
<file path=[Content_Types].xml><?xml version="1.0" encoding="utf-8"?>
<Types xmlns="http://schemas.openxmlformats.org/package/2006/content-types">
  <Default Extension="jpeg" ContentType="image/jpe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notesMasters/notesMaster1.xml" ContentType="application/vnd.openxmlformats-officedocument.presentationml.notesMaster+xml"/>
  <Override PartName="/ppt/commentAuthors.xml" ContentType="application/vnd.openxmlformats-officedocument.presentationml.commentAuthor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notesMasterIdLst>
    <p:notesMasterId r:id="rId25"/>
  </p:notesMasterIdLst>
  <p:sldIdLst>
    <p:sldId id="279" r:id="rId2"/>
    <p:sldId id="277" r:id="rId3"/>
    <p:sldId id="263" r:id="rId4"/>
    <p:sldId id="264" r:id="rId5"/>
    <p:sldId id="265" r:id="rId6"/>
    <p:sldId id="266" r:id="rId7"/>
    <p:sldId id="267" r:id="rId8"/>
    <p:sldId id="275" r:id="rId9"/>
    <p:sldId id="276" r:id="rId10"/>
    <p:sldId id="270" r:id="rId11"/>
    <p:sldId id="271" r:id="rId12"/>
    <p:sldId id="272" r:id="rId13"/>
    <p:sldId id="273" r:id="rId14"/>
    <p:sldId id="256" r:id="rId15"/>
    <p:sldId id="257" r:id="rId16"/>
    <p:sldId id="258" r:id="rId17"/>
    <p:sldId id="259" r:id="rId18"/>
    <p:sldId id="260" r:id="rId19"/>
    <p:sldId id="261" r:id="rId20"/>
    <p:sldId id="280" r:id="rId21"/>
    <p:sldId id="281" r:id="rId22"/>
    <p:sldId id="282" r:id="rId23"/>
    <p:sldId id="283" r:id="rId24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83" userDrawn="1">
          <p15:clr>
            <a:srgbClr val="A4A3A4"/>
          </p15:clr>
        </p15:guide>
        <p15:guide id="2" pos="1685" userDrawn="1">
          <p15:clr>
            <a:srgbClr val="A4A3A4"/>
          </p15:clr>
        </p15:guide>
      </p15:sldGuideLst>
    </p:ext>
  </p:extLst>
</p:presentation>
</file>

<file path=ppt/commentAuthors.xml><?xml version="1.0" encoding="utf-8"?>
<p:cmAuthorLst xmlns:a="http://schemas.openxmlformats.org/drawingml/2006/main" xmlns:r="http://schemas.openxmlformats.org/officeDocument/2006/relationships" xmlns:p="http://schemas.openxmlformats.org/presentationml/2006/main">
  <p:cmAuthor id="1" name="Windows User" initials="WU" lastIdx="1" clrIdx="0">
    <p:extLst>
      <p:ext uri="{19B8F6BF-5375-455C-9EA6-DF929625EA0E}">
        <p15:presenceInfo xmlns:p15="http://schemas.microsoft.com/office/powerpoint/2012/main" userId="Windows User" providerId="None"/>
      </p:ext>
    </p:extLst>
  </p:cmAuthor>
</p:cm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565658"/>
    <a:srgbClr val="006C31"/>
    <a:srgbClr val="41631B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21E4AEA4-8DFA-4A89-87EB-49C32662AFE0}" styleName="Medium Style 2 - Accent 2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2">
              <a:tint val="20000"/>
            </a:schemeClr>
          </a:solidFill>
        </a:fill>
      </a:tcStyle>
    </a:wholeTbl>
    <a:band1H>
      <a:tcStyle>
        <a:tcBdr/>
        <a:fill>
          <a:solidFill>
            <a:schemeClr val="accent2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2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2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2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2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2"/>
          </a:solidFill>
        </a:fill>
      </a:tcStyle>
    </a:firstRow>
  </a:tblStyle>
  <a:tblStyle styleId="{F5AB1C69-6EDB-4FF4-983F-18BD219EF322}" styleName="Medium Style 2 - Accent 3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3">
              <a:tint val="20000"/>
            </a:schemeClr>
          </a:solidFill>
        </a:fill>
      </a:tcStyle>
    </a:wholeTbl>
    <a:band1H>
      <a:tcStyle>
        <a:tcBdr/>
        <a:fill>
          <a:solidFill>
            <a:schemeClr val="accent3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3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3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3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3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3"/>
          </a:solidFill>
        </a:fill>
      </a:tcStyle>
    </a:firstRow>
  </a:tblStyle>
  <a:tblStyle styleId="{073A0DAA-6AF3-43AB-8588-CEC1D06C72B9}" styleName="Medium Style 2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dk1">
              <a:tint val="20000"/>
            </a:schemeClr>
          </a:solidFill>
        </a:fill>
      </a:tcStyle>
    </a:wholeTbl>
    <a:band1H>
      <a:tcStyle>
        <a:tcBdr/>
        <a:fill>
          <a:solidFill>
            <a:schemeClr val="dk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dk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dk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dk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dk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dk1"/>
          </a:solidFill>
        </a:fill>
      </a:tcStyle>
    </a:firstRow>
  </a:tblStyle>
  <a:tblStyle styleId="{00A15C55-8517-42AA-B614-E9B94910E393}" styleName="Medium Style 2 - Accent 4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4">
              <a:tint val="20000"/>
            </a:schemeClr>
          </a:solidFill>
        </a:fill>
      </a:tcStyle>
    </a:wholeTbl>
    <a:band1H>
      <a:tcStyle>
        <a:tcBdr/>
        <a:fill>
          <a:solidFill>
            <a:schemeClr val="accent4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4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4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4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4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4"/>
          </a:solidFill>
        </a:fill>
      </a:tcStyle>
    </a:firstRow>
  </a:tblStyle>
  <a:tblStyle styleId="{7DF18680-E054-41AD-8BC1-D1AEF772440D}" styleName="Medium Style 2 - Accent 5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5">
              <a:tint val="20000"/>
            </a:schemeClr>
          </a:solidFill>
        </a:fill>
      </a:tcStyle>
    </a:wholeTbl>
    <a:band1H>
      <a:tcStyle>
        <a:tcBdr/>
        <a:fill>
          <a:solidFill>
            <a:schemeClr val="accent5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5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5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5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5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5"/>
          </a:solidFill>
        </a:fill>
      </a:tcStyle>
    </a:firstRow>
  </a:tblStyle>
  <a:tblStyle styleId="{93296810-A885-4BE3-A3E7-6D5BEEA58F35}" styleName="Medium Style 2 - Accent 6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6">
              <a:tint val="20000"/>
            </a:schemeClr>
          </a:solidFill>
        </a:fill>
      </a:tcStyle>
    </a:wholeTbl>
    <a:band1H>
      <a:tcStyle>
        <a:tcBdr/>
        <a:fill>
          <a:solidFill>
            <a:schemeClr val="accent6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6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6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6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6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6"/>
          </a:solidFill>
        </a:fill>
      </a:tcStyle>
    </a:firstRow>
  </a:tblStyle>
  <a:tblStyle styleId="{2D5ABB26-0587-4C30-8999-92F81FD0307C}" styleName="No Style, No Grid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</a:tblStyle>
  <a:tblStyle styleId="{ED083AE6-46FA-4A59-8FB0-9F97EB10719F}" styleName="Light Style 3 - Accent 4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accent4"/>
              </a:solidFill>
            </a:ln>
          </a:left>
          <a:right>
            <a:ln w="12700" cmpd="sng">
              <a:solidFill>
                <a:schemeClr val="accent4"/>
              </a:solidFill>
            </a:ln>
          </a:right>
          <a:top>
            <a:ln w="12700" cmpd="sng">
              <a:solidFill>
                <a:schemeClr val="accent4"/>
              </a:solidFill>
            </a:ln>
          </a:top>
          <a:bottom>
            <a:ln w="12700" cmpd="sng">
              <a:solidFill>
                <a:schemeClr val="accent4"/>
              </a:solidFill>
            </a:ln>
          </a:bottom>
          <a:insideH>
            <a:ln w="12700" cmpd="sng">
              <a:solidFill>
                <a:schemeClr val="accent4"/>
              </a:solidFill>
            </a:ln>
          </a:insideH>
          <a:insideV>
            <a:ln w="12700" cmpd="sng">
              <a:solidFill>
                <a:schemeClr val="accent4"/>
              </a:solidFill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4">
              <a:alpha val="20000"/>
            </a:schemeClr>
          </a:solidFill>
        </a:fill>
      </a:tcStyle>
    </a:band1H>
    <a:band1V>
      <a:tcStyle>
        <a:tcBdr/>
        <a:fill>
          <a:solidFill>
            <a:schemeClr val="accent4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4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25400" cmpd="sng">
              <a:solidFill>
                <a:schemeClr val="accent4"/>
              </a:solidFill>
            </a:ln>
          </a:bottom>
        </a:tcBdr>
        <a:fill>
          <a:noFill/>
        </a:fill>
      </a:tcStyle>
    </a:firstRow>
  </a:tblStyle>
  <a:tblStyle styleId="{C4B1156A-380E-4F78-BDF5-A606A8083BF9}" styleName="Medium Style 4 - Accent 4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accent4"/>
              </a:solidFill>
            </a:ln>
          </a:left>
          <a:right>
            <a:ln w="12700" cmpd="sng">
              <a:solidFill>
                <a:schemeClr val="accent4"/>
              </a:solidFill>
            </a:ln>
          </a:right>
          <a:top>
            <a:ln w="12700" cmpd="sng">
              <a:solidFill>
                <a:schemeClr val="accent4"/>
              </a:solidFill>
            </a:ln>
          </a:top>
          <a:bottom>
            <a:ln w="12700" cmpd="sng">
              <a:solidFill>
                <a:schemeClr val="accent4"/>
              </a:solidFill>
            </a:ln>
          </a:bottom>
          <a:insideH>
            <a:ln w="12700" cmpd="sng">
              <a:solidFill>
                <a:schemeClr val="accent4"/>
              </a:solidFill>
            </a:ln>
          </a:insideH>
          <a:insideV>
            <a:ln w="12700" cmpd="sng">
              <a:solidFill>
                <a:schemeClr val="accent4"/>
              </a:solidFill>
            </a:ln>
          </a:insideV>
        </a:tcBdr>
        <a:fill>
          <a:solidFill>
            <a:schemeClr val="accent4">
              <a:tint val="20000"/>
            </a:schemeClr>
          </a:solidFill>
        </a:fill>
      </a:tcStyle>
    </a:wholeTbl>
    <a:band1H>
      <a:tcStyle>
        <a:tcBdr/>
        <a:fill>
          <a:solidFill>
            <a:schemeClr val="accent4">
              <a:tint val="40000"/>
            </a:schemeClr>
          </a:solidFill>
        </a:fill>
      </a:tcStyle>
    </a:band1H>
    <a:band1V>
      <a:tcStyle>
        <a:tcBdr/>
        <a:fill>
          <a:solidFill>
            <a:schemeClr val="accent4">
              <a:tint val="4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25400" cmpd="sng">
              <a:solidFill>
                <a:schemeClr val="accent4"/>
              </a:solidFill>
            </a:ln>
          </a:top>
        </a:tcBdr>
        <a:fill>
          <a:solidFill>
            <a:schemeClr val="accent4">
              <a:tint val="20000"/>
            </a:schemeClr>
          </a:solidFill>
        </a:fill>
      </a:tcStyle>
    </a:lastRow>
    <a:firstRow>
      <a:tcTxStyle b="on"/>
      <a:tcStyle>
        <a:tcBdr/>
        <a:fill>
          <a:solidFill>
            <a:schemeClr val="accent4">
              <a:tint val="20000"/>
            </a:schemeClr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9392" autoAdjust="0"/>
    <p:restoredTop sz="94386" autoAdjust="0"/>
  </p:normalViewPr>
  <p:slideViewPr>
    <p:cSldViewPr snapToGrid="0" showGuides="1">
      <p:cViewPr varScale="1">
        <p:scale>
          <a:sx n="106" d="100"/>
          <a:sy n="106" d="100"/>
        </p:scale>
        <p:origin x="1116" y="102"/>
      </p:cViewPr>
      <p:guideLst>
        <p:guide orient="horz" pos="2183"/>
        <p:guide pos="1685"/>
      </p:guideLst>
    </p:cSldViewPr>
  </p:slideViewPr>
  <p:notesTextViewPr>
    <p:cViewPr>
      <p:scale>
        <a:sx n="75" d="100"/>
        <a:sy n="75" d="100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commentAuthors" Target="commentAuthors.xml"/><Relationship Id="rId3" Type="http://schemas.openxmlformats.org/officeDocument/2006/relationships/slide" Target="slides/slide2.xml"/><Relationship Id="rId21" Type="http://schemas.openxmlformats.org/officeDocument/2006/relationships/slide" Target="slides/slide20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notesMaster" Target="notesMasters/notesMaster1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theme" Target="theme/theme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viewProps" Target="viewProps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presProps" Target="presProps.xml"/><Relationship Id="rId30" Type="http://schemas.openxmlformats.org/officeDocument/2006/relationships/tableStyles" Target="tableStyles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ID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1D6C0DBF-3DE1-4B43-8ED2-3B986BB8A6DF}" type="datetimeFigureOut">
              <a:rPr lang="en-ID" smtClean="0"/>
              <a:t>05/12/2019</a:t>
            </a:fld>
            <a:endParaRPr lang="en-ID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ID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55565A3C-74F8-44C6-8D45-2D3BC0D7CCDA}" type="slidenum">
              <a:rPr lang="en-ID" smtClean="0"/>
              <a:t>‹#›</a:t>
            </a:fld>
            <a:endParaRPr lang="en-ID"/>
          </a:p>
        </p:txBody>
      </p:sp>
    </p:spTree>
    <p:extLst>
      <p:ext uri="{BB962C8B-B14F-4D97-AF65-F5344CB8AC3E}">
        <p14:creationId xmlns:p14="http://schemas.microsoft.com/office/powerpoint/2010/main" val="1962134598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ID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5565A3C-74F8-44C6-8D45-2D3BC0D7CCDA}" type="slidenum">
              <a:rPr lang="en-ID" smtClean="0"/>
              <a:t>1</a:t>
            </a:fld>
            <a:endParaRPr lang="en-ID"/>
          </a:p>
        </p:txBody>
      </p:sp>
    </p:spTree>
    <p:extLst>
      <p:ext uri="{BB962C8B-B14F-4D97-AF65-F5344CB8AC3E}">
        <p14:creationId xmlns:p14="http://schemas.microsoft.com/office/powerpoint/2010/main" val="3076573367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ID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5565A3C-74F8-44C6-8D45-2D3BC0D7CCDA}" type="slidenum">
              <a:rPr lang="en-ID" smtClean="0"/>
              <a:t>21</a:t>
            </a:fld>
            <a:endParaRPr lang="en-ID"/>
          </a:p>
        </p:txBody>
      </p:sp>
    </p:spTree>
    <p:extLst>
      <p:ext uri="{BB962C8B-B14F-4D97-AF65-F5344CB8AC3E}">
        <p14:creationId xmlns:p14="http://schemas.microsoft.com/office/powerpoint/2010/main" val="2412958691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ID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5565A3C-74F8-44C6-8D45-2D3BC0D7CCDA}" type="slidenum">
              <a:rPr lang="en-ID" smtClean="0"/>
              <a:t>2</a:t>
            </a:fld>
            <a:endParaRPr lang="en-ID"/>
          </a:p>
        </p:txBody>
      </p:sp>
    </p:spTree>
    <p:extLst>
      <p:ext uri="{BB962C8B-B14F-4D97-AF65-F5344CB8AC3E}">
        <p14:creationId xmlns:p14="http://schemas.microsoft.com/office/powerpoint/2010/main" val="1658637271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ID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5565A3C-74F8-44C6-8D45-2D3BC0D7CCDA}" type="slidenum">
              <a:rPr lang="en-ID" smtClean="0"/>
              <a:t>3</a:t>
            </a:fld>
            <a:endParaRPr lang="en-ID"/>
          </a:p>
        </p:txBody>
      </p:sp>
    </p:spTree>
    <p:extLst>
      <p:ext uri="{BB962C8B-B14F-4D97-AF65-F5344CB8AC3E}">
        <p14:creationId xmlns:p14="http://schemas.microsoft.com/office/powerpoint/2010/main" val="3779066301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ID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5565A3C-74F8-44C6-8D45-2D3BC0D7CCDA}" type="slidenum">
              <a:rPr lang="en-ID" smtClean="0"/>
              <a:t>5</a:t>
            </a:fld>
            <a:endParaRPr lang="en-ID"/>
          </a:p>
        </p:txBody>
      </p:sp>
    </p:spTree>
    <p:extLst>
      <p:ext uri="{BB962C8B-B14F-4D97-AF65-F5344CB8AC3E}">
        <p14:creationId xmlns:p14="http://schemas.microsoft.com/office/powerpoint/2010/main" val="2804729660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ID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5565A3C-74F8-44C6-8D45-2D3BC0D7CCDA}" type="slidenum">
              <a:rPr lang="en-ID" smtClean="0"/>
              <a:t>6</a:t>
            </a:fld>
            <a:endParaRPr lang="en-ID"/>
          </a:p>
        </p:txBody>
      </p:sp>
    </p:spTree>
    <p:extLst>
      <p:ext uri="{BB962C8B-B14F-4D97-AF65-F5344CB8AC3E}">
        <p14:creationId xmlns:p14="http://schemas.microsoft.com/office/powerpoint/2010/main" val="598795512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ID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5565A3C-74F8-44C6-8D45-2D3BC0D7CCDA}" type="slidenum">
              <a:rPr lang="en-ID" smtClean="0"/>
              <a:t>10</a:t>
            </a:fld>
            <a:endParaRPr lang="en-ID"/>
          </a:p>
        </p:txBody>
      </p:sp>
    </p:spTree>
    <p:extLst>
      <p:ext uri="{BB962C8B-B14F-4D97-AF65-F5344CB8AC3E}">
        <p14:creationId xmlns:p14="http://schemas.microsoft.com/office/powerpoint/2010/main" val="3672957763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ID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5565A3C-74F8-44C6-8D45-2D3BC0D7CCDA}" type="slidenum">
              <a:rPr lang="en-ID" smtClean="0"/>
              <a:t>11</a:t>
            </a:fld>
            <a:endParaRPr lang="en-ID"/>
          </a:p>
        </p:txBody>
      </p:sp>
    </p:spTree>
    <p:extLst>
      <p:ext uri="{BB962C8B-B14F-4D97-AF65-F5344CB8AC3E}">
        <p14:creationId xmlns:p14="http://schemas.microsoft.com/office/powerpoint/2010/main" val="1823840517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ID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5565A3C-74F8-44C6-8D45-2D3BC0D7CCDA}" type="slidenum">
              <a:rPr lang="en-ID" smtClean="0"/>
              <a:t>12</a:t>
            </a:fld>
            <a:endParaRPr lang="en-ID"/>
          </a:p>
        </p:txBody>
      </p:sp>
    </p:spTree>
    <p:extLst>
      <p:ext uri="{BB962C8B-B14F-4D97-AF65-F5344CB8AC3E}">
        <p14:creationId xmlns:p14="http://schemas.microsoft.com/office/powerpoint/2010/main" val="588707051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ID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5565A3C-74F8-44C6-8D45-2D3BC0D7CCDA}" type="slidenum">
              <a:rPr lang="en-ID" smtClean="0"/>
              <a:t>13</a:t>
            </a:fld>
            <a:endParaRPr lang="en-ID"/>
          </a:p>
        </p:txBody>
      </p:sp>
    </p:spTree>
    <p:extLst>
      <p:ext uri="{BB962C8B-B14F-4D97-AF65-F5344CB8AC3E}">
        <p14:creationId xmlns:p14="http://schemas.microsoft.com/office/powerpoint/2010/main" val="2437394586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202716468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872F4C3-A269-41BC-A3AC-AC9A6A9DEDB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236938"/>
            <a:ext cx="10515600" cy="1325563"/>
          </a:xfrm>
        </p:spPr>
        <p:txBody>
          <a:bodyPr/>
          <a:lstStyle>
            <a:lvl1pPr algn="ctr">
              <a:defRPr/>
            </a:lvl1pPr>
          </a:lstStyle>
          <a:p>
            <a:r>
              <a:rPr lang="en-US"/>
              <a:t>Click to edit Master title style</a:t>
            </a:r>
            <a:endParaRPr lang="en-ID"/>
          </a:p>
        </p:txBody>
      </p:sp>
    </p:spTree>
    <p:extLst>
      <p:ext uri="{BB962C8B-B14F-4D97-AF65-F5344CB8AC3E}">
        <p14:creationId xmlns:p14="http://schemas.microsoft.com/office/powerpoint/2010/main" val="3596497749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B49C16F1-A316-43CC-B88F-47DB9409D6D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  <a:endParaRPr lang="en-ID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6675571C-AF2B-4065-8B6E-BD2C773CFBD1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ID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E3E18C8B-8F9B-4A72-8930-585819AE29CC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0537C94F-D785-4518-8B9A-F44FB1A5E50F}" type="datetimeFigureOut">
              <a:rPr lang="en-ID" smtClean="0"/>
              <a:t>05/12/2019</a:t>
            </a:fld>
            <a:endParaRPr lang="en-ID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8E291690-A1F7-401E-9EF3-B49DED3C6299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ID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4AA191A9-FF9D-4378-AADA-04288E152CC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A8050BB0-B10C-4875-AFB6-C4EE03644B01}" type="slidenum">
              <a:rPr lang="en-ID" smtClean="0"/>
              <a:t>‹#›</a:t>
            </a:fld>
            <a:endParaRPr lang="en-ID"/>
          </a:p>
        </p:txBody>
      </p:sp>
    </p:spTree>
    <p:extLst>
      <p:ext uri="{BB962C8B-B14F-4D97-AF65-F5344CB8AC3E}">
        <p14:creationId xmlns:p14="http://schemas.microsoft.com/office/powerpoint/2010/main" val="94573785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50" r:id="rId1"/>
    <p:sldLayoutId id="2147483649" r:id="rId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2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2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2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2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2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2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2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extLst>
              <a:ext uri="{FF2B5EF4-FFF2-40B4-BE49-F238E27FC236}">
                <a16:creationId xmlns:a16="http://schemas.microsoft.com/office/drawing/2014/main" id="{B3AD15FB-51C5-43F4-BEDB-F9FEAC2BA641}"/>
              </a:ext>
            </a:extLst>
          </p:cNvPr>
          <p:cNvSpPr/>
          <p:nvPr/>
        </p:nvSpPr>
        <p:spPr>
          <a:xfrm>
            <a:off x="-1" y="0"/>
            <a:ext cx="12188825" cy="6858000"/>
          </a:xfrm>
          <a:prstGeom prst="rect">
            <a:avLst/>
          </a:prstGeom>
          <a:solidFill>
            <a:schemeClr val="accent5">
              <a:lumMod val="60000"/>
              <a:lumOff val="40000"/>
              <a:alpha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sp>
        <p:nvSpPr>
          <p:cNvPr id="53" name="Freeform 177">
            <a:extLst>
              <a:ext uri="{FF2B5EF4-FFF2-40B4-BE49-F238E27FC236}">
                <a16:creationId xmlns:a16="http://schemas.microsoft.com/office/drawing/2014/main" id="{73A3D756-2191-415B-8321-D6E50CDA3D0B}"/>
              </a:ext>
            </a:extLst>
          </p:cNvPr>
          <p:cNvSpPr>
            <a:spLocks/>
          </p:cNvSpPr>
          <p:nvPr/>
        </p:nvSpPr>
        <p:spPr bwMode="auto">
          <a:xfrm rot="20770474">
            <a:off x="3843838" y="2753387"/>
            <a:ext cx="633954" cy="465184"/>
          </a:xfrm>
          <a:custGeom>
            <a:avLst/>
            <a:gdLst>
              <a:gd name="T0" fmla="*/ 1042 w 1324"/>
              <a:gd name="T1" fmla="*/ 687 h 971"/>
              <a:gd name="T2" fmla="*/ 1243 w 1324"/>
              <a:gd name="T3" fmla="*/ 465 h 971"/>
              <a:gd name="T4" fmla="*/ 1296 w 1324"/>
              <a:gd name="T5" fmla="*/ 177 h 971"/>
              <a:gd name="T6" fmla="*/ 1077 w 1324"/>
              <a:gd name="T7" fmla="*/ 7 h 971"/>
              <a:gd name="T8" fmla="*/ 928 w 1324"/>
              <a:gd name="T9" fmla="*/ 75 h 971"/>
              <a:gd name="T10" fmla="*/ 808 w 1324"/>
              <a:gd name="T11" fmla="*/ 190 h 971"/>
              <a:gd name="T12" fmla="*/ 267 w 1324"/>
              <a:gd name="T13" fmla="*/ 389 h 971"/>
              <a:gd name="T14" fmla="*/ 70 w 1324"/>
              <a:gd name="T15" fmla="*/ 414 h 971"/>
              <a:gd name="T16" fmla="*/ 21 w 1324"/>
              <a:gd name="T17" fmla="*/ 598 h 971"/>
              <a:gd name="T18" fmla="*/ 147 w 1324"/>
              <a:gd name="T19" fmla="*/ 754 h 971"/>
              <a:gd name="T20" fmla="*/ 861 w 1324"/>
              <a:gd name="T21" fmla="*/ 832 h 971"/>
              <a:gd name="T22" fmla="*/ 1042 w 1324"/>
              <a:gd name="T23" fmla="*/ 687 h 9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324" h="971">
                <a:moveTo>
                  <a:pt x="1042" y="687"/>
                </a:moveTo>
                <a:cubicBezTo>
                  <a:pt x="1116" y="619"/>
                  <a:pt x="1191" y="550"/>
                  <a:pt x="1243" y="465"/>
                </a:cubicBezTo>
                <a:cubicBezTo>
                  <a:pt x="1296" y="379"/>
                  <a:pt x="1324" y="274"/>
                  <a:pt x="1296" y="177"/>
                </a:cubicBezTo>
                <a:cubicBezTo>
                  <a:pt x="1269" y="81"/>
                  <a:pt x="1177" y="0"/>
                  <a:pt x="1077" y="7"/>
                </a:cubicBezTo>
                <a:cubicBezTo>
                  <a:pt x="1021" y="11"/>
                  <a:pt x="970" y="39"/>
                  <a:pt x="928" y="75"/>
                </a:cubicBezTo>
                <a:cubicBezTo>
                  <a:pt x="885" y="110"/>
                  <a:pt x="848" y="152"/>
                  <a:pt x="808" y="190"/>
                </a:cubicBezTo>
                <a:cubicBezTo>
                  <a:pt x="664" y="325"/>
                  <a:pt x="464" y="398"/>
                  <a:pt x="267" y="389"/>
                </a:cubicBezTo>
                <a:cubicBezTo>
                  <a:pt x="200" y="385"/>
                  <a:pt x="125" y="375"/>
                  <a:pt x="70" y="414"/>
                </a:cubicBezTo>
                <a:cubicBezTo>
                  <a:pt x="15" y="453"/>
                  <a:pt x="0" y="533"/>
                  <a:pt x="21" y="598"/>
                </a:cubicBezTo>
                <a:cubicBezTo>
                  <a:pt x="43" y="662"/>
                  <a:pt x="93" y="713"/>
                  <a:pt x="147" y="754"/>
                </a:cubicBezTo>
                <a:cubicBezTo>
                  <a:pt x="347" y="905"/>
                  <a:pt x="640" y="971"/>
                  <a:pt x="861" y="832"/>
                </a:cubicBezTo>
                <a:cubicBezTo>
                  <a:pt x="926" y="791"/>
                  <a:pt x="985" y="739"/>
                  <a:pt x="1042" y="687"/>
                </a:cubicBezTo>
                <a:close/>
              </a:path>
            </a:pathLst>
          </a:custGeom>
          <a:solidFill>
            <a:schemeClr val="accent5">
              <a:lumMod val="60000"/>
              <a:lumOff val="40000"/>
              <a:alpha val="7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ID"/>
          </a:p>
        </p:txBody>
      </p:sp>
      <p:sp>
        <p:nvSpPr>
          <p:cNvPr id="52" name="Freeform 177">
            <a:extLst>
              <a:ext uri="{FF2B5EF4-FFF2-40B4-BE49-F238E27FC236}">
                <a16:creationId xmlns:a16="http://schemas.microsoft.com/office/drawing/2014/main" id="{11FEC2F6-A91C-4101-89D4-F2897E2D43A6}"/>
              </a:ext>
            </a:extLst>
          </p:cNvPr>
          <p:cNvSpPr>
            <a:spLocks/>
          </p:cNvSpPr>
          <p:nvPr/>
        </p:nvSpPr>
        <p:spPr bwMode="auto">
          <a:xfrm rot="20770474">
            <a:off x="5599330" y="4846154"/>
            <a:ext cx="1115703" cy="818682"/>
          </a:xfrm>
          <a:custGeom>
            <a:avLst/>
            <a:gdLst>
              <a:gd name="T0" fmla="*/ 1042 w 1324"/>
              <a:gd name="T1" fmla="*/ 687 h 971"/>
              <a:gd name="T2" fmla="*/ 1243 w 1324"/>
              <a:gd name="T3" fmla="*/ 465 h 971"/>
              <a:gd name="T4" fmla="*/ 1296 w 1324"/>
              <a:gd name="T5" fmla="*/ 177 h 971"/>
              <a:gd name="T6" fmla="*/ 1077 w 1324"/>
              <a:gd name="T7" fmla="*/ 7 h 971"/>
              <a:gd name="T8" fmla="*/ 928 w 1324"/>
              <a:gd name="T9" fmla="*/ 75 h 971"/>
              <a:gd name="T10" fmla="*/ 808 w 1324"/>
              <a:gd name="T11" fmla="*/ 190 h 971"/>
              <a:gd name="T12" fmla="*/ 267 w 1324"/>
              <a:gd name="T13" fmla="*/ 389 h 971"/>
              <a:gd name="T14" fmla="*/ 70 w 1324"/>
              <a:gd name="T15" fmla="*/ 414 h 971"/>
              <a:gd name="T16" fmla="*/ 21 w 1324"/>
              <a:gd name="T17" fmla="*/ 598 h 971"/>
              <a:gd name="T18" fmla="*/ 147 w 1324"/>
              <a:gd name="T19" fmla="*/ 754 h 971"/>
              <a:gd name="T20" fmla="*/ 861 w 1324"/>
              <a:gd name="T21" fmla="*/ 832 h 971"/>
              <a:gd name="T22" fmla="*/ 1042 w 1324"/>
              <a:gd name="T23" fmla="*/ 687 h 9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324" h="971">
                <a:moveTo>
                  <a:pt x="1042" y="687"/>
                </a:moveTo>
                <a:cubicBezTo>
                  <a:pt x="1116" y="619"/>
                  <a:pt x="1191" y="550"/>
                  <a:pt x="1243" y="465"/>
                </a:cubicBezTo>
                <a:cubicBezTo>
                  <a:pt x="1296" y="379"/>
                  <a:pt x="1324" y="274"/>
                  <a:pt x="1296" y="177"/>
                </a:cubicBezTo>
                <a:cubicBezTo>
                  <a:pt x="1269" y="81"/>
                  <a:pt x="1177" y="0"/>
                  <a:pt x="1077" y="7"/>
                </a:cubicBezTo>
                <a:cubicBezTo>
                  <a:pt x="1021" y="11"/>
                  <a:pt x="970" y="39"/>
                  <a:pt x="928" y="75"/>
                </a:cubicBezTo>
                <a:cubicBezTo>
                  <a:pt x="885" y="110"/>
                  <a:pt x="848" y="152"/>
                  <a:pt x="808" y="190"/>
                </a:cubicBezTo>
                <a:cubicBezTo>
                  <a:pt x="664" y="325"/>
                  <a:pt x="464" y="398"/>
                  <a:pt x="267" y="389"/>
                </a:cubicBezTo>
                <a:cubicBezTo>
                  <a:pt x="200" y="385"/>
                  <a:pt x="125" y="375"/>
                  <a:pt x="70" y="414"/>
                </a:cubicBezTo>
                <a:cubicBezTo>
                  <a:pt x="15" y="453"/>
                  <a:pt x="0" y="533"/>
                  <a:pt x="21" y="598"/>
                </a:cubicBezTo>
                <a:cubicBezTo>
                  <a:pt x="43" y="662"/>
                  <a:pt x="93" y="713"/>
                  <a:pt x="147" y="754"/>
                </a:cubicBezTo>
                <a:cubicBezTo>
                  <a:pt x="347" y="905"/>
                  <a:pt x="640" y="971"/>
                  <a:pt x="861" y="832"/>
                </a:cubicBezTo>
                <a:cubicBezTo>
                  <a:pt x="926" y="791"/>
                  <a:pt x="985" y="739"/>
                  <a:pt x="1042" y="687"/>
                </a:cubicBezTo>
                <a:close/>
              </a:path>
            </a:pathLst>
          </a:custGeom>
          <a:solidFill>
            <a:schemeClr val="accent5">
              <a:lumMod val="60000"/>
              <a:lumOff val="40000"/>
              <a:alpha val="7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ID"/>
          </a:p>
        </p:txBody>
      </p:sp>
      <p:sp>
        <p:nvSpPr>
          <p:cNvPr id="51" name="Freeform 178">
            <a:extLst>
              <a:ext uri="{FF2B5EF4-FFF2-40B4-BE49-F238E27FC236}">
                <a16:creationId xmlns:a16="http://schemas.microsoft.com/office/drawing/2014/main" id="{0EDA8C49-1318-4947-B6FB-3B1BF3C8E886}"/>
              </a:ext>
            </a:extLst>
          </p:cNvPr>
          <p:cNvSpPr>
            <a:spLocks/>
          </p:cNvSpPr>
          <p:nvPr/>
        </p:nvSpPr>
        <p:spPr bwMode="auto">
          <a:xfrm flipH="1">
            <a:off x="5174351" y="1958468"/>
            <a:ext cx="455484" cy="630348"/>
          </a:xfrm>
          <a:custGeom>
            <a:avLst/>
            <a:gdLst>
              <a:gd name="T0" fmla="*/ 444 w 1194"/>
              <a:gd name="T1" fmla="*/ 102 h 1651"/>
              <a:gd name="T2" fmla="*/ 7 w 1194"/>
              <a:gd name="T3" fmla="*/ 962 h 1651"/>
              <a:gd name="T4" fmla="*/ 93 w 1194"/>
              <a:gd name="T5" fmla="*/ 1385 h 1651"/>
              <a:gd name="T6" fmla="*/ 435 w 1194"/>
              <a:gd name="T7" fmla="*/ 1633 h 1651"/>
              <a:gd name="T8" fmla="*/ 820 w 1194"/>
              <a:gd name="T9" fmla="*/ 1500 h 1651"/>
              <a:gd name="T10" fmla="*/ 1050 w 1194"/>
              <a:gd name="T11" fmla="*/ 1153 h 1651"/>
              <a:gd name="T12" fmla="*/ 1192 w 1194"/>
              <a:gd name="T13" fmla="*/ 501 h 1651"/>
              <a:gd name="T14" fmla="*/ 1136 w 1194"/>
              <a:gd name="T15" fmla="*/ 222 h 1651"/>
              <a:gd name="T16" fmla="*/ 811 w 1194"/>
              <a:gd name="T17" fmla="*/ 36 h 1651"/>
              <a:gd name="T18" fmla="*/ 444 w 1194"/>
              <a:gd name="T19" fmla="*/ 102 h 16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194" h="1651">
                <a:moveTo>
                  <a:pt x="444" y="102"/>
                </a:moveTo>
                <a:cubicBezTo>
                  <a:pt x="186" y="309"/>
                  <a:pt x="22" y="631"/>
                  <a:pt x="7" y="962"/>
                </a:cubicBezTo>
                <a:cubicBezTo>
                  <a:pt x="0" y="1108"/>
                  <a:pt x="22" y="1258"/>
                  <a:pt x="93" y="1385"/>
                </a:cubicBezTo>
                <a:cubicBezTo>
                  <a:pt x="164" y="1513"/>
                  <a:pt x="290" y="1614"/>
                  <a:pt x="435" y="1633"/>
                </a:cubicBezTo>
                <a:cubicBezTo>
                  <a:pt x="574" y="1651"/>
                  <a:pt x="715" y="1593"/>
                  <a:pt x="820" y="1500"/>
                </a:cubicBezTo>
                <a:cubicBezTo>
                  <a:pt x="924" y="1407"/>
                  <a:pt x="996" y="1282"/>
                  <a:pt x="1050" y="1153"/>
                </a:cubicBezTo>
                <a:cubicBezTo>
                  <a:pt x="1138" y="947"/>
                  <a:pt x="1186" y="724"/>
                  <a:pt x="1192" y="501"/>
                </a:cubicBezTo>
                <a:cubicBezTo>
                  <a:pt x="1194" y="405"/>
                  <a:pt x="1187" y="304"/>
                  <a:pt x="1136" y="222"/>
                </a:cubicBezTo>
                <a:cubicBezTo>
                  <a:pt x="1066" y="110"/>
                  <a:pt x="934" y="66"/>
                  <a:pt x="811" y="36"/>
                </a:cubicBezTo>
                <a:cubicBezTo>
                  <a:pt x="664" y="0"/>
                  <a:pt x="572" y="0"/>
                  <a:pt x="444" y="102"/>
                </a:cubicBezTo>
                <a:close/>
              </a:path>
            </a:pathLst>
          </a:custGeom>
          <a:solidFill>
            <a:schemeClr val="accent5">
              <a:lumMod val="60000"/>
              <a:lumOff val="40000"/>
              <a:alpha val="8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ID"/>
          </a:p>
        </p:txBody>
      </p:sp>
      <p:sp>
        <p:nvSpPr>
          <p:cNvPr id="223" name="Freeform 405">
            <a:extLst>
              <a:ext uri="{FF2B5EF4-FFF2-40B4-BE49-F238E27FC236}">
                <a16:creationId xmlns:a16="http://schemas.microsoft.com/office/drawing/2014/main" id="{B13D0813-5389-4AC8-93C3-B13661B0AA94}"/>
              </a:ext>
            </a:extLst>
          </p:cNvPr>
          <p:cNvSpPr>
            <a:spLocks/>
          </p:cNvSpPr>
          <p:nvPr/>
        </p:nvSpPr>
        <p:spPr bwMode="auto">
          <a:xfrm rot="701252">
            <a:off x="-1307407" y="2207941"/>
            <a:ext cx="7852998" cy="5460832"/>
          </a:xfrm>
          <a:custGeom>
            <a:avLst/>
            <a:gdLst>
              <a:gd name="T0" fmla="*/ 5632 w 6472"/>
              <a:gd name="T1" fmla="*/ 4499 h 4499"/>
              <a:gd name="T2" fmla="*/ 6207 w 6472"/>
              <a:gd name="T3" fmla="*/ 3893 h 4499"/>
              <a:gd name="T4" fmla="*/ 6448 w 6472"/>
              <a:gd name="T5" fmla="*/ 3109 h 4499"/>
              <a:gd name="T6" fmla="*/ 5986 w 6472"/>
              <a:gd name="T7" fmla="*/ 2467 h 4499"/>
              <a:gd name="T8" fmla="*/ 5626 w 6472"/>
              <a:gd name="T9" fmla="*/ 2319 h 4499"/>
              <a:gd name="T10" fmla="*/ 5571 w 6472"/>
              <a:gd name="T11" fmla="*/ 1869 h 4499"/>
              <a:gd name="T12" fmla="*/ 5380 w 6472"/>
              <a:gd name="T13" fmla="*/ 986 h 4499"/>
              <a:gd name="T14" fmla="*/ 4583 w 6472"/>
              <a:gd name="T15" fmla="*/ 623 h 4499"/>
              <a:gd name="T16" fmla="*/ 3908 w 6472"/>
              <a:gd name="T17" fmla="*/ 982 h 4499"/>
              <a:gd name="T18" fmla="*/ 3183 w 6472"/>
              <a:gd name="T19" fmla="*/ 1096 h 4499"/>
              <a:gd name="T20" fmla="*/ 2827 w 6472"/>
              <a:gd name="T21" fmla="*/ 648 h 4499"/>
              <a:gd name="T22" fmla="*/ 2237 w 6472"/>
              <a:gd name="T23" fmla="*/ 96 h 4499"/>
              <a:gd name="T24" fmla="*/ 1497 w 6472"/>
              <a:gd name="T25" fmla="*/ 287 h 4499"/>
              <a:gd name="T26" fmla="*/ 1385 w 6472"/>
              <a:gd name="T27" fmla="*/ 826 h 4499"/>
              <a:gd name="T28" fmla="*/ 1328 w 6472"/>
              <a:gd name="T29" fmla="*/ 1378 h 4499"/>
              <a:gd name="T30" fmla="*/ 891 w 6472"/>
              <a:gd name="T31" fmla="*/ 1646 h 4499"/>
              <a:gd name="T32" fmla="*/ 686 w 6472"/>
              <a:gd name="T33" fmla="*/ 1562 h 4499"/>
              <a:gd name="T34" fmla="*/ 241 w 6472"/>
              <a:gd name="T35" fmla="*/ 1830 h 4499"/>
              <a:gd name="T36" fmla="*/ 272 w 6472"/>
              <a:gd name="T37" fmla="*/ 2389 h 4499"/>
              <a:gd name="T38" fmla="*/ 458 w 6472"/>
              <a:gd name="T39" fmla="*/ 2927 h 4499"/>
              <a:gd name="T40" fmla="*/ 353 w 6472"/>
              <a:gd name="T41" fmla="*/ 3467 h 4499"/>
              <a:gd name="T42" fmla="*/ 116 w 6472"/>
              <a:gd name="T43" fmla="*/ 3680 h 4499"/>
              <a:gd name="T44" fmla="*/ 69 w 6472"/>
              <a:gd name="T45" fmla="*/ 4110 h 4499"/>
              <a:gd name="T46" fmla="*/ 445 w 6472"/>
              <a:gd name="T47" fmla="*/ 4323 h 4499"/>
              <a:gd name="T48" fmla="*/ 5632 w 6472"/>
              <a:gd name="T49" fmla="*/ 4499 h 44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6472" h="4499">
                <a:moveTo>
                  <a:pt x="5632" y="4499"/>
                </a:moveTo>
                <a:cubicBezTo>
                  <a:pt x="5839" y="4312"/>
                  <a:pt x="6048" y="4123"/>
                  <a:pt x="6207" y="3893"/>
                </a:cubicBezTo>
                <a:cubicBezTo>
                  <a:pt x="6365" y="3664"/>
                  <a:pt x="6472" y="3387"/>
                  <a:pt x="6448" y="3109"/>
                </a:cubicBezTo>
                <a:cubicBezTo>
                  <a:pt x="6424" y="2831"/>
                  <a:pt x="6249" y="2558"/>
                  <a:pt x="5986" y="2467"/>
                </a:cubicBezTo>
                <a:cubicBezTo>
                  <a:pt x="5861" y="2424"/>
                  <a:pt x="5714" y="2416"/>
                  <a:pt x="5626" y="2319"/>
                </a:cubicBezTo>
                <a:cubicBezTo>
                  <a:pt x="5521" y="2203"/>
                  <a:pt x="5553" y="2024"/>
                  <a:pt x="5571" y="1869"/>
                </a:cubicBezTo>
                <a:cubicBezTo>
                  <a:pt x="5607" y="1563"/>
                  <a:pt x="5556" y="1239"/>
                  <a:pt x="5380" y="986"/>
                </a:cubicBezTo>
                <a:cubicBezTo>
                  <a:pt x="5203" y="734"/>
                  <a:pt x="4887" y="570"/>
                  <a:pt x="4583" y="623"/>
                </a:cubicBezTo>
                <a:cubicBezTo>
                  <a:pt x="4330" y="667"/>
                  <a:pt x="4125" y="845"/>
                  <a:pt x="3908" y="982"/>
                </a:cubicBezTo>
                <a:cubicBezTo>
                  <a:pt x="3691" y="1119"/>
                  <a:pt x="3409" y="1218"/>
                  <a:pt x="3183" y="1096"/>
                </a:cubicBezTo>
                <a:cubicBezTo>
                  <a:pt x="3013" y="1005"/>
                  <a:pt x="2925" y="815"/>
                  <a:pt x="2827" y="648"/>
                </a:cubicBezTo>
                <a:cubicBezTo>
                  <a:pt x="2688" y="411"/>
                  <a:pt x="2495" y="192"/>
                  <a:pt x="2237" y="96"/>
                </a:cubicBezTo>
                <a:cubicBezTo>
                  <a:pt x="1980" y="0"/>
                  <a:pt x="1651" y="60"/>
                  <a:pt x="1497" y="287"/>
                </a:cubicBezTo>
                <a:cubicBezTo>
                  <a:pt x="1392" y="441"/>
                  <a:pt x="1382" y="639"/>
                  <a:pt x="1385" y="826"/>
                </a:cubicBezTo>
                <a:cubicBezTo>
                  <a:pt x="1388" y="1012"/>
                  <a:pt x="1400" y="1205"/>
                  <a:pt x="1328" y="1378"/>
                </a:cubicBezTo>
                <a:cubicBezTo>
                  <a:pt x="1257" y="1550"/>
                  <a:pt x="1072" y="1692"/>
                  <a:pt x="891" y="1646"/>
                </a:cubicBezTo>
                <a:cubicBezTo>
                  <a:pt x="820" y="1627"/>
                  <a:pt x="757" y="1582"/>
                  <a:pt x="686" y="1562"/>
                </a:cubicBezTo>
                <a:cubicBezTo>
                  <a:pt x="503" y="1511"/>
                  <a:pt x="307" y="1652"/>
                  <a:pt x="241" y="1830"/>
                </a:cubicBezTo>
                <a:cubicBezTo>
                  <a:pt x="175" y="2008"/>
                  <a:pt x="210" y="2208"/>
                  <a:pt x="272" y="2389"/>
                </a:cubicBezTo>
                <a:cubicBezTo>
                  <a:pt x="333" y="2569"/>
                  <a:pt x="419" y="2741"/>
                  <a:pt x="458" y="2927"/>
                </a:cubicBezTo>
                <a:cubicBezTo>
                  <a:pt x="496" y="3114"/>
                  <a:pt x="479" y="3325"/>
                  <a:pt x="353" y="3467"/>
                </a:cubicBezTo>
                <a:cubicBezTo>
                  <a:pt x="282" y="3547"/>
                  <a:pt x="184" y="3598"/>
                  <a:pt x="116" y="3680"/>
                </a:cubicBezTo>
                <a:cubicBezTo>
                  <a:pt x="19" y="3797"/>
                  <a:pt x="0" y="3974"/>
                  <a:pt x="69" y="4110"/>
                </a:cubicBezTo>
                <a:cubicBezTo>
                  <a:pt x="138" y="4246"/>
                  <a:pt x="292" y="4333"/>
                  <a:pt x="445" y="4323"/>
                </a:cubicBezTo>
                <a:cubicBezTo>
                  <a:pt x="2152" y="4212"/>
                  <a:pt x="3921" y="4457"/>
                  <a:pt x="5632" y="4499"/>
                </a:cubicBezTo>
                <a:close/>
              </a:path>
            </a:pathLst>
          </a:custGeom>
          <a:gradFill>
            <a:gsLst>
              <a:gs pos="100000">
                <a:schemeClr val="accent5">
                  <a:lumMod val="60000"/>
                  <a:lumOff val="40000"/>
                </a:schemeClr>
              </a:gs>
              <a:gs pos="0">
                <a:schemeClr val="accent1"/>
              </a:gs>
            </a:gsLst>
            <a:lin ang="5400000" scaled="1"/>
          </a:gra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ID"/>
          </a:p>
        </p:txBody>
      </p:sp>
      <p:sp>
        <p:nvSpPr>
          <p:cNvPr id="49" name="Freeform 177">
            <a:extLst>
              <a:ext uri="{FF2B5EF4-FFF2-40B4-BE49-F238E27FC236}">
                <a16:creationId xmlns:a16="http://schemas.microsoft.com/office/drawing/2014/main" id="{61D84C5A-85A7-4EA4-A62A-075D854A8EB1}"/>
              </a:ext>
            </a:extLst>
          </p:cNvPr>
          <p:cNvSpPr>
            <a:spLocks/>
          </p:cNvSpPr>
          <p:nvPr/>
        </p:nvSpPr>
        <p:spPr bwMode="auto">
          <a:xfrm rot="1491153">
            <a:off x="1005850" y="4214119"/>
            <a:ext cx="3398055" cy="2493428"/>
          </a:xfrm>
          <a:custGeom>
            <a:avLst/>
            <a:gdLst>
              <a:gd name="T0" fmla="*/ 1042 w 1324"/>
              <a:gd name="T1" fmla="*/ 687 h 971"/>
              <a:gd name="T2" fmla="*/ 1243 w 1324"/>
              <a:gd name="T3" fmla="*/ 465 h 971"/>
              <a:gd name="T4" fmla="*/ 1296 w 1324"/>
              <a:gd name="T5" fmla="*/ 177 h 971"/>
              <a:gd name="T6" fmla="*/ 1077 w 1324"/>
              <a:gd name="T7" fmla="*/ 7 h 971"/>
              <a:gd name="T8" fmla="*/ 928 w 1324"/>
              <a:gd name="T9" fmla="*/ 75 h 971"/>
              <a:gd name="T10" fmla="*/ 808 w 1324"/>
              <a:gd name="T11" fmla="*/ 190 h 971"/>
              <a:gd name="T12" fmla="*/ 267 w 1324"/>
              <a:gd name="T13" fmla="*/ 389 h 971"/>
              <a:gd name="T14" fmla="*/ 70 w 1324"/>
              <a:gd name="T15" fmla="*/ 414 h 971"/>
              <a:gd name="T16" fmla="*/ 21 w 1324"/>
              <a:gd name="T17" fmla="*/ 598 h 971"/>
              <a:gd name="T18" fmla="*/ 147 w 1324"/>
              <a:gd name="T19" fmla="*/ 754 h 971"/>
              <a:gd name="T20" fmla="*/ 861 w 1324"/>
              <a:gd name="T21" fmla="*/ 832 h 971"/>
              <a:gd name="T22" fmla="*/ 1042 w 1324"/>
              <a:gd name="T23" fmla="*/ 687 h 9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324" h="971">
                <a:moveTo>
                  <a:pt x="1042" y="687"/>
                </a:moveTo>
                <a:cubicBezTo>
                  <a:pt x="1116" y="619"/>
                  <a:pt x="1191" y="550"/>
                  <a:pt x="1243" y="465"/>
                </a:cubicBezTo>
                <a:cubicBezTo>
                  <a:pt x="1296" y="379"/>
                  <a:pt x="1324" y="274"/>
                  <a:pt x="1296" y="177"/>
                </a:cubicBezTo>
                <a:cubicBezTo>
                  <a:pt x="1269" y="81"/>
                  <a:pt x="1177" y="0"/>
                  <a:pt x="1077" y="7"/>
                </a:cubicBezTo>
                <a:cubicBezTo>
                  <a:pt x="1021" y="11"/>
                  <a:pt x="970" y="39"/>
                  <a:pt x="928" y="75"/>
                </a:cubicBezTo>
                <a:cubicBezTo>
                  <a:pt x="885" y="110"/>
                  <a:pt x="848" y="152"/>
                  <a:pt x="808" y="190"/>
                </a:cubicBezTo>
                <a:cubicBezTo>
                  <a:pt x="664" y="325"/>
                  <a:pt x="464" y="398"/>
                  <a:pt x="267" y="389"/>
                </a:cubicBezTo>
                <a:cubicBezTo>
                  <a:pt x="200" y="385"/>
                  <a:pt x="125" y="375"/>
                  <a:pt x="70" y="414"/>
                </a:cubicBezTo>
                <a:cubicBezTo>
                  <a:pt x="15" y="453"/>
                  <a:pt x="0" y="533"/>
                  <a:pt x="21" y="598"/>
                </a:cubicBezTo>
                <a:cubicBezTo>
                  <a:pt x="43" y="662"/>
                  <a:pt x="93" y="713"/>
                  <a:pt x="147" y="754"/>
                </a:cubicBezTo>
                <a:cubicBezTo>
                  <a:pt x="347" y="905"/>
                  <a:pt x="640" y="971"/>
                  <a:pt x="861" y="832"/>
                </a:cubicBezTo>
                <a:cubicBezTo>
                  <a:pt x="926" y="791"/>
                  <a:pt x="985" y="739"/>
                  <a:pt x="1042" y="687"/>
                </a:cubicBezTo>
                <a:close/>
              </a:path>
            </a:pathLst>
          </a:custGeom>
          <a:solidFill>
            <a:schemeClr val="accent1">
              <a:alpha val="7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ID"/>
          </a:p>
        </p:txBody>
      </p:sp>
      <p:sp>
        <p:nvSpPr>
          <p:cNvPr id="224" name="Freeform 405">
            <a:extLst>
              <a:ext uri="{FF2B5EF4-FFF2-40B4-BE49-F238E27FC236}">
                <a16:creationId xmlns:a16="http://schemas.microsoft.com/office/drawing/2014/main" id="{4CB0F32A-2947-48C7-A4E8-6386A14A30B1}"/>
              </a:ext>
            </a:extLst>
          </p:cNvPr>
          <p:cNvSpPr>
            <a:spLocks/>
          </p:cNvSpPr>
          <p:nvPr/>
        </p:nvSpPr>
        <p:spPr bwMode="auto">
          <a:xfrm rot="12650023">
            <a:off x="6067689" y="-1007501"/>
            <a:ext cx="9239580" cy="6425036"/>
          </a:xfrm>
          <a:custGeom>
            <a:avLst/>
            <a:gdLst>
              <a:gd name="T0" fmla="*/ 5632 w 6472"/>
              <a:gd name="T1" fmla="*/ 4499 h 4499"/>
              <a:gd name="T2" fmla="*/ 6207 w 6472"/>
              <a:gd name="T3" fmla="*/ 3893 h 4499"/>
              <a:gd name="T4" fmla="*/ 6448 w 6472"/>
              <a:gd name="T5" fmla="*/ 3109 h 4499"/>
              <a:gd name="T6" fmla="*/ 5986 w 6472"/>
              <a:gd name="T7" fmla="*/ 2467 h 4499"/>
              <a:gd name="T8" fmla="*/ 5626 w 6472"/>
              <a:gd name="T9" fmla="*/ 2319 h 4499"/>
              <a:gd name="T10" fmla="*/ 5571 w 6472"/>
              <a:gd name="T11" fmla="*/ 1869 h 4499"/>
              <a:gd name="T12" fmla="*/ 5380 w 6472"/>
              <a:gd name="T13" fmla="*/ 986 h 4499"/>
              <a:gd name="T14" fmla="*/ 4583 w 6472"/>
              <a:gd name="T15" fmla="*/ 623 h 4499"/>
              <a:gd name="T16" fmla="*/ 3908 w 6472"/>
              <a:gd name="T17" fmla="*/ 982 h 4499"/>
              <a:gd name="T18" fmla="*/ 3183 w 6472"/>
              <a:gd name="T19" fmla="*/ 1096 h 4499"/>
              <a:gd name="T20" fmla="*/ 2827 w 6472"/>
              <a:gd name="T21" fmla="*/ 648 h 4499"/>
              <a:gd name="T22" fmla="*/ 2237 w 6472"/>
              <a:gd name="T23" fmla="*/ 96 h 4499"/>
              <a:gd name="T24" fmla="*/ 1497 w 6472"/>
              <a:gd name="T25" fmla="*/ 287 h 4499"/>
              <a:gd name="T26" fmla="*/ 1385 w 6472"/>
              <a:gd name="T27" fmla="*/ 826 h 4499"/>
              <a:gd name="T28" fmla="*/ 1328 w 6472"/>
              <a:gd name="T29" fmla="*/ 1378 h 4499"/>
              <a:gd name="T30" fmla="*/ 891 w 6472"/>
              <a:gd name="T31" fmla="*/ 1646 h 4499"/>
              <a:gd name="T32" fmla="*/ 686 w 6472"/>
              <a:gd name="T33" fmla="*/ 1562 h 4499"/>
              <a:gd name="T34" fmla="*/ 241 w 6472"/>
              <a:gd name="T35" fmla="*/ 1830 h 4499"/>
              <a:gd name="T36" fmla="*/ 272 w 6472"/>
              <a:gd name="T37" fmla="*/ 2389 h 4499"/>
              <a:gd name="T38" fmla="*/ 458 w 6472"/>
              <a:gd name="T39" fmla="*/ 2927 h 4499"/>
              <a:gd name="T40" fmla="*/ 353 w 6472"/>
              <a:gd name="T41" fmla="*/ 3467 h 4499"/>
              <a:gd name="T42" fmla="*/ 116 w 6472"/>
              <a:gd name="T43" fmla="*/ 3680 h 4499"/>
              <a:gd name="T44" fmla="*/ 69 w 6472"/>
              <a:gd name="T45" fmla="*/ 4110 h 4499"/>
              <a:gd name="T46" fmla="*/ 445 w 6472"/>
              <a:gd name="T47" fmla="*/ 4323 h 4499"/>
              <a:gd name="T48" fmla="*/ 5632 w 6472"/>
              <a:gd name="T49" fmla="*/ 4499 h 44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6472" h="4499">
                <a:moveTo>
                  <a:pt x="5632" y="4499"/>
                </a:moveTo>
                <a:cubicBezTo>
                  <a:pt x="5839" y="4312"/>
                  <a:pt x="6048" y="4123"/>
                  <a:pt x="6207" y="3893"/>
                </a:cubicBezTo>
                <a:cubicBezTo>
                  <a:pt x="6365" y="3664"/>
                  <a:pt x="6472" y="3387"/>
                  <a:pt x="6448" y="3109"/>
                </a:cubicBezTo>
                <a:cubicBezTo>
                  <a:pt x="6424" y="2831"/>
                  <a:pt x="6249" y="2558"/>
                  <a:pt x="5986" y="2467"/>
                </a:cubicBezTo>
                <a:cubicBezTo>
                  <a:pt x="5861" y="2424"/>
                  <a:pt x="5714" y="2416"/>
                  <a:pt x="5626" y="2319"/>
                </a:cubicBezTo>
                <a:cubicBezTo>
                  <a:pt x="5521" y="2203"/>
                  <a:pt x="5553" y="2024"/>
                  <a:pt x="5571" y="1869"/>
                </a:cubicBezTo>
                <a:cubicBezTo>
                  <a:pt x="5607" y="1563"/>
                  <a:pt x="5556" y="1239"/>
                  <a:pt x="5380" y="986"/>
                </a:cubicBezTo>
                <a:cubicBezTo>
                  <a:pt x="5203" y="734"/>
                  <a:pt x="4887" y="570"/>
                  <a:pt x="4583" y="623"/>
                </a:cubicBezTo>
                <a:cubicBezTo>
                  <a:pt x="4330" y="667"/>
                  <a:pt x="4125" y="845"/>
                  <a:pt x="3908" y="982"/>
                </a:cubicBezTo>
                <a:cubicBezTo>
                  <a:pt x="3691" y="1119"/>
                  <a:pt x="3409" y="1218"/>
                  <a:pt x="3183" y="1096"/>
                </a:cubicBezTo>
                <a:cubicBezTo>
                  <a:pt x="3013" y="1005"/>
                  <a:pt x="2925" y="815"/>
                  <a:pt x="2827" y="648"/>
                </a:cubicBezTo>
                <a:cubicBezTo>
                  <a:pt x="2688" y="411"/>
                  <a:pt x="2495" y="192"/>
                  <a:pt x="2237" y="96"/>
                </a:cubicBezTo>
                <a:cubicBezTo>
                  <a:pt x="1980" y="0"/>
                  <a:pt x="1651" y="60"/>
                  <a:pt x="1497" y="287"/>
                </a:cubicBezTo>
                <a:cubicBezTo>
                  <a:pt x="1392" y="441"/>
                  <a:pt x="1382" y="639"/>
                  <a:pt x="1385" y="826"/>
                </a:cubicBezTo>
                <a:cubicBezTo>
                  <a:pt x="1388" y="1012"/>
                  <a:pt x="1400" y="1205"/>
                  <a:pt x="1328" y="1378"/>
                </a:cubicBezTo>
                <a:cubicBezTo>
                  <a:pt x="1257" y="1550"/>
                  <a:pt x="1072" y="1692"/>
                  <a:pt x="891" y="1646"/>
                </a:cubicBezTo>
                <a:cubicBezTo>
                  <a:pt x="820" y="1627"/>
                  <a:pt x="757" y="1582"/>
                  <a:pt x="686" y="1562"/>
                </a:cubicBezTo>
                <a:cubicBezTo>
                  <a:pt x="503" y="1511"/>
                  <a:pt x="307" y="1652"/>
                  <a:pt x="241" y="1830"/>
                </a:cubicBezTo>
                <a:cubicBezTo>
                  <a:pt x="175" y="2008"/>
                  <a:pt x="210" y="2208"/>
                  <a:pt x="272" y="2389"/>
                </a:cubicBezTo>
                <a:cubicBezTo>
                  <a:pt x="333" y="2569"/>
                  <a:pt x="419" y="2741"/>
                  <a:pt x="458" y="2927"/>
                </a:cubicBezTo>
                <a:cubicBezTo>
                  <a:pt x="496" y="3114"/>
                  <a:pt x="479" y="3325"/>
                  <a:pt x="353" y="3467"/>
                </a:cubicBezTo>
                <a:cubicBezTo>
                  <a:pt x="282" y="3547"/>
                  <a:pt x="184" y="3598"/>
                  <a:pt x="116" y="3680"/>
                </a:cubicBezTo>
                <a:cubicBezTo>
                  <a:pt x="19" y="3797"/>
                  <a:pt x="0" y="3974"/>
                  <a:pt x="69" y="4110"/>
                </a:cubicBezTo>
                <a:cubicBezTo>
                  <a:pt x="138" y="4246"/>
                  <a:pt x="292" y="4333"/>
                  <a:pt x="445" y="4323"/>
                </a:cubicBezTo>
                <a:cubicBezTo>
                  <a:pt x="2152" y="4212"/>
                  <a:pt x="3921" y="4457"/>
                  <a:pt x="5632" y="4499"/>
                </a:cubicBezTo>
                <a:close/>
              </a:path>
            </a:pathLst>
          </a:custGeom>
          <a:gradFill>
            <a:gsLst>
              <a:gs pos="100000">
                <a:schemeClr val="accent5">
                  <a:lumMod val="60000"/>
                  <a:lumOff val="40000"/>
                </a:schemeClr>
              </a:gs>
              <a:gs pos="0">
                <a:schemeClr val="accent1"/>
              </a:gs>
            </a:gsLst>
            <a:lin ang="5400000" scaled="1"/>
          </a:gra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ID"/>
          </a:p>
        </p:txBody>
      </p:sp>
      <p:sp>
        <p:nvSpPr>
          <p:cNvPr id="67" name="Freeform 177">
            <a:extLst>
              <a:ext uri="{FF2B5EF4-FFF2-40B4-BE49-F238E27FC236}">
                <a16:creationId xmlns:a16="http://schemas.microsoft.com/office/drawing/2014/main" id="{B3B6CACB-1258-4EEF-B07E-6D3532E61B21}"/>
              </a:ext>
            </a:extLst>
          </p:cNvPr>
          <p:cNvSpPr>
            <a:spLocks/>
          </p:cNvSpPr>
          <p:nvPr/>
        </p:nvSpPr>
        <p:spPr bwMode="auto">
          <a:xfrm>
            <a:off x="9144100" y="3865241"/>
            <a:ext cx="2174481" cy="1595593"/>
          </a:xfrm>
          <a:custGeom>
            <a:avLst/>
            <a:gdLst>
              <a:gd name="T0" fmla="*/ 1042 w 1324"/>
              <a:gd name="T1" fmla="*/ 687 h 971"/>
              <a:gd name="T2" fmla="*/ 1243 w 1324"/>
              <a:gd name="T3" fmla="*/ 465 h 971"/>
              <a:gd name="T4" fmla="*/ 1296 w 1324"/>
              <a:gd name="T5" fmla="*/ 177 h 971"/>
              <a:gd name="T6" fmla="*/ 1077 w 1324"/>
              <a:gd name="T7" fmla="*/ 7 h 971"/>
              <a:gd name="T8" fmla="*/ 928 w 1324"/>
              <a:gd name="T9" fmla="*/ 75 h 971"/>
              <a:gd name="T10" fmla="*/ 808 w 1324"/>
              <a:gd name="T11" fmla="*/ 190 h 971"/>
              <a:gd name="T12" fmla="*/ 267 w 1324"/>
              <a:gd name="T13" fmla="*/ 389 h 971"/>
              <a:gd name="T14" fmla="*/ 70 w 1324"/>
              <a:gd name="T15" fmla="*/ 414 h 971"/>
              <a:gd name="T16" fmla="*/ 21 w 1324"/>
              <a:gd name="T17" fmla="*/ 598 h 971"/>
              <a:gd name="T18" fmla="*/ 147 w 1324"/>
              <a:gd name="T19" fmla="*/ 754 h 971"/>
              <a:gd name="T20" fmla="*/ 861 w 1324"/>
              <a:gd name="T21" fmla="*/ 832 h 971"/>
              <a:gd name="T22" fmla="*/ 1042 w 1324"/>
              <a:gd name="T23" fmla="*/ 687 h 9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324" h="971">
                <a:moveTo>
                  <a:pt x="1042" y="687"/>
                </a:moveTo>
                <a:cubicBezTo>
                  <a:pt x="1116" y="619"/>
                  <a:pt x="1191" y="550"/>
                  <a:pt x="1243" y="465"/>
                </a:cubicBezTo>
                <a:cubicBezTo>
                  <a:pt x="1296" y="379"/>
                  <a:pt x="1324" y="274"/>
                  <a:pt x="1296" y="177"/>
                </a:cubicBezTo>
                <a:cubicBezTo>
                  <a:pt x="1269" y="81"/>
                  <a:pt x="1177" y="0"/>
                  <a:pt x="1077" y="7"/>
                </a:cubicBezTo>
                <a:cubicBezTo>
                  <a:pt x="1021" y="11"/>
                  <a:pt x="970" y="39"/>
                  <a:pt x="928" y="75"/>
                </a:cubicBezTo>
                <a:cubicBezTo>
                  <a:pt x="885" y="110"/>
                  <a:pt x="848" y="152"/>
                  <a:pt x="808" y="190"/>
                </a:cubicBezTo>
                <a:cubicBezTo>
                  <a:pt x="664" y="325"/>
                  <a:pt x="464" y="398"/>
                  <a:pt x="267" y="389"/>
                </a:cubicBezTo>
                <a:cubicBezTo>
                  <a:pt x="200" y="385"/>
                  <a:pt x="125" y="375"/>
                  <a:pt x="70" y="414"/>
                </a:cubicBezTo>
                <a:cubicBezTo>
                  <a:pt x="15" y="453"/>
                  <a:pt x="0" y="533"/>
                  <a:pt x="21" y="598"/>
                </a:cubicBezTo>
                <a:cubicBezTo>
                  <a:pt x="43" y="662"/>
                  <a:pt x="93" y="713"/>
                  <a:pt x="147" y="754"/>
                </a:cubicBezTo>
                <a:cubicBezTo>
                  <a:pt x="347" y="905"/>
                  <a:pt x="640" y="971"/>
                  <a:pt x="861" y="832"/>
                </a:cubicBezTo>
                <a:cubicBezTo>
                  <a:pt x="926" y="791"/>
                  <a:pt x="985" y="739"/>
                  <a:pt x="1042" y="687"/>
                </a:cubicBezTo>
                <a:close/>
              </a:path>
            </a:pathLst>
          </a:custGeom>
          <a:solidFill>
            <a:schemeClr val="accent1">
              <a:alpha val="7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ID"/>
          </a:p>
        </p:txBody>
      </p:sp>
      <p:sp>
        <p:nvSpPr>
          <p:cNvPr id="68" name="Freeform 178">
            <a:extLst>
              <a:ext uri="{FF2B5EF4-FFF2-40B4-BE49-F238E27FC236}">
                <a16:creationId xmlns:a16="http://schemas.microsoft.com/office/drawing/2014/main" id="{2AE8254F-FE0A-4DC3-9878-9D4F3D75CF13}"/>
              </a:ext>
            </a:extLst>
          </p:cNvPr>
          <p:cNvSpPr>
            <a:spLocks/>
          </p:cNvSpPr>
          <p:nvPr/>
        </p:nvSpPr>
        <p:spPr bwMode="auto">
          <a:xfrm>
            <a:off x="8142692" y="1437452"/>
            <a:ext cx="1960438" cy="2713064"/>
          </a:xfrm>
          <a:custGeom>
            <a:avLst/>
            <a:gdLst>
              <a:gd name="T0" fmla="*/ 444 w 1194"/>
              <a:gd name="T1" fmla="*/ 102 h 1651"/>
              <a:gd name="T2" fmla="*/ 7 w 1194"/>
              <a:gd name="T3" fmla="*/ 962 h 1651"/>
              <a:gd name="T4" fmla="*/ 93 w 1194"/>
              <a:gd name="T5" fmla="*/ 1385 h 1651"/>
              <a:gd name="T6" fmla="*/ 435 w 1194"/>
              <a:gd name="T7" fmla="*/ 1633 h 1651"/>
              <a:gd name="T8" fmla="*/ 820 w 1194"/>
              <a:gd name="T9" fmla="*/ 1500 h 1651"/>
              <a:gd name="T10" fmla="*/ 1050 w 1194"/>
              <a:gd name="T11" fmla="*/ 1153 h 1651"/>
              <a:gd name="T12" fmla="*/ 1192 w 1194"/>
              <a:gd name="T13" fmla="*/ 501 h 1651"/>
              <a:gd name="T14" fmla="*/ 1136 w 1194"/>
              <a:gd name="T15" fmla="*/ 222 h 1651"/>
              <a:gd name="T16" fmla="*/ 811 w 1194"/>
              <a:gd name="T17" fmla="*/ 36 h 1651"/>
              <a:gd name="T18" fmla="*/ 444 w 1194"/>
              <a:gd name="T19" fmla="*/ 102 h 16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194" h="1651">
                <a:moveTo>
                  <a:pt x="444" y="102"/>
                </a:moveTo>
                <a:cubicBezTo>
                  <a:pt x="186" y="309"/>
                  <a:pt x="22" y="631"/>
                  <a:pt x="7" y="962"/>
                </a:cubicBezTo>
                <a:cubicBezTo>
                  <a:pt x="0" y="1108"/>
                  <a:pt x="22" y="1258"/>
                  <a:pt x="93" y="1385"/>
                </a:cubicBezTo>
                <a:cubicBezTo>
                  <a:pt x="164" y="1513"/>
                  <a:pt x="290" y="1614"/>
                  <a:pt x="435" y="1633"/>
                </a:cubicBezTo>
                <a:cubicBezTo>
                  <a:pt x="574" y="1651"/>
                  <a:pt x="715" y="1593"/>
                  <a:pt x="820" y="1500"/>
                </a:cubicBezTo>
                <a:cubicBezTo>
                  <a:pt x="924" y="1407"/>
                  <a:pt x="996" y="1282"/>
                  <a:pt x="1050" y="1153"/>
                </a:cubicBezTo>
                <a:cubicBezTo>
                  <a:pt x="1138" y="947"/>
                  <a:pt x="1186" y="724"/>
                  <a:pt x="1192" y="501"/>
                </a:cubicBezTo>
                <a:cubicBezTo>
                  <a:pt x="1194" y="405"/>
                  <a:pt x="1187" y="304"/>
                  <a:pt x="1136" y="222"/>
                </a:cubicBezTo>
                <a:cubicBezTo>
                  <a:pt x="1066" y="110"/>
                  <a:pt x="934" y="66"/>
                  <a:pt x="811" y="36"/>
                </a:cubicBezTo>
                <a:cubicBezTo>
                  <a:pt x="664" y="0"/>
                  <a:pt x="572" y="0"/>
                  <a:pt x="444" y="102"/>
                </a:cubicBezTo>
                <a:close/>
              </a:path>
            </a:pathLst>
          </a:custGeom>
          <a:solidFill>
            <a:schemeClr val="accent1">
              <a:alpha val="8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ID"/>
          </a:p>
        </p:txBody>
      </p:sp>
      <p:sp>
        <p:nvSpPr>
          <p:cNvPr id="69" name="Freeform 179">
            <a:extLst>
              <a:ext uri="{FF2B5EF4-FFF2-40B4-BE49-F238E27FC236}">
                <a16:creationId xmlns:a16="http://schemas.microsoft.com/office/drawing/2014/main" id="{2489DB7A-0A87-453A-8E39-EC7C5BF60619}"/>
              </a:ext>
            </a:extLst>
          </p:cNvPr>
          <p:cNvSpPr>
            <a:spLocks/>
          </p:cNvSpPr>
          <p:nvPr/>
        </p:nvSpPr>
        <p:spPr bwMode="auto">
          <a:xfrm>
            <a:off x="9146185" y="652511"/>
            <a:ext cx="554566" cy="633095"/>
          </a:xfrm>
          <a:custGeom>
            <a:avLst/>
            <a:gdLst>
              <a:gd name="T0" fmla="*/ 205 w 338"/>
              <a:gd name="T1" fmla="*/ 355 h 385"/>
              <a:gd name="T2" fmla="*/ 333 w 338"/>
              <a:gd name="T3" fmla="*/ 201 h 385"/>
              <a:gd name="T4" fmla="*/ 92 w 338"/>
              <a:gd name="T5" fmla="*/ 100 h 385"/>
              <a:gd name="T6" fmla="*/ 205 w 338"/>
              <a:gd name="T7" fmla="*/ 355 h 3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38" h="385">
                <a:moveTo>
                  <a:pt x="205" y="355"/>
                </a:moveTo>
                <a:cubicBezTo>
                  <a:pt x="276" y="341"/>
                  <a:pt x="331" y="273"/>
                  <a:pt x="333" y="201"/>
                </a:cubicBezTo>
                <a:cubicBezTo>
                  <a:pt x="338" y="65"/>
                  <a:pt x="181" y="0"/>
                  <a:pt x="92" y="100"/>
                </a:cubicBezTo>
                <a:cubicBezTo>
                  <a:pt x="0" y="201"/>
                  <a:pt x="44" y="385"/>
                  <a:pt x="205" y="355"/>
                </a:cubicBezTo>
                <a:close/>
              </a:path>
            </a:pathLst>
          </a:custGeom>
          <a:solidFill>
            <a:schemeClr val="accent1">
              <a:alpha val="8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ID"/>
          </a:p>
        </p:txBody>
      </p:sp>
      <p:grpSp>
        <p:nvGrpSpPr>
          <p:cNvPr id="109" name="Group 108">
            <a:extLst>
              <a:ext uri="{FF2B5EF4-FFF2-40B4-BE49-F238E27FC236}">
                <a16:creationId xmlns:a16="http://schemas.microsoft.com/office/drawing/2014/main" id="{B4A96AFB-CE12-4D12-81F6-C9AD8CD5D75C}"/>
              </a:ext>
            </a:extLst>
          </p:cNvPr>
          <p:cNvGrpSpPr/>
          <p:nvPr/>
        </p:nvGrpSpPr>
        <p:grpSpPr>
          <a:xfrm>
            <a:off x="8431782" y="843621"/>
            <a:ext cx="3055671" cy="4487258"/>
            <a:chOff x="8888982" y="843621"/>
            <a:chExt cx="3055671" cy="4487258"/>
          </a:xfrm>
        </p:grpSpPr>
        <p:sp>
          <p:nvSpPr>
            <p:cNvPr id="71" name="Freeform 181">
              <a:extLst>
                <a:ext uri="{FF2B5EF4-FFF2-40B4-BE49-F238E27FC236}">
                  <a16:creationId xmlns:a16="http://schemas.microsoft.com/office/drawing/2014/main" id="{784788A1-214D-4C7A-A148-3B30428765E4}"/>
                </a:ext>
              </a:extLst>
            </p:cNvPr>
            <p:cNvSpPr>
              <a:spLocks/>
            </p:cNvSpPr>
            <p:nvPr/>
          </p:nvSpPr>
          <p:spPr bwMode="auto">
            <a:xfrm>
              <a:off x="8888982" y="5122396"/>
              <a:ext cx="364151" cy="208483"/>
            </a:xfrm>
            <a:custGeom>
              <a:avLst/>
              <a:gdLst>
                <a:gd name="T0" fmla="*/ 222 w 222"/>
                <a:gd name="T1" fmla="*/ 52 h 127"/>
                <a:gd name="T2" fmla="*/ 205 w 222"/>
                <a:gd name="T3" fmla="*/ 7 h 127"/>
                <a:gd name="T4" fmla="*/ 177 w 222"/>
                <a:gd name="T5" fmla="*/ 1 h 127"/>
                <a:gd name="T6" fmla="*/ 177 w 222"/>
                <a:gd name="T7" fmla="*/ 1 h 127"/>
                <a:gd name="T8" fmla="*/ 175 w 222"/>
                <a:gd name="T9" fmla="*/ 0 h 127"/>
                <a:gd name="T10" fmla="*/ 67 w 222"/>
                <a:gd name="T11" fmla="*/ 75 h 127"/>
                <a:gd name="T12" fmla="*/ 222 w 222"/>
                <a:gd name="T13" fmla="*/ 52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2" h="127">
                  <a:moveTo>
                    <a:pt x="222" y="52"/>
                  </a:moveTo>
                  <a:cubicBezTo>
                    <a:pt x="205" y="7"/>
                    <a:pt x="205" y="7"/>
                    <a:pt x="205" y="7"/>
                  </a:cubicBezTo>
                  <a:cubicBezTo>
                    <a:pt x="192" y="13"/>
                    <a:pt x="182" y="10"/>
                    <a:pt x="177" y="1"/>
                  </a:cubicBezTo>
                  <a:cubicBezTo>
                    <a:pt x="177" y="1"/>
                    <a:pt x="177" y="1"/>
                    <a:pt x="177" y="1"/>
                  </a:cubicBezTo>
                  <a:cubicBezTo>
                    <a:pt x="176" y="1"/>
                    <a:pt x="175" y="0"/>
                    <a:pt x="175" y="0"/>
                  </a:cubicBezTo>
                  <a:cubicBezTo>
                    <a:pt x="175" y="0"/>
                    <a:pt x="134" y="64"/>
                    <a:pt x="67" y="75"/>
                  </a:cubicBezTo>
                  <a:cubicBezTo>
                    <a:pt x="0" y="85"/>
                    <a:pt x="170" y="127"/>
                    <a:pt x="222" y="52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72" name="Freeform 182">
              <a:extLst>
                <a:ext uri="{FF2B5EF4-FFF2-40B4-BE49-F238E27FC236}">
                  <a16:creationId xmlns:a16="http://schemas.microsoft.com/office/drawing/2014/main" id="{6CEA8794-257B-4E68-B2B5-968A6B24D8A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04584" y="1760253"/>
              <a:ext cx="722047" cy="726217"/>
            </a:xfrm>
            <a:custGeom>
              <a:avLst/>
              <a:gdLst>
                <a:gd name="T0" fmla="*/ 4 w 440"/>
                <a:gd name="T1" fmla="*/ 251 h 442"/>
                <a:gd name="T2" fmla="*/ 27 w 440"/>
                <a:gd name="T3" fmla="*/ 326 h 442"/>
                <a:gd name="T4" fmla="*/ 64 w 440"/>
                <a:gd name="T5" fmla="*/ 377 h 442"/>
                <a:gd name="T6" fmla="*/ 76 w 440"/>
                <a:gd name="T7" fmla="*/ 388 h 442"/>
                <a:gd name="T8" fmla="*/ 92 w 440"/>
                <a:gd name="T9" fmla="*/ 400 h 442"/>
                <a:gd name="T10" fmla="*/ 98 w 440"/>
                <a:gd name="T11" fmla="*/ 405 h 442"/>
                <a:gd name="T12" fmla="*/ 100 w 440"/>
                <a:gd name="T13" fmla="*/ 406 h 442"/>
                <a:gd name="T14" fmla="*/ 169 w 440"/>
                <a:gd name="T15" fmla="*/ 435 h 442"/>
                <a:gd name="T16" fmla="*/ 241 w 440"/>
                <a:gd name="T17" fmla="*/ 439 h 442"/>
                <a:gd name="T18" fmla="*/ 242 w 440"/>
                <a:gd name="T19" fmla="*/ 439 h 442"/>
                <a:gd name="T20" fmla="*/ 281 w 440"/>
                <a:gd name="T21" fmla="*/ 431 h 442"/>
                <a:gd name="T22" fmla="*/ 282 w 440"/>
                <a:gd name="T23" fmla="*/ 431 h 442"/>
                <a:gd name="T24" fmla="*/ 297 w 440"/>
                <a:gd name="T25" fmla="*/ 425 h 442"/>
                <a:gd name="T26" fmla="*/ 308 w 440"/>
                <a:gd name="T27" fmla="*/ 420 h 442"/>
                <a:gd name="T28" fmla="*/ 317 w 440"/>
                <a:gd name="T29" fmla="*/ 416 h 442"/>
                <a:gd name="T30" fmla="*/ 327 w 440"/>
                <a:gd name="T31" fmla="*/ 410 h 442"/>
                <a:gd name="T32" fmla="*/ 430 w 440"/>
                <a:gd name="T33" fmla="*/ 201 h 442"/>
                <a:gd name="T34" fmla="*/ 426 w 440"/>
                <a:gd name="T35" fmla="*/ 180 h 442"/>
                <a:gd name="T36" fmla="*/ 426 w 440"/>
                <a:gd name="T37" fmla="*/ 179 h 442"/>
                <a:gd name="T38" fmla="*/ 192 w 440"/>
                <a:gd name="T39" fmla="*/ 13 h 442"/>
                <a:gd name="T40" fmla="*/ 79 w 440"/>
                <a:gd name="T41" fmla="*/ 62 h 442"/>
                <a:gd name="T42" fmla="*/ 77 w 440"/>
                <a:gd name="T43" fmla="*/ 63 h 442"/>
                <a:gd name="T44" fmla="*/ 51 w 440"/>
                <a:gd name="T45" fmla="*/ 90 h 442"/>
                <a:gd name="T46" fmla="*/ 2 w 440"/>
                <a:gd name="T47" fmla="*/ 234 h 442"/>
                <a:gd name="T48" fmla="*/ 3 w 440"/>
                <a:gd name="T49" fmla="*/ 239 h 442"/>
                <a:gd name="T50" fmla="*/ 4 w 440"/>
                <a:gd name="T51" fmla="*/ 251 h 4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440" h="442">
                  <a:moveTo>
                    <a:pt x="4" y="251"/>
                  </a:moveTo>
                  <a:cubicBezTo>
                    <a:pt x="7" y="278"/>
                    <a:pt x="15" y="303"/>
                    <a:pt x="27" y="326"/>
                  </a:cubicBezTo>
                  <a:cubicBezTo>
                    <a:pt x="37" y="345"/>
                    <a:pt x="49" y="362"/>
                    <a:pt x="64" y="377"/>
                  </a:cubicBezTo>
                  <a:cubicBezTo>
                    <a:pt x="68" y="381"/>
                    <a:pt x="72" y="385"/>
                    <a:pt x="76" y="388"/>
                  </a:cubicBezTo>
                  <a:cubicBezTo>
                    <a:pt x="81" y="392"/>
                    <a:pt x="86" y="397"/>
                    <a:pt x="92" y="400"/>
                  </a:cubicBezTo>
                  <a:cubicBezTo>
                    <a:pt x="94" y="402"/>
                    <a:pt x="96" y="403"/>
                    <a:pt x="98" y="405"/>
                  </a:cubicBezTo>
                  <a:cubicBezTo>
                    <a:pt x="98" y="405"/>
                    <a:pt x="99" y="406"/>
                    <a:pt x="100" y="406"/>
                  </a:cubicBezTo>
                  <a:cubicBezTo>
                    <a:pt x="121" y="420"/>
                    <a:pt x="144" y="430"/>
                    <a:pt x="169" y="435"/>
                  </a:cubicBezTo>
                  <a:cubicBezTo>
                    <a:pt x="192" y="441"/>
                    <a:pt x="216" y="442"/>
                    <a:pt x="241" y="439"/>
                  </a:cubicBezTo>
                  <a:cubicBezTo>
                    <a:pt x="242" y="439"/>
                    <a:pt x="242" y="439"/>
                    <a:pt x="242" y="439"/>
                  </a:cubicBezTo>
                  <a:cubicBezTo>
                    <a:pt x="255" y="438"/>
                    <a:pt x="268" y="435"/>
                    <a:pt x="281" y="431"/>
                  </a:cubicBezTo>
                  <a:cubicBezTo>
                    <a:pt x="281" y="431"/>
                    <a:pt x="282" y="431"/>
                    <a:pt x="282" y="431"/>
                  </a:cubicBezTo>
                  <a:cubicBezTo>
                    <a:pt x="287" y="429"/>
                    <a:pt x="292" y="427"/>
                    <a:pt x="297" y="425"/>
                  </a:cubicBezTo>
                  <a:cubicBezTo>
                    <a:pt x="301" y="424"/>
                    <a:pt x="305" y="422"/>
                    <a:pt x="308" y="420"/>
                  </a:cubicBezTo>
                  <a:cubicBezTo>
                    <a:pt x="311" y="419"/>
                    <a:pt x="314" y="418"/>
                    <a:pt x="317" y="416"/>
                  </a:cubicBezTo>
                  <a:cubicBezTo>
                    <a:pt x="320" y="414"/>
                    <a:pt x="324" y="412"/>
                    <a:pt x="327" y="410"/>
                  </a:cubicBezTo>
                  <a:cubicBezTo>
                    <a:pt x="397" y="368"/>
                    <a:pt x="440" y="288"/>
                    <a:pt x="430" y="201"/>
                  </a:cubicBezTo>
                  <a:cubicBezTo>
                    <a:pt x="429" y="194"/>
                    <a:pt x="428" y="187"/>
                    <a:pt x="426" y="180"/>
                  </a:cubicBezTo>
                  <a:cubicBezTo>
                    <a:pt x="426" y="180"/>
                    <a:pt x="426" y="179"/>
                    <a:pt x="426" y="179"/>
                  </a:cubicBezTo>
                  <a:cubicBezTo>
                    <a:pt x="402" y="73"/>
                    <a:pt x="302" y="0"/>
                    <a:pt x="192" y="13"/>
                  </a:cubicBezTo>
                  <a:cubicBezTo>
                    <a:pt x="149" y="18"/>
                    <a:pt x="110" y="36"/>
                    <a:pt x="79" y="62"/>
                  </a:cubicBezTo>
                  <a:cubicBezTo>
                    <a:pt x="78" y="62"/>
                    <a:pt x="78" y="63"/>
                    <a:pt x="77" y="63"/>
                  </a:cubicBezTo>
                  <a:cubicBezTo>
                    <a:pt x="68" y="71"/>
                    <a:pt x="59" y="80"/>
                    <a:pt x="51" y="90"/>
                  </a:cubicBezTo>
                  <a:cubicBezTo>
                    <a:pt x="19" y="129"/>
                    <a:pt x="0" y="180"/>
                    <a:pt x="2" y="234"/>
                  </a:cubicBezTo>
                  <a:cubicBezTo>
                    <a:pt x="2" y="236"/>
                    <a:pt x="2" y="238"/>
                    <a:pt x="3" y="239"/>
                  </a:cubicBezTo>
                  <a:cubicBezTo>
                    <a:pt x="3" y="243"/>
                    <a:pt x="3" y="247"/>
                    <a:pt x="4" y="251"/>
                  </a:cubicBezTo>
                  <a:close/>
                </a:path>
              </a:pathLst>
            </a:custGeom>
            <a:solidFill>
              <a:schemeClr val="bg2">
                <a:lumMod val="9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73" name="Freeform 183">
              <a:extLst>
                <a:ext uri="{FF2B5EF4-FFF2-40B4-BE49-F238E27FC236}">
                  <a16:creationId xmlns:a16="http://schemas.microsoft.com/office/drawing/2014/main" id="{1EC16272-11D0-48A6-A570-0FFFCF0A5DE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96244" y="1752075"/>
              <a:ext cx="738728" cy="724506"/>
            </a:xfrm>
            <a:custGeom>
              <a:avLst/>
              <a:gdLst>
                <a:gd name="T0" fmla="*/ 2 w 440"/>
                <a:gd name="T1" fmla="*/ 234 h 431"/>
                <a:gd name="T2" fmla="*/ 14 w 440"/>
                <a:gd name="T3" fmla="*/ 217 h 431"/>
                <a:gd name="T4" fmla="*/ 39 w 440"/>
                <a:gd name="T5" fmla="*/ 218 h 431"/>
                <a:gd name="T6" fmla="*/ 75 w 440"/>
                <a:gd name="T7" fmla="*/ 132 h 431"/>
                <a:gd name="T8" fmla="*/ 144 w 440"/>
                <a:gd name="T9" fmla="*/ 70 h 431"/>
                <a:gd name="T10" fmla="*/ 233 w 440"/>
                <a:gd name="T11" fmla="*/ 83 h 431"/>
                <a:gd name="T12" fmla="*/ 284 w 440"/>
                <a:gd name="T13" fmla="*/ 124 h 431"/>
                <a:gd name="T14" fmla="*/ 339 w 440"/>
                <a:gd name="T15" fmla="*/ 114 h 431"/>
                <a:gd name="T16" fmla="*/ 369 w 440"/>
                <a:gd name="T17" fmla="*/ 145 h 431"/>
                <a:gd name="T18" fmla="*/ 368 w 440"/>
                <a:gd name="T19" fmla="*/ 189 h 431"/>
                <a:gd name="T20" fmla="*/ 361 w 440"/>
                <a:gd name="T21" fmla="*/ 228 h 431"/>
                <a:gd name="T22" fmla="*/ 375 w 440"/>
                <a:gd name="T23" fmla="*/ 266 h 431"/>
                <a:gd name="T24" fmla="*/ 396 w 440"/>
                <a:gd name="T25" fmla="*/ 244 h 431"/>
                <a:gd name="T26" fmla="*/ 420 w 440"/>
                <a:gd name="T27" fmla="*/ 265 h 431"/>
                <a:gd name="T28" fmla="*/ 415 w 440"/>
                <a:gd name="T29" fmla="*/ 298 h 431"/>
                <a:gd name="T30" fmla="*/ 387 w 440"/>
                <a:gd name="T31" fmla="*/ 327 h 431"/>
                <a:gd name="T32" fmla="*/ 362 w 440"/>
                <a:gd name="T33" fmla="*/ 339 h 431"/>
                <a:gd name="T34" fmla="*/ 351 w 440"/>
                <a:gd name="T35" fmla="*/ 369 h 431"/>
                <a:gd name="T36" fmla="*/ 313 w 440"/>
                <a:gd name="T37" fmla="*/ 403 h 431"/>
                <a:gd name="T38" fmla="*/ 267 w 440"/>
                <a:gd name="T39" fmla="*/ 428 h 431"/>
                <a:gd name="T40" fmla="*/ 281 w 440"/>
                <a:gd name="T41" fmla="*/ 431 h 431"/>
                <a:gd name="T42" fmla="*/ 297 w 440"/>
                <a:gd name="T43" fmla="*/ 425 h 431"/>
                <a:gd name="T44" fmla="*/ 308 w 440"/>
                <a:gd name="T45" fmla="*/ 420 h 431"/>
                <a:gd name="T46" fmla="*/ 317 w 440"/>
                <a:gd name="T47" fmla="*/ 416 h 431"/>
                <a:gd name="T48" fmla="*/ 327 w 440"/>
                <a:gd name="T49" fmla="*/ 410 h 431"/>
                <a:gd name="T50" fmla="*/ 430 w 440"/>
                <a:gd name="T51" fmla="*/ 201 h 431"/>
                <a:gd name="T52" fmla="*/ 426 w 440"/>
                <a:gd name="T53" fmla="*/ 180 h 431"/>
                <a:gd name="T54" fmla="*/ 426 w 440"/>
                <a:gd name="T55" fmla="*/ 179 h 431"/>
                <a:gd name="T56" fmla="*/ 192 w 440"/>
                <a:gd name="T57" fmla="*/ 13 h 431"/>
                <a:gd name="T58" fmla="*/ 79 w 440"/>
                <a:gd name="T59" fmla="*/ 62 h 431"/>
                <a:gd name="T60" fmla="*/ 77 w 440"/>
                <a:gd name="T61" fmla="*/ 63 h 431"/>
                <a:gd name="T62" fmla="*/ 51 w 440"/>
                <a:gd name="T63" fmla="*/ 90 h 431"/>
                <a:gd name="T64" fmla="*/ 2 w 440"/>
                <a:gd name="T65" fmla="*/ 234 h 4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40" h="431">
                  <a:moveTo>
                    <a:pt x="2" y="234"/>
                  </a:moveTo>
                  <a:cubicBezTo>
                    <a:pt x="4" y="227"/>
                    <a:pt x="8" y="221"/>
                    <a:pt x="14" y="217"/>
                  </a:cubicBezTo>
                  <a:cubicBezTo>
                    <a:pt x="22" y="213"/>
                    <a:pt x="32" y="213"/>
                    <a:pt x="39" y="218"/>
                  </a:cubicBezTo>
                  <a:cubicBezTo>
                    <a:pt x="49" y="189"/>
                    <a:pt x="59" y="158"/>
                    <a:pt x="75" y="132"/>
                  </a:cubicBezTo>
                  <a:cubicBezTo>
                    <a:pt x="92" y="105"/>
                    <a:pt x="115" y="81"/>
                    <a:pt x="144" y="70"/>
                  </a:cubicBezTo>
                  <a:cubicBezTo>
                    <a:pt x="174" y="59"/>
                    <a:pt x="209" y="62"/>
                    <a:pt x="233" y="83"/>
                  </a:cubicBezTo>
                  <a:cubicBezTo>
                    <a:pt x="250" y="98"/>
                    <a:pt x="262" y="121"/>
                    <a:pt x="284" y="124"/>
                  </a:cubicBezTo>
                  <a:cubicBezTo>
                    <a:pt x="302" y="126"/>
                    <a:pt x="321" y="111"/>
                    <a:pt x="339" y="114"/>
                  </a:cubicBezTo>
                  <a:cubicBezTo>
                    <a:pt x="354" y="117"/>
                    <a:pt x="365" y="130"/>
                    <a:pt x="369" y="145"/>
                  </a:cubicBezTo>
                  <a:cubicBezTo>
                    <a:pt x="373" y="159"/>
                    <a:pt x="371" y="174"/>
                    <a:pt x="368" y="189"/>
                  </a:cubicBezTo>
                  <a:cubicBezTo>
                    <a:pt x="365" y="202"/>
                    <a:pt x="361" y="214"/>
                    <a:pt x="361" y="228"/>
                  </a:cubicBezTo>
                  <a:cubicBezTo>
                    <a:pt x="360" y="241"/>
                    <a:pt x="367" y="255"/>
                    <a:pt x="375" y="266"/>
                  </a:cubicBezTo>
                  <a:cubicBezTo>
                    <a:pt x="373" y="255"/>
                    <a:pt x="384" y="244"/>
                    <a:pt x="396" y="244"/>
                  </a:cubicBezTo>
                  <a:cubicBezTo>
                    <a:pt x="407" y="244"/>
                    <a:pt x="417" y="254"/>
                    <a:pt x="420" y="265"/>
                  </a:cubicBezTo>
                  <a:cubicBezTo>
                    <a:pt x="423" y="276"/>
                    <a:pt x="420" y="288"/>
                    <a:pt x="415" y="298"/>
                  </a:cubicBezTo>
                  <a:cubicBezTo>
                    <a:pt x="409" y="311"/>
                    <a:pt x="400" y="322"/>
                    <a:pt x="387" y="327"/>
                  </a:cubicBezTo>
                  <a:cubicBezTo>
                    <a:pt x="378" y="331"/>
                    <a:pt x="368" y="332"/>
                    <a:pt x="362" y="339"/>
                  </a:cubicBezTo>
                  <a:cubicBezTo>
                    <a:pt x="355" y="347"/>
                    <a:pt x="355" y="359"/>
                    <a:pt x="351" y="369"/>
                  </a:cubicBezTo>
                  <a:cubicBezTo>
                    <a:pt x="345" y="386"/>
                    <a:pt x="328" y="395"/>
                    <a:pt x="313" y="403"/>
                  </a:cubicBezTo>
                  <a:cubicBezTo>
                    <a:pt x="297" y="412"/>
                    <a:pt x="282" y="420"/>
                    <a:pt x="267" y="428"/>
                  </a:cubicBezTo>
                  <a:cubicBezTo>
                    <a:pt x="271" y="429"/>
                    <a:pt x="276" y="430"/>
                    <a:pt x="281" y="431"/>
                  </a:cubicBezTo>
                  <a:cubicBezTo>
                    <a:pt x="287" y="429"/>
                    <a:pt x="292" y="427"/>
                    <a:pt x="297" y="425"/>
                  </a:cubicBezTo>
                  <a:cubicBezTo>
                    <a:pt x="301" y="424"/>
                    <a:pt x="305" y="422"/>
                    <a:pt x="308" y="420"/>
                  </a:cubicBezTo>
                  <a:cubicBezTo>
                    <a:pt x="311" y="419"/>
                    <a:pt x="314" y="418"/>
                    <a:pt x="317" y="416"/>
                  </a:cubicBezTo>
                  <a:cubicBezTo>
                    <a:pt x="320" y="414"/>
                    <a:pt x="324" y="412"/>
                    <a:pt x="327" y="410"/>
                  </a:cubicBezTo>
                  <a:cubicBezTo>
                    <a:pt x="397" y="368"/>
                    <a:pt x="440" y="288"/>
                    <a:pt x="430" y="201"/>
                  </a:cubicBezTo>
                  <a:cubicBezTo>
                    <a:pt x="429" y="194"/>
                    <a:pt x="428" y="187"/>
                    <a:pt x="426" y="180"/>
                  </a:cubicBezTo>
                  <a:cubicBezTo>
                    <a:pt x="426" y="180"/>
                    <a:pt x="426" y="179"/>
                    <a:pt x="426" y="179"/>
                  </a:cubicBezTo>
                  <a:cubicBezTo>
                    <a:pt x="402" y="73"/>
                    <a:pt x="302" y="0"/>
                    <a:pt x="192" y="13"/>
                  </a:cubicBezTo>
                  <a:cubicBezTo>
                    <a:pt x="149" y="18"/>
                    <a:pt x="110" y="36"/>
                    <a:pt x="79" y="62"/>
                  </a:cubicBezTo>
                  <a:cubicBezTo>
                    <a:pt x="78" y="62"/>
                    <a:pt x="78" y="63"/>
                    <a:pt x="77" y="63"/>
                  </a:cubicBezTo>
                  <a:cubicBezTo>
                    <a:pt x="68" y="71"/>
                    <a:pt x="59" y="80"/>
                    <a:pt x="51" y="90"/>
                  </a:cubicBezTo>
                  <a:cubicBezTo>
                    <a:pt x="19" y="129"/>
                    <a:pt x="0" y="180"/>
                    <a:pt x="2" y="234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74" name="Freeform 184">
              <a:extLst>
                <a:ext uri="{FF2B5EF4-FFF2-40B4-BE49-F238E27FC236}">
                  <a16:creationId xmlns:a16="http://schemas.microsoft.com/office/drawing/2014/main" id="{0BC4067E-B378-44CB-8AC4-9619E66B76D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50378" y="843621"/>
              <a:ext cx="1136234" cy="1629645"/>
            </a:xfrm>
            <a:custGeom>
              <a:avLst/>
              <a:gdLst>
                <a:gd name="T0" fmla="*/ 18 w 692"/>
                <a:gd name="T1" fmla="*/ 829 h 992"/>
                <a:gd name="T2" fmla="*/ 60 w 692"/>
                <a:gd name="T3" fmla="*/ 884 h 992"/>
                <a:gd name="T4" fmla="*/ 37 w 692"/>
                <a:gd name="T5" fmla="*/ 809 h 992"/>
                <a:gd name="T6" fmla="*/ 36 w 692"/>
                <a:gd name="T7" fmla="*/ 797 h 992"/>
                <a:gd name="T8" fmla="*/ 35 w 692"/>
                <a:gd name="T9" fmla="*/ 792 h 992"/>
                <a:gd name="T10" fmla="*/ 84 w 692"/>
                <a:gd name="T11" fmla="*/ 648 h 992"/>
                <a:gd name="T12" fmla="*/ 110 w 692"/>
                <a:gd name="T13" fmla="*/ 621 h 992"/>
                <a:gd name="T14" fmla="*/ 112 w 692"/>
                <a:gd name="T15" fmla="*/ 620 h 992"/>
                <a:gd name="T16" fmla="*/ 225 w 692"/>
                <a:gd name="T17" fmla="*/ 571 h 992"/>
                <a:gd name="T18" fmla="*/ 459 w 692"/>
                <a:gd name="T19" fmla="*/ 737 h 992"/>
                <a:gd name="T20" fmla="*/ 459 w 692"/>
                <a:gd name="T21" fmla="*/ 738 h 992"/>
                <a:gd name="T22" fmla="*/ 463 w 692"/>
                <a:gd name="T23" fmla="*/ 759 h 992"/>
                <a:gd name="T24" fmla="*/ 360 w 692"/>
                <a:gd name="T25" fmla="*/ 968 h 992"/>
                <a:gd name="T26" fmla="*/ 350 w 692"/>
                <a:gd name="T27" fmla="*/ 974 h 992"/>
                <a:gd name="T28" fmla="*/ 341 w 692"/>
                <a:gd name="T29" fmla="*/ 978 h 992"/>
                <a:gd name="T30" fmla="*/ 330 w 692"/>
                <a:gd name="T31" fmla="*/ 983 h 992"/>
                <a:gd name="T32" fmla="*/ 315 w 692"/>
                <a:gd name="T33" fmla="*/ 989 h 992"/>
                <a:gd name="T34" fmla="*/ 516 w 692"/>
                <a:gd name="T35" fmla="*/ 926 h 992"/>
                <a:gd name="T36" fmla="*/ 572 w 692"/>
                <a:gd name="T37" fmla="*/ 834 h 992"/>
                <a:gd name="T38" fmla="*/ 546 w 692"/>
                <a:gd name="T39" fmla="*/ 740 h 992"/>
                <a:gd name="T40" fmla="*/ 564 w 692"/>
                <a:gd name="T41" fmla="*/ 641 h 992"/>
                <a:gd name="T42" fmla="*/ 626 w 692"/>
                <a:gd name="T43" fmla="*/ 559 h 992"/>
                <a:gd name="T44" fmla="*/ 654 w 692"/>
                <a:gd name="T45" fmla="*/ 260 h 992"/>
                <a:gd name="T46" fmla="*/ 469 w 692"/>
                <a:gd name="T47" fmla="*/ 29 h 992"/>
                <a:gd name="T48" fmla="*/ 390 w 692"/>
                <a:gd name="T49" fmla="*/ 2 h 992"/>
                <a:gd name="T50" fmla="*/ 314 w 692"/>
                <a:gd name="T51" fmla="*/ 31 h 992"/>
                <a:gd name="T52" fmla="*/ 288 w 692"/>
                <a:gd name="T53" fmla="*/ 146 h 992"/>
                <a:gd name="T54" fmla="*/ 233 w 692"/>
                <a:gd name="T55" fmla="*/ 287 h 992"/>
                <a:gd name="T56" fmla="*/ 98 w 692"/>
                <a:gd name="T57" fmla="*/ 464 h 992"/>
                <a:gd name="T58" fmla="*/ 18 w 692"/>
                <a:gd name="T59" fmla="*/ 588 h 992"/>
                <a:gd name="T60" fmla="*/ 0 w 692"/>
                <a:gd name="T61" fmla="*/ 720 h 992"/>
                <a:gd name="T62" fmla="*/ 18 w 692"/>
                <a:gd name="T63" fmla="*/ 829 h 9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692" h="992">
                  <a:moveTo>
                    <a:pt x="18" y="829"/>
                  </a:moveTo>
                  <a:cubicBezTo>
                    <a:pt x="27" y="850"/>
                    <a:pt x="41" y="870"/>
                    <a:pt x="60" y="884"/>
                  </a:cubicBezTo>
                  <a:cubicBezTo>
                    <a:pt x="48" y="861"/>
                    <a:pt x="40" y="836"/>
                    <a:pt x="37" y="809"/>
                  </a:cubicBezTo>
                  <a:cubicBezTo>
                    <a:pt x="36" y="805"/>
                    <a:pt x="36" y="801"/>
                    <a:pt x="36" y="797"/>
                  </a:cubicBezTo>
                  <a:cubicBezTo>
                    <a:pt x="35" y="796"/>
                    <a:pt x="35" y="794"/>
                    <a:pt x="35" y="792"/>
                  </a:cubicBezTo>
                  <a:cubicBezTo>
                    <a:pt x="33" y="738"/>
                    <a:pt x="52" y="687"/>
                    <a:pt x="84" y="648"/>
                  </a:cubicBezTo>
                  <a:cubicBezTo>
                    <a:pt x="92" y="638"/>
                    <a:pt x="101" y="629"/>
                    <a:pt x="110" y="621"/>
                  </a:cubicBezTo>
                  <a:cubicBezTo>
                    <a:pt x="111" y="621"/>
                    <a:pt x="111" y="620"/>
                    <a:pt x="112" y="620"/>
                  </a:cubicBezTo>
                  <a:cubicBezTo>
                    <a:pt x="143" y="594"/>
                    <a:pt x="182" y="576"/>
                    <a:pt x="225" y="571"/>
                  </a:cubicBezTo>
                  <a:cubicBezTo>
                    <a:pt x="335" y="558"/>
                    <a:pt x="435" y="631"/>
                    <a:pt x="459" y="737"/>
                  </a:cubicBezTo>
                  <a:cubicBezTo>
                    <a:pt x="459" y="737"/>
                    <a:pt x="459" y="738"/>
                    <a:pt x="459" y="738"/>
                  </a:cubicBezTo>
                  <a:cubicBezTo>
                    <a:pt x="461" y="745"/>
                    <a:pt x="462" y="752"/>
                    <a:pt x="463" y="759"/>
                  </a:cubicBezTo>
                  <a:cubicBezTo>
                    <a:pt x="473" y="846"/>
                    <a:pt x="430" y="926"/>
                    <a:pt x="360" y="968"/>
                  </a:cubicBezTo>
                  <a:cubicBezTo>
                    <a:pt x="357" y="970"/>
                    <a:pt x="353" y="972"/>
                    <a:pt x="350" y="974"/>
                  </a:cubicBezTo>
                  <a:cubicBezTo>
                    <a:pt x="347" y="976"/>
                    <a:pt x="344" y="977"/>
                    <a:pt x="341" y="978"/>
                  </a:cubicBezTo>
                  <a:cubicBezTo>
                    <a:pt x="338" y="980"/>
                    <a:pt x="334" y="982"/>
                    <a:pt x="330" y="983"/>
                  </a:cubicBezTo>
                  <a:cubicBezTo>
                    <a:pt x="325" y="985"/>
                    <a:pt x="320" y="987"/>
                    <a:pt x="315" y="989"/>
                  </a:cubicBezTo>
                  <a:cubicBezTo>
                    <a:pt x="387" y="992"/>
                    <a:pt x="459" y="969"/>
                    <a:pt x="516" y="926"/>
                  </a:cubicBezTo>
                  <a:cubicBezTo>
                    <a:pt x="545" y="903"/>
                    <a:pt x="572" y="871"/>
                    <a:pt x="572" y="834"/>
                  </a:cubicBezTo>
                  <a:cubicBezTo>
                    <a:pt x="572" y="801"/>
                    <a:pt x="552" y="772"/>
                    <a:pt x="546" y="740"/>
                  </a:cubicBezTo>
                  <a:cubicBezTo>
                    <a:pt x="539" y="706"/>
                    <a:pt x="548" y="671"/>
                    <a:pt x="564" y="641"/>
                  </a:cubicBezTo>
                  <a:cubicBezTo>
                    <a:pt x="581" y="611"/>
                    <a:pt x="603" y="585"/>
                    <a:pt x="626" y="559"/>
                  </a:cubicBezTo>
                  <a:cubicBezTo>
                    <a:pt x="692" y="484"/>
                    <a:pt x="684" y="356"/>
                    <a:pt x="654" y="260"/>
                  </a:cubicBezTo>
                  <a:cubicBezTo>
                    <a:pt x="625" y="163"/>
                    <a:pt x="557" y="79"/>
                    <a:pt x="469" y="29"/>
                  </a:cubicBezTo>
                  <a:cubicBezTo>
                    <a:pt x="445" y="15"/>
                    <a:pt x="418" y="4"/>
                    <a:pt x="390" y="2"/>
                  </a:cubicBezTo>
                  <a:cubicBezTo>
                    <a:pt x="362" y="0"/>
                    <a:pt x="332" y="9"/>
                    <a:pt x="314" y="31"/>
                  </a:cubicBezTo>
                  <a:cubicBezTo>
                    <a:pt x="288" y="62"/>
                    <a:pt x="291" y="106"/>
                    <a:pt x="288" y="146"/>
                  </a:cubicBezTo>
                  <a:cubicBezTo>
                    <a:pt x="283" y="197"/>
                    <a:pt x="264" y="246"/>
                    <a:pt x="233" y="287"/>
                  </a:cubicBezTo>
                  <a:cubicBezTo>
                    <a:pt x="188" y="347"/>
                    <a:pt x="146" y="406"/>
                    <a:pt x="98" y="464"/>
                  </a:cubicBezTo>
                  <a:cubicBezTo>
                    <a:pt x="67" y="502"/>
                    <a:pt x="35" y="542"/>
                    <a:pt x="18" y="588"/>
                  </a:cubicBezTo>
                  <a:cubicBezTo>
                    <a:pt x="2" y="630"/>
                    <a:pt x="0" y="676"/>
                    <a:pt x="0" y="720"/>
                  </a:cubicBezTo>
                  <a:cubicBezTo>
                    <a:pt x="1" y="757"/>
                    <a:pt x="3" y="795"/>
                    <a:pt x="18" y="829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75" name="Freeform 185">
              <a:extLst>
                <a:ext uri="{FF2B5EF4-FFF2-40B4-BE49-F238E27FC236}">
                  <a16:creationId xmlns:a16="http://schemas.microsoft.com/office/drawing/2014/main" id="{2A5FA5B8-2538-4CBB-AB40-D6D98F0B8C8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55387" y="2417671"/>
              <a:ext cx="257824" cy="161227"/>
            </a:xfrm>
            <a:custGeom>
              <a:avLst/>
              <a:gdLst>
                <a:gd name="T0" fmla="*/ 0 w 157"/>
                <a:gd name="T1" fmla="*/ 73 h 98"/>
                <a:gd name="T2" fmla="*/ 157 w 157"/>
                <a:gd name="T3" fmla="*/ 98 h 98"/>
                <a:gd name="T4" fmla="*/ 150 w 157"/>
                <a:gd name="T5" fmla="*/ 39 h 98"/>
                <a:gd name="T6" fmla="*/ 149 w 157"/>
                <a:gd name="T7" fmla="*/ 39 h 98"/>
                <a:gd name="T8" fmla="*/ 77 w 157"/>
                <a:gd name="T9" fmla="*/ 35 h 98"/>
                <a:gd name="T10" fmla="*/ 8 w 157"/>
                <a:gd name="T11" fmla="*/ 6 h 98"/>
                <a:gd name="T12" fmla="*/ 6 w 157"/>
                <a:gd name="T13" fmla="*/ 5 h 98"/>
                <a:gd name="T14" fmla="*/ 0 w 157"/>
                <a:gd name="T15" fmla="*/ 0 h 98"/>
                <a:gd name="T16" fmla="*/ 0 w 157"/>
                <a:gd name="T17" fmla="*/ 73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7" h="98">
                  <a:moveTo>
                    <a:pt x="0" y="73"/>
                  </a:moveTo>
                  <a:cubicBezTo>
                    <a:pt x="157" y="98"/>
                    <a:pt x="157" y="98"/>
                    <a:pt x="157" y="98"/>
                  </a:cubicBezTo>
                  <a:cubicBezTo>
                    <a:pt x="150" y="39"/>
                    <a:pt x="150" y="39"/>
                    <a:pt x="150" y="39"/>
                  </a:cubicBezTo>
                  <a:cubicBezTo>
                    <a:pt x="149" y="39"/>
                    <a:pt x="149" y="39"/>
                    <a:pt x="149" y="39"/>
                  </a:cubicBezTo>
                  <a:cubicBezTo>
                    <a:pt x="124" y="42"/>
                    <a:pt x="100" y="41"/>
                    <a:pt x="77" y="35"/>
                  </a:cubicBezTo>
                  <a:cubicBezTo>
                    <a:pt x="52" y="30"/>
                    <a:pt x="29" y="20"/>
                    <a:pt x="8" y="6"/>
                  </a:cubicBezTo>
                  <a:cubicBezTo>
                    <a:pt x="7" y="6"/>
                    <a:pt x="6" y="5"/>
                    <a:pt x="6" y="5"/>
                  </a:cubicBezTo>
                  <a:cubicBezTo>
                    <a:pt x="4" y="3"/>
                    <a:pt x="2" y="2"/>
                    <a:pt x="0" y="0"/>
                  </a:cubicBezTo>
                  <a:lnTo>
                    <a:pt x="0" y="73"/>
                  </a:lnTo>
                  <a:close/>
                </a:path>
              </a:pathLst>
            </a:custGeom>
            <a:solidFill>
              <a:schemeClr val="bg2">
                <a:lumMod val="8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76" name="Freeform 186">
              <a:extLst>
                <a:ext uri="{FF2B5EF4-FFF2-40B4-BE49-F238E27FC236}">
                  <a16:creationId xmlns:a16="http://schemas.microsoft.com/office/drawing/2014/main" id="{736E3DD9-1BD7-4C10-8D23-261B46E4135B}"/>
                </a:ext>
              </a:extLst>
            </p:cNvPr>
            <p:cNvSpPr>
              <a:spLocks/>
            </p:cNvSpPr>
            <p:nvPr/>
          </p:nvSpPr>
          <p:spPr bwMode="auto">
            <a:xfrm>
              <a:off x="9175994" y="3750575"/>
              <a:ext cx="1795042" cy="1399619"/>
            </a:xfrm>
            <a:custGeom>
              <a:avLst/>
              <a:gdLst>
                <a:gd name="T0" fmla="*/ 0 w 1093"/>
                <a:gd name="T1" fmla="*/ 835 h 852"/>
                <a:gd name="T2" fmla="*/ 30 w 1093"/>
                <a:gd name="T3" fmla="*/ 842 h 852"/>
                <a:gd name="T4" fmla="*/ 56 w 1093"/>
                <a:gd name="T5" fmla="*/ 830 h 852"/>
                <a:gd name="T6" fmla="*/ 350 w 1093"/>
                <a:gd name="T7" fmla="*/ 666 h 852"/>
                <a:gd name="T8" fmla="*/ 673 w 1093"/>
                <a:gd name="T9" fmla="*/ 616 h 852"/>
                <a:gd name="T10" fmla="*/ 969 w 1093"/>
                <a:gd name="T11" fmla="*/ 491 h 852"/>
                <a:gd name="T12" fmla="*/ 1093 w 1093"/>
                <a:gd name="T13" fmla="*/ 266 h 852"/>
                <a:gd name="T14" fmla="*/ 645 w 1093"/>
                <a:gd name="T15" fmla="*/ 0 h 852"/>
                <a:gd name="T16" fmla="*/ 644 w 1093"/>
                <a:gd name="T17" fmla="*/ 5 h 852"/>
                <a:gd name="T18" fmla="*/ 545 w 1093"/>
                <a:gd name="T19" fmla="*/ 302 h 852"/>
                <a:gd name="T20" fmla="*/ 540 w 1093"/>
                <a:gd name="T21" fmla="*/ 308 h 852"/>
                <a:gd name="T22" fmla="*/ 345 w 1093"/>
                <a:gd name="T23" fmla="*/ 368 h 852"/>
                <a:gd name="T24" fmla="*/ 244 w 1093"/>
                <a:gd name="T25" fmla="*/ 431 h 852"/>
                <a:gd name="T26" fmla="*/ 115 w 1093"/>
                <a:gd name="T27" fmla="*/ 571 h 852"/>
                <a:gd name="T28" fmla="*/ 0 w 1093"/>
                <a:gd name="T29" fmla="*/ 835 h 8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93" h="852">
                  <a:moveTo>
                    <a:pt x="0" y="835"/>
                  </a:moveTo>
                  <a:cubicBezTo>
                    <a:pt x="6" y="852"/>
                    <a:pt x="23" y="845"/>
                    <a:pt x="30" y="842"/>
                  </a:cubicBezTo>
                  <a:cubicBezTo>
                    <a:pt x="36" y="840"/>
                    <a:pt x="51" y="834"/>
                    <a:pt x="56" y="830"/>
                  </a:cubicBezTo>
                  <a:cubicBezTo>
                    <a:pt x="139" y="753"/>
                    <a:pt x="241" y="696"/>
                    <a:pt x="350" y="666"/>
                  </a:cubicBezTo>
                  <a:cubicBezTo>
                    <a:pt x="455" y="637"/>
                    <a:pt x="565" y="632"/>
                    <a:pt x="673" y="616"/>
                  </a:cubicBezTo>
                  <a:cubicBezTo>
                    <a:pt x="781" y="599"/>
                    <a:pt x="881" y="557"/>
                    <a:pt x="969" y="491"/>
                  </a:cubicBezTo>
                  <a:cubicBezTo>
                    <a:pt x="1029" y="446"/>
                    <a:pt x="1068" y="364"/>
                    <a:pt x="1093" y="266"/>
                  </a:cubicBezTo>
                  <a:cubicBezTo>
                    <a:pt x="797" y="193"/>
                    <a:pt x="645" y="0"/>
                    <a:pt x="645" y="0"/>
                  </a:cubicBezTo>
                  <a:cubicBezTo>
                    <a:pt x="645" y="2"/>
                    <a:pt x="645" y="4"/>
                    <a:pt x="644" y="5"/>
                  </a:cubicBezTo>
                  <a:cubicBezTo>
                    <a:pt x="625" y="108"/>
                    <a:pt x="609" y="220"/>
                    <a:pt x="545" y="302"/>
                  </a:cubicBezTo>
                  <a:cubicBezTo>
                    <a:pt x="544" y="304"/>
                    <a:pt x="542" y="306"/>
                    <a:pt x="540" y="308"/>
                  </a:cubicBezTo>
                  <a:cubicBezTo>
                    <a:pt x="472" y="317"/>
                    <a:pt x="406" y="337"/>
                    <a:pt x="345" y="368"/>
                  </a:cubicBezTo>
                  <a:cubicBezTo>
                    <a:pt x="309" y="386"/>
                    <a:pt x="276" y="407"/>
                    <a:pt x="244" y="431"/>
                  </a:cubicBezTo>
                  <a:cubicBezTo>
                    <a:pt x="194" y="471"/>
                    <a:pt x="150" y="518"/>
                    <a:pt x="115" y="571"/>
                  </a:cubicBezTo>
                  <a:cubicBezTo>
                    <a:pt x="62" y="652"/>
                    <a:pt x="31" y="744"/>
                    <a:pt x="0" y="835"/>
                  </a:cubicBezTo>
                  <a:close/>
                </a:path>
              </a:pathLst>
            </a:custGeom>
            <a:solidFill>
              <a:schemeClr val="accent5">
                <a:lumMod val="20000"/>
                <a:lumOff val="8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>
                <a:solidFill>
                  <a:schemeClr val="tx2">
                    <a:lumMod val="60000"/>
                    <a:lumOff val="40000"/>
                  </a:schemeClr>
                </a:solidFill>
              </a:endParaRPr>
            </a:p>
          </p:txBody>
        </p:sp>
        <p:sp>
          <p:nvSpPr>
            <p:cNvPr id="77" name="Freeform 187">
              <a:extLst>
                <a:ext uri="{FF2B5EF4-FFF2-40B4-BE49-F238E27FC236}">
                  <a16:creationId xmlns:a16="http://schemas.microsoft.com/office/drawing/2014/main" id="{71A8A167-88F0-400C-B767-839986DC691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35090" y="2537896"/>
              <a:ext cx="816560" cy="1649799"/>
            </a:xfrm>
            <a:custGeom>
              <a:avLst/>
              <a:gdLst>
                <a:gd name="T0" fmla="*/ 0 w 497"/>
                <a:gd name="T1" fmla="*/ 738 h 1004"/>
                <a:gd name="T2" fmla="*/ 448 w 497"/>
                <a:gd name="T3" fmla="*/ 1004 h 1004"/>
                <a:gd name="T4" fmla="*/ 468 w 497"/>
                <a:gd name="T5" fmla="*/ 368 h 1004"/>
                <a:gd name="T6" fmla="*/ 446 w 497"/>
                <a:gd name="T7" fmla="*/ 225 h 1004"/>
                <a:gd name="T8" fmla="*/ 363 w 497"/>
                <a:gd name="T9" fmla="*/ 62 h 1004"/>
                <a:gd name="T10" fmla="*/ 291 w 497"/>
                <a:gd name="T11" fmla="*/ 25 h 1004"/>
                <a:gd name="T12" fmla="*/ 134 w 497"/>
                <a:gd name="T13" fmla="*/ 0 h 1004"/>
                <a:gd name="T14" fmla="*/ 30 w 497"/>
                <a:gd name="T15" fmla="*/ 76 h 1004"/>
                <a:gd name="T16" fmla="*/ 25 w 497"/>
                <a:gd name="T17" fmla="*/ 216 h 1004"/>
                <a:gd name="T18" fmla="*/ 25 w 497"/>
                <a:gd name="T19" fmla="*/ 219 h 1004"/>
                <a:gd name="T20" fmla="*/ 29 w 497"/>
                <a:gd name="T21" fmla="*/ 497 h 1004"/>
                <a:gd name="T22" fmla="*/ 0 w 497"/>
                <a:gd name="T23" fmla="*/ 738 h 10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97" h="1004">
                  <a:moveTo>
                    <a:pt x="0" y="738"/>
                  </a:moveTo>
                  <a:cubicBezTo>
                    <a:pt x="0" y="738"/>
                    <a:pt x="152" y="931"/>
                    <a:pt x="448" y="1004"/>
                  </a:cubicBezTo>
                  <a:cubicBezTo>
                    <a:pt x="497" y="808"/>
                    <a:pt x="488" y="545"/>
                    <a:pt x="468" y="368"/>
                  </a:cubicBezTo>
                  <a:cubicBezTo>
                    <a:pt x="461" y="309"/>
                    <a:pt x="454" y="260"/>
                    <a:pt x="446" y="225"/>
                  </a:cubicBezTo>
                  <a:cubicBezTo>
                    <a:pt x="429" y="139"/>
                    <a:pt x="395" y="90"/>
                    <a:pt x="363" y="62"/>
                  </a:cubicBezTo>
                  <a:cubicBezTo>
                    <a:pt x="325" y="28"/>
                    <a:pt x="291" y="25"/>
                    <a:pt x="291" y="25"/>
                  </a:cubicBezTo>
                  <a:cubicBezTo>
                    <a:pt x="134" y="0"/>
                    <a:pt x="134" y="0"/>
                    <a:pt x="134" y="0"/>
                  </a:cubicBezTo>
                  <a:cubicBezTo>
                    <a:pt x="86" y="6"/>
                    <a:pt x="45" y="30"/>
                    <a:pt x="30" y="76"/>
                  </a:cubicBezTo>
                  <a:cubicBezTo>
                    <a:pt x="15" y="121"/>
                    <a:pt x="20" y="169"/>
                    <a:pt x="25" y="216"/>
                  </a:cubicBezTo>
                  <a:cubicBezTo>
                    <a:pt x="25" y="217"/>
                    <a:pt x="25" y="218"/>
                    <a:pt x="25" y="219"/>
                  </a:cubicBezTo>
                  <a:cubicBezTo>
                    <a:pt x="33" y="312"/>
                    <a:pt x="34" y="405"/>
                    <a:pt x="29" y="497"/>
                  </a:cubicBezTo>
                  <a:cubicBezTo>
                    <a:pt x="25" y="578"/>
                    <a:pt x="15" y="659"/>
                    <a:pt x="0" y="738"/>
                  </a:cubicBezTo>
                  <a:close/>
                </a:path>
              </a:pathLst>
            </a:custGeom>
            <a:solidFill>
              <a:schemeClr val="accent5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78" name="Freeform 188">
              <a:extLst>
                <a:ext uri="{FF2B5EF4-FFF2-40B4-BE49-F238E27FC236}">
                  <a16:creationId xmlns:a16="http://schemas.microsoft.com/office/drawing/2014/main" id="{C0728FAB-DCAB-4B82-BB97-8ECBA8BDF6DD}"/>
                </a:ext>
              </a:extLst>
            </p:cNvPr>
            <p:cNvSpPr>
              <a:spLocks/>
            </p:cNvSpPr>
            <p:nvPr/>
          </p:nvSpPr>
          <p:spPr bwMode="auto">
            <a:xfrm>
              <a:off x="9296219" y="3400323"/>
              <a:ext cx="938870" cy="1058401"/>
            </a:xfrm>
            <a:custGeom>
              <a:avLst/>
              <a:gdLst>
                <a:gd name="T0" fmla="*/ 30 w 572"/>
                <a:gd name="T1" fmla="*/ 354 h 644"/>
                <a:gd name="T2" fmla="*/ 171 w 572"/>
                <a:gd name="T3" fmla="*/ 644 h 644"/>
                <a:gd name="T4" fmla="*/ 272 w 572"/>
                <a:gd name="T5" fmla="*/ 581 h 644"/>
                <a:gd name="T6" fmla="*/ 260 w 572"/>
                <a:gd name="T7" fmla="*/ 384 h 644"/>
                <a:gd name="T8" fmla="*/ 467 w 572"/>
                <a:gd name="T9" fmla="*/ 521 h 644"/>
                <a:gd name="T10" fmla="*/ 571 w 572"/>
                <a:gd name="T11" fmla="*/ 218 h 644"/>
                <a:gd name="T12" fmla="*/ 572 w 572"/>
                <a:gd name="T13" fmla="*/ 213 h 644"/>
                <a:gd name="T14" fmla="*/ 415 w 572"/>
                <a:gd name="T15" fmla="*/ 71 h 644"/>
                <a:gd name="T16" fmla="*/ 217 w 572"/>
                <a:gd name="T17" fmla="*/ 1 h 644"/>
                <a:gd name="T18" fmla="*/ 34 w 572"/>
                <a:gd name="T19" fmla="*/ 90 h 644"/>
                <a:gd name="T20" fmla="*/ 2 w 572"/>
                <a:gd name="T21" fmla="*/ 221 h 644"/>
                <a:gd name="T22" fmla="*/ 30 w 572"/>
                <a:gd name="T23" fmla="*/ 354 h 6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72" h="644">
                  <a:moveTo>
                    <a:pt x="30" y="354"/>
                  </a:moveTo>
                  <a:cubicBezTo>
                    <a:pt x="64" y="457"/>
                    <a:pt x="111" y="555"/>
                    <a:pt x="171" y="644"/>
                  </a:cubicBezTo>
                  <a:cubicBezTo>
                    <a:pt x="203" y="620"/>
                    <a:pt x="236" y="599"/>
                    <a:pt x="272" y="581"/>
                  </a:cubicBezTo>
                  <a:cubicBezTo>
                    <a:pt x="281" y="515"/>
                    <a:pt x="277" y="448"/>
                    <a:pt x="260" y="384"/>
                  </a:cubicBezTo>
                  <a:cubicBezTo>
                    <a:pt x="319" y="446"/>
                    <a:pt x="386" y="497"/>
                    <a:pt x="467" y="521"/>
                  </a:cubicBezTo>
                  <a:cubicBezTo>
                    <a:pt x="536" y="438"/>
                    <a:pt x="552" y="321"/>
                    <a:pt x="571" y="218"/>
                  </a:cubicBezTo>
                  <a:cubicBezTo>
                    <a:pt x="572" y="217"/>
                    <a:pt x="572" y="215"/>
                    <a:pt x="572" y="213"/>
                  </a:cubicBezTo>
                  <a:cubicBezTo>
                    <a:pt x="524" y="161"/>
                    <a:pt x="474" y="111"/>
                    <a:pt x="415" y="71"/>
                  </a:cubicBezTo>
                  <a:cubicBezTo>
                    <a:pt x="356" y="31"/>
                    <a:pt x="288" y="2"/>
                    <a:pt x="217" y="1"/>
                  </a:cubicBezTo>
                  <a:cubicBezTo>
                    <a:pt x="146" y="0"/>
                    <a:pt x="72" y="31"/>
                    <a:pt x="34" y="90"/>
                  </a:cubicBezTo>
                  <a:cubicBezTo>
                    <a:pt x="9" y="128"/>
                    <a:pt x="0" y="175"/>
                    <a:pt x="2" y="221"/>
                  </a:cubicBezTo>
                  <a:cubicBezTo>
                    <a:pt x="3" y="267"/>
                    <a:pt x="15" y="311"/>
                    <a:pt x="30" y="354"/>
                  </a:cubicBezTo>
                  <a:close/>
                </a:path>
              </a:pathLst>
            </a:custGeom>
            <a:solidFill>
              <a:schemeClr val="accent5">
                <a:lumMod val="20000"/>
                <a:lumOff val="8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79" name="Freeform 189">
              <a:extLst>
                <a:ext uri="{FF2B5EF4-FFF2-40B4-BE49-F238E27FC236}">
                  <a16:creationId xmlns:a16="http://schemas.microsoft.com/office/drawing/2014/main" id="{BF4B0550-78F6-4218-B9EE-0467E0B7C90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62743" y="4212018"/>
              <a:ext cx="184160" cy="44476"/>
            </a:xfrm>
            <a:custGeom>
              <a:avLst/>
              <a:gdLst>
                <a:gd name="T0" fmla="*/ 0 w 112"/>
                <a:gd name="T1" fmla="*/ 27 h 27"/>
                <a:gd name="T2" fmla="*/ 112 w 112"/>
                <a:gd name="T3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12" h="27">
                  <a:moveTo>
                    <a:pt x="0" y="27"/>
                  </a:moveTo>
                  <a:cubicBezTo>
                    <a:pt x="0" y="27"/>
                    <a:pt x="68" y="6"/>
                    <a:pt x="112" y="0"/>
                  </a:cubicBezTo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80" name="Freeform 190">
              <a:extLst>
                <a:ext uri="{FF2B5EF4-FFF2-40B4-BE49-F238E27FC236}">
                  <a16:creationId xmlns:a16="http://schemas.microsoft.com/office/drawing/2014/main" id="{E0EABABA-DD52-4602-B03F-A83DDB45D35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31352" y="2639358"/>
              <a:ext cx="880495" cy="1081334"/>
            </a:xfrm>
            <a:custGeom>
              <a:avLst/>
              <a:gdLst>
                <a:gd name="T0" fmla="*/ 83 w 536"/>
                <a:gd name="T1" fmla="*/ 163 h 658"/>
                <a:gd name="T2" fmla="*/ 105 w 536"/>
                <a:gd name="T3" fmla="*/ 306 h 658"/>
                <a:gd name="T4" fmla="*/ 105 w 536"/>
                <a:gd name="T5" fmla="*/ 306 h 658"/>
                <a:gd name="T6" fmla="*/ 493 w 536"/>
                <a:gd name="T7" fmla="*/ 652 h 658"/>
                <a:gd name="T8" fmla="*/ 536 w 536"/>
                <a:gd name="T9" fmla="*/ 630 h 658"/>
                <a:gd name="T10" fmla="*/ 0 w 536"/>
                <a:gd name="T11" fmla="*/ 0 h 658"/>
                <a:gd name="T12" fmla="*/ 83 w 536"/>
                <a:gd name="T13" fmla="*/ 163 h 6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36" h="658">
                  <a:moveTo>
                    <a:pt x="83" y="163"/>
                  </a:moveTo>
                  <a:cubicBezTo>
                    <a:pt x="91" y="198"/>
                    <a:pt x="98" y="247"/>
                    <a:pt x="105" y="306"/>
                  </a:cubicBezTo>
                  <a:cubicBezTo>
                    <a:pt x="105" y="306"/>
                    <a:pt x="105" y="306"/>
                    <a:pt x="105" y="306"/>
                  </a:cubicBezTo>
                  <a:cubicBezTo>
                    <a:pt x="267" y="347"/>
                    <a:pt x="493" y="652"/>
                    <a:pt x="493" y="652"/>
                  </a:cubicBezTo>
                  <a:cubicBezTo>
                    <a:pt x="515" y="658"/>
                    <a:pt x="536" y="630"/>
                    <a:pt x="536" y="630"/>
                  </a:cubicBezTo>
                  <a:cubicBezTo>
                    <a:pt x="408" y="257"/>
                    <a:pt x="92" y="53"/>
                    <a:pt x="0" y="0"/>
                  </a:cubicBezTo>
                  <a:cubicBezTo>
                    <a:pt x="32" y="28"/>
                    <a:pt x="66" y="77"/>
                    <a:pt x="83" y="163"/>
                  </a:cubicBezTo>
                  <a:close/>
                </a:path>
              </a:pathLst>
            </a:custGeom>
            <a:solidFill>
              <a:schemeClr val="accent5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81" name="Freeform 191">
              <a:extLst>
                <a:ext uri="{FF2B5EF4-FFF2-40B4-BE49-F238E27FC236}">
                  <a16:creationId xmlns:a16="http://schemas.microsoft.com/office/drawing/2014/main" id="{1362A7BF-389C-4E88-93AF-94B56FFC9B40}"/>
                </a:ext>
              </a:extLst>
            </p:cNvPr>
            <p:cNvSpPr>
              <a:spLocks/>
            </p:cNvSpPr>
            <p:nvPr/>
          </p:nvSpPr>
          <p:spPr bwMode="auto">
            <a:xfrm>
              <a:off x="9545705" y="2892318"/>
              <a:ext cx="745675" cy="483682"/>
            </a:xfrm>
            <a:custGeom>
              <a:avLst/>
              <a:gdLst>
                <a:gd name="T0" fmla="*/ 0 w 454"/>
                <a:gd name="T1" fmla="*/ 82 h 294"/>
                <a:gd name="T2" fmla="*/ 11 w 454"/>
                <a:gd name="T3" fmla="*/ 97 h 294"/>
                <a:gd name="T4" fmla="*/ 200 w 454"/>
                <a:gd name="T5" fmla="*/ 249 h 294"/>
                <a:gd name="T6" fmla="*/ 449 w 454"/>
                <a:gd name="T7" fmla="*/ 281 h 294"/>
                <a:gd name="T8" fmla="*/ 445 w 454"/>
                <a:gd name="T9" fmla="*/ 3 h 294"/>
                <a:gd name="T10" fmla="*/ 445 w 454"/>
                <a:gd name="T11" fmla="*/ 0 h 294"/>
                <a:gd name="T12" fmla="*/ 305 w 454"/>
                <a:gd name="T13" fmla="*/ 133 h 294"/>
                <a:gd name="T14" fmla="*/ 48 w 454"/>
                <a:gd name="T15" fmla="*/ 66 h 294"/>
                <a:gd name="T16" fmla="*/ 0 w 454"/>
                <a:gd name="T17" fmla="*/ 82 h 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54" h="294">
                  <a:moveTo>
                    <a:pt x="0" y="82"/>
                  </a:moveTo>
                  <a:cubicBezTo>
                    <a:pt x="4" y="87"/>
                    <a:pt x="7" y="92"/>
                    <a:pt x="11" y="97"/>
                  </a:cubicBezTo>
                  <a:cubicBezTo>
                    <a:pt x="59" y="164"/>
                    <a:pt x="123" y="216"/>
                    <a:pt x="200" y="249"/>
                  </a:cubicBezTo>
                  <a:cubicBezTo>
                    <a:pt x="278" y="283"/>
                    <a:pt x="365" y="294"/>
                    <a:pt x="449" y="281"/>
                  </a:cubicBezTo>
                  <a:cubicBezTo>
                    <a:pt x="454" y="189"/>
                    <a:pt x="453" y="96"/>
                    <a:pt x="445" y="3"/>
                  </a:cubicBezTo>
                  <a:cubicBezTo>
                    <a:pt x="445" y="2"/>
                    <a:pt x="445" y="1"/>
                    <a:pt x="445" y="0"/>
                  </a:cubicBezTo>
                  <a:cubicBezTo>
                    <a:pt x="418" y="60"/>
                    <a:pt x="367" y="111"/>
                    <a:pt x="305" y="133"/>
                  </a:cubicBezTo>
                  <a:cubicBezTo>
                    <a:pt x="216" y="164"/>
                    <a:pt x="110" y="136"/>
                    <a:pt x="48" y="66"/>
                  </a:cubicBezTo>
                  <a:cubicBezTo>
                    <a:pt x="31" y="63"/>
                    <a:pt x="12" y="68"/>
                    <a:pt x="0" y="82"/>
                  </a:cubicBezTo>
                  <a:close/>
                </a:path>
              </a:pathLst>
            </a:custGeom>
            <a:solidFill>
              <a:schemeClr val="accent5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82" name="Freeform 192">
              <a:extLst>
                <a:ext uri="{FF2B5EF4-FFF2-40B4-BE49-F238E27FC236}">
                  <a16:creationId xmlns:a16="http://schemas.microsoft.com/office/drawing/2014/main" id="{92B2CB40-ACDC-43D6-B8C1-AAA3437ADAF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70773" y="3674826"/>
              <a:ext cx="373880" cy="374575"/>
            </a:xfrm>
            <a:custGeom>
              <a:avLst/>
              <a:gdLst>
                <a:gd name="T0" fmla="*/ 0 w 228"/>
                <a:gd name="T1" fmla="*/ 127 h 228"/>
                <a:gd name="T2" fmla="*/ 50 w 228"/>
                <a:gd name="T3" fmla="*/ 111 h 228"/>
                <a:gd name="T4" fmla="*/ 228 w 228"/>
                <a:gd name="T5" fmla="*/ 174 h 228"/>
                <a:gd name="T6" fmla="*/ 86 w 228"/>
                <a:gd name="T7" fmla="*/ 0 h 228"/>
                <a:gd name="T8" fmla="*/ 43 w 228"/>
                <a:gd name="T9" fmla="*/ 22 h 228"/>
                <a:gd name="T10" fmla="*/ 0 w 228"/>
                <a:gd name="T11" fmla="*/ 127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8" h="228">
                  <a:moveTo>
                    <a:pt x="0" y="127"/>
                  </a:moveTo>
                  <a:cubicBezTo>
                    <a:pt x="50" y="111"/>
                    <a:pt x="50" y="111"/>
                    <a:pt x="50" y="111"/>
                  </a:cubicBezTo>
                  <a:cubicBezTo>
                    <a:pt x="125" y="228"/>
                    <a:pt x="228" y="174"/>
                    <a:pt x="228" y="174"/>
                  </a:cubicBezTo>
                  <a:cubicBezTo>
                    <a:pt x="153" y="156"/>
                    <a:pt x="86" y="0"/>
                    <a:pt x="86" y="0"/>
                  </a:cubicBezTo>
                  <a:cubicBezTo>
                    <a:pt x="86" y="0"/>
                    <a:pt x="65" y="28"/>
                    <a:pt x="43" y="22"/>
                  </a:cubicBezTo>
                  <a:cubicBezTo>
                    <a:pt x="52" y="54"/>
                    <a:pt x="0" y="127"/>
                    <a:pt x="0" y="127"/>
                  </a:cubicBezTo>
                  <a:close/>
                </a:path>
              </a:pathLst>
            </a:custGeom>
            <a:solidFill>
              <a:schemeClr val="bg2">
                <a:lumMod val="8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83" name="Freeform 193">
              <a:extLst>
                <a:ext uri="{FF2B5EF4-FFF2-40B4-BE49-F238E27FC236}">
                  <a16:creationId xmlns:a16="http://schemas.microsoft.com/office/drawing/2014/main" id="{66ADD91E-DC01-4301-94D1-B5A29588ADAA}"/>
                </a:ext>
              </a:extLst>
            </p:cNvPr>
            <p:cNvSpPr>
              <a:spLocks/>
            </p:cNvSpPr>
            <p:nvPr/>
          </p:nvSpPr>
          <p:spPr bwMode="auto">
            <a:xfrm>
              <a:off x="9321932" y="2723446"/>
              <a:ext cx="304386" cy="303691"/>
            </a:xfrm>
            <a:custGeom>
              <a:avLst/>
              <a:gdLst>
                <a:gd name="T0" fmla="*/ 0 w 185"/>
                <a:gd name="T1" fmla="*/ 25 h 185"/>
                <a:gd name="T2" fmla="*/ 136 w 185"/>
                <a:gd name="T3" fmla="*/ 185 h 185"/>
                <a:gd name="T4" fmla="*/ 184 w 185"/>
                <a:gd name="T5" fmla="*/ 169 h 185"/>
                <a:gd name="T6" fmla="*/ 185 w 185"/>
                <a:gd name="T7" fmla="*/ 47 h 185"/>
                <a:gd name="T8" fmla="*/ 137 w 185"/>
                <a:gd name="T9" fmla="*/ 100 h 185"/>
                <a:gd name="T10" fmla="*/ 0 w 185"/>
                <a:gd name="T11" fmla="*/ 25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5" h="185">
                  <a:moveTo>
                    <a:pt x="0" y="25"/>
                  </a:moveTo>
                  <a:cubicBezTo>
                    <a:pt x="0" y="25"/>
                    <a:pt x="104" y="125"/>
                    <a:pt x="136" y="185"/>
                  </a:cubicBezTo>
                  <a:cubicBezTo>
                    <a:pt x="148" y="171"/>
                    <a:pt x="167" y="166"/>
                    <a:pt x="184" y="169"/>
                  </a:cubicBezTo>
                  <a:cubicBezTo>
                    <a:pt x="184" y="169"/>
                    <a:pt x="172" y="81"/>
                    <a:pt x="185" y="47"/>
                  </a:cubicBezTo>
                  <a:cubicBezTo>
                    <a:pt x="185" y="47"/>
                    <a:pt x="144" y="69"/>
                    <a:pt x="137" y="100"/>
                  </a:cubicBezTo>
                  <a:cubicBezTo>
                    <a:pt x="137" y="100"/>
                    <a:pt x="108" y="0"/>
                    <a:pt x="0" y="25"/>
                  </a:cubicBezTo>
                  <a:close/>
                </a:path>
              </a:pathLst>
            </a:custGeom>
            <a:solidFill>
              <a:schemeClr val="bg2">
                <a:lumMod val="8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</p:grpSp>
      <p:grpSp>
        <p:nvGrpSpPr>
          <p:cNvPr id="110" name="Group 109">
            <a:extLst>
              <a:ext uri="{FF2B5EF4-FFF2-40B4-BE49-F238E27FC236}">
                <a16:creationId xmlns:a16="http://schemas.microsoft.com/office/drawing/2014/main" id="{78A8E80A-24F9-47DD-B429-E786A1D95CF9}"/>
              </a:ext>
            </a:extLst>
          </p:cNvPr>
          <p:cNvGrpSpPr/>
          <p:nvPr/>
        </p:nvGrpSpPr>
        <p:grpSpPr>
          <a:xfrm>
            <a:off x="-78159" y="3226934"/>
            <a:ext cx="4806931" cy="2159193"/>
            <a:chOff x="379041" y="3226934"/>
            <a:chExt cx="4806931" cy="2159193"/>
          </a:xfrm>
        </p:grpSpPr>
        <p:sp>
          <p:nvSpPr>
            <p:cNvPr id="84" name="Freeform 194">
              <a:extLst>
                <a:ext uri="{FF2B5EF4-FFF2-40B4-BE49-F238E27FC236}">
                  <a16:creationId xmlns:a16="http://schemas.microsoft.com/office/drawing/2014/main" id="{997FB86B-480B-4FB9-B8ED-3624F470DDA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041" y="4005272"/>
              <a:ext cx="348167" cy="217518"/>
            </a:xfrm>
            <a:custGeom>
              <a:avLst/>
              <a:gdLst>
                <a:gd name="T0" fmla="*/ 201 w 212"/>
                <a:gd name="T1" fmla="*/ 31 h 132"/>
                <a:gd name="T2" fmla="*/ 212 w 212"/>
                <a:gd name="T3" fmla="*/ 78 h 132"/>
                <a:gd name="T4" fmla="*/ 192 w 212"/>
                <a:gd name="T5" fmla="*/ 101 h 132"/>
                <a:gd name="T6" fmla="*/ 61 w 212"/>
                <a:gd name="T7" fmla="*/ 102 h 132"/>
                <a:gd name="T8" fmla="*/ 201 w 212"/>
                <a:gd name="T9" fmla="*/ 31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2" h="132">
                  <a:moveTo>
                    <a:pt x="201" y="31"/>
                  </a:moveTo>
                  <a:cubicBezTo>
                    <a:pt x="212" y="78"/>
                    <a:pt x="212" y="78"/>
                    <a:pt x="212" y="78"/>
                  </a:cubicBezTo>
                  <a:cubicBezTo>
                    <a:pt x="205" y="85"/>
                    <a:pt x="193" y="100"/>
                    <a:pt x="192" y="101"/>
                  </a:cubicBezTo>
                  <a:cubicBezTo>
                    <a:pt x="192" y="101"/>
                    <a:pt x="122" y="72"/>
                    <a:pt x="61" y="102"/>
                  </a:cubicBezTo>
                  <a:cubicBezTo>
                    <a:pt x="0" y="132"/>
                    <a:pt x="115" y="0"/>
                    <a:pt x="201" y="31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85" name="Freeform 195">
              <a:extLst>
                <a:ext uri="{FF2B5EF4-FFF2-40B4-BE49-F238E27FC236}">
                  <a16:creationId xmlns:a16="http://schemas.microsoft.com/office/drawing/2014/main" id="{9F4364E6-2687-4073-8F0E-936495F893FC}"/>
                </a:ext>
              </a:extLst>
            </p:cNvPr>
            <p:cNvSpPr>
              <a:spLocks/>
            </p:cNvSpPr>
            <p:nvPr/>
          </p:nvSpPr>
          <p:spPr bwMode="auto">
            <a:xfrm>
              <a:off x="763345" y="3392330"/>
              <a:ext cx="369016" cy="205704"/>
            </a:xfrm>
            <a:custGeom>
              <a:avLst/>
              <a:gdLst>
                <a:gd name="T0" fmla="*/ 225 w 225"/>
                <a:gd name="T1" fmla="*/ 66 h 125"/>
                <a:gd name="T2" fmla="*/ 215 w 225"/>
                <a:gd name="T3" fmla="*/ 113 h 125"/>
                <a:gd name="T4" fmla="*/ 187 w 225"/>
                <a:gd name="T5" fmla="*/ 125 h 125"/>
                <a:gd name="T6" fmla="*/ 68 w 225"/>
                <a:gd name="T7" fmla="*/ 69 h 125"/>
                <a:gd name="T8" fmla="*/ 225 w 225"/>
                <a:gd name="T9" fmla="*/ 66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5" h="125">
                  <a:moveTo>
                    <a:pt x="225" y="66"/>
                  </a:moveTo>
                  <a:cubicBezTo>
                    <a:pt x="215" y="113"/>
                    <a:pt x="215" y="113"/>
                    <a:pt x="215" y="113"/>
                  </a:cubicBezTo>
                  <a:cubicBezTo>
                    <a:pt x="205" y="117"/>
                    <a:pt x="188" y="125"/>
                    <a:pt x="187" y="125"/>
                  </a:cubicBezTo>
                  <a:cubicBezTo>
                    <a:pt x="187" y="125"/>
                    <a:pt x="136" y="68"/>
                    <a:pt x="68" y="69"/>
                  </a:cubicBezTo>
                  <a:cubicBezTo>
                    <a:pt x="0" y="70"/>
                    <a:pt x="162" y="0"/>
                    <a:pt x="225" y="66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86" name="Freeform 196">
              <a:extLst>
                <a:ext uri="{FF2B5EF4-FFF2-40B4-BE49-F238E27FC236}">
                  <a16:creationId xmlns:a16="http://schemas.microsoft.com/office/drawing/2014/main" id="{84E51FDA-1AC9-457E-9E70-E59591F3D6E6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4332" y="4061562"/>
              <a:ext cx="649773" cy="650468"/>
            </a:xfrm>
            <a:custGeom>
              <a:avLst/>
              <a:gdLst>
                <a:gd name="T0" fmla="*/ 0 w 396"/>
                <a:gd name="T1" fmla="*/ 197 h 396"/>
                <a:gd name="T2" fmla="*/ 0 w 396"/>
                <a:gd name="T3" fmla="*/ 198 h 396"/>
                <a:gd name="T4" fmla="*/ 13 w 396"/>
                <a:gd name="T5" fmla="*/ 269 h 396"/>
                <a:gd name="T6" fmla="*/ 42 w 396"/>
                <a:gd name="T7" fmla="*/ 320 h 396"/>
                <a:gd name="T8" fmla="*/ 52 w 396"/>
                <a:gd name="T9" fmla="*/ 331 h 396"/>
                <a:gd name="T10" fmla="*/ 65 w 396"/>
                <a:gd name="T11" fmla="*/ 344 h 396"/>
                <a:gd name="T12" fmla="*/ 70 w 396"/>
                <a:gd name="T13" fmla="*/ 349 h 396"/>
                <a:gd name="T14" fmla="*/ 71 w 396"/>
                <a:gd name="T15" fmla="*/ 350 h 396"/>
                <a:gd name="T16" fmla="*/ 132 w 396"/>
                <a:gd name="T17" fmla="*/ 385 h 396"/>
                <a:gd name="T18" fmla="*/ 198 w 396"/>
                <a:gd name="T19" fmla="*/ 396 h 396"/>
                <a:gd name="T20" fmla="*/ 198 w 396"/>
                <a:gd name="T21" fmla="*/ 396 h 396"/>
                <a:gd name="T22" fmla="*/ 235 w 396"/>
                <a:gd name="T23" fmla="*/ 392 h 396"/>
                <a:gd name="T24" fmla="*/ 236 w 396"/>
                <a:gd name="T25" fmla="*/ 392 h 396"/>
                <a:gd name="T26" fmla="*/ 251 w 396"/>
                <a:gd name="T27" fmla="*/ 389 h 396"/>
                <a:gd name="T28" fmla="*/ 261 w 396"/>
                <a:gd name="T29" fmla="*/ 386 h 396"/>
                <a:gd name="T30" fmla="*/ 269 w 396"/>
                <a:gd name="T31" fmla="*/ 383 h 396"/>
                <a:gd name="T32" fmla="*/ 279 w 396"/>
                <a:gd name="T33" fmla="*/ 378 h 396"/>
                <a:gd name="T34" fmla="*/ 396 w 396"/>
                <a:gd name="T35" fmla="*/ 198 h 396"/>
                <a:gd name="T36" fmla="*/ 395 w 396"/>
                <a:gd name="T37" fmla="*/ 178 h 396"/>
                <a:gd name="T38" fmla="*/ 395 w 396"/>
                <a:gd name="T39" fmla="*/ 177 h 396"/>
                <a:gd name="T40" fmla="*/ 374 w 396"/>
                <a:gd name="T41" fmla="*/ 109 h 396"/>
                <a:gd name="T42" fmla="*/ 245 w 396"/>
                <a:gd name="T43" fmla="*/ 6 h 396"/>
                <a:gd name="T44" fmla="*/ 245 w 396"/>
                <a:gd name="T45" fmla="*/ 6 h 396"/>
                <a:gd name="T46" fmla="*/ 198 w 396"/>
                <a:gd name="T47" fmla="*/ 0 h 396"/>
                <a:gd name="T48" fmla="*/ 89 w 396"/>
                <a:gd name="T49" fmla="*/ 33 h 396"/>
                <a:gd name="T50" fmla="*/ 87 w 396"/>
                <a:gd name="T51" fmla="*/ 34 h 396"/>
                <a:gd name="T52" fmla="*/ 60 w 396"/>
                <a:gd name="T53" fmla="*/ 56 h 396"/>
                <a:gd name="T54" fmla="*/ 1 w 396"/>
                <a:gd name="T55" fmla="*/ 182 h 396"/>
                <a:gd name="T56" fmla="*/ 0 w 396"/>
                <a:gd name="T57" fmla="*/ 187 h 396"/>
                <a:gd name="T58" fmla="*/ 0 w 396"/>
                <a:gd name="T59" fmla="*/ 197 h 3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96" h="396">
                  <a:moveTo>
                    <a:pt x="0" y="197"/>
                  </a:moveTo>
                  <a:cubicBezTo>
                    <a:pt x="0" y="198"/>
                    <a:pt x="0" y="198"/>
                    <a:pt x="0" y="198"/>
                  </a:cubicBezTo>
                  <a:cubicBezTo>
                    <a:pt x="0" y="223"/>
                    <a:pt x="5" y="247"/>
                    <a:pt x="13" y="269"/>
                  </a:cubicBezTo>
                  <a:cubicBezTo>
                    <a:pt x="20" y="288"/>
                    <a:pt x="30" y="305"/>
                    <a:pt x="42" y="320"/>
                  </a:cubicBezTo>
                  <a:cubicBezTo>
                    <a:pt x="45" y="324"/>
                    <a:pt x="48" y="328"/>
                    <a:pt x="52" y="331"/>
                  </a:cubicBezTo>
                  <a:cubicBezTo>
                    <a:pt x="56" y="336"/>
                    <a:pt x="60" y="340"/>
                    <a:pt x="65" y="344"/>
                  </a:cubicBezTo>
                  <a:cubicBezTo>
                    <a:pt x="66" y="346"/>
                    <a:pt x="68" y="347"/>
                    <a:pt x="70" y="349"/>
                  </a:cubicBezTo>
                  <a:cubicBezTo>
                    <a:pt x="70" y="349"/>
                    <a:pt x="71" y="350"/>
                    <a:pt x="71" y="350"/>
                  </a:cubicBezTo>
                  <a:cubicBezTo>
                    <a:pt x="89" y="365"/>
                    <a:pt x="110" y="377"/>
                    <a:pt x="132" y="385"/>
                  </a:cubicBezTo>
                  <a:cubicBezTo>
                    <a:pt x="152" y="392"/>
                    <a:pt x="175" y="396"/>
                    <a:pt x="198" y="396"/>
                  </a:cubicBezTo>
                  <a:cubicBezTo>
                    <a:pt x="198" y="396"/>
                    <a:pt x="198" y="396"/>
                    <a:pt x="198" y="396"/>
                  </a:cubicBezTo>
                  <a:cubicBezTo>
                    <a:pt x="211" y="396"/>
                    <a:pt x="223" y="395"/>
                    <a:pt x="235" y="392"/>
                  </a:cubicBezTo>
                  <a:cubicBezTo>
                    <a:pt x="235" y="392"/>
                    <a:pt x="236" y="392"/>
                    <a:pt x="236" y="392"/>
                  </a:cubicBezTo>
                  <a:cubicBezTo>
                    <a:pt x="241" y="391"/>
                    <a:pt x="246" y="390"/>
                    <a:pt x="251" y="389"/>
                  </a:cubicBezTo>
                  <a:cubicBezTo>
                    <a:pt x="254" y="388"/>
                    <a:pt x="258" y="387"/>
                    <a:pt x="261" y="386"/>
                  </a:cubicBezTo>
                  <a:cubicBezTo>
                    <a:pt x="264" y="385"/>
                    <a:pt x="266" y="384"/>
                    <a:pt x="269" y="383"/>
                  </a:cubicBezTo>
                  <a:cubicBezTo>
                    <a:pt x="273" y="381"/>
                    <a:pt x="276" y="380"/>
                    <a:pt x="279" y="378"/>
                  </a:cubicBezTo>
                  <a:cubicBezTo>
                    <a:pt x="348" y="347"/>
                    <a:pt x="396" y="278"/>
                    <a:pt x="396" y="198"/>
                  </a:cubicBezTo>
                  <a:cubicBezTo>
                    <a:pt x="396" y="191"/>
                    <a:pt x="395" y="185"/>
                    <a:pt x="395" y="178"/>
                  </a:cubicBezTo>
                  <a:cubicBezTo>
                    <a:pt x="395" y="178"/>
                    <a:pt x="395" y="177"/>
                    <a:pt x="395" y="177"/>
                  </a:cubicBezTo>
                  <a:cubicBezTo>
                    <a:pt x="392" y="152"/>
                    <a:pt x="385" y="129"/>
                    <a:pt x="374" y="109"/>
                  </a:cubicBezTo>
                  <a:cubicBezTo>
                    <a:pt x="349" y="58"/>
                    <a:pt x="301" y="19"/>
                    <a:pt x="245" y="6"/>
                  </a:cubicBezTo>
                  <a:cubicBezTo>
                    <a:pt x="245" y="6"/>
                    <a:pt x="245" y="6"/>
                    <a:pt x="245" y="6"/>
                  </a:cubicBezTo>
                  <a:cubicBezTo>
                    <a:pt x="230" y="2"/>
                    <a:pt x="214" y="0"/>
                    <a:pt x="198" y="0"/>
                  </a:cubicBezTo>
                  <a:cubicBezTo>
                    <a:pt x="158" y="0"/>
                    <a:pt x="120" y="12"/>
                    <a:pt x="89" y="33"/>
                  </a:cubicBezTo>
                  <a:cubicBezTo>
                    <a:pt x="88" y="33"/>
                    <a:pt x="88" y="33"/>
                    <a:pt x="87" y="34"/>
                  </a:cubicBezTo>
                  <a:cubicBezTo>
                    <a:pt x="78" y="40"/>
                    <a:pt x="69" y="48"/>
                    <a:pt x="60" y="56"/>
                  </a:cubicBezTo>
                  <a:cubicBezTo>
                    <a:pt x="27" y="88"/>
                    <a:pt x="4" y="133"/>
                    <a:pt x="1" y="182"/>
                  </a:cubicBezTo>
                  <a:cubicBezTo>
                    <a:pt x="0" y="184"/>
                    <a:pt x="0" y="186"/>
                    <a:pt x="0" y="187"/>
                  </a:cubicBezTo>
                  <a:cubicBezTo>
                    <a:pt x="0" y="191"/>
                    <a:pt x="0" y="194"/>
                    <a:pt x="0" y="197"/>
                  </a:cubicBezTo>
                  <a:close/>
                </a:path>
              </a:pathLst>
            </a:custGeom>
            <a:solidFill>
              <a:schemeClr val="bg2">
                <a:lumMod val="9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88" name="Freeform 197">
              <a:extLst>
                <a:ext uri="{FF2B5EF4-FFF2-40B4-BE49-F238E27FC236}">
                  <a16:creationId xmlns:a16="http://schemas.microsoft.com/office/drawing/2014/main" id="{5D241780-9471-41BC-AB02-B037F8204372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6705" y="3494487"/>
              <a:ext cx="562905" cy="746371"/>
            </a:xfrm>
            <a:custGeom>
              <a:avLst/>
              <a:gdLst>
                <a:gd name="T0" fmla="*/ 0 w 343"/>
                <a:gd name="T1" fmla="*/ 351 h 454"/>
                <a:gd name="T2" fmla="*/ 129 w 343"/>
                <a:gd name="T3" fmla="*/ 454 h 454"/>
                <a:gd name="T4" fmla="*/ 342 w 343"/>
                <a:gd name="T5" fmla="*/ 16 h 454"/>
                <a:gd name="T6" fmla="*/ 342 w 343"/>
                <a:gd name="T7" fmla="*/ 0 h 454"/>
                <a:gd name="T8" fmla="*/ 315 w 343"/>
                <a:gd name="T9" fmla="*/ 0 h 454"/>
                <a:gd name="T10" fmla="*/ 0 w 343"/>
                <a:gd name="T11" fmla="*/ 351 h 4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43" h="454">
                  <a:moveTo>
                    <a:pt x="0" y="351"/>
                  </a:moveTo>
                  <a:cubicBezTo>
                    <a:pt x="56" y="364"/>
                    <a:pt x="104" y="403"/>
                    <a:pt x="129" y="454"/>
                  </a:cubicBezTo>
                  <a:cubicBezTo>
                    <a:pt x="129" y="454"/>
                    <a:pt x="339" y="197"/>
                    <a:pt x="342" y="16"/>
                  </a:cubicBezTo>
                  <a:cubicBezTo>
                    <a:pt x="343" y="11"/>
                    <a:pt x="342" y="6"/>
                    <a:pt x="342" y="0"/>
                  </a:cubicBezTo>
                  <a:cubicBezTo>
                    <a:pt x="342" y="0"/>
                    <a:pt x="329" y="4"/>
                    <a:pt x="315" y="0"/>
                  </a:cubicBezTo>
                  <a:cubicBezTo>
                    <a:pt x="315" y="0"/>
                    <a:pt x="114" y="313"/>
                    <a:pt x="0" y="351"/>
                  </a:cubicBezTo>
                  <a:close/>
                </a:path>
              </a:pathLst>
            </a:custGeom>
            <a:solidFill>
              <a:schemeClr val="accent5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89" name="Freeform 198">
              <a:extLst>
                <a:ext uri="{FF2B5EF4-FFF2-40B4-BE49-F238E27FC236}">
                  <a16:creationId xmlns:a16="http://schemas.microsoft.com/office/drawing/2014/main" id="{3232F524-C088-4539-AB44-3B12E9CD0C0E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0079" y="3226934"/>
              <a:ext cx="275893" cy="273808"/>
            </a:xfrm>
            <a:custGeom>
              <a:avLst/>
              <a:gdLst>
                <a:gd name="T0" fmla="*/ 45 w 168"/>
                <a:gd name="T1" fmla="*/ 163 h 167"/>
                <a:gd name="T2" fmla="*/ 72 w 168"/>
                <a:gd name="T3" fmla="*/ 163 h 167"/>
                <a:gd name="T4" fmla="*/ 168 w 168"/>
                <a:gd name="T5" fmla="*/ 0 h 167"/>
                <a:gd name="T6" fmla="*/ 92 w 168"/>
                <a:gd name="T7" fmla="*/ 29 h 167"/>
                <a:gd name="T8" fmla="*/ 49 w 168"/>
                <a:gd name="T9" fmla="*/ 95 h 167"/>
                <a:gd name="T10" fmla="*/ 20 w 168"/>
                <a:gd name="T11" fmla="*/ 51 h 167"/>
                <a:gd name="T12" fmla="*/ 45 w 168"/>
                <a:gd name="T13" fmla="*/ 163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8" h="167">
                  <a:moveTo>
                    <a:pt x="45" y="163"/>
                  </a:moveTo>
                  <a:cubicBezTo>
                    <a:pt x="59" y="167"/>
                    <a:pt x="72" y="163"/>
                    <a:pt x="72" y="163"/>
                  </a:cubicBezTo>
                  <a:cubicBezTo>
                    <a:pt x="72" y="163"/>
                    <a:pt x="162" y="121"/>
                    <a:pt x="168" y="0"/>
                  </a:cubicBezTo>
                  <a:cubicBezTo>
                    <a:pt x="168" y="0"/>
                    <a:pt x="129" y="46"/>
                    <a:pt x="92" y="29"/>
                  </a:cubicBezTo>
                  <a:cubicBezTo>
                    <a:pt x="92" y="29"/>
                    <a:pt x="75" y="108"/>
                    <a:pt x="49" y="95"/>
                  </a:cubicBezTo>
                  <a:cubicBezTo>
                    <a:pt x="24" y="82"/>
                    <a:pt x="20" y="51"/>
                    <a:pt x="20" y="51"/>
                  </a:cubicBezTo>
                  <a:cubicBezTo>
                    <a:pt x="20" y="51"/>
                    <a:pt x="0" y="127"/>
                    <a:pt x="45" y="163"/>
                  </a:cubicBezTo>
                  <a:close/>
                </a:path>
              </a:pathLst>
            </a:custGeom>
            <a:solidFill>
              <a:schemeClr val="bg2">
                <a:lumMod val="8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90" name="Freeform 199">
              <a:extLst>
                <a:ext uri="{FF2B5EF4-FFF2-40B4-BE49-F238E27FC236}">
                  <a16:creationId xmlns:a16="http://schemas.microsoft.com/office/drawing/2014/main" id="{3CF5F25A-F0D5-4E85-AF0D-AB0F00C6FEBD}"/>
                </a:ext>
              </a:extLst>
            </p:cNvPr>
            <p:cNvSpPr>
              <a:spLocks/>
            </p:cNvSpPr>
            <p:nvPr/>
          </p:nvSpPr>
          <p:spPr bwMode="auto">
            <a:xfrm>
              <a:off x="694546" y="3578576"/>
              <a:ext cx="2073714" cy="1807551"/>
            </a:xfrm>
            <a:custGeom>
              <a:avLst/>
              <a:gdLst>
                <a:gd name="T0" fmla="*/ 0 w 1263"/>
                <a:gd name="T1" fmla="*/ 361 h 1100"/>
                <a:gd name="T2" fmla="*/ 1220 w 1263"/>
                <a:gd name="T3" fmla="*/ 1053 h 1100"/>
                <a:gd name="T4" fmla="*/ 1240 w 1263"/>
                <a:gd name="T5" fmla="*/ 1052 h 1100"/>
                <a:gd name="T6" fmla="*/ 1182 w 1263"/>
                <a:gd name="T7" fmla="*/ 809 h 1100"/>
                <a:gd name="T8" fmla="*/ 1263 w 1263"/>
                <a:gd name="T9" fmla="*/ 568 h 1100"/>
                <a:gd name="T10" fmla="*/ 1239 w 1263"/>
                <a:gd name="T11" fmla="*/ 566 h 1100"/>
                <a:gd name="T12" fmla="*/ 257 w 1263"/>
                <a:gd name="T13" fmla="*/ 0 h 1100"/>
                <a:gd name="T14" fmla="*/ 229 w 1263"/>
                <a:gd name="T15" fmla="*/ 12 h 1100"/>
                <a:gd name="T16" fmla="*/ 739 w 1263"/>
                <a:gd name="T17" fmla="*/ 680 h 1100"/>
                <a:gd name="T18" fmla="*/ 20 w 1263"/>
                <a:gd name="T19" fmla="*/ 338 h 1100"/>
                <a:gd name="T20" fmla="*/ 0 w 1263"/>
                <a:gd name="T21" fmla="*/ 361 h 1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63" h="1100">
                  <a:moveTo>
                    <a:pt x="0" y="361"/>
                  </a:moveTo>
                  <a:cubicBezTo>
                    <a:pt x="0" y="361"/>
                    <a:pt x="346" y="1100"/>
                    <a:pt x="1220" y="1053"/>
                  </a:cubicBezTo>
                  <a:cubicBezTo>
                    <a:pt x="1227" y="1053"/>
                    <a:pt x="1234" y="1052"/>
                    <a:pt x="1240" y="1052"/>
                  </a:cubicBezTo>
                  <a:cubicBezTo>
                    <a:pt x="1199" y="978"/>
                    <a:pt x="1178" y="893"/>
                    <a:pt x="1182" y="809"/>
                  </a:cubicBezTo>
                  <a:cubicBezTo>
                    <a:pt x="1186" y="723"/>
                    <a:pt x="1214" y="638"/>
                    <a:pt x="1263" y="568"/>
                  </a:cubicBezTo>
                  <a:cubicBezTo>
                    <a:pt x="1255" y="567"/>
                    <a:pt x="1247" y="567"/>
                    <a:pt x="1239" y="566"/>
                  </a:cubicBezTo>
                  <a:cubicBezTo>
                    <a:pt x="591" y="530"/>
                    <a:pt x="257" y="0"/>
                    <a:pt x="257" y="0"/>
                  </a:cubicBezTo>
                  <a:cubicBezTo>
                    <a:pt x="229" y="12"/>
                    <a:pt x="229" y="12"/>
                    <a:pt x="229" y="12"/>
                  </a:cubicBezTo>
                  <a:cubicBezTo>
                    <a:pt x="333" y="427"/>
                    <a:pt x="739" y="680"/>
                    <a:pt x="739" y="680"/>
                  </a:cubicBezTo>
                  <a:cubicBezTo>
                    <a:pt x="289" y="640"/>
                    <a:pt x="20" y="338"/>
                    <a:pt x="20" y="338"/>
                  </a:cubicBezTo>
                  <a:lnTo>
                    <a:pt x="0" y="361"/>
                  </a:lnTo>
                  <a:close/>
                </a:path>
              </a:pathLst>
            </a:custGeom>
            <a:solidFill>
              <a:schemeClr val="accent5">
                <a:lumMod val="20000"/>
                <a:lumOff val="8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>
                <a:solidFill>
                  <a:schemeClr val="tx2">
                    <a:lumMod val="60000"/>
                    <a:lumOff val="40000"/>
                  </a:schemeClr>
                </a:solidFill>
              </a:endParaRPr>
            </a:p>
          </p:txBody>
        </p:sp>
        <p:sp>
          <p:nvSpPr>
            <p:cNvPr id="91" name="Freeform 200">
              <a:extLst>
                <a:ext uri="{FF2B5EF4-FFF2-40B4-BE49-F238E27FC236}">
                  <a16:creationId xmlns:a16="http://schemas.microsoft.com/office/drawing/2014/main" id="{DAF6FE5C-F735-4914-A7BA-D7325D150D2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8576" y="4385406"/>
              <a:ext cx="1760989" cy="921497"/>
            </a:xfrm>
            <a:custGeom>
              <a:avLst/>
              <a:gdLst>
                <a:gd name="T0" fmla="*/ 62 w 1072"/>
                <a:gd name="T1" fmla="*/ 561 h 561"/>
                <a:gd name="T2" fmla="*/ 839 w 1072"/>
                <a:gd name="T3" fmla="*/ 387 h 561"/>
                <a:gd name="T4" fmla="*/ 839 w 1072"/>
                <a:gd name="T5" fmla="*/ 387 h 561"/>
                <a:gd name="T6" fmla="*/ 1059 w 1072"/>
                <a:gd name="T7" fmla="*/ 219 h 561"/>
                <a:gd name="T8" fmla="*/ 1072 w 1072"/>
                <a:gd name="T9" fmla="*/ 199 h 561"/>
                <a:gd name="T10" fmla="*/ 1072 w 1072"/>
                <a:gd name="T11" fmla="*/ 199 h 561"/>
                <a:gd name="T12" fmla="*/ 1006 w 1072"/>
                <a:gd name="T13" fmla="*/ 188 h 561"/>
                <a:gd name="T14" fmla="*/ 945 w 1072"/>
                <a:gd name="T15" fmla="*/ 153 h 561"/>
                <a:gd name="T16" fmla="*/ 944 w 1072"/>
                <a:gd name="T17" fmla="*/ 152 h 561"/>
                <a:gd name="T18" fmla="*/ 939 w 1072"/>
                <a:gd name="T19" fmla="*/ 147 h 561"/>
                <a:gd name="T20" fmla="*/ 926 w 1072"/>
                <a:gd name="T21" fmla="*/ 134 h 561"/>
                <a:gd name="T22" fmla="*/ 916 w 1072"/>
                <a:gd name="T23" fmla="*/ 123 h 561"/>
                <a:gd name="T24" fmla="*/ 887 w 1072"/>
                <a:gd name="T25" fmla="*/ 72 h 561"/>
                <a:gd name="T26" fmla="*/ 874 w 1072"/>
                <a:gd name="T27" fmla="*/ 1 h 561"/>
                <a:gd name="T28" fmla="*/ 874 w 1072"/>
                <a:gd name="T29" fmla="*/ 0 h 561"/>
                <a:gd name="T30" fmla="*/ 85 w 1072"/>
                <a:gd name="T31" fmla="*/ 77 h 561"/>
                <a:gd name="T32" fmla="*/ 4 w 1072"/>
                <a:gd name="T33" fmla="*/ 318 h 561"/>
                <a:gd name="T34" fmla="*/ 62 w 1072"/>
                <a:gd name="T35" fmla="*/ 561 h 5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72" h="561">
                  <a:moveTo>
                    <a:pt x="62" y="561"/>
                  </a:moveTo>
                  <a:cubicBezTo>
                    <a:pt x="445" y="538"/>
                    <a:pt x="688" y="463"/>
                    <a:pt x="839" y="387"/>
                  </a:cubicBezTo>
                  <a:cubicBezTo>
                    <a:pt x="839" y="387"/>
                    <a:pt x="839" y="387"/>
                    <a:pt x="839" y="387"/>
                  </a:cubicBezTo>
                  <a:cubicBezTo>
                    <a:pt x="974" y="320"/>
                    <a:pt x="1036" y="251"/>
                    <a:pt x="1059" y="219"/>
                  </a:cubicBezTo>
                  <a:cubicBezTo>
                    <a:pt x="1069" y="206"/>
                    <a:pt x="1072" y="199"/>
                    <a:pt x="1072" y="199"/>
                  </a:cubicBezTo>
                  <a:cubicBezTo>
                    <a:pt x="1072" y="199"/>
                    <a:pt x="1072" y="199"/>
                    <a:pt x="1072" y="199"/>
                  </a:cubicBezTo>
                  <a:cubicBezTo>
                    <a:pt x="1049" y="199"/>
                    <a:pt x="1026" y="195"/>
                    <a:pt x="1006" y="188"/>
                  </a:cubicBezTo>
                  <a:cubicBezTo>
                    <a:pt x="984" y="180"/>
                    <a:pt x="963" y="168"/>
                    <a:pt x="945" y="153"/>
                  </a:cubicBezTo>
                  <a:cubicBezTo>
                    <a:pt x="945" y="153"/>
                    <a:pt x="944" y="152"/>
                    <a:pt x="944" y="152"/>
                  </a:cubicBezTo>
                  <a:cubicBezTo>
                    <a:pt x="942" y="150"/>
                    <a:pt x="940" y="149"/>
                    <a:pt x="939" y="147"/>
                  </a:cubicBezTo>
                  <a:cubicBezTo>
                    <a:pt x="934" y="143"/>
                    <a:pt x="930" y="139"/>
                    <a:pt x="926" y="134"/>
                  </a:cubicBezTo>
                  <a:cubicBezTo>
                    <a:pt x="922" y="131"/>
                    <a:pt x="919" y="127"/>
                    <a:pt x="916" y="123"/>
                  </a:cubicBezTo>
                  <a:cubicBezTo>
                    <a:pt x="904" y="108"/>
                    <a:pt x="894" y="91"/>
                    <a:pt x="887" y="72"/>
                  </a:cubicBezTo>
                  <a:cubicBezTo>
                    <a:pt x="879" y="50"/>
                    <a:pt x="874" y="26"/>
                    <a:pt x="874" y="1"/>
                  </a:cubicBezTo>
                  <a:cubicBezTo>
                    <a:pt x="874" y="0"/>
                    <a:pt x="874" y="0"/>
                    <a:pt x="874" y="0"/>
                  </a:cubicBezTo>
                  <a:cubicBezTo>
                    <a:pt x="810" y="29"/>
                    <a:pt x="594" y="102"/>
                    <a:pt x="85" y="77"/>
                  </a:cubicBezTo>
                  <a:cubicBezTo>
                    <a:pt x="36" y="147"/>
                    <a:pt x="8" y="232"/>
                    <a:pt x="4" y="318"/>
                  </a:cubicBezTo>
                  <a:cubicBezTo>
                    <a:pt x="0" y="402"/>
                    <a:pt x="21" y="487"/>
                    <a:pt x="62" y="561"/>
                  </a:cubicBezTo>
                  <a:close/>
                </a:path>
              </a:pathLst>
            </a:custGeom>
            <a:solidFill>
              <a:schemeClr val="accent5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94" name="Freeform 203">
              <a:extLst>
                <a:ext uri="{FF2B5EF4-FFF2-40B4-BE49-F238E27FC236}">
                  <a16:creationId xmlns:a16="http://schemas.microsoft.com/office/drawing/2014/main" id="{F7FB53FF-5D9A-4A94-A6B3-01C372025BC9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7919" y="4692572"/>
              <a:ext cx="384304" cy="27798"/>
            </a:xfrm>
            <a:custGeom>
              <a:avLst/>
              <a:gdLst>
                <a:gd name="T0" fmla="*/ 160 w 234"/>
                <a:gd name="T1" fmla="*/ 15 h 17"/>
                <a:gd name="T2" fmla="*/ 0 w 234"/>
                <a:gd name="T3" fmla="*/ 4 h 17"/>
                <a:gd name="T4" fmla="*/ 0 w 234"/>
                <a:gd name="T5" fmla="*/ 0 h 17"/>
                <a:gd name="T6" fmla="*/ 233 w 234"/>
                <a:gd name="T7" fmla="*/ 7 h 17"/>
                <a:gd name="T8" fmla="*/ 234 w 234"/>
                <a:gd name="T9" fmla="*/ 11 h 17"/>
                <a:gd name="T10" fmla="*/ 160 w 234"/>
                <a:gd name="T11" fmla="*/ 1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34" h="17">
                  <a:moveTo>
                    <a:pt x="160" y="15"/>
                  </a:moveTo>
                  <a:cubicBezTo>
                    <a:pt x="77" y="15"/>
                    <a:pt x="1" y="4"/>
                    <a:pt x="0" y="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128" y="17"/>
                    <a:pt x="233" y="7"/>
                  </a:cubicBezTo>
                  <a:cubicBezTo>
                    <a:pt x="234" y="11"/>
                    <a:pt x="234" y="11"/>
                    <a:pt x="234" y="11"/>
                  </a:cubicBezTo>
                  <a:cubicBezTo>
                    <a:pt x="210" y="14"/>
                    <a:pt x="185" y="15"/>
                    <a:pt x="160" y="1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95" name="Freeform 204">
              <a:extLst>
                <a:ext uri="{FF2B5EF4-FFF2-40B4-BE49-F238E27FC236}">
                  <a16:creationId xmlns:a16="http://schemas.microsoft.com/office/drawing/2014/main" id="{D89C1376-649E-47A4-9BB9-93D7C6EC7B1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3718" y="3857943"/>
              <a:ext cx="535107" cy="879105"/>
            </a:xfrm>
            <a:custGeom>
              <a:avLst/>
              <a:gdLst>
                <a:gd name="T0" fmla="*/ 244 w 326"/>
                <a:gd name="T1" fmla="*/ 528 h 535"/>
                <a:gd name="T2" fmla="*/ 310 w 326"/>
                <a:gd name="T3" fmla="*/ 503 h 535"/>
                <a:gd name="T4" fmla="*/ 320 w 326"/>
                <a:gd name="T5" fmla="*/ 478 h 535"/>
                <a:gd name="T6" fmla="*/ 299 w 326"/>
                <a:gd name="T7" fmla="*/ 469 h 535"/>
                <a:gd name="T8" fmla="*/ 241 w 326"/>
                <a:gd name="T9" fmla="*/ 457 h 535"/>
                <a:gd name="T10" fmla="*/ 197 w 326"/>
                <a:gd name="T11" fmla="*/ 418 h 535"/>
                <a:gd name="T12" fmla="*/ 205 w 326"/>
                <a:gd name="T13" fmla="*/ 362 h 535"/>
                <a:gd name="T14" fmla="*/ 237 w 326"/>
                <a:gd name="T15" fmla="*/ 340 h 535"/>
                <a:gd name="T16" fmla="*/ 255 w 326"/>
                <a:gd name="T17" fmla="*/ 251 h 535"/>
                <a:gd name="T18" fmla="*/ 231 w 326"/>
                <a:gd name="T19" fmla="*/ 206 h 535"/>
                <a:gd name="T20" fmla="*/ 256 w 326"/>
                <a:gd name="T21" fmla="*/ 165 h 535"/>
                <a:gd name="T22" fmla="*/ 304 w 326"/>
                <a:gd name="T23" fmla="*/ 119 h 535"/>
                <a:gd name="T24" fmla="*/ 305 w 326"/>
                <a:gd name="T25" fmla="*/ 37 h 535"/>
                <a:gd name="T26" fmla="*/ 230 w 326"/>
                <a:gd name="T27" fmla="*/ 6 h 535"/>
                <a:gd name="T28" fmla="*/ 172 w 326"/>
                <a:gd name="T29" fmla="*/ 63 h 535"/>
                <a:gd name="T30" fmla="*/ 162 w 326"/>
                <a:gd name="T31" fmla="*/ 93 h 535"/>
                <a:gd name="T32" fmla="*/ 134 w 326"/>
                <a:gd name="T33" fmla="*/ 102 h 535"/>
                <a:gd name="T34" fmla="*/ 83 w 326"/>
                <a:gd name="T35" fmla="*/ 178 h 535"/>
                <a:gd name="T36" fmla="*/ 30 w 326"/>
                <a:gd name="T37" fmla="*/ 209 h 535"/>
                <a:gd name="T38" fmla="*/ 8 w 326"/>
                <a:gd name="T39" fmla="*/ 269 h 535"/>
                <a:gd name="T40" fmla="*/ 11 w 326"/>
                <a:gd name="T41" fmla="*/ 323 h 535"/>
                <a:gd name="T42" fmla="*/ 39 w 326"/>
                <a:gd name="T43" fmla="*/ 348 h 535"/>
                <a:gd name="T44" fmla="*/ 47 w 326"/>
                <a:gd name="T45" fmla="*/ 410 h 535"/>
                <a:gd name="T46" fmla="*/ 73 w 326"/>
                <a:gd name="T47" fmla="*/ 474 h 535"/>
                <a:gd name="T48" fmla="*/ 135 w 326"/>
                <a:gd name="T49" fmla="*/ 505 h 535"/>
                <a:gd name="T50" fmla="*/ 188 w 326"/>
                <a:gd name="T51" fmla="*/ 512 h 535"/>
                <a:gd name="T52" fmla="*/ 212 w 326"/>
                <a:gd name="T53" fmla="*/ 529 h 535"/>
                <a:gd name="T54" fmla="*/ 239 w 326"/>
                <a:gd name="T55" fmla="*/ 528 h 535"/>
                <a:gd name="T56" fmla="*/ 244 w 326"/>
                <a:gd name="T57" fmla="*/ 528 h 5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26" h="535">
                  <a:moveTo>
                    <a:pt x="244" y="528"/>
                  </a:moveTo>
                  <a:cubicBezTo>
                    <a:pt x="267" y="527"/>
                    <a:pt x="291" y="518"/>
                    <a:pt x="310" y="503"/>
                  </a:cubicBezTo>
                  <a:cubicBezTo>
                    <a:pt x="317" y="497"/>
                    <a:pt x="325" y="486"/>
                    <a:pt x="320" y="478"/>
                  </a:cubicBezTo>
                  <a:cubicBezTo>
                    <a:pt x="316" y="471"/>
                    <a:pt x="307" y="469"/>
                    <a:pt x="299" y="469"/>
                  </a:cubicBezTo>
                  <a:cubicBezTo>
                    <a:pt x="279" y="467"/>
                    <a:pt x="259" y="465"/>
                    <a:pt x="241" y="457"/>
                  </a:cubicBezTo>
                  <a:cubicBezTo>
                    <a:pt x="222" y="449"/>
                    <a:pt x="206" y="436"/>
                    <a:pt x="197" y="418"/>
                  </a:cubicBezTo>
                  <a:cubicBezTo>
                    <a:pt x="189" y="400"/>
                    <a:pt x="191" y="377"/>
                    <a:pt x="205" y="362"/>
                  </a:cubicBezTo>
                  <a:cubicBezTo>
                    <a:pt x="214" y="353"/>
                    <a:pt x="226" y="348"/>
                    <a:pt x="237" y="340"/>
                  </a:cubicBezTo>
                  <a:cubicBezTo>
                    <a:pt x="263" y="320"/>
                    <a:pt x="271" y="280"/>
                    <a:pt x="255" y="251"/>
                  </a:cubicBezTo>
                  <a:cubicBezTo>
                    <a:pt x="246" y="236"/>
                    <a:pt x="232" y="223"/>
                    <a:pt x="231" y="206"/>
                  </a:cubicBezTo>
                  <a:cubicBezTo>
                    <a:pt x="231" y="189"/>
                    <a:pt x="244" y="176"/>
                    <a:pt x="256" y="165"/>
                  </a:cubicBezTo>
                  <a:cubicBezTo>
                    <a:pt x="272" y="149"/>
                    <a:pt x="288" y="134"/>
                    <a:pt x="304" y="119"/>
                  </a:cubicBezTo>
                  <a:cubicBezTo>
                    <a:pt x="326" y="100"/>
                    <a:pt x="321" y="61"/>
                    <a:pt x="305" y="37"/>
                  </a:cubicBezTo>
                  <a:cubicBezTo>
                    <a:pt x="289" y="13"/>
                    <a:pt x="258" y="0"/>
                    <a:pt x="230" y="6"/>
                  </a:cubicBezTo>
                  <a:cubicBezTo>
                    <a:pt x="201" y="11"/>
                    <a:pt x="177" y="35"/>
                    <a:pt x="172" y="63"/>
                  </a:cubicBezTo>
                  <a:cubicBezTo>
                    <a:pt x="169" y="74"/>
                    <a:pt x="169" y="85"/>
                    <a:pt x="162" y="93"/>
                  </a:cubicBezTo>
                  <a:cubicBezTo>
                    <a:pt x="155" y="100"/>
                    <a:pt x="144" y="100"/>
                    <a:pt x="134" y="102"/>
                  </a:cubicBezTo>
                  <a:cubicBezTo>
                    <a:pt x="102" y="110"/>
                    <a:pt x="78" y="145"/>
                    <a:pt x="83" y="178"/>
                  </a:cubicBezTo>
                  <a:cubicBezTo>
                    <a:pt x="62" y="179"/>
                    <a:pt x="41" y="191"/>
                    <a:pt x="30" y="209"/>
                  </a:cubicBezTo>
                  <a:cubicBezTo>
                    <a:pt x="19" y="227"/>
                    <a:pt x="13" y="248"/>
                    <a:pt x="8" y="269"/>
                  </a:cubicBezTo>
                  <a:cubicBezTo>
                    <a:pt x="4" y="287"/>
                    <a:pt x="0" y="308"/>
                    <a:pt x="11" y="323"/>
                  </a:cubicBezTo>
                  <a:cubicBezTo>
                    <a:pt x="18" y="333"/>
                    <a:pt x="32" y="338"/>
                    <a:pt x="39" y="348"/>
                  </a:cubicBezTo>
                  <a:cubicBezTo>
                    <a:pt x="52" y="365"/>
                    <a:pt x="47" y="389"/>
                    <a:pt x="47" y="410"/>
                  </a:cubicBezTo>
                  <a:cubicBezTo>
                    <a:pt x="47" y="433"/>
                    <a:pt x="57" y="457"/>
                    <a:pt x="73" y="474"/>
                  </a:cubicBezTo>
                  <a:cubicBezTo>
                    <a:pt x="89" y="491"/>
                    <a:pt x="111" y="502"/>
                    <a:pt x="135" y="505"/>
                  </a:cubicBezTo>
                  <a:cubicBezTo>
                    <a:pt x="153" y="507"/>
                    <a:pt x="172" y="504"/>
                    <a:pt x="188" y="512"/>
                  </a:cubicBezTo>
                  <a:cubicBezTo>
                    <a:pt x="197" y="517"/>
                    <a:pt x="204" y="524"/>
                    <a:pt x="212" y="529"/>
                  </a:cubicBezTo>
                  <a:cubicBezTo>
                    <a:pt x="221" y="533"/>
                    <a:pt x="232" y="535"/>
                    <a:pt x="239" y="528"/>
                  </a:cubicBezTo>
                  <a:cubicBezTo>
                    <a:pt x="238" y="526"/>
                    <a:pt x="244" y="529"/>
                    <a:pt x="244" y="528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</p:grpSp>
      <p:sp>
        <p:nvSpPr>
          <p:cNvPr id="96" name="Freeform 205">
            <a:extLst>
              <a:ext uri="{FF2B5EF4-FFF2-40B4-BE49-F238E27FC236}">
                <a16:creationId xmlns:a16="http://schemas.microsoft.com/office/drawing/2014/main" id="{98110E2D-3111-4AA4-B187-76DF96B10D64}"/>
              </a:ext>
            </a:extLst>
          </p:cNvPr>
          <p:cNvSpPr>
            <a:spLocks/>
          </p:cNvSpPr>
          <p:nvPr/>
        </p:nvSpPr>
        <p:spPr bwMode="auto">
          <a:xfrm>
            <a:off x="4110617" y="2550405"/>
            <a:ext cx="1488571" cy="1789483"/>
          </a:xfrm>
          <a:custGeom>
            <a:avLst/>
            <a:gdLst>
              <a:gd name="T0" fmla="*/ 849 w 893"/>
              <a:gd name="T1" fmla="*/ 885 h 1073"/>
              <a:gd name="T2" fmla="*/ 367 w 893"/>
              <a:gd name="T3" fmla="*/ 1063 h 1073"/>
              <a:gd name="T4" fmla="*/ 293 w 893"/>
              <a:gd name="T5" fmla="*/ 1029 h 1073"/>
              <a:gd name="T6" fmla="*/ 11 w 893"/>
              <a:gd name="T7" fmla="*/ 262 h 1073"/>
              <a:gd name="T8" fmla="*/ 45 w 893"/>
              <a:gd name="T9" fmla="*/ 188 h 1073"/>
              <a:gd name="T10" fmla="*/ 527 w 893"/>
              <a:gd name="T11" fmla="*/ 11 h 1073"/>
              <a:gd name="T12" fmla="*/ 600 w 893"/>
              <a:gd name="T13" fmla="*/ 45 h 1073"/>
              <a:gd name="T14" fmla="*/ 882 w 893"/>
              <a:gd name="T15" fmla="*/ 812 h 1073"/>
              <a:gd name="T16" fmla="*/ 849 w 893"/>
              <a:gd name="T17" fmla="*/ 885 h 10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893" h="1073">
                <a:moveTo>
                  <a:pt x="849" y="885"/>
                </a:moveTo>
                <a:cubicBezTo>
                  <a:pt x="367" y="1063"/>
                  <a:pt x="367" y="1063"/>
                  <a:pt x="367" y="1063"/>
                </a:cubicBezTo>
                <a:cubicBezTo>
                  <a:pt x="337" y="1073"/>
                  <a:pt x="304" y="1058"/>
                  <a:pt x="293" y="1029"/>
                </a:cubicBezTo>
                <a:cubicBezTo>
                  <a:pt x="11" y="262"/>
                  <a:pt x="11" y="262"/>
                  <a:pt x="11" y="262"/>
                </a:cubicBezTo>
                <a:cubicBezTo>
                  <a:pt x="0" y="232"/>
                  <a:pt x="15" y="199"/>
                  <a:pt x="45" y="188"/>
                </a:cubicBezTo>
                <a:cubicBezTo>
                  <a:pt x="527" y="11"/>
                  <a:pt x="527" y="11"/>
                  <a:pt x="527" y="11"/>
                </a:cubicBezTo>
                <a:cubicBezTo>
                  <a:pt x="556" y="0"/>
                  <a:pt x="589" y="15"/>
                  <a:pt x="600" y="45"/>
                </a:cubicBezTo>
                <a:cubicBezTo>
                  <a:pt x="882" y="812"/>
                  <a:pt x="882" y="812"/>
                  <a:pt x="882" y="812"/>
                </a:cubicBezTo>
                <a:cubicBezTo>
                  <a:pt x="893" y="841"/>
                  <a:pt x="878" y="874"/>
                  <a:pt x="849" y="885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ID"/>
          </a:p>
        </p:txBody>
      </p:sp>
      <p:sp>
        <p:nvSpPr>
          <p:cNvPr id="97" name="Freeform 206">
            <a:extLst>
              <a:ext uri="{FF2B5EF4-FFF2-40B4-BE49-F238E27FC236}">
                <a16:creationId xmlns:a16="http://schemas.microsoft.com/office/drawing/2014/main" id="{C27DF3BB-5F6B-4E56-A15B-B178C8740E8E}"/>
              </a:ext>
            </a:extLst>
          </p:cNvPr>
          <p:cNvSpPr>
            <a:spLocks/>
          </p:cNvSpPr>
          <p:nvPr/>
        </p:nvSpPr>
        <p:spPr bwMode="auto">
          <a:xfrm>
            <a:off x="4155093" y="2542761"/>
            <a:ext cx="1455214" cy="1730412"/>
          </a:xfrm>
          <a:custGeom>
            <a:avLst/>
            <a:gdLst>
              <a:gd name="T0" fmla="*/ 842 w 886"/>
              <a:gd name="T1" fmla="*/ 865 h 1053"/>
              <a:gd name="T2" fmla="*/ 360 w 886"/>
              <a:gd name="T3" fmla="*/ 1042 h 1053"/>
              <a:gd name="T4" fmla="*/ 287 w 886"/>
              <a:gd name="T5" fmla="*/ 1009 h 1053"/>
              <a:gd name="T6" fmla="*/ 11 w 886"/>
              <a:gd name="T7" fmla="*/ 261 h 1053"/>
              <a:gd name="T8" fmla="*/ 45 w 886"/>
              <a:gd name="T9" fmla="*/ 188 h 1053"/>
              <a:gd name="T10" fmla="*/ 527 w 886"/>
              <a:gd name="T11" fmla="*/ 10 h 1053"/>
              <a:gd name="T12" fmla="*/ 600 w 886"/>
              <a:gd name="T13" fmla="*/ 44 h 1053"/>
              <a:gd name="T14" fmla="*/ 876 w 886"/>
              <a:gd name="T15" fmla="*/ 792 h 1053"/>
              <a:gd name="T16" fmla="*/ 842 w 886"/>
              <a:gd name="T17" fmla="*/ 865 h 10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886" h="1053">
                <a:moveTo>
                  <a:pt x="842" y="865"/>
                </a:moveTo>
                <a:cubicBezTo>
                  <a:pt x="360" y="1042"/>
                  <a:pt x="360" y="1042"/>
                  <a:pt x="360" y="1042"/>
                </a:cubicBezTo>
                <a:cubicBezTo>
                  <a:pt x="330" y="1053"/>
                  <a:pt x="297" y="1038"/>
                  <a:pt x="287" y="1009"/>
                </a:cubicBezTo>
                <a:cubicBezTo>
                  <a:pt x="11" y="261"/>
                  <a:pt x="11" y="261"/>
                  <a:pt x="11" y="261"/>
                </a:cubicBezTo>
                <a:cubicBezTo>
                  <a:pt x="0" y="232"/>
                  <a:pt x="15" y="199"/>
                  <a:pt x="45" y="188"/>
                </a:cubicBezTo>
                <a:cubicBezTo>
                  <a:pt x="527" y="10"/>
                  <a:pt x="527" y="10"/>
                  <a:pt x="527" y="10"/>
                </a:cubicBezTo>
                <a:cubicBezTo>
                  <a:pt x="557" y="0"/>
                  <a:pt x="589" y="15"/>
                  <a:pt x="600" y="44"/>
                </a:cubicBezTo>
                <a:cubicBezTo>
                  <a:pt x="876" y="792"/>
                  <a:pt x="876" y="792"/>
                  <a:pt x="876" y="792"/>
                </a:cubicBezTo>
                <a:cubicBezTo>
                  <a:pt x="886" y="821"/>
                  <a:pt x="871" y="854"/>
                  <a:pt x="842" y="865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>
            <a:outerShdw blurRad="50800" dist="38100" algn="l" rotWithShape="0">
              <a:prstClr val="black">
                <a:alpha val="40000"/>
              </a:prst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ID"/>
          </a:p>
        </p:txBody>
      </p:sp>
      <p:sp>
        <p:nvSpPr>
          <p:cNvPr id="98" name="Rectangle 207">
            <a:extLst>
              <a:ext uri="{FF2B5EF4-FFF2-40B4-BE49-F238E27FC236}">
                <a16:creationId xmlns:a16="http://schemas.microsoft.com/office/drawing/2014/main" id="{233D3A04-61FF-4BD6-A699-54FB7DB820F6}"/>
              </a:ext>
            </a:extLst>
          </p:cNvPr>
          <p:cNvSpPr>
            <a:spLocks noChangeArrowheads="1"/>
          </p:cNvSpPr>
          <p:nvPr/>
        </p:nvSpPr>
        <p:spPr bwMode="auto">
          <a:xfrm rot="20340000">
            <a:off x="4507589" y="2654710"/>
            <a:ext cx="708527" cy="147732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9600" b="1" i="0" u="none" strike="noStrike" cap="none" normalizeH="0" baseline="0">
                <a:ln>
                  <a:noFill/>
                </a:ln>
                <a:solidFill>
                  <a:schemeClr val="accent1"/>
                </a:solidFill>
                <a:effectLst/>
                <a:latin typeface="+mj-lt"/>
              </a:rPr>
              <a:t>2</a:t>
            </a:r>
            <a:endParaRPr kumimoji="0" lang="en-US" altLang="en-US" sz="1050" b="1" i="0" u="none" strike="noStrike" cap="none" normalizeH="0" baseline="0">
              <a:ln>
                <a:noFill/>
              </a:ln>
              <a:solidFill>
                <a:schemeClr val="accent1"/>
              </a:solidFill>
              <a:effectLst/>
              <a:latin typeface="+mj-lt"/>
            </a:endParaRPr>
          </a:p>
        </p:txBody>
      </p:sp>
      <p:sp>
        <p:nvSpPr>
          <p:cNvPr id="99" name="Freeform 208">
            <a:extLst>
              <a:ext uri="{FF2B5EF4-FFF2-40B4-BE49-F238E27FC236}">
                <a16:creationId xmlns:a16="http://schemas.microsoft.com/office/drawing/2014/main" id="{C28D1BE6-09B1-4240-8258-005DD43BF230}"/>
              </a:ext>
            </a:extLst>
          </p:cNvPr>
          <p:cNvSpPr>
            <a:spLocks/>
          </p:cNvSpPr>
          <p:nvPr/>
        </p:nvSpPr>
        <p:spPr bwMode="auto">
          <a:xfrm>
            <a:off x="5524829" y="1926345"/>
            <a:ext cx="1047281" cy="1552507"/>
          </a:xfrm>
          <a:custGeom>
            <a:avLst/>
            <a:gdLst>
              <a:gd name="T0" fmla="*/ 571 w 628"/>
              <a:gd name="T1" fmla="*/ 931 h 931"/>
              <a:gd name="T2" fmla="*/ 57 w 628"/>
              <a:gd name="T3" fmla="*/ 931 h 931"/>
              <a:gd name="T4" fmla="*/ 0 w 628"/>
              <a:gd name="T5" fmla="*/ 874 h 931"/>
              <a:gd name="T6" fmla="*/ 0 w 628"/>
              <a:gd name="T7" fmla="*/ 57 h 931"/>
              <a:gd name="T8" fmla="*/ 57 w 628"/>
              <a:gd name="T9" fmla="*/ 0 h 931"/>
              <a:gd name="T10" fmla="*/ 571 w 628"/>
              <a:gd name="T11" fmla="*/ 0 h 931"/>
              <a:gd name="T12" fmla="*/ 628 w 628"/>
              <a:gd name="T13" fmla="*/ 57 h 931"/>
              <a:gd name="T14" fmla="*/ 628 w 628"/>
              <a:gd name="T15" fmla="*/ 874 h 931"/>
              <a:gd name="T16" fmla="*/ 571 w 628"/>
              <a:gd name="T17" fmla="*/ 931 h 9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628" h="931">
                <a:moveTo>
                  <a:pt x="571" y="931"/>
                </a:moveTo>
                <a:cubicBezTo>
                  <a:pt x="57" y="931"/>
                  <a:pt x="57" y="931"/>
                  <a:pt x="57" y="931"/>
                </a:cubicBezTo>
                <a:cubicBezTo>
                  <a:pt x="25" y="931"/>
                  <a:pt x="0" y="906"/>
                  <a:pt x="0" y="874"/>
                </a:cubicBezTo>
                <a:cubicBezTo>
                  <a:pt x="0" y="57"/>
                  <a:pt x="0" y="57"/>
                  <a:pt x="0" y="57"/>
                </a:cubicBezTo>
                <a:cubicBezTo>
                  <a:pt x="0" y="25"/>
                  <a:pt x="25" y="0"/>
                  <a:pt x="57" y="0"/>
                </a:cubicBezTo>
                <a:cubicBezTo>
                  <a:pt x="571" y="0"/>
                  <a:pt x="571" y="0"/>
                  <a:pt x="571" y="0"/>
                </a:cubicBezTo>
                <a:cubicBezTo>
                  <a:pt x="602" y="0"/>
                  <a:pt x="628" y="25"/>
                  <a:pt x="628" y="57"/>
                </a:cubicBezTo>
                <a:cubicBezTo>
                  <a:pt x="628" y="874"/>
                  <a:pt x="628" y="874"/>
                  <a:pt x="628" y="874"/>
                </a:cubicBezTo>
                <a:cubicBezTo>
                  <a:pt x="628" y="906"/>
                  <a:pt x="602" y="931"/>
                  <a:pt x="571" y="93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ID"/>
          </a:p>
        </p:txBody>
      </p:sp>
      <p:sp>
        <p:nvSpPr>
          <p:cNvPr id="100" name="Freeform 209">
            <a:extLst>
              <a:ext uri="{FF2B5EF4-FFF2-40B4-BE49-F238E27FC236}">
                <a16:creationId xmlns:a16="http://schemas.microsoft.com/office/drawing/2014/main" id="{7B1D0227-AB8D-4A18-AADA-A64050A2D8ED}"/>
              </a:ext>
            </a:extLst>
          </p:cNvPr>
          <p:cNvSpPr>
            <a:spLocks/>
          </p:cNvSpPr>
          <p:nvPr/>
        </p:nvSpPr>
        <p:spPr bwMode="auto">
          <a:xfrm>
            <a:off x="5572085" y="1926345"/>
            <a:ext cx="1031298" cy="1496911"/>
          </a:xfrm>
          <a:custGeom>
            <a:avLst/>
            <a:gdLst>
              <a:gd name="T0" fmla="*/ 571 w 628"/>
              <a:gd name="T1" fmla="*/ 911 h 911"/>
              <a:gd name="T2" fmla="*/ 57 w 628"/>
              <a:gd name="T3" fmla="*/ 911 h 911"/>
              <a:gd name="T4" fmla="*/ 0 w 628"/>
              <a:gd name="T5" fmla="*/ 854 h 911"/>
              <a:gd name="T6" fmla="*/ 0 w 628"/>
              <a:gd name="T7" fmla="*/ 57 h 911"/>
              <a:gd name="T8" fmla="*/ 57 w 628"/>
              <a:gd name="T9" fmla="*/ 0 h 911"/>
              <a:gd name="T10" fmla="*/ 571 w 628"/>
              <a:gd name="T11" fmla="*/ 0 h 911"/>
              <a:gd name="T12" fmla="*/ 628 w 628"/>
              <a:gd name="T13" fmla="*/ 57 h 911"/>
              <a:gd name="T14" fmla="*/ 628 w 628"/>
              <a:gd name="T15" fmla="*/ 854 h 911"/>
              <a:gd name="T16" fmla="*/ 571 w 628"/>
              <a:gd name="T17" fmla="*/ 911 h 9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628" h="911">
                <a:moveTo>
                  <a:pt x="571" y="911"/>
                </a:moveTo>
                <a:cubicBezTo>
                  <a:pt x="57" y="911"/>
                  <a:pt x="57" y="911"/>
                  <a:pt x="57" y="911"/>
                </a:cubicBezTo>
                <a:cubicBezTo>
                  <a:pt x="26" y="911"/>
                  <a:pt x="0" y="885"/>
                  <a:pt x="0" y="854"/>
                </a:cubicBezTo>
                <a:cubicBezTo>
                  <a:pt x="0" y="57"/>
                  <a:pt x="0" y="57"/>
                  <a:pt x="0" y="57"/>
                </a:cubicBezTo>
                <a:cubicBezTo>
                  <a:pt x="0" y="26"/>
                  <a:pt x="26" y="0"/>
                  <a:pt x="57" y="0"/>
                </a:cubicBezTo>
                <a:cubicBezTo>
                  <a:pt x="571" y="0"/>
                  <a:pt x="571" y="0"/>
                  <a:pt x="571" y="0"/>
                </a:cubicBezTo>
                <a:cubicBezTo>
                  <a:pt x="602" y="0"/>
                  <a:pt x="628" y="26"/>
                  <a:pt x="628" y="57"/>
                </a:cubicBezTo>
                <a:cubicBezTo>
                  <a:pt x="628" y="854"/>
                  <a:pt x="628" y="854"/>
                  <a:pt x="628" y="854"/>
                </a:cubicBezTo>
                <a:cubicBezTo>
                  <a:pt x="628" y="885"/>
                  <a:pt x="602" y="911"/>
                  <a:pt x="571" y="91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>
            <a:outerShdw blurRad="50800" dist="38100" algn="l" rotWithShape="0">
              <a:prstClr val="black">
                <a:alpha val="40000"/>
              </a:prst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ID"/>
          </a:p>
        </p:txBody>
      </p:sp>
      <p:sp>
        <p:nvSpPr>
          <p:cNvPr id="101" name="Rectangle 210">
            <a:extLst>
              <a:ext uri="{FF2B5EF4-FFF2-40B4-BE49-F238E27FC236}">
                <a16:creationId xmlns:a16="http://schemas.microsoft.com/office/drawing/2014/main" id="{D1DED662-E3E4-4EAA-81DB-D1B0F656D5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47471" y="1931209"/>
            <a:ext cx="708527" cy="147732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9600" b="1" i="0" u="none" strike="noStrike" cap="none" normalizeH="0" baseline="0">
                <a:ln>
                  <a:noFill/>
                </a:ln>
                <a:solidFill>
                  <a:schemeClr val="accent1"/>
                </a:solidFill>
                <a:effectLst/>
                <a:latin typeface="+mj-lt"/>
              </a:rPr>
              <a:t>0</a:t>
            </a:r>
            <a:endParaRPr kumimoji="0" lang="en-US" altLang="en-US" sz="1050" b="1" i="0" u="none" strike="noStrike" cap="none" normalizeH="0" baseline="0">
              <a:ln>
                <a:noFill/>
              </a:ln>
              <a:solidFill>
                <a:schemeClr val="accent1"/>
              </a:solidFill>
              <a:effectLst/>
              <a:latin typeface="+mj-lt"/>
            </a:endParaRPr>
          </a:p>
        </p:txBody>
      </p:sp>
      <p:sp>
        <p:nvSpPr>
          <p:cNvPr id="102" name="Freeform 211">
            <a:extLst>
              <a:ext uri="{FF2B5EF4-FFF2-40B4-BE49-F238E27FC236}">
                <a16:creationId xmlns:a16="http://schemas.microsoft.com/office/drawing/2014/main" id="{7484A3C6-6932-44CD-BA58-6DCEAB5E6EDC}"/>
              </a:ext>
            </a:extLst>
          </p:cNvPr>
          <p:cNvSpPr>
            <a:spLocks/>
          </p:cNvSpPr>
          <p:nvPr/>
        </p:nvSpPr>
        <p:spPr bwMode="auto">
          <a:xfrm>
            <a:off x="6939041" y="1990280"/>
            <a:ext cx="1047281" cy="1554591"/>
          </a:xfrm>
          <a:custGeom>
            <a:avLst/>
            <a:gdLst>
              <a:gd name="T0" fmla="*/ 571 w 628"/>
              <a:gd name="T1" fmla="*/ 932 h 932"/>
              <a:gd name="T2" fmla="*/ 57 w 628"/>
              <a:gd name="T3" fmla="*/ 932 h 932"/>
              <a:gd name="T4" fmla="*/ 0 w 628"/>
              <a:gd name="T5" fmla="*/ 875 h 932"/>
              <a:gd name="T6" fmla="*/ 0 w 628"/>
              <a:gd name="T7" fmla="*/ 57 h 932"/>
              <a:gd name="T8" fmla="*/ 57 w 628"/>
              <a:gd name="T9" fmla="*/ 0 h 932"/>
              <a:gd name="T10" fmla="*/ 571 w 628"/>
              <a:gd name="T11" fmla="*/ 0 h 932"/>
              <a:gd name="T12" fmla="*/ 628 w 628"/>
              <a:gd name="T13" fmla="*/ 57 h 932"/>
              <a:gd name="T14" fmla="*/ 628 w 628"/>
              <a:gd name="T15" fmla="*/ 875 h 932"/>
              <a:gd name="T16" fmla="*/ 571 w 628"/>
              <a:gd name="T17" fmla="*/ 932 h 9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628" h="932">
                <a:moveTo>
                  <a:pt x="571" y="932"/>
                </a:moveTo>
                <a:cubicBezTo>
                  <a:pt x="57" y="932"/>
                  <a:pt x="57" y="932"/>
                  <a:pt x="57" y="932"/>
                </a:cubicBezTo>
                <a:cubicBezTo>
                  <a:pt x="25" y="932"/>
                  <a:pt x="0" y="906"/>
                  <a:pt x="0" y="875"/>
                </a:cubicBezTo>
                <a:cubicBezTo>
                  <a:pt x="0" y="57"/>
                  <a:pt x="0" y="57"/>
                  <a:pt x="0" y="57"/>
                </a:cubicBezTo>
                <a:cubicBezTo>
                  <a:pt x="0" y="26"/>
                  <a:pt x="25" y="0"/>
                  <a:pt x="57" y="0"/>
                </a:cubicBezTo>
                <a:cubicBezTo>
                  <a:pt x="571" y="0"/>
                  <a:pt x="571" y="0"/>
                  <a:pt x="571" y="0"/>
                </a:cubicBezTo>
                <a:cubicBezTo>
                  <a:pt x="602" y="0"/>
                  <a:pt x="628" y="26"/>
                  <a:pt x="628" y="57"/>
                </a:cubicBezTo>
                <a:cubicBezTo>
                  <a:pt x="628" y="875"/>
                  <a:pt x="628" y="875"/>
                  <a:pt x="628" y="875"/>
                </a:cubicBezTo>
                <a:cubicBezTo>
                  <a:pt x="628" y="906"/>
                  <a:pt x="602" y="932"/>
                  <a:pt x="571" y="93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ID"/>
          </a:p>
        </p:txBody>
      </p:sp>
      <p:sp>
        <p:nvSpPr>
          <p:cNvPr id="103" name="Freeform 212">
            <a:extLst>
              <a:ext uri="{FF2B5EF4-FFF2-40B4-BE49-F238E27FC236}">
                <a16:creationId xmlns:a16="http://schemas.microsoft.com/office/drawing/2014/main" id="{B8BB684B-8F2D-48CD-A93F-B3D2E824DA8A}"/>
              </a:ext>
            </a:extLst>
          </p:cNvPr>
          <p:cNvSpPr>
            <a:spLocks/>
          </p:cNvSpPr>
          <p:nvPr/>
        </p:nvSpPr>
        <p:spPr bwMode="auto">
          <a:xfrm>
            <a:off x="6986297" y="1992364"/>
            <a:ext cx="1031298" cy="1494826"/>
          </a:xfrm>
          <a:custGeom>
            <a:avLst/>
            <a:gdLst>
              <a:gd name="T0" fmla="*/ 571 w 628"/>
              <a:gd name="T1" fmla="*/ 910 h 910"/>
              <a:gd name="T2" fmla="*/ 57 w 628"/>
              <a:gd name="T3" fmla="*/ 910 h 910"/>
              <a:gd name="T4" fmla="*/ 0 w 628"/>
              <a:gd name="T5" fmla="*/ 853 h 910"/>
              <a:gd name="T6" fmla="*/ 0 w 628"/>
              <a:gd name="T7" fmla="*/ 57 h 910"/>
              <a:gd name="T8" fmla="*/ 57 w 628"/>
              <a:gd name="T9" fmla="*/ 0 h 910"/>
              <a:gd name="T10" fmla="*/ 571 w 628"/>
              <a:gd name="T11" fmla="*/ 0 h 910"/>
              <a:gd name="T12" fmla="*/ 628 w 628"/>
              <a:gd name="T13" fmla="*/ 57 h 910"/>
              <a:gd name="T14" fmla="*/ 628 w 628"/>
              <a:gd name="T15" fmla="*/ 853 h 910"/>
              <a:gd name="T16" fmla="*/ 571 w 628"/>
              <a:gd name="T17" fmla="*/ 910 h 9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628" h="910">
                <a:moveTo>
                  <a:pt x="571" y="910"/>
                </a:moveTo>
                <a:cubicBezTo>
                  <a:pt x="57" y="910"/>
                  <a:pt x="57" y="910"/>
                  <a:pt x="57" y="910"/>
                </a:cubicBezTo>
                <a:cubicBezTo>
                  <a:pt x="26" y="910"/>
                  <a:pt x="0" y="885"/>
                  <a:pt x="0" y="853"/>
                </a:cubicBezTo>
                <a:cubicBezTo>
                  <a:pt x="0" y="57"/>
                  <a:pt x="0" y="57"/>
                  <a:pt x="0" y="57"/>
                </a:cubicBezTo>
                <a:cubicBezTo>
                  <a:pt x="0" y="25"/>
                  <a:pt x="26" y="0"/>
                  <a:pt x="57" y="0"/>
                </a:cubicBezTo>
                <a:cubicBezTo>
                  <a:pt x="571" y="0"/>
                  <a:pt x="571" y="0"/>
                  <a:pt x="571" y="0"/>
                </a:cubicBezTo>
                <a:cubicBezTo>
                  <a:pt x="603" y="0"/>
                  <a:pt x="628" y="25"/>
                  <a:pt x="628" y="57"/>
                </a:cubicBezTo>
                <a:cubicBezTo>
                  <a:pt x="628" y="853"/>
                  <a:pt x="628" y="853"/>
                  <a:pt x="628" y="853"/>
                </a:cubicBezTo>
                <a:cubicBezTo>
                  <a:pt x="628" y="885"/>
                  <a:pt x="603" y="910"/>
                  <a:pt x="571" y="91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>
            <a:outerShdw blurRad="50800" dist="38100" algn="l" rotWithShape="0">
              <a:prstClr val="black">
                <a:alpha val="40000"/>
              </a:prst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ID"/>
          </a:p>
        </p:txBody>
      </p:sp>
      <p:sp>
        <p:nvSpPr>
          <p:cNvPr id="104" name="Rectangle 213">
            <a:extLst>
              <a:ext uri="{FF2B5EF4-FFF2-40B4-BE49-F238E27FC236}">
                <a16:creationId xmlns:a16="http://schemas.microsoft.com/office/drawing/2014/main" id="{16D9985A-0C82-4A21-B10B-34D8BC161F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63508" y="2057689"/>
            <a:ext cx="708527" cy="147732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9600" b="1" i="0" u="none" strike="noStrike" cap="none" normalizeH="0" baseline="0">
                <a:ln>
                  <a:noFill/>
                </a:ln>
                <a:solidFill>
                  <a:schemeClr val="accent1"/>
                </a:solidFill>
                <a:effectLst/>
                <a:latin typeface="+mj-lt"/>
              </a:rPr>
              <a:t>2</a:t>
            </a:r>
            <a:endParaRPr kumimoji="0" lang="en-US" altLang="en-US" sz="1050" b="1" i="0" u="none" strike="noStrike" cap="none" normalizeH="0" baseline="0">
              <a:ln>
                <a:noFill/>
              </a:ln>
              <a:solidFill>
                <a:schemeClr val="accent1"/>
              </a:solidFill>
              <a:effectLst/>
              <a:latin typeface="+mj-lt"/>
            </a:endParaRPr>
          </a:p>
        </p:txBody>
      </p:sp>
      <p:sp>
        <p:nvSpPr>
          <p:cNvPr id="105" name="Freeform 214">
            <a:extLst>
              <a:ext uri="{FF2B5EF4-FFF2-40B4-BE49-F238E27FC236}">
                <a16:creationId xmlns:a16="http://schemas.microsoft.com/office/drawing/2014/main" id="{9CAC2CF5-150F-40EB-BE1E-86E11AB60C03}"/>
              </a:ext>
            </a:extLst>
          </p:cNvPr>
          <p:cNvSpPr>
            <a:spLocks/>
          </p:cNvSpPr>
          <p:nvPr/>
        </p:nvSpPr>
        <p:spPr bwMode="auto">
          <a:xfrm>
            <a:off x="8037748" y="1408611"/>
            <a:ext cx="1207814" cy="1654663"/>
          </a:xfrm>
          <a:custGeom>
            <a:avLst/>
            <a:gdLst>
              <a:gd name="T0" fmla="*/ 671 w 725"/>
              <a:gd name="T1" fmla="*/ 929 h 992"/>
              <a:gd name="T2" fmla="*/ 161 w 725"/>
              <a:gd name="T3" fmla="*/ 988 h 992"/>
              <a:gd name="T4" fmla="*/ 98 w 725"/>
              <a:gd name="T5" fmla="*/ 938 h 992"/>
              <a:gd name="T6" fmla="*/ 4 w 725"/>
              <a:gd name="T7" fmla="*/ 126 h 992"/>
              <a:gd name="T8" fmla="*/ 54 w 725"/>
              <a:gd name="T9" fmla="*/ 63 h 992"/>
              <a:gd name="T10" fmla="*/ 564 w 725"/>
              <a:gd name="T11" fmla="*/ 4 h 992"/>
              <a:gd name="T12" fmla="*/ 627 w 725"/>
              <a:gd name="T13" fmla="*/ 54 h 992"/>
              <a:gd name="T14" fmla="*/ 721 w 725"/>
              <a:gd name="T15" fmla="*/ 866 h 992"/>
              <a:gd name="T16" fmla="*/ 671 w 725"/>
              <a:gd name="T17" fmla="*/ 929 h 9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725" h="992">
                <a:moveTo>
                  <a:pt x="671" y="929"/>
                </a:moveTo>
                <a:cubicBezTo>
                  <a:pt x="161" y="988"/>
                  <a:pt x="161" y="988"/>
                  <a:pt x="161" y="988"/>
                </a:cubicBezTo>
                <a:cubicBezTo>
                  <a:pt x="130" y="992"/>
                  <a:pt x="101" y="969"/>
                  <a:pt x="98" y="938"/>
                </a:cubicBezTo>
                <a:cubicBezTo>
                  <a:pt x="4" y="126"/>
                  <a:pt x="4" y="126"/>
                  <a:pt x="4" y="126"/>
                </a:cubicBezTo>
                <a:cubicBezTo>
                  <a:pt x="0" y="95"/>
                  <a:pt x="23" y="67"/>
                  <a:pt x="54" y="63"/>
                </a:cubicBezTo>
                <a:cubicBezTo>
                  <a:pt x="564" y="4"/>
                  <a:pt x="564" y="4"/>
                  <a:pt x="564" y="4"/>
                </a:cubicBezTo>
                <a:cubicBezTo>
                  <a:pt x="595" y="0"/>
                  <a:pt x="624" y="23"/>
                  <a:pt x="627" y="54"/>
                </a:cubicBezTo>
                <a:cubicBezTo>
                  <a:pt x="721" y="866"/>
                  <a:pt x="721" y="866"/>
                  <a:pt x="721" y="866"/>
                </a:cubicBezTo>
                <a:cubicBezTo>
                  <a:pt x="725" y="897"/>
                  <a:pt x="703" y="926"/>
                  <a:pt x="671" y="92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ID"/>
          </a:p>
        </p:txBody>
      </p:sp>
      <p:sp>
        <p:nvSpPr>
          <p:cNvPr id="106" name="Freeform 215">
            <a:extLst>
              <a:ext uri="{FF2B5EF4-FFF2-40B4-BE49-F238E27FC236}">
                <a16:creationId xmlns:a16="http://schemas.microsoft.com/office/drawing/2014/main" id="{ABB84910-7C62-4E23-B5F6-78514BCADFA0}"/>
              </a:ext>
            </a:extLst>
          </p:cNvPr>
          <p:cNvSpPr>
            <a:spLocks/>
          </p:cNvSpPr>
          <p:nvPr/>
        </p:nvSpPr>
        <p:spPr bwMode="auto">
          <a:xfrm>
            <a:off x="8085005" y="1407221"/>
            <a:ext cx="1187660" cy="1595593"/>
          </a:xfrm>
          <a:custGeom>
            <a:avLst/>
            <a:gdLst>
              <a:gd name="T0" fmla="*/ 669 w 723"/>
              <a:gd name="T1" fmla="*/ 908 h 971"/>
              <a:gd name="T2" fmla="*/ 159 w 723"/>
              <a:gd name="T3" fmla="*/ 967 h 971"/>
              <a:gd name="T4" fmla="*/ 96 w 723"/>
              <a:gd name="T5" fmla="*/ 917 h 971"/>
              <a:gd name="T6" fmla="*/ 4 w 723"/>
              <a:gd name="T7" fmla="*/ 126 h 971"/>
              <a:gd name="T8" fmla="*/ 54 w 723"/>
              <a:gd name="T9" fmla="*/ 63 h 971"/>
              <a:gd name="T10" fmla="*/ 564 w 723"/>
              <a:gd name="T11" fmla="*/ 4 h 971"/>
              <a:gd name="T12" fmla="*/ 627 w 723"/>
              <a:gd name="T13" fmla="*/ 54 h 971"/>
              <a:gd name="T14" fmla="*/ 719 w 723"/>
              <a:gd name="T15" fmla="*/ 845 h 971"/>
              <a:gd name="T16" fmla="*/ 669 w 723"/>
              <a:gd name="T17" fmla="*/ 908 h 9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723" h="971">
                <a:moveTo>
                  <a:pt x="669" y="908"/>
                </a:moveTo>
                <a:cubicBezTo>
                  <a:pt x="159" y="967"/>
                  <a:pt x="159" y="967"/>
                  <a:pt x="159" y="967"/>
                </a:cubicBezTo>
                <a:cubicBezTo>
                  <a:pt x="127" y="971"/>
                  <a:pt x="99" y="948"/>
                  <a:pt x="96" y="917"/>
                </a:cubicBezTo>
                <a:cubicBezTo>
                  <a:pt x="4" y="126"/>
                  <a:pt x="4" y="126"/>
                  <a:pt x="4" y="126"/>
                </a:cubicBezTo>
                <a:cubicBezTo>
                  <a:pt x="0" y="95"/>
                  <a:pt x="23" y="66"/>
                  <a:pt x="54" y="63"/>
                </a:cubicBezTo>
                <a:cubicBezTo>
                  <a:pt x="564" y="4"/>
                  <a:pt x="564" y="4"/>
                  <a:pt x="564" y="4"/>
                </a:cubicBezTo>
                <a:cubicBezTo>
                  <a:pt x="596" y="0"/>
                  <a:pt x="624" y="22"/>
                  <a:pt x="627" y="54"/>
                </a:cubicBezTo>
                <a:cubicBezTo>
                  <a:pt x="719" y="845"/>
                  <a:pt x="719" y="845"/>
                  <a:pt x="719" y="845"/>
                </a:cubicBezTo>
                <a:cubicBezTo>
                  <a:pt x="723" y="876"/>
                  <a:pt x="700" y="904"/>
                  <a:pt x="669" y="908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>
            <a:outerShdw blurRad="50800" dist="38100" algn="l" rotWithShape="0">
              <a:prstClr val="black">
                <a:alpha val="40000"/>
              </a:prst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ID"/>
          </a:p>
        </p:txBody>
      </p:sp>
      <p:sp>
        <p:nvSpPr>
          <p:cNvPr id="107" name="Rectangle 216">
            <a:extLst>
              <a:ext uri="{FF2B5EF4-FFF2-40B4-BE49-F238E27FC236}">
                <a16:creationId xmlns:a16="http://schemas.microsoft.com/office/drawing/2014/main" id="{E4245EBA-AD1A-46D1-80E2-24AB142F5DB3}"/>
              </a:ext>
            </a:extLst>
          </p:cNvPr>
          <p:cNvSpPr>
            <a:spLocks noChangeArrowheads="1"/>
          </p:cNvSpPr>
          <p:nvPr/>
        </p:nvSpPr>
        <p:spPr bwMode="auto">
          <a:xfrm rot="21180000">
            <a:off x="8327004" y="1451066"/>
            <a:ext cx="708527" cy="147732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9600" b="1" i="0" u="none" strike="noStrike" cap="none" normalizeH="0" baseline="0">
                <a:ln>
                  <a:noFill/>
                </a:ln>
                <a:solidFill>
                  <a:schemeClr val="accent1"/>
                </a:solidFill>
                <a:effectLst/>
                <a:latin typeface="+mj-lt"/>
              </a:rPr>
              <a:t>0</a:t>
            </a:r>
            <a:endParaRPr kumimoji="0" lang="en-US" altLang="en-US" sz="1050" b="1" i="0" u="none" strike="noStrike" cap="none" normalizeH="0" baseline="0">
              <a:ln>
                <a:noFill/>
              </a:ln>
              <a:solidFill>
                <a:schemeClr val="accent1"/>
              </a:solidFill>
              <a:effectLst/>
              <a:latin typeface="+mj-lt"/>
            </a:endParaRPr>
          </a:p>
        </p:txBody>
      </p:sp>
      <p:grpSp>
        <p:nvGrpSpPr>
          <p:cNvPr id="112" name="Group 111">
            <a:extLst>
              <a:ext uri="{FF2B5EF4-FFF2-40B4-BE49-F238E27FC236}">
                <a16:creationId xmlns:a16="http://schemas.microsoft.com/office/drawing/2014/main" id="{1C3711CA-38CB-427F-ACAF-E1E69631AB13}"/>
              </a:ext>
            </a:extLst>
          </p:cNvPr>
          <p:cNvGrpSpPr/>
          <p:nvPr/>
        </p:nvGrpSpPr>
        <p:grpSpPr>
          <a:xfrm>
            <a:off x="3549451" y="4072681"/>
            <a:ext cx="1658832" cy="1237697"/>
            <a:chOff x="4006651" y="4072681"/>
            <a:chExt cx="1658832" cy="1237697"/>
          </a:xfrm>
        </p:grpSpPr>
        <p:sp>
          <p:nvSpPr>
            <p:cNvPr id="92" name="Freeform 201">
              <a:extLst>
                <a:ext uri="{FF2B5EF4-FFF2-40B4-BE49-F238E27FC236}">
                  <a16:creationId xmlns:a16="http://schemas.microsoft.com/office/drawing/2014/main" id="{A08BB65C-9D4A-43B7-8E6B-E29A6403216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6651" y="4411119"/>
              <a:ext cx="1391279" cy="899259"/>
            </a:xfrm>
            <a:custGeom>
              <a:avLst/>
              <a:gdLst>
                <a:gd name="T0" fmla="*/ 0 w 847"/>
                <a:gd name="T1" fmla="*/ 371 h 547"/>
                <a:gd name="T2" fmla="*/ 847 w 847"/>
                <a:gd name="T3" fmla="*/ 12 h 547"/>
                <a:gd name="T4" fmla="*/ 823 w 847"/>
                <a:gd name="T5" fmla="*/ 0 h 547"/>
                <a:gd name="T6" fmla="*/ 220 w 847"/>
                <a:gd name="T7" fmla="*/ 203 h 547"/>
                <a:gd name="T8" fmla="*/ 0 w 847"/>
                <a:gd name="T9" fmla="*/ 371 h 5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47" h="547">
                  <a:moveTo>
                    <a:pt x="0" y="371"/>
                  </a:moveTo>
                  <a:cubicBezTo>
                    <a:pt x="738" y="547"/>
                    <a:pt x="847" y="12"/>
                    <a:pt x="847" y="12"/>
                  </a:cubicBezTo>
                  <a:cubicBezTo>
                    <a:pt x="823" y="0"/>
                    <a:pt x="823" y="0"/>
                    <a:pt x="823" y="0"/>
                  </a:cubicBezTo>
                  <a:cubicBezTo>
                    <a:pt x="498" y="344"/>
                    <a:pt x="220" y="203"/>
                    <a:pt x="220" y="203"/>
                  </a:cubicBezTo>
                  <a:cubicBezTo>
                    <a:pt x="197" y="235"/>
                    <a:pt x="135" y="304"/>
                    <a:pt x="0" y="371"/>
                  </a:cubicBezTo>
                  <a:close/>
                </a:path>
              </a:pathLst>
            </a:custGeom>
            <a:solidFill>
              <a:schemeClr val="accent5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93" name="Freeform 202">
              <a:extLst>
                <a:ext uri="{FF2B5EF4-FFF2-40B4-BE49-F238E27FC236}">
                  <a16:creationId xmlns:a16="http://schemas.microsoft.com/office/drawing/2014/main" id="{2B684410-9912-40C8-B482-7EA23262194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45114" y="4072681"/>
              <a:ext cx="320369" cy="358591"/>
            </a:xfrm>
            <a:custGeom>
              <a:avLst/>
              <a:gdLst>
                <a:gd name="T0" fmla="*/ 32 w 195"/>
                <a:gd name="T1" fmla="*/ 218 h 218"/>
                <a:gd name="T2" fmla="*/ 108 w 195"/>
                <a:gd name="T3" fmla="*/ 0 h 218"/>
                <a:gd name="T4" fmla="*/ 32 w 195"/>
                <a:gd name="T5" fmla="*/ 109 h 218"/>
                <a:gd name="T6" fmla="*/ 0 w 195"/>
                <a:gd name="T7" fmla="*/ 84 h 218"/>
                <a:gd name="T8" fmla="*/ 8 w 195"/>
                <a:gd name="T9" fmla="*/ 206 h 218"/>
                <a:gd name="T10" fmla="*/ 32 w 195"/>
                <a:gd name="T11" fmla="*/ 218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5" h="218">
                  <a:moveTo>
                    <a:pt x="32" y="218"/>
                  </a:moveTo>
                  <a:cubicBezTo>
                    <a:pt x="32" y="218"/>
                    <a:pt x="195" y="104"/>
                    <a:pt x="108" y="0"/>
                  </a:cubicBezTo>
                  <a:cubicBezTo>
                    <a:pt x="108" y="0"/>
                    <a:pt x="61" y="108"/>
                    <a:pt x="32" y="109"/>
                  </a:cubicBezTo>
                  <a:cubicBezTo>
                    <a:pt x="32" y="109"/>
                    <a:pt x="13" y="84"/>
                    <a:pt x="0" y="84"/>
                  </a:cubicBezTo>
                  <a:cubicBezTo>
                    <a:pt x="0" y="84"/>
                    <a:pt x="23" y="191"/>
                    <a:pt x="8" y="206"/>
                  </a:cubicBezTo>
                  <a:lnTo>
                    <a:pt x="32" y="218"/>
                  </a:lnTo>
                  <a:close/>
                </a:path>
              </a:pathLst>
            </a:custGeom>
            <a:solidFill>
              <a:schemeClr val="bg2">
                <a:lumMod val="8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</p:grpSp>
      <p:sp>
        <p:nvSpPr>
          <p:cNvPr id="54" name="Freeform 177">
            <a:extLst>
              <a:ext uri="{FF2B5EF4-FFF2-40B4-BE49-F238E27FC236}">
                <a16:creationId xmlns:a16="http://schemas.microsoft.com/office/drawing/2014/main" id="{A9AE2EF5-1B0D-486C-8402-BE314C88AD0F}"/>
              </a:ext>
            </a:extLst>
          </p:cNvPr>
          <p:cNvSpPr>
            <a:spLocks/>
          </p:cNvSpPr>
          <p:nvPr/>
        </p:nvSpPr>
        <p:spPr bwMode="auto">
          <a:xfrm rot="20730538">
            <a:off x="6849013" y="625816"/>
            <a:ext cx="689388" cy="505860"/>
          </a:xfrm>
          <a:custGeom>
            <a:avLst/>
            <a:gdLst>
              <a:gd name="T0" fmla="*/ 1042 w 1324"/>
              <a:gd name="T1" fmla="*/ 687 h 971"/>
              <a:gd name="T2" fmla="*/ 1243 w 1324"/>
              <a:gd name="T3" fmla="*/ 465 h 971"/>
              <a:gd name="T4" fmla="*/ 1296 w 1324"/>
              <a:gd name="T5" fmla="*/ 177 h 971"/>
              <a:gd name="T6" fmla="*/ 1077 w 1324"/>
              <a:gd name="T7" fmla="*/ 7 h 971"/>
              <a:gd name="T8" fmla="*/ 928 w 1324"/>
              <a:gd name="T9" fmla="*/ 75 h 971"/>
              <a:gd name="T10" fmla="*/ 808 w 1324"/>
              <a:gd name="T11" fmla="*/ 190 h 971"/>
              <a:gd name="T12" fmla="*/ 267 w 1324"/>
              <a:gd name="T13" fmla="*/ 389 h 971"/>
              <a:gd name="T14" fmla="*/ 70 w 1324"/>
              <a:gd name="T15" fmla="*/ 414 h 971"/>
              <a:gd name="T16" fmla="*/ 21 w 1324"/>
              <a:gd name="T17" fmla="*/ 598 h 971"/>
              <a:gd name="T18" fmla="*/ 147 w 1324"/>
              <a:gd name="T19" fmla="*/ 754 h 971"/>
              <a:gd name="T20" fmla="*/ 861 w 1324"/>
              <a:gd name="T21" fmla="*/ 832 h 971"/>
              <a:gd name="T22" fmla="*/ 1042 w 1324"/>
              <a:gd name="T23" fmla="*/ 687 h 9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324" h="971">
                <a:moveTo>
                  <a:pt x="1042" y="687"/>
                </a:moveTo>
                <a:cubicBezTo>
                  <a:pt x="1116" y="619"/>
                  <a:pt x="1191" y="550"/>
                  <a:pt x="1243" y="465"/>
                </a:cubicBezTo>
                <a:cubicBezTo>
                  <a:pt x="1296" y="379"/>
                  <a:pt x="1324" y="274"/>
                  <a:pt x="1296" y="177"/>
                </a:cubicBezTo>
                <a:cubicBezTo>
                  <a:pt x="1269" y="81"/>
                  <a:pt x="1177" y="0"/>
                  <a:pt x="1077" y="7"/>
                </a:cubicBezTo>
                <a:cubicBezTo>
                  <a:pt x="1021" y="11"/>
                  <a:pt x="970" y="39"/>
                  <a:pt x="928" y="75"/>
                </a:cubicBezTo>
                <a:cubicBezTo>
                  <a:pt x="885" y="110"/>
                  <a:pt x="848" y="152"/>
                  <a:pt x="808" y="190"/>
                </a:cubicBezTo>
                <a:cubicBezTo>
                  <a:pt x="664" y="325"/>
                  <a:pt x="464" y="398"/>
                  <a:pt x="267" y="389"/>
                </a:cubicBezTo>
                <a:cubicBezTo>
                  <a:pt x="200" y="385"/>
                  <a:pt x="125" y="375"/>
                  <a:pt x="70" y="414"/>
                </a:cubicBezTo>
                <a:cubicBezTo>
                  <a:pt x="15" y="453"/>
                  <a:pt x="0" y="533"/>
                  <a:pt x="21" y="598"/>
                </a:cubicBezTo>
                <a:cubicBezTo>
                  <a:pt x="43" y="662"/>
                  <a:pt x="93" y="713"/>
                  <a:pt x="147" y="754"/>
                </a:cubicBezTo>
                <a:cubicBezTo>
                  <a:pt x="347" y="905"/>
                  <a:pt x="640" y="971"/>
                  <a:pt x="861" y="832"/>
                </a:cubicBezTo>
                <a:cubicBezTo>
                  <a:pt x="926" y="791"/>
                  <a:pt x="985" y="739"/>
                  <a:pt x="1042" y="687"/>
                </a:cubicBezTo>
                <a:close/>
              </a:path>
            </a:pathLst>
          </a:custGeom>
          <a:solidFill>
            <a:schemeClr val="accent5">
              <a:lumMod val="60000"/>
              <a:lumOff val="40000"/>
              <a:alpha val="7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ID"/>
          </a:p>
        </p:txBody>
      </p:sp>
    </p:spTree>
    <p:extLst>
      <p:ext uri="{BB962C8B-B14F-4D97-AF65-F5344CB8AC3E}">
        <p14:creationId xmlns:p14="http://schemas.microsoft.com/office/powerpoint/2010/main" val="134073879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2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2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2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10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" presetID="4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1000"/>
                                        <p:tgtEl>
                                          <p:spTgt spid="10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10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0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1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1000"/>
                                        <p:tgtEl>
                                          <p:spTgt spid="1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10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8" dur="1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1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1000"/>
                            </p:stCondLst>
                            <p:childTnLst>
                              <p:par>
                                <p:cTn id="51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10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4" dur="1000" fill="hold"/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1000" fill="hold"/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6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8" dur="10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9" dur="100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100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10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4" dur="10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10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6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8" dur="100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9" dur="1000" fill="hold"/>
                                        <p:tgtEl>
                                          <p:spTgt spid="10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1000" fill="hold"/>
                                        <p:tgtEl>
                                          <p:spTgt spid="10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1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3" dur="100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4" dur="1000" fill="hold"/>
                                        <p:tgtEl>
                                          <p:spTgt spid="10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" dur="1000" fill="hold"/>
                                        <p:tgtEl>
                                          <p:spTgt spid="10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6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8" dur="100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9" dur="1000" fill="hold"/>
                                        <p:tgtEl>
                                          <p:spTgt spid="10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1000" fill="hold"/>
                                        <p:tgtEl>
                                          <p:spTgt spid="10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1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3" dur="10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4" dur="10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" dur="10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6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8" dur="100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9" dur="1000" fill="hold"/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" dur="1000" fill="hold"/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1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3" dur="100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4" dur="1000" fill="hold"/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5" dur="1000" fill="hold"/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6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1000" fill="hold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1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3" dur="1000"/>
                                        <p:tgtEl>
                                          <p:spTgt spid="10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4" dur="1000" fill="hold"/>
                                        <p:tgtEl>
                                          <p:spTgt spid="10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5" dur="1000" fill="hold"/>
                                        <p:tgtEl>
                                          <p:spTgt spid="1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6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8" dur="100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9" dur="1000" fill="hold"/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0" dur="1000" fill="hold"/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1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3" dur="10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4" dur="1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5" dur="1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6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8" dur="10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9" dur="10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0" dur="10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1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3" dur="10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4" dur="10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5" dur="10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6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8" dur="10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9" dur="1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0" dur="1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3" grpId="0" animBg="1"/>
      <p:bldP spid="52" grpId="0" animBg="1"/>
      <p:bldP spid="51" grpId="0" animBg="1"/>
      <p:bldP spid="223" grpId="0" animBg="1"/>
      <p:bldP spid="49" grpId="0" animBg="1"/>
      <p:bldP spid="224" grpId="0" animBg="1"/>
      <p:bldP spid="67" grpId="0" animBg="1"/>
      <p:bldP spid="68" grpId="0" animBg="1"/>
      <p:bldP spid="69" grpId="0" animBg="1"/>
      <p:bldP spid="96" grpId="0" animBg="1"/>
      <p:bldP spid="97" grpId="0" animBg="1"/>
      <p:bldP spid="98" grpId="0"/>
      <p:bldP spid="99" grpId="0" animBg="1"/>
      <p:bldP spid="100" grpId="0" animBg="1"/>
      <p:bldP spid="101" grpId="0"/>
      <p:bldP spid="102" grpId="0" animBg="1"/>
      <p:bldP spid="103" grpId="0" animBg="1"/>
      <p:bldP spid="104" grpId="0"/>
      <p:bldP spid="105" grpId="0" animBg="1"/>
      <p:bldP spid="106" grpId="0" animBg="1"/>
      <p:bldP spid="107" grpId="0"/>
      <p:bldP spid="54" grpId="0" animBg="1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4">
            <a:extLst>
              <a:ext uri="{FF2B5EF4-FFF2-40B4-BE49-F238E27FC236}">
                <a16:creationId xmlns:a16="http://schemas.microsoft.com/office/drawing/2014/main" id="{FE9BD579-FD51-493F-86B7-7C05F2D2234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ID" b="1"/>
              <a:t>SEPTEMBER EVENT</a:t>
            </a:r>
          </a:p>
        </p:txBody>
      </p:sp>
      <p:sp>
        <p:nvSpPr>
          <p:cNvPr id="251" name="TextBox 250">
            <a:extLst>
              <a:ext uri="{FF2B5EF4-FFF2-40B4-BE49-F238E27FC236}">
                <a16:creationId xmlns:a16="http://schemas.microsoft.com/office/drawing/2014/main" id="{A1C3522F-57DE-4304-A723-094D34246BA2}"/>
              </a:ext>
            </a:extLst>
          </p:cNvPr>
          <p:cNvSpPr txBox="1"/>
          <p:nvPr/>
        </p:nvSpPr>
        <p:spPr>
          <a:xfrm>
            <a:off x="8544254" y="2406555"/>
            <a:ext cx="2514374" cy="60984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sz="1200" dirty="0"/>
              <a:t>A wonderful serenity has taken possession of my entire soul</a:t>
            </a:r>
            <a:r>
              <a:rPr lang="en-US" sz="1200"/>
              <a:t>, like</a:t>
            </a:r>
            <a:endParaRPr lang="en-US" sz="1200" dirty="0"/>
          </a:p>
        </p:txBody>
      </p:sp>
      <p:sp>
        <p:nvSpPr>
          <p:cNvPr id="252" name="TextBox 251">
            <a:extLst>
              <a:ext uri="{FF2B5EF4-FFF2-40B4-BE49-F238E27FC236}">
                <a16:creationId xmlns:a16="http://schemas.microsoft.com/office/drawing/2014/main" id="{60CB4D9B-7EF8-4613-880E-08F60CF696C0}"/>
              </a:ext>
            </a:extLst>
          </p:cNvPr>
          <p:cNvSpPr txBox="1"/>
          <p:nvPr/>
        </p:nvSpPr>
        <p:spPr>
          <a:xfrm>
            <a:off x="8544254" y="2109793"/>
            <a:ext cx="3292842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b="1">
                <a:solidFill>
                  <a:schemeClr val="accent6"/>
                </a:solidFill>
                <a:latin typeface="+mj-lt"/>
              </a:rPr>
              <a:t>05 September - Event Name</a:t>
            </a:r>
          </a:p>
        </p:txBody>
      </p:sp>
      <p:sp>
        <p:nvSpPr>
          <p:cNvPr id="253" name="TextBox 252">
            <a:extLst>
              <a:ext uri="{FF2B5EF4-FFF2-40B4-BE49-F238E27FC236}">
                <a16:creationId xmlns:a16="http://schemas.microsoft.com/office/drawing/2014/main" id="{83F06ED2-53CB-4C78-B519-7C099512A247}"/>
              </a:ext>
            </a:extLst>
          </p:cNvPr>
          <p:cNvSpPr txBox="1"/>
          <p:nvPr/>
        </p:nvSpPr>
        <p:spPr>
          <a:xfrm>
            <a:off x="8544254" y="3616870"/>
            <a:ext cx="2514374" cy="60984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sz="1200" dirty="0"/>
              <a:t>A wonderful serenity has taken possession of my entire soul</a:t>
            </a:r>
            <a:r>
              <a:rPr lang="en-US" sz="1200"/>
              <a:t>, like</a:t>
            </a:r>
            <a:endParaRPr lang="en-US" sz="1200" dirty="0"/>
          </a:p>
        </p:txBody>
      </p:sp>
      <p:sp>
        <p:nvSpPr>
          <p:cNvPr id="254" name="TextBox 253">
            <a:extLst>
              <a:ext uri="{FF2B5EF4-FFF2-40B4-BE49-F238E27FC236}">
                <a16:creationId xmlns:a16="http://schemas.microsoft.com/office/drawing/2014/main" id="{DB01C62E-6A1C-4740-8889-8A56B1F01EB8}"/>
              </a:ext>
            </a:extLst>
          </p:cNvPr>
          <p:cNvSpPr txBox="1"/>
          <p:nvPr/>
        </p:nvSpPr>
        <p:spPr>
          <a:xfrm>
            <a:off x="8544254" y="3329086"/>
            <a:ext cx="3292842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b="1">
                <a:solidFill>
                  <a:schemeClr val="accent2"/>
                </a:solidFill>
                <a:latin typeface="+mj-lt"/>
              </a:rPr>
              <a:t>16 September – Event Name</a:t>
            </a:r>
          </a:p>
        </p:txBody>
      </p:sp>
      <p:sp>
        <p:nvSpPr>
          <p:cNvPr id="255" name="TextBox 254">
            <a:extLst>
              <a:ext uri="{FF2B5EF4-FFF2-40B4-BE49-F238E27FC236}">
                <a16:creationId xmlns:a16="http://schemas.microsoft.com/office/drawing/2014/main" id="{F84398B3-4232-4A18-B088-A7BA2D47457A}"/>
              </a:ext>
            </a:extLst>
          </p:cNvPr>
          <p:cNvSpPr txBox="1"/>
          <p:nvPr/>
        </p:nvSpPr>
        <p:spPr>
          <a:xfrm>
            <a:off x="8544254" y="4824129"/>
            <a:ext cx="2514374" cy="60984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sz="1200" dirty="0"/>
              <a:t>A wonderful serenity has taken possession of my entire soul</a:t>
            </a:r>
            <a:r>
              <a:rPr lang="en-US" sz="1200"/>
              <a:t>, like</a:t>
            </a:r>
            <a:endParaRPr lang="en-US" sz="1200" dirty="0"/>
          </a:p>
        </p:txBody>
      </p:sp>
      <p:sp>
        <p:nvSpPr>
          <p:cNvPr id="256" name="TextBox 255">
            <a:extLst>
              <a:ext uri="{FF2B5EF4-FFF2-40B4-BE49-F238E27FC236}">
                <a16:creationId xmlns:a16="http://schemas.microsoft.com/office/drawing/2014/main" id="{97EDE3C5-EC10-40F0-B78A-1441FE6237C8}"/>
              </a:ext>
            </a:extLst>
          </p:cNvPr>
          <p:cNvSpPr txBox="1"/>
          <p:nvPr/>
        </p:nvSpPr>
        <p:spPr>
          <a:xfrm>
            <a:off x="8544254" y="4527367"/>
            <a:ext cx="3292842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defRPr/>
            </a:pPr>
            <a:r>
              <a:rPr lang="en-US" sz="1600" b="1">
                <a:solidFill>
                  <a:schemeClr val="accent6"/>
                </a:solidFill>
                <a:latin typeface="+mj-lt"/>
              </a:rPr>
              <a:t>26 September – Event Name</a:t>
            </a:r>
          </a:p>
        </p:txBody>
      </p:sp>
      <p:sp>
        <p:nvSpPr>
          <p:cNvPr id="257" name="Oval 256">
            <a:extLst>
              <a:ext uri="{FF2B5EF4-FFF2-40B4-BE49-F238E27FC236}">
                <a16:creationId xmlns:a16="http://schemas.microsoft.com/office/drawing/2014/main" id="{FF2B4F1D-1800-461A-9CBA-A95144C0FD4C}"/>
              </a:ext>
            </a:extLst>
          </p:cNvPr>
          <p:cNvSpPr/>
          <p:nvPr/>
        </p:nvSpPr>
        <p:spPr>
          <a:xfrm>
            <a:off x="8064500" y="2304457"/>
            <a:ext cx="203226" cy="203226"/>
          </a:xfrm>
          <a:prstGeom prst="ellipse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>
              <a:solidFill>
                <a:schemeClr val="tx2"/>
              </a:solidFill>
            </a:endParaRPr>
          </a:p>
        </p:txBody>
      </p:sp>
      <p:sp>
        <p:nvSpPr>
          <p:cNvPr id="258" name="Oval 257">
            <a:extLst>
              <a:ext uri="{FF2B5EF4-FFF2-40B4-BE49-F238E27FC236}">
                <a16:creationId xmlns:a16="http://schemas.microsoft.com/office/drawing/2014/main" id="{3053D421-6C3F-4370-AE16-DF1328CB0918}"/>
              </a:ext>
            </a:extLst>
          </p:cNvPr>
          <p:cNvSpPr/>
          <p:nvPr/>
        </p:nvSpPr>
        <p:spPr>
          <a:xfrm>
            <a:off x="8064500" y="3523750"/>
            <a:ext cx="203226" cy="203226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sp>
        <p:nvSpPr>
          <p:cNvPr id="259" name="Oval 258">
            <a:extLst>
              <a:ext uri="{FF2B5EF4-FFF2-40B4-BE49-F238E27FC236}">
                <a16:creationId xmlns:a16="http://schemas.microsoft.com/office/drawing/2014/main" id="{4B9F4311-904F-4B35-A00F-6507F7F72822}"/>
              </a:ext>
            </a:extLst>
          </p:cNvPr>
          <p:cNvSpPr/>
          <p:nvPr/>
        </p:nvSpPr>
        <p:spPr>
          <a:xfrm>
            <a:off x="8064500" y="4722031"/>
            <a:ext cx="203226" cy="203226"/>
          </a:xfrm>
          <a:prstGeom prst="ellipse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>
              <a:solidFill>
                <a:schemeClr val="tx2"/>
              </a:solidFill>
            </a:endParaRP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6F7E6079-3CB8-46BC-90ED-D03DFD179477}"/>
              </a:ext>
            </a:extLst>
          </p:cNvPr>
          <p:cNvGrpSpPr/>
          <p:nvPr/>
        </p:nvGrpSpPr>
        <p:grpSpPr>
          <a:xfrm>
            <a:off x="302981" y="1461752"/>
            <a:ext cx="7236658" cy="4939048"/>
            <a:chOff x="197767" y="743567"/>
            <a:chExt cx="7872972" cy="5373335"/>
          </a:xfrm>
        </p:grpSpPr>
        <p:sp>
          <p:nvSpPr>
            <p:cNvPr id="36" name="Freeform 5">
              <a:extLst>
                <a:ext uri="{FF2B5EF4-FFF2-40B4-BE49-F238E27FC236}">
                  <a16:creationId xmlns:a16="http://schemas.microsoft.com/office/drawing/2014/main" id="{F9E9841D-87B2-4A3A-B68E-6AD81BA40AF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1399" y="1935450"/>
              <a:ext cx="1734827" cy="766035"/>
            </a:xfrm>
            <a:custGeom>
              <a:avLst/>
              <a:gdLst>
                <a:gd name="T0" fmla="*/ 694 w 1489"/>
                <a:gd name="T1" fmla="*/ 640 h 657"/>
                <a:gd name="T2" fmla="*/ 1256 w 1489"/>
                <a:gd name="T3" fmla="*/ 501 h 657"/>
                <a:gd name="T4" fmla="*/ 1416 w 1489"/>
                <a:gd name="T5" fmla="*/ 396 h 657"/>
                <a:gd name="T6" fmla="*/ 1478 w 1489"/>
                <a:gd name="T7" fmla="*/ 220 h 657"/>
                <a:gd name="T8" fmla="*/ 1258 w 1489"/>
                <a:gd name="T9" fmla="*/ 58 h 657"/>
                <a:gd name="T10" fmla="*/ 966 w 1489"/>
                <a:gd name="T11" fmla="*/ 97 h 657"/>
                <a:gd name="T12" fmla="*/ 551 w 1489"/>
                <a:gd name="T13" fmla="*/ 84 h 657"/>
                <a:gd name="T14" fmla="*/ 204 w 1489"/>
                <a:gd name="T15" fmla="*/ 51 h 657"/>
                <a:gd name="T16" fmla="*/ 373 w 1489"/>
                <a:gd name="T17" fmla="*/ 519 h 657"/>
                <a:gd name="T18" fmla="*/ 694 w 1489"/>
                <a:gd name="T19" fmla="*/ 640 h 6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89" h="657">
                  <a:moveTo>
                    <a:pt x="694" y="640"/>
                  </a:moveTo>
                  <a:cubicBezTo>
                    <a:pt x="888" y="657"/>
                    <a:pt x="1080" y="587"/>
                    <a:pt x="1256" y="501"/>
                  </a:cubicBezTo>
                  <a:cubicBezTo>
                    <a:pt x="1314" y="473"/>
                    <a:pt x="1372" y="442"/>
                    <a:pt x="1416" y="396"/>
                  </a:cubicBezTo>
                  <a:cubicBezTo>
                    <a:pt x="1460" y="349"/>
                    <a:pt x="1489" y="284"/>
                    <a:pt x="1478" y="220"/>
                  </a:cubicBezTo>
                  <a:cubicBezTo>
                    <a:pt x="1461" y="123"/>
                    <a:pt x="1356" y="64"/>
                    <a:pt x="1258" y="58"/>
                  </a:cubicBezTo>
                  <a:cubicBezTo>
                    <a:pt x="1159" y="51"/>
                    <a:pt x="1063" y="82"/>
                    <a:pt x="966" y="97"/>
                  </a:cubicBezTo>
                  <a:cubicBezTo>
                    <a:pt x="828" y="117"/>
                    <a:pt x="688" y="105"/>
                    <a:pt x="551" y="84"/>
                  </a:cubicBezTo>
                  <a:cubicBezTo>
                    <a:pt x="456" y="69"/>
                    <a:pt x="295" y="0"/>
                    <a:pt x="204" y="51"/>
                  </a:cubicBezTo>
                  <a:cubicBezTo>
                    <a:pt x="0" y="164"/>
                    <a:pt x="268" y="443"/>
                    <a:pt x="373" y="519"/>
                  </a:cubicBezTo>
                  <a:cubicBezTo>
                    <a:pt x="467" y="586"/>
                    <a:pt x="578" y="631"/>
                    <a:pt x="694" y="64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7" name="Freeform 6">
              <a:extLst>
                <a:ext uri="{FF2B5EF4-FFF2-40B4-BE49-F238E27FC236}">
                  <a16:creationId xmlns:a16="http://schemas.microsoft.com/office/drawing/2014/main" id="{B1CF0BB4-A275-4F15-B270-E1A1AE77E2E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569" y="808892"/>
              <a:ext cx="7395972" cy="4917289"/>
            </a:xfrm>
            <a:custGeom>
              <a:avLst/>
              <a:gdLst>
                <a:gd name="T0" fmla="*/ 5944 w 6348"/>
                <a:gd name="T1" fmla="*/ 4215 h 4220"/>
                <a:gd name="T2" fmla="*/ 6301 w 6348"/>
                <a:gd name="T3" fmla="*/ 3757 h 4220"/>
                <a:gd name="T4" fmla="*/ 6188 w 6348"/>
                <a:gd name="T5" fmla="*/ 3186 h 4220"/>
                <a:gd name="T6" fmla="*/ 5904 w 6348"/>
                <a:gd name="T7" fmla="*/ 2886 h 4220"/>
                <a:gd name="T8" fmla="*/ 5755 w 6348"/>
                <a:gd name="T9" fmla="*/ 2514 h 4220"/>
                <a:gd name="T10" fmla="*/ 5962 w 6348"/>
                <a:gd name="T11" fmla="*/ 1981 h 4220"/>
                <a:gd name="T12" fmla="*/ 5762 w 6348"/>
                <a:gd name="T13" fmla="*/ 1742 h 4220"/>
                <a:gd name="T14" fmla="*/ 5440 w 6348"/>
                <a:gd name="T15" fmla="*/ 1705 h 4220"/>
                <a:gd name="T16" fmla="*/ 4616 w 6348"/>
                <a:gd name="T17" fmla="*/ 1814 h 4220"/>
                <a:gd name="T18" fmla="*/ 3843 w 6348"/>
                <a:gd name="T19" fmla="*/ 1580 h 4220"/>
                <a:gd name="T20" fmla="*/ 3568 w 6348"/>
                <a:gd name="T21" fmla="*/ 1124 h 4220"/>
                <a:gd name="T22" fmla="*/ 3218 w 6348"/>
                <a:gd name="T23" fmla="*/ 734 h 4220"/>
                <a:gd name="T24" fmla="*/ 2578 w 6348"/>
                <a:gd name="T25" fmla="*/ 780 h 4220"/>
                <a:gd name="T26" fmla="*/ 1943 w 6348"/>
                <a:gd name="T27" fmla="*/ 776 h 4220"/>
                <a:gd name="T28" fmla="*/ 1685 w 6348"/>
                <a:gd name="T29" fmla="*/ 429 h 4220"/>
                <a:gd name="T30" fmla="*/ 991 w 6348"/>
                <a:gd name="T31" fmla="*/ 85 h 4220"/>
                <a:gd name="T32" fmla="*/ 845 w 6348"/>
                <a:gd name="T33" fmla="*/ 149 h 4220"/>
                <a:gd name="T34" fmla="*/ 452 w 6348"/>
                <a:gd name="T35" fmla="*/ 854 h 4220"/>
                <a:gd name="T36" fmla="*/ 714 w 6348"/>
                <a:gd name="T37" fmla="*/ 1638 h 4220"/>
                <a:gd name="T38" fmla="*/ 852 w 6348"/>
                <a:gd name="T39" fmla="*/ 1875 h 4220"/>
                <a:gd name="T40" fmla="*/ 751 w 6348"/>
                <a:gd name="T41" fmla="*/ 2105 h 4220"/>
                <a:gd name="T42" fmla="*/ 488 w 6348"/>
                <a:gd name="T43" fmla="*/ 2038 h 4220"/>
                <a:gd name="T44" fmla="*/ 142 w 6348"/>
                <a:gd name="T45" fmla="*/ 2112 h 4220"/>
                <a:gd name="T46" fmla="*/ 41 w 6348"/>
                <a:gd name="T47" fmla="*/ 2452 h 4220"/>
                <a:gd name="T48" fmla="*/ 213 w 6348"/>
                <a:gd name="T49" fmla="*/ 2745 h 4220"/>
                <a:gd name="T50" fmla="*/ 303 w 6348"/>
                <a:gd name="T51" fmla="*/ 3063 h 4220"/>
                <a:gd name="T52" fmla="*/ 81 w 6348"/>
                <a:gd name="T53" fmla="*/ 3357 h 4220"/>
                <a:gd name="T54" fmla="*/ 70 w 6348"/>
                <a:gd name="T55" fmla="*/ 3752 h 4220"/>
                <a:gd name="T56" fmla="*/ 419 w 6348"/>
                <a:gd name="T57" fmla="*/ 3936 h 4220"/>
                <a:gd name="T58" fmla="*/ 1402 w 6348"/>
                <a:gd name="T59" fmla="*/ 4218 h 4220"/>
                <a:gd name="T60" fmla="*/ 2423 w 6348"/>
                <a:gd name="T61" fmla="*/ 4118 h 4220"/>
                <a:gd name="T62" fmla="*/ 5944 w 6348"/>
                <a:gd name="T63" fmla="*/ 4215 h 4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6348" h="4220">
                  <a:moveTo>
                    <a:pt x="5944" y="4215"/>
                  </a:moveTo>
                  <a:cubicBezTo>
                    <a:pt x="6121" y="4123"/>
                    <a:pt x="6255" y="3951"/>
                    <a:pt x="6301" y="3757"/>
                  </a:cubicBezTo>
                  <a:cubicBezTo>
                    <a:pt x="6348" y="3562"/>
                    <a:pt x="6305" y="3349"/>
                    <a:pt x="6188" y="3186"/>
                  </a:cubicBezTo>
                  <a:cubicBezTo>
                    <a:pt x="6108" y="3075"/>
                    <a:pt x="5996" y="2989"/>
                    <a:pt x="5904" y="2886"/>
                  </a:cubicBezTo>
                  <a:cubicBezTo>
                    <a:pt x="5812" y="2784"/>
                    <a:pt x="5736" y="2650"/>
                    <a:pt x="5755" y="2514"/>
                  </a:cubicBezTo>
                  <a:cubicBezTo>
                    <a:pt x="5782" y="2322"/>
                    <a:pt x="5985" y="2173"/>
                    <a:pt x="5962" y="1981"/>
                  </a:cubicBezTo>
                  <a:cubicBezTo>
                    <a:pt x="5950" y="1873"/>
                    <a:pt x="5863" y="1784"/>
                    <a:pt x="5762" y="1742"/>
                  </a:cubicBezTo>
                  <a:cubicBezTo>
                    <a:pt x="5662" y="1700"/>
                    <a:pt x="5549" y="1698"/>
                    <a:pt x="5440" y="1705"/>
                  </a:cubicBezTo>
                  <a:cubicBezTo>
                    <a:pt x="5164" y="1723"/>
                    <a:pt x="4893" y="1798"/>
                    <a:pt x="4616" y="1814"/>
                  </a:cubicBezTo>
                  <a:cubicBezTo>
                    <a:pt x="4339" y="1831"/>
                    <a:pt x="4039" y="1777"/>
                    <a:pt x="3843" y="1580"/>
                  </a:cubicBezTo>
                  <a:cubicBezTo>
                    <a:pt x="3718" y="1454"/>
                    <a:pt x="3649" y="1283"/>
                    <a:pt x="3568" y="1124"/>
                  </a:cubicBezTo>
                  <a:cubicBezTo>
                    <a:pt x="3488" y="965"/>
                    <a:pt x="3382" y="805"/>
                    <a:pt x="3218" y="734"/>
                  </a:cubicBezTo>
                  <a:cubicBezTo>
                    <a:pt x="3017" y="648"/>
                    <a:pt x="2787" y="718"/>
                    <a:pt x="2578" y="780"/>
                  </a:cubicBezTo>
                  <a:cubicBezTo>
                    <a:pt x="2369" y="842"/>
                    <a:pt x="2128" y="892"/>
                    <a:pt x="1943" y="776"/>
                  </a:cubicBezTo>
                  <a:cubicBezTo>
                    <a:pt x="1822" y="700"/>
                    <a:pt x="1740" y="569"/>
                    <a:pt x="1685" y="429"/>
                  </a:cubicBezTo>
                  <a:cubicBezTo>
                    <a:pt x="1577" y="152"/>
                    <a:pt x="1276" y="0"/>
                    <a:pt x="991" y="85"/>
                  </a:cubicBezTo>
                  <a:cubicBezTo>
                    <a:pt x="940" y="100"/>
                    <a:pt x="891" y="122"/>
                    <a:pt x="845" y="149"/>
                  </a:cubicBezTo>
                  <a:cubicBezTo>
                    <a:pt x="604" y="292"/>
                    <a:pt x="463" y="574"/>
                    <a:pt x="452" y="854"/>
                  </a:cubicBezTo>
                  <a:cubicBezTo>
                    <a:pt x="441" y="1135"/>
                    <a:pt x="549" y="1411"/>
                    <a:pt x="714" y="1638"/>
                  </a:cubicBezTo>
                  <a:cubicBezTo>
                    <a:pt x="768" y="1712"/>
                    <a:pt x="831" y="1786"/>
                    <a:pt x="852" y="1875"/>
                  </a:cubicBezTo>
                  <a:cubicBezTo>
                    <a:pt x="874" y="1965"/>
                    <a:pt x="839" y="2077"/>
                    <a:pt x="751" y="2105"/>
                  </a:cubicBezTo>
                  <a:cubicBezTo>
                    <a:pt x="663" y="2133"/>
                    <a:pt x="576" y="2068"/>
                    <a:pt x="488" y="2038"/>
                  </a:cubicBezTo>
                  <a:cubicBezTo>
                    <a:pt x="371" y="1999"/>
                    <a:pt x="233" y="2028"/>
                    <a:pt x="142" y="2112"/>
                  </a:cubicBezTo>
                  <a:cubicBezTo>
                    <a:pt x="51" y="2197"/>
                    <a:pt x="11" y="2332"/>
                    <a:pt x="41" y="2452"/>
                  </a:cubicBezTo>
                  <a:cubicBezTo>
                    <a:pt x="69" y="2562"/>
                    <a:pt x="148" y="2651"/>
                    <a:pt x="213" y="2745"/>
                  </a:cubicBezTo>
                  <a:cubicBezTo>
                    <a:pt x="278" y="2838"/>
                    <a:pt x="333" y="2953"/>
                    <a:pt x="303" y="3063"/>
                  </a:cubicBezTo>
                  <a:cubicBezTo>
                    <a:pt x="270" y="3182"/>
                    <a:pt x="149" y="3254"/>
                    <a:pt x="81" y="3357"/>
                  </a:cubicBezTo>
                  <a:cubicBezTo>
                    <a:pt x="4" y="3473"/>
                    <a:pt x="0" y="3632"/>
                    <a:pt x="70" y="3752"/>
                  </a:cubicBezTo>
                  <a:cubicBezTo>
                    <a:pt x="140" y="3872"/>
                    <a:pt x="281" y="3946"/>
                    <a:pt x="419" y="3936"/>
                  </a:cubicBezTo>
                  <a:cubicBezTo>
                    <a:pt x="708" y="4119"/>
                    <a:pt x="1060" y="4216"/>
                    <a:pt x="1402" y="4218"/>
                  </a:cubicBezTo>
                  <a:cubicBezTo>
                    <a:pt x="1744" y="4220"/>
                    <a:pt x="2083" y="4162"/>
                    <a:pt x="2423" y="4118"/>
                  </a:cubicBezTo>
                  <a:cubicBezTo>
                    <a:pt x="3601" y="3964"/>
                    <a:pt x="4767" y="4053"/>
                    <a:pt x="5944" y="42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8" name="Oval 7">
              <a:extLst>
                <a:ext uri="{FF2B5EF4-FFF2-40B4-BE49-F238E27FC236}">
                  <a16:creationId xmlns:a16="http://schemas.microsoft.com/office/drawing/2014/main" id="{FFD6FDCB-C1E7-4F3D-AB02-A30D41D57F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314" y="5140100"/>
              <a:ext cx="7692402" cy="976802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9" name="Freeform 8">
              <a:extLst>
                <a:ext uri="{FF2B5EF4-FFF2-40B4-BE49-F238E27FC236}">
                  <a16:creationId xmlns:a16="http://schemas.microsoft.com/office/drawing/2014/main" id="{2020D7D1-8CBC-4A5F-887F-92FD5F5E05B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6885" y="3215461"/>
              <a:ext cx="4215969" cy="2582209"/>
            </a:xfrm>
            <a:custGeom>
              <a:avLst/>
              <a:gdLst>
                <a:gd name="T0" fmla="*/ 3542 w 3618"/>
                <a:gd name="T1" fmla="*/ 2216 h 2216"/>
                <a:gd name="T2" fmla="*/ 249 w 3618"/>
                <a:gd name="T3" fmla="*/ 2216 h 2216"/>
                <a:gd name="T4" fmla="*/ 0 w 3618"/>
                <a:gd name="T5" fmla="*/ 0 h 2216"/>
                <a:gd name="T6" fmla="*/ 3373 w 3618"/>
                <a:gd name="T7" fmla="*/ 0 h 2216"/>
                <a:gd name="T8" fmla="*/ 3613 w 3618"/>
                <a:gd name="T9" fmla="*/ 2136 h 2216"/>
                <a:gd name="T10" fmla="*/ 3542 w 3618"/>
                <a:gd name="T11" fmla="*/ 2216 h 2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618" h="2216">
                  <a:moveTo>
                    <a:pt x="3542" y="2216"/>
                  </a:moveTo>
                  <a:cubicBezTo>
                    <a:pt x="249" y="2216"/>
                    <a:pt x="249" y="2216"/>
                    <a:pt x="249" y="221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373" y="0"/>
                    <a:pt x="3373" y="0"/>
                    <a:pt x="3373" y="0"/>
                  </a:cubicBezTo>
                  <a:cubicBezTo>
                    <a:pt x="3613" y="2136"/>
                    <a:pt x="3613" y="2136"/>
                    <a:pt x="3613" y="2136"/>
                  </a:cubicBezTo>
                  <a:cubicBezTo>
                    <a:pt x="3618" y="2180"/>
                    <a:pt x="3586" y="2216"/>
                    <a:pt x="3542" y="2216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0" name="Freeform 9">
              <a:extLst>
                <a:ext uri="{FF2B5EF4-FFF2-40B4-BE49-F238E27FC236}">
                  <a16:creationId xmlns:a16="http://schemas.microsoft.com/office/drawing/2014/main" id="{F972BA59-4FA6-4C5B-A6CD-C6A8B46972F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0129" y="2353903"/>
              <a:ext cx="4026771" cy="861558"/>
            </a:xfrm>
            <a:custGeom>
              <a:avLst/>
              <a:gdLst>
                <a:gd name="T0" fmla="*/ 3382 w 3456"/>
                <a:gd name="T1" fmla="*/ 80 h 739"/>
                <a:gd name="T2" fmla="*/ 3456 w 3456"/>
                <a:gd name="T3" fmla="*/ 739 h 739"/>
                <a:gd name="T4" fmla="*/ 83 w 3456"/>
                <a:gd name="T5" fmla="*/ 739 h 739"/>
                <a:gd name="T6" fmla="*/ 0 w 3456"/>
                <a:gd name="T7" fmla="*/ 0 h 739"/>
                <a:gd name="T8" fmla="*/ 3293 w 3456"/>
                <a:gd name="T9" fmla="*/ 0 h 739"/>
                <a:gd name="T10" fmla="*/ 3332 w 3456"/>
                <a:gd name="T11" fmla="*/ 10 h 739"/>
                <a:gd name="T12" fmla="*/ 3382 w 3456"/>
                <a:gd name="T13" fmla="*/ 80 h 7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56" h="739">
                  <a:moveTo>
                    <a:pt x="3382" y="80"/>
                  </a:moveTo>
                  <a:cubicBezTo>
                    <a:pt x="3456" y="739"/>
                    <a:pt x="3456" y="739"/>
                    <a:pt x="3456" y="739"/>
                  </a:cubicBezTo>
                  <a:cubicBezTo>
                    <a:pt x="83" y="739"/>
                    <a:pt x="83" y="739"/>
                    <a:pt x="83" y="73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293" y="0"/>
                    <a:pt x="3293" y="0"/>
                    <a:pt x="3293" y="0"/>
                  </a:cubicBezTo>
                  <a:cubicBezTo>
                    <a:pt x="3307" y="0"/>
                    <a:pt x="3320" y="4"/>
                    <a:pt x="3332" y="10"/>
                  </a:cubicBezTo>
                  <a:cubicBezTo>
                    <a:pt x="3358" y="23"/>
                    <a:pt x="3379" y="50"/>
                    <a:pt x="3382" y="80"/>
                  </a:cubicBez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1" name="Freeform 10">
              <a:extLst>
                <a:ext uri="{FF2B5EF4-FFF2-40B4-BE49-F238E27FC236}">
                  <a16:creationId xmlns:a16="http://schemas.microsoft.com/office/drawing/2014/main" id="{AB6A85AA-7F98-4F50-8245-4C87FE292B6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6885" y="2365612"/>
              <a:ext cx="3930015" cy="849849"/>
            </a:xfrm>
            <a:custGeom>
              <a:avLst/>
              <a:gdLst>
                <a:gd name="T0" fmla="*/ 3299 w 3373"/>
                <a:gd name="T1" fmla="*/ 70 h 729"/>
                <a:gd name="T2" fmla="*/ 3373 w 3373"/>
                <a:gd name="T3" fmla="*/ 729 h 729"/>
                <a:gd name="T4" fmla="*/ 0 w 3373"/>
                <a:gd name="T5" fmla="*/ 729 h 729"/>
                <a:gd name="T6" fmla="*/ 3249 w 3373"/>
                <a:gd name="T7" fmla="*/ 0 h 729"/>
                <a:gd name="T8" fmla="*/ 3299 w 3373"/>
                <a:gd name="T9" fmla="*/ 70 h 7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73" h="729">
                  <a:moveTo>
                    <a:pt x="3299" y="70"/>
                  </a:moveTo>
                  <a:cubicBezTo>
                    <a:pt x="3373" y="729"/>
                    <a:pt x="3373" y="729"/>
                    <a:pt x="3373" y="729"/>
                  </a:cubicBezTo>
                  <a:cubicBezTo>
                    <a:pt x="0" y="729"/>
                    <a:pt x="0" y="729"/>
                    <a:pt x="0" y="729"/>
                  </a:cubicBezTo>
                  <a:cubicBezTo>
                    <a:pt x="3249" y="0"/>
                    <a:pt x="3249" y="0"/>
                    <a:pt x="3249" y="0"/>
                  </a:cubicBezTo>
                  <a:cubicBezTo>
                    <a:pt x="3275" y="13"/>
                    <a:pt x="3296" y="40"/>
                    <a:pt x="3299" y="70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2" name="Freeform 11">
              <a:extLst>
                <a:ext uri="{FF2B5EF4-FFF2-40B4-BE49-F238E27FC236}">
                  <a16:creationId xmlns:a16="http://schemas.microsoft.com/office/drawing/2014/main" id="{DB5034CD-9FCB-4D19-A9BA-D4532F1E8F5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0851" y="2466066"/>
              <a:ext cx="150372" cy="141744"/>
            </a:xfrm>
            <a:custGeom>
              <a:avLst/>
              <a:gdLst>
                <a:gd name="T0" fmla="*/ 126 w 129"/>
                <a:gd name="T1" fmla="*/ 61 h 122"/>
                <a:gd name="T2" fmla="*/ 71 w 129"/>
                <a:gd name="T3" fmla="*/ 122 h 122"/>
                <a:gd name="T4" fmla="*/ 3 w 129"/>
                <a:gd name="T5" fmla="*/ 61 h 122"/>
                <a:gd name="T6" fmla="*/ 58 w 129"/>
                <a:gd name="T7" fmla="*/ 0 h 122"/>
                <a:gd name="T8" fmla="*/ 126 w 129"/>
                <a:gd name="T9" fmla="*/ 61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9" h="122">
                  <a:moveTo>
                    <a:pt x="126" y="61"/>
                  </a:moveTo>
                  <a:cubicBezTo>
                    <a:pt x="129" y="94"/>
                    <a:pt x="105" y="122"/>
                    <a:pt x="71" y="122"/>
                  </a:cubicBezTo>
                  <a:cubicBezTo>
                    <a:pt x="38" y="122"/>
                    <a:pt x="7" y="94"/>
                    <a:pt x="3" y="61"/>
                  </a:cubicBezTo>
                  <a:cubicBezTo>
                    <a:pt x="0" y="27"/>
                    <a:pt x="24" y="0"/>
                    <a:pt x="58" y="0"/>
                  </a:cubicBezTo>
                  <a:cubicBezTo>
                    <a:pt x="91" y="0"/>
                    <a:pt x="122" y="27"/>
                    <a:pt x="126" y="6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3" name="Freeform 12">
              <a:extLst>
                <a:ext uri="{FF2B5EF4-FFF2-40B4-BE49-F238E27FC236}">
                  <a16:creationId xmlns:a16="http://schemas.microsoft.com/office/drawing/2014/main" id="{A436E782-4750-4575-8B0F-6598FD449B42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7886" y="2466066"/>
              <a:ext cx="150989" cy="141744"/>
            </a:xfrm>
            <a:custGeom>
              <a:avLst/>
              <a:gdLst>
                <a:gd name="T0" fmla="*/ 126 w 130"/>
                <a:gd name="T1" fmla="*/ 61 h 122"/>
                <a:gd name="T2" fmla="*/ 72 w 130"/>
                <a:gd name="T3" fmla="*/ 122 h 122"/>
                <a:gd name="T4" fmla="*/ 4 w 130"/>
                <a:gd name="T5" fmla="*/ 61 h 122"/>
                <a:gd name="T6" fmla="*/ 58 w 130"/>
                <a:gd name="T7" fmla="*/ 0 h 122"/>
                <a:gd name="T8" fmla="*/ 126 w 130"/>
                <a:gd name="T9" fmla="*/ 61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0" h="122">
                  <a:moveTo>
                    <a:pt x="126" y="61"/>
                  </a:moveTo>
                  <a:cubicBezTo>
                    <a:pt x="130" y="94"/>
                    <a:pt x="106" y="122"/>
                    <a:pt x="72" y="122"/>
                  </a:cubicBezTo>
                  <a:cubicBezTo>
                    <a:pt x="38" y="122"/>
                    <a:pt x="8" y="94"/>
                    <a:pt x="4" y="61"/>
                  </a:cubicBezTo>
                  <a:cubicBezTo>
                    <a:pt x="0" y="27"/>
                    <a:pt x="25" y="0"/>
                    <a:pt x="58" y="0"/>
                  </a:cubicBezTo>
                  <a:cubicBezTo>
                    <a:pt x="92" y="0"/>
                    <a:pt x="123" y="27"/>
                    <a:pt x="126" y="6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4" name="Freeform 13">
              <a:extLst>
                <a:ext uri="{FF2B5EF4-FFF2-40B4-BE49-F238E27FC236}">
                  <a16:creationId xmlns:a16="http://schemas.microsoft.com/office/drawing/2014/main" id="{F8D481A4-7BF0-4CDB-B0EA-78B021046F8C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6154" y="2466066"/>
              <a:ext cx="150989" cy="141744"/>
            </a:xfrm>
            <a:custGeom>
              <a:avLst/>
              <a:gdLst>
                <a:gd name="T0" fmla="*/ 126 w 130"/>
                <a:gd name="T1" fmla="*/ 61 h 122"/>
                <a:gd name="T2" fmla="*/ 72 w 130"/>
                <a:gd name="T3" fmla="*/ 122 h 122"/>
                <a:gd name="T4" fmla="*/ 4 w 130"/>
                <a:gd name="T5" fmla="*/ 61 h 122"/>
                <a:gd name="T6" fmla="*/ 58 w 130"/>
                <a:gd name="T7" fmla="*/ 0 h 122"/>
                <a:gd name="T8" fmla="*/ 126 w 130"/>
                <a:gd name="T9" fmla="*/ 61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0" h="122">
                  <a:moveTo>
                    <a:pt x="126" y="61"/>
                  </a:moveTo>
                  <a:cubicBezTo>
                    <a:pt x="130" y="94"/>
                    <a:pt x="106" y="122"/>
                    <a:pt x="72" y="122"/>
                  </a:cubicBezTo>
                  <a:cubicBezTo>
                    <a:pt x="38" y="122"/>
                    <a:pt x="8" y="94"/>
                    <a:pt x="4" y="61"/>
                  </a:cubicBezTo>
                  <a:cubicBezTo>
                    <a:pt x="0" y="27"/>
                    <a:pt x="25" y="0"/>
                    <a:pt x="58" y="0"/>
                  </a:cubicBezTo>
                  <a:cubicBezTo>
                    <a:pt x="92" y="0"/>
                    <a:pt x="122" y="27"/>
                    <a:pt x="126" y="6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5" name="Freeform 14">
              <a:extLst>
                <a:ext uri="{FF2B5EF4-FFF2-40B4-BE49-F238E27FC236}">
                  <a16:creationId xmlns:a16="http://schemas.microsoft.com/office/drawing/2014/main" id="{898B38C0-7BD6-4191-B3D6-E42AD358D0E1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4422" y="2466066"/>
              <a:ext cx="150989" cy="141744"/>
            </a:xfrm>
            <a:custGeom>
              <a:avLst/>
              <a:gdLst>
                <a:gd name="T0" fmla="*/ 126 w 130"/>
                <a:gd name="T1" fmla="*/ 61 h 122"/>
                <a:gd name="T2" fmla="*/ 72 w 130"/>
                <a:gd name="T3" fmla="*/ 122 h 122"/>
                <a:gd name="T4" fmla="*/ 4 w 130"/>
                <a:gd name="T5" fmla="*/ 61 h 122"/>
                <a:gd name="T6" fmla="*/ 58 w 130"/>
                <a:gd name="T7" fmla="*/ 0 h 122"/>
                <a:gd name="T8" fmla="*/ 126 w 130"/>
                <a:gd name="T9" fmla="*/ 61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0" h="122">
                  <a:moveTo>
                    <a:pt x="126" y="61"/>
                  </a:moveTo>
                  <a:cubicBezTo>
                    <a:pt x="130" y="94"/>
                    <a:pt x="106" y="122"/>
                    <a:pt x="72" y="122"/>
                  </a:cubicBezTo>
                  <a:cubicBezTo>
                    <a:pt x="38" y="122"/>
                    <a:pt x="8" y="94"/>
                    <a:pt x="4" y="61"/>
                  </a:cubicBezTo>
                  <a:cubicBezTo>
                    <a:pt x="0" y="27"/>
                    <a:pt x="24" y="0"/>
                    <a:pt x="58" y="0"/>
                  </a:cubicBezTo>
                  <a:cubicBezTo>
                    <a:pt x="92" y="0"/>
                    <a:pt x="122" y="27"/>
                    <a:pt x="126" y="6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6" name="Freeform 15">
              <a:extLst>
                <a:ext uri="{FF2B5EF4-FFF2-40B4-BE49-F238E27FC236}">
                  <a16:creationId xmlns:a16="http://schemas.microsoft.com/office/drawing/2014/main" id="{0C96FE21-B922-49C5-ABFF-043215033A9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2074" y="2466066"/>
              <a:ext cx="151605" cy="141744"/>
            </a:xfrm>
            <a:custGeom>
              <a:avLst/>
              <a:gdLst>
                <a:gd name="T0" fmla="*/ 126 w 130"/>
                <a:gd name="T1" fmla="*/ 61 h 122"/>
                <a:gd name="T2" fmla="*/ 72 w 130"/>
                <a:gd name="T3" fmla="*/ 122 h 122"/>
                <a:gd name="T4" fmla="*/ 4 w 130"/>
                <a:gd name="T5" fmla="*/ 61 h 122"/>
                <a:gd name="T6" fmla="*/ 58 w 130"/>
                <a:gd name="T7" fmla="*/ 0 h 122"/>
                <a:gd name="T8" fmla="*/ 126 w 130"/>
                <a:gd name="T9" fmla="*/ 61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0" h="122">
                  <a:moveTo>
                    <a:pt x="126" y="61"/>
                  </a:moveTo>
                  <a:cubicBezTo>
                    <a:pt x="130" y="94"/>
                    <a:pt x="106" y="122"/>
                    <a:pt x="72" y="122"/>
                  </a:cubicBezTo>
                  <a:cubicBezTo>
                    <a:pt x="38" y="122"/>
                    <a:pt x="8" y="94"/>
                    <a:pt x="4" y="61"/>
                  </a:cubicBezTo>
                  <a:cubicBezTo>
                    <a:pt x="0" y="27"/>
                    <a:pt x="24" y="0"/>
                    <a:pt x="58" y="0"/>
                  </a:cubicBezTo>
                  <a:cubicBezTo>
                    <a:pt x="92" y="0"/>
                    <a:pt x="122" y="27"/>
                    <a:pt x="126" y="6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7" name="Freeform 16">
              <a:extLst>
                <a:ext uri="{FF2B5EF4-FFF2-40B4-BE49-F238E27FC236}">
                  <a16:creationId xmlns:a16="http://schemas.microsoft.com/office/drawing/2014/main" id="{86D5437D-BD6A-4F93-848D-C0C3891B232C}"/>
                </a:ext>
              </a:extLst>
            </p:cNvPr>
            <p:cNvSpPr>
              <a:spLocks/>
            </p:cNvSpPr>
            <p:nvPr/>
          </p:nvSpPr>
          <p:spPr bwMode="auto">
            <a:xfrm>
              <a:off x="5890342" y="2466066"/>
              <a:ext cx="151605" cy="141744"/>
            </a:xfrm>
            <a:custGeom>
              <a:avLst/>
              <a:gdLst>
                <a:gd name="T0" fmla="*/ 126 w 130"/>
                <a:gd name="T1" fmla="*/ 61 h 122"/>
                <a:gd name="T2" fmla="*/ 72 w 130"/>
                <a:gd name="T3" fmla="*/ 122 h 122"/>
                <a:gd name="T4" fmla="*/ 4 w 130"/>
                <a:gd name="T5" fmla="*/ 61 h 122"/>
                <a:gd name="T6" fmla="*/ 58 w 130"/>
                <a:gd name="T7" fmla="*/ 0 h 122"/>
                <a:gd name="T8" fmla="*/ 126 w 130"/>
                <a:gd name="T9" fmla="*/ 61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0" h="122">
                  <a:moveTo>
                    <a:pt x="126" y="61"/>
                  </a:moveTo>
                  <a:cubicBezTo>
                    <a:pt x="130" y="94"/>
                    <a:pt x="105" y="122"/>
                    <a:pt x="72" y="122"/>
                  </a:cubicBezTo>
                  <a:cubicBezTo>
                    <a:pt x="38" y="122"/>
                    <a:pt x="7" y="94"/>
                    <a:pt x="4" y="61"/>
                  </a:cubicBezTo>
                  <a:cubicBezTo>
                    <a:pt x="0" y="27"/>
                    <a:pt x="24" y="0"/>
                    <a:pt x="58" y="0"/>
                  </a:cubicBezTo>
                  <a:cubicBezTo>
                    <a:pt x="92" y="0"/>
                    <a:pt x="122" y="27"/>
                    <a:pt x="126" y="6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8" name="Freeform 17">
              <a:extLst>
                <a:ext uri="{FF2B5EF4-FFF2-40B4-BE49-F238E27FC236}">
                  <a16:creationId xmlns:a16="http://schemas.microsoft.com/office/drawing/2014/main" id="{D0DD664C-61D8-41AD-856E-6631EBF3B62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7514" y="2761880"/>
              <a:ext cx="265617" cy="297046"/>
            </a:xfrm>
            <a:custGeom>
              <a:avLst/>
              <a:gdLst>
                <a:gd name="T0" fmla="*/ 9 w 228"/>
                <a:gd name="T1" fmla="*/ 169 h 255"/>
                <a:gd name="T2" fmla="*/ 69 w 228"/>
                <a:gd name="T3" fmla="*/ 165 h 255"/>
                <a:gd name="T4" fmla="*/ 76 w 228"/>
                <a:gd name="T5" fmla="*/ 170 h 255"/>
                <a:gd name="T6" fmla="*/ 87 w 228"/>
                <a:gd name="T7" fmla="*/ 192 h 255"/>
                <a:gd name="T8" fmla="*/ 122 w 228"/>
                <a:gd name="T9" fmla="*/ 207 h 255"/>
                <a:gd name="T10" fmla="*/ 147 w 228"/>
                <a:gd name="T11" fmla="*/ 199 h 255"/>
                <a:gd name="T12" fmla="*/ 153 w 228"/>
                <a:gd name="T13" fmla="*/ 181 h 255"/>
                <a:gd name="T14" fmla="*/ 143 w 228"/>
                <a:gd name="T15" fmla="*/ 164 h 255"/>
                <a:gd name="T16" fmla="*/ 103 w 228"/>
                <a:gd name="T17" fmla="*/ 150 h 255"/>
                <a:gd name="T18" fmla="*/ 28 w 228"/>
                <a:gd name="T19" fmla="*/ 120 h 255"/>
                <a:gd name="T20" fmla="*/ 1 w 228"/>
                <a:gd name="T21" fmla="*/ 72 h 255"/>
                <a:gd name="T22" fmla="*/ 8 w 228"/>
                <a:gd name="T23" fmla="*/ 37 h 255"/>
                <a:gd name="T24" fmla="*/ 38 w 228"/>
                <a:gd name="T25" fmla="*/ 10 h 255"/>
                <a:gd name="T26" fmla="*/ 98 w 228"/>
                <a:gd name="T27" fmla="*/ 0 h 255"/>
                <a:gd name="T28" fmla="*/ 171 w 228"/>
                <a:gd name="T29" fmla="*/ 18 h 255"/>
                <a:gd name="T30" fmla="*/ 205 w 228"/>
                <a:gd name="T31" fmla="*/ 67 h 255"/>
                <a:gd name="T32" fmla="*/ 200 w 228"/>
                <a:gd name="T33" fmla="*/ 74 h 255"/>
                <a:gd name="T34" fmla="*/ 141 w 228"/>
                <a:gd name="T35" fmla="*/ 78 h 255"/>
                <a:gd name="T36" fmla="*/ 134 w 228"/>
                <a:gd name="T37" fmla="*/ 73 h 255"/>
                <a:gd name="T38" fmla="*/ 121 w 228"/>
                <a:gd name="T39" fmla="*/ 54 h 255"/>
                <a:gd name="T40" fmla="*/ 95 w 228"/>
                <a:gd name="T41" fmla="*/ 46 h 255"/>
                <a:gd name="T42" fmla="*/ 76 w 228"/>
                <a:gd name="T43" fmla="*/ 52 h 255"/>
                <a:gd name="T44" fmla="*/ 71 w 228"/>
                <a:gd name="T45" fmla="*/ 66 h 255"/>
                <a:gd name="T46" fmla="*/ 77 w 228"/>
                <a:gd name="T47" fmla="*/ 76 h 255"/>
                <a:gd name="T48" fmla="*/ 104 w 228"/>
                <a:gd name="T49" fmla="*/ 85 h 255"/>
                <a:gd name="T50" fmla="*/ 178 w 228"/>
                <a:gd name="T51" fmla="*/ 107 h 255"/>
                <a:gd name="T52" fmla="*/ 212 w 228"/>
                <a:gd name="T53" fmla="*/ 134 h 255"/>
                <a:gd name="T54" fmla="*/ 226 w 228"/>
                <a:gd name="T55" fmla="*/ 171 h 255"/>
                <a:gd name="T56" fmla="*/ 218 w 228"/>
                <a:gd name="T57" fmla="*/ 214 h 255"/>
                <a:gd name="T58" fmla="*/ 185 w 228"/>
                <a:gd name="T59" fmla="*/ 245 h 255"/>
                <a:gd name="T60" fmla="*/ 127 w 228"/>
                <a:gd name="T61" fmla="*/ 255 h 255"/>
                <a:gd name="T62" fmla="*/ 37 w 228"/>
                <a:gd name="T63" fmla="*/ 231 h 255"/>
                <a:gd name="T64" fmla="*/ 4 w 228"/>
                <a:gd name="T65" fmla="*/ 176 h 255"/>
                <a:gd name="T66" fmla="*/ 9 w 228"/>
                <a:gd name="T67" fmla="*/ 169 h 2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28" h="255">
                  <a:moveTo>
                    <a:pt x="9" y="169"/>
                  </a:moveTo>
                  <a:cubicBezTo>
                    <a:pt x="69" y="165"/>
                    <a:pt x="69" y="165"/>
                    <a:pt x="69" y="165"/>
                  </a:cubicBezTo>
                  <a:cubicBezTo>
                    <a:pt x="72" y="165"/>
                    <a:pt x="75" y="167"/>
                    <a:pt x="76" y="170"/>
                  </a:cubicBezTo>
                  <a:cubicBezTo>
                    <a:pt x="79" y="179"/>
                    <a:pt x="82" y="187"/>
                    <a:pt x="87" y="192"/>
                  </a:cubicBezTo>
                  <a:cubicBezTo>
                    <a:pt x="96" y="202"/>
                    <a:pt x="108" y="207"/>
                    <a:pt x="122" y="207"/>
                  </a:cubicBezTo>
                  <a:cubicBezTo>
                    <a:pt x="133" y="207"/>
                    <a:pt x="141" y="204"/>
                    <a:pt x="147" y="199"/>
                  </a:cubicBezTo>
                  <a:cubicBezTo>
                    <a:pt x="152" y="194"/>
                    <a:pt x="154" y="188"/>
                    <a:pt x="153" y="181"/>
                  </a:cubicBezTo>
                  <a:cubicBezTo>
                    <a:pt x="153" y="175"/>
                    <a:pt x="149" y="169"/>
                    <a:pt x="143" y="164"/>
                  </a:cubicBezTo>
                  <a:cubicBezTo>
                    <a:pt x="137" y="159"/>
                    <a:pt x="123" y="154"/>
                    <a:pt x="103" y="150"/>
                  </a:cubicBezTo>
                  <a:cubicBezTo>
                    <a:pt x="68" y="142"/>
                    <a:pt x="43" y="132"/>
                    <a:pt x="28" y="120"/>
                  </a:cubicBezTo>
                  <a:cubicBezTo>
                    <a:pt x="12" y="108"/>
                    <a:pt x="3" y="92"/>
                    <a:pt x="1" y="72"/>
                  </a:cubicBezTo>
                  <a:cubicBezTo>
                    <a:pt x="0" y="60"/>
                    <a:pt x="2" y="48"/>
                    <a:pt x="8" y="37"/>
                  </a:cubicBezTo>
                  <a:cubicBezTo>
                    <a:pt x="14" y="25"/>
                    <a:pt x="24" y="17"/>
                    <a:pt x="38" y="10"/>
                  </a:cubicBezTo>
                  <a:cubicBezTo>
                    <a:pt x="52" y="4"/>
                    <a:pt x="72" y="0"/>
                    <a:pt x="98" y="0"/>
                  </a:cubicBezTo>
                  <a:cubicBezTo>
                    <a:pt x="129" y="0"/>
                    <a:pt x="154" y="6"/>
                    <a:pt x="171" y="18"/>
                  </a:cubicBezTo>
                  <a:cubicBezTo>
                    <a:pt x="188" y="29"/>
                    <a:pt x="199" y="45"/>
                    <a:pt x="205" y="67"/>
                  </a:cubicBezTo>
                  <a:cubicBezTo>
                    <a:pt x="206" y="70"/>
                    <a:pt x="204" y="74"/>
                    <a:pt x="200" y="74"/>
                  </a:cubicBezTo>
                  <a:cubicBezTo>
                    <a:pt x="141" y="78"/>
                    <a:pt x="141" y="78"/>
                    <a:pt x="141" y="78"/>
                  </a:cubicBezTo>
                  <a:cubicBezTo>
                    <a:pt x="138" y="78"/>
                    <a:pt x="135" y="76"/>
                    <a:pt x="134" y="73"/>
                  </a:cubicBezTo>
                  <a:cubicBezTo>
                    <a:pt x="131" y="64"/>
                    <a:pt x="127" y="58"/>
                    <a:pt x="121" y="54"/>
                  </a:cubicBezTo>
                  <a:cubicBezTo>
                    <a:pt x="115" y="49"/>
                    <a:pt x="106" y="46"/>
                    <a:pt x="95" y="46"/>
                  </a:cubicBezTo>
                  <a:cubicBezTo>
                    <a:pt x="86" y="46"/>
                    <a:pt x="80" y="48"/>
                    <a:pt x="76" y="52"/>
                  </a:cubicBezTo>
                  <a:cubicBezTo>
                    <a:pt x="72" y="56"/>
                    <a:pt x="70" y="60"/>
                    <a:pt x="71" y="66"/>
                  </a:cubicBezTo>
                  <a:cubicBezTo>
                    <a:pt x="71" y="70"/>
                    <a:pt x="73" y="73"/>
                    <a:pt x="77" y="76"/>
                  </a:cubicBezTo>
                  <a:cubicBezTo>
                    <a:pt x="81" y="79"/>
                    <a:pt x="90" y="82"/>
                    <a:pt x="104" y="85"/>
                  </a:cubicBezTo>
                  <a:cubicBezTo>
                    <a:pt x="138" y="92"/>
                    <a:pt x="163" y="100"/>
                    <a:pt x="178" y="107"/>
                  </a:cubicBezTo>
                  <a:cubicBezTo>
                    <a:pt x="193" y="114"/>
                    <a:pt x="204" y="123"/>
                    <a:pt x="212" y="134"/>
                  </a:cubicBezTo>
                  <a:cubicBezTo>
                    <a:pt x="220" y="145"/>
                    <a:pt x="225" y="157"/>
                    <a:pt x="226" y="171"/>
                  </a:cubicBezTo>
                  <a:cubicBezTo>
                    <a:pt x="228" y="187"/>
                    <a:pt x="225" y="201"/>
                    <a:pt x="218" y="214"/>
                  </a:cubicBezTo>
                  <a:cubicBezTo>
                    <a:pt x="211" y="228"/>
                    <a:pt x="200" y="238"/>
                    <a:pt x="185" y="245"/>
                  </a:cubicBezTo>
                  <a:cubicBezTo>
                    <a:pt x="170" y="252"/>
                    <a:pt x="150" y="255"/>
                    <a:pt x="127" y="255"/>
                  </a:cubicBezTo>
                  <a:cubicBezTo>
                    <a:pt x="85" y="255"/>
                    <a:pt x="55" y="247"/>
                    <a:pt x="37" y="231"/>
                  </a:cubicBezTo>
                  <a:cubicBezTo>
                    <a:pt x="21" y="216"/>
                    <a:pt x="10" y="198"/>
                    <a:pt x="4" y="176"/>
                  </a:cubicBezTo>
                  <a:cubicBezTo>
                    <a:pt x="3" y="173"/>
                    <a:pt x="6" y="169"/>
                    <a:pt x="9" y="16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9" name="Freeform 18">
              <a:extLst>
                <a:ext uri="{FF2B5EF4-FFF2-40B4-BE49-F238E27FC236}">
                  <a16:creationId xmlns:a16="http://schemas.microsoft.com/office/drawing/2014/main" id="{9C270C6A-F381-463B-B7C9-08A5C1FC1A5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595316" y="2841380"/>
              <a:ext cx="247128" cy="217546"/>
            </a:xfrm>
            <a:custGeom>
              <a:avLst/>
              <a:gdLst>
                <a:gd name="T0" fmla="*/ 205 w 212"/>
                <a:gd name="T1" fmla="*/ 111 h 187"/>
                <a:gd name="T2" fmla="*/ 82 w 212"/>
                <a:gd name="T3" fmla="*/ 111 h 187"/>
                <a:gd name="T4" fmla="*/ 77 w 212"/>
                <a:gd name="T5" fmla="*/ 118 h 187"/>
                <a:gd name="T6" fmla="*/ 86 w 212"/>
                <a:gd name="T7" fmla="*/ 135 h 187"/>
                <a:gd name="T8" fmla="*/ 114 w 212"/>
                <a:gd name="T9" fmla="*/ 147 h 187"/>
                <a:gd name="T10" fmla="*/ 132 w 212"/>
                <a:gd name="T11" fmla="*/ 142 h 187"/>
                <a:gd name="T12" fmla="*/ 141 w 212"/>
                <a:gd name="T13" fmla="*/ 133 h 187"/>
                <a:gd name="T14" fmla="*/ 146 w 212"/>
                <a:gd name="T15" fmla="*/ 131 h 187"/>
                <a:gd name="T16" fmla="*/ 200 w 212"/>
                <a:gd name="T17" fmla="*/ 136 h 187"/>
                <a:gd name="T18" fmla="*/ 206 w 212"/>
                <a:gd name="T19" fmla="*/ 146 h 187"/>
                <a:gd name="T20" fmla="*/ 178 w 212"/>
                <a:gd name="T21" fmla="*/ 175 h 187"/>
                <a:gd name="T22" fmla="*/ 117 w 212"/>
                <a:gd name="T23" fmla="*/ 187 h 187"/>
                <a:gd name="T24" fmla="*/ 60 w 212"/>
                <a:gd name="T25" fmla="*/ 177 h 187"/>
                <a:gd name="T26" fmla="*/ 22 w 212"/>
                <a:gd name="T27" fmla="*/ 145 h 187"/>
                <a:gd name="T28" fmla="*/ 3 w 212"/>
                <a:gd name="T29" fmla="*/ 94 h 187"/>
                <a:gd name="T30" fmla="*/ 23 w 212"/>
                <a:gd name="T31" fmla="*/ 26 h 187"/>
                <a:gd name="T32" fmla="*/ 94 w 212"/>
                <a:gd name="T33" fmla="*/ 0 h 187"/>
                <a:gd name="T34" fmla="*/ 155 w 212"/>
                <a:gd name="T35" fmla="*/ 12 h 187"/>
                <a:gd name="T36" fmla="*/ 193 w 212"/>
                <a:gd name="T37" fmla="*/ 46 h 187"/>
                <a:gd name="T38" fmla="*/ 211 w 212"/>
                <a:gd name="T39" fmla="*/ 103 h 187"/>
                <a:gd name="T40" fmla="*/ 211 w 212"/>
                <a:gd name="T41" fmla="*/ 104 h 187"/>
                <a:gd name="T42" fmla="*/ 205 w 212"/>
                <a:gd name="T43" fmla="*/ 111 h 187"/>
                <a:gd name="T44" fmla="*/ 131 w 212"/>
                <a:gd name="T45" fmla="*/ 78 h 187"/>
                <a:gd name="T46" fmla="*/ 137 w 212"/>
                <a:gd name="T47" fmla="*/ 70 h 187"/>
                <a:gd name="T48" fmla="*/ 125 w 212"/>
                <a:gd name="T49" fmla="*/ 49 h 187"/>
                <a:gd name="T50" fmla="*/ 101 w 212"/>
                <a:gd name="T51" fmla="*/ 41 h 187"/>
                <a:gd name="T52" fmla="*/ 76 w 212"/>
                <a:gd name="T53" fmla="*/ 54 h 187"/>
                <a:gd name="T54" fmla="*/ 72 w 212"/>
                <a:gd name="T55" fmla="*/ 70 h 187"/>
                <a:gd name="T56" fmla="*/ 79 w 212"/>
                <a:gd name="T57" fmla="*/ 78 h 187"/>
                <a:gd name="T58" fmla="*/ 131 w 212"/>
                <a:gd name="T59" fmla="*/ 78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12" h="187">
                  <a:moveTo>
                    <a:pt x="205" y="111"/>
                  </a:moveTo>
                  <a:cubicBezTo>
                    <a:pt x="82" y="111"/>
                    <a:pt x="82" y="111"/>
                    <a:pt x="82" y="111"/>
                  </a:cubicBezTo>
                  <a:cubicBezTo>
                    <a:pt x="78" y="111"/>
                    <a:pt x="76" y="114"/>
                    <a:pt x="77" y="118"/>
                  </a:cubicBezTo>
                  <a:cubicBezTo>
                    <a:pt x="79" y="125"/>
                    <a:pt x="82" y="131"/>
                    <a:pt x="86" y="135"/>
                  </a:cubicBezTo>
                  <a:cubicBezTo>
                    <a:pt x="94" y="143"/>
                    <a:pt x="103" y="147"/>
                    <a:pt x="114" y="147"/>
                  </a:cubicBezTo>
                  <a:cubicBezTo>
                    <a:pt x="120" y="147"/>
                    <a:pt x="127" y="145"/>
                    <a:pt x="132" y="142"/>
                  </a:cubicBezTo>
                  <a:cubicBezTo>
                    <a:pt x="135" y="140"/>
                    <a:pt x="138" y="137"/>
                    <a:pt x="141" y="133"/>
                  </a:cubicBezTo>
                  <a:cubicBezTo>
                    <a:pt x="142" y="131"/>
                    <a:pt x="144" y="131"/>
                    <a:pt x="146" y="131"/>
                  </a:cubicBezTo>
                  <a:cubicBezTo>
                    <a:pt x="200" y="136"/>
                    <a:pt x="200" y="136"/>
                    <a:pt x="200" y="136"/>
                  </a:cubicBezTo>
                  <a:cubicBezTo>
                    <a:pt x="205" y="136"/>
                    <a:pt x="209" y="142"/>
                    <a:pt x="206" y="146"/>
                  </a:cubicBezTo>
                  <a:cubicBezTo>
                    <a:pt x="199" y="159"/>
                    <a:pt x="189" y="169"/>
                    <a:pt x="178" y="175"/>
                  </a:cubicBezTo>
                  <a:cubicBezTo>
                    <a:pt x="164" y="183"/>
                    <a:pt x="144" y="187"/>
                    <a:pt x="117" y="187"/>
                  </a:cubicBezTo>
                  <a:cubicBezTo>
                    <a:pt x="93" y="187"/>
                    <a:pt x="74" y="184"/>
                    <a:pt x="60" y="177"/>
                  </a:cubicBezTo>
                  <a:cubicBezTo>
                    <a:pt x="45" y="170"/>
                    <a:pt x="33" y="160"/>
                    <a:pt x="22" y="145"/>
                  </a:cubicBezTo>
                  <a:cubicBezTo>
                    <a:pt x="12" y="131"/>
                    <a:pt x="6" y="114"/>
                    <a:pt x="3" y="94"/>
                  </a:cubicBezTo>
                  <a:cubicBezTo>
                    <a:pt x="0" y="66"/>
                    <a:pt x="7" y="44"/>
                    <a:pt x="23" y="26"/>
                  </a:cubicBezTo>
                  <a:cubicBezTo>
                    <a:pt x="38" y="9"/>
                    <a:pt x="62" y="0"/>
                    <a:pt x="94" y="0"/>
                  </a:cubicBezTo>
                  <a:cubicBezTo>
                    <a:pt x="119" y="0"/>
                    <a:pt x="140" y="4"/>
                    <a:pt x="155" y="12"/>
                  </a:cubicBezTo>
                  <a:cubicBezTo>
                    <a:pt x="171" y="20"/>
                    <a:pt x="184" y="31"/>
                    <a:pt x="193" y="46"/>
                  </a:cubicBezTo>
                  <a:cubicBezTo>
                    <a:pt x="202" y="60"/>
                    <a:pt x="208" y="79"/>
                    <a:pt x="211" y="103"/>
                  </a:cubicBezTo>
                  <a:cubicBezTo>
                    <a:pt x="211" y="104"/>
                    <a:pt x="211" y="104"/>
                    <a:pt x="211" y="104"/>
                  </a:cubicBezTo>
                  <a:cubicBezTo>
                    <a:pt x="212" y="108"/>
                    <a:pt x="209" y="111"/>
                    <a:pt x="205" y="111"/>
                  </a:cubicBezTo>
                  <a:close/>
                  <a:moveTo>
                    <a:pt x="131" y="78"/>
                  </a:moveTo>
                  <a:cubicBezTo>
                    <a:pt x="135" y="78"/>
                    <a:pt x="138" y="74"/>
                    <a:pt x="137" y="70"/>
                  </a:cubicBezTo>
                  <a:cubicBezTo>
                    <a:pt x="134" y="61"/>
                    <a:pt x="130" y="54"/>
                    <a:pt x="125" y="49"/>
                  </a:cubicBezTo>
                  <a:cubicBezTo>
                    <a:pt x="118" y="44"/>
                    <a:pt x="110" y="41"/>
                    <a:pt x="101" y="41"/>
                  </a:cubicBezTo>
                  <a:cubicBezTo>
                    <a:pt x="90" y="41"/>
                    <a:pt x="82" y="45"/>
                    <a:pt x="76" y="54"/>
                  </a:cubicBezTo>
                  <a:cubicBezTo>
                    <a:pt x="74" y="58"/>
                    <a:pt x="72" y="63"/>
                    <a:pt x="72" y="70"/>
                  </a:cubicBezTo>
                  <a:cubicBezTo>
                    <a:pt x="71" y="74"/>
                    <a:pt x="75" y="78"/>
                    <a:pt x="79" y="78"/>
                  </a:cubicBezTo>
                  <a:lnTo>
                    <a:pt x="131" y="7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0" name="Freeform 19">
              <a:extLst>
                <a:ext uri="{FF2B5EF4-FFF2-40B4-BE49-F238E27FC236}">
                  <a16:creationId xmlns:a16="http://schemas.microsoft.com/office/drawing/2014/main" id="{CBB27636-6E82-41DC-ACEC-1367C93CD70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65247" y="2841380"/>
              <a:ext cx="244663" cy="292116"/>
            </a:xfrm>
            <a:custGeom>
              <a:avLst/>
              <a:gdLst>
                <a:gd name="T0" fmla="*/ 27 w 210"/>
                <a:gd name="T1" fmla="*/ 244 h 251"/>
                <a:gd name="T2" fmla="*/ 0 w 210"/>
                <a:gd name="T3" fmla="*/ 11 h 251"/>
                <a:gd name="T4" fmla="*/ 6 w 210"/>
                <a:gd name="T5" fmla="*/ 4 h 251"/>
                <a:gd name="T6" fmla="*/ 57 w 210"/>
                <a:gd name="T7" fmla="*/ 4 h 251"/>
                <a:gd name="T8" fmla="*/ 64 w 210"/>
                <a:gd name="T9" fmla="*/ 11 h 251"/>
                <a:gd name="T10" fmla="*/ 65 w 210"/>
                <a:gd name="T11" fmla="*/ 14 h 251"/>
                <a:gd name="T12" fmla="*/ 76 w 210"/>
                <a:gd name="T13" fmla="*/ 19 h 251"/>
                <a:gd name="T14" fmla="*/ 88 w 210"/>
                <a:gd name="T15" fmla="*/ 8 h 251"/>
                <a:gd name="T16" fmla="*/ 121 w 210"/>
                <a:gd name="T17" fmla="*/ 0 h 251"/>
                <a:gd name="T18" fmla="*/ 179 w 210"/>
                <a:gd name="T19" fmla="*/ 28 h 251"/>
                <a:gd name="T20" fmla="*/ 206 w 210"/>
                <a:gd name="T21" fmla="*/ 96 h 251"/>
                <a:gd name="T22" fmla="*/ 193 w 210"/>
                <a:gd name="T23" fmla="*/ 163 h 251"/>
                <a:gd name="T24" fmla="*/ 141 w 210"/>
                <a:gd name="T25" fmla="*/ 187 h 251"/>
                <a:gd name="T26" fmla="*/ 112 w 210"/>
                <a:gd name="T27" fmla="*/ 182 h 251"/>
                <a:gd name="T28" fmla="*/ 98 w 210"/>
                <a:gd name="T29" fmla="*/ 174 h 251"/>
                <a:gd name="T30" fmla="*/ 88 w 210"/>
                <a:gd name="T31" fmla="*/ 180 h 251"/>
                <a:gd name="T32" fmla="*/ 96 w 210"/>
                <a:gd name="T33" fmla="*/ 244 h 251"/>
                <a:gd name="T34" fmla="*/ 90 w 210"/>
                <a:gd name="T35" fmla="*/ 251 h 251"/>
                <a:gd name="T36" fmla="*/ 34 w 210"/>
                <a:gd name="T37" fmla="*/ 251 h 251"/>
                <a:gd name="T38" fmla="*/ 27 w 210"/>
                <a:gd name="T39" fmla="*/ 244 h 251"/>
                <a:gd name="T40" fmla="*/ 78 w 210"/>
                <a:gd name="T41" fmla="*/ 94 h 251"/>
                <a:gd name="T42" fmla="*/ 91 w 210"/>
                <a:gd name="T43" fmla="*/ 126 h 251"/>
                <a:gd name="T44" fmla="*/ 114 w 210"/>
                <a:gd name="T45" fmla="*/ 136 h 251"/>
                <a:gd name="T46" fmla="*/ 133 w 210"/>
                <a:gd name="T47" fmla="*/ 126 h 251"/>
                <a:gd name="T48" fmla="*/ 138 w 210"/>
                <a:gd name="T49" fmla="*/ 93 h 251"/>
                <a:gd name="T50" fmla="*/ 126 w 210"/>
                <a:gd name="T51" fmla="*/ 61 h 251"/>
                <a:gd name="T52" fmla="*/ 104 w 210"/>
                <a:gd name="T53" fmla="*/ 51 h 251"/>
                <a:gd name="T54" fmla="*/ 83 w 210"/>
                <a:gd name="T55" fmla="*/ 61 h 251"/>
                <a:gd name="T56" fmla="*/ 78 w 210"/>
                <a:gd name="T57" fmla="*/ 94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10" h="251">
                  <a:moveTo>
                    <a:pt x="27" y="244"/>
                  </a:moveTo>
                  <a:cubicBezTo>
                    <a:pt x="0" y="11"/>
                    <a:pt x="0" y="11"/>
                    <a:pt x="0" y="11"/>
                  </a:cubicBezTo>
                  <a:cubicBezTo>
                    <a:pt x="0" y="7"/>
                    <a:pt x="3" y="4"/>
                    <a:pt x="6" y="4"/>
                  </a:cubicBezTo>
                  <a:cubicBezTo>
                    <a:pt x="57" y="4"/>
                    <a:pt x="57" y="4"/>
                    <a:pt x="57" y="4"/>
                  </a:cubicBezTo>
                  <a:cubicBezTo>
                    <a:pt x="61" y="4"/>
                    <a:pt x="64" y="7"/>
                    <a:pt x="64" y="11"/>
                  </a:cubicBezTo>
                  <a:cubicBezTo>
                    <a:pt x="65" y="14"/>
                    <a:pt x="65" y="14"/>
                    <a:pt x="65" y="14"/>
                  </a:cubicBezTo>
                  <a:cubicBezTo>
                    <a:pt x="65" y="20"/>
                    <a:pt x="73" y="23"/>
                    <a:pt x="76" y="19"/>
                  </a:cubicBezTo>
                  <a:cubicBezTo>
                    <a:pt x="80" y="14"/>
                    <a:pt x="84" y="11"/>
                    <a:pt x="88" y="8"/>
                  </a:cubicBezTo>
                  <a:cubicBezTo>
                    <a:pt x="98" y="3"/>
                    <a:pt x="109" y="0"/>
                    <a:pt x="121" y="0"/>
                  </a:cubicBezTo>
                  <a:cubicBezTo>
                    <a:pt x="145" y="0"/>
                    <a:pt x="164" y="10"/>
                    <a:pt x="179" y="28"/>
                  </a:cubicBezTo>
                  <a:cubicBezTo>
                    <a:pt x="194" y="46"/>
                    <a:pt x="203" y="69"/>
                    <a:pt x="206" y="96"/>
                  </a:cubicBezTo>
                  <a:cubicBezTo>
                    <a:pt x="210" y="125"/>
                    <a:pt x="205" y="148"/>
                    <a:pt x="193" y="163"/>
                  </a:cubicBezTo>
                  <a:cubicBezTo>
                    <a:pt x="180" y="179"/>
                    <a:pt x="163" y="187"/>
                    <a:pt x="141" y="187"/>
                  </a:cubicBezTo>
                  <a:cubicBezTo>
                    <a:pt x="131" y="187"/>
                    <a:pt x="121" y="185"/>
                    <a:pt x="112" y="182"/>
                  </a:cubicBezTo>
                  <a:cubicBezTo>
                    <a:pt x="107" y="180"/>
                    <a:pt x="102" y="177"/>
                    <a:pt x="98" y="174"/>
                  </a:cubicBezTo>
                  <a:cubicBezTo>
                    <a:pt x="93" y="171"/>
                    <a:pt x="88" y="174"/>
                    <a:pt x="88" y="180"/>
                  </a:cubicBezTo>
                  <a:cubicBezTo>
                    <a:pt x="96" y="244"/>
                    <a:pt x="96" y="244"/>
                    <a:pt x="96" y="244"/>
                  </a:cubicBezTo>
                  <a:cubicBezTo>
                    <a:pt x="96" y="248"/>
                    <a:pt x="93" y="251"/>
                    <a:pt x="90" y="251"/>
                  </a:cubicBezTo>
                  <a:cubicBezTo>
                    <a:pt x="34" y="251"/>
                    <a:pt x="34" y="251"/>
                    <a:pt x="34" y="251"/>
                  </a:cubicBezTo>
                  <a:cubicBezTo>
                    <a:pt x="30" y="251"/>
                    <a:pt x="27" y="248"/>
                    <a:pt x="27" y="244"/>
                  </a:cubicBezTo>
                  <a:close/>
                  <a:moveTo>
                    <a:pt x="78" y="94"/>
                  </a:moveTo>
                  <a:cubicBezTo>
                    <a:pt x="80" y="108"/>
                    <a:pt x="84" y="119"/>
                    <a:pt x="91" y="126"/>
                  </a:cubicBezTo>
                  <a:cubicBezTo>
                    <a:pt x="97" y="132"/>
                    <a:pt x="105" y="136"/>
                    <a:pt x="114" y="136"/>
                  </a:cubicBezTo>
                  <a:cubicBezTo>
                    <a:pt x="122" y="136"/>
                    <a:pt x="129" y="133"/>
                    <a:pt x="133" y="126"/>
                  </a:cubicBezTo>
                  <a:cubicBezTo>
                    <a:pt x="138" y="119"/>
                    <a:pt x="139" y="108"/>
                    <a:pt x="138" y="93"/>
                  </a:cubicBezTo>
                  <a:cubicBezTo>
                    <a:pt x="136" y="78"/>
                    <a:pt x="132" y="68"/>
                    <a:pt x="126" y="61"/>
                  </a:cubicBezTo>
                  <a:cubicBezTo>
                    <a:pt x="119" y="54"/>
                    <a:pt x="112" y="51"/>
                    <a:pt x="104" y="51"/>
                  </a:cubicBezTo>
                  <a:cubicBezTo>
                    <a:pt x="95" y="51"/>
                    <a:pt x="88" y="54"/>
                    <a:pt x="83" y="61"/>
                  </a:cubicBezTo>
                  <a:cubicBezTo>
                    <a:pt x="78" y="68"/>
                    <a:pt x="77" y="79"/>
                    <a:pt x="78" y="9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1" name="Freeform 20">
              <a:extLst>
                <a:ext uri="{FF2B5EF4-FFF2-40B4-BE49-F238E27FC236}">
                  <a16:creationId xmlns:a16="http://schemas.microsoft.com/office/drawing/2014/main" id="{4EA17DF7-8B7E-4266-85FE-C6828F17BE02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9770" y="2769891"/>
              <a:ext cx="178105" cy="289035"/>
            </a:xfrm>
            <a:custGeom>
              <a:avLst/>
              <a:gdLst>
                <a:gd name="T0" fmla="*/ 87 w 153"/>
                <a:gd name="T1" fmla="*/ 8 h 248"/>
                <a:gd name="T2" fmla="*/ 93 w 153"/>
                <a:gd name="T3" fmla="*/ 59 h 248"/>
                <a:gd name="T4" fmla="*/ 100 w 153"/>
                <a:gd name="T5" fmla="*/ 65 h 248"/>
                <a:gd name="T6" fmla="*/ 124 w 153"/>
                <a:gd name="T7" fmla="*/ 65 h 248"/>
                <a:gd name="T8" fmla="*/ 132 w 153"/>
                <a:gd name="T9" fmla="*/ 72 h 248"/>
                <a:gd name="T10" fmla="*/ 136 w 153"/>
                <a:gd name="T11" fmla="*/ 109 h 248"/>
                <a:gd name="T12" fmla="*/ 130 w 153"/>
                <a:gd name="T13" fmla="*/ 116 h 248"/>
                <a:gd name="T14" fmla="*/ 105 w 153"/>
                <a:gd name="T15" fmla="*/ 116 h 248"/>
                <a:gd name="T16" fmla="*/ 100 w 153"/>
                <a:gd name="T17" fmla="*/ 122 h 248"/>
                <a:gd name="T18" fmla="*/ 106 w 153"/>
                <a:gd name="T19" fmla="*/ 179 h 248"/>
                <a:gd name="T20" fmla="*/ 110 w 153"/>
                <a:gd name="T21" fmla="*/ 194 h 248"/>
                <a:gd name="T22" fmla="*/ 122 w 153"/>
                <a:gd name="T23" fmla="*/ 200 h 248"/>
                <a:gd name="T24" fmla="*/ 136 w 153"/>
                <a:gd name="T25" fmla="*/ 197 h 248"/>
                <a:gd name="T26" fmla="*/ 145 w 153"/>
                <a:gd name="T27" fmla="*/ 203 h 248"/>
                <a:gd name="T28" fmla="*/ 152 w 153"/>
                <a:gd name="T29" fmla="*/ 237 h 248"/>
                <a:gd name="T30" fmla="*/ 148 w 153"/>
                <a:gd name="T31" fmla="*/ 244 h 248"/>
                <a:gd name="T32" fmla="*/ 107 w 153"/>
                <a:gd name="T33" fmla="*/ 248 h 248"/>
                <a:gd name="T34" fmla="*/ 68 w 153"/>
                <a:gd name="T35" fmla="*/ 241 h 248"/>
                <a:gd name="T36" fmla="*/ 48 w 153"/>
                <a:gd name="T37" fmla="*/ 221 h 248"/>
                <a:gd name="T38" fmla="*/ 37 w 153"/>
                <a:gd name="T39" fmla="*/ 178 h 248"/>
                <a:gd name="T40" fmla="*/ 31 w 153"/>
                <a:gd name="T41" fmla="*/ 122 h 248"/>
                <a:gd name="T42" fmla="*/ 24 w 153"/>
                <a:gd name="T43" fmla="*/ 116 h 248"/>
                <a:gd name="T44" fmla="*/ 12 w 153"/>
                <a:gd name="T45" fmla="*/ 116 h 248"/>
                <a:gd name="T46" fmla="*/ 4 w 153"/>
                <a:gd name="T47" fmla="*/ 109 h 248"/>
                <a:gd name="T48" fmla="*/ 0 w 153"/>
                <a:gd name="T49" fmla="*/ 72 h 248"/>
                <a:gd name="T50" fmla="*/ 6 w 153"/>
                <a:gd name="T51" fmla="*/ 65 h 248"/>
                <a:gd name="T52" fmla="*/ 18 w 153"/>
                <a:gd name="T53" fmla="*/ 65 h 248"/>
                <a:gd name="T54" fmla="*/ 24 w 153"/>
                <a:gd name="T55" fmla="*/ 59 h 248"/>
                <a:gd name="T56" fmla="*/ 21 w 153"/>
                <a:gd name="T57" fmla="*/ 37 h 248"/>
                <a:gd name="T58" fmla="*/ 24 w 153"/>
                <a:gd name="T59" fmla="*/ 31 h 248"/>
                <a:gd name="T60" fmla="*/ 77 w 153"/>
                <a:gd name="T61" fmla="*/ 2 h 248"/>
                <a:gd name="T62" fmla="*/ 87 w 153"/>
                <a:gd name="T63" fmla="*/ 8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53" h="248">
                  <a:moveTo>
                    <a:pt x="87" y="8"/>
                  </a:moveTo>
                  <a:cubicBezTo>
                    <a:pt x="93" y="59"/>
                    <a:pt x="93" y="59"/>
                    <a:pt x="93" y="59"/>
                  </a:cubicBezTo>
                  <a:cubicBezTo>
                    <a:pt x="93" y="63"/>
                    <a:pt x="96" y="65"/>
                    <a:pt x="100" y="65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128" y="65"/>
                    <a:pt x="131" y="68"/>
                    <a:pt x="132" y="72"/>
                  </a:cubicBezTo>
                  <a:cubicBezTo>
                    <a:pt x="136" y="109"/>
                    <a:pt x="136" y="109"/>
                    <a:pt x="136" y="109"/>
                  </a:cubicBezTo>
                  <a:cubicBezTo>
                    <a:pt x="136" y="113"/>
                    <a:pt x="134" y="116"/>
                    <a:pt x="130" y="116"/>
                  </a:cubicBezTo>
                  <a:cubicBezTo>
                    <a:pt x="105" y="116"/>
                    <a:pt x="105" y="116"/>
                    <a:pt x="105" y="116"/>
                  </a:cubicBezTo>
                  <a:cubicBezTo>
                    <a:pt x="102" y="116"/>
                    <a:pt x="99" y="118"/>
                    <a:pt x="100" y="122"/>
                  </a:cubicBezTo>
                  <a:cubicBezTo>
                    <a:pt x="106" y="179"/>
                    <a:pt x="106" y="179"/>
                    <a:pt x="106" y="179"/>
                  </a:cubicBezTo>
                  <a:cubicBezTo>
                    <a:pt x="107" y="186"/>
                    <a:pt x="108" y="191"/>
                    <a:pt x="110" y="194"/>
                  </a:cubicBezTo>
                  <a:cubicBezTo>
                    <a:pt x="113" y="198"/>
                    <a:pt x="117" y="200"/>
                    <a:pt x="122" y="200"/>
                  </a:cubicBezTo>
                  <a:cubicBezTo>
                    <a:pt x="126" y="200"/>
                    <a:pt x="130" y="199"/>
                    <a:pt x="136" y="197"/>
                  </a:cubicBezTo>
                  <a:cubicBezTo>
                    <a:pt x="140" y="196"/>
                    <a:pt x="144" y="199"/>
                    <a:pt x="145" y="203"/>
                  </a:cubicBezTo>
                  <a:cubicBezTo>
                    <a:pt x="152" y="237"/>
                    <a:pt x="152" y="237"/>
                    <a:pt x="152" y="237"/>
                  </a:cubicBezTo>
                  <a:cubicBezTo>
                    <a:pt x="153" y="240"/>
                    <a:pt x="151" y="243"/>
                    <a:pt x="148" y="244"/>
                  </a:cubicBezTo>
                  <a:cubicBezTo>
                    <a:pt x="133" y="246"/>
                    <a:pt x="120" y="248"/>
                    <a:pt x="107" y="248"/>
                  </a:cubicBezTo>
                  <a:cubicBezTo>
                    <a:pt x="89" y="248"/>
                    <a:pt x="77" y="246"/>
                    <a:pt x="68" y="241"/>
                  </a:cubicBezTo>
                  <a:cubicBezTo>
                    <a:pt x="60" y="237"/>
                    <a:pt x="53" y="230"/>
                    <a:pt x="48" y="221"/>
                  </a:cubicBezTo>
                  <a:cubicBezTo>
                    <a:pt x="43" y="213"/>
                    <a:pt x="40" y="198"/>
                    <a:pt x="37" y="178"/>
                  </a:cubicBezTo>
                  <a:cubicBezTo>
                    <a:pt x="31" y="122"/>
                    <a:pt x="31" y="122"/>
                    <a:pt x="31" y="122"/>
                  </a:cubicBezTo>
                  <a:cubicBezTo>
                    <a:pt x="31" y="118"/>
                    <a:pt x="27" y="116"/>
                    <a:pt x="24" y="116"/>
                  </a:cubicBezTo>
                  <a:cubicBezTo>
                    <a:pt x="12" y="116"/>
                    <a:pt x="12" y="116"/>
                    <a:pt x="12" y="116"/>
                  </a:cubicBezTo>
                  <a:cubicBezTo>
                    <a:pt x="8" y="116"/>
                    <a:pt x="5" y="113"/>
                    <a:pt x="4" y="109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68"/>
                    <a:pt x="2" y="65"/>
                    <a:pt x="6" y="65"/>
                  </a:cubicBezTo>
                  <a:cubicBezTo>
                    <a:pt x="18" y="65"/>
                    <a:pt x="18" y="65"/>
                    <a:pt x="18" y="65"/>
                  </a:cubicBezTo>
                  <a:cubicBezTo>
                    <a:pt x="22" y="65"/>
                    <a:pt x="24" y="63"/>
                    <a:pt x="24" y="59"/>
                  </a:cubicBezTo>
                  <a:cubicBezTo>
                    <a:pt x="21" y="37"/>
                    <a:pt x="21" y="37"/>
                    <a:pt x="21" y="37"/>
                  </a:cubicBezTo>
                  <a:cubicBezTo>
                    <a:pt x="21" y="34"/>
                    <a:pt x="22" y="32"/>
                    <a:pt x="24" y="31"/>
                  </a:cubicBezTo>
                  <a:cubicBezTo>
                    <a:pt x="77" y="2"/>
                    <a:pt x="77" y="2"/>
                    <a:pt x="77" y="2"/>
                  </a:cubicBezTo>
                  <a:cubicBezTo>
                    <a:pt x="81" y="0"/>
                    <a:pt x="86" y="3"/>
                    <a:pt x="87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2" name="Freeform 21">
              <a:extLst>
                <a:ext uri="{FF2B5EF4-FFF2-40B4-BE49-F238E27FC236}">
                  <a16:creationId xmlns:a16="http://schemas.microsoft.com/office/drawing/2014/main" id="{584038B2-0132-44E6-B1D0-CF315433C1A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08352" y="2841380"/>
              <a:ext cx="245896" cy="217546"/>
            </a:xfrm>
            <a:custGeom>
              <a:avLst/>
              <a:gdLst>
                <a:gd name="T0" fmla="*/ 205 w 211"/>
                <a:gd name="T1" fmla="*/ 111 h 187"/>
                <a:gd name="T2" fmla="*/ 82 w 211"/>
                <a:gd name="T3" fmla="*/ 111 h 187"/>
                <a:gd name="T4" fmla="*/ 76 w 211"/>
                <a:gd name="T5" fmla="*/ 118 h 187"/>
                <a:gd name="T6" fmla="*/ 86 w 211"/>
                <a:gd name="T7" fmla="*/ 135 h 187"/>
                <a:gd name="T8" fmla="*/ 113 w 211"/>
                <a:gd name="T9" fmla="*/ 147 h 187"/>
                <a:gd name="T10" fmla="*/ 132 w 211"/>
                <a:gd name="T11" fmla="*/ 142 h 187"/>
                <a:gd name="T12" fmla="*/ 141 w 211"/>
                <a:gd name="T13" fmla="*/ 133 h 187"/>
                <a:gd name="T14" fmla="*/ 146 w 211"/>
                <a:gd name="T15" fmla="*/ 131 h 187"/>
                <a:gd name="T16" fmla="*/ 200 w 211"/>
                <a:gd name="T17" fmla="*/ 136 h 187"/>
                <a:gd name="T18" fmla="*/ 206 w 211"/>
                <a:gd name="T19" fmla="*/ 146 h 187"/>
                <a:gd name="T20" fmla="*/ 178 w 211"/>
                <a:gd name="T21" fmla="*/ 175 h 187"/>
                <a:gd name="T22" fmla="*/ 116 w 211"/>
                <a:gd name="T23" fmla="*/ 187 h 187"/>
                <a:gd name="T24" fmla="*/ 59 w 211"/>
                <a:gd name="T25" fmla="*/ 177 h 187"/>
                <a:gd name="T26" fmla="*/ 22 w 211"/>
                <a:gd name="T27" fmla="*/ 145 h 187"/>
                <a:gd name="T28" fmla="*/ 3 w 211"/>
                <a:gd name="T29" fmla="*/ 94 h 187"/>
                <a:gd name="T30" fmla="*/ 22 w 211"/>
                <a:gd name="T31" fmla="*/ 26 h 187"/>
                <a:gd name="T32" fmla="*/ 93 w 211"/>
                <a:gd name="T33" fmla="*/ 0 h 187"/>
                <a:gd name="T34" fmla="*/ 155 w 211"/>
                <a:gd name="T35" fmla="*/ 12 h 187"/>
                <a:gd name="T36" fmla="*/ 193 w 211"/>
                <a:gd name="T37" fmla="*/ 46 h 187"/>
                <a:gd name="T38" fmla="*/ 211 w 211"/>
                <a:gd name="T39" fmla="*/ 103 h 187"/>
                <a:gd name="T40" fmla="*/ 211 w 211"/>
                <a:gd name="T41" fmla="*/ 104 h 187"/>
                <a:gd name="T42" fmla="*/ 205 w 211"/>
                <a:gd name="T43" fmla="*/ 111 h 187"/>
                <a:gd name="T44" fmla="*/ 131 w 211"/>
                <a:gd name="T45" fmla="*/ 78 h 187"/>
                <a:gd name="T46" fmla="*/ 136 w 211"/>
                <a:gd name="T47" fmla="*/ 70 h 187"/>
                <a:gd name="T48" fmla="*/ 124 w 211"/>
                <a:gd name="T49" fmla="*/ 49 h 187"/>
                <a:gd name="T50" fmla="*/ 101 w 211"/>
                <a:gd name="T51" fmla="*/ 41 h 187"/>
                <a:gd name="T52" fmla="*/ 76 w 211"/>
                <a:gd name="T53" fmla="*/ 54 h 187"/>
                <a:gd name="T54" fmla="*/ 71 w 211"/>
                <a:gd name="T55" fmla="*/ 70 h 187"/>
                <a:gd name="T56" fmla="*/ 78 w 211"/>
                <a:gd name="T57" fmla="*/ 78 h 187"/>
                <a:gd name="T58" fmla="*/ 131 w 211"/>
                <a:gd name="T59" fmla="*/ 78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11" h="187">
                  <a:moveTo>
                    <a:pt x="205" y="111"/>
                  </a:moveTo>
                  <a:cubicBezTo>
                    <a:pt x="82" y="111"/>
                    <a:pt x="82" y="111"/>
                    <a:pt x="82" y="111"/>
                  </a:cubicBezTo>
                  <a:cubicBezTo>
                    <a:pt x="78" y="111"/>
                    <a:pt x="75" y="114"/>
                    <a:pt x="76" y="118"/>
                  </a:cubicBezTo>
                  <a:cubicBezTo>
                    <a:pt x="79" y="125"/>
                    <a:pt x="82" y="131"/>
                    <a:pt x="86" y="135"/>
                  </a:cubicBezTo>
                  <a:cubicBezTo>
                    <a:pt x="93" y="143"/>
                    <a:pt x="103" y="147"/>
                    <a:pt x="113" y="147"/>
                  </a:cubicBezTo>
                  <a:cubicBezTo>
                    <a:pt x="120" y="147"/>
                    <a:pt x="126" y="145"/>
                    <a:pt x="132" y="142"/>
                  </a:cubicBezTo>
                  <a:cubicBezTo>
                    <a:pt x="135" y="140"/>
                    <a:pt x="138" y="137"/>
                    <a:pt x="141" y="133"/>
                  </a:cubicBezTo>
                  <a:cubicBezTo>
                    <a:pt x="142" y="131"/>
                    <a:pt x="144" y="131"/>
                    <a:pt x="146" y="131"/>
                  </a:cubicBezTo>
                  <a:cubicBezTo>
                    <a:pt x="200" y="136"/>
                    <a:pt x="200" y="136"/>
                    <a:pt x="200" y="136"/>
                  </a:cubicBezTo>
                  <a:cubicBezTo>
                    <a:pt x="205" y="136"/>
                    <a:pt x="208" y="142"/>
                    <a:pt x="206" y="146"/>
                  </a:cubicBezTo>
                  <a:cubicBezTo>
                    <a:pt x="198" y="159"/>
                    <a:pt x="189" y="169"/>
                    <a:pt x="178" y="175"/>
                  </a:cubicBezTo>
                  <a:cubicBezTo>
                    <a:pt x="164" y="183"/>
                    <a:pt x="143" y="187"/>
                    <a:pt x="116" y="187"/>
                  </a:cubicBezTo>
                  <a:cubicBezTo>
                    <a:pt x="93" y="187"/>
                    <a:pt x="74" y="184"/>
                    <a:pt x="59" y="177"/>
                  </a:cubicBezTo>
                  <a:cubicBezTo>
                    <a:pt x="45" y="170"/>
                    <a:pt x="33" y="160"/>
                    <a:pt x="22" y="145"/>
                  </a:cubicBezTo>
                  <a:cubicBezTo>
                    <a:pt x="12" y="131"/>
                    <a:pt x="5" y="114"/>
                    <a:pt x="3" y="94"/>
                  </a:cubicBezTo>
                  <a:cubicBezTo>
                    <a:pt x="0" y="66"/>
                    <a:pt x="6" y="44"/>
                    <a:pt x="22" y="26"/>
                  </a:cubicBezTo>
                  <a:cubicBezTo>
                    <a:pt x="38" y="9"/>
                    <a:pt x="62" y="0"/>
                    <a:pt x="93" y="0"/>
                  </a:cubicBezTo>
                  <a:cubicBezTo>
                    <a:pt x="119" y="0"/>
                    <a:pt x="139" y="4"/>
                    <a:pt x="155" y="12"/>
                  </a:cubicBezTo>
                  <a:cubicBezTo>
                    <a:pt x="171" y="20"/>
                    <a:pt x="183" y="31"/>
                    <a:pt x="193" y="46"/>
                  </a:cubicBezTo>
                  <a:cubicBezTo>
                    <a:pt x="202" y="60"/>
                    <a:pt x="208" y="79"/>
                    <a:pt x="211" y="103"/>
                  </a:cubicBezTo>
                  <a:cubicBezTo>
                    <a:pt x="211" y="104"/>
                    <a:pt x="211" y="104"/>
                    <a:pt x="211" y="104"/>
                  </a:cubicBezTo>
                  <a:cubicBezTo>
                    <a:pt x="211" y="108"/>
                    <a:pt x="209" y="111"/>
                    <a:pt x="205" y="111"/>
                  </a:cubicBezTo>
                  <a:close/>
                  <a:moveTo>
                    <a:pt x="131" y="78"/>
                  </a:moveTo>
                  <a:cubicBezTo>
                    <a:pt x="135" y="78"/>
                    <a:pt x="137" y="74"/>
                    <a:pt x="136" y="70"/>
                  </a:cubicBezTo>
                  <a:cubicBezTo>
                    <a:pt x="133" y="61"/>
                    <a:pt x="129" y="54"/>
                    <a:pt x="124" y="49"/>
                  </a:cubicBezTo>
                  <a:cubicBezTo>
                    <a:pt x="118" y="44"/>
                    <a:pt x="110" y="41"/>
                    <a:pt x="101" y="41"/>
                  </a:cubicBezTo>
                  <a:cubicBezTo>
                    <a:pt x="90" y="41"/>
                    <a:pt x="82" y="45"/>
                    <a:pt x="76" y="54"/>
                  </a:cubicBezTo>
                  <a:cubicBezTo>
                    <a:pt x="73" y="58"/>
                    <a:pt x="72" y="63"/>
                    <a:pt x="71" y="70"/>
                  </a:cubicBezTo>
                  <a:cubicBezTo>
                    <a:pt x="71" y="74"/>
                    <a:pt x="74" y="78"/>
                    <a:pt x="78" y="78"/>
                  </a:cubicBezTo>
                  <a:lnTo>
                    <a:pt x="131" y="7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3" name="Freeform 22">
              <a:extLst>
                <a:ext uri="{FF2B5EF4-FFF2-40B4-BE49-F238E27FC236}">
                  <a16:creationId xmlns:a16="http://schemas.microsoft.com/office/drawing/2014/main" id="{84EB819C-9AB8-4E69-BCBE-9484290357F1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8899" y="2841380"/>
              <a:ext cx="374698" cy="213232"/>
            </a:xfrm>
            <a:custGeom>
              <a:avLst/>
              <a:gdLst>
                <a:gd name="T0" fmla="*/ 6 w 322"/>
                <a:gd name="T1" fmla="*/ 4 h 183"/>
                <a:gd name="T2" fmla="*/ 57 w 322"/>
                <a:gd name="T3" fmla="*/ 4 h 183"/>
                <a:gd name="T4" fmla="*/ 64 w 322"/>
                <a:gd name="T5" fmla="*/ 11 h 183"/>
                <a:gd name="T6" fmla="*/ 64 w 322"/>
                <a:gd name="T7" fmla="*/ 14 h 183"/>
                <a:gd name="T8" fmla="*/ 76 w 322"/>
                <a:gd name="T9" fmla="*/ 19 h 183"/>
                <a:gd name="T10" fmla="*/ 91 w 322"/>
                <a:gd name="T11" fmla="*/ 7 h 183"/>
                <a:gd name="T12" fmla="*/ 125 w 322"/>
                <a:gd name="T13" fmla="*/ 0 h 183"/>
                <a:gd name="T14" fmla="*/ 159 w 322"/>
                <a:gd name="T15" fmla="*/ 8 h 183"/>
                <a:gd name="T16" fmla="*/ 177 w 322"/>
                <a:gd name="T17" fmla="*/ 23 h 183"/>
                <a:gd name="T18" fmla="*/ 187 w 322"/>
                <a:gd name="T19" fmla="*/ 25 h 183"/>
                <a:gd name="T20" fmla="*/ 209 w 322"/>
                <a:gd name="T21" fmla="*/ 7 h 183"/>
                <a:gd name="T22" fmla="*/ 241 w 322"/>
                <a:gd name="T23" fmla="*/ 0 h 183"/>
                <a:gd name="T24" fmla="*/ 287 w 322"/>
                <a:gd name="T25" fmla="*/ 17 h 183"/>
                <a:gd name="T26" fmla="*/ 310 w 322"/>
                <a:gd name="T27" fmla="*/ 71 h 183"/>
                <a:gd name="T28" fmla="*/ 321 w 322"/>
                <a:gd name="T29" fmla="*/ 176 h 183"/>
                <a:gd name="T30" fmla="*/ 316 w 322"/>
                <a:gd name="T31" fmla="*/ 183 h 183"/>
                <a:gd name="T32" fmla="*/ 260 w 322"/>
                <a:gd name="T33" fmla="*/ 183 h 183"/>
                <a:gd name="T34" fmla="*/ 253 w 322"/>
                <a:gd name="T35" fmla="*/ 176 h 183"/>
                <a:gd name="T36" fmla="*/ 242 w 322"/>
                <a:gd name="T37" fmla="*/ 81 h 183"/>
                <a:gd name="T38" fmla="*/ 235 w 322"/>
                <a:gd name="T39" fmla="*/ 63 h 183"/>
                <a:gd name="T40" fmla="*/ 217 w 322"/>
                <a:gd name="T41" fmla="*/ 54 h 183"/>
                <a:gd name="T42" fmla="*/ 199 w 322"/>
                <a:gd name="T43" fmla="*/ 63 h 183"/>
                <a:gd name="T44" fmla="*/ 195 w 322"/>
                <a:gd name="T45" fmla="*/ 91 h 183"/>
                <a:gd name="T46" fmla="*/ 204 w 322"/>
                <a:gd name="T47" fmla="*/ 176 h 183"/>
                <a:gd name="T48" fmla="*/ 199 w 322"/>
                <a:gd name="T49" fmla="*/ 183 h 183"/>
                <a:gd name="T50" fmla="*/ 143 w 322"/>
                <a:gd name="T51" fmla="*/ 183 h 183"/>
                <a:gd name="T52" fmla="*/ 136 w 322"/>
                <a:gd name="T53" fmla="*/ 176 h 183"/>
                <a:gd name="T54" fmla="*/ 125 w 322"/>
                <a:gd name="T55" fmla="*/ 85 h 183"/>
                <a:gd name="T56" fmla="*/ 122 w 322"/>
                <a:gd name="T57" fmla="*/ 69 h 183"/>
                <a:gd name="T58" fmla="*/ 114 w 322"/>
                <a:gd name="T59" fmla="*/ 58 h 183"/>
                <a:gd name="T60" fmla="*/ 100 w 322"/>
                <a:gd name="T61" fmla="*/ 54 h 183"/>
                <a:gd name="T62" fmla="*/ 82 w 322"/>
                <a:gd name="T63" fmla="*/ 63 h 183"/>
                <a:gd name="T64" fmla="*/ 78 w 322"/>
                <a:gd name="T65" fmla="*/ 92 h 183"/>
                <a:gd name="T66" fmla="*/ 87 w 322"/>
                <a:gd name="T67" fmla="*/ 176 h 183"/>
                <a:gd name="T68" fmla="*/ 82 w 322"/>
                <a:gd name="T69" fmla="*/ 183 h 183"/>
                <a:gd name="T70" fmla="*/ 26 w 322"/>
                <a:gd name="T71" fmla="*/ 183 h 183"/>
                <a:gd name="T72" fmla="*/ 19 w 322"/>
                <a:gd name="T73" fmla="*/ 176 h 183"/>
                <a:gd name="T74" fmla="*/ 0 w 322"/>
                <a:gd name="T75" fmla="*/ 11 h 183"/>
                <a:gd name="T76" fmla="*/ 6 w 322"/>
                <a:gd name="T77" fmla="*/ 4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22" h="183">
                  <a:moveTo>
                    <a:pt x="6" y="4"/>
                  </a:moveTo>
                  <a:cubicBezTo>
                    <a:pt x="57" y="4"/>
                    <a:pt x="57" y="4"/>
                    <a:pt x="57" y="4"/>
                  </a:cubicBezTo>
                  <a:cubicBezTo>
                    <a:pt x="60" y="4"/>
                    <a:pt x="64" y="7"/>
                    <a:pt x="64" y="11"/>
                  </a:cubicBezTo>
                  <a:cubicBezTo>
                    <a:pt x="64" y="14"/>
                    <a:pt x="64" y="14"/>
                    <a:pt x="64" y="14"/>
                  </a:cubicBezTo>
                  <a:cubicBezTo>
                    <a:pt x="65" y="20"/>
                    <a:pt x="72" y="23"/>
                    <a:pt x="76" y="19"/>
                  </a:cubicBezTo>
                  <a:cubicBezTo>
                    <a:pt x="81" y="14"/>
                    <a:pt x="86" y="10"/>
                    <a:pt x="91" y="7"/>
                  </a:cubicBezTo>
                  <a:cubicBezTo>
                    <a:pt x="100" y="3"/>
                    <a:pt x="111" y="0"/>
                    <a:pt x="125" y="0"/>
                  </a:cubicBezTo>
                  <a:cubicBezTo>
                    <a:pt x="139" y="0"/>
                    <a:pt x="150" y="3"/>
                    <a:pt x="159" y="8"/>
                  </a:cubicBezTo>
                  <a:cubicBezTo>
                    <a:pt x="166" y="12"/>
                    <a:pt x="172" y="17"/>
                    <a:pt x="177" y="23"/>
                  </a:cubicBezTo>
                  <a:cubicBezTo>
                    <a:pt x="180" y="27"/>
                    <a:pt x="185" y="27"/>
                    <a:pt x="187" y="25"/>
                  </a:cubicBezTo>
                  <a:cubicBezTo>
                    <a:pt x="195" y="16"/>
                    <a:pt x="202" y="10"/>
                    <a:pt x="209" y="7"/>
                  </a:cubicBezTo>
                  <a:cubicBezTo>
                    <a:pt x="217" y="3"/>
                    <a:pt x="228" y="0"/>
                    <a:pt x="241" y="0"/>
                  </a:cubicBezTo>
                  <a:cubicBezTo>
                    <a:pt x="260" y="0"/>
                    <a:pt x="275" y="6"/>
                    <a:pt x="287" y="17"/>
                  </a:cubicBezTo>
                  <a:cubicBezTo>
                    <a:pt x="299" y="29"/>
                    <a:pt x="307" y="47"/>
                    <a:pt x="310" y="71"/>
                  </a:cubicBezTo>
                  <a:cubicBezTo>
                    <a:pt x="321" y="176"/>
                    <a:pt x="321" y="176"/>
                    <a:pt x="321" y="176"/>
                  </a:cubicBezTo>
                  <a:cubicBezTo>
                    <a:pt x="322" y="180"/>
                    <a:pt x="319" y="183"/>
                    <a:pt x="316" y="183"/>
                  </a:cubicBezTo>
                  <a:cubicBezTo>
                    <a:pt x="260" y="183"/>
                    <a:pt x="260" y="183"/>
                    <a:pt x="260" y="183"/>
                  </a:cubicBezTo>
                  <a:cubicBezTo>
                    <a:pt x="256" y="183"/>
                    <a:pt x="253" y="180"/>
                    <a:pt x="253" y="176"/>
                  </a:cubicBezTo>
                  <a:cubicBezTo>
                    <a:pt x="242" y="81"/>
                    <a:pt x="242" y="81"/>
                    <a:pt x="242" y="81"/>
                  </a:cubicBezTo>
                  <a:cubicBezTo>
                    <a:pt x="241" y="73"/>
                    <a:pt x="239" y="67"/>
                    <a:pt x="235" y="63"/>
                  </a:cubicBezTo>
                  <a:cubicBezTo>
                    <a:pt x="230" y="57"/>
                    <a:pt x="224" y="54"/>
                    <a:pt x="217" y="54"/>
                  </a:cubicBezTo>
                  <a:cubicBezTo>
                    <a:pt x="209" y="54"/>
                    <a:pt x="203" y="57"/>
                    <a:pt x="199" y="63"/>
                  </a:cubicBezTo>
                  <a:cubicBezTo>
                    <a:pt x="195" y="69"/>
                    <a:pt x="193" y="78"/>
                    <a:pt x="195" y="91"/>
                  </a:cubicBezTo>
                  <a:cubicBezTo>
                    <a:pt x="204" y="176"/>
                    <a:pt x="204" y="176"/>
                    <a:pt x="204" y="176"/>
                  </a:cubicBezTo>
                  <a:cubicBezTo>
                    <a:pt x="205" y="180"/>
                    <a:pt x="202" y="183"/>
                    <a:pt x="199" y="183"/>
                  </a:cubicBezTo>
                  <a:cubicBezTo>
                    <a:pt x="143" y="183"/>
                    <a:pt x="143" y="183"/>
                    <a:pt x="143" y="183"/>
                  </a:cubicBezTo>
                  <a:cubicBezTo>
                    <a:pt x="139" y="183"/>
                    <a:pt x="136" y="180"/>
                    <a:pt x="136" y="176"/>
                  </a:cubicBezTo>
                  <a:cubicBezTo>
                    <a:pt x="125" y="85"/>
                    <a:pt x="125" y="85"/>
                    <a:pt x="125" y="85"/>
                  </a:cubicBezTo>
                  <a:cubicBezTo>
                    <a:pt x="125" y="77"/>
                    <a:pt x="124" y="71"/>
                    <a:pt x="122" y="69"/>
                  </a:cubicBezTo>
                  <a:cubicBezTo>
                    <a:pt x="120" y="64"/>
                    <a:pt x="117" y="61"/>
                    <a:pt x="114" y="58"/>
                  </a:cubicBezTo>
                  <a:cubicBezTo>
                    <a:pt x="110" y="55"/>
                    <a:pt x="105" y="54"/>
                    <a:pt x="100" y="54"/>
                  </a:cubicBezTo>
                  <a:cubicBezTo>
                    <a:pt x="93" y="54"/>
                    <a:pt x="86" y="57"/>
                    <a:pt x="82" y="63"/>
                  </a:cubicBezTo>
                  <a:cubicBezTo>
                    <a:pt x="78" y="69"/>
                    <a:pt x="76" y="78"/>
                    <a:pt x="78" y="92"/>
                  </a:cubicBezTo>
                  <a:cubicBezTo>
                    <a:pt x="87" y="176"/>
                    <a:pt x="87" y="176"/>
                    <a:pt x="87" y="176"/>
                  </a:cubicBezTo>
                  <a:cubicBezTo>
                    <a:pt x="88" y="180"/>
                    <a:pt x="85" y="183"/>
                    <a:pt x="82" y="183"/>
                  </a:cubicBezTo>
                  <a:cubicBezTo>
                    <a:pt x="26" y="183"/>
                    <a:pt x="26" y="183"/>
                    <a:pt x="26" y="183"/>
                  </a:cubicBezTo>
                  <a:cubicBezTo>
                    <a:pt x="22" y="183"/>
                    <a:pt x="19" y="180"/>
                    <a:pt x="19" y="176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7"/>
                    <a:pt x="2" y="4"/>
                    <a:pt x="6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4" name="Freeform 23">
              <a:extLst>
                <a:ext uri="{FF2B5EF4-FFF2-40B4-BE49-F238E27FC236}">
                  <a16:creationId xmlns:a16="http://schemas.microsoft.com/office/drawing/2014/main" id="{654AC84B-A3F2-4774-96B8-58B60375BF0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70236" y="2767426"/>
              <a:ext cx="251442" cy="291500"/>
            </a:xfrm>
            <a:custGeom>
              <a:avLst/>
              <a:gdLst>
                <a:gd name="T0" fmla="*/ 6 w 216"/>
                <a:gd name="T1" fmla="*/ 0 h 250"/>
                <a:gd name="T2" fmla="*/ 62 w 216"/>
                <a:gd name="T3" fmla="*/ 0 h 250"/>
                <a:gd name="T4" fmla="*/ 69 w 216"/>
                <a:gd name="T5" fmla="*/ 6 h 250"/>
                <a:gd name="T6" fmla="*/ 77 w 216"/>
                <a:gd name="T7" fmla="*/ 71 h 250"/>
                <a:gd name="T8" fmla="*/ 87 w 216"/>
                <a:gd name="T9" fmla="*/ 76 h 250"/>
                <a:gd name="T10" fmla="*/ 100 w 216"/>
                <a:gd name="T11" fmla="*/ 69 h 250"/>
                <a:gd name="T12" fmla="*/ 128 w 216"/>
                <a:gd name="T13" fmla="*/ 63 h 250"/>
                <a:gd name="T14" fmla="*/ 184 w 216"/>
                <a:gd name="T15" fmla="*/ 87 h 250"/>
                <a:gd name="T16" fmla="*/ 213 w 216"/>
                <a:gd name="T17" fmla="*/ 154 h 250"/>
                <a:gd name="T18" fmla="*/ 209 w 216"/>
                <a:gd name="T19" fmla="*/ 206 h 250"/>
                <a:gd name="T20" fmla="*/ 186 w 216"/>
                <a:gd name="T21" fmla="*/ 239 h 250"/>
                <a:gd name="T22" fmla="*/ 149 w 216"/>
                <a:gd name="T23" fmla="*/ 250 h 250"/>
                <a:gd name="T24" fmla="*/ 115 w 216"/>
                <a:gd name="T25" fmla="*/ 242 h 250"/>
                <a:gd name="T26" fmla="*/ 101 w 216"/>
                <a:gd name="T27" fmla="*/ 232 h 250"/>
                <a:gd name="T28" fmla="*/ 90 w 216"/>
                <a:gd name="T29" fmla="*/ 236 h 250"/>
                <a:gd name="T30" fmla="*/ 91 w 216"/>
                <a:gd name="T31" fmla="*/ 239 h 250"/>
                <a:gd name="T32" fmla="*/ 85 w 216"/>
                <a:gd name="T33" fmla="*/ 246 h 250"/>
                <a:gd name="T34" fmla="*/ 34 w 216"/>
                <a:gd name="T35" fmla="*/ 246 h 250"/>
                <a:gd name="T36" fmla="*/ 27 w 216"/>
                <a:gd name="T37" fmla="*/ 239 h 250"/>
                <a:gd name="T38" fmla="*/ 0 w 216"/>
                <a:gd name="T39" fmla="*/ 6 h 250"/>
                <a:gd name="T40" fmla="*/ 6 w 216"/>
                <a:gd name="T41" fmla="*/ 0 h 250"/>
                <a:gd name="T42" fmla="*/ 86 w 216"/>
                <a:gd name="T43" fmla="*/ 156 h 250"/>
                <a:gd name="T44" fmla="*/ 98 w 216"/>
                <a:gd name="T45" fmla="*/ 190 h 250"/>
                <a:gd name="T46" fmla="*/ 121 w 216"/>
                <a:gd name="T47" fmla="*/ 200 h 250"/>
                <a:gd name="T48" fmla="*/ 141 w 216"/>
                <a:gd name="T49" fmla="*/ 190 h 250"/>
                <a:gd name="T50" fmla="*/ 145 w 216"/>
                <a:gd name="T51" fmla="*/ 155 h 250"/>
                <a:gd name="T52" fmla="*/ 133 w 216"/>
                <a:gd name="T53" fmla="*/ 124 h 250"/>
                <a:gd name="T54" fmla="*/ 113 w 216"/>
                <a:gd name="T55" fmla="*/ 115 h 250"/>
                <a:gd name="T56" fmla="*/ 91 w 216"/>
                <a:gd name="T57" fmla="*/ 125 h 250"/>
                <a:gd name="T58" fmla="*/ 86 w 216"/>
                <a:gd name="T59" fmla="*/ 156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16" h="250">
                  <a:moveTo>
                    <a:pt x="6" y="0"/>
                  </a:moveTo>
                  <a:cubicBezTo>
                    <a:pt x="62" y="0"/>
                    <a:pt x="62" y="0"/>
                    <a:pt x="62" y="0"/>
                  </a:cubicBezTo>
                  <a:cubicBezTo>
                    <a:pt x="66" y="0"/>
                    <a:pt x="69" y="3"/>
                    <a:pt x="69" y="6"/>
                  </a:cubicBezTo>
                  <a:cubicBezTo>
                    <a:pt x="77" y="71"/>
                    <a:pt x="77" y="71"/>
                    <a:pt x="77" y="71"/>
                  </a:cubicBezTo>
                  <a:cubicBezTo>
                    <a:pt x="77" y="76"/>
                    <a:pt x="83" y="79"/>
                    <a:pt x="87" y="76"/>
                  </a:cubicBezTo>
                  <a:cubicBezTo>
                    <a:pt x="91" y="73"/>
                    <a:pt x="95" y="71"/>
                    <a:pt x="100" y="69"/>
                  </a:cubicBezTo>
                  <a:cubicBezTo>
                    <a:pt x="108" y="65"/>
                    <a:pt x="117" y="63"/>
                    <a:pt x="128" y="63"/>
                  </a:cubicBezTo>
                  <a:cubicBezTo>
                    <a:pt x="150" y="63"/>
                    <a:pt x="168" y="71"/>
                    <a:pt x="184" y="87"/>
                  </a:cubicBezTo>
                  <a:cubicBezTo>
                    <a:pt x="200" y="102"/>
                    <a:pt x="210" y="125"/>
                    <a:pt x="213" y="154"/>
                  </a:cubicBezTo>
                  <a:cubicBezTo>
                    <a:pt x="216" y="174"/>
                    <a:pt x="214" y="191"/>
                    <a:pt x="209" y="206"/>
                  </a:cubicBezTo>
                  <a:cubicBezTo>
                    <a:pt x="205" y="220"/>
                    <a:pt x="197" y="232"/>
                    <a:pt x="186" y="239"/>
                  </a:cubicBezTo>
                  <a:cubicBezTo>
                    <a:pt x="175" y="246"/>
                    <a:pt x="163" y="250"/>
                    <a:pt x="149" y="250"/>
                  </a:cubicBezTo>
                  <a:cubicBezTo>
                    <a:pt x="137" y="250"/>
                    <a:pt x="126" y="247"/>
                    <a:pt x="115" y="242"/>
                  </a:cubicBezTo>
                  <a:cubicBezTo>
                    <a:pt x="111" y="240"/>
                    <a:pt x="106" y="236"/>
                    <a:pt x="101" y="232"/>
                  </a:cubicBezTo>
                  <a:cubicBezTo>
                    <a:pt x="96" y="228"/>
                    <a:pt x="90" y="231"/>
                    <a:pt x="90" y="236"/>
                  </a:cubicBezTo>
                  <a:cubicBezTo>
                    <a:pt x="91" y="239"/>
                    <a:pt x="91" y="239"/>
                    <a:pt x="91" y="239"/>
                  </a:cubicBezTo>
                  <a:cubicBezTo>
                    <a:pt x="91" y="243"/>
                    <a:pt x="88" y="246"/>
                    <a:pt x="85" y="246"/>
                  </a:cubicBezTo>
                  <a:cubicBezTo>
                    <a:pt x="34" y="246"/>
                    <a:pt x="34" y="246"/>
                    <a:pt x="34" y="246"/>
                  </a:cubicBezTo>
                  <a:cubicBezTo>
                    <a:pt x="30" y="246"/>
                    <a:pt x="27" y="243"/>
                    <a:pt x="27" y="239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3"/>
                    <a:pt x="3" y="0"/>
                    <a:pt x="6" y="0"/>
                  </a:cubicBezTo>
                  <a:close/>
                  <a:moveTo>
                    <a:pt x="86" y="156"/>
                  </a:moveTo>
                  <a:cubicBezTo>
                    <a:pt x="87" y="172"/>
                    <a:pt x="92" y="183"/>
                    <a:pt x="98" y="190"/>
                  </a:cubicBezTo>
                  <a:cubicBezTo>
                    <a:pt x="105" y="196"/>
                    <a:pt x="112" y="200"/>
                    <a:pt x="121" y="200"/>
                  </a:cubicBezTo>
                  <a:cubicBezTo>
                    <a:pt x="129" y="200"/>
                    <a:pt x="136" y="196"/>
                    <a:pt x="141" y="190"/>
                  </a:cubicBezTo>
                  <a:cubicBezTo>
                    <a:pt x="145" y="183"/>
                    <a:pt x="147" y="172"/>
                    <a:pt x="145" y="155"/>
                  </a:cubicBezTo>
                  <a:cubicBezTo>
                    <a:pt x="144" y="141"/>
                    <a:pt x="140" y="131"/>
                    <a:pt x="133" y="124"/>
                  </a:cubicBezTo>
                  <a:cubicBezTo>
                    <a:pt x="127" y="118"/>
                    <a:pt x="120" y="115"/>
                    <a:pt x="113" y="115"/>
                  </a:cubicBezTo>
                  <a:cubicBezTo>
                    <a:pt x="103" y="115"/>
                    <a:pt x="96" y="118"/>
                    <a:pt x="91" y="125"/>
                  </a:cubicBezTo>
                  <a:cubicBezTo>
                    <a:pt x="86" y="132"/>
                    <a:pt x="84" y="142"/>
                    <a:pt x="86" y="15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5" name="Freeform 24">
              <a:extLst>
                <a:ext uri="{FF2B5EF4-FFF2-40B4-BE49-F238E27FC236}">
                  <a16:creationId xmlns:a16="http://schemas.microsoft.com/office/drawing/2014/main" id="{46E15EB7-6F5C-4CC9-9A03-0D6F8C64F6A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243864" y="2841380"/>
              <a:ext cx="245896" cy="217546"/>
            </a:xfrm>
            <a:custGeom>
              <a:avLst/>
              <a:gdLst>
                <a:gd name="T0" fmla="*/ 205 w 211"/>
                <a:gd name="T1" fmla="*/ 111 h 187"/>
                <a:gd name="T2" fmla="*/ 82 w 211"/>
                <a:gd name="T3" fmla="*/ 111 h 187"/>
                <a:gd name="T4" fmla="*/ 76 w 211"/>
                <a:gd name="T5" fmla="*/ 118 h 187"/>
                <a:gd name="T6" fmla="*/ 86 w 211"/>
                <a:gd name="T7" fmla="*/ 135 h 187"/>
                <a:gd name="T8" fmla="*/ 113 w 211"/>
                <a:gd name="T9" fmla="*/ 147 h 187"/>
                <a:gd name="T10" fmla="*/ 132 w 211"/>
                <a:gd name="T11" fmla="*/ 142 h 187"/>
                <a:gd name="T12" fmla="*/ 141 w 211"/>
                <a:gd name="T13" fmla="*/ 133 h 187"/>
                <a:gd name="T14" fmla="*/ 146 w 211"/>
                <a:gd name="T15" fmla="*/ 131 h 187"/>
                <a:gd name="T16" fmla="*/ 200 w 211"/>
                <a:gd name="T17" fmla="*/ 136 h 187"/>
                <a:gd name="T18" fmla="*/ 206 w 211"/>
                <a:gd name="T19" fmla="*/ 146 h 187"/>
                <a:gd name="T20" fmla="*/ 177 w 211"/>
                <a:gd name="T21" fmla="*/ 175 h 187"/>
                <a:gd name="T22" fmla="*/ 116 w 211"/>
                <a:gd name="T23" fmla="*/ 187 h 187"/>
                <a:gd name="T24" fmla="*/ 59 w 211"/>
                <a:gd name="T25" fmla="*/ 177 h 187"/>
                <a:gd name="T26" fmla="*/ 22 w 211"/>
                <a:gd name="T27" fmla="*/ 145 h 187"/>
                <a:gd name="T28" fmla="*/ 3 w 211"/>
                <a:gd name="T29" fmla="*/ 94 h 187"/>
                <a:gd name="T30" fmla="*/ 22 w 211"/>
                <a:gd name="T31" fmla="*/ 26 h 187"/>
                <a:gd name="T32" fmla="*/ 93 w 211"/>
                <a:gd name="T33" fmla="*/ 0 h 187"/>
                <a:gd name="T34" fmla="*/ 155 w 211"/>
                <a:gd name="T35" fmla="*/ 12 h 187"/>
                <a:gd name="T36" fmla="*/ 192 w 211"/>
                <a:gd name="T37" fmla="*/ 46 h 187"/>
                <a:gd name="T38" fmla="*/ 210 w 211"/>
                <a:gd name="T39" fmla="*/ 103 h 187"/>
                <a:gd name="T40" fmla="*/ 211 w 211"/>
                <a:gd name="T41" fmla="*/ 104 h 187"/>
                <a:gd name="T42" fmla="*/ 205 w 211"/>
                <a:gd name="T43" fmla="*/ 111 h 187"/>
                <a:gd name="T44" fmla="*/ 131 w 211"/>
                <a:gd name="T45" fmla="*/ 78 h 187"/>
                <a:gd name="T46" fmla="*/ 136 w 211"/>
                <a:gd name="T47" fmla="*/ 70 h 187"/>
                <a:gd name="T48" fmla="*/ 124 w 211"/>
                <a:gd name="T49" fmla="*/ 49 h 187"/>
                <a:gd name="T50" fmla="*/ 101 w 211"/>
                <a:gd name="T51" fmla="*/ 41 h 187"/>
                <a:gd name="T52" fmla="*/ 76 w 211"/>
                <a:gd name="T53" fmla="*/ 54 h 187"/>
                <a:gd name="T54" fmla="*/ 71 w 211"/>
                <a:gd name="T55" fmla="*/ 70 h 187"/>
                <a:gd name="T56" fmla="*/ 78 w 211"/>
                <a:gd name="T57" fmla="*/ 78 h 187"/>
                <a:gd name="T58" fmla="*/ 131 w 211"/>
                <a:gd name="T59" fmla="*/ 78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11" h="187">
                  <a:moveTo>
                    <a:pt x="205" y="111"/>
                  </a:moveTo>
                  <a:cubicBezTo>
                    <a:pt x="82" y="111"/>
                    <a:pt x="82" y="111"/>
                    <a:pt x="82" y="111"/>
                  </a:cubicBezTo>
                  <a:cubicBezTo>
                    <a:pt x="78" y="111"/>
                    <a:pt x="75" y="114"/>
                    <a:pt x="76" y="118"/>
                  </a:cubicBezTo>
                  <a:cubicBezTo>
                    <a:pt x="79" y="125"/>
                    <a:pt x="82" y="131"/>
                    <a:pt x="86" y="135"/>
                  </a:cubicBezTo>
                  <a:cubicBezTo>
                    <a:pt x="93" y="143"/>
                    <a:pt x="102" y="147"/>
                    <a:pt x="113" y="147"/>
                  </a:cubicBezTo>
                  <a:cubicBezTo>
                    <a:pt x="120" y="147"/>
                    <a:pt x="126" y="145"/>
                    <a:pt x="132" y="142"/>
                  </a:cubicBezTo>
                  <a:cubicBezTo>
                    <a:pt x="135" y="140"/>
                    <a:pt x="137" y="137"/>
                    <a:pt x="141" y="133"/>
                  </a:cubicBezTo>
                  <a:cubicBezTo>
                    <a:pt x="142" y="131"/>
                    <a:pt x="144" y="131"/>
                    <a:pt x="146" y="131"/>
                  </a:cubicBezTo>
                  <a:cubicBezTo>
                    <a:pt x="200" y="136"/>
                    <a:pt x="200" y="136"/>
                    <a:pt x="200" y="136"/>
                  </a:cubicBezTo>
                  <a:cubicBezTo>
                    <a:pt x="205" y="136"/>
                    <a:pt x="208" y="142"/>
                    <a:pt x="206" y="146"/>
                  </a:cubicBezTo>
                  <a:cubicBezTo>
                    <a:pt x="198" y="159"/>
                    <a:pt x="189" y="169"/>
                    <a:pt x="177" y="175"/>
                  </a:cubicBezTo>
                  <a:cubicBezTo>
                    <a:pt x="164" y="183"/>
                    <a:pt x="143" y="187"/>
                    <a:pt x="116" y="187"/>
                  </a:cubicBezTo>
                  <a:cubicBezTo>
                    <a:pt x="92" y="187"/>
                    <a:pt x="73" y="184"/>
                    <a:pt x="59" y="177"/>
                  </a:cubicBezTo>
                  <a:cubicBezTo>
                    <a:pt x="45" y="170"/>
                    <a:pt x="32" y="160"/>
                    <a:pt x="22" y="145"/>
                  </a:cubicBezTo>
                  <a:cubicBezTo>
                    <a:pt x="11" y="131"/>
                    <a:pt x="5" y="114"/>
                    <a:pt x="3" y="94"/>
                  </a:cubicBezTo>
                  <a:cubicBezTo>
                    <a:pt x="0" y="66"/>
                    <a:pt x="6" y="44"/>
                    <a:pt x="22" y="26"/>
                  </a:cubicBezTo>
                  <a:cubicBezTo>
                    <a:pt x="38" y="9"/>
                    <a:pt x="62" y="0"/>
                    <a:pt x="93" y="0"/>
                  </a:cubicBezTo>
                  <a:cubicBezTo>
                    <a:pt x="119" y="0"/>
                    <a:pt x="139" y="4"/>
                    <a:pt x="155" y="12"/>
                  </a:cubicBezTo>
                  <a:cubicBezTo>
                    <a:pt x="171" y="20"/>
                    <a:pt x="183" y="31"/>
                    <a:pt x="192" y="46"/>
                  </a:cubicBezTo>
                  <a:cubicBezTo>
                    <a:pt x="202" y="60"/>
                    <a:pt x="208" y="79"/>
                    <a:pt x="210" y="103"/>
                  </a:cubicBezTo>
                  <a:cubicBezTo>
                    <a:pt x="211" y="104"/>
                    <a:pt x="211" y="104"/>
                    <a:pt x="211" y="104"/>
                  </a:cubicBezTo>
                  <a:cubicBezTo>
                    <a:pt x="211" y="108"/>
                    <a:pt x="208" y="111"/>
                    <a:pt x="205" y="111"/>
                  </a:cubicBezTo>
                  <a:close/>
                  <a:moveTo>
                    <a:pt x="131" y="78"/>
                  </a:moveTo>
                  <a:cubicBezTo>
                    <a:pt x="135" y="78"/>
                    <a:pt x="137" y="74"/>
                    <a:pt x="136" y="70"/>
                  </a:cubicBezTo>
                  <a:cubicBezTo>
                    <a:pt x="133" y="61"/>
                    <a:pt x="129" y="54"/>
                    <a:pt x="124" y="49"/>
                  </a:cubicBezTo>
                  <a:cubicBezTo>
                    <a:pt x="118" y="44"/>
                    <a:pt x="110" y="41"/>
                    <a:pt x="101" y="41"/>
                  </a:cubicBezTo>
                  <a:cubicBezTo>
                    <a:pt x="90" y="41"/>
                    <a:pt x="81" y="45"/>
                    <a:pt x="76" y="54"/>
                  </a:cubicBezTo>
                  <a:cubicBezTo>
                    <a:pt x="73" y="58"/>
                    <a:pt x="72" y="63"/>
                    <a:pt x="71" y="70"/>
                  </a:cubicBezTo>
                  <a:cubicBezTo>
                    <a:pt x="71" y="74"/>
                    <a:pt x="74" y="78"/>
                    <a:pt x="78" y="78"/>
                  </a:cubicBezTo>
                  <a:lnTo>
                    <a:pt x="131" y="7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6" name="Freeform 25">
              <a:extLst>
                <a:ext uri="{FF2B5EF4-FFF2-40B4-BE49-F238E27FC236}">
                  <a16:creationId xmlns:a16="http://schemas.microsoft.com/office/drawing/2014/main" id="{76B1A3F4-609C-44CF-B172-558CFBF0768E}"/>
                </a:ext>
              </a:extLst>
            </p:cNvPr>
            <p:cNvSpPr>
              <a:spLocks/>
            </p:cNvSpPr>
            <p:nvPr/>
          </p:nvSpPr>
          <p:spPr bwMode="auto">
            <a:xfrm>
              <a:off x="5514411" y="2841380"/>
              <a:ext cx="162698" cy="213232"/>
            </a:xfrm>
            <a:custGeom>
              <a:avLst/>
              <a:gdLst>
                <a:gd name="T0" fmla="*/ 6 w 140"/>
                <a:gd name="T1" fmla="*/ 4 h 183"/>
                <a:gd name="T2" fmla="*/ 57 w 140"/>
                <a:gd name="T3" fmla="*/ 4 h 183"/>
                <a:gd name="T4" fmla="*/ 64 w 140"/>
                <a:gd name="T5" fmla="*/ 11 h 183"/>
                <a:gd name="T6" fmla="*/ 64 w 140"/>
                <a:gd name="T7" fmla="*/ 11 h 183"/>
                <a:gd name="T8" fmla="*/ 76 w 140"/>
                <a:gd name="T9" fmla="*/ 15 h 183"/>
                <a:gd name="T10" fmla="*/ 83 w 140"/>
                <a:gd name="T11" fmla="*/ 8 h 183"/>
                <a:gd name="T12" fmla="*/ 106 w 140"/>
                <a:gd name="T13" fmla="*/ 0 h 183"/>
                <a:gd name="T14" fmla="*/ 134 w 140"/>
                <a:gd name="T15" fmla="*/ 7 h 183"/>
                <a:gd name="T16" fmla="*/ 139 w 140"/>
                <a:gd name="T17" fmla="*/ 16 h 183"/>
                <a:gd name="T18" fmla="*/ 127 w 140"/>
                <a:gd name="T19" fmla="*/ 53 h 183"/>
                <a:gd name="T20" fmla="*/ 119 w 140"/>
                <a:gd name="T21" fmla="*/ 56 h 183"/>
                <a:gd name="T22" fmla="*/ 105 w 140"/>
                <a:gd name="T23" fmla="*/ 54 h 183"/>
                <a:gd name="T24" fmla="*/ 86 w 140"/>
                <a:gd name="T25" fmla="*/ 65 h 183"/>
                <a:gd name="T26" fmla="*/ 81 w 140"/>
                <a:gd name="T27" fmla="*/ 123 h 183"/>
                <a:gd name="T28" fmla="*/ 87 w 140"/>
                <a:gd name="T29" fmla="*/ 176 h 183"/>
                <a:gd name="T30" fmla="*/ 82 w 140"/>
                <a:gd name="T31" fmla="*/ 183 h 183"/>
                <a:gd name="T32" fmla="*/ 26 w 140"/>
                <a:gd name="T33" fmla="*/ 183 h 183"/>
                <a:gd name="T34" fmla="*/ 19 w 140"/>
                <a:gd name="T35" fmla="*/ 176 h 183"/>
                <a:gd name="T36" fmla="*/ 0 w 140"/>
                <a:gd name="T37" fmla="*/ 11 h 183"/>
                <a:gd name="T38" fmla="*/ 6 w 140"/>
                <a:gd name="T39" fmla="*/ 4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40" h="183">
                  <a:moveTo>
                    <a:pt x="6" y="4"/>
                  </a:moveTo>
                  <a:cubicBezTo>
                    <a:pt x="57" y="4"/>
                    <a:pt x="57" y="4"/>
                    <a:pt x="57" y="4"/>
                  </a:cubicBezTo>
                  <a:cubicBezTo>
                    <a:pt x="61" y="4"/>
                    <a:pt x="64" y="7"/>
                    <a:pt x="64" y="11"/>
                  </a:cubicBezTo>
                  <a:cubicBezTo>
                    <a:pt x="64" y="11"/>
                    <a:pt x="64" y="11"/>
                    <a:pt x="64" y="11"/>
                  </a:cubicBezTo>
                  <a:cubicBezTo>
                    <a:pt x="65" y="17"/>
                    <a:pt x="73" y="20"/>
                    <a:pt x="76" y="15"/>
                  </a:cubicBezTo>
                  <a:cubicBezTo>
                    <a:pt x="78" y="12"/>
                    <a:pt x="81" y="9"/>
                    <a:pt x="83" y="8"/>
                  </a:cubicBezTo>
                  <a:cubicBezTo>
                    <a:pt x="89" y="3"/>
                    <a:pt x="97" y="0"/>
                    <a:pt x="106" y="0"/>
                  </a:cubicBezTo>
                  <a:cubicBezTo>
                    <a:pt x="115" y="0"/>
                    <a:pt x="124" y="3"/>
                    <a:pt x="134" y="7"/>
                  </a:cubicBezTo>
                  <a:cubicBezTo>
                    <a:pt x="138" y="8"/>
                    <a:pt x="140" y="12"/>
                    <a:pt x="139" y="16"/>
                  </a:cubicBezTo>
                  <a:cubicBezTo>
                    <a:pt x="127" y="53"/>
                    <a:pt x="127" y="53"/>
                    <a:pt x="127" y="53"/>
                  </a:cubicBezTo>
                  <a:cubicBezTo>
                    <a:pt x="126" y="56"/>
                    <a:pt x="122" y="58"/>
                    <a:pt x="119" y="56"/>
                  </a:cubicBezTo>
                  <a:cubicBezTo>
                    <a:pt x="113" y="54"/>
                    <a:pt x="109" y="54"/>
                    <a:pt x="105" y="54"/>
                  </a:cubicBezTo>
                  <a:cubicBezTo>
                    <a:pt x="96" y="54"/>
                    <a:pt x="90" y="57"/>
                    <a:pt x="86" y="65"/>
                  </a:cubicBezTo>
                  <a:cubicBezTo>
                    <a:pt x="80" y="75"/>
                    <a:pt x="78" y="95"/>
                    <a:pt x="81" y="123"/>
                  </a:cubicBezTo>
                  <a:cubicBezTo>
                    <a:pt x="87" y="176"/>
                    <a:pt x="87" y="176"/>
                    <a:pt x="87" y="176"/>
                  </a:cubicBezTo>
                  <a:cubicBezTo>
                    <a:pt x="88" y="180"/>
                    <a:pt x="85" y="183"/>
                    <a:pt x="82" y="183"/>
                  </a:cubicBezTo>
                  <a:cubicBezTo>
                    <a:pt x="26" y="183"/>
                    <a:pt x="26" y="183"/>
                    <a:pt x="26" y="183"/>
                  </a:cubicBezTo>
                  <a:cubicBezTo>
                    <a:pt x="22" y="183"/>
                    <a:pt x="19" y="180"/>
                    <a:pt x="19" y="176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7"/>
                    <a:pt x="2" y="4"/>
                    <a:pt x="6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7" name="Freeform 26">
              <a:extLst>
                <a:ext uri="{FF2B5EF4-FFF2-40B4-BE49-F238E27FC236}">
                  <a16:creationId xmlns:a16="http://schemas.microsoft.com/office/drawing/2014/main" id="{BC90B6C1-E54A-4551-94E4-8B114BC94EC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6769" y="3853926"/>
              <a:ext cx="405512" cy="367918"/>
            </a:xfrm>
            <a:custGeom>
              <a:avLst/>
              <a:gdLst>
                <a:gd name="T0" fmla="*/ 310 w 348"/>
                <a:gd name="T1" fmla="*/ 316 h 316"/>
                <a:gd name="T2" fmla="*/ 73 w 348"/>
                <a:gd name="T3" fmla="*/ 316 h 316"/>
                <a:gd name="T4" fmla="*/ 29 w 348"/>
                <a:gd name="T5" fmla="*/ 276 h 316"/>
                <a:gd name="T6" fmla="*/ 2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9 w 348"/>
                <a:gd name="T13" fmla="*/ 40 h 316"/>
                <a:gd name="T14" fmla="*/ 345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3" y="316"/>
                    <a:pt x="73" y="316"/>
                    <a:pt x="73" y="316"/>
                  </a:cubicBezTo>
                  <a:cubicBezTo>
                    <a:pt x="51" y="316"/>
                    <a:pt x="31" y="298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7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7"/>
                    <a:pt x="319" y="40"/>
                  </a:cubicBezTo>
                  <a:cubicBezTo>
                    <a:pt x="345" y="276"/>
                    <a:pt x="345" y="276"/>
                    <a:pt x="345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8" name="Freeform 27">
              <a:extLst>
                <a:ext uri="{FF2B5EF4-FFF2-40B4-BE49-F238E27FC236}">
                  <a16:creationId xmlns:a16="http://schemas.microsoft.com/office/drawing/2014/main" id="{383D8863-437B-4642-95E0-465A9FCBB96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7921" y="3866868"/>
              <a:ext cx="354361" cy="354977"/>
            </a:xfrm>
            <a:custGeom>
              <a:avLst/>
              <a:gdLst>
                <a:gd name="T0" fmla="*/ 275 w 304"/>
                <a:gd name="T1" fmla="*/ 29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9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1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8"/>
                    <a:pt x="273" y="18"/>
                    <a:pt x="275" y="29"/>
                  </a:cubicBezTo>
                  <a:close/>
                </a:path>
              </a:pathLst>
            </a:custGeom>
            <a:solidFill>
              <a:srgbClr val="484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9" name="Freeform 28">
              <a:extLst>
                <a:ext uri="{FF2B5EF4-FFF2-40B4-BE49-F238E27FC236}">
                  <a16:creationId xmlns:a16="http://schemas.microsoft.com/office/drawing/2014/main" id="{E13124D6-2C1A-43AA-A5A7-3693E5BDFF5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150979" y="3957461"/>
              <a:ext cx="118942" cy="160849"/>
            </a:xfrm>
            <a:custGeom>
              <a:avLst/>
              <a:gdLst>
                <a:gd name="T0" fmla="*/ 96 w 102"/>
                <a:gd name="T1" fmla="*/ 73 h 138"/>
                <a:gd name="T2" fmla="*/ 86 w 102"/>
                <a:gd name="T3" fmla="*/ 59 h 138"/>
                <a:gd name="T4" fmla="*/ 71 w 102"/>
                <a:gd name="T5" fmla="*/ 49 h 138"/>
                <a:gd name="T6" fmla="*/ 54 w 102"/>
                <a:gd name="T7" fmla="*/ 46 h 138"/>
                <a:gd name="T8" fmla="*/ 38 w 102"/>
                <a:gd name="T9" fmla="*/ 50 h 138"/>
                <a:gd name="T10" fmla="*/ 30 w 102"/>
                <a:gd name="T11" fmla="*/ 55 h 138"/>
                <a:gd name="T12" fmla="*/ 34 w 102"/>
                <a:gd name="T13" fmla="*/ 31 h 138"/>
                <a:gd name="T14" fmla="*/ 40 w 102"/>
                <a:gd name="T15" fmla="*/ 25 h 138"/>
                <a:gd name="T16" fmla="*/ 47 w 102"/>
                <a:gd name="T17" fmla="*/ 23 h 138"/>
                <a:gd name="T18" fmla="*/ 56 w 102"/>
                <a:gd name="T19" fmla="*/ 25 h 138"/>
                <a:gd name="T20" fmla="*/ 62 w 102"/>
                <a:gd name="T21" fmla="*/ 32 h 138"/>
                <a:gd name="T22" fmla="*/ 69 w 102"/>
                <a:gd name="T23" fmla="*/ 40 h 138"/>
                <a:gd name="T24" fmla="*/ 78 w 102"/>
                <a:gd name="T25" fmla="*/ 43 h 138"/>
                <a:gd name="T26" fmla="*/ 87 w 102"/>
                <a:gd name="T27" fmla="*/ 39 h 138"/>
                <a:gd name="T28" fmla="*/ 89 w 102"/>
                <a:gd name="T29" fmla="*/ 31 h 138"/>
                <a:gd name="T30" fmla="*/ 83 w 102"/>
                <a:gd name="T31" fmla="*/ 16 h 138"/>
                <a:gd name="T32" fmla="*/ 67 w 102"/>
                <a:gd name="T33" fmla="*/ 5 h 138"/>
                <a:gd name="T34" fmla="*/ 46 w 102"/>
                <a:gd name="T35" fmla="*/ 0 h 138"/>
                <a:gd name="T36" fmla="*/ 24 w 102"/>
                <a:gd name="T37" fmla="*/ 5 h 138"/>
                <a:gd name="T38" fmla="*/ 9 w 102"/>
                <a:gd name="T39" fmla="*/ 18 h 138"/>
                <a:gd name="T40" fmla="*/ 1 w 102"/>
                <a:gd name="T41" fmla="*/ 41 h 138"/>
                <a:gd name="T42" fmla="*/ 1 w 102"/>
                <a:gd name="T43" fmla="*/ 72 h 138"/>
                <a:gd name="T44" fmla="*/ 11 w 102"/>
                <a:gd name="T45" fmla="*/ 107 h 138"/>
                <a:gd name="T46" fmla="*/ 31 w 102"/>
                <a:gd name="T47" fmla="*/ 130 h 138"/>
                <a:gd name="T48" fmla="*/ 59 w 102"/>
                <a:gd name="T49" fmla="*/ 138 h 138"/>
                <a:gd name="T50" fmla="*/ 83 w 102"/>
                <a:gd name="T51" fmla="*/ 132 h 138"/>
                <a:gd name="T52" fmla="*/ 98 w 102"/>
                <a:gd name="T53" fmla="*/ 115 h 138"/>
                <a:gd name="T54" fmla="*/ 101 w 102"/>
                <a:gd name="T55" fmla="*/ 91 h 138"/>
                <a:gd name="T56" fmla="*/ 96 w 102"/>
                <a:gd name="T57" fmla="*/ 73 h 138"/>
                <a:gd name="T58" fmla="*/ 57 w 102"/>
                <a:gd name="T59" fmla="*/ 114 h 138"/>
                <a:gd name="T60" fmla="*/ 43 w 102"/>
                <a:gd name="T61" fmla="*/ 108 h 138"/>
                <a:gd name="T62" fmla="*/ 35 w 102"/>
                <a:gd name="T63" fmla="*/ 90 h 138"/>
                <a:gd name="T64" fmla="*/ 37 w 102"/>
                <a:gd name="T65" fmla="*/ 78 h 138"/>
                <a:gd name="T66" fmla="*/ 43 w 102"/>
                <a:gd name="T67" fmla="*/ 71 h 138"/>
                <a:gd name="T68" fmla="*/ 52 w 102"/>
                <a:gd name="T69" fmla="*/ 69 h 138"/>
                <a:gd name="T70" fmla="*/ 61 w 102"/>
                <a:gd name="T71" fmla="*/ 71 h 138"/>
                <a:gd name="T72" fmla="*/ 68 w 102"/>
                <a:gd name="T73" fmla="*/ 79 h 138"/>
                <a:gd name="T74" fmla="*/ 72 w 102"/>
                <a:gd name="T75" fmla="*/ 91 h 138"/>
                <a:gd name="T76" fmla="*/ 69 w 102"/>
                <a:gd name="T77" fmla="*/ 108 h 138"/>
                <a:gd name="T78" fmla="*/ 57 w 102"/>
                <a:gd name="T79" fmla="*/ 114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02" h="138">
                  <a:moveTo>
                    <a:pt x="96" y="73"/>
                  </a:moveTo>
                  <a:cubicBezTo>
                    <a:pt x="93" y="68"/>
                    <a:pt x="90" y="63"/>
                    <a:pt x="86" y="59"/>
                  </a:cubicBezTo>
                  <a:cubicBezTo>
                    <a:pt x="81" y="55"/>
                    <a:pt x="77" y="51"/>
                    <a:pt x="71" y="49"/>
                  </a:cubicBezTo>
                  <a:cubicBezTo>
                    <a:pt x="66" y="47"/>
                    <a:pt x="60" y="46"/>
                    <a:pt x="54" y="46"/>
                  </a:cubicBezTo>
                  <a:cubicBezTo>
                    <a:pt x="48" y="46"/>
                    <a:pt x="42" y="47"/>
                    <a:pt x="38" y="50"/>
                  </a:cubicBezTo>
                  <a:cubicBezTo>
                    <a:pt x="35" y="51"/>
                    <a:pt x="32" y="53"/>
                    <a:pt x="30" y="55"/>
                  </a:cubicBezTo>
                  <a:cubicBezTo>
                    <a:pt x="30" y="44"/>
                    <a:pt x="31" y="36"/>
                    <a:pt x="34" y="31"/>
                  </a:cubicBezTo>
                  <a:cubicBezTo>
                    <a:pt x="35" y="29"/>
                    <a:pt x="37" y="26"/>
                    <a:pt x="40" y="25"/>
                  </a:cubicBezTo>
                  <a:cubicBezTo>
                    <a:pt x="42" y="23"/>
                    <a:pt x="45" y="23"/>
                    <a:pt x="47" y="23"/>
                  </a:cubicBezTo>
                  <a:cubicBezTo>
                    <a:pt x="51" y="23"/>
                    <a:pt x="54" y="23"/>
                    <a:pt x="56" y="25"/>
                  </a:cubicBezTo>
                  <a:cubicBezTo>
                    <a:pt x="59" y="27"/>
                    <a:pt x="61" y="29"/>
                    <a:pt x="62" y="32"/>
                  </a:cubicBezTo>
                  <a:cubicBezTo>
                    <a:pt x="64" y="36"/>
                    <a:pt x="66" y="38"/>
                    <a:pt x="69" y="40"/>
                  </a:cubicBezTo>
                  <a:cubicBezTo>
                    <a:pt x="72" y="42"/>
                    <a:pt x="75" y="43"/>
                    <a:pt x="78" y="43"/>
                  </a:cubicBezTo>
                  <a:cubicBezTo>
                    <a:pt x="82" y="43"/>
                    <a:pt x="84" y="42"/>
                    <a:pt x="87" y="39"/>
                  </a:cubicBezTo>
                  <a:cubicBezTo>
                    <a:pt x="89" y="37"/>
                    <a:pt x="89" y="34"/>
                    <a:pt x="89" y="31"/>
                  </a:cubicBezTo>
                  <a:cubicBezTo>
                    <a:pt x="89" y="26"/>
                    <a:pt x="86" y="21"/>
                    <a:pt x="83" y="16"/>
                  </a:cubicBezTo>
                  <a:cubicBezTo>
                    <a:pt x="79" y="12"/>
                    <a:pt x="74" y="8"/>
                    <a:pt x="67" y="5"/>
                  </a:cubicBezTo>
                  <a:cubicBezTo>
                    <a:pt x="61" y="1"/>
                    <a:pt x="54" y="0"/>
                    <a:pt x="46" y="0"/>
                  </a:cubicBezTo>
                  <a:cubicBezTo>
                    <a:pt x="37" y="0"/>
                    <a:pt x="30" y="1"/>
                    <a:pt x="24" y="5"/>
                  </a:cubicBezTo>
                  <a:cubicBezTo>
                    <a:pt x="18" y="8"/>
                    <a:pt x="13" y="12"/>
                    <a:pt x="9" y="18"/>
                  </a:cubicBezTo>
                  <a:cubicBezTo>
                    <a:pt x="5" y="24"/>
                    <a:pt x="2" y="32"/>
                    <a:pt x="1" y="41"/>
                  </a:cubicBezTo>
                  <a:cubicBezTo>
                    <a:pt x="0" y="50"/>
                    <a:pt x="0" y="60"/>
                    <a:pt x="1" y="72"/>
                  </a:cubicBezTo>
                  <a:cubicBezTo>
                    <a:pt x="3" y="86"/>
                    <a:pt x="6" y="98"/>
                    <a:pt x="11" y="107"/>
                  </a:cubicBezTo>
                  <a:cubicBezTo>
                    <a:pt x="16" y="117"/>
                    <a:pt x="23" y="125"/>
                    <a:pt x="31" y="130"/>
                  </a:cubicBezTo>
                  <a:cubicBezTo>
                    <a:pt x="39" y="135"/>
                    <a:pt x="49" y="138"/>
                    <a:pt x="59" y="138"/>
                  </a:cubicBezTo>
                  <a:cubicBezTo>
                    <a:pt x="68" y="138"/>
                    <a:pt x="76" y="136"/>
                    <a:pt x="83" y="132"/>
                  </a:cubicBezTo>
                  <a:cubicBezTo>
                    <a:pt x="89" y="128"/>
                    <a:pt x="95" y="122"/>
                    <a:pt x="98" y="115"/>
                  </a:cubicBezTo>
                  <a:cubicBezTo>
                    <a:pt x="101" y="108"/>
                    <a:pt x="102" y="99"/>
                    <a:pt x="101" y="91"/>
                  </a:cubicBezTo>
                  <a:cubicBezTo>
                    <a:pt x="100" y="85"/>
                    <a:pt x="99" y="79"/>
                    <a:pt x="96" y="73"/>
                  </a:cubicBezTo>
                  <a:close/>
                  <a:moveTo>
                    <a:pt x="57" y="114"/>
                  </a:moveTo>
                  <a:cubicBezTo>
                    <a:pt x="52" y="114"/>
                    <a:pt x="47" y="112"/>
                    <a:pt x="43" y="108"/>
                  </a:cubicBezTo>
                  <a:cubicBezTo>
                    <a:pt x="39" y="103"/>
                    <a:pt x="36" y="97"/>
                    <a:pt x="35" y="90"/>
                  </a:cubicBezTo>
                  <a:cubicBezTo>
                    <a:pt x="35" y="85"/>
                    <a:pt x="35" y="81"/>
                    <a:pt x="37" y="78"/>
                  </a:cubicBezTo>
                  <a:cubicBezTo>
                    <a:pt x="38" y="75"/>
                    <a:pt x="40" y="73"/>
                    <a:pt x="43" y="71"/>
                  </a:cubicBezTo>
                  <a:cubicBezTo>
                    <a:pt x="46" y="69"/>
                    <a:pt x="48" y="69"/>
                    <a:pt x="52" y="69"/>
                  </a:cubicBezTo>
                  <a:cubicBezTo>
                    <a:pt x="55" y="69"/>
                    <a:pt x="58" y="69"/>
                    <a:pt x="61" y="71"/>
                  </a:cubicBezTo>
                  <a:cubicBezTo>
                    <a:pt x="64" y="73"/>
                    <a:pt x="66" y="75"/>
                    <a:pt x="68" y="79"/>
                  </a:cubicBezTo>
                  <a:cubicBezTo>
                    <a:pt x="70" y="82"/>
                    <a:pt x="71" y="86"/>
                    <a:pt x="72" y="91"/>
                  </a:cubicBezTo>
                  <a:cubicBezTo>
                    <a:pt x="73" y="98"/>
                    <a:pt x="71" y="104"/>
                    <a:pt x="69" y="108"/>
                  </a:cubicBezTo>
                  <a:cubicBezTo>
                    <a:pt x="66" y="112"/>
                    <a:pt x="62" y="114"/>
                    <a:pt x="57" y="11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0" name="Freeform 29">
              <a:extLst>
                <a:ext uri="{FF2B5EF4-FFF2-40B4-BE49-F238E27FC236}">
                  <a16:creationId xmlns:a16="http://schemas.microsoft.com/office/drawing/2014/main" id="{6D00944B-4674-4B5D-899F-9237DB09A0B8}"/>
                </a:ext>
              </a:extLst>
            </p:cNvPr>
            <p:cNvSpPr>
              <a:spLocks/>
            </p:cNvSpPr>
            <p:nvPr/>
          </p:nvSpPr>
          <p:spPr bwMode="auto">
            <a:xfrm>
              <a:off x="5764621" y="3385554"/>
              <a:ext cx="405512" cy="367918"/>
            </a:xfrm>
            <a:custGeom>
              <a:avLst/>
              <a:gdLst>
                <a:gd name="T0" fmla="*/ 310 w 348"/>
                <a:gd name="T1" fmla="*/ 316 h 316"/>
                <a:gd name="T2" fmla="*/ 73 w 348"/>
                <a:gd name="T3" fmla="*/ 316 h 316"/>
                <a:gd name="T4" fmla="*/ 29 w 348"/>
                <a:gd name="T5" fmla="*/ 276 h 316"/>
                <a:gd name="T6" fmla="*/ 2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9 w 348"/>
                <a:gd name="T13" fmla="*/ 40 h 316"/>
                <a:gd name="T14" fmla="*/ 345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3" y="316"/>
                    <a:pt x="73" y="316"/>
                    <a:pt x="73" y="316"/>
                  </a:cubicBezTo>
                  <a:cubicBezTo>
                    <a:pt x="51" y="316"/>
                    <a:pt x="31" y="298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7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7"/>
                    <a:pt x="319" y="40"/>
                  </a:cubicBezTo>
                  <a:cubicBezTo>
                    <a:pt x="345" y="276"/>
                    <a:pt x="345" y="276"/>
                    <a:pt x="345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1" name="Freeform 30">
              <a:extLst>
                <a:ext uri="{FF2B5EF4-FFF2-40B4-BE49-F238E27FC236}">
                  <a16:creationId xmlns:a16="http://schemas.microsoft.com/office/drawing/2014/main" id="{3135B7B0-6350-4E33-A78B-D3029257E9EF}"/>
                </a:ext>
              </a:extLst>
            </p:cNvPr>
            <p:cNvSpPr>
              <a:spLocks/>
            </p:cNvSpPr>
            <p:nvPr/>
          </p:nvSpPr>
          <p:spPr bwMode="auto">
            <a:xfrm>
              <a:off x="5815772" y="3397880"/>
              <a:ext cx="354361" cy="355593"/>
            </a:xfrm>
            <a:custGeom>
              <a:avLst/>
              <a:gdLst>
                <a:gd name="T0" fmla="*/ 275 w 304"/>
                <a:gd name="T1" fmla="*/ 29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9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1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8"/>
                    <a:pt x="274" y="18"/>
                    <a:pt x="275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2" name="Freeform 31">
              <a:extLst>
                <a:ext uri="{FF2B5EF4-FFF2-40B4-BE49-F238E27FC236}">
                  <a16:creationId xmlns:a16="http://schemas.microsoft.com/office/drawing/2014/main" id="{6056AE0E-0E2E-42D5-8E35-870827C6C774}"/>
                </a:ext>
              </a:extLst>
            </p:cNvPr>
            <p:cNvSpPr>
              <a:spLocks/>
            </p:cNvSpPr>
            <p:nvPr/>
          </p:nvSpPr>
          <p:spPr bwMode="auto">
            <a:xfrm>
              <a:off x="5913760" y="3490321"/>
              <a:ext cx="113395" cy="158384"/>
            </a:xfrm>
            <a:custGeom>
              <a:avLst/>
              <a:gdLst>
                <a:gd name="T0" fmla="*/ 59 w 97"/>
                <a:gd name="T1" fmla="*/ 110 h 136"/>
                <a:gd name="T2" fmla="*/ 50 w 97"/>
                <a:gd name="T3" fmla="*/ 113 h 136"/>
                <a:gd name="T4" fmla="*/ 38 w 97"/>
                <a:gd name="T5" fmla="*/ 109 h 136"/>
                <a:gd name="T6" fmla="*/ 28 w 97"/>
                <a:gd name="T7" fmla="*/ 98 h 136"/>
                <a:gd name="T8" fmla="*/ 13 w 97"/>
                <a:gd name="T9" fmla="*/ 88 h 136"/>
                <a:gd name="T10" fmla="*/ 4 w 97"/>
                <a:gd name="T11" fmla="*/ 92 h 136"/>
                <a:gd name="T12" fmla="*/ 1 w 97"/>
                <a:gd name="T13" fmla="*/ 101 h 136"/>
                <a:gd name="T14" fmla="*/ 7 w 97"/>
                <a:gd name="T15" fmla="*/ 115 h 136"/>
                <a:gd name="T16" fmla="*/ 24 w 97"/>
                <a:gd name="T17" fmla="*/ 130 h 136"/>
                <a:gd name="T18" fmla="*/ 52 w 97"/>
                <a:gd name="T19" fmla="*/ 136 h 136"/>
                <a:gd name="T20" fmla="*/ 77 w 97"/>
                <a:gd name="T21" fmla="*/ 129 h 136"/>
                <a:gd name="T22" fmla="*/ 93 w 97"/>
                <a:gd name="T23" fmla="*/ 111 h 136"/>
                <a:gd name="T24" fmla="*/ 96 w 97"/>
                <a:gd name="T25" fmla="*/ 87 h 136"/>
                <a:gd name="T26" fmla="*/ 91 w 97"/>
                <a:gd name="T27" fmla="*/ 69 h 136"/>
                <a:gd name="T28" fmla="*/ 80 w 97"/>
                <a:gd name="T29" fmla="*/ 55 h 136"/>
                <a:gd name="T30" fmla="*/ 65 w 97"/>
                <a:gd name="T31" fmla="*/ 46 h 136"/>
                <a:gd name="T32" fmla="*/ 29 w 97"/>
                <a:gd name="T33" fmla="*/ 47 h 136"/>
                <a:gd name="T34" fmla="*/ 30 w 97"/>
                <a:gd name="T35" fmla="*/ 26 h 136"/>
                <a:gd name="T36" fmla="*/ 70 w 97"/>
                <a:gd name="T37" fmla="*/ 26 h 136"/>
                <a:gd name="T38" fmla="*/ 81 w 97"/>
                <a:gd name="T39" fmla="*/ 23 h 136"/>
                <a:gd name="T40" fmla="*/ 84 w 97"/>
                <a:gd name="T41" fmla="*/ 13 h 136"/>
                <a:gd name="T42" fmla="*/ 66 w 97"/>
                <a:gd name="T43" fmla="*/ 0 h 136"/>
                <a:gd name="T44" fmla="*/ 20 w 97"/>
                <a:gd name="T45" fmla="*/ 0 h 136"/>
                <a:gd name="T46" fmla="*/ 7 w 97"/>
                <a:gd name="T47" fmla="*/ 4 h 136"/>
                <a:gd name="T48" fmla="*/ 3 w 97"/>
                <a:gd name="T49" fmla="*/ 17 h 136"/>
                <a:gd name="T50" fmla="*/ 1 w 97"/>
                <a:gd name="T51" fmla="*/ 59 h 136"/>
                <a:gd name="T52" fmla="*/ 0 w 97"/>
                <a:gd name="T53" fmla="*/ 65 h 136"/>
                <a:gd name="T54" fmla="*/ 6 w 97"/>
                <a:gd name="T55" fmla="*/ 75 h 136"/>
                <a:gd name="T56" fmla="*/ 16 w 97"/>
                <a:gd name="T57" fmla="*/ 78 h 136"/>
                <a:gd name="T58" fmla="*/ 27 w 97"/>
                <a:gd name="T59" fmla="*/ 73 h 136"/>
                <a:gd name="T60" fmla="*/ 35 w 97"/>
                <a:gd name="T61" fmla="*/ 67 h 136"/>
                <a:gd name="T62" fmla="*/ 45 w 97"/>
                <a:gd name="T63" fmla="*/ 66 h 136"/>
                <a:gd name="T64" fmla="*/ 54 w 97"/>
                <a:gd name="T65" fmla="*/ 68 h 136"/>
                <a:gd name="T66" fmla="*/ 62 w 97"/>
                <a:gd name="T67" fmla="*/ 76 h 136"/>
                <a:gd name="T68" fmla="*/ 66 w 97"/>
                <a:gd name="T69" fmla="*/ 89 h 136"/>
                <a:gd name="T70" fmla="*/ 65 w 97"/>
                <a:gd name="T71" fmla="*/ 102 h 136"/>
                <a:gd name="T72" fmla="*/ 59 w 97"/>
                <a:gd name="T73" fmla="*/ 11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7" h="136">
                  <a:moveTo>
                    <a:pt x="59" y="110"/>
                  </a:moveTo>
                  <a:cubicBezTo>
                    <a:pt x="57" y="112"/>
                    <a:pt x="53" y="113"/>
                    <a:pt x="50" y="113"/>
                  </a:cubicBezTo>
                  <a:cubicBezTo>
                    <a:pt x="45" y="113"/>
                    <a:pt x="41" y="112"/>
                    <a:pt x="38" y="109"/>
                  </a:cubicBezTo>
                  <a:cubicBezTo>
                    <a:pt x="34" y="107"/>
                    <a:pt x="30" y="103"/>
                    <a:pt x="28" y="98"/>
                  </a:cubicBezTo>
                  <a:cubicBezTo>
                    <a:pt x="23" y="90"/>
                    <a:pt x="17" y="88"/>
                    <a:pt x="13" y="88"/>
                  </a:cubicBezTo>
                  <a:cubicBezTo>
                    <a:pt x="9" y="88"/>
                    <a:pt x="6" y="89"/>
                    <a:pt x="4" y="92"/>
                  </a:cubicBezTo>
                  <a:cubicBezTo>
                    <a:pt x="2" y="95"/>
                    <a:pt x="1" y="97"/>
                    <a:pt x="1" y="101"/>
                  </a:cubicBezTo>
                  <a:cubicBezTo>
                    <a:pt x="2" y="105"/>
                    <a:pt x="4" y="110"/>
                    <a:pt x="7" y="115"/>
                  </a:cubicBezTo>
                  <a:cubicBezTo>
                    <a:pt x="11" y="121"/>
                    <a:pt x="17" y="125"/>
                    <a:pt x="24" y="130"/>
                  </a:cubicBezTo>
                  <a:cubicBezTo>
                    <a:pt x="31" y="134"/>
                    <a:pt x="41" y="136"/>
                    <a:pt x="52" y="136"/>
                  </a:cubicBezTo>
                  <a:cubicBezTo>
                    <a:pt x="62" y="136"/>
                    <a:pt x="70" y="134"/>
                    <a:pt x="77" y="129"/>
                  </a:cubicBezTo>
                  <a:cubicBezTo>
                    <a:pt x="84" y="125"/>
                    <a:pt x="90" y="119"/>
                    <a:pt x="93" y="111"/>
                  </a:cubicBezTo>
                  <a:cubicBezTo>
                    <a:pt x="96" y="104"/>
                    <a:pt x="97" y="96"/>
                    <a:pt x="96" y="87"/>
                  </a:cubicBezTo>
                  <a:cubicBezTo>
                    <a:pt x="96" y="81"/>
                    <a:pt x="94" y="75"/>
                    <a:pt x="91" y="69"/>
                  </a:cubicBezTo>
                  <a:cubicBezTo>
                    <a:pt x="88" y="64"/>
                    <a:pt x="84" y="59"/>
                    <a:pt x="80" y="55"/>
                  </a:cubicBezTo>
                  <a:cubicBezTo>
                    <a:pt x="76" y="51"/>
                    <a:pt x="71" y="48"/>
                    <a:pt x="65" y="46"/>
                  </a:cubicBezTo>
                  <a:cubicBezTo>
                    <a:pt x="54" y="41"/>
                    <a:pt x="42" y="41"/>
                    <a:pt x="29" y="47"/>
                  </a:cubicBezTo>
                  <a:cubicBezTo>
                    <a:pt x="30" y="26"/>
                    <a:pt x="30" y="26"/>
                    <a:pt x="30" y="26"/>
                  </a:cubicBezTo>
                  <a:cubicBezTo>
                    <a:pt x="70" y="26"/>
                    <a:pt x="70" y="26"/>
                    <a:pt x="70" y="26"/>
                  </a:cubicBezTo>
                  <a:cubicBezTo>
                    <a:pt x="75" y="26"/>
                    <a:pt x="79" y="25"/>
                    <a:pt x="81" y="23"/>
                  </a:cubicBezTo>
                  <a:cubicBezTo>
                    <a:pt x="84" y="20"/>
                    <a:pt x="85" y="17"/>
                    <a:pt x="84" y="13"/>
                  </a:cubicBezTo>
                  <a:cubicBezTo>
                    <a:pt x="84" y="8"/>
                    <a:pt x="81" y="0"/>
                    <a:pt x="66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14" y="0"/>
                    <a:pt x="10" y="1"/>
                    <a:pt x="7" y="4"/>
                  </a:cubicBezTo>
                  <a:cubicBezTo>
                    <a:pt x="5" y="7"/>
                    <a:pt x="4" y="11"/>
                    <a:pt x="3" y="17"/>
                  </a:cubicBezTo>
                  <a:cubicBezTo>
                    <a:pt x="1" y="59"/>
                    <a:pt x="1" y="59"/>
                    <a:pt x="1" y="59"/>
                  </a:cubicBezTo>
                  <a:cubicBezTo>
                    <a:pt x="0" y="65"/>
                    <a:pt x="0" y="65"/>
                    <a:pt x="0" y="65"/>
                  </a:cubicBezTo>
                  <a:cubicBezTo>
                    <a:pt x="1" y="69"/>
                    <a:pt x="2" y="72"/>
                    <a:pt x="6" y="75"/>
                  </a:cubicBezTo>
                  <a:cubicBezTo>
                    <a:pt x="9" y="77"/>
                    <a:pt x="12" y="78"/>
                    <a:pt x="16" y="78"/>
                  </a:cubicBezTo>
                  <a:cubicBezTo>
                    <a:pt x="19" y="78"/>
                    <a:pt x="23" y="77"/>
                    <a:pt x="27" y="73"/>
                  </a:cubicBezTo>
                  <a:cubicBezTo>
                    <a:pt x="31" y="70"/>
                    <a:pt x="33" y="68"/>
                    <a:pt x="35" y="67"/>
                  </a:cubicBezTo>
                  <a:cubicBezTo>
                    <a:pt x="36" y="66"/>
                    <a:pt x="39" y="66"/>
                    <a:pt x="45" y="66"/>
                  </a:cubicBezTo>
                  <a:cubicBezTo>
                    <a:pt x="48" y="66"/>
                    <a:pt x="51" y="66"/>
                    <a:pt x="54" y="68"/>
                  </a:cubicBezTo>
                  <a:cubicBezTo>
                    <a:pt x="58" y="70"/>
                    <a:pt x="60" y="72"/>
                    <a:pt x="62" y="76"/>
                  </a:cubicBezTo>
                  <a:cubicBezTo>
                    <a:pt x="64" y="79"/>
                    <a:pt x="66" y="84"/>
                    <a:pt x="66" y="89"/>
                  </a:cubicBezTo>
                  <a:cubicBezTo>
                    <a:pt x="67" y="94"/>
                    <a:pt x="66" y="98"/>
                    <a:pt x="65" y="102"/>
                  </a:cubicBezTo>
                  <a:cubicBezTo>
                    <a:pt x="64" y="105"/>
                    <a:pt x="62" y="108"/>
                    <a:pt x="59" y="110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3" name="Freeform 32">
              <a:extLst>
                <a:ext uri="{FF2B5EF4-FFF2-40B4-BE49-F238E27FC236}">
                  <a16:creationId xmlns:a16="http://schemas.microsoft.com/office/drawing/2014/main" id="{E4081425-B38B-4933-8CE1-44D0C6E9045F}"/>
                </a:ext>
              </a:extLst>
            </p:cNvPr>
            <p:cNvSpPr>
              <a:spLocks/>
            </p:cNvSpPr>
            <p:nvPr/>
          </p:nvSpPr>
          <p:spPr bwMode="auto">
            <a:xfrm>
              <a:off x="5817004" y="3853926"/>
              <a:ext cx="405512" cy="367918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3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9 w 348"/>
                <a:gd name="T13" fmla="*/ 40 h 316"/>
                <a:gd name="T14" fmla="*/ 346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1" y="316"/>
                    <a:pt x="32" y="298"/>
                    <a:pt x="29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7" y="0"/>
                    <a:pt x="316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4" name="Freeform 33">
              <a:extLst>
                <a:ext uri="{FF2B5EF4-FFF2-40B4-BE49-F238E27FC236}">
                  <a16:creationId xmlns:a16="http://schemas.microsoft.com/office/drawing/2014/main" id="{44FCDCD8-6AB4-49B1-BFBE-1378F80C90FD}"/>
                </a:ext>
              </a:extLst>
            </p:cNvPr>
            <p:cNvSpPr>
              <a:spLocks/>
            </p:cNvSpPr>
            <p:nvPr/>
          </p:nvSpPr>
          <p:spPr bwMode="auto">
            <a:xfrm>
              <a:off x="5868156" y="3866868"/>
              <a:ext cx="354361" cy="354977"/>
            </a:xfrm>
            <a:custGeom>
              <a:avLst/>
              <a:gdLst>
                <a:gd name="T0" fmla="*/ 275 w 304"/>
                <a:gd name="T1" fmla="*/ 29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9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1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8"/>
                    <a:pt x="274" y="18"/>
                    <a:pt x="275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5" name="Freeform 34">
              <a:extLst>
                <a:ext uri="{FF2B5EF4-FFF2-40B4-BE49-F238E27FC236}">
                  <a16:creationId xmlns:a16="http://schemas.microsoft.com/office/drawing/2014/main" id="{64B029C6-E255-4D1E-936A-02607A4B2F1C}"/>
                </a:ext>
              </a:extLst>
            </p:cNvPr>
            <p:cNvSpPr>
              <a:spLocks/>
            </p:cNvSpPr>
            <p:nvPr/>
          </p:nvSpPr>
          <p:spPr bwMode="auto">
            <a:xfrm>
              <a:off x="5898970" y="3957461"/>
              <a:ext cx="93058" cy="160849"/>
            </a:xfrm>
            <a:custGeom>
              <a:avLst/>
              <a:gdLst>
                <a:gd name="T0" fmla="*/ 15 w 80"/>
                <a:gd name="T1" fmla="*/ 61 h 138"/>
                <a:gd name="T2" fmla="*/ 40 w 80"/>
                <a:gd name="T3" fmla="*/ 47 h 138"/>
                <a:gd name="T4" fmla="*/ 48 w 80"/>
                <a:gd name="T5" fmla="*/ 121 h 138"/>
                <a:gd name="T6" fmla="*/ 54 w 80"/>
                <a:gd name="T7" fmla="*/ 133 h 138"/>
                <a:gd name="T8" fmla="*/ 65 w 80"/>
                <a:gd name="T9" fmla="*/ 138 h 138"/>
                <a:gd name="T10" fmla="*/ 78 w 80"/>
                <a:gd name="T11" fmla="*/ 117 h 138"/>
                <a:gd name="T12" fmla="*/ 67 w 80"/>
                <a:gd name="T13" fmla="*/ 16 h 138"/>
                <a:gd name="T14" fmla="*/ 62 w 80"/>
                <a:gd name="T15" fmla="*/ 5 h 138"/>
                <a:gd name="T16" fmla="*/ 52 w 80"/>
                <a:gd name="T17" fmla="*/ 0 h 138"/>
                <a:gd name="T18" fmla="*/ 44 w 80"/>
                <a:gd name="T19" fmla="*/ 2 h 138"/>
                <a:gd name="T20" fmla="*/ 38 w 80"/>
                <a:gd name="T21" fmla="*/ 11 h 138"/>
                <a:gd name="T22" fmla="*/ 29 w 80"/>
                <a:gd name="T23" fmla="*/ 23 h 138"/>
                <a:gd name="T24" fmla="*/ 14 w 80"/>
                <a:gd name="T25" fmla="*/ 33 h 138"/>
                <a:gd name="T26" fmla="*/ 4 w 80"/>
                <a:gd name="T27" fmla="*/ 39 h 138"/>
                <a:gd name="T28" fmla="*/ 1 w 80"/>
                <a:gd name="T29" fmla="*/ 48 h 138"/>
                <a:gd name="T30" fmla="*/ 6 w 80"/>
                <a:gd name="T31" fmla="*/ 57 h 138"/>
                <a:gd name="T32" fmla="*/ 15 w 80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15" y="61"/>
                  </a:moveTo>
                  <a:cubicBezTo>
                    <a:pt x="18" y="61"/>
                    <a:pt x="24" y="59"/>
                    <a:pt x="40" y="47"/>
                  </a:cubicBezTo>
                  <a:cubicBezTo>
                    <a:pt x="48" y="121"/>
                    <a:pt x="48" y="121"/>
                    <a:pt x="48" y="121"/>
                  </a:cubicBezTo>
                  <a:cubicBezTo>
                    <a:pt x="49" y="126"/>
                    <a:pt x="51" y="130"/>
                    <a:pt x="54" y="133"/>
                  </a:cubicBezTo>
                  <a:cubicBezTo>
                    <a:pt x="57" y="136"/>
                    <a:pt x="61" y="138"/>
                    <a:pt x="65" y="138"/>
                  </a:cubicBezTo>
                  <a:cubicBezTo>
                    <a:pt x="72" y="138"/>
                    <a:pt x="80" y="134"/>
                    <a:pt x="78" y="117"/>
                  </a:cubicBezTo>
                  <a:cubicBezTo>
                    <a:pt x="67" y="16"/>
                    <a:pt x="67" y="16"/>
                    <a:pt x="67" y="16"/>
                  </a:cubicBezTo>
                  <a:cubicBezTo>
                    <a:pt x="66" y="12"/>
                    <a:pt x="64" y="8"/>
                    <a:pt x="62" y="5"/>
                  </a:cubicBezTo>
                  <a:cubicBezTo>
                    <a:pt x="59" y="2"/>
                    <a:pt x="56" y="0"/>
                    <a:pt x="52" y="0"/>
                  </a:cubicBezTo>
                  <a:cubicBezTo>
                    <a:pt x="48" y="0"/>
                    <a:pt x="45" y="1"/>
                    <a:pt x="44" y="2"/>
                  </a:cubicBezTo>
                  <a:cubicBezTo>
                    <a:pt x="43" y="3"/>
                    <a:pt x="42" y="5"/>
                    <a:pt x="38" y="11"/>
                  </a:cubicBezTo>
                  <a:cubicBezTo>
                    <a:pt x="36" y="16"/>
                    <a:pt x="32" y="20"/>
                    <a:pt x="29" y="23"/>
                  </a:cubicBezTo>
                  <a:cubicBezTo>
                    <a:pt x="25" y="27"/>
                    <a:pt x="20" y="30"/>
                    <a:pt x="14" y="33"/>
                  </a:cubicBezTo>
                  <a:cubicBezTo>
                    <a:pt x="9" y="36"/>
                    <a:pt x="6" y="37"/>
                    <a:pt x="4" y="39"/>
                  </a:cubicBezTo>
                  <a:cubicBezTo>
                    <a:pt x="2" y="40"/>
                    <a:pt x="0" y="43"/>
                    <a:pt x="1" y="48"/>
                  </a:cubicBezTo>
                  <a:cubicBezTo>
                    <a:pt x="1" y="51"/>
                    <a:pt x="3" y="54"/>
                    <a:pt x="6" y="57"/>
                  </a:cubicBezTo>
                  <a:cubicBezTo>
                    <a:pt x="8" y="59"/>
                    <a:pt x="11" y="61"/>
                    <a:pt x="15" y="6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" name="Freeform 35">
              <a:extLst>
                <a:ext uri="{FF2B5EF4-FFF2-40B4-BE49-F238E27FC236}">
                  <a16:creationId xmlns:a16="http://schemas.microsoft.com/office/drawing/2014/main" id="{53D62282-C35E-4B15-94F4-1689B0FEFC9F}"/>
                </a:ext>
              </a:extLst>
            </p:cNvPr>
            <p:cNvSpPr>
              <a:spLocks/>
            </p:cNvSpPr>
            <p:nvPr/>
          </p:nvSpPr>
          <p:spPr bwMode="auto">
            <a:xfrm>
              <a:off x="6020993" y="3957461"/>
              <a:ext cx="123872" cy="158384"/>
            </a:xfrm>
            <a:custGeom>
              <a:avLst/>
              <a:gdLst>
                <a:gd name="T0" fmla="*/ 23 w 106"/>
                <a:gd name="T1" fmla="*/ 3 h 136"/>
                <a:gd name="T2" fmla="*/ 10 w 106"/>
                <a:gd name="T3" fmla="*/ 13 h 136"/>
                <a:gd name="T4" fmla="*/ 10 w 106"/>
                <a:gd name="T5" fmla="*/ 13 h 136"/>
                <a:gd name="T6" fmla="*/ 2 w 106"/>
                <a:gd name="T7" fmla="*/ 26 h 136"/>
                <a:gd name="T8" fmla="*/ 1 w 106"/>
                <a:gd name="T9" fmla="*/ 40 h 136"/>
                <a:gd name="T10" fmla="*/ 6 w 106"/>
                <a:gd name="T11" fmla="*/ 50 h 136"/>
                <a:gd name="T12" fmla="*/ 16 w 106"/>
                <a:gd name="T13" fmla="*/ 53 h 136"/>
                <a:gd name="T14" fmla="*/ 25 w 106"/>
                <a:gd name="T15" fmla="*/ 49 h 136"/>
                <a:gd name="T16" fmla="*/ 29 w 106"/>
                <a:gd name="T17" fmla="*/ 39 h 136"/>
                <a:gd name="T18" fmla="*/ 31 w 106"/>
                <a:gd name="T19" fmla="*/ 33 h 136"/>
                <a:gd name="T20" fmla="*/ 46 w 106"/>
                <a:gd name="T21" fmla="*/ 24 h 136"/>
                <a:gd name="T22" fmla="*/ 54 w 106"/>
                <a:gd name="T23" fmla="*/ 26 h 136"/>
                <a:gd name="T24" fmla="*/ 61 w 106"/>
                <a:gd name="T25" fmla="*/ 32 h 136"/>
                <a:gd name="T26" fmla="*/ 64 w 106"/>
                <a:gd name="T27" fmla="*/ 40 h 136"/>
                <a:gd name="T28" fmla="*/ 63 w 106"/>
                <a:gd name="T29" fmla="*/ 50 h 136"/>
                <a:gd name="T30" fmla="*/ 58 w 106"/>
                <a:gd name="T31" fmla="*/ 59 h 136"/>
                <a:gd name="T32" fmla="*/ 47 w 106"/>
                <a:gd name="T33" fmla="*/ 69 h 136"/>
                <a:gd name="T34" fmla="*/ 35 w 106"/>
                <a:gd name="T35" fmla="*/ 81 h 136"/>
                <a:gd name="T36" fmla="*/ 16 w 106"/>
                <a:gd name="T37" fmla="*/ 102 h 136"/>
                <a:gd name="T38" fmla="*/ 11 w 106"/>
                <a:gd name="T39" fmla="*/ 111 h 136"/>
                <a:gd name="T40" fmla="*/ 10 w 106"/>
                <a:gd name="T41" fmla="*/ 120 h 136"/>
                <a:gd name="T42" fmla="*/ 15 w 106"/>
                <a:gd name="T43" fmla="*/ 131 h 136"/>
                <a:gd name="T44" fmla="*/ 28 w 106"/>
                <a:gd name="T45" fmla="*/ 136 h 136"/>
                <a:gd name="T46" fmla="*/ 93 w 106"/>
                <a:gd name="T47" fmla="*/ 136 h 136"/>
                <a:gd name="T48" fmla="*/ 103 w 106"/>
                <a:gd name="T49" fmla="*/ 132 h 136"/>
                <a:gd name="T50" fmla="*/ 106 w 106"/>
                <a:gd name="T51" fmla="*/ 122 h 136"/>
                <a:gd name="T52" fmla="*/ 100 w 106"/>
                <a:gd name="T53" fmla="*/ 112 h 136"/>
                <a:gd name="T54" fmla="*/ 87 w 106"/>
                <a:gd name="T55" fmla="*/ 109 h 136"/>
                <a:gd name="T56" fmla="*/ 47 w 106"/>
                <a:gd name="T57" fmla="*/ 109 h 136"/>
                <a:gd name="T58" fmla="*/ 48 w 106"/>
                <a:gd name="T59" fmla="*/ 108 h 136"/>
                <a:gd name="T60" fmla="*/ 64 w 106"/>
                <a:gd name="T61" fmla="*/ 92 h 136"/>
                <a:gd name="T62" fmla="*/ 81 w 106"/>
                <a:gd name="T63" fmla="*/ 76 h 136"/>
                <a:gd name="T64" fmla="*/ 91 w 106"/>
                <a:gd name="T65" fmla="*/ 61 h 136"/>
                <a:gd name="T66" fmla="*/ 94 w 106"/>
                <a:gd name="T67" fmla="*/ 40 h 136"/>
                <a:gd name="T68" fmla="*/ 90 w 106"/>
                <a:gd name="T69" fmla="*/ 25 h 136"/>
                <a:gd name="T70" fmla="*/ 81 w 106"/>
                <a:gd name="T71" fmla="*/ 13 h 136"/>
                <a:gd name="T72" fmla="*/ 68 w 106"/>
                <a:gd name="T73" fmla="*/ 4 h 136"/>
                <a:gd name="T74" fmla="*/ 43 w 106"/>
                <a:gd name="T75" fmla="*/ 0 h 136"/>
                <a:gd name="T76" fmla="*/ 23 w 106"/>
                <a:gd name="T77" fmla="*/ 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06" h="136">
                  <a:moveTo>
                    <a:pt x="23" y="3"/>
                  </a:moveTo>
                  <a:cubicBezTo>
                    <a:pt x="18" y="6"/>
                    <a:pt x="13" y="9"/>
                    <a:pt x="10" y="13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6" y="17"/>
                    <a:pt x="4" y="21"/>
                    <a:pt x="2" y="26"/>
                  </a:cubicBezTo>
                  <a:cubicBezTo>
                    <a:pt x="1" y="30"/>
                    <a:pt x="0" y="35"/>
                    <a:pt x="1" y="40"/>
                  </a:cubicBezTo>
                  <a:cubicBezTo>
                    <a:pt x="1" y="44"/>
                    <a:pt x="3" y="47"/>
                    <a:pt x="6" y="50"/>
                  </a:cubicBezTo>
                  <a:cubicBezTo>
                    <a:pt x="8" y="52"/>
                    <a:pt x="12" y="53"/>
                    <a:pt x="16" y="53"/>
                  </a:cubicBezTo>
                  <a:cubicBezTo>
                    <a:pt x="20" y="53"/>
                    <a:pt x="23" y="52"/>
                    <a:pt x="25" y="49"/>
                  </a:cubicBezTo>
                  <a:cubicBezTo>
                    <a:pt x="27" y="47"/>
                    <a:pt x="28" y="43"/>
                    <a:pt x="29" y="39"/>
                  </a:cubicBezTo>
                  <a:cubicBezTo>
                    <a:pt x="30" y="34"/>
                    <a:pt x="31" y="33"/>
                    <a:pt x="31" y="33"/>
                  </a:cubicBezTo>
                  <a:cubicBezTo>
                    <a:pt x="34" y="27"/>
                    <a:pt x="39" y="24"/>
                    <a:pt x="46" y="24"/>
                  </a:cubicBezTo>
                  <a:cubicBezTo>
                    <a:pt x="49" y="24"/>
                    <a:pt x="52" y="24"/>
                    <a:pt x="54" y="26"/>
                  </a:cubicBezTo>
                  <a:cubicBezTo>
                    <a:pt x="57" y="27"/>
                    <a:pt x="59" y="29"/>
                    <a:pt x="61" y="32"/>
                  </a:cubicBezTo>
                  <a:cubicBezTo>
                    <a:pt x="63" y="34"/>
                    <a:pt x="64" y="37"/>
                    <a:pt x="64" y="40"/>
                  </a:cubicBezTo>
                  <a:cubicBezTo>
                    <a:pt x="65" y="43"/>
                    <a:pt x="64" y="46"/>
                    <a:pt x="63" y="50"/>
                  </a:cubicBezTo>
                  <a:cubicBezTo>
                    <a:pt x="62" y="53"/>
                    <a:pt x="60" y="56"/>
                    <a:pt x="58" y="59"/>
                  </a:cubicBezTo>
                  <a:cubicBezTo>
                    <a:pt x="55" y="63"/>
                    <a:pt x="51" y="66"/>
                    <a:pt x="47" y="69"/>
                  </a:cubicBezTo>
                  <a:cubicBezTo>
                    <a:pt x="45" y="71"/>
                    <a:pt x="40" y="75"/>
                    <a:pt x="35" y="81"/>
                  </a:cubicBezTo>
                  <a:cubicBezTo>
                    <a:pt x="29" y="87"/>
                    <a:pt x="23" y="94"/>
                    <a:pt x="16" y="102"/>
                  </a:cubicBezTo>
                  <a:cubicBezTo>
                    <a:pt x="14" y="104"/>
                    <a:pt x="12" y="107"/>
                    <a:pt x="11" y="111"/>
                  </a:cubicBezTo>
                  <a:cubicBezTo>
                    <a:pt x="10" y="115"/>
                    <a:pt x="9" y="118"/>
                    <a:pt x="10" y="120"/>
                  </a:cubicBezTo>
                  <a:cubicBezTo>
                    <a:pt x="10" y="124"/>
                    <a:pt x="12" y="128"/>
                    <a:pt x="15" y="131"/>
                  </a:cubicBezTo>
                  <a:cubicBezTo>
                    <a:pt x="19" y="134"/>
                    <a:pt x="23" y="136"/>
                    <a:pt x="28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8" y="136"/>
                    <a:pt x="101" y="134"/>
                    <a:pt x="103" y="132"/>
                  </a:cubicBezTo>
                  <a:cubicBezTo>
                    <a:pt x="105" y="129"/>
                    <a:pt x="106" y="126"/>
                    <a:pt x="106" y="122"/>
                  </a:cubicBezTo>
                  <a:cubicBezTo>
                    <a:pt x="105" y="118"/>
                    <a:pt x="103" y="115"/>
                    <a:pt x="100" y="112"/>
                  </a:cubicBezTo>
                  <a:cubicBezTo>
                    <a:pt x="97" y="110"/>
                    <a:pt x="93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8" y="109"/>
                    <a:pt x="48" y="108"/>
                    <a:pt x="48" y="108"/>
                  </a:cubicBezTo>
                  <a:cubicBezTo>
                    <a:pt x="51" y="104"/>
                    <a:pt x="56" y="99"/>
                    <a:pt x="64" y="92"/>
                  </a:cubicBezTo>
                  <a:cubicBezTo>
                    <a:pt x="72" y="84"/>
                    <a:pt x="78" y="79"/>
                    <a:pt x="81" y="76"/>
                  </a:cubicBezTo>
                  <a:cubicBezTo>
                    <a:pt x="85" y="72"/>
                    <a:pt x="88" y="67"/>
                    <a:pt x="91" y="61"/>
                  </a:cubicBezTo>
                  <a:cubicBezTo>
                    <a:pt x="94" y="55"/>
                    <a:pt x="95" y="47"/>
                    <a:pt x="94" y="40"/>
                  </a:cubicBezTo>
                  <a:cubicBezTo>
                    <a:pt x="94" y="35"/>
                    <a:pt x="92" y="30"/>
                    <a:pt x="90" y="25"/>
                  </a:cubicBezTo>
                  <a:cubicBezTo>
                    <a:pt x="88" y="21"/>
                    <a:pt x="84" y="16"/>
                    <a:pt x="81" y="13"/>
                  </a:cubicBezTo>
                  <a:cubicBezTo>
                    <a:pt x="77" y="9"/>
                    <a:pt x="73" y="6"/>
                    <a:pt x="68" y="4"/>
                  </a:cubicBezTo>
                  <a:cubicBezTo>
                    <a:pt x="61" y="1"/>
                    <a:pt x="53" y="0"/>
                    <a:pt x="43" y="0"/>
                  </a:cubicBezTo>
                  <a:cubicBezTo>
                    <a:pt x="36" y="0"/>
                    <a:pt x="29" y="1"/>
                    <a:pt x="23" y="3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7" name="Freeform 36">
              <a:extLst>
                <a:ext uri="{FF2B5EF4-FFF2-40B4-BE49-F238E27FC236}">
                  <a16:creationId xmlns:a16="http://schemas.microsoft.com/office/drawing/2014/main" id="{E206E564-BD22-4D12-B274-537CEF18A914}"/>
                </a:ext>
              </a:extLst>
            </p:cNvPr>
            <p:cNvSpPr>
              <a:spLocks/>
            </p:cNvSpPr>
            <p:nvPr/>
          </p:nvSpPr>
          <p:spPr bwMode="auto">
            <a:xfrm>
              <a:off x="5869388" y="4322298"/>
              <a:ext cx="405512" cy="367918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3 w 348"/>
                <a:gd name="T7" fmla="*/ 40 h 316"/>
                <a:gd name="T8" fmla="*/ 38 w 348"/>
                <a:gd name="T9" fmla="*/ 0 h 316"/>
                <a:gd name="T10" fmla="*/ 275 w 348"/>
                <a:gd name="T11" fmla="*/ 0 h 316"/>
                <a:gd name="T12" fmla="*/ 319 w 348"/>
                <a:gd name="T13" fmla="*/ 40 h 316"/>
                <a:gd name="T14" fmla="*/ 346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29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8" name="Freeform 37">
              <a:extLst>
                <a:ext uri="{FF2B5EF4-FFF2-40B4-BE49-F238E27FC236}">
                  <a16:creationId xmlns:a16="http://schemas.microsoft.com/office/drawing/2014/main" id="{4823F1B7-B643-42F0-B582-601DD0EE4BD1}"/>
                </a:ext>
              </a:extLst>
            </p:cNvPr>
            <p:cNvSpPr>
              <a:spLocks/>
            </p:cNvSpPr>
            <p:nvPr/>
          </p:nvSpPr>
          <p:spPr bwMode="auto">
            <a:xfrm>
              <a:off x="5921156" y="4335240"/>
              <a:ext cx="353744" cy="354977"/>
            </a:xfrm>
            <a:custGeom>
              <a:avLst/>
              <a:gdLst>
                <a:gd name="T0" fmla="*/ 275 w 304"/>
                <a:gd name="T1" fmla="*/ 29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9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1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8"/>
                    <a:pt x="274" y="18"/>
                    <a:pt x="275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9" name="Freeform 38">
              <a:extLst>
                <a:ext uri="{FF2B5EF4-FFF2-40B4-BE49-F238E27FC236}">
                  <a16:creationId xmlns:a16="http://schemas.microsoft.com/office/drawing/2014/main" id="{E8155D12-CE90-426D-883B-B88152C0C858}"/>
                </a:ext>
              </a:extLst>
            </p:cNvPr>
            <p:cNvSpPr>
              <a:spLocks/>
            </p:cNvSpPr>
            <p:nvPr/>
          </p:nvSpPr>
          <p:spPr bwMode="auto">
            <a:xfrm>
              <a:off x="5953819" y="4425833"/>
              <a:ext cx="91826" cy="160849"/>
            </a:xfrm>
            <a:custGeom>
              <a:avLst/>
              <a:gdLst>
                <a:gd name="T0" fmla="*/ 14 w 79"/>
                <a:gd name="T1" fmla="*/ 61 h 138"/>
                <a:gd name="T2" fmla="*/ 39 w 79"/>
                <a:gd name="T3" fmla="*/ 47 h 138"/>
                <a:gd name="T4" fmla="*/ 48 w 79"/>
                <a:gd name="T5" fmla="*/ 121 h 138"/>
                <a:gd name="T6" fmla="*/ 53 w 79"/>
                <a:gd name="T7" fmla="*/ 133 h 138"/>
                <a:gd name="T8" fmla="*/ 65 w 79"/>
                <a:gd name="T9" fmla="*/ 138 h 138"/>
                <a:gd name="T10" fmla="*/ 77 w 79"/>
                <a:gd name="T11" fmla="*/ 117 h 138"/>
                <a:gd name="T12" fmla="*/ 66 w 79"/>
                <a:gd name="T13" fmla="*/ 17 h 138"/>
                <a:gd name="T14" fmla="*/ 61 w 79"/>
                <a:gd name="T15" fmla="*/ 5 h 138"/>
                <a:gd name="T16" fmla="*/ 51 w 79"/>
                <a:gd name="T17" fmla="*/ 0 h 138"/>
                <a:gd name="T18" fmla="*/ 43 w 79"/>
                <a:gd name="T19" fmla="*/ 3 h 138"/>
                <a:gd name="T20" fmla="*/ 38 w 79"/>
                <a:gd name="T21" fmla="*/ 11 h 138"/>
                <a:gd name="T22" fmla="*/ 28 w 79"/>
                <a:gd name="T23" fmla="*/ 23 h 138"/>
                <a:gd name="T24" fmla="*/ 13 w 79"/>
                <a:gd name="T25" fmla="*/ 33 h 138"/>
                <a:gd name="T26" fmla="*/ 3 w 79"/>
                <a:gd name="T27" fmla="*/ 39 h 138"/>
                <a:gd name="T28" fmla="*/ 0 w 79"/>
                <a:gd name="T29" fmla="*/ 48 h 138"/>
                <a:gd name="T30" fmla="*/ 5 w 79"/>
                <a:gd name="T31" fmla="*/ 57 h 138"/>
                <a:gd name="T32" fmla="*/ 14 w 79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9" h="138">
                  <a:moveTo>
                    <a:pt x="14" y="61"/>
                  </a:moveTo>
                  <a:cubicBezTo>
                    <a:pt x="17" y="61"/>
                    <a:pt x="24" y="59"/>
                    <a:pt x="39" y="47"/>
                  </a:cubicBezTo>
                  <a:cubicBezTo>
                    <a:pt x="48" y="121"/>
                    <a:pt x="48" y="121"/>
                    <a:pt x="48" y="121"/>
                  </a:cubicBezTo>
                  <a:cubicBezTo>
                    <a:pt x="48" y="126"/>
                    <a:pt x="50" y="130"/>
                    <a:pt x="53" y="133"/>
                  </a:cubicBezTo>
                  <a:cubicBezTo>
                    <a:pt x="56" y="136"/>
                    <a:pt x="60" y="138"/>
                    <a:pt x="65" y="138"/>
                  </a:cubicBezTo>
                  <a:cubicBezTo>
                    <a:pt x="71" y="138"/>
                    <a:pt x="79" y="134"/>
                    <a:pt x="77" y="1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5" y="12"/>
                    <a:pt x="64" y="8"/>
                    <a:pt x="61" y="5"/>
                  </a:cubicBezTo>
                  <a:cubicBezTo>
                    <a:pt x="58" y="2"/>
                    <a:pt x="55" y="0"/>
                    <a:pt x="51" y="0"/>
                  </a:cubicBezTo>
                  <a:cubicBezTo>
                    <a:pt x="47" y="0"/>
                    <a:pt x="45" y="1"/>
                    <a:pt x="43" y="3"/>
                  </a:cubicBezTo>
                  <a:cubicBezTo>
                    <a:pt x="43" y="3"/>
                    <a:pt x="41" y="5"/>
                    <a:pt x="38" y="11"/>
                  </a:cubicBezTo>
                  <a:cubicBezTo>
                    <a:pt x="35" y="16"/>
                    <a:pt x="32" y="20"/>
                    <a:pt x="28" y="23"/>
                  </a:cubicBezTo>
                  <a:cubicBezTo>
                    <a:pt x="25" y="27"/>
                    <a:pt x="19" y="30"/>
                    <a:pt x="13" y="33"/>
                  </a:cubicBezTo>
                  <a:cubicBezTo>
                    <a:pt x="8" y="36"/>
                    <a:pt x="5" y="37"/>
                    <a:pt x="3" y="39"/>
                  </a:cubicBezTo>
                  <a:cubicBezTo>
                    <a:pt x="2" y="40"/>
                    <a:pt x="0" y="43"/>
                    <a:pt x="0" y="48"/>
                  </a:cubicBezTo>
                  <a:cubicBezTo>
                    <a:pt x="1" y="51"/>
                    <a:pt x="2" y="54"/>
                    <a:pt x="5" y="57"/>
                  </a:cubicBezTo>
                  <a:cubicBezTo>
                    <a:pt x="8" y="59"/>
                    <a:pt x="11" y="61"/>
                    <a:pt x="14" y="6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70" name="Freeform 39">
              <a:extLst>
                <a:ext uri="{FF2B5EF4-FFF2-40B4-BE49-F238E27FC236}">
                  <a16:creationId xmlns:a16="http://schemas.microsoft.com/office/drawing/2014/main" id="{9CD69481-C175-4A57-A261-A1020F1F00F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070912" y="4425833"/>
              <a:ext cx="118942" cy="160849"/>
            </a:xfrm>
            <a:custGeom>
              <a:avLst/>
              <a:gdLst>
                <a:gd name="T0" fmla="*/ 16 w 102"/>
                <a:gd name="T1" fmla="*/ 79 h 138"/>
                <a:gd name="T2" fmla="*/ 30 w 102"/>
                <a:gd name="T3" fmla="*/ 88 h 138"/>
                <a:gd name="T4" fmla="*/ 47 w 102"/>
                <a:gd name="T5" fmla="*/ 92 h 138"/>
                <a:gd name="T6" fmla="*/ 64 w 102"/>
                <a:gd name="T7" fmla="*/ 88 h 138"/>
                <a:gd name="T8" fmla="*/ 71 w 102"/>
                <a:gd name="T9" fmla="*/ 83 h 138"/>
                <a:gd name="T10" fmla="*/ 68 w 102"/>
                <a:gd name="T11" fmla="*/ 106 h 138"/>
                <a:gd name="T12" fmla="*/ 62 w 102"/>
                <a:gd name="T13" fmla="*/ 113 h 138"/>
                <a:gd name="T14" fmla="*/ 45 w 102"/>
                <a:gd name="T15" fmla="*/ 112 h 138"/>
                <a:gd name="T16" fmla="*/ 39 w 102"/>
                <a:gd name="T17" fmla="*/ 105 h 138"/>
                <a:gd name="T18" fmla="*/ 32 w 102"/>
                <a:gd name="T19" fmla="*/ 97 h 138"/>
                <a:gd name="T20" fmla="*/ 24 w 102"/>
                <a:gd name="T21" fmla="*/ 95 h 138"/>
                <a:gd name="T22" fmla="*/ 15 w 102"/>
                <a:gd name="T23" fmla="*/ 98 h 138"/>
                <a:gd name="T24" fmla="*/ 12 w 102"/>
                <a:gd name="T25" fmla="*/ 107 h 138"/>
                <a:gd name="T26" fmla="*/ 19 w 102"/>
                <a:gd name="T27" fmla="*/ 121 h 138"/>
                <a:gd name="T28" fmla="*/ 34 w 102"/>
                <a:gd name="T29" fmla="*/ 133 h 138"/>
                <a:gd name="T30" fmla="*/ 56 w 102"/>
                <a:gd name="T31" fmla="*/ 138 h 138"/>
                <a:gd name="T32" fmla="*/ 77 w 102"/>
                <a:gd name="T33" fmla="*/ 133 h 138"/>
                <a:gd name="T34" fmla="*/ 93 w 102"/>
                <a:gd name="T35" fmla="*/ 119 h 138"/>
                <a:gd name="T36" fmla="*/ 100 w 102"/>
                <a:gd name="T37" fmla="*/ 97 h 138"/>
                <a:gd name="T38" fmla="*/ 101 w 102"/>
                <a:gd name="T39" fmla="*/ 66 h 138"/>
                <a:gd name="T40" fmla="*/ 94 w 102"/>
                <a:gd name="T41" fmla="*/ 38 h 138"/>
                <a:gd name="T42" fmla="*/ 82 w 102"/>
                <a:gd name="T43" fmla="*/ 17 h 138"/>
                <a:gd name="T44" fmla="*/ 64 w 102"/>
                <a:gd name="T45" fmla="*/ 4 h 138"/>
                <a:gd name="T46" fmla="*/ 42 w 102"/>
                <a:gd name="T47" fmla="*/ 0 h 138"/>
                <a:gd name="T48" fmla="*/ 24 w 102"/>
                <a:gd name="T49" fmla="*/ 4 h 138"/>
                <a:gd name="T50" fmla="*/ 10 w 102"/>
                <a:gd name="T51" fmla="*/ 14 h 138"/>
                <a:gd name="T52" fmla="*/ 2 w 102"/>
                <a:gd name="T53" fmla="*/ 29 h 138"/>
                <a:gd name="T54" fmla="*/ 0 w 102"/>
                <a:gd name="T55" fmla="*/ 47 h 138"/>
                <a:gd name="T56" fmla="*/ 5 w 102"/>
                <a:gd name="T57" fmla="*/ 64 h 138"/>
                <a:gd name="T58" fmla="*/ 16 w 102"/>
                <a:gd name="T59" fmla="*/ 79 h 138"/>
                <a:gd name="T60" fmla="*/ 33 w 102"/>
                <a:gd name="T61" fmla="*/ 29 h 138"/>
                <a:gd name="T62" fmla="*/ 44 w 102"/>
                <a:gd name="T63" fmla="*/ 23 h 138"/>
                <a:gd name="T64" fmla="*/ 52 w 102"/>
                <a:gd name="T65" fmla="*/ 25 h 138"/>
                <a:gd name="T66" fmla="*/ 59 w 102"/>
                <a:gd name="T67" fmla="*/ 30 h 138"/>
                <a:gd name="T68" fmla="*/ 63 w 102"/>
                <a:gd name="T69" fmla="*/ 38 h 138"/>
                <a:gd name="T70" fmla="*/ 66 w 102"/>
                <a:gd name="T71" fmla="*/ 48 h 138"/>
                <a:gd name="T72" fmla="*/ 65 w 102"/>
                <a:gd name="T73" fmla="*/ 59 h 138"/>
                <a:gd name="T74" fmla="*/ 58 w 102"/>
                <a:gd name="T75" fmla="*/ 67 h 138"/>
                <a:gd name="T76" fmla="*/ 50 w 102"/>
                <a:gd name="T77" fmla="*/ 69 h 138"/>
                <a:gd name="T78" fmla="*/ 37 w 102"/>
                <a:gd name="T79" fmla="*/ 63 h 138"/>
                <a:gd name="T80" fmla="*/ 30 w 102"/>
                <a:gd name="T81" fmla="*/ 46 h 138"/>
                <a:gd name="T82" fmla="*/ 33 w 102"/>
                <a:gd name="T83" fmla="*/ 29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2" h="138">
                  <a:moveTo>
                    <a:pt x="16" y="79"/>
                  </a:moveTo>
                  <a:cubicBezTo>
                    <a:pt x="20" y="83"/>
                    <a:pt x="25" y="86"/>
                    <a:pt x="30" y="88"/>
                  </a:cubicBezTo>
                  <a:cubicBezTo>
                    <a:pt x="36" y="91"/>
                    <a:pt x="41" y="92"/>
                    <a:pt x="47" y="92"/>
                  </a:cubicBezTo>
                  <a:cubicBezTo>
                    <a:pt x="53" y="92"/>
                    <a:pt x="59" y="90"/>
                    <a:pt x="64" y="88"/>
                  </a:cubicBezTo>
                  <a:cubicBezTo>
                    <a:pt x="67" y="87"/>
                    <a:pt x="69" y="85"/>
                    <a:pt x="71" y="83"/>
                  </a:cubicBezTo>
                  <a:cubicBezTo>
                    <a:pt x="72" y="94"/>
                    <a:pt x="70" y="102"/>
                    <a:pt x="68" y="106"/>
                  </a:cubicBezTo>
                  <a:cubicBezTo>
                    <a:pt x="66" y="109"/>
                    <a:pt x="64" y="111"/>
                    <a:pt x="62" y="113"/>
                  </a:cubicBezTo>
                  <a:cubicBezTo>
                    <a:pt x="57" y="116"/>
                    <a:pt x="50" y="116"/>
                    <a:pt x="45" y="112"/>
                  </a:cubicBezTo>
                  <a:cubicBezTo>
                    <a:pt x="43" y="110"/>
                    <a:pt x="41" y="108"/>
                    <a:pt x="39" y="105"/>
                  </a:cubicBezTo>
                  <a:cubicBezTo>
                    <a:pt x="37" y="102"/>
                    <a:pt x="35" y="99"/>
                    <a:pt x="32" y="97"/>
                  </a:cubicBezTo>
                  <a:cubicBezTo>
                    <a:pt x="30" y="95"/>
                    <a:pt x="27" y="95"/>
                    <a:pt x="24" y="95"/>
                  </a:cubicBezTo>
                  <a:cubicBezTo>
                    <a:pt x="20" y="95"/>
                    <a:pt x="17" y="96"/>
                    <a:pt x="15" y="98"/>
                  </a:cubicBezTo>
                  <a:cubicBezTo>
                    <a:pt x="13" y="101"/>
                    <a:pt x="12" y="104"/>
                    <a:pt x="12" y="107"/>
                  </a:cubicBezTo>
                  <a:cubicBezTo>
                    <a:pt x="13" y="112"/>
                    <a:pt x="15" y="116"/>
                    <a:pt x="19" y="121"/>
                  </a:cubicBezTo>
                  <a:cubicBezTo>
                    <a:pt x="22" y="126"/>
                    <a:pt x="28" y="130"/>
                    <a:pt x="34" y="133"/>
                  </a:cubicBezTo>
                  <a:cubicBezTo>
                    <a:pt x="40" y="136"/>
                    <a:pt x="48" y="138"/>
                    <a:pt x="56" y="138"/>
                  </a:cubicBezTo>
                  <a:cubicBezTo>
                    <a:pt x="64" y="138"/>
                    <a:pt x="71" y="136"/>
                    <a:pt x="77" y="133"/>
                  </a:cubicBezTo>
                  <a:cubicBezTo>
                    <a:pt x="83" y="130"/>
                    <a:pt x="89" y="125"/>
                    <a:pt x="93" y="119"/>
                  </a:cubicBezTo>
                  <a:cubicBezTo>
                    <a:pt x="96" y="113"/>
                    <a:pt x="99" y="105"/>
                    <a:pt x="100" y="97"/>
                  </a:cubicBezTo>
                  <a:cubicBezTo>
                    <a:pt x="102" y="88"/>
                    <a:pt x="102" y="77"/>
                    <a:pt x="101" y="66"/>
                  </a:cubicBezTo>
                  <a:cubicBezTo>
                    <a:pt x="99" y="56"/>
                    <a:pt x="97" y="46"/>
                    <a:pt x="94" y="38"/>
                  </a:cubicBezTo>
                  <a:cubicBezTo>
                    <a:pt x="91" y="30"/>
                    <a:pt x="87" y="23"/>
                    <a:pt x="82" y="17"/>
                  </a:cubicBezTo>
                  <a:cubicBezTo>
                    <a:pt x="77" y="12"/>
                    <a:pt x="71" y="7"/>
                    <a:pt x="64" y="4"/>
                  </a:cubicBezTo>
                  <a:cubicBezTo>
                    <a:pt x="58" y="1"/>
                    <a:pt x="50" y="0"/>
                    <a:pt x="42" y="0"/>
                  </a:cubicBezTo>
                  <a:cubicBezTo>
                    <a:pt x="35" y="0"/>
                    <a:pt x="29" y="1"/>
                    <a:pt x="24" y="4"/>
                  </a:cubicBezTo>
                  <a:cubicBezTo>
                    <a:pt x="18" y="6"/>
                    <a:pt x="14" y="9"/>
                    <a:pt x="10" y="14"/>
                  </a:cubicBezTo>
                  <a:cubicBezTo>
                    <a:pt x="6" y="18"/>
                    <a:pt x="3" y="23"/>
                    <a:pt x="2" y="29"/>
                  </a:cubicBezTo>
                  <a:cubicBezTo>
                    <a:pt x="0" y="34"/>
                    <a:pt x="0" y="41"/>
                    <a:pt x="0" y="47"/>
                  </a:cubicBezTo>
                  <a:cubicBezTo>
                    <a:pt x="1" y="53"/>
                    <a:pt x="3" y="59"/>
                    <a:pt x="5" y="64"/>
                  </a:cubicBezTo>
                  <a:cubicBezTo>
                    <a:pt x="8" y="70"/>
                    <a:pt x="11" y="74"/>
                    <a:pt x="16" y="79"/>
                  </a:cubicBezTo>
                  <a:close/>
                  <a:moveTo>
                    <a:pt x="33" y="29"/>
                  </a:moveTo>
                  <a:cubicBezTo>
                    <a:pt x="36" y="25"/>
                    <a:pt x="40" y="23"/>
                    <a:pt x="44" y="23"/>
                  </a:cubicBezTo>
                  <a:cubicBezTo>
                    <a:pt x="47" y="23"/>
                    <a:pt x="49" y="24"/>
                    <a:pt x="52" y="25"/>
                  </a:cubicBezTo>
                  <a:cubicBezTo>
                    <a:pt x="54" y="26"/>
                    <a:pt x="57" y="28"/>
                    <a:pt x="59" y="30"/>
                  </a:cubicBezTo>
                  <a:cubicBezTo>
                    <a:pt x="61" y="32"/>
                    <a:pt x="62" y="35"/>
                    <a:pt x="63" y="38"/>
                  </a:cubicBezTo>
                  <a:cubicBezTo>
                    <a:pt x="65" y="41"/>
                    <a:pt x="66" y="44"/>
                    <a:pt x="66" y="48"/>
                  </a:cubicBezTo>
                  <a:cubicBezTo>
                    <a:pt x="67" y="52"/>
                    <a:pt x="66" y="56"/>
                    <a:pt x="65" y="59"/>
                  </a:cubicBezTo>
                  <a:cubicBezTo>
                    <a:pt x="63" y="63"/>
                    <a:pt x="61" y="65"/>
                    <a:pt x="58" y="67"/>
                  </a:cubicBezTo>
                  <a:cubicBezTo>
                    <a:pt x="56" y="68"/>
                    <a:pt x="53" y="69"/>
                    <a:pt x="50" y="69"/>
                  </a:cubicBezTo>
                  <a:cubicBezTo>
                    <a:pt x="45" y="69"/>
                    <a:pt x="41" y="67"/>
                    <a:pt x="37" y="63"/>
                  </a:cubicBezTo>
                  <a:cubicBezTo>
                    <a:pt x="33" y="59"/>
                    <a:pt x="31" y="53"/>
                    <a:pt x="30" y="46"/>
                  </a:cubicBezTo>
                  <a:cubicBezTo>
                    <a:pt x="29" y="39"/>
                    <a:pt x="30" y="34"/>
                    <a:pt x="33" y="29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71" name="Freeform 40">
              <a:extLst>
                <a:ext uri="{FF2B5EF4-FFF2-40B4-BE49-F238E27FC236}">
                  <a16:creationId xmlns:a16="http://schemas.microsoft.com/office/drawing/2014/main" id="{D9064FF3-03ED-47B9-A89D-F45239382239}"/>
                </a:ext>
              </a:extLst>
            </p:cNvPr>
            <p:cNvSpPr>
              <a:spLocks/>
            </p:cNvSpPr>
            <p:nvPr/>
          </p:nvSpPr>
          <p:spPr bwMode="auto">
            <a:xfrm>
              <a:off x="5921772" y="4790670"/>
              <a:ext cx="405512" cy="368535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3 w 348"/>
                <a:gd name="T7" fmla="*/ 40 h 316"/>
                <a:gd name="T8" fmla="*/ 38 w 348"/>
                <a:gd name="T9" fmla="*/ 0 h 316"/>
                <a:gd name="T10" fmla="*/ 275 w 348"/>
                <a:gd name="T11" fmla="*/ 0 h 316"/>
                <a:gd name="T12" fmla="*/ 319 w 348"/>
                <a:gd name="T13" fmla="*/ 40 h 316"/>
                <a:gd name="T14" fmla="*/ 346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29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72" name="Freeform 41">
              <a:extLst>
                <a:ext uri="{FF2B5EF4-FFF2-40B4-BE49-F238E27FC236}">
                  <a16:creationId xmlns:a16="http://schemas.microsoft.com/office/drawing/2014/main" id="{F9B77341-BA12-4ABF-85F7-5B4CB1363508}"/>
                </a:ext>
              </a:extLst>
            </p:cNvPr>
            <p:cNvSpPr>
              <a:spLocks/>
            </p:cNvSpPr>
            <p:nvPr/>
          </p:nvSpPr>
          <p:spPr bwMode="auto">
            <a:xfrm>
              <a:off x="5973539" y="4803612"/>
              <a:ext cx="353744" cy="355593"/>
            </a:xfrm>
            <a:custGeom>
              <a:avLst/>
              <a:gdLst>
                <a:gd name="T0" fmla="*/ 275 w 304"/>
                <a:gd name="T1" fmla="*/ 29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9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1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8"/>
                    <a:pt x="274" y="18"/>
                    <a:pt x="275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73" name="Freeform 42">
              <a:extLst>
                <a:ext uri="{FF2B5EF4-FFF2-40B4-BE49-F238E27FC236}">
                  <a16:creationId xmlns:a16="http://schemas.microsoft.com/office/drawing/2014/main" id="{27219DD4-BBD1-45AF-A63F-8CD94F0A4C30}"/>
                </a:ext>
              </a:extLst>
            </p:cNvPr>
            <p:cNvSpPr>
              <a:spLocks/>
            </p:cNvSpPr>
            <p:nvPr/>
          </p:nvSpPr>
          <p:spPr bwMode="auto">
            <a:xfrm>
              <a:off x="6002505" y="4894205"/>
              <a:ext cx="123256" cy="158384"/>
            </a:xfrm>
            <a:custGeom>
              <a:avLst/>
              <a:gdLst>
                <a:gd name="T0" fmla="*/ 100 w 106"/>
                <a:gd name="T1" fmla="*/ 112 h 136"/>
                <a:gd name="T2" fmla="*/ 87 w 106"/>
                <a:gd name="T3" fmla="*/ 109 h 136"/>
                <a:gd name="T4" fmla="*/ 47 w 106"/>
                <a:gd name="T5" fmla="*/ 109 h 136"/>
                <a:gd name="T6" fmla="*/ 48 w 106"/>
                <a:gd name="T7" fmla="*/ 108 h 136"/>
                <a:gd name="T8" fmla="*/ 64 w 106"/>
                <a:gd name="T9" fmla="*/ 92 h 136"/>
                <a:gd name="T10" fmla="*/ 81 w 106"/>
                <a:gd name="T11" fmla="*/ 76 h 136"/>
                <a:gd name="T12" fmla="*/ 91 w 106"/>
                <a:gd name="T13" fmla="*/ 61 h 136"/>
                <a:gd name="T14" fmla="*/ 94 w 106"/>
                <a:gd name="T15" fmla="*/ 40 h 136"/>
                <a:gd name="T16" fmla="*/ 90 w 106"/>
                <a:gd name="T17" fmla="*/ 25 h 136"/>
                <a:gd name="T18" fmla="*/ 81 w 106"/>
                <a:gd name="T19" fmla="*/ 13 h 136"/>
                <a:gd name="T20" fmla="*/ 68 w 106"/>
                <a:gd name="T21" fmla="*/ 5 h 136"/>
                <a:gd name="T22" fmla="*/ 43 w 106"/>
                <a:gd name="T23" fmla="*/ 0 h 136"/>
                <a:gd name="T24" fmla="*/ 23 w 106"/>
                <a:gd name="T25" fmla="*/ 4 h 136"/>
                <a:gd name="T26" fmla="*/ 10 w 106"/>
                <a:gd name="T27" fmla="*/ 13 h 136"/>
                <a:gd name="T28" fmla="*/ 2 w 106"/>
                <a:gd name="T29" fmla="*/ 26 h 136"/>
                <a:gd name="T30" fmla="*/ 1 w 106"/>
                <a:gd name="T31" fmla="*/ 40 h 136"/>
                <a:gd name="T32" fmla="*/ 6 w 106"/>
                <a:gd name="T33" fmla="*/ 50 h 136"/>
                <a:gd name="T34" fmla="*/ 16 w 106"/>
                <a:gd name="T35" fmla="*/ 53 h 136"/>
                <a:gd name="T36" fmla="*/ 25 w 106"/>
                <a:gd name="T37" fmla="*/ 49 h 136"/>
                <a:gd name="T38" fmla="*/ 29 w 106"/>
                <a:gd name="T39" fmla="*/ 39 h 136"/>
                <a:gd name="T40" fmla="*/ 31 w 106"/>
                <a:gd name="T41" fmla="*/ 33 h 136"/>
                <a:gd name="T42" fmla="*/ 46 w 106"/>
                <a:gd name="T43" fmla="*/ 24 h 136"/>
                <a:gd name="T44" fmla="*/ 54 w 106"/>
                <a:gd name="T45" fmla="*/ 26 h 136"/>
                <a:gd name="T46" fmla="*/ 61 w 106"/>
                <a:gd name="T47" fmla="*/ 32 h 136"/>
                <a:gd name="T48" fmla="*/ 64 w 106"/>
                <a:gd name="T49" fmla="*/ 40 h 136"/>
                <a:gd name="T50" fmla="*/ 63 w 106"/>
                <a:gd name="T51" fmla="*/ 50 h 136"/>
                <a:gd name="T52" fmla="*/ 58 w 106"/>
                <a:gd name="T53" fmla="*/ 59 h 136"/>
                <a:gd name="T54" fmla="*/ 47 w 106"/>
                <a:gd name="T55" fmla="*/ 69 h 136"/>
                <a:gd name="T56" fmla="*/ 35 w 106"/>
                <a:gd name="T57" fmla="*/ 81 h 136"/>
                <a:gd name="T58" fmla="*/ 16 w 106"/>
                <a:gd name="T59" fmla="*/ 102 h 136"/>
                <a:gd name="T60" fmla="*/ 11 w 106"/>
                <a:gd name="T61" fmla="*/ 111 h 136"/>
                <a:gd name="T62" fmla="*/ 10 w 106"/>
                <a:gd name="T63" fmla="*/ 120 h 136"/>
                <a:gd name="T64" fmla="*/ 15 w 106"/>
                <a:gd name="T65" fmla="*/ 131 h 136"/>
                <a:gd name="T66" fmla="*/ 28 w 106"/>
                <a:gd name="T67" fmla="*/ 136 h 136"/>
                <a:gd name="T68" fmla="*/ 93 w 106"/>
                <a:gd name="T69" fmla="*/ 136 h 136"/>
                <a:gd name="T70" fmla="*/ 103 w 106"/>
                <a:gd name="T71" fmla="*/ 132 h 136"/>
                <a:gd name="T72" fmla="*/ 106 w 106"/>
                <a:gd name="T73" fmla="*/ 122 h 136"/>
                <a:gd name="T74" fmla="*/ 100 w 106"/>
                <a:gd name="T75" fmla="*/ 112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100" y="112"/>
                  </a:moveTo>
                  <a:cubicBezTo>
                    <a:pt x="97" y="110"/>
                    <a:pt x="93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8" y="109"/>
                    <a:pt x="48" y="108"/>
                    <a:pt x="48" y="108"/>
                  </a:cubicBezTo>
                  <a:cubicBezTo>
                    <a:pt x="51" y="104"/>
                    <a:pt x="56" y="99"/>
                    <a:pt x="64" y="92"/>
                  </a:cubicBezTo>
                  <a:cubicBezTo>
                    <a:pt x="72" y="84"/>
                    <a:pt x="78" y="79"/>
                    <a:pt x="81" y="76"/>
                  </a:cubicBezTo>
                  <a:cubicBezTo>
                    <a:pt x="85" y="72"/>
                    <a:pt x="88" y="67"/>
                    <a:pt x="91" y="61"/>
                  </a:cubicBezTo>
                  <a:cubicBezTo>
                    <a:pt x="94" y="55"/>
                    <a:pt x="95" y="48"/>
                    <a:pt x="94" y="40"/>
                  </a:cubicBezTo>
                  <a:cubicBezTo>
                    <a:pt x="94" y="35"/>
                    <a:pt x="92" y="30"/>
                    <a:pt x="90" y="25"/>
                  </a:cubicBezTo>
                  <a:cubicBezTo>
                    <a:pt x="88" y="21"/>
                    <a:pt x="84" y="16"/>
                    <a:pt x="81" y="13"/>
                  </a:cubicBezTo>
                  <a:cubicBezTo>
                    <a:pt x="77" y="9"/>
                    <a:pt x="73" y="7"/>
                    <a:pt x="68" y="5"/>
                  </a:cubicBezTo>
                  <a:cubicBezTo>
                    <a:pt x="61" y="2"/>
                    <a:pt x="53" y="0"/>
                    <a:pt x="43" y="0"/>
                  </a:cubicBezTo>
                  <a:cubicBezTo>
                    <a:pt x="36" y="0"/>
                    <a:pt x="29" y="1"/>
                    <a:pt x="23" y="4"/>
                  </a:cubicBezTo>
                  <a:cubicBezTo>
                    <a:pt x="18" y="6"/>
                    <a:pt x="13" y="9"/>
                    <a:pt x="10" y="13"/>
                  </a:cubicBezTo>
                  <a:cubicBezTo>
                    <a:pt x="6" y="17"/>
                    <a:pt x="4" y="21"/>
                    <a:pt x="2" y="26"/>
                  </a:cubicBezTo>
                  <a:cubicBezTo>
                    <a:pt x="1" y="31"/>
                    <a:pt x="0" y="35"/>
                    <a:pt x="1" y="40"/>
                  </a:cubicBezTo>
                  <a:cubicBezTo>
                    <a:pt x="1" y="44"/>
                    <a:pt x="3" y="47"/>
                    <a:pt x="6" y="50"/>
                  </a:cubicBezTo>
                  <a:cubicBezTo>
                    <a:pt x="8" y="52"/>
                    <a:pt x="12" y="53"/>
                    <a:pt x="16" y="53"/>
                  </a:cubicBezTo>
                  <a:cubicBezTo>
                    <a:pt x="20" y="53"/>
                    <a:pt x="23" y="52"/>
                    <a:pt x="25" y="49"/>
                  </a:cubicBezTo>
                  <a:cubicBezTo>
                    <a:pt x="27" y="47"/>
                    <a:pt x="28" y="44"/>
                    <a:pt x="29" y="39"/>
                  </a:cubicBezTo>
                  <a:cubicBezTo>
                    <a:pt x="30" y="34"/>
                    <a:pt x="31" y="33"/>
                    <a:pt x="31" y="33"/>
                  </a:cubicBezTo>
                  <a:cubicBezTo>
                    <a:pt x="34" y="27"/>
                    <a:pt x="39" y="24"/>
                    <a:pt x="46" y="24"/>
                  </a:cubicBezTo>
                  <a:cubicBezTo>
                    <a:pt x="49" y="24"/>
                    <a:pt x="52" y="25"/>
                    <a:pt x="54" y="26"/>
                  </a:cubicBezTo>
                  <a:cubicBezTo>
                    <a:pt x="57" y="27"/>
                    <a:pt x="59" y="29"/>
                    <a:pt x="61" y="32"/>
                  </a:cubicBezTo>
                  <a:cubicBezTo>
                    <a:pt x="63" y="34"/>
                    <a:pt x="64" y="37"/>
                    <a:pt x="64" y="40"/>
                  </a:cubicBezTo>
                  <a:cubicBezTo>
                    <a:pt x="65" y="43"/>
                    <a:pt x="64" y="46"/>
                    <a:pt x="63" y="50"/>
                  </a:cubicBezTo>
                  <a:cubicBezTo>
                    <a:pt x="62" y="53"/>
                    <a:pt x="60" y="56"/>
                    <a:pt x="58" y="59"/>
                  </a:cubicBezTo>
                  <a:cubicBezTo>
                    <a:pt x="55" y="63"/>
                    <a:pt x="51" y="66"/>
                    <a:pt x="47" y="69"/>
                  </a:cubicBezTo>
                  <a:cubicBezTo>
                    <a:pt x="45" y="71"/>
                    <a:pt x="40" y="75"/>
                    <a:pt x="35" y="81"/>
                  </a:cubicBezTo>
                  <a:cubicBezTo>
                    <a:pt x="29" y="87"/>
                    <a:pt x="23" y="94"/>
                    <a:pt x="16" y="102"/>
                  </a:cubicBezTo>
                  <a:cubicBezTo>
                    <a:pt x="14" y="104"/>
                    <a:pt x="12" y="107"/>
                    <a:pt x="11" y="111"/>
                  </a:cubicBezTo>
                  <a:cubicBezTo>
                    <a:pt x="10" y="115"/>
                    <a:pt x="9" y="118"/>
                    <a:pt x="10" y="120"/>
                  </a:cubicBezTo>
                  <a:cubicBezTo>
                    <a:pt x="10" y="125"/>
                    <a:pt x="12" y="128"/>
                    <a:pt x="15" y="131"/>
                  </a:cubicBezTo>
                  <a:cubicBezTo>
                    <a:pt x="19" y="134"/>
                    <a:pt x="23" y="136"/>
                    <a:pt x="28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8" y="136"/>
                    <a:pt x="101" y="134"/>
                    <a:pt x="103" y="132"/>
                  </a:cubicBezTo>
                  <a:cubicBezTo>
                    <a:pt x="105" y="129"/>
                    <a:pt x="106" y="126"/>
                    <a:pt x="106" y="122"/>
                  </a:cubicBezTo>
                  <a:cubicBezTo>
                    <a:pt x="105" y="118"/>
                    <a:pt x="103" y="115"/>
                    <a:pt x="100" y="112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74" name="Freeform 43">
              <a:extLst>
                <a:ext uri="{FF2B5EF4-FFF2-40B4-BE49-F238E27FC236}">
                  <a16:creationId xmlns:a16="http://schemas.microsoft.com/office/drawing/2014/main" id="{EE61DC13-E473-4DE1-996B-FF9608E4C18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128226" y="4894205"/>
              <a:ext cx="118942" cy="160849"/>
            </a:xfrm>
            <a:custGeom>
              <a:avLst/>
              <a:gdLst>
                <a:gd name="T0" fmla="*/ 96 w 102"/>
                <a:gd name="T1" fmla="*/ 74 h 138"/>
                <a:gd name="T2" fmla="*/ 86 w 102"/>
                <a:gd name="T3" fmla="*/ 59 h 138"/>
                <a:gd name="T4" fmla="*/ 72 w 102"/>
                <a:gd name="T5" fmla="*/ 49 h 138"/>
                <a:gd name="T6" fmla="*/ 55 w 102"/>
                <a:gd name="T7" fmla="*/ 46 h 138"/>
                <a:gd name="T8" fmla="*/ 38 w 102"/>
                <a:gd name="T9" fmla="*/ 50 h 138"/>
                <a:gd name="T10" fmla="*/ 30 w 102"/>
                <a:gd name="T11" fmla="*/ 55 h 138"/>
                <a:gd name="T12" fmla="*/ 34 w 102"/>
                <a:gd name="T13" fmla="*/ 31 h 138"/>
                <a:gd name="T14" fmla="*/ 40 w 102"/>
                <a:gd name="T15" fmla="*/ 25 h 138"/>
                <a:gd name="T16" fmla="*/ 48 w 102"/>
                <a:gd name="T17" fmla="*/ 23 h 138"/>
                <a:gd name="T18" fmla="*/ 57 w 102"/>
                <a:gd name="T19" fmla="*/ 25 h 138"/>
                <a:gd name="T20" fmla="*/ 63 w 102"/>
                <a:gd name="T21" fmla="*/ 33 h 138"/>
                <a:gd name="T22" fmla="*/ 69 w 102"/>
                <a:gd name="T23" fmla="*/ 40 h 138"/>
                <a:gd name="T24" fmla="*/ 78 w 102"/>
                <a:gd name="T25" fmla="*/ 43 h 138"/>
                <a:gd name="T26" fmla="*/ 87 w 102"/>
                <a:gd name="T27" fmla="*/ 39 h 138"/>
                <a:gd name="T28" fmla="*/ 89 w 102"/>
                <a:gd name="T29" fmla="*/ 31 h 138"/>
                <a:gd name="T30" fmla="*/ 83 w 102"/>
                <a:gd name="T31" fmla="*/ 17 h 138"/>
                <a:gd name="T32" fmla="*/ 68 w 102"/>
                <a:gd name="T33" fmla="*/ 5 h 138"/>
                <a:gd name="T34" fmla="*/ 46 w 102"/>
                <a:gd name="T35" fmla="*/ 0 h 138"/>
                <a:gd name="T36" fmla="*/ 24 w 102"/>
                <a:gd name="T37" fmla="*/ 5 h 138"/>
                <a:gd name="T38" fmla="*/ 9 w 102"/>
                <a:gd name="T39" fmla="*/ 19 h 138"/>
                <a:gd name="T40" fmla="*/ 1 w 102"/>
                <a:gd name="T41" fmla="*/ 41 h 138"/>
                <a:gd name="T42" fmla="*/ 1 w 102"/>
                <a:gd name="T43" fmla="*/ 72 h 138"/>
                <a:gd name="T44" fmla="*/ 11 w 102"/>
                <a:gd name="T45" fmla="*/ 107 h 138"/>
                <a:gd name="T46" fmla="*/ 31 w 102"/>
                <a:gd name="T47" fmla="*/ 130 h 138"/>
                <a:gd name="T48" fmla="*/ 59 w 102"/>
                <a:gd name="T49" fmla="*/ 138 h 138"/>
                <a:gd name="T50" fmla="*/ 83 w 102"/>
                <a:gd name="T51" fmla="*/ 132 h 138"/>
                <a:gd name="T52" fmla="*/ 98 w 102"/>
                <a:gd name="T53" fmla="*/ 115 h 138"/>
                <a:gd name="T54" fmla="*/ 102 w 102"/>
                <a:gd name="T55" fmla="*/ 91 h 138"/>
                <a:gd name="T56" fmla="*/ 96 w 102"/>
                <a:gd name="T57" fmla="*/ 74 h 138"/>
                <a:gd name="T58" fmla="*/ 57 w 102"/>
                <a:gd name="T59" fmla="*/ 115 h 138"/>
                <a:gd name="T60" fmla="*/ 43 w 102"/>
                <a:gd name="T61" fmla="*/ 108 h 138"/>
                <a:gd name="T62" fmla="*/ 36 w 102"/>
                <a:gd name="T63" fmla="*/ 90 h 138"/>
                <a:gd name="T64" fmla="*/ 37 w 102"/>
                <a:gd name="T65" fmla="*/ 78 h 138"/>
                <a:gd name="T66" fmla="*/ 43 w 102"/>
                <a:gd name="T67" fmla="*/ 71 h 138"/>
                <a:gd name="T68" fmla="*/ 52 w 102"/>
                <a:gd name="T69" fmla="*/ 69 h 138"/>
                <a:gd name="T70" fmla="*/ 61 w 102"/>
                <a:gd name="T71" fmla="*/ 71 h 138"/>
                <a:gd name="T72" fmla="*/ 68 w 102"/>
                <a:gd name="T73" fmla="*/ 79 h 138"/>
                <a:gd name="T74" fmla="*/ 72 w 102"/>
                <a:gd name="T75" fmla="*/ 91 h 138"/>
                <a:gd name="T76" fmla="*/ 69 w 102"/>
                <a:gd name="T77" fmla="*/ 108 h 138"/>
                <a:gd name="T78" fmla="*/ 57 w 102"/>
                <a:gd name="T79" fmla="*/ 115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02" h="138">
                  <a:moveTo>
                    <a:pt x="96" y="74"/>
                  </a:moveTo>
                  <a:cubicBezTo>
                    <a:pt x="94" y="68"/>
                    <a:pt x="90" y="63"/>
                    <a:pt x="86" y="59"/>
                  </a:cubicBezTo>
                  <a:cubicBezTo>
                    <a:pt x="82" y="55"/>
                    <a:pt x="77" y="52"/>
                    <a:pt x="72" y="49"/>
                  </a:cubicBezTo>
                  <a:cubicBezTo>
                    <a:pt x="66" y="47"/>
                    <a:pt x="60" y="46"/>
                    <a:pt x="55" y="46"/>
                  </a:cubicBezTo>
                  <a:cubicBezTo>
                    <a:pt x="48" y="46"/>
                    <a:pt x="43" y="47"/>
                    <a:pt x="38" y="50"/>
                  </a:cubicBezTo>
                  <a:cubicBezTo>
                    <a:pt x="35" y="51"/>
                    <a:pt x="33" y="53"/>
                    <a:pt x="30" y="55"/>
                  </a:cubicBezTo>
                  <a:cubicBezTo>
                    <a:pt x="30" y="44"/>
                    <a:pt x="32" y="36"/>
                    <a:pt x="34" y="31"/>
                  </a:cubicBezTo>
                  <a:cubicBezTo>
                    <a:pt x="36" y="29"/>
                    <a:pt x="38" y="27"/>
                    <a:pt x="40" y="25"/>
                  </a:cubicBezTo>
                  <a:cubicBezTo>
                    <a:pt x="43" y="24"/>
                    <a:pt x="45" y="23"/>
                    <a:pt x="48" y="23"/>
                  </a:cubicBezTo>
                  <a:cubicBezTo>
                    <a:pt x="51" y="23"/>
                    <a:pt x="54" y="24"/>
                    <a:pt x="57" y="25"/>
                  </a:cubicBezTo>
                  <a:cubicBezTo>
                    <a:pt x="59" y="27"/>
                    <a:pt x="61" y="30"/>
                    <a:pt x="63" y="33"/>
                  </a:cubicBezTo>
                  <a:cubicBezTo>
                    <a:pt x="64" y="36"/>
                    <a:pt x="66" y="39"/>
                    <a:pt x="69" y="40"/>
                  </a:cubicBezTo>
                  <a:cubicBezTo>
                    <a:pt x="72" y="42"/>
                    <a:pt x="75" y="43"/>
                    <a:pt x="78" y="43"/>
                  </a:cubicBezTo>
                  <a:cubicBezTo>
                    <a:pt x="82" y="43"/>
                    <a:pt x="85" y="42"/>
                    <a:pt x="87" y="39"/>
                  </a:cubicBezTo>
                  <a:cubicBezTo>
                    <a:pt x="89" y="37"/>
                    <a:pt x="90" y="34"/>
                    <a:pt x="89" y="31"/>
                  </a:cubicBezTo>
                  <a:cubicBezTo>
                    <a:pt x="89" y="26"/>
                    <a:pt x="87" y="22"/>
                    <a:pt x="83" y="17"/>
                  </a:cubicBezTo>
                  <a:cubicBezTo>
                    <a:pt x="79" y="12"/>
                    <a:pt x="74" y="8"/>
                    <a:pt x="68" y="5"/>
                  </a:cubicBezTo>
                  <a:cubicBezTo>
                    <a:pt x="61" y="2"/>
                    <a:pt x="54" y="0"/>
                    <a:pt x="46" y="0"/>
                  </a:cubicBezTo>
                  <a:cubicBezTo>
                    <a:pt x="38" y="0"/>
                    <a:pt x="30" y="2"/>
                    <a:pt x="24" y="5"/>
                  </a:cubicBezTo>
                  <a:cubicBezTo>
                    <a:pt x="18" y="8"/>
                    <a:pt x="13" y="13"/>
                    <a:pt x="9" y="19"/>
                  </a:cubicBezTo>
                  <a:cubicBezTo>
                    <a:pt x="5" y="25"/>
                    <a:pt x="3" y="32"/>
                    <a:pt x="1" y="41"/>
                  </a:cubicBezTo>
                  <a:cubicBezTo>
                    <a:pt x="0" y="50"/>
                    <a:pt x="0" y="61"/>
                    <a:pt x="1" y="72"/>
                  </a:cubicBezTo>
                  <a:cubicBezTo>
                    <a:pt x="3" y="86"/>
                    <a:pt x="6" y="98"/>
                    <a:pt x="11" y="107"/>
                  </a:cubicBezTo>
                  <a:cubicBezTo>
                    <a:pt x="16" y="117"/>
                    <a:pt x="23" y="125"/>
                    <a:pt x="31" y="130"/>
                  </a:cubicBezTo>
                  <a:cubicBezTo>
                    <a:pt x="39" y="135"/>
                    <a:pt x="49" y="138"/>
                    <a:pt x="59" y="138"/>
                  </a:cubicBezTo>
                  <a:cubicBezTo>
                    <a:pt x="68" y="138"/>
                    <a:pt x="76" y="136"/>
                    <a:pt x="83" y="132"/>
                  </a:cubicBezTo>
                  <a:cubicBezTo>
                    <a:pt x="90" y="128"/>
                    <a:pt x="95" y="122"/>
                    <a:pt x="98" y="115"/>
                  </a:cubicBezTo>
                  <a:cubicBezTo>
                    <a:pt x="101" y="108"/>
                    <a:pt x="102" y="100"/>
                    <a:pt x="102" y="91"/>
                  </a:cubicBezTo>
                  <a:cubicBezTo>
                    <a:pt x="101" y="85"/>
                    <a:pt x="99" y="79"/>
                    <a:pt x="96" y="74"/>
                  </a:cubicBezTo>
                  <a:close/>
                  <a:moveTo>
                    <a:pt x="57" y="115"/>
                  </a:moveTo>
                  <a:cubicBezTo>
                    <a:pt x="52" y="115"/>
                    <a:pt x="47" y="112"/>
                    <a:pt x="43" y="108"/>
                  </a:cubicBezTo>
                  <a:cubicBezTo>
                    <a:pt x="39" y="103"/>
                    <a:pt x="37" y="97"/>
                    <a:pt x="36" y="90"/>
                  </a:cubicBezTo>
                  <a:cubicBezTo>
                    <a:pt x="35" y="86"/>
                    <a:pt x="36" y="82"/>
                    <a:pt x="37" y="78"/>
                  </a:cubicBezTo>
                  <a:cubicBezTo>
                    <a:pt x="39" y="75"/>
                    <a:pt x="41" y="73"/>
                    <a:pt x="43" y="71"/>
                  </a:cubicBezTo>
                  <a:cubicBezTo>
                    <a:pt x="46" y="70"/>
                    <a:pt x="49" y="69"/>
                    <a:pt x="52" y="69"/>
                  </a:cubicBezTo>
                  <a:cubicBezTo>
                    <a:pt x="55" y="69"/>
                    <a:pt x="58" y="70"/>
                    <a:pt x="61" y="71"/>
                  </a:cubicBezTo>
                  <a:cubicBezTo>
                    <a:pt x="64" y="73"/>
                    <a:pt x="66" y="75"/>
                    <a:pt x="68" y="79"/>
                  </a:cubicBezTo>
                  <a:cubicBezTo>
                    <a:pt x="70" y="82"/>
                    <a:pt x="72" y="86"/>
                    <a:pt x="72" y="91"/>
                  </a:cubicBezTo>
                  <a:cubicBezTo>
                    <a:pt x="73" y="98"/>
                    <a:pt x="72" y="104"/>
                    <a:pt x="69" y="108"/>
                  </a:cubicBezTo>
                  <a:cubicBezTo>
                    <a:pt x="66" y="113"/>
                    <a:pt x="62" y="115"/>
                    <a:pt x="57" y="115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75" name="Freeform 44">
              <a:extLst>
                <a:ext uri="{FF2B5EF4-FFF2-40B4-BE49-F238E27FC236}">
                  <a16:creationId xmlns:a16="http://schemas.microsoft.com/office/drawing/2014/main" id="{59DA1C1B-CF23-4040-A9E1-9D7CA4F8464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1131" y="3385554"/>
              <a:ext cx="405512" cy="367918"/>
            </a:xfrm>
            <a:custGeom>
              <a:avLst/>
              <a:gdLst>
                <a:gd name="T0" fmla="*/ 310 w 348"/>
                <a:gd name="T1" fmla="*/ 316 h 316"/>
                <a:gd name="T2" fmla="*/ 73 w 348"/>
                <a:gd name="T3" fmla="*/ 316 h 316"/>
                <a:gd name="T4" fmla="*/ 29 w 348"/>
                <a:gd name="T5" fmla="*/ 276 h 316"/>
                <a:gd name="T6" fmla="*/ 2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9 w 348"/>
                <a:gd name="T13" fmla="*/ 40 h 316"/>
                <a:gd name="T14" fmla="*/ 345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3" y="316"/>
                    <a:pt x="73" y="316"/>
                    <a:pt x="73" y="316"/>
                  </a:cubicBezTo>
                  <a:cubicBezTo>
                    <a:pt x="51" y="316"/>
                    <a:pt x="31" y="298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7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7"/>
                    <a:pt x="319" y="40"/>
                  </a:cubicBezTo>
                  <a:cubicBezTo>
                    <a:pt x="345" y="276"/>
                    <a:pt x="345" y="276"/>
                    <a:pt x="345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76" name="Freeform 45">
              <a:extLst>
                <a:ext uri="{FF2B5EF4-FFF2-40B4-BE49-F238E27FC236}">
                  <a16:creationId xmlns:a16="http://schemas.microsoft.com/office/drawing/2014/main" id="{5152DB67-AA5D-4DA0-AF29-5E8516DE91D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2282" y="3397880"/>
              <a:ext cx="354361" cy="355593"/>
            </a:xfrm>
            <a:custGeom>
              <a:avLst/>
              <a:gdLst>
                <a:gd name="T0" fmla="*/ 275 w 304"/>
                <a:gd name="T1" fmla="*/ 29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9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1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8"/>
                    <a:pt x="273" y="18"/>
                    <a:pt x="275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77" name="Freeform 46">
              <a:extLst>
                <a:ext uri="{FF2B5EF4-FFF2-40B4-BE49-F238E27FC236}">
                  <a16:creationId xmlns:a16="http://schemas.microsoft.com/office/drawing/2014/main" id="{CAFFDD48-43EF-47C7-943F-E36527EDD6F7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9515" y="3489089"/>
              <a:ext cx="93058" cy="160849"/>
            </a:xfrm>
            <a:custGeom>
              <a:avLst/>
              <a:gdLst>
                <a:gd name="T0" fmla="*/ 14 w 80"/>
                <a:gd name="T1" fmla="*/ 61 h 138"/>
                <a:gd name="T2" fmla="*/ 40 w 80"/>
                <a:gd name="T3" fmla="*/ 47 h 138"/>
                <a:gd name="T4" fmla="*/ 48 w 80"/>
                <a:gd name="T5" fmla="*/ 120 h 138"/>
                <a:gd name="T6" fmla="*/ 54 w 80"/>
                <a:gd name="T7" fmla="*/ 133 h 138"/>
                <a:gd name="T8" fmla="*/ 65 w 80"/>
                <a:gd name="T9" fmla="*/ 138 h 138"/>
                <a:gd name="T10" fmla="*/ 78 w 80"/>
                <a:gd name="T11" fmla="*/ 117 h 138"/>
                <a:gd name="T12" fmla="*/ 66 w 80"/>
                <a:gd name="T13" fmla="*/ 16 h 138"/>
                <a:gd name="T14" fmla="*/ 62 w 80"/>
                <a:gd name="T15" fmla="*/ 5 h 138"/>
                <a:gd name="T16" fmla="*/ 51 w 80"/>
                <a:gd name="T17" fmla="*/ 0 h 138"/>
                <a:gd name="T18" fmla="*/ 44 w 80"/>
                <a:gd name="T19" fmla="*/ 2 h 138"/>
                <a:gd name="T20" fmla="*/ 38 w 80"/>
                <a:gd name="T21" fmla="*/ 11 h 138"/>
                <a:gd name="T22" fmla="*/ 29 w 80"/>
                <a:gd name="T23" fmla="*/ 23 h 138"/>
                <a:gd name="T24" fmla="*/ 13 w 80"/>
                <a:gd name="T25" fmla="*/ 33 h 138"/>
                <a:gd name="T26" fmla="*/ 4 w 80"/>
                <a:gd name="T27" fmla="*/ 39 h 138"/>
                <a:gd name="T28" fmla="*/ 1 w 80"/>
                <a:gd name="T29" fmla="*/ 48 h 138"/>
                <a:gd name="T30" fmla="*/ 5 w 80"/>
                <a:gd name="T31" fmla="*/ 57 h 138"/>
                <a:gd name="T32" fmla="*/ 14 w 80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14" y="61"/>
                  </a:moveTo>
                  <a:cubicBezTo>
                    <a:pt x="18" y="61"/>
                    <a:pt x="24" y="59"/>
                    <a:pt x="40" y="47"/>
                  </a:cubicBezTo>
                  <a:cubicBezTo>
                    <a:pt x="48" y="120"/>
                    <a:pt x="48" y="120"/>
                    <a:pt x="48" y="120"/>
                  </a:cubicBezTo>
                  <a:cubicBezTo>
                    <a:pt x="49" y="126"/>
                    <a:pt x="51" y="130"/>
                    <a:pt x="54" y="133"/>
                  </a:cubicBezTo>
                  <a:cubicBezTo>
                    <a:pt x="57" y="136"/>
                    <a:pt x="61" y="138"/>
                    <a:pt x="65" y="138"/>
                  </a:cubicBezTo>
                  <a:cubicBezTo>
                    <a:pt x="72" y="138"/>
                    <a:pt x="80" y="134"/>
                    <a:pt x="78" y="117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6" y="12"/>
                    <a:pt x="64" y="8"/>
                    <a:pt x="62" y="5"/>
                  </a:cubicBezTo>
                  <a:cubicBezTo>
                    <a:pt x="59" y="2"/>
                    <a:pt x="55" y="0"/>
                    <a:pt x="51" y="0"/>
                  </a:cubicBezTo>
                  <a:cubicBezTo>
                    <a:pt x="48" y="0"/>
                    <a:pt x="45" y="1"/>
                    <a:pt x="44" y="2"/>
                  </a:cubicBezTo>
                  <a:cubicBezTo>
                    <a:pt x="43" y="3"/>
                    <a:pt x="42" y="5"/>
                    <a:pt x="38" y="11"/>
                  </a:cubicBezTo>
                  <a:cubicBezTo>
                    <a:pt x="35" y="16"/>
                    <a:pt x="32" y="20"/>
                    <a:pt x="29" y="23"/>
                  </a:cubicBezTo>
                  <a:cubicBezTo>
                    <a:pt x="25" y="27"/>
                    <a:pt x="20" y="30"/>
                    <a:pt x="13" y="33"/>
                  </a:cubicBezTo>
                  <a:cubicBezTo>
                    <a:pt x="9" y="35"/>
                    <a:pt x="5" y="37"/>
                    <a:pt x="4" y="39"/>
                  </a:cubicBezTo>
                  <a:cubicBezTo>
                    <a:pt x="2" y="40"/>
                    <a:pt x="0" y="43"/>
                    <a:pt x="1" y="48"/>
                  </a:cubicBezTo>
                  <a:cubicBezTo>
                    <a:pt x="1" y="51"/>
                    <a:pt x="3" y="54"/>
                    <a:pt x="5" y="57"/>
                  </a:cubicBezTo>
                  <a:cubicBezTo>
                    <a:pt x="8" y="59"/>
                    <a:pt x="11" y="61"/>
                    <a:pt x="14" y="6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78" name="Freeform 47">
              <a:extLst>
                <a:ext uri="{FF2B5EF4-FFF2-40B4-BE49-F238E27FC236}">
                  <a16:creationId xmlns:a16="http://schemas.microsoft.com/office/drawing/2014/main" id="{29C090B7-3602-48E1-8E51-EE74AC673F73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9503" y="3385554"/>
              <a:ext cx="405512" cy="367918"/>
            </a:xfrm>
            <a:custGeom>
              <a:avLst/>
              <a:gdLst>
                <a:gd name="T0" fmla="*/ 310 w 348"/>
                <a:gd name="T1" fmla="*/ 316 h 316"/>
                <a:gd name="T2" fmla="*/ 73 w 348"/>
                <a:gd name="T3" fmla="*/ 316 h 316"/>
                <a:gd name="T4" fmla="*/ 29 w 348"/>
                <a:gd name="T5" fmla="*/ 276 h 316"/>
                <a:gd name="T6" fmla="*/ 2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9 w 348"/>
                <a:gd name="T13" fmla="*/ 40 h 316"/>
                <a:gd name="T14" fmla="*/ 345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3" y="316"/>
                    <a:pt x="73" y="316"/>
                    <a:pt x="73" y="316"/>
                  </a:cubicBezTo>
                  <a:cubicBezTo>
                    <a:pt x="51" y="316"/>
                    <a:pt x="31" y="298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7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7"/>
                    <a:pt x="319" y="40"/>
                  </a:cubicBezTo>
                  <a:cubicBezTo>
                    <a:pt x="345" y="276"/>
                    <a:pt x="345" y="276"/>
                    <a:pt x="345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79" name="Freeform 48">
              <a:extLst>
                <a:ext uri="{FF2B5EF4-FFF2-40B4-BE49-F238E27FC236}">
                  <a16:creationId xmlns:a16="http://schemas.microsoft.com/office/drawing/2014/main" id="{A7560401-A2B4-42B6-88A2-0E8EFE685992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0654" y="3397880"/>
              <a:ext cx="354361" cy="355593"/>
            </a:xfrm>
            <a:custGeom>
              <a:avLst/>
              <a:gdLst>
                <a:gd name="T0" fmla="*/ 275 w 304"/>
                <a:gd name="T1" fmla="*/ 29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9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1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8"/>
                    <a:pt x="273" y="18"/>
                    <a:pt x="275" y="29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80" name="Freeform 49">
              <a:extLst>
                <a:ext uri="{FF2B5EF4-FFF2-40B4-BE49-F238E27FC236}">
                  <a16:creationId xmlns:a16="http://schemas.microsoft.com/office/drawing/2014/main" id="{6980DA75-579F-480F-A65F-E5A4085B4053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0654" y="3397880"/>
              <a:ext cx="354361" cy="355593"/>
            </a:xfrm>
            <a:custGeom>
              <a:avLst/>
              <a:gdLst>
                <a:gd name="T0" fmla="*/ 275 w 304"/>
                <a:gd name="T1" fmla="*/ 29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9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1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8"/>
                    <a:pt x="273" y="18"/>
                    <a:pt x="275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81" name="Freeform 50">
              <a:extLst>
                <a:ext uri="{FF2B5EF4-FFF2-40B4-BE49-F238E27FC236}">
                  <a16:creationId xmlns:a16="http://schemas.microsoft.com/office/drawing/2014/main" id="{8392D215-94B2-4E10-84B9-B04AF9ACFE65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1864" y="3490321"/>
              <a:ext cx="123256" cy="158384"/>
            </a:xfrm>
            <a:custGeom>
              <a:avLst/>
              <a:gdLst>
                <a:gd name="T0" fmla="*/ 58 w 106"/>
                <a:gd name="T1" fmla="*/ 59 h 136"/>
                <a:gd name="T2" fmla="*/ 47 w 106"/>
                <a:gd name="T3" fmla="*/ 69 h 136"/>
                <a:gd name="T4" fmla="*/ 35 w 106"/>
                <a:gd name="T5" fmla="*/ 81 h 136"/>
                <a:gd name="T6" fmla="*/ 16 w 106"/>
                <a:gd name="T7" fmla="*/ 102 h 136"/>
                <a:gd name="T8" fmla="*/ 11 w 106"/>
                <a:gd name="T9" fmla="*/ 111 h 136"/>
                <a:gd name="T10" fmla="*/ 10 w 106"/>
                <a:gd name="T11" fmla="*/ 120 h 136"/>
                <a:gd name="T12" fmla="*/ 15 w 106"/>
                <a:gd name="T13" fmla="*/ 131 h 136"/>
                <a:gd name="T14" fmla="*/ 28 w 106"/>
                <a:gd name="T15" fmla="*/ 136 h 136"/>
                <a:gd name="T16" fmla="*/ 93 w 106"/>
                <a:gd name="T17" fmla="*/ 136 h 136"/>
                <a:gd name="T18" fmla="*/ 103 w 106"/>
                <a:gd name="T19" fmla="*/ 132 h 136"/>
                <a:gd name="T20" fmla="*/ 106 w 106"/>
                <a:gd name="T21" fmla="*/ 122 h 136"/>
                <a:gd name="T22" fmla="*/ 100 w 106"/>
                <a:gd name="T23" fmla="*/ 112 h 136"/>
                <a:gd name="T24" fmla="*/ 87 w 106"/>
                <a:gd name="T25" fmla="*/ 109 h 136"/>
                <a:gd name="T26" fmla="*/ 47 w 106"/>
                <a:gd name="T27" fmla="*/ 109 h 136"/>
                <a:gd name="T28" fmla="*/ 48 w 106"/>
                <a:gd name="T29" fmla="*/ 108 h 136"/>
                <a:gd name="T30" fmla="*/ 64 w 106"/>
                <a:gd name="T31" fmla="*/ 92 h 136"/>
                <a:gd name="T32" fmla="*/ 81 w 106"/>
                <a:gd name="T33" fmla="*/ 76 h 136"/>
                <a:gd name="T34" fmla="*/ 91 w 106"/>
                <a:gd name="T35" fmla="*/ 61 h 136"/>
                <a:gd name="T36" fmla="*/ 94 w 106"/>
                <a:gd name="T37" fmla="*/ 40 h 136"/>
                <a:gd name="T38" fmla="*/ 90 w 106"/>
                <a:gd name="T39" fmla="*/ 25 h 136"/>
                <a:gd name="T40" fmla="*/ 81 w 106"/>
                <a:gd name="T41" fmla="*/ 13 h 136"/>
                <a:gd name="T42" fmla="*/ 68 w 106"/>
                <a:gd name="T43" fmla="*/ 4 h 136"/>
                <a:gd name="T44" fmla="*/ 43 w 106"/>
                <a:gd name="T45" fmla="*/ 0 h 136"/>
                <a:gd name="T46" fmla="*/ 23 w 106"/>
                <a:gd name="T47" fmla="*/ 3 h 136"/>
                <a:gd name="T48" fmla="*/ 10 w 106"/>
                <a:gd name="T49" fmla="*/ 13 h 136"/>
                <a:gd name="T50" fmla="*/ 2 w 106"/>
                <a:gd name="T51" fmla="*/ 26 h 136"/>
                <a:gd name="T52" fmla="*/ 1 w 106"/>
                <a:gd name="T53" fmla="*/ 40 h 136"/>
                <a:gd name="T54" fmla="*/ 6 w 106"/>
                <a:gd name="T55" fmla="*/ 50 h 136"/>
                <a:gd name="T56" fmla="*/ 16 w 106"/>
                <a:gd name="T57" fmla="*/ 53 h 136"/>
                <a:gd name="T58" fmla="*/ 25 w 106"/>
                <a:gd name="T59" fmla="*/ 49 h 136"/>
                <a:gd name="T60" fmla="*/ 29 w 106"/>
                <a:gd name="T61" fmla="*/ 39 h 136"/>
                <a:gd name="T62" fmla="*/ 31 w 106"/>
                <a:gd name="T63" fmla="*/ 33 h 136"/>
                <a:gd name="T64" fmla="*/ 46 w 106"/>
                <a:gd name="T65" fmla="*/ 24 h 136"/>
                <a:gd name="T66" fmla="*/ 54 w 106"/>
                <a:gd name="T67" fmla="*/ 26 h 136"/>
                <a:gd name="T68" fmla="*/ 61 w 106"/>
                <a:gd name="T69" fmla="*/ 32 h 136"/>
                <a:gd name="T70" fmla="*/ 64 w 106"/>
                <a:gd name="T71" fmla="*/ 40 h 136"/>
                <a:gd name="T72" fmla="*/ 63 w 106"/>
                <a:gd name="T73" fmla="*/ 50 h 136"/>
                <a:gd name="T74" fmla="*/ 58 w 106"/>
                <a:gd name="T75" fmla="*/ 59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58" y="59"/>
                  </a:moveTo>
                  <a:cubicBezTo>
                    <a:pt x="55" y="63"/>
                    <a:pt x="51" y="66"/>
                    <a:pt x="47" y="69"/>
                  </a:cubicBezTo>
                  <a:cubicBezTo>
                    <a:pt x="45" y="71"/>
                    <a:pt x="40" y="75"/>
                    <a:pt x="35" y="81"/>
                  </a:cubicBezTo>
                  <a:cubicBezTo>
                    <a:pt x="29" y="87"/>
                    <a:pt x="23" y="94"/>
                    <a:pt x="16" y="102"/>
                  </a:cubicBezTo>
                  <a:cubicBezTo>
                    <a:pt x="14" y="104"/>
                    <a:pt x="12" y="107"/>
                    <a:pt x="11" y="111"/>
                  </a:cubicBezTo>
                  <a:cubicBezTo>
                    <a:pt x="10" y="115"/>
                    <a:pt x="9" y="118"/>
                    <a:pt x="10" y="120"/>
                  </a:cubicBezTo>
                  <a:cubicBezTo>
                    <a:pt x="10" y="125"/>
                    <a:pt x="12" y="128"/>
                    <a:pt x="15" y="131"/>
                  </a:cubicBezTo>
                  <a:cubicBezTo>
                    <a:pt x="19" y="134"/>
                    <a:pt x="23" y="136"/>
                    <a:pt x="28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8" y="136"/>
                    <a:pt x="101" y="134"/>
                    <a:pt x="103" y="132"/>
                  </a:cubicBezTo>
                  <a:cubicBezTo>
                    <a:pt x="105" y="129"/>
                    <a:pt x="106" y="126"/>
                    <a:pt x="106" y="122"/>
                  </a:cubicBezTo>
                  <a:cubicBezTo>
                    <a:pt x="105" y="118"/>
                    <a:pt x="103" y="115"/>
                    <a:pt x="100" y="112"/>
                  </a:cubicBezTo>
                  <a:cubicBezTo>
                    <a:pt x="97" y="110"/>
                    <a:pt x="93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8" y="109"/>
                    <a:pt x="48" y="108"/>
                    <a:pt x="48" y="108"/>
                  </a:cubicBezTo>
                  <a:cubicBezTo>
                    <a:pt x="51" y="104"/>
                    <a:pt x="56" y="99"/>
                    <a:pt x="64" y="92"/>
                  </a:cubicBezTo>
                  <a:cubicBezTo>
                    <a:pt x="72" y="84"/>
                    <a:pt x="78" y="79"/>
                    <a:pt x="81" y="76"/>
                  </a:cubicBezTo>
                  <a:cubicBezTo>
                    <a:pt x="85" y="72"/>
                    <a:pt x="88" y="67"/>
                    <a:pt x="91" y="61"/>
                  </a:cubicBezTo>
                  <a:cubicBezTo>
                    <a:pt x="94" y="55"/>
                    <a:pt x="95" y="48"/>
                    <a:pt x="94" y="40"/>
                  </a:cubicBezTo>
                  <a:cubicBezTo>
                    <a:pt x="94" y="35"/>
                    <a:pt x="92" y="30"/>
                    <a:pt x="90" y="25"/>
                  </a:cubicBezTo>
                  <a:cubicBezTo>
                    <a:pt x="88" y="21"/>
                    <a:pt x="84" y="16"/>
                    <a:pt x="81" y="13"/>
                  </a:cubicBezTo>
                  <a:cubicBezTo>
                    <a:pt x="77" y="9"/>
                    <a:pt x="73" y="6"/>
                    <a:pt x="68" y="4"/>
                  </a:cubicBezTo>
                  <a:cubicBezTo>
                    <a:pt x="61" y="1"/>
                    <a:pt x="53" y="0"/>
                    <a:pt x="43" y="0"/>
                  </a:cubicBezTo>
                  <a:cubicBezTo>
                    <a:pt x="36" y="0"/>
                    <a:pt x="29" y="1"/>
                    <a:pt x="23" y="3"/>
                  </a:cubicBezTo>
                  <a:cubicBezTo>
                    <a:pt x="18" y="6"/>
                    <a:pt x="13" y="9"/>
                    <a:pt x="10" y="13"/>
                  </a:cubicBezTo>
                  <a:cubicBezTo>
                    <a:pt x="6" y="17"/>
                    <a:pt x="4" y="21"/>
                    <a:pt x="2" y="26"/>
                  </a:cubicBezTo>
                  <a:cubicBezTo>
                    <a:pt x="1" y="30"/>
                    <a:pt x="0" y="35"/>
                    <a:pt x="1" y="40"/>
                  </a:cubicBezTo>
                  <a:cubicBezTo>
                    <a:pt x="1" y="44"/>
                    <a:pt x="3" y="47"/>
                    <a:pt x="6" y="50"/>
                  </a:cubicBezTo>
                  <a:cubicBezTo>
                    <a:pt x="8" y="52"/>
                    <a:pt x="12" y="53"/>
                    <a:pt x="16" y="53"/>
                  </a:cubicBezTo>
                  <a:cubicBezTo>
                    <a:pt x="20" y="53"/>
                    <a:pt x="23" y="52"/>
                    <a:pt x="25" y="49"/>
                  </a:cubicBezTo>
                  <a:cubicBezTo>
                    <a:pt x="27" y="47"/>
                    <a:pt x="28" y="43"/>
                    <a:pt x="29" y="39"/>
                  </a:cubicBezTo>
                  <a:cubicBezTo>
                    <a:pt x="30" y="34"/>
                    <a:pt x="31" y="33"/>
                    <a:pt x="31" y="33"/>
                  </a:cubicBezTo>
                  <a:cubicBezTo>
                    <a:pt x="34" y="27"/>
                    <a:pt x="39" y="24"/>
                    <a:pt x="46" y="24"/>
                  </a:cubicBezTo>
                  <a:cubicBezTo>
                    <a:pt x="49" y="24"/>
                    <a:pt x="52" y="25"/>
                    <a:pt x="54" y="26"/>
                  </a:cubicBezTo>
                  <a:cubicBezTo>
                    <a:pt x="57" y="27"/>
                    <a:pt x="59" y="29"/>
                    <a:pt x="61" y="32"/>
                  </a:cubicBezTo>
                  <a:cubicBezTo>
                    <a:pt x="63" y="34"/>
                    <a:pt x="64" y="37"/>
                    <a:pt x="64" y="40"/>
                  </a:cubicBezTo>
                  <a:cubicBezTo>
                    <a:pt x="65" y="43"/>
                    <a:pt x="64" y="46"/>
                    <a:pt x="63" y="50"/>
                  </a:cubicBezTo>
                  <a:cubicBezTo>
                    <a:pt x="62" y="53"/>
                    <a:pt x="60" y="56"/>
                    <a:pt x="58" y="59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82" name="Freeform 51">
              <a:extLst>
                <a:ext uri="{FF2B5EF4-FFF2-40B4-BE49-F238E27FC236}">
                  <a16:creationId xmlns:a16="http://schemas.microsoft.com/office/drawing/2014/main" id="{87466063-035D-496D-A39A-7AD43DD828F0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7876" y="3384321"/>
              <a:ext cx="405512" cy="369151"/>
            </a:xfrm>
            <a:custGeom>
              <a:avLst/>
              <a:gdLst>
                <a:gd name="T0" fmla="*/ 310 w 348"/>
                <a:gd name="T1" fmla="*/ 317 h 317"/>
                <a:gd name="T2" fmla="*/ 73 w 348"/>
                <a:gd name="T3" fmla="*/ 317 h 317"/>
                <a:gd name="T4" fmla="*/ 29 w 348"/>
                <a:gd name="T5" fmla="*/ 277 h 317"/>
                <a:gd name="T6" fmla="*/ 2 w 348"/>
                <a:gd name="T7" fmla="*/ 40 h 317"/>
                <a:gd name="T8" fmla="*/ 38 w 348"/>
                <a:gd name="T9" fmla="*/ 0 h 317"/>
                <a:gd name="T10" fmla="*/ 274 w 348"/>
                <a:gd name="T11" fmla="*/ 0 h 317"/>
                <a:gd name="T12" fmla="*/ 319 w 348"/>
                <a:gd name="T13" fmla="*/ 40 h 317"/>
                <a:gd name="T14" fmla="*/ 345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3" y="317"/>
                    <a:pt x="73" y="317"/>
                    <a:pt x="73" y="317"/>
                  </a:cubicBezTo>
                  <a:cubicBezTo>
                    <a:pt x="51" y="317"/>
                    <a:pt x="31" y="299"/>
                    <a:pt x="29" y="27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5" y="277"/>
                    <a:pt x="345" y="277"/>
                    <a:pt x="345" y="277"/>
                  </a:cubicBezTo>
                  <a:cubicBezTo>
                    <a:pt x="348" y="299"/>
                    <a:pt x="332" y="317"/>
                    <a:pt x="310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83" name="Freeform 52">
              <a:extLst>
                <a:ext uri="{FF2B5EF4-FFF2-40B4-BE49-F238E27FC236}">
                  <a16:creationId xmlns:a16="http://schemas.microsoft.com/office/drawing/2014/main" id="{892A949B-9868-4381-815C-E3C8CB9BF09C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9027" y="3397880"/>
              <a:ext cx="354361" cy="355593"/>
            </a:xfrm>
            <a:custGeom>
              <a:avLst/>
              <a:gdLst>
                <a:gd name="T0" fmla="*/ 275 w 304"/>
                <a:gd name="T1" fmla="*/ 28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3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84" name="Freeform 53">
              <a:extLst>
                <a:ext uri="{FF2B5EF4-FFF2-40B4-BE49-F238E27FC236}">
                  <a16:creationId xmlns:a16="http://schemas.microsoft.com/office/drawing/2014/main" id="{D7134533-66DA-48E6-B2FC-59CD5F6A5F99}"/>
                </a:ext>
              </a:extLst>
            </p:cNvPr>
            <p:cNvSpPr>
              <a:spLocks/>
            </p:cNvSpPr>
            <p:nvPr/>
          </p:nvSpPr>
          <p:spPr bwMode="auto">
            <a:xfrm>
              <a:off x="4973318" y="3489089"/>
              <a:ext cx="117093" cy="160849"/>
            </a:xfrm>
            <a:custGeom>
              <a:avLst/>
              <a:gdLst>
                <a:gd name="T0" fmla="*/ 61 w 100"/>
                <a:gd name="T1" fmla="*/ 112 h 138"/>
                <a:gd name="T2" fmla="*/ 53 w 100"/>
                <a:gd name="T3" fmla="*/ 114 h 138"/>
                <a:gd name="T4" fmla="*/ 40 w 100"/>
                <a:gd name="T5" fmla="*/ 109 h 138"/>
                <a:gd name="T6" fmla="*/ 28 w 100"/>
                <a:gd name="T7" fmla="*/ 92 h 138"/>
                <a:gd name="T8" fmla="*/ 24 w 100"/>
                <a:gd name="T9" fmla="*/ 87 h 138"/>
                <a:gd name="T10" fmla="*/ 17 w 100"/>
                <a:gd name="T11" fmla="*/ 85 h 138"/>
                <a:gd name="T12" fmla="*/ 7 w 100"/>
                <a:gd name="T13" fmla="*/ 89 h 138"/>
                <a:gd name="T14" fmla="*/ 4 w 100"/>
                <a:gd name="T15" fmla="*/ 100 h 138"/>
                <a:gd name="T16" fmla="*/ 9 w 100"/>
                <a:gd name="T17" fmla="*/ 111 h 138"/>
                <a:gd name="T18" fmla="*/ 19 w 100"/>
                <a:gd name="T19" fmla="*/ 123 h 138"/>
                <a:gd name="T20" fmla="*/ 34 w 100"/>
                <a:gd name="T21" fmla="*/ 133 h 138"/>
                <a:gd name="T22" fmla="*/ 55 w 100"/>
                <a:gd name="T23" fmla="*/ 138 h 138"/>
                <a:gd name="T24" fmla="*/ 75 w 100"/>
                <a:gd name="T25" fmla="*/ 134 h 138"/>
                <a:gd name="T26" fmla="*/ 89 w 100"/>
                <a:gd name="T27" fmla="*/ 124 h 138"/>
                <a:gd name="T28" fmla="*/ 98 w 100"/>
                <a:gd name="T29" fmla="*/ 110 h 138"/>
                <a:gd name="T30" fmla="*/ 99 w 100"/>
                <a:gd name="T31" fmla="*/ 93 h 138"/>
                <a:gd name="T32" fmla="*/ 95 w 100"/>
                <a:gd name="T33" fmla="*/ 80 h 138"/>
                <a:gd name="T34" fmla="*/ 86 w 100"/>
                <a:gd name="T35" fmla="*/ 68 h 138"/>
                <a:gd name="T36" fmla="*/ 77 w 100"/>
                <a:gd name="T37" fmla="*/ 61 h 138"/>
                <a:gd name="T38" fmla="*/ 84 w 100"/>
                <a:gd name="T39" fmla="*/ 51 h 138"/>
                <a:gd name="T40" fmla="*/ 87 w 100"/>
                <a:gd name="T41" fmla="*/ 35 h 138"/>
                <a:gd name="T42" fmla="*/ 82 w 100"/>
                <a:gd name="T43" fmla="*/ 21 h 138"/>
                <a:gd name="T44" fmla="*/ 72 w 100"/>
                <a:gd name="T45" fmla="*/ 10 h 138"/>
                <a:gd name="T46" fmla="*/ 58 w 100"/>
                <a:gd name="T47" fmla="*/ 2 h 138"/>
                <a:gd name="T48" fmla="*/ 42 w 100"/>
                <a:gd name="T49" fmla="*/ 0 h 138"/>
                <a:gd name="T50" fmla="*/ 23 w 100"/>
                <a:gd name="T51" fmla="*/ 3 h 138"/>
                <a:gd name="T52" fmla="*/ 10 w 100"/>
                <a:gd name="T53" fmla="*/ 11 h 138"/>
                <a:gd name="T54" fmla="*/ 2 w 100"/>
                <a:gd name="T55" fmla="*/ 21 h 138"/>
                <a:gd name="T56" fmla="*/ 0 w 100"/>
                <a:gd name="T57" fmla="*/ 32 h 138"/>
                <a:gd name="T58" fmla="*/ 5 w 100"/>
                <a:gd name="T59" fmla="*/ 42 h 138"/>
                <a:gd name="T60" fmla="*/ 14 w 100"/>
                <a:gd name="T61" fmla="*/ 46 h 138"/>
                <a:gd name="T62" fmla="*/ 21 w 100"/>
                <a:gd name="T63" fmla="*/ 44 h 138"/>
                <a:gd name="T64" fmla="*/ 25 w 100"/>
                <a:gd name="T65" fmla="*/ 40 h 138"/>
                <a:gd name="T66" fmla="*/ 27 w 100"/>
                <a:gd name="T67" fmla="*/ 33 h 138"/>
                <a:gd name="T68" fmla="*/ 30 w 100"/>
                <a:gd name="T69" fmla="*/ 27 h 138"/>
                <a:gd name="T70" fmla="*/ 34 w 100"/>
                <a:gd name="T71" fmla="*/ 24 h 138"/>
                <a:gd name="T72" fmla="*/ 42 w 100"/>
                <a:gd name="T73" fmla="*/ 23 h 138"/>
                <a:gd name="T74" fmla="*/ 52 w 100"/>
                <a:gd name="T75" fmla="*/ 27 h 138"/>
                <a:gd name="T76" fmla="*/ 57 w 100"/>
                <a:gd name="T77" fmla="*/ 36 h 138"/>
                <a:gd name="T78" fmla="*/ 54 w 100"/>
                <a:gd name="T79" fmla="*/ 47 h 138"/>
                <a:gd name="T80" fmla="*/ 42 w 100"/>
                <a:gd name="T81" fmla="*/ 52 h 138"/>
                <a:gd name="T82" fmla="*/ 39 w 100"/>
                <a:gd name="T83" fmla="*/ 52 h 138"/>
                <a:gd name="T84" fmla="*/ 28 w 100"/>
                <a:gd name="T85" fmla="*/ 55 h 138"/>
                <a:gd name="T86" fmla="*/ 25 w 100"/>
                <a:gd name="T87" fmla="*/ 64 h 138"/>
                <a:gd name="T88" fmla="*/ 29 w 100"/>
                <a:gd name="T89" fmla="*/ 73 h 138"/>
                <a:gd name="T90" fmla="*/ 39 w 100"/>
                <a:gd name="T91" fmla="*/ 76 h 138"/>
                <a:gd name="T92" fmla="*/ 44 w 100"/>
                <a:gd name="T93" fmla="*/ 76 h 138"/>
                <a:gd name="T94" fmla="*/ 49 w 100"/>
                <a:gd name="T95" fmla="*/ 75 h 138"/>
                <a:gd name="T96" fmla="*/ 63 w 100"/>
                <a:gd name="T97" fmla="*/ 80 h 138"/>
                <a:gd name="T98" fmla="*/ 70 w 100"/>
                <a:gd name="T99" fmla="*/ 94 h 138"/>
                <a:gd name="T100" fmla="*/ 68 w 100"/>
                <a:gd name="T101" fmla="*/ 105 h 138"/>
                <a:gd name="T102" fmla="*/ 61 w 100"/>
                <a:gd name="T103" fmla="*/ 112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0" h="138">
                  <a:moveTo>
                    <a:pt x="61" y="112"/>
                  </a:moveTo>
                  <a:cubicBezTo>
                    <a:pt x="59" y="113"/>
                    <a:pt x="56" y="114"/>
                    <a:pt x="53" y="114"/>
                  </a:cubicBezTo>
                  <a:cubicBezTo>
                    <a:pt x="47" y="114"/>
                    <a:pt x="43" y="113"/>
                    <a:pt x="40" y="109"/>
                  </a:cubicBezTo>
                  <a:cubicBezTo>
                    <a:pt x="36" y="106"/>
                    <a:pt x="32" y="100"/>
                    <a:pt x="28" y="92"/>
                  </a:cubicBezTo>
                  <a:cubicBezTo>
                    <a:pt x="28" y="90"/>
                    <a:pt x="26" y="88"/>
                    <a:pt x="24" y="87"/>
                  </a:cubicBezTo>
                  <a:cubicBezTo>
                    <a:pt x="22" y="86"/>
                    <a:pt x="19" y="85"/>
                    <a:pt x="17" y="85"/>
                  </a:cubicBezTo>
                  <a:cubicBezTo>
                    <a:pt x="13" y="85"/>
                    <a:pt x="10" y="87"/>
                    <a:pt x="7" y="89"/>
                  </a:cubicBezTo>
                  <a:cubicBezTo>
                    <a:pt x="5" y="92"/>
                    <a:pt x="4" y="95"/>
                    <a:pt x="4" y="100"/>
                  </a:cubicBezTo>
                  <a:cubicBezTo>
                    <a:pt x="5" y="103"/>
                    <a:pt x="6" y="106"/>
                    <a:pt x="9" y="111"/>
                  </a:cubicBezTo>
                  <a:cubicBezTo>
                    <a:pt x="11" y="115"/>
                    <a:pt x="14" y="119"/>
                    <a:pt x="19" y="123"/>
                  </a:cubicBezTo>
                  <a:cubicBezTo>
                    <a:pt x="23" y="127"/>
                    <a:pt x="28" y="131"/>
                    <a:pt x="34" y="133"/>
                  </a:cubicBezTo>
                  <a:cubicBezTo>
                    <a:pt x="41" y="136"/>
                    <a:pt x="48" y="138"/>
                    <a:pt x="55" y="138"/>
                  </a:cubicBezTo>
                  <a:cubicBezTo>
                    <a:pt x="62" y="138"/>
                    <a:pt x="69" y="136"/>
                    <a:pt x="75" y="134"/>
                  </a:cubicBezTo>
                  <a:cubicBezTo>
                    <a:pt x="80" y="132"/>
                    <a:pt x="85" y="128"/>
                    <a:pt x="89" y="124"/>
                  </a:cubicBezTo>
                  <a:cubicBezTo>
                    <a:pt x="93" y="120"/>
                    <a:pt x="96" y="115"/>
                    <a:pt x="98" y="110"/>
                  </a:cubicBezTo>
                  <a:cubicBezTo>
                    <a:pt x="100" y="105"/>
                    <a:pt x="100" y="99"/>
                    <a:pt x="99" y="93"/>
                  </a:cubicBezTo>
                  <a:cubicBezTo>
                    <a:pt x="99" y="88"/>
                    <a:pt x="98" y="84"/>
                    <a:pt x="95" y="80"/>
                  </a:cubicBezTo>
                  <a:cubicBezTo>
                    <a:pt x="93" y="76"/>
                    <a:pt x="90" y="72"/>
                    <a:pt x="86" y="68"/>
                  </a:cubicBezTo>
                  <a:cubicBezTo>
                    <a:pt x="84" y="66"/>
                    <a:pt x="80" y="64"/>
                    <a:pt x="77" y="61"/>
                  </a:cubicBezTo>
                  <a:cubicBezTo>
                    <a:pt x="80" y="58"/>
                    <a:pt x="83" y="55"/>
                    <a:pt x="84" y="51"/>
                  </a:cubicBezTo>
                  <a:cubicBezTo>
                    <a:pt x="87" y="47"/>
                    <a:pt x="87" y="41"/>
                    <a:pt x="87" y="35"/>
                  </a:cubicBezTo>
                  <a:cubicBezTo>
                    <a:pt x="86" y="30"/>
                    <a:pt x="85" y="25"/>
                    <a:pt x="82" y="21"/>
                  </a:cubicBezTo>
                  <a:cubicBezTo>
                    <a:pt x="80" y="17"/>
                    <a:pt x="76" y="13"/>
                    <a:pt x="72" y="10"/>
                  </a:cubicBezTo>
                  <a:cubicBezTo>
                    <a:pt x="68" y="6"/>
                    <a:pt x="64" y="4"/>
                    <a:pt x="58" y="2"/>
                  </a:cubicBezTo>
                  <a:cubicBezTo>
                    <a:pt x="53" y="1"/>
                    <a:pt x="48" y="0"/>
                    <a:pt x="42" y="0"/>
                  </a:cubicBezTo>
                  <a:cubicBezTo>
                    <a:pt x="35" y="0"/>
                    <a:pt x="29" y="1"/>
                    <a:pt x="23" y="3"/>
                  </a:cubicBezTo>
                  <a:cubicBezTo>
                    <a:pt x="18" y="5"/>
                    <a:pt x="13" y="7"/>
                    <a:pt x="10" y="11"/>
                  </a:cubicBezTo>
                  <a:cubicBezTo>
                    <a:pt x="6" y="14"/>
                    <a:pt x="4" y="17"/>
                    <a:pt x="2" y="21"/>
                  </a:cubicBezTo>
                  <a:cubicBezTo>
                    <a:pt x="1" y="25"/>
                    <a:pt x="0" y="29"/>
                    <a:pt x="0" y="32"/>
                  </a:cubicBezTo>
                  <a:cubicBezTo>
                    <a:pt x="1" y="36"/>
                    <a:pt x="3" y="40"/>
                    <a:pt x="5" y="42"/>
                  </a:cubicBezTo>
                  <a:cubicBezTo>
                    <a:pt x="8" y="44"/>
                    <a:pt x="11" y="46"/>
                    <a:pt x="14" y="46"/>
                  </a:cubicBezTo>
                  <a:cubicBezTo>
                    <a:pt x="17" y="46"/>
                    <a:pt x="19" y="45"/>
                    <a:pt x="21" y="44"/>
                  </a:cubicBezTo>
                  <a:cubicBezTo>
                    <a:pt x="23" y="43"/>
                    <a:pt x="24" y="42"/>
                    <a:pt x="25" y="40"/>
                  </a:cubicBezTo>
                  <a:cubicBezTo>
                    <a:pt x="26" y="38"/>
                    <a:pt x="26" y="35"/>
                    <a:pt x="27" y="33"/>
                  </a:cubicBezTo>
                  <a:cubicBezTo>
                    <a:pt x="28" y="30"/>
                    <a:pt x="29" y="28"/>
                    <a:pt x="30" y="27"/>
                  </a:cubicBezTo>
                  <a:cubicBezTo>
                    <a:pt x="31" y="26"/>
                    <a:pt x="32" y="25"/>
                    <a:pt x="34" y="24"/>
                  </a:cubicBezTo>
                  <a:cubicBezTo>
                    <a:pt x="36" y="23"/>
                    <a:pt x="38" y="23"/>
                    <a:pt x="42" y="23"/>
                  </a:cubicBezTo>
                  <a:cubicBezTo>
                    <a:pt x="46" y="23"/>
                    <a:pt x="50" y="24"/>
                    <a:pt x="52" y="27"/>
                  </a:cubicBezTo>
                  <a:cubicBezTo>
                    <a:pt x="55" y="29"/>
                    <a:pt x="57" y="32"/>
                    <a:pt x="57" y="36"/>
                  </a:cubicBezTo>
                  <a:cubicBezTo>
                    <a:pt x="58" y="41"/>
                    <a:pt x="57" y="45"/>
                    <a:pt x="54" y="47"/>
                  </a:cubicBezTo>
                  <a:cubicBezTo>
                    <a:pt x="51" y="50"/>
                    <a:pt x="47" y="52"/>
                    <a:pt x="42" y="52"/>
                  </a:cubicBezTo>
                  <a:cubicBezTo>
                    <a:pt x="39" y="52"/>
                    <a:pt x="39" y="52"/>
                    <a:pt x="39" y="52"/>
                  </a:cubicBezTo>
                  <a:cubicBezTo>
                    <a:pt x="34" y="52"/>
                    <a:pt x="30" y="53"/>
                    <a:pt x="28" y="55"/>
                  </a:cubicBezTo>
                  <a:cubicBezTo>
                    <a:pt x="25" y="57"/>
                    <a:pt x="24" y="60"/>
                    <a:pt x="25" y="64"/>
                  </a:cubicBezTo>
                  <a:cubicBezTo>
                    <a:pt x="25" y="68"/>
                    <a:pt x="27" y="71"/>
                    <a:pt x="29" y="73"/>
                  </a:cubicBezTo>
                  <a:cubicBezTo>
                    <a:pt x="32" y="75"/>
                    <a:pt x="35" y="76"/>
                    <a:pt x="39" y="76"/>
                  </a:cubicBezTo>
                  <a:cubicBezTo>
                    <a:pt x="40" y="76"/>
                    <a:pt x="41" y="76"/>
                    <a:pt x="44" y="76"/>
                  </a:cubicBezTo>
                  <a:cubicBezTo>
                    <a:pt x="46" y="76"/>
                    <a:pt x="48" y="75"/>
                    <a:pt x="49" y="75"/>
                  </a:cubicBezTo>
                  <a:cubicBezTo>
                    <a:pt x="55" y="75"/>
                    <a:pt x="60" y="77"/>
                    <a:pt x="63" y="80"/>
                  </a:cubicBezTo>
                  <a:cubicBezTo>
                    <a:pt x="67" y="84"/>
                    <a:pt x="69" y="88"/>
                    <a:pt x="70" y="94"/>
                  </a:cubicBezTo>
                  <a:cubicBezTo>
                    <a:pt x="70" y="98"/>
                    <a:pt x="69" y="102"/>
                    <a:pt x="68" y="105"/>
                  </a:cubicBezTo>
                  <a:cubicBezTo>
                    <a:pt x="66" y="108"/>
                    <a:pt x="64" y="110"/>
                    <a:pt x="61" y="112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85" name="Freeform 54">
              <a:extLst>
                <a:ext uri="{FF2B5EF4-FFF2-40B4-BE49-F238E27FC236}">
                  <a16:creationId xmlns:a16="http://schemas.microsoft.com/office/drawing/2014/main" id="{0CCF2A02-9610-43F4-9F1C-E3FC28D79A39}"/>
                </a:ext>
              </a:extLst>
            </p:cNvPr>
            <p:cNvSpPr>
              <a:spLocks/>
            </p:cNvSpPr>
            <p:nvPr/>
          </p:nvSpPr>
          <p:spPr bwMode="auto">
            <a:xfrm>
              <a:off x="5296248" y="3384321"/>
              <a:ext cx="405512" cy="369151"/>
            </a:xfrm>
            <a:custGeom>
              <a:avLst/>
              <a:gdLst>
                <a:gd name="T0" fmla="*/ 310 w 348"/>
                <a:gd name="T1" fmla="*/ 317 h 317"/>
                <a:gd name="T2" fmla="*/ 73 w 348"/>
                <a:gd name="T3" fmla="*/ 317 h 317"/>
                <a:gd name="T4" fmla="*/ 29 w 348"/>
                <a:gd name="T5" fmla="*/ 277 h 317"/>
                <a:gd name="T6" fmla="*/ 2 w 348"/>
                <a:gd name="T7" fmla="*/ 40 h 317"/>
                <a:gd name="T8" fmla="*/ 38 w 348"/>
                <a:gd name="T9" fmla="*/ 0 h 317"/>
                <a:gd name="T10" fmla="*/ 274 w 348"/>
                <a:gd name="T11" fmla="*/ 0 h 317"/>
                <a:gd name="T12" fmla="*/ 319 w 348"/>
                <a:gd name="T13" fmla="*/ 40 h 317"/>
                <a:gd name="T14" fmla="*/ 345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3" y="317"/>
                    <a:pt x="73" y="317"/>
                    <a:pt x="73" y="317"/>
                  </a:cubicBezTo>
                  <a:cubicBezTo>
                    <a:pt x="51" y="317"/>
                    <a:pt x="31" y="299"/>
                    <a:pt x="29" y="27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5" y="277"/>
                    <a:pt x="345" y="277"/>
                    <a:pt x="345" y="277"/>
                  </a:cubicBezTo>
                  <a:cubicBezTo>
                    <a:pt x="348" y="299"/>
                    <a:pt x="332" y="317"/>
                    <a:pt x="310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86" name="Freeform 55">
              <a:extLst>
                <a:ext uri="{FF2B5EF4-FFF2-40B4-BE49-F238E27FC236}">
                  <a16:creationId xmlns:a16="http://schemas.microsoft.com/office/drawing/2014/main" id="{F3382032-4B87-4F3D-B68C-DD1E882D040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47399" y="3397880"/>
              <a:ext cx="354361" cy="355593"/>
            </a:xfrm>
            <a:custGeom>
              <a:avLst/>
              <a:gdLst>
                <a:gd name="T0" fmla="*/ 275 w 304"/>
                <a:gd name="T1" fmla="*/ 28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3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87" name="Freeform 56">
              <a:extLst>
                <a:ext uri="{FF2B5EF4-FFF2-40B4-BE49-F238E27FC236}">
                  <a16:creationId xmlns:a16="http://schemas.microsoft.com/office/drawing/2014/main" id="{3FDEA2CC-007C-4859-974F-212679EF278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438609" y="3487856"/>
              <a:ext cx="126954" cy="162081"/>
            </a:xfrm>
            <a:custGeom>
              <a:avLst/>
              <a:gdLst>
                <a:gd name="T0" fmla="*/ 22 w 109"/>
                <a:gd name="T1" fmla="*/ 109 h 139"/>
                <a:gd name="T2" fmla="*/ 63 w 109"/>
                <a:gd name="T3" fmla="*/ 109 h 139"/>
                <a:gd name="T4" fmla="*/ 65 w 109"/>
                <a:gd name="T5" fmla="*/ 123 h 139"/>
                <a:gd name="T6" fmla="*/ 70 w 109"/>
                <a:gd name="T7" fmla="*/ 135 h 139"/>
                <a:gd name="T8" fmla="*/ 81 w 109"/>
                <a:gd name="T9" fmla="*/ 139 h 139"/>
                <a:gd name="T10" fmla="*/ 90 w 109"/>
                <a:gd name="T11" fmla="*/ 135 h 139"/>
                <a:gd name="T12" fmla="*/ 93 w 109"/>
                <a:gd name="T13" fmla="*/ 123 h 139"/>
                <a:gd name="T14" fmla="*/ 91 w 109"/>
                <a:gd name="T15" fmla="*/ 109 h 139"/>
                <a:gd name="T16" fmla="*/ 94 w 109"/>
                <a:gd name="T17" fmla="*/ 109 h 139"/>
                <a:gd name="T18" fmla="*/ 105 w 109"/>
                <a:gd name="T19" fmla="*/ 106 h 139"/>
                <a:gd name="T20" fmla="*/ 109 w 109"/>
                <a:gd name="T21" fmla="*/ 97 h 139"/>
                <a:gd name="T22" fmla="*/ 101 w 109"/>
                <a:gd name="T23" fmla="*/ 86 h 139"/>
                <a:gd name="T24" fmla="*/ 89 w 109"/>
                <a:gd name="T25" fmla="*/ 84 h 139"/>
                <a:gd name="T26" fmla="*/ 88 w 109"/>
                <a:gd name="T27" fmla="*/ 84 h 139"/>
                <a:gd name="T28" fmla="*/ 81 w 109"/>
                <a:gd name="T29" fmla="*/ 19 h 139"/>
                <a:gd name="T30" fmla="*/ 63 w 109"/>
                <a:gd name="T31" fmla="*/ 0 h 139"/>
                <a:gd name="T32" fmla="*/ 54 w 109"/>
                <a:gd name="T33" fmla="*/ 4 h 139"/>
                <a:gd name="T34" fmla="*/ 47 w 109"/>
                <a:gd name="T35" fmla="*/ 13 h 139"/>
                <a:gd name="T36" fmla="*/ 8 w 109"/>
                <a:gd name="T37" fmla="*/ 76 h 139"/>
                <a:gd name="T38" fmla="*/ 5 w 109"/>
                <a:gd name="T39" fmla="*/ 80 h 139"/>
                <a:gd name="T40" fmla="*/ 3 w 109"/>
                <a:gd name="T41" fmla="*/ 84 h 139"/>
                <a:gd name="T42" fmla="*/ 1 w 109"/>
                <a:gd name="T43" fmla="*/ 88 h 139"/>
                <a:gd name="T44" fmla="*/ 1 w 109"/>
                <a:gd name="T45" fmla="*/ 92 h 139"/>
                <a:gd name="T46" fmla="*/ 7 w 109"/>
                <a:gd name="T47" fmla="*/ 105 h 139"/>
                <a:gd name="T48" fmla="*/ 22 w 109"/>
                <a:gd name="T49" fmla="*/ 109 h 139"/>
                <a:gd name="T50" fmla="*/ 32 w 109"/>
                <a:gd name="T51" fmla="*/ 84 h 139"/>
                <a:gd name="T52" fmla="*/ 56 w 109"/>
                <a:gd name="T53" fmla="*/ 45 h 139"/>
                <a:gd name="T54" fmla="*/ 60 w 109"/>
                <a:gd name="T55" fmla="*/ 84 h 139"/>
                <a:gd name="T56" fmla="*/ 32 w 109"/>
                <a:gd name="T57" fmla="*/ 84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139">
                  <a:moveTo>
                    <a:pt x="22" y="109"/>
                  </a:moveTo>
                  <a:cubicBezTo>
                    <a:pt x="63" y="109"/>
                    <a:pt x="63" y="109"/>
                    <a:pt x="63" y="109"/>
                  </a:cubicBezTo>
                  <a:cubicBezTo>
                    <a:pt x="65" y="123"/>
                    <a:pt x="65" y="123"/>
                    <a:pt x="65" y="123"/>
                  </a:cubicBezTo>
                  <a:cubicBezTo>
                    <a:pt x="65" y="128"/>
                    <a:pt x="67" y="132"/>
                    <a:pt x="70" y="135"/>
                  </a:cubicBezTo>
                  <a:cubicBezTo>
                    <a:pt x="73" y="138"/>
                    <a:pt x="76" y="139"/>
                    <a:pt x="81" y="139"/>
                  </a:cubicBezTo>
                  <a:cubicBezTo>
                    <a:pt x="85" y="139"/>
                    <a:pt x="88" y="138"/>
                    <a:pt x="90" y="135"/>
                  </a:cubicBezTo>
                  <a:cubicBezTo>
                    <a:pt x="93" y="132"/>
                    <a:pt x="93" y="128"/>
                    <a:pt x="93" y="123"/>
                  </a:cubicBezTo>
                  <a:cubicBezTo>
                    <a:pt x="91" y="109"/>
                    <a:pt x="91" y="109"/>
                    <a:pt x="91" y="109"/>
                  </a:cubicBezTo>
                  <a:cubicBezTo>
                    <a:pt x="94" y="109"/>
                    <a:pt x="94" y="109"/>
                    <a:pt x="94" y="109"/>
                  </a:cubicBezTo>
                  <a:cubicBezTo>
                    <a:pt x="99" y="109"/>
                    <a:pt x="103" y="108"/>
                    <a:pt x="105" y="106"/>
                  </a:cubicBezTo>
                  <a:cubicBezTo>
                    <a:pt x="107" y="105"/>
                    <a:pt x="109" y="102"/>
                    <a:pt x="109" y="97"/>
                  </a:cubicBezTo>
                  <a:cubicBezTo>
                    <a:pt x="108" y="90"/>
                    <a:pt x="104" y="87"/>
                    <a:pt x="101" y="86"/>
                  </a:cubicBezTo>
                  <a:cubicBezTo>
                    <a:pt x="98" y="84"/>
                    <a:pt x="94" y="84"/>
                    <a:pt x="89" y="84"/>
                  </a:cubicBezTo>
                  <a:cubicBezTo>
                    <a:pt x="88" y="84"/>
                    <a:pt x="88" y="84"/>
                    <a:pt x="88" y="84"/>
                  </a:cubicBezTo>
                  <a:cubicBezTo>
                    <a:pt x="81" y="19"/>
                    <a:pt x="81" y="19"/>
                    <a:pt x="81" y="19"/>
                  </a:cubicBezTo>
                  <a:cubicBezTo>
                    <a:pt x="80" y="7"/>
                    <a:pt x="73" y="0"/>
                    <a:pt x="63" y="0"/>
                  </a:cubicBezTo>
                  <a:cubicBezTo>
                    <a:pt x="59" y="0"/>
                    <a:pt x="56" y="2"/>
                    <a:pt x="54" y="4"/>
                  </a:cubicBezTo>
                  <a:cubicBezTo>
                    <a:pt x="52" y="6"/>
                    <a:pt x="50" y="9"/>
                    <a:pt x="47" y="13"/>
                  </a:cubicBezTo>
                  <a:cubicBezTo>
                    <a:pt x="8" y="76"/>
                    <a:pt x="8" y="76"/>
                    <a:pt x="8" y="76"/>
                  </a:cubicBezTo>
                  <a:cubicBezTo>
                    <a:pt x="5" y="80"/>
                    <a:pt x="5" y="80"/>
                    <a:pt x="5" y="80"/>
                  </a:cubicBezTo>
                  <a:cubicBezTo>
                    <a:pt x="4" y="81"/>
                    <a:pt x="3" y="82"/>
                    <a:pt x="3" y="84"/>
                  </a:cubicBezTo>
                  <a:cubicBezTo>
                    <a:pt x="2" y="85"/>
                    <a:pt x="1" y="87"/>
                    <a:pt x="1" y="88"/>
                  </a:cubicBezTo>
                  <a:cubicBezTo>
                    <a:pt x="1" y="89"/>
                    <a:pt x="0" y="91"/>
                    <a:pt x="1" y="92"/>
                  </a:cubicBezTo>
                  <a:cubicBezTo>
                    <a:pt x="1" y="98"/>
                    <a:pt x="3" y="102"/>
                    <a:pt x="7" y="105"/>
                  </a:cubicBezTo>
                  <a:cubicBezTo>
                    <a:pt x="11" y="108"/>
                    <a:pt x="16" y="109"/>
                    <a:pt x="22" y="109"/>
                  </a:cubicBezTo>
                  <a:close/>
                  <a:moveTo>
                    <a:pt x="32" y="84"/>
                  </a:moveTo>
                  <a:cubicBezTo>
                    <a:pt x="56" y="45"/>
                    <a:pt x="56" y="45"/>
                    <a:pt x="56" y="45"/>
                  </a:cubicBezTo>
                  <a:cubicBezTo>
                    <a:pt x="60" y="84"/>
                    <a:pt x="60" y="84"/>
                    <a:pt x="60" y="84"/>
                  </a:cubicBezTo>
                  <a:lnTo>
                    <a:pt x="32" y="84"/>
                  </a:ln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88" name="Freeform 57">
              <a:extLst>
                <a:ext uri="{FF2B5EF4-FFF2-40B4-BE49-F238E27FC236}">
                  <a16:creationId xmlns:a16="http://schemas.microsoft.com/office/drawing/2014/main" id="{0A460D3C-72E5-41BD-9A8A-5C3C26F3FE2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3514" y="3853926"/>
              <a:ext cx="405512" cy="367918"/>
            </a:xfrm>
            <a:custGeom>
              <a:avLst/>
              <a:gdLst>
                <a:gd name="T0" fmla="*/ 310 w 348"/>
                <a:gd name="T1" fmla="*/ 316 h 316"/>
                <a:gd name="T2" fmla="*/ 73 w 348"/>
                <a:gd name="T3" fmla="*/ 316 h 316"/>
                <a:gd name="T4" fmla="*/ 29 w 348"/>
                <a:gd name="T5" fmla="*/ 276 h 316"/>
                <a:gd name="T6" fmla="*/ 2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9 w 348"/>
                <a:gd name="T13" fmla="*/ 40 h 316"/>
                <a:gd name="T14" fmla="*/ 345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3" y="316"/>
                    <a:pt x="73" y="316"/>
                    <a:pt x="73" y="316"/>
                  </a:cubicBezTo>
                  <a:cubicBezTo>
                    <a:pt x="51" y="316"/>
                    <a:pt x="31" y="298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5" y="276"/>
                    <a:pt x="345" y="276"/>
                    <a:pt x="345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89" name="Freeform 58">
              <a:extLst>
                <a:ext uri="{FF2B5EF4-FFF2-40B4-BE49-F238E27FC236}">
                  <a16:creationId xmlns:a16="http://schemas.microsoft.com/office/drawing/2014/main" id="{620FF8BA-2F8A-4414-9984-9B6038BA68A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4666" y="3866868"/>
              <a:ext cx="354361" cy="354977"/>
            </a:xfrm>
            <a:custGeom>
              <a:avLst/>
              <a:gdLst>
                <a:gd name="T0" fmla="*/ 275 w 304"/>
                <a:gd name="T1" fmla="*/ 29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9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1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8"/>
                    <a:pt x="273" y="18"/>
                    <a:pt x="275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90" name="Freeform 59">
              <a:extLst>
                <a:ext uri="{FF2B5EF4-FFF2-40B4-BE49-F238E27FC236}">
                  <a16:creationId xmlns:a16="http://schemas.microsoft.com/office/drawing/2014/main" id="{28E27665-8EEE-43B9-AABE-22FC5483F5B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088956" y="3957461"/>
              <a:ext cx="117709" cy="160849"/>
            </a:xfrm>
            <a:custGeom>
              <a:avLst/>
              <a:gdLst>
                <a:gd name="T0" fmla="*/ 30 w 101"/>
                <a:gd name="T1" fmla="*/ 132 h 138"/>
                <a:gd name="T2" fmla="*/ 57 w 101"/>
                <a:gd name="T3" fmla="*/ 138 h 138"/>
                <a:gd name="T4" fmla="*/ 82 w 101"/>
                <a:gd name="T5" fmla="*/ 132 h 138"/>
                <a:gd name="T6" fmla="*/ 97 w 101"/>
                <a:gd name="T7" fmla="*/ 117 h 138"/>
                <a:gd name="T8" fmla="*/ 100 w 101"/>
                <a:gd name="T9" fmla="*/ 95 h 138"/>
                <a:gd name="T10" fmla="*/ 96 w 101"/>
                <a:gd name="T11" fmla="*/ 81 h 138"/>
                <a:gd name="T12" fmla="*/ 87 w 101"/>
                <a:gd name="T13" fmla="*/ 69 h 138"/>
                <a:gd name="T14" fmla="*/ 78 w 101"/>
                <a:gd name="T15" fmla="*/ 63 h 138"/>
                <a:gd name="T16" fmla="*/ 86 w 101"/>
                <a:gd name="T17" fmla="*/ 54 h 138"/>
                <a:gd name="T18" fmla="*/ 89 w 101"/>
                <a:gd name="T19" fmla="*/ 37 h 138"/>
                <a:gd name="T20" fmla="*/ 85 w 101"/>
                <a:gd name="T21" fmla="*/ 23 h 138"/>
                <a:gd name="T22" fmla="*/ 75 w 101"/>
                <a:gd name="T23" fmla="*/ 11 h 138"/>
                <a:gd name="T24" fmla="*/ 60 w 101"/>
                <a:gd name="T25" fmla="*/ 3 h 138"/>
                <a:gd name="T26" fmla="*/ 40 w 101"/>
                <a:gd name="T27" fmla="*/ 0 h 138"/>
                <a:gd name="T28" fmla="*/ 18 w 101"/>
                <a:gd name="T29" fmla="*/ 5 h 138"/>
                <a:gd name="T30" fmla="*/ 4 w 101"/>
                <a:gd name="T31" fmla="*/ 18 h 138"/>
                <a:gd name="T32" fmla="*/ 1 w 101"/>
                <a:gd name="T33" fmla="*/ 37 h 138"/>
                <a:gd name="T34" fmla="*/ 18 w 101"/>
                <a:gd name="T35" fmla="*/ 63 h 138"/>
                <a:gd name="T36" fmla="*/ 3 w 101"/>
                <a:gd name="T37" fmla="*/ 96 h 138"/>
                <a:gd name="T38" fmla="*/ 11 w 101"/>
                <a:gd name="T39" fmla="*/ 117 h 138"/>
                <a:gd name="T40" fmla="*/ 30 w 101"/>
                <a:gd name="T41" fmla="*/ 132 h 138"/>
                <a:gd name="T42" fmla="*/ 60 w 101"/>
                <a:gd name="T43" fmla="*/ 44 h 138"/>
                <a:gd name="T44" fmla="*/ 58 w 101"/>
                <a:gd name="T45" fmla="*/ 48 h 138"/>
                <a:gd name="T46" fmla="*/ 53 w 101"/>
                <a:gd name="T47" fmla="*/ 51 h 138"/>
                <a:gd name="T48" fmla="*/ 47 w 101"/>
                <a:gd name="T49" fmla="*/ 53 h 138"/>
                <a:gd name="T50" fmla="*/ 35 w 101"/>
                <a:gd name="T51" fmla="*/ 48 h 138"/>
                <a:gd name="T52" fmla="*/ 30 w 101"/>
                <a:gd name="T53" fmla="*/ 38 h 138"/>
                <a:gd name="T54" fmla="*/ 33 w 101"/>
                <a:gd name="T55" fmla="*/ 27 h 138"/>
                <a:gd name="T56" fmla="*/ 43 w 101"/>
                <a:gd name="T57" fmla="*/ 23 h 138"/>
                <a:gd name="T58" fmla="*/ 52 w 101"/>
                <a:gd name="T59" fmla="*/ 25 h 138"/>
                <a:gd name="T60" fmla="*/ 58 w 101"/>
                <a:gd name="T61" fmla="*/ 30 h 138"/>
                <a:gd name="T62" fmla="*/ 61 w 101"/>
                <a:gd name="T63" fmla="*/ 38 h 138"/>
                <a:gd name="T64" fmla="*/ 60 w 101"/>
                <a:gd name="T65" fmla="*/ 44 h 138"/>
                <a:gd name="T66" fmla="*/ 69 w 101"/>
                <a:gd name="T67" fmla="*/ 106 h 138"/>
                <a:gd name="T68" fmla="*/ 63 w 101"/>
                <a:gd name="T69" fmla="*/ 113 h 138"/>
                <a:gd name="T70" fmla="*/ 54 w 101"/>
                <a:gd name="T71" fmla="*/ 115 h 138"/>
                <a:gd name="T72" fmla="*/ 44 w 101"/>
                <a:gd name="T73" fmla="*/ 113 h 138"/>
                <a:gd name="T74" fmla="*/ 37 w 101"/>
                <a:gd name="T75" fmla="*/ 106 h 138"/>
                <a:gd name="T76" fmla="*/ 33 w 101"/>
                <a:gd name="T77" fmla="*/ 95 h 138"/>
                <a:gd name="T78" fmla="*/ 37 w 101"/>
                <a:gd name="T79" fmla="*/ 80 h 138"/>
                <a:gd name="T80" fmla="*/ 49 w 101"/>
                <a:gd name="T81" fmla="*/ 75 h 138"/>
                <a:gd name="T82" fmla="*/ 59 w 101"/>
                <a:gd name="T83" fmla="*/ 78 h 138"/>
                <a:gd name="T84" fmla="*/ 67 w 101"/>
                <a:gd name="T85" fmla="*/ 84 h 138"/>
                <a:gd name="T86" fmla="*/ 70 w 101"/>
                <a:gd name="T87" fmla="*/ 95 h 138"/>
                <a:gd name="T88" fmla="*/ 69 w 101"/>
                <a:gd name="T89" fmla="*/ 106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01" h="138">
                  <a:moveTo>
                    <a:pt x="30" y="132"/>
                  </a:moveTo>
                  <a:cubicBezTo>
                    <a:pt x="38" y="136"/>
                    <a:pt x="47" y="138"/>
                    <a:pt x="57" y="138"/>
                  </a:cubicBezTo>
                  <a:cubicBezTo>
                    <a:pt x="67" y="138"/>
                    <a:pt x="75" y="136"/>
                    <a:pt x="82" y="132"/>
                  </a:cubicBezTo>
                  <a:cubicBezTo>
                    <a:pt x="89" y="129"/>
                    <a:pt x="94" y="124"/>
                    <a:pt x="97" y="117"/>
                  </a:cubicBezTo>
                  <a:cubicBezTo>
                    <a:pt x="100" y="111"/>
                    <a:pt x="101" y="103"/>
                    <a:pt x="100" y="95"/>
                  </a:cubicBezTo>
                  <a:cubicBezTo>
                    <a:pt x="100" y="90"/>
                    <a:pt x="98" y="85"/>
                    <a:pt x="96" y="81"/>
                  </a:cubicBezTo>
                  <a:cubicBezTo>
                    <a:pt x="94" y="76"/>
                    <a:pt x="91" y="72"/>
                    <a:pt x="87" y="69"/>
                  </a:cubicBezTo>
                  <a:cubicBezTo>
                    <a:pt x="84" y="66"/>
                    <a:pt x="81" y="65"/>
                    <a:pt x="78" y="63"/>
                  </a:cubicBezTo>
                  <a:cubicBezTo>
                    <a:pt x="82" y="60"/>
                    <a:pt x="84" y="57"/>
                    <a:pt x="86" y="54"/>
                  </a:cubicBezTo>
                  <a:cubicBezTo>
                    <a:pt x="89" y="49"/>
                    <a:pt x="90" y="43"/>
                    <a:pt x="89" y="37"/>
                  </a:cubicBezTo>
                  <a:cubicBezTo>
                    <a:pt x="89" y="32"/>
                    <a:pt x="87" y="27"/>
                    <a:pt x="85" y="23"/>
                  </a:cubicBezTo>
                  <a:cubicBezTo>
                    <a:pt x="83" y="18"/>
                    <a:pt x="79" y="14"/>
                    <a:pt x="75" y="11"/>
                  </a:cubicBezTo>
                  <a:cubicBezTo>
                    <a:pt x="71" y="8"/>
                    <a:pt x="66" y="5"/>
                    <a:pt x="60" y="3"/>
                  </a:cubicBezTo>
                  <a:cubicBezTo>
                    <a:pt x="54" y="1"/>
                    <a:pt x="47" y="0"/>
                    <a:pt x="40" y="0"/>
                  </a:cubicBezTo>
                  <a:cubicBezTo>
                    <a:pt x="31" y="0"/>
                    <a:pt x="24" y="2"/>
                    <a:pt x="18" y="5"/>
                  </a:cubicBezTo>
                  <a:cubicBezTo>
                    <a:pt x="11" y="8"/>
                    <a:pt x="7" y="13"/>
                    <a:pt x="4" y="18"/>
                  </a:cubicBezTo>
                  <a:cubicBezTo>
                    <a:pt x="1" y="24"/>
                    <a:pt x="0" y="30"/>
                    <a:pt x="1" y="37"/>
                  </a:cubicBezTo>
                  <a:cubicBezTo>
                    <a:pt x="2" y="48"/>
                    <a:pt x="8" y="57"/>
                    <a:pt x="18" y="63"/>
                  </a:cubicBezTo>
                  <a:cubicBezTo>
                    <a:pt x="6" y="70"/>
                    <a:pt x="1" y="81"/>
                    <a:pt x="3" y="96"/>
                  </a:cubicBezTo>
                  <a:cubicBezTo>
                    <a:pt x="4" y="104"/>
                    <a:pt x="7" y="111"/>
                    <a:pt x="11" y="117"/>
                  </a:cubicBezTo>
                  <a:cubicBezTo>
                    <a:pt x="16" y="124"/>
                    <a:pt x="22" y="129"/>
                    <a:pt x="30" y="132"/>
                  </a:cubicBezTo>
                  <a:close/>
                  <a:moveTo>
                    <a:pt x="60" y="44"/>
                  </a:moveTo>
                  <a:cubicBezTo>
                    <a:pt x="60" y="46"/>
                    <a:pt x="59" y="47"/>
                    <a:pt x="58" y="48"/>
                  </a:cubicBezTo>
                  <a:cubicBezTo>
                    <a:pt x="56" y="50"/>
                    <a:pt x="55" y="51"/>
                    <a:pt x="53" y="51"/>
                  </a:cubicBezTo>
                  <a:cubicBezTo>
                    <a:pt x="51" y="52"/>
                    <a:pt x="49" y="53"/>
                    <a:pt x="47" y="53"/>
                  </a:cubicBezTo>
                  <a:cubicBezTo>
                    <a:pt x="42" y="53"/>
                    <a:pt x="38" y="51"/>
                    <a:pt x="35" y="48"/>
                  </a:cubicBezTo>
                  <a:cubicBezTo>
                    <a:pt x="32" y="46"/>
                    <a:pt x="30" y="42"/>
                    <a:pt x="30" y="38"/>
                  </a:cubicBezTo>
                  <a:cubicBezTo>
                    <a:pt x="29" y="33"/>
                    <a:pt x="30" y="30"/>
                    <a:pt x="33" y="27"/>
                  </a:cubicBezTo>
                  <a:cubicBezTo>
                    <a:pt x="35" y="24"/>
                    <a:pt x="39" y="23"/>
                    <a:pt x="43" y="23"/>
                  </a:cubicBezTo>
                  <a:cubicBezTo>
                    <a:pt x="46" y="23"/>
                    <a:pt x="49" y="23"/>
                    <a:pt x="52" y="25"/>
                  </a:cubicBezTo>
                  <a:cubicBezTo>
                    <a:pt x="54" y="26"/>
                    <a:pt x="56" y="28"/>
                    <a:pt x="58" y="30"/>
                  </a:cubicBezTo>
                  <a:cubicBezTo>
                    <a:pt x="59" y="32"/>
                    <a:pt x="60" y="35"/>
                    <a:pt x="61" y="38"/>
                  </a:cubicBezTo>
                  <a:cubicBezTo>
                    <a:pt x="61" y="40"/>
                    <a:pt x="61" y="42"/>
                    <a:pt x="60" y="44"/>
                  </a:cubicBezTo>
                  <a:close/>
                  <a:moveTo>
                    <a:pt x="69" y="106"/>
                  </a:moveTo>
                  <a:cubicBezTo>
                    <a:pt x="68" y="109"/>
                    <a:pt x="66" y="111"/>
                    <a:pt x="63" y="113"/>
                  </a:cubicBezTo>
                  <a:cubicBezTo>
                    <a:pt x="61" y="114"/>
                    <a:pt x="58" y="115"/>
                    <a:pt x="54" y="115"/>
                  </a:cubicBezTo>
                  <a:cubicBezTo>
                    <a:pt x="50" y="115"/>
                    <a:pt x="47" y="114"/>
                    <a:pt x="44" y="113"/>
                  </a:cubicBezTo>
                  <a:cubicBezTo>
                    <a:pt x="41" y="111"/>
                    <a:pt x="39" y="109"/>
                    <a:pt x="37" y="106"/>
                  </a:cubicBezTo>
                  <a:cubicBezTo>
                    <a:pt x="35" y="103"/>
                    <a:pt x="34" y="99"/>
                    <a:pt x="33" y="95"/>
                  </a:cubicBezTo>
                  <a:cubicBezTo>
                    <a:pt x="32" y="89"/>
                    <a:pt x="34" y="84"/>
                    <a:pt x="37" y="80"/>
                  </a:cubicBezTo>
                  <a:cubicBezTo>
                    <a:pt x="40" y="77"/>
                    <a:pt x="44" y="75"/>
                    <a:pt x="49" y="75"/>
                  </a:cubicBezTo>
                  <a:cubicBezTo>
                    <a:pt x="53" y="75"/>
                    <a:pt x="56" y="76"/>
                    <a:pt x="59" y="78"/>
                  </a:cubicBezTo>
                  <a:cubicBezTo>
                    <a:pt x="62" y="79"/>
                    <a:pt x="65" y="81"/>
                    <a:pt x="67" y="84"/>
                  </a:cubicBezTo>
                  <a:cubicBezTo>
                    <a:pt x="69" y="87"/>
                    <a:pt x="70" y="91"/>
                    <a:pt x="70" y="95"/>
                  </a:cubicBezTo>
                  <a:cubicBezTo>
                    <a:pt x="71" y="99"/>
                    <a:pt x="70" y="102"/>
                    <a:pt x="69" y="106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91" name="Freeform 60">
              <a:extLst>
                <a:ext uri="{FF2B5EF4-FFF2-40B4-BE49-F238E27FC236}">
                  <a16:creationId xmlns:a16="http://schemas.microsoft.com/office/drawing/2014/main" id="{82755A69-4F55-4F9D-8FDC-685BF7AC771A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5142" y="3853926"/>
              <a:ext cx="405512" cy="367918"/>
            </a:xfrm>
            <a:custGeom>
              <a:avLst/>
              <a:gdLst>
                <a:gd name="T0" fmla="*/ 310 w 348"/>
                <a:gd name="T1" fmla="*/ 316 h 316"/>
                <a:gd name="T2" fmla="*/ 73 w 348"/>
                <a:gd name="T3" fmla="*/ 316 h 316"/>
                <a:gd name="T4" fmla="*/ 29 w 348"/>
                <a:gd name="T5" fmla="*/ 276 h 316"/>
                <a:gd name="T6" fmla="*/ 2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9 w 348"/>
                <a:gd name="T13" fmla="*/ 40 h 316"/>
                <a:gd name="T14" fmla="*/ 345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3" y="316"/>
                    <a:pt x="73" y="316"/>
                    <a:pt x="73" y="316"/>
                  </a:cubicBezTo>
                  <a:cubicBezTo>
                    <a:pt x="51" y="316"/>
                    <a:pt x="31" y="298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7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7"/>
                    <a:pt x="319" y="40"/>
                  </a:cubicBezTo>
                  <a:cubicBezTo>
                    <a:pt x="345" y="276"/>
                    <a:pt x="345" y="276"/>
                    <a:pt x="345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92" name="Freeform 61">
              <a:extLst>
                <a:ext uri="{FF2B5EF4-FFF2-40B4-BE49-F238E27FC236}">
                  <a16:creationId xmlns:a16="http://schemas.microsoft.com/office/drawing/2014/main" id="{3BFAF339-3E5A-454C-A600-B8D421ACAF2F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6293" y="3866868"/>
              <a:ext cx="354361" cy="354977"/>
            </a:xfrm>
            <a:custGeom>
              <a:avLst/>
              <a:gdLst>
                <a:gd name="T0" fmla="*/ 275 w 304"/>
                <a:gd name="T1" fmla="*/ 29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9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1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8"/>
                    <a:pt x="273" y="18"/>
                    <a:pt x="275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93" name="Freeform 62">
              <a:extLst>
                <a:ext uri="{FF2B5EF4-FFF2-40B4-BE49-F238E27FC236}">
                  <a16:creationId xmlns:a16="http://schemas.microsoft.com/office/drawing/2014/main" id="{45F05656-4098-4EFC-9776-DF196B923A5A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3805" y="3958693"/>
              <a:ext cx="112779" cy="158384"/>
            </a:xfrm>
            <a:custGeom>
              <a:avLst/>
              <a:gdLst>
                <a:gd name="T0" fmla="*/ 64 w 97"/>
                <a:gd name="T1" fmla="*/ 117 h 136"/>
                <a:gd name="T2" fmla="*/ 64 w 97"/>
                <a:gd name="T3" fmla="*/ 106 h 136"/>
                <a:gd name="T4" fmla="*/ 65 w 97"/>
                <a:gd name="T5" fmla="*/ 94 h 136"/>
                <a:gd name="T6" fmla="*/ 67 w 97"/>
                <a:gd name="T7" fmla="*/ 83 h 136"/>
                <a:gd name="T8" fmla="*/ 75 w 97"/>
                <a:gd name="T9" fmla="*/ 57 h 136"/>
                <a:gd name="T10" fmla="*/ 84 w 97"/>
                <a:gd name="T11" fmla="*/ 39 h 136"/>
                <a:gd name="T12" fmla="*/ 93 w 97"/>
                <a:gd name="T13" fmla="*/ 26 h 136"/>
                <a:gd name="T14" fmla="*/ 96 w 97"/>
                <a:gd name="T15" fmla="*/ 14 h 136"/>
                <a:gd name="T16" fmla="*/ 90 w 97"/>
                <a:gd name="T17" fmla="*/ 3 h 136"/>
                <a:gd name="T18" fmla="*/ 76 w 97"/>
                <a:gd name="T19" fmla="*/ 0 h 136"/>
                <a:gd name="T20" fmla="*/ 17 w 97"/>
                <a:gd name="T21" fmla="*/ 0 h 136"/>
                <a:gd name="T22" fmla="*/ 5 w 97"/>
                <a:gd name="T23" fmla="*/ 2 h 136"/>
                <a:gd name="T24" fmla="*/ 1 w 97"/>
                <a:gd name="T25" fmla="*/ 12 h 136"/>
                <a:gd name="T26" fmla="*/ 7 w 97"/>
                <a:gd name="T27" fmla="*/ 23 h 136"/>
                <a:gd name="T28" fmla="*/ 20 w 97"/>
                <a:gd name="T29" fmla="*/ 27 h 136"/>
                <a:gd name="T30" fmla="*/ 61 w 97"/>
                <a:gd name="T31" fmla="*/ 27 h 136"/>
                <a:gd name="T32" fmla="*/ 48 w 97"/>
                <a:gd name="T33" fmla="*/ 50 h 136"/>
                <a:gd name="T34" fmla="*/ 38 w 97"/>
                <a:gd name="T35" fmla="*/ 78 h 136"/>
                <a:gd name="T36" fmla="*/ 32 w 97"/>
                <a:gd name="T37" fmla="*/ 102 h 136"/>
                <a:gd name="T38" fmla="*/ 32 w 97"/>
                <a:gd name="T39" fmla="*/ 118 h 136"/>
                <a:gd name="T40" fmla="*/ 37 w 97"/>
                <a:gd name="T41" fmla="*/ 131 h 136"/>
                <a:gd name="T42" fmla="*/ 49 w 97"/>
                <a:gd name="T43" fmla="*/ 136 h 136"/>
                <a:gd name="T44" fmla="*/ 59 w 97"/>
                <a:gd name="T45" fmla="*/ 131 h 136"/>
                <a:gd name="T46" fmla="*/ 64 w 97"/>
                <a:gd name="T47" fmla="*/ 117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97" h="136">
                  <a:moveTo>
                    <a:pt x="64" y="117"/>
                  </a:moveTo>
                  <a:cubicBezTo>
                    <a:pt x="64" y="115"/>
                    <a:pt x="64" y="111"/>
                    <a:pt x="64" y="106"/>
                  </a:cubicBezTo>
                  <a:cubicBezTo>
                    <a:pt x="65" y="101"/>
                    <a:pt x="65" y="97"/>
                    <a:pt x="65" y="94"/>
                  </a:cubicBezTo>
                  <a:cubicBezTo>
                    <a:pt x="65" y="91"/>
                    <a:pt x="66" y="88"/>
                    <a:pt x="67" y="83"/>
                  </a:cubicBezTo>
                  <a:cubicBezTo>
                    <a:pt x="69" y="73"/>
                    <a:pt x="71" y="64"/>
                    <a:pt x="75" y="57"/>
                  </a:cubicBezTo>
                  <a:cubicBezTo>
                    <a:pt x="78" y="50"/>
                    <a:pt x="81" y="44"/>
                    <a:pt x="84" y="39"/>
                  </a:cubicBezTo>
                  <a:cubicBezTo>
                    <a:pt x="87" y="34"/>
                    <a:pt x="90" y="30"/>
                    <a:pt x="93" y="26"/>
                  </a:cubicBezTo>
                  <a:cubicBezTo>
                    <a:pt x="95" y="21"/>
                    <a:pt x="97" y="17"/>
                    <a:pt x="96" y="14"/>
                  </a:cubicBezTo>
                  <a:cubicBezTo>
                    <a:pt x="96" y="9"/>
                    <a:pt x="94" y="5"/>
                    <a:pt x="90" y="3"/>
                  </a:cubicBezTo>
                  <a:cubicBezTo>
                    <a:pt x="87" y="1"/>
                    <a:pt x="82" y="0"/>
                    <a:pt x="76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2" y="0"/>
                    <a:pt x="8" y="1"/>
                    <a:pt x="5" y="2"/>
                  </a:cubicBezTo>
                  <a:cubicBezTo>
                    <a:pt x="3" y="3"/>
                    <a:pt x="0" y="6"/>
                    <a:pt x="1" y="12"/>
                  </a:cubicBezTo>
                  <a:cubicBezTo>
                    <a:pt x="1" y="17"/>
                    <a:pt x="3" y="21"/>
                    <a:pt x="7" y="23"/>
                  </a:cubicBezTo>
                  <a:cubicBezTo>
                    <a:pt x="10" y="25"/>
                    <a:pt x="15" y="27"/>
                    <a:pt x="20" y="27"/>
                  </a:cubicBezTo>
                  <a:cubicBezTo>
                    <a:pt x="61" y="27"/>
                    <a:pt x="61" y="27"/>
                    <a:pt x="61" y="27"/>
                  </a:cubicBezTo>
                  <a:cubicBezTo>
                    <a:pt x="56" y="34"/>
                    <a:pt x="52" y="42"/>
                    <a:pt x="48" y="50"/>
                  </a:cubicBezTo>
                  <a:cubicBezTo>
                    <a:pt x="44" y="60"/>
                    <a:pt x="40" y="69"/>
                    <a:pt x="38" y="78"/>
                  </a:cubicBezTo>
                  <a:cubicBezTo>
                    <a:pt x="35" y="87"/>
                    <a:pt x="33" y="95"/>
                    <a:pt x="32" y="102"/>
                  </a:cubicBezTo>
                  <a:cubicBezTo>
                    <a:pt x="32" y="109"/>
                    <a:pt x="31" y="114"/>
                    <a:pt x="32" y="118"/>
                  </a:cubicBezTo>
                  <a:cubicBezTo>
                    <a:pt x="32" y="123"/>
                    <a:pt x="34" y="128"/>
                    <a:pt x="37" y="131"/>
                  </a:cubicBezTo>
                  <a:cubicBezTo>
                    <a:pt x="40" y="134"/>
                    <a:pt x="44" y="136"/>
                    <a:pt x="49" y="136"/>
                  </a:cubicBezTo>
                  <a:cubicBezTo>
                    <a:pt x="53" y="136"/>
                    <a:pt x="57" y="134"/>
                    <a:pt x="59" y="131"/>
                  </a:cubicBezTo>
                  <a:cubicBezTo>
                    <a:pt x="62" y="129"/>
                    <a:pt x="63" y="124"/>
                    <a:pt x="64" y="117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94" name="Freeform 63">
              <a:extLst>
                <a:ext uri="{FF2B5EF4-FFF2-40B4-BE49-F238E27FC236}">
                  <a16:creationId xmlns:a16="http://schemas.microsoft.com/office/drawing/2014/main" id="{C8276427-5304-42A4-9E81-E6F654E11E8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7526" y="4322298"/>
              <a:ext cx="405512" cy="367918"/>
            </a:xfrm>
            <a:custGeom>
              <a:avLst/>
              <a:gdLst>
                <a:gd name="T0" fmla="*/ 310 w 348"/>
                <a:gd name="T1" fmla="*/ 316 h 316"/>
                <a:gd name="T2" fmla="*/ 73 w 348"/>
                <a:gd name="T3" fmla="*/ 316 h 316"/>
                <a:gd name="T4" fmla="*/ 29 w 348"/>
                <a:gd name="T5" fmla="*/ 276 h 316"/>
                <a:gd name="T6" fmla="*/ 2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9 w 348"/>
                <a:gd name="T13" fmla="*/ 40 h 316"/>
                <a:gd name="T14" fmla="*/ 345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3" y="316"/>
                    <a:pt x="73" y="316"/>
                    <a:pt x="73" y="316"/>
                  </a:cubicBezTo>
                  <a:cubicBezTo>
                    <a:pt x="51" y="316"/>
                    <a:pt x="31" y="298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5" y="276"/>
                    <a:pt x="345" y="276"/>
                    <a:pt x="345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95" name="Freeform 64">
              <a:extLst>
                <a:ext uri="{FF2B5EF4-FFF2-40B4-BE49-F238E27FC236}">
                  <a16:creationId xmlns:a16="http://schemas.microsoft.com/office/drawing/2014/main" id="{7EE2B315-5721-45E9-A309-23709EF0B0E9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8677" y="4336472"/>
              <a:ext cx="354361" cy="353744"/>
            </a:xfrm>
            <a:custGeom>
              <a:avLst/>
              <a:gdLst>
                <a:gd name="T0" fmla="*/ 275 w 304"/>
                <a:gd name="T1" fmla="*/ 28 h 304"/>
                <a:gd name="T2" fmla="*/ 301 w 304"/>
                <a:gd name="T3" fmla="*/ 264 h 304"/>
                <a:gd name="T4" fmla="*/ 266 w 304"/>
                <a:gd name="T5" fmla="*/ 304 h 304"/>
                <a:gd name="T6" fmla="*/ 29 w 304"/>
                <a:gd name="T7" fmla="*/ 304 h 304"/>
                <a:gd name="T8" fmla="*/ 0 w 304"/>
                <a:gd name="T9" fmla="*/ 293 h 304"/>
                <a:gd name="T10" fmla="*/ 260 w 304"/>
                <a:gd name="T11" fmla="*/ 0 h 304"/>
                <a:gd name="T12" fmla="*/ 275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5" y="28"/>
                  </a:moveTo>
                  <a:cubicBezTo>
                    <a:pt x="301" y="264"/>
                    <a:pt x="301" y="264"/>
                    <a:pt x="301" y="264"/>
                  </a:cubicBezTo>
                  <a:cubicBezTo>
                    <a:pt x="304" y="286"/>
                    <a:pt x="288" y="304"/>
                    <a:pt x="266" y="304"/>
                  </a:cubicBezTo>
                  <a:cubicBezTo>
                    <a:pt x="29" y="304"/>
                    <a:pt x="29" y="304"/>
                    <a:pt x="29" y="304"/>
                  </a:cubicBezTo>
                  <a:cubicBezTo>
                    <a:pt x="18" y="304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96" name="Freeform 65">
              <a:extLst>
                <a:ext uri="{FF2B5EF4-FFF2-40B4-BE49-F238E27FC236}">
                  <a16:creationId xmlns:a16="http://schemas.microsoft.com/office/drawing/2014/main" id="{0A9595CF-E53B-4120-B295-F3E4C66E27E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7026" y="4427065"/>
              <a:ext cx="93058" cy="159616"/>
            </a:xfrm>
            <a:custGeom>
              <a:avLst/>
              <a:gdLst>
                <a:gd name="T0" fmla="*/ 15 w 80"/>
                <a:gd name="T1" fmla="*/ 60 h 137"/>
                <a:gd name="T2" fmla="*/ 40 w 80"/>
                <a:gd name="T3" fmla="*/ 46 h 137"/>
                <a:gd name="T4" fmla="*/ 49 w 80"/>
                <a:gd name="T5" fmla="*/ 120 h 137"/>
                <a:gd name="T6" fmla="*/ 54 w 80"/>
                <a:gd name="T7" fmla="*/ 133 h 137"/>
                <a:gd name="T8" fmla="*/ 65 w 80"/>
                <a:gd name="T9" fmla="*/ 137 h 137"/>
                <a:gd name="T10" fmla="*/ 78 w 80"/>
                <a:gd name="T11" fmla="*/ 117 h 137"/>
                <a:gd name="T12" fmla="*/ 67 w 80"/>
                <a:gd name="T13" fmla="*/ 16 h 137"/>
                <a:gd name="T14" fmla="*/ 62 w 80"/>
                <a:gd name="T15" fmla="*/ 4 h 137"/>
                <a:gd name="T16" fmla="*/ 52 w 80"/>
                <a:gd name="T17" fmla="*/ 0 h 137"/>
                <a:gd name="T18" fmla="*/ 44 w 80"/>
                <a:gd name="T19" fmla="*/ 2 h 137"/>
                <a:gd name="T20" fmla="*/ 38 w 80"/>
                <a:gd name="T21" fmla="*/ 11 h 137"/>
                <a:gd name="T22" fmla="*/ 29 w 80"/>
                <a:gd name="T23" fmla="*/ 23 h 137"/>
                <a:gd name="T24" fmla="*/ 14 w 80"/>
                <a:gd name="T25" fmla="*/ 33 h 137"/>
                <a:gd name="T26" fmla="*/ 4 w 80"/>
                <a:gd name="T27" fmla="*/ 39 h 137"/>
                <a:gd name="T28" fmla="*/ 1 w 80"/>
                <a:gd name="T29" fmla="*/ 48 h 137"/>
                <a:gd name="T30" fmla="*/ 6 w 80"/>
                <a:gd name="T31" fmla="*/ 56 h 137"/>
                <a:gd name="T32" fmla="*/ 15 w 80"/>
                <a:gd name="T33" fmla="*/ 6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7">
                  <a:moveTo>
                    <a:pt x="15" y="60"/>
                  </a:moveTo>
                  <a:cubicBezTo>
                    <a:pt x="18" y="60"/>
                    <a:pt x="25" y="59"/>
                    <a:pt x="40" y="46"/>
                  </a:cubicBezTo>
                  <a:cubicBezTo>
                    <a:pt x="49" y="120"/>
                    <a:pt x="49" y="120"/>
                    <a:pt x="49" y="120"/>
                  </a:cubicBezTo>
                  <a:cubicBezTo>
                    <a:pt x="49" y="126"/>
                    <a:pt x="51" y="130"/>
                    <a:pt x="54" y="133"/>
                  </a:cubicBezTo>
                  <a:cubicBezTo>
                    <a:pt x="57" y="136"/>
                    <a:pt x="61" y="137"/>
                    <a:pt x="65" y="137"/>
                  </a:cubicBezTo>
                  <a:cubicBezTo>
                    <a:pt x="72" y="137"/>
                    <a:pt x="80" y="134"/>
                    <a:pt x="78" y="117"/>
                  </a:cubicBezTo>
                  <a:cubicBezTo>
                    <a:pt x="67" y="16"/>
                    <a:pt x="67" y="16"/>
                    <a:pt x="67" y="16"/>
                  </a:cubicBezTo>
                  <a:cubicBezTo>
                    <a:pt x="66" y="11"/>
                    <a:pt x="65" y="7"/>
                    <a:pt x="62" y="4"/>
                  </a:cubicBezTo>
                  <a:cubicBezTo>
                    <a:pt x="59" y="1"/>
                    <a:pt x="56" y="0"/>
                    <a:pt x="52" y="0"/>
                  </a:cubicBezTo>
                  <a:cubicBezTo>
                    <a:pt x="48" y="0"/>
                    <a:pt x="46" y="0"/>
                    <a:pt x="44" y="2"/>
                  </a:cubicBezTo>
                  <a:cubicBezTo>
                    <a:pt x="44" y="3"/>
                    <a:pt x="42" y="5"/>
                    <a:pt x="38" y="11"/>
                  </a:cubicBezTo>
                  <a:cubicBezTo>
                    <a:pt x="36" y="15"/>
                    <a:pt x="33" y="19"/>
                    <a:pt x="29" y="23"/>
                  </a:cubicBezTo>
                  <a:cubicBezTo>
                    <a:pt x="25" y="26"/>
                    <a:pt x="20" y="30"/>
                    <a:pt x="14" y="33"/>
                  </a:cubicBezTo>
                  <a:cubicBezTo>
                    <a:pt x="9" y="35"/>
                    <a:pt x="6" y="37"/>
                    <a:pt x="4" y="39"/>
                  </a:cubicBezTo>
                  <a:cubicBezTo>
                    <a:pt x="2" y="40"/>
                    <a:pt x="0" y="43"/>
                    <a:pt x="1" y="48"/>
                  </a:cubicBezTo>
                  <a:cubicBezTo>
                    <a:pt x="1" y="51"/>
                    <a:pt x="3" y="54"/>
                    <a:pt x="6" y="56"/>
                  </a:cubicBezTo>
                  <a:cubicBezTo>
                    <a:pt x="8" y="59"/>
                    <a:pt x="11" y="60"/>
                    <a:pt x="15" y="60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97" name="Freeform 66">
              <a:extLst>
                <a:ext uri="{FF2B5EF4-FFF2-40B4-BE49-F238E27FC236}">
                  <a16:creationId xmlns:a16="http://schemas.microsoft.com/office/drawing/2014/main" id="{9164395E-60FC-44D7-AD68-1AC229C428A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6584" y="4425833"/>
              <a:ext cx="127570" cy="160849"/>
            </a:xfrm>
            <a:custGeom>
              <a:avLst/>
              <a:gdLst>
                <a:gd name="T0" fmla="*/ 102 w 109"/>
                <a:gd name="T1" fmla="*/ 85 h 138"/>
                <a:gd name="T2" fmla="*/ 89 w 109"/>
                <a:gd name="T3" fmla="*/ 83 h 138"/>
                <a:gd name="T4" fmla="*/ 88 w 109"/>
                <a:gd name="T5" fmla="*/ 83 h 138"/>
                <a:gd name="T6" fmla="*/ 81 w 109"/>
                <a:gd name="T7" fmla="*/ 18 h 138"/>
                <a:gd name="T8" fmla="*/ 63 w 109"/>
                <a:gd name="T9" fmla="*/ 0 h 138"/>
                <a:gd name="T10" fmla="*/ 54 w 109"/>
                <a:gd name="T11" fmla="*/ 3 h 138"/>
                <a:gd name="T12" fmla="*/ 47 w 109"/>
                <a:gd name="T13" fmla="*/ 13 h 138"/>
                <a:gd name="T14" fmla="*/ 8 w 109"/>
                <a:gd name="T15" fmla="*/ 75 h 138"/>
                <a:gd name="T16" fmla="*/ 5 w 109"/>
                <a:gd name="T17" fmla="*/ 79 h 138"/>
                <a:gd name="T18" fmla="*/ 3 w 109"/>
                <a:gd name="T19" fmla="*/ 83 h 138"/>
                <a:gd name="T20" fmla="*/ 1 w 109"/>
                <a:gd name="T21" fmla="*/ 87 h 138"/>
                <a:gd name="T22" fmla="*/ 1 w 109"/>
                <a:gd name="T23" fmla="*/ 92 h 138"/>
                <a:gd name="T24" fmla="*/ 7 w 109"/>
                <a:gd name="T25" fmla="*/ 104 h 138"/>
                <a:gd name="T26" fmla="*/ 22 w 109"/>
                <a:gd name="T27" fmla="*/ 109 h 138"/>
                <a:gd name="T28" fmla="*/ 63 w 109"/>
                <a:gd name="T29" fmla="*/ 109 h 138"/>
                <a:gd name="T30" fmla="*/ 65 w 109"/>
                <a:gd name="T31" fmla="*/ 122 h 138"/>
                <a:gd name="T32" fmla="*/ 70 w 109"/>
                <a:gd name="T33" fmla="*/ 134 h 138"/>
                <a:gd name="T34" fmla="*/ 81 w 109"/>
                <a:gd name="T35" fmla="*/ 138 h 138"/>
                <a:gd name="T36" fmla="*/ 90 w 109"/>
                <a:gd name="T37" fmla="*/ 134 h 138"/>
                <a:gd name="T38" fmla="*/ 93 w 109"/>
                <a:gd name="T39" fmla="*/ 122 h 138"/>
                <a:gd name="T40" fmla="*/ 91 w 109"/>
                <a:gd name="T41" fmla="*/ 109 h 138"/>
                <a:gd name="T42" fmla="*/ 94 w 109"/>
                <a:gd name="T43" fmla="*/ 109 h 138"/>
                <a:gd name="T44" fmla="*/ 105 w 109"/>
                <a:gd name="T45" fmla="*/ 106 h 138"/>
                <a:gd name="T46" fmla="*/ 109 w 109"/>
                <a:gd name="T47" fmla="*/ 96 h 138"/>
                <a:gd name="T48" fmla="*/ 102 w 109"/>
                <a:gd name="T49" fmla="*/ 85 h 138"/>
                <a:gd name="T50" fmla="*/ 56 w 109"/>
                <a:gd name="T51" fmla="*/ 44 h 138"/>
                <a:gd name="T52" fmla="*/ 60 w 109"/>
                <a:gd name="T53" fmla="*/ 83 h 138"/>
                <a:gd name="T54" fmla="*/ 32 w 109"/>
                <a:gd name="T55" fmla="*/ 83 h 138"/>
                <a:gd name="T56" fmla="*/ 56 w 109"/>
                <a:gd name="T57" fmla="*/ 44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138">
                  <a:moveTo>
                    <a:pt x="102" y="85"/>
                  </a:moveTo>
                  <a:cubicBezTo>
                    <a:pt x="98" y="84"/>
                    <a:pt x="94" y="83"/>
                    <a:pt x="89" y="83"/>
                  </a:cubicBezTo>
                  <a:cubicBezTo>
                    <a:pt x="88" y="83"/>
                    <a:pt x="88" y="83"/>
                    <a:pt x="88" y="83"/>
                  </a:cubicBezTo>
                  <a:cubicBezTo>
                    <a:pt x="81" y="18"/>
                    <a:pt x="81" y="18"/>
                    <a:pt x="81" y="18"/>
                  </a:cubicBezTo>
                  <a:cubicBezTo>
                    <a:pt x="80" y="6"/>
                    <a:pt x="73" y="0"/>
                    <a:pt x="63" y="0"/>
                  </a:cubicBezTo>
                  <a:cubicBezTo>
                    <a:pt x="59" y="0"/>
                    <a:pt x="56" y="1"/>
                    <a:pt x="54" y="3"/>
                  </a:cubicBezTo>
                  <a:cubicBezTo>
                    <a:pt x="52" y="5"/>
                    <a:pt x="50" y="8"/>
                    <a:pt x="47" y="13"/>
                  </a:cubicBezTo>
                  <a:cubicBezTo>
                    <a:pt x="8" y="75"/>
                    <a:pt x="8" y="75"/>
                    <a:pt x="8" y="75"/>
                  </a:cubicBezTo>
                  <a:cubicBezTo>
                    <a:pt x="5" y="79"/>
                    <a:pt x="5" y="79"/>
                    <a:pt x="5" y="79"/>
                  </a:cubicBezTo>
                  <a:cubicBezTo>
                    <a:pt x="4" y="80"/>
                    <a:pt x="3" y="82"/>
                    <a:pt x="3" y="83"/>
                  </a:cubicBezTo>
                  <a:cubicBezTo>
                    <a:pt x="2" y="84"/>
                    <a:pt x="1" y="86"/>
                    <a:pt x="1" y="87"/>
                  </a:cubicBezTo>
                  <a:cubicBezTo>
                    <a:pt x="1" y="89"/>
                    <a:pt x="0" y="90"/>
                    <a:pt x="1" y="92"/>
                  </a:cubicBezTo>
                  <a:cubicBezTo>
                    <a:pt x="1" y="97"/>
                    <a:pt x="3" y="101"/>
                    <a:pt x="7" y="104"/>
                  </a:cubicBezTo>
                  <a:cubicBezTo>
                    <a:pt x="11" y="107"/>
                    <a:pt x="16" y="109"/>
                    <a:pt x="22" y="109"/>
                  </a:cubicBezTo>
                  <a:cubicBezTo>
                    <a:pt x="63" y="109"/>
                    <a:pt x="63" y="109"/>
                    <a:pt x="63" y="109"/>
                  </a:cubicBezTo>
                  <a:cubicBezTo>
                    <a:pt x="65" y="122"/>
                    <a:pt x="65" y="122"/>
                    <a:pt x="65" y="122"/>
                  </a:cubicBezTo>
                  <a:cubicBezTo>
                    <a:pt x="65" y="127"/>
                    <a:pt x="67" y="131"/>
                    <a:pt x="70" y="134"/>
                  </a:cubicBezTo>
                  <a:cubicBezTo>
                    <a:pt x="73" y="137"/>
                    <a:pt x="77" y="138"/>
                    <a:pt x="81" y="138"/>
                  </a:cubicBezTo>
                  <a:cubicBezTo>
                    <a:pt x="85" y="138"/>
                    <a:pt x="88" y="137"/>
                    <a:pt x="90" y="134"/>
                  </a:cubicBezTo>
                  <a:cubicBezTo>
                    <a:pt x="93" y="131"/>
                    <a:pt x="93" y="127"/>
                    <a:pt x="93" y="122"/>
                  </a:cubicBezTo>
                  <a:cubicBezTo>
                    <a:pt x="91" y="109"/>
                    <a:pt x="91" y="109"/>
                    <a:pt x="91" y="109"/>
                  </a:cubicBezTo>
                  <a:cubicBezTo>
                    <a:pt x="94" y="109"/>
                    <a:pt x="94" y="109"/>
                    <a:pt x="94" y="109"/>
                  </a:cubicBezTo>
                  <a:cubicBezTo>
                    <a:pt x="99" y="109"/>
                    <a:pt x="103" y="108"/>
                    <a:pt x="105" y="106"/>
                  </a:cubicBezTo>
                  <a:cubicBezTo>
                    <a:pt x="107" y="104"/>
                    <a:pt x="109" y="101"/>
                    <a:pt x="109" y="96"/>
                  </a:cubicBezTo>
                  <a:cubicBezTo>
                    <a:pt x="108" y="89"/>
                    <a:pt x="104" y="86"/>
                    <a:pt x="102" y="85"/>
                  </a:cubicBezTo>
                  <a:close/>
                  <a:moveTo>
                    <a:pt x="56" y="44"/>
                  </a:moveTo>
                  <a:cubicBezTo>
                    <a:pt x="60" y="83"/>
                    <a:pt x="60" y="83"/>
                    <a:pt x="60" y="83"/>
                  </a:cubicBezTo>
                  <a:cubicBezTo>
                    <a:pt x="32" y="83"/>
                    <a:pt x="32" y="83"/>
                    <a:pt x="32" y="83"/>
                  </a:cubicBezTo>
                  <a:lnTo>
                    <a:pt x="56" y="44"/>
                  </a:ln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98" name="Freeform 67">
              <a:extLst>
                <a:ext uri="{FF2B5EF4-FFF2-40B4-BE49-F238E27FC236}">
                  <a16:creationId xmlns:a16="http://schemas.microsoft.com/office/drawing/2014/main" id="{30C5526E-5D93-4B1D-8BEA-350CC276CE4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9153" y="4322298"/>
              <a:ext cx="405512" cy="367918"/>
            </a:xfrm>
            <a:custGeom>
              <a:avLst/>
              <a:gdLst>
                <a:gd name="T0" fmla="*/ 310 w 348"/>
                <a:gd name="T1" fmla="*/ 316 h 316"/>
                <a:gd name="T2" fmla="*/ 73 w 348"/>
                <a:gd name="T3" fmla="*/ 316 h 316"/>
                <a:gd name="T4" fmla="*/ 29 w 348"/>
                <a:gd name="T5" fmla="*/ 276 h 316"/>
                <a:gd name="T6" fmla="*/ 2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9 w 348"/>
                <a:gd name="T13" fmla="*/ 40 h 316"/>
                <a:gd name="T14" fmla="*/ 345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3" y="316"/>
                    <a:pt x="73" y="316"/>
                    <a:pt x="73" y="316"/>
                  </a:cubicBezTo>
                  <a:cubicBezTo>
                    <a:pt x="51" y="316"/>
                    <a:pt x="31" y="298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5" y="276"/>
                    <a:pt x="345" y="276"/>
                    <a:pt x="345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99" name="Freeform 68">
              <a:extLst>
                <a:ext uri="{FF2B5EF4-FFF2-40B4-BE49-F238E27FC236}">
                  <a16:creationId xmlns:a16="http://schemas.microsoft.com/office/drawing/2014/main" id="{FAD21C21-F940-4228-A332-F20DEB6A659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0304" y="4335240"/>
              <a:ext cx="354361" cy="354977"/>
            </a:xfrm>
            <a:custGeom>
              <a:avLst/>
              <a:gdLst>
                <a:gd name="T0" fmla="*/ 275 w 304"/>
                <a:gd name="T1" fmla="*/ 29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9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1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8"/>
                    <a:pt x="274" y="18"/>
                    <a:pt x="275" y="29"/>
                  </a:cubicBezTo>
                  <a:close/>
                </a:path>
              </a:pathLst>
            </a:custGeom>
            <a:solidFill>
              <a:srgbClr val="484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0" name="Freeform 69">
              <a:extLst>
                <a:ext uri="{FF2B5EF4-FFF2-40B4-BE49-F238E27FC236}">
                  <a16:creationId xmlns:a16="http://schemas.microsoft.com/office/drawing/2014/main" id="{2A768258-CC08-4821-AC77-93721C9CD13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1735" y="4425833"/>
              <a:ext cx="92442" cy="160849"/>
            </a:xfrm>
            <a:custGeom>
              <a:avLst/>
              <a:gdLst>
                <a:gd name="T0" fmla="*/ 14 w 79"/>
                <a:gd name="T1" fmla="*/ 61 h 138"/>
                <a:gd name="T2" fmla="*/ 40 w 79"/>
                <a:gd name="T3" fmla="*/ 47 h 138"/>
                <a:gd name="T4" fmla="*/ 48 w 79"/>
                <a:gd name="T5" fmla="*/ 121 h 138"/>
                <a:gd name="T6" fmla="*/ 53 w 79"/>
                <a:gd name="T7" fmla="*/ 133 h 138"/>
                <a:gd name="T8" fmla="*/ 65 w 79"/>
                <a:gd name="T9" fmla="*/ 138 h 138"/>
                <a:gd name="T10" fmla="*/ 77 w 79"/>
                <a:gd name="T11" fmla="*/ 117 h 138"/>
                <a:gd name="T12" fmla="*/ 66 w 79"/>
                <a:gd name="T13" fmla="*/ 17 h 138"/>
                <a:gd name="T14" fmla="*/ 61 w 79"/>
                <a:gd name="T15" fmla="*/ 5 h 138"/>
                <a:gd name="T16" fmla="*/ 51 w 79"/>
                <a:gd name="T17" fmla="*/ 0 h 138"/>
                <a:gd name="T18" fmla="*/ 43 w 79"/>
                <a:gd name="T19" fmla="*/ 3 h 138"/>
                <a:gd name="T20" fmla="*/ 38 w 79"/>
                <a:gd name="T21" fmla="*/ 11 h 138"/>
                <a:gd name="T22" fmla="*/ 28 w 79"/>
                <a:gd name="T23" fmla="*/ 23 h 138"/>
                <a:gd name="T24" fmla="*/ 13 w 79"/>
                <a:gd name="T25" fmla="*/ 33 h 138"/>
                <a:gd name="T26" fmla="*/ 3 w 79"/>
                <a:gd name="T27" fmla="*/ 39 h 138"/>
                <a:gd name="T28" fmla="*/ 0 w 79"/>
                <a:gd name="T29" fmla="*/ 48 h 138"/>
                <a:gd name="T30" fmla="*/ 5 w 79"/>
                <a:gd name="T31" fmla="*/ 57 h 138"/>
                <a:gd name="T32" fmla="*/ 14 w 79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9" h="138">
                  <a:moveTo>
                    <a:pt x="14" y="61"/>
                  </a:moveTo>
                  <a:cubicBezTo>
                    <a:pt x="18" y="61"/>
                    <a:pt x="24" y="59"/>
                    <a:pt x="40" y="47"/>
                  </a:cubicBezTo>
                  <a:cubicBezTo>
                    <a:pt x="48" y="121"/>
                    <a:pt x="48" y="121"/>
                    <a:pt x="48" y="121"/>
                  </a:cubicBezTo>
                  <a:cubicBezTo>
                    <a:pt x="49" y="126"/>
                    <a:pt x="50" y="130"/>
                    <a:pt x="53" y="133"/>
                  </a:cubicBezTo>
                  <a:cubicBezTo>
                    <a:pt x="56" y="136"/>
                    <a:pt x="60" y="138"/>
                    <a:pt x="65" y="138"/>
                  </a:cubicBezTo>
                  <a:cubicBezTo>
                    <a:pt x="72" y="138"/>
                    <a:pt x="79" y="134"/>
                    <a:pt x="77" y="1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6" y="12"/>
                    <a:pt x="64" y="8"/>
                    <a:pt x="61" y="5"/>
                  </a:cubicBezTo>
                  <a:cubicBezTo>
                    <a:pt x="59" y="2"/>
                    <a:pt x="55" y="0"/>
                    <a:pt x="51" y="0"/>
                  </a:cubicBezTo>
                  <a:cubicBezTo>
                    <a:pt x="47" y="0"/>
                    <a:pt x="45" y="1"/>
                    <a:pt x="43" y="3"/>
                  </a:cubicBezTo>
                  <a:cubicBezTo>
                    <a:pt x="43" y="3"/>
                    <a:pt x="42" y="5"/>
                    <a:pt x="38" y="11"/>
                  </a:cubicBezTo>
                  <a:cubicBezTo>
                    <a:pt x="35" y="16"/>
                    <a:pt x="32" y="20"/>
                    <a:pt x="28" y="23"/>
                  </a:cubicBezTo>
                  <a:cubicBezTo>
                    <a:pt x="25" y="27"/>
                    <a:pt x="20" y="30"/>
                    <a:pt x="13" y="33"/>
                  </a:cubicBezTo>
                  <a:cubicBezTo>
                    <a:pt x="8" y="36"/>
                    <a:pt x="5" y="37"/>
                    <a:pt x="3" y="39"/>
                  </a:cubicBezTo>
                  <a:cubicBezTo>
                    <a:pt x="2" y="40"/>
                    <a:pt x="0" y="43"/>
                    <a:pt x="0" y="48"/>
                  </a:cubicBezTo>
                  <a:cubicBezTo>
                    <a:pt x="1" y="51"/>
                    <a:pt x="2" y="54"/>
                    <a:pt x="5" y="57"/>
                  </a:cubicBezTo>
                  <a:cubicBezTo>
                    <a:pt x="8" y="59"/>
                    <a:pt x="11" y="61"/>
                    <a:pt x="14" y="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1" name="Freeform 70">
              <a:extLst>
                <a:ext uri="{FF2B5EF4-FFF2-40B4-BE49-F238E27FC236}">
                  <a16:creationId xmlns:a16="http://schemas.microsoft.com/office/drawing/2014/main" id="{732DDCFE-C21D-4702-8FE3-A50DFA794234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5607" y="4425833"/>
              <a:ext cx="116477" cy="160849"/>
            </a:xfrm>
            <a:custGeom>
              <a:avLst/>
              <a:gdLst>
                <a:gd name="T0" fmla="*/ 62 w 100"/>
                <a:gd name="T1" fmla="*/ 112 h 138"/>
                <a:gd name="T2" fmla="*/ 53 w 100"/>
                <a:gd name="T3" fmla="*/ 115 h 138"/>
                <a:gd name="T4" fmla="*/ 40 w 100"/>
                <a:gd name="T5" fmla="*/ 110 h 138"/>
                <a:gd name="T6" fmla="*/ 29 w 100"/>
                <a:gd name="T7" fmla="*/ 92 h 138"/>
                <a:gd name="T8" fmla="*/ 24 w 100"/>
                <a:gd name="T9" fmla="*/ 87 h 138"/>
                <a:gd name="T10" fmla="*/ 17 w 100"/>
                <a:gd name="T11" fmla="*/ 86 h 138"/>
                <a:gd name="T12" fmla="*/ 8 w 100"/>
                <a:gd name="T13" fmla="*/ 89 h 138"/>
                <a:gd name="T14" fmla="*/ 5 w 100"/>
                <a:gd name="T15" fmla="*/ 100 h 138"/>
                <a:gd name="T16" fmla="*/ 9 w 100"/>
                <a:gd name="T17" fmla="*/ 111 h 138"/>
                <a:gd name="T18" fmla="*/ 19 w 100"/>
                <a:gd name="T19" fmla="*/ 124 h 138"/>
                <a:gd name="T20" fmla="*/ 35 w 100"/>
                <a:gd name="T21" fmla="*/ 134 h 138"/>
                <a:gd name="T22" fmla="*/ 55 w 100"/>
                <a:gd name="T23" fmla="*/ 138 h 138"/>
                <a:gd name="T24" fmla="*/ 75 w 100"/>
                <a:gd name="T25" fmla="*/ 134 h 138"/>
                <a:gd name="T26" fmla="*/ 90 w 100"/>
                <a:gd name="T27" fmla="*/ 125 h 138"/>
                <a:gd name="T28" fmla="*/ 98 w 100"/>
                <a:gd name="T29" fmla="*/ 110 h 138"/>
                <a:gd name="T30" fmla="*/ 100 w 100"/>
                <a:gd name="T31" fmla="*/ 94 h 138"/>
                <a:gd name="T32" fmla="*/ 96 w 100"/>
                <a:gd name="T33" fmla="*/ 80 h 138"/>
                <a:gd name="T34" fmla="*/ 87 w 100"/>
                <a:gd name="T35" fmla="*/ 69 h 138"/>
                <a:gd name="T36" fmla="*/ 77 w 100"/>
                <a:gd name="T37" fmla="*/ 62 h 138"/>
                <a:gd name="T38" fmla="*/ 85 w 100"/>
                <a:gd name="T39" fmla="*/ 52 h 138"/>
                <a:gd name="T40" fmla="*/ 87 w 100"/>
                <a:gd name="T41" fmla="*/ 35 h 138"/>
                <a:gd name="T42" fmla="*/ 83 w 100"/>
                <a:gd name="T43" fmla="*/ 21 h 138"/>
                <a:gd name="T44" fmla="*/ 73 w 100"/>
                <a:gd name="T45" fmla="*/ 10 h 138"/>
                <a:gd name="T46" fmla="*/ 59 w 100"/>
                <a:gd name="T47" fmla="*/ 3 h 138"/>
                <a:gd name="T48" fmla="*/ 42 w 100"/>
                <a:gd name="T49" fmla="*/ 0 h 138"/>
                <a:gd name="T50" fmla="*/ 24 w 100"/>
                <a:gd name="T51" fmla="*/ 3 h 138"/>
                <a:gd name="T52" fmla="*/ 10 w 100"/>
                <a:gd name="T53" fmla="*/ 11 h 138"/>
                <a:gd name="T54" fmla="*/ 3 w 100"/>
                <a:gd name="T55" fmla="*/ 21 h 138"/>
                <a:gd name="T56" fmla="*/ 1 w 100"/>
                <a:gd name="T57" fmla="*/ 33 h 138"/>
                <a:gd name="T58" fmla="*/ 6 w 100"/>
                <a:gd name="T59" fmla="*/ 42 h 138"/>
                <a:gd name="T60" fmla="*/ 15 w 100"/>
                <a:gd name="T61" fmla="*/ 46 h 138"/>
                <a:gd name="T62" fmla="*/ 21 w 100"/>
                <a:gd name="T63" fmla="*/ 45 h 138"/>
                <a:gd name="T64" fmla="*/ 25 w 100"/>
                <a:gd name="T65" fmla="*/ 40 h 138"/>
                <a:gd name="T66" fmla="*/ 28 w 100"/>
                <a:gd name="T67" fmla="*/ 33 h 138"/>
                <a:gd name="T68" fmla="*/ 30 w 100"/>
                <a:gd name="T69" fmla="*/ 27 h 138"/>
                <a:gd name="T70" fmla="*/ 34 w 100"/>
                <a:gd name="T71" fmla="*/ 24 h 138"/>
                <a:gd name="T72" fmla="*/ 42 w 100"/>
                <a:gd name="T73" fmla="*/ 23 h 138"/>
                <a:gd name="T74" fmla="*/ 53 w 100"/>
                <a:gd name="T75" fmla="*/ 27 h 138"/>
                <a:gd name="T76" fmla="*/ 58 w 100"/>
                <a:gd name="T77" fmla="*/ 36 h 138"/>
                <a:gd name="T78" fmla="*/ 54 w 100"/>
                <a:gd name="T79" fmla="*/ 48 h 138"/>
                <a:gd name="T80" fmla="*/ 43 w 100"/>
                <a:gd name="T81" fmla="*/ 52 h 138"/>
                <a:gd name="T82" fmla="*/ 39 w 100"/>
                <a:gd name="T83" fmla="*/ 52 h 138"/>
                <a:gd name="T84" fmla="*/ 28 w 100"/>
                <a:gd name="T85" fmla="*/ 55 h 138"/>
                <a:gd name="T86" fmla="*/ 25 w 100"/>
                <a:gd name="T87" fmla="*/ 64 h 138"/>
                <a:gd name="T88" fmla="*/ 29 w 100"/>
                <a:gd name="T89" fmla="*/ 73 h 138"/>
                <a:gd name="T90" fmla="*/ 39 w 100"/>
                <a:gd name="T91" fmla="*/ 76 h 138"/>
                <a:gd name="T92" fmla="*/ 44 w 100"/>
                <a:gd name="T93" fmla="*/ 76 h 138"/>
                <a:gd name="T94" fmla="*/ 49 w 100"/>
                <a:gd name="T95" fmla="*/ 76 h 138"/>
                <a:gd name="T96" fmla="*/ 64 w 100"/>
                <a:gd name="T97" fmla="*/ 81 h 138"/>
                <a:gd name="T98" fmla="*/ 70 w 100"/>
                <a:gd name="T99" fmla="*/ 95 h 138"/>
                <a:gd name="T100" fmla="*/ 68 w 100"/>
                <a:gd name="T101" fmla="*/ 105 h 138"/>
                <a:gd name="T102" fmla="*/ 62 w 100"/>
                <a:gd name="T103" fmla="*/ 112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0" h="138">
                  <a:moveTo>
                    <a:pt x="62" y="112"/>
                  </a:moveTo>
                  <a:cubicBezTo>
                    <a:pt x="59" y="114"/>
                    <a:pt x="56" y="115"/>
                    <a:pt x="53" y="115"/>
                  </a:cubicBezTo>
                  <a:cubicBezTo>
                    <a:pt x="47" y="115"/>
                    <a:pt x="43" y="113"/>
                    <a:pt x="40" y="110"/>
                  </a:cubicBezTo>
                  <a:cubicBezTo>
                    <a:pt x="36" y="106"/>
                    <a:pt x="33" y="100"/>
                    <a:pt x="29" y="92"/>
                  </a:cubicBezTo>
                  <a:cubicBezTo>
                    <a:pt x="28" y="90"/>
                    <a:pt x="26" y="89"/>
                    <a:pt x="24" y="87"/>
                  </a:cubicBezTo>
                  <a:cubicBezTo>
                    <a:pt x="22" y="86"/>
                    <a:pt x="20" y="86"/>
                    <a:pt x="17" y="86"/>
                  </a:cubicBezTo>
                  <a:cubicBezTo>
                    <a:pt x="13" y="86"/>
                    <a:pt x="10" y="87"/>
                    <a:pt x="8" y="89"/>
                  </a:cubicBezTo>
                  <a:cubicBezTo>
                    <a:pt x="5" y="92"/>
                    <a:pt x="4" y="96"/>
                    <a:pt x="5" y="100"/>
                  </a:cubicBezTo>
                  <a:cubicBezTo>
                    <a:pt x="5" y="103"/>
                    <a:pt x="6" y="107"/>
                    <a:pt x="9" y="111"/>
                  </a:cubicBezTo>
                  <a:cubicBezTo>
                    <a:pt x="11" y="115"/>
                    <a:pt x="15" y="120"/>
                    <a:pt x="19" y="124"/>
                  </a:cubicBezTo>
                  <a:cubicBezTo>
                    <a:pt x="23" y="128"/>
                    <a:pt x="29" y="131"/>
                    <a:pt x="35" y="134"/>
                  </a:cubicBezTo>
                  <a:cubicBezTo>
                    <a:pt x="41" y="136"/>
                    <a:pt x="48" y="138"/>
                    <a:pt x="55" y="138"/>
                  </a:cubicBezTo>
                  <a:cubicBezTo>
                    <a:pt x="63" y="138"/>
                    <a:pt x="69" y="137"/>
                    <a:pt x="75" y="134"/>
                  </a:cubicBezTo>
                  <a:cubicBezTo>
                    <a:pt x="81" y="132"/>
                    <a:pt x="86" y="129"/>
                    <a:pt x="90" y="125"/>
                  </a:cubicBezTo>
                  <a:cubicBezTo>
                    <a:pt x="94" y="120"/>
                    <a:pt x="97" y="116"/>
                    <a:pt x="98" y="110"/>
                  </a:cubicBezTo>
                  <a:cubicBezTo>
                    <a:pt x="100" y="105"/>
                    <a:pt x="100" y="99"/>
                    <a:pt x="100" y="94"/>
                  </a:cubicBezTo>
                  <a:cubicBezTo>
                    <a:pt x="99" y="89"/>
                    <a:pt x="98" y="84"/>
                    <a:pt x="96" y="80"/>
                  </a:cubicBezTo>
                  <a:cubicBezTo>
                    <a:pt x="94" y="76"/>
                    <a:pt x="90" y="72"/>
                    <a:pt x="87" y="69"/>
                  </a:cubicBezTo>
                  <a:cubicBezTo>
                    <a:pt x="84" y="66"/>
                    <a:pt x="81" y="64"/>
                    <a:pt x="77" y="62"/>
                  </a:cubicBezTo>
                  <a:cubicBezTo>
                    <a:pt x="80" y="58"/>
                    <a:pt x="83" y="55"/>
                    <a:pt x="85" y="52"/>
                  </a:cubicBezTo>
                  <a:cubicBezTo>
                    <a:pt x="87" y="47"/>
                    <a:pt x="88" y="41"/>
                    <a:pt x="87" y="35"/>
                  </a:cubicBezTo>
                  <a:cubicBezTo>
                    <a:pt x="86" y="30"/>
                    <a:pt x="85" y="25"/>
                    <a:pt x="83" y="21"/>
                  </a:cubicBezTo>
                  <a:cubicBezTo>
                    <a:pt x="80" y="17"/>
                    <a:pt x="77" y="13"/>
                    <a:pt x="73" y="10"/>
                  </a:cubicBezTo>
                  <a:cubicBezTo>
                    <a:pt x="69" y="7"/>
                    <a:pt x="64" y="4"/>
                    <a:pt x="59" y="3"/>
                  </a:cubicBezTo>
                  <a:cubicBezTo>
                    <a:pt x="53" y="1"/>
                    <a:pt x="48" y="0"/>
                    <a:pt x="42" y="0"/>
                  </a:cubicBezTo>
                  <a:cubicBezTo>
                    <a:pt x="35" y="0"/>
                    <a:pt x="29" y="1"/>
                    <a:pt x="24" y="3"/>
                  </a:cubicBezTo>
                  <a:cubicBezTo>
                    <a:pt x="18" y="5"/>
                    <a:pt x="14" y="8"/>
                    <a:pt x="10" y="11"/>
                  </a:cubicBezTo>
                  <a:cubicBezTo>
                    <a:pt x="7" y="14"/>
                    <a:pt x="4" y="18"/>
                    <a:pt x="3" y="21"/>
                  </a:cubicBezTo>
                  <a:cubicBezTo>
                    <a:pt x="1" y="25"/>
                    <a:pt x="0" y="29"/>
                    <a:pt x="1" y="33"/>
                  </a:cubicBezTo>
                  <a:cubicBezTo>
                    <a:pt x="1" y="37"/>
                    <a:pt x="3" y="40"/>
                    <a:pt x="6" y="42"/>
                  </a:cubicBezTo>
                  <a:cubicBezTo>
                    <a:pt x="9" y="45"/>
                    <a:pt x="12" y="46"/>
                    <a:pt x="15" y="46"/>
                  </a:cubicBezTo>
                  <a:cubicBezTo>
                    <a:pt x="17" y="46"/>
                    <a:pt x="19" y="46"/>
                    <a:pt x="21" y="45"/>
                  </a:cubicBezTo>
                  <a:cubicBezTo>
                    <a:pt x="23" y="44"/>
                    <a:pt x="24" y="42"/>
                    <a:pt x="25" y="40"/>
                  </a:cubicBezTo>
                  <a:cubicBezTo>
                    <a:pt x="26" y="38"/>
                    <a:pt x="27" y="36"/>
                    <a:pt x="28" y="33"/>
                  </a:cubicBezTo>
                  <a:cubicBezTo>
                    <a:pt x="28" y="31"/>
                    <a:pt x="29" y="29"/>
                    <a:pt x="30" y="27"/>
                  </a:cubicBezTo>
                  <a:cubicBezTo>
                    <a:pt x="31" y="26"/>
                    <a:pt x="33" y="25"/>
                    <a:pt x="34" y="24"/>
                  </a:cubicBezTo>
                  <a:cubicBezTo>
                    <a:pt x="36" y="23"/>
                    <a:pt x="39" y="23"/>
                    <a:pt x="42" y="23"/>
                  </a:cubicBezTo>
                  <a:cubicBezTo>
                    <a:pt x="46" y="23"/>
                    <a:pt x="50" y="24"/>
                    <a:pt x="53" y="27"/>
                  </a:cubicBezTo>
                  <a:cubicBezTo>
                    <a:pt x="56" y="30"/>
                    <a:pt x="57" y="33"/>
                    <a:pt x="58" y="36"/>
                  </a:cubicBezTo>
                  <a:cubicBezTo>
                    <a:pt x="58" y="42"/>
                    <a:pt x="57" y="45"/>
                    <a:pt x="54" y="48"/>
                  </a:cubicBezTo>
                  <a:cubicBezTo>
                    <a:pt x="51" y="51"/>
                    <a:pt x="47" y="52"/>
                    <a:pt x="43" y="52"/>
                  </a:cubicBezTo>
                  <a:cubicBezTo>
                    <a:pt x="39" y="52"/>
                    <a:pt x="39" y="52"/>
                    <a:pt x="39" y="52"/>
                  </a:cubicBezTo>
                  <a:cubicBezTo>
                    <a:pt x="34" y="52"/>
                    <a:pt x="31" y="53"/>
                    <a:pt x="28" y="55"/>
                  </a:cubicBezTo>
                  <a:cubicBezTo>
                    <a:pt x="26" y="57"/>
                    <a:pt x="24" y="61"/>
                    <a:pt x="25" y="64"/>
                  </a:cubicBezTo>
                  <a:cubicBezTo>
                    <a:pt x="25" y="68"/>
                    <a:pt x="27" y="71"/>
                    <a:pt x="29" y="73"/>
                  </a:cubicBezTo>
                  <a:cubicBezTo>
                    <a:pt x="32" y="75"/>
                    <a:pt x="35" y="76"/>
                    <a:pt x="39" y="76"/>
                  </a:cubicBezTo>
                  <a:cubicBezTo>
                    <a:pt x="40" y="76"/>
                    <a:pt x="42" y="76"/>
                    <a:pt x="44" y="76"/>
                  </a:cubicBezTo>
                  <a:cubicBezTo>
                    <a:pt x="47" y="76"/>
                    <a:pt x="48" y="76"/>
                    <a:pt x="49" y="76"/>
                  </a:cubicBezTo>
                  <a:cubicBezTo>
                    <a:pt x="55" y="76"/>
                    <a:pt x="60" y="77"/>
                    <a:pt x="64" y="81"/>
                  </a:cubicBezTo>
                  <a:cubicBezTo>
                    <a:pt x="67" y="84"/>
                    <a:pt x="69" y="89"/>
                    <a:pt x="70" y="95"/>
                  </a:cubicBezTo>
                  <a:cubicBezTo>
                    <a:pt x="70" y="99"/>
                    <a:pt x="70" y="102"/>
                    <a:pt x="68" y="105"/>
                  </a:cubicBezTo>
                  <a:cubicBezTo>
                    <a:pt x="67" y="108"/>
                    <a:pt x="65" y="111"/>
                    <a:pt x="62" y="1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2" name="Freeform 71">
              <a:extLst>
                <a:ext uri="{FF2B5EF4-FFF2-40B4-BE49-F238E27FC236}">
                  <a16:creationId xmlns:a16="http://schemas.microsoft.com/office/drawing/2014/main" id="{BC5EEBB0-57F7-4A1A-87D6-B08F93DDC4C9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9909" y="4790670"/>
              <a:ext cx="405512" cy="368535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3 w 348"/>
                <a:gd name="T7" fmla="*/ 40 h 316"/>
                <a:gd name="T8" fmla="*/ 38 w 348"/>
                <a:gd name="T9" fmla="*/ 0 h 316"/>
                <a:gd name="T10" fmla="*/ 275 w 348"/>
                <a:gd name="T11" fmla="*/ 0 h 316"/>
                <a:gd name="T12" fmla="*/ 319 w 348"/>
                <a:gd name="T13" fmla="*/ 40 h 316"/>
                <a:gd name="T14" fmla="*/ 346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29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3" name="Freeform 72">
              <a:extLst>
                <a:ext uri="{FF2B5EF4-FFF2-40B4-BE49-F238E27FC236}">
                  <a16:creationId xmlns:a16="http://schemas.microsoft.com/office/drawing/2014/main" id="{93097177-9B1E-4159-A705-FCE0BA7349C9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1061" y="4804844"/>
              <a:ext cx="354361" cy="354360"/>
            </a:xfrm>
            <a:custGeom>
              <a:avLst/>
              <a:gdLst>
                <a:gd name="T0" fmla="*/ 275 w 304"/>
                <a:gd name="T1" fmla="*/ 28 h 304"/>
                <a:gd name="T2" fmla="*/ 302 w 304"/>
                <a:gd name="T3" fmla="*/ 264 h 304"/>
                <a:gd name="T4" fmla="*/ 266 w 304"/>
                <a:gd name="T5" fmla="*/ 304 h 304"/>
                <a:gd name="T6" fmla="*/ 30 w 304"/>
                <a:gd name="T7" fmla="*/ 304 h 304"/>
                <a:gd name="T8" fmla="*/ 0 w 304"/>
                <a:gd name="T9" fmla="*/ 293 h 304"/>
                <a:gd name="T10" fmla="*/ 260 w 304"/>
                <a:gd name="T11" fmla="*/ 0 h 304"/>
                <a:gd name="T12" fmla="*/ 275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5" y="28"/>
                  </a:moveTo>
                  <a:cubicBezTo>
                    <a:pt x="302" y="264"/>
                    <a:pt x="302" y="264"/>
                    <a:pt x="302" y="264"/>
                  </a:cubicBezTo>
                  <a:cubicBezTo>
                    <a:pt x="304" y="286"/>
                    <a:pt x="288" y="304"/>
                    <a:pt x="266" y="304"/>
                  </a:cubicBezTo>
                  <a:cubicBezTo>
                    <a:pt x="30" y="304"/>
                    <a:pt x="30" y="304"/>
                    <a:pt x="30" y="304"/>
                  </a:cubicBezTo>
                  <a:cubicBezTo>
                    <a:pt x="19" y="304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4" name="Freeform 73">
              <a:extLst>
                <a:ext uri="{FF2B5EF4-FFF2-40B4-BE49-F238E27FC236}">
                  <a16:creationId xmlns:a16="http://schemas.microsoft.com/office/drawing/2014/main" id="{55454DD5-9670-4A42-BF01-F7A71FDD75BD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5433" y="4894205"/>
              <a:ext cx="123872" cy="158384"/>
            </a:xfrm>
            <a:custGeom>
              <a:avLst/>
              <a:gdLst>
                <a:gd name="T0" fmla="*/ 100 w 106"/>
                <a:gd name="T1" fmla="*/ 112 h 136"/>
                <a:gd name="T2" fmla="*/ 87 w 106"/>
                <a:gd name="T3" fmla="*/ 109 h 136"/>
                <a:gd name="T4" fmla="*/ 47 w 106"/>
                <a:gd name="T5" fmla="*/ 109 h 136"/>
                <a:gd name="T6" fmla="*/ 47 w 106"/>
                <a:gd name="T7" fmla="*/ 108 h 136"/>
                <a:gd name="T8" fmla="*/ 63 w 106"/>
                <a:gd name="T9" fmla="*/ 92 h 136"/>
                <a:gd name="T10" fmla="*/ 81 w 106"/>
                <a:gd name="T11" fmla="*/ 76 h 136"/>
                <a:gd name="T12" fmla="*/ 90 w 106"/>
                <a:gd name="T13" fmla="*/ 61 h 136"/>
                <a:gd name="T14" fmla="*/ 94 w 106"/>
                <a:gd name="T15" fmla="*/ 40 h 136"/>
                <a:gd name="T16" fmla="*/ 89 w 106"/>
                <a:gd name="T17" fmla="*/ 25 h 136"/>
                <a:gd name="T18" fmla="*/ 80 w 106"/>
                <a:gd name="T19" fmla="*/ 13 h 136"/>
                <a:gd name="T20" fmla="*/ 68 w 106"/>
                <a:gd name="T21" fmla="*/ 5 h 136"/>
                <a:gd name="T22" fmla="*/ 43 w 106"/>
                <a:gd name="T23" fmla="*/ 0 h 136"/>
                <a:gd name="T24" fmla="*/ 23 w 106"/>
                <a:gd name="T25" fmla="*/ 4 h 136"/>
                <a:gd name="T26" fmla="*/ 9 w 106"/>
                <a:gd name="T27" fmla="*/ 13 h 136"/>
                <a:gd name="T28" fmla="*/ 2 w 106"/>
                <a:gd name="T29" fmla="*/ 26 h 136"/>
                <a:gd name="T30" fmla="*/ 0 w 106"/>
                <a:gd name="T31" fmla="*/ 40 h 136"/>
                <a:gd name="T32" fmla="*/ 5 w 106"/>
                <a:gd name="T33" fmla="*/ 50 h 136"/>
                <a:gd name="T34" fmla="*/ 15 w 106"/>
                <a:gd name="T35" fmla="*/ 54 h 136"/>
                <a:gd name="T36" fmla="*/ 24 w 106"/>
                <a:gd name="T37" fmla="*/ 49 h 136"/>
                <a:gd name="T38" fmla="*/ 29 w 106"/>
                <a:gd name="T39" fmla="*/ 39 h 136"/>
                <a:gd name="T40" fmla="*/ 30 w 106"/>
                <a:gd name="T41" fmla="*/ 33 h 136"/>
                <a:gd name="T42" fmla="*/ 45 w 106"/>
                <a:gd name="T43" fmla="*/ 24 h 136"/>
                <a:gd name="T44" fmla="*/ 54 w 106"/>
                <a:gd name="T45" fmla="*/ 26 h 136"/>
                <a:gd name="T46" fmla="*/ 61 w 106"/>
                <a:gd name="T47" fmla="*/ 32 h 136"/>
                <a:gd name="T48" fmla="*/ 64 w 106"/>
                <a:gd name="T49" fmla="*/ 40 h 136"/>
                <a:gd name="T50" fmla="*/ 63 w 106"/>
                <a:gd name="T51" fmla="*/ 50 h 136"/>
                <a:gd name="T52" fmla="*/ 57 w 106"/>
                <a:gd name="T53" fmla="*/ 60 h 136"/>
                <a:gd name="T54" fmla="*/ 47 w 106"/>
                <a:gd name="T55" fmla="*/ 69 h 136"/>
                <a:gd name="T56" fmla="*/ 34 w 106"/>
                <a:gd name="T57" fmla="*/ 81 h 136"/>
                <a:gd name="T58" fmla="*/ 15 w 106"/>
                <a:gd name="T59" fmla="*/ 102 h 136"/>
                <a:gd name="T60" fmla="*/ 11 w 106"/>
                <a:gd name="T61" fmla="*/ 111 h 136"/>
                <a:gd name="T62" fmla="*/ 9 w 106"/>
                <a:gd name="T63" fmla="*/ 121 h 136"/>
                <a:gd name="T64" fmla="*/ 15 w 106"/>
                <a:gd name="T65" fmla="*/ 131 h 136"/>
                <a:gd name="T66" fmla="*/ 28 w 106"/>
                <a:gd name="T67" fmla="*/ 136 h 136"/>
                <a:gd name="T68" fmla="*/ 92 w 106"/>
                <a:gd name="T69" fmla="*/ 136 h 136"/>
                <a:gd name="T70" fmla="*/ 103 w 106"/>
                <a:gd name="T71" fmla="*/ 132 h 136"/>
                <a:gd name="T72" fmla="*/ 105 w 106"/>
                <a:gd name="T73" fmla="*/ 123 h 136"/>
                <a:gd name="T74" fmla="*/ 100 w 106"/>
                <a:gd name="T75" fmla="*/ 112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100" y="112"/>
                  </a:moveTo>
                  <a:cubicBezTo>
                    <a:pt x="96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9"/>
                    <a:pt x="47" y="109"/>
                    <a:pt x="47" y="108"/>
                  </a:cubicBezTo>
                  <a:cubicBezTo>
                    <a:pt x="50" y="104"/>
                    <a:pt x="56" y="99"/>
                    <a:pt x="63" y="92"/>
                  </a:cubicBezTo>
                  <a:cubicBezTo>
                    <a:pt x="71" y="85"/>
                    <a:pt x="77" y="79"/>
                    <a:pt x="81" y="76"/>
                  </a:cubicBezTo>
                  <a:cubicBezTo>
                    <a:pt x="84" y="72"/>
                    <a:pt x="87" y="67"/>
                    <a:pt x="90" y="61"/>
                  </a:cubicBezTo>
                  <a:cubicBezTo>
                    <a:pt x="94" y="55"/>
                    <a:pt x="95" y="48"/>
                    <a:pt x="94" y="40"/>
                  </a:cubicBezTo>
                  <a:cubicBezTo>
                    <a:pt x="93" y="35"/>
                    <a:pt x="92" y="30"/>
                    <a:pt x="89" y="25"/>
                  </a:cubicBezTo>
                  <a:cubicBezTo>
                    <a:pt x="87" y="21"/>
                    <a:pt x="84" y="17"/>
                    <a:pt x="80" y="13"/>
                  </a:cubicBezTo>
                  <a:cubicBezTo>
                    <a:pt x="76" y="9"/>
                    <a:pt x="72" y="7"/>
                    <a:pt x="68" y="5"/>
                  </a:cubicBezTo>
                  <a:cubicBezTo>
                    <a:pt x="61" y="2"/>
                    <a:pt x="52" y="0"/>
                    <a:pt x="43" y="0"/>
                  </a:cubicBezTo>
                  <a:cubicBezTo>
                    <a:pt x="35" y="0"/>
                    <a:pt x="28" y="1"/>
                    <a:pt x="23" y="4"/>
                  </a:cubicBezTo>
                  <a:cubicBezTo>
                    <a:pt x="17" y="6"/>
                    <a:pt x="12" y="9"/>
                    <a:pt x="9" y="13"/>
                  </a:cubicBezTo>
                  <a:cubicBezTo>
                    <a:pt x="6" y="17"/>
                    <a:pt x="3" y="21"/>
                    <a:pt x="2" y="26"/>
                  </a:cubicBezTo>
                  <a:cubicBezTo>
                    <a:pt x="0" y="31"/>
                    <a:pt x="0" y="35"/>
                    <a:pt x="0" y="40"/>
                  </a:cubicBezTo>
                  <a:cubicBezTo>
                    <a:pt x="1" y="44"/>
                    <a:pt x="2" y="47"/>
                    <a:pt x="5" y="50"/>
                  </a:cubicBezTo>
                  <a:cubicBezTo>
                    <a:pt x="8" y="52"/>
                    <a:pt x="11" y="54"/>
                    <a:pt x="15" y="54"/>
                  </a:cubicBezTo>
                  <a:cubicBezTo>
                    <a:pt x="19" y="54"/>
                    <a:pt x="22" y="52"/>
                    <a:pt x="24" y="49"/>
                  </a:cubicBezTo>
                  <a:cubicBezTo>
                    <a:pt x="26" y="47"/>
                    <a:pt x="27" y="44"/>
                    <a:pt x="29" y="39"/>
                  </a:cubicBezTo>
                  <a:cubicBezTo>
                    <a:pt x="30" y="34"/>
                    <a:pt x="30" y="33"/>
                    <a:pt x="30" y="33"/>
                  </a:cubicBezTo>
                  <a:cubicBezTo>
                    <a:pt x="34" y="27"/>
                    <a:pt x="38" y="24"/>
                    <a:pt x="45" y="24"/>
                  </a:cubicBezTo>
                  <a:cubicBezTo>
                    <a:pt x="48" y="24"/>
                    <a:pt x="51" y="25"/>
                    <a:pt x="54" y="26"/>
                  </a:cubicBezTo>
                  <a:cubicBezTo>
                    <a:pt x="57" y="27"/>
                    <a:pt x="59" y="29"/>
                    <a:pt x="61" y="32"/>
                  </a:cubicBezTo>
                  <a:cubicBezTo>
                    <a:pt x="62" y="34"/>
                    <a:pt x="64" y="37"/>
                    <a:pt x="64" y="40"/>
                  </a:cubicBezTo>
                  <a:cubicBezTo>
                    <a:pt x="64" y="43"/>
                    <a:pt x="64" y="47"/>
                    <a:pt x="63" y="50"/>
                  </a:cubicBezTo>
                  <a:cubicBezTo>
                    <a:pt x="62" y="53"/>
                    <a:pt x="60" y="56"/>
                    <a:pt x="57" y="60"/>
                  </a:cubicBezTo>
                  <a:cubicBezTo>
                    <a:pt x="54" y="63"/>
                    <a:pt x="51" y="66"/>
                    <a:pt x="47" y="69"/>
                  </a:cubicBezTo>
                  <a:cubicBezTo>
                    <a:pt x="44" y="71"/>
                    <a:pt x="40" y="75"/>
                    <a:pt x="34" y="81"/>
                  </a:cubicBezTo>
                  <a:cubicBezTo>
                    <a:pt x="29" y="87"/>
                    <a:pt x="22" y="94"/>
                    <a:pt x="15" y="102"/>
                  </a:cubicBezTo>
                  <a:cubicBezTo>
                    <a:pt x="13" y="104"/>
                    <a:pt x="12" y="107"/>
                    <a:pt x="11" y="111"/>
                  </a:cubicBezTo>
                  <a:cubicBezTo>
                    <a:pt x="9" y="115"/>
                    <a:pt x="9" y="118"/>
                    <a:pt x="9" y="121"/>
                  </a:cubicBezTo>
                  <a:cubicBezTo>
                    <a:pt x="9" y="125"/>
                    <a:pt x="11" y="128"/>
                    <a:pt x="15" y="131"/>
                  </a:cubicBezTo>
                  <a:cubicBezTo>
                    <a:pt x="18" y="134"/>
                    <a:pt x="23" y="136"/>
                    <a:pt x="28" y="136"/>
                  </a:cubicBezTo>
                  <a:cubicBezTo>
                    <a:pt x="92" y="136"/>
                    <a:pt x="92" y="136"/>
                    <a:pt x="92" y="136"/>
                  </a:cubicBezTo>
                  <a:cubicBezTo>
                    <a:pt x="97" y="136"/>
                    <a:pt x="101" y="134"/>
                    <a:pt x="103" y="132"/>
                  </a:cubicBezTo>
                  <a:cubicBezTo>
                    <a:pt x="105" y="129"/>
                    <a:pt x="106" y="126"/>
                    <a:pt x="105" y="123"/>
                  </a:cubicBezTo>
                  <a:cubicBezTo>
                    <a:pt x="105" y="118"/>
                    <a:pt x="103" y="115"/>
                    <a:pt x="100" y="112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5" name="Freeform 74">
              <a:extLst>
                <a:ext uri="{FF2B5EF4-FFF2-40B4-BE49-F238E27FC236}">
                  <a16:creationId xmlns:a16="http://schemas.microsoft.com/office/drawing/2014/main" id="{AAB6B492-8EB2-4357-B574-2770784C097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2386" y="4894205"/>
              <a:ext cx="92442" cy="160849"/>
            </a:xfrm>
            <a:custGeom>
              <a:avLst/>
              <a:gdLst>
                <a:gd name="T0" fmla="*/ 53 w 79"/>
                <a:gd name="T1" fmla="*/ 133 h 138"/>
                <a:gd name="T2" fmla="*/ 65 w 79"/>
                <a:gd name="T3" fmla="*/ 138 h 138"/>
                <a:gd name="T4" fmla="*/ 77 w 79"/>
                <a:gd name="T5" fmla="*/ 117 h 138"/>
                <a:gd name="T6" fmla="*/ 66 w 79"/>
                <a:gd name="T7" fmla="*/ 17 h 138"/>
                <a:gd name="T8" fmla="*/ 61 w 79"/>
                <a:gd name="T9" fmla="*/ 5 h 138"/>
                <a:gd name="T10" fmla="*/ 51 w 79"/>
                <a:gd name="T11" fmla="*/ 0 h 138"/>
                <a:gd name="T12" fmla="*/ 43 w 79"/>
                <a:gd name="T13" fmla="*/ 3 h 138"/>
                <a:gd name="T14" fmla="*/ 38 w 79"/>
                <a:gd name="T15" fmla="*/ 11 h 138"/>
                <a:gd name="T16" fmla="*/ 28 w 79"/>
                <a:gd name="T17" fmla="*/ 23 h 138"/>
                <a:gd name="T18" fmla="*/ 13 w 79"/>
                <a:gd name="T19" fmla="*/ 33 h 138"/>
                <a:gd name="T20" fmla="*/ 3 w 79"/>
                <a:gd name="T21" fmla="*/ 39 h 138"/>
                <a:gd name="T22" fmla="*/ 0 w 79"/>
                <a:gd name="T23" fmla="*/ 48 h 138"/>
                <a:gd name="T24" fmla="*/ 5 w 79"/>
                <a:gd name="T25" fmla="*/ 57 h 138"/>
                <a:gd name="T26" fmla="*/ 14 w 79"/>
                <a:gd name="T27" fmla="*/ 61 h 138"/>
                <a:gd name="T28" fmla="*/ 40 w 79"/>
                <a:gd name="T29" fmla="*/ 47 h 138"/>
                <a:gd name="T30" fmla="*/ 48 w 79"/>
                <a:gd name="T31" fmla="*/ 121 h 138"/>
                <a:gd name="T32" fmla="*/ 53 w 79"/>
                <a:gd name="T33" fmla="*/ 133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9" h="138">
                  <a:moveTo>
                    <a:pt x="53" y="133"/>
                  </a:moveTo>
                  <a:cubicBezTo>
                    <a:pt x="56" y="136"/>
                    <a:pt x="60" y="138"/>
                    <a:pt x="65" y="138"/>
                  </a:cubicBezTo>
                  <a:cubicBezTo>
                    <a:pt x="72" y="138"/>
                    <a:pt x="79" y="134"/>
                    <a:pt x="77" y="1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6" y="12"/>
                    <a:pt x="64" y="8"/>
                    <a:pt x="61" y="5"/>
                  </a:cubicBezTo>
                  <a:cubicBezTo>
                    <a:pt x="59" y="2"/>
                    <a:pt x="55" y="0"/>
                    <a:pt x="51" y="0"/>
                  </a:cubicBezTo>
                  <a:cubicBezTo>
                    <a:pt x="47" y="0"/>
                    <a:pt x="45" y="1"/>
                    <a:pt x="43" y="3"/>
                  </a:cubicBezTo>
                  <a:cubicBezTo>
                    <a:pt x="43" y="3"/>
                    <a:pt x="42" y="5"/>
                    <a:pt x="38" y="11"/>
                  </a:cubicBezTo>
                  <a:cubicBezTo>
                    <a:pt x="35" y="16"/>
                    <a:pt x="32" y="20"/>
                    <a:pt x="28" y="23"/>
                  </a:cubicBezTo>
                  <a:cubicBezTo>
                    <a:pt x="25" y="27"/>
                    <a:pt x="20" y="30"/>
                    <a:pt x="13" y="33"/>
                  </a:cubicBezTo>
                  <a:cubicBezTo>
                    <a:pt x="8" y="36"/>
                    <a:pt x="5" y="38"/>
                    <a:pt x="3" y="39"/>
                  </a:cubicBezTo>
                  <a:cubicBezTo>
                    <a:pt x="2" y="41"/>
                    <a:pt x="0" y="43"/>
                    <a:pt x="0" y="48"/>
                  </a:cubicBezTo>
                  <a:cubicBezTo>
                    <a:pt x="1" y="52"/>
                    <a:pt x="2" y="55"/>
                    <a:pt x="5" y="57"/>
                  </a:cubicBezTo>
                  <a:cubicBezTo>
                    <a:pt x="8" y="60"/>
                    <a:pt x="11" y="61"/>
                    <a:pt x="14" y="61"/>
                  </a:cubicBezTo>
                  <a:cubicBezTo>
                    <a:pt x="18" y="61"/>
                    <a:pt x="24" y="59"/>
                    <a:pt x="40" y="47"/>
                  </a:cubicBezTo>
                  <a:cubicBezTo>
                    <a:pt x="48" y="121"/>
                    <a:pt x="48" y="121"/>
                    <a:pt x="48" y="121"/>
                  </a:cubicBezTo>
                  <a:cubicBezTo>
                    <a:pt x="48" y="126"/>
                    <a:pt x="50" y="130"/>
                    <a:pt x="53" y="133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" name="Freeform 75">
              <a:extLst>
                <a:ext uri="{FF2B5EF4-FFF2-40B4-BE49-F238E27FC236}">
                  <a16:creationId xmlns:a16="http://schemas.microsoft.com/office/drawing/2014/main" id="{76A1EDA9-D9E7-4B11-8D99-DF94C674BE9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1537" y="4790670"/>
              <a:ext cx="405512" cy="368535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3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9 w 348"/>
                <a:gd name="T13" fmla="*/ 40 h 316"/>
                <a:gd name="T14" fmla="*/ 346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1" y="316"/>
                    <a:pt x="32" y="298"/>
                    <a:pt x="29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7" y="0"/>
                    <a:pt x="316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" name="Freeform 76">
              <a:extLst>
                <a:ext uri="{FF2B5EF4-FFF2-40B4-BE49-F238E27FC236}">
                  <a16:creationId xmlns:a16="http://schemas.microsoft.com/office/drawing/2014/main" id="{45C869EB-FBAE-452E-8FE5-BA7EB40B381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2688" y="4803612"/>
              <a:ext cx="354361" cy="355593"/>
            </a:xfrm>
            <a:custGeom>
              <a:avLst/>
              <a:gdLst>
                <a:gd name="T0" fmla="*/ 275 w 304"/>
                <a:gd name="T1" fmla="*/ 29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9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1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8"/>
                    <a:pt x="274" y="18"/>
                    <a:pt x="275" y="29"/>
                  </a:cubicBezTo>
                  <a:close/>
                </a:path>
              </a:pathLst>
            </a:custGeom>
            <a:solidFill>
              <a:srgbClr val="484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8" name="Freeform 77">
              <a:extLst>
                <a:ext uri="{FF2B5EF4-FFF2-40B4-BE49-F238E27FC236}">
                  <a16:creationId xmlns:a16="http://schemas.microsoft.com/office/drawing/2014/main" id="{D13C28FD-68B2-45FA-A423-8DB359F2E7A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3502" y="4894205"/>
              <a:ext cx="123256" cy="158384"/>
            </a:xfrm>
            <a:custGeom>
              <a:avLst/>
              <a:gdLst>
                <a:gd name="T0" fmla="*/ 100 w 106"/>
                <a:gd name="T1" fmla="*/ 113 h 136"/>
                <a:gd name="T2" fmla="*/ 87 w 106"/>
                <a:gd name="T3" fmla="*/ 109 h 136"/>
                <a:gd name="T4" fmla="*/ 47 w 106"/>
                <a:gd name="T5" fmla="*/ 109 h 136"/>
                <a:gd name="T6" fmla="*/ 48 w 106"/>
                <a:gd name="T7" fmla="*/ 108 h 136"/>
                <a:gd name="T8" fmla="*/ 63 w 106"/>
                <a:gd name="T9" fmla="*/ 92 h 136"/>
                <a:gd name="T10" fmla="*/ 81 w 106"/>
                <a:gd name="T11" fmla="*/ 76 h 136"/>
                <a:gd name="T12" fmla="*/ 91 w 106"/>
                <a:gd name="T13" fmla="*/ 61 h 136"/>
                <a:gd name="T14" fmla="*/ 94 w 106"/>
                <a:gd name="T15" fmla="*/ 40 h 136"/>
                <a:gd name="T16" fmla="*/ 90 w 106"/>
                <a:gd name="T17" fmla="*/ 25 h 136"/>
                <a:gd name="T18" fmla="*/ 80 w 106"/>
                <a:gd name="T19" fmla="*/ 13 h 136"/>
                <a:gd name="T20" fmla="*/ 68 w 106"/>
                <a:gd name="T21" fmla="*/ 5 h 136"/>
                <a:gd name="T22" fmla="*/ 43 w 106"/>
                <a:gd name="T23" fmla="*/ 0 h 136"/>
                <a:gd name="T24" fmla="*/ 23 w 106"/>
                <a:gd name="T25" fmla="*/ 4 h 136"/>
                <a:gd name="T26" fmla="*/ 9 w 106"/>
                <a:gd name="T27" fmla="*/ 13 h 136"/>
                <a:gd name="T28" fmla="*/ 2 w 106"/>
                <a:gd name="T29" fmla="*/ 26 h 136"/>
                <a:gd name="T30" fmla="*/ 0 w 106"/>
                <a:gd name="T31" fmla="*/ 40 h 136"/>
                <a:gd name="T32" fmla="*/ 5 w 106"/>
                <a:gd name="T33" fmla="*/ 50 h 136"/>
                <a:gd name="T34" fmla="*/ 15 w 106"/>
                <a:gd name="T35" fmla="*/ 54 h 136"/>
                <a:gd name="T36" fmla="*/ 25 w 106"/>
                <a:gd name="T37" fmla="*/ 49 h 136"/>
                <a:gd name="T38" fmla="*/ 29 w 106"/>
                <a:gd name="T39" fmla="*/ 39 h 136"/>
                <a:gd name="T40" fmla="*/ 31 w 106"/>
                <a:gd name="T41" fmla="*/ 33 h 136"/>
                <a:gd name="T42" fmla="*/ 45 w 106"/>
                <a:gd name="T43" fmla="*/ 24 h 136"/>
                <a:gd name="T44" fmla="*/ 54 w 106"/>
                <a:gd name="T45" fmla="*/ 26 h 136"/>
                <a:gd name="T46" fmla="*/ 61 w 106"/>
                <a:gd name="T47" fmla="*/ 32 h 136"/>
                <a:gd name="T48" fmla="*/ 64 w 106"/>
                <a:gd name="T49" fmla="*/ 41 h 136"/>
                <a:gd name="T50" fmla="*/ 63 w 106"/>
                <a:gd name="T51" fmla="*/ 50 h 136"/>
                <a:gd name="T52" fmla="*/ 57 w 106"/>
                <a:gd name="T53" fmla="*/ 60 h 136"/>
                <a:gd name="T54" fmla="*/ 47 w 106"/>
                <a:gd name="T55" fmla="*/ 69 h 136"/>
                <a:gd name="T56" fmla="*/ 34 w 106"/>
                <a:gd name="T57" fmla="*/ 81 h 136"/>
                <a:gd name="T58" fmla="*/ 15 w 106"/>
                <a:gd name="T59" fmla="*/ 102 h 136"/>
                <a:gd name="T60" fmla="*/ 11 w 106"/>
                <a:gd name="T61" fmla="*/ 111 h 136"/>
                <a:gd name="T62" fmla="*/ 9 w 106"/>
                <a:gd name="T63" fmla="*/ 121 h 136"/>
                <a:gd name="T64" fmla="*/ 15 w 106"/>
                <a:gd name="T65" fmla="*/ 131 h 136"/>
                <a:gd name="T66" fmla="*/ 28 w 106"/>
                <a:gd name="T67" fmla="*/ 136 h 136"/>
                <a:gd name="T68" fmla="*/ 92 w 106"/>
                <a:gd name="T69" fmla="*/ 136 h 136"/>
                <a:gd name="T70" fmla="*/ 103 w 106"/>
                <a:gd name="T71" fmla="*/ 132 h 136"/>
                <a:gd name="T72" fmla="*/ 105 w 106"/>
                <a:gd name="T73" fmla="*/ 123 h 136"/>
                <a:gd name="T74" fmla="*/ 100 w 106"/>
                <a:gd name="T75" fmla="*/ 11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100" y="113"/>
                  </a:moveTo>
                  <a:cubicBezTo>
                    <a:pt x="96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9"/>
                    <a:pt x="47" y="109"/>
                    <a:pt x="48" y="108"/>
                  </a:cubicBezTo>
                  <a:cubicBezTo>
                    <a:pt x="50" y="105"/>
                    <a:pt x="56" y="99"/>
                    <a:pt x="63" y="92"/>
                  </a:cubicBezTo>
                  <a:cubicBezTo>
                    <a:pt x="71" y="85"/>
                    <a:pt x="77" y="79"/>
                    <a:pt x="81" y="76"/>
                  </a:cubicBezTo>
                  <a:cubicBezTo>
                    <a:pt x="84" y="72"/>
                    <a:pt x="88" y="68"/>
                    <a:pt x="91" y="61"/>
                  </a:cubicBezTo>
                  <a:cubicBezTo>
                    <a:pt x="94" y="55"/>
                    <a:pt x="95" y="48"/>
                    <a:pt x="94" y="40"/>
                  </a:cubicBezTo>
                  <a:cubicBezTo>
                    <a:pt x="93" y="35"/>
                    <a:pt x="92" y="30"/>
                    <a:pt x="90" y="25"/>
                  </a:cubicBezTo>
                  <a:cubicBezTo>
                    <a:pt x="87" y="21"/>
                    <a:pt x="84" y="17"/>
                    <a:pt x="80" y="13"/>
                  </a:cubicBezTo>
                  <a:cubicBezTo>
                    <a:pt x="77" y="10"/>
                    <a:pt x="72" y="7"/>
                    <a:pt x="68" y="5"/>
                  </a:cubicBezTo>
                  <a:cubicBezTo>
                    <a:pt x="61" y="2"/>
                    <a:pt x="52" y="0"/>
                    <a:pt x="43" y="0"/>
                  </a:cubicBezTo>
                  <a:cubicBezTo>
                    <a:pt x="35" y="0"/>
                    <a:pt x="28" y="1"/>
                    <a:pt x="23" y="4"/>
                  </a:cubicBezTo>
                  <a:cubicBezTo>
                    <a:pt x="17" y="6"/>
                    <a:pt x="13" y="9"/>
                    <a:pt x="9" y="13"/>
                  </a:cubicBezTo>
                  <a:cubicBezTo>
                    <a:pt x="6" y="17"/>
                    <a:pt x="3" y="21"/>
                    <a:pt x="2" y="26"/>
                  </a:cubicBezTo>
                  <a:cubicBezTo>
                    <a:pt x="0" y="31"/>
                    <a:pt x="0" y="35"/>
                    <a:pt x="0" y="40"/>
                  </a:cubicBezTo>
                  <a:cubicBezTo>
                    <a:pt x="1" y="44"/>
                    <a:pt x="2" y="47"/>
                    <a:pt x="5" y="50"/>
                  </a:cubicBezTo>
                  <a:cubicBezTo>
                    <a:pt x="8" y="52"/>
                    <a:pt x="11" y="54"/>
                    <a:pt x="15" y="54"/>
                  </a:cubicBezTo>
                  <a:cubicBezTo>
                    <a:pt x="19" y="54"/>
                    <a:pt x="23" y="52"/>
                    <a:pt x="25" y="49"/>
                  </a:cubicBezTo>
                  <a:cubicBezTo>
                    <a:pt x="26" y="47"/>
                    <a:pt x="28" y="44"/>
                    <a:pt x="29" y="39"/>
                  </a:cubicBezTo>
                  <a:cubicBezTo>
                    <a:pt x="30" y="34"/>
                    <a:pt x="30" y="33"/>
                    <a:pt x="31" y="33"/>
                  </a:cubicBezTo>
                  <a:cubicBezTo>
                    <a:pt x="34" y="27"/>
                    <a:pt x="38" y="24"/>
                    <a:pt x="45" y="24"/>
                  </a:cubicBezTo>
                  <a:cubicBezTo>
                    <a:pt x="48" y="24"/>
                    <a:pt x="51" y="25"/>
                    <a:pt x="54" y="26"/>
                  </a:cubicBezTo>
                  <a:cubicBezTo>
                    <a:pt x="57" y="28"/>
                    <a:pt x="59" y="29"/>
                    <a:pt x="61" y="32"/>
                  </a:cubicBezTo>
                  <a:cubicBezTo>
                    <a:pt x="63" y="34"/>
                    <a:pt x="64" y="37"/>
                    <a:pt x="64" y="41"/>
                  </a:cubicBezTo>
                  <a:cubicBezTo>
                    <a:pt x="64" y="44"/>
                    <a:pt x="64" y="47"/>
                    <a:pt x="63" y="50"/>
                  </a:cubicBezTo>
                  <a:cubicBezTo>
                    <a:pt x="62" y="53"/>
                    <a:pt x="60" y="56"/>
                    <a:pt x="57" y="60"/>
                  </a:cubicBezTo>
                  <a:cubicBezTo>
                    <a:pt x="54" y="63"/>
                    <a:pt x="51" y="66"/>
                    <a:pt x="47" y="69"/>
                  </a:cubicBezTo>
                  <a:cubicBezTo>
                    <a:pt x="44" y="71"/>
                    <a:pt x="40" y="75"/>
                    <a:pt x="34" y="81"/>
                  </a:cubicBezTo>
                  <a:cubicBezTo>
                    <a:pt x="29" y="87"/>
                    <a:pt x="22" y="94"/>
                    <a:pt x="15" y="102"/>
                  </a:cubicBezTo>
                  <a:cubicBezTo>
                    <a:pt x="14" y="104"/>
                    <a:pt x="12" y="107"/>
                    <a:pt x="11" y="111"/>
                  </a:cubicBezTo>
                  <a:cubicBezTo>
                    <a:pt x="9" y="115"/>
                    <a:pt x="9" y="118"/>
                    <a:pt x="9" y="121"/>
                  </a:cubicBezTo>
                  <a:cubicBezTo>
                    <a:pt x="10" y="125"/>
                    <a:pt x="12" y="128"/>
                    <a:pt x="15" y="131"/>
                  </a:cubicBezTo>
                  <a:cubicBezTo>
                    <a:pt x="18" y="134"/>
                    <a:pt x="23" y="136"/>
                    <a:pt x="28" y="136"/>
                  </a:cubicBezTo>
                  <a:cubicBezTo>
                    <a:pt x="92" y="136"/>
                    <a:pt x="92" y="136"/>
                    <a:pt x="92" y="136"/>
                  </a:cubicBezTo>
                  <a:cubicBezTo>
                    <a:pt x="97" y="136"/>
                    <a:pt x="101" y="135"/>
                    <a:pt x="103" y="132"/>
                  </a:cubicBezTo>
                  <a:cubicBezTo>
                    <a:pt x="105" y="129"/>
                    <a:pt x="106" y="126"/>
                    <a:pt x="105" y="123"/>
                  </a:cubicBezTo>
                  <a:cubicBezTo>
                    <a:pt x="105" y="118"/>
                    <a:pt x="103" y="115"/>
                    <a:pt x="100" y="1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9" name="Freeform 78">
              <a:extLst>
                <a:ext uri="{FF2B5EF4-FFF2-40B4-BE49-F238E27FC236}">
                  <a16:creationId xmlns:a16="http://schemas.microsoft.com/office/drawing/2014/main" id="{05214FD6-D9DA-43E2-AB75-9679ED21F07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319223" y="4894205"/>
              <a:ext cx="114012" cy="160849"/>
            </a:xfrm>
            <a:custGeom>
              <a:avLst/>
              <a:gdLst>
                <a:gd name="T0" fmla="*/ 30 w 98"/>
                <a:gd name="T1" fmla="*/ 130 h 138"/>
                <a:gd name="T2" fmla="*/ 57 w 98"/>
                <a:gd name="T3" fmla="*/ 138 h 138"/>
                <a:gd name="T4" fmla="*/ 79 w 98"/>
                <a:gd name="T5" fmla="*/ 132 h 138"/>
                <a:gd name="T6" fmla="*/ 93 w 98"/>
                <a:gd name="T7" fmla="*/ 115 h 138"/>
                <a:gd name="T8" fmla="*/ 98 w 98"/>
                <a:gd name="T9" fmla="*/ 95 h 138"/>
                <a:gd name="T10" fmla="*/ 97 w 98"/>
                <a:gd name="T11" fmla="*/ 70 h 138"/>
                <a:gd name="T12" fmla="*/ 85 w 98"/>
                <a:gd name="T13" fmla="*/ 27 h 138"/>
                <a:gd name="T14" fmla="*/ 73 w 98"/>
                <a:gd name="T15" fmla="*/ 13 h 138"/>
                <a:gd name="T16" fmla="*/ 58 w 98"/>
                <a:gd name="T17" fmla="*/ 3 h 138"/>
                <a:gd name="T18" fmla="*/ 40 w 98"/>
                <a:gd name="T19" fmla="*/ 0 h 138"/>
                <a:gd name="T20" fmla="*/ 16 w 98"/>
                <a:gd name="T21" fmla="*/ 7 h 138"/>
                <a:gd name="T22" fmla="*/ 2 w 98"/>
                <a:gd name="T23" fmla="*/ 28 h 138"/>
                <a:gd name="T24" fmla="*/ 0 w 98"/>
                <a:gd name="T25" fmla="*/ 47 h 138"/>
                <a:gd name="T26" fmla="*/ 1 w 98"/>
                <a:gd name="T27" fmla="*/ 71 h 138"/>
                <a:gd name="T28" fmla="*/ 5 w 98"/>
                <a:gd name="T29" fmla="*/ 91 h 138"/>
                <a:gd name="T30" fmla="*/ 11 w 98"/>
                <a:gd name="T31" fmla="*/ 108 h 138"/>
                <a:gd name="T32" fmla="*/ 30 w 98"/>
                <a:gd name="T33" fmla="*/ 130 h 138"/>
                <a:gd name="T34" fmla="*/ 31 w 98"/>
                <a:gd name="T35" fmla="*/ 69 h 138"/>
                <a:gd name="T36" fmla="*/ 31 w 98"/>
                <a:gd name="T37" fmla="*/ 34 h 138"/>
                <a:gd name="T38" fmla="*/ 44 w 98"/>
                <a:gd name="T39" fmla="*/ 24 h 138"/>
                <a:gd name="T40" fmla="*/ 54 w 98"/>
                <a:gd name="T41" fmla="*/ 28 h 138"/>
                <a:gd name="T42" fmla="*/ 62 w 98"/>
                <a:gd name="T43" fmla="*/ 42 h 138"/>
                <a:gd name="T44" fmla="*/ 67 w 98"/>
                <a:gd name="T45" fmla="*/ 68 h 138"/>
                <a:gd name="T46" fmla="*/ 68 w 98"/>
                <a:gd name="T47" fmla="*/ 95 h 138"/>
                <a:gd name="T48" fmla="*/ 64 w 98"/>
                <a:gd name="T49" fmla="*/ 110 h 138"/>
                <a:gd name="T50" fmla="*/ 54 w 98"/>
                <a:gd name="T51" fmla="*/ 114 h 138"/>
                <a:gd name="T52" fmla="*/ 43 w 98"/>
                <a:gd name="T53" fmla="*/ 110 h 138"/>
                <a:gd name="T54" fmla="*/ 36 w 98"/>
                <a:gd name="T55" fmla="*/ 95 h 138"/>
                <a:gd name="T56" fmla="*/ 31 w 98"/>
                <a:gd name="T57" fmla="*/ 69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98" h="138">
                  <a:moveTo>
                    <a:pt x="30" y="130"/>
                  </a:moveTo>
                  <a:cubicBezTo>
                    <a:pt x="38" y="135"/>
                    <a:pt x="47" y="138"/>
                    <a:pt x="57" y="138"/>
                  </a:cubicBezTo>
                  <a:cubicBezTo>
                    <a:pt x="65" y="138"/>
                    <a:pt x="72" y="136"/>
                    <a:pt x="79" y="132"/>
                  </a:cubicBezTo>
                  <a:cubicBezTo>
                    <a:pt x="85" y="128"/>
                    <a:pt x="90" y="122"/>
                    <a:pt x="93" y="115"/>
                  </a:cubicBezTo>
                  <a:cubicBezTo>
                    <a:pt x="96" y="109"/>
                    <a:pt x="97" y="102"/>
                    <a:pt x="98" y="95"/>
                  </a:cubicBezTo>
                  <a:cubicBezTo>
                    <a:pt x="98" y="88"/>
                    <a:pt x="98" y="79"/>
                    <a:pt x="97" y="70"/>
                  </a:cubicBezTo>
                  <a:cubicBezTo>
                    <a:pt x="95" y="52"/>
                    <a:pt x="91" y="37"/>
                    <a:pt x="85" y="27"/>
                  </a:cubicBezTo>
                  <a:cubicBezTo>
                    <a:pt x="82" y="22"/>
                    <a:pt x="78" y="17"/>
                    <a:pt x="73" y="13"/>
                  </a:cubicBezTo>
                  <a:cubicBezTo>
                    <a:pt x="69" y="8"/>
                    <a:pt x="64" y="5"/>
                    <a:pt x="58" y="3"/>
                  </a:cubicBezTo>
                  <a:cubicBezTo>
                    <a:pt x="53" y="1"/>
                    <a:pt x="47" y="0"/>
                    <a:pt x="40" y="0"/>
                  </a:cubicBezTo>
                  <a:cubicBezTo>
                    <a:pt x="31" y="0"/>
                    <a:pt x="23" y="2"/>
                    <a:pt x="16" y="7"/>
                  </a:cubicBezTo>
                  <a:cubicBezTo>
                    <a:pt x="9" y="12"/>
                    <a:pt x="5" y="19"/>
                    <a:pt x="2" y="28"/>
                  </a:cubicBezTo>
                  <a:cubicBezTo>
                    <a:pt x="1" y="33"/>
                    <a:pt x="0" y="40"/>
                    <a:pt x="0" y="47"/>
                  </a:cubicBezTo>
                  <a:cubicBezTo>
                    <a:pt x="0" y="54"/>
                    <a:pt x="0" y="62"/>
                    <a:pt x="1" y="71"/>
                  </a:cubicBezTo>
                  <a:cubicBezTo>
                    <a:pt x="2" y="78"/>
                    <a:pt x="3" y="85"/>
                    <a:pt x="5" y="91"/>
                  </a:cubicBezTo>
                  <a:cubicBezTo>
                    <a:pt x="6" y="97"/>
                    <a:pt x="8" y="102"/>
                    <a:pt x="11" y="108"/>
                  </a:cubicBezTo>
                  <a:cubicBezTo>
                    <a:pt x="15" y="117"/>
                    <a:pt x="22" y="124"/>
                    <a:pt x="30" y="130"/>
                  </a:cubicBezTo>
                  <a:close/>
                  <a:moveTo>
                    <a:pt x="31" y="69"/>
                  </a:moveTo>
                  <a:cubicBezTo>
                    <a:pt x="29" y="53"/>
                    <a:pt x="29" y="41"/>
                    <a:pt x="31" y="34"/>
                  </a:cubicBezTo>
                  <a:cubicBezTo>
                    <a:pt x="33" y="27"/>
                    <a:pt x="37" y="24"/>
                    <a:pt x="44" y="24"/>
                  </a:cubicBezTo>
                  <a:cubicBezTo>
                    <a:pt x="48" y="24"/>
                    <a:pt x="52" y="25"/>
                    <a:pt x="54" y="28"/>
                  </a:cubicBezTo>
                  <a:cubicBezTo>
                    <a:pt x="57" y="31"/>
                    <a:pt x="60" y="36"/>
                    <a:pt x="62" y="42"/>
                  </a:cubicBezTo>
                  <a:cubicBezTo>
                    <a:pt x="64" y="49"/>
                    <a:pt x="65" y="57"/>
                    <a:pt x="67" y="68"/>
                  </a:cubicBezTo>
                  <a:cubicBezTo>
                    <a:pt x="68" y="79"/>
                    <a:pt x="68" y="88"/>
                    <a:pt x="68" y="95"/>
                  </a:cubicBezTo>
                  <a:cubicBezTo>
                    <a:pt x="67" y="101"/>
                    <a:pt x="66" y="106"/>
                    <a:pt x="64" y="110"/>
                  </a:cubicBezTo>
                  <a:cubicBezTo>
                    <a:pt x="62" y="113"/>
                    <a:pt x="58" y="114"/>
                    <a:pt x="54" y="114"/>
                  </a:cubicBezTo>
                  <a:cubicBezTo>
                    <a:pt x="50" y="114"/>
                    <a:pt x="46" y="113"/>
                    <a:pt x="43" y="110"/>
                  </a:cubicBezTo>
                  <a:cubicBezTo>
                    <a:pt x="40" y="107"/>
                    <a:pt x="38" y="102"/>
                    <a:pt x="36" y="95"/>
                  </a:cubicBezTo>
                  <a:cubicBezTo>
                    <a:pt x="34" y="88"/>
                    <a:pt x="32" y="79"/>
                    <a:pt x="31" y="6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10" name="Freeform 79">
              <a:extLst>
                <a:ext uri="{FF2B5EF4-FFF2-40B4-BE49-F238E27FC236}">
                  <a16:creationId xmlns:a16="http://schemas.microsoft.com/office/drawing/2014/main" id="{A621D97F-A922-4B10-B436-353BC9787916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2293" y="5259042"/>
              <a:ext cx="405512" cy="369767"/>
            </a:xfrm>
            <a:custGeom>
              <a:avLst/>
              <a:gdLst>
                <a:gd name="T0" fmla="*/ 310 w 348"/>
                <a:gd name="T1" fmla="*/ 317 h 317"/>
                <a:gd name="T2" fmla="*/ 74 w 348"/>
                <a:gd name="T3" fmla="*/ 317 h 317"/>
                <a:gd name="T4" fmla="*/ 29 w 348"/>
                <a:gd name="T5" fmla="*/ 277 h 317"/>
                <a:gd name="T6" fmla="*/ 3 w 348"/>
                <a:gd name="T7" fmla="*/ 40 h 317"/>
                <a:gd name="T8" fmla="*/ 38 w 348"/>
                <a:gd name="T9" fmla="*/ 0 h 317"/>
                <a:gd name="T10" fmla="*/ 275 w 348"/>
                <a:gd name="T11" fmla="*/ 0 h 317"/>
                <a:gd name="T12" fmla="*/ 319 w 348"/>
                <a:gd name="T13" fmla="*/ 40 h 317"/>
                <a:gd name="T14" fmla="*/ 346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29" y="277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8" y="299"/>
                    <a:pt x="332" y="317"/>
                    <a:pt x="310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11" name="Freeform 80">
              <a:extLst>
                <a:ext uri="{FF2B5EF4-FFF2-40B4-BE49-F238E27FC236}">
                  <a16:creationId xmlns:a16="http://schemas.microsoft.com/office/drawing/2014/main" id="{002C148B-097F-4234-A51D-15EDFBF7932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3444" y="5273216"/>
              <a:ext cx="354361" cy="355593"/>
            </a:xfrm>
            <a:custGeom>
              <a:avLst/>
              <a:gdLst>
                <a:gd name="T0" fmla="*/ 275 w 304"/>
                <a:gd name="T1" fmla="*/ 28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12" name="Freeform 81">
              <a:extLst>
                <a:ext uri="{FF2B5EF4-FFF2-40B4-BE49-F238E27FC236}">
                  <a16:creationId xmlns:a16="http://schemas.microsoft.com/office/drawing/2014/main" id="{C09D98E5-A7CF-47E9-BD3E-DF7E61F7FEB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4258" y="5363809"/>
              <a:ext cx="123256" cy="157767"/>
            </a:xfrm>
            <a:custGeom>
              <a:avLst/>
              <a:gdLst>
                <a:gd name="T0" fmla="*/ 100 w 106"/>
                <a:gd name="T1" fmla="*/ 112 h 135"/>
                <a:gd name="T2" fmla="*/ 87 w 106"/>
                <a:gd name="T3" fmla="*/ 109 h 135"/>
                <a:gd name="T4" fmla="*/ 47 w 106"/>
                <a:gd name="T5" fmla="*/ 109 h 135"/>
                <a:gd name="T6" fmla="*/ 48 w 106"/>
                <a:gd name="T7" fmla="*/ 108 h 135"/>
                <a:gd name="T8" fmla="*/ 63 w 106"/>
                <a:gd name="T9" fmla="*/ 91 h 135"/>
                <a:gd name="T10" fmla="*/ 81 w 106"/>
                <a:gd name="T11" fmla="*/ 75 h 135"/>
                <a:gd name="T12" fmla="*/ 91 w 106"/>
                <a:gd name="T13" fmla="*/ 61 h 135"/>
                <a:gd name="T14" fmla="*/ 94 w 106"/>
                <a:gd name="T15" fmla="*/ 39 h 135"/>
                <a:gd name="T16" fmla="*/ 89 w 106"/>
                <a:gd name="T17" fmla="*/ 25 h 135"/>
                <a:gd name="T18" fmla="*/ 80 w 106"/>
                <a:gd name="T19" fmla="*/ 13 h 135"/>
                <a:gd name="T20" fmla="*/ 68 w 106"/>
                <a:gd name="T21" fmla="*/ 4 h 135"/>
                <a:gd name="T22" fmla="*/ 43 w 106"/>
                <a:gd name="T23" fmla="*/ 0 h 135"/>
                <a:gd name="T24" fmla="*/ 23 w 106"/>
                <a:gd name="T25" fmla="*/ 3 h 135"/>
                <a:gd name="T26" fmla="*/ 9 w 106"/>
                <a:gd name="T27" fmla="*/ 12 h 135"/>
                <a:gd name="T28" fmla="*/ 2 w 106"/>
                <a:gd name="T29" fmla="*/ 25 h 135"/>
                <a:gd name="T30" fmla="*/ 0 w 106"/>
                <a:gd name="T31" fmla="*/ 39 h 135"/>
                <a:gd name="T32" fmla="*/ 5 w 106"/>
                <a:gd name="T33" fmla="*/ 49 h 135"/>
                <a:gd name="T34" fmla="*/ 15 w 106"/>
                <a:gd name="T35" fmla="*/ 53 h 135"/>
                <a:gd name="T36" fmla="*/ 24 w 106"/>
                <a:gd name="T37" fmla="*/ 49 h 135"/>
                <a:gd name="T38" fmla="*/ 29 w 106"/>
                <a:gd name="T39" fmla="*/ 39 h 135"/>
                <a:gd name="T40" fmla="*/ 30 w 106"/>
                <a:gd name="T41" fmla="*/ 32 h 135"/>
                <a:gd name="T42" fmla="*/ 45 w 106"/>
                <a:gd name="T43" fmla="*/ 23 h 135"/>
                <a:gd name="T44" fmla="*/ 54 w 106"/>
                <a:gd name="T45" fmla="*/ 26 h 135"/>
                <a:gd name="T46" fmla="*/ 61 w 106"/>
                <a:gd name="T47" fmla="*/ 31 h 135"/>
                <a:gd name="T48" fmla="*/ 64 w 106"/>
                <a:gd name="T49" fmla="*/ 40 h 135"/>
                <a:gd name="T50" fmla="*/ 63 w 106"/>
                <a:gd name="T51" fmla="*/ 49 h 135"/>
                <a:gd name="T52" fmla="*/ 57 w 106"/>
                <a:gd name="T53" fmla="*/ 59 h 135"/>
                <a:gd name="T54" fmla="*/ 47 w 106"/>
                <a:gd name="T55" fmla="*/ 69 h 135"/>
                <a:gd name="T56" fmla="*/ 34 w 106"/>
                <a:gd name="T57" fmla="*/ 80 h 135"/>
                <a:gd name="T58" fmla="*/ 15 w 106"/>
                <a:gd name="T59" fmla="*/ 101 h 135"/>
                <a:gd name="T60" fmla="*/ 11 w 106"/>
                <a:gd name="T61" fmla="*/ 110 h 135"/>
                <a:gd name="T62" fmla="*/ 9 w 106"/>
                <a:gd name="T63" fmla="*/ 120 h 135"/>
                <a:gd name="T64" fmla="*/ 15 w 106"/>
                <a:gd name="T65" fmla="*/ 131 h 135"/>
                <a:gd name="T66" fmla="*/ 28 w 106"/>
                <a:gd name="T67" fmla="*/ 135 h 135"/>
                <a:gd name="T68" fmla="*/ 92 w 106"/>
                <a:gd name="T69" fmla="*/ 135 h 135"/>
                <a:gd name="T70" fmla="*/ 103 w 106"/>
                <a:gd name="T71" fmla="*/ 131 h 135"/>
                <a:gd name="T72" fmla="*/ 105 w 106"/>
                <a:gd name="T73" fmla="*/ 122 h 135"/>
                <a:gd name="T74" fmla="*/ 100 w 106"/>
                <a:gd name="T75" fmla="*/ 112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5">
                  <a:moveTo>
                    <a:pt x="100" y="112"/>
                  </a:moveTo>
                  <a:cubicBezTo>
                    <a:pt x="96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8"/>
                    <a:pt x="47" y="108"/>
                    <a:pt x="48" y="108"/>
                  </a:cubicBezTo>
                  <a:cubicBezTo>
                    <a:pt x="50" y="104"/>
                    <a:pt x="56" y="98"/>
                    <a:pt x="63" y="91"/>
                  </a:cubicBezTo>
                  <a:cubicBezTo>
                    <a:pt x="72" y="84"/>
                    <a:pt x="77" y="79"/>
                    <a:pt x="81" y="75"/>
                  </a:cubicBezTo>
                  <a:cubicBezTo>
                    <a:pt x="84" y="72"/>
                    <a:pt x="87" y="67"/>
                    <a:pt x="91" y="61"/>
                  </a:cubicBezTo>
                  <a:cubicBezTo>
                    <a:pt x="94" y="54"/>
                    <a:pt x="95" y="47"/>
                    <a:pt x="94" y="39"/>
                  </a:cubicBezTo>
                  <a:cubicBezTo>
                    <a:pt x="93" y="34"/>
                    <a:pt x="92" y="30"/>
                    <a:pt x="89" y="25"/>
                  </a:cubicBezTo>
                  <a:cubicBezTo>
                    <a:pt x="87" y="20"/>
                    <a:pt x="84" y="16"/>
                    <a:pt x="80" y="13"/>
                  </a:cubicBezTo>
                  <a:cubicBezTo>
                    <a:pt x="77" y="9"/>
                    <a:pt x="72" y="6"/>
                    <a:pt x="68" y="4"/>
                  </a:cubicBezTo>
                  <a:cubicBezTo>
                    <a:pt x="61" y="1"/>
                    <a:pt x="52" y="0"/>
                    <a:pt x="43" y="0"/>
                  </a:cubicBezTo>
                  <a:cubicBezTo>
                    <a:pt x="35" y="0"/>
                    <a:pt x="28" y="1"/>
                    <a:pt x="23" y="3"/>
                  </a:cubicBezTo>
                  <a:cubicBezTo>
                    <a:pt x="17" y="5"/>
                    <a:pt x="12" y="9"/>
                    <a:pt x="9" y="12"/>
                  </a:cubicBezTo>
                  <a:cubicBezTo>
                    <a:pt x="6" y="16"/>
                    <a:pt x="3" y="21"/>
                    <a:pt x="2" y="25"/>
                  </a:cubicBezTo>
                  <a:cubicBezTo>
                    <a:pt x="0" y="30"/>
                    <a:pt x="0" y="35"/>
                    <a:pt x="0" y="39"/>
                  </a:cubicBezTo>
                  <a:cubicBezTo>
                    <a:pt x="1" y="43"/>
                    <a:pt x="2" y="47"/>
                    <a:pt x="5" y="49"/>
                  </a:cubicBezTo>
                  <a:cubicBezTo>
                    <a:pt x="8" y="52"/>
                    <a:pt x="11" y="53"/>
                    <a:pt x="15" y="53"/>
                  </a:cubicBezTo>
                  <a:cubicBezTo>
                    <a:pt x="19" y="53"/>
                    <a:pt x="22" y="52"/>
                    <a:pt x="24" y="49"/>
                  </a:cubicBezTo>
                  <a:cubicBezTo>
                    <a:pt x="26" y="46"/>
                    <a:pt x="28" y="43"/>
                    <a:pt x="29" y="39"/>
                  </a:cubicBezTo>
                  <a:cubicBezTo>
                    <a:pt x="30" y="34"/>
                    <a:pt x="30" y="32"/>
                    <a:pt x="30" y="32"/>
                  </a:cubicBezTo>
                  <a:cubicBezTo>
                    <a:pt x="34" y="26"/>
                    <a:pt x="38" y="23"/>
                    <a:pt x="45" y="23"/>
                  </a:cubicBezTo>
                  <a:cubicBezTo>
                    <a:pt x="48" y="23"/>
                    <a:pt x="51" y="24"/>
                    <a:pt x="54" y="26"/>
                  </a:cubicBezTo>
                  <a:cubicBezTo>
                    <a:pt x="57" y="27"/>
                    <a:pt x="59" y="29"/>
                    <a:pt x="61" y="31"/>
                  </a:cubicBezTo>
                  <a:cubicBezTo>
                    <a:pt x="63" y="34"/>
                    <a:pt x="64" y="37"/>
                    <a:pt x="64" y="40"/>
                  </a:cubicBezTo>
                  <a:cubicBezTo>
                    <a:pt x="64" y="43"/>
                    <a:pt x="64" y="46"/>
                    <a:pt x="63" y="49"/>
                  </a:cubicBezTo>
                  <a:cubicBezTo>
                    <a:pt x="62" y="53"/>
                    <a:pt x="60" y="56"/>
                    <a:pt x="57" y="59"/>
                  </a:cubicBezTo>
                  <a:cubicBezTo>
                    <a:pt x="54" y="62"/>
                    <a:pt x="51" y="66"/>
                    <a:pt x="47" y="69"/>
                  </a:cubicBezTo>
                  <a:cubicBezTo>
                    <a:pt x="44" y="71"/>
                    <a:pt x="40" y="75"/>
                    <a:pt x="34" y="80"/>
                  </a:cubicBezTo>
                  <a:cubicBezTo>
                    <a:pt x="29" y="86"/>
                    <a:pt x="22" y="93"/>
                    <a:pt x="15" y="101"/>
                  </a:cubicBezTo>
                  <a:cubicBezTo>
                    <a:pt x="13" y="104"/>
                    <a:pt x="12" y="107"/>
                    <a:pt x="11" y="110"/>
                  </a:cubicBezTo>
                  <a:cubicBezTo>
                    <a:pt x="9" y="114"/>
                    <a:pt x="9" y="118"/>
                    <a:pt x="9" y="120"/>
                  </a:cubicBezTo>
                  <a:cubicBezTo>
                    <a:pt x="9" y="124"/>
                    <a:pt x="11" y="128"/>
                    <a:pt x="15" y="131"/>
                  </a:cubicBezTo>
                  <a:cubicBezTo>
                    <a:pt x="18" y="134"/>
                    <a:pt x="23" y="135"/>
                    <a:pt x="28" y="135"/>
                  </a:cubicBezTo>
                  <a:cubicBezTo>
                    <a:pt x="92" y="135"/>
                    <a:pt x="92" y="135"/>
                    <a:pt x="92" y="135"/>
                  </a:cubicBezTo>
                  <a:cubicBezTo>
                    <a:pt x="97" y="135"/>
                    <a:pt x="101" y="134"/>
                    <a:pt x="103" y="131"/>
                  </a:cubicBezTo>
                  <a:cubicBezTo>
                    <a:pt x="105" y="129"/>
                    <a:pt x="106" y="126"/>
                    <a:pt x="105" y="122"/>
                  </a:cubicBezTo>
                  <a:cubicBezTo>
                    <a:pt x="105" y="118"/>
                    <a:pt x="103" y="114"/>
                    <a:pt x="100" y="112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13" name="Freeform 82">
              <a:extLst>
                <a:ext uri="{FF2B5EF4-FFF2-40B4-BE49-F238E27FC236}">
                  <a16:creationId xmlns:a16="http://schemas.microsoft.com/office/drawing/2014/main" id="{39F8DD93-DF43-4A57-A631-11F7FB24527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39979" y="5362577"/>
              <a:ext cx="117709" cy="160849"/>
            </a:xfrm>
            <a:custGeom>
              <a:avLst/>
              <a:gdLst>
                <a:gd name="T0" fmla="*/ 87 w 101"/>
                <a:gd name="T1" fmla="*/ 69 h 138"/>
                <a:gd name="T2" fmla="*/ 78 w 101"/>
                <a:gd name="T3" fmla="*/ 63 h 138"/>
                <a:gd name="T4" fmla="*/ 86 w 101"/>
                <a:gd name="T5" fmla="*/ 54 h 138"/>
                <a:gd name="T6" fmla="*/ 89 w 101"/>
                <a:gd name="T7" fmla="*/ 37 h 138"/>
                <a:gd name="T8" fmla="*/ 85 w 101"/>
                <a:gd name="T9" fmla="*/ 23 h 138"/>
                <a:gd name="T10" fmla="*/ 75 w 101"/>
                <a:gd name="T11" fmla="*/ 11 h 138"/>
                <a:gd name="T12" fmla="*/ 60 w 101"/>
                <a:gd name="T13" fmla="*/ 3 h 138"/>
                <a:gd name="T14" fmla="*/ 40 w 101"/>
                <a:gd name="T15" fmla="*/ 0 h 138"/>
                <a:gd name="T16" fmla="*/ 18 w 101"/>
                <a:gd name="T17" fmla="*/ 5 h 138"/>
                <a:gd name="T18" fmla="*/ 4 w 101"/>
                <a:gd name="T19" fmla="*/ 19 h 138"/>
                <a:gd name="T20" fmla="*/ 1 w 101"/>
                <a:gd name="T21" fmla="*/ 37 h 138"/>
                <a:gd name="T22" fmla="*/ 18 w 101"/>
                <a:gd name="T23" fmla="*/ 64 h 138"/>
                <a:gd name="T24" fmla="*/ 3 w 101"/>
                <a:gd name="T25" fmla="*/ 96 h 138"/>
                <a:gd name="T26" fmla="*/ 11 w 101"/>
                <a:gd name="T27" fmla="*/ 118 h 138"/>
                <a:gd name="T28" fmla="*/ 30 w 101"/>
                <a:gd name="T29" fmla="*/ 133 h 138"/>
                <a:gd name="T30" fmla="*/ 57 w 101"/>
                <a:gd name="T31" fmla="*/ 138 h 138"/>
                <a:gd name="T32" fmla="*/ 82 w 101"/>
                <a:gd name="T33" fmla="*/ 133 h 138"/>
                <a:gd name="T34" fmla="*/ 97 w 101"/>
                <a:gd name="T35" fmla="*/ 118 h 138"/>
                <a:gd name="T36" fmla="*/ 100 w 101"/>
                <a:gd name="T37" fmla="*/ 96 h 138"/>
                <a:gd name="T38" fmla="*/ 96 w 101"/>
                <a:gd name="T39" fmla="*/ 81 h 138"/>
                <a:gd name="T40" fmla="*/ 87 w 101"/>
                <a:gd name="T41" fmla="*/ 69 h 138"/>
                <a:gd name="T42" fmla="*/ 69 w 101"/>
                <a:gd name="T43" fmla="*/ 106 h 138"/>
                <a:gd name="T44" fmla="*/ 63 w 101"/>
                <a:gd name="T45" fmla="*/ 113 h 138"/>
                <a:gd name="T46" fmla="*/ 54 w 101"/>
                <a:gd name="T47" fmla="*/ 116 h 138"/>
                <a:gd name="T48" fmla="*/ 44 w 101"/>
                <a:gd name="T49" fmla="*/ 113 h 138"/>
                <a:gd name="T50" fmla="*/ 37 w 101"/>
                <a:gd name="T51" fmla="*/ 106 h 138"/>
                <a:gd name="T52" fmla="*/ 33 w 101"/>
                <a:gd name="T53" fmla="*/ 95 h 138"/>
                <a:gd name="T54" fmla="*/ 37 w 101"/>
                <a:gd name="T55" fmla="*/ 81 h 138"/>
                <a:gd name="T56" fmla="*/ 49 w 101"/>
                <a:gd name="T57" fmla="*/ 76 h 138"/>
                <a:gd name="T58" fmla="*/ 59 w 101"/>
                <a:gd name="T59" fmla="*/ 78 h 138"/>
                <a:gd name="T60" fmla="*/ 67 w 101"/>
                <a:gd name="T61" fmla="*/ 85 h 138"/>
                <a:gd name="T62" fmla="*/ 70 w 101"/>
                <a:gd name="T63" fmla="*/ 95 h 138"/>
                <a:gd name="T64" fmla="*/ 69 w 101"/>
                <a:gd name="T65" fmla="*/ 106 h 138"/>
                <a:gd name="T66" fmla="*/ 60 w 101"/>
                <a:gd name="T67" fmla="*/ 44 h 138"/>
                <a:gd name="T68" fmla="*/ 57 w 101"/>
                <a:gd name="T69" fmla="*/ 49 h 138"/>
                <a:gd name="T70" fmla="*/ 53 w 101"/>
                <a:gd name="T71" fmla="*/ 52 h 138"/>
                <a:gd name="T72" fmla="*/ 47 w 101"/>
                <a:gd name="T73" fmla="*/ 53 h 138"/>
                <a:gd name="T74" fmla="*/ 35 w 101"/>
                <a:gd name="T75" fmla="*/ 49 h 138"/>
                <a:gd name="T76" fmla="*/ 30 w 101"/>
                <a:gd name="T77" fmla="*/ 39 h 138"/>
                <a:gd name="T78" fmla="*/ 32 w 101"/>
                <a:gd name="T79" fmla="*/ 28 h 138"/>
                <a:gd name="T80" fmla="*/ 43 w 101"/>
                <a:gd name="T81" fmla="*/ 23 h 138"/>
                <a:gd name="T82" fmla="*/ 52 w 101"/>
                <a:gd name="T83" fmla="*/ 25 h 138"/>
                <a:gd name="T84" fmla="*/ 58 w 101"/>
                <a:gd name="T85" fmla="*/ 31 h 138"/>
                <a:gd name="T86" fmla="*/ 60 w 101"/>
                <a:gd name="T87" fmla="*/ 38 h 138"/>
                <a:gd name="T88" fmla="*/ 60 w 101"/>
                <a:gd name="T89" fmla="*/ 44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01" h="138">
                  <a:moveTo>
                    <a:pt x="87" y="69"/>
                  </a:moveTo>
                  <a:cubicBezTo>
                    <a:pt x="84" y="67"/>
                    <a:pt x="81" y="65"/>
                    <a:pt x="78" y="63"/>
                  </a:cubicBezTo>
                  <a:cubicBezTo>
                    <a:pt x="81" y="61"/>
                    <a:pt x="84" y="58"/>
                    <a:pt x="86" y="54"/>
                  </a:cubicBezTo>
                  <a:cubicBezTo>
                    <a:pt x="89" y="49"/>
                    <a:pt x="90" y="44"/>
                    <a:pt x="89" y="37"/>
                  </a:cubicBezTo>
                  <a:cubicBezTo>
                    <a:pt x="89" y="32"/>
                    <a:pt x="87" y="28"/>
                    <a:pt x="85" y="23"/>
                  </a:cubicBezTo>
                  <a:cubicBezTo>
                    <a:pt x="82" y="19"/>
                    <a:pt x="79" y="15"/>
                    <a:pt x="75" y="11"/>
                  </a:cubicBezTo>
                  <a:cubicBezTo>
                    <a:pt x="71" y="8"/>
                    <a:pt x="66" y="5"/>
                    <a:pt x="60" y="3"/>
                  </a:cubicBezTo>
                  <a:cubicBezTo>
                    <a:pt x="54" y="1"/>
                    <a:pt x="47" y="0"/>
                    <a:pt x="40" y="0"/>
                  </a:cubicBezTo>
                  <a:cubicBezTo>
                    <a:pt x="31" y="0"/>
                    <a:pt x="24" y="2"/>
                    <a:pt x="18" y="5"/>
                  </a:cubicBezTo>
                  <a:cubicBezTo>
                    <a:pt x="11" y="9"/>
                    <a:pt x="7" y="13"/>
                    <a:pt x="4" y="19"/>
                  </a:cubicBezTo>
                  <a:cubicBezTo>
                    <a:pt x="1" y="25"/>
                    <a:pt x="0" y="31"/>
                    <a:pt x="1" y="37"/>
                  </a:cubicBezTo>
                  <a:cubicBezTo>
                    <a:pt x="2" y="49"/>
                    <a:pt x="8" y="57"/>
                    <a:pt x="18" y="64"/>
                  </a:cubicBezTo>
                  <a:cubicBezTo>
                    <a:pt x="6" y="70"/>
                    <a:pt x="1" y="81"/>
                    <a:pt x="3" y="96"/>
                  </a:cubicBezTo>
                  <a:cubicBezTo>
                    <a:pt x="4" y="104"/>
                    <a:pt x="7" y="111"/>
                    <a:pt x="11" y="118"/>
                  </a:cubicBezTo>
                  <a:cubicBezTo>
                    <a:pt x="16" y="124"/>
                    <a:pt x="22" y="129"/>
                    <a:pt x="30" y="133"/>
                  </a:cubicBezTo>
                  <a:cubicBezTo>
                    <a:pt x="37" y="136"/>
                    <a:pt x="46" y="138"/>
                    <a:pt x="57" y="138"/>
                  </a:cubicBezTo>
                  <a:cubicBezTo>
                    <a:pt x="66" y="138"/>
                    <a:pt x="75" y="136"/>
                    <a:pt x="82" y="133"/>
                  </a:cubicBezTo>
                  <a:cubicBezTo>
                    <a:pt x="89" y="129"/>
                    <a:pt x="94" y="124"/>
                    <a:pt x="97" y="118"/>
                  </a:cubicBezTo>
                  <a:cubicBezTo>
                    <a:pt x="100" y="111"/>
                    <a:pt x="101" y="104"/>
                    <a:pt x="100" y="96"/>
                  </a:cubicBezTo>
                  <a:cubicBezTo>
                    <a:pt x="100" y="91"/>
                    <a:pt x="98" y="86"/>
                    <a:pt x="96" y="81"/>
                  </a:cubicBezTo>
                  <a:cubicBezTo>
                    <a:pt x="94" y="77"/>
                    <a:pt x="90" y="73"/>
                    <a:pt x="87" y="69"/>
                  </a:cubicBezTo>
                  <a:close/>
                  <a:moveTo>
                    <a:pt x="69" y="106"/>
                  </a:moveTo>
                  <a:cubicBezTo>
                    <a:pt x="68" y="109"/>
                    <a:pt x="66" y="111"/>
                    <a:pt x="63" y="113"/>
                  </a:cubicBezTo>
                  <a:cubicBezTo>
                    <a:pt x="60" y="115"/>
                    <a:pt x="57" y="116"/>
                    <a:pt x="54" y="116"/>
                  </a:cubicBezTo>
                  <a:cubicBezTo>
                    <a:pt x="50" y="116"/>
                    <a:pt x="47" y="115"/>
                    <a:pt x="44" y="113"/>
                  </a:cubicBezTo>
                  <a:cubicBezTo>
                    <a:pt x="41" y="111"/>
                    <a:pt x="39" y="109"/>
                    <a:pt x="37" y="106"/>
                  </a:cubicBezTo>
                  <a:cubicBezTo>
                    <a:pt x="35" y="103"/>
                    <a:pt x="33" y="100"/>
                    <a:pt x="33" y="95"/>
                  </a:cubicBezTo>
                  <a:cubicBezTo>
                    <a:pt x="32" y="89"/>
                    <a:pt x="33" y="84"/>
                    <a:pt x="37" y="81"/>
                  </a:cubicBezTo>
                  <a:cubicBezTo>
                    <a:pt x="40" y="77"/>
                    <a:pt x="44" y="76"/>
                    <a:pt x="49" y="76"/>
                  </a:cubicBezTo>
                  <a:cubicBezTo>
                    <a:pt x="53" y="76"/>
                    <a:pt x="56" y="77"/>
                    <a:pt x="59" y="78"/>
                  </a:cubicBezTo>
                  <a:cubicBezTo>
                    <a:pt x="62" y="80"/>
                    <a:pt x="65" y="82"/>
                    <a:pt x="67" y="85"/>
                  </a:cubicBezTo>
                  <a:cubicBezTo>
                    <a:pt x="69" y="88"/>
                    <a:pt x="70" y="91"/>
                    <a:pt x="70" y="95"/>
                  </a:cubicBezTo>
                  <a:cubicBezTo>
                    <a:pt x="71" y="99"/>
                    <a:pt x="70" y="103"/>
                    <a:pt x="69" y="106"/>
                  </a:cubicBezTo>
                  <a:close/>
                  <a:moveTo>
                    <a:pt x="60" y="44"/>
                  </a:moveTo>
                  <a:cubicBezTo>
                    <a:pt x="59" y="46"/>
                    <a:pt x="59" y="48"/>
                    <a:pt x="57" y="49"/>
                  </a:cubicBezTo>
                  <a:cubicBezTo>
                    <a:pt x="56" y="50"/>
                    <a:pt x="55" y="51"/>
                    <a:pt x="53" y="52"/>
                  </a:cubicBezTo>
                  <a:cubicBezTo>
                    <a:pt x="51" y="53"/>
                    <a:pt x="49" y="53"/>
                    <a:pt x="47" y="53"/>
                  </a:cubicBezTo>
                  <a:cubicBezTo>
                    <a:pt x="42" y="53"/>
                    <a:pt x="38" y="52"/>
                    <a:pt x="35" y="49"/>
                  </a:cubicBezTo>
                  <a:cubicBezTo>
                    <a:pt x="32" y="46"/>
                    <a:pt x="30" y="43"/>
                    <a:pt x="30" y="39"/>
                  </a:cubicBezTo>
                  <a:cubicBezTo>
                    <a:pt x="29" y="34"/>
                    <a:pt x="30" y="30"/>
                    <a:pt x="32" y="28"/>
                  </a:cubicBezTo>
                  <a:cubicBezTo>
                    <a:pt x="35" y="25"/>
                    <a:pt x="38" y="23"/>
                    <a:pt x="43" y="23"/>
                  </a:cubicBezTo>
                  <a:cubicBezTo>
                    <a:pt x="46" y="23"/>
                    <a:pt x="49" y="24"/>
                    <a:pt x="52" y="25"/>
                  </a:cubicBezTo>
                  <a:cubicBezTo>
                    <a:pt x="54" y="27"/>
                    <a:pt x="56" y="28"/>
                    <a:pt x="58" y="31"/>
                  </a:cubicBezTo>
                  <a:cubicBezTo>
                    <a:pt x="59" y="33"/>
                    <a:pt x="60" y="36"/>
                    <a:pt x="60" y="38"/>
                  </a:cubicBezTo>
                  <a:cubicBezTo>
                    <a:pt x="61" y="41"/>
                    <a:pt x="61" y="43"/>
                    <a:pt x="60" y="44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14" name="Freeform 83">
              <a:extLst>
                <a:ext uri="{FF2B5EF4-FFF2-40B4-BE49-F238E27FC236}">
                  <a16:creationId xmlns:a16="http://schemas.microsoft.com/office/drawing/2014/main" id="{E11C2ADD-6636-4B38-A658-FE0AF584EB5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3921" y="5259042"/>
              <a:ext cx="405512" cy="368535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3 w 348"/>
                <a:gd name="T7" fmla="*/ 40 h 316"/>
                <a:gd name="T8" fmla="*/ 38 w 348"/>
                <a:gd name="T9" fmla="*/ 0 h 316"/>
                <a:gd name="T10" fmla="*/ 275 w 348"/>
                <a:gd name="T11" fmla="*/ 0 h 316"/>
                <a:gd name="T12" fmla="*/ 319 w 348"/>
                <a:gd name="T13" fmla="*/ 40 h 316"/>
                <a:gd name="T14" fmla="*/ 346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29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15" name="Freeform 84">
              <a:extLst>
                <a:ext uri="{FF2B5EF4-FFF2-40B4-BE49-F238E27FC236}">
                  <a16:creationId xmlns:a16="http://schemas.microsoft.com/office/drawing/2014/main" id="{A8CD4B27-12B8-493F-8640-B818AC65555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5072" y="5273216"/>
              <a:ext cx="354361" cy="354360"/>
            </a:xfrm>
            <a:custGeom>
              <a:avLst/>
              <a:gdLst>
                <a:gd name="T0" fmla="*/ 275 w 304"/>
                <a:gd name="T1" fmla="*/ 28 h 304"/>
                <a:gd name="T2" fmla="*/ 302 w 304"/>
                <a:gd name="T3" fmla="*/ 264 h 304"/>
                <a:gd name="T4" fmla="*/ 266 w 304"/>
                <a:gd name="T5" fmla="*/ 304 h 304"/>
                <a:gd name="T6" fmla="*/ 30 w 304"/>
                <a:gd name="T7" fmla="*/ 304 h 304"/>
                <a:gd name="T8" fmla="*/ 0 w 304"/>
                <a:gd name="T9" fmla="*/ 293 h 304"/>
                <a:gd name="T10" fmla="*/ 260 w 304"/>
                <a:gd name="T11" fmla="*/ 0 h 304"/>
                <a:gd name="T12" fmla="*/ 275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5" y="28"/>
                  </a:moveTo>
                  <a:cubicBezTo>
                    <a:pt x="302" y="264"/>
                    <a:pt x="302" y="264"/>
                    <a:pt x="302" y="264"/>
                  </a:cubicBezTo>
                  <a:cubicBezTo>
                    <a:pt x="304" y="286"/>
                    <a:pt x="288" y="304"/>
                    <a:pt x="266" y="304"/>
                  </a:cubicBezTo>
                  <a:cubicBezTo>
                    <a:pt x="30" y="304"/>
                    <a:pt x="30" y="304"/>
                    <a:pt x="30" y="304"/>
                  </a:cubicBezTo>
                  <a:cubicBezTo>
                    <a:pt x="19" y="304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484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16" name="Freeform 85">
              <a:extLst>
                <a:ext uri="{FF2B5EF4-FFF2-40B4-BE49-F238E27FC236}">
                  <a16:creationId xmlns:a16="http://schemas.microsoft.com/office/drawing/2014/main" id="{CFB383FE-B167-4751-96C3-68125705B57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3421" y="5362577"/>
              <a:ext cx="123256" cy="159000"/>
            </a:xfrm>
            <a:custGeom>
              <a:avLst/>
              <a:gdLst>
                <a:gd name="T0" fmla="*/ 100 w 106"/>
                <a:gd name="T1" fmla="*/ 112 h 136"/>
                <a:gd name="T2" fmla="*/ 87 w 106"/>
                <a:gd name="T3" fmla="*/ 109 h 136"/>
                <a:gd name="T4" fmla="*/ 47 w 106"/>
                <a:gd name="T5" fmla="*/ 109 h 136"/>
                <a:gd name="T6" fmla="*/ 48 w 106"/>
                <a:gd name="T7" fmla="*/ 108 h 136"/>
                <a:gd name="T8" fmla="*/ 64 w 106"/>
                <a:gd name="T9" fmla="*/ 92 h 136"/>
                <a:gd name="T10" fmla="*/ 81 w 106"/>
                <a:gd name="T11" fmla="*/ 76 h 136"/>
                <a:gd name="T12" fmla="*/ 91 w 106"/>
                <a:gd name="T13" fmla="*/ 61 h 136"/>
                <a:gd name="T14" fmla="*/ 94 w 106"/>
                <a:gd name="T15" fmla="*/ 40 h 136"/>
                <a:gd name="T16" fmla="*/ 90 w 106"/>
                <a:gd name="T17" fmla="*/ 25 h 136"/>
                <a:gd name="T18" fmla="*/ 80 w 106"/>
                <a:gd name="T19" fmla="*/ 13 h 136"/>
                <a:gd name="T20" fmla="*/ 68 w 106"/>
                <a:gd name="T21" fmla="*/ 5 h 136"/>
                <a:gd name="T22" fmla="*/ 43 w 106"/>
                <a:gd name="T23" fmla="*/ 0 h 136"/>
                <a:gd name="T24" fmla="*/ 23 w 106"/>
                <a:gd name="T25" fmla="*/ 4 h 136"/>
                <a:gd name="T26" fmla="*/ 9 w 106"/>
                <a:gd name="T27" fmla="*/ 13 h 136"/>
                <a:gd name="T28" fmla="*/ 2 w 106"/>
                <a:gd name="T29" fmla="*/ 26 h 136"/>
                <a:gd name="T30" fmla="*/ 0 w 106"/>
                <a:gd name="T31" fmla="*/ 40 h 136"/>
                <a:gd name="T32" fmla="*/ 5 w 106"/>
                <a:gd name="T33" fmla="*/ 50 h 136"/>
                <a:gd name="T34" fmla="*/ 15 w 106"/>
                <a:gd name="T35" fmla="*/ 53 h 136"/>
                <a:gd name="T36" fmla="*/ 25 w 106"/>
                <a:gd name="T37" fmla="*/ 49 h 136"/>
                <a:gd name="T38" fmla="*/ 29 w 106"/>
                <a:gd name="T39" fmla="*/ 39 h 136"/>
                <a:gd name="T40" fmla="*/ 31 w 106"/>
                <a:gd name="T41" fmla="*/ 33 h 136"/>
                <a:gd name="T42" fmla="*/ 45 w 106"/>
                <a:gd name="T43" fmla="*/ 24 h 136"/>
                <a:gd name="T44" fmla="*/ 54 w 106"/>
                <a:gd name="T45" fmla="*/ 26 h 136"/>
                <a:gd name="T46" fmla="*/ 61 w 106"/>
                <a:gd name="T47" fmla="*/ 32 h 136"/>
                <a:gd name="T48" fmla="*/ 64 w 106"/>
                <a:gd name="T49" fmla="*/ 40 h 136"/>
                <a:gd name="T50" fmla="*/ 63 w 106"/>
                <a:gd name="T51" fmla="*/ 50 h 136"/>
                <a:gd name="T52" fmla="*/ 57 w 106"/>
                <a:gd name="T53" fmla="*/ 59 h 136"/>
                <a:gd name="T54" fmla="*/ 47 w 106"/>
                <a:gd name="T55" fmla="*/ 69 h 136"/>
                <a:gd name="T56" fmla="*/ 34 w 106"/>
                <a:gd name="T57" fmla="*/ 81 h 136"/>
                <a:gd name="T58" fmla="*/ 15 w 106"/>
                <a:gd name="T59" fmla="*/ 102 h 136"/>
                <a:gd name="T60" fmla="*/ 11 w 106"/>
                <a:gd name="T61" fmla="*/ 111 h 136"/>
                <a:gd name="T62" fmla="*/ 9 w 106"/>
                <a:gd name="T63" fmla="*/ 121 h 136"/>
                <a:gd name="T64" fmla="*/ 15 w 106"/>
                <a:gd name="T65" fmla="*/ 131 h 136"/>
                <a:gd name="T66" fmla="*/ 28 w 106"/>
                <a:gd name="T67" fmla="*/ 136 h 136"/>
                <a:gd name="T68" fmla="*/ 93 w 106"/>
                <a:gd name="T69" fmla="*/ 136 h 136"/>
                <a:gd name="T70" fmla="*/ 103 w 106"/>
                <a:gd name="T71" fmla="*/ 132 h 136"/>
                <a:gd name="T72" fmla="*/ 106 w 106"/>
                <a:gd name="T73" fmla="*/ 122 h 136"/>
                <a:gd name="T74" fmla="*/ 100 w 106"/>
                <a:gd name="T75" fmla="*/ 112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100" y="112"/>
                  </a:moveTo>
                  <a:cubicBezTo>
                    <a:pt x="97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9"/>
                    <a:pt x="47" y="108"/>
                    <a:pt x="48" y="108"/>
                  </a:cubicBezTo>
                  <a:cubicBezTo>
                    <a:pt x="50" y="104"/>
                    <a:pt x="56" y="99"/>
                    <a:pt x="64" y="92"/>
                  </a:cubicBezTo>
                  <a:cubicBezTo>
                    <a:pt x="72" y="85"/>
                    <a:pt x="77" y="79"/>
                    <a:pt x="81" y="76"/>
                  </a:cubicBezTo>
                  <a:cubicBezTo>
                    <a:pt x="84" y="72"/>
                    <a:pt x="88" y="67"/>
                    <a:pt x="91" y="61"/>
                  </a:cubicBezTo>
                  <a:cubicBezTo>
                    <a:pt x="94" y="55"/>
                    <a:pt x="95" y="48"/>
                    <a:pt x="94" y="40"/>
                  </a:cubicBezTo>
                  <a:cubicBezTo>
                    <a:pt x="94" y="35"/>
                    <a:pt x="92" y="30"/>
                    <a:pt x="90" y="25"/>
                  </a:cubicBezTo>
                  <a:cubicBezTo>
                    <a:pt x="87" y="21"/>
                    <a:pt x="84" y="17"/>
                    <a:pt x="80" y="13"/>
                  </a:cubicBezTo>
                  <a:cubicBezTo>
                    <a:pt x="77" y="9"/>
                    <a:pt x="72" y="7"/>
                    <a:pt x="68" y="5"/>
                  </a:cubicBezTo>
                  <a:cubicBezTo>
                    <a:pt x="61" y="2"/>
                    <a:pt x="52" y="0"/>
                    <a:pt x="43" y="0"/>
                  </a:cubicBezTo>
                  <a:cubicBezTo>
                    <a:pt x="35" y="0"/>
                    <a:pt x="28" y="1"/>
                    <a:pt x="23" y="4"/>
                  </a:cubicBezTo>
                  <a:cubicBezTo>
                    <a:pt x="17" y="6"/>
                    <a:pt x="13" y="9"/>
                    <a:pt x="9" y="13"/>
                  </a:cubicBezTo>
                  <a:cubicBezTo>
                    <a:pt x="6" y="17"/>
                    <a:pt x="3" y="21"/>
                    <a:pt x="2" y="26"/>
                  </a:cubicBezTo>
                  <a:cubicBezTo>
                    <a:pt x="0" y="31"/>
                    <a:pt x="0" y="35"/>
                    <a:pt x="0" y="40"/>
                  </a:cubicBezTo>
                  <a:cubicBezTo>
                    <a:pt x="1" y="44"/>
                    <a:pt x="3" y="47"/>
                    <a:pt x="5" y="50"/>
                  </a:cubicBezTo>
                  <a:cubicBezTo>
                    <a:pt x="8" y="52"/>
                    <a:pt x="11" y="53"/>
                    <a:pt x="15" y="53"/>
                  </a:cubicBezTo>
                  <a:cubicBezTo>
                    <a:pt x="19" y="53"/>
                    <a:pt x="23" y="52"/>
                    <a:pt x="25" y="49"/>
                  </a:cubicBezTo>
                  <a:cubicBezTo>
                    <a:pt x="26" y="47"/>
                    <a:pt x="28" y="44"/>
                    <a:pt x="29" y="39"/>
                  </a:cubicBezTo>
                  <a:cubicBezTo>
                    <a:pt x="30" y="34"/>
                    <a:pt x="30" y="33"/>
                    <a:pt x="31" y="33"/>
                  </a:cubicBezTo>
                  <a:cubicBezTo>
                    <a:pt x="34" y="27"/>
                    <a:pt x="39" y="24"/>
                    <a:pt x="45" y="24"/>
                  </a:cubicBezTo>
                  <a:cubicBezTo>
                    <a:pt x="48" y="24"/>
                    <a:pt x="51" y="25"/>
                    <a:pt x="54" y="26"/>
                  </a:cubicBezTo>
                  <a:cubicBezTo>
                    <a:pt x="57" y="27"/>
                    <a:pt x="59" y="29"/>
                    <a:pt x="61" y="32"/>
                  </a:cubicBezTo>
                  <a:cubicBezTo>
                    <a:pt x="63" y="34"/>
                    <a:pt x="64" y="37"/>
                    <a:pt x="64" y="40"/>
                  </a:cubicBezTo>
                  <a:cubicBezTo>
                    <a:pt x="64" y="43"/>
                    <a:pt x="64" y="47"/>
                    <a:pt x="63" y="50"/>
                  </a:cubicBezTo>
                  <a:cubicBezTo>
                    <a:pt x="62" y="53"/>
                    <a:pt x="60" y="56"/>
                    <a:pt x="57" y="59"/>
                  </a:cubicBezTo>
                  <a:cubicBezTo>
                    <a:pt x="55" y="63"/>
                    <a:pt x="51" y="66"/>
                    <a:pt x="47" y="69"/>
                  </a:cubicBezTo>
                  <a:cubicBezTo>
                    <a:pt x="44" y="71"/>
                    <a:pt x="40" y="75"/>
                    <a:pt x="34" y="81"/>
                  </a:cubicBezTo>
                  <a:cubicBezTo>
                    <a:pt x="29" y="87"/>
                    <a:pt x="22" y="94"/>
                    <a:pt x="15" y="102"/>
                  </a:cubicBezTo>
                  <a:cubicBezTo>
                    <a:pt x="14" y="104"/>
                    <a:pt x="12" y="107"/>
                    <a:pt x="11" y="111"/>
                  </a:cubicBezTo>
                  <a:cubicBezTo>
                    <a:pt x="9" y="115"/>
                    <a:pt x="9" y="118"/>
                    <a:pt x="9" y="121"/>
                  </a:cubicBezTo>
                  <a:cubicBezTo>
                    <a:pt x="10" y="125"/>
                    <a:pt x="12" y="128"/>
                    <a:pt x="15" y="131"/>
                  </a:cubicBezTo>
                  <a:cubicBezTo>
                    <a:pt x="18" y="134"/>
                    <a:pt x="23" y="136"/>
                    <a:pt x="28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7" y="136"/>
                    <a:pt x="101" y="134"/>
                    <a:pt x="103" y="132"/>
                  </a:cubicBezTo>
                  <a:cubicBezTo>
                    <a:pt x="105" y="129"/>
                    <a:pt x="106" y="126"/>
                    <a:pt x="106" y="122"/>
                  </a:cubicBezTo>
                  <a:cubicBezTo>
                    <a:pt x="105" y="118"/>
                    <a:pt x="103" y="115"/>
                    <a:pt x="100" y="1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17" name="Freeform 86">
              <a:extLst>
                <a:ext uri="{FF2B5EF4-FFF2-40B4-BE49-F238E27FC236}">
                  <a16:creationId xmlns:a16="http://schemas.microsoft.com/office/drawing/2014/main" id="{F1890951-D7B8-4B6E-9130-7ACF645ADE9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7909" y="5365042"/>
              <a:ext cx="112163" cy="158384"/>
            </a:xfrm>
            <a:custGeom>
              <a:avLst/>
              <a:gdLst>
                <a:gd name="T0" fmla="*/ 90 w 96"/>
                <a:gd name="T1" fmla="*/ 3 h 136"/>
                <a:gd name="T2" fmla="*/ 75 w 96"/>
                <a:gd name="T3" fmla="*/ 0 h 136"/>
                <a:gd name="T4" fmla="*/ 17 w 96"/>
                <a:gd name="T5" fmla="*/ 0 h 136"/>
                <a:gd name="T6" fmla="*/ 5 w 96"/>
                <a:gd name="T7" fmla="*/ 2 h 136"/>
                <a:gd name="T8" fmla="*/ 1 w 96"/>
                <a:gd name="T9" fmla="*/ 13 h 136"/>
                <a:gd name="T10" fmla="*/ 7 w 96"/>
                <a:gd name="T11" fmla="*/ 24 h 136"/>
                <a:gd name="T12" fmla="*/ 20 w 96"/>
                <a:gd name="T13" fmla="*/ 27 h 136"/>
                <a:gd name="T14" fmla="*/ 61 w 96"/>
                <a:gd name="T15" fmla="*/ 27 h 136"/>
                <a:gd name="T16" fmla="*/ 48 w 96"/>
                <a:gd name="T17" fmla="*/ 51 h 136"/>
                <a:gd name="T18" fmla="*/ 37 w 96"/>
                <a:gd name="T19" fmla="*/ 79 h 136"/>
                <a:gd name="T20" fmla="*/ 32 w 96"/>
                <a:gd name="T21" fmla="*/ 102 h 136"/>
                <a:gd name="T22" fmla="*/ 32 w 96"/>
                <a:gd name="T23" fmla="*/ 118 h 136"/>
                <a:gd name="T24" fmla="*/ 37 w 96"/>
                <a:gd name="T25" fmla="*/ 131 h 136"/>
                <a:gd name="T26" fmla="*/ 48 w 96"/>
                <a:gd name="T27" fmla="*/ 136 h 136"/>
                <a:gd name="T28" fmla="*/ 59 w 96"/>
                <a:gd name="T29" fmla="*/ 132 h 136"/>
                <a:gd name="T30" fmla="*/ 64 w 96"/>
                <a:gd name="T31" fmla="*/ 118 h 136"/>
                <a:gd name="T32" fmla="*/ 64 w 96"/>
                <a:gd name="T33" fmla="*/ 106 h 136"/>
                <a:gd name="T34" fmla="*/ 65 w 96"/>
                <a:gd name="T35" fmla="*/ 95 h 136"/>
                <a:gd name="T36" fmla="*/ 66 w 96"/>
                <a:gd name="T37" fmla="*/ 83 h 136"/>
                <a:gd name="T38" fmla="*/ 74 w 96"/>
                <a:gd name="T39" fmla="*/ 57 h 136"/>
                <a:gd name="T40" fmla="*/ 84 w 96"/>
                <a:gd name="T41" fmla="*/ 39 h 136"/>
                <a:gd name="T42" fmla="*/ 92 w 96"/>
                <a:gd name="T43" fmla="*/ 26 h 136"/>
                <a:gd name="T44" fmla="*/ 96 w 96"/>
                <a:gd name="T45" fmla="*/ 14 h 136"/>
                <a:gd name="T46" fmla="*/ 90 w 96"/>
                <a:gd name="T47" fmla="*/ 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96" h="136">
                  <a:moveTo>
                    <a:pt x="90" y="3"/>
                  </a:moveTo>
                  <a:cubicBezTo>
                    <a:pt x="86" y="1"/>
                    <a:pt x="82" y="0"/>
                    <a:pt x="75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2" y="0"/>
                    <a:pt x="8" y="1"/>
                    <a:pt x="5" y="2"/>
                  </a:cubicBezTo>
                  <a:cubicBezTo>
                    <a:pt x="3" y="3"/>
                    <a:pt x="0" y="6"/>
                    <a:pt x="1" y="13"/>
                  </a:cubicBezTo>
                  <a:cubicBezTo>
                    <a:pt x="1" y="18"/>
                    <a:pt x="3" y="21"/>
                    <a:pt x="7" y="24"/>
                  </a:cubicBezTo>
                  <a:cubicBezTo>
                    <a:pt x="10" y="26"/>
                    <a:pt x="14" y="27"/>
                    <a:pt x="20" y="27"/>
                  </a:cubicBezTo>
                  <a:cubicBezTo>
                    <a:pt x="61" y="27"/>
                    <a:pt x="61" y="27"/>
                    <a:pt x="61" y="27"/>
                  </a:cubicBezTo>
                  <a:cubicBezTo>
                    <a:pt x="56" y="35"/>
                    <a:pt x="52" y="43"/>
                    <a:pt x="48" y="51"/>
                  </a:cubicBezTo>
                  <a:cubicBezTo>
                    <a:pt x="44" y="60"/>
                    <a:pt x="40" y="70"/>
                    <a:pt x="37" y="79"/>
                  </a:cubicBezTo>
                  <a:cubicBezTo>
                    <a:pt x="35" y="88"/>
                    <a:pt x="33" y="96"/>
                    <a:pt x="32" y="102"/>
                  </a:cubicBezTo>
                  <a:cubicBezTo>
                    <a:pt x="31" y="109"/>
                    <a:pt x="31" y="114"/>
                    <a:pt x="32" y="118"/>
                  </a:cubicBezTo>
                  <a:cubicBezTo>
                    <a:pt x="32" y="124"/>
                    <a:pt x="34" y="128"/>
                    <a:pt x="37" y="131"/>
                  </a:cubicBezTo>
                  <a:cubicBezTo>
                    <a:pt x="40" y="134"/>
                    <a:pt x="44" y="136"/>
                    <a:pt x="48" y="136"/>
                  </a:cubicBezTo>
                  <a:cubicBezTo>
                    <a:pt x="53" y="136"/>
                    <a:pt x="57" y="134"/>
                    <a:pt x="59" y="132"/>
                  </a:cubicBezTo>
                  <a:cubicBezTo>
                    <a:pt x="62" y="129"/>
                    <a:pt x="63" y="124"/>
                    <a:pt x="64" y="118"/>
                  </a:cubicBezTo>
                  <a:cubicBezTo>
                    <a:pt x="64" y="115"/>
                    <a:pt x="64" y="111"/>
                    <a:pt x="64" y="106"/>
                  </a:cubicBezTo>
                  <a:cubicBezTo>
                    <a:pt x="64" y="102"/>
                    <a:pt x="65" y="98"/>
                    <a:pt x="65" y="95"/>
                  </a:cubicBezTo>
                  <a:cubicBezTo>
                    <a:pt x="65" y="92"/>
                    <a:pt x="66" y="88"/>
                    <a:pt x="66" y="83"/>
                  </a:cubicBezTo>
                  <a:cubicBezTo>
                    <a:pt x="69" y="73"/>
                    <a:pt x="71" y="64"/>
                    <a:pt x="74" y="57"/>
                  </a:cubicBezTo>
                  <a:cubicBezTo>
                    <a:pt x="77" y="50"/>
                    <a:pt x="81" y="44"/>
                    <a:pt x="84" y="39"/>
                  </a:cubicBezTo>
                  <a:cubicBezTo>
                    <a:pt x="87" y="35"/>
                    <a:pt x="90" y="30"/>
                    <a:pt x="92" y="26"/>
                  </a:cubicBezTo>
                  <a:cubicBezTo>
                    <a:pt x="95" y="21"/>
                    <a:pt x="96" y="18"/>
                    <a:pt x="96" y="14"/>
                  </a:cubicBezTo>
                  <a:cubicBezTo>
                    <a:pt x="96" y="9"/>
                    <a:pt x="93" y="6"/>
                    <a:pt x="9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18" name="Freeform 87">
              <a:extLst>
                <a:ext uri="{FF2B5EF4-FFF2-40B4-BE49-F238E27FC236}">
                  <a16:creationId xmlns:a16="http://schemas.microsoft.com/office/drawing/2014/main" id="{9E89EC73-F7D3-4A4D-BBFD-C76F79C6064E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1887" y="3853926"/>
              <a:ext cx="405512" cy="367918"/>
            </a:xfrm>
            <a:custGeom>
              <a:avLst/>
              <a:gdLst>
                <a:gd name="T0" fmla="*/ 310 w 348"/>
                <a:gd name="T1" fmla="*/ 316 h 316"/>
                <a:gd name="T2" fmla="*/ 73 w 348"/>
                <a:gd name="T3" fmla="*/ 316 h 316"/>
                <a:gd name="T4" fmla="*/ 29 w 348"/>
                <a:gd name="T5" fmla="*/ 276 h 316"/>
                <a:gd name="T6" fmla="*/ 2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9 w 348"/>
                <a:gd name="T13" fmla="*/ 40 h 316"/>
                <a:gd name="T14" fmla="*/ 345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3" y="316"/>
                    <a:pt x="73" y="316"/>
                    <a:pt x="73" y="316"/>
                  </a:cubicBezTo>
                  <a:cubicBezTo>
                    <a:pt x="51" y="316"/>
                    <a:pt x="31" y="298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7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7"/>
                    <a:pt x="319" y="40"/>
                  </a:cubicBezTo>
                  <a:cubicBezTo>
                    <a:pt x="345" y="276"/>
                    <a:pt x="345" y="276"/>
                    <a:pt x="345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19" name="Freeform 88">
              <a:extLst>
                <a:ext uri="{FF2B5EF4-FFF2-40B4-BE49-F238E27FC236}">
                  <a16:creationId xmlns:a16="http://schemas.microsoft.com/office/drawing/2014/main" id="{E38D297A-2BBF-4799-82A6-50E9366F0139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3038" y="3866868"/>
              <a:ext cx="354361" cy="354977"/>
            </a:xfrm>
            <a:custGeom>
              <a:avLst/>
              <a:gdLst>
                <a:gd name="T0" fmla="*/ 275 w 304"/>
                <a:gd name="T1" fmla="*/ 29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9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1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8"/>
                    <a:pt x="274" y="18"/>
                    <a:pt x="275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20" name="Freeform 89">
              <a:extLst>
                <a:ext uri="{FF2B5EF4-FFF2-40B4-BE49-F238E27FC236}">
                  <a16:creationId xmlns:a16="http://schemas.microsoft.com/office/drawing/2014/main" id="{DADC0DE4-55B8-4F60-807F-CF18A7A7D4E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554248" y="3957461"/>
              <a:ext cx="118942" cy="160849"/>
            </a:xfrm>
            <a:custGeom>
              <a:avLst/>
              <a:gdLst>
                <a:gd name="T0" fmla="*/ 92 w 102"/>
                <a:gd name="T1" fmla="*/ 119 h 138"/>
                <a:gd name="T2" fmla="*/ 100 w 102"/>
                <a:gd name="T3" fmla="*/ 96 h 138"/>
                <a:gd name="T4" fmla="*/ 100 w 102"/>
                <a:gd name="T5" fmla="*/ 66 h 138"/>
                <a:gd name="T6" fmla="*/ 94 w 102"/>
                <a:gd name="T7" fmla="*/ 38 h 138"/>
                <a:gd name="T8" fmla="*/ 82 w 102"/>
                <a:gd name="T9" fmla="*/ 17 h 138"/>
                <a:gd name="T10" fmla="*/ 64 w 102"/>
                <a:gd name="T11" fmla="*/ 4 h 138"/>
                <a:gd name="T12" fmla="*/ 42 w 102"/>
                <a:gd name="T13" fmla="*/ 0 h 138"/>
                <a:gd name="T14" fmla="*/ 24 w 102"/>
                <a:gd name="T15" fmla="*/ 4 h 138"/>
                <a:gd name="T16" fmla="*/ 10 w 102"/>
                <a:gd name="T17" fmla="*/ 13 h 138"/>
                <a:gd name="T18" fmla="*/ 2 w 102"/>
                <a:gd name="T19" fmla="*/ 29 h 138"/>
                <a:gd name="T20" fmla="*/ 0 w 102"/>
                <a:gd name="T21" fmla="*/ 47 h 138"/>
                <a:gd name="T22" fmla="*/ 5 w 102"/>
                <a:gd name="T23" fmla="*/ 64 h 138"/>
                <a:gd name="T24" fmla="*/ 16 w 102"/>
                <a:gd name="T25" fmla="*/ 78 h 138"/>
                <a:gd name="T26" fmla="*/ 30 w 102"/>
                <a:gd name="T27" fmla="*/ 88 h 138"/>
                <a:gd name="T28" fmla="*/ 47 w 102"/>
                <a:gd name="T29" fmla="*/ 92 h 138"/>
                <a:gd name="T30" fmla="*/ 64 w 102"/>
                <a:gd name="T31" fmla="*/ 88 h 138"/>
                <a:gd name="T32" fmla="*/ 71 w 102"/>
                <a:gd name="T33" fmla="*/ 83 h 138"/>
                <a:gd name="T34" fmla="*/ 68 w 102"/>
                <a:gd name="T35" fmla="*/ 106 h 138"/>
                <a:gd name="T36" fmla="*/ 62 w 102"/>
                <a:gd name="T37" fmla="*/ 113 h 138"/>
                <a:gd name="T38" fmla="*/ 45 w 102"/>
                <a:gd name="T39" fmla="*/ 112 h 138"/>
                <a:gd name="T40" fmla="*/ 39 w 102"/>
                <a:gd name="T41" fmla="*/ 105 h 138"/>
                <a:gd name="T42" fmla="*/ 32 w 102"/>
                <a:gd name="T43" fmla="*/ 97 h 138"/>
                <a:gd name="T44" fmla="*/ 23 w 102"/>
                <a:gd name="T45" fmla="*/ 95 h 138"/>
                <a:gd name="T46" fmla="*/ 15 w 102"/>
                <a:gd name="T47" fmla="*/ 98 h 138"/>
                <a:gd name="T48" fmla="*/ 12 w 102"/>
                <a:gd name="T49" fmla="*/ 107 h 138"/>
                <a:gd name="T50" fmla="*/ 19 w 102"/>
                <a:gd name="T51" fmla="*/ 121 h 138"/>
                <a:gd name="T52" fmla="*/ 34 w 102"/>
                <a:gd name="T53" fmla="*/ 133 h 138"/>
                <a:gd name="T54" fmla="*/ 56 w 102"/>
                <a:gd name="T55" fmla="*/ 138 h 138"/>
                <a:gd name="T56" fmla="*/ 77 w 102"/>
                <a:gd name="T57" fmla="*/ 133 h 138"/>
                <a:gd name="T58" fmla="*/ 92 w 102"/>
                <a:gd name="T59" fmla="*/ 119 h 138"/>
                <a:gd name="T60" fmla="*/ 44 w 102"/>
                <a:gd name="T61" fmla="*/ 23 h 138"/>
                <a:gd name="T62" fmla="*/ 52 w 102"/>
                <a:gd name="T63" fmla="*/ 25 h 138"/>
                <a:gd name="T64" fmla="*/ 58 w 102"/>
                <a:gd name="T65" fmla="*/ 30 h 138"/>
                <a:gd name="T66" fmla="*/ 63 w 102"/>
                <a:gd name="T67" fmla="*/ 38 h 138"/>
                <a:gd name="T68" fmla="*/ 66 w 102"/>
                <a:gd name="T69" fmla="*/ 48 h 138"/>
                <a:gd name="T70" fmla="*/ 65 w 102"/>
                <a:gd name="T71" fmla="*/ 59 h 138"/>
                <a:gd name="T72" fmla="*/ 58 w 102"/>
                <a:gd name="T73" fmla="*/ 66 h 138"/>
                <a:gd name="T74" fmla="*/ 50 w 102"/>
                <a:gd name="T75" fmla="*/ 69 h 138"/>
                <a:gd name="T76" fmla="*/ 37 w 102"/>
                <a:gd name="T77" fmla="*/ 63 h 138"/>
                <a:gd name="T78" fmla="*/ 30 w 102"/>
                <a:gd name="T79" fmla="*/ 46 h 138"/>
                <a:gd name="T80" fmla="*/ 33 w 102"/>
                <a:gd name="T81" fmla="*/ 29 h 138"/>
                <a:gd name="T82" fmla="*/ 44 w 102"/>
                <a:gd name="T83" fmla="*/ 23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2" h="138">
                  <a:moveTo>
                    <a:pt x="92" y="119"/>
                  </a:moveTo>
                  <a:cubicBezTo>
                    <a:pt x="96" y="113"/>
                    <a:pt x="99" y="105"/>
                    <a:pt x="100" y="96"/>
                  </a:cubicBezTo>
                  <a:cubicBezTo>
                    <a:pt x="102" y="88"/>
                    <a:pt x="102" y="77"/>
                    <a:pt x="100" y="66"/>
                  </a:cubicBezTo>
                  <a:cubicBezTo>
                    <a:pt x="99" y="56"/>
                    <a:pt x="97" y="46"/>
                    <a:pt x="94" y="38"/>
                  </a:cubicBezTo>
                  <a:cubicBezTo>
                    <a:pt x="91" y="30"/>
                    <a:pt x="87" y="23"/>
                    <a:pt x="82" y="17"/>
                  </a:cubicBezTo>
                  <a:cubicBezTo>
                    <a:pt x="77" y="12"/>
                    <a:pt x="71" y="7"/>
                    <a:pt x="64" y="4"/>
                  </a:cubicBezTo>
                  <a:cubicBezTo>
                    <a:pt x="58" y="1"/>
                    <a:pt x="50" y="0"/>
                    <a:pt x="42" y="0"/>
                  </a:cubicBezTo>
                  <a:cubicBezTo>
                    <a:pt x="35" y="0"/>
                    <a:pt x="29" y="1"/>
                    <a:pt x="24" y="4"/>
                  </a:cubicBezTo>
                  <a:cubicBezTo>
                    <a:pt x="18" y="6"/>
                    <a:pt x="13" y="9"/>
                    <a:pt x="10" y="13"/>
                  </a:cubicBezTo>
                  <a:cubicBezTo>
                    <a:pt x="6" y="18"/>
                    <a:pt x="3" y="23"/>
                    <a:pt x="2" y="29"/>
                  </a:cubicBezTo>
                  <a:cubicBezTo>
                    <a:pt x="0" y="34"/>
                    <a:pt x="0" y="41"/>
                    <a:pt x="0" y="47"/>
                  </a:cubicBezTo>
                  <a:cubicBezTo>
                    <a:pt x="1" y="53"/>
                    <a:pt x="3" y="59"/>
                    <a:pt x="5" y="64"/>
                  </a:cubicBezTo>
                  <a:cubicBezTo>
                    <a:pt x="8" y="70"/>
                    <a:pt x="11" y="74"/>
                    <a:pt x="16" y="78"/>
                  </a:cubicBezTo>
                  <a:cubicBezTo>
                    <a:pt x="20" y="83"/>
                    <a:pt x="25" y="86"/>
                    <a:pt x="30" y="88"/>
                  </a:cubicBezTo>
                  <a:cubicBezTo>
                    <a:pt x="35" y="90"/>
                    <a:pt x="41" y="92"/>
                    <a:pt x="47" y="92"/>
                  </a:cubicBezTo>
                  <a:cubicBezTo>
                    <a:pt x="53" y="92"/>
                    <a:pt x="59" y="90"/>
                    <a:pt x="64" y="88"/>
                  </a:cubicBezTo>
                  <a:cubicBezTo>
                    <a:pt x="67" y="86"/>
                    <a:pt x="69" y="85"/>
                    <a:pt x="71" y="83"/>
                  </a:cubicBezTo>
                  <a:cubicBezTo>
                    <a:pt x="71" y="94"/>
                    <a:pt x="70" y="102"/>
                    <a:pt x="68" y="106"/>
                  </a:cubicBezTo>
                  <a:cubicBezTo>
                    <a:pt x="66" y="109"/>
                    <a:pt x="64" y="111"/>
                    <a:pt x="62" y="113"/>
                  </a:cubicBezTo>
                  <a:cubicBezTo>
                    <a:pt x="57" y="116"/>
                    <a:pt x="50" y="116"/>
                    <a:pt x="45" y="112"/>
                  </a:cubicBezTo>
                  <a:cubicBezTo>
                    <a:pt x="42" y="110"/>
                    <a:pt x="40" y="108"/>
                    <a:pt x="39" y="105"/>
                  </a:cubicBezTo>
                  <a:cubicBezTo>
                    <a:pt x="37" y="102"/>
                    <a:pt x="35" y="99"/>
                    <a:pt x="32" y="97"/>
                  </a:cubicBezTo>
                  <a:cubicBezTo>
                    <a:pt x="30" y="95"/>
                    <a:pt x="27" y="95"/>
                    <a:pt x="23" y="95"/>
                  </a:cubicBezTo>
                  <a:cubicBezTo>
                    <a:pt x="20" y="95"/>
                    <a:pt x="17" y="96"/>
                    <a:pt x="15" y="98"/>
                  </a:cubicBezTo>
                  <a:cubicBezTo>
                    <a:pt x="13" y="101"/>
                    <a:pt x="12" y="104"/>
                    <a:pt x="12" y="107"/>
                  </a:cubicBezTo>
                  <a:cubicBezTo>
                    <a:pt x="13" y="112"/>
                    <a:pt x="15" y="116"/>
                    <a:pt x="19" y="121"/>
                  </a:cubicBezTo>
                  <a:cubicBezTo>
                    <a:pt x="22" y="126"/>
                    <a:pt x="28" y="130"/>
                    <a:pt x="34" y="133"/>
                  </a:cubicBezTo>
                  <a:cubicBezTo>
                    <a:pt x="40" y="136"/>
                    <a:pt x="48" y="138"/>
                    <a:pt x="56" y="138"/>
                  </a:cubicBezTo>
                  <a:cubicBezTo>
                    <a:pt x="64" y="138"/>
                    <a:pt x="71" y="136"/>
                    <a:pt x="77" y="133"/>
                  </a:cubicBezTo>
                  <a:cubicBezTo>
                    <a:pt x="83" y="130"/>
                    <a:pt x="89" y="125"/>
                    <a:pt x="92" y="119"/>
                  </a:cubicBezTo>
                  <a:close/>
                  <a:moveTo>
                    <a:pt x="44" y="23"/>
                  </a:moveTo>
                  <a:cubicBezTo>
                    <a:pt x="47" y="23"/>
                    <a:pt x="49" y="24"/>
                    <a:pt x="52" y="25"/>
                  </a:cubicBezTo>
                  <a:cubicBezTo>
                    <a:pt x="54" y="26"/>
                    <a:pt x="57" y="28"/>
                    <a:pt x="58" y="30"/>
                  </a:cubicBezTo>
                  <a:cubicBezTo>
                    <a:pt x="60" y="32"/>
                    <a:pt x="62" y="35"/>
                    <a:pt x="63" y="38"/>
                  </a:cubicBezTo>
                  <a:cubicBezTo>
                    <a:pt x="65" y="41"/>
                    <a:pt x="66" y="44"/>
                    <a:pt x="66" y="48"/>
                  </a:cubicBezTo>
                  <a:cubicBezTo>
                    <a:pt x="67" y="52"/>
                    <a:pt x="66" y="56"/>
                    <a:pt x="65" y="59"/>
                  </a:cubicBezTo>
                  <a:cubicBezTo>
                    <a:pt x="63" y="62"/>
                    <a:pt x="61" y="65"/>
                    <a:pt x="58" y="66"/>
                  </a:cubicBezTo>
                  <a:cubicBezTo>
                    <a:pt x="56" y="68"/>
                    <a:pt x="53" y="69"/>
                    <a:pt x="50" y="69"/>
                  </a:cubicBezTo>
                  <a:cubicBezTo>
                    <a:pt x="45" y="69"/>
                    <a:pt x="40" y="67"/>
                    <a:pt x="37" y="63"/>
                  </a:cubicBezTo>
                  <a:cubicBezTo>
                    <a:pt x="33" y="59"/>
                    <a:pt x="31" y="53"/>
                    <a:pt x="30" y="46"/>
                  </a:cubicBezTo>
                  <a:cubicBezTo>
                    <a:pt x="29" y="39"/>
                    <a:pt x="30" y="34"/>
                    <a:pt x="33" y="29"/>
                  </a:cubicBezTo>
                  <a:cubicBezTo>
                    <a:pt x="36" y="25"/>
                    <a:pt x="39" y="23"/>
                    <a:pt x="44" y="23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21" name="Freeform 90">
              <a:extLst>
                <a:ext uri="{FF2B5EF4-FFF2-40B4-BE49-F238E27FC236}">
                  <a16:creationId xmlns:a16="http://schemas.microsoft.com/office/drawing/2014/main" id="{0D1C215B-3873-4590-88B6-FB277BC8FB30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0259" y="3853926"/>
              <a:ext cx="405512" cy="367918"/>
            </a:xfrm>
            <a:custGeom>
              <a:avLst/>
              <a:gdLst>
                <a:gd name="T0" fmla="*/ 310 w 348"/>
                <a:gd name="T1" fmla="*/ 316 h 316"/>
                <a:gd name="T2" fmla="*/ 73 w 348"/>
                <a:gd name="T3" fmla="*/ 316 h 316"/>
                <a:gd name="T4" fmla="*/ 29 w 348"/>
                <a:gd name="T5" fmla="*/ 276 h 316"/>
                <a:gd name="T6" fmla="*/ 2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9 w 348"/>
                <a:gd name="T13" fmla="*/ 40 h 316"/>
                <a:gd name="T14" fmla="*/ 345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3" y="316"/>
                    <a:pt x="73" y="316"/>
                    <a:pt x="73" y="316"/>
                  </a:cubicBezTo>
                  <a:cubicBezTo>
                    <a:pt x="51" y="316"/>
                    <a:pt x="31" y="298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5" y="276"/>
                    <a:pt x="345" y="276"/>
                    <a:pt x="345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22" name="Freeform 91">
              <a:extLst>
                <a:ext uri="{FF2B5EF4-FFF2-40B4-BE49-F238E27FC236}">
                  <a16:creationId xmlns:a16="http://schemas.microsoft.com/office/drawing/2014/main" id="{3BCE26CE-C832-49F0-AC6C-6C33A36650B4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1411" y="3866868"/>
              <a:ext cx="354361" cy="354977"/>
            </a:xfrm>
            <a:custGeom>
              <a:avLst/>
              <a:gdLst>
                <a:gd name="T0" fmla="*/ 275 w 304"/>
                <a:gd name="T1" fmla="*/ 29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9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1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8"/>
                    <a:pt x="274" y="18"/>
                    <a:pt x="275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23" name="Freeform 92">
              <a:extLst>
                <a:ext uri="{FF2B5EF4-FFF2-40B4-BE49-F238E27FC236}">
                  <a16:creationId xmlns:a16="http://schemas.microsoft.com/office/drawing/2014/main" id="{9A0943A6-E5EB-40D1-A7EA-6563001FEAE3}"/>
                </a:ext>
              </a:extLst>
            </p:cNvPr>
            <p:cNvSpPr>
              <a:spLocks/>
            </p:cNvSpPr>
            <p:nvPr/>
          </p:nvSpPr>
          <p:spPr bwMode="auto">
            <a:xfrm>
              <a:off x="4962841" y="3957461"/>
              <a:ext cx="93675" cy="160849"/>
            </a:xfrm>
            <a:custGeom>
              <a:avLst/>
              <a:gdLst>
                <a:gd name="T0" fmla="*/ 14 w 80"/>
                <a:gd name="T1" fmla="*/ 61 h 138"/>
                <a:gd name="T2" fmla="*/ 40 w 80"/>
                <a:gd name="T3" fmla="*/ 47 h 138"/>
                <a:gd name="T4" fmla="*/ 48 w 80"/>
                <a:gd name="T5" fmla="*/ 121 h 138"/>
                <a:gd name="T6" fmla="*/ 54 w 80"/>
                <a:gd name="T7" fmla="*/ 133 h 138"/>
                <a:gd name="T8" fmla="*/ 65 w 80"/>
                <a:gd name="T9" fmla="*/ 138 h 138"/>
                <a:gd name="T10" fmla="*/ 78 w 80"/>
                <a:gd name="T11" fmla="*/ 117 h 138"/>
                <a:gd name="T12" fmla="*/ 66 w 80"/>
                <a:gd name="T13" fmla="*/ 17 h 138"/>
                <a:gd name="T14" fmla="*/ 62 w 80"/>
                <a:gd name="T15" fmla="*/ 5 h 138"/>
                <a:gd name="T16" fmla="*/ 51 w 80"/>
                <a:gd name="T17" fmla="*/ 0 h 138"/>
                <a:gd name="T18" fmla="*/ 44 w 80"/>
                <a:gd name="T19" fmla="*/ 3 h 138"/>
                <a:gd name="T20" fmla="*/ 38 w 80"/>
                <a:gd name="T21" fmla="*/ 11 h 138"/>
                <a:gd name="T22" fmla="*/ 29 w 80"/>
                <a:gd name="T23" fmla="*/ 23 h 138"/>
                <a:gd name="T24" fmla="*/ 13 w 80"/>
                <a:gd name="T25" fmla="*/ 33 h 138"/>
                <a:gd name="T26" fmla="*/ 4 w 80"/>
                <a:gd name="T27" fmla="*/ 39 h 138"/>
                <a:gd name="T28" fmla="*/ 1 w 80"/>
                <a:gd name="T29" fmla="*/ 48 h 138"/>
                <a:gd name="T30" fmla="*/ 5 w 80"/>
                <a:gd name="T31" fmla="*/ 57 h 138"/>
                <a:gd name="T32" fmla="*/ 14 w 80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14" y="61"/>
                  </a:moveTo>
                  <a:cubicBezTo>
                    <a:pt x="18" y="61"/>
                    <a:pt x="24" y="59"/>
                    <a:pt x="40" y="47"/>
                  </a:cubicBezTo>
                  <a:cubicBezTo>
                    <a:pt x="48" y="121"/>
                    <a:pt x="48" y="121"/>
                    <a:pt x="48" y="121"/>
                  </a:cubicBezTo>
                  <a:cubicBezTo>
                    <a:pt x="49" y="126"/>
                    <a:pt x="51" y="130"/>
                    <a:pt x="54" y="133"/>
                  </a:cubicBezTo>
                  <a:cubicBezTo>
                    <a:pt x="57" y="136"/>
                    <a:pt x="61" y="138"/>
                    <a:pt x="65" y="138"/>
                  </a:cubicBezTo>
                  <a:cubicBezTo>
                    <a:pt x="72" y="138"/>
                    <a:pt x="80" y="134"/>
                    <a:pt x="78" y="1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6" y="12"/>
                    <a:pt x="64" y="8"/>
                    <a:pt x="62" y="5"/>
                  </a:cubicBezTo>
                  <a:cubicBezTo>
                    <a:pt x="59" y="2"/>
                    <a:pt x="55" y="0"/>
                    <a:pt x="51" y="0"/>
                  </a:cubicBezTo>
                  <a:cubicBezTo>
                    <a:pt x="48" y="0"/>
                    <a:pt x="45" y="1"/>
                    <a:pt x="44" y="3"/>
                  </a:cubicBezTo>
                  <a:cubicBezTo>
                    <a:pt x="43" y="3"/>
                    <a:pt x="42" y="5"/>
                    <a:pt x="38" y="11"/>
                  </a:cubicBezTo>
                  <a:cubicBezTo>
                    <a:pt x="35" y="16"/>
                    <a:pt x="32" y="20"/>
                    <a:pt x="29" y="23"/>
                  </a:cubicBezTo>
                  <a:cubicBezTo>
                    <a:pt x="25" y="27"/>
                    <a:pt x="20" y="30"/>
                    <a:pt x="13" y="33"/>
                  </a:cubicBezTo>
                  <a:cubicBezTo>
                    <a:pt x="9" y="36"/>
                    <a:pt x="5" y="37"/>
                    <a:pt x="4" y="39"/>
                  </a:cubicBezTo>
                  <a:cubicBezTo>
                    <a:pt x="2" y="40"/>
                    <a:pt x="0" y="43"/>
                    <a:pt x="1" y="48"/>
                  </a:cubicBezTo>
                  <a:cubicBezTo>
                    <a:pt x="1" y="51"/>
                    <a:pt x="3" y="54"/>
                    <a:pt x="5" y="57"/>
                  </a:cubicBezTo>
                  <a:cubicBezTo>
                    <a:pt x="8" y="59"/>
                    <a:pt x="11" y="61"/>
                    <a:pt x="14" y="6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24" name="Freeform 93">
              <a:extLst>
                <a:ext uri="{FF2B5EF4-FFF2-40B4-BE49-F238E27FC236}">
                  <a16:creationId xmlns:a16="http://schemas.microsoft.com/office/drawing/2014/main" id="{A3D7B540-D765-4309-B84D-1E0E2F52DF5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086713" y="3957461"/>
              <a:ext cx="114012" cy="160849"/>
            </a:xfrm>
            <a:custGeom>
              <a:avLst/>
              <a:gdLst>
                <a:gd name="T0" fmla="*/ 16 w 98"/>
                <a:gd name="T1" fmla="*/ 7 h 138"/>
                <a:gd name="T2" fmla="*/ 2 w 98"/>
                <a:gd name="T3" fmla="*/ 28 h 138"/>
                <a:gd name="T4" fmla="*/ 0 w 98"/>
                <a:gd name="T5" fmla="*/ 47 h 138"/>
                <a:gd name="T6" fmla="*/ 1 w 98"/>
                <a:gd name="T7" fmla="*/ 71 h 138"/>
                <a:gd name="T8" fmla="*/ 5 w 98"/>
                <a:gd name="T9" fmla="*/ 91 h 138"/>
                <a:gd name="T10" fmla="*/ 11 w 98"/>
                <a:gd name="T11" fmla="*/ 107 h 138"/>
                <a:gd name="T12" fmla="*/ 30 w 98"/>
                <a:gd name="T13" fmla="*/ 130 h 138"/>
                <a:gd name="T14" fmla="*/ 57 w 98"/>
                <a:gd name="T15" fmla="*/ 138 h 138"/>
                <a:gd name="T16" fmla="*/ 79 w 98"/>
                <a:gd name="T17" fmla="*/ 132 h 138"/>
                <a:gd name="T18" fmla="*/ 93 w 98"/>
                <a:gd name="T19" fmla="*/ 115 h 138"/>
                <a:gd name="T20" fmla="*/ 98 w 98"/>
                <a:gd name="T21" fmla="*/ 95 h 138"/>
                <a:gd name="T22" fmla="*/ 97 w 98"/>
                <a:gd name="T23" fmla="*/ 69 h 138"/>
                <a:gd name="T24" fmla="*/ 85 w 98"/>
                <a:gd name="T25" fmla="*/ 27 h 138"/>
                <a:gd name="T26" fmla="*/ 74 w 98"/>
                <a:gd name="T27" fmla="*/ 12 h 138"/>
                <a:gd name="T28" fmla="*/ 59 w 98"/>
                <a:gd name="T29" fmla="*/ 3 h 138"/>
                <a:gd name="T30" fmla="*/ 41 w 98"/>
                <a:gd name="T31" fmla="*/ 0 h 138"/>
                <a:gd name="T32" fmla="*/ 16 w 98"/>
                <a:gd name="T33" fmla="*/ 7 h 138"/>
                <a:gd name="T34" fmla="*/ 55 w 98"/>
                <a:gd name="T35" fmla="*/ 28 h 138"/>
                <a:gd name="T36" fmla="*/ 62 w 98"/>
                <a:gd name="T37" fmla="*/ 42 h 138"/>
                <a:gd name="T38" fmla="*/ 67 w 98"/>
                <a:gd name="T39" fmla="*/ 68 h 138"/>
                <a:gd name="T40" fmla="*/ 68 w 98"/>
                <a:gd name="T41" fmla="*/ 95 h 138"/>
                <a:gd name="T42" fmla="*/ 64 w 98"/>
                <a:gd name="T43" fmla="*/ 109 h 138"/>
                <a:gd name="T44" fmla="*/ 54 w 98"/>
                <a:gd name="T45" fmla="*/ 114 h 138"/>
                <a:gd name="T46" fmla="*/ 43 w 98"/>
                <a:gd name="T47" fmla="*/ 110 h 138"/>
                <a:gd name="T48" fmla="*/ 36 w 98"/>
                <a:gd name="T49" fmla="*/ 95 h 138"/>
                <a:gd name="T50" fmla="*/ 31 w 98"/>
                <a:gd name="T51" fmla="*/ 68 h 138"/>
                <a:gd name="T52" fmla="*/ 31 w 98"/>
                <a:gd name="T53" fmla="*/ 33 h 138"/>
                <a:gd name="T54" fmla="*/ 44 w 98"/>
                <a:gd name="T55" fmla="*/ 24 h 138"/>
                <a:gd name="T56" fmla="*/ 55 w 98"/>
                <a:gd name="T57" fmla="*/ 28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98" h="138">
                  <a:moveTo>
                    <a:pt x="16" y="7"/>
                  </a:moveTo>
                  <a:cubicBezTo>
                    <a:pt x="10" y="12"/>
                    <a:pt x="5" y="19"/>
                    <a:pt x="2" y="28"/>
                  </a:cubicBezTo>
                  <a:cubicBezTo>
                    <a:pt x="1" y="33"/>
                    <a:pt x="0" y="39"/>
                    <a:pt x="0" y="47"/>
                  </a:cubicBezTo>
                  <a:cubicBezTo>
                    <a:pt x="0" y="54"/>
                    <a:pt x="0" y="62"/>
                    <a:pt x="1" y="71"/>
                  </a:cubicBezTo>
                  <a:cubicBezTo>
                    <a:pt x="2" y="78"/>
                    <a:pt x="3" y="85"/>
                    <a:pt x="5" y="91"/>
                  </a:cubicBezTo>
                  <a:cubicBezTo>
                    <a:pt x="6" y="97"/>
                    <a:pt x="8" y="102"/>
                    <a:pt x="11" y="107"/>
                  </a:cubicBezTo>
                  <a:cubicBezTo>
                    <a:pt x="16" y="117"/>
                    <a:pt x="22" y="124"/>
                    <a:pt x="30" y="130"/>
                  </a:cubicBezTo>
                  <a:cubicBezTo>
                    <a:pt x="38" y="135"/>
                    <a:pt x="47" y="138"/>
                    <a:pt x="57" y="138"/>
                  </a:cubicBezTo>
                  <a:cubicBezTo>
                    <a:pt x="65" y="138"/>
                    <a:pt x="72" y="136"/>
                    <a:pt x="79" y="132"/>
                  </a:cubicBezTo>
                  <a:cubicBezTo>
                    <a:pt x="85" y="128"/>
                    <a:pt x="90" y="122"/>
                    <a:pt x="93" y="115"/>
                  </a:cubicBezTo>
                  <a:cubicBezTo>
                    <a:pt x="96" y="109"/>
                    <a:pt x="98" y="102"/>
                    <a:pt x="98" y="95"/>
                  </a:cubicBezTo>
                  <a:cubicBezTo>
                    <a:pt x="98" y="88"/>
                    <a:pt x="98" y="79"/>
                    <a:pt x="97" y="69"/>
                  </a:cubicBezTo>
                  <a:cubicBezTo>
                    <a:pt x="95" y="51"/>
                    <a:pt x="91" y="37"/>
                    <a:pt x="85" y="27"/>
                  </a:cubicBezTo>
                  <a:cubicBezTo>
                    <a:pt x="82" y="21"/>
                    <a:pt x="78" y="16"/>
                    <a:pt x="74" y="12"/>
                  </a:cubicBezTo>
                  <a:cubicBezTo>
                    <a:pt x="69" y="8"/>
                    <a:pt x="64" y="5"/>
                    <a:pt x="59" y="3"/>
                  </a:cubicBezTo>
                  <a:cubicBezTo>
                    <a:pt x="53" y="1"/>
                    <a:pt x="47" y="0"/>
                    <a:pt x="41" y="0"/>
                  </a:cubicBezTo>
                  <a:cubicBezTo>
                    <a:pt x="31" y="0"/>
                    <a:pt x="23" y="2"/>
                    <a:pt x="16" y="7"/>
                  </a:cubicBezTo>
                  <a:close/>
                  <a:moveTo>
                    <a:pt x="55" y="28"/>
                  </a:moveTo>
                  <a:cubicBezTo>
                    <a:pt x="58" y="31"/>
                    <a:pt x="60" y="36"/>
                    <a:pt x="62" y="42"/>
                  </a:cubicBezTo>
                  <a:cubicBezTo>
                    <a:pt x="64" y="49"/>
                    <a:pt x="66" y="57"/>
                    <a:pt x="67" y="68"/>
                  </a:cubicBezTo>
                  <a:cubicBezTo>
                    <a:pt x="68" y="79"/>
                    <a:pt x="68" y="88"/>
                    <a:pt x="68" y="95"/>
                  </a:cubicBezTo>
                  <a:cubicBezTo>
                    <a:pt x="68" y="101"/>
                    <a:pt x="66" y="106"/>
                    <a:pt x="64" y="109"/>
                  </a:cubicBezTo>
                  <a:cubicBezTo>
                    <a:pt x="62" y="112"/>
                    <a:pt x="58" y="114"/>
                    <a:pt x="54" y="114"/>
                  </a:cubicBezTo>
                  <a:cubicBezTo>
                    <a:pt x="50" y="114"/>
                    <a:pt x="46" y="112"/>
                    <a:pt x="43" y="110"/>
                  </a:cubicBezTo>
                  <a:cubicBezTo>
                    <a:pt x="40" y="106"/>
                    <a:pt x="38" y="101"/>
                    <a:pt x="36" y="95"/>
                  </a:cubicBezTo>
                  <a:cubicBezTo>
                    <a:pt x="34" y="88"/>
                    <a:pt x="32" y="79"/>
                    <a:pt x="31" y="68"/>
                  </a:cubicBezTo>
                  <a:cubicBezTo>
                    <a:pt x="29" y="53"/>
                    <a:pt x="29" y="41"/>
                    <a:pt x="31" y="33"/>
                  </a:cubicBezTo>
                  <a:cubicBezTo>
                    <a:pt x="33" y="27"/>
                    <a:pt x="37" y="24"/>
                    <a:pt x="44" y="24"/>
                  </a:cubicBezTo>
                  <a:cubicBezTo>
                    <a:pt x="48" y="24"/>
                    <a:pt x="52" y="25"/>
                    <a:pt x="55" y="28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25" name="Freeform 94">
              <a:extLst>
                <a:ext uri="{FF2B5EF4-FFF2-40B4-BE49-F238E27FC236}">
                  <a16:creationId xmlns:a16="http://schemas.microsoft.com/office/drawing/2014/main" id="{98383B96-EC13-469E-8636-77C83D4EE71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48632" y="3853926"/>
              <a:ext cx="405512" cy="367918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2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9 w 348"/>
                <a:gd name="T13" fmla="*/ 40 h 316"/>
                <a:gd name="T14" fmla="*/ 345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1" y="316"/>
                    <a:pt x="32" y="298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7" y="0"/>
                    <a:pt x="316" y="18"/>
                    <a:pt x="319" y="40"/>
                  </a:cubicBezTo>
                  <a:cubicBezTo>
                    <a:pt x="345" y="276"/>
                    <a:pt x="345" y="276"/>
                    <a:pt x="345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26" name="Freeform 95">
              <a:extLst>
                <a:ext uri="{FF2B5EF4-FFF2-40B4-BE49-F238E27FC236}">
                  <a16:creationId xmlns:a16="http://schemas.microsoft.com/office/drawing/2014/main" id="{BCC1E763-E622-4A04-985E-A3C14C4C322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9783" y="3866868"/>
              <a:ext cx="354361" cy="354977"/>
            </a:xfrm>
            <a:custGeom>
              <a:avLst/>
              <a:gdLst>
                <a:gd name="T0" fmla="*/ 275 w 304"/>
                <a:gd name="T1" fmla="*/ 29 h 305"/>
                <a:gd name="T2" fmla="*/ 301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9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8" y="305"/>
                    <a:pt x="8" y="301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8"/>
                    <a:pt x="274" y="18"/>
                    <a:pt x="275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27" name="Freeform 96">
              <a:extLst>
                <a:ext uri="{FF2B5EF4-FFF2-40B4-BE49-F238E27FC236}">
                  <a16:creationId xmlns:a16="http://schemas.microsoft.com/office/drawing/2014/main" id="{4225A3D6-4747-4EE0-851D-C5D11062923A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5388" y="3957461"/>
              <a:ext cx="93058" cy="160849"/>
            </a:xfrm>
            <a:custGeom>
              <a:avLst/>
              <a:gdLst>
                <a:gd name="T0" fmla="*/ 14 w 80"/>
                <a:gd name="T1" fmla="*/ 61 h 138"/>
                <a:gd name="T2" fmla="*/ 40 w 80"/>
                <a:gd name="T3" fmla="*/ 47 h 138"/>
                <a:gd name="T4" fmla="*/ 48 w 80"/>
                <a:gd name="T5" fmla="*/ 121 h 138"/>
                <a:gd name="T6" fmla="*/ 54 w 80"/>
                <a:gd name="T7" fmla="*/ 133 h 138"/>
                <a:gd name="T8" fmla="*/ 65 w 80"/>
                <a:gd name="T9" fmla="*/ 138 h 138"/>
                <a:gd name="T10" fmla="*/ 78 w 80"/>
                <a:gd name="T11" fmla="*/ 117 h 138"/>
                <a:gd name="T12" fmla="*/ 66 w 80"/>
                <a:gd name="T13" fmla="*/ 16 h 138"/>
                <a:gd name="T14" fmla="*/ 62 w 80"/>
                <a:gd name="T15" fmla="*/ 5 h 138"/>
                <a:gd name="T16" fmla="*/ 51 w 80"/>
                <a:gd name="T17" fmla="*/ 0 h 138"/>
                <a:gd name="T18" fmla="*/ 44 w 80"/>
                <a:gd name="T19" fmla="*/ 2 h 138"/>
                <a:gd name="T20" fmla="*/ 38 w 80"/>
                <a:gd name="T21" fmla="*/ 11 h 138"/>
                <a:gd name="T22" fmla="*/ 28 w 80"/>
                <a:gd name="T23" fmla="*/ 23 h 138"/>
                <a:gd name="T24" fmla="*/ 13 w 80"/>
                <a:gd name="T25" fmla="*/ 33 h 138"/>
                <a:gd name="T26" fmla="*/ 3 w 80"/>
                <a:gd name="T27" fmla="*/ 39 h 138"/>
                <a:gd name="T28" fmla="*/ 0 w 80"/>
                <a:gd name="T29" fmla="*/ 48 h 138"/>
                <a:gd name="T30" fmla="*/ 5 w 80"/>
                <a:gd name="T31" fmla="*/ 57 h 138"/>
                <a:gd name="T32" fmla="*/ 14 w 80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14" y="61"/>
                  </a:moveTo>
                  <a:cubicBezTo>
                    <a:pt x="18" y="61"/>
                    <a:pt x="24" y="59"/>
                    <a:pt x="40" y="47"/>
                  </a:cubicBezTo>
                  <a:cubicBezTo>
                    <a:pt x="48" y="121"/>
                    <a:pt x="48" y="121"/>
                    <a:pt x="48" y="121"/>
                  </a:cubicBezTo>
                  <a:cubicBezTo>
                    <a:pt x="49" y="126"/>
                    <a:pt x="51" y="130"/>
                    <a:pt x="54" y="133"/>
                  </a:cubicBezTo>
                  <a:cubicBezTo>
                    <a:pt x="57" y="136"/>
                    <a:pt x="60" y="138"/>
                    <a:pt x="65" y="138"/>
                  </a:cubicBezTo>
                  <a:cubicBezTo>
                    <a:pt x="72" y="138"/>
                    <a:pt x="80" y="134"/>
                    <a:pt x="78" y="117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6" y="12"/>
                    <a:pt x="64" y="8"/>
                    <a:pt x="62" y="5"/>
                  </a:cubicBezTo>
                  <a:cubicBezTo>
                    <a:pt x="59" y="2"/>
                    <a:pt x="55" y="0"/>
                    <a:pt x="51" y="0"/>
                  </a:cubicBezTo>
                  <a:cubicBezTo>
                    <a:pt x="48" y="0"/>
                    <a:pt x="45" y="1"/>
                    <a:pt x="44" y="2"/>
                  </a:cubicBezTo>
                  <a:cubicBezTo>
                    <a:pt x="43" y="3"/>
                    <a:pt x="42" y="5"/>
                    <a:pt x="38" y="11"/>
                  </a:cubicBezTo>
                  <a:cubicBezTo>
                    <a:pt x="35" y="16"/>
                    <a:pt x="32" y="20"/>
                    <a:pt x="28" y="23"/>
                  </a:cubicBezTo>
                  <a:cubicBezTo>
                    <a:pt x="25" y="27"/>
                    <a:pt x="20" y="30"/>
                    <a:pt x="13" y="33"/>
                  </a:cubicBezTo>
                  <a:cubicBezTo>
                    <a:pt x="9" y="36"/>
                    <a:pt x="5" y="37"/>
                    <a:pt x="3" y="39"/>
                  </a:cubicBezTo>
                  <a:cubicBezTo>
                    <a:pt x="2" y="40"/>
                    <a:pt x="0" y="43"/>
                    <a:pt x="0" y="48"/>
                  </a:cubicBezTo>
                  <a:cubicBezTo>
                    <a:pt x="1" y="51"/>
                    <a:pt x="2" y="54"/>
                    <a:pt x="5" y="57"/>
                  </a:cubicBezTo>
                  <a:cubicBezTo>
                    <a:pt x="8" y="59"/>
                    <a:pt x="11" y="61"/>
                    <a:pt x="14" y="6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28" name="Freeform 97">
              <a:extLst>
                <a:ext uri="{FF2B5EF4-FFF2-40B4-BE49-F238E27FC236}">
                  <a16:creationId xmlns:a16="http://schemas.microsoft.com/office/drawing/2014/main" id="{9C8FAE92-BE48-421E-9667-B4360E7FCBC9}"/>
                </a:ext>
              </a:extLst>
            </p:cNvPr>
            <p:cNvSpPr>
              <a:spLocks/>
            </p:cNvSpPr>
            <p:nvPr/>
          </p:nvSpPr>
          <p:spPr bwMode="auto">
            <a:xfrm>
              <a:off x="5569876" y="3957461"/>
              <a:ext cx="92442" cy="160849"/>
            </a:xfrm>
            <a:custGeom>
              <a:avLst/>
              <a:gdLst>
                <a:gd name="T0" fmla="*/ 38 w 79"/>
                <a:gd name="T1" fmla="*/ 11 h 138"/>
                <a:gd name="T2" fmla="*/ 28 w 79"/>
                <a:gd name="T3" fmla="*/ 23 h 138"/>
                <a:gd name="T4" fmla="*/ 13 w 79"/>
                <a:gd name="T5" fmla="*/ 33 h 138"/>
                <a:gd name="T6" fmla="*/ 3 w 79"/>
                <a:gd name="T7" fmla="*/ 39 h 138"/>
                <a:gd name="T8" fmla="*/ 0 w 79"/>
                <a:gd name="T9" fmla="*/ 48 h 138"/>
                <a:gd name="T10" fmla="*/ 5 w 79"/>
                <a:gd name="T11" fmla="*/ 57 h 138"/>
                <a:gd name="T12" fmla="*/ 14 w 79"/>
                <a:gd name="T13" fmla="*/ 61 h 138"/>
                <a:gd name="T14" fmla="*/ 40 w 79"/>
                <a:gd name="T15" fmla="*/ 47 h 138"/>
                <a:gd name="T16" fmla="*/ 48 w 79"/>
                <a:gd name="T17" fmla="*/ 121 h 138"/>
                <a:gd name="T18" fmla="*/ 53 w 79"/>
                <a:gd name="T19" fmla="*/ 133 h 138"/>
                <a:gd name="T20" fmla="*/ 65 w 79"/>
                <a:gd name="T21" fmla="*/ 138 h 138"/>
                <a:gd name="T22" fmla="*/ 78 w 79"/>
                <a:gd name="T23" fmla="*/ 117 h 138"/>
                <a:gd name="T24" fmla="*/ 66 w 79"/>
                <a:gd name="T25" fmla="*/ 16 h 138"/>
                <a:gd name="T26" fmla="*/ 61 w 79"/>
                <a:gd name="T27" fmla="*/ 5 h 138"/>
                <a:gd name="T28" fmla="*/ 51 w 79"/>
                <a:gd name="T29" fmla="*/ 0 h 138"/>
                <a:gd name="T30" fmla="*/ 44 w 79"/>
                <a:gd name="T31" fmla="*/ 2 h 138"/>
                <a:gd name="T32" fmla="*/ 38 w 79"/>
                <a:gd name="T33" fmla="*/ 1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9" h="138">
                  <a:moveTo>
                    <a:pt x="38" y="11"/>
                  </a:moveTo>
                  <a:cubicBezTo>
                    <a:pt x="35" y="16"/>
                    <a:pt x="32" y="20"/>
                    <a:pt x="28" y="23"/>
                  </a:cubicBezTo>
                  <a:cubicBezTo>
                    <a:pt x="25" y="27"/>
                    <a:pt x="20" y="30"/>
                    <a:pt x="13" y="33"/>
                  </a:cubicBezTo>
                  <a:cubicBezTo>
                    <a:pt x="9" y="36"/>
                    <a:pt x="5" y="37"/>
                    <a:pt x="3" y="39"/>
                  </a:cubicBezTo>
                  <a:cubicBezTo>
                    <a:pt x="2" y="40"/>
                    <a:pt x="0" y="43"/>
                    <a:pt x="0" y="48"/>
                  </a:cubicBezTo>
                  <a:cubicBezTo>
                    <a:pt x="1" y="51"/>
                    <a:pt x="2" y="54"/>
                    <a:pt x="5" y="57"/>
                  </a:cubicBezTo>
                  <a:cubicBezTo>
                    <a:pt x="8" y="59"/>
                    <a:pt x="11" y="61"/>
                    <a:pt x="14" y="61"/>
                  </a:cubicBezTo>
                  <a:cubicBezTo>
                    <a:pt x="18" y="61"/>
                    <a:pt x="24" y="59"/>
                    <a:pt x="40" y="47"/>
                  </a:cubicBezTo>
                  <a:cubicBezTo>
                    <a:pt x="48" y="121"/>
                    <a:pt x="48" y="121"/>
                    <a:pt x="48" y="121"/>
                  </a:cubicBezTo>
                  <a:cubicBezTo>
                    <a:pt x="49" y="126"/>
                    <a:pt x="50" y="130"/>
                    <a:pt x="53" y="133"/>
                  </a:cubicBezTo>
                  <a:cubicBezTo>
                    <a:pt x="57" y="136"/>
                    <a:pt x="60" y="138"/>
                    <a:pt x="65" y="138"/>
                  </a:cubicBezTo>
                  <a:cubicBezTo>
                    <a:pt x="72" y="138"/>
                    <a:pt x="79" y="134"/>
                    <a:pt x="78" y="117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6" y="12"/>
                    <a:pt x="64" y="8"/>
                    <a:pt x="61" y="5"/>
                  </a:cubicBezTo>
                  <a:cubicBezTo>
                    <a:pt x="59" y="2"/>
                    <a:pt x="55" y="0"/>
                    <a:pt x="51" y="0"/>
                  </a:cubicBezTo>
                  <a:cubicBezTo>
                    <a:pt x="47" y="0"/>
                    <a:pt x="45" y="1"/>
                    <a:pt x="44" y="2"/>
                  </a:cubicBezTo>
                  <a:cubicBezTo>
                    <a:pt x="43" y="3"/>
                    <a:pt x="42" y="5"/>
                    <a:pt x="38" y="1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29" name="Freeform 98">
              <a:extLst>
                <a:ext uri="{FF2B5EF4-FFF2-40B4-BE49-F238E27FC236}">
                  <a16:creationId xmlns:a16="http://schemas.microsoft.com/office/drawing/2014/main" id="{FF803C69-BE26-4389-B1FE-DA5AC433902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5898" y="4322298"/>
              <a:ext cx="405512" cy="367918"/>
            </a:xfrm>
            <a:custGeom>
              <a:avLst/>
              <a:gdLst>
                <a:gd name="T0" fmla="*/ 310 w 348"/>
                <a:gd name="T1" fmla="*/ 316 h 316"/>
                <a:gd name="T2" fmla="*/ 73 w 348"/>
                <a:gd name="T3" fmla="*/ 316 h 316"/>
                <a:gd name="T4" fmla="*/ 29 w 348"/>
                <a:gd name="T5" fmla="*/ 276 h 316"/>
                <a:gd name="T6" fmla="*/ 2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9 w 348"/>
                <a:gd name="T13" fmla="*/ 40 h 316"/>
                <a:gd name="T14" fmla="*/ 345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3" y="316"/>
                    <a:pt x="73" y="316"/>
                    <a:pt x="73" y="316"/>
                  </a:cubicBezTo>
                  <a:cubicBezTo>
                    <a:pt x="51" y="316"/>
                    <a:pt x="31" y="298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5" y="276"/>
                    <a:pt x="345" y="276"/>
                    <a:pt x="345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30" name="Freeform 99">
              <a:extLst>
                <a:ext uri="{FF2B5EF4-FFF2-40B4-BE49-F238E27FC236}">
                  <a16:creationId xmlns:a16="http://schemas.microsoft.com/office/drawing/2014/main" id="{7ECFAF0C-ED63-4678-A867-75F3406C919E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7049" y="4335240"/>
              <a:ext cx="354361" cy="354977"/>
            </a:xfrm>
            <a:custGeom>
              <a:avLst/>
              <a:gdLst>
                <a:gd name="T0" fmla="*/ 275 w 304"/>
                <a:gd name="T1" fmla="*/ 29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9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1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8"/>
                    <a:pt x="273" y="18"/>
                    <a:pt x="275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31" name="Freeform 100">
              <a:extLst>
                <a:ext uri="{FF2B5EF4-FFF2-40B4-BE49-F238E27FC236}">
                  <a16:creationId xmlns:a16="http://schemas.microsoft.com/office/drawing/2014/main" id="{26DEA673-E672-40A6-BE32-4F9A45FCA66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7863" y="4425833"/>
              <a:ext cx="93058" cy="160849"/>
            </a:xfrm>
            <a:custGeom>
              <a:avLst/>
              <a:gdLst>
                <a:gd name="T0" fmla="*/ 14 w 80"/>
                <a:gd name="T1" fmla="*/ 61 h 138"/>
                <a:gd name="T2" fmla="*/ 40 w 80"/>
                <a:gd name="T3" fmla="*/ 47 h 138"/>
                <a:gd name="T4" fmla="*/ 48 w 80"/>
                <a:gd name="T5" fmla="*/ 121 h 138"/>
                <a:gd name="T6" fmla="*/ 54 w 80"/>
                <a:gd name="T7" fmla="*/ 133 h 138"/>
                <a:gd name="T8" fmla="*/ 65 w 80"/>
                <a:gd name="T9" fmla="*/ 138 h 138"/>
                <a:gd name="T10" fmla="*/ 78 w 80"/>
                <a:gd name="T11" fmla="*/ 117 h 138"/>
                <a:gd name="T12" fmla="*/ 66 w 80"/>
                <a:gd name="T13" fmla="*/ 17 h 138"/>
                <a:gd name="T14" fmla="*/ 62 w 80"/>
                <a:gd name="T15" fmla="*/ 5 h 138"/>
                <a:gd name="T16" fmla="*/ 51 w 80"/>
                <a:gd name="T17" fmla="*/ 0 h 138"/>
                <a:gd name="T18" fmla="*/ 44 w 80"/>
                <a:gd name="T19" fmla="*/ 3 h 138"/>
                <a:gd name="T20" fmla="*/ 38 w 80"/>
                <a:gd name="T21" fmla="*/ 11 h 138"/>
                <a:gd name="T22" fmla="*/ 28 w 80"/>
                <a:gd name="T23" fmla="*/ 23 h 138"/>
                <a:gd name="T24" fmla="*/ 13 w 80"/>
                <a:gd name="T25" fmla="*/ 33 h 138"/>
                <a:gd name="T26" fmla="*/ 3 w 80"/>
                <a:gd name="T27" fmla="*/ 39 h 138"/>
                <a:gd name="T28" fmla="*/ 0 w 80"/>
                <a:gd name="T29" fmla="*/ 48 h 138"/>
                <a:gd name="T30" fmla="*/ 5 w 80"/>
                <a:gd name="T31" fmla="*/ 57 h 138"/>
                <a:gd name="T32" fmla="*/ 14 w 80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14" y="61"/>
                  </a:moveTo>
                  <a:cubicBezTo>
                    <a:pt x="18" y="61"/>
                    <a:pt x="24" y="59"/>
                    <a:pt x="40" y="47"/>
                  </a:cubicBezTo>
                  <a:cubicBezTo>
                    <a:pt x="48" y="121"/>
                    <a:pt x="48" y="121"/>
                    <a:pt x="48" y="121"/>
                  </a:cubicBezTo>
                  <a:cubicBezTo>
                    <a:pt x="49" y="126"/>
                    <a:pt x="51" y="130"/>
                    <a:pt x="54" y="133"/>
                  </a:cubicBezTo>
                  <a:cubicBezTo>
                    <a:pt x="57" y="136"/>
                    <a:pt x="60" y="138"/>
                    <a:pt x="65" y="138"/>
                  </a:cubicBezTo>
                  <a:cubicBezTo>
                    <a:pt x="72" y="138"/>
                    <a:pt x="80" y="134"/>
                    <a:pt x="78" y="1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6" y="12"/>
                    <a:pt x="64" y="8"/>
                    <a:pt x="62" y="5"/>
                  </a:cubicBezTo>
                  <a:cubicBezTo>
                    <a:pt x="59" y="2"/>
                    <a:pt x="55" y="0"/>
                    <a:pt x="51" y="0"/>
                  </a:cubicBezTo>
                  <a:cubicBezTo>
                    <a:pt x="48" y="0"/>
                    <a:pt x="45" y="1"/>
                    <a:pt x="44" y="3"/>
                  </a:cubicBezTo>
                  <a:cubicBezTo>
                    <a:pt x="43" y="3"/>
                    <a:pt x="42" y="5"/>
                    <a:pt x="38" y="11"/>
                  </a:cubicBezTo>
                  <a:cubicBezTo>
                    <a:pt x="35" y="16"/>
                    <a:pt x="32" y="20"/>
                    <a:pt x="28" y="23"/>
                  </a:cubicBezTo>
                  <a:cubicBezTo>
                    <a:pt x="25" y="27"/>
                    <a:pt x="20" y="30"/>
                    <a:pt x="13" y="33"/>
                  </a:cubicBezTo>
                  <a:cubicBezTo>
                    <a:pt x="9" y="36"/>
                    <a:pt x="5" y="37"/>
                    <a:pt x="3" y="39"/>
                  </a:cubicBezTo>
                  <a:cubicBezTo>
                    <a:pt x="2" y="40"/>
                    <a:pt x="0" y="43"/>
                    <a:pt x="0" y="48"/>
                  </a:cubicBezTo>
                  <a:cubicBezTo>
                    <a:pt x="1" y="51"/>
                    <a:pt x="2" y="54"/>
                    <a:pt x="5" y="57"/>
                  </a:cubicBezTo>
                  <a:cubicBezTo>
                    <a:pt x="8" y="59"/>
                    <a:pt x="11" y="61"/>
                    <a:pt x="14" y="6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32" name="Freeform 101">
              <a:extLst>
                <a:ext uri="{FF2B5EF4-FFF2-40B4-BE49-F238E27FC236}">
                  <a16:creationId xmlns:a16="http://schemas.microsoft.com/office/drawing/2014/main" id="{3C57E4ED-4F34-4EEC-87AA-F05147516AFA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6666" y="4428298"/>
              <a:ext cx="113395" cy="158384"/>
            </a:xfrm>
            <a:custGeom>
              <a:avLst/>
              <a:gdLst>
                <a:gd name="T0" fmla="*/ 80 w 97"/>
                <a:gd name="T1" fmla="*/ 55 h 136"/>
                <a:gd name="T2" fmla="*/ 65 w 97"/>
                <a:gd name="T3" fmla="*/ 46 h 136"/>
                <a:gd name="T4" fmla="*/ 29 w 97"/>
                <a:gd name="T5" fmla="*/ 47 h 136"/>
                <a:gd name="T6" fmla="*/ 30 w 97"/>
                <a:gd name="T7" fmla="*/ 27 h 136"/>
                <a:gd name="T8" fmla="*/ 69 w 97"/>
                <a:gd name="T9" fmla="*/ 27 h 136"/>
                <a:gd name="T10" fmla="*/ 81 w 97"/>
                <a:gd name="T11" fmla="*/ 23 h 136"/>
                <a:gd name="T12" fmla="*/ 84 w 97"/>
                <a:gd name="T13" fmla="*/ 13 h 136"/>
                <a:gd name="T14" fmla="*/ 66 w 97"/>
                <a:gd name="T15" fmla="*/ 0 h 136"/>
                <a:gd name="T16" fmla="*/ 19 w 97"/>
                <a:gd name="T17" fmla="*/ 0 h 136"/>
                <a:gd name="T18" fmla="*/ 7 w 97"/>
                <a:gd name="T19" fmla="*/ 4 h 136"/>
                <a:gd name="T20" fmla="*/ 3 w 97"/>
                <a:gd name="T21" fmla="*/ 17 h 136"/>
                <a:gd name="T22" fmla="*/ 0 w 97"/>
                <a:gd name="T23" fmla="*/ 59 h 136"/>
                <a:gd name="T24" fmla="*/ 0 w 97"/>
                <a:gd name="T25" fmla="*/ 65 h 136"/>
                <a:gd name="T26" fmla="*/ 5 w 97"/>
                <a:gd name="T27" fmla="*/ 75 h 136"/>
                <a:gd name="T28" fmla="*/ 15 w 97"/>
                <a:gd name="T29" fmla="*/ 79 h 136"/>
                <a:gd name="T30" fmla="*/ 27 w 97"/>
                <a:gd name="T31" fmla="*/ 73 h 136"/>
                <a:gd name="T32" fmla="*/ 35 w 97"/>
                <a:gd name="T33" fmla="*/ 67 h 136"/>
                <a:gd name="T34" fmla="*/ 44 w 97"/>
                <a:gd name="T35" fmla="*/ 66 h 136"/>
                <a:gd name="T36" fmla="*/ 54 w 97"/>
                <a:gd name="T37" fmla="*/ 68 h 136"/>
                <a:gd name="T38" fmla="*/ 62 w 97"/>
                <a:gd name="T39" fmla="*/ 76 h 136"/>
                <a:gd name="T40" fmla="*/ 66 w 97"/>
                <a:gd name="T41" fmla="*/ 89 h 136"/>
                <a:gd name="T42" fmla="*/ 65 w 97"/>
                <a:gd name="T43" fmla="*/ 102 h 136"/>
                <a:gd name="T44" fmla="*/ 59 w 97"/>
                <a:gd name="T45" fmla="*/ 110 h 136"/>
                <a:gd name="T46" fmla="*/ 49 w 97"/>
                <a:gd name="T47" fmla="*/ 113 h 136"/>
                <a:gd name="T48" fmla="*/ 37 w 97"/>
                <a:gd name="T49" fmla="*/ 109 h 136"/>
                <a:gd name="T50" fmla="*/ 27 w 97"/>
                <a:gd name="T51" fmla="*/ 98 h 136"/>
                <a:gd name="T52" fmla="*/ 12 w 97"/>
                <a:gd name="T53" fmla="*/ 88 h 136"/>
                <a:gd name="T54" fmla="*/ 4 w 97"/>
                <a:gd name="T55" fmla="*/ 92 h 136"/>
                <a:gd name="T56" fmla="*/ 1 w 97"/>
                <a:gd name="T57" fmla="*/ 101 h 136"/>
                <a:gd name="T58" fmla="*/ 7 w 97"/>
                <a:gd name="T59" fmla="*/ 115 h 136"/>
                <a:gd name="T60" fmla="*/ 24 w 97"/>
                <a:gd name="T61" fmla="*/ 130 h 136"/>
                <a:gd name="T62" fmla="*/ 51 w 97"/>
                <a:gd name="T63" fmla="*/ 136 h 136"/>
                <a:gd name="T64" fmla="*/ 77 w 97"/>
                <a:gd name="T65" fmla="*/ 129 h 136"/>
                <a:gd name="T66" fmla="*/ 93 w 97"/>
                <a:gd name="T67" fmla="*/ 112 h 136"/>
                <a:gd name="T68" fmla="*/ 96 w 97"/>
                <a:gd name="T69" fmla="*/ 87 h 136"/>
                <a:gd name="T70" fmla="*/ 90 w 97"/>
                <a:gd name="T71" fmla="*/ 69 h 136"/>
                <a:gd name="T72" fmla="*/ 80 w 97"/>
                <a:gd name="T73" fmla="*/ 55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7" h="136">
                  <a:moveTo>
                    <a:pt x="80" y="55"/>
                  </a:moveTo>
                  <a:cubicBezTo>
                    <a:pt x="75" y="51"/>
                    <a:pt x="70" y="48"/>
                    <a:pt x="65" y="46"/>
                  </a:cubicBezTo>
                  <a:cubicBezTo>
                    <a:pt x="54" y="41"/>
                    <a:pt x="42" y="41"/>
                    <a:pt x="29" y="47"/>
                  </a:cubicBezTo>
                  <a:cubicBezTo>
                    <a:pt x="30" y="27"/>
                    <a:pt x="30" y="27"/>
                    <a:pt x="30" y="27"/>
                  </a:cubicBezTo>
                  <a:cubicBezTo>
                    <a:pt x="69" y="27"/>
                    <a:pt x="69" y="27"/>
                    <a:pt x="69" y="27"/>
                  </a:cubicBezTo>
                  <a:cubicBezTo>
                    <a:pt x="74" y="27"/>
                    <a:pt x="78" y="25"/>
                    <a:pt x="81" y="23"/>
                  </a:cubicBezTo>
                  <a:cubicBezTo>
                    <a:pt x="83" y="21"/>
                    <a:pt x="84" y="17"/>
                    <a:pt x="84" y="13"/>
                  </a:cubicBezTo>
                  <a:cubicBezTo>
                    <a:pt x="83" y="8"/>
                    <a:pt x="80" y="0"/>
                    <a:pt x="66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3" y="0"/>
                    <a:pt x="9" y="1"/>
                    <a:pt x="7" y="4"/>
                  </a:cubicBezTo>
                  <a:cubicBezTo>
                    <a:pt x="4" y="7"/>
                    <a:pt x="3" y="11"/>
                    <a:pt x="3" y="17"/>
                  </a:cubicBezTo>
                  <a:cubicBezTo>
                    <a:pt x="0" y="59"/>
                    <a:pt x="0" y="59"/>
                    <a:pt x="0" y="59"/>
                  </a:cubicBezTo>
                  <a:cubicBezTo>
                    <a:pt x="0" y="65"/>
                    <a:pt x="0" y="65"/>
                    <a:pt x="0" y="65"/>
                  </a:cubicBezTo>
                  <a:cubicBezTo>
                    <a:pt x="0" y="69"/>
                    <a:pt x="2" y="72"/>
                    <a:pt x="5" y="75"/>
                  </a:cubicBezTo>
                  <a:cubicBezTo>
                    <a:pt x="8" y="77"/>
                    <a:pt x="12" y="79"/>
                    <a:pt x="15" y="79"/>
                  </a:cubicBezTo>
                  <a:cubicBezTo>
                    <a:pt x="19" y="79"/>
                    <a:pt x="22" y="77"/>
                    <a:pt x="27" y="73"/>
                  </a:cubicBezTo>
                  <a:cubicBezTo>
                    <a:pt x="30" y="70"/>
                    <a:pt x="33" y="68"/>
                    <a:pt x="35" y="67"/>
                  </a:cubicBezTo>
                  <a:cubicBezTo>
                    <a:pt x="36" y="66"/>
                    <a:pt x="39" y="66"/>
                    <a:pt x="44" y="66"/>
                  </a:cubicBezTo>
                  <a:cubicBezTo>
                    <a:pt x="48" y="66"/>
                    <a:pt x="51" y="66"/>
                    <a:pt x="54" y="68"/>
                  </a:cubicBezTo>
                  <a:cubicBezTo>
                    <a:pt x="57" y="70"/>
                    <a:pt x="60" y="72"/>
                    <a:pt x="62" y="76"/>
                  </a:cubicBezTo>
                  <a:cubicBezTo>
                    <a:pt x="64" y="79"/>
                    <a:pt x="65" y="84"/>
                    <a:pt x="66" y="89"/>
                  </a:cubicBezTo>
                  <a:cubicBezTo>
                    <a:pt x="66" y="94"/>
                    <a:pt x="66" y="98"/>
                    <a:pt x="65" y="102"/>
                  </a:cubicBezTo>
                  <a:cubicBezTo>
                    <a:pt x="64" y="105"/>
                    <a:pt x="62" y="108"/>
                    <a:pt x="59" y="110"/>
                  </a:cubicBezTo>
                  <a:cubicBezTo>
                    <a:pt x="56" y="112"/>
                    <a:pt x="53" y="113"/>
                    <a:pt x="49" y="113"/>
                  </a:cubicBezTo>
                  <a:cubicBezTo>
                    <a:pt x="45" y="113"/>
                    <a:pt x="41" y="112"/>
                    <a:pt x="37" y="109"/>
                  </a:cubicBezTo>
                  <a:cubicBezTo>
                    <a:pt x="33" y="107"/>
                    <a:pt x="30" y="103"/>
                    <a:pt x="27" y="98"/>
                  </a:cubicBezTo>
                  <a:cubicBezTo>
                    <a:pt x="23" y="90"/>
                    <a:pt x="17" y="88"/>
                    <a:pt x="12" y="88"/>
                  </a:cubicBezTo>
                  <a:cubicBezTo>
                    <a:pt x="9" y="88"/>
                    <a:pt x="6" y="89"/>
                    <a:pt x="4" y="92"/>
                  </a:cubicBezTo>
                  <a:cubicBezTo>
                    <a:pt x="1" y="95"/>
                    <a:pt x="0" y="98"/>
                    <a:pt x="1" y="101"/>
                  </a:cubicBezTo>
                  <a:cubicBezTo>
                    <a:pt x="1" y="105"/>
                    <a:pt x="3" y="110"/>
                    <a:pt x="7" y="115"/>
                  </a:cubicBezTo>
                  <a:cubicBezTo>
                    <a:pt x="11" y="121"/>
                    <a:pt x="16" y="125"/>
                    <a:pt x="24" y="130"/>
                  </a:cubicBezTo>
                  <a:cubicBezTo>
                    <a:pt x="31" y="134"/>
                    <a:pt x="40" y="136"/>
                    <a:pt x="51" y="136"/>
                  </a:cubicBezTo>
                  <a:cubicBezTo>
                    <a:pt x="61" y="136"/>
                    <a:pt x="70" y="134"/>
                    <a:pt x="77" y="129"/>
                  </a:cubicBezTo>
                  <a:cubicBezTo>
                    <a:pt x="84" y="125"/>
                    <a:pt x="89" y="119"/>
                    <a:pt x="93" y="112"/>
                  </a:cubicBezTo>
                  <a:cubicBezTo>
                    <a:pt x="96" y="104"/>
                    <a:pt x="97" y="96"/>
                    <a:pt x="96" y="87"/>
                  </a:cubicBezTo>
                  <a:cubicBezTo>
                    <a:pt x="95" y="81"/>
                    <a:pt x="93" y="75"/>
                    <a:pt x="90" y="69"/>
                  </a:cubicBezTo>
                  <a:cubicBezTo>
                    <a:pt x="88" y="64"/>
                    <a:pt x="84" y="59"/>
                    <a:pt x="80" y="55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33" name="Freeform 102">
              <a:extLst>
                <a:ext uri="{FF2B5EF4-FFF2-40B4-BE49-F238E27FC236}">
                  <a16:creationId xmlns:a16="http://schemas.microsoft.com/office/drawing/2014/main" id="{4CC1B913-DADF-431B-8231-ED57373C7E9D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4271" y="4322298"/>
              <a:ext cx="405512" cy="367918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3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9 w 348"/>
                <a:gd name="T13" fmla="*/ 40 h 316"/>
                <a:gd name="T14" fmla="*/ 346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1" y="316"/>
                    <a:pt x="32" y="298"/>
                    <a:pt x="29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7" y="0"/>
                    <a:pt x="316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34" name="Freeform 103">
              <a:extLst>
                <a:ext uri="{FF2B5EF4-FFF2-40B4-BE49-F238E27FC236}">
                  <a16:creationId xmlns:a16="http://schemas.microsoft.com/office/drawing/2014/main" id="{B0E59340-45D8-4886-BEF3-1ED838FB5FB0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5422" y="4335240"/>
              <a:ext cx="354361" cy="354977"/>
            </a:xfrm>
            <a:custGeom>
              <a:avLst/>
              <a:gdLst>
                <a:gd name="T0" fmla="*/ 275 w 304"/>
                <a:gd name="T1" fmla="*/ 29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9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1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8"/>
                    <a:pt x="274" y="18"/>
                    <a:pt x="275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35" name="Freeform 104">
              <a:extLst>
                <a:ext uri="{FF2B5EF4-FFF2-40B4-BE49-F238E27FC236}">
                  <a16:creationId xmlns:a16="http://schemas.microsoft.com/office/drawing/2014/main" id="{60B4ED3B-F1EC-4F76-8C01-DB4316871A1B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6236" y="4425833"/>
              <a:ext cx="93058" cy="160849"/>
            </a:xfrm>
            <a:custGeom>
              <a:avLst/>
              <a:gdLst>
                <a:gd name="T0" fmla="*/ 15 w 80"/>
                <a:gd name="T1" fmla="*/ 61 h 138"/>
                <a:gd name="T2" fmla="*/ 40 w 80"/>
                <a:gd name="T3" fmla="*/ 47 h 138"/>
                <a:gd name="T4" fmla="*/ 48 w 80"/>
                <a:gd name="T5" fmla="*/ 121 h 138"/>
                <a:gd name="T6" fmla="*/ 54 w 80"/>
                <a:gd name="T7" fmla="*/ 133 h 138"/>
                <a:gd name="T8" fmla="*/ 65 w 80"/>
                <a:gd name="T9" fmla="*/ 138 h 138"/>
                <a:gd name="T10" fmla="*/ 78 w 80"/>
                <a:gd name="T11" fmla="*/ 117 h 138"/>
                <a:gd name="T12" fmla="*/ 67 w 80"/>
                <a:gd name="T13" fmla="*/ 17 h 138"/>
                <a:gd name="T14" fmla="*/ 62 w 80"/>
                <a:gd name="T15" fmla="*/ 5 h 138"/>
                <a:gd name="T16" fmla="*/ 51 w 80"/>
                <a:gd name="T17" fmla="*/ 0 h 138"/>
                <a:gd name="T18" fmla="*/ 44 w 80"/>
                <a:gd name="T19" fmla="*/ 3 h 138"/>
                <a:gd name="T20" fmla="*/ 38 w 80"/>
                <a:gd name="T21" fmla="*/ 11 h 138"/>
                <a:gd name="T22" fmla="*/ 29 w 80"/>
                <a:gd name="T23" fmla="*/ 23 h 138"/>
                <a:gd name="T24" fmla="*/ 14 w 80"/>
                <a:gd name="T25" fmla="*/ 33 h 138"/>
                <a:gd name="T26" fmla="*/ 4 w 80"/>
                <a:gd name="T27" fmla="*/ 39 h 138"/>
                <a:gd name="T28" fmla="*/ 1 w 80"/>
                <a:gd name="T29" fmla="*/ 48 h 138"/>
                <a:gd name="T30" fmla="*/ 5 w 80"/>
                <a:gd name="T31" fmla="*/ 57 h 138"/>
                <a:gd name="T32" fmla="*/ 15 w 80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15" y="61"/>
                  </a:moveTo>
                  <a:cubicBezTo>
                    <a:pt x="18" y="61"/>
                    <a:pt x="24" y="59"/>
                    <a:pt x="40" y="47"/>
                  </a:cubicBezTo>
                  <a:cubicBezTo>
                    <a:pt x="48" y="121"/>
                    <a:pt x="48" y="121"/>
                    <a:pt x="48" y="121"/>
                  </a:cubicBezTo>
                  <a:cubicBezTo>
                    <a:pt x="49" y="126"/>
                    <a:pt x="51" y="130"/>
                    <a:pt x="54" y="133"/>
                  </a:cubicBezTo>
                  <a:cubicBezTo>
                    <a:pt x="57" y="136"/>
                    <a:pt x="61" y="138"/>
                    <a:pt x="65" y="138"/>
                  </a:cubicBezTo>
                  <a:cubicBezTo>
                    <a:pt x="72" y="138"/>
                    <a:pt x="80" y="134"/>
                    <a:pt x="78" y="117"/>
                  </a:cubicBezTo>
                  <a:cubicBezTo>
                    <a:pt x="67" y="17"/>
                    <a:pt x="67" y="17"/>
                    <a:pt x="67" y="17"/>
                  </a:cubicBezTo>
                  <a:cubicBezTo>
                    <a:pt x="66" y="12"/>
                    <a:pt x="64" y="8"/>
                    <a:pt x="62" y="5"/>
                  </a:cubicBezTo>
                  <a:cubicBezTo>
                    <a:pt x="59" y="2"/>
                    <a:pt x="55" y="0"/>
                    <a:pt x="51" y="0"/>
                  </a:cubicBezTo>
                  <a:cubicBezTo>
                    <a:pt x="48" y="0"/>
                    <a:pt x="45" y="1"/>
                    <a:pt x="44" y="3"/>
                  </a:cubicBezTo>
                  <a:cubicBezTo>
                    <a:pt x="43" y="4"/>
                    <a:pt x="41" y="7"/>
                    <a:pt x="38" y="11"/>
                  </a:cubicBezTo>
                  <a:cubicBezTo>
                    <a:pt x="36" y="16"/>
                    <a:pt x="32" y="20"/>
                    <a:pt x="29" y="23"/>
                  </a:cubicBezTo>
                  <a:cubicBezTo>
                    <a:pt x="25" y="27"/>
                    <a:pt x="20" y="30"/>
                    <a:pt x="14" y="33"/>
                  </a:cubicBezTo>
                  <a:cubicBezTo>
                    <a:pt x="9" y="36"/>
                    <a:pt x="6" y="37"/>
                    <a:pt x="4" y="39"/>
                  </a:cubicBezTo>
                  <a:cubicBezTo>
                    <a:pt x="2" y="40"/>
                    <a:pt x="0" y="43"/>
                    <a:pt x="1" y="48"/>
                  </a:cubicBezTo>
                  <a:cubicBezTo>
                    <a:pt x="1" y="51"/>
                    <a:pt x="3" y="54"/>
                    <a:pt x="5" y="57"/>
                  </a:cubicBezTo>
                  <a:cubicBezTo>
                    <a:pt x="8" y="59"/>
                    <a:pt x="11" y="61"/>
                    <a:pt x="15" y="6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36" name="Freeform 105">
              <a:extLst>
                <a:ext uri="{FF2B5EF4-FFF2-40B4-BE49-F238E27FC236}">
                  <a16:creationId xmlns:a16="http://schemas.microsoft.com/office/drawing/2014/main" id="{7E74F4CB-929F-49D2-A5C3-526537A4CAE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669492" y="4425833"/>
              <a:ext cx="118942" cy="160849"/>
            </a:xfrm>
            <a:custGeom>
              <a:avLst/>
              <a:gdLst>
                <a:gd name="T0" fmla="*/ 86 w 102"/>
                <a:gd name="T1" fmla="*/ 59 h 138"/>
                <a:gd name="T2" fmla="*/ 71 w 102"/>
                <a:gd name="T3" fmla="*/ 49 h 138"/>
                <a:gd name="T4" fmla="*/ 54 w 102"/>
                <a:gd name="T5" fmla="*/ 46 h 138"/>
                <a:gd name="T6" fmla="*/ 38 w 102"/>
                <a:gd name="T7" fmla="*/ 50 h 138"/>
                <a:gd name="T8" fmla="*/ 30 w 102"/>
                <a:gd name="T9" fmla="*/ 55 h 138"/>
                <a:gd name="T10" fmla="*/ 34 w 102"/>
                <a:gd name="T11" fmla="*/ 31 h 138"/>
                <a:gd name="T12" fmla="*/ 40 w 102"/>
                <a:gd name="T13" fmla="*/ 25 h 138"/>
                <a:gd name="T14" fmla="*/ 48 w 102"/>
                <a:gd name="T15" fmla="*/ 23 h 138"/>
                <a:gd name="T16" fmla="*/ 56 w 102"/>
                <a:gd name="T17" fmla="*/ 25 h 138"/>
                <a:gd name="T18" fmla="*/ 63 w 102"/>
                <a:gd name="T19" fmla="*/ 32 h 138"/>
                <a:gd name="T20" fmla="*/ 69 w 102"/>
                <a:gd name="T21" fmla="*/ 40 h 138"/>
                <a:gd name="T22" fmla="*/ 78 w 102"/>
                <a:gd name="T23" fmla="*/ 43 h 138"/>
                <a:gd name="T24" fmla="*/ 87 w 102"/>
                <a:gd name="T25" fmla="*/ 39 h 138"/>
                <a:gd name="T26" fmla="*/ 89 w 102"/>
                <a:gd name="T27" fmla="*/ 31 h 138"/>
                <a:gd name="T28" fmla="*/ 83 w 102"/>
                <a:gd name="T29" fmla="*/ 17 h 138"/>
                <a:gd name="T30" fmla="*/ 68 w 102"/>
                <a:gd name="T31" fmla="*/ 5 h 138"/>
                <a:gd name="T32" fmla="*/ 46 w 102"/>
                <a:gd name="T33" fmla="*/ 0 h 138"/>
                <a:gd name="T34" fmla="*/ 24 w 102"/>
                <a:gd name="T35" fmla="*/ 5 h 138"/>
                <a:gd name="T36" fmla="*/ 9 w 102"/>
                <a:gd name="T37" fmla="*/ 19 h 138"/>
                <a:gd name="T38" fmla="*/ 1 w 102"/>
                <a:gd name="T39" fmla="*/ 41 h 138"/>
                <a:gd name="T40" fmla="*/ 1 w 102"/>
                <a:gd name="T41" fmla="*/ 72 h 138"/>
                <a:gd name="T42" fmla="*/ 11 w 102"/>
                <a:gd name="T43" fmla="*/ 107 h 138"/>
                <a:gd name="T44" fmla="*/ 31 w 102"/>
                <a:gd name="T45" fmla="*/ 130 h 138"/>
                <a:gd name="T46" fmla="*/ 59 w 102"/>
                <a:gd name="T47" fmla="*/ 138 h 138"/>
                <a:gd name="T48" fmla="*/ 83 w 102"/>
                <a:gd name="T49" fmla="*/ 132 h 138"/>
                <a:gd name="T50" fmla="*/ 98 w 102"/>
                <a:gd name="T51" fmla="*/ 115 h 138"/>
                <a:gd name="T52" fmla="*/ 101 w 102"/>
                <a:gd name="T53" fmla="*/ 91 h 138"/>
                <a:gd name="T54" fmla="*/ 96 w 102"/>
                <a:gd name="T55" fmla="*/ 74 h 138"/>
                <a:gd name="T56" fmla="*/ 86 w 102"/>
                <a:gd name="T57" fmla="*/ 59 h 138"/>
                <a:gd name="T58" fmla="*/ 57 w 102"/>
                <a:gd name="T59" fmla="*/ 115 h 138"/>
                <a:gd name="T60" fmla="*/ 43 w 102"/>
                <a:gd name="T61" fmla="*/ 108 h 138"/>
                <a:gd name="T62" fmla="*/ 36 w 102"/>
                <a:gd name="T63" fmla="*/ 90 h 138"/>
                <a:gd name="T64" fmla="*/ 37 w 102"/>
                <a:gd name="T65" fmla="*/ 78 h 138"/>
                <a:gd name="T66" fmla="*/ 43 w 102"/>
                <a:gd name="T67" fmla="*/ 71 h 138"/>
                <a:gd name="T68" fmla="*/ 52 w 102"/>
                <a:gd name="T69" fmla="*/ 69 h 138"/>
                <a:gd name="T70" fmla="*/ 61 w 102"/>
                <a:gd name="T71" fmla="*/ 71 h 138"/>
                <a:gd name="T72" fmla="*/ 68 w 102"/>
                <a:gd name="T73" fmla="*/ 79 h 138"/>
                <a:gd name="T74" fmla="*/ 72 w 102"/>
                <a:gd name="T75" fmla="*/ 91 h 138"/>
                <a:gd name="T76" fmla="*/ 69 w 102"/>
                <a:gd name="T77" fmla="*/ 108 h 138"/>
                <a:gd name="T78" fmla="*/ 57 w 102"/>
                <a:gd name="T79" fmla="*/ 115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02" h="138">
                  <a:moveTo>
                    <a:pt x="86" y="59"/>
                  </a:moveTo>
                  <a:cubicBezTo>
                    <a:pt x="82" y="55"/>
                    <a:pt x="77" y="52"/>
                    <a:pt x="71" y="49"/>
                  </a:cubicBezTo>
                  <a:cubicBezTo>
                    <a:pt x="66" y="47"/>
                    <a:pt x="60" y="46"/>
                    <a:pt x="54" y="46"/>
                  </a:cubicBezTo>
                  <a:cubicBezTo>
                    <a:pt x="48" y="46"/>
                    <a:pt x="43" y="47"/>
                    <a:pt x="38" y="50"/>
                  </a:cubicBezTo>
                  <a:cubicBezTo>
                    <a:pt x="35" y="51"/>
                    <a:pt x="33" y="53"/>
                    <a:pt x="30" y="55"/>
                  </a:cubicBezTo>
                  <a:cubicBezTo>
                    <a:pt x="30" y="44"/>
                    <a:pt x="31" y="36"/>
                    <a:pt x="34" y="31"/>
                  </a:cubicBezTo>
                  <a:cubicBezTo>
                    <a:pt x="36" y="29"/>
                    <a:pt x="38" y="27"/>
                    <a:pt x="40" y="25"/>
                  </a:cubicBezTo>
                  <a:cubicBezTo>
                    <a:pt x="43" y="24"/>
                    <a:pt x="45" y="23"/>
                    <a:pt x="48" y="23"/>
                  </a:cubicBezTo>
                  <a:cubicBezTo>
                    <a:pt x="51" y="23"/>
                    <a:pt x="54" y="24"/>
                    <a:pt x="56" y="25"/>
                  </a:cubicBezTo>
                  <a:cubicBezTo>
                    <a:pt x="59" y="27"/>
                    <a:pt x="61" y="30"/>
                    <a:pt x="63" y="32"/>
                  </a:cubicBezTo>
                  <a:cubicBezTo>
                    <a:pt x="64" y="36"/>
                    <a:pt x="66" y="38"/>
                    <a:pt x="69" y="40"/>
                  </a:cubicBezTo>
                  <a:cubicBezTo>
                    <a:pt x="72" y="42"/>
                    <a:pt x="75" y="43"/>
                    <a:pt x="78" y="43"/>
                  </a:cubicBezTo>
                  <a:cubicBezTo>
                    <a:pt x="82" y="43"/>
                    <a:pt x="85" y="42"/>
                    <a:pt x="87" y="39"/>
                  </a:cubicBezTo>
                  <a:cubicBezTo>
                    <a:pt x="89" y="37"/>
                    <a:pt x="90" y="34"/>
                    <a:pt x="89" y="31"/>
                  </a:cubicBezTo>
                  <a:cubicBezTo>
                    <a:pt x="89" y="26"/>
                    <a:pt x="87" y="21"/>
                    <a:pt x="83" y="17"/>
                  </a:cubicBezTo>
                  <a:cubicBezTo>
                    <a:pt x="79" y="12"/>
                    <a:pt x="74" y="8"/>
                    <a:pt x="68" y="5"/>
                  </a:cubicBezTo>
                  <a:cubicBezTo>
                    <a:pt x="61" y="2"/>
                    <a:pt x="54" y="0"/>
                    <a:pt x="46" y="0"/>
                  </a:cubicBezTo>
                  <a:cubicBezTo>
                    <a:pt x="38" y="0"/>
                    <a:pt x="30" y="2"/>
                    <a:pt x="24" y="5"/>
                  </a:cubicBezTo>
                  <a:cubicBezTo>
                    <a:pt x="18" y="8"/>
                    <a:pt x="13" y="13"/>
                    <a:pt x="9" y="19"/>
                  </a:cubicBezTo>
                  <a:cubicBezTo>
                    <a:pt x="5" y="25"/>
                    <a:pt x="3" y="32"/>
                    <a:pt x="1" y="41"/>
                  </a:cubicBezTo>
                  <a:cubicBezTo>
                    <a:pt x="0" y="50"/>
                    <a:pt x="0" y="61"/>
                    <a:pt x="1" y="72"/>
                  </a:cubicBezTo>
                  <a:cubicBezTo>
                    <a:pt x="3" y="86"/>
                    <a:pt x="6" y="98"/>
                    <a:pt x="11" y="107"/>
                  </a:cubicBezTo>
                  <a:cubicBezTo>
                    <a:pt x="16" y="117"/>
                    <a:pt x="23" y="125"/>
                    <a:pt x="31" y="130"/>
                  </a:cubicBezTo>
                  <a:cubicBezTo>
                    <a:pt x="39" y="135"/>
                    <a:pt x="49" y="138"/>
                    <a:pt x="59" y="138"/>
                  </a:cubicBezTo>
                  <a:cubicBezTo>
                    <a:pt x="68" y="138"/>
                    <a:pt x="76" y="136"/>
                    <a:pt x="83" y="132"/>
                  </a:cubicBezTo>
                  <a:cubicBezTo>
                    <a:pt x="90" y="128"/>
                    <a:pt x="95" y="122"/>
                    <a:pt x="98" y="115"/>
                  </a:cubicBezTo>
                  <a:cubicBezTo>
                    <a:pt x="101" y="108"/>
                    <a:pt x="102" y="100"/>
                    <a:pt x="101" y="91"/>
                  </a:cubicBezTo>
                  <a:cubicBezTo>
                    <a:pt x="101" y="85"/>
                    <a:pt x="99" y="79"/>
                    <a:pt x="96" y="74"/>
                  </a:cubicBezTo>
                  <a:cubicBezTo>
                    <a:pt x="94" y="68"/>
                    <a:pt x="90" y="63"/>
                    <a:pt x="86" y="59"/>
                  </a:cubicBezTo>
                  <a:close/>
                  <a:moveTo>
                    <a:pt x="57" y="115"/>
                  </a:moveTo>
                  <a:cubicBezTo>
                    <a:pt x="52" y="115"/>
                    <a:pt x="47" y="112"/>
                    <a:pt x="43" y="108"/>
                  </a:cubicBezTo>
                  <a:cubicBezTo>
                    <a:pt x="39" y="103"/>
                    <a:pt x="37" y="97"/>
                    <a:pt x="36" y="90"/>
                  </a:cubicBezTo>
                  <a:cubicBezTo>
                    <a:pt x="35" y="85"/>
                    <a:pt x="36" y="82"/>
                    <a:pt x="37" y="78"/>
                  </a:cubicBezTo>
                  <a:cubicBezTo>
                    <a:pt x="39" y="75"/>
                    <a:pt x="41" y="73"/>
                    <a:pt x="43" y="71"/>
                  </a:cubicBezTo>
                  <a:cubicBezTo>
                    <a:pt x="46" y="69"/>
                    <a:pt x="49" y="69"/>
                    <a:pt x="52" y="69"/>
                  </a:cubicBezTo>
                  <a:cubicBezTo>
                    <a:pt x="55" y="69"/>
                    <a:pt x="58" y="70"/>
                    <a:pt x="61" y="71"/>
                  </a:cubicBezTo>
                  <a:cubicBezTo>
                    <a:pt x="64" y="73"/>
                    <a:pt x="66" y="75"/>
                    <a:pt x="68" y="79"/>
                  </a:cubicBezTo>
                  <a:cubicBezTo>
                    <a:pt x="70" y="82"/>
                    <a:pt x="71" y="86"/>
                    <a:pt x="72" y="91"/>
                  </a:cubicBezTo>
                  <a:cubicBezTo>
                    <a:pt x="73" y="98"/>
                    <a:pt x="72" y="104"/>
                    <a:pt x="69" y="108"/>
                  </a:cubicBezTo>
                  <a:cubicBezTo>
                    <a:pt x="66" y="113"/>
                    <a:pt x="62" y="115"/>
                    <a:pt x="57" y="115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37" name="Freeform 106">
              <a:extLst>
                <a:ext uri="{FF2B5EF4-FFF2-40B4-BE49-F238E27FC236}">
                  <a16:creationId xmlns:a16="http://schemas.microsoft.com/office/drawing/2014/main" id="{698F6E8C-7001-4ABE-BBA4-BF4EC14569B5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2643" y="4322298"/>
              <a:ext cx="405512" cy="367918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3 w 348"/>
                <a:gd name="T7" fmla="*/ 40 h 316"/>
                <a:gd name="T8" fmla="*/ 38 w 348"/>
                <a:gd name="T9" fmla="*/ 0 h 316"/>
                <a:gd name="T10" fmla="*/ 275 w 348"/>
                <a:gd name="T11" fmla="*/ 0 h 316"/>
                <a:gd name="T12" fmla="*/ 319 w 348"/>
                <a:gd name="T13" fmla="*/ 40 h 316"/>
                <a:gd name="T14" fmla="*/ 346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29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38" name="Freeform 107">
              <a:extLst>
                <a:ext uri="{FF2B5EF4-FFF2-40B4-BE49-F238E27FC236}">
                  <a16:creationId xmlns:a16="http://schemas.microsoft.com/office/drawing/2014/main" id="{19EA835A-FE23-40F6-A4FC-D6BD57D7CE69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3794" y="4335240"/>
              <a:ext cx="354361" cy="354977"/>
            </a:xfrm>
            <a:custGeom>
              <a:avLst/>
              <a:gdLst>
                <a:gd name="T0" fmla="*/ 275 w 304"/>
                <a:gd name="T1" fmla="*/ 29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9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1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8"/>
                    <a:pt x="274" y="18"/>
                    <a:pt x="275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39" name="Freeform 108">
              <a:extLst>
                <a:ext uri="{FF2B5EF4-FFF2-40B4-BE49-F238E27FC236}">
                  <a16:creationId xmlns:a16="http://schemas.microsoft.com/office/drawing/2014/main" id="{E4A94BE3-2F8A-429C-9016-2549AFACEEAF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3376" y="4425833"/>
              <a:ext cx="93058" cy="160849"/>
            </a:xfrm>
            <a:custGeom>
              <a:avLst/>
              <a:gdLst>
                <a:gd name="T0" fmla="*/ 14 w 80"/>
                <a:gd name="T1" fmla="*/ 61 h 138"/>
                <a:gd name="T2" fmla="*/ 40 w 80"/>
                <a:gd name="T3" fmla="*/ 47 h 138"/>
                <a:gd name="T4" fmla="*/ 48 w 80"/>
                <a:gd name="T5" fmla="*/ 121 h 138"/>
                <a:gd name="T6" fmla="*/ 54 w 80"/>
                <a:gd name="T7" fmla="*/ 133 h 138"/>
                <a:gd name="T8" fmla="*/ 65 w 80"/>
                <a:gd name="T9" fmla="*/ 138 h 138"/>
                <a:gd name="T10" fmla="*/ 78 w 80"/>
                <a:gd name="T11" fmla="*/ 117 h 138"/>
                <a:gd name="T12" fmla="*/ 66 w 80"/>
                <a:gd name="T13" fmla="*/ 17 h 138"/>
                <a:gd name="T14" fmla="*/ 62 w 80"/>
                <a:gd name="T15" fmla="*/ 5 h 138"/>
                <a:gd name="T16" fmla="*/ 51 w 80"/>
                <a:gd name="T17" fmla="*/ 0 h 138"/>
                <a:gd name="T18" fmla="*/ 44 w 80"/>
                <a:gd name="T19" fmla="*/ 3 h 138"/>
                <a:gd name="T20" fmla="*/ 38 w 80"/>
                <a:gd name="T21" fmla="*/ 11 h 138"/>
                <a:gd name="T22" fmla="*/ 29 w 80"/>
                <a:gd name="T23" fmla="*/ 23 h 138"/>
                <a:gd name="T24" fmla="*/ 13 w 80"/>
                <a:gd name="T25" fmla="*/ 33 h 138"/>
                <a:gd name="T26" fmla="*/ 4 w 80"/>
                <a:gd name="T27" fmla="*/ 39 h 138"/>
                <a:gd name="T28" fmla="*/ 1 w 80"/>
                <a:gd name="T29" fmla="*/ 48 h 138"/>
                <a:gd name="T30" fmla="*/ 5 w 80"/>
                <a:gd name="T31" fmla="*/ 57 h 138"/>
                <a:gd name="T32" fmla="*/ 14 w 80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14" y="61"/>
                  </a:moveTo>
                  <a:cubicBezTo>
                    <a:pt x="18" y="61"/>
                    <a:pt x="24" y="59"/>
                    <a:pt x="40" y="47"/>
                  </a:cubicBezTo>
                  <a:cubicBezTo>
                    <a:pt x="48" y="121"/>
                    <a:pt x="48" y="121"/>
                    <a:pt x="48" y="121"/>
                  </a:cubicBezTo>
                  <a:cubicBezTo>
                    <a:pt x="49" y="126"/>
                    <a:pt x="51" y="130"/>
                    <a:pt x="54" y="133"/>
                  </a:cubicBezTo>
                  <a:cubicBezTo>
                    <a:pt x="57" y="136"/>
                    <a:pt x="61" y="138"/>
                    <a:pt x="65" y="138"/>
                  </a:cubicBezTo>
                  <a:cubicBezTo>
                    <a:pt x="72" y="138"/>
                    <a:pt x="80" y="134"/>
                    <a:pt x="78" y="1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6" y="12"/>
                    <a:pt x="64" y="8"/>
                    <a:pt x="62" y="5"/>
                  </a:cubicBezTo>
                  <a:cubicBezTo>
                    <a:pt x="59" y="2"/>
                    <a:pt x="55" y="0"/>
                    <a:pt x="51" y="0"/>
                  </a:cubicBezTo>
                  <a:cubicBezTo>
                    <a:pt x="48" y="0"/>
                    <a:pt x="45" y="1"/>
                    <a:pt x="44" y="3"/>
                  </a:cubicBezTo>
                  <a:cubicBezTo>
                    <a:pt x="43" y="3"/>
                    <a:pt x="42" y="5"/>
                    <a:pt x="38" y="11"/>
                  </a:cubicBezTo>
                  <a:cubicBezTo>
                    <a:pt x="35" y="16"/>
                    <a:pt x="32" y="20"/>
                    <a:pt x="29" y="23"/>
                  </a:cubicBezTo>
                  <a:cubicBezTo>
                    <a:pt x="25" y="27"/>
                    <a:pt x="20" y="30"/>
                    <a:pt x="13" y="33"/>
                  </a:cubicBezTo>
                  <a:cubicBezTo>
                    <a:pt x="9" y="36"/>
                    <a:pt x="6" y="37"/>
                    <a:pt x="4" y="39"/>
                  </a:cubicBezTo>
                  <a:cubicBezTo>
                    <a:pt x="2" y="40"/>
                    <a:pt x="0" y="43"/>
                    <a:pt x="1" y="48"/>
                  </a:cubicBezTo>
                  <a:cubicBezTo>
                    <a:pt x="1" y="51"/>
                    <a:pt x="3" y="54"/>
                    <a:pt x="5" y="57"/>
                  </a:cubicBezTo>
                  <a:cubicBezTo>
                    <a:pt x="8" y="59"/>
                    <a:pt x="11" y="61"/>
                    <a:pt x="14" y="6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40" name="Freeform 109">
              <a:extLst>
                <a:ext uri="{FF2B5EF4-FFF2-40B4-BE49-F238E27FC236}">
                  <a16:creationId xmlns:a16="http://schemas.microsoft.com/office/drawing/2014/main" id="{777EA0C3-D5C9-4BE0-9F5C-D387DC2C62F0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5399" y="4428298"/>
              <a:ext cx="113395" cy="158384"/>
            </a:xfrm>
            <a:custGeom>
              <a:avLst/>
              <a:gdLst>
                <a:gd name="T0" fmla="*/ 76 w 97"/>
                <a:gd name="T1" fmla="*/ 0 h 136"/>
                <a:gd name="T2" fmla="*/ 17 w 97"/>
                <a:gd name="T3" fmla="*/ 0 h 136"/>
                <a:gd name="T4" fmla="*/ 5 w 97"/>
                <a:gd name="T5" fmla="*/ 2 h 136"/>
                <a:gd name="T6" fmla="*/ 1 w 97"/>
                <a:gd name="T7" fmla="*/ 13 h 136"/>
                <a:gd name="T8" fmla="*/ 7 w 97"/>
                <a:gd name="T9" fmla="*/ 23 h 136"/>
                <a:gd name="T10" fmla="*/ 20 w 97"/>
                <a:gd name="T11" fmla="*/ 27 h 136"/>
                <a:gd name="T12" fmla="*/ 61 w 97"/>
                <a:gd name="T13" fmla="*/ 27 h 136"/>
                <a:gd name="T14" fmla="*/ 48 w 97"/>
                <a:gd name="T15" fmla="*/ 50 h 136"/>
                <a:gd name="T16" fmla="*/ 38 w 97"/>
                <a:gd name="T17" fmla="*/ 79 h 136"/>
                <a:gd name="T18" fmla="*/ 32 w 97"/>
                <a:gd name="T19" fmla="*/ 102 h 136"/>
                <a:gd name="T20" fmla="*/ 32 w 97"/>
                <a:gd name="T21" fmla="*/ 118 h 136"/>
                <a:gd name="T22" fmla="*/ 37 w 97"/>
                <a:gd name="T23" fmla="*/ 131 h 136"/>
                <a:gd name="T24" fmla="*/ 49 w 97"/>
                <a:gd name="T25" fmla="*/ 136 h 136"/>
                <a:gd name="T26" fmla="*/ 59 w 97"/>
                <a:gd name="T27" fmla="*/ 131 h 136"/>
                <a:gd name="T28" fmla="*/ 64 w 97"/>
                <a:gd name="T29" fmla="*/ 118 h 136"/>
                <a:gd name="T30" fmla="*/ 64 w 97"/>
                <a:gd name="T31" fmla="*/ 106 h 136"/>
                <a:gd name="T32" fmla="*/ 65 w 97"/>
                <a:gd name="T33" fmla="*/ 94 h 136"/>
                <a:gd name="T34" fmla="*/ 67 w 97"/>
                <a:gd name="T35" fmla="*/ 83 h 136"/>
                <a:gd name="T36" fmla="*/ 74 w 97"/>
                <a:gd name="T37" fmla="*/ 57 h 136"/>
                <a:gd name="T38" fmla="*/ 84 w 97"/>
                <a:gd name="T39" fmla="*/ 39 h 136"/>
                <a:gd name="T40" fmla="*/ 93 w 97"/>
                <a:gd name="T41" fmla="*/ 26 h 136"/>
                <a:gd name="T42" fmla="*/ 96 w 97"/>
                <a:gd name="T43" fmla="*/ 14 h 136"/>
                <a:gd name="T44" fmla="*/ 90 w 97"/>
                <a:gd name="T45" fmla="*/ 3 h 136"/>
                <a:gd name="T46" fmla="*/ 76 w 97"/>
                <a:gd name="T47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97" h="136">
                  <a:moveTo>
                    <a:pt x="76" y="0"/>
                  </a:moveTo>
                  <a:cubicBezTo>
                    <a:pt x="17" y="0"/>
                    <a:pt x="17" y="0"/>
                    <a:pt x="17" y="0"/>
                  </a:cubicBezTo>
                  <a:cubicBezTo>
                    <a:pt x="12" y="0"/>
                    <a:pt x="8" y="1"/>
                    <a:pt x="5" y="2"/>
                  </a:cubicBezTo>
                  <a:cubicBezTo>
                    <a:pt x="3" y="3"/>
                    <a:pt x="0" y="6"/>
                    <a:pt x="1" y="13"/>
                  </a:cubicBezTo>
                  <a:cubicBezTo>
                    <a:pt x="1" y="17"/>
                    <a:pt x="3" y="21"/>
                    <a:pt x="7" y="23"/>
                  </a:cubicBezTo>
                  <a:cubicBezTo>
                    <a:pt x="10" y="26"/>
                    <a:pt x="15" y="27"/>
                    <a:pt x="20" y="27"/>
                  </a:cubicBezTo>
                  <a:cubicBezTo>
                    <a:pt x="61" y="27"/>
                    <a:pt x="61" y="27"/>
                    <a:pt x="61" y="27"/>
                  </a:cubicBezTo>
                  <a:cubicBezTo>
                    <a:pt x="56" y="35"/>
                    <a:pt x="52" y="43"/>
                    <a:pt x="48" y="50"/>
                  </a:cubicBezTo>
                  <a:cubicBezTo>
                    <a:pt x="44" y="60"/>
                    <a:pt x="40" y="69"/>
                    <a:pt x="38" y="79"/>
                  </a:cubicBezTo>
                  <a:cubicBezTo>
                    <a:pt x="35" y="88"/>
                    <a:pt x="33" y="96"/>
                    <a:pt x="32" y="102"/>
                  </a:cubicBezTo>
                  <a:cubicBezTo>
                    <a:pt x="32" y="109"/>
                    <a:pt x="31" y="114"/>
                    <a:pt x="32" y="118"/>
                  </a:cubicBezTo>
                  <a:cubicBezTo>
                    <a:pt x="32" y="124"/>
                    <a:pt x="34" y="128"/>
                    <a:pt x="37" y="131"/>
                  </a:cubicBezTo>
                  <a:cubicBezTo>
                    <a:pt x="40" y="134"/>
                    <a:pt x="44" y="136"/>
                    <a:pt x="49" y="136"/>
                  </a:cubicBezTo>
                  <a:cubicBezTo>
                    <a:pt x="53" y="136"/>
                    <a:pt x="57" y="134"/>
                    <a:pt x="59" y="131"/>
                  </a:cubicBezTo>
                  <a:cubicBezTo>
                    <a:pt x="62" y="129"/>
                    <a:pt x="63" y="124"/>
                    <a:pt x="64" y="118"/>
                  </a:cubicBezTo>
                  <a:cubicBezTo>
                    <a:pt x="64" y="115"/>
                    <a:pt x="64" y="111"/>
                    <a:pt x="64" y="106"/>
                  </a:cubicBezTo>
                  <a:cubicBezTo>
                    <a:pt x="65" y="101"/>
                    <a:pt x="65" y="97"/>
                    <a:pt x="65" y="94"/>
                  </a:cubicBezTo>
                  <a:cubicBezTo>
                    <a:pt x="65" y="92"/>
                    <a:pt x="66" y="88"/>
                    <a:pt x="67" y="83"/>
                  </a:cubicBezTo>
                  <a:cubicBezTo>
                    <a:pt x="69" y="73"/>
                    <a:pt x="71" y="64"/>
                    <a:pt x="74" y="57"/>
                  </a:cubicBezTo>
                  <a:cubicBezTo>
                    <a:pt x="78" y="50"/>
                    <a:pt x="81" y="44"/>
                    <a:pt x="84" y="39"/>
                  </a:cubicBezTo>
                  <a:cubicBezTo>
                    <a:pt x="87" y="34"/>
                    <a:pt x="90" y="30"/>
                    <a:pt x="93" y="26"/>
                  </a:cubicBezTo>
                  <a:cubicBezTo>
                    <a:pt x="95" y="21"/>
                    <a:pt x="97" y="18"/>
                    <a:pt x="96" y="14"/>
                  </a:cubicBezTo>
                  <a:cubicBezTo>
                    <a:pt x="96" y="9"/>
                    <a:pt x="94" y="6"/>
                    <a:pt x="90" y="3"/>
                  </a:cubicBezTo>
                  <a:cubicBezTo>
                    <a:pt x="87" y="1"/>
                    <a:pt x="82" y="0"/>
                    <a:pt x="76" y="0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41" name="Freeform 110">
              <a:extLst>
                <a:ext uri="{FF2B5EF4-FFF2-40B4-BE49-F238E27FC236}">
                  <a16:creationId xmlns:a16="http://schemas.microsoft.com/office/drawing/2014/main" id="{D2AFAC28-5FF3-443E-AAFE-54F0D4958374}"/>
                </a:ext>
              </a:extLst>
            </p:cNvPr>
            <p:cNvSpPr>
              <a:spLocks/>
            </p:cNvSpPr>
            <p:nvPr/>
          </p:nvSpPr>
          <p:spPr bwMode="auto">
            <a:xfrm>
              <a:off x="5401016" y="4322298"/>
              <a:ext cx="405512" cy="367918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3 w 348"/>
                <a:gd name="T7" fmla="*/ 40 h 316"/>
                <a:gd name="T8" fmla="*/ 38 w 348"/>
                <a:gd name="T9" fmla="*/ 0 h 316"/>
                <a:gd name="T10" fmla="*/ 275 w 348"/>
                <a:gd name="T11" fmla="*/ 0 h 316"/>
                <a:gd name="T12" fmla="*/ 319 w 348"/>
                <a:gd name="T13" fmla="*/ 40 h 316"/>
                <a:gd name="T14" fmla="*/ 346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29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42" name="Freeform 111">
              <a:extLst>
                <a:ext uri="{FF2B5EF4-FFF2-40B4-BE49-F238E27FC236}">
                  <a16:creationId xmlns:a16="http://schemas.microsoft.com/office/drawing/2014/main" id="{9462FE62-7C88-4699-84A9-7C27333A7D08}"/>
                </a:ext>
              </a:extLst>
            </p:cNvPr>
            <p:cNvSpPr>
              <a:spLocks/>
            </p:cNvSpPr>
            <p:nvPr/>
          </p:nvSpPr>
          <p:spPr bwMode="auto">
            <a:xfrm>
              <a:off x="5452783" y="4335240"/>
              <a:ext cx="353744" cy="354977"/>
            </a:xfrm>
            <a:custGeom>
              <a:avLst/>
              <a:gdLst>
                <a:gd name="T0" fmla="*/ 275 w 304"/>
                <a:gd name="T1" fmla="*/ 29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9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1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8"/>
                    <a:pt x="274" y="18"/>
                    <a:pt x="275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43" name="Freeform 112">
              <a:extLst>
                <a:ext uri="{FF2B5EF4-FFF2-40B4-BE49-F238E27FC236}">
                  <a16:creationId xmlns:a16="http://schemas.microsoft.com/office/drawing/2014/main" id="{FC148D44-9838-4EA9-906F-1486428C297D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4213" y="4425833"/>
              <a:ext cx="91826" cy="160849"/>
            </a:xfrm>
            <a:custGeom>
              <a:avLst/>
              <a:gdLst>
                <a:gd name="T0" fmla="*/ 14 w 79"/>
                <a:gd name="T1" fmla="*/ 61 h 138"/>
                <a:gd name="T2" fmla="*/ 40 w 79"/>
                <a:gd name="T3" fmla="*/ 47 h 138"/>
                <a:gd name="T4" fmla="*/ 48 w 79"/>
                <a:gd name="T5" fmla="*/ 121 h 138"/>
                <a:gd name="T6" fmla="*/ 53 w 79"/>
                <a:gd name="T7" fmla="*/ 133 h 138"/>
                <a:gd name="T8" fmla="*/ 65 w 79"/>
                <a:gd name="T9" fmla="*/ 138 h 138"/>
                <a:gd name="T10" fmla="*/ 78 w 79"/>
                <a:gd name="T11" fmla="*/ 117 h 138"/>
                <a:gd name="T12" fmla="*/ 66 w 79"/>
                <a:gd name="T13" fmla="*/ 17 h 138"/>
                <a:gd name="T14" fmla="*/ 61 w 79"/>
                <a:gd name="T15" fmla="*/ 5 h 138"/>
                <a:gd name="T16" fmla="*/ 51 w 79"/>
                <a:gd name="T17" fmla="*/ 0 h 138"/>
                <a:gd name="T18" fmla="*/ 44 w 79"/>
                <a:gd name="T19" fmla="*/ 3 h 138"/>
                <a:gd name="T20" fmla="*/ 38 w 79"/>
                <a:gd name="T21" fmla="*/ 11 h 138"/>
                <a:gd name="T22" fmla="*/ 28 w 79"/>
                <a:gd name="T23" fmla="*/ 23 h 138"/>
                <a:gd name="T24" fmla="*/ 13 w 79"/>
                <a:gd name="T25" fmla="*/ 33 h 138"/>
                <a:gd name="T26" fmla="*/ 3 w 79"/>
                <a:gd name="T27" fmla="*/ 39 h 138"/>
                <a:gd name="T28" fmla="*/ 0 w 79"/>
                <a:gd name="T29" fmla="*/ 48 h 138"/>
                <a:gd name="T30" fmla="*/ 5 w 79"/>
                <a:gd name="T31" fmla="*/ 57 h 138"/>
                <a:gd name="T32" fmla="*/ 14 w 79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9" h="138">
                  <a:moveTo>
                    <a:pt x="14" y="61"/>
                  </a:moveTo>
                  <a:cubicBezTo>
                    <a:pt x="18" y="61"/>
                    <a:pt x="24" y="59"/>
                    <a:pt x="40" y="47"/>
                  </a:cubicBezTo>
                  <a:cubicBezTo>
                    <a:pt x="48" y="121"/>
                    <a:pt x="48" y="121"/>
                    <a:pt x="48" y="121"/>
                  </a:cubicBezTo>
                  <a:cubicBezTo>
                    <a:pt x="49" y="126"/>
                    <a:pt x="50" y="130"/>
                    <a:pt x="53" y="133"/>
                  </a:cubicBezTo>
                  <a:cubicBezTo>
                    <a:pt x="57" y="136"/>
                    <a:pt x="60" y="138"/>
                    <a:pt x="65" y="138"/>
                  </a:cubicBezTo>
                  <a:cubicBezTo>
                    <a:pt x="72" y="138"/>
                    <a:pt x="79" y="134"/>
                    <a:pt x="78" y="1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6" y="12"/>
                    <a:pt x="64" y="8"/>
                    <a:pt x="61" y="5"/>
                  </a:cubicBezTo>
                  <a:cubicBezTo>
                    <a:pt x="59" y="2"/>
                    <a:pt x="55" y="0"/>
                    <a:pt x="51" y="0"/>
                  </a:cubicBezTo>
                  <a:cubicBezTo>
                    <a:pt x="47" y="0"/>
                    <a:pt x="45" y="1"/>
                    <a:pt x="44" y="3"/>
                  </a:cubicBezTo>
                  <a:cubicBezTo>
                    <a:pt x="43" y="3"/>
                    <a:pt x="42" y="5"/>
                    <a:pt x="38" y="11"/>
                  </a:cubicBezTo>
                  <a:cubicBezTo>
                    <a:pt x="35" y="16"/>
                    <a:pt x="32" y="20"/>
                    <a:pt x="28" y="23"/>
                  </a:cubicBezTo>
                  <a:cubicBezTo>
                    <a:pt x="25" y="27"/>
                    <a:pt x="20" y="30"/>
                    <a:pt x="13" y="33"/>
                  </a:cubicBezTo>
                  <a:cubicBezTo>
                    <a:pt x="9" y="36"/>
                    <a:pt x="5" y="38"/>
                    <a:pt x="3" y="39"/>
                  </a:cubicBezTo>
                  <a:cubicBezTo>
                    <a:pt x="2" y="40"/>
                    <a:pt x="0" y="43"/>
                    <a:pt x="0" y="48"/>
                  </a:cubicBezTo>
                  <a:cubicBezTo>
                    <a:pt x="1" y="51"/>
                    <a:pt x="2" y="54"/>
                    <a:pt x="5" y="57"/>
                  </a:cubicBezTo>
                  <a:cubicBezTo>
                    <a:pt x="8" y="60"/>
                    <a:pt x="11" y="61"/>
                    <a:pt x="14" y="6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44" name="Freeform 113">
              <a:extLst>
                <a:ext uri="{FF2B5EF4-FFF2-40B4-BE49-F238E27FC236}">
                  <a16:creationId xmlns:a16="http://schemas.microsoft.com/office/drawing/2014/main" id="{F232E529-31F8-474A-8C3E-C8EF9697057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607469" y="4425833"/>
              <a:ext cx="117709" cy="160849"/>
            </a:xfrm>
            <a:custGeom>
              <a:avLst/>
              <a:gdLst>
                <a:gd name="T0" fmla="*/ 30 w 101"/>
                <a:gd name="T1" fmla="*/ 132 h 138"/>
                <a:gd name="T2" fmla="*/ 57 w 101"/>
                <a:gd name="T3" fmla="*/ 138 h 138"/>
                <a:gd name="T4" fmla="*/ 82 w 101"/>
                <a:gd name="T5" fmla="*/ 132 h 138"/>
                <a:gd name="T6" fmla="*/ 97 w 101"/>
                <a:gd name="T7" fmla="*/ 117 h 138"/>
                <a:gd name="T8" fmla="*/ 101 w 101"/>
                <a:gd name="T9" fmla="*/ 95 h 138"/>
                <a:gd name="T10" fmla="*/ 96 w 101"/>
                <a:gd name="T11" fmla="*/ 81 h 138"/>
                <a:gd name="T12" fmla="*/ 87 w 101"/>
                <a:gd name="T13" fmla="*/ 69 h 138"/>
                <a:gd name="T14" fmla="*/ 78 w 101"/>
                <a:gd name="T15" fmla="*/ 63 h 138"/>
                <a:gd name="T16" fmla="*/ 86 w 101"/>
                <a:gd name="T17" fmla="*/ 54 h 138"/>
                <a:gd name="T18" fmla="*/ 89 w 101"/>
                <a:gd name="T19" fmla="*/ 37 h 138"/>
                <a:gd name="T20" fmla="*/ 85 w 101"/>
                <a:gd name="T21" fmla="*/ 23 h 138"/>
                <a:gd name="T22" fmla="*/ 75 w 101"/>
                <a:gd name="T23" fmla="*/ 11 h 138"/>
                <a:gd name="T24" fmla="*/ 60 w 101"/>
                <a:gd name="T25" fmla="*/ 3 h 138"/>
                <a:gd name="T26" fmla="*/ 40 w 101"/>
                <a:gd name="T27" fmla="*/ 0 h 138"/>
                <a:gd name="T28" fmla="*/ 18 w 101"/>
                <a:gd name="T29" fmla="*/ 5 h 138"/>
                <a:gd name="T30" fmla="*/ 4 w 101"/>
                <a:gd name="T31" fmla="*/ 18 h 138"/>
                <a:gd name="T32" fmla="*/ 1 w 101"/>
                <a:gd name="T33" fmla="*/ 37 h 138"/>
                <a:gd name="T34" fmla="*/ 18 w 101"/>
                <a:gd name="T35" fmla="*/ 63 h 138"/>
                <a:gd name="T36" fmla="*/ 3 w 101"/>
                <a:gd name="T37" fmla="*/ 96 h 138"/>
                <a:gd name="T38" fmla="*/ 11 w 101"/>
                <a:gd name="T39" fmla="*/ 117 h 138"/>
                <a:gd name="T40" fmla="*/ 30 w 101"/>
                <a:gd name="T41" fmla="*/ 132 h 138"/>
                <a:gd name="T42" fmla="*/ 60 w 101"/>
                <a:gd name="T43" fmla="*/ 44 h 138"/>
                <a:gd name="T44" fmla="*/ 58 w 101"/>
                <a:gd name="T45" fmla="*/ 48 h 138"/>
                <a:gd name="T46" fmla="*/ 53 w 101"/>
                <a:gd name="T47" fmla="*/ 51 h 138"/>
                <a:gd name="T48" fmla="*/ 47 w 101"/>
                <a:gd name="T49" fmla="*/ 52 h 138"/>
                <a:gd name="T50" fmla="*/ 35 w 101"/>
                <a:gd name="T51" fmla="*/ 48 h 138"/>
                <a:gd name="T52" fmla="*/ 30 w 101"/>
                <a:gd name="T53" fmla="*/ 38 h 138"/>
                <a:gd name="T54" fmla="*/ 33 w 101"/>
                <a:gd name="T55" fmla="*/ 27 h 138"/>
                <a:gd name="T56" fmla="*/ 43 w 101"/>
                <a:gd name="T57" fmla="*/ 23 h 138"/>
                <a:gd name="T58" fmla="*/ 52 w 101"/>
                <a:gd name="T59" fmla="*/ 25 h 138"/>
                <a:gd name="T60" fmla="*/ 58 w 101"/>
                <a:gd name="T61" fmla="*/ 30 h 138"/>
                <a:gd name="T62" fmla="*/ 61 w 101"/>
                <a:gd name="T63" fmla="*/ 38 h 138"/>
                <a:gd name="T64" fmla="*/ 60 w 101"/>
                <a:gd name="T65" fmla="*/ 44 h 138"/>
                <a:gd name="T66" fmla="*/ 69 w 101"/>
                <a:gd name="T67" fmla="*/ 105 h 138"/>
                <a:gd name="T68" fmla="*/ 63 w 101"/>
                <a:gd name="T69" fmla="*/ 112 h 138"/>
                <a:gd name="T70" fmla="*/ 54 w 101"/>
                <a:gd name="T71" fmla="*/ 115 h 138"/>
                <a:gd name="T72" fmla="*/ 44 w 101"/>
                <a:gd name="T73" fmla="*/ 113 h 138"/>
                <a:gd name="T74" fmla="*/ 37 w 101"/>
                <a:gd name="T75" fmla="*/ 106 h 138"/>
                <a:gd name="T76" fmla="*/ 33 w 101"/>
                <a:gd name="T77" fmla="*/ 95 h 138"/>
                <a:gd name="T78" fmla="*/ 37 w 101"/>
                <a:gd name="T79" fmla="*/ 80 h 138"/>
                <a:gd name="T80" fmla="*/ 49 w 101"/>
                <a:gd name="T81" fmla="*/ 75 h 138"/>
                <a:gd name="T82" fmla="*/ 59 w 101"/>
                <a:gd name="T83" fmla="*/ 78 h 138"/>
                <a:gd name="T84" fmla="*/ 67 w 101"/>
                <a:gd name="T85" fmla="*/ 84 h 138"/>
                <a:gd name="T86" fmla="*/ 70 w 101"/>
                <a:gd name="T87" fmla="*/ 95 h 138"/>
                <a:gd name="T88" fmla="*/ 69 w 101"/>
                <a:gd name="T89" fmla="*/ 105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01" h="138">
                  <a:moveTo>
                    <a:pt x="30" y="132"/>
                  </a:moveTo>
                  <a:cubicBezTo>
                    <a:pt x="38" y="136"/>
                    <a:pt x="47" y="138"/>
                    <a:pt x="57" y="138"/>
                  </a:cubicBezTo>
                  <a:cubicBezTo>
                    <a:pt x="67" y="138"/>
                    <a:pt x="75" y="136"/>
                    <a:pt x="82" y="132"/>
                  </a:cubicBezTo>
                  <a:cubicBezTo>
                    <a:pt x="89" y="129"/>
                    <a:pt x="94" y="124"/>
                    <a:pt x="97" y="117"/>
                  </a:cubicBezTo>
                  <a:cubicBezTo>
                    <a:pt x="100" y="111"/>
                    <a:pt x="101" y="103"/>
                    <a:pt x="101" y="95"/>
                  </a:cubicBezTo>
                  <a:cubicBezTo>
                    <a:pt x="100" y="90"/>
                    <a:pt x="98" y="85"/>
                    <a:pt x="96" y="81"/>
                  </a:cubicBezTo>
                  <a:cubicBezTo>
                    <a:pt x="94" y="76"/>
                    <a:pt x="91" y="72"/>
                    <a:pt x="87" y="69"/>
                  </a:cubicBezTo>
                  <a:cubicBezTo>
                    <a:pt x="84" y="66"/>
                    <a:pt x="81" y="65"/>
                    <a:pt x="78" y="63"/>
                  </a:cubicBezTo>
                  <a:cubicBezTo>
                    <a:pt x="82" y="60"/>
                    <a:pt x="84" y="57"/>
                    <a:pt x="86" y="54"/>
                  </a:cubicBezTo>
                  <a:cubicBezTo>
                    <a:pt x="89" y="49"/>
                    <a:pt x="90" y="43"/>
                    <a:pt x="89" y="37"/>
                  </a:cubicBezTo>
                  <a:cubicBezTo>
                    <a:pt x="89" y="32"/>
                    <a:pt x="87" y="27"/>
                    <a:pt x="85" y="23"/>
                  </a:cubicBezTo>
                  <a:cubicBezTo>
                    <a:pt x="83" y="18"/>
                    <a:pt x="79" y="14"/>
                    <a:pt x="75" y="11"/>
                  </a:cubicBezTo>
                  <a:cubicBezTo>
                    <a:pt x="71" y="7"/>
                    <a:pt x="66" y="5"/>
                    <a:pt x="60" y="3"/>
                  </a:cubicBezTo>
                  <a:cubicBezTo>
                    <a:pt x="54" y="1"/>
                    <a:pt x="47" y="0"/>
                    <a:pt x="40" y="0"/>
                  </a:cubicBezTo>
                  <a:cubicBezTo>
                    <a:pt x="32" y="0"/>
                    <a:pt x="24" y="2"/>
                    <a:pt x="18" y="5"/>
                  </a:cubicBezTo>
                  <a:cubicBezTo>
                    <a:pt x="11" y="8"/>
                    <a:pt x="7" y="13"/>
                    <a:pt x="4" y="18"/>
                  </a:cubicBezTo>
                  <a:cubicBezTo>
                    <a:pt x="1" y="24"/>
                    <a:pt x="0" y="30"/>
                    <a:pt x="1" y="37"/>
                  </a:cubicBezTo>
                  <a:cubicBezTo>
                    <a:pt x="2" y="48"/>
                    <a:pt x="8" y="57"/>
                    <a:pt x="18" y="63"/>
                  </a:cubicBezTo>
                  <a:cubicBezTo>
                    <a:pt x="6" y="70"/>
                    <a:pt x="1" y="81"/>
                    <a:pt x="3" y="96"/>
                  </a:cubicBezTo>
                  <a:cubicBezTo>
                    <a:pt x="4" y="104"/>
                    <a:pt x="7" y="111"/>
                    <a:pt x="11" y="117"/>
                  </a:cubicBezTo>
                  <a:cubicBezTo>
                    <a:pt x="16" y="124"/>
                    <a:pt x="22" y="129"/>
                    <a:pt x="30" y="132"/>
                  </a:cubicBezTo>
                  <a:close/>
                  <a:moveTo>
                    <a:pt x="60" y="44"/>
                  </a:moveTo>
                  <a:cubicBezTo>
                    <a:pt x="60" y="46"/>
                    <a:pt x="59" y="47"/>
                    <a:pt x="58" y="48"/>
                  </a:cubicBezTo>
                  <a:cubicBezTo>
                    <a:pt x="56" y="50"/>
                    <a:pt x="55" y="51"/>
                    <a:pt x="53" y="51"/>
                  </a:cubicBezTo>
                  <a:cubicBezTo>
                    <a:pt x="51" y="52"/>
                    <a:pt x="49" y="52"/>
                    <a:pt x="47" y="52"/>
                  </a:cubicBezTo>
                  <a:cubicBezTo>
                    <a:pt x="42" y="52"/>
                    <a:pt x="38" y="51"/>
                    <a:pt x="35" y="48"/>
                  </a:cubicBezTo>
                  <a:cubicBezTo>
                    <a:pt x="32" y="46"/>
                    <a:pt x="30" y="42"/>
                    <a:pt x="30" y="38"/>
                  </a:cubicBezTo>
                  <a:cubicBezTo>
                    <a:pt x="29" y="33"/>
                    <a:pt x="30" y="30"/>
                    <a:pt x="33" y="27"/>
                  </a:cubicBezTo>
                  <a:cubicBezTo>
                    <a:pt x="35" y="24"/>
                    <a:pt x="39" y="23"/>
                    <a:pt x="43" y="23"/>
                  </a:cubicBezTo>
                  <a:cubicBezTo>
                    <a:pt x="46" y="23"/>
                    <a:pt x="49" y="23"/>
                    <a:pt x="52" y="25"/>
                  </a:cubicBezTo>
                  <a:cubicBezTo>
                    <a:pt x="54" y="26"/>
                    <a:pt x="56" y="28"/>
                    <a:pt x="58" y="30"/>
                  </a:cubicBezTo>
                  <a:cubicBezTo>
                    <a:pt x="59" y="32"/>
                    <a:pt x="60" y="35"/>
                    <a:pt x="61" y="38"/>
                  </a:cubicBezTo>
                  <a:cubicBezTo>
                    <a:pt x="61" y="40"/>
                    <a:pt x="61" y="42"/>
                    <a:pt x="60" y="44"/>
                  </a:cubicBezTo>
                  <a:close/>
                  <a:moveTo>
                    <a:pt x="69" y="105"/>
                  </a:moveTo>
                  <a:cubicBezTo>
                    <a:pt x="68" y="109"/>
                    <a:pt x="66" y="111"/>
                    <a:pt x="63" y="112"/>
                  </a:cubicBezTo>
                  <a:cubicBezTo>
                    <a:pt x="61" y="114"/>
                    <a:pt x="58" y="115"/>
                    <a:pt x="54" y="115"/>
                  </a:cubicBezTo>
                  <a:cubicBezTo>
                    <a:pt x="50" y="115"/>
                    <a:pt x="47" y="114"/>
                    <a:pt x="44" y="113"/>
                  </a:cubicBezTo>
                  <a:cubicBezTo>
                    <a:pt x="41" y="111"/>
                    <a:pt x="39" y="109"/>
                    <a:pt x="37" y="106"/>
                  </a:cubicBezTo>
                  <a:cubicBezTo>
                    <a:pt x="35" y="103"/>
                    <a:pt x="34" y="99"/>
                    <a:pt x="33" y="95"/>
                  </a:cubicBezTo>
                  <a:cubicBezTo>
                    <a:pt x="32" y="89"/>
                    <a:pt x="34" y="84"/>
                    <a:pt x="37" y="80"/>
                  </a:cubicBezTo>
                  <a:cubicBezTo>
                    <a:pt x="40" y="77"/>
                    <a:pt x="44" y="75"/>
                    <a:pt x="49" y="75"/>
                  </a:cubicBezTo>
                  <a:cubicBezTo>
                    <a:pt x="53" y="75"/>
                    <a:pt x="56" y="76"/>
                    <a:pt x="59" y="78"/>
                  </a:cubicBezTo>
                  <a:cubicBezTo>
                    <a:pt x="62" y="79"/>
                    <a:pt x="65" y="81"/>
                    <a:pt x="67" y="84"/>
                  </a:cubicBezTo>
                  <a:cubicBezTo>
                    <a:pt x="69" y="87"/>
                    <a:pt x="70" y="91"/>
                    <a:pt x="70" y="95"/>
                  </a:cubicBezTo>
                  <a:cubicBezTo>
                    <a:pt x="71" y="99"/>
                    <a:pt x="70" y="102"/>
                    <a:pt x="69" y="105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45" name="Freeform 114">
              <a:extLst>
                <a:ext uri="{FF2B5EF4-FFF2-40B4-BE49-F238E27FC236}">
                  <a16:creationId xmlns:a16="http://schemas.microsoft.com/office/drawing/2014/main" id="{C504DC75-5367-4B01-9712-5313EF67FBE9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8282" y="4790670"/>
              <a:ext cx="405512" cy="368535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3 w 348"/>
                <a:gd name="T7" fmla="*/ 40 h 316"/>
                <a:gd name="T8" fmla="*/ 38 w 348"/>
                <a:gd name="T9" fmla="*/ 0 h 316"/>
                <a:gd name="T10" fmla="*/ 275 w 348"/>
                <a:gd name="T11" fmla="*/ 0 h 316"/>
                <a:gd name="T12" fmla="*/ 319 w 348"/>
                <a:gd name="T13" fmla="*/ 40 h 316"/>
                <a:gd name="T14" fmla="*/ 346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29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46" name="Freeform 115">
              <a:extLst>
                <a:ext uri="{FF2B5EF4-FFF2-40B4-BE49-F238E27FC236}">
                  <a16:creationId xmlns:a16="http://schemas.microsoft.com/office/drawing/2014/main" id="{BB90C138-9C15-4147-B923-656D510626FC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9433" y="4804844"/>
              <a:ext cx="354361" cy="354360"/>
            </a:xfrm>
            <a:custGeom>
              <a:avLst/>
              <a:gdLst>
                <a:gd name="T0" fmla="*/ 275 w 304"/>
                <a:gd name="T1" fmla="*/ 28 h 304"/>
                <a:gd name="T2" fmla="*/ 302 w 304"/>
                <a:gd name="T3" fmla="*/ 264 h 304"/>
                <a:gd name="T4" fmla="*/ 266 w 304"/>
                <a:gd name="T5" fmla="*/ 304 h 304"/>
                <a:gd name="T6" fmla="*/ 30 w 304"/>
                <a:gd name="T7" fmla="*/ 304 h 304"/>
                <a:gd name="T8" fmla="*/ 0 w 304"/>
                <a:gd name="T9" fmla="*/ 293 h 304"/>
                <a:gd name="T10" fmla="*/ 260 w 304"/>
                <a:gd name="T11" fmla="*/ 0 h 304"/>
                <a:gd name="T12" fmla="*/ 275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5" y="28"/>
                  </a:moveTo>
                  <a:cubicBezTo>
                    <a:pt x="302" y="264"/>
                    <a:pt x="302" y="264"/>
                    <a:pt x="302" y="264"/>
                  </a:cubicBezTo>
                  <a:cubicBezTo>
                    <a:pt x="304" y="286"/>
                    <a:pt x="288" y="304"/>
                    <a:pt x="266" y="304"/>
                  </a:cubicBezTo>
                  <a:cubicBezTo>
                    <a:pt x="30" y="304"/>
                    <a:pt x="30" y="304"/>
                    <a:pt x="30" y="304"/>
                  </a:cubicBezTo>
                  <a:cubicBezTo>
                    <a:pt x="19" y="304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47" name="Freeform 116">
              <a:extLst>
                <a:ext uri="{FF2B5EF4-FFF2-40B4-BE49-F238E27FC236}">
                  <a16:creationId xmlns:a16="http://schemas.microsoft.com/office/drawing/2014/main" id="{C8F0107D-4596-4B38-840E-4E70D222D27E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9015" y="4895437"/>
              <a:ext cx="123256" cy="158384"/>
            </a:xfrm>
            <a:custGeom>
              <a:avLst/>
              <a:gdLst>
                <a:gd name="T0" fmla="*/ 100 w 106"/>
                <a:gd name="T1" fmla="*/ 113 h 136"/>
                <a:gd name="T2" fmla="*/ 87 w 106"/>
                <a:gd name="T3" fmla="*/ 109 h 136"/>
                <a:gd name="T4" fmla="*/ 47 w 106"/>
                <a:gd name="T5" fmla="*/ 109 h 136"/>
                <a:gd name="T6" fmla="*/ 48 w 106"/>
                <a:gd name="T7" fmla="*/ 108 h 136"/>
                <a:gd name="T8" fmla="*/ 64 w 106"/>
                <a:gd name="T9" fmla="*/ 92 h 136"/>
                <a:gd name="T10" fmla="*/ 81 w 106"/>
                <a:gd name="T11" fmla="*/ 76 h 136"/>
                <a:gd name="T12" fmla="*/ 91 w 106"/>
                <a:gd name="T13" fmla="*/ 61 h 136"/>
                <a:gd name="T14" fmla="*/ 94 w 106"/>
                <a:gd name="T15" fmla="*/ 40 h 136"/>
                <a:gd name="T16" fmla="*/ 90 w 106"/>
                <a:gd name="T17" fmla="*/ 25 h 136"/>
                <a:gd name="T18" fmla="*/ 81 w 106"/>
                <a:gd name="T19" fmla="*/ 13 h 136"/>
                <a:gd name="T20" fmla="*/ 68 w 106"/>
                <a:gd name="T21" fmla="*/ 5 h 136"/>
                <a:gd name="T22" fmla="*/ 43 w 106"/>
                <a:gd name="T23" fmla="*/ 0 h 136"/>
                <a:gd name="T24" fmla="*/ 23 w 106"/>
                <a:gd name="T25" fmla="*/ 4 h 136"/>
                <a:gd name="T26" fmla="*/ 10 w 106"/>
                <a:gd name="T27" fmla="*/ 13 h 136"/>
                <a:gd name="T28" fmla="*/ 2 w 106"/>
                <a:gd name="T29" fmla="*/ 26 h 136"/>
                <a:gd name="T30" fmla="*/ 1 w 106"/>
                <a:gd name="T31" fmla="*/ 40 h 136"/>
                <a:gd name="T32" fmla="*/ 6 w 106"/>
                <a:gd name="T33" fmla="*/ 50 h 136"/>
                <a:gd name="T34" fmla="*/ 16 w 106"/>
                <a:gd name="T35" fmla="*/ 54 h 136"/>
                <a:gd name="T36" fmla="*/ 25 w 106"/>
                <a:gd name="T37" fmla="*/ 49 h 136"/>
                <a:gd name="T38" fmla="*/ 29 w 106"/>
                <a:gd name="T39" fmla="*/ 39 h 136"/>
                <a:gd name="T40" fmla="*/ 31 w 106"/>
                <a:gd name="T41" fmla="*/ 33 h 136"/>
                <a:gd name="T42" fmla="*/ 46 w 106"/>
                <a:gd name="T43" fmla="*/ 24 h 136"/>
                <a:gd name="T44" fmla="*/ 54 w 106"/>
                <a:gd name="T45" fmla="*/ 26 h 136"/>
                <a:gd name="T46" fmla="*/ 61 w 106"/>
                <a:gd name="T47" fmla="*/ 32 h 136"/>
                <a:gd name="T48" fmla="*/ 64 w 106"/>
                <a:gd name="T49" fmla="*/ 41 h 136"/>
                <a:gd name="T50" fmla="*/ 63 w 106"/>
                <a:gd name="T51" fmla="*/ 50 h 136"/>
                <a:gd name="T52" fmla="*/ 58 w 106"/>
                <a:gd name="T53" fmla="*/ 60 h 136"/>
                <a:gd name="T54" fmla="*/ 47 w 106"/>
                <a:gd name="T55" fmla="*/ 69 h 136"/>
                <a:gd name="T56" fmla="*/ 35 w 106"/>
                <a:gd name="T57" fmla="*/ 81 h 136"/>
                <a:gd name="T58" fmla="*/ 16 w 106"/>
                <a:gd name="T59" fmla="*/ 102 h 136"/>
                <a:gd name="T60" fmla="*/ 11 w 106"/>
                <a:gd name="T61" fmla="*/ 111 h 136"/>
                <a:gd name="T62" fmla="*/ 10 w 106"/>
                <a:gd name="T63" fmla="*/ 121 h 136"/>
                <a:gd name="T64" fmla="*/ 15 w 106"/>
                <a:gd name="T65" fmla="*/ 131 h 136"/>
                <a:gd name="T66" fmla="*/ 28 w 106"/>
                <a:gd name="T67" fmla="*/ 136 h 136"/>
                <a:gd name="T68" fmla="*/ 93 w 106"/>
                <a:gd name="T69" fmla="*/ 136 h 136"/>
                <a:gd name="T70" fmla="*/ 103 w 106"/>
                <a:gd name="T71" fmla="*/ 132 h 136"/>
                <a:gd name="T72" fmla="*/ 106 w 106"/>
                <a:gd name="T73" fmla="*/ 123 h 136"/>
                <a:gd name="T74" fmla="*/ 100 w 106"/>
                <a:gd name="T75" fmla="*/ 11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100" y="113"/>
                  </a:moveTo>
                  <a:cubicBezTo>
                    <a:pt x="97" y="110"/>
                    <a:pt x="93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8" y="109"/>
                    <a:pt x="48" y="109"/>
                    <a:pt x="48" y="108"/>
                  </a:cubicBezTo>
                  <a:cubicBezTo>
                    <a:pt x="51" y="105"/>
                    <a:pt x="56" y="99"/>
                    <a:pt x="64" y="92"/>
                  </a:cubicBezTo>
                  <a:cubicBezTo>
                    <a:pt x="72" y="85"/>
                    <a:pt x="78" y="79"/>
                    <a:pt x="81" y="76"/>
                  </a:cubicBezTo>
                  <a:cubicBezTo>
                    <a:pt x="85" y="72"/>
                    <a:pt x="88" y="68"/>
                    <a:pt x="91" y="61"/>
                  </a:cubicBezTo>
                  <a:cubicBezTo>
                    <a:pt x="94" y="55"/>
                    <a:pt x="95" y="48"/>
                    <a:pt x="94" y="40"/>
                  </a:cubicBezTo>
                  <a:cubicBezTo>
                    <a:pt x="94" y="35"/>
                    <a:pt x="92" y="30"/>
                    <a:pt x="90" y="25"/>
                  </a:cubicBezTo>
                  <a:cubicBezTo>
                    <a:pt x="88" y="21"/>
                    <a:pt x="84" y="17"/>
                    <a:pt x="81" y="13"/>
                  </a:cubicBezTo>
                  <a:cubicBezTo>
                    <a:pt x="77" y="10"/>
                    <a:pt x="73" y="7"/>
                    <a:pt x="68" y="5"/>
                  </a:cubicBezTo>
                  <a:cubicBezTo>
                    <a:pt x="61" y="2"/>
                    <a:pt x="53" y="0"/>
                    <a:pt x="43" y="0"/>
                  </a:cubicBezTo>
                  <a:cubicBezTo>
                    <a:pt x="36" y="0"/>
                    <a:pt x="29" y="1"/>
                    <a:pt x="23" y="4"/>
                  </a:cubicBezTo>
                  <a:cubicBezTo>
                    <a:pt x="18" y="6"/>
                    <a:pt x="13" y="9"/>
                    <a:pt x="10" y="13"/>
                  </a:cubicBezTo>
                  <a:cubicBezTo>
                    <a:pt x="6" y="17"/>
                    <a:pt x="4" y="21"/>
                    <a:pt x="2" y="26"/>
                  </a:cubicBezTo>
                  <a:cubicBezTo>
                    <a:pt x="1" y="31"/>
                    <a:pt x="0" y="35"/>
                    <a:pt x="1" y="40"/>
                  </a:cubicBezTo>
                  <a:cubicBezTo>
                    <a:pt x="1" y="44"/>
                    <a:pt x="3" y="47"/>
                    <a:pt x="6" y="50"/>
                  </a:cubicBezTo>
                  <a:cubicBezTo>
                    <a:pt x="8" y="52"/>
                    <a:pt x="12" y="54"/>
                    <a:pt x="16" y="54"/>
                  </a:cubicBezTo>
                  <a:cubicBezTo>
                    <a:pt x="20" y="54"/>
                    <a:pt x="23" y="52"/>
                    <a:pt x="25" y="49"/>
                  </a:cubicBezTo>
                  <a:cubicBezTo>
                    <a:pt x="27" y="47"/>
                    <a:pt x="28" y="44"/>
                    <a:pt x="29" y="39"/>
                  </a:cubicBezTo>
                  <a:cubicBezTo>
                    <a:pt x="30" y="34"/>
                    <a:pt x="31" y="33"/>
                    <a:pt x="31" y="33"/>
                  </a:cubicBezTo>
                  <a:cubicBezTo>
                    <a:pt x="34" y="27"/>
                    <a:pt x="39" y="24"/>
                    <a:pt x="46" y="24"/>
                  </a:cubicBezTo>
                  <a:cubicBezTo>
                    <a:pt x="49" y="24"/>
                    <a:pt x="52" y="25"/>
                    <a:pt x="54" y="26"/>
                  </a:cubicBezTo>
                  <a:cubicBezTo>
                    <a:pt x="57" y="28"/>
                    <a:pt x="59" y="29"/>
                    <a:pt x="61" y="32"/>
                  </a:cubicBezTo>
                  <a:cubicBezTo>
                    <a:pt x="63" y="35"/>
                    <a:pt x="64" y="37"/>
                    <a:pt x="64" y="41"/>
                  </a:cubicBezTo>
                  <a:cubicBezTo>
                    <a:pt x="65" y="44"/>
                    <a:pt x="64" y="47"/>
                    <a:pt x="63" y="50"/>
                  </a:cubicBezTo>
                  <a:cubicBezTo>
                    <a:pt x="62" y="53"/>
                    <a:pt x="60" y="56"/>
                    <a:pt x="58" y="60"/>
                  </a:cubicBezTo>
                  <a:cubicBezTo>
                    <a:pt x="55" y="63"/>
                    <a:pt x="51" y="66"/>
                    <a:pt x="47" y="69"/>
                  </a:cubicBezTo>
                  <a:cubicBezTo>
                    <a:pt x="45" y="71"/>
                    <a:pt x="40" y="75"/>
                    <a:pt x="35" y="81"/>
                  </a:cubicBezTo>
                  <a:cubicBezTo>
                    <a:pt x="29" y="87"/>
                    <a:pt x="23" y="94"/>
                    <a:pt x="16" y="102"/>
                  </a:cubicBezTo>
                  <a:cubicBezTo>
                    <a:pt x="14" y="104"/>
                    <a:pt x="12" y="107"/>
                    <a:pt x="11" y="111"/>
                  </a:cubicBezTo>
                  <a:cubicBezTo>
                    <a:pt x="10" y="115"/>
                    <a:pt x="9" y="118"/>
                    <a:pt x="10" y="121"/>
                  </a:cubicBezTo>
                  <a:cubicBezTo>
                    <a:pt x="10" y="125"/>
                    <a:pt x="12" y="128"/>
                    <a:pt x="15" y="131"/>
                  </a:cubicBezTo>
                  <a:cubicBezTo>
                    <a:pt x="19" y="134"/>
                    <a:pt x="23" y="136"/>
                    <a:pt x="28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8" y="136"/>
                    <a:pt x="101" y="135"/>
                    <a:pt x="103" y="132"/>
                  </a:cubicBezTo>
                  <a:cubicBezTo>
                    <a:pt x="105" y="129"/>
                    <a:pt x="106" y="126"/>
                    <a:pt x="106" y="123"/>
                  </a:cubicBezTo>
                  <a:cubicBezTo>
                    <a:pt x="105" y="118"/>
                    <a:pt x="103" y="115"/>
                    <a:pt x="100" y="113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48" name="Freeform 117">
              <a:extLst>
                <a:ext uri="{FF2B5EF4-FFF2-40B4-BE49-F238E27FC236}">
                  <a16:creationId xmlns:a16="http://schemas.microsoft.com/office/drawing/2014/main" id="{AF1EE5EC-DA9B-475D-821B-3B0B479AEAC4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3503" y="4895437"/>
              <a:ext cx="123256" cy="158384"/>
            </a:xfrm>
            <a:custGeom>
              <a:avLst/>
              <a:gdLst>
                <a:gd name="T0" fmla="*/ 100 w 106"/>
                <a:gd name="T1" fmla="*/ 113 h 136"/>
                <a:gd name="T2" fmla="*/ 87 w 106"/>
                <a:gd name="T3" fmla="*/ 109 h 136"/>
                <a:gd name="T4" fmla="*/ 47 w 106"/>
                <a:gd name="T5" fmla="*/ 109 h 136"/>
                <a:gd name="T6" fmla="*/ 48 w 106"/>
                <a:gd name="T7" fmla="*/ 108 h 136"/>
                <a:gd name="T8" fmla="*/ 64 w 106"/>
                <a:gd name="T9" fmla="*/ 92 h 136"/>
                <a:gd name="T10" fmla="*/ 81 w 106"/>
                <a:gd name="T11" fmla="*/ 76 h 136"/>
                <a:gd name="T12" fmla="*/ 91 w 106"/>
                <a:gd name="T13" fmla="*/ 61 h 136"/>
                <a:gd name="T14" fmla="*/ 94 w 106"/>
                <a:gd name="T15" fmla="*/ 40 h 136"/>
                <a:gd name="T16" fmla="*/ 90 w 106"/>
                <a:gd name="T17" fmla="*/ 25 h 136"/>
                <a:gd name="T18" fmla="*/ 81 w 106"/>
                <a:gd name="T19" fmla="*/ 13 h 136"/>
                <a:gd name="T20" fmla="*/ 68 w 106"/>
                <a:gd name="T21" fmla="*/ 5 h 136"/>
                <a:gd name="T22" fmla="*/ 43 w 106"/>
                <a:gd name="T23" fmla="*/ 0 h 136"/>
                <a:gd name="T24" fmla="*/ 23 w 106"/>
                <a:gd name="T25" fmla="*/ 4 h 136"/>
                <a:gd name="T26" fmla="*/ 9 w 106"/>
                <a:gd name="T27" fmla="*/ 13 h 136"/>
                <a:gd name="T28" fmla="*/ 2 w 106"/>
                <a:gd name="T29" fmla="*/ 26 h 136"/>
                <a:gd name="T30" fmla="*/ 1 w 106"/>
                <a:gd name="T31" fmla="*/ 40 h 136"/>
                <a:gd name="T32" fmla="*/ 6 w 106"/>
                <a:gd name="T33" fmla="*/ 50 h 136"/>
                <a:gd name="T34" fmla="*/ 15 w 106"/>
                <a:gd name="T35" fmla="*/ 54 h 136"/>
                <a:gd name="T36" fmla="*/ 25 w 106"/>
                <a:gd name="T37" fmla="*/ 49 h 136"/>
                <a:gd name="T38" fmla="*/ 29 w 106"/>
                <a:gd name="T39" fmla="*/ 39 h 136"/>
                <a:gd name="T40" fmla="*/ 31 w 106"/>
                <a:gd name="T41" fmla="*/ 33 h 136"/>
                <a:gd name="T42" fmla="*/ 45 w 106"/>
                <a:gd name="T43" fmla="*/ 24 h 136"/>
                <a:gd name="T44" fmla="*/ 54 w 106"/>
                <a:gd name="T45" fmla="*/ 26 h 136"/>
                <a:gd name="T46" fmla="*/ 61 w 106"/>
                <a:gd name="T47" fmla="*/ 32 h 136"/>
                <a:gd name="T48" fmla="*/ 64 w 106"/>
                <a:gd name="T49" fmla="*/ 41 h 136"/>
                <a:gd name="T50" fmla="*/ 63 w 106"/>
                <a:gd name="T51" fmla="*/ 50 h 136"/>
                <a:gd name="T52" fmla="*/ 58 w 106"/>
                <a:gd name="T53" fmla="*/ 60 h 136"/>
                <a:gd name="T54" fmla="*/ 47 w 106"/>
                <a:gd name="T55" fmla="*/ 69 h 136"/>
                <a:gd name="T56" fmla="*/ 35 w 106"/>
                <a:gd name="T57" fmla="*/ 81 h 136"/>
                <a:gd name="T58" fmla="*/ 16 w 106"/>
                <a:gd name="T59" fmla="*/ 102 h 136"/>
                <a:gd name="T60" fmla="*/ 11 w 106"/>
                <a:gd name="T61" fmla="*/ 111 h 136"/>
                <a:gd name="T62" fmla="*/ 9 w 106"/>
                <a:gd name="T63" fmla="*/ 121 h 136"/>
                <a:gd name="T64" fmla="*/ 15 w 106"/>
                <a:gd name="T65" fmla="*/ 131 h 136"/>
                <a:gd name="T66" fmla="*/ 28 w 106"/>
                <a:gd name="T67" fmla="*/ 136 h 136"/>
                <a:gd name="T68" fmla="*/ 93 w 106"/>
                <a:gd name="T69" fmla="*/ 136 h 136"/>
                <a:gd name="T70" fmla="*/ 103 w 106"/>
                <a:gd name="T71" fmla="*/ 132 h 136"/>
                <a:gd name="T72" fmla="*/ 106 w 106"/>
                <a:gd name="T73" fmla="*/ 123 h 136"/>
                <a:gd name="T74" fmla="*/ 100 w 106"/>
                <a:gd name="T75" fmla="*/ 11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100" y="113"/>
                  </a:moveTo>
                  <a:cubicBezTo>
                    <a:pt x="97" y="110"/>
                    <a:pt x="93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8" y="109"/>
                    <a:pt x="48" y="109"/>
                    <a:pt x="48" y="108"/>
                  </a:cubicBezTo>
                  <a:cubicBezTo>
                    <a:pt x="51" y="105"/>
                    <a:pt x="56" y="99"/>
                    <a:pt x="64" y="92"/>
                  </a:cubicBezTo>
                  <a:cubicBezTo>
                    <a:pt x="72" y="85"/>
                    <a:pt x="78" y="79"/>
                    <a:pt x="81" y="76"/>
                  </a:cubicBezTo>
                  <a:cubicBezTo>
                    <a:pt x="85" y="72"/>
                    <a:pt x="88" y="68"/>
                    <a:pt x="91" y="61"/>
                  </a:cubicBezTo>
                  <a:cubicBezTo>
                    <a:pt x="94" y="55"/>
                    <a:pt x="95" y="48"/>
                    <a:pt x="94" y="40"/>
                  </a:cubicBezTo>
                  <a:cubicBezTo>
                    <a:pt x="94" y="35"/>
                    <a:pt x="92" y="30"/>
                    <a:pt x="90" y="25"/>
                  </a:cubicBezTo>
                  <a:cubicBezTo>
                    <a:pt x="88" y="21"/>
                    <a:pt x="84" y="17"/>
                    <a:pt x="81" y="13"/>
                  </a:cubicBezTo>
                  <a:cubicBezTo>
                    <a:pt x="77" y="10"/>
                    <a:pt x="73" y="7"/>
                    <a:pt x="68" y="5"/>
                  </a:cubicBezTo>
                  <a:cubicBezTo>
                    <a:pt x="61" y="2"/>
                    <a:pt x="53" y="0"/>
                    <a:pt x="43" y="0"/>
                  </a:cubicBezTo>
                  <a:cubicBezTo>
                    <a:pt x="36" y="0"/>
                    <a:pt x="29" y="1"/>
                    <a:pt x="23" y="4"/>
                  </a:cubicBezTo>
                  <a:cubicBezTo>
                    <a:pt x="18" y="6"/>
                    <a:pt x="13" y="9"/>
                    <a:pt x="9" y="13"/>
                  </a:cubicBezTo>
                  <a:cubicBezTo>
                    <a:pt x="6" y="17"/>
                    <a:pt x="4" y="21"/>
                    <a:pt x="2" y="26"/>
                  </a:cubicBezTo>
                  <a:cubicBezTo>
                    <a:pt x="1" y="31"/>
                    <a:pt x="0" y="35"/>
                    <a:pt x="1" y="40"/>
                  </a:cubicBezTo>
                  <a:cubicBezTo>
                    <a:pt x="1" y="44"/>
                    <a:pt x="3" y="47"/>
                    <a:pt x="6" y="50"/>
                  </a:cubicBezTo>
                  <a:cubicBezTo>
                    <a:pt x="8" y="52"/>
                    <a:pt x="12" y="54"/>
                    <a:pt x="15" y="54"/>
                  </a:cubicBezTo>
                  <a:cubicBezTo>
                    <a:pt x="20" y="54"/>
                    <a:pt x="23" y="52"/>
                    <a:pt x="25" y="49"/>
                  </a:cubicBezTo>
                  <a:cubicBezTo>
                    <a:pt x="27" y="47"/>
                    <a:pt x="28" y="44"/>
                    <a:pt x="29" y="39"/>
                  </a:cubicBezTo>
                  <a:cubicBezTo>
                    <a:pt x="30" y="34"/>
                    <a:pt x="31" y="33"/>
                    <a:pt x="31" y="33"/>
                  </a:cubicBezTo>
                  <a:cubicBezTo>
                    <a:pt x="34" y="27"/>
                    <a:pt x="39" y="24"/>
                    <a:pt x="45" y="24"/>
                  </a:cubicBezTo>
                  <a:cubicBezTo>
                    <a:pt x="49" y="24"/>
                    <a:pt x="52" y="25"/>
                    <a:pt x="54" y="26"/>
                  </a:cubicBezTo>
                  <a:cubicBezTo>
                    <a:pt x="57" y="28"/>
                    <a:pt x="59" y="29"/>
                    <a:pt x="61" y="32"/>
                  </a:cubicBezTo>
                  <a:cubicBezTo>
                    <a:pt x="63" y="35"/>
                    <a:pt x="64" y="37"/>
                    <a:pt x="64" y="41"/>
                  </a:cubicBezTo>
                  <a:cubicBezTo>
                    <a:pt x="65" y="44"/>
                    <a:pt x="64" y="47"/>
                    <a:pt x="63" y="50"/>
                  </a:cubicBezTo>
                  <a:cubicBezTo>
                    <a:pt x="62" y="53"/>
                    <a:pt x="60" y="56"/>
                    <a:pt x="58" y="60"/>
                  </a:cubicBezTo>
                  <a:cubicBezTo>
                    <a:pt x="55" y="63"/>
                    <a:pt x="51" y="66"/>
                    <a:pt x="47" y="69"/>
                  </a:cubicBezTo>
                  <a:cubicBezTo>
                    <a:pt x="44" y="71"/>
                    <a:pt x="40" y="75"/>
                    <a:pt x="35" y="81"/>
                  </a:cubicBezTo>
                  <a:cubicBezTo>
                    <a:pt x="29" y="87"/>
                    <a:pt x="23" y="94"/>
                    <a:pt x="16" y="102"/>
                  </a:cubicBezTo>
                  <a:cubicBezTo>
                    <a:pt x="14" y="104"/>
                    <a:pt x="12" y="107"/>
                    <a:pt x="11" y="111"/>
                  </a:cubicBezTo>
                  <a:cubicBezTo>
                    <a:pt x="10" y="115"/>
                    <a:pt x="9" y="118"/>
                    <a:pt x="9" y="121"/>
                  </a:cubicBezTo>
                  <a:cubicBezTo>
                    <a:pt x="10" y="125"/>
                    <a:pt x="12" y="128"/>
                    <a:pt x="15" y="131"/>
                  </a:cubicBezTo>
                  <a:cubicBezTo>
                    <a:pt x="19" y="134"/>
                    <a:pt x="23" y="136"/>
                    <a:pt x="28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8" y="136"/>
                    <a:pt x="101" y="135"/>
                    <a:pt x="103" y="132"/>
                  </a:cubicBezTo>
                  <a:cubicBezTo>
                    <a:pt x="105" y="129"/>
                    <a:pt x="106" y="126"/>
                    <a:pt x="106" y="123"/>
                  </a:cubicBezTo>
                  <a:cubicBezTo>
                    <a:pt x="105" y="118"/>
                    <a:pt x="103" y="115"/>
                    <a:pt x="100" y="113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49" name="Freeform 118">
              <a:extLst>
                <a:ext uri="{FF2B5EF4-FFF2-40B4-BE49-F238E27FC236}">
                  <a16:creationId xmlns:a16="http://schemas.microsoft.com/office/drawing/2014/main" id="{F3AA1847-1B7D-4E79-B6A0-C6E6E74021FD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6654" y="4790670"/>
              <a:ext cx="405512" cy="368535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3 w 348"/>
                <a:gd name="T7" fmla="*/ 40 h 316"/>
                <a:gd name="T8" fmla="*/ 38 w 348"/>
                <a:gd name="T9" fmla="*/ 0 h 316"/>
                <a:gd name="T10" fmla="*/ 275 w 348"/>
                <a:gd name="T11" fmla="*/ 0 h 316"/>
                <a:gd name="T12" fmla="*/ 319 w 348"/>
                <a:gd name="T13" fmla="*/ 40 h 316"/>
                <a:gd name="T14" fmla="*/ 346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29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50" name="Freeform 119">
              <a:extLst>
                <a:ext uri="{FF2B5EF4-FFF2-40B4-BE49-F238E27FC236}">
                  <a16:creationId xmlns:a16="http://schemas.microsoft.com/office/drawing/2014/main" id="{001AA686-921E-4276-AF12-FB3181AB8EF1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8422" y="4804844"/>
              <a:ext cx="353744" cy="354360"/>
            </a:xfrm>
            <a:custGeom>
              <a:avLst/>
              <a:gdLst>
                <a:gd name="T0" fmla="*/ 275 w 304"/>
                <a:gd name="T1" fmla="*/ 28 h 304"/>
                <a:gd name="T2" fmla="*/ 302 w 304"/>
                <a:gd name="T3" fmla="*/ 264 h 304"/>
                <a:gd name="T4" fmla="*/ 266 w 304"/>
                <a:gd name="T5" fmla="*/ 304 h 304"/>
                <a:gd name="T6" fmla="*/ 30 w 304"/>
                <a:gd name="T7" fmla="*/ 304 h 304"/>
                <a:gd name="T8" fmla="*/ 0 w 304"/>
                <a:gd name="T9" fmla="*/ 293 h 304"/>
                <a:gd name="T10" fmla="*/ 260 w 304"/>
                <a:gd name="T11" fmla="*/ 0 h 304"/>
                <a:gd name="T12" fmla="*/ 275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5" y="28"/>
                  </a:moveTo>
                  <a:cubicBezTo>
                    <a:pt x="302" y="264"/>
                    <a:pt x="302" y="264"/>
                    <a:pt x="302" y="264"/>
                  </a:cubicBezTo>
                  <a:cubicBezTo>
                    <a:pt x="304" y="286"/>
                    <a:pt x="288" y="304"/>
                    <a:pt x="266" y="304"/>
                  </a:cubicBezTo>
                  <a:cubicBezTo>
                    <a:pt x="30" y="304"/>
                    <a:pt x="30" y="304"/>
                    <a:pt x="30" y="304"/>
                  </a:cubicBezTo>
                  <a:cubicBezTo>
                    <a:pt x="19" y="304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51" name="Freeform 120">
              <a:extLst>
                <a:ext uri="{FF2B5EF4-FFF2-40B4-BE49-F238E27FC236}">
                  <a16:creationId xmlns:a16="http://schemas.microsoft.com/office/drawing/2014/main" id="{84D9BB8B-1058-49AA-9B2A-AF54FDAFA79B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8620" y="4894205"/>
              <a:ext cx="123256" cy="158384"/>
            </a:xfrm>
            <a:custGeom>
              <a:avLst/>
              <a:gdLst>
                <a:gd name="T0" fmla="*/ 100 w 106"/>
                <a:gd name="T1" fmla="*/ 113 h 136"/>
                <a:gd name="T2" fmla="*/ 87 w 106"/>
                <a:gd name="T3" fmla="*/ 109 h 136"/>
                <a:gd name="T4" fmla="*/ 47 w 106"/>
                <a:gd name="T5" fmla="*/ 109 h 136"/>
                <a:gd name="T6" fmla="*/ 48 w 106"/>
                <a:gd name="T7" fmla="*/ 108 h 136"/>
                <a:gd name="T8" fmla="*/ 63 w 106"/>
                <a:gd name="T9" fmla="*/ 92 h 136"/>
                <a:gd name="T10" fmla="*/ 81 w 106"/>
                <a:gd name="T11" fmla="*/ 76 h 136"/>
                <a:gd name="T12" fmla="*/ 91 w 106"/>
                <a:gd name="T13" fmla="*/ 61 h 136"/>
                <a:gd name="T14" fmla="*/ 94 w 106"/>
                <a:gd name="T15" fmla="*/ 40 h 136"/>
                <a:gd name="T16" fmla="*/ 90 w 106"/>
                <a:gd name="T17" fmla="*/ 25 h 136"/>
                <a:gd name="T18" fmla="*/ 80 w 106"/>
                <a:gd name="T19" fmla="*/ 13 h 136"/>
                <a:gd name="T20" fmla="*/ 68 w 106"/>
                <a:gd name="T21" fmla="*/ 5 h 136"/>
                <a:gd name="T22" fmla="*/ 43 w 106"/>
                <a:gd name="T23" fmla="*/ 0 h 136"/>
                <a:gd name="T24" fmla="*/ 23 w 106"/>
                <a:gd name="T25" fmla="*/ 4 h 136"/>
                <a:gd name="T26" fmla="*/ 9 w 106"/>
                <a:gd name="T27" fmla="*/ 13 h 136"/>
                <a:gd name="T28" fmla="*/ 2 w 106"/>
                <a:gd name="T29" fmla="*/ 26 h 136"/>
                <a:gd name="T30" fmla="*/ 0 w 106"/>
                <a:gd name="T31" fmla="*/ 40 h 136"/>
                <a:gd name="T32" fmla="*/ 5 w 106"/>
                <a:gd name="T33" fmla="*/ 50 h 136"/>
                <a:gd name="T34" fmla="*/ 15 w 106"/>
                <a:gd name="T35" fmla="*/ 54 h 136"/>
                <a:gd name="T36" fmla="*/ 25 w 106"/>
                <a:gd name="T37" fmla="*/ 49 h 136"/>
                <a:gd name="T38" fmla="*/ 29 w 106"/>
                <a:gd name="T39" fmla="*/ 39 h 136"/>
                <a:gd name="T40" fmla="*/ 30 w 106"/>
                <a:gd name="T41" fmla="*/ 33 h 136"/>
                <a:gd name="T42" fmla="*/ 45 w 106"/>
                <a:gd name="T43" fmla="*/ 24 h 136"/>
                <a:gd name="T44" fmla="*/ 54 w 106"/>
                <a:gd name="T45" fmla="*/ 26 h 136"/>
                <a:gd name="T46" fmla="*/ 61 w 106"/>
                <a:gd name="T47" fmla="*/ 32 h 136"/>
                <a:gd name="T48" fmla="*/ 64 w 106"/>
                <a:gd name="T49" fmla="*/ 40 h 136"/>
                <a:gd name="T50" fmla="*/ 63 w 106"/>
                <a:gd name="T51" fmla="*/ 50 h 136"/>
                <a:gd name="T52" fmla="*/ 57 w 106"/>
                <a:gd name="T53" fmla="*/ 60 h 136"/>
                <a:gd name="T54" fmla="*/ 47 w 106"/>
                <a:gd name="T55" fmla="*/ 69 h 136"/>
                <a:gd name="T56" fmla="*/ 34 w 106"/>
                <a:gd name="T57" fmla="*/ 81 h 136"/>
                <a:gd name="T58" fmla="*/ 15 w 106"/>
                <a:gd name="T59" fmla="*/ 102 h 136"/>
                <a:gd name="T60" fmla="*/ 11 w 106"/>
                <a:gd name="T61" fmla="*/ 111 h 136"/>
                <a:gd name="T62" fmla="*/ 9 w 106"/>
                <a:gd name="T63" fmla="*/ 121 h 136"/>
                <a:gd name="T64" fmla="*/ 15 w 106"/>
                <a:gd name="T65" fmla="*/ 131 h 136"/>
                <a:gd name="T66" fmla="*/ 28 w 106"/>
                <a:gd name="T67" fmla="*/ 136 h 136"/>
                <a:gd name="T68" fmla="*/ 92 w 106"/>
                <a:gd name="T69" fmla="*/ 136 h 136"/>
                <a:gd name="T70" fmla="*/ 103 w 106"/>
                <a:gd name="T71" fmla="*/ 132 h 136"/>
                <a:gd name="T72" fmla="*/ 105 w 106"/>
                <a:gd name="T73" fmla="*/ 123 h 136"/>
                <a:gd name="T74" fmla="*/ 100 w 106"/>
                <a:gd name="T75" fmla="*/ 11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100" y="113"/>
                  </a:moveTo>
                  <a:cubicBezTo>
                    <a:pt x="96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9"/>
                    <a:pt x="47" y="109"/>
                    <a:pt x="48" y="108"/>
                  </a:cubicBezTo>
                  <a:cubicBezTo>
                    <a:pt x="50" y="104"/>
                    <a:pt x="56" y="99"/>
                    <a:pt x="63" y="92"/>
                  </a:cubicBezTo>
                  <a:cubicBezTo>
                    <a:pt x="71" y="85"/>
                    <a:pt x="77" y="79"/>
                    <a:pt x="81" y="76"/>
                  </a:cubicBezTo>
                  <a:cubicBezTo>
                    <a:pt x="84" y="72"/>
                    <a:pt x="88" y="67"/>
                    <a:pt x="91" y="61"/>
                  </a:cubicBezTo>
                  <a:cubicBezTo>
                    <a:pt x="94" y="55"/>
                    <a:pt x="95" y="48"/>
                    <a:pt x="94" y="40"/>
                  </a:cubicBezTo>
                  <a:cubicBezTo>
                    <a:pt x="93" y="35"/>
                    <a:pt x="92" y="30"/>
                    <a:pt x="90" y="25"/>
                  </a:cubicBezTo>
                  <a:cubicBezTo>
                    <a:pt x="87" y="21"/>
                    <a:pt x="84" y="17"/>
                    <a:pt x="80" y="13"/>
                  </a:cubicBezTo>
                  <a:cubicBezTo>
                    <a:pt x="77" y="9"/>
                    <a:pt x="72" y="7"/>
                    <a:pt x="68" y="5"/>
                  </a:cubicBezTo>
                  <a:cubicBezTo>
                    <a:pt x="61" y="2"/>
                    <a:pt x="52" y="0"/>
                    <a:pt x="43" y="0"/>
                  </a:cubicBezTo>
                  <a:cubicBezTo>
                    <a:pt x="35" y="0"/>
                    <a:pt x="28" y="1"/>
                    <a:pt x="23" y="4"/>
                  </a:cubicBezTo>
                  <a:cubicBezTo>
                    <a:pt x="17" y="6"/>
                    <a:pt x="13" y="9"/>
                    <a:pt x="9" y="13"/>
                  </a:cubicBezTo>
                  <a:cubicBezTo>
                    <a:pt x="6" y="17"/>
                    <a:pt x="3" y="21"/>
                    <a:pt x="2" y="26"/>
                  </a:cubicBezTo>
                  <a:cubicBezTo>
                    <a:pt x="0" y="31"/>
                    <a:pt x="0" y="35"/>
                    <a:pt x="0" y="40"/>
                  </a:cubicBezTo>
                  <a:cubicBezTo>
                    <a:pt x="1" y="44"/>
                    <a:pt x="2" y="47"/>
                    <a:pt x="5" y="50"/>
                  </a:cubicBezTo>
                  <a:cubicBezTo>
                    <a:pt x="8" y="52"/>
                    <a:pt x="11" y="54"/>
                    <a:pt x="15" y="54"/>
                  </a:cubicBezTo>
                  <a:cubicBezTo>
                    <a:pt x="19" y="54"/>
                    <a:pt x="23" y="52"/>
                    <a:pt x="25" y="49"/>
                  </a:cubicBezTo>
                  <a:cubicBezTo>
                    <a:pt x="26" y="47"/>
                    <a:pt x="28" y="44"/>
                    <a:pt x="29" y="39"/>
                  </a:cubicBezTo>
                  <a:cubicBezTo>
                    <a:pt x="30" y="34"/>
                    <a:pt x="30" y="33"/>
                    <a:pt x="30" y="33"/>
                  </a:cubicBezTo>
                  <a:cubicBezTo>
                    <a:pt x="34" y="27"/>
                    <a:pt x="38" y="24"/>
                    <a:pt x="45" y="24"/>
                  </a:cubicBezTo>
                  <a:cubicBezTo>
                    <a:pt x="48" y="24"/>
                    <a:pt x="51" y="25"/>
                    <a:pt x="54" y="26"/>
                  </a:cubicBezTo>
                  <a:cubicBezTo>
                    <a:pt x="57" y="27"/>
                    <a:pt x="59" y="29"/>
                    <a:pt x="61" y="32"/>
                  </a:cubicBezTo>
                  <a:cubicBezTo>
                    <a:pt x="63" y="34"/>
                    <a:pt x="64" y="37"/>
                    <a:pt x="64" y="40"/>
                  </a:cubicBezTo>
                  <a:cubicBezTo>
                    <a:pt x="64" y="43"/>
                    <a:pt x="64" y="47"/>
                    <a:pt x="63" y="50"/>
                  </a:cubicBezTo>
                  <a:cubicBezTo>
                    <a:pt x="62" y="53"/>
                    <a:pt x="60" y="56"/>
                    <a:pt x="57" y="60"/>
                  </a:cubicBezTo>
                  <a:cubicBezTo>
                    <a:pt x="54" y="63"/>
                    <a:pt x="51" y="66"/>
                    <a:pt x="47" y="69"/>
                  </a:cubicBezTo>
                  <a:cubicBezTo>
                    <a:pt x="44" y="71"/>
                    <a:pt x="40" y="75"/>
                    <a:pt x="34" y="81"/>
                  </a:cubicBezTo>
                  <a:cubicBezTo>
                    <a:pt x="29" y="87"/>
                    <a:pt x="22" y="94"/>
                    <a:pt x="15" y="102"/>
                  </a:cubicBezTo>
                  <a:cubicBezTo>
                    <a:pt x="14" y="104"/>
                    <a:pt x="12" y="107"/>
                    <a:pt x="11" y="111"/>
                  </a:cubicBezTo>
                  <a:cubicBezTo>
                    <a:pt x="9" y="115"/>
                    <a:pt x="9" y="118"/>
                    <a:pt x="9" y="121"/>
                  </a:cubicBezTo>
                  <a:cubicBezTo>
                    <a:pt x="10" y="125"/>
                    <a:pt x="12" y="128"/>
                    <a:pt x="15" y="131"/>
                  </a:cubicBezTo>
                  <a:cubicBezTo>
                    <a:pt x="18" y="134"/>
                    <a:pt x="23" y="136"/>
                    <a:pt x="28" y="136"/>
                  </a:cubicBezTo>
                  <a:cubicBezTo>
                    <a:pt x="92" y="136"/>
                    <a:pt x="92" y="136"/>
                    <a:pt x="92" y="136"/>
                  </a:cubicBezTo>
                  <a:cubicBezTo>
                    <a:pt x="97" y="136"/>
                    <a:pt x="101" y="134"/>
                    <a:pt x="103" y="132"/>
                  </a:cubicBezTo>
                  <a:cubicBezTo>
                    <a:pt x="105" y="129"/>
                    <a:pt x="106" y="126"/>
                    <a:pt x="105" y="123"/>
                  </a:cubicBezTo>
                  <a:cubicBezTo>
                    <a:pt x="105" y="118"/>
                    <a:pt x="103" y="115"/>
                    <a:pt x="100" y="113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52" name="Freeform 121">
              <a:extLst>
                <a:ext uri="{FF2B5EF4-FFF2-40B4-BE49-F238E27FC236}">
                  <a16:creationId xmlns:a16="http://schemas.microsoft.com/office/drawing/2014/main" id="{960E5047-547B-4325-8C17-6AA1F70F4849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4341" y="4894205"/>
              <a:ext cx="117709" cy="160849"/>
            </a:xfrm>
            <a:custGeom>
              <a:avLst/>
              <a:gdLst>
                <a:gd name="T0" fmla="*/ 87 w 101"/>
                <a:gd name="T1" fmla="*/ 69 h 138"/>
                <a:gd name="T2" fmla="*/ 77 w 101"/>
                <a:gd name="T3" fmla="*/ 62 h 138"/>
                <a:gd name="T4" fmla="*/ 85 w 101"/>
                <a:gd name="T5" fmla="*/ 52 h 138"/>
                <a:gd name="T6" fmla="*/ 87 w 101"/>
                <a:gd name="T7" fmla="*/ 35 h 138"/>
                <a:gd name="T8" fmla="*/ 83 w 101"/>
                <a:gd name="T9" fmla="*/ 21 h 138"/>
                <a:gd name="T10" fmla="*/ 73 w 101"/>
                <a:gd name="T11" fmla="*/ 10 h 138"/>
                <a:gd name="T12" fmla="*/ 59 w 101"/>
                <a:gd name="T13" fmla="*/ 3 h 138"/>
                <a:gd name="T14" fmla="*/ 42 w 101"/>
                <a:gd name="T15" fmla="*/ 0 h 138"/>
                <a:gd name="T16" fmla="*/ 24 w 101"/>
                <a:gd name="T17" fmla="*/ 3 h 138"/>
                <a:gd name="T18" fmla="*/ 10 w 101"/>
                <a:gd name="T19" fmla="*/ 11 h 138"/>
                <a:gd name="T20" fmla="*/ 3 w 101"/>
                <a:gd name="T21" fmla="*/ 22 h 138"/>
                <a:gd name="T22" fmla="*/ 1 w 101"/>
                <a:gd name="T23" fmla="*/ 33 h 138"/>
                <a:gd name="T24" fmla="*/ 6 w 101"/>
                <a:gd name="T25" fmla="*/ 42 h 138"/>
                <a:gd name="T26" fmla="*/ 15 w 101"/>
                <a:gd name="T27" fmla="*/ 46 h 138"/>
                <a:gd name="T28" fmla="*/ 21 w 101"/>
                <a:gd name="T29" fmla="*/ 45 h 138"/>
                <a:gd name="T30" fmla="*/ 25 w 101"/>
                <a:gd name="T31" fmla="*/ 40 h 138"/>
                <a:gd name="T32" fmla="*/ 28 w 101"/>
                <a:gd name="T33" fmla="*/ 33 h 138"/>
                <a:gd name="T34" fmla="*/ 31 w 101"/>
                <a:gd name="T35" fmla="*/ 27 h 138"/>
                <a:gd name="T36" fmla="*/ 35 w 101"/>
                <a:gd name="T37" fmla="*/ 24 h 138"/>
                <a:gd name="T38" fmla="*/ 42 w 101"/>
                <a:gd name="T39" fmla="*/ 23 h 138"/>
                <a:gd name="T40" fmla="*/ 53 w 101"/>
                <a:gd name="T41" fmla="*/ 27 h 138"/>
                <a:gd name="T42" fmla="*/ 58 w 101"/>
                <a:gd name="T43" fmla="*/ 37 h 138"/>
                <a:gd name="T44" fmla="*/ 54 w 101"/>
                <a:gd name="T45" fmla="*/ 48 h 138"/>
                <a:gd name="T46" fmla="*/ 43 w 101"/>
                <a:gd name="T47" fmla="*/ 52 h 138"/>
                <a:gd name="T48" fmla="*/ 39 w 101"/>
                <a:gd name="T49" fmla="*/ 52 h 138"/>
                <a:gd name="T50" fmla="*/ 28 w 101"/>
                <a:gd name="T51" fmla="*/ 55 h 138"/>
                <a:gd name="T52" fmla="*/ 25 w 101"/>
                <a:gd name="T53" fmla="*/ 64 h 138"/>
                <a:gd name="T54" fmla="*/ 30 w 101"/>
                <a:gd name="T55" fmla="*/ 73 h 138"/>
                <a:gd name="T56" fmla="*/ 39 w 101"/>
                <a:gd name="T57" fmla="*/ 77 h 138"/>
                <a:gd name="T58" fmla="*/ 44 w 101"/>
                <a:gd name="T59" fmla="*/ 76 h 138"/>
                <a:gd name="T60" fmla="*/ 50 w 101"/>
                <a:gd name="T61" fmla="*/ 76 h 138"/>
                <a:gd name="T62" fmla="*/ 64 w 101"/>
                <a:gd name="T63" fmla="*/ 81 h 138"/>
                <a:gd name="T64" fmla="*/ 70 w 101"/>
                <a:gd name="T65" fmla="*/ 95 h 138"/>
                <a:gd name="T66" fmla="*/ 68 w 101"/>
                <a:gd name="T67" fmla="*/ 105 h 138"/>
                <a:gd name="T68" fmla="*/ 62 w 101"/>
                <a:gd name="T69" fmla="*/ 112 h 138"/>
                <a:gd name="T70" fmla="*/ 53 w 101"/>
                <a:gd name="T71" fmla="*/ 115 h 138"/>
                <a:gd name="T72" fmla="*/ 40 w 101"/>
                <a:gd name="T73" fmla="*/ 110 h 138"/>
                <a:gd name="T74" fmla="*/ 29 w 101"/>
                <a:gd name="T75" fmla="*/ 93 h 138"/>
                <a:gd name="T76" fmla="*/ 24 w 101"/>
                <a:gd name="T77" fmla="*/ 88 h 138"/>
                <a:gd name="T78" fmla="*/ 18 w 101"/>
                <a:gd name="T79" fmla="*/ 86 h 138"/>
                <a:gd name="T80" fmla="*/ 8 w 101"/>
                <a:gd name="T81" fmla="*/ 90 h 138"/>
                <a:gd name="T82" fmla="*/ 5 w 101"/>
                <a:gd name="T83" fmla="*/ 100 h 138"/>
                <a:gd name="T84" fmla="*/ 9 w 101"/>
                <a:gd name="T85" fmla="*/ 111 h 138"/>
                <a:gd name="T86" fmla="*/ 19 w 101"/>
                <a:gd name="T87" fmla="*/ 124 h 138"/>
                <a:gd name="T88" fmla="*/ 35 w 101"/>
                <a:gd name="T89" fmla="*/ 134 h 138"/>
                <a:gd name="T90" fmla="*/ 55 w 101"/>
                <a:gd name="T91" fmla="*/ 138 h 138"/>
                <a:gd name="T92" fmla="*/ 75 w 101"/>
                <a:gd name="T93" fmla="*/ 134 h 138"/>
                <a:gd name="T94" fmla="*/ 90 w 101"/>
                <a:gd name="T95" fmla="*/ 125 h 138"/>
                <a:gd name="T96" fmla="*/ 98 w 101"/>
                <a:gd name="T97" fmla="*/ 110 h 138"/>
                <a:gd name="T98" fmla="*/ 100 w 101"/>
                <a:gd name="T99" fmla="*/ 94 h 138"/>
                <a:gd name="T100" fmla="*/ 96 w 101"/>
                <a:gd name="T101" fmla="*/ 80 h 138"/>
                <a:gd name="T102" fmla="*/ 87 w 101"/>
                <a:gd name="T103" fmla="*/ 69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1" h="138">
                  <a:moveTo>
                    <a:pt x="87" y="69"/>
                  </a:moveTo>
                  <a:cubicBezTo>
                    <a:pt x="84" y="66"/>
                    <a:pt x="81" y="64"/>
                    <a:pt x="77" y="62"/>
                  </a:cubicBezTo>
                  <a:cubicBezTo>
                    <a:pt x="81" y="59"/>
                    <a:pt x="83" y="55"/>
                    <a:pt x="85" y="52"/>
                  </a:cubicBezTo>
                  <a:cubicBezTo>
                    <a:pt x="87" y="47"/>
                    <a:pt x="88" y="41"/>
                    <a:pt x="87" y="35"/>
                  </a:cubicBezTo>
                  <a:cubicBezTo>
                    <a:pt x="87" y="30"/>
                    <a:pt x="85" y="26"/>
                    <a:pt x="83" y="21"/>
                  </a:cubicBezTo>
                  <a:cubicBezTo>
                    <a:pt x="80" y="17"/>
                    <a:pt x="77" y="13"/>
                    <a:pt x="73" y="10"/>
                  </a:cubicBezTo>
                  <a:cubicBezTo>
                    <a:pt x="69" y="7"/>
                    <a:pt x="64" y="4"/>
                    <a:pt x="59" y="3"/>
                  </a:cubicBezTo>
                  <a:cubicBezTo>
                    <a:pt x="54" y="1"/>
                    <a:pt x="48" y="0"/>
                    <a:pt x="42" y="0"/>
                  </a:cubicBezTo>
                  <a:cubicBezTo>
                    <a:pt x="35" y="0"/>
                    <a:pt x="29" y="1"/>
                    <a:pt x="24" y="3"/>
                  </a:cubicBezTo>
                  <a:cubicBezTo>
                    <a:pt x="18" y="5"/>
                    <a:pt x="14" y="8"/>
                    <a:pt x="10" y="11"/>
                  </a:cubicBezTo>
                  <a:cubicBezTo>
                    <a:pt x="7" y="14"/>
                    <a:pt x="4" y="18"/>
                    <a:pt x="3" y="22"/>
                  </a:cubicBezTo>
                  <a:cubicBezTo>
                    <a:pt x="1" y="25"/>
                    <a:pt x="0" y="29"/>
                    <a:pt x="1" y="33"/>
                  </a:cubicBezTo>
                  <a:cubicBezTo>
                    <a:pt x="1" y="37"/>
                    <a:pt x="3" y="40"/>
                    <a:pt x="6" y="42"/>
                  </a:cubicBezTo>
                  <a:cubicBezTo>
                    <a:pt x="9" y="45"/>
                    <a:pt x="12" y="46"/>
                    <a:pt x="15" y="46"/>
                  </a:cubicBezTo>
                  <a:cubicBezTo>
                    <a:pt x="17" y="46"/>
                    <a:pt x="19" y="46"/>
                    <a:pt x="21" y="45"/>
                  </a:cubicBezTo>
                  <a:cubicBezTo>
                    <a:pt x="23" y="44"/>
                    <a:pt x="25" y="42"/>
                    <a:pt x="25" y="40"/>
                  </a:cubicBezTo>
                  <a:cubicBezTo>
                    <a:pt x="26" y="38"/>
                    <a:pt x="27" y="36"/>
                    <a:pt x="28" y="33"/>
                  </a:cubicBezTo>
                  <a:cubicBezTo>
                    <a:pt x="29" y="31"/>
                    <a:pt x="29" y="29"/>
                    <a:pt x="31" y="27"/>
                  </a:cubicBezTo>
                  <a:cubicBezTo>
                    <a:pt x="31" y="26"/>
                    <a:pt x="33" y="25"/>
                    <a:pt x="35" y="24"/>
                  </a:cubicBezTo>
                  <a:cubicBezTo>
                    <a:pt x="36" y="24"/>
                    <a:pt x="39" y="23"/>
                    <a:pt x="42" y="23"/>
                  </a:cubicBezTo>
                  <a:cubicBezTo>
                    <a:pt x="46" y="23"/>
                    <a:pt x="50" y="24"/>
                    <a:pt x="53" y="27"/>
                  </a:cubicBezTo>
                  <a:cubicBezTo>
                    <a:pt x="56" y="30"/>
                    <a:pt x="57" y="33"/>
                    <a:pt x="58" y="37"/>
                  </a:cubicBezTo>
                  <a:cubicBezTo>
                    <a:pt x="58" y="42"/>
                    <a:pt x="57" y="45"/>
                    <a:pt x="54" y="48"/>
                  </a:cubicBezTo>
                  <a:cubicBezTo>
                    <a:pt x="51" y="51"/>
                    <a:pt x="47" y="52"/>
                    <a:pt x="43" y="52"/>
                  </a:cubicBezTo>
                  <a:cubicBezTo>
                    <a:pt x="39" y="52"/>
                    <a:pt x="39" y="52"/>
                    <a:pt x="39" y="52"/>
                  </a:cubicBezTo>
                  <a:cubicBezTo>
                    <a:pt x="34" y="52"/>
                    <a:pt x="31" y="53"/>
                    <a:pt x="28" y="55"/>
                  </a:cubicBezTo>
                  <a:cubicBezTo>
                    <a:pt x="26" y="58"/>
                    <a:pt x="25" y="61"/>
                    <a:pt x="25" y="64"/>
                  </a:cubicBezTo>
                  <a:cubicBezTo>
                    <a:pt x="25" y="68"/>
                    <a:pt x="27" y="71"/>
                    <a:pt x="30" y="73"/>
                  </a:cubicBezTo>
                  <a:cubicBezTo>
                    <a:pt x="32" y="75"/>
                    <a:pt x="35" y="77"/>
                    <a:pt x="39" y="77"/>
                  </a:cubicBezTo>
                  <a:cubicBezTo>
                    <a:pt x="40" y="77"/>
                    <a:pt x="42" y="76"/>
                    <a:pt x="44" y="76"/>
                  </a:cubicBezTo>
                  <a:cubicBezTo>
                    <a:pt x="47" y="76"/>
                    <a:pt x="48" y="76"/>
                    <a:pt x="50" y="76"/>
                  </a:cubicBezTo>
                  <a:cubicBezTo>
                    <a:pt x="55" y="76"/>
                    <a:pt x="60" y="77"/>
                    <a:pt x="64" y="81"/>
                  </a:cubicBezTo>
                  <a:cubicBezTo>
                    <a:pt x="67" y="84"/>
                    <a:pt x="69" y="89"/>
                    <a:pt x="70" y="95"/>
                  </a:cubicBezTo>
                  <a:cubicBezTo>
                    <a:pt x="70" y="99"/>
                    <a:pt x="70" y="102"/>
                    <a:pt x="68" y="105"/>
                  </a:cubicBezTo>
                  <a:cubicBezTo>
                    <a:pt x="67" y="108"/>
                    <a:pt x="65" y="111"/>
                    <a:pt x="62" y="112"/>
                  </a:cubicBezTo>
                  <a:cubicBezTo>
                    <a:pt x="59" y="114"/>
                    <a:pt x="56" y="115"/>
                    <a:pt x="53" y="115"/>
                  </a:cubicBezTo>
                  <a:cubicBezTo>
                    <a:pt x="48" y="115"/>
                    <a:pt x="43" y="113"/>
                    <a:pt x="40" y="110"/>
                  </a:cubicBezTo>
                  <a:cubicBezTo>
                    <a:pt x="36" y="106"/>
                    <a:pt x="33" y="100"/>
                    <a:pt x="29" y="93"/>
                  </a:cubicBezTo>
                  <a:cubicBezTo>
                    <a:pt x="28" y="91"/>
                    <a:pt x="26" y="89"/>
                    <a:pt x="24" y="88"/>
                  </a:cubicBezTo>
                  <a:cubicBezTo>
                    <a:pt x="22" y="86"/>
                    <a:pt x="20" y="86"/>
                    <a:pt x="18" y="86"/>
                  </a:cubicBezTo>
                  <a:cubicBezTo>
                    <a:pt x="13" y="86"/>
                    <a:pt x="10" y="87"/>
                    <a:pt x="8" y="90"/>
                  </a:cubicBezTo>
                  <a:cubicBezTo>
                    <a:pt x="5" y="92"/>
                    <a:pt x="4" y="96"/>
                    <a:pt x="5" y="100"/>
                  </a:cubicBezTo>
                  <a:cubicBezTo>
                    <a:pt x="5" y="103"/>
                    <a:pt x="6" y="107"/>
                    <a:pt x="9" y="111"/>
                  </a:cubicBezTo>
                  <a:cubicBezTo>
                    <a:pt x="11" y="116"/>
                    <a:pt x="15" y="120"/>
                    <a:pt x="19" y="124"/>
                  </a:cubicBezTo>
                  <a:cubicBezTo>
                    <a:pt x="23" y="128"/>
                    <a:pt x="29" y="131"/>
                    <a:pt x="35" y="134"/>
                  </a:cubicBezTo>
                  <a:cubicBezTo>
                    <a:pt x="41" y="137"/>
                    <a:pt x="48" y="138"/>
                    <a:pt x="55" y="138"/>
                  </a:cubicBezTo>
                  <a:cubicBezTo>
                    <a:pt x="63" y="138"/>
                    <a:pt x="69" y="137"/>
                    <a:pt x="75" y="134"/>
                  </a:cubicBezTo>
                  <a:cubicBezTo>
                    <a:pt x="81" y="132"/>
                    <a:pt x="86" y="129"/>
                    <a:pt x="90" y="125"/>
                  </a:cubicBezTo>
                  <a:cubicBezTo>
                    <a:pt x="94" y="121"/>
                    <a:pt x="97" y="116"/>
                    <a:pt x="98" y="110"/>
                  </a:cubicBezTo>
                  <a:cubicBezTo>
                    <a:pt x="100" y="105"/>
                    <a:pt x="101" y="99"/>
                    <a:pt x="100" y="94"/>
                  </a:cubicBezTo>
                  <a:cubicBezTo>
                    <a:pt x="99" y="89"/>
                    <a:pt x="98" y="84"/>
                    <a:pt x="96" y="80"/>
                  </a:cubicBezTo>
                  <a:cubicBezTo>
                    <a:pt x="94" y="76"/>
                    <a:pt x="91" y="72"/>
                    <a:pt x="87" y="69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53" name="Freeform 122">
              <a:extLst>
                <a:ext uri="{FF2B5EF4-FFF2-40B4-BE49-F238E27FC236}">
                  <a16:creationId xmlns:a16="http://schemas.microsoft.com/office/drawing/2014/main" id="{3CD39F78-3AB4-4F8F-B917-3788DB7CF5CA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5027" y="4790670"/>
              <a:ext cx="405512" cy="368535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3 w 348"/>
                <a:gd name="T7" fmla="*/ 40 h 316"/>
                <a:gd name="T8" fmla="*/ 38 w 348"/>
                <a:gd name="T9" fmla="*/ 0 h 316"/>
                <a:gd name="T10" fmla="*/ 275 w 348"/>
                <a:gd name="T11" fmla="*/ 0 h 316"/>
                <a:gd name="T12" fmla="*/ 319 w 348"/>
                <a:gd name="T13" fmla="*/ 40 h 316"/>
                <a:gd name="T14" fmla="*/ 346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29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54" name="Freeform 123">
              <a:extLst>
                <a:ext uri="{FF2B5EF4-FFF2-40B4-BE49-F238E27FC236}">
                  <a16:creationId xmlns:a16="http://schemas.microsoft.com/office/drawing/2014/main" id="{240A8819-E153-478F-9148-7EA1793D8B56}"/>
                </a:ext>
              </a:extLst>
            </p:cNvPr>
            <p:cNvSpPr>
              <a:spLocks/>
            </p:cNvSpPr>
            <p:nvPr/>
          </p:nvSpPr>
          <p:spPr bwMode="auto">
            <a:xfrm>
              <a:off x="5036794" y="4803612"/>
              <a:ext cx="353744" cy="355593"/>
            </a:xfrm>
            <a:custGeom>
              <a:avLst/>
              <a:gdLst>
                <a:gd name="T0" fmla="*/ 275 w 304"/>
                <a:gd name="T1" fmla="*/ 29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9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1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8"/>
                    <a:pt x="274" y="18"/>
                    <a:pt x="275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55" name="Freeform 124">
              <a:extLst>
                <a:ext uri="{FF2B5EF4-FFF2-40B4-BE49-F238E27FC236}">
                  <a16:creationId xmlns:a16="http://schemas.microsoft.com/office/drawing/2014/main" id="{253792D9-9958-4FA1-AE6F-5353AEAF880F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4527" y="4894205"/>
              <a:ext cx="123256" cy="158384"/>
            </a:xfrm>
            <a:custGeom>
              <a:avLst/>
              <a:gdLst>
                <a:gd name="T0" fmla="*/ 99 w 106"/>
                <a:gd name="T1" fmla="*/ 113 h 136"/>
                <a:gd name="T2" fmla="*/ 87 w 106"/>
                <a:gd name="T3" fmla="*/ 109 h 136"/>
                <a:gd name="T4" fmla="*/ 47 w 106"/>
                <a:gd name="T5" fmla="*/ 109 h 136"/>
                <a:gd name="T6" fmla="*/ 47 w 106"/>
                <a:gd name="T7" fmla="*/ 109 h 136"/>
                <a:gd name="T8" fmla="*/ 63 w 106"/>
                <a:gd name="T9" fmla="*/ 92 h 136"/>
                <a:gd name="T10" fmla="*/ 80 w 106"/>
                <a:gd name="T11" fmla="*/ 76 h 136"/>
                <a:gd name="T12" fmla="*/ 90 w 106"/>
                <a:gd name="T13" fmla="*/ 62 h 136"/>
                <a:gd name="T14" fmla="*/ 94 w 106"/>
                <a:gd name="T15" fmla="*/ 40 h 136"/>
                <a:gd name="T16" fmla="*/ 89 w 106"/>
                <a:gd name="T17" fmla="*/ 26 h 136"/>
                <a:gd name="T18" fmla="*/ 80 w 106"/>
                <a:gd name="T19" fmla="*/ 13 h 136"/>
                <a:gd name="T20" fmla="*/ 67 w 106"/>
                <a:gd name="T21" fmla="*/ 5 h 136"/>
                <a:gd name="T22" fmla="*/ 43 w 106"/>
                <a:gd name="T23" fmla="*/ 0 h 136"/>
                <a:gd name="T24" fmla="*/ 22 w 106"/>
                <a:gd name="T25" fmla="*/ 4 h 136"/>
                <a:gd name="T26" fmla="*/ 9 w 106"/>
                <a:gd name="T27" fmla="*/ 13 h 136"/>
                <a:gd name="T28" fmla="*/ 1 w 106"/>
                <a:gd name="T29" fmla="*/ 26 h 136"/>
                <a:gd name="T30" fmla="*/ 0 w 106"/>
                <a:gd name="T31" fmla="*/ 40 h 136"/>
                <a:gd name="T32" fmla="*/ 5 w 106"/>
                <a:gd name="T33" fmla="*/ 50 h 136"/>
                <a:gd name="T34" fmla="*/ 15 w 106"/>
                <a:gd name="T35" fmla="*/ 54 h 136"/>
                <a:gd name="T36" fmla="*/ 24 w 106"/>
                <a:gd name="T37" fmla="*/ 50 h 136"/>
                <a:gd name="T38" fmla="*/ 28 w 106"/>
                <a:gd name="T39" fmla="*/ 40 h 136"/>
                <a:gd name="T40" fmla="*/ 30 w 106"/>
                <a:gd name="T41" fmla="*/ 33 h 136"/>
                <a:gd name="T42" fmla="*/ 45 w 106"/>
                <a:gd name="T43" fmla="*/ 24 h 136"/>
                <a:gd name="T44" fmla="*/ 54 w 106"/>
                <a:gd name="T45" fmla="*/ 26 h 136"/>
                <a:gd name="T46" fmla="*/ 60 w 106"/>
                <a:gd name="T47" fmla="*/ 32 h 136"/>
                <a:gd name="T48" fmla="*/ 64 w 106"/>
                <a:gd name="T49" fmla="*/ 41 h 136"/>
                <a:gd name="T50" fmla="*/ 62 w 106"/>
                <a:gd name="T51" fmla="*/ 50 h 136"/>
                <a:gd name="T52" fmla="*/ 57 w 106"/>
                <a:gd name="T53" fmla="*/ 60 h 136"/>
                <a:gd name="T54" fmla="*/ 46 w 106"/>
                <a:gd name="T55" fmla="*/ 70 h 136"/>
                <a:gd name="T56" fmla="*/ 34 w 106"/>
                <a:gd name="T57" fmla="*/ 81 h 136"/>
                <a:gd name="T58" fmla="*/ 15 w 106"/>
                <a:gd name="T59" fmla="*/ 102 h 136"/>
                <a:gd name="T60" fmla="*/ 10 w 106"/>
                <a:gd name="T61" fmla="*/ 111 h 136"/>
                <a:gd name="T62" fmla="*/ 9 w 106"/>
                <a:gd name="T63" fmla="*/ 121 h 136"/>
                <a:gd name="T64" fmla="*/ 15 w 106"/>
                <a:gd name="T65" fmla="*/ 132 h 136"/>
                <a:gd name="T66" fmla="*/ 27 w 106"/>
                <a:gd name="T67" fmla="*/ 136 h 136"/>
                <a:gd name="T68" fmla="*/ 92 w 106"/>
                <a:gd name="T69" fmla="*/ 136 h 136"/>
                <a:gd name="T70" fmla="*/ 102 w 106"/>
                <a:gd name="T71" fmla="*/ 132 h 136"/>
                <a:gd name="T72" fmla="*/ 105 w 106"/>
                <a:gd name="T73" fmla="*/ 123 h 136"/>
                <a:gd name="T74" fmla="*/ 99 w 106"/>
                <a:gd name="T75" fmla="*/ 11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99" y="113"/>
                  </a:moveTo>
                  <a:cubicBezTo>
                    <a:pt x="96" y="111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50" y="105"/>
                    <a:pt x="55" y="99"/>
                    <a:pt x="63" y="92"/>
                  </a:cubicBezTo>
                  <a:cubicBezTo>
                    <a:pt x="71" y="85"/>
                    <a:pt x="77" y="80"/>
                    <a:pt x="80" y="76"/>
                  </a:cubicBezTo>
                  <a:cubicBezTo>
                    <a:pt x="84" y="73"/>
                    <a:pt x="87" y="68"/>
                    <a:pt x="90" y="62"/>
                  </a:cubicBezTo>
                  <a:cubicBezTo>
                    <a:pt x="93" y="55"/>
                    <a:pt x="95" y="48"/>
                    <a:pt x="94" y="40"/>
                  </a:cubicBezTo>
                  <a:cubicBezTo>
                    <a:pt x="93" y="35"/>
                    <a:pt x="92" y="30"/>
                    <a:pt x="89" y="26"/>
                  </a:cubicBezTo>
                  <a:cubicBezTo>
                    <a:pt x="87" y="21"/>
                    <a:pt x="84" y="17"/>
                    <a:pt x="80" y="13"/>
                  </a:cubicBezTo>
                  <a:cubicBezTo>
                    <a:pt x="76" y="10"/>
                    <a:pt x="72" y="7"/>
                    <a:pt x="67" y="5"/>
                  </a:cubicBezTo>
                  <a:cubicBezTo>
                    <a:pt x="60" y="2"/>
                    <a:pt x="52" y="0"/>
                    <a:pt x="43" y="0"/>
                  </a:cubicBezTo>
                  <a:cubicBezTo>
                    <a:pt x="35" y="0"/>
                    <a:pt x="28" y="2"/>
                    <a:pt x="22" y="4"/>
                  </a:cubicBezTo>
                  <a:cubicBezTo>
                    <a:pt x="17" y="6"/>
                    <a:pt x="12" y="9"/>
                    <a:pt x="9" y="13"/>
                  </a:cubicBezTo>
                  <a:cubicBezTo>
                    <a:pt x="5" y="17"/>
                    <a:pt x="3" y="22"/>
                    <a:pt x="1" y="26"/>
                  </a:cubicBezTo>
                  <a:cubicBezTo>
                    <a:pt x="0" y="31"/>
                    <a:pt x="0" y="36"/>
                    <a:pt x="0" y="40"/>
                  </a:cubicBezTo>
                  <a:cubicBezTo>
                    <a:pt x="0" y="44"/>
                    <a:pt x="2" y="48"/>
                    <a:pt x="5" y="50"/>
                  </a:cubicBezTo>
                  <a:cubicBezTo>
                    <a:pt x="8" y="53"/>
                    <a:pt x="11" y="54"/>
                    <a:pt x="15" y="54"/>
                  </a:cubicBezTo>
                  <a:cubicBezTo>
                    <a:pt x="19" y="54"/>
                    <a:pt x="22" y="52"/>
                    <a:pt x="24" y="50"/>
                  </a:cubicBezTo>
                  <a:cubicBezTo>
                    <a:pt x="26" y="47"/>
                    <a:pt x="27" y="44"/>
                    <a:pt x="28" y="40"/>
                  </a:cubicBezTo>
                  <a:cubicBezTo>
                    <a:pt x="29" y="34"/>
                    <a:pt x="30" y="33"/>
                    <a:pt x="30" y="33"/>
                  </a:cubicBezTo>
                  <a:cubicBezTo>
                    <a:pt x="33" y="27"/>
                    <a:pt x="38" y="24"/>
                    <a:pt x="45" y="24"/>
                  </a:cubicBezTo>
                  <a:cubicBezTo>
                    <a:pt x="48" y="24"/>
                    <a:pt x="51" y="25"/>
                    <a:pt x="54" y="26"/>
                  </a:cubicBezTo>
                  <a:cubicBezTo>
                    <a:pt x="56" y="28"/>
                    <a:pt x="59" y="30"/>
                    <a:pt x="60" y="32"/>
                  </a:cubicBezTo>
                  <a:cubicBezTo>
                    <a:pt x="62" y="35"/>
                    <a:pt x="63" y="38"/>
                    <a:pt x="64" y="41"/>
                  </a:cubicBezTo>
                  <a:cubicBezTo>
                    <a:pt x="64" y="44"/>
                    <a:pt x="64" y="47"/>
                    <a:pt x="62" y="50"/>
                  </a:cubicBezTo>
                  <a:cubicBezTo>
                    <a:pt x="61" y="53"/>
                    <a:pt x="59" y="57"/>
                    <a:pt x="57" y="60"/>
                  </a:cubicBezTo>
                  <a:cubicBezTo>
                    <a:pt x="54" y="63"/>
                    <a:pt x="51" y="66"/>
                    <a:pt x="46" y="70"/>
                  </a:cubicBezTo>
                  <a:cubicBezTo>
                    <a:pt x="44" y="72"/>
                    <a:pt x="40" y="75"/>
                    <a:pt x="34" y="81"/>
                  </a:cubicBezTo>
                  <a:cubicBezTo>
                    <a:pt x="28" y="87"/>
                    <a:pt x="22" y="94"/>
                    <a:pt x="15" y="102"/>
                  </a:cubicBezTo>
                  <a:cubicBezTo>
                    <a:pt x="13" y="104"/>
                    <a:pt x="12" y="108"/>
                    <a:pt x="10" y="111"/>
                  </a:cubicBezTo>
                  <a:cubicBezTo>
                    <a:pt x="9" y="115"/>
                    <a:pt x="8" y="118"/>
                    <a:pt x="9" y="121"/>
                  </a:cubicBezTo>
                  <a:cubicBezTo>
                    <a:pt x="9" y="125"/>
                    <a:pt x="11" y="129"/>
                    <a:pt x="15" y="132"/>
                  </a:cubicBezTo>
                  <a:cubicBezTo>
                    <a:pt x="18" y="135"/>
                    <a:pt x="22" y="136"/>
                    <a:pt x="27" y="136"/>
                  </a:cubicBezTo>
                  <a:cubicBezTo>
                    <a:pt x="92" y="136"/>
                    <a:pt x="92" y="136"/>
                    <a:pt x="92" y="136"/>
                  </a:cubicBezTo>
                  <a:cubicBezTo>
                    <a:pt x="97" y="136"/>
                    <a:pt x="100" y="135"/>
                    <a:pt x="102" y="132"/>
                  </a:cubicBezTo>
                  <a:cubicBezTo>
                    <a:pt x="105" y="130"/>
                    <a:pt x="106" y="127"/>
                    <a:pt x="105" y="123"/>
                  </a:cubicBezTo>
                  <a:cubicBezTo>
                    <a:pt x="105" y="119"/>
                    <a:pt x="103" y="115"/>
                    <a:pt x="99" y="113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56" name="Freeform 125">
              <a:extLst>
                <a:ext uri="{FF2B5EF4-FFF2-40B4-BE49-F238E27FC236}">
                  <a16:creationId xmlns:a16="http://schemas.microsoft.com/office/drawing/2014/main" id="{BDE55C67-6710-401A-B32F-ABF5E83A4F1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186550" y="4894205"/>
              <a:ext cx="126337" cy="160849"/>
            </a:xfrm>
            <a:custGeom>
              <a:avLst/>
              <a:gdLst>
                <a:gd name="T0" fmla="*/ 101 w 108"/>
                <a:gd name="T1" fmla="*/ 85 h 138"/>
                <a:gd name="T2" fmla="*/ 88 w 108"/>
                <a:gd name="T3" fmla="*/ 83 h 138"/>
                <a:gd name="T4" fmla="*/ 87 w 108"/>
                <a:gd name="T5" fmla="*/ 83 h 138"/>
                <a:gd name="T6" fmla="*/ 80 w 108"/>
                <a:gd name="T7" fmla="*/ 18 h 138"/>
                <a:gd name="T8" fmla="*/ 62 w 108"/>
                <a:gd name="T9" fmla="*/ 0 h 138"/>
                <a:gd name="T10" fmla="*/ 53 w 108"/>
                <a:gd name="T11" fmla="*/ 3 h 138"/>
                <a:gd name="T12" fmla="*/ 46 w 108"/>
                <a:gd name="T13" fmla="*/ 13 h 138"/>
                <a:gd name="T14" fmla="*/ 7 w 108"/>
                <a:gd name="T15" fmla="*/ 75 h 138"/>
                <a:gd name="T16" fmla="*/ 4 w 108"/>
                <a:gd name="T17" fmla="*/ 79 h 138"/>
                <a:gd name="T18" fmla="*/ 2 w 108"/>
                <a:gd name="T19" fmla="*/ 83 h 138"/>
                <a:gd name="T20" fmla="*/ 0 w 108"/>
                <a:gd name="T21" fmla="*/ 87 h 138"/>
                <a:gd name="T22" fmla="*/ 0 w 108"/>
                <a:gd name="T23" fmla="*/ 92 h 138"/>
                <a:gd name="T24" fmla="*/ 6 w 108"/>
                <a:gd name="T25" fmla="*/ 104 h 138"/>
                <a:gd name="T26" fmla="*/ 21 w 108"/>
                <a:gd name="T27" fmla="*/ 109 h 138"/>
                <a:gd name="T28" fmla="*/ 62 w 108"/>
                <a:gd name="T29" fmla="*/ 109 h 138"/>
                <a:gd name="T30" fmla="*/ 64 w 108"/>
                <a:gd name="T31" fmla="*/ 122 h 138"/>
                <a:gd name="T32" fmla="*/ 69 w 108"/>
                <a:gd name="T33" fmla="*/ 134 h 138"/>
                <a:gd name="T34" fmla="*/ 80 w 108"/>
                <a:gd name="T35" fmla="*/ 138 h 138"/>
                <a:gd name="T36" fmla="*/ 89 w 108"/>
                <a:gd name="T37" fmla="*/ 134 h 138"/>
                <a:gd name="T38" fmla="*/ 92 w 108"/>
                <a:gd name="T39" fmla="*/ 122 h 138"/>
                <a:gd name="T40" fmla="*/ 90 w 108"/>
                <a:gd name="T41" fmla="*/ 109 h 138"/>
                <a:gd name="T42" fmla="*/ 93 w 108"/>
                <a:gd name="T43" fmla="*/ 109 h 138"/>
                <a:gd name="T44" fmla="*/ 104 w 108"/>
                <a:gd name="T45" fmla="*/ 106 h 138"/>
                <a:gd name="T46" fmla="*/ 108 w 108"/>
                <a:gd name="T47" fmla="*/ 96 h 138"/>
                <a:gd name="T48" fmla="*/ 101 w 108"/>
                <a:gd name="T49" fmla="*/ 85 h 138"/>
                <a:gd name="T50" fmla="*/ 55 w 108"/>
                <a:gd name="T51" fmla="*/ 44 h 138"/>
                <a:gd name="T52" fmla="*/ 60 w 108"/>
                <a:gd name="T53" fmla="*/ 83 h 138"/>
                <a:gd name="T54" fmla="*/ 31 w 108"/>
                <a:gd name="T55" fmla="*/ 83 h 138"/>
                <a:gd name="T56" fmla="*/ 55 w 108"/>
                <a:gd name="T57" fmla="*/ 44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8" h="138">
                  <a:moveTo>
                    <a:pt x="101" y="85"/>
                  </a:moveTo>
                  <a:cubicBezTo>
                    <a:pt x="97" y="84"/>
                    <a:pt x="93" y="83"/>
                    <a:pt x="88" y="83"/>
                  </a:cubicBezTo>
                  <a:cubicBezTo>
                    <a:pt x="87" y="83"/>
                    <a:pt x="87" y="83"/>
                    <a:pt x="87" y="83"/>
                  </a:cubicBezTo>
                  <a:cubicBezTo>
                    <a:pt x="80" y="18"/>
                    <a:pt x="80" y="18"/>
                    <a:pt x="80" y="18"/>
                  </a:cubicBezTo>
                  <a:cubicBezTo>
                    <a:pt x="79" y="6"/>
                    <a:pt x="72" y="0"/>
                    <a:pt x="62" y="0"/>
                  </a:cubicBezTo>
                  <a:cubicBezTo>
                    <a:pt x="58" y="0"/>
                    <a:pt x="55" y="1"/>
                    <a:pt x="53" y="3"/>
                  </a:cubicBezTo>
                  <a:cubicBezTo>
                    <a:pt x="51" y="5"/>
                    <a:pt x="49" y="8"/>
                    <a:pt x="46" y="13"/>
                  </a:cubicBezTo>
                  <a:cubicBezTo>
                    <a:pt x="7" y="75"/>
                    <a:pt x="7" y="75"/>
                    <a:pt x="7" y="75"/>
                  </a:cubicBezTo>
                  <a:cubicBezTo>
                    <a:pt x="4" y="79"/>
                    <a:pt x="4" y="79"/>
                    <a:pt x="4" y="79"/>
                  </a:cubicBezTo>
                  <a:cubicBezTo>
                    <a:pt x="3" y="80"/>
                    <a:pt x="2" y="82"/>
                    <a:pt x="2" y="83"/>
                  </a:cubicBezTo>
                  <a:cubicBezTo>
                    <a:pt x="1" y="84"/>
                    <a:pt x="0" y="86"/>
                    <a:pt x="0" y="87"/>
                  </a:cubicBezTo>
                  <a:cubicBezTo>
                    <a:pt x="0" y="89"/>
                    <a:pt x="0" y="90"/>
                    <a:pt x="0" y="92"/>
                  </a:cubicBezTo>
                  <a:cubicBezTo>
                    <a:pt x="0" y="97"/>
                    <a:pt x="2" y="101"/>
                    <a:pt x="6" y="104"/>
                  </a:cubicBezTo>
                  <a:cubicBezTo>
                    <a:pt x="10" y="107"/>
                    <a:pt x="15" y="109"/>
                    <a:pt x="21" y="109"/>
                  </a:cubicBezTo>
                  <a:cubicBezTo>
                    <a:pt x="62" y="109"/>
                    <a:pt x="62" y="109"/>
                    <a:pt x="62" y="109"/>
                  </a:cubicBezTo>
                  <a:cubicBezTo>
                    <a:pt x="64" y="122"/>
                    <a:pt x="64" y="122"/>
                    <a:pt x="64" y="122"/>
                  </a:cubicBezTo>
                  <a:cubicBezTo>
                    <a:pt x="64" y="127"/>
                    <a:pt x="66" y="131"/>
                    <a:pt x="69" y="134"/>
                  </a:cubicBezTo>
                  <a:cubicBezTo>
                    <a:pt x="72" y="137"/>
                    <a:pt x="76" y="138"/>
                    <a:pt x="80" y="138"/>
                  </a:cubicBezTo>
                  <a:cubicBezTo>
                    <a:pt x="84" y="138"/>
                    <a:pt x="87" y="137"/>
                    <a:pt x="89" y="134"/>
                  </a:cubicBezTo>
                  <a:cubicBezTo>
                    <a:pt x="92" y="131"/>
                    <a:pt x="92" y="127"/>
                    <a:pt x="92" y="122"/>
                  </a:cubicBezTo>
                  <a:cubicBezTo>
                    <a:pt x="90" y="109"/>
                    <a:pt x="90" y="109"/>
                    <a:pt x="90" y="109"/>
                  </a:cubicBezTo>
                  <a:cubicBezTo>
                    <a:pt x="93" y="109"/>
                    <a:pt x="93" y="109"/>
                    <a:pt x="93" y="109"/>
                  </a:cubicBezTo>
                  <a:cubicBezTo>
                    <a:pt x="98" y="109"/>
                    <a:pt x="102" y="108"/>
                    <a:pt x="104" y="106"/>
                  </a:cubicBezTo>
                  <a:cubicBezTo>
                    <a:pt x="106" y="104"/>
                    <a:pt x="108" y="101"/>
                    <a:pt x="108" y="96"/>
                  </a:cubicBezTo>
                  <a:cubicBezTo>
                    <a:pt x="107" y="89"/>
                    <a:pt x="103" y="86"/>
                    <a:pt x="101" y="85"/>
                  </a:cubicBezTo>
                  <a:close/>
                  <a:moveTo>
                    <a:pt x="55" y="44"/>
                  </a:moveTo>
                  <a:cubicBezTo>
                    <a:pt x="60" y="83"/>
                    <a:pt x="60" y="83"/>
                    <a:pt x="60" y="83"/>
                  </a:cubicBezTo>
                  <a:cubicBezTo>
                    <a:pt x="31" y="83"/>
                    <a:pt x="31" y="83"/>
                    <a:pt x="31" y="83"/>
                  </a:cubicBezTo>
                  <a:lnTo>
                    <a:pt x="55" y="44"/>
                  </a:ln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57" name="Freeform 126">
              <a:extLst>
                <a:ext uri="{FF2B5EF4-FFF2-40B4-BE49-F238E27FC236}">
                  <a16:creationId xmlns:a16="http://schemas.microsoft.com/office/drawing/2014/main" id="{BD01CD85-CE5A-4248-94C5-CDCF0B0D8CB4}"/>
                </a:ext>
              </a:extLst>
            </p:cNvPr>
            <p:cNvSpPr>
              <a:spLocks/>
            </p:cNvSpPr>
            <p:nvPr/>
          </p:nvSpPr>
          <p:spPr bwMode="auto">
            <a:xfrm>
              <a:off x="5453400" y="4790670"/>
              <a:ext cx="405512" cy="368535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3 w 348"/>
                <a:gd name="T7" fmla="*/ 40 h 316"/>
                <a:gd name="T8" fmla="*/ 38 w 348"/>
                <a:gd name="T9" fmla="*/ 0 h 316"/>
                <a:gd name="T10" fmla="*/ 275 w 348"/>
                <a:gd name="T11" fmla="*/ 0 h 316"/>
                <a:gd name="T12" fmla="*/ 319 w 348"/>
                <a:gd name="T13" fmla="*/ 40 h 316"/>
                <a:gd name="T14" fmla="*/ 346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29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58" name="Freeform 127">
              <a:extLst>
                <a:ext uri="{FF2B5EF4-FFF2-40B4-BE49-F238E27FC236}">
                  <a16:creationId xmlns:a16="http://schemas.microsoft.com/office/drawing/2014/main" id="{0F7D16A9-0289-44DA-88A8-E229AABB91E6}"/>
                </a:ext>
              </a:extLst>
            </p:cNvPr>
            <p:cNvSpPr>
              <a:spLocks/>
            </p:cNvSpPr>
            <p:nvPr/>
          </p:nvSpPr>
          <p:spPr bwMode="auto">
            <a:xfrm>
              <a:off x="5505167" y="4803612"/>
              <a:ext cx="353744" cy="355593"/>
            </a:xfrm>
            <a:custGeom>
              <a:avLst/>
              <a:gdLst>
                <a:gd name="T0" fmla="*/ 275 w 304"/>
                <a:gd name="T1" fmla="*/ 29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9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1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8"/>
                    <a:pt x="274" y="18"/>
                    <a:pt x="275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59" name="Freeform 128">
              <a:extLst>
                <a:ext uri="{FF2B5EF4-FFF2-40B4-BE49-F238E27FC236}">
                  <a16:creationId xmlns:a16="http://schemas.microsoft.com/office/drawing/2014/main" id="{B7131C73-6417-4E03-B021-616316F48F3A}"/>
                </a:ext>
              </a:extLst>
            </p:cNvPr>
            <p:cNvSpPr>
              <a:spLocks/>
            </p:cNvSpPr>
            <p:nvPr/>
          </p:nvSpPr>
          <p:spPr bwMode="auto">
            <a:xfrm>
              <a:off x="5534132" y="4894205"/>
              <a:ext cx="123256" cy="158384"/>
            </a:xfrm>
            <a:custGeom>
              <a:avLst/>
              <a:gdLst>
                <a:gd name="T0" fmla="*/ 100 w 106"/>
                <a:gd name="T1" fmla="*/ 112 h 136"/>
                <a:gd name="T2" fmla="*/ 87 w 106"/>
                <a:gd name="T3" fmla="*/ 109 h 136"/>
                <a:gd name="T4" fmla="*/ 47 w 106"/>
                <a:gd name="T5" fmla="*/ 109 h 136"/>
                <a:gd name="T6" fmla="*/ 48 w 106"/>
                <a:gd name="T7" fmla="*/ 108 h 136"/>
                <a:gd name="T8" fmla="*/ 64 w 106"/>
                <a:gd name="T9" fmla="*/ 92 h 136"/>
                <a:gd name="T10" fmla="*/ 81 w 106"/>
                <a:gd name="T11" fmla="*/ 76 h 136"/>
                <a:gd name="T12" fmla="*/ 91 w 106"/>
                <a:gd name="T13" fmla="*/ 61 h 136"/>
                <a:gd name="T14" fmla="*/ 94 w 106"/>
                <a:gd name="T15" fmla="*/ 40 h 136"/>
                <a:gd name="T16" fmla="*/ 90 w 106"/>
                <a:gd name="T17" fmla="*/ 25 h 136"/>
                <a:gd name="T18" fmla="*/ 81 w 106"/>
                <a:gd name="T19" fmla="*/ 13 h 136"/>
                <a:gd name="T20" fmla="*/ 68 w 106"/>
                <a:gd name="T21" fmla="*/ 5 h 136"/>
                <a:gd name="T22" fmla="*/ 43 w 106"/>
                <a:gd name="T23" fmla="*/ 0 h 136"/>
                <a:gd name="T24" fmla="*/ 23 w 106"/>
                <a:gd name="T25" fmla="*/ 4 h 136"/>
                <a:gd name="T26" fmla="*/ 10 w 106"/>
                <a:gd name="T27" fmla="*/ 13 h 136"/>
                <a:gd name="T28" fmla="*/ 2 w 106"/>
                <a:gd name="T29" fmla="*/ 26 h 136"/>
                <a:gd name="T30" fmla="*/ 1 w 106"/>
                <a:gd name="T31" fmla="*/ 40 h 136"/>
                <a:gd name="T32" fmla="*/ 6 w 106"/>
                <a:gd name="T33" fmla="*/ 50 h 136"/>
                <a:gd name="T34" fmla="*/ 16 w 106"/>
                <a:gd name="T35" fmla="*/ 53 h 136"/>
                <a:gd name="T36" fmla="*/ 25 w 106"/>
                <a:gd name="T37" fmla="*/ 49 h 136"/>
                <a:gd name="T38" fmla="*/ 29 w 106"/>
                <a:gd name="T39" fmla="*/ 39 h 136"/>
                <a:gd name="T40" fmla="*/ 31 w 106"/>
                <a:gd name="T41" fmla="*/ 33 h 136"/>
                <a:gd name="T42" fmla="*/ 46 w 106"/>
                <a:gd name="T43" fmla="*/ 24 h 136"/>
                <a:gd name="T44" fmla="*/ 54 w 106"/>
                <a:gd name="T45" fmla="*/ 26 h 136"/>
                <a:gd name="T46" fmla="*/ 61 w 106"/>
                <a:gd name="T47" fmla="*/ 32 h 136"/>
                <a:gd name="T48" fmla="*/ 64 w 106"/>
                <a:gd name="T49" fmla="*/ 40 h 136"/>
                <a:gd name="T50" fmla="*/ 63 w 106"/>
                <a:gd name="T51" fmla="*/ 50 h 136"/>
                <a:gd name="T52" fmla="*/ 58 w 106"/>
                <a:gd name="T53" fmla="*/ 59 h 136"/>
                <a:gd name="T54" fmla="*/ 47 w 106"/>
                <a:gd name="T55" fmla="*/ 69 h 136"/>
                <a:gd name="T56" fmla="*/ 35 w 106"/>
                <a:gd name="T57" fmla="*/ 81 h 136"/>
                <a:gd name="T58" fmla="*/ 16 w 106"/>
                <a:gd name="T59" fmla="*/ 102 h 136"/>
                <a:gd name="T60" fmla="*/ 11 w 106"/>
                <a:gd name="T61" fmla="*/ 111 h 136"/>
                <a:gd name="T62" fmla="*/ 10 w 106"/>
                <a:gd name="T63" fmla="*/ 120 h 136"/>
                <a:gd name="T64" fmla="*/ 15 w 106"/>
                <a:gd name="T65" fmla="*/ 131 h 136"/>
                <a:gd name="T66" fmla="*/ 28 w 106"/>
                <a:gd name="T67" fmla="*/ 136 h 136"/>
                <a:gd name="T68" fmla="*/ 93 w 106"/>
                <a:gd name="T69" fmla="*/ 136 h 136"/>
                <a:gd name="T70" fmla="*/ 103 w 106"/>
                <a:gd name="T71" fmla="*/ 132 h 136"/>
                <a:gd name="T72" fmla="*/ 106 w 106"/>
                <a:gd name="T73" fmla="*/ 122 h 136"/>
                <a:gd name="T74" fmla="*/ 100 w 106"/>
                <a:gd name="T75" fmla="*/ 112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100" y="112"/>
                  </a:moveTo>
                  <a:cubicBezTo>
                    <a:pt x="97" y="110"/>
                    <a:pt x="93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8" y="109"/>
                    <a:pt x="48" y="108"/>
                    <a:pt x="48" y="108"/>
                  </a:cubicBezTo>
                  <a:cubicBezTo>
                    <a:pt x="51" y="104"/>
                    <a:pt x="56" y="99"/>
                    <a:pt x="64" y="92"/>
                  </a:cubicBezTo>
                  <a:cubicBezTo>
                    <a:pt x="72" y="85"/>
                    <a:pt x="78" y="79"/>
                    <a:pt x="81" y="76"/>
                  </a:cubicBezTo>
                  <a:cubicBezTo>
                    <a:pt x="85" y="72"/>
                    <a:pt x="88" y="67"/>
                    <a:pt x="91" y="61"/>
                  </a:cubicBezTo>
                  <a:cubicBezTo>
                    <a:pt x="94" y="55"/>
                    <a:pt x="95" y="48"/>
                    <a:pt x="94" y="40"/>
                  </a:cubicBezTo>
                  <a:cubicBezTo>
                    <a:pt x="94" y="35"/>
                    <a:pt x="92" y="30"/>
                    <a:pt x="90" y="25"/>
                  </a:cubicBezTo>
                  <a:cubicBezTo>
                    <a:pt x="88" y="21"/>
                    <a:pt x="85" y="16"/>
                    <a:pt x="81" y="13"/>
                  </a:cubicBezTo>
                  <a:cubicBezTo>
                    <a:pt x="77" y="9"/>
                    <a:pt x="73" y="7"/>
                    <a:pt x="68" y="5"/>
                  </a:cubicBezTo>
                  <a:cubicBezTo>
                    <a:pt x="61" y="2"/>
                    <a:pt x="53" y="0"/>
                    <a:pt x="43" y="0"/>
                  </a:cubicBezTo>
                  <a:cubicBezTo>
                    <a:pt x="36" y="0"/>
                    <a:pt x="29" y="1"/>
                    <a:pt x="23" y="4"/>
                  </a:cubicBezTo>
                  <a:cubicBezTo>
                    <a:pt x="18" y="6"/>
                    <a:pt x="13" y="9"/>
                    <a:pt x="10" y="13"/>
                  </a:cubicBezTo>
                  <a:cubicBezTo>
                    <a:pt x="6" y="17"/>
                    <a:pt x="4" y="21"/>
                    <a:pt x="2" y="26"/>
                  </a:cubicBezTo>
                  <a:cubicBezTo>
                    <a:pt x="1" y="31"/>
                    <a:pt x="0" y="35"/>
                    <a:pt x="1" y="40"/>
                  </a:cubicBezTo>
                  <a:cubicBezTo>
                    <a:pt x="1" y="44"/>
                    <a:pt x="3" y="47"/>
                    <a:pt x="6" y="50"/>
                  </a:cubicBezTo>
                  <a:cubicBezTo>
                    <a:pt x="9" y="52"/>
                    <a:pt x="12" y="53"/>
                    <a:pt x="16" y="53"/>
                  </a:cubicBezTo>
                  <a:cubicBezTo>
                    <a:pt x="20" y="53"/>
                    <a:pt x="23" y="52"/>
                    <a:pt x="25" y="49"/>
                  </a:cubicBezTo>
                  <a:cubicBezTo>
                    <a:pt x="27" y="47"/>
                    <a:pt x="28" y="44"/>
                    <a:pt x="29" y="39"/>
                  </a:cubicBezTo>
                  <a:cubicBezTo>
                    <a:pt x="30" y="34"/>
                    <a:pt x="31" y="33"/>
                    <a:pt x="31" y="33"/>
                  </a:cubicBezTo>
                  <a:cubicBezTo>
                    <a:pt x="34" y="27"/>
                    <a:pt x="39" y="24"/>
                    <a:pt x="46" y="24"/>
                  </a:cubicBezTo>
                  <a:cubicBezTo>
                    <a:pt x="49" y="24"/>
                    <a:pt x="52" y="25"/>
                    <a:pt x="54" y="26"/>
                  </a:cubicBezTo>
                  <a:cubicBezTo>
                    <a:pt x="57" y="27"/>
                    <a:pt x="59" y="29"/>
                    <a:pt x="61" y="32"/>
                  </a:cubicBezTo>
                  <a:cubicBezTo>
                    <a:pt x="63" y="34"/>
                    <a:pt x="64" y="37"/>
                    <a:pt x="64" y="40"/>
                  </a:cubicBezTo>
                  <a:cubicBezTo>
                    <a:pt x="65" y="43"/>
                    <a:pt x="64" y="46"/>
                    <a:pt x="63" y="50"/>
                  </a:cubicBezTo>
                  <a:cubicBezTo>
                    <a:pt x="62" y="53"/>
                    <a:pt x="60" y="56"/>
                    <a:pt x="58" y="59"/>
                  </a:cubicBezTo>
                  <a:cubicBezTo>
                    <a:pt x="55" y="63"/>
                    <a:pt x="51" y="66"/>
                    <a:pt x="47" y="69"/>
                  </a:cubicBezTo>
                  <a:cubicBezTo>
                    <a:pt x="45" y="71"/>
                    <a:pt x="40" y="75"/>
                    <a:pt x="35" y="81"/>
                  </a:cubicBezTo>
                  <a:cubicBezTo>
                    <a:pt x="29" y="87"/>
                    <a:pt x="23" y="94"/>
                    <a:pt x="16" y="102"/>
                  </a:cubicBezTo>
                  <a:cubicBezTo>
                    <a:pt x="14" y="104"/>
                    <a:pt x="12" y="107"/>
                    <a:pt x="11" y="111"/>
                  </a:cubicBezTo>
                  <a:cubicBezTo>
                    <a:pt x="10" y="115"/>
                    <a:pt x="9" y="118"/>
                    <a:pt x="10" y="120"/>
                  </a:cubicBezTo>
                  <a:cubicBezTo>
                    <a:pt x="10" y="125"/>
                    <a:pt x="12" y="128"/>
                    <a:pt x="15" y="131"/>
                  </a:cubicBezTo>
                  <a:cubicBezTo>
                    <a:pt x="19" y="134"/>
                    <a:pt x="23" y="136"/>
                    <a:pt x="28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8" y="136"/>
                    <a:pt x="101" y="134"/>
                    <a:pt x="103" y="132"/>
                  </a:cubicBezTo>
                  <a:cubicBezTo>
                    <a:pt x="105" y="129"/>
                    <a:pt x="106" y="126"/>
                    <a:pt x="106" y="122"/>
                  </a:cubicBezTo>
                  <a:cubicBezTo>
                    <a:pt x="105" y="118"/>
                    <a:pt x="103" y="115"/>
                    <a:pt x="100" y="112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60" name="Freeform 129">
              <a:extLst>
                <a:ext uri="{FF2B5EF4-FFF2-40B4-BE49-F238E27FC236}">
                  <a16:creationId xmlns:a16="http://schemas.microsoft.com/office/drawing/2014/main" id="{71E0698C-DD97-4E82-AFC3-A257C83A6DF3}"/>
                </a:ext>
              </a:extLst>
            </p:cNvPr>
            <p:cNvSpPr>
              <a:spLocks/>
            </p:cNvSpPr>
            <p:nvPr/>
          </p:nvSpPr>
          <p:spPr bwMode="auto">
            <a:xfrm>
              <a:off x="5666016" y="4896670"/>
              <a:ext cx="112779" cy="158384"/>
            </a:xfrm>
            <a:custGeom>
              <a:avLst/>
              <a:gdLst>
                <a:gd name="T0" fmla="*/ 91 w 97"/>
                <a:gd name="T1" fmla="*/ 69 h 136"/>
                <a:gd name="T2" fmla="*/ 80 w 97"/>
                <a:gd name="T3" fmla="*/ 55 h 136"/>
                <a:gd name="T4" fmla="*/ 65 w 97"/>
                <a:gd name="T5" fmla="*/ 46 h 136"/>
                <a:gd name="T6" fmla="*/ 29 w 97"/>
                <a:gd name="T7" fmla="*/ 47 h 136"/>
                <a:gd name="T8" fmla="*/ 30 w 97"/>
                <a:gd name="T9" fmla="*/ 27 h 136"/>
                <a:gd name="T10" fmla="*/ 70 w 97"/>
                <a:gd name="T11" fmla="*/ 27 h 136"/>
                <a:gd name="T12" fmla="*/ 81 w 97"/>
                <a:gd name="T13" fmla="*/ 23 h 136"/>
                <a:gd name="T14" fmla="*/ 84 w 97"/>
                <a:gd name="T15" fmla="*/ 13 h 136"/>
                <a:gd name="T16" fmla="*/ 66 w 97"/>
                <a:gd name="T17" fmla="*/ 0 h 136"/>
                <a:gd name="T18" fmla="*/ 20 w 97"/>
                <a:gd name="T19" fmla="*/ 0 h 136"/>
                <a:gd name="T20" fmla="*/ 7 w 97"/>
                <a:gd name="T21" fmla="*/ 4 h 136"/>
                <a:gd name="T22" fmla="*/ 3 w 97"/>
                <a:gd name="T23" fmla="*/ 17 h 136"/>
                <a:gd name="T24" fmla="*/ 0 w 97"/>
                <a:gd name="T25" fmla="*/ 59 h 136"/>
                <a:gd name="T26" fmla="*/ 0 w 97"/>
                <a:gd name="T27" fmla="*/ 65 h 136"/>
                <a:gd name="T28" fmla="*/ 6 w 97"/>
                <a:gd name="T29" fmla="*/ 75 h 136"/>
                <a:gd name="T30" fmla="*/ 16 w 97"/>
                <a:gd name="T31" fmla="*/ 79 h 136"/>
                <a:gd name="T32" fmla="*/ 27 w 97"/>
                <a:gd name="T33" fmla="*/ 73 h 136"/>
                <a:gd name="T34" fmla="*/ 35 w 97"/>
                <a:gd name="T35" fmla="*/ 67 h 136"/>
                <a:gd name="T36" fmla="*/ 44 w 97"/>
                <a:gd name="T37" fmla="*/ 66 h 136"/>
                <a:gd name="T38" fmla="*/ 54 w 97"/>
                <a:gd name="T39" fmla="*/ 68 h 136"/>
                <a:gd name="T40" fmla="*/ 62 w 97"/>
                <a:gd name="T41" fmla="*/ 76 h 136"/>
                <a:gd name="T42" fmla="*/ 66 w 97"/>
                <a:gd name="T43" fmla="*/ 89 h 136"/>
                <a:gd name="T44" fmla="*/ 65 w 97"/>
                <a:gd name="T45" fmla="*/ 102 h 136"/>
                <a:gd name="T46" fmla="*/ 59 w 97"/>
                <a:gd name="T47" fmla="*/ 110 h 136"/>
                <a:gd name="T48" fmla="*/ 49 w 97"/>
                <a:gd name="T49" fmla="*/ 113 h 136"/>
                <a:gd name="T50" fmla="*/ 37 w 97"/>
                <a:gd name="T51" fmla="*/ 109 h 136"/>
                <a:gd name="T52" fmla="*/ 28 w 97"/>
                <a:gd name="T53" fmla="*/ 98 h 136"/>
                <a:gd name="T54" fmla="*/ 13 w 97"/>
                <a:gd name="T55" fmla="*/ 88 h 136"/>
                <a:gd name="T56" fmla="*/ 4 w 97"/>
                <a:gd name="T57" fmla="*/ 92 h 136"/>
                <a:gd name="T58" fmla="*/ 1 w 97"/>
                <a:gd name="T59" fmla="*/ 101 h 136"/>
                <a:gd name="T60" fmla="*/ 7 w 97"/>
                <a:gd name="T61" fmla="*/ 115 h 136"/>
                <a:gd name="T62" fmla="*/ 24 w 97"/>
                <a:gd name="T63" fmla="*/ 130 h 136"/>
                <a:gd name="T64" fmla="*/ 52 w 97"/>
                <a:gd name="T65" fmla="*/ 136 h 136"/>
                <a:gd name="T66" fmla="*/ 77 w 97"/>
                <a:gd name="T67" fmla="*/ 129 h 136"/>
                <a:gd name="T68" fmla="*/ 93 w 97"/>
                <a:gd name="T69" fmla="*/ 112 h 136"/>
                <a:gd name="T70" fmla="*/ 96 w 97"/>
                <a:gd name="T71" fmla="*/ 87 h 136"/>
                <a:gd name="T72" fmla="*/ 91 w 97"/>
                <a:gd name="T73" fmla="*/ 69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7" h="136">
                  <a:moveTo>
                    <a:pt x="91" y="69"/>
                  </a:moveTo>
                  <a:cubicBezTo>
                    <a:pt x="88" y="64"/>
                    <a:pt x="84" y="59"/>
                    <a:pt x="80" y="55"/>
                  </a:cubicBezTo>
                  <a:cubicBezTo>
                    <a:pt x="75" y="51"/>
                    <a:pt x="70" y="48"/>
                    <a:pt x="65" y="46"/>
                  </a:cubicBezTo>
                  <a:cubicBezTo>
                    <a:pt x="54" y="41"/>
                    <a:pt x="42" y="41"/>
                    <a:pt x="29" y="47"/>
                  </a:cubicBezTo>
                  <a:cubicBezTo>
                    <a:pt x="30" y="27"/>
                    <a:pt x="30" y="27"/>
                    <a:pt x="30" y="27"/>
                  </a:cubicBezTo>
                  <a:cubicBezTo>
                    <a:pt x="70" y="27"/>
                    <a:pt x="70" y="27"/>
                    <a:pt x="70" y="27"/>
                  </a:cubicBezTo>
                  <a:cubicBezTo>
                    <a:pt x="75" y="27"/>
                    <a:pt x="78" y="25"/>
                    <a:pt x="81" y="23"/>
                  </a:cubicBezTo>
                  <a:cubicBezTo>
                    <a:pt x="84" y="21"/>
                    <a:pt x="85" y="17"/>
                    <a:pt x="84" y="13"/>
                  </a:cubicBezTo>
                  <a:cubicBezTo>
                    <a:pt x="84" y="8"/>
                    <a:pt x="81" y="0"/>
                    <a:pt x="66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14" y="0"/>
                    <a:pt x="10" y="1"/>
                    <a:pt x="7" y="4"/>
                  </a:cubicBezTo>
                  <a:cubicBezTo>
                    <a:pt x="5" y="7"/>
                    <a:pt x="3" y="11"/>
                    <a:pt x="3" y="17"/>
                  </a:cubicBezTo>
                  <a:cubicBezTo>
                    <a:pt x="0" y="59"/>
                    <a:pt x="0" y="59"/>
                    <a:pt x="0" y="59"/>
                  </a:cubicBezTo>
                  <a:cubicBezTo>
                    <a:pt x="0" y="65"/>
                    <a:pt x="0" y="65"/>
                    <a:pt x="0" y="65"/>
                  </a:cubicBezTo>
                  <a:cubicBezTo>
                    <a:pt x="1" y="69"/>
                    <a:pt x="2" y="72"/>
                    <a:pt x="6" y="75"/>
                  </a:cubicBezTo>
                  <a:cubicBezTo>
                    <a:pt x="9" y="77"/>
                    <a:pt x="12" y="79"/>
                    <a:pt x="16" y="79"/>
                  </a:cubicBezTo>
                  <a:cubicBezTo>
                    <a:pt x="19" y="79"/>
                    <a:pt x="23" y="77"/>
                    <a:pt x="27" y="73"/>
                  </a:cubicBezTo>
                  <a:cubicBezTo>
                    <a:pt x="31" y="70"/>
                    <a:pt x="33" y="68"/>
                    <a:pt x="35" y="67"/>
                  </a:cubicBezTo>
                  <a:cubicBezTo>
                    <a:pt x="36" y="66"/>
                    <a:pt x="39" y="66"/>
                    <a:pt x="44" y="66"/>
                  </a:cubicBezTo>
                  <a:cubicBezTo>
                    <a:pt x="48" y="66"/>
                    <a:pt x="51" y="67"/>
                    <a:pt x="54" y="68"/>
                  </a:cubicBezTo>
                  <a:cubicBezTo>
                    <a:pt x="57" y="70"/>
                    <a:pt x="60" y="72"/>
                    <a:pt x="62" y="76"/>
                  </a:cubicBezTo>
                  <a:cubicBezTo>
                    <a:pt x="64" y="79"/>
                    <a:pt x="66" y="84"/>
                    <a:pt x="66" y="89"/>
                  </a:cubicBezTo>
                  <a:cubicBezTo>
                    <a:pt x="67" y="94"/>
                    <a:pt x="66" y="98"/>
                    <a:pt x="65" y="102"/>
                  </a:cubicBezTo>
                  <a:cubicBezTo>
                    <a:pt x="64" y="105"/>
                    <a:pt x="62" y="108"/>
                    <a:pt x="59" y="110"/>
                  </a:cubicBezTo>
                  <a:cubicBezTo>
                    <a:pt x="57" y="112"/>
                    <a:pt x="53" y="113"/>
                    <a:pt x="49" y="113"/>
                  </a:cubicBezTo>
                  <a:cubicBezTo>
                    <a:pt x="45" y="113"/>
                    <a:pt x="41" y="112"/>
                    <a:pt x="37" y="109"/>
                  </a:cubicBezTo>
                  <a:cubicBezTo>
                    <a:pt x="34" y="107"/>
                    <a:pt x="30" y="103"/>
                    <a:pt x="28" y="98"/>
                  </a:cubicBezTo>
                  <a:cubicBezTo>
                    <a:pt x="23" y="90"/>
                    <a:pt x="17" y="88"/>
                    <a:pt x="13" y="88"/>
                  </a:cubicBezTo>
                  <a:cubicBezTo>
                    <a:pt x="9" y="88"/>
                    <a:pt x="6" y="89"/>
                    <a:pt x="4" y="92"/>
                  </a:cubicBezTo>
                  <a:cubicBezTo>
                    <a:pt x="2" y="95"/>
                    <a:pt x="1" y="98"/>
                    <a:pt x="1" y="101"/>
                  </a:cubicBezTo>
                  <a:cubicBezTo>
                    <a:pt x="2" y="105"/>
                    <a:pt x="4" y="110"/>
                    <a:pt x="7" y="115"/>
                  </a:cubicBezTo>
                  <a:cubicBezTo>
                    <a:pt x="11" y="121"/>
                    <a:pt x="16" y="126"/>
                    <a:pt x="24" y="130"/>
                  </a:cubicBezTo>
                  <a:cubicBezTo>
                    <a:pt x="31" y="134"/>
                    <a:pt x="41" y="136"/>
                    <a:pt x="52" y="136"/>
                  </a:cubicBezTo>
                  <a:cubicBezTo>
                    <a:pt x="61" y="136"/>
                    <a:pt x="70" y="134"/>
                    <a:pt x="77" y="129"/>
                  </a:cubicBezTo>
                  <a:cubicBezTo>
                    <a:pt x="84" y="125"/>
                    <a:pt x="90" y="119"/>
                    <a:pt x="93" y="112"/>
                  </a:cubicBezTo>
                  <a:cubicBezTo>
                    <a:pt x="96" y="104"/>
                    <a:pt x="97" y="96"/>
                    <a:pt x="96" y="87"/>
                  </a:cubicBezTo>
                  <a:cubicBezTo>
                    <a:pt x="95" y="81"/>
                    <a:pt x="94" y="75"/>
                    <a:pt x="91" y="69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61" name="Freeform 130">
              <a:extLst>
                <a:ext uri="{FF2B5EF4-FFF2-40B4-BE49-F238E27FC236}">
                  <a16:creationId xmlns:a16="http://schemas.microsoft.com/office/drawing/2014/main" id="{016D9910-3ABB-4485-8A6D-63AD262F3F37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0666" y="5259042"/>
              <a:ext cx="405512" cy="368535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3 w 348"/>
                <a:gd name="T7" fmla="*/ 40 h 316"/>
                <a:gd name="T8" fmla="*/ 38 w 348"/>
                <a:gd name="T9" fmla="*/ 0 h 316"/>
                <a:gd name="T10" fmla="*/ 275 w 348"/>
                <a:gd name="T11" fmla="*/ 0 h 316"/>
                <a:gd name="T12" fmla="*/ 319 w 348"/>
                <a:gd name="T13" fmla="*/ 40 h 316"/>
                <a:gd name="T14" fmla="*/ 346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29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62" name="Freeform 131">
              <a:extLst>
                <a:ext uri="{FF2B5EF4-FFF2-40B4-BE49-F238E27FC236}">
                  <a16:creationId xmlns:a16="http://schemas.microsoft.com/office/drawing/2014/main" id="{B7F82EF1-BBB5-4B8A-A854-A27C0AF422E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2433" y="5273216"/>
              <a:ext cx="353744" cy="354360"/>
            </a:xfrm>
            <a:custGeom>
              <a:avLst/>
              <a:gdLst>
                <a:gd name="T0" fmla="*/ 275 w 304"/>
                <a:gd name="T1" fmla="*/ 28 h 304"/>
                <a:gd name="T2" fmla="*/ 302 w 304"/>
                <a:gd name="T3" fmla="*/ 264 h 304"/>
                <a:gd name="T4" fmla="*/ 266 w 304"/>
                <a:gd name="T5" fmla="*/ 304 h 304"/>
                <a:gd name="T6" fmla="*/ 30 w 304"/>
                <a:gd name="T7" fmla="*/ 304 h 304"/>
                <a:gd name="T8" fmla="*/ 0 w 304"/>
                <a:gd name="T9" fmla="*/ 293 h 304"/>
                <a:gd name="T10" fmla="*/ 260 w 304"/>
                <a:gd name="T11" fmla="*/ 0 h 304"/>
                <a:gd name="T12" fmla="*/ 275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5" y="28"/>
                  </a:moveTo>
                  <a:cubicBezTo>
                    <a:pt x="302" y="264"/>
                    <a:pt x="302" y="264"/>
                    <a:pt x="302" y="264"/>
                  </a:cubicBezTo>
                  <a:cubicBezTo>
                    <a:pt x="304" y="286"/>
                    <a:pt x="288" y="304"/>
                    <a:pt x="266" y="304"/>
                  </a:cubicBezTo>
                  <a:cubicBezTo>
                    <a:pt x="30" y="304"/>
                    <a:pt x="30" y="304"/>
                    <a:pt x="30" y="304"/>
                  </a:cubicBezTo>
                  <a:cubicBezTo>
                    <a:pt x="19" y="304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63" name="Freeform 132">
              <a:extLst>
                <a:ext uri="{FF2B5EF4-FFF2-40B4-BE49-F238E27FC236}">
                  <a16:creationId xmlns:a16="http://schemas.microsoft.com/office/drawing/2014/main" id="{09721D32-A5D3-4A9D-9D8B-C5ACBCFCAFD8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3864" y="5362577"/>
              <a:ext cx="123256" cy="159000"/>
            </a:xfrm>
            <a:custGeom>
              <a:avLst/>
              <a:gdLst>
                <a:gd name="T0" fmla="*/ 99 w 106"/>
                <a:gd name="T1" fmla="*/ 113 h 136"/>
                <a:gd name="T2" fmla="*/ 87 w 106"/>
                <a:gd name="T3" fmla="*/ 109 h 136"/>
                <a:gd name="T4" fmla="*/ 47 w 106"/>
                <a:gd name="T5" fmla="*/ 109 h 136"/>
                <a:gd name="T6" fmla="*/ 47 w 106"/>
                <a:gd name="T7" fmla="*/ 108 h 136"/>
                <a:gd name="T8" fmla="*/ 63 w 106"/>
                <a:gd name="T9" fmla="*/ 92 h 136"/>
                <a:gd name="T10" fmla="*/ 80 w 106"/>
                <a:gd name="T11" fmla="*/ 76 h 136"/>
                <a:gd name="T12" fmla="*/ 90 w 106"/>
                <a:gd name="T13" fmla="*/ 61 h 136"/>
                <a:gd name="T14" fmla="*/ 94 w 106"/>
                <a:gd name="T15" fmla="*/ 40 h 136"/>
                <a:gd name="T16" fmla="*/ 89 w 106"/>
                <a:gd name="T17" fmla="*/ 25 h 136"/>
                <a:gd name="T18" fmla="*/ 80 w 106"/>
                <a:gd name="T19" fmla="*/ 13 h 136"/>
                <a:gd name="T20" fmla="*/ 67 w 106"/>
                <a:gd name="T21" fmla="*/ 5 h 136"/>
                <a:gd name="T22" fmla="*/ 43 w 106"/>
                <a:gd name="T23" fmla="*/ 0 h 136"/>
                <a:gd name="T24" fmla="*/ 22 w 106"/>
                <a:gd name="T25" fmla="*/ 4 h 136"/>
                <a:gd name="T26" fmla="*/ 9 w 106"/>
                <a:gd name="T27" fmla="*/ 13 h 136"/>
                <a:gd name="T28" fmla="*/ 1 w 106"/>
                <a:gd name="T29" fmla="*/ 26 h 136"/>
                <a:gd name="T30" fmla="*/ 0 w 106"/>
                <a:gd name="T31" fmla="*/ 40 h 136"/>
                <a:gd name="T32" fmla="*/ 5 w 106"/>
                <a:gd name="T33" fmla="*/ 50 h 136"/>
                <a:gd name="T34" fmla="*/ 15 w 106"/>
                <a:gd name="T35" fmla="*/ 54 h 136"/>
                <a:gd name="T36" fmla="*/ 24 w 106"/>
                <a:gd name="T37" fmla="*/ 49 h 136"/>
                <a:gd name="T38" fmla="*/ 28 w 106"/>
                <a:gd name="T39" fmla="*/ 39 h 136"/>
                <a:gd name="T40" fmla="*/ 30 w 106"/>
                <a:gd name="T41" fmla="*/ 33 h 136"/>
                <a:gd name="T42" fmla="*/ 45 w 106"/>
                <a:gd name="T43" fmla="*/ 24 h 136"/>
                <a:gd name="T44" fmla="*/ 54 w 106"/>
                <a:gd name="T45" fmla="*/ 26 h 136"/>
                <a:gd name="T46" fmla="*/ 60 w 106"/>
                <a:gd name="T47" fmla="*/ 32 h 136"/>
                <a:gd name="T48" fmla="*/ 64 w 106"/>
                <a:gd name="T49" fmla="*/ 40 h 136"/>
                <a:gd name="T50" fmla="*/ 62 w 106"/>
                <a:gd name="T51" fmla="*/ 50 h 136"/>
                <a:gd name="T52" fmla="*/ 57 w 106"/>
                <a:gd name="T53" fmla="*/ 60 h 136"/>
                <a:gd name="T54" fmla="*/ 46 w 106"/>
                <a:gd name="T55" fmla="*/ 69 h 136"/>
                <a:gd name="T56" fmla="*/ 34 w 106"/>
                <a:gd name="T57" fmla="*/ 81 h 136"/>
                <a:gd name="T58" fmla="*/ 15 w 106"/>
                <a:gd name="T59" fmla="*/ 102 h 136"/>
                <a:gd name="T60" fmla="*/ 10 w 106"/>
                <a:gd name="T61" fmla="*/ 111 h 136"/>
                <a:gd name="T62" fmla="*/ 9 w 106"/>
                <a:gd name="T63" fmla="*/ 121 h 136"/>
                <a:gd name="T64" fmla="*/ 15 w 106"/>
                <a:gd name="T65" fmla="*/ 131 h 136"/>
                <a:gd name="T66" fmla="*/ 27 w 106"/>
                <a:gd name="T67" fmla="*/ 136 h 136"/>
                <a:gd name="T68" fmla="*/ 92 w 106"/>
                <a:gd name="T69" fmla="*/ 136 h 136"/>
                <a:gd name="T70" fmla="*/ 102 w 106"/>
                <a:gd name="T71" fmla="*/ 132 h 136"/>
                <a:gd name="T72" fmla="*/ 105 w 106"/>
                <a:gd name="T73" fmla="*/ 123 h 136"/>
                <a:gd name="T74" fmla="*/ 99 w 106"/>
                <a:gd name="T75" fmla="*/ 11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99" y="113"/>
                  </a:moveTo>
                  <a:cubicBezTo>
                    <a:pt x="96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9"/>
                    <a:pt x="47" y="109"/>
                    <a:pt x="47" y="108"/>
                  </a:cubicBezTo>
                  <a:cubicBezTo>
                    <a:pt x="50" y="104"/>
                    <a:pt x="55" y="99"/>
                    <a:pt x="63" y="92"/>
                  </a:cubicBezTo>
                  <a:cubicBezTo>
                    <a:pt x="71" y="85"/>
                    <a:pt x="77" y="79"/>
                    <a:pt x="80" y="76"/>
                  </a:cubicBezTo>
                  <a:cubicBezTo>
                    <a:pt x="84" y="72"/>
                    <a:pt x="87" y="67"/>
                    <a:pt x="90" y="61"/>
                  </a:cubicBezTo>
                  <a:cubicBezTo>
                    <a:pt x="93" y="55"/>
                    <a:pt x="95" y="48"/>
                    <a:pt x="94" y="40"/>
                  </a:cubicBezTo>
                  <a:cubicBezTo>
                    <a:pt x="93" y="35"/>
                    <a:pt x="92" y="30"/>
                    <a:pt x="89" y="25"/>
                  </a:cubicBezTo>
                  <a:cubicBezTo>
                    <a:pt x="87" y="21"/>
                    <a:pt x="84" y="17"/>
                    <a:pt x="80" y="13"/>
                  </a:cubicBezTo>
                  <a:cubicBezTo>
                    <a:pt x="76" y="10"/>
                    <a:pt x="72" y="7"/>
                    <a:pt x="67" y="5"/>
                  </a:cubicBezTo>
                  <a:cubicBezTo>
                    <a:pt x="60" y="2"/>
                    <a:pt x="52" y="0"/>
                    <a:pt x="43" y="0"/>
                  </a:cubicBezTo>
                  <a:cubicBezTo>
                    <a:pt x="35" y="0"/>
                    <a:pt x="28" y="1"/>
                    <a:pt x="22" y="4"/>
                  </a:cubicBezTo>
                  <a:cubicBezTo>
                    <a:pt x="17" y="6"/>
                    <a:pt x="12" y="9"/>
                    <a:pt x="9" y="13"/>
                  </a:cubicBezTo>
                  <a:cubicBezTo>
                    <a:pt x="5" y="17"/>
                    <a:pt x="3" y="21"/>
                    <a:pt x="1" y="26"/>
                  </a:cubicBezTo>
                  <a:cubicBezTo>
                    <a:pt x="0" y="31"/>
                    <a:pt x="0" y="35"/>
                    <a:pt x="0" y="40"/>
                  </a:cubicBezTo>
                  <a:cubicBezTo>
                    <a:pt x="0" y="44"/>
                    <a:pt x="2" y="47"/>
                    <a:pt x="5" y="50"/>
                  </a:cubicBezTo>
                  <a:cubicBezTo>
                    <a:pt x="8" y="52"/>
                    <a:pt x="11" y="54"/>
                    <a:pt x="15" y="54"/>
                  </a:cubicBezTo>
                  <a:cubicBezTo>
                    <a:pt x="19" y="54"/>
                    <a:pt x="22" y="52"/>
                    <a:pt x="24" y="49"/>
                  </a:cubicBezTo>
                  <a:cubicBezTo>
                    <a:pt x="26" y="47"/>
                    <a:pt x="27" y="44"/>
                    <a:pt x="28" y="39"/>
                  </a:cubicBezTo>
                  <a:cubicBezTo>
                    <a:pt x="30" y="34"/>
                    <a:pt x="30" y="33"/>
                    <a:pt x="30" y="33"/>
                  </a:cubicBezTo>
                  <a:cubicBezTo>
                    <a:pt x="33" y="27"/>
                    <a:pt x="38" y="24"/>
                    <a:pt x="45" y="24"/>
                  </a:cubicBezTo>
                  <a:cubicBezTo>
                    <a:pt x="48" y="24"/>
                    <a:pt x="51" y="25"/>
                    <a:pt x="54" y="26"/>
                  </a:cubicBezTo>
                  <a:cubicBezTo>
                    <a:pt x="56" y="28"/>
                    <a:pt x="59" y="29"/>
                    <a:pt x="60" y="32"/>
                  </a:cubicBezTo>
                  <a:cubicBezTo>
                    <a:pt x="62" y="34"/>
                    <a:pt x="63" y="37"/>
                    <a:pt x="64" y="40"/>
                  </a:cubicBezTo>
                  <a:cubicBezTo>
                    <a:pt x="64" y="43"/>
                    <a:pt x="64" y="47"/>
                    <a:pt x="62" y="50"/>
                  </a:cubicBezTo>
                  <a:cubicBezTo>
                    <a:pt x="61" y="53"/>
                    <a:pt x="59" y="56"/>
                    <a:pt x="57" y="60"/>
                  </a:cubicBezTo>
                  <a:cubicBezTo>
                    <a:pt x="54" y="63"/>
                    <a:pt x="51" y="66"/>
                    <a:pt x="46" y="69"/>
                  </a:cubicBezTo>
                  <a:cubicBezTo>
                    <a:pt x="44" y="71"/>
                    <a:pt x="40" y="75"/>
                    <a:pt x="34" y="81"/>
                  </a:cubicBezTo>
                  <a:cubicBezTo>
                    <a:pt x="28" y="87"/>
                    <a:pt x="22" y="94"/>
                    <a:pt x="15" y="102"/>
                  </a:cubicBezTo>
                  <a:cubicBezTo>
                    <a:pt x="13" y="104"/>
                    <a:pt x="12" y="107"/>
                    <a:pt x="10" y="111"/>
                  </a:cubicBezTo>
                  <a:cubicBezTo>
                    <a:pt x="9" y="115"/>
                    <a:pt x="8" y="118"/>
                    <a:pt x="9" y="121"/>
                  </a:cubicBezTo>
                  <a:cubicBezTo>
                    <a:pt x="9" y="125"/>
                    <a:pt x="11" y="128"/>
                    <a:pt x="15" y="131"/>
                  </a:cubicBezTo>
                  <a:cubicBezTo>
                    <a:pt x="18" y="134"/>
                    <a:pt x="22" y="136"/>
                    <a:pt x="27" y="136"/>
                  </a:cubicBezTo>
                  <a:cubicBezTo>
                    <a:pt x="92" y="136"/>
                    <a:pt x="92" y="136"/>
                    <a:pt x="92" y="136"/>
                  </a:cubicBezTo>
                  <a:cubicBezTo>
                    <a:pt x="97" y="136"/>
                    <a:pt x="100" y="135"/>
                    <a:pt x="102" y="132"/>
                  </a:cubicBezTo>
                  <a:cubicBezTo>
                    <a:pt x="105" y="129"/>
                    <a:pt x="106" y="126"/>
                    <a:pt x="105" y="123"/>
                  </a:cubicBezTo>
                  <a:cubicBezTo>
                    <a:pt x="105" y="118"/>
                    <a:pt x="103" y="115"/>
                    <a:pt x="99" y="113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64" name="Freeform 133">
              <a:extLst>
                <a:ext uri="{FF2B5EF4-FFF2-40B4-BE49-F238E27FC236}">
                  <a16:creationId xmlns:a16="http://schemas.microsoft.com/office/drawing/2014/main" id="{3B2FA972-91AE-417E-B915-C71281A13B1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03422" y="5362577"/>
              <a:ext cx="118942" cy="160849"/>
            </a:xfrm>
            <a:custGeom>
              <a:avLst/>
              <a:gdLst>
                <a:gd name="T0" fmla="*/ 82 w 102"/>
                <a:gd name="T1" fmla="*/ 18 h 138"/>
                <a:gd name="T2" fmla="*/ 64 w 102"/>
                <a:gd name="T3" fmla="*/ 5 h 138"/>
                <a:gd name="T4" fmla="*/ 42 w 102"/>
                <a:gd name="T5" fmla="*/ 0 h 138"/>
                <a:gd name="T6" fmla="*/ 24 w 102"/>
                <a:gd name="T7" fmla="*/ 4 h 138"/>
                <a:gd name="T8" fmla="*/ 10 w 102"/>
                <a:gd name="T9" fmla="*/ 14 h 138"/>
                <a:gd name="T10" fmla="*/ 2 w 102"/>
                <a:gd name="T11" fmla="*/ 29 h 138"/>
                <a:gd name="T12" fmla="*/ 0 w 102"/>
                <a:gd name="T13" fmla="*/ 47 h 138"/>
                <a:gd name="T14" fmla="*/ 5 w 102"/>
                <a:gd name="T15" fmla="*/ 64 h 138"/>
                <a:gd name="T16" fmla="*/ 16 w 102"/>
                <a:gd name="T17" fmla="*/ 79 h 138"/>
                <a:gd name="T18" fmla="*/ 30 w 102"/>
                <a:gd name="T19" fmla="*/ 88 h 138"/>
                <a:gd name="T20" fmla="*/ 47 w 102"/>
                <a:gd name="T21" fmla="*/ 92 h 138"/>
                <a:gd name="T22" fmla="*/ 64 w 102"/>
                <a:gd name="T23" fmla="*/ 88 h 138"/>
                <a:gd name="T24" fmla="*/ 71 w 102"/>
                <a:gd name="T25" fmla="*/ 83 h 138"/>
                <a:gd name="T26" fmla="*/ 67 w 102"/>
                <a:gd name="T27" fmla="*/ 107 h 138"/>
                <a:gd name="T28" fmla="*/ 62 w 102"/>
                <a:gd name="T29" fmla="*/ 113 h 138"/>
                <a:gd name="T30" fmla="*/ 45 w 102"/>
                <a:gd name="T31" fmla="*/ 112 h 138"/>
                <a:gd name="T32" fmla="*/ 39 w 102"/>
                <a:gd name="T33" fmla="*/ 105 h 138"/>
                <a:gd name="T34" fmla="*/ 32 w 102"/>
                <a:gd name="T35" fmla="*/ 97 h 138"/>
                <a:gd name="T36" fmla="*/ 23 w 102"/>
                <a:gd name="T37" fmla="*/ 95 h 138"/>
                <a:gd name="T38" fmla="*/ 15 w 102"/>
                <a:gd name="T39" fmla="*/ 99 h 138"/>
                <a:gd name="T40" fmla="*/ 12 w 102"/>
                <a:gd name="T41" fmla="*/ 107 h 138"/>
                <a:gd name="T42" fmla="*/ 19 w 102"/>
                <a:gd name="T43" fmla="*/ 121 h 138"/>
                <a:gd name="T44" fmla="*/ 34 w 102"/>
                <a:gd name="T45" fmla="*/ 133 h 138"/>
                <a:gd name="T46" fmla="*/ 56 w 102"/>
                <a:gd name="T47" fmla="*/ 138 h 138"/>
                <a:gd name="T48" fmla="*/ 77 w 102"/>
                <a:gd name="T49" fmla="*/ 133 h 138"/>
                <a:gd name="T50" fmla="*/ 92 w 102"/>
                <a:gd name="T51" fmla="*/ 119 h 138"/>
                <a:gd name="T52" fmla="*/ 100 w 102"/>
                <a:gd name="T53" fmla="*/ 97 h 138"/>
                <a:gd name="T54" fmla="*/ 100 w 102"/>
                <a:gd name="T55" fmla="*/ 66 h 138"/>
                <a:gd name="T56" fmla="*/ 94 w 102"/>
                <a:gd name="T57" fmla="*/ 38 h 138"/>
                <a:gd name="T58" fmla="*/ 82 w 102"/>
                <a:gd name="T59" fmla="*/ 18 h 138"/>
                <a:gd name="T60" fmla="*/ 44 w 102"/>
                <a:gd name="T61" fmla="*/ 24 h 138"/>
                <a:gd name="T62" fmla="*/ 52 w 102"/>
                <a:gd name="T63" fmla="*/ 25 h 138"/>
                <a:gd name="T64" fmla="*/ 58 w 102"/>
                <a:gd name="T65" fmla="*/ 30 h 138"/>
                <a:gd name="T66" fmla="*/ 63 w 102"/>
                <a:gd name="T67" fmla="*/ 38 h 138"/>
                <a:gd name="T68" fmla="*/ 66 w 102"/>
                <a:gd name="T69" fmla="*/ 48 h 138"/>
                <a:gd name="T70" fmla="*/ 64 w 102"/>
                <a:gd name="T71" fmla="*/ 60 h 138"/>
                <a:gd name="T72" fmla="*/ 58 w 102"/>
                <a:gd name="T73" fmla="*/ 67 h 138"/>
                <a:gd name="T74" fmla="*/ 50 w 102"/>
                <a:gd name="T75" fmla="*/ 69 h 138"/>
                <a:gd name="T76" fmla="*/ 37 w 102"/>
                <a:gd name="T77" fmla="*/ 63 h 138"/>
                <a:gd name="T78" fmla="*/ 30 w 102"/>
                <a:gd name="T79" fmla="*/ 47 h 138"/>
                <a:gd name="T80" fmla="*/ 33 w 102"/>
                <a:gd name="T81" fmla="*/ 30 h 138"/>
                <a:gd name="T82" fmla="*/ 44 w 102"/>
                <a:gd name="T83" fmla="*/ 24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2" h="138">
                  <a:moveTo>
                    <a:pt x="82" y="18"/>
                  </a:moveTo>
                  <a:cubicBezTo>
                    <a:pt x="77" y="12"/>
                    <a:pt x="71" y="8"/>
                    <a:pt x="64" y="5"/>
                  </a:cubicBezTo>
                  <a:cubicBezTo>
                    <a:pt x="58" y="2"/>
                    <a:pt x="50" y="0"/>
                    <a:pt x="42" y="0"/>
                  </a:cubicBezTo>
                  <a:cubicBezTo>
                    <a:pt x="35" y="0"/>
                    <a:pt x="29" y="1"/>
                    <a:pt x="24" y="4"/>
                  </a:cubicBezTo>
                  <a:cubicBezTo>
                    <a:pt x="18" y="6"/>
                    <a:pt x="13" y="10"/>
                    <a:pt x="10" y="14"/>
                  </a:cubicBezTo>
                  <a:cubicBezTo>
                    <a:pt x="6" y="18"/>
                    <a:pt x="3" y="23"/>
                    <a:pt x="2" y="29"/>
                  </a:cubicBezTo>
                  <a:cubicBezTo>
                    <a:pt x="0" y="35"/>
                    <a:pt x="0" y="41"/>
                    <a:pt x="0" y="47"/>
                  </a:cubicBezTo>
                  <a:cubicBezTo>
                    <a:pt x="1" y="53"/>
                    <a:pt x="3" y="59"/>
                    <a:pt x="5" y="64"/>
                  </a:cubicBezTo>
                  <a:cubicBezTo>
                    <a:pt x="8" y="70"/>
                    <a:pt x="11" y="75"/>
                    <a:pt x="16" y="79"/>
                  </a:cubicBezTo>
                  <a:cubicBezTo>
                    <a:pt x="20" y="83"/>
                    <a:pt x="25" y="86"/>
                    <a:pt x="30" y="88"/>
                  </a:cubicBezTo>
                  <a:cubicBezTo>
                    <a:pt x="35" y="91"/>
                    <a:pt x="41" y="92"/>
                    <a:pt x="47" y="92"/>
                  </a:cubicBezTo>
                  <a:cubicBezTo>
                    <a:pt x="53" y="92"/>
                    <a:pt x="59" y="91"/>
                    <a:pt x="64" y="88"/>
                  </a:cubicBezTo>
                  <a:cubicBezTo>
                    <a:pt x="66" y="87"/>
                    <a:pt x="69" y="85"/>
                    <a:pt x="71" y="83"/>
                  </a:cubicBezTo>
                  <a:cubicBezTo>
                    <a:pt x="71" y="94"/>
                    <a:pt x="70" y="102"/>
                    <a:pt x="67" y="107"/>
                  </a:cubicBezTo>
                  <a:cubicBezTo>
                    <a:pt x="66" y="109"/>
                    <a:pt x="64" y="111"/>
                    <a:pt x="62" y="113"/>
                  </a:cubicBezTo>
                  <a:cubicBezTo>
                    <a:pt x="56" y="116"/>
                    <a:pt x="50" y="116"/>
                    <a:pt x="45" y="112"/>
                  </a:cubicBezTo>
                  <a:cubicBezTo>
                    <a:pt x="42" y="111"/>
                    <a:pt x="40" y="108"/>
                    <a:pt x="39" y="105"/>
                  </a:cubicBezTo>
                  <a:cubicBezTo>
                    <a:pt x="37" y="102"/>
                    <a:pt x="35" y="99"/>
                    <a:pt x="32" y="97"/>
                  </a:cubicBezTo>
                  <a:cubicBezTo>
                    <a:pt x="30" y="96"/>
                    <a:pt x="27" y="95"/>
                    <a:pt x="23" y="95"/>
                  </a:cubicBezTo>
                  <a:cubicBezTo>
                    <a:pt x="20" y="95"/>
                    <a:pt x="17" y="96"/>
                    <a:pt x="15" y="99"/>
                  </a:cubicBezTo>
                  <a:cubicBezTo>
                    <a:pt x="13" y="101"/>
                    <a:pt x="12" y="104"/>
                    <a:pt x="12" y="107"/>
                  </a:cubicBezTo>
                  <a:cubicBezTo>
                    <a:pt x="13" y="112"/>
                    <a:pt x="15" y="117"/>
                    <a:pt x="19" y="121"/>
                  </a:cubicBezTo>
                  <a:cubicBezTo>
                    <a:pt x="22" y="126"/>
                    <a:pt x="27" y="130"/>
                    <a:pt x="34" y="133"/>
                  </a:cubicBezTo>
                  <a:cubicBezTo>
                    <a:pt x="40" y="136"/>
                    <a:pt x="48" y="138"/>
                    <a:pt x="56" y="138"/>
                  </a:cubicBezTo>
                  <a:cubicBezTo>
                    <a:pt x="64" y="138"/>
                    <a:pt x="71" y="136"/>
                    <a:pt x="77" y="133"/>
                  </a:cubicBezTo>
                  <a:cubicBezTo>
                    <a:pt x="83" y="130"/>
                    <a:pt x="88" y="126"/>
                    <a:pt x="92" y="119"/>
                  </a:cubicBezTo>
                  <a:cubicBezTo>
                    <a:pt x="96" y="113"/>
                    <a:pt x="99" y="106"/>
                    <a:pt x="100" y="97"/>
                  </a:cubicBezTo>
                  <a:cubicBezTo>
                    <a:pt x="102" y="88"/>
                    <a:pt x="102" y="78"/>
                    <a:pt x="100" y="66"/>
                  </a:cubicBezTo>
                  <a:cubicBezTo>
                    <a:pt x="99" y="56"/>
                    <a:pt x="97" y="47"/>
                    <a:pt x="94" y="38"/>
                  </a:cubicBezTo>
                  <a:cubicBezTo>
                    <a:pt x="91" y="30"/>
                    <a:pt x="87" y="23"/>
                    <a:pt x="82" y="18"/>
                  </a:cubicBezTo>
                  <a:close/>
                  <a:moveTo>
                    <a:pt x="44" y="24"/>
                  </a:moveTo>
                  <a:cubicBezTo>
                    <a:pt x="47" y="24"/>
                    <a:pt x="49" y="24"/>
                    <a:pt x="52" y="25"/>
                  </a:cubicBezTo>
                  <a:cubicBezTo>
                    <a:pt x="54" y="27"/>
                    <a:pt x="56" y="28"/>
                    <a:pt x="58" y="30"/>
                  </a:cubicBezTo>
                  <a:cubicBezTo>
                    <a:pt x="60" y="32"/>
                    <a:pt x="62" y="35"/>
                    <a:pt x="63" y="38"/>
                  </a:cubicBezTo>
                  <a:cubicBezTo>
                    <a:pt x="65" y="41"/>
                    <a:pt x="66" y="45"/>
                    <a:pt x="66" y="48"/>
                  </a:cubicBezTo>
                  <a:cubicBezTo>
                    <a:pt x="66" y="53"/>
                    <a:pt x="66" y="56"/>
                    <a:pt x="64" y="60"/>
                  </a:cubicBezTo>
                  <a:cubicBezTo>
                    <a:pt x="63" y="63"/>
                    <a:pt x="61" y="65"/>
                    <a:pt x="58" y="67"/>
                  </a:cubicBezTo>
                  <a:cubicBezTo>
                    <a:pt x="56" y="68"/>
                    <a:pt x="53" y="69"/>
                    <a:pt x="50" y="69"/>
                  </a:cubicBezTo>
                  <a:cubicBezTo>
                    <a:pt x="45" y="69"/>
                    <a:pt x="40" y="67"/>
                    <a:pt x="37" y="63"/>
                  </a:cubicBezTo>
                  <a:cubicBezTo>
                    <a:pt x="33" y="59"/>
                    <a:pt x="30" y="54"/>
                    <a:pt x="30" y="47"/>
                  </a:cubicBezTo>
                  <a:cubicBezTo>
                    <a:pt x="29" y="40"/>
                    <a:pt x="30" y="34"/>
                    <a:pt x="33" y="30"/>
                  </a:cubicBezTo>
                  <a:cubicBezTo>
                    <a:pt x="36" y="26"/>
                    <a:pt x="39" y="24"/>
                    <a:pt x="44" y="24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65" name="Freeform 134">
              <a:extLst>
                <a:ext uri="{FF2B5EF4-FFF2-40B4-BE49-F238E27FC236}">
                  <a16:creationId xmlns:a16="http://schemas.microsoft.com/office/drawing/2014/main" id="{ED4FE8A4-CE3E-4D0D-83B2-7E52343D078B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9038" y="5259042"/>
              <a:ext cx="405512" cy="368535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3 w 348"/>
                <a:gd name="T7" fmla="*/ 40 h 316"/>
                <a:gd name="T8" fmla="*/ 38 w 348"/>
                <a:gd name="T9" fmla="*/ 0 h 316"/>
                <a:gd name="T10" fmla="*/ 275 w 348"/>
                <a:gd name="T11" fmla="*/ 0 h 316"/>
                <a:gd name="T12" fmla="*/ 319 w 348"/>
                <a:gd name="T13" fmla="*/ 40 h 316"/>
                <a:gd name="T14" fmla="*/ 346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9"/>
                    <a:pt x="29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8" y="299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66" name="Freeform 135">
              <a:extLst>
                <a:ext uri="{FF2B5EF4-FFF2-40B4-BE49-F238E27FC236}">
                  <a16:creationId xmlns:a16="http://schemas.microsoft.com/office/drawing/2014/main" id="{0A2C783C-79B2-42B4-8FCD-86874361F139}"/>
                </a:ext>
              </a:extLst>
            </p:cNvPr>
            <p:cNvSpPr>
              <a:spLocks/>
            </p:cNvSpPr>
            <p:nvPr/>
          </p:nvSpPr>
          <p:spPr bwMode="auto">
            <a:xfrm>
              <a:off x="4620806" y="5273216"/>
              <a:ext cx="353744" cy="354360"/>
            </a:xfrm>
            <a:custGeom>
              <a:avLst/>
              <a:gdLst>
                <a:gd name="T0" fmla="*/ 275 w 304"/>
                <a:gd name="T1" fmla="*/ 28 h 304"/>
                <a:gd name="T2" fmla="*/ 302 w 304"/>
                <a:gd name="T3" fmla="*/ 264 h 304"/>
                <a:gd name="T4" fmla="*/ 266 w 304"/>
                <a:gd name="T5" fmla="*/ 304 h 304"/>
                <a:gd name="T6" fmla="*/ 30 w 304"/>
                <a:gd name="T7" fmla="*/ 304 h 304"/>
                <a:gd name="T8" fmla="*/ 0 w 304"/>
                <a:gd name="T9" fmla="*/ 293 h 304"/>
                <a:gd name="T10" fmla="*/ 260 w 304"/>
                <a:gd name="T11" fmla="*/ 0 h 304"/>
                <a:gd name="T12" fmla="*/ 275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5" y="28"/>
                  </a:moveTo>
                  <a:cubicBezTo>
                    <a:pt x="302" y="264"/>
                    <a:pt x="302" y="264"/>
                    <a:pt x="302" y="264"/>
                  </a:cubicBezTo>
                  <a:cubicBezTo>
                    <a:pt x="304" y="287"/>
                    <a:pt x="289" y="304"/>
                    <a:pt x="266" y="304"/>
                  </a:cubicBezTo>
                  <a:cubicBezTo>
                    <a:pt x="30" y="304"/>
                    <a:pt x="30" y="304"/>
                    <a:pt x="30" y="304"/>
                  </a:cubicBezTo>
                  <a:cubicBezTo>
                    <a:pt x="19" y="304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9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67" name="Freeform 136">
              <a:extLst>
                <a:ext uri="{FF2B5EF4-FFF2-40B4-BE49-F238E27FC236}">
                  <a16:creationId xmlns:a16="http://schemas.microsoft.com/office/drawing/2014/main" id="{89510D4B-CF13-4CF1-B9A2-825E1D47443C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3469" y="5363809"/>
              <a:ext cx="117093" cy="159616"/>
            </a:xfrm>
            <a:custGeom>
              <a:avLst/>
              <a:gdLst>
                <a:gd name="T0" fmla="*/ 87 w 101"/>
                <a:gd name="T1" fmla="*/ 68 h 137"/>
                <a:gd name="T2" fmla="*/ 77 w 101"/>
                <a:gd name="T3" fmla="*/ 61 h 137"/>
                <a:gd name="T4" fmla="*/ 85 w 101"/>
                <a:gd name="T5" fmla="*/ 51 h 137"/>
                <a:gd name="T6" fmla="*/ 87 w 101"/>
                <a:gd name="T7" fmla="*/ 34 h 137"/>
                <a:gd name="T8" fmla="*/ 83 w 101"/>
                <a:gd name="T9" fmla="*/ 21 h 137"/>
                <a:gd name="T10" fmla="*/ 73 w 101"/>
                <a:gd name="T11" fmla="*/ 9 h 137"/>
                <a:gd name="T12" fmla="*/ 59 w 101"/>
                <a:gd name="T13" fmla="*/ 2 h 137"/>
                <a:gd name="T14" fmla="*/ 42 w 101"/>
                <a:gd name="T15" fmla="*/ 0 h 137"/>
                <a:gd name="T16" fmla="*/ 24 w 101"/>
                <a:gd name="T17" fmla="*/ 2 h 137"/>
                <a:gd name="T18" fmla="*/ 10 w 101"/>
                <a:gd name="T19" fmla="*/ 10 h 137"/>
                <a:gd name="T20" fmla="*/ 3 w 101"/>
                <a:gd name="T21" fmla="*/ 21 h 137"/>
                <a:gd name="T22" fmla="*/ 1 w 101"/>
                <a:gd name="T23" fmla="*/ 32 h 137"/>
                <a:gd name="T24" fmla="*/ 6 w 101"/>
                <a:gd name="T25" fmla="*/ 42 h 137"/>
                <a:gd name="T26" fmla="*/ 15 w 101"/>
                <a:gd name="T27" fmla="*/ 45 h 137"/>
                <a:gd name="T28" fmla="*/ 21 w 101"/>
                <a:gd name="T29" fmla="*/ 44 h 137"/>
                <a:gd name="T30" fmla="*/ 25 w 101"/>
                <a:gd name="T31" fmla="*/ 40 h 137"/>
                <a:gd name="T32" fmla="*/ 28 w 101"/>
                <a:gd name="T33" fmla="*/ 32 h 137"/>
                <a:gd name="T34" fmla="*/ 30 w 101"/>
                <a:gd name="T35" fmla="*/ 27 h 137"/>
                <a:gd name="T36" fmla="*/ 35 w 101"/>
                <a:gd name="T37" fmla="*/ 24 h 137"/>
                <a:gd name="T38" fmla="*/ 42 w 101"/>
                <a:gd name="T39" fmla="*/ 22 h 137"/>
                <a:gd name="T40" fmla="*/ 53 w 101"/>
                <a:gd name="T41" fmla="*/ 26 h 137"/>
                <a:gd name="T42" fmla="*/ 58 w 101"/>
                <a:gd name="T43" fmla="*/ 36 h 137"/>
                <a:gd name="T44" fmla="*/ 54 w 101"/>
                <a:gd name="T45" fmla="*/ 47 h 137"/>
                <a:gd name="T46" fmla="*/ 43 w 101"/>
                <a:gd name="T47" fmla="*/ 51 h 137"/>
                <a:gd name="T48" fmla="*/ 39 w 101"/>
                <a:gd name="T49" fmla="*/ 51 h 137"/>
                <a:gd name="T50" fmla="*/ 28 w 101"/>
                <a:gd name="T51" fmla="*/ 55 h 137"/>
                <a:gd name="T52" fmla="*/ 25 w 101"/>
                <a:gd name="T53" fmla="*/ 64 h 137"/>
                <a:gd name="T54" fmla="*/ 30 w 101"/>
                <a:gd name="T55" fmla="*/ 73 h 137"/>
                <a:gd name="T56" fmla="*/ 39 w 101"/>
                <a:gd name="T57" fmla="*/ 76 h 137"/>
                <a:gd name="T58" fmla="*/ 44 w 101"/>
                <a:gd name="T59" fmla="*/ 75 h 137"/>
                <a:gd name="T60" fmla="*/ 50 w 101"/>
                <a:gd name="T61" fmla="*/ 75 h 137"/>
                <a:gd name="T62" fmla="*/ 64 w 101"/>
                <a:gd name="T63" fmla="*/ 80 h 137"/>
                <a:gd name="T64" fmla="*/ 70 w 101"/>
                <a:gd name="T65" fmla="*/ 94 h 137"/>
                <a:gd name="T66" fmla="*/ 68 w 101"/>
                <a:gd name="T67" fmla="*/ 105 h 137"/>
                <a:gd name="T68" fmla="*/ 62 w 101"/>
                <a:gd name="T69" fmla="*/ 112 h 137"/>
                <a:gd name="T70" fmla="*/ 53 w 101"/>
                <a:gd name="T71" fmla="*/ 114 h 137"/>
                <a:gd name="T72" fmla="*/ 40 w 101"/>
                <a:gd name="T73" fmla="*/ 109 h 137"/>
                <a:gd name="T74" fmla="*/ 29 w 101"/>
                <a:gd name="T75" fmla="*/ 92 h 137"/>
                <a:gd name="T76" fmla="*/ 24 w 101"/>
                <a:gd name="T77" fmla="*/ 87 h 137"/>
                <a:gd name="T78" fmla="*/ 17 w 101"/>
                <a:gd name="T79" fmla="*/ 85 h 137"/>
                <a:gd name="T80" fmla="*/ 8 w 101"/>
                <a:gd name="T81" fmla="*/ 89 h 137"/>
                <a:gd name="T82" fmla="*/ 5 w 101"/>
                <a:gd name="T83" fmla="*/ 99 h 137"/>
                <a:gd name="T84" fmla="*/ 9 w 101"/>
                <a:gd name="T85" fmla="*/ 110 h 137"/>
                <a:gd name="T86" fmla="*/ 19 w 101"/>
                <a:gd name="T87" fmla="*/ 123 h 137"/>
                <a:gd name="T88" fmla="*/ 35 w 101"/>
                <a:gd name="T89" fmla="*/ 133 h 137"/>
                <a:gd name="T90" fmla="*/ 55 w 101"/>
                <a:gd name="T91" fmla="*/ 137 h 137"/>
                <a:gd name="T92" fmla="*/ 75 w 101"/>
                <a:gd name="T93" fmla="*/ 134 h 137"/>
                <a:gd name="T94" fmla="*/ 90 w 101"/>
                <a:gd name="T95" fmla="*/ 124 h 137"/>
                <a:gd name="T96" fmla="*/ 98 w 101"/>
                <a:gd name="T97" fmla="*/ 110 h 137"/>
                <a:gd name="T98" fmla="*/ 100 w 101"/>
                <a:gd name="T99" fmla="*/ 93 h 137"/>
                <a:gd name="T100" fmla="*/ 96 w 101"/>
                <a:gd name="T101" fmla="*/ 79 h 137"/>
                <a:gd name="T102" fmla="*/ 87 w 101"/>
                <a:gd name="T103" fmla="*/ 68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1" h="137">
                  <a:moveTo>
                    <a:pt x="87" y="68"/>
                  </a:moveTo>
                  <a:cubicBezTo>
                    <a:pt x="84" y="65"/>
                    <a:pt x="81" y="63"/>
                    <a:pt x="77" y="61"/>
                  </a:cubicBezTo>
                  <a:cubicBezTo>
                    <a:pt x="80" y="58"/>
                    <a:pt x="83" y="54"/>
                    <a:pt x="85" y="51"/>
                  </a:cubicBezTo>
                  <a:cubicBezTo>
                    <a:pt x="87" y="46"/>
                    <a:pt x="88" y="41"/>
                    <a:pt x="87" y="34"/>
                  </a:cubicBezTo>
                  <a:cubicBezTo>
                    <a:pt x="87" y="29"/>
                    <a:pt x="85" y="25"/>
                    <a:pt x="83" y="21"/>
                  </a:cubicBezTo>
                  <a:cubicBezTo>
                    <a:pt x="80" y="16"/>
                    <a:pt x="77" y="13"/>
                    <a:pt x="73" y="9"/>
                  </a:cubicBezTo>
                  <a:cubicBezTo>
                    <a:pt x="69" y="6"/>
                    <a:pt x="64" y="4"/>
                    <a:pt x="59" y="2"/>
                  </a:cubicBezTo>
                  <a:cubicBezTo>
                    <a:pt x="54" y="0"/>
                    <a:pt x="48" y="0"/>
                    <a:pt x="42" y="0"/>
                  </a:cubicBezTo>
                  <a:cubicBezTo>
                    <a:pt x="35" y="0"/>
                    <a:pt x="29" y="1"/>
                    <a:pt x="24" y="2"/>
                  </a:cubicBezTo>
                  <a:cubicBezTo>
                    <a:pt x="18" y="4"/>
                    <a:pt x="14" y="7"/>
                    <a:pt x="10" y="10"/>
                  </a:cubicBezTo>
                  <a:cubicBezTo>
                    <a:pt x="7" y="14"/>
                    <a:pt x="4" y="17"/>
                    <a:pt x="3" y="21"/>
                  </a:cubicBezTo>
                  <a:cubicBezTo>
                    <a:pt x="1" y="25"/>
                    <a:pt x="0" y="28"/>
                    <a:pt x="1" y="32"/>
                  </a:cubicBezTo>
                  <a:cubicBezTo>
                    <a:pt x="1" y="36"/>
                    <a:pt x="3" y="39"/>
                    <a:pt x="6" y="42"/>
                  </a:cubicBezTo>
                  <a:cubicBezTo>
                    <a:pt x="9" y="44"/>
                    <a:pt x="12" y="45"/>
                    <a:pt x="15" y="45"/>
                  </a:cubicBezTo>
                  <a:cubicBezTo>
                    <a:pt x="17" y="45"/>
                    <a:pt x="19" y="45"/>
                    <a:pt x="21" y="44"/>
                  </a:cubicBezTo>
                  <a:cubicBezTo>
                    <a:pt x="23" y="43"/>
                    <a:pt x="25" y="42"/>
                    <a:pt x="25" y="40"/>
                  </a:cubicBezTo>
                  <a:cubicBezTo>
                    <a:pt x="26" y="37"/>
                    <a:pt x="27" y="35"/>
                    <a:pt x="28" y="32"/>
                  </a:cubicBezTo>
                  <a:cubicBezTo>
                    <a:pt x="29" y="30"/>
                    <a:pt x="29" y="28"/>
                    <a:pt x="30" y="27"/>
                  </a:cubicBezTo>
                  <a:cubicBezTo>
                    <a:pt x="31" y="25"/>
                    <a:pt x="33" y="24"/>
                    <a:pt x="35" y="24"/>
                  </a:cubicBezTo>
                  <a:cubicBezTo>
                    <a:pt x="36" y="23"/>
                    <a:pt x="39" y="22"/>
                    <a:pt x="42" y="22"/>
                  </a:cubicBezTo>
                  <a:cubicBezTo>
                    <a:pt x="46" y="22"/>
                    <a:pt x="50" y="24"/>
                    <a:pt x="53" y="26"/>
                  </a:cubicBezTo>
                  <a:cubicBezTo>
                    <a:pt x="56" y="29"/>
                    <a:pt x="57" y="32"/>
                    <a:pt x="58" y="36"/>
                  </a:cubicBezTo>
                  <a:cubicBezTo>
                    <a:pt x="58" y="41"/>
                    <a:pt x="57" y="45"/>
                    <a:pt x="54" y="47"/>
                  </a:cubicBezTo>
                  <a:cubicBezTo>
                    <a:pt x="51" y="50"/>
                    <a:pt x="47" y="51"/>
                    <a:pt x="43" y="51"/>
                  </a:cubicBezTo>
                  <a:cubicBezTo>
                    <a:pt x="39" y="51"/>
                    <a:pt x="39" y="51"/>
                    <a:pt x="39" y="51"/>
                  </a:cubicBezTo>
                  <a:cubicBezTo>
                    <a:pt x="34" y="51"/>
                    <a:pt x="31" y="52"/>
                    <a:pt x="28" y="55"/>
                  </a:cubicBezTo>
                  <a:cubicBezTo>
                    <a:pt x="26" y="57"/>
                    <a:pt x="25" y="60"/>
                    <a:pt x="25" y="64"/>
                  </a:cubicBezTo>
                  <a:cubicBezTo>
                    <a:pt x="25" y="67"/>
                    <a:pt x="27" y="70"/>
                    <a:pt x="30" y="73"/>
                  </a:cubicBezTo>
                  <a:cubicBezTo>
                    <a:pt x="32" y="75"/>
                    <a:pt x="35" y="76"/>
                    <a:pt x="39" y="76"/>
                  </a:cubicBezTo>
                  <a:cubicBezTo>
                    <a:pt x="40" y="76"/>
                    <a:pt x="42" y="76"/>
                    <a:pt x="44" y="75"/>
                  </a:cubicBezTo>
                  <a:cubicBezTo>
                    <a:pt x="47" y="75"/>
                    <a:pt x="48" y="75"/>
                    <a:pt x="50" y="75"/>
                  </a:cubicBezTo>
                  <a:cubicBezTo>
                    <a:pt x="55" y="75"/>
                    <a:pt x="60" y="77"/>
                    <a:pt x="64" y="80"/>
                  </a:cubicBezTo>
                  <a:cubicBezTo>
                    <a:pt x="67" y="83"/>
                    <a:pt x="69" y="88"/>
                    <a:pt x="70" y="94"/>
                  </a:cubicBezTo>
                  <a:cubicBezTo>
                    <a:pt x="70" y="98"/>
                    <a:pt x="70" y="102"/>
                    <a:pt x="68" y="105"/>
                  </a:cubicBezTo>
                  <a:cubicBezTo>
                    <a:pt x="67" y="108"/>
                    <a:pt x="65" y="110"/>
                    <a:pt x="62" y="112"/>
                  </a:cubicBezTo>
                  <a:cubicBezTo>
                    <a:pt x="59" y="113"/>
                    <a:pt x="56" y="114"/>
                    <a:pt x="53" y="114"/>
                  </a:cubicBezTo>
                  <a:cubicBezTo>
                    <a:pt x="48" y="114"/>
                    <a:pt x="43" y="112"/>
                    <a:pt x="40" y="109"/>
                  </a:cubicBezTo>
                  <a:cubicBezTo>
                    <a:pt x="36" y="105"/>
                    <a:pt x="33" y="100"/>
                    <a:pt x="29" y="92"/>
                  </a:cubicBezTo>
                  <a:cubicBezTo>
                    <a:pt x="28" y="90"/>
                    <a:pt x="26" y="88"/>
                    <a:pt x="24" y="87"/>
                  </a:cubicBezTo>
                  <a:cubicBezTo>
                    <a:pt x="22" y="86"/>
                    <a:pt x="20" y="85"/>
                    <a:pt x="17" y="85"/>
                  </a:cubicBezTo>
                  <a:cubicBezTo>
                    <a:pt x="13" y="85"/>
                    <a:pt x="10" y="86"/>
                    <a:pt x="8" y="89"/>
                  </a:cubicBezTo>
                  <a:cubicBezTo>
                    <a:pt x="5" y="91"/>
                    <a:pt x="4" y="95"/>
                    <a:pt x="5" y="99"/>
                  </a:cubicBezTo>
                  <a:cubicBezTo>
                    <a:pt x="5" y="102"/>
                    <a:pt x="6" y="106"/>
                    <a:pt x="9" y="110"/>
                  </a:cubicBezTo>
                  <a:cubicBezTo>
                    <a:pt x="11" y="115"/>
                    <a:pt x="15" y="119"/>
                    <a:pt x="19" y="123"/>
                  </a:cubicBezTo>
                  <a:cubicBezTo>
                    <a:pt x="23" y="127"/>
                    <a:pt x="29" y="131"/>
                    <a:pt x="35" y="133"/>
                  </a:cubicBezTo>
                  <a:cubicBezTo>
                    <a:pt x="41" y="136"/>
                    <a:pt x="48" y="137"/>
                    <a:pt x="55" y="137"/>
                  </a:cubicBezTo>
                  <a:cubicBezTo>
                    <a:pt x="63" y="137"/>
                    <a:pt x="69" y="136"/>
                    <a:pt x="75" y="134"/>
                  </a:cubicBezTo>
                  <a:cubicBezTo>
                    <a:pt x="81" y="131"/>
                    <a:pt x="86" y="128"/>
                    <a:pt x="90" y="124"/>
                  </a:cubicBezTo>
                  <a:cubicBezTo>
                    <a:pt x="94" y="120"/>
                    <a:pt x="97" y="115"/>
                    <a:pt x="98" y="110"/>
                  </a:cubicBezTo>
                  <a:cubicBezTo>
                    <a:pt x="100" y="104"/>
                    <a:pt x="101" y="99"/>
                    <a:pt x="100" y="93"/>
                  </a:cubicBezTo>
                  <a:cubicBezTo>
                    <a:pt x="99" y="88"/>
                    <a:pt x="98" y="84"/>
                    <a:pt x="96" y="79"/>
                  </a:cubicBezTo>
                  <a:cubicBezTo>
                    <a:pt x="94" y="75"/>
                    <a:pt x="91" y="71"/>
                    <a:pt x="87" y="68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68" name="Freeform 137">
              <a:extLst>
                <a:ext uri="{FF2B5EF4-FFF2-40B4-BE49-F238E27FC236}">
                  <a16:creationId xmlns:a16="http://schemas.microsoft.com/office/drawing/2014/main" id="{CD8CB296-377D-4CBB-BE75-8DE93631F5E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777957" y="5362577"/>
              <a:ext cx="114012" cy="160849"/>
            </a:xfrm>
            <a:custGeom>
              <a:avLst/>
              <a:gdLst>
                <a:gd name="T0" fmla="*/ 73 w 98"/>
                <a:gd name="T1" fmla="*/ 13 h 138"/>
                <a:gd name="T2" fmla="*/ 58 w 98"/>
                <a:gd name="T3" fmla="*/ 3 h 138"/>
                <a:gd name="T4" fmla="*/ 40 w 98"/>
                <a:gd name="T5" fmla="*/ 0 h 138"/>
                <a:gd name="T6" fmla="*/ 16 w 98"/>
                <a:gd name="T7" fmla="*/ 7 h 138"/>
                <a:gd name="T8" fmla="*/ 2 w 98"/>
                <a:gd name="T9" fmla="*/ 28 h 138"/>
                <a:gd name="T10" fmla="*/ 0 w 98"/>
                <a:gd name="T11" fmla="*/ 47 h 138"/>
                <a:gd name="T12" fmla="*/ 1 w 98"/>
                <a:gd name="T13" fmla="*/ 71 h 138"/>
                <a:gd name="T14" fmla="*/ 4 w 98"/>
                <a:gd name="T15" fmla="*/ 91 h 138"/>
                <a:gd name="T16" fmla="*/ 11 w 98"/>
                <a:gd name="T17" fmla="*/ 108 h 138"/>
                <a:gd name="T18" fmla="*/ 30 w 98"/>
                <a:gd name="T19" fmla="*/ 130 h 138"/>
                <a:gd name="T20" fmla="*/ 57 w 98"/>
                <a:gd name="T21" fmla="*/ 138 h 138"/>
                <a:gd name="T22" fmla="*/ 79 w 98"/>
                <a:gd name="T23" fmla="*/ 132 h 138"/>
                <a:gd name="T24" fmla="*/ 93 w 98"/>
                <a:gd name="T25" fmla="*/ 115 h 138"/>
                <a:gd name="T26" fmla="*/ 98 w 98"/>
                <a:gd name="T27" fmla="*/ 95 h 138"/>
                <a:gd name="T28" fmla="*/ 97 w 98"/>
                <a:gd name="T29" fmla="*/ 70 h 138"/>
                <a:gd name="T30" fmla="*/ 85 w 98"/>
                <a:gd name="T31" fmla="*/ 28 h 138"/>
                <a:gd name="T32" fmla="*/ 73 w 98"/>
                <a:gd name="T33" fmla="*/ 13 h 138"/>
                <a:gd name="T34" fmla="*/ 67 w 98"/>
                <a:gd name="T35" fmla="*/ 68 h 138"/>
                <a:gd name="T36" fmla="*/ 68 w 98"/>
                <a:gd name="T37" fmla="*/ 95 h 138"/>
                <a:gd name="T38" fmla="*/ 64 w 98"/>
                <a:gd name="T39" fmla="*/ 110 h 138"/>
                <a:gd name="T40" fmla="*/ 54 w 98"/>
                <a:gd name="T41" fmla="*/ 114 h 138"/>
                <a:gd name="T42" fmla="*/ 43 w 98"/>
                <a:gd name="T43" fmla="*/ 110 h 138"/>
                <a:gd name="T44" fmla="*/ 36 w 98"/>
                <a:gd name="T45" fmla="*/ 95 h 138"/>
                <a:gd name="T46" fmla="*/ 31 w 98"/>
                <a:gd name="T47" fmla="*/ 69 h 138"/>
                <a:gd name="T48" fmla="*/ 31 w 98"/>
                <a:gd name="T49" fmla="*/ 34 h 138"/>
                <a:gd name="T50" fmla="*/ 43 w 98"/>
                <a:gd name="T51" fmla="*/ 24 h 138"/>
                <a:gd name="T52" fmla="*/ 54 w 98"/>
                <a:gd name="T53" fmla="*/ 28 h 138"/>
                <a:gd name="T54" fmla="*/ 62 w 98"/>
                <a:gd name="T55" fmla="*/ 42 h 138"/>
                <a:gd name="T56" fmla="*/ 67 w 98"/>
                <a:gd name="T57" fmla="*/ 68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98" h="138">
                  <a:moveTo>
                    <a:pt x="73" y="13"/>
                  </a:moveTo>
                  <a:cubicBezTo>
                    <a:pt x="69" y="9"/>
                    <a:pt x="64" y="5"/>
                    <a:pt x="58" y="3"/>
                  </a:cubicBezTo>
                  <a:cubicBezTo>
                    <a:pt x="53" y="1"/>
                    <a:pt x="47" y="0"/>
                    <a:pt x="40" y="0"/>
                  </a:cubicBezTo>
                  <a:cubicBezTo>
                    <a:pt x="31" y="0"/>
                    <a:pt x="22" y="3"/>
                    <a:pt x="16" y="7"/>
                  </a:cubicBezTo>
                  <a:cubicBezTo>
                    <a:pt x="9" y="12"/>
                    <a:pt x="5" y="19"/>
                    <a:pt x="2" y="28"/>
                  </a:cubicBezTo>
                  <a:cubicBezTo>
                    <a:pt x="1" y="33"/>
                    <a:pt x="0" y="40"/>
                    <a:pt x="0" y="47"/>
                  </a:cubicBezTo>
                  <a:cubicBezTo>
                    <a:pt x="0" y="54"/>
                    <a:pt x="0" y="62"/>
                    <a:pt x="1" y="71"/>
                  </a:cubicBezTo>
                  <a:cubicBezTo>
                    <a:pt x="2" y="78"/>
                    <a:pt x="3" y="85"/>
                    <a:pt x="4" y="91"/>
                  </a:cubicBezTo>
                  <a:cubicBezTo>
                    <a:pt x="6" y="97"/>
                    <a:pt x="8" y="103"/>
                    <a:pt x="11" y="108"/>
                  </a:cubicBezTo>
                  <a:cubicBezTo>
                    <a:pt x="15" y="117"/>
                    <a:pt x="22" y="125"/>
                    <a:pt x="30" y="130"/>
                  </a:cubicBezTo>
                  <a:cubicBezTo>
                    <a:pt x="38" y="135"/>
                    <a:pt x="47" y="138"/>
                    <a:pt x="57" y="138"/>
                  </a:cubicBezTo>
                  <a:cubicBezTo>
                    <a:pt x="65" y="138"/>
                    <a:pt x="72" y="136"/>
                    <a:pt x="79" y="132"/>
                  </a:cubicBezTo>
                  <a:cubicBezTo>
                    <a:pt x="85" y="128"/>
                    <a:pt x="90" y="122"/>
                    <a:pt x="93" y="115"/>
                  </a:cubicBezTo>
                  <a:cubicBezTo>
                    <a:pt x="96" y="109"/>
                    <a:pt x="97" y="102"/>
                    <a:pt x="98" y="95"/>
                  </a:cubicBezTo>
                  <a:cubicBezTo>
                    <a:pt x="98" y="88"/>
                    <a:pt x="98" y="80"/>
                    <a:pt x="97" y="70"/>
                  </a:cubicBezTo>
                  <a:cubicBezTo>
                    <a:pt x="95" y="52"/>
                    <a:pt x="91" y="38"/>
                    <a:pt x="85" y="28"/>
                  </a:cubicBezTo>
                  <a:cubicBezTo>
                    <a:pt x="82" y="22"/>
                    <a:pt x="78" y="17"/>
                    <a:pt x="73" y="13"/>
                  </a:cubicBezTo>
                  <a:close/>
                  <a:moveTo>
                    <a:pt x="67" y="68"/>
                  </a:moveTo>
                  <a:cubicBezTo>
                    <a:pt x="68" y="79"/>
                    <a:pt x="68" y="88"/>
                    <a:pt x="68" y="95"/>
                  </a:cubicBezTo>
                  <a:cubicBezTo>
                    <a:pt x="67" y="101"/>
                    <a:pt x="66" y="106"/>
                    <a:pt x="64" y="110"/>
                  </a:cubicBezTo>
                  <a:cubicBezTo>
                    <a:pt x="61" y="113"/>
                    <a:pt x="58" y="114"/>
                    <a:pt x="54" y="114"/>
                  </a:cubicBezTo>
                  <a:cubicBezTo>
                    <a:pt x="49" y="114"/>
                    <a:pt x="46" y="113"/>
                    <a:pt x="43" y="110"/>
                  </a:cubicBezTo>
                  <a:cubicBezTo>
                    <a:pt x="40" y="107"/>
                    <a:pt x="38" y="102"/>
                    <a:pt x="36" y="95"/>
                  </a:cubicBezTo>
                  <a:cubicBezTo>
                    <a:pt x="34" y="88"/>
                    <a:pt x="32" y="80"/>
                    <a:pt x="31" y="69"/>
                  </a:cubicBezTo>
                  <a:cubicBezTo>
                    <a:pt x="29" y="53"/>
                    <a:pt x="29" y="41"/>
                    <a:pt x="31" y="34"/>
                  </a:cubicBezTo>
                  <a:cubicBezTo>
                    <a:pt x="33" y="27"/>
                    <a:pt x="37" y="24"/>
                    <a:pt x="43" y="24"/>
                  </a:cubicBezTo>
                  <a:cubicBezTo>
                    <a:pt x="48" y="24"/>
                    <a:pt x="52" y="25"/>
                    <a:pt x="54" y="28"/>
                  </a:cubicBezTo>
                  <a:cubicBezTo>
                    <a:pt x="57" y="31"/>
                    <a:pt x="60" y="36"/>
                    <a:pt x="62" y="42"/>
                  </a:cubicBezTo>
                  <a:cubicBezTo>
                    <a:pt x="64" y="49"/>
                    <a:pt x="65" y="58"/>
                    <a:pt x="67" y="68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69" name="Freeform 138">
              <a:extLst>
                <a:ext uri="{FF2B5EF4-FFF2-40B4-BE49-F238E27FC236}">
                  <a16:creationId xmlns:a16="http://schemas.microsoft.com/office/drawing/2014/main" id="{68371474-6C1F-4CF2-8809-A7248E2F6E0F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1641" y="2353903"/>
              <a:ext cx="893605" cy="3077697"/>
            </a:xfrm>
            <a:custGeom>
              <a:avLst/>
              <a:gdLst>
                <a:gd name="T0" fmla="*/ 890 w 1450"/>
                <a:gd name="T1" fmla="*/ 0 h 4994"/>
                <a:gd name="T2" fmla="*/ 0 w 1450"/>
                <a:gd name="T3" fmla="*/ 4994 h 4994"/>
                <a:gd name="T4" fmla="*/ 1450 w 1450"/>
                <a:gd name="T5" fmla="*/ 4994 h 4994"/>
                <a:gd name="T6" fmla="*/ 890 w 1450"/>
                <a:gd name="T7" fmla="*/ 0 h 49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50" h="4994">
                  <a:moveTo>
                    <a:pt x="890" y="0"/>
                  </a:moveTo>
                  <a:lnTo>
                    <a:pt x="0" y="4994"/>
                  </a:lnTo>
                  <a:lnTo>
                    <a:pt x="1450" y="4994"/>
                  </a:lnTo>
                  <a:lnTo>
                    <a:pt x="890" y="0"/>
                  </a:lnTo>
                  <a:close/>
                </a:path>
              </a:pathLst>
            </a:custGeom>
            <a:solidFill>
              <a:srgbClr val="E2E3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70" name="Freeform 139">
              <a:extLst>
                <a:ext uri="{FF2B5EF4-FFF2-40B4-BE49-F238E27FC236}">
                  <a16:creationId xmlns:a16="http://schemas.microsoft.com/office/drawing/2014/main" id="{FA84178C-534C-4DBE-8D6B-19E576891288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9175" y="5431600"/>
              <a:ext cx="937978" cy="366070"/>
            </a:xfrm>
            <a:custGeom>
              <a:avLst/>
              <a:gdLst>
                <a:gd name="T0" fmla="*/ 1522 w 1522"/>
                <a:gd name="T1" fmla="*/ 594 h 594"/>
                <a:gd name="T2" fmla="*/ 0 w 1522"/>
                <a:gd name="T3" fmla="*/ 0 h 594"/>
                <a:gd name="T4" fmla="*/ 1454 w 1522"/>
                <a:gd name="T5" fmla="*/ 0 h 594"/>
                <a:gd name="T6" fmla="*/ 1522 w 1522"/>
                <a:gd name="T7" fmla="*/ 594 h 5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22" h="594">
                  <a:moveTo>
                    <a:pt x="1522" y="594"/>
                  </a:moveTo>
                  <a:lnTo>
                    <a:pt x="0" y="0"/>
                  </a:lnTo>
                  <a:lnTo>
                    <a:pt x="1454" y="0"/>
                  </a:lnTo>
                  <a:lnTo>
                    <a:pt x="1522" y="594"/>
                  </a:lnTo>
                  <a:close/>
                </a:path>
              </a:pathLst>
            </a:custGeom>
            <a:solidFill>
              <a:srgbClr val="CFD0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71" name="Freeform 140">
              <a:extLst>
                <a:ext uri="{FF2B5EF4-FFF2-40B4-BE49-F238E27FC236}">
                  <a16:creationId xmlns:a16="http://schemas.microsoft.com/office/drawing/2014/main" id="{F539C8DD-B057-44A3-8E29-1D9728FBD99F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7246" y="4916391"/>
              <a:ext cx="442489" cy="897302"/>
            </a:xfrm>
            <a:custGeom>
              <a:avLst/>
              <a:gdLst>
                <a:gd name="T0" fmla="*/ 331 w 380"/>
                <a:gd name="T1" fmla="*/ 740 h 770"/>
                <a:gd name="T2" fmla="*/ 305 w 380"/>
                <a:gd name="T3" fmla="*/ 765 h 770"/>
                <a:gd name="T4" fmla="*/ 295 w 380"/>
                <a:gd name="T5" fmla="*/ 768 h 770"/>
                <a:gd name="T6" fmla="*/ 279 w 380"/>
                <a:gd name="T7" fmla="*/ 770 h 770"/>
                <a:gd name="T8" fmla="*/ 30 w 380"/>
                <a:gd name="T9" fmla="*/ 268 h 770"/>
                <a:gd name="T10" fmla="*/ 8 w 380"/>
                <a:gd name="T11" fmla="*/ 67 h 770"/>
                <a:gd name="T12" fmla="*/ 18 w 380"/>
                <a:gd name="T13" fmla="*/ 27 h 770"/>
                <a:gd name="T14" fmla="*/ 32 w 380"/>
                <a:gd name="T15" fmla="*/ 10 h 770"/>
                <a:gd name="T16" fmla="*/ 41 w 380"/>
                <a:gd name="T17" fmla="*/ 5 h 770"/>
                <a:gd name="T18" fmla="*/ 50 w 380"/>
                <a:gd name="T19" fmla="*/ 2 h 770"/>
                <a:gd name="T20" fmla="*/ 86 w 380"/>
                <a:gd name="T21" fmla="*/ 9 h 770"/>
                <a:gd name="T22" fmla="*/ 343 w 380"/>
                <a:gd name="T23" fmla="*/ 324 h 770"/>
                <a:gd name="T24" fmla="*/ 331 w 380"/>
                <a:gd name="T25" fmla="*/ 740 h 7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80" h="770">
                  <a:moveTo>
                    <a:pt x="331" y="740"/>
                  </a:moveTo>
                  <a:cubicBezTo>
                    <a:pt x="328" y="751"/>
                    <a:pt x="317" y="760"/>
                    <a:pt x="305" y="765"/>
                  </a:cubicBezTo>
                  <a:cubicBezTo>
                    <a:pt x="302" y="766"/>
                    <a:pt x="298" y="767"/>
                    <a:pt x="295" y="768"/>
                  </a:cubicBezTo>
                  <a:cubicBezTo>
                    <a:pt x="290" y="770"/>
                    <a:pt x="284" y="770"/>
                    <a:pt x="279" y="770"/>
                  </a:cubicBezTo>
                  <a:cubicBezTo>
                    <a:pt x="164" y="621"/>
                    <a:pt x="79" y="450"/>
                    <a:pt x="30" y="268"/>
                  </a:cubicBezTo>
                  <a:cubicBezTo>
                    <a:pt x="13" y="202"/>
                    <a:pt x="0" y="134"/>
                    <a:pt x="8" y="67"/>
                  </a:cubicBezTo>
                  <a:cubicBezTo>
                    <a:pt x="9" y="53"/>
                    <a:pt x="12" y="39"/>
                    <a:pt x="18" y="27"/>
                  </a:cubicBezTo>
                  <a:cubicBezTo>
                    <a:pt x="22" y="20"/>
                    <a:pt x="26" y="14"/>
                    <a:pt x="32" y="10"/>
                  </a:cubicBezTo>
                  <a:cubicBezTo>
                    <a:pt x="35" y="8"/>
                    <a:pt x="38" y="6"/>
                    <a:pt x="41" y="5"/>
                  </a:cubicBezTo>
                  <a:cubicBezTo>
                    <a:pt x="44" y="3"/>
                    <a:pt x="47" y="2"/>
                    <a:pt x="50" y="2"/>
                  </a:cubicBezTo>
                  <a:cubicBezTo>
                    <a:pt x="62" y="0"/>
                    <a:pt x="75" y="4"/>
                    <a:pt x="86" y="9"/>
                  </a:cubicBezTo>
                  <a:cubicBezTo>
                    <a:pt x="215" y="65"/>
                    <a:pt x="306" y="189"/>
                    <a:pt x="343" y="324"/>
                  </a:cubicBezTo>
                  <a:cubicBezTo>
                    <a:pt x="380" y="460"/>
                    <a:pt x="368" y="605"/>
                    <a:pt x="331" y="740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72" name="Freeform 141">
              <a:extLst>
                <a:ext uri="{FF2B5EF4-FFF2-40B4-BE49-F238E27FC236}">
                  <a16:creationId xmlns:a16="http://schemas.microsoft.com/office/drawing/2014/main" id="{330704A6-34B7-4670-A6E2-2845DC1235C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5176" y="4978019"/>
              <a:ext cx="313686" cy="820883"/>
            </a:xfrm>
            <a:custGeom>
              <a:avLst/>
              <a:gdLst>
                <a:gd name="T0" fmla="*/ 265 w 269"/>
                <a:gd name="T1" fmla="*/ 701 h 704"/>
                <a:gd name="T2" fmla="*/ 243 w 269"/>
                <a:gd name="T3" fmla="*/ 555 h 704"/>
                <a:gd name="T4" fmla="*/ 206 w 269"/>
                <a:gd name="T5" fmla="*/ 413 h 704"/>
                <a:gd name="T6" fmla="*/ 155 w 269"/>
                <a:gd name="T7" fmla="*/ 275 h 704"/>
                <a:gd name="T8" fmla="*/ 90 w 269"/>
                <a:gd name="T9" fmla="*/ 144 h 704"/>
                <a:gd name="T10" fmla="*/ 12 w 269"/>
                <a:gd name="T11" fmla="*/ 19 h 704"/>
                <a:gd name="T12" fmla="*/ 2 w 269"/>
                <a:gd name="T13" fmla="*/ 4 h 704"/>
                <a:gd name="T14" fmla="*/ 5 w 269"/>
                <a:gd name="T15" fmla="*/ 2 h 704"/>
                <a:gd name="T16" fmla="*/ 85 w 269"/>
                <a:gd name="T17" fmla="*/ 126 h 704"/>
                <a:gd name="T18" fmla="*/ 152 w 269"/>
                <a:gd name="T19" fmla="*/ 258 h 704"/>
                <a:gd name="T20" fmla="*/ 204 w 269"/>
                <a:gd name="T21" fmla="*/ 395 h 704"/>
                <a:gd name="T22" fmla="*/ 243 w 269"/>
                <a:gd name="T23" fmla="*/ 538 h 704"/>
                <a:gd name="T24" fmla="*/ 267 w 269"/>
                <a:gd name="T25" fmla="*/ 683 h 704"/>
                <a:gd name="T26" fmla="*/ 269 w 269"/>
                <a:gd name="T27" fmla="*/ 701 h 704"/>
                <a:gd name="T28" fmla="*/ 265 w 269"/>
                <a:gd name="T29" fmla="*/ 701 h 7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69" h="704">
                  <a:moveTo>
                    <a:pt x="265" y="701"/>
                  </a:moveTo>
                  <a:cubicBezTo>
                    <a:pt x="260" y="652"/>
                    <a:pt x="253" y="604"/>
                    <a:pt x="243" y="555"/>
                  </a:cubicBezTo>
                  <a:cubicBezTo>
                    <a:pt x="233" y="507"/>
                    <a:pt x="221" y="460"/>
                    <a:pt x="206" y="413"/>
                  </a:cubicBezTo>
                  <a:cubicBezTo>
                    <a:pt x="191" y="366"/>
                    <a:pt x="174" y="320"/>
                    <a:pt x="155" y="275"/>
                  </a:cubicBezTo>
                  <a:cubicBezTo>
                    <a:pt x="135" y="230"/>
                    <a:pt x="114" y="186"/>
                    <a:pt x="90" y="144"/>
                  </a:cubicBezTo>
                  <a:cubicBezTo>
                    <a:pt x="66" y="101"/>
                    <a:pt x="40" y="59"/>
                    <a:pt x="12" y="19"/>
                  </a:cubicBezTo>
                  <a:cubicBezTo>
                    <a:pt x="9" y="14"/>
                    <a:pt x="5" y="9"/>
                    <a:pt x="2" y="4"/>
                  </a:cubicBezTo>
                  <a:cubicBezTo>
                    <a:pt x="0" y="2"/>
                    <a:pt x="4" y="0"/>
                    <a:pt x="5" y="2"/>
                  </a:cubicBezTo>
                  <a:cubicBezTo>
                    <a:pt x="34" y="42"/>
                    <a:pt x="60" y="84"/>
                    <a:pt x="85" y="126"/>
                  </a:cubicBezTo>
                  <a:cubicBezTo>
                    <a:pt x="109" y="169"/>
                    <a:pt x="132" y="213"/>
                    <a:pt x="152" y="258"/>
                  </a:cubicBezTo>
                  <a:cubicBezTo>
                    <a:pt x="172" y="303"/>
                    <a:pt x="189" y="349"/>
                    <a:pt x="204" y="395"/>
                  </a:cubicBezTo>
                  <a:cubicBezTo>
                    <a:pt x="220" y="442"/>
                    <a:pt x="233" y="490"/>
                    <a:pt x="243" y="538"/>
                  </a:cubicBezTo>
                  <a:cubicBezTo>
                    <a:pt x="254" y="586"/>
                    <a:pt x="261" y="635"/>
                    <a:pt x="267" y="683"/>
                  </a:cubicBezTo>
                  <a:cubicBezTo>
                    <a:pt x="268" y="689"/>
                    <a:pt x="268" y="695"/>
                    <a:pt x="269" y="701"/>
                  </a:cubicBezTo>
                  <a:cubicBezTo>
                    <a:pt x="269" y="704"/>
                    <a:pt x="265" y="704"/>
                    <a:pt x="265" y="701"/>
                  </a:cubicBezTo>
                  <a:close/>
                </a:path>
              </a:pathLst>
            </a:custGeom>
            <a:solidFill>
              <a:srgbClr val="FFFD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73" name="Freeform 142">
              <a:extLst>
                <a:ext uri="{FF2B5EF4-FFF2-40B4-BE49-F238E27FC236}">
                  <a16:creationId xmlns:a16="http://schemas.microsoft.com/office/drawing/2014/main" id="{027114B0-9835-4B6C-819D-F9A85E07632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3246" y="5168449"/>
              <a:ext cx="178105" cy="106000"/>
            </a:xfrm>
            <a:custGeom>
              <a:avLst/>
              <a:gdLst>
                <a:gd name="T0" fmla="*/ 152 w 153"/>
                <a:gd name="T1" fmla="*/ 4 h 91"/>
                <a:gd name="T2" fmla="*/ 108 w 153"/>
                <a:gd name="T3" fmla="*/ 89 h 91"/>
                <a:gd name="T4" fmla="*/ 105 w 153"/>
                <a:gd name="T5" fmla="*/ 90 h 91"/>
                <a:gd name="T6" fmla="*/ 2 w 153"/>
                <a:gd name="T7" fmla="*/ 64 h 91"/>
                <a:gd name="T8" fmla="*/ 3 w 153"/>
                <a:gd name="T9" fmla="*/ 60 h 91"/>
                <a:gd name="T10" fmla="*/ 106 w 153"/>
                <a:gd name="T11" fmla="*/ 87 h 91"/>
                <a:gd name="T12" fmla="*/ 104 w 153"/>
                <a:gd name="T13" fmla="*/ 87 h 91"/>
                <a:gd name="T14" fmla="*/ 149 w 153"/>
                <a:gd name="T15" fmla="*/ 2 h 91"/>
                <a:gd name="T16" fmla="*/ 152 w 153"/>
                <a:gd name="T17" fmla="*/ 4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3" h="91">
                  <a:moveTo>
                    <a:pt x="152" y="4"/>
                  </a:moveTo>
                  <a:cubicBezTo>
                    <a:pt x="137" y="32"/>
                    <a:pt x="122" y="61"/>
                    <a:pt x="108" y="89"/>
                  </a:cubicBezTo>
                  <a:cubicBezTo>
                    <a:pt x="107" y="90"/>
                    <a:pt x="106" y="91"/>
                    <a:pt x="105" y="90"/>
                  </a:cubicBezTo>
                  <a:cubicBezTo>
                    <a:pt x="71" y="82"/>
                    <a:pt x="37" y="73"/>
                    <a:pt x="2" y="64"/>
                  </a:cubicBezTo>
                  <a:cubicBezTo>
                    <a:pt x="0" y="63"/>
                    <a:pt x="1" y="60"/>
                    <a:pt x="3" y="60"/>
                  </a:cubicBezTo>
                  <a:cubicBezTo>
                    <a:pt x="38" y="69"/>
                    <a:pt x="72" y="78"/>
                    <a:pt x="106" y="87"/>
                  </a:cubicBezTo>
                  <a:cubicBezTo>
                    <a:pt x="106" y="87"/>
                    <a:pt x="105" y="87"/>
                    <a:pt x="104" y="87"/>
                  </a:cubicBezTo>
                  <a:cubicBezTo>
                    <a:pt x="119" y="59"/>
                    <a:pt x="134" y="30"/>
                    <a:pt x="149" y="2"/>
                  </a:cubicBezTo>
                  <a:cubicBezTo>
                    <a:pt x="150" y="0"/>
                    <a:pt x="153" y="2"/>
                    <a:pt x="152" y="4"/>
                  </a:cubicBezTo>
                  <a:close/>
                </a:path>
              </a:pathLst>
            </a:custGeom>
            <a:solidFill>
              <a:srgbClr val="FFFD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74" name="Freeform 143">
              <a:extLst>
                <a:ext uri="{FF2B5EF4-FFF2-40B4-BE49-F238E27FC236}">
                  <a16:creationId xmlns:a16="http://schemas.microsoft.com/office/drawing/2014/main" id="{08F17B5D-E6A5-4674-9883-666664605A2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5269" y="5427902"/>
              <a:ext cx="137430" cy="85046"/>
            </a:xfrm>
            <a:custGeom>
              <a:avLst/>
              <a:gdLst>
                <a:gd name="T0" fmla="*/ 117 w 118"/>
                <a:gd name="T1" fmla="*/ 4 h 73"/>
                <a:gd name="T2" fmla="*/ 89 w 118"/>
                <a:gd name="T3" fmla="*/ 61 h 73"/>
                <a:gd name="T4" fmla="*/ 71 w 118"/>
                <a:gd name="T5" fmla="*/ 72 h 73"/>
                <a:gd name="T6" fmla="*/ 55 w 118"/>
                <a:gd name="T7" fmla="*/ 66 h 73"/>
                <a:gd name="T8" fmla="*/ 39 w 118"/>
                <a:gd name="T9" fmla="*/ 60 h 73"/>
                <a:gd name="T10" fmla="*/ 3 w 118"/>
                <a:gd name="T11" fmla="*/ 46 h 73"/>
                <a:gd name="T12" fmla="*/ 4 w 118"/>
                <a:gd name="T13" fmla="*/ 42 h 73"/>
                <a:gd name="T14" fmla="*/ 42 w 118"/>
                <a:gd name="T15" fmla="*/ 57 h 73"/>
                <a:gd name="T16" fmla="*/ 60 w 118"/>
                <a:gd name="T17" fmla="*/ 64 h 73"/>
                <a:gd name="T18" fmla="*/ 78 w 118"/>
                <a:gd name="T19" fmla="*/ 67 h 73"/>
                <a:gd name="T20" fmla="*/ 88 w 118"/>
                <a:gd name="T21" fmla="*/ 55 h 73"/>
                <a:gd name="T22" fmla="*/ 97 w 118"/>
                <a:gd name="T23" fmla="*/ 38 h 73"/>
                <a:gd name="T24" fmla="*/ 113 w 118"/>
                <a:gd name="T25" fmla="*/ 3 h 73"/>
                <a:gd name="T26" fmla="*/ 117 w 118"/>
                <a:gd name="T27" fmla="*/ 4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8" h="73">
                  <a:moveTo>
                    <a:pt x="117" y="4"/>
                  </a:moveTo>
                  <a:cubicBezTo>
                    <a:pt x="109" y="23"/>
                    <a:pt x="100" y="43"/>
                    <a:pt x="89" y="61"/>
                  </a:cubicBezTo>
                  <a:cubicBezTo>
                    <a:pt x="85" y="68"/>
                    <a:pt x="79" y="73"/>
                    <a:pt x="71" y="72"/>
                  </a:cubicBezTo>
                  <a:cubicBezTo>
                    <a:pt x="65" y="71"/>
                    <a:pt x="60" y="68"/>
                    <a:pt x="55" y="66"/>
                  </a:cubicBezTo>
                  <a:cubicBezTo>
                    <a:pt x="49" y="64"/>
                    <a:pt x="44" y="62"/>
                    <a:pt x="39" y="60"/>
                  </a:cubicBezTo>
                  <a:cubicBezTo>
                    <a:pt x="27" y="55"/>
                    <a:pt x="15" y="51"/>
                    <a:pt x="3" y="46"/>
                  </a:cubicBezTo>
                  <a:cubicBezTo>
                    <a:pt x="0" y="45"/>
                    <a:pt x="1" y="41"/>
                    <a:pt x="4" y="42"/>
                  </a:cubicBezTo>
                  <a:cubicBezTo>
                    <a:pt x="16" y="47"/>
                    <a:pt x="29" y="52"/>
                    <a:pt x="42" y="57"/>
                  </a:cubicBezTo>
                  <a:cubicBezTo>
                    <a:pt x="48" y="59"/>
                    <a:pt x="54" y="62"/>
                    <a:pt x="60" y="64"/>
                  </a:cubicBezTo>
                  <a:cubicBezTo>
                    <a:pt x="66" y="66"/>
                    <a:pt x="72" y="70"/>
                    <a:pt x="78" y="67"/>
                  </a:cubicBezTo>
                  <a:cubicBezTo>
                    <a:pt x="83" y="65"/>
                    <a:pt x="85" y="59"/>
                    <a:pt x="88" y="55"/>
                  </a:cubicBezTo>
                  <a:cubicBezTo>
                    <a:pt x="91" y="50"/>
                    <a:pt x="94" y="44"/>
                    <a:pt x="97" y="38"/>
                  </a:cubicBezTo>
                  <a:cubicBezTo>
                    <a:pt x="103" y="27"/>
                    <a:pt x="108" y="15"/>
                    <a:pt x="113" y="3"/>
                  </a:cubicBezTo>
                  <a:cubicBezTo>
                    <a:pt x="114" y="0"/>
                    <a:pt x="118" y="1"/>
                    <a:pt x="117" y="4"/>
                  </a:cubicBezTo>
                  <a:close/>
                </a:path>
              </a:pathLst>
            </a:custGeom>
            <a:solidFill>
              <a:srgbClr val="FFFD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75" name="Freeform 144">
              <a:extLst>
                <a:ext uri="{FF2B5EF4-FFF2-40B4-BE49-F238E27FC236}">
                  <a16:creationId xmlns:a16="http://schemas.microsoft.com/office/drawing/2014/main" id="{32BFDCE2-F617-480A-9469-D8890EECA4A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1827" y="5625111"/>
              <a:ext cx="100454" cy="74570"/>
            </a:xfrm>
            <a:custGeom>
              <a:avLst/>
              <a:gdLst>
                <a:gd name="T0" fmla="*/ 85 w 86"/>
                <a:gd name="T1" fmla="*/ 4 h 64"/>
                <a:gd name="T2" fmla="*/ 58 w 86"/>
                <a:gd name="T3" fmla="*/ 62 h 64"/>
                <a:gd name="T4" fmla="*/ 55 w 86"/>
                <a:gd name="T5" fmla="*/ 63 h 64"/>
                <a:gd name="T6" fmla="*/ 2 w 86"/>
                <a:gd name="T7" fmla="*/ 29 h 64"/>
                <a:gd name="T8" fmla="*/ 4 w 86"/>
                <a:gd name="T9" fmla="*/ 25 h 64"/>
                <a:gd name="T10" fmla="*/ 57 w 86"/>
                <a:gd name="T11" fmla="*/ 60 h 64"/>
                <a:gd name="T12" fmla="*/ 54 w 86"/>
                <a:gd name="T13" fmla="*/ 60 h 64"/>
                <a:gd name="T14" fmla="*/ 81 w 86"/>
                <a:gd name="T15" fmla="*/ 2 h 64"/>
                <a:gd name="T16" fmla="*/ 85 w 86"/>
                <a:gd name="T17" fmla="*/ 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6" h="64">
                  <a:moveTo>
                    <a:pt x="85" y="4"/>
                  </a:moveTo>
                  <a:cubicBezTo>
                    <a:pt x="76" y="24"/>
                    <a:pt x="67" y="43"/>
                    <a:pt x="58" y="62"/>
                  </a:cubicBezTo>
                  <a:cubicBezTo>
                    <a:pt x="57" y="63"/>
                    <a:pt x="56" y="64"/>
                    <a:pt x="55" y="63"/>
                  </a:cubicBezTo>
                  <a:cubicBezTo>
                    <a:pt x="37" y="52"/>
                    <a:pt x="20" y="40"/>
                    <a:pt x="2" y="29"/>
                  </a:cubicBezTo>
                  <a:cubicBezTo>
                    <a:pt x="0" y="27"/>
                    <a:pt x="2" y="24"/>
                    <a:pt x="4" y="25"/>
                  </a:cubicBezTo>
                  <a:cubicBezTo>
                    <a:pt x="22" y="37"/>
                    <a:pt x="39" y="48"/>
                    <a:pt x="57" y="60"/>
                  </a:cubicBezTo>
                  <a:cubicBezTo>
                    <a:pt x="56" y="60"/>
                    <a:pt x="55" y="60"/>
                    <a:pt x="54" y="60"/>
                  </a:cubicBezTo>
                  <a:cubicBezTo>
                    <a:pt x="63" y="41"/>
                    <a:pt x="72" y="22"/>
                    <a:pt x="81" y="2"/>
                  </a:cubicBezTo>
                  <a:cubicBezTo>
                    <a:pt x="82" y="0"/>
                    <a:pt x="86" y="2"/>
                    <a:pt x="85" y="4"/>
                  </a:cubicBezTo>
                  <a:close/>
                </a:path>
              </a:pathLst>
            </a:custGeom>
            <a:solidFill>
              <a:srgbClr val="FFFD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76" name="Freeform 145">
              <a:extLst>
                <a:ext uri="{FF2B5EF4-FFF2-40B4-BE49-F238E27FC236}">
                  <a16:creationId xmlns:a16="http://schemas.microsoft.com/office/drawing/2014/main" id="{F991702B-FEA5-463C-9865-2D2EE4225D3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1607" y="5103123"/>
              <a:ext cx="351896" cy="710570"/>
            </a:xfrm>
            <a:custGeom>
              <a:avLst/>
              <a:gdLst>
                <a:gd name="T0" fmla="*/ 39 w 302"/>
                <a:gd name="T1" fmla="*/ 586 h 610"/>
                <a:gd name="T2" fmla="*/ 60 w 302"/>
                <a:gd name="T3" fmla="*/ 606 h 610"/>
                <a:gd name="T4" fmla="*/ 68 w 302"/>
                <a:gd name="T5" fmla="*/ 609 h 610"/>
                <a:gd name="T6" fmla="*/ 81 w 302"/>
                <a:gd name="T7" fmla="*/ 610 h 610"/>
                <a:gd name="T8" fmla="*/ 278 w 302"/>
                <a:gd name="T9" fmla="*/ 212 h 610"/>
                <a:gd name="T10" fmla="*/ 296 w 302"/>
                <a:gd name="T11" fmla="*/ 53 h 610"/>
                <a:gd name="T12" fmla="*/ 288 w 302"/>
                <a:gd name="T13" fmla="*/ 21 h 610"/>
                <a:gd name="T14" fmla="*/ 276 w 302"/>
                <a:gd name="T15" fmla="*/ 7 h 610"/>
                <a:gd name="T16" fmla="*/ 270 w 302"/>
                <a:gd name="T17" fmla="*/ 3 h 610"/>
                <a:gd name="T18" fmla="*/ 262 w 302"/>
                <a:gd name="T19" fmla="*/ 1 h 610"/>
                <a:gd name="T20" fmla="*/ 234 w 302"/>
                <a:gd name="T21" fmla="*/ 7 h 610"/>
                <a:gd name="T22" fmla="*/ 30 w 302"/>
                <a:gd name="T23" fmla="*/ 257 h 610"/>
                <a:gd name="T24" fmla="*/ 39 w 302"/>
                <a:gd name="T25" fmla="*/ 586 h 6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02" h="610">
                  <a:moveTo>
                    <a:pt x="39" y="586"/>
                  </a:moveTo>
                  <a:cubicBezTo>
                    <a:pt x="42" y="595"/>
                    <a:pt x="50" y="602"/>
                    <a:pt x="60" y="606"/>
                  </a:cubicBezTo>
                  <a:cubicBezTo>
                    <a:pt x="63" y="607"/>
                    <a:pt x="65" y="608"/>
                    <a:pt x="68" y="609"/>
                  </a:cubicBezTo>
                  <a:cubicBezTo>
                    <a:pt x="72" y="610"/>
                    <a:pt x="77" y="610"/>
                    <a:pt x="81" y="610"/>
                  </a:cubicBezTo>
                  <a:cubicBezTo>
                    <a:pt x="172" y="492"/>
                    <a:pt x="239" y="356"/>
                    <a:pt x="278" y="212"/>
                  </a:cubicBezTo>
                  <a:cubicBezTo>
                    <a:pt x="292" y="160"/>
                    <a:pt x="302" y="106"/>
                    <a:pt x="296" y="53"/>
                  </a:cubicBezTo>
                  <a:cubicBezTo>
                    <a:pt x="295" y="42"/>
                    <a:pt x="293" y="31"/>
                    <a:pt x="288" y="21"/>
                  </a:cubicBezTo>
                  <a:cubicBezTo>
                    <a:pt x="285" y="16"/>
                    <a:pt x="281" y="11"/>
                    <a:pt x="276" y="7"/>
                  </a:cubicBezTo>
                  <a:cubicBezTo>
                    <a:pt x="274" y="6"/>
                    <a:pt x="272" y="4"/>
                    <a:pt x="270" y="3"/>
                  </a:cubicBezTo>
                  <a:cubicBezTo>
                    <a:pt x="267" y="2"/>
                    <a:pt x="265" y="2"/>
                    <a:pt x="262" y="1"/>
                  </a:cubicBezTo>
                  <a:cubicBezTo>
                    <a:pt x="253" y="0"/>
                    <a:pt x="243" y="3"/>
                    <a:pt x="234" y="7"/>
                  </a:cubicBezTo>
                  <a:cubicBezTo>
                    <a:pt x="132" y="51"/>
                    <a:pt x="59" y="150"/>
                    <a:pt x="30" y="257"/>
                  </a:cubicBezTo>
                  <a:cubicBezTo>
                    <a:pt x="0" y="364"/>
                    <a:pt x="10" y="479"/>
                    <a:pt x="39" y="586"/>
                  </a:cubicBez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77" name="Freeform 146">
              <a:extLst>
                <a:ext uri="{FF2B5EF4-FFF2-40B4-BE49-F238E27FC236}">
                  <a16:creationId xmlns:a16="http://schemas.microsoft.com/office/drawing/2014/main" id="{EFF10A96-9078-4168-8232-5ECF8B1394B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3711" y="5161053"/>
              <a:ext cx="215698" cy="655104"/>
            </a:xfrm>
            <a:custGeom>
              <a:avLst/>
              <a:gdLst>
                <a:gd name="T0" fmla="*/ 184 w 185"/>
                <a:gd name="T1" fmla="*/ 4 h 562"/>
                <a:gd name="T2" fmla="*/ 77 w 185"/>
                <a:gd name="T3" fmla="*/ 208 h 562"/>
                <a:gd name="T4" fmla="*/ 17 w 185"/>
                <a:gd name="T5" fmla="*/ 430 h 562"/>
                <a:gd name="T6" fmla="*/ 4 w 185"/>
                <a:gd name="T7" fmla="*/ 560 h 562"/>
                <a:gd name="T8" fmla="*/ 0 w 185"/>
                <a:gd name="T9" fmla="*/ 560 h 562"/>
                <a:gd name="T10" fmla="*/ 10 w 185"/>
                <a:gd name="T11" fmla="*/ 445 h 562"/>
                <a:gd name="T12" fmla="*/ 33 w 185"/>
                <a:gd name="T13" fmla="*/ 331 h 562"/>
                <a:gd name="T14" fmla="*/ 68 w 185"/>
                <a:gd name="T15" fmla="*/ 220 h 562"/>
                <a:gd name="T16" fmla="*/ 115 w 185"/>
                <a:gd name="T17" fmla="*/ 115 h 562"/>
                <a:gd name="T18" fmla="*/ 172 w 185"/>
                <a:gd name="T19" fmla="*/ 14 h 562"/>
                <a:gd name="T20" fmla="*/ 180 w 185"/>
                <a:gd name="T21" fmla="*/ 2 h 562"/>
                <a:gd name="T22" fmla="*/ 184 w 185"/>
                <a:gd name="T23" fmla="*/ 4 h 5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85" h="562">
                  <a:moveTo>
                    <a:pt x="184" y="4"/>
                  </a:moveTo>
                  <a:cubicBezTo>
                    <a:pt x="141" y="68"/>
                    <a:pt x="105" y="137"/>
                    <a:pt x="77" y="208"/>
                  </a:cubicBezTo>
                  <a:cubicBezTo>
                    <a:pt x="49" y="280"/>
                    <a:pt x="29" y="354"/>
                    <a:pt x="17" y="430"/>
                  </a:cubicBezTo>
                  <a:cubicBezTo>
                    <a:pt x="10" y="473"/>
                    <a:pt x="6" y="516"/>
                    <a:pt x="4" y="560"/>
                  </a:cubicBezTo>
                  <a:cubicBezTo>
                    <a:pt x="4" y="562"/>
                    <a:pt x="0" y="562"/>
                    <a:pt x="0" y="560"/>
                  </a:cubicBezTo>
                  <a:cubicBezTo>
                    <a:pt x="1" y="521"/>
                    <a:pt x="5" y="483"/>
                    <a:pt x="10" y="445"/>
                  </a:cubicBezTo>
                  <a:cubicBezTo>
                    <a:pt x="16" y="406"/>
                    <a:pt x="24" y="369"/>
                    <a:pt x="33" y="331"/>
                  </a:cubicBezTo>
                  <a:cubicBezTo>
                    <a:pt x="43" y="294"/>
                    <a:pt x="55" y="257"/>
                    <a:pt x="68" y="220"/>
                  </a:cubicBezTo>
                  <a:cubicBezTo>
                    <a:pt x="82" y="184"/>
                    <a:pt x="97" y="149"/>
                    <a:pt x="115" y="115"/>
                  </a:cubicBezTo>
                  <a:cubicBezTo>
                    <a:pt x="132" y="80"/>
                    <a:pt x="151" y="46"/>
                    <a:pt x="172" y="14"/>
                  </a:cubicBezTo>
                  <a:cubicBezTo>
                    <a:pt x="175" y="10"/>
                    <a:pt x="178" y="6"/>
                    <a:pt x="180" y="2"/>
                  </a:cubicBezTo>
                  <a:cubicBezTo>
                    <a:pt x="182" y="0"/>
                    <a:pt x="185" y="2"/>
                    <a:pt x="184" y="4"/>
                  </a:cubicBezTo>
                  <a:close/>
                </a:path>
              </a:pathLst>
            </a:custGeom>
            <a:solidFill>
              <a:srgbClr val="FFFD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78" name="Freeform 147">
              <a:extLst>
                <a:ext uri="{FF2B5EF4-FFF2-40B4-BE49-F238E27FC236}">
                  <a16:creationId xmlns:a16="http://schemas.microsoft.com/office/drawing/2014/main" id="{53154E43-A7B5-4707-B485-199AE277E33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2851" y="5167216"/>
              <a:ext cx="94291" cy="70872"/>
            </a:xfrm>
            <a:custGeom>
              <a:avLst/>
              <a:gdLst>
                <a:gd name="T0" fmla="*/ 78 w 81"/>
                <a:gd name="T1" fmla="*/ 34 h 61"/>
                <a:gd name="T2" fmla="*/ 19 w 81"/>
                <a:gd name="T3" fmla="*/ 60 h 61"/>
                <a:gd name="T4" fmla="*/ 16 w 81"/>
                <a:gd name="T5" fmla="*/ 59 h 61"/>
                <a:gd name="T6" fmla="*/ 1 w 81"/>
                <a:gd name="T7" fmla="*/ 4 h 61"/>
                <a:gd name="T8" fmla="*/ 5 w 81"/>
                <a:gd name="T9" fmla="*/ 2 h 61"/>
                <a:gd name="T10" fmla="*/ 20 w 81"/>
                <a:gd name="T11" fmla="*/ 58 h 61"/>
                <a:gd name="T12" fmla="*/ 17 w 81"/>
                <a:gd name="T13" fmla="*/ 57 h 61"/>
                <a:gd name="T14" fmla="*/ 76 w 81"/>
                <a:gd name="T15" fmla="*/ 31 h 61"/>
                <a:gd name="T16" fmla="*/ 78 w 81"/>
                <a:gd name="T17" fmla="*/ 34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1" h="61">
                  <a:moveTo>
                    <a:pt x="78" y="34"/>
                  </a:moveTo>
                  <a:cubicBezTo>
                    <a:pt x="59" y="43"/>
                    <a:pt x="39" y="51"/>
                    <a:pt x="19" y="60"/>
                  </a:cubicBezTo>
                  <a:cubicBezTo>
                    <a:pt x="18" y="61"/>
                    <a:pt x="17" y="60"/>
                    <a:pt x="16" y="59"/>
                  </a:cubicBezTo>
                  <a:cubicBezTo>
                    <a:pt x="11" y="40"/>
                    <a:pt x="6" y="22"/>
                    <a:pt x="1" y="4"/>
                  </a:cubicBezTo>
                  <a:cubicBezTo>
                    <a:pt x="0" y="1"/>
                    <a:pt x="4" y="0"/>
                    <a:pt x="5" y="2"/>
                  </a:cubicBezTo>
                  <a:cubicBezTo>
                    <a:pt x="10" y="21"/>
                    <a:pt x="15" y="39"/>
                    <a:pt x="20" y="58"/>
                  </a:cubicBezTo>
                  <a:cubicBezTo>
                    <a:pt x="19" y="57"/>
                    <a:pt x="18" y="57"/>
                    <a:pt x="17" y="57"/>
                  </a:cubicBezTo>
                  <a:cubicBezTo>
                    <a:pt x="37" y="48"/>
                    <a:pt x="57" y="39"/>
                    <a:pt x="76" y="31"/>
                  </a:cubicBezTo>
                  <a:cubicBezTo>
                    <a:pt x="79" y="30"/>
                    <a:pt x="81" y="33"/>
                    <a:pt x="78" y="34"/>
                  </a:cubicBezTo>
                  <a:close/>
                </a:path>
              </a:pathLst>
            </a:custGeom>
            <a:solidFill>
              <a:srgbClr val="FFFD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79" name="Freeform 148">
              <a:extLst>
                <a:ext uri="{FF2B5EF4-FFF2-40B4-BE49-F238E27FC236}">
                  <a16:creationId xmlns:a16="http://schemas.microsoft.com/office/drawing/2014/main" id="{6315B179-37C6-4915-A73A-01582E7EAF3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3909" y="5380449"/>
              <a:ext cx="123256" cy="96756"/>
            </a:xfrm>
            <a:custGeom>
              <a:avLst/>
              <a:gdLst>
                <a:gd name="T0" fmla="*/ 104 w 106"/>
                <a:gd name="T1" fmla="*/ 41 h 83"/>
                <a:gd name="T2" fmla="*/ 30 w 106"/>
                <a:gd name="T3" fmla="*/ 83 h 83"/>
                <a:gd name="T4" fmla="*/ 27 w 106"/>
                <a:gd name="T5" fmla="*/ 82 h 83"/>
                <a:gd name="T6" fmla="*/ 1 w 106"/>
                <a:gd name="T7" fmla="*/ 3 h 83"/>
                <a:gd name="T8" fmla="*/ 5 w 106"/>
                <a:gd name="T9" fmla="*/ 2 h 83"/>
                <a:gd name="T10" fmla="*/ 30 w 106"/>
                <a:gd name="T11" fmla="*/ 81 h 83"/>
                <a:gd name="T12" fmla="*/ 28 w 106"/>
                <a:gd name="T13" fmla="*/ 79 h 83"/>
                <a:gd name="T14" fmla="*/ 102 w 106"/>
                <a:gd name="T15" fmla="*/ 38 h 83"/>
                <a:gd name="T16" fmla="*/ 104 w 106"/>
                <a:gd name="T17" fmla="*/ 41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6" h="83">
                  <a:moveTo>
                    <a:pt x="104" y="41"/>
                  </a:moveTo>
                  <a:cubicBezTo>
                    <a:pt x="79" y="55"/>
                    <a:pt x="54" y="69"/>
                    <a:pt x="30" y="83"/>
                  </a:cubicBezTo>
                  <a:cubicBezTo>
                    <a:pt x="28" y="83"/>
                    <a:pt x="27" y="83"/>
                    <a:pt x="27" y="82"/>
                  </a:cubicBezTo>
                  <a:cubicBezTo>
                    <a:pt x="18" y="56"/>
                    <a:pt x="9" y="29"/>
                    <a:pt x="1" y="3"/>
                  </a:cubicBezTo>
                  <a:cubicBezTo>
                    <a:pt x="0" y="1"/>
                    <a:pt x="4" y="0"/>
                    <a:pt x="5" y="2"/>
                  </a:cubicBezTo>
                  <a:cubicBezTo>
                    <a:pt x="13" y="28"/>
                    <a:pt x="22" y="55"/>
                    <a:pt x="30" y="81"/>
                  </a:cubicBezTo>
                  <a:cubicBezTo>
                    <a:pt x="30" y="80"/>
                    <a:pt x="29" y="80"/>
                    <a:pt x="28" y="79"/>
                  </a:cubicBezTo>
                  <a:cubicBezTo>
                    <a:pt x="52" y="65"/>
                    <a:pt x="77" y="51"/>
                    <a:pt x="102" y="38"/>
                  </a:cubicBezTo>
                  <a:cubicBezTo>
                    <a:pt x="104" y="36"/>
                    <a:pt x="106" y="40"/>
                    <a:pt x="104" y="41"/>
                  </a:cubicBezTo>
                  <a:close/>
                </a:path>
              </a:pathLst>
            </a:custGeom>
            <a:solidFill>
              <a:srgbClr val="FFFD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80" name="Freeform 149">
              <a:extLst>
                <a:ext uri="{FF2B5EF4-FFF2-40B4-BE49-F238E27FC236}">
                  <a16:creationId xmlns:a16="http://schemas.microsoft.com/office/drawing/2014/main" id="{7B8753AB-17BB-4EFB-82F2-17A219760AC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9816" y="5649763"/>
              <a:ext cx="91826" cy="61628"/>
            </a:xfrm>
            <a:custGeom>
              <a:avLst/>
              <a:gdLst>
                <a:gd name="T0" fmla="*/ 77 w 79"/>
                <a:gd name="T1" fmla="*/ 26 h 53"/>
                <a:gd name="T2" fmla="*/ 54 w 79"/>
                <a:gd name="T3" fmla="*/ 42 h 53"/>
                <a:gd name="T4" fmla="*/ 36 w 79"/>
                <a:gd name="T5" fmla="*/ 47 h 53"/>
                <a:gd name="T6" fmla="*/ 28 w 79"/>
                <a:gd name="T7" fmla="*/ 38 h 53"/>
                <a:gd name="T8" fmla="*/ 19 w 79"/>
                <a:gd name="T9" fmla="*/ 27 h 53"/>
                <a:gd name="T10" fmla="*/ 2 w 79"/>
                <a:gd name="T11" fmla="*/ 5 h 53"/>
                <a:gd name="T12" fmla="*/ 4 w 79"/>
                <a:gd name="T13" fmla="*/ 2 h 53"/>
                <a:gd name="T14" fmla="*/ 35 w 79"/>
                <a:gd name="T15" fmla="*/ 41 h 53"/>
                <a:gd name="T16" fmla="*/ 44 w 79"/>
                <a:gd name="T17" fmla="*/ 44 h 53"/>
                <a:gd name="T18" fmla="*/ 54 w 79"/>
                <a:gd name="T19" fmla="*/ 38 h 53"/>
                <a:gd name="T20" fmla="*/ 75 w 79"/>
                <a:gd name="T21" fmla="*/ 23 h 53"/>
                <a:gd name="T22" fmla="*/ 77 w 79"/>
                <a:gd name="T23" fmla="*/ 2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9" h="53">
                  <a:moveTo>
                    <a:pt x="77" y="26"/>
                  </a:moveTo>
                  <a:cubicBezTo>
                    <a:pt x="69" y="32"/>
                    <a:pt x="62" y="37"/>
                    <a:pt x="54" y="42"/>
                  </a:cubicBezTo>
                  <a:cubicBezTo>
                    <a:pt x="49" y="46"/>
                    <a:pt x="42" y="53"/>
                    <a:pt x="36" y="47"/>
                  </a:cubicBezTo>
                  <a:cubicBezTo>
                    <a:pt x="33" y="45"/>
                    <a:pt x="30" y="41"/>
                    <a:pt x="28" y="38"/>
                  </a:cubicBezTo>
                  <a:cubicBezTo>
                    <a:pt x="25" y="34"/>
                    <a:pt x="22" y="31"/>
                    <a:pt x="19" y="27"/>
                  </a:cubicBezTo>
                  <a:cubicBezTo>
                    <a:pt x="14" y="20"/>
                    <a:pt x="8" y="12"/>
                    <a:pt x="2" y="5"/>
                  </a:cubicBezTo>
                  <a:cubicBezTo>
                    <a:pt x="0" y="3"/>
                    <a:pt x="3" y="0"/>
                    <a:pt x="4" y="2"/>
                  </a:cubicBezTo>
                  <a:cubicBezTo>
                    <a:pt x="15" y="15"/>
                    <a:pt x="25" y="28"/>
                    <a:pt x="35" y="41"/>
                  </a:cubicBezTo>
                  <a:cubicBezTo>
                    <a:pt x="38" y="44"/>
                    <a:pt x="40" y="47"/>
                    <a:pt x="44" y="44"/>
                  </a:cubicBezTo>
                  <a:cubicBezTo>
                    <a:pt x="48" y="42"/>
                    <a:pt x="51" y="40"/>
                    <a:pt x="54" y="38"/>
                  </a:cubicBezTo>
                  <a:cubicBezTo>
                    <a:pt x="61" y="33"/>
                    <a:pt x="68" y="28"/>
                    <a:pt x="75" y="23"/>
                  </a:cubicBezTo>
                  <a:cubicBezTo>
                    <a:pt x="77" y="22"/>
                    <a:pt x="79" y="25"/>
                    <a:pt x="77" y="26"/>
                  </a:cubicBezTo>
                  <a:close/>
                </a:path>
              </a:pathLst>
            </a:custGeom>
            <a:solidFill>
              <a:srgbClr val="FFFD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81" name="Freeform 150">
              <a:extLst>
                <a:ext uri="{FF2B5EF4-FFF2-40B4-BE49-F238E27FC236}">
                  <a16:creationId xmlns:a16="http://schemas.microsoft.com/office/drawing/2014/main" id="{091220A5-5752-4EA5-8632-B1A851C3EA3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8095" y="5747135"/>
              <a:ext cx="424000" cy="281023"/>
            </a:xfrm>
            <a:custGeom>
              <a:avLst/>
              <a:gdLst>
                <a:gd name="T0" fmla="*/ 73 w 364"/>
                <a:gd name="T1" fmla="*/ 241 h 241"/>
                <a:gd name="T2" fmla="*/ 292 w 364"/>
                <a:gd name="T3" fmla="*/ 241 h 241"/>
                <a:gd name="T4" fmla="*/ 338 w 364"/>
                <a:gd name="T5" fmla="*/ 202 h 241"/>
                <a:gd name="T6" fmla="*/ 360 w 364"/>
                <a:gd name="T7" fmla="*/ 54 h 241"/>
                <a:gd name="T8" fmla="*/ 314 w 364"/>
                <a:gd name="T9" fmla="*/ 0 h 241"/>
                <a:gd name="T10" fmla="*/ 51 w 364"/>
                <a:gd name="T11" fmla="*/ 0 h 241"/>
                <a:gd name="T12" fmla="*/ 5 w 364"/>
                <a:gd name="T13" fmla="*/ 54 h 241"/>
                <a:gd name="T14" fmla="*/ 27 w 364"/>
                <a:gd name="T15" fmla="*/ 202 h 241"/>
                <a:gd name="T16" fmla="*/ 73 w 364"/>
                <a:gd name="T17" fmla="*/ 24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64" h="241">
                  <a:moveTo>
                    <a:pt x="73" y="241"/>
                  </a:moveTo>
                  <a:cubicBezTo>
                    <a:pt x="292" y="241"/>
                    <a:pt x="292" y="241"/>
                    <a:pt x="292" y="241"/>
                  </a:cubicBezTo>
                  <a:cubicBezTo>
                    <a:pt x="315" y="241"/>
                    <a:pt x="335" y="224"/>
                    <a:pt x="338" y="202"/>
                  </a:cubicBezTo>
                  <a:cubicBezTo>
                    <a:pt x="360" y="54"/>
                    <a:pt x="360" y="54"/>
                    <a:pt x="360" y="54"/>
                  </a:cubicBezTo>
                  <a:cubicBezTo>
                    <a:pt x="364" y="25"/>
                    <a:pt x="342" y="0"/>
                    <a:pt x="314" y="0"/>
                  </a:cubicBezTo>
                  <a:cubicBezTo>
                    <a:pt x="51" y="0"/>
                    <a:pt x="51" y="0"/>
                    <a:pt x="51" y="0"/>
                  </a:cubicBezTo>
                  <a:cubicBezTo>
                    <a:pt x="22" y="0"/>
                    <a:pt x="0" y="25"/>
                    <a:pt x="5" y="54"/>
                  </a:cubicBezTo>
                  <a:cubicBezTo>
                    <a:pt x="27" y="202"/>
                    <a:pt x="27" y="202"/>
                    <a:pt x="27" y="202"/>
                  </a:cubicBezTo>
                  <a:cubicBezTo>
                    <a:pt x="30" y="224"/>
                    <a:pt x="50" y="241"/>
                    <a:pt x="73" y="241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82" name="Freeform 151">
              <a:extLst>
                <a:ext uri="{FF2B5EF4-FFF2-40B4-BE49-F238E27FC236}">
                  <a16:creationId xmlns:a16="http://schemas.microsoft.com/office/drawing/2014/main" id="{144EFAEE-4558-4629-B518-B685B87895B2}"/>
                </a:ext>
              </a:extLst>
            </p:cNvPr>
            <p:cNvSpPr>
              <a:spLocks/>
            </p:cNvSpPr>
            <p:nvPr/>
          </p:nvSpPr>
          <p:spPr bwMode="auto">
            <a:xfrm>
              <a:off x="6204028" y="4602089"/>
              <a:ext cx="693315" cy="618744"/>
            </a:xfrm>
            <a:custGeom>
              <a:avLst/>
              <a:gdLst>
                <a:gd name="T0" fmla="*/ 586 w 595"/>
                <a:gd name="T1" fmla="*/ 507 h 531"/>
                <a:gd name="T2" fmla="*/ 589 w 595"/>
                <a:gd name="T3" fmla="*/ 391 h 531"/>
                <a:gd name="T4" fmla="*/ 559 w 595"/>
                <a:gd name="T5" fmla="*/ 471 h 531"/>
                <a:gd name="T6" fmla="*/ 550 w 595"/>
                <a:gd name="T7" fmla="*/ 460 h 531"/>
                <a:gd name="T8" fmla="*/ 542 w 595"/>
                <a:gd name="T9" fmla="*/ 449 h 531"/>
                <a:gd name="T10" fmla="*/ 533 w 595"/>
                <a:gd name="T11" fmla="*/ 438 h 531"/>
                <a:gd name="T12" fmla="*/ 524 w 595"/>
                <a:gd name="T13" fmla="*/ 428 h 531"/>
                <a:gd name="T14" fmla="*/ 515 w 595"/>
                <a:gd name="T15" fmla="*/ 417 h 531"/>
                <a:gd name="T16" fmla="*/ 470 w 595"/>
                <a:gd name="T17" fmla="*/ 263 h 531"/>
                <a:gd name="T18" fmla="*/ 482 w 595"/>
                <a:gd name="T19" fmla="*/ 382 h 531"/>
                <a:gd name="T20" fmla="*/ 472 w 595"/>
                <a:gd name="T21" fmla="*/ 372 h 531"/>
                <a:gd name="T22" fmla="*/ 462 w 595"/>
                <a:gd name="T23" fmla="*/ 362 h 531"/>
                <a:gd name="T24" fmla="*/ 452 w 595"/>
                <a:gd name="T25" fmla="*/ 353 h 531"/>
                <a:gd name="T26" fmla="*/ 441 w 595"/>
                <a:gd name="T27" fmla="*/ 344 h 531"/>
                <a:gd name="T28" fmla="*/ 431 w 595"/>
                <a:gd name="T29" fmla="*/ 335 h 531"/>
                <a:gd name="T30" fmla="*/ 418 w 595"/>
                <a:gd name="T31" fmla="*/ 324 h 531"/>
                <a:gd name="T32" fmla="*/ 400 w 595"/>
                <a:gd name="T33" fmla="*/ 310 h 531"/>
                <a:gd name="T34" fmla="*/ 369 w 595"/>
                <a:gd name="T35" fmla="*/ 187 h 531"/>
                <a:gd name="T36" fmla="*/ 362 w 595"/>
                <a:gd name="T37" fmla="*/ 282 h 531"/>
                <a:gd name="T38" fmla="*/ 343 w 595"/>
                <a:gd name="T39" fmla="*/ 268 h 531"/>
                <a:gd name="T40" fmla="*/ 306 w 595"/>
                <a:gd name="T41" fmla="*/ 241 h 531"/>
                <a:gd name="T42" fmla="*/ 258 w 595"/>
                <a:gd name="T43" fmla="*/ 128 h 531"/>
                <a:gd name="T44" fmla="*/ 262 w 595"/>
                <a:gd name="T45" fmla="*/ 211 h 531"/>
                <a:gd name="T46" fmla="*/ 244 w 595"/>
                <a:gd name="T47" fmla="*/ 197 h 531"/>
                <a:gd name="T48" fmla="*/ 225 w 595"/>
                <a:gd name="T49" fmla="*/ 183 h 531"/>
                <a:gd name="T50" fmla="*/ 207 w 595"/>
                <a:gd name="T51" fmla="*/ 169 h 531"/>
                <a:gd name="T52" fmla="*/ 168 w 595"/>
                <a:gd name="T53" fmla="*/ 72 h 531"/>
                <a:gd name="T54" fmla="*/ 172 w 595"/>
                <a:gd name="T55" fmla="*/ 142 h 531"/>
                <a:gd name="T56" fmla="*/ 164 w 595"/>
                <a:gd name="T57" fmla="*/ 134 h 531"/>
                <a:gd name="T58" fmla="*/ 155 w 595"/>
                <a:gd name="T59" fmla="*/ 127 h 531"/>
                <a:gd name="T60" fmla="*/ 147 w 595"/>
                <a:gd name="T61" fmla="*/ 119 h 531"/>
                <a:gd name="T62" fmla="*/ 138 w 595"/>
                <a:gd name="T63" fmla="*/ 111 h 531"/>
                <a:gd name="T64" fmla="*/ 129 w 595"/>
                <a:gd name="T65" fmla="*/ 27 h 531"/>
                <a:gd name="T66" fmla="*/ 116 w 595"/>
                <a:gd name="T67" fmla="*/ 90 h 531"/>
                <a:gd name="T68" fmla="*/ 108 w 595"/>
                <a:gd name="T69" fmla="*/ 82 h 531"/>
                <a:gd name="T70" fmla="*/ 100 w 595"/>
                <a:gd name="T71" fmla="*/ 73 h 531"/>
                <a:gd name="T72" fmla="*/ 93 w 595"/>
                <a:gd name="T73" fmla="*/ 65 h 531"/>
                <a:gd name="T74" fmla="*/ 17 w 595"/>
                <a:gd name="T75" fmla="*/ 17 h 531"/>
                <a:gd name="T76" fmla="*/ 79 w 595"/>
                <a:gd name="T77" fmla="*/ 76 h 531"/>
                <a:gd name="T78" fmla="*/ 86 w 595"/>
                <a:gd name="T79" fmla="*/ 84 h 531"/>
                <a:gd name="T80" fmla="*/ 7 w 595"/>
                <a:gd name="T81" fmla="*/ 80 h 531"/>
                <a:gd name="T82" fmla="*/ 107 w 595"/>
                <a:gd name="T83" fmla="*/ 106 h 531"/>
                <a:gd name="T84" fmla="*/ 115 w 595"/>
                <a:gd name="T85" fmla="*/ 114 h 531"/>
                <a:gd name="T86" fmla="*/ 124 w 595"/>
                <a:gd name="T87" fmla="*/ 122 h 531"/>
                <a:gd name="T88" fmla="*/ 132 w 595"/>
                <a:gd name="T89" fmla="*/ 130 h 531"/>
                <a:gd name="T90" fmla="*/ 141 w 595"/>
                <a:gd name="T91" fmla="*/ 138 h 531"/>
                <a:gd name="T92" fmla="*/ 150 w 595"/>
                <a:gd name="T93" fmla="*/ 145 h 531"/>
                <a:gd name="T94" fmla="*/ 159 w 595"/>
                <a:gd name="T95" fmla="*/ 153 h 531"/>
                <a:gd name="T96" fmla="*/ 79 w 595"/>
                <a:gd name="T97" fmla="*/ 168 h 531"/>
                <a:gd name="T98" fmla="*/ 186 w 595"/>
                <a:gd name="T99" fmla="*/ 175 h 531"/>
                <a:gd name="T100" fmla="*/ 204 w 595"/>
                <a:gd name="T101" fmla="*/ 189 h 531"/>
                <a:gd name="T102" fmla="*/ 223 w 595"/>
                <a:gd name="T103" fmla="*/ 203 h 531"/>
                <a:gd name="T104" fmla="*/ 241 w 595"/>
                <a:gd name="T105" fmla="*/ 217 h 531"/>
                <a:gd name="T106" fmla="*/ 260 w 595"/>
                <a:gd name="T107" fmla="*/ 231 h 531"/>
                <a:gd name="T108" fmla="*/ 133 w 595"/>
                <a:gd name="T109" fmla="*/ 278 h 531"/>
                <a:gd name="T110" fmla="*/ 233 w 595"/>
                <a:gd name="T111" fmla="*/ 374 h 531"/>
                <a:gd name="T112" fmla="*/ 333 w 595"/>
                <a:gd name="T113" fmla="*/ 438 h 531"/>
                <a:gd name="T114" fmla="*/ 456 w 595"/>
                <a:gd name="T115" fmla="*/ 509 h 531"/>
                <a:gd name="T116" fmla="*/ 563 w 595"/>
                <a:gd name="T117" fmla="*/ 505 h 531"/>
                <a:gd name="T118" fmla="*/ 579 w 595"/>
                <a:gd name="T119" fmla="*/ 527 h 531"/>
                <a:gd name="T120" fmla="*/ 587 w 595"/>
                <a:gd name="T121" fmla="*/ 531 h 531"/>
                <a:gd name="T122" fmla="*/ 594 w 595"/>
                <a:gd name="T123" fmla="*/ 525 h 5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595" h="531">
                  <a:moveTo>
                    <a:pt x="595" y="520"/>
                  </a:moveTo>
                  <a:cubicBezTo>
                    <a:pt x="594" y="519"/>
                    <a:pt x="594" y="519"/>
                    <a:pt x="594" y="519"/>
                  </a:cubicBezTo>
                  <a:cubicBezTo>
                    <a:pt x="594" y="518"/>
                    <a:pt x="594" y="518"/>
                    <a:pt x="594" y="518"/>
                  </a:cubicBezTo>
                  <a:cubicBezTo>
                    <a:pt x="593" y="517"/>
                    <a:pt x="593" y="517"/>
                    <a:pt x="593" y="517"/>
                  </a:cubicBezTo>
                  <a:cubicBezTo>
                    <a:pt x="591" y="513"/>
                    <a:pt x="591" y="513"/>
                    <a:pt x="591" y="513"/>
                  </a:cubicBezTo>
                  <a:cubicBezTo>
                    <a:pt x="589" y="510"/>
                    <a:pt x="589" y="510"/>
                    <a:pt x="589" y="510"/>
                  </a:cubicBezTo>
                  <a:cubicBezTo>
                    <a:pt x="586" y="507"/>
                    <a:pt x="586" y="507"/>
                    <a:pt x="586" y="507"/>
                  </a:cubicBezTo>
                  <a:cubicBezTo>
                    <a:pt x="584" y="504"/>
                    <a:pt x="584" y="504"/>
                    <a:pt x="584" y="504"/>
                  </a:cubicBezTo>
                  <a:cubicBezTo>
                    <a:pt x="582" y="501"/>
                    <a:pt x="582" y="501"/>
                    <a:pt x="582" y="501"/>
                  </a:cubicBezTo>
                  <a:cubicBezTo>
                    <a:pt x="579" y="498"/>
                    <a:pt x="579" y="498"/>
                    <a:pt x="579" y="498"/>
                  </a:cubicBezTo>
                  <a:cubicBezTo>
                    <a:pt x="577" y="494"/>
                    <a:pt x="577" y="494"/>
                    <a:pt x="577" y="494"/>
                  </a:cubicBezTo>
                  <a:cubicBezTo>
                    <a:pt x="575" y="491"/>
                    <a:pt x="575" y="491"/>
                    <a:pt x="575" y="491"/>
                  </a:cubicBezTo>
                  <a:cubicBezTo>
                    <a:pt x="574" y="490"/>
                    <a:pt x="574" y="490"/>
                    <a:pt x="574" y="490"/>
                  </a:cubicBezTo>
                  <a:cubicBezTo>
                    <a:pt x="579" y="469"/>
                    <a:pt x="591" y="419"/>
                    <a:pt x="589" y="391"/>
                  </a:cubicBezTo>
                  <a:cubicBezTo>
                    <a:pt x="588" y="382"/>
                    <a:pt x="587" y="371"/>
                    <a:pt x="583" y="363"/>
                  </a:cubicBezTo>
                  <a:cubicBezTo>
                    <a:pt x="582" y="361"/>
                    <a:pt x="579" y="355"/>
                    <a:pt x="576" y="356"/>
                  </a:cubicBezTo>
                  <a:cubicBezTo>
                    <a:pt x="575" y="357"/>
                    <a:pt x="575" y="364"/>
                    <a:pt x="575" y="365"/>
                  </a:cubicBezTo>
                  <a:cubicBezTo>
                    <a:pt x="574" y="374"/>
                    <a:pt x="573" y="383"/>
                    <a:pt x="572" y="393"/>
                  </a:cubicBezTo>
                  <a:cubicBezTo>
                    <a:pt x="569" y="412"/>
                    <a:pt x="560" y="431"/>
                    <a:pt x="558" y="451"/>
                  </a:cubicBezTo>
                  <a:cubicBezTo>
                    <a:pt x="558" y="458"/>
                    <a:pt x="559" y="465"/>
                    <a:pt x="560" y="472"/>
                  </a:cubicBezTo>
                  <a:cubicBezTo>
                    <a:pt x="559" y="471"/>
                    <a:pt x="559" y="471"/>
                    <a:pt x="559" y="471"/>
                  </a:cubicBezTo>
                  <a:cubicBezTo>
                    <a:pt x="558" y="469"/>
                    <a:pt x="558" y="469"/>
                    <a:pt x="558" y="469"/>
                  </a:cubicBezTo>
                  <a:cubicBezTo>
                    <a:pt x="557" y="468"/>
                    <a:pt x="557" y="468"/>
                    <a:pt x="557" y="468"/>
                  </a:cubicBezTo>
                  <a:cubicBezTo>
                    <a:pt x="555" y="466"/>
                    <a:pt x="555" y="466"/>
                    <a:pt x="555" y="466"/>
                  </a:cubicBezTo>
                  <a:cubicBezTo>
                    <a:pt x="554" y="465"/>
                    <a:pt x="554" y="465"/>
                    <a:pt x="554" y="465"/>
                  </a:cubicBezTo>
                  <a:cubicBezTo>
                    <a:pt x="553" y="463"/>
                    <a:pt x="553" y="463"/>
                    <a:pt x="553" y="463"/>
                  </a:cubicBezTo>
                  <a:cubicBezTo>
                    <a:pt x="552" y="461"/>
                    <a:pt x="552" y="461"/>
                    <a:pt x="552" y="461"/>
                  </a:cubicBezTo>
                  <a:cubicBezTo>
                    <a:pt x="550" y="460"/>
                    <a:pt x="550" y="460"/>
                    <a:pt x="550" y="460"/>
                  </a:cubicBezTo>
                  <a:cubicBezTo>
                    <a:pt x="549" y="458"/>
                    <a:pt x="549" y="458"/>
                    <a:pt x="549" y="458"/>
                  </a:cubicBezTo>
                  <a:cubicBezTo>
                    <a:pt x="548" y="457"/>
                    <a:pt x="548" y="457"/>
                    <a:pt x="548" y="457"/>
                  </a:cubicBezTo>
                  <a:cubicBezTo>
                    <a:pt x="547" y="455"/>
                    <a:pt x="547" y="455"/>
                    <a:pt x="547" y="455"/>
                  </a:cubicBezTo>
                  <a:cubicBezTo>
                    <a:pt x="545" y="454"/>
                    <a:pt x="545" y="454"/>
                    <a:pt x="545" y="454"/>
                  </a:cubicBezTo>
                  <a:cubicBezTo>
                    <a:pt x="544" y="452"/>
                    <a:pt x="544" y="452"/>
                    <a:pt x="544" y="452"/>
                  </a:cubicBezTo>
                  <a:cubicBezTo>
                    <a:pt x="543" y="451"/>
                    <a:pt x="543" y="451"/>
                    <a:pt x="543" y="451"/>
                  </a:cubicBezTo>
                  <a:cubicBezTo>
                    <a:pt x="542" y="449"/>
                    <a:pt x="542" y="449"/>
                    <a:pt x="542" y="449"/>
                  </a:cubicBezTo>
                  <a:cubicBezTo>
                    <a:pt x="540" y="448"/>
                    <a:pt x="540" y="448"/>
                    <a:pt x="540" y="448"/>
                  </a:cubicBezTo>
                  <a:cubicBezTo>
                    <a:pt x="539" y="446"/>
                    <a:pt x="539" y="446"/>
                    <a:pt x="539" y="446"/>
                  </a:cubicBezTo>
                  <a:cubicBezTo>
                    <a:pt x="538" y="444"/>
                    <a:pt x="538" y="444"/>
                    <a:pt x="538" y="444"/>
                  </a:cubicBezTo>
                  <a:cubicBezTo>
                    <a:pt x="537" y="443"/>
                    <a:pt x="537" y="443"/>
                    <a:pt x="537" y="443"/>
                  </a:cubicBezTo>
                  <a:cubicBezTo>
                    <a:pt x="535" y="441"/>
                    <a:pt x="535" y="441"/>
                    <a:pt x="535" y="441"/>
                  </a:cubicBezTo>
                  <a:cubicBezTo>
                    <a:pt x="534" y="440"/>
                    <a:pt x="534" y="440"/>
                    <a:pt x="534" y="440"/>
                  </a:cubicBezTo>
                  <a:cubicBezTo>
                    <a:pt x="533" y="438"/>
                    <a:pt x="533" y="438"/>
                    <a:pt x="533" y="438"/>
                  </a:cubicBezTo>
                  <a:cubicBezTo>
                    <a:pt x="532" y="437"/>
                    <a:pt x="532" y="437"/>
                    <a:pt x="532" y="437"/>
                  </a:cubicBezTo>
                  <a:cubicBezTo>
                    <a:pt x="530" y="435"/>
                    <a:pt x="530" y="435"/>
                    <a:pt x="530" y="435"/>
                  </a:cubicBezTo>
                  <a:cubicBezTo>
                    <a:pt x="529" y="434"/>
                    <a:pt x="529" y="434"/>
                    <a:pt x="529" y="434"/>
                  </a:cubicBezTo>
                  <a:cubicBezTo>
                    <a:pt x="528" y="432"/>
                    <a:pt x="528" y="432"/>
                    <a:pt x="528" y="432"/>
                  </a:cubicBezTo>
                  <a:cubicBezTo>
                    <a:pt x="526" y="431"/>
                    <a:pt x="526" y="431"/>
                    <a:pt x="526" y="431"/>
                  </a:cubicBezTo>
                  <a:cubicBezTo>
                    <a:pt x="525" y="429"/>
                    <a:pt x="525" y="429"/>
                    <a:pt x="525" y="429"/>
                  </a:cubicBezTo>
                  <a:cubicBezTo>
                    <a:pt x="524" y="428"/>
                    <a:pt x="524" y="428"/>
                    <a:pt x="524" y="428"/>
                  </a:cubicBezTo>
                  <a:cubicBezTo>
                    <a:pt x="523" y="426"/>
                    <a:pt x="523" y="426"/>
                    <a:pt x="523" y="426"/>
                  </a:cubicBezTo>
                  <a:cubicBezTo>
                    <a:pt x="521" y="425"/>
                    <a:pt x="521" y="425"/>
                    <a:pt x="521" y="425"/>
                  </a:cubicBezTo>
                  <a:cubicBezTo>
                    <a:pt x="520" y="423"/>
                    <a:pt x="520" y="423"/>
                    <a:pt x="520" y="423"/>
                  </a:cubicBezTo>
                  <a:cubicBezTo>
                    <a:pt x="519" y="422"/>
                    <a:pt x="519" y="422"/>
                    <a:pt x="519" y="422"/>
                  </a:cubicBezTo>
                  <a:cubicBezTo>
                    <a:pt x="517" y="420"/>
                    <a:pt x="517" y="420"/>
                    <a:pt x="517" y="420"/>
                  </a:cubicBezTo>
                  <a:cubicBezTo>
                    <a:pt x="516" y="419"/>
                    <a:pt x="516" y="419"/>
                    <a:pt x="516" y="419"/>
                  </a:cubicBezTo>
                  <a:cubicBezTo>
                    <a:pt x="515" y="417"/>
                    <a:pt x="515" y="417"/>
                    <a:pt x="515" y="417"/>
                  </a:cubicBezTo>
                  <a:cubicBezTo>
                    <a:pt x="513" y="416"/>
                    <a:pt x="513" y="416"/>
                    <a:pt x="513" y="416"/>
                  </a:cubicBezTo>
                  <a:cubicBezTo>
                    <a:pt x="512" y="414"/>
                    <a:pt x="512" y="414"/>
                    <a:pt x="512" y="414"/>
                  </a:cubicBezTo>
                  <a:cubicBezTo>
                    <a:pt x="512" y="414"/>
                    <a:pt x="512" y="414"/>
                    <a:pt x="512" y="414"/>
                  </a:cubicBezTo>
                  <a:cubicBezTo>
                    <a:pt x="511" y="391"/>
                    <a:pt x="508" y="323"/>
                    <a:pt x="495" y="289"/>
                  </a:cubicBezTo>
                  <a:cubicBezTo>
                    <a:pt x="491" y="278"/>
                    <a:pt x="487" y="266"/>
                    <a:pt x="479" y="258"/>
                  </a:cubicBezTo>
                  <a:cubicBezTo>
                    <a:pt x="477" y="256"/>
                    <a:pt x="471" y="251"/>
                    <a:pt x="469" y="253"/>
                  </a:cubicBezTo>
                  <a:cubicBezTo>
                    <a:pt x="467" y="254"/>
                    <a:pt x="470" y="262"/>
                    <a:pt x="470" y="263"/>
                  </a:cubicBezTo>
                  <a:cubicBezTo>
                    <a:pt x="473" y="274"/>
                    <a:pt x="475" y="285"/>
                    <a:pt x="476" y="296"/>
                  </a:cubicBezTo>
                  <a:cubicBezTo>
                    <a:pt x="479" y="319"/>
                    <a:pt x="475" y="344"/>
                    <a:pt x="480" y="367"/>
                  </a:cubicBezTo>
                  <a:cubicBezTo>
                    <a:pt x="481" y="374"/>
                    <a:pt x="484" y="380"/>
                    <a:pt x="486" y="386"/>
                  </a:cubicBezTo>
                  <a:cubicBezTo>
                    <a:pt x="486" y="386"/>
                    <a:pt x="486" y="386"/>
                    <a:pt x="486" y="386"/>
                  </a:cubicBezTo>
                  <a:cubicBezTo>
                    <a:pt x="485" y="385"/>
                    <a:pt x="485" y="385"/>
                    <a:pt x="485" y="385"/>
                  </a:cubicBezTo>
                  <a:cubicBezTo>
                    <a:pt x="484" y="383"/>
                    <a:pt x="484" y="383"/>
                    <a:pt x="484" y="383"/>
                  </a:cubicBezTo>
                  <a:cubicBezTo>
                    <a:pt x="482" y="382"/>
                    <a:pt x="482" y="382"/>
                    <a:pt x="482" y="382"/>
                  </a:cubicBezTo>
                  <a:cubicBezTo>
                    <a:pt x="481" y="381"/>
                    <a:pt x="481" y="381"/>
                    <a:pt x="481" y="381"/>
                  </a:cubicBezTo>
                  <a:cubicBezTo>
                    <a:pt x="479" y="379"/>
                    <a:pt x="479" y="379"/>
                    <a:pt x="479" y="379"/>
                  </a:cubicBezTo>
                  <a:cubicBezTo>
                    <a:pt x="478" y="378"/>
                    <a:pt x="478" y="378"/>
                    <a:pt x="478" y="378"/>
                  </a:cubicBezTo>
                  <a:cubicBezTo>
                    <a:pt x="477" y="376"/>
                    <a:pt x="477" y="376"/>
                    <a:pt x="477" y="376"/>
                  </a:cubicBezTo>
                  <a:cubicBezTo>
                    <a:pt x="475" y="375"/>
                    <a:pt x="475" y="375"/>
                    <a:pt x="475" y="375"/>
                  </a:cubicBezTo>
                  <a:cubicBezTo>
                    <a:pt x="474" y="374"/>
                    <a:pt x="474" y="374"/>
                    <a:pt x="474" y="374"/>
                  </a:cubicBezTo>
                  <a:cubicBezTo>
                    <a:pt x="472" y="372"/>
                    <a:pt x="472" y="372"/>
                    <a:pt x="472" y="372"/>
                  </a:cubicBezTo>
                  <a:cubicBezTo>
                    <a:pt x="471" y="371"/>
                    <a:pt x="471" y="371"/>
                    <a:pt x="471" y="371"/>
                  </a:cubicBezTo>
                  <a:cubicBezTo>
                    <a:pt x="469" y="369"/>
                    <a:pt x="469" y="369"/>
                    <a:pt x="469" y="369"/>
                  </a:cubicBezTo>
                  <a:cubicBezTo>
                    <a:pt x="468" y="368"/>
                    <a:pt x="468" y="368"/>
                    <a:pt x="468" y="368"/>
                  </a:cubicBezTo>
                  <a:cubicBezTo>
                    <a:pt x="467" y="367"/>
                    <a:pt x="467" y="367"/>
                    <a:pt x="467" y="367"/>
                  </a:cubicBezTo>
                  <a:cubicBezTo>
                    <a:pt x="465" y="365"/>
                    <a:pt x="465" y="365"/>
                    <a:pt x="465" y="365"/>
                  </a:cubicBezTo>
                  <a:cubicBezTo>
                    <a:pt x="464" y="364"/>
                    <a:pt x="464" y="364"/>
                    <a:pt x="464" y="364"/>
                  </a:cubicBezTo>
                  <a:cubicBezTo>
                    <a:pt x="462" y="362"/>
                    <a:pt x="462" y="362"/>
                    <a:pt x="462" y="362"/>
                  </a:cubicBezTo>
                  <a:cubicBezTo>
                    <a:pt x="461" y="361"/>
                    <a:pt x="461" y="361"/>
                    <a:pt x="461" y="361"/>
                  </a:cubicBezTo>
                  <a:cubicBezTo>
                    <a:pt x="459" y="360"/>
                    <a:pt x="459" y="360"/>
                    <a:pt x="459" y="360"/>
                  </a:cubicBezTo>
                  <a:cubicBezTo>
                    <a:pt x="458" y="358"/>
                    <a:pt x="458" y="358"/>
                    <a:pt x="458" y="358"/>
                  </a:cubicBezTo>
                  <a:cubicBezTo>
                    <a:pt x="456" y="357"/>
                    <a:pt x="456" y="357"/>
                    <a:pt x="456" y="357"/>
                  </a:cubicBezTo>
                  <a:cubicBezTo>
                    <a:pt x="455" y="356"/>
                    <a:pt x="455" y="356"/>
                    <a:pt x="455" y="356"/>
                  </a:cubicBezTo>
                  <a:cubicBezTo>
                    <a:pt x="453" y="354"/>
                    <a:pt x="453" y="354"/>
                    <a:pt x="453" y="354"/>
                  </a:cubicBezTo>
                  <a:cubicBezTo>
                    <a:pt x="452" y="353"/>
                    <a:pt x="452" y="353"/>
                    <a:pt x="452" y="353"/>
                  </a:cubicBezTo>
                  <a:cubicBezTo>
                    <a:pt x="450" y="352"/>
                    <a:pt x="450" y="352"/>
                    <a:pt x="450" y="352"/>
                  </a:cubicBezTo>
                  <a:cubicBezTo>
                    <a:pt x="449" y="350"/>
                    <a:pt x="449" y="350"/>
                    <a:pt x="449" y="350"/>
                  </a:cubicBezTo>
                  <a:cubicBezTo>
                    <a:pt x="447" y="349"/>
                    <a:pt x="447" y="349"/>
                    <a:pt x="447" y="349"/>
                  </a:cubicBezTo>
                  <a:cubicBezTo>
                    <a:pt x="446" y="348"/>
                    <a:pt x="446" y="348"/>
                    <a:pt x="446" y="348"/>
                  </a:cubicBezTo>
                  <a:cubicBezTo>
                    <a:pt x="444" y="346"/>
                    <a:pt x="444" y="346"/>
                    <a:pt x="444" y="346"/>
                  </a:cubicBezTo>
                  <a:cubicBezTo>
                    <a:pt x="443" y="345"/>
                    <a:pt x="443" y="345"/>
                    <a:pt x="443" y="345"/>
                  </a:cubicBezTo>
                  <a:cubicBezTo>
                    <a:pt x="441" y="344"/>
                    <a:pt x="441" y="344"/>
                    <a:pt x="441" y="344"/>
                  </a:cubicBezTo>
                  <a:cubicBezTo>
                    <a:pt x="440" y="342"/>
                    <a:pt x="440" y="342"/>
                    <a:pt x="440" y="342"/>
                  </a:cubicBezTo>
                  <a:cubicBezTo>
                    <a:pt x="438" y="341"/>
                    <a:pt x="438" y="341"/>
                    <a:pt x="438" y="341"/>
                  </a:cubicBezTo>
                  <a:cubicBezTo>
                    <a:pt x="437" y="340"/>
                    <a:pt x="437" y="340"/>
                    <a:pt x="437" y="340"/>
                  </a:cubicBezTo>
                  <a:cubicBezTo>
                    <a:pt x="435" y="338"/>
                    <a:pt x="435" y="338"/>
                    <a:pt x="435" y="338"/>
                  </a:cubicBezTo>
                  <a:cubicBezTo>
                    <a:pt x="434" y="337"/>
                    <a:pt x="434" y="337"/>
                    <a:pt x="434" y="337"/>
                  </a:cubicBezTo>
                  <a:cubicBezTo>
                    <a:pt x="432" y="336"/>
                    <a:pt x="432" y="336"/>
                    <a:pt x="432" y="336"/>
                  </a:cubicBezTo>
                  <a:cubicBezTo>
                    <a:pt x="431" y="335"/>
                    <a:pt x="431" y="335"/>
                    <a:pt x="431" y="335"/>
                  </a:cubicBezTo>
                  <a:cubicBezTo>
                    <a:pt x="429" y="333"/>
                    <a:pt x="429" y="333"/>
                    <a:pt x="429" y="333"/>
                  </a:cubicBezTo>
                  <a:cubicBezTo>
                    <a:pt x="428" y="332"/>
                    <a:pt x="428" y="332"/>
                    <a:pt x="428" y="332"/>
                  </a:cubicBezTo>
                  <a:cubicBezTo>
                    <a:pt x="426" y="331"/>
                    <a:pt x="426" y="331"/>
                    <a:pt x="426" y="331"/>
                  </a:cubicBezTo>
                  <a:cubicBezTo>
                    <a:pt x="425" y="329"/>
                    <a:pt x="425" y="329"/>
                    <a:pt x="425" y="329"/>
                  </a:cubicBezTo>
                  <a:cubicBezTo>
                    <a:pt x="423" y="328"/>
                    <a:pt x="423" y="328"/>
                    <a:pt x="423" y="328"/>
                  </a:cubicBezTo>
                  <a:cubicBezTo>
                    <a:pt x="420" y="326"/>
                    <a:pt x="420" y="326"/>
                    <a:pt x="420" y="326"/>
                  </a:cubicBezTo>
                  <a:cubicBezTo>
                    <a:pt x="418" y="324"/>
                    <a:pt x="418" y="324"/>
                    <a:pt x="418" y="324"/>
                  </a:cubicBezTo>
                  <a:cubicBezTo>
                    <a:pt x="415" y="322"/>
                    <a:pt x="415" y="322"/>
                    <a:pt x="415" y="322"/>
                  </a:cubicBezTo>
                  <a:cubicBezTo>
                    <a:pt x="413" y="320"/>
                    <a:pt x="413" y="320"/>
                    <a:pt x="413" y="320"/>
                  </a:cubicBezTo>
                  <a:cubicBezTo>
                    <a:pt x="410" y="318"/>
                    <a:pt x="410" y="318"/>
                    <a:pt x="410" y="318"/>
                  </a:cubicBezTo>
                  <a:cubicBezTo>
                    <a:pt x="407" y="316"/>
                    <a:pt x="407" y="316"/>
                    <a:pt x="407" y="316"/>
                  </a:cubicBezTo>
                  <a:cubicBezTo>
                    <a:pt x="405" y="314"/>
                    <a:pt x="405" y="314"/>
                    <a:pt x="405" y="314"/>
                  </a:cubicBezTo>
                  <a:cubicBezTo>
                    <a:pt x="402" y="312"/>
                    <a:pt x="402" y="312"/>
                    <a:pt x="402" y="312"/>
                  </a:cubicBezTo>
                  <a:cubicBezTo>
                    <a:pt x="400" y="310"/>
                    <a:pt x="400" y="310"/>
                    <a:pt x="400" y="310"/>
                  </a:cubicBezTo>
                  <a:cubicBezTo>
                    <a:pt x="397" y="308"/>
                    <a:pt x="397" y="308"/>
                    <a:pt x="397" y="308"/>
                  </a:cubicBezTo>
                  <a:cubicBezTo>
                    <a:pt x="394" y="306"/>
                    <a:pt x="394" y="306"/>
                    <a:pt x="394" y="306"/>
                  </a:cubicBezTo>
                  <a:cubicBezTo>
                    <a:pt x="392" y="304"/>
                    <a:pt x="392" y="304"/>
                    <a:pt x="392" y="304"/>
                  </a:cubicBezTo>
                  <a:cubicBezTo>
                    <a:pt x="389" y="302"/>
                    <a:pt x="389" y="302"/>
                    <a:pt x="389" y="302"/>
                  </a:cubicBezTo>
                  <a:cubicBezTo>
                    <a:pt x="386" y="300"/>
                    <a:pt x="386" y="300"/>
                    <a:pt x="386" y="300"/>
                  </a:cubicBezTo>
                  <a:cubicBezTo>
                    <a:pt x="384" y="298"/>
                    <a:pt x="384" y="298"/>
                    <a:pt x="384" y="298"/>
                  </a:cubicBezTo>
                  <a:cubicBezTo>
                    <a:pt x="383" y="274"/>
                    <a:pt x="380" y="217"/>
                    <a:pt x="369" y="187"/>
                  </a:cubicBezTo>
                  <a:cubicBezTo>
                    <a:pt x="366" y="178"/>
                    <a:pt x="362" y="167"/>
                    <a:pt x="354" y="159"/>
                  </a:cubicBezTo>
                  <a:cubicBezTo>
                    <a:pt x="353" y="158"/>
                    <a:pt x="347" y="153"/>
                    <a:pt x="345" y="154"/>
                  </a:cubicBezTo>
                  <a:cubicBezTo>
                    <a:pt x="344" y="155"/>
                    <a:pt x="346" y="163"/>
                    <a:pt x="346" y="164"/>
                  </a:cubicBezTo>
                  <a:cubicBezTo>
                    <a:pt x="349" y="174"/>
                    <a:pt x="350" y="184"/>
                    <a:pt x="352" y="194"/>
                  </a:cubicBezTo>
                  <a:cubicBezTo>
                    <a:pt x="354" y="216"/>
                    <a:pt x="351" y="238"/>
                    <a:pt x="355" y="260"/>
                  </a:cubicBezTo>
                  <a:cubicBezTo>
                    <a:pt x="357" y="268"/>
                    <a:pt x="360" y="276"/>
                    <a:pt x="364" y="283"/>
                  </a:cubicBezTo>
                  <a:cubicBezTo>
                    <a:pt x="362" y="282"/>
                    <a:pt x="362" y="282"/>
                    <a:pt x="362" y="282"/>
                  </a:cubicBezTo>
                  <a:cubicBezTo>
                    <a:pt x="360" y="280"/>
                    <a:pt x="360" y="280"/>
                    <a:pt x="360" y="280"/>
                  </a:cubicBezTo>
                  <a:cubicBezTo>
                    <a:pt x="357" y="278"/>
                    <a:pt x="357" y="278"/>
                    <a:pt x="357" y="278"/>
                  </a:cubicBezTo>
                  <a:cubicBezTo>
                    <a:pt x="354" y="276"/>
                    <a:pt x="354" y="276"/>
                    <a:pt x="354" y="276"/>
                  </a:cubicBezTo>
                  <a:cubicBezTo>
                    <a:pt x="352" y="274"/>
                    <a:pt x="352" y="274"/>
                    <a:pt x="352" y="274"/>
                  </a:cubicBezTo>
                  <a:cubicBezTo>
                    <a:pt x="349" y="272"/>
                    <a:pt x="349" y="272"/>
                    <a:pt x="349" y="272"/>
                  </a:cubicBezTo>
                  <a:cubicBezTo>
                    <a:pt x="346" y="270"/>
                    <a:pt x="346" y="270"/>
                    <a:pt x="346" y="270"/>
                  </a:cubicBezTo>
                  <a:cubicBezTo>
                    <a:pt x="343" y="268"/>
                    <a:pt x="343" y="268"/>
                    <a:pt x="343" y="268"/>
                  </a:cubicBezTo>
                  <a:cubicBezTo>
                    <a:pt x="341" y="266"/>
                    <a:pt x="341" y="266"/>
                    <a:pt x="341" y="266"/>
                  </a:cubicBezTo>
                  <a:cubicBezTo>
                    <a:pt x="338" y="265"/>
                    <a:pt x="338" y="265"/>
                    <a:pt x="338" y="265"/>
                  </a:cubicBezTo>
                  <a:cubicBezTo>
                    <a:pt x="333" y="261"/>
                    <a:pt x="333" y="261"/>
                    <a:pt x="333" y="261"/>
                  </a:cubicBezTo>
                  <a:cubicBezTo>
                    <a:pt x="327" y="257"/>
                    <a:pt x="327" y="257"/>
                    <a:pt x="327" y="257"/>
                  </a:cubicBezTo>
                  <a:cubicBezTo>
                    <a:pt x="322" y="253"/>
                    <a:pt x="322" y="253"/>
                    <a:pt x="322" y="253"/>
                  </a:cubicBezTo>
                  <a:cubicBezTo>
                    <a:pt x="316" y="249"/>
                    <a:pt x="316" y="249"/>
                    <a:pt x="316" y="249"/>
                  </a:cubicBezTo>
                  <a:cubicBezTo>
                    <a:pt x="306" y="241"/>
                    <a:pt x="306" y="241"/>
                    <a:pt x="306" y="241"/>
                  </a:cubicBezTo>
                  <a:cubicBezTo>
                    <a:pt x="295" y="234"/>
                    <a:pt x="295" y="234"/>
                    <a:pt x="295" y="234"/>
                  </a:cubicBezTo>
                  <a:cubicBezTo>
                    <a:pt x="294" y="233"/>
                    <a:pt x="294" y="233"/>
                    <a:pt x="294" y="233"/>
                  </a:cubicBezTo>
                  <a:cubicBezTo>
                    <a:pt x="292" y="210"/>
                    <a:pt x="288" y="151"/>
                    <a:pt x="276" y="121"/>
                  </a:cubicBezTo>
                  <a:cubicBezTo>
                    <a:pt x="272" y="112"/>
                    <a:pt x="268" y="100"/>
                    <a:pt x="260" y="93"/>
                  </a:cubicBezTo>
                  <a:cubicBezTo>
                    <a:pt x="259" y="92"/>
                    <a:pt x="253" y="87"/>
                    <a:pt x="251" y="89"/>
                  </a:cubicBezTo>
                  <a:cubicBezTo>
                    <a:pt x="249" y="90"/>
                    <a:pt x="252" y="97"/>
                    <a:pt x="252" y="98"/>
                  </a:cubicBezTo>
                  <a:cubicBezTo>
                    <a:pt x="255" y="108"/>
                    <a:pt x="257" y="118"/>
                    <a:pt x="258" y="128"/>
                  </a:cubicBezTo>
                  <a:cubicBezTo>
                    <a:pt x="262" y="150"/>
                    <a:pt x="259" y="173"/>
                    <a:pt x="264" y="194"/>
                  </a:cubicBezTo>
                  <a:cubicBezTo>
                    <a:pt x="266" y="203"/>
                    <a:pt x="270" y="212"/>
                    <a:pt x="275" y="219"/>
                  </a:cubicBezTo>
                  <a:cubicBezTo>
                    <a:pt x="273" y="218"/>
                    <a:pt x="273" y="218"/>
                    <a:pt x="273" y="218"/>
                  </a:cubicBezTo>
                  <a:cubicBezTo>
                    <a:pt x="271" y="217"/>
                    <a:pt x="271" y="217"/>
                    <a:pt x="271" y="217"/>
                  </a:cubicBezTo>
                  <a:cubicBezTo>
                    <a:pt x="268" y="215"/>
                    <a:pt x="268" y="215"/>
                    <a:pt x="268" y="215"/>
                  </a:cubicBezTo>
                  <a:cubicBezTo>
                    <a:pt x="265" y="213"/>
                    <a:pt x="265" y="213"/>
                    <a:pt x="265" y="213"/>
                  </a:cubicBezTo>
                  <a:cubicBezTo>
                    <a:pt x="262" y="211"/>
                    <a:pt x="262" y="211"/>
                    <a:pt x="262" y="211"/>
                  </a:cubicBezTo>
                  <a:cubicBezTo>
                    <a:pt x="260" y="209"/>
                    <a:pt x="260" y="209"/>
                    <a:pt x="260" y="209"/>
                  </a:cubicBezTo>
                  <a:cubicBezTo>
                    <a:pt x="257" y="207"/>
                    <a:pt x="257" y="207"/>
                    <a:pt x="257" y="207"/>
                  </a:cubicBezTo>
                  <a:cubicBezTo>
                    <a:pt x="254" y="205"/>
                    <a:pt x="254" y="205"/>
                    <a:pt x="254" y="205"/>
                  </a:cubicBezTo>
                  <a:cubicBezTo>
                    <a:pt x="252" y="203"/>
                    <a:pt x="252" y="203"/>
                    <a:pt x="252" y="203"/>
                  </a:cubicBezTo>
                  <a:cubicBezTo>
                    <a:pt x="249" y="201"/>
                    <a:pt x="249" y="201"/>
                    <a:pt x="249" y="201"/>
                  </a:cubicBezTo>
                  <a:cubicBezTo>
                    <a:pt x="246" y="199"/>
                    <a:pt x="246" y="199"/>
                    <a:pt x="246" y="199"/>
                  </a:cubicBezTo>
                  <a:cubicBezTo>
                    <a:pt x="244" y="197"/>
                    <a:pt x="244" y="197"/>
                    <a:pt x="244" y="197"/>
                  </a:cubicBezTo>
                  <a:cubicBezTo>
                    <a:pt x="241" y="195"/>
                    <a:pt x="241" y="195"/>
                    <a:pt x="241" y="195"/>
                  </a:cubicBezTo>
                  <a:cubicBezTo>
                    <a:pt x="238" y="193"/>
                    <a:pt x="238" y="193"/>
                    <a:pt x="238" y="193"/>
                  </a:cubicBezTo>
                  <a:cubicBezTo>
                    <a:pt x="236" y="191"/>
                    <a:pt x="236" y="191"/>
                    <a:pt x="236" y="191"/>
                  </a:cubicBezTo>
                  <a:cubicBezTo>
                    <a:pt x="233" y="189"/>
                    <a:pt x="233" y="189"/>
                    <a:pt x="233" y="189"/>
                  </a:cubicBezTo>
                  <a:cubicBezTo>
                    <a:pt x="230" y="187"/>
                    <a:pt x="230" y="187"/>
                    <a:pt x="230" y="187"/>
                  </a:cubicBezTo>
                  <a:cubicBezTo>
                    <a:pt x="228" y="185"/>
                    <a:pt x="228" y="185"/>
                    <a:pt x="228" y="185"/>
                  </a:cubicBezTo>
                  <a:cubicBezTo>
                    <a:pt x="225" y="183"/>
                    <a:pt x="225" y="183"/>
                    <a:pt x="225" y="183"/>
                  </a:cubicBezTo>
                  <a:cubicBezTo>
                    <a:pt x="223" y="181"/>
                    <a:pt x="223" y="181"/>
                    <a:pt x="223" y="181"/>
                  </a:cubicBezTo>
                  <a:cubicBezTo>
                    <a:pt x="220" y="179"/>
                    <a:pt x="220" y="179"/>
                    <a:pt x="220" y="179"/>
                  </a:cubicBezTo>
                  <a:cubicBezTo>
                    <a:pt x="217" y="177"/>
                    <a:pt x="217" y="177"/>
                    <a:pt x="217" y="177"/>
                  </a:cubicBezTo>
                  <a:cubicBezTo>
                    <a:pt x="215" y="175"/>
                    <a:pt x="215" y="175"/>
                    <a:pt x="215" y="175"/>
                  </a:cubicBezTo>
                  <a:cubicBezTo>
                    <a:pt x="212" y="173"/>
                    <a:pt x="212" y="173"/>
                    <a:pt x="212" y="173"/>
                  </a:cubicBezTo>
                  <a:cubicBezTo>
                    <a:pt x="209" y="171"/>
                    <a:pt x="209" y="171"/>
                    <a:pt x="209" y="171"/>
                  </a:cubicBezTo>
                  <a:cubicBezTo>
                    <a:pt x="207" y="169"/>
                    <a:pt x="207" y="169"/>
                    <a:pt x="207" y="169"/>
                  </a:cubicBezTo>
                  <a:cubicBezTo>
                    <a:pt x="204" y="167"/>
                    <a:pt x="204" y="167"/>
                    <a:pt x="204" y="167"/>
                  </a:cubicBezTo>
                  <a:cubicBezTo>
                    <a:pt x="202" y="166"/>
                    <a:pt x="202" y="166"/>
                    <a:pt x="202" y="166"/>
                  </a:cubicBezTo>
                  <a:cubicBezTo>
                    <a:pt x="201" y="146"/>
                    <a:pt x="195" y="92"/>
                    <a:pt x="183" y="66"/>
                  </a:cubicBezTo>
                  <a:cubicBezTo>
                    <a:pt x="180" y="57"/>
                    <a:pt x="176" y="47"/>
                    <a:pt x="169" y="41"/>
                  </a:cubicBezTo>
                  <a:cubicBezTo>
                    <a:pt x="167" y="40"/>
                    <a:pt x="162" y="36"/>
                    <a:pt x="160" y="37"/>
                  </a:cubicBezTo>
                  <a:cubicBezTo>
                    <a:pt x="159" y="38"/>
                    <a:pt x="161" y="45"/>
                    <a:pt x="162" y="46"/>
                  </a:cubicBezTo>
                  <a:cubicBezTo>
                    <a:pt x="164" y="54"/>
                    <a:pt x="166" y="63"/>
                    <a:pt x="168" y="72"/>
                  </a:cubicBezTo>
                  <a:cubicBezTo>
                    <a:pt x="171" y="91"/>
                    <a:pt x="169" y="112"/>
                    <a:pt x="174" y="131"/>
                  </a:cubicBezTo>
                  <a:cubicBezTo>
                    <a:pt x="176" y="138"/>
                    <a:pt x="179" y="144"/>
                    <a:pt x="183" y="150"/>
                  </a:cubicBezTo>
                  <a:cubicBezTo>
                    <a:pt x="181" y="149"/>
                    <a:pt x="181" y="149"/>
                    <a:pt x="181" y="149"/>
                  </a:cubicBezTo>
                  <a:cubicBezTo>
                    <a:pt x="179" y="147"/>
                    <a:pt x="179" y="147"/>
                    <a:pt x="179" y="147"/>
                  </a:cubicBezTo>
                  <a:cubicBezTo>
                    <a:pt x="176" y="145"/>
                    <a:pt x="176" y="145"/>
                    <a:pt x="176" y="145"/>
                  </a:cubicBezTo>
                  <a:cubicBezTo>
                    <a:pt x="174" y="143"/>
                    <a:pt x="174" y="143"/>
                    <a:pt x="174" y="143"/>
                  </a:cubicBezTo>
                  <a:cubicBezTo>
                    <a:pt x="172" y="142"/>
                    <a:pt x="172" y="142"/>
                    <a:pt x="172" y="142"/>
                  </a:cubicBezTo>
                  <a:cubicBezTo>
                    <a:pt x="171" y="141"/>
                    <a:pt x="171" y="141"/>
                    <a:pt x="171" y="141"/>
                  </a:cubicBezTo>
                  <a:cubicBezTo>
                    <a:pt x="170" y="140"/>
                    <a:pt x="170" y="140"/>
                    <a:pt x="170" y="140"/>
                  </a:cubicBezTo>
                  <a:cubicBezTo>
                    <a:pt x="169" y="139"/>
                    <a:pt x="169" y="139"/>
                    <a:pt x="169" y="139"/>
                  </a:cubicBezTo>
                  <a:cubicBezTo>
                    <a:pt x="167" y="137"/>
                    <a:pt x="167" y="137"/>
                    <a:pt x="167" y="137"/>
                  </a:cubicBezTo>
                  <a:cubicBezTo>
                    <a:pt x="166" y="136"/>
                    <a:pt x="166" y="136"/>
                    <a:pt x="166" y="136"/>
                  </a:cubicBezTo>
                  <a:cubicBezTo>
                    <a:pt x="165" y="135"/>
                    <a:pt x="165" y="135"/>
                    <a:pt x="165" y="135"/>
                  </a:cubicBezTo>
                  <a:cubicBezTo>
                    <a:pt x="164" y="134"/>
                    <a:pt x="164" y="134"/>
                    <a:pt x="164" y="134"/>
                  </a:cubicBezTo>
                  <a:cubicBezTo>
                    <a:pt x="162" y="133"/>
                    <a:pt x="162" y="133"/>
                    <a:pt x="162" y="133"/>
                  </a:cubicBezTo>
                  <a:cubicBezTo>
                    <a:pt x="161" y="132"/>
                    <a:pt x="161" y="132"/>
                    <a:pt x="161" y="132"/>
                  </a:cubicBezTo>
                  <a:cubicBezTo>
                    <a:pt x="160" y="131"/>
                    <a:pt x="160" y="131"/>
                    <a:pt x="160" y="131"/>
                  </a:cubicBezTo>
                  <a:cubicBezTo>
                    <a:pt x="159" y="130"/>
                    <a:pt x="159" y="130"/>
                    <a:pt x="159" y="130"/>
                  </a:cubicBezTo>
                  <a:cubicBezTo>
                    <a:pt x="158" y="129"/>
                    <a:pt x="158" y="129"/>
                    <a:pt x="158" y="129"/>
                  </a:cubicBezTo>
                  <a:cubicBezTo>
                    <a:pt x="156" y="128"/>
                    <a:pt x="156" y="128"/>
                    <a:pt x="156" y="128"/>
                  </a:cubicBezTo>
                  <a:cubicBezTo>
                    <a:pt x="155" y="127"/>
                    <a:pt x="155" y="127"/>
                    <a:pt x="155" y="127"/>
                  </a:cubicBezTo>
                  <a:cubicBezTo>
                    <a:pt x="154" y="126"/>
                    <a:pt x="154" y="126"/>
                    <a:pt x="154" y="126"/>
                  </a:cubicBezTo>
                  <a:cubicBezTo>
                    <a:pt x="153" y="125"/>
                    <a:pt x="153" y="125"/>
                    <a:pt x="153" y="125"/>
                  </a:cubicBezTo>
                  <a:cubicBezTo>
                    <a:pt x="151" y="124"/>
                    <a:pt x="151" y="124"/>
                    <a:pt x="151" y="124"/>
                  </a:cubicBezTo>
                  <a:cubicBezTo>
                    <a:pt x="150" y="122"/>
                    <a:pt x="150" y="122"/>
                    <a:pt x="150" y="122"/>
                  </a:cubicBezTo>
                  <a:cubicBezTo>
                    <a:pt x="149" y="121"/>
                    <a:pt x="149" y="121"/>
                    <a:pt x="149" y="121"/>
                  </a:cubicBezTo>
                  <a:cubicBezTo>
                    <a:pt x="148" y="120"/>
                    <a:pt x="148" y="120"/>
                    <a:pt x="148" y="120"/>
                  </a:cubicBezTo>
                  <a:cubicBezTo>
                    <a:pt x="147" y="119"/>
                    <a:pt x="147" y="119"/>
                    <a:pt x="147" y="119"/>
                  </a:cubicBezTo>
                  <a:cubicBezTo>
                    <a:pt x="145" y="118"/>
                    <a:pt x="145" y="118"/>
                    <a:pt x="145" y="118"/>
                  </a:cubicBezTo>
                  <a:cubicBezTo>
                    <a:pt x="144" y="117"/>
                    <a:pt x="144" y="117"/>
                    <a:pt x="144" y="117"/>
                  </a:cubicBezTo>
                  <a:cubicBezTo>
                    <a:pt x="143" y="116"/>
                    <a:pt x="143" y="116"/>
                    <a:pt x="143" y="116"/>
                  </a:cubicBezTo>
                  <a:cubicBezTo>
                    <a:pt x="142" y="115"/>
                    <a:pt x="142" y="115"/>
                    <a:pt x="142" y="115"/>
                  </a:cubicBezTo>
                  <a:cubicBezTo>
                    <a:pt x="141" y="114"/>
                    <a:pt x="141" y="114"/>
                    <a:pt x="141" y="114"/>
                  </a:cubicBezTo>
                  <a:cubicBezTo>
                    <a:pt x="139" y="113"/>
                    <a:pt x="139" y="113"/>
                    <a:pt x="139" y="113"/>
                  </a:cubicBezTo>
                  <a:cubicBezTo>
                    <a:pt x="138" y="111"/>
                    <a:pt x="138" y="111"/>
                    <a:pt x="138" y="111"/>
                  </a:cubicBezTo>
                  <a:cubicBezTo>
                    <a:pt x="137" y="110"/>
                    <a:pt x="137" y="110"/>
                    <a:pt x="137" y="110"/>
                  </a:cubicBezTo>
                  <a:cubicBezTo>
                    <a:pt x="136" y="109"/>
                    <a:pt x="136" y="109"/>
                    <a:pt x="136" y="109"/>
                  </a:cubicBezTo>
                  <a:cubicBezTo>
                    <a:pt x="135" y="108"/>
                    <a:pt x="135" y="108"/>
                    <a:pt x="135" y="108"/>
                  </a:cubicBezTo>
                  <a:cubicBezTo>
                    <a:pt x="133" y="107"/>
                    <a:pt x="133" y="107"/>
                    <a:pt x="133" y="107"/>
                  </a:cubicBezTo>
                  <a:cubicBezTo>
                    <a:pt x="132" y="106"/>
                    <a:pt x="132" y="106"/>
                    <a:pt x="132" y="106"/>
                  </a:cubicBezTo>
                  <a:cubicBezTo>
                    <a:pt x="131" y="105"/>
                    <a:pt x="131" y="105"/>
                    <a:pt x="131" y="105"/>
                  </a:cubicBezTo>
                  <a:cubicBezTo>
                    <a:pt x="132" y="87"/>
                    <a:pt x="135" y="48"/>
                    <a:pt x="129" y="27"/>
                  </a:cubicBezTo>
                  <a:cubicBezTo>
                    <a:pt x="128" y="19"/>
                    <a:pt x="126" y="11"/>
                    <a:pt x="121" y="5"/>
                  </a:cubicBezTo>
                  <a:cubicBezTo>
                    <a:pt x="120" y="4"/>
                    <a:pt x="117" y="0"/>
                    <a:pt x="115" y="1"/>
                  </a:cubicBezTo>
                  <a:cubicBezTo>
                    <a:pt x="114" y="2"/>
                    <a:pt x="115" y="7"/>
                    <a:pt x="115" y="8"/>
                  </a:cubicBezTo>
                  <a:cubicBezTo>
                    <a:pt x="116" y="15"/>
                    <a:pt x="116" y="22"/>
                    <a:pt x="116" y="30"/>
                  </a:cubicBezTo>
                  <a:cubicBezTo>
                    <a:pt x="116" y="45"/>
                    <a:pt x="112" y="61"/>
                    <a:pt x="114" y="77"/>
                  </a:cubicBezTo>
                  <a:cubicBezTo>
                    <a:pt x="114" y="82"/>
                    <a:pt x="115" y="86"/>
                    <a:pt x="117" y="91"/>
                  </a:cubicBezTo>
                  <a:cubicBezTo>
                    <a:pt x="116" y="90"/>
                    <a:pt x="116" y="90"/>
                    <a:pt x="116" y="90"/>
                  </a:cubicBezTo>
                  <a:cubicBezTo>
                    <a:pt x="115" y="89"/>
                    <a:pt x="115" y="89"/>
                    <a:pt x="115" y="89"/>
                  </a:cubicBezTo>
                  <a:cubicBezTo>
                    <a:pt x="114" y="88"/>
                    <a:pt x="114" y="88"/>
                    <a:pt x="114" y="88"/>
                  </a:cubicBezTo>
                  <a:cubicBezTo>
                    <a:pt x="113" y="86"/>
                    <a:pt x="113" y="86"/>
                    <a:pt x="113" y="86"/>
                  </a:cubicBezTo>
                  <a:cubicBezTo>
                    <a:pt x="111" y="85"/>
                    <a:pt x="111" y="85"/>
                    <a:pt x="111" y="85"/>
                  </a:cubicBezTo>
                  <a:cubicBezTo>
                    <a:pt x="110" y="84"/>
                    <a:pt x="110" y="84"/>
                    <a:pt x="110" y="84"/>
                  </a:cubicBezTo>
                  <a:cubicBezTo>
                    <a:pt x="109" y="83"/>
                    <a:pt x="109" y="83"/>
                    <a:pt x="109" y="83"/>
                  </a:cubicBezTo>
                  <a:cubicBezTo>
                    <a:pt x="108" y="82"/>
                    <a:pt x="108" y="82"/>
                    <a:pt x="108" y="82"/>
                  </a:cubicBezTo>
                  <a:cubicBezTo>
                    <a:pt x="107" y="81"/>
                    <a:pt x="107" y="81"/>
                    <a:pt x="107" y="81"/>
                  </a:cubicBezTo>
                  <a:cubicBezTo>
                    <a:pt x="106" y="79"/>
                    <a:pt x="106" y="79"/>
                    <a:pt x="106" y="79"/>
                  </a:cubicBezTo>
                  <a:cubicBezTo>
                    <a:pt x="105" y="78"/>
                    <a:pt x="105" y="78"/>
                    <a:pt x="105" y="78"/>
                  </a:cubicBezTo>
                  <a:cubicBezTo>
                    <a:pt x="103" y="77"/>
                    <a:pt x="103" y="77"/>
                    <a:pt x="103" y="77"/>
                  </a:cubicBezTo>
                  <a:cubicBezTo>
                    <a:pt x="102" y="76"/>
                    <a:pt x="102" y="76"/>
                    <a:pt x="102" y="76"/>
                  </a:cubicBezTo>
                  <a:cubicBezTo>
                    <a:pt x="101" y="75"/>
                    <a:pt x="101" y="75"/>
                    <a:pt x="101" y="75"/>
                  </a:cubicBezTo>
                  <a:cubicBezTo>
                    <a:pt x="100" y="73"/>
                    <a:pt x="100" y="73"/>
                    <a:pt x="100" y="73"/>
                  </a:cubicBezTo>
                  <a:cubicBezTo>
                    <a:pt x="99" y="72"/>
                    <a:pt x="99" y="72"/>
                    <a:pt x="99" y="72"/>
                  </a:cubicBezTo>
                  <a:cubicBezTo>
                    <a:pt x="98" y="71"/>
                    <a:pt x="98" y="71"/>
                    <a:pt x="98" y="71"/>
                  </a:cubicBezTo>
                  <a:cubicBezTo>
                    <a:pt x="97" y="70"/>
                    <a:pt x="97" y="70"/>
                    <a:pt x="97" y="70"/>
                  </a:cubicBezTo>
                  <a:cubicBezTo>
                    <a:pt x="96" y="69"/>
                    <a:pt x="96" y="69"/>
                    <a:pt x="96" y="69"/>
                  </a:cubicBezTo>
                  <a:cubicBezTo>
                    <a:pt x="95" y="67"/>
                    <a:pt x="95" y="67"/>
                    <a:pt x="95" y="67"/>
                  </a:cubicBezTo>
                  <a:cubicBezTo>
                    <a:pt x="94" y="66"/>
                    <a:pt x="94" y="66"/>
                    <a:pt x="94" y="66"/>
                  </a:cubicBezTo>
                  <a:cubicBezTo>
                    <a:pt x="93" y="65"/>
                    <a:pt x="93" y="65"/>
                    <a:pt x="93" y="65"/>
                  </a:cubicBezTo>
                  <a:cubicBezTo>
                    <a:pt x="92" y="65"/>
                    <a:pt x="92" y="65"/>
                    <a:pt x="92" y="65"/>
                  </a:cubicBezTo>
                  <a:cubicBezTo>
                    <a:pt x="90" y="64"/>
                    <a:pt x="90" y="64"/>
                    <a:pt x="90" y="64"/>
                  </a:cubicBezTo>
                  <a:cubicBezTo>
                    <a:pt x="89" y="64"/>
                    <a:pt x="89" y="64"/>
                    <a:pt x="89" y="64"/>
                  </a:cubicBezTo>
                  <a:cubicBezTo>
                    <a:pt x="88" y="63"/>
                    <a:pt x="88" y="63"/>
                    <a:pt x="88" y="63"/>
                  </a:cubicBezTo>
                  <a:cubicBezTo>
                    <a:pt x="85" y="59"/>
                    <a:pt x="80" y="54"/>
                    <a:pt x="75" y="50"/>
                  </a:cubicBezTo>
                  <a:cubicBezTo>
                    <a:pt x="63" y="42"/>
                    <a:pt x="48" y="37"/>
                    <a:pt x="35" y="29"/>
                  </a:cubicBezTo>
                  <a:cubicBezTo>
                    <a:pt x="29" y="26"/>
                    <a:pt x="23" y="22"/>
                    <a:pt x="17" y="17"/>
                  </a:cubicBezTo>
                  <a:cubicBezTo>
                    <a:pt x="17" y="17"/>
                    <a:pt x="13" y="13"/>
                    <a:pt x="12" y="14"/>
                  </a:cubicBezTo>
                  <a:cubicBezTo>
                    <a:pt x="10" y="15"/>
                    <a:pt x="11" y="20"/>
                    <a:pt x="12" y="21"/>
                  </a:cubicBezTo>
                  <a:cubicBezTo>
                    <a:pt x="15" y="28"/>
                    <a:pt x="20" y="33"/>
                    <a:pt x="26" y="38"/>
                  </a:cubicBezTo>
                  <a:cubicBezTo>
                    <a:pt x="38" y="50"/>
                    <a:pt x="61" y="64"/>
                    <a:pt x="78" y="73"/>
                  </a:cubicBezTo>
                  <a:cubicBezTo>
                    <a:pt x="78" y="73"/>
                    <a:pt x="78" y="73"/>
                    <a:pt x="78" y="73"/>
                  </a:cubicBezTo>
                  <a:cubicBezTo>
                    <a:pt x="79" y="75"/>
                    <a:pt x="79" y="75"/>
                    <a:pt x="79" y="75"/>
                  </a:cubicBezTo>
                  <a:cubicBezTo>
                    <a:pt x="79" y="76"/>
                    <a:pt x="79" y="76"/>
                    <a:pt x="79" y="76"/>
                  </a:cubicBezTo>
                  <a:cubicBezTo>
                    <a:pt x="80" y="77"/>
                    <a:pt x="80" y="77"/>
                    <a:pt x="80" y="77"/>
                  </a:cubicBezTo>
                  <a:cubicBezTo>
                    <a:pt x="81" y="78"/>
                    <a:pt x="81" y="78"/>
                    <a:pt x="81" y="78"/>
                  </a:cubicBezTo>
                  <a:cubicBezTo>
                    <a:pt x="82" y="79"/>
                    <a:pt x="82" y="79"/>
                    <a:pt x="82" y="79"/>
                  </a:cubicBezTo>
                  <a:cubicBezTo>
                    <a:pt x="83" y="80"/>
                    <a:pt x="83" y="80"/>
                    <a:pt x="83" y="80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5" y="83"/>
                    <a:pt x="85" y="83"/>
                    <a:pt x="85" y="83"/>
                  </a:cubicBezTo>
                  <a:cubicBezTo>
                    <a:pt x="86" y="84"/>
                    <a:pt x="86" y="84"/>
                    <a:pt x="86" y="84"/>
                  </a:cubicBezTo>
                  <a:cubicBezTo>
                    <a:pt x="87" y="85"/>
                    <a:pt x="87" y="85"/>
                    <a:pt x="87" y="85"/>
                  </a:cubicBezTo>
                  <a:cubicBezTo>
                    <a:pt x="88" y="87"/>
                    <a:pt x="88" y="87"/>
                    <a:pt x="88" y="87"/>
                  </a:cubicBezTo>
                  <a:cubicBezTo>
                    <a:pt x="90" y="88"/>
                    <a:pt x="90" y="88"/>
                    <a:pt x="90" y="88"/>
                  </a:cubicBezTo>
                  <a:cubicBezTo>
                    <a:pt x="90" y="88"/>
                    <a:pt x="90" y="88"/>
                    <a:pt x="90" y="88"/>
                  </a:cubicBezTo>
                  <a:cubicBezTo>
                    <a:pt x="85" y="86"/>
                    <a:pt x="80" y="85"/>
                    <a:pt x="75" y="84"/>
                  </a:cubicBezTo>
                  <a:cubicBezTo>
                    <a:pt x="60" y="81"/>
                    <a:pt x="44" y="84"/>
                    <a:pt x="29" y="83"/>
                  </a:cubicBezTo>
                  <a:cubicBezTo>
                    <a:pt x="22" y="82"/>
                    <a:pt x="14" y="81"/>
                    <a:pt x="7" y="80"/>
                  </a:cubicBezTo>
                  <a:cubicBezTo>
                    <a:pt x="7" y="80"/>
                    <a:pt x="1" y="78"/>
                    <a:pt x="1" y="79"/>
                  </a:cubicBezTo>
                  <a:cubicBezTo>
                    <a:pt x="0" y="81"/>
                    <a:pt x="3" y="85"/>
                    <a:pt x="4" y="85"/>
                  </a:cubicBezTo>
                  <a:cubicBezTo>
                    <a:pt x="10" y="90"/>
                    <a:pt x="18" y="93"/>
                    <a:pt x="25" y="95"/>
                  </a:cubicBezTo>
                  <a:cubicBezTo>
                    <a:pt x="46" y="102"/>
                    <a:pt x="87" y="102"/>
                    <a:pt x="104" y="102"/>
                  </a:cubicBezTo>
                  <a:cubicBezTo>
                    <a:pt x="105" y="103"/>
                    <a:pt x="105" y="103"/>
                    <a:pt x="105" y="103"/>
                  </a:cubicBezTo>
                  <a:cubicBezTo>
                    <a:pt x="106" y="105"/>
                    <a:pt x="106" y="105"/>
                    <a:pt x="106" y="105"/>
                  </a:cubicBezTo>
                  <a:cubicBezTo>
                    <a:pt x="107" y="106"/>
                    <a:pt x="107" y="106"/>
                    <a:pt x="107" y="106"/>
                  </a:cubicBezTo>
                  <a:cubicBezTo>
                    <a:pt x="108" y="107"/>
                    <a:pt x="108" y="107"/>
                    <a:pt x="108" y="107"/>
                  </a:cubicBezTo>
                  <a:cubicBezTo>
                    <a:pt x="109" y="108"/>
                    <a:pt x="109" y="108"/>
                    <a:pt x="109" y="108"/>
                  </a:cubicBezTo>
                  <a:cubicBezTo>
                    <a:pt x="111" y="109"/>
                    <a:pt x="111" y="109"/>
                    <a:pt x="111" y="109"/>
                  </a:cubicBezTo>
                  <a:cubicBezTo>
                    <a:pt x="112" y="111"/>
                    <a:pt x="112" y="111"/>
                    <a:pt x="112" y="111"/>
                  </a:cubicBezTo>
                  <a:cubicBezTo>
                    <a:pt x="113" y="112"/>
                    <a:pt x="113" y="112"/>
                    <a:pt x="113" y="112"/>
                  </a:cubicBezTo>
                  <a:cubicBezTo>
                    <a:pt x="114" y="113"/>
                    <a:pt x="114" y="113"/>
                    <a:pt x="114" y="113"/>
                  </a:cubicBezTo>
                  <a:cubicBezTo>
                    <a:pt x="115" y="114"/>
                    <a:pt x="115" y="114"/>
                    <a:pt x="115" y="114"/>
                  </a:cubicBezTo>
                  <a:cubicBezTo>
                    <a:pt x="117" y="115"/>
                    <a:pt x="117" y="115"/>
                    <a:pt x="117" y="115"/>
                  </a:cubicBezTo>
                  <a:cubicBezTo>
                    <a:pt x="118" y="116"/>
                    <a:pt x="118" y="116"/>
                    <a:pt x="118" y="116"/>
                  </a:cubicBezTo>
                  <a:cubicBezTo>
                    <a:pt x="119" y="117"/>
                    <a:pt x="119" y="117"/>
                    <a:pt x="119" y="117"/>
                  </a:cubicBezTo>
                  <a:cubicBezTo>
                    <a:pt x="120" y="119"/>
                    <a:pt x="120" y="119"/>
                    <a:pt x="120" y="119"/>
                  </a:cubicBezTo>
                  <a:cubicBezTo>
                    <a:pt x="121" y="120"/>
                    <a:pt x="121" y="120"/>
                    <a:pt x="121" y="120"/>
                  </a:cubicBezTo>
                  <a:cubicBezTo>
                    <a:pt x="123" y="121"/>
                    <a:pt x="123" y="121"/>
                    <a:pt x="123" y="121"/>
                  </a:cubicBezTo>
                  <a:cubicBezTo>
                    <a:pt x="124" y="122"/>
                    <a:pt x="124" y="122"/>
                    <a:pt x="124" y="122"/>
                  </a:cubicBezTo>
                  <a:cubicBezTo>
                    <a:pt x="125" y="123"/>
                    <a:pt x="125" y="123"/>
                    <a:pt x="125" y="123"/>
                  </a:cubicBezTo>
                  <a:cubicBezTo>
                    <a:pt x="126" y="124"/>
                    <a:pt x="126" y="124"/>
                    <a:pt x="126" y="124"/>
                  </a:cubicBezTo>
                  <a:cubicBezTo>
                    <a:pt x="127" y="125"/>
                    <a:pt x="127" y="125"/>
                    <a:pt x="127" y="125"/>
                  </a:cubicBezTo>
                  <a:cubicBezTo>
                    <a:pt x="129" y="127"/>
                    <a:pt x="129" y="127"/>
                    <a:pt x="129" y="127"/>
                  </a:cubicBezTo>
                  <a:cubicBezTo>
                    <a:pt x="130" y="128"/>
                    <a:pt x="130" y="128"/>
                    <a:pt x="130" y="128"/>
                  </a:cubicBezTo>
                  <a:cubicBezTo>
                    <a:pt x="131" y="129"/>
                    <a:pt x="131" y="129"/>
                    <a:pt x="131" y="129"/>
                  </a:cubicBezTo>
                  <a:cubicBezTo>
                    <a:pt x="132" y="130"/>
                    <a:pt x="132" y="130"/>
                    <a:pt x="132" y="130"/>
                  </a:cubicBezTo>
                  <a:cubicBezTo>
                    <a:pt x="134" y="131"/>
                    <a:pt x="134" y="131"/>
                    <a:pt x="134" y="131"/>
                  </a:cubicBezTo>
                  <a:cubicBezTo>
                    <a:pt x="135" y="132"/>
                    <a:pt x="135" y="132"/>
                    <a:pt x="135" y="132"/>
                  </a:cubicBezTo>
                  <a:cubicBezTo>
                    <a:pt x="136" y="133"/>
                    <a:pt x="136" y="133"/>
                    <a:pt x="136" y="133"/>
                  </a:cubicBezTo>
                  <a:cubicBezTo>
                    <a:pt x="137" y="134"/>
                    <a:pt x="137" y="134"/>
                    <a:pt x="137" y="134"/>
                  </a:cubicBezTo>
                  <a:cubicBezTo>
                    <a:pt x="139" y="136"/>
                    <a:pt x="139" y="136"/>
                    <a:pt x="139" y="136"/>
                  </a:cubicBezTo>
                  <a:cubicBezTo>
                    <a:pt x="140" y="137"/>
                    <a:pt x="140" y="137"/>
                    <a:pt x="140" y="137"/>
                  </a:cubicBezTo>
                  <a:cubicBezTo>
                    <a:pt x="141" y="138"/>
                    <a:pt x="141" y="138"/>
                    <a:pt x="141" y="138"/>
                  </a:cubicBezTo>
                  <a:cubicBezTo>
                    <a:pt x="142" y="139"/>
                    <a:pt x="142" y="139"/>
                    <a:pt x="142" y="139"/>
                  </a:cubicBezTo>
                  <a:cubicBezTo>
                    <a:pt x="143" y="140"/>
                    <a:pt x="143" y="140"/>
                    <a:pt x="143" y="140"/>
                  </a:cubicBezTo>
                  <a:cubicBezTo>
                    <a:pt x="145" y="141"/>
                    <a:pt x="145" y="141"/>
                    <a:pt x="145" y="141"/>
                  </a:cubicBezTo>
                  <a:cubicBezTo>
                    <a:pt x="146" y="142"/>
                    <a:pt x="146" y="142"/>
                    <a:pt x="146" y="142"/>
                  </a:cubicBezTo>
                  <a:cubicBezTo>
                    <a:pt x="147" y="143"/>
                    <a:pt x="147" y="143"/>
                    <a:pt x="147" y="143"/>
                  </a:cubicBezTo>
                  <a:cubicBezTo>
                    <a:pt x="149" y="144"/>
                    <a:pt x="149" y="144"/>
                    <a:pt x="149" y="144"/>
                  </a:cubicBezTo>
                  <a:cubicBezTo>
                    <a:pt x="150" y="145"/>
                    <a:pt x="150" y="145"/>
                    <a:pt x="150" y="145"/>
                  </a:cubicBezTo>
                  <a:cubicBezTo>
                    <a:pt x="151" y="147"/>
                    <a:pt x="151" y="147"/>
                    <a:pt x="151" y="147"/>
                  </a:cubicBezTo>
                  <a:cubicBezTo>
                    <a:pt x="152" y="148"/>
                    <a:pt x="152" y="148"/>
                    <a:pt x="152" y="148"/>
                  </a:cubicBezTo>
                  <a:cubicBezTo>
                    <a:pt x="154" y="149"/>
                    <a:pt x="154" y="149"/>
                    <a:pt x="154" y="149"/>
                  </a:cubicBezTo>
                  <a:cubicBezTo>
                    <a:pt x="155" y="150"/>
                    <a:pt x="155" y="150"/>
                    <a:pt x="155" y="150"/>
                  </a:cubicBezTo>
                  <a:cubicBezTo>
                    <a:pt x="156" y="151"/>
                    <a:pt x="156" y="151"/>
                    <a:pt x="156" y="151"/>
                  </a:cubicBezTo>
                  <a:cubicBezTo>
                    <a:pt x="157" y="152"/>
                    <a:pt x="157" y="152"/>
                    <a:pt x="157" y="152"/>
                  </a:cubicBezTo>
                  <a:cubicBezTo>
                    <a:pt x="159" y="153"/>
                    <a:pt x="159" y="153"/>
                    <a:pt x="159" y="153"/>
                  </a:cubicBezTo>
                  <a:cubicBezTo>
                    <a:pt x="160" y="154"/>
                    <a:pt x="160" y="154"/>
                    <a:pt x="160" y="154"/>
                  </a:cubicBezTo>
                  <a:cubicBezTo>
                    <a:pt x="161" y="155"/>
                    <a:pt x="161" y="155"/>
                    <a:pt x="161" y="155"/>
                  </a:cubicBezTo>
                  <a:cubicBezTo>
                    <a:pt x="162" y="156"/>
                    <a:pt x="162" y="156"/>
                    <a:pt x="162" y="156"/>
                  </a:cubicBezTo>
                  <a:cubicBezTo>
                    <a:pt x="165" y="158"/>
                    <a:pt x="165" y="158"/>
                    <a:pt x="165" y="158"/>
                  </a:cubicBezTo>
                  <a:cubicBezTo>
                    <a:pt x="166" y="159"/>
                    <a:pt x="166" y="159"/>
                    <a:pt x="166" y="159"/>
                  </a:cubicBezTo>
                  <a:cubicBezTo>
                    <a:pt x="157" y="157"/>
                    <a:pt x="148" y="156"/>
                    <a:pt x="139" y="156"/>
                  </a:cubicBezTo>
                  <a:cubicBezTo>
                    <a:pt x="119" y="157"/>
                    <a:pt x="99" y="165"/>
                    <a:pt x="79" y="168"/>
                  </a:cubicBezTo>
                  <a:cubicBezTo>
                    <a:pt x="70" y="169"/>
                    <a:pt x="61" y="170"/>
                    <a:pt x="51" y="171"/>
                  </a:cubicBezTo>
                  <a:cubicBezTo>
                    <a:pt x="50" y="171"/>
                    <a:pt x="43" y="170"/>
                    <a:pt x="43" y="171"/>
                  </a:cubicBezTo>
                  <a:cubicBezTo>
                    <a:pt x="41" y="174"/>
                    <a:pt x="47" y="178"/>
                    <a:pt x="49" y="178"/>
                  </a:cubicBezTo>
                  <a:cubicBezTo>
                    <a:pt x="57" y="183"/>
                    <a:pt x="68" y="184"/>
                    <a:pt x="78" y="184"/>
                  </a:cubicBezTo>
                  <a:cubicBezTo>
                    <a:pt x="107" y="187"/>
                    <a:pt x="160" y="176"/>
                    <a:pt x="181" y="171"/>
                  </a:cubicBezTo>
                  <a:cubicBezTo>
                    <a:pt x="183" y="173"/>
                    <a:pt x="183" y="173"/>
                    <a:pt x="183" y="173"/>
                  </a:cubicBezTo>
                  <a:cubicBezTo>
                    <a:pt x="186" y="175"/>
                    <a:pt x="186" y="175"/>
                    <a:pt x="186" y="175"/>
                  </a:cubicBezTo>
                  <a:cubicBezTo>
                    <a:pt x="188" y="177"/>
                    <a:pt x="188" y="177"/>
                    <a:pt x="188" y="177"/>
                  </a:cubicBezTo>
                  <a:cubicBezTo>
                    <a:pt x="191" y="179"/>
                    <a:pt x="191" y="179"/>
                    <a:pt x="191" y="179"/>
                  </a:cubicBezTo>
                  <a:cubicBezTo>
                    <a:pt x="194" y="181"/>
                    <a:pt x="194" y="181"/>
                    <a:pt x="194" y="181"/>
                  </a:cubicBezTo>
                  <a:cubicBezTo>
                    <a:pt x="196" y="183"/>
                    <a:pt x="196" y="183"/>
                    <a:pt x="196" y="183"/>
                  </a:cubicBezTo>
                  <a:cubicBezTo>
                    <a:pt x="199" y="185"/>
                    <a:pt x="199" y="185"/>
                    <a:pt x="199" y="185"/>
                  </a:cubicBezTo>
                  <a:cubicBezTo>
                    <a:pt x="201" y="187"/>
                    <a:pt x="201" y="187"/>
                    <a:pt x="201" y="187"/>
                  </a:cubicBezTo>
                  <a:cubicBezTo>
                    <a:pt x="204" y="189"/>
                    <a:pt x="204" y="189"/>
                    <a:pt x="204" y="189"/>
                  </a:cubicBezTo>
                  <a:cubicBezTo>
                    <a:pt x="207" y="191"/>
                    <a:pt x="207" y="191"/>
                    <a:pt x="207" y="191"/>
                  </a:cubicBezTo>
                  <a:cubicBezTo>
                    <a:pt x="209" y="193"/>
                    <a:pt x="209" y="193"/>
                    <a:pt x="209" y="193"/>
                  </a:cubicBezTo>
                  <a:cubicBezTo>
                    <a:pt x="212" y="195"/>
                    <a:pt x="212" y="195"/>
                    <a:pt x="212" y="195"/>
                  </a:cubicBezTo>
                  <a:cubicBezTo>
                    <a:pt x="215" y="197"/>
                    <a:pt x="215" y="197"/>
                    <a:pt x="215" y="197"/>
                  </a:cubicBezTo>
                  <a:cubicBezTo>
                    <a:pt x="217" y="199"/>
                    <a:pt x="217" y="199"/>
                    <a:pt x="217" y="199"/>
                  </a:cubicBezTo>
                  <a:cubicBezTo>
                    <a:pt x="220" y="201"/>
                    <a:pt x="220" y="201"/>
                    <a:pt x="220" y="201"/>
                  </a:cubicBezTo>
                  <a:cubicBezTo>
                    <a:pt x="223" y="203"/>
                    <a:pt x="223" y="203"/>
                    <a:pt x="223" y="203"/>
                  </a:cubicBezTo>
                  <a:cubicBezTo>
                    <a:pt x="225" y="205"/>
                    <a:pt x="225" y="205"/>
                    <a:pt x="225" y="205"/>
                  </a:cubicBezTo>
                  <a:cubicBezTo>
                    <a:pt x="228" y="207"/>
                    <a:pt x="228" y="207"/>
                    <a:pt x="228" y="207"/>
                  </a:cubicBezTo>
                  <a:cubicBezTo>
                    <a:pt x="231" y="209"/>
                    <a:pt x="231" y="209"/>
                    <a:pt x="231" y="209"/>
                  </a:cubicBezTo>
                  <a:cubicBezTo>
                    <a:pt x="233" y="211"/>
                    <a:pt x="233" y="211"/>
                    <a:pt x="233" y="211"/>
                  </a:cubicBezTo>
                  <a:cubicBezTo>
                    <a:pt x="236" y="213"/>
                    <a:pt x="236" y="213"/>
                    <a:pt x="236" y="213"/>
                  </a:cubicBezTo>
                  <a:cubicBezTo>
                    <a:pt x="239" y="215"/>
                    <a:pt x="239" y="215"/>
                    <a:pt x="239" y="215"/>
                  </a:cubicBezTo>
                  <a:cubicBezTo>
                    <a:pt x="241" y="217"/>
                    <a:pt x="241" y="217"/>
                    <a:pt x="241" y="217"/>
                  </a:cubicBezTo>
                  <a:cubicBezTo>
                    <a:pt x="244" y="219"/>
                    <a:pt x="244" y="219"/>
                    <a:pt x="244" y="219"/>
                  </a:cubicBezTo>
                  <a:cubicBezTo>
                    <a:pt x="247" y="221"/>
                    <a:pt x="247" y="221"/>
                    <a:pt x="247" y="221"/>
                  </a:cubicBezTo>
                  <a:cubicBezTo>
                    <a:pt x="249" y="223"/>
                    <a:pt x="249" y="223"/>
                    <a:pt x="249" y="223"/>
                  </a:cubicBezTo>
                  <a:cubicBezTo>
                    <a:pt x="252" y="225"/>
                    <a:pt x="252" y="225"/>
                    <a:pt x="252" y="225"/>
                  </a:cubicBezTo>
                  <a:cubicBezTo>
                    <a:pt x="255" y="227"/>
                    <a:pt x="255" y="227"/>
                    <a:pt x="255" y="227"/>
                  </a:cubicBezTo>
                  <a:cubicBezTo>
                    <a:pt x="258" y="229"/>
                    <a:pt x="258" y="229"/>
                    <a:pt x="258" y="229"/>
                  </a:cubicBezTo>
                  <a:cubicBezTo>
                    <a:pt x="260" y="231"/>
                    <a:pt x="260" y="231"/>
                    <a:pt x="260" y="231"/>
                  </a:cubicBezTo>
                  <a:cubicBezTo>
                    <a:pt x="263" y="233"/>
                    <a:pt x="263" y="233"/>
                    <a:pt x="263" y="233"/>
                  </a:cubicBezTo>
                  <a:cubicBezTo>
                    <a:pt x="267" y="235"/>
                    <a:pt x="267" y="235"/>
                    <a:pt x="267" y="235"/>
                  </a:cubicBezTo>
                  <a:cubicBezTo>
                    <a:pt x="254" y="233"/>
                    <a:pt x="241" y="233"/>
                    <a:pt x="228" y="236"/>
                  </a:cubicBezTo>
                  <a:cubicBezTo>
                    <a:pt x="206" y="241"/>
                    <a:pt x="186" y="254"/>
                    <a:pt x="165" y="261"/>
                  </a:cubicBezTo>
                  <a:cubicBezTo>
                    <a:pt x="155" y="264"/>
                    <a:pt x="144" y="267"/>
                    <a:pt x="134" y="269"/>
                  </a:cubicBezTo>
                  <a:cubicBezTo>
                    <a:pt x="133" y="269"/>
                    <a:pt x="125" y="270"/>
                    <a:pt x="125" y="271"/>
                  </a:cubicBezTo>
                  <a:cubicBezTo>
                    <a:pt x="124" y="274"/>
                    <a:pt x="131" y="277"/>
                    <a:pt x="133" y="278"/>
                  </a:cubicBezTo>
                  <a:cubicBezTo>
                    <a:pt x="143" y="281"/>
                    <a:pt x="155" y="280"/>
                    <a:pt x="166" y="279"/>
                  </a:cubicBezTo>
                  <a:cubicBezTo>
                    <a:pt x="199" y="276"/>
                    <a:pt x="256" y="254"/>
                    <a:pt x="279" y="245"/>
                  </a:cubicBezTo>
                  <a:cubicBezTo>
                    <a:pt x="351" y="310"/>
                    <a:pt x="351" y="310"/>
                    <a:pt x="351" y="310"/>
                  </a:cubicBezTo>
                  <a:cubicBezTo>
                    <a:pt x="343" y="312"/>
                    <a:pt x="335" y="314"/>
                    <a:pt x="327" y="318"/>
                  </a:cubicBezTo>
                  <a:cubicBezTo>
                    <a:pt x="307" y="327"/>
                    <a:pt x="290" y="344"/>
                    <a:pt x="270" y="355"/>
                  </a:cubicBezTo>
                  <a:cubicBezTo>
                    <a:pt x="261" y="361"/>
                    <a:pt x="252" y="365"/>
                    <a:pt x="242" y="370"/>
                  </a:cubicBezTo>
                  <a:cubicBezTo>
                    <a:pt x="241" y="370"/>
                    <a:pt x="233" y="373"/>
                    <a:pt x="233" y="374"/>
                  </a:cubicBezTo>
                  <a:cubicBezTo>
                    <a:pt x="233" y="377"/>
                    <a:pt x="241" y="378"/>
                    <a:pt x="243" y="379"/>
                  </a:cubicBezTo>
                  <a:cubicBezTo>
                    <a:pt x="254" y="380"/>
                    <a:pt x="266" y="376"/>
                    <a:pt x="276" y="373"/>
                  </a:cubicBezTo>
                  <a:cubicBezTo>
                    <a:pt x="302" y="364"/>
                    <a:pt x="342" y="339"/>
                    <a:pt x="366" y="324"/>
                  </a:cubicBezTo>
                  <a:cubicBezTo>
                    <a:pt x="456" y="404"/>
                    <a:pt x="456" y="404"/>
                    <a:pt x="456" y="404"/>
                  </a:cubicBezTo>
                  <a:cubicBezTo>
                    <a:pt x="449" y="404"/>
                    <a:pt x="443" y="405"/>
                    <a:pt x="436" y="406"/>
                  </a:cubicBezTo>
                  <a:cubicBezTo>
                    <a:pt x="412" y="411"/>
                    <a:pt x="390" y="424"/>
                    <a:pt x="367" y="430"/>
                  </a:cubicBezTo>
                  <a:cubicBezTo>
                    <a:pt x="355" y="433"/>
                    <a:pt x="344" y="436"/>
                    <a:pt x="333" y="438"/>
                  </a:cubicBezTo>
                  <a:cubicBezTo>
                    <a:pt x="332" y="438"/>
                    <a:pt x="323" y="439"/>
                    <a:pt x="323" y="440"/>
                  </a:cubicBezTo>
                  <a:cubicBezTo>
                    <a:pt x="322" y="443"/>
                    <a:pt x="329" y="447"/>
                    <a:pt x="331" y="447"/>
                  </a:cubicBezTo>
                  <a:cubicBezTo>
                    <a:pt x="342" y="451"/>
                    <a:pt x="356" y="451"/>
                    <a:pt x="367" y="450"/>
                  </a:cubicBezTo>
                  <a:cubicBezTo>
                    <a:pt x="397" y="448"/>
                    <a:pt x="446" y="433"/>
                    <a:pt x="476" y="422"/>
                  </a:cubicBezTo>
                  <a:cubicBezTo>
                    <a:pt x="552" y="491"/>
                    <a:pt x="552" y="491"/>
                    <a:pt x="552" y="491"/>
                  </a:cubicBezTo>
                  <a:cubicBezTo>
                    <a:pt x="539" y="488"/>
                    <a:pt x="527" y="487"/>
                    <a:pt x="514" y="489"/>
                  </a:cubicBezTo>
                  <a:cubicBezTo>
                    <a:pt x="494" y="493"/>
                    <a:pt x="475" y="504"/>
                    <a:pt x="456" y="509"/>
                  </a:cubicBezTo>
                  <a:cubicBezTo>
                    <a:pt x="447" y="512"/>
                    <a:pt x="438" y="514"/>
                    <a:pt x="428" y="516"/>
                  </a:cubicBezTo>
                  <a:cubicBezTo>
                    <a:pt x="427" y="516"/>
                    <a:pt x="420" y="516"/>
                    <a:pt x="420" y="518"/>
                  </a:cubicBezTo>
                  <a:cubicBezTo>
                    <a:pt x="419" y="520"/>
                    <a:pt x="425" y="523"/>
                    <a:pt x="427" y="524"/>
                  </a:cubicBezTo>
                  <a:cubicBezTo>
                    <a:pt x="436" y="527"/>
                    <a:pt x="447" y="526"/>
                    <a:pt x="457" y="526"/>
                  </a:cubicBezTo>
                  <a:cubicBezTo>
                    <a:pt x="486" y="524"/>
                    <a:pt x="538" y="506"/>
                    <a:pt x="558" y="499"/>
                  </a:cubicBezTo>
                  <a:cubicBezTo>
                    <a:pt x="560" y="502"/>
                    <a:pt x="560" y="502"/>
                    <a:pt x="560" y="502"/>
                  </a:cubicBezTo>
                  <a:cubicBezTo>
                    <a:pt x="563" y="505"/>
                    <a:pt x="563" y="505"/>
                    <a:pt x="563" y="505"/>
                  </a:cubicBezTo>
                  <a:cubicBezTo>
                    <a:pt x="565" y="508"/>
                    <a:pt x="565" y="508"/>
                    <a:pt x="565" y="508"/>
                  </a:cubicBezTo>
                  <a:cubicBezTo>
                    <a:pt x="567" y="511"/>
                    <a:pt x="567" y="511"/>
                    <a:pt x="567" y="511"/>
                  </a:cubicBezTo>
                  <a:cubicBezTo>
                    <a:pt x="570" y="514"/>
                    <a:pt x="570" y="514"/>
                    <a:pt x="570" y="514"/>
                  </a:cubicBezTo>
                  <a:cubicBezTo>
                    <a:pt x="572" y="517"/>
                    <a:pt x="572" y="517"/>
                    <a:pt x="572" y="517"/>
                  </a:cubicBezTo>
                  <a:cubicBezTo>
                    <a:pt x="574" y="521"/>
                    <a:pt x="574" y="521"/>
                    <a:pt x="574" y="521"/>
                  </a:cubicBezTo>
                  <a:cubicBezTo>
                    <a:pt x="577" y="524"/>
                    <a:pt x="577" y="524"/>
                    <a:pt x="577" y="524"/>
                  </a:cubicBezTo>
                  <a:cubicBezTo>
                    <a:pt x="579" y="527"/>
                    <a:pt x="579" y="527"/>
                    <a:pt x="579" y="527"/>
                  </a:cubicBezTo>
                  <a:cubicBezTo>
                    <a:pt x="580" y="528"/>
                    <a:pt x="580" y="528"/>
                    <a:pt x="580" y="528"/>
                  </a:cubicBezTo>
                  <a:cubicBezTo>
                    <a:pt x="581" y="529"/>
                    <a:pt x="581" y="529"/>
                    <a:pt x="581" y="529"/>
                  </a:cubicBezTo>
                  <a:cubicBezTo>
                    <a:pt x="582" y="530"/>
                    <a:pt x="582" y="530"/>
                    <a:pt x="582" y="530"/>
                  </a:cubicBezTo>
                  <a:cubicBezTo>
                    <a:pt x="583" y="530"/>
                    <a:pt x="583" y="530"/>
                    <a:pt x="583" y="530"/>
                  </a:cubicBezTo>
                  <a:cubicBezTo>
                    <a:pt x="584" y="530"/>
                    <a:pt x="584" y="530"/>
                    <a:pt x="584" y="530"/>
                  </a:cubicBezTo>
                  <a:cubicBezTo>
                    <a:pt x="586" y="531"/>
                    <a:pt x="586" y="531"/>
                    <a:pt x="586" y="531"/>
                  </a:cubicBezTo>
                  <a:cubicBezTo>
                    <a:pt x="587" y="531"/>
                    <a:pt x="587" y="531"/>
                    <a:pt x="587" y="531"/>
                  </a:cubicBezTo>
                  <a:cubicBezTo>
                    <a:pt x="588" y="530"/>
                    <a:pt x="588" y="530"/>
                    <a:pt x="588" y="530"/>
                  </a:cubicBezTo>
                  <a:cubicBezTo>
                    <a:pt x="589" y="530"/>
                    <a:pt x="589" y="530"/>
                    <a:pt x="589" y="530"/>
                  </a:cubicBezTo>
                  <a:cubicBezTo>
                    <a:pt x="591" y="529"/>
                    <a:pt x="591" y="529"/>
                    <a:pt x="591" y="529"/>
                  </a:cubicBezTo>
                  <a:cubicBezTo>
                    <a:pt x="592" y="528"/>
                    <a:pt x="592" y="528"/>
                    <a:pt x="592" y="528"/>
                  </a:cubicBezTo>
                  <a:cubicBezTo>
                    <a:pt x="593" y="528"/>
                    <a:pt x="593" y="528"/>
                    <a:pt x="593" y="528"/>
                  </a:cubicBezTo>
                  <a:cubicBezTo>
                    <a:pt x="593" y="527"/>
                    <a:pt x="593" y="527"/>
                    <a:pt x="593" y="527"/>
                  </a:cubicBezTo>
                  <a:cubicBezTo>
                    <a:pt x="594" y="525"/>
                    <a:pt x="594" y="525"/>
                    <a:pt x="594" y="525"/>
                  </a:cubicBezTo>
                  <a:cubicBezTo>
                    <a:pt x="595" y="524"/>
                    <a:pt x="595" y="524"/>
                    <a:pt x="595" y="524"/>
                  </a:cubicBezTo>
                  <a:cubicBezTo>
                    <a:pt x="595" y="523"/>
                    <a:pt x="595" y="523"/>
                    <a:pt x="595" y="523"/>
                  </a:cubicBezTo>
                  <a:cubicBezTo>
                    <a:pt x="595" y="522"/>
                    <a:pt x="595" y="522"/>
                    <a:pt x="595" y="522"/>
                  </a:cubicBezTo>
                  <a:lnTo>
                    <a:pt x="595" y="52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83" name="Freeform 152">
              <a:extLst>
                <a:ext uri="{FF2B5EF4-FFF2-40B4-BE49-F238E27FC236}">
                  <a16:creationId xmlns:a16="http://schemas.microsoft.com/office/drawing/2014/main" id="{D8BD509B-08B9-40C9-8FD5-8FD54B9AAEFD}"/>
                </a:ext>
              </a:extLst>
            </p:cNvPr>
            <p:cNvSpPr>
              <a:spLocks/>
            </p:cNvSpPr>
            <p:nvPr/>
          </p:nvSpPr>
          <p:spPr bwMode="auto">
            <a:xfrm>
              <a:off x="7083459" y="4992193"/>
              <a:ext cx="78268" cy="183035"/>
            </a:xfrm>
            <a:custGeom>
              <a:avLst/>
              <a:gdLst>
                <a:gd name="T0" fmla="*/ 67 w 67"/>
                <a:gd name="T1" fmla="*/ 157 h 157"/>
                <a:gd name="T2" fmla="*/ 1 w 67"/>
                <a:gd name="T3" fmla="*/ 47 h 157"/>
                <a:gd name="T4" fmla="*/ 1 w 67"/>
                <a:gd name="T5" fmla="*/ 37 h 157"/>
                <a:gd name="T6" fmla="*/ 24 w 67"/>
                <a:gd name="T7" fmla="*/ 4 h 157"/>
                <a:gd name="T8" fmla="*/ 54 w 67"/>
                <a:gd name="T9" fmla="*/ 42 h 157"/>
                <a:gd name="T10" fmla="*/ 67 w 67"/>
                <a:gd name="T11" fmla="*/ 157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7" h="157">
                  <a:moveTo>
                    <a:pt x="67" y="157"/>
                  </a:moveTo>
                  <a:cubicBezTo>
                    <a:pt x="35" y="128"/>
                    <a:pt x="8" y="88"/>
                    <a:pt x="1" y="47"/>
                  </a:cubicBezTo>
                  <a:cubicBezTo>
                    <a:pt x="1" y="44"/>
                    <a:pt x="0" y="40"/>
                    <a:pt x="1" y="37"/>
                  </a:cubicBezTo>
                  <a:cubicBezTo>
                    <a:pt x="1" y="26"/>
                    <a:pt x="5" y="0"/>
                    <a:pt x="24" y="4"/>
                  </a:cubicBezTo>
                  <a:cubicBezTo>
                    <a:pt x="41" y="8"/>
                    <a:pt x="49" y="29"/>
                    <a:pt x="54" y="42"/>
                  </a:cubicBezTo>
                  <a:cubicBezTo>
                    <a:pt x="67" y="80"/>
                    <a:pt x="67" y="157"/>
                    <a:pt x="67" y="157"/>
                  </a:cubicBezTo>
                  <a:close/>
                </a:path>
              </a:pathLst>
            </a:custGeom>
            <a:solidFill>
              <a:srgbClr val="FFB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84" name="Freeform 153">
              <a:extLst>
                <a:ext uri="{FF2B5EF4-FFF2-40B4-BE49-F238E27FC236}">
                  <a16:creationId xmlns:a16="http://schemas.microsoft.com/office/drawing/2014/main" id="{D82E00CD-CD3E-4DF4-9926-CFE1BDA05B3B}"/>
                </a:ext>
              </a:extLst>
            </p:cNvPr>
            <p:cNvSpPr>
              <a:spLocks/>
            </p:cNvSpPr>
            <p:nvPr/>
          </p:nvSpPr>
          <p:spPr bwMode="auto">
            <a:xfrm>
              <a:off x="7167889" y="5157972"/>
              <a:ext cx="207070" cy="64093"/>
            </a:xfrm>
            <a:custGeom>
              <a:avLst/>
              <a:gdLst>
                <a:gd name="T0" fmla="*/ 0 w 178"/>
                <a:gd name="T1" fmla="*/ 18 h 55"/>
                <a:gd name="T2" fmla="*/ 131 w 178"/>
                <a:gd name="T3" fmla="*/ 52 h 55"/>
                <a:gd name="T4" fmla="*/ 142 w 178"/>
                <a:gd name="T5" fmla="*/ 50 h 55"/>
                <a:gd name="T6" fmla="*/ 169 w 178"/>
                <a:gd name="T7" fmla="*/ 21 h 55"/>
                <a:gd name="T8" fmla="*/ 122 w 178"/>
                <a:gd name="T9" fmla="*/ 3 h 55"/>
                <a:gd name="T10" fmla="*/ 0 w 178"/>
                <a:gd name="T11" fmla="*/ 18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8" h="55">
                  <a:moveTo>
                    <a:pt x="0" y="18"/>
                  </a:moveTo>
                  <a:cubicBezTo>
                    <a:pt x="39" y="41"/>
                    <a:pt x="88" y="55"/>
                    <a:pt x="131" y="52"/>
                  </a:cubicBezTo>
                  <a:cubicBezTo>
                    <a:pt x="135" y="52"/>
                    <a:pt x="139" y="51"/>
                    <a:pt x="142" y="50"/>
                  </a:cubicBezTo>
                  <a:cubicBezTo>
                    <a:pt x="153" y="48"/>
                    <a:pt x="178" y="38"/>
                    <a:pt x="169" y="21"/>
                  </a:cubicBezTo>
                  <a:cubicBezTo>
                    <a:pt x="161" y="6"/>
                    <a:pt x="137" y="4"/>
                    <a:pt x="122" y="3"/>
                  </a:cubicBezTo>
                  <a:cubicBezTo>
                    <a:pt x="79" y="0"/>
                    <a:pt x="0" y="18"/>
                    <a:pt x="0" y="18"/>
                  </a:cubicBezTo>
                  <a:close/>
                </a:path>
              </a:pathLst>
            </a:custGeom>
            <a:solidFill>
              <a:srgbClr val="FFB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85" name="Freeform 154">
              <a:extLst>
                <a:ext uri="{FF2B5EF4-FFF2-40B4-BE49-F238E27FC236}">
                  <a16:creationId xmlns:a16="http://schemas.microsoft.com/office/drawing/2014/main" id="{52A4935C-2FA5-4F4E-97CA-8FEE5DF5B077}"/>
                </a:ext>
              </a:extLst>
            </p:cNvPr>
            <p:cNvSpPr>
              <a:spLocks/>
            </p:cNvSpPr>
            <p:nvPr/>
          </p:nvSpPr>
          <p:spPr bwMode="auto">
            <a:xfrm>
              <a:off x="6541749" y="4088112"/>
              <a:ext cx="1170931" cy="1183872"/>
            </a:xfrm>
            <a:custGeom>
              <a:avLst/>
              <a:gdLst>
                <a:gd name="T0" fmla="*/ 364 w 1005"/>
                <a:gd name="T1" fmla="*/ 983 h 1016"/>
                <a:gd name="T2" fmla="*/ 514 w 1005"/>
                <a:gd name="T3" fmla="*/ 1014 h 1016"/>
                <a:gd name="T4" fmla="*/ 617 w 1005"/>
                <a:gd name="T5" fmla="*/ 1012 h 1016"/>
                <a:gd name="T6" fmla="*/ 681 w 1005"/>
                <a:gd name="T7" fmla="*/ 1003 h 1016"/>
                <a:gd name="T8" fmla="*/ 681 w 1005"/>
                <a:gd name="T9" fmla="*/ 770 h 1016"/>
                <a:gd name="T10" fmla="*/ 875 w 1005"/>
                <a:gd name="T11" fmla="*/ 687 h 1016"/>
                <a:gd name="T12" fmla="*/ 953 w 1005"/>
                <a:gd name="T13" fmla="*/ 619 h 1016"/>
                <a:gd name="T14" fmla="*/ 818 w 1005"/>
                <a:gd name="T15" fmla="*/ 389 h 1016"/>
                <a:gd name="T16" fmla="*/ 798 w 1005"/>
                <a:gd name="T17" fmla="*/ 307 h 1016"/>
                <a:gd name="T18" fmla="*/ 784 w 1005"/>
                <a:gd name="T19" fmla="*/ 42 h 1016"/>
                <a:gd name="T20" fmla="*/ 739 w 1005"/>
                <a:gd name="T21" fmla="*/ 9 h 1016"/>
                <a:gd name="T22" fmla="*/ 685 w 1005"/>
                <a:gd name="T23" fmla="*/ 0 h 1016"/>
                <a:gd name="T24" fmla="*/ 494 w 1005"/>
                <a:gd name="T25" fmla="*/ 179 h 1016"/>
                <a:gd name="T26" fmla="*/ 424 w 1005"/>
                <a:gd name="T27" fmla="*/ 222 h 1016"/>
                <a:gd name="T28" fmla="*/ 171 w 1005"/>
                <a:gd name="T29" fmla="*/ 288 h 1016"/>
                <a:gd name="T30" fmla="*/ 180 w 1005"/>
                <a:gd name="T31" fmla="*/ 392 h 1016"/>
                <a:gd name="T32" fmla="*/ 261 w 1005"/>
                <a:gd name="T33" fmla="*/ 592 h 1016"/>
                <a:gd name="T34" fmla="*/ 102 w 1005"/>
                <a:gd name="T35" fmla="*/ 758 h 1016"/>
                <a:gd name="T36" fmla="*/ 142 w 1005"/>
                <a:gd name="T37" fmla="*/ 811 h 1016"/>
                <a:gd name="T38" fmla="*/ 213 w 1005"/>
                <a:gd name="T39" fmla="*/ 886 h 1016"/>
                <a:gd name="T40" fmla="*/ 340 w 1005"/>
                <a:gd name="T41" fmla="*/ 973 h 1016"/>
                <a:gd name="T42" fmla="*/ 364 w 1005"/>
                <a:gd name="T43" fmla="*/ 983 h 10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005" h="1016">
                  <a:moveTo>
                    <a:pt x="364" y="983"/>
                  </a:moveTo>
                  <a:cubicBezTo>
                    <a:pt x="405" y="995"/>
                    <a:pt x="485" y="1016"/>
                    <a:pt x="514" y="1014"/>
                  </a:cubicBezTo>
                  <a:cubicBezTo>
                    <a:pt x="548" y="1011"/>
                    <a:pt x="583" y="1014"/>
                    <a:pt x="617" y="1012"/>
                  </a:cubicBezTo>
                  <a:cubicBezTo>
                    <a:pt x="638" y="1011"/>
                    <a:pt x="660" y="1009"/>
                    <a:pt x="681" y="1003"/>
                  </a:cubicBezTo>
                  <a:cubicBezTo>
                    <a:pt x="869" y="956"/>
                    <a:pt x="642" y="838"/>
                    <a:pt x="681" y="770"/>
                  </a:cubicBezTo>
                  <a:cubicBezTo>
                    <a:pt x="715" y="711"/>
                    <a:pt x="815" y="711"/>
                    <a:pt x="875" y="687"/>
                  </a:cubicBezTo>
                  <a:cubicBezTo>
                    <a:pt x="908" y="674"/>
                    <a:pt x="937" y="649"/>
                    <a:pt x="953" y="619"/>
                  </a:cubicBezTo>
                  <a:cubicBezTo>
                    <a:pt x="1005" y="521"/>
                    <a:pt x="855" y="467"/>
                    <a:pt x="818" y="389"/>
                  </a:cubicBezTo>
                  <a:cubicBezTo>
                    <a:pt x="806" y="364"/>
                    <a:pt x="795" y="334"/>
                    <a:pt x="798" y="307"/>
                  </a:cubicBezTo>
                  <a:cubicBezTo>
                    <a:pt x="807" y="210"/>
                    <a:pt x="884" y="145"/>
                    <a:pt x="784" y="42"/>
                  </a:cubicBezTo>
                  <a:cubicBezTo>
                    <a:pt x="775" y="32"/>
                    <a:pt x="755" y="13"/>
                    <a:pt x="739" y="9"/>
                  </a:cubicBezTo>
                  <a:cubicBezTo>
                    <a:pt x="724" y="1"/>
                    <a:pt x="698" y="0"/>
                    <a:pt x="685" y="0"/>
                  </a:cubicBezTo>
                  <a:cubicBezTo>
                    <a:pt x="544" y="1"/>
                    <a:pt x="555" y="103"/>
                    <a:pt x="494" y="179"/>
                  </a:cubicBezTo>
                  <a:cubicBezTo>
                    <a:pt x="477" y="200"/>
                    <a:pt x="450" y="212"/>
                    <a:pt x="424" y="222"/>
                  </a:cubicBezTo>
                  <a:cubicBezTo>
                    <a:pt x="344" y="251"/>
                    <a:pt x="201" y="181"/>
                    <a:pt x="171" y="288"/>
                  </a:cubicBezTo>
                  <a:cubicBezTo>
                    <a:pt x="162" y="320"/>
                    <a:pt x="165" y="359"/>
                    <a:pt x="180" y="392"/>
                  </a:cubicBezTo>
                  <a:cubicBezTo>
                    <a:pt x="206" y="453"/>
                    <a:pt x="277" y="526"/>
                    <a:pt x="261" y="592"/>
                  </a:cubicBezTo>
                  <a:cubicBezTo>
                    <a:pt x="243" y="669"/>
                    <a:pt x="0" y="588"/>
                    <a:pt x="102" y="758"/>
                  </a:cubicBezTo>
                  <a:cubicBezTo>
                    <a:pt x="113" y="777"/>
                    <a:pt x="127" y="794"/>
                    <a:pt x="142" y="811"/>
                  </a:cubicBezTo>
                  <a:cubicBezTo>
                    <a:pt x="164" y="837"/>
                    <a:pt x="191" y="860"/>
                    <a:pt x="213" y="886"/>
                  </a:cubicBezTo>
                  <a:cubicBezTo>
                    <a:pt x="232" y="909"/>
                    <a:pt x="303" y="952"/>
                    <a:pt x="340" y="973"/>
                  </a:cubicBezTo>
                  <a:cubicBezTo>
                    <a:pt x="364" y="983"/>
                    <a:pt x="364" y="983"/>
                    <a:pt x="364" y="983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86" name="Freeform 155">
              <a:extLst>
                <a:ext uri="{FF2B5EF4-FFF2-40B4-BE49-F238E27FC236}">
                  <a16:creationId xmlns:a16="http://schemas.microsoft.com/office/drawing/2014/main" id="{46AE9AF9-DF44-482B-B3CB-E74AFE056E29}"/>
                </a:ext>
              </a:extLst>
            </p:cNvPr>
            <p:cNvSpPr>
              <a:spLocks/>
            </p:cNvSpPr>
            <p:nvPr/>
          </p:nvSpPr>
          <p:spPr bwMode="auto">
            <a:xfrm>
              <a:off x="6981157" y="4794368"/>
              <a:ext cx="70872" cy="222477"/>
            </a:xfrm>
            <a:custGeom>
              <a:avLst/>
              <a:gdLst>
                <a:gd name="T0" fmla="*/ 61 w 61"/>
                <a:gd name="T1" fmla="*/ 163 h 191"/>
                <a:gd name="T2" fmla="*/ 26 w 61"/>
                <a:gd name="T3" fmla="*/ 53 h 191"/>
                <a:gd name="T4" fmla="*/ 10 w 61"/>
                <a:gd name="T5" fmla="*/ 18 h 191"/>
                <a:gd name="T6" fmla="*/ 3 w 61"/>
                <a:gd name="T7" fmla="*/ 6 h 191"/>
                <a:gd name="T8" fmla="*/ 1 w 61"/>
                <a:gd name="T9" fmla="*/ 2 h 191"/>
                <a:gd name="T10" fmla="*/ 0 w 61"/>
                <a:gd name="T11" fmla="*/ 0 h 191"/>
                <a:gd name="T12" fmla="*/ 51 w 61"/>
                <a:gd name="T13" fmla="*/ 191 h 191"/>
                <a:gd name="T14" fmla="*/ 61 w 61"/>
                <a:gd name="T15" fmla="*/ 163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1" h="191">
                  <a:moveTo>
                    <a:pt x="61" y="163"/>
                  </a:moveTo>
                  <a:cubicBezTo>
                    <a:pt x="55" y="126"/>
                    <a:pt x="41" y="88"/>
                    <a:pt x="26" y="53"/>
                  </a:cubicBezTo>
                  <a:cubicBezTo>
                    <a:pt x="20" y="41"/>
                    <a:pt x="16" y="29"/>
                    <a:pt x="10" y="18"/>
                  </a:cubicBezTo>
                  <a:cubicBezTo>
                    <a:pt x="8" y="14"/>
                    <a:pt x="6" y="10"/>
                    <a:pt x="3" y="6"/>
                  </a:cubicBezTo>
                  <a:cubicBezTo>
                    <a:pt x="3" y="5"/>
                    <a:pt x="2" y="3"/>
                    <a:pt x="1" y="2"/>
                  </a:cubicBezTo>
                  <a:cubicBezTo>
                    <a:pt x="1" y="2"/>
                    <a:pt x="0" y="0"/>
                    <a:pt x="0" y="0"/>
                  </a:cubicBezTo>
                  <a:cubicBezTo>
                    <a:pt x="17" y="50"/>
                    <a:pt x="48" y="144"/>
                    <a:pt x="51" y="191"/>
                  </a:cubicBezTo>
                  <a:cubicBezTo>
                    <a:pt x="54" y="185"/>
                    <a:pt x="61" y="163"/>
                    <a:pt x="61" y="163"/>
                  </a:cubicBezTo>
                  <a:close/>
                </a:path>
              </a:pathLst>
            </a:custGeom>
            <a:solidFill>
              <a:srgbClr val="FFB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87" name="Freeform 156">
              <a:extLst>
                <a:ext uri="{FF2B5EF4-FFF2-40B4-BE49-F238E27FC236}">
                  <a16:creationId xmlns:a16="http://schemas.microsoft.com/office/drawing/2014/main" id="{A3BEAB78-F073-4EC0-9425-D093100F8D6C}"/>
                </a:ext>
              </a:extLst>
            </p:cNvPr>
            <p:cNvSpPr>
              <a:spLocks/>
            </p:cNvSpPr>
            <p:nvPr/>
          </p:nvSpPr>
          <p:spPr bwMode="auto">
            <a:xfrm>
              <a:off x="6971912" y="4157751"/>
              <a:ext cx="531233" cy="1035965"/>
            </a:xfrm>
            <a:custGeom>
              <a:avLst/>
              <a:gdLst>
                <a:gd name="T0" fmla="*/ 451 w 456"/>
                <a:gd name="T1" fmla="*/ 423 h 889"/>
                <a:gd name="T2" fmla="*/ 444 w 456"/>
                <a:gd name="T3" fmla="*/ 423 h 889"/>
                <a:gd name="T4" fmla="*/ 421 w 456"/>
                <a:gd name="T5" fmla="*/ 424 h 889"/>
                <a:gd name="T6" fmla="*/ 361 w 456"/>
                <a:gd name="T7" fmla="*/ 431 h 889"/>
                <a:gd name="T8" fmla="*/ 193 w 456"/>
                <a:gd name="T9" fmla="*/ 467 h 889"/>
                <a:gd name="T10" fmla="*/ 258 w 456"/>
                <a:gd name="T11" fmla="*/ 277 h 889"/>
                <a:gd name="T12" fmla="*/ 401 w 456"/>
                <a:gd name="T13" fmla="*/ 218 h 889"/>
                <a:gd name="T14" fmla="*/ 399 w 456"/>
                <a:gd name="T15" fmla="*/ 218 h 889"/>
                <a:gd name="T16" fmla="*/ 395 w 456"/>
                <a:gd name="T17" fmla="*/ 219 h 889"/>
                <a:gd name="T18" fmla="*/ 383 w 456"/>
                <a:gd name="T19" fmla="*/ 221 h 889"/>
                <a:gd name="T20" fmla="*/ 351 w 456"/>
                <a:gd name="T21" fmla="*/ 229 h 889"/>
                <a:gd name="T22" fmla="*/ 264 w 456"/>
                <a:gd name="T23" fmla="*/ 260 h 889"/>
                <a:gd name="T24" fmla="*/ 342 w 456"/>
                <a:gd name="T25" fmla="*/ 0 h 889"/>
                <a:gd name="T26" fmla="*/ 241 w 456"/>
                <a:gd name="T27" fmla="*/ 248 h 889"/>
                <a:gd name="T28" fmla="*/ 213 w 456"/>
                <a:gd name="T29" fmla="*/ 166 h 889"/>
                <a:gd name="T30" fmla="*/ 199 w 456"/>
                <a:gd name="T31" fmla="*/ 136 h 889"/>
                <a:gd name="T32" fmla="*/ 194 w 456"/>
                <a:gd name="T33" fmla="*/ 125 h 889"/>
                <a:gd name="T34" fmla="*/ 192 w 456"/>
                <a:gd name="T35" fmla="*/ 122 h 889"/>
                <a:gd name="T36" fmla="*/ 191 w 456"/>
                <a:gd name="T37" fmla="*/ 120 h 889"/>
                <a:gd name="T38" fmla="*/ 233 w 456"/>
                <a:gd name="T39" fmla="*/ 272 h 889"/>
                <a:gd name="T40" fmla="*/ 180 w 456"/>
                <a:gd name="T41" fmla="*/ 431 h 889"/>
                <a:gd name="T42" fmla="*/ 171 w 456"/>
                <a:gd name="T43" fmla="*/ 452 h 889"/>
                <a:gd name="T44" fmla="*/ 96 w 456"/>
                <a:gd name="T45" fmla="*/ 298 h 889"/>
                <a:gd name="T46" fmla="*/ 63 w 456"/>
                <a:gd name="T47" fmla="*/ 246 h 889"/>
                <a:gd name="T48" fmla="*/ 51 w 456"/>
                <a:gd name="T49" fmla="*/ 228 h 889"/>
                <a:gd name="T50" fmla="*/ 46 w 456"/>
                <a:gd name="T51" fmla="*/ 222 h 889"/>
                <a:gd name="T52" fmla="*/ 44 w 456"/>
                <a:gd name="T53" fmla="*/ 219 h 889"/>
                <a:gd name="T54" fmla="*/ 158 w 456"/>
                <a:gd name="T55" fmla="*/ 486 h 889"/>
                <a:gd name="T56" fmla="*/ 68 w 456"/>
                <a:gd name="T57" fmla="*/ 707 h 889"/>
                <a:gd name="T58" fmla="*/ 0 w 456"/>
                <a:gd name="T59" fmla="*/ 889 h 889"/>
                <a:gd name="T60" fmla="*/ 89 w 456"/>
                <a:gd name="T61" fmla="*/ 723 h 889"/>
                <a:gd name="T62" fmla="*/ 182 w 456"/>
                <a:gd name="T63" fmla="*/ 494 h 889"/>
                <a:gd name="T64" fmla="*/ 454 w 456"/>
                <a:gd name="T65" fmla="*/ 423 h 889"/>
                <a:gd name="T66" fmla="*/ 451 w 456"/>
                <a:gd name="T67" fmla="*/ 423 h 8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56" h="889">
                  <a:moveTo>
                    <a:pt x="451" y="423"/>
                  </a:moveTo>
                  <a:cubicBezTo>
                    <a:pt x="448" y="423"/>
                    <a:pt x="446" y="423"/>
                    <a:pt x="444" y="423"/>
                  </a:cubicBezTo>
                  <a:cubicBezTo>
                    <a:pt x="436" y="423"/>
                    <a:pt x="429" y="424"/>
                    <a:pt x="421" y="424"/>
                  </a:cubicBezTo>
                  <a:cubicBezTo>
                    <a:pt x="401" y="425"/>
                    <a:pt x="381" y="428"/>
                    <a:pt x="361" y="431"/>
                  </a:cubicBezTo>
                  <a:cubicBezTo>
                    <a:pt x="302" y="438"/>
                    <a:pt x="243" y="449"/>
                    <a:pt x="193" y="467"/>
                  </a:cubicBezTo>
                  <a:cubicBezTo>
                    <a:pt x="216" y="404"/>
                    <a:pt x="238" y="340"/>
                    <a:pt x="258" y="277"/>
                  </a:cubicBezTo>
                  <a:cubicBezTo>
                    <a:pt x="297" y="255"/>
                    <a:pt x="363" y="232"/>
                    <a:pt x="401" y="218"/>
                  </a:cubicBezTo>
                  <a:cubicBezTo>
                    <a:pt x="401" y="218"/>
                    <a:pt x="399" y="218"/>
                    <a:pt x="399" y="218"/>
                  </a:cubicBezTo>
                  <a:cubicBezTo>
                    <a:pt x="397" y="219"/>
                    <a:pt x="396" y="219"/>
                    <a:pt x="395" y="219"/>
                  </a:cubicBezTo>
                  <a:cubicBezTo>
                    <a:pt x="391" y="220"/>
                    <a:pt x="387" y="220"/>
                    <a:pt x="383" y="221"/>
                  </a:cubicBezTo>
                  <a:cubicBezTo>
                    <a:pt x="372" y="223"/>
                    <a:pt x="362" y="226"/>
                    <a:pt x="351" y="229"/>
                  </a:cubicBezTo>
                  <a:cubicBezTo>
                    <a:pt x="321" y="237"/>
                    <a:pt x="291" y="246"/>
                    <a:pt x="264" y="260"/>
                  </a:cubicBezTo>
                  <a:cubicBezTo>
                    <a:pt x="291" y="174"/>
                    <a:pt x="317" y="87"/>
                    <a:pt x="342" y="0"/>
                  </a:cubicBezTo>
                  <a:cubicBezTo>
                    <a:pt x="303" y="80"/>
                    <a:pt x="270" y="163"/>
                    <a:pt x="241" y="248"/>
                  </a:cubicBezTo>
                  <a:cubicBezTo>
                    <a:pt x="235" y="220"/>
                    <a:pt x="225" y="192"/>
                    <a:pt x="213" y="166"/>
                  </a:cubicBezTo>
                  <a:cubicBezTo>
                    <a:pt x="208" y="156"/>
                    <a:pt x="204" y="145"/>
                    <a:pt x="199" y="136"/>
                  </a:cubicBezTo>
                  <a:cubicBezTo>
                    <a:pt x="197" y="132"/>
                    <a:pt x="196" y="129"/>
                    <a:pt x="194" y="125"/>
                  </a:cubicBezTo>
                  <a:cubicBezTo>
                    <a:pt x="193" y="124"/>
                    <a:pt x="192" y="123"/>
                    <a:pt x="192" y="122"/>
                  </a:cubicBezTo>
                  <a:cubicBezTo>
                    <a:pt x="191" y="121"/>
                    <a:pt x="190" y="120"/>
                    <a:pt x="191" y="120"/>
                  </a:cubicBezTo>
                  <a:cubicBezTo>
                    <a:pt x="204" y="159"/>
                    <a:pt x="227" y="228"/>
                    <a:pt x="233" y="272"/>
                  </a:cubicBezTo>
                  <a:cubicBezTo>
                    <a:pt x="215" y="325"/>
                    <a:pt x="201" y="379"/>
                    <a:pt x="180" y="431"/>
                  </a:cubicBezTo>
                  <a:cubicBezTo>
                    <a:pt x="177" y="438"/>
                    <a:pt x="174" y="445"/>
                    <a:pt x="171" y="452"/>
                  </a:cubicBezTo>
                  <a:cubicBezTo>
                    <a:pt x="154" y="401"/>
                    <a:pt x="126" y="349"/>
                    <a:pt x="96" y="298"/>
                  </a:cubicBezTo>
                  <a:cubicBezTo>
                    <a:pt x="85" y="281"/>
                    <a:pt x="75" y="263"/>
                    <a:pt x="63" y="246"/>
                  </a:cubicBezTo>
                  <a:cubicBezTo>
                    <a:pt x="59" y="240"/>
                    <a:pt x="55" y="234"/>
                    <a:pt x="51" y="228"/>
                  </a:cubicBezTo>
                  <a:cubicBezTo>
                    <a:pt x="49" y="226"/>
                    <a:pt x="48" y="224"/>
                    <a:pt x="46" y="222"/>
                  </a:cubicBezTo>
                  <a:cubicBezTo>
                    <a:pt x="46" y="221"/>
                    <a:pt x="44" y="218"/>
                    <a:pt x="44" y="219"/>
                  </a:cubicBezTo>
                  <a:cubicBezTo>
                    <a:pt x="78" y="289"/>
                    <a:pt x="140" y="415"/>
                    <a:pt x="158" y="486"/>
                  </a:cubicBezTo>
                  <a:cubicBezTo>
                    <a:pt x="128" y="560"/>
                    <a:pt x="99" y="634"/>
                    <a:pt x="68" y="707"/>
                  </a:cubicBezTo>
                  <a:cubicBezTo>
                    <a:pt x="45" y="761"/>
                    <a:pt x="14" y="832"/>
                    <a:pt x="0" y="889"/>
                  </a:cubicBezTo>
                  <a:cubicBezTo>
                    <a:pt x="0" y="889"/>
                    <a:pt x="66" y="774"/>
                    <a:pt x="89" y="723"/>
                  </a:cubicBezTo>
                  <a:cubicBezTo>
                    <a:pt x="123" y="648"/>
                    <a:pt x="153" y="571"/>
                    <a:pt x="182" y="494"/>
                  </a:cubicBezTo>
                  <a:cubicBezTo>
                    <a:pt x="251" y="465"/>
                    <a:pt x="381" y="438"/>
                    <a:pt x="454" y="423"/>
                  </a:cubicBezTo>
                  <a:cubicBezTo>
                    <a:pt x="456" y="423"/>
                    <a:pt x="452" y="423"/>
                    <a:pt x="451" y="423"/>
                  </a:cubicBezTo>
                  <a:close/>
                </a:path>
              </a:pathLst>
            </a:custGeom>
            <a:solidFill>
              <a:schemeClr val="accent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88" name="Freeform 157">
              <a:extLst>
                <a:ext uri="{FF2B5EF4-FFF2-40B4-BE49-F238E27FC236}">
                  <a16:creationId xmlns:a16="http://schemas.microsoft.com/office/drawing/2014/main" id="{CB315615-810B-451E-B017-EE3AD5875280}"/>
                </a:ext>
              </a:extLst>
            </p:cNvPr>
            <p:cNvSpPr>
              <a:spLocks/>
            </p:cNvSpPr>
            <p:nvPr/>
          </p:nvSpPr>
          <p:spPr bwMode="auto">
            <a:xfrm>
              <a:off x="6320505" y="4190414"/>
              <a:ext cx="1002071" cy="1135186"/>
            </a:xfrm>
            <a:custGeom>
              <a:avLst/>
              <a:gdLst>
                <a:gd name="T0" fmla="*/ 573 w 860"/>
                <a:gd name="T1" fmla="*/ 950 h 974"/>
                <a:gd name="T2" fmla="*/ 447 w 860"/>
                <a:gd name="T3" fmla="*/ 970 h 974"/>
                <a:gd name="T4" fmla="*/ 360 w 860"/>
                <a:gd name="T5" fmla="*/ 962 h 974"/>
                <a:gd name="T6" fmla="*/ 305 w 860"/>
                <a:gd name="T7" fmla="*/ 950 h 974"/>
                <a:gd name="T8" fmla="*/ 291 w 860"/>
                <a:gd name="T9" fmla="*/ 730 h 974"/>
                <a:gd name="T10" fmla="*/ 120 w 860"/>
                <a:gd name="T11" fmla="*/ 639 h 974"/>
                <a:gd name="T12" fmla="*/ 50 w 860"/>
                <a:gd name="T13" fmla="*/ 570 h 974"/>
                <a:gd name="T14" fmla="*/ 151 w 860"/>
                <a:gd name="T15" fmla="*/ 361 h 974"/>
                <a:gd name="T16" fmla="*/ 164 w 860"/>
                <a:gd name="T17" fmla="*/ 285 h 974"/>
                <a:gd name="T18" fmla="*/ 159 w 860"/>
                <a:gd name="T19" fmla="*/ 34 h 974"/>
                <a:gd name="T20" fmla="*/ 196 w 860"/>
                <a:gd name="T21" fmla="*/ 6 h 974"/>
                <a:gd name="T22" fmla="*/ 242 w 860"/>
                <a:gd name="T23" fmla="*/ 1 h 974"/>
                <a:gd name="T24" fmla="*/ 415 w 860"/>
                <a:gd name="T25" fmla="*/ 182 h 974"/>
                <a:gd name="T26" fmla="*/ 477 w 860"/>
                <a:gd name="T27" fmla="*/ 227 h 974"/>
                <a:gd name="T28" fmla="*/ 697 w 860"/>
                <a:gd name="T29" fmla="*/ 304 h 974"/>
                <a:gd name="T30" fmla="*/ 695 w 860"/>
                <a:gd name="T31" fmla="*/ 402 h 974"/>
                <a:gd name="T32" fmla="*/ 638 w 860"/>
                <a:gd name="T33" fmla="*/ 587 h 974"/>
                <a:gd name="T34" fmla="*/ 783 w 860"/>
                <a:gd name="T35" fmla="*/ 753 h 974"/>
                <a:gd name="T36" fmla="*/ 753 w 860"/>
                <a:gd name="T37" fmla="*/ 801 h 974"/>
                <a:gd name="T38" fmla="*/ 696 w 860"/>
                <a:gd name="T39" fmla="*/ 868 h 974"/>
                <a:gd name="T40" fmla="*/ 593 w 860"/>
                <a:gd name="T41" fmla="*/ 942 h 974"/>
                <a:gd name="T42" fmla="*/ 573 w 860"/>
                <a:gd name="T43" fmla="*/ 950 h 9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860" h="974">
                  <a:moveTo>
                    <a:pt x="573" y="950"/>
                  </a:moveTo>
                  <a:cubicBezTo>
                    <a:pt x="539" y="959"/>
                    <a:pt x="472" y="974"/>
                    <a:pt x="447" y="970"/>
                  </a:cubicBezTo>
                  <a:cubicBezTo>
                    <a:pt x="418" y="966"/>
                    <a:pt x="389" y="966"/>
                    <a:pt x="360" y="962"/>
                  </a:cubicBezTo>
                  <a:cubicBezTo>
                    <a:pt x="341" y="960"/>
                    <a:pt x="323" y="956"/>
                    <a:pt x="305" y="950"/>
                  </a:cubicBezTo>
                  <a:cubicBezTo>
                    <a:pt x="142" y="894"/>
                    <a:pt x="328" y="796"/>
                    <a:pt x="291" y="730"/>
                  </a:cubicBezTo>
                  <a:cubicBezTo>
                    <a:pt x="258" y="672"/>
                    <a:pt x="173" y="665"/>
                    <a:pt x="120" y="639"/>
                  </a:cubicBezTo>
                  <a:cubicBezTo>
                    <a:pt x="91" y="625"/>
                    <a:pt x="65" y="599"/>
                    <a:pt x="50" y="570"/>
                  </a:cubicBezTo>
                  <a:cubicBezTo>
                    <a:pt x="0" y="474"/>
                    <a:pt x="124" y="432"/>
                    <a:pt x="151" y="361"/>
                  </a:cubicBezTo>
                  <a:cubicBezTo>
                    <a:pt x="160" y="338"/>
                    <a:pt x="167" y="311"/>
                    <a:pt x="164" y="285"/>
                  </a:cubicBezTo>
                  <a:cubicBezTo>
                    <a:pt x="150" y="192"/>
                    <a:pt x="81" y="126"/>
                    <a:pt x="159" y="34"/>
                  </a:cubicBezTo>
                  <a:cubicBezTo>
                    <a:pt x="167" y="26"/>
                    <a:pt x="183" y="9"/>
                    <a:pt x="196" y="6"/>
                  </a:cubicBezTo>
                  <a:cubicBezTo>
                    <a:pt x="208" y="0"/>
                    <a:pt x="231" y="0"/>
                    <a:pt x="242" y="1"/>
                  </a:cubicBezTo>
                  <a:cubicBezTo>
                    <a:pt x="362" y="11"/>
                    <a:pt x="359" y="106"/>
                    <a:pt x="415" y="182"/>
                  </a:cubicBezTo>
                  <a:cubicBezTo>
                    <a:pt x="430" y="202"/>
                    <a:pt x="455" y="216"/>
                    <a:pt x="477" y="227"/>
                  </a:cubicBezTo>
                  <a:cubicBezTo>
                    <a:pt x="547" y="259"/>
                    <a:pt x="665" y="201"/>
                    <a:pt x="697" y="304"/>
                  </a:cubicBezTo>
                  <a:cubicBezTo>
                    <a:pt x="706" y="336"/>
                    <a:pt x="706" y="372"/>
                    <a:pt x="695" y="402"/>
                  </a:cubicBezTo>
                  <a:cubicBezTo>
                    <a:pt x="676" y="458"/>
                    <a:pt x="620" y="523"/>
                    <a:pt x="638" y="587"/>
                  </a:cubicBezTo>
                  <a:cubicBezTo>
                    <a:pt x="658" y="660"/>
                    <a:pt x="860" y="599"/>
                    <a:pt x="783" y="753"/>
                  </a:cubicBezTo>
                  <a:cubicBezTo>
                    <a:pt x="775" y="770"/>
                    <a:pt x="764" y="786"/>
                    <a:pt x="753" y="801"/>
                  </a:cubicBezTo>
                  <a:cubicBezTo>
                    <a:pt x="735" y="824"/>
                    <a:pt x="714" y="844"/>
                    <a:pt x="696" y="868"/>
                  </a:cubicBezTo>
                  <a:cubicBezTo>
                    <a:pt x="681" y="888"/>
                    <a:pt x="623" y="924"/>
                    <a:pt x="593" y="942"/>
                  </a:cubicBezTo>
                  <a:cubicBezTo>
                    <a:pt x="573" y="950"/>
                    <a:pt x="573" y="950"/>
                    <a:pt x="573" y="950"/>
                  </a:cubicBezTo>
                  <a:close/>
                </a:path>
              </a:pathLst>
            </a:custGeom>
            <a:solidFill>
              <a:schemeClr val="accent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89" name="Freeform 158">
              <a:extLst>
                <a:ext uri="{FF2B5EF4-FFF2-40B4-BE49-F238E27FC236}">
                  <a16:creationId xmlns:a16="http://schemas.microsoft.com/office/drawing/2014/main" id="{A701D1FD-6C85-4A60-A334-B290C4D2B4AE}"/>
                </a:ext>
              </a:extLst>
            </p:cNvPr>
            <p:cNvSpPr>
              <a:spLocks/>
            </p:cNvSpPr>
            <p:nvPr/>
          </p:nvSpPr>
          <p:spPr bwMode="auto">
            <a:xfrm>
              <a:off x="6496761" y="4255740"/>
              <a:ext cx="484396" cy="1004535"/>
            </a:xfrm>
            <a:custGeom>
              <a:avLst/>
              <a:gdLst>
                <a:gd name="T0" fmla="*/ 416 w 416"/>
                <a:gd name="T1" fmla="*/ 862 h 862"/>
                <a:gd name="T2" fmla="*/ 357 w 416"/>
                <a:gd name="T3" fmla="*/ 709 h 862"/>
                <a:gd name="T4" fmla="*/ 389 w 416"/>
                <a:gd name="T5" fmla="*/ 537 h 862"/>
                <a:gd name="T6" fmla="*/ 388 w 416"/>
                <a:gd name="T7" fmla="*/ 539 h 862"/>
                <a:gd name="T8" fmla="*/ 386 w 416"/>
                <a:gd name="T9" fmla="*/ 542 h 862"/>
                <a:gd name="T10" fmla="*/ 382 w 416"/>
                <a:gd name="T11" fmla="*/ 553 h 862"/>
                <a:gd name="T12" fmla="*/ 370 w 416"/>
                <a:gd name="T13" fmla="*/ 585 h 862"/>
                <a:gd name="T14" fmla="*/ 347 w 416"/>
                <a:gd name="T15" fmla="*/ 685 h 862"/>
                <a:gd name="T16" fmla="*/ 258 w 416"/>
                <a:gd name="T17" fmla="*/ 471 h 862"/>
                <a:gd name="T18" fmla="*/ 339 w 416"/>
                <a:gd name="T19" fmla="*/ 226 h 862"/>
                <a:gd name="T20" fmla="*/ 337 w 416"/>
                <a:gd name="T21" fmla="*/ 228 h 862"/>
                <a:gd name="T22" fmla="*/ 334 w 416"/>
                <a:gd name="T23" fmla="*/ 233 h 862"/>
                <a:gd name="T24" fmla="*/ 324 w 416"/>
                <a:gd name="T25" fmla="*/ 250 h 862"/>
                <a:gd name="T26" fmla="*/ 300 w 416"/>
                <a:gd name="T27" fmla="*/ 297 h 862"/>
                <a:gd name="T28" fmla="*/ 245 w 416"/>
                <a:gd name="T29" fmla="*/ 438 h 862"/>
                <a:gd name="T30" fmla="*/ 236 w 416"/>
                <a:gd name="T31" fmla="*/ 417 h 862"/>
                <a:gd name="T32" fmla="*/ 181 w 416"/>
                <a:gd name="T33" fmla="*/ 264 h 862"/>
                <a:gd name="T34" fmla="*/ 208 w 416"/>
                <a:gd name="T35" fmla="*/ 123 h 862"/>
                <a:gd name="T36" fmla="*/ 207 w 416"/>
                <a:gd name="T37" fmla="*/ 125 h 862"/>
                <a:gd name="T38" fmla="*/ 206 w 416"/>
                <a:gd name="T39" fmla="*/ 127 h 862"/>
                <a:gd name="T40" fmla="*/ 202 w 416"/>
                <a:gd name="T41" fmla="*/ 137 h 862"/>
                <a:gd name="T42" fmla="*/ 192 w 416"/>
                <a:gd name="T43" fmla="*/ 165 h 862"/>
                <a:gd name="T44" fmla="*/ 173 w 416"/>
                <a:gd name="T45" fmla="*/ 241 h 862"/>
                <a:gd name="T46" fmla="*/ 72 w 416"/>
                <a:gd name="T47" fmla="*/ 0 h 862"/>
                <a:gd name="T48" fmla="*/ 154 w 416"/>
                <a:gd name="T49" fmla="*/ 251 h 862"/>
                <a:gd name="T50" fmla="*/ 78 w 416"/>
                <a:gd name="T51" fmla="*/ 216 h 862"/>
                <a:gd name="T52" fmla="*/ 50 w 416"/>
                <a:gd name="T53" fmla="*/ 207 h 862"/>
                <a:gd name="T54" fmla="*/ 40 w 416"/>
                <a:gd name="T55" fmla="*/ 204 h 862"/>
                <a:gd name="T56" fmla="*/ 37 w 416"/>
                <a:gd name="T57" fmla="*/ 203 h 862"/>
                <a:gd name="T58" fmla="*/ 35 w 416"/>
                <a:gd name="T59" fmla="*/ 203 h 862"/>
                <a:gd name="T60" fmla="*/ 160 w 416"/>
                <a:gd name="T61" fmla="*/ 267 h 862"/>
                <a:gd name="T62" fmla="*/ 227 w 416"/>
                <a:gd name="T63" fmla="*/ 451 h 862"/>
                <a:gd name="T64" fmla="*/ 82 w 416"/>
                <a:gd name="T65" fmla="*/ 407 h 862"/>
                <a:gd name="T66" fmla="*/ 29 w 416"/>
                <a:gd name="T67" fmla="*/ 396 h 862"/>
                <a:gd name="T68" fmla="*/ 10 w 416"/>
                <a:gd name="T69" fmla="*/ 394 h 862"/>
                <a:gd name="T70" fmla="*/ 4 w 416"/>
                <a:gd name="T71" fmla="*/ 393 h 862"/>
                <a:gd name="T72" fmla="*/ 1 w 416"/>
                <a:gd name="T73" fmla="*/ 393 h 862"/>
                <a:gd name="T74" fmla="*/ 237 w 416"/>
                <a:gd name="T75" fmla="*/ 477 h 862"/>
                <a:gd name="T76" fmla="*/ 328 w 416"/>
                <a:gd name="T77" fmla="*/ 695 h 862"/>
                <a:gd name="T78" fmla="*/ 238 w 416"/>
                <a:gd name="T79" fmla="*/ 658 h 862"/>
                <a:gd name="T80" fmla="*/ 205 w 416"/>
                <a:gd name="T81" fmla="*/ 648 h 862"/>
                <a:gd name="T82" fmla="*/ 193 w 416"/>
                <a:gd name="T83" fmla="*/ 645 h 862"/>
                <a:gd name="T84" fmla="*/ 190 w 416"/>
                <a:gd name="T85" fmla="*/ 645 h 862"/>
                <a:gd name="T86" fmla="*/ 188 w 416"/>
                <a:gd name="T87" fmla="*/ 645 h 862"/>
                <a:gd name="T88" fmla="*/ 337 w 416"/>
                <a:gd name="T89" fmla="*/ 714 h 862"/>
                <a:gd name="T90" fmla="*/ 416 w 416"/>
                <a:gd name="T91" fmla="*/ 862 h 8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16" h="862">
                  <a:moveTo>
                    <a:pt x="416" y="862"/>
                  </a:moveTo>
                  <a:cubicBezTo>
                    <a:pt x="403" y="814"/>
                    <a:pt x="378" y="757"/>
                    <a:pt x="357" y="709"/>
                  </a:cubicBezTo>
                  <a:cubicBezTo>
                    <a:pt x="358" y="663"/>
                    <a:pt x="378" y="582"/>
                    <a:pt x="389" y="537"/>
                  </a:cubicBezTo>
                  <a:cubicBezTo>
                    <a:pt x="389" y="536"/>
                    <a:pt x="388" y="538"/>
                    <a:pt x="388" y="539"/>
                  </a:cubicBezTo>
                  <a:cubicBezTo>
                    <a:pt x="387" y="540"/>
                    <a:pt x="387" y="541"/>
                    <a:pt x="386" y="542"/>
                  </a:cubicBezTo>
                  <a:cubicBezTo>
                    <a:pt x="385" y="546"/>
                    <a:pt x="383" y="549"/>
                    <a:pt x="382" y="553"/>
                  </a:cubicBezTo>
                  <a:cubicBezTo>
                    <a:pt x="377" y="563"/>
                    <a:pt x="374" y="574"/>
                    <a:pt x="370" y="585"/>
                  </a:cubicBezTo>
                  <a:cubicBezTo>
                    <a:pt x="359" y="617"/>
                    <a:pt x="350" y="651"/>
                    <a:pt x="347" y="685"/>
                  </a:cubicBezTo>
                  <a:cubicBezTo>
                    <a:pt x="316" y="614"/>
                    <a:pt x="287" y="542"/>
                    <a:pt x="258" y="471"/>
                  </a:cubicBezTo>
                  <a:cubicBezTo>
                    <a:pt x="268" y="405"/>
                    <a:pt x="314" y="289"/>
                    <a:pt x="339" y="226"/>
                  </a:cubicBezTo>
                  <a:cubicBezTo>
                    <a:pt x="339" y="225"/>
                    <a:pt x="338" y="227"/>
                    <a:pt x="337" y="228"/>
                  </a:cubicBezTo>
                  <a:cubicBezTo>
                    <a:pt x="336" y="230"/>
                    <a:pt x="335" y="231"/>
                    <a:pt x="334" y="233"/>
                  </a:cubicBezTo>
                  <a:cubicBezTo>
                    <a:pt x="330" y="239"/>
                    <a:pt x="327" y="244"/>
                    <a:pt x="324" y="250"/>
                  </a:cubicBezTo>
                  <a:cubicBezTo>
                    <a:pt x="315" y="265"/>
                    <a:pt x="307" y="281"/>
                    <a:pt x="300" y="297"/>
                  </a:cubicBezTo>
                  <a:cubicBezTo>
                    <a:pt x="276" y="343"/>
                    <a:pt x="256" y="391"/>
                    <a:pt x="245" y="438"/>
                  </a:cubicBezTo>
                  <a:cubicBezTo>
                    <a:pt x="242" y="431"/>
                    <a:pt x="239" y="424"/>
                    <a:pt x="236" y="417"/>
                  </a:cubicBezTo>
                  <a:cubicBezTo>
                    <a:pt x="215" y="367"/>
                    <a:pt x="199" y="315"/>
                    <a:pt x="181" y="264"/>
                  </a:cubicBezTo>
                  <a:cubicBezTo>
                    <a:pt x="184" y="223"/>
                    <a:pt x="199" y="159"/>
                    <a:pt x="208" y="123"/>
                  </a:cubicBezTo>
                  <a:cubicBezTo>
                    <a:pt x="208" y="123"/>
                    <a:pt x="208" y="124"/>
                    <a:pt x="207" y="125"/>
                  </a:cubicBezTo>
                  <a:cubicBezTo>
                    <a:pt x="207" y="126"/>
                    <a:pt x="206" y="126"/>
                    <a:pt x="206" y="127"/>
                  </a:cubicBezTo>
                  <a:cubicBezTo>
                    <a:pt x="204" y="131"/>
                    <a:pt x="203" y="134"/>
                    <a:pt x="202" y="137"/>
                  </a:cubicBezTo>
                  <a:cubicBezTo>
                    <a:pt x="198" y="146"/>
                    <a:pt x="195" y="156"/>
                    <a:pt x="192" y="165"/>
                  </a:cubicBezTo>
                  <a:cubicBezTo>
                    <a:pt x="183" y="189"/>
                    <a:pt x="176" y="215"/>
                    <a:pt x="173" y="241"/>
                  </a:cubicBezTo>
                  <a:cubicBezTo>
                    <a:pt x="143" y="159"/>
                    <a:pt x="110" y="79"/>
                    <a:pt x="72" y="0"/>
                  </a:cubicBezTo>
                  <a:cubicBezTo>
                    <a:pt x="98" y="84"/>
                    <a:pt x="126" y="168"/>
                    <a:pt x="154" y="251"/>
                  </a:cubicBezTo>
                  <a:cubicBezTo>
                    <a:pt x="130" y="236"/>
                    <a:pt x="104" y="225"/>
                    <a:pt x="78" y="216"/>
                  </a:cubicBezTo>
                  <a:cubicBezTo>
                    <a:pt x="69" y="213"/>
                    <a:pt x="59" y="209"/>
                    <a:pt x="50" y="207"/>
                  </a:cubicBezTo>
                  <a:cubicBezTo>
                    <a:pt x="46" y="206"/>
                    <a:pt x="43" y="205"/>
                    <a:pt x="40" y="204"/>
                  </a:cubicBezTo>
                  <a:cubicBezTo>
                    <a:pt x="39" y="204"/>
                    <a:pt x="38" y="204"/>
                    <a:pt x="37" y="203"/>
                  </a:cubicBezTo>
                  <a:cubicBezTo>
                    <a:pt x="36" y="203"/>
                    <a:pt x="34" y="203"/>
                    <a:pt x="35" y="203"/>
                  </a:cubicBezTo>
                  <a:cubicBezTo>
                    <a:pt x="68" y="218"/>
                    <a:pt x="126" y="244"/>
                    <a:pt x="160" y="267"/>
                  </a:cubicBezTo>
                  <a:cubicBezTo>
                    <a:pt x="181" y="328"/>
                    <a:pt x="204" y="390"/>
                    <a:pt x="227" y="451"/>
                  </a:cubicBezTo>
                  <a:cubicBezTo>
                    <a:pt x="182" y="431"/>
                    <a:pt x="132" y="417"/>
                    <a:pt x="82" y="407"/>
                  </a:cubicBezTo>
                  <a:cubicBezTo>
                    <a:pt x="64" y="403"/>
                    <a:pt x="47" y="399"/>
                    <a:pt x="29" y="396"/>
                  </a:cubicBezTo>
                  <a:cubicBezTo>
                    <a:pt x="23" y="396"/>
                    <a:pt x="17" y="395"/>
                    <a:pt x="10" y="394"/>
                  </a:cubicBezTo>
                  <a:cubicBezTo>
                    <a:pt x="8" y="394"/>
                    <a:pt x="6" y="394"/>
                    <a:pt x="4" y="393"/>
                  </a:cubicBezTo>
                  <a:cubicBezTo>
                    <a:pt x="3" y="393"/>
                    <a:pt x="0" y="393"/>
                    <a:pt x="1" y="393"/>
                  </a:cubicBezTo>
                  <a:cubicBezTo>
                    <a:pt x="64" y="412"/>
                    <a:pt x="177" y="446"/>
                    <a:pt x="237" y="477"/>
                  </a:cubicBezTo>
                  <a:cubicBezTo>
                    <a:pt x="266" y="550"/>
                    <a:pt x="296" y="623"/>
                    <a:pt x="328" y="695"/>
                  </a:cubicBezTo>
                  <a:cubicBezTo>
                    <a:pt x="300" y="679"/>
                    <a:pt x="268" y="667"/>
                    <a:pt x="238" y="658"/>
                  </a:cubicBezTo>
                  <a:cubicBezTo>
                    <a:pt x="227" y="654"/>
                    <a:pt x="216" y="651"/>
                    <a:pt x="205" y="648"/>
                  </a:cubicBezTo>
                  <a:cubicBezTo>
                    <a:pt x="201" y="647"/>
                    <a:pt x="197" y="646"/>
                    <a:pt x="193" y="645"/>
                  </a:cubicBezTo>
                  <a:cubicBezTo>
                    <a:pt x="192" y="645"/>
                    <a:pt x="191" y="645"/>
                    <a:pt x="190" y="645"/>
                  </a:cubicBezTo>
                  <a:cubicBezTo>
                    <a:pt x="189" y="645"/>
                    <a:pt x="187" y="644"/>
                    <a:pt x="188" y="645"/>
                  </a:cubicBezTo>
                  <a:cubicBezTo>
                    <a:pt x="227" y="661"/>
                    <a:pt x="297" y="689"/>
                    <a:pt x="337" y="714"/>
                  </a:cubicBezTo>
                  <a:cubicBezTo>
                    <a:pt x="363" y="768"/>
                    <a:pt x="416" y="862"/>
                    <a:pt x="416" y="862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90" name="Freeform 159">
              <a:extLst>
                <a:ext uri="{FF2B5EF4-FFF2-40B4-BE49-F238E27FC236}">
                  <a16:creationId xmlns:a16="http://schemas.microsoft.com/office/drawing/2014/main" id="{6457B32A-4A60-4C2C-AEB2-88E4A3B1E17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00099" y="4302577"/>
              <a:ext cx="970640" cy="999604"/>
            </a:xfrm>
            <a:custGeom>
              <a:avLst/>
              <a:gdLst>
                <a:gd name="T0" fmla="*/ 684 w 833"/>
                <a:gd name="T1" fmla="*/ 142 h 858"/>
                <a:gd name="T2" fmla="*/ 723 w 833"/>
                <a:gd name="T3" fmla="*/ 37 h 858"/>
                <a:gd name="T4" fmla="*/ 667 w 833"/>
                <a:gd name="T5" fmla="*/ 137 h 858"/>
                <a:gd name="T6" fmla="*/ 602 w 833"/>
                <a:gd name="T7" fmla="*/ 46 h 858"/>
                <a:gd name="T8" fmla="*/ 622 w 833"/>
                <a:gd name="T9" fmla="*/ 192 h 858"/>
                <a:gd name="T10" fmla="*/ 594 w 833"/>
                <a:gd name="T11" fmla="*/ 224 h 858"/>
                <a:gd name="T12" fmla="*/ 567 w 833"/>
                <a:gd name="T13" fmla="*/ 256 h 858"/>
                <a:gd name="T14" fmla="*/ 539 w 833"/>
                <a:gd name="T15" fmla="*/ 285 h 858"/>
                <a:gd name="T16" fmla="*/ 518 w 833"/>
                <a:gd name="T17" fmla="*/ 307 h 858"/>
                <a:gd name="T18" fmla="*/ 488 w 833"/>
                <a:gd name="T19" fmla="*/ 336 h 858"/>
                <a:gd name="T20" fmla="*/ 457 w 833"/>
                <a:gd name="T21" fmla="*/ 365 h 858"/>
                <a:gd name="T22" fmla="*/ 425 w 833"/>
                <a:gd name="T23" fmla="*/ 393 h 858"/>
                <a:gd name="T24" fmla="*/ 386 w 833"/>
                <a:gd name="T25" fmla="*/ 424 h 858"/>
                <a:gd name="T26" fmla="*/ 357 w 833"/>
                <a:gd name="T27" fmla="*/ 447 h 858"/>
                <a:gd name="T28" fmla="*/ 286 w 833"/>
                <a:gd name="T29" fmla="*/ 503 h 858"/>
                <a:gd name="T30" fmla="*/ 241 w 833"/>
                <a:gd name="T31" fmla="*/ 539 h 858"/>
                <a:gd name="T32" fmla="*/ 218 w 833"/>
                <a:gd name="T33" fmla="*/ 559 h 858"/>
                <a:gd name="T34" fmla="*/ 196 w 833"/>
                <a:gd name="T35" fmla="*/ 577 h 858"/>
                <a:gd name="T36" fmla="*/ 175 w 833"/>
                <a:gd name="T37" fmla="*/ 597 h 858"/>
                <a:gd name="T38" fmla="*/ 152 w 833"/>
                <a:gd name="T39" fmla="*/ 618 h 858"/>
                <a:gd name="T40" fmla="*/ 131 w 833"/>
                <a:gd name="T41" fmla="*/ 641 h 858"/>
                <a:gd name="T42" fmla="*/ 110 w 833"/>
                <a:gd name="T43" fmla="*/ 663 h 858"/>
                <a:gd name="T44" fmla="*/ 90 w 833"/>
                <a:gd name="T45" fmla="*/ 687 h 858"/>
                <a:gd name="T46" fmla="*/ 71 w 833"/>
                <a:gd name="T47" fmla="*/ 712 h 858"/>
                <a:gd name="T48" fmla="*/ 54 w 833"/>
                <a:gd name="T49" fmla="*/ 737 h 858"/>
                <a:gd name="T50" fmla="*/ 38 w 833"/>
                <a:gd name="T51" fmla="*/ 763 h 858"/>
                <a:gd name="T52" fmla="*/ 30 w 833"/>
                <a:gd name="T53" fmla="*/ 778 h 858"/>
                <a:gd name="T54" fmla="*/ 23 w 833"/>
                <a:gd name="T55" fmla="*/ 792 h 858"/>
                <a:gd name="T56" fmla="*/ 16 w 833"/>
                <a:gd name="T57" fmla="*/ 806 h 858"/>
                <a:gd name="T58" fmla="*/ 10 w 833"/>
                <a:gd name="T59" fmla="*/ 820 h 858"/>
                <a:gd name="T60" fmla="*/ 4 w 833"/>
                <a:gd name="T61" fmla="*/ 835 h 858"/>
                <a:gd name="T62" fmla="*/ 0 w 833"/>
                <a:gd name="T63" fmla="*/ 851 h 858"/>
                <a:gd name="T64" fmla="*/ 15 w 833"/>
                <a:gd name="T65" fmla="*/ 853 h 858"/>
                <a:gd name="T66" fmla="*/ 21 w 833"/>
                <a:gd name="T67" fmla="*/ 839 h 858"/>
                <a:gd name="T68" fmla="*/ 27 w 833"/>
                <a:gd name="T69" fmla="*/ 824 h 858"/>
                <a:gd name="T70" fmla="*/ 33 w 833"/>
                <a:gd name="T71" fmla="*/ 811 h 858"/>
                <a:gd name="T72" fmla="*/ 39 w 833"/>
                <a:gd name="T73" fmla="*/ 797 h 858"/>
                <a:gd name="T74" fmla="*/ 46 w 833"/>
                <a:gd name="T75" fmla="*/ 784 h 858"/>
                <a:gd name="T76" fmla="*/ 55 w 833"/>
                <a:gd name="T77" fmla="*/ 768 h 858"/>
                <a:gd name="T78" fmla="*/ 71 w 833"/>
                <a:gd name="T79" fmla="*/ 742 h 858"/>
                <a:gd name="T80" fmla="*/ 88 w 833"/>
                <a:gd name="T81" fmla="*/ 718 h 858"/>
                <a:gd name="T82" fmla="*/ 106 w 833"/>
                <a:gd name="T83" fmla="*/ 694 h 858"/>
                <a:gd name="T84" fmla="*/ 126 w 833"/>
                <a:gd name="T85" fmla="*/ 671 h 858"/>
                <a:gd name="T86" fmla="*/ 146 w 833"/>
                <a:gd name="T87" fmla="*/ 649 h 858"/>
                <a:gd name="T88" fmla="*/ 168 w 833"/>
                <a:gd name="T89" fmla="*/ 627 h 858"/>
                <a:gd name="T90" fmla="*/ 190 w 833"/>
                <a:gd name="T91" fmla="*/ 606 h 858"/>
                <a:gd name="T92" fmla="*/ 328 w 833"/>
                <a:gd name="T93" fmla="*/ 702 h 858"/>
                <a:gd name="T94" fmla="*/ 230 w 833"/>
                <a:gd name="T95" fmla="*/ 570 h 858"/>
                <a:gd name="T96" fmla="*/ 254 w 833"/>
                <a:gd name="T97" fmla="*/ 550 h 858"/>
                <a:gd name="T98" fmla="*/ 300 w 833"/>
                <a:gd name="T99" fmla="*/ 513 h 858"/>
                <a:gd name="T100" fmla="*/ 371 w 833"/>
                <a:gd name="T101" fmla="*/ 458 h 858"/>
                <a:gd name="T102" fmla="*/ 404 w 833"/>
                <a:gd name="T103" fmla="*/ 432 h 858"/>
                <a:gd name="T104" fmla="*/ 441 w 833"/>
                <a:gd name="T105" fmla="*/ 401 h 858"/>
                <a:gd name="T106" fmla="*/ 473 w 833"/>
                <a:gd name="T107" fmla="*/ 373 h 858"/>
                <a:gd name="T108" fmla="*/ 504 w 833"/>
                <a:gd name="T109" fmla="*/ 344 h 858"/>
                <a:gd name="T110" fmla="*/ 534 w 833"/>
                <a:gd name="T111" fmla="*/ 314 h 858"/>
                <a:gd name="T112" fmla="*/ 557 w 833"/>
                <a:gd name="T113" fmla="*/ 291 h 858"/>
                <a:gd name="T114" fmla="*/ 586 w 833"/>
                <a:gd name="T115" fmla="*/ 260 h 858"/>
                <a:gd name="T116" fmla="*/ 614 w 833"/>
                <a:gd name="T117" fmla="*/ 228 h 858"/>
                <a:gd name="T118" fmla="*/ 641 w 833"/>
                <a:gd name="T119" fmla="*/ 196 h 858"/>
                <a:gd name="T120" fmla="*/ 199 w 833"/>
                <a:gd name="T121" fmla="*/ 574 h 8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833" h="858">
                  <a:moveTo>
                    <a:pt x="820" y="139"/>
                  </a:moveTo>
                  <a:cubicBezTo>
                    <a:pt x="809" y="126"/>
                    <a:pt x="785" y="129"/>
                    <a:pt x="770" y="131"/>
                  </a:cubicBezTo>
                  <a:cubicBezTo>
                    <a:pt x="737" y="135"/>
                    <a:pt x="686" y="157"/>
                    <a:pt x="665" y="167"/>
                  </a:cubicBezTo>
                  <a:cubicBezTo>
                    <a:pt x="666" y="165"/>
                    <a:pt x="666" y="165"/>
                    <a:pt x="666" y="165"/>
                  </a:cubicBezTo>
                  <a:cubicBezTo>
                    <a:pt x="668" y="163"/>
                    <a:pt x="668" y="163"/>
                    <a:pt x="668" y="163"/>
                  </a:cubicBezTo>
                  <a:cubicBezTo>
                    <a:pt x="670" y="160"/>
                    <a:pt x="670" y="160"/>
                    <a:pt x="670" y="160"/>
                  </a:cubicBezTo>
                  <a:cubicBezTo>
                    <a:pt x="672" y="157"/>
                    <a:pt x="672" y="157"/>
                    <a:pt x="672" y="157"/>
                  </a:cubicBezTo>
                  <a:cubicBezTo>
                    <a:pt x="674" y="155"/>
                    <a:pt x="674" y="155"/>
                    <a:pt x="674" y="155"/>
                  </a:cubicBezTo>
                  <a:cubicBezTo>
                    <a:pt x="676" y="152"/>
                    <a:pt x="676" y="152"/>
                    <a:pt x="676" y="152"/>
                  </a:cubicBezTo>
                  <a:cubicBezTo>
                    <a:pt x="678" y="150"/>
                    <a:pt x="678" y="150"/>
                    <a:pt x="678" y="150"/>
                  </a:cubicBezTo>
                  <a:cubicBezTo>
                    <a:pt x="680" y="147"/>
                    <a:pt x="680" y="147"/>
                    <a:pt x="680" y="147"/>
                  </a:cubicBezTo>
                  <a:cubicBezTo>
                    <a:pt x="682" y="145"/>
                    <a:pt x="682" y="145"/>
                    <a:pt x="682" y="145"/>
                  </a:cubicBezTo>
                  <a:cubicBezTo>
                    <a:pt x="684" y="142"/>
                    <a:pt x="684" y="142"/>
                    <a:pt x="684" y="142"/>
                  </a:cubicBezTo>
                  <a:cubicBezTo>
                    <a:pt x="686" y="139"/>
                    <a:pt x="686" y="139"/>
                    <a:pt x="686" y="139"/>
                  </a:cubicBezTo>
                  <a:cubicBezTo>
                    <a:pt x="688" y="137"/>
                    <a:pt x="688" y="137"/>
                    <a:pt x="688" y="137"/>
                  </a:cubicBezTo>
                  <a:cubicBezTo>
                    <a:pt x="690" y="134"/>
                    <a:pt x="690" y="134"/>
                    <a:pt x="690" y="134"/>
                  </a:cubicBezTo>
                  <a:cubicBezTo>
                    <a:pt x="692" y="132"/>
                    <a:pt x="692" y="132"/>
                    <a:pt x="692" y="132"/>
                  </a:cubicBezTo>
                  <a:cubicBezTo>
                    <a:pt x="694" y="129"/>
                    <a:pt x="694" y="129"/>
                    <a:pt x="694" y="129"/>
                  </a:cubicBezTo>
                  <a:cubicBezTo>
                    <a:pt x="696" y="126"/>
                    <a:pt x="696" y="126"/>
                    <a:pt x="696" y="126"/>
                  </a:cubicBezTo>
                  <a:cubicBezTo>
                    <a:pt x="698" y="124"/>
                    <a:pt x="698" y="124"/>
                    <a:pt x="698" y="124"/>
                  </a:cubicBezTo>
                  <a:cubicBezTo>
                    <a:pt x="700" y="121"/>
                    <a:pt x="700" y="121"/>
                    <a:pt x="700" y="121"/>
                  </a:cubicBezTo>
                  <a:cubicBezTo>
                    <a:pt x="702" y="119"/>
                    <a:pt x="702" y="119"/>
                    <a:pt x="702" y="119"/>
                  </a:cubicBezTo>
                  <a:cubicBezTo>
                    <a:pt x="704" y="116"/>
                    <a:pt x="704" y="116"/>
                    <a:pt x="704" y="116"/>
                  </a:cubicBezTo>
                  <a:cubicBezTo>
                    <a:pt x="718" y="103"/>
                    <a:pt x="737" y="85"/>
                    <a:pt x="745" y="71"/>
                  </a:cubicBezTo>
                  <a:cubicBezTo>
                    <a:pt x="751" y="62"/>
                    <a:pt x="760" y="47"/>
                    <a:pt x="753" y="35"/>
                  </a:cubicBezTo>
                  <a:cubicBezTo>
                    <a:pt x="747" y="22"/>
                    <a:pt x="730" y="32"/>
                    <a:pt x="723" y="37"/>
                  </a:cubicBezTo>
                  <a:cubicBezTo>
                    <a:pt x="721" y="39"/>
                    <a:pt x="719" y="40"/>
                    <a:pt x="717" y="42"/>
                  </a:cubicBezTo>
                  <a:cubicBezTo>
                    <a:pt x="702" y="60"/>
                    <a:pt x="692" y="85"/>
                    <a:pt x="687" y="110"/>
                  </a:cubicBezTo>
                  <a:cubicBezTo>
                    <a:pt x="687" y="111"/>
                    <a:pt x="687" y="111"/>
                    <a:pt x="687" y="111"/>
                  </a:cubicBezTo>
                  <a:cubicBezTo>
                    <a:pt x="685" y="113"/>
                    <a:pt x="685" y="113"/>
                    <a:pt x="685" y="113"/>
                  </a:cubicBezTo>
                  <a:cubicBezTo>
                    <a:pt x="683" y="116"/>
                    <a:pt x="683" y="116"/>
                    <a:pt x="683" y="116"/>
                  </a:cubicBezTo>
                  <a:cubicBezTo>
                    <a:pt x="681" y="119"/>
                    <a:pt x="681" y="119"/>
                    <a:pt x="681" y="119"/>
                  </a:cubicBezTo>
                  <a:cubicBezTo>
                    <a:pt x="679" y="121"/>
                    <a:pt x="679" y="121"/>
                    <a:pt x="679" y="121"/>
                  </a:cubicBezTo>
                  <a:cubicBezTo>
                    <a:pt x="677" y="124"/>
                    <a:pt x="677" y="124"/>
                    <a:pt x="677" y="124"/>
                  </a:cubicBezTo>
                  <a:cubicBezTo>
                    <a:pt x="675" y="126"/>
                    <a:pt x="675" y="126"/>
                    <a:pt x="675" y="126"/>
                  </a:cubicBezTo>
                  <a:cubicBezTo>
                    <a:pt x="673" y="129"/>
                    <a:pt x="673" y="129"/>
                    <a:pt x="673" y="129"/>
                  </a:cubicBezTo>
                  <a:cubicBezTo>
                    <a:pt x="671" y="132"/>
                    <a:pt x="671" y="132"/>
                    <a:pt x="671" y="132"/>
                  </a:cubicBezTo>
                  <a:cubicBezTo>
                    <a:pt x="669" y="134"/>
                    <a:pt x="669" y="134"/>
                    <a:pt x="669" y="134"/>
                  </a:cubicBezTo>
                  <a:cubicBezTo>
                    <a:pt x="667" y="137"/>
                    <a:pt x="667" y="137"/>
                    <a:pt x="667" y="137"/>
                  </a:cubicBezTo>
                  <a:cubicBezTo>
                    <a:pt x="665" y="139"/>
                    <a:pt x="665" y="139"/>
                    <a:pt x="665" y="139"/>
                  </a:cubicBezTo>
                  <a:cubicBezTo>
                    <a:pt x="663" y="142"/>
                    <a:pt x="663" y="142"/>
                    <a:pt x="663" y="142"/>
                  </a:cubicBezTo>
                  <a:cubicBezTo>
                    <a:pt x="661" y="144"/>
                    <a:pt x="661" y="144"/>
                    <a:pt x="661" y="144"/>
                  </a:cubicBezTo>
                  <a:cubicBezTo>
                    <a:pt x="659" y="147"/>
                    <a:pt x="659" y="147"/>
                    <a:pt x="659" y="147"/>
                  </a:cubicBezTo>
                  <a:cubicBezTo>
                    <a:pt x="657" y="149"/>
                    <a:pt x="657" y="149"/>
                    <a:pt x="657" y="149"/>
                  </a:cubicBezTo>
                  <a:cubicBezTo>
                    <a:pt x="655" y="152"/>
                    <a:pt x="655" y="152"/>
                    <a:pt x="655" y="152"/>
                  </a:cubicBezTo>
                  <a:cubicBezTo>
                    <a:pt x="653" y="155"/>
                    <a:pt x="653" y="155"/>
                    <a:pt x="653" y="155"/>
                  </a:cubicBezTo>
                  <a:cubicBezTo>
                    <a:pt x="650" y="157"/>
                    <a:pt x="650" y="157"/>
                    <a:pt x="650" y="157"/>
                  </a:cubicBezTo>
                  <a:cubicBezTo>
                    <a:pt x="650" y="158"/>
                    <a:pt x="650" y="158"/>
                    <a:pt x="650" y="158"/>
                  </a:cubicBezTo>
                  <a:cubicBezTo>
                    <a:pt x="653" y="138"/>
                    <a:pt x="660" y="82"/>
                    <a:pt x="655" y="50"/>
                  </a:cubicBezTo>
                  <a:cubicBezTo>
                    <a:pt x="652" y="36"/>
                    <a:pt x="648" y="14"/>
                    <a:pt x="631" y="7"/>
                  </a:cubicBezTo>
                  <a:cubicBezTo>
                    <a:pt x="613" y="0"/>
                    <a:pt x="605" y="25"/>
                    <a:pt x="603" y="36"/>
                  </a:cubicBezTo>
                  <a:cubicBezTo>
                    <a:pt x="602" y="39"/>
                    <a:pt x="602" y="43"/>
                    <a:pt x="602" y="46"/>
                  </a:cubicBezTo>
                  <a:cubicBezTo>
                    <a:pt x="602" y="86"/>
                    <a:pt x="621" y="129"/>
                    <a:pt x="646" y="162"/>
                  </a:cubicBezTo>
                  <a:cubicBezTo>
                    <a:pt x="644" y="165"/>
                    <a:pt x="644" y="165"/>
                    <a:pt x="644" y="165"/>
                  </a:cubicBezTo>
                  <a:cubicBezTo>
                    <a:pt x="642" y="167"/>
                    <a:pt x="642" y="167"/>
                    <a:pt x="642" y="167"/>
                  </a:cubicBezTo>
                  <a:cubicBezTo>
                    <a:pt x="640" y="170"/>
                    <a:pt x="640" y="170"/>
                    <a:pt x="640" y="170"/>
                  </a:cubicBezTo>
                  <a:cubicBezTo>
                    <a:pt x="638" y="172"/>
                    <a:pt x="638" y="172"/>
                    <a:pt x="638" y="172"/>
                  </a:cubicBezTo>
                  <a:cubicBezTo>
                    <a:pt x="636" y="175"/>
                    <a:pt x="636" y="175"/>
                    <a:pt x="636" y="175"/>
                  </a:cubicBezTo>
                  <a:cubicBezTo>
                    <a:pt x="634" y="177"/>
                    <a:pt x="634" y="177"/>
                    <a:pt x="634" y="177"/>
                  </a:cubicBezTo>
                  <a:cubicBezTo>
                    <a:pt x="632" y="180"/>
                    <a:pt x="632" y="180"/>
                    <a:pt x="632" y="180"/>
                  </a:cubicBezTo>
                  <a:cubicBezTo>
                    <a:pt x="630" y="182"/>
                    <a:pt x="630" y="182"/>
                    <a:pt x="630" y="182"/>
                  </a:cubicBezTo>
                  <a:cubicBezTo>
                    <a:pt x="628" y="185"/>
                    <a:pt x="628" y="185"/>
                    <a:pt x="628" y="185"/>
                  </a:cubicBezTo>
                  <a:cubicBezTo>
                    <a:pt x="626" y="187"/>
                    <a:pt x="626" y="187"/>
                    <a:pt x="626" y="187"/>
                  </a:cubicBezTo>
                  <a:cubicBezTo>
                    <a:pt x="624" y="190"/>
                    <a:pt x="624" y="190"/>
                    <a:pt x="624" y="190"/>
                  </a:cubicBezTo>
                  <a:cubicBezTo>
                    <a:pt x="622" y="192"/>
                    <a:pt x="622" y="192"/>
                    <a:pt x="622" y="192"/>
                  </a:cubicBezTo>
                  <a:cubicBezTo>
                    <a:pt x="620" y="195"/>
                    <a:pt x="620" y="195"/>
                    <a:pt x="620" y="195"/>
                  </a:cubicBezTo>
                  <a:cubicBezTo>
                    <a:pt x="618" y="197"/>
                    <a:pt x="618" y="197"/>
                    <a:pt x="618" y="197"/>
                  </a:cubicBezTo>
                  <a:cubicBezTo>
                    <a:pt x="615" y="200"/>
                    <a:pt x="615" y="200"/>
                    <a:pt x="615" y="200"/>
                  </a:cubicBezTo>
                  <a:cubicBezTo>
                    <a:pt x="613" y="202"/>
                    <a:pt x="613" y="202"/>
                    <a:pt x="613" y="202"/>
                  </a:cubicBezTo>
                  <a:cubicBezTo>
                    <a:pt x="611" y="205"/>
                    <a:pt x="611" y="205"/>
                    <a:pt x="611" y="205"/>
                  </a:cubicBezTo>
                  <a:cubicBezTo>
                    <a:pt x="609" y="207"/>
                    <a:pt x="609" y="207"/>
                    <a:pt x="609" y="207"/>
                  </a:cubicBezTo>
                  <a:cubicBezTo>
                    <a:pt x="607" y="210"/>
                    <a:pt x="607" y="210"/>
                    <a:pt x="607" y="210"/>
                  </a:cubicBezTo>
                  <a:cubicBezTo>
                    <a:pt x="605" y="212"/>
                    <a:pt x="605" y="212"/>
                    <a:pt x="605" y="212"/>
                  </a:cubicBezTo>
                  <a:cubicBezTo>
                    <a:pt x="603" y="214"/>
                    <a:pt x="603" y="214"/>
                    <a:pt x="603" y="214"/>
                  </a:cubicBezTo>
                  <a:cubicBezTo>
                    <a:pt x="601" y="217"/>
                    <a:pt x="601" y="217"/>
                    <a:pt x="601" y="217"/>
                  </a:cubicBezTo>
                  <a:cubicBezTo>
                    <a:pt x="599" y="219"/>
                    <a:pt x="599" y="219"/>
                    <a:pt x="599" y="219"/>
                  </a:cubicBezTo>
                  <a:cubicBezTo>
                    <a:pt x="597" y="222"/>
                    <a:pt x="597" y="222"/>
                    <a:pt x="597" y="222"/>
                  </a:cubicBezTo>
                  <a:cubicBezTo>
                    <a:pt x="594" y="224"/>
                    <a:pt x="594" y="224"/>
                    <a:pt x="594" y="224"/>
                  </a:cubicBezTo>
                  <a:cubicBezTo>
                    <a:pt x="592" y="227"/>
                    <a:pt x="592" y="227"/>
                    <a:pt x="592" y="227"/>
                  </a:cubicBezTo>
                  <a:cubicBezTo>
                    <a:pt x="590" y="229"/>
                    <a:pt x="590" y="229"/>
                    <a:pt x="590" y="229"/>
                  </a:cubicBezTo>
                  <a:cubicBezTo>
                    <a:pt x="588" y="232"/>
                    <a:pt x="588" y="232"/>
                    <a:pt x="588" y="232"/>
                  </a:cubicBezTo>
                  <a:cubicBezTo>
                    <a:pt x="586" y="234"/>
                    <a:pt x="586" y="234"/>
                    <a:pt x="586" y="234"/>
                  </a:cubicBezTo>
                  <a:cubicBezTo>
                    <a:pt x="584" y="236"/>
                    <a:pt x="584" y="236"/>
                    <a:pt x="584" y="236"/>
                  </a:cubicBezTo>
                  <a:cubicBezTo>
                    <a:pt x="582" y="239"/>
                    <a:pt x="582" y="239"/>
                    <a:pt x="582" y="239"/>
                  </a:cubicBezTo>
                  <a:cubicBezTo>
                    <a:pt x="579" y="241"/>
                    <a:pt x="579" y="241"/>
                    <a:pt x="579" y="241"/>
                  </a:cubicBezTo>
                  <a:cubicBezTo>
                    <a:pt x="577" y="244"/>
                    <a:pt x="577" y="244"/>
                    <a:pt x="577" y="244"/>
                  </a:cubicBezTo>
                  <a:cubicBezTo>
                    <a:pt x="575" y="246"/>
                    <a:pt x="575" y="246"/>
                    <a:pt x="575" y="246"/>
                  </a:cubicBezTo>
                  <a:cubicBezTo>
                    <a:pt x="573" y="248"/>
                    <a:pt x="573" y="248"/>
                    <a:pt x="573" y="248"/>
                  </a:cubicBezTo>
                  <a:cubicBezTo>
                    <a:pt x="571" y="251"/>
                    <a:pt x="571" y="251"/>
                    <a:pt x="571" y="251"/>
                  </a:cubicBezTo>
                  <a:cubicBezTo>
                    <a:pt x="569" y="253"/>
                    <a:pt x="569" y="253"/>
                    <a:pt x="569" y="253"/>
                  </a:cubicBezTo>
                  <a:cubicBezTo>
                    <a:pt x="567" y="256"/>
                    <a:pt x="567" y="256"/>
                    <a:pt x="567" y="256"/>
                  </a:cubicBezTo>
                  <a:cubicBezTo>
                    <a:pt x="564" y="258"/>
                    <a:pt x="564" y="258"/>
                    <a:pt x="564" y="258"/>
                  </a:cubicBezTo>
                  <a:cubicBezTo>
                    <a:pt x="562" y="260"/>
                    <a:pt x="562" y="260"/>
                    <a:pt x="562" y="260"/>
                  </a:cubicBezTo>
                  <a:cubicBezTo>
                    <a:pt x="560" y="263"/>
                    <a:pt x="560" y="263"/>
                    <a:pt x="560" y="263"/>
                  </a:cubicBezTo>
                  <a:cubicBezTo>
                    <a:pt x="558" y="265"/>
                    <a:pt x="558" y="265"/>
                    <a:pt x="558" y="265"/>
                  </a:cubicBezTo>
                  <a:cubicBezTo>
                    <a:pt x="556" y="267"/>
                    <a:pt x="556" y="267"/>
                    <a:pt x="556" y="267"/>
                  </a:cubicBezTo>
                  <a:cubicBezTo>
                    <a:pt x="553" y="270"/>
                    <a:pt x="553" y="270"/>
                    <a:pt x="553" y="270"/>
                  </a:cubicBezTo>
                  <a:cubicBezTo>
                    <a:pt x="551" y="272"/>
                    <a:pt x="551" y="272"/>
                    <a:pt x="551" y="272"/>
                  </a:cubicBezTo>
                  <a:cubicBezTo>
                    <a:pt x="549" y="275"/>
                    <a:pt x="549" y="275"/>
                    <a:pt x="549" y="275"/>
                  </a:cubicBezTo>
                  <a:cubicBezTo>
                    <a:pt x="547" y="277"/>
                    <a:pt x="547" y="277"/>
                    <a:pt x="547" y="277"/>
                  </a:cubicBezTo>
                  <a:cubicBezTo>
                    <a:pt x="545" y="279"/>
                    <a:pt x="545" y="279"/>
                    <a:pt x="545" y="279"/>
                  </a:cubicBezTo>
                  <a:cubicBezTo>
                    <a:pt x="542" y="282"/>
                    <a:pt x="542" y="282"/>
                    <a:pt x="542" y="282"/>
                  </a:cubicBezTo>
                  <a:cubicBezTo>
                    <a:pt x="540" y="284"/>
                    <a:pt x="540" y="284"/>
                    <a:pt x="540" y="284"/>
                  </a:cubicBezTo>
                  <a:cubicBezTo>
                    <a:pt x="539" y="285"/>
                    <a:pt x="539" y="285"/>
                    <a:pt x="539" y="285"/>
                  </a:cubicBezTo>
                  <a:cubicBezTo>
                    <a:pt x="536" y="258"/>
                    <a:pt x="529" y="185"/>
                    <a:pt x="513" y="146"/>
                  </a:cubicBezTo>
                  <a:cubicBezTo>
                    <a:pt x="506" y="130"/>
                    <a:pt x="494" y="103"/>
                    <a:pt x="473" y="100"/>
                  </a:cubicBezTo>
                  <a:cubicBezTo>
                    <a:pt x="451" y="98"/>
                    <a:pt x="448" y="132"/>
                    <a:pt x="449" y="147"/>
                  </a:cubicBezTo>
                  <a:cubicBezTo>
                    <a:pt x="449" y="151"/>
                    <a:pt x="450" y="156"/>
                    <a:pt x="451" y="161"/>
                  </a:cubicBezTo>
                  <a:cubicBezTo>
                    <a:pt x="463" y="210"/>
                    <a:pt x="496" y="257"/>
                    <a:pt x="534" y="290"/>
                  </a:cubicBezTo>
                  <a:cubicBezTo>
                    <a:pt x="533" y="291"/>
                    <a:pt x="533" y="291"/>
                    <a:pt x="533" y="291"/>
                  </a:cubicBezTo>
                  <a:cubicBezTo>
                    <a:pt x="531" y="293"/>
                    <a:pt x="531" y="293"/>
                    <a:pt x="531" y="293"/>
                  </a:cubicBezTo>
                  <a:cubicBezTo>
                    <a:pt x="529" y="296"/>
                    <a:pt x="529" y="296"/>
                    <a:pt x="529" y="296"/>
                  </a:cubicBezTo>
                  <a:cubicBezTo>
                    <a:pt x="527" y="298"/>
                    <a:pt x="527" y="298"/>
                    <a:pt x="527" y="298"/>
                  </a:cubicBezTo>
                  <a:cubicBezTo>
                    <a:pt x="524" y="300"/>
                    <a:pt x="524" y="300"/>
                    <a:pt x="524" y="300"/>
                  </a:cubicBezTo>
                  <a:cubicBezTo>
                    <a:pt x="522" y="302"/>
                    <a:pt x="522" y="302"/>
                    <a:pt x="522" y="302"/>
                  </a:cubicBezTo>
                  <a:cubicBezTo>
                    <a:pt x="520" y="305"/>
                    <a:pt x="520" y="305"/>
                    <a:pt x="520" y="305"/>
                  </a:cubicBezTo>
                  <a:cubicBezTo>
                    <a:pt x="518" y="307"/>
                    <a:pt x="518" y="307"/>
                    <a:pt x="518" y="307"/>
                  </a:cubicBezTo>
                  <a:cubicBezTo>
                    <a:pt x="515" y="309"/>
                    <a:pt x="515" y="309"/>
                    <a:pt x="515" y="309"/>
                  </a:cubicBezTo>
                  <a:cubicBezTo>
                    <a:pt x="513" y="312"/>
                    <a:pt x="513" y="312"/>
                    <a:pt x="513" y="312"/>
                  </a:cubicBezTo>
                  <a:cubicBezTo>
                    <a:pt x="511" y="314"/>
                    <a:pt x="511" y="314"/>
                    <a:pt x="511" y="314"/>
                  </a:cubicBezTo>
                  <a:cubicBezTo>
                    <a:pt x="508" y="316"/>
                    <a:pt x="508" y="316"/>
                    <a:pt x="508" y="316"/>
                  </a:cubicBezTo>
                  <a:cubicBezTo>
                    <a:pt x="506" y="318"/>
                    <a:pt x="506" y="318"/>
                    <a:pt x="506" y="318"/>
                  </a:cubicBezTo>
                  <a:cubicBezTo>
                    <a:pt x="504" y="321"/>
                    <a:pt x="504" y="321"/>
                    <a:pt x="504" y="321"/>
                  </a:cubicBezTo>
                  <a:cubicBezTo>
                    <a:pt x="502" y="323"/>
                    <a:pt x="502" y="323"/>
                    <a:pt x="502" y="323"/>
                  </a:cubicBezTo>
                  <a:cubicBezTo>
                    <a:pt x="499" y="325"/>
                    <a:pt x="499" y="325"/>
                    <a:pt x="499" y="325"/>
                  </a:cubicBezTo>
                  <a:cubicBezTo>
                    <a:pt x="497" y="327"/>
                    <a:pt x="497" y="327"/>
                    <a:pt x="497" y="327"/>
                  </a:cubicBezTo>
                  <a:cubicBezTo>
                    <a:pt x="495" y="330"/>
                    <a:pt x="495" y="330"/>
                    <a:pt x="495" y="330"/>
                  </a:cubicBezTo>
                  <a:cubicBezTo>
                    <a:pt x="492" y="332"/>
                    <a:pt x="492" y="332"/>
                    <a:pt x="492" y="332"/>
                  </a:cubicBezTo>
                  <a:cubicBezTo>
                    <a:pt x="490" y="334"/>
                    <a:pt x="490" y="334"/>
                    <a:pt x="490" y="334"/>
                  </a:cubicBezTo>
                  <a:cubicBezTo>
                    <a:pt x="488" y="336"/>
                    <a:pt x="488" y="336"/>
                    <a:pt x="488" y="336"/>
                  </a:cubicBezTo>
                  <a:cubicBezTo>
                    <a:pt x="485" y="339"/>
                    <a:pt x="485" y="339"/>
                    <a:pt x="485" y="339"/>
                  </a:cubicBezTo>
                  <a:cubicBezTo>
                    <a:pt x="483" y="341"/>
                    <a:pt x="483" y="341"/>
                    <a:pt x="483" y="341"/>
                  </a:cubicBezTo>
                  <a:cubicBezTo>
                    <a:pt x="481" y="343"/>
                    <a:pt x="481" y="343"/>
                    <a:pt x="481" y="343"/>
                  </a:cubicBezTo>
                  <a:cubicBezTo>
                    <a:pt x="478" y="345"/>
                    <a:pt x="478" y="345"/>
                    <a:pt x="478" y="345"/>
                  </a:cubicBezTo>
                  <a:cubicBezTo>
                    <a:pt x="476" y="347"/>
                    <a:pt x="476" y="347"/>
                    <a:pt x="476" y="347"/>
                  </a:cubicBezTo>
                  <a:cubicBezTo>
                    <a:pt x="473" y="350"/>
                    <a:pt x="473" y="350"/>
                    <a:pt x="473" y="350"/>
                  </a:cubicBezTo>
                  <a:cubicBezTo>
                    <a:pt x="471" y="352"/>
                    <a:pt x="471" y="352"/>
                    <a:pt x="471" y="352"/>
                  </a:cubicBezTo>
                  <a:cubicBezTo>
                    <a:pt x="469" y="354"/>
                    <a:pt x="469" y="354"/>
                    <a:pt x="469" y="354"/>
                  </a:cubicBezTo>
                  <a:cubicBezTo>
                    <a:pt x="466" y="356"/>
                    <a:pt x="466" y="356"/>
                    <a:pt x="466" y="356"/>
                  </a:cubicBezTo>
                  <a:cubicBezTo>
                    <a:pt x="464" y="358"/>
                    <a:pt x="464" y="358"/>
                    <a:pt x="464" y="358"/>
                  </a:cubicBezTo>
                  <a:cubicBezTo>
                    <a:pt x="461" y="361"/>
                    <a:pt x="461" y="361"/>
                    <a:pt x="461" y="361"/>
                  </a:cubicBezTo>
                  <a:cubicBezTo>
                    <a:pt x="459" y="363"/>
                    <a:pt x="459" y="363"/>
                    <a:pt x="459" y="363"/>
                  </a:cubicBezTo>
                  <a:cubicBezTo>
                    <a:pt x="457" y="365"/>
                    <a:pt x="457" y="365"/>
                    <a:pt x="457" y="365"/>
                  </a:cubicBezTo>
                  <a:cubicBezTo>
                    <a:pt x="454" y="367"/>
                    <a:pt x="454" y="367"/>
                    <a:pt x="454" y="367"/>
                  </a:cubicBezTo>
                  <a:cubicBezTo>
                    <a:pt x="452" y="369"/>
                    <a:pt x="452" y="369"/>
                    <a:pt x="452" y="369"/>
                  </a:cubicBezTo>
                  <a:cubicBezTo>
                    <a:pt x="449" y="371"/>
                    <a:pt x="449" y="371"/>
                    <a:pt x="449" y="371"/>
                  </a:cubicBezTo>
                  <a:cubicBezTo>
                    <a:pt x="447" y="374"/>
                    <a:pt x="447" y="374"/>
                    <a:pt x="447" y="374"/>
                  </a:cubicBezTo>
                  <a:cubicBezTo>
                    <a:pt x="444" y="376"/>
                    <a:pt x="444" y="376"/>
                    <a:pt x="444" y="376"/>
                  </a:cubicBezTo>
                  <a:cubicBezTo>
                    <a:pt x="442" y="378"/>
                    <a:pt x="442" y="378"/>
                    <a:pt x="442" y="378"/>
                  </a:cubicBezTo>
                  <a:cubicBezTo>
                    <a:pt x="440" y="380"/>
                    <a:pt x="440" y="380"/>
                    <a:pt x="440" y="380"/>
                  </a:cubicBezTo>
                  <a:cubicBezTo>
                    <a:pt x="437" y="382"/>
                    <a:pt x="437" y="382"/>
                    <a:pt x="437" y="382"/>
                  </a:cubicBezTo>
                  <a:cubicBezTo>
                    <a:pt x="435" y="384"/>
                    <a:pt x="435" y="384"/>
                    <a:pt x="435" y="384"/>
                  </a:cubicBezTo>
                  <a:cubicBezTo>
                    <a:pt x="432" y="386"/>
                    <a:pt x="432" y="386"/>
                    <a:pt x="432" y="386"/>
                  </a:cubicBezTo>
                  <a:cubicBezTo>
                    <a:pt x="430" y="388"/>
                    <a:pt x="430" y="388"/>
                    <a:pt x="430" y="388"/>
                  </a:cubicBezTo>
                  <a:cubicBezTo>
                    <a:pt x="427" y="391"/>
                    <a:pt x="427" y="391"/>
                    <a:pt x="427" y="391"/>
                  </a:cubicBezTo>
                  <a:cubicBezTo>
                    <a:pt x="425" y="393"/>
                    <a:pt x="425" y="393"/>
                    <a:pt x="425" y="393"/>
                  </a:cubicBezTo>
                  <a:cubicBezTo>
                    <a:pt x="422" y="395"/>
                    <a:pt x="422" y="395"/>
                    <a:pt x="422" y="395"/>
                  </a:cubicBezTo>
                  <a:cubicBezTo>
                    <a:pt x="420" y="397"/>
                    <a:pt x="420" y="397"/>
                    <a:pt x="420" y="397"/>
                  </a:cubicBezTo>
                  <a:cubicBezTo>
                    <a:pt x="417" y="399"/>
                    <a:pt x="417" y="399"/>
                    <a:pt x="417" y="399"/>
                  </a:cubicBezTo>
                  <a:cubicBezTo>
                    <a:pt x="415" y="401"/>
                    <a:pt x="415" y="401"/>
                    <a:pt x="415" y="401"/>
                  </a:cubicBezTo>
                  <a:cubicBezTo>
                    <a:pt x="412" y="403"/>
                    <a:pt x="412" y="403"/>
                    <a:pt x="412" y="403"/>
                  </a:cubicBezTo>
                  <a:cubicBezTo>
                    <a:pt x="410" y="405"/>
                    <a:pt x="410" y="405"/>
                    <a:pt x="410" y="405"/>
                  </a:cubicBezTo>
                  <a:cubicBezTo>
                    <a:pt x="407" y="407"/>
                    <a:pt x="407" y="407"/>
                    <a:pt x="407" y="407"/>
                  </a:cubicBezTo>
                  <a:cubicBezTo>
                    <a:pt x="404" y="410"/>
                    <a:pt x="404" y="410"/>
                    <a:pt x="404" y="410"/>
                  </a:cubicBezTo>
                  <a:cubicBezTo>
                    <a:pt x="400" y="413"/>
                    <a:pt x="400" y="413"/>
                    <a:pt x="400" y="413"/>
                  </a:cubicBezTo>
                  <a:cubicBezTo>
                    <a:pt x="396" y="416"/>
                    <a:pt x="396" y="416"/>
                    <a:pt x="396" y="416"/>
                  </a:cubicBezTo>
                  <a:cubicBezTo>
                    <a:pt x="393" y="419"/>
                    <a:pt x="393" y="419"/>
                    <a:pt x="393" y="419"/>
                  </a:cubicBezTo>
                  <a:cubicBezTo>
                    <a:pt x="389" y="422"/>
                    <a:pt x="389" y="422"/>
                    <a:pt x="389" y="422"/>
                  </a:cubicBezTo>
                  <a:cubicBezTo>
                    <a:pt x="386" y="424"/>
                    <a:pt x="386" y="424"/>
                    <a:pt x="386" y="424"/>
                  </a:cubicBezTo>
                  <a:cubicBezTo>
                    <a:pt x="382" y="427"/>
                    <a:pt x="382" y="427"/>
                    <a:pt x="382" y="427"/>
                  </a:cubicBezTo>
                  <a:cubicBezTo>
                    <a:pt x="379" y="430"/>
                    <a:pt x="379" y="430"/>
                    <a:pt x="379" y="430"/>
                  </a:cubicBezTo>
                  <a:cubicBezTo>
                    <a:pt x="377" y="406"/>
                    <a:pt x="371" y="316"/>
                    <a:pt x="353" y="270"/>
                  </a:cubicBezTo>
                  <a:cubicBezTo>
                    <a:pt x="346" y="252"/>
                    <a:pt x="334" y="222"/>
                    <a:pt x="311" y="219"/>
                  </a:cubicBezTo>
                  <a:cubicBezTo>
                    <a:pt x="286" y="215"/>
                    <a:pt x="282" y="253"/>
                    <a:pt x="283" y="269"/>
                  </a:cubicBezTo>
                  <a:cubicBezTo>
                    <a:pt x="283" y="274"/>
                    <a:pt x="283" y="279"/>
                    <a:pt x="284" y="284"/>
                  </a:cubicBezTo>
                  <a:cubicBezTo>
                    <a:pt x="296" y="341"/>
                    <a:pt x="333" y="394"/>
                    <a:pt x="375" y="433"/>
                  </a:cubicBezTo>
                  <a:cubicBezTo>
                    <a:pt x="375" y="433"/>
                    <a:pt x="375" y="433"/>
                    <a:pt x="375" y="433"/>
                  </a:cubicBezTo>
                  <a:cubicBezTo>
                    <a:pt x="371" y="436"/>
                    <a:pt x="371" y="436"/>
                    <a:pt x="371" y="436"/>
                  </a:cubicBezTo>
                  <a:cubicBezTo>
                    <a:pt x="368" y="439"/>
                    <a:pt x="368" y="439"/>
                    <a:pt x="368" y="439"/>
                  </a:cubicBezTo>
                  <a:cubicBezTo>
                    <a:pt x="364" y="442"/>
                    <a:pt x="364" y="442"/>
                    <a:pt x="364" y="442"/>
                  </a:cubicBezTo>
                  <a:cubicBezTo>
                    <a:pt x="360" y="444"/>
                    <a:pt x="360" y="444"/>
                    <a:pt x="360" y="444"/>
                  </a:cubicBezTo>
                  <a:cubicBezTo>
                    <a:pt x="357" y="447"/>
                    <a:pt x="357" y="447"/>
                    <a:pt x="357" y="447"/>
                  </a:cubicBezTo>
                  <a:cubicBezTo>
                    <a:pt x="349" y="453"/>
                    <a:pt x="349" y="453"/>
                    <a:pt x="349" y="453"/>
                  </a:cubicBezTo>
                  <a:cubicBezTo>
                    <a:pt x="342" y="459"/>
                    <a:pt x="342" y="459"/>
                    <a:pt x="342" y="459"/>
                  </a:cubicBezTo>
                  <a:cubicBezTo>
                    <a:pt x="335" y="465"/>
                    <a:pt x="335" y="465"/>
                    <a:pt x="335" y="465"/>
                  </a:cubicBezTo>
                  <a:cubicBezTo>
                    <a:pt x="327" y="470"/>
                    <a:pt x="327" y="470"/>
                    <a:pt x="327" y="470"/>
                  </a:cubicBezTo>
                  <a:cubicBezTo>
                    <a:pt x="320" y="476"/>
                    <a:pt x="320" y="476"/>
                    <a:pt x="320" y="476"/>
                  </a:cubicBezTo>
                  <a:cubicBezTo>
                    <a:pt x="312" y="482"/>
                    <a:pt x="312" y="482"/>
                    <a:pt x="312" y="482"/>
                  </a:cubicBezTo>
                  <a:cubicBezTo>
                    <a:pt x="308" y="485"/>
                    <a:pt x="308" y="485"/>
                    <a:pt x="308" y="485"/>
                  </a:cubicBezTo>
                  <a:cubicBezTo>
                    <a:pt x="305" y="488"/>
                    <a:pt x="305" y="488"/>
                    <a:pt x="305" y="488"/>
                  </a:cubicBezTo>
                  <a:cubicBezTo>
                    <a:pt x="301" y="491"/>
                    <a:pt x="301" y="491"/>
                    <a:pt x="301" y="491"/>
                  </a:cubicBezTo>
                  <a:cubicBezTo>
                    <a:pt x="297" y="494"/>
                    <a:pt x="297" y="494"/>
                    <a:pt x="297" y="494"/>
                  </a:cubicBezTo>
                  <a:cubicBezTo>
                    <a:pt x="294" y="497"/>
                    <a:pt x="294" y="497"/>
                    <a:pt x="294" y="497"/>
                  </a:cubicBezTo>
                  <a:cubicBezTo>
                    <a:pt x="290" y="500"/>
                    <a:pt x="290" y="500"/>
                    <a:pt x="290" y="500"/>
                  </a:cubicBezTo>
                  <a:cubicBezTo>
                    <a:pt x="286" y="503"/>
                    <a:pt x="286" y="503"/>
                    <a:pt x="286" y="503"/>
                  </a:cubicBezTo>
                  <a:cubicBezTo>
                    <a:pt x="282" y="505"/>
                    <a:pt x="282" y="505"/>
                    <a:pt x="282" y="505"/>
                  </a:cubicBezTo>
                  <a:cubicBezTo>
                    <a:pt x="279" y="508"/>
                    <a:pt x="279" y="508"/>
                    <a:pt x="279" y="508"/>
                  </a:cubicBezTo>
                  <a:cubicBezTo>
                    <a:pt x="275" y="511"/>
                    <a:pt x="275" y="511"/>
                    <a:pt x="275" y="511"/>
                  </a:cubicBezTo>
                  <a:cubicBezTo>
                    <a:pt x="271" y="514"/>
                    <a:pt x="271" y="514"/>
                    <a:pt x="271" y="514"/>
                  </a:cubicBezTo>
                  <a:cubicBezTo>
                    <a:pt x="267" y="517"/>
                    <a:pt x="267" y="517"/>
                    <a:pt x="267" y="517"/>
                  </a:cubicBezTo>
                  <a:cubicBezTo>
                    <a:pt x="264" y="520"/>
                    <a:pt x="264" y="520"/>
                    <a:pt x="264" y="520"/>
                  </a:cubicBezTo>
                  <a:cubicBezTo>
                    <a:pt x="260" y="523"/>
                    <a:pt x="260" y="523"/>
                    <a:pt x="260" y="523"/>
                  </a:cubicBezTo>
                  <a:cubicBezTo>
                    <a:pt x="256" y="526"/>
                    <a:pt x="256" y="526"/>
                    <a:pt x="256" y="526"/>
                  </a:cubicBezTo>
                  <a:cubicBezTo>
                    <a:pt x="253" y="529"/>
                    <a:pt x="253" y="529"/>
                    <a:pt x="253" y="529"/>
                  </a:cubicBezTo>
                  <a:cubicBezTo>
                    <a:pt x="249" y="532"/>
                    <a:pt x="249" y="532"/>
                    <a:pt x="249" y="532"/>
                  </a:cubicBezTo>
                  <a:cubicBezTo>
                    <a:pt x="245" y="536"/>
                    <a:pt x="245" y="536"/>
                    <a:pt x="245" y="536"/>
                  </a:cubicBezTo>
                  <a:cubicBezTo>
                    <a:pt x="243" y="537"/>
                    <a:pt x="243" y="537"/>
                    <a:pt x="243" y="537"/>
                  </a:cubicBezTo>
                  <a:cubicBezTo>
                    <a:pt x="241" y="539"/>
                    <a:pt x="241" y="539"/>
                    <a:pt x="241" y="539"/>
                  </a:cubicBezTo>
                  <a:cubicBezTo>
                    <a:pt x="240" y="540"/>
                    <a:pt x="240" y="540"/>
                    <a:pt x="240" y="540"/>
                  </a:cubicBezTo>
                  <a:cubicBezTo>
                    <a:pt x="238" y="542"/>
                    <a:pt x="238" y="542"/>
                    <a:pt x="238" y="542"/>
                  </a:cubicBezTo>
                  <a:cubicBezTo>
                    <a:pt x="236" y="543"/>
                    <a:pt x="236" y="543"/>
                    <a:pt x="236" y="543"/>
                  </a:cubicBezTo>
                  <a:cubicBezTo>
                    <a:pt x="234" y="545"/>
                    <a:pt x="234" y="545"/>
                    <a:pt x="234" y="545"/>
                  </a:cubicBezTo>
                  <a:cubicBezTo>
                    <a:pt x="232" y="546"/>
                    <a:pt x="232" y="546"/>
                    <a:pt x="232" y="546"/>
                  </a:cubicBezTo>
                  <a:cubicBezTo>
                    <a:pt x="230" y="548"/>
                    <a:pt x="230" y="548"/>
                    <a:pt x="230" y="548"/>
                  </a:cubicBezTo>
                  <a:cubicBezTo>
                    <a:pt x="229" y="549"/>
                    <a:pt x="229" y="549"/>
                    <a:pt x="229" y="549"/>
                  </a:cubicBezTo>
                  <a:cubicBezTo>
                    <a:pt x="227" y="551"/>
                    <a:pt x="227" y="551"/>
                    <a:pt x="227" y="551"/>
                  </a:cubicBezTo>
                  <a:cubicBezTo>
                    <a:pt x="225" y="552"/>
                    <a:pt x="225" y="552"/>
                    <a:pt x="225" y="552"/>
                  </a:cubicBezTo>
                  <a:cubicBezTo>
                    <a:pt x="223" y="554"/>
                    <a:pt x="223" y="554"/>
                    <a:pt x="223" y="554"/>
                  </a:cubicBezTo>
                  <a:cubicBezTo>
                    <a:pt x="221" y="555"/>
                    <a:pt x="221" y="555"/>
                    <a:pt x="221" y="555"/>
                  </a:cubicBezTo>
                  <a:cubicBezTo>
                    <a:pt x="219" y="557"/>
                    <a:pt x="219" y="557"/>
                    <a:pt x="219" y="557"/>
                  </a:cubicBezTo>
                  <a:cubicBezTo>
                    <a:pt x="218" y="559"/>
                    <a:pt x="218" y="559"/>
                    <a:pt x="218" y="559"/>
                  </a:cubicBezTo>
                  <a:cubicBezTo>
                    <a:pt x="216" y="560"/>
                    <a:pt x="216" y="560"/>
                    <a:pt x="216" y="560"/>
                  </a:cubicBezTo>
                  <a:cubicBezTo>
                    <a:pt x="214" y="562"/>
                    <a:pt x="214" y="562"/>
                    <a:pt x="214" y="562"/>
                  </a:cubicBezTo>
                  <a:cubicBezTo>
                    <a:pt x="212" y="563"/>
                    <a:pt x="212" y="563"/>
                    <a:pt x="212" y="563"/>
                  </a:cubicBezTo>
                  <a:cubicBezTo>
                    <a:pt x="210" y="565"/>
                    <a:pt x="210" y="565"/>
                    <a:pt x="210" y="565"/>
                  </a:cubicBezTo>
                  <a:cubicBezTo>
                    <a:pt x="209" y="566"/>
                    <a:pt x="209" y="566"/>
                    <a:pt x="209" y="566"/>
                  </a:cubicBezTo>
                  <a:cubicBezTo>
                    <a:pt x="206" y="566"/>
                    <a:pt x="202" y="568"/>
                    <a:pt x="197" y="570"/>
                  </a:cubicBezTo>
                  <a:cubicBezTo>
                    <a:pt x="195" y="544"/>
                    <a:pt x="187" y="469"/>
                    <a:pt x="171" y="430"/>
                  </a:cubicBezTo>
                  <a:cubicBezTo>
                    <a:pt x="164" y="413"/>
                    <a:pt x="152" y="386"/>
                    <a:pt x="131" y="384"/>
                  </a:cubicBezTo>
                  <a:cubicBezTo>
                    <a:pt x="109" y="382"/>
                    <a:pt x="106" y="416"/>
                    <a:pt x="107" y="430"/>
                  </a:cubicBezTo>
                  <a:cubicBezTo>
                    <a:pt x="108" y="435"/>
                    <a:pt x="108" y="440"/>
                    <a:pt x="109" y="444"/>
                  </a:cubicBezTo>
                  <a:cubicBezTo>
                    <a:pt x="121" y="494"/>
                    <a:pt x="153" y="540"/>
                    <a:pt x="191" y="573"/>
                  </a:cubicBezTo>
                  <a:cubicBezTo>
                    <a:pt x="185" y="577"/>
                    <a:pt x="182" y="579"/>
                    <a:pt x="194" y="576"/>
                  </a:cubicBezTo>
                  <a:cubicBezTo>
                    <a:pt x="195" y="576"/>
                    <a:pt x="196" y="577"/>
                    <a:pt x="196" y="577"/>
                  </a:cubicBezTo>
                  <a:cubicBezTo>
                    <a:pt x="196" y="578"/>
                    <a:pt x="196" y="578"/>
                    <a:pt x="196" y="578"/>
                  </a:cubicBezTo>
                  <a:cubicBezTo>
                    <a:pt x="194" y="579"/>
                    <a:pt x="194" y="579"/>
                    <a:pt x="194" y="579"/>
                  </a:cubicBezTo>
                  <a:cubicBezTo>
                    <a:pt x="192" y="581"/>
                    <a:pt x="192" y="581"/>
                    <a:pt x="192" y="581"/>
                  </a:cubicBezTo>
                  <a:cubicBezTo>
                    <a:pt x="191" y="582"/>
                    <a:pt x="191" y="582"/>
                    <a:pt x="191" y="582"/>
                  </a:cubicBezTo>
                  <a:cubicBezTo>
                    <a:pt x="189" y="584"/>
                    <a:pt x="189" y="584"/>
                    <a:pt x="189" y="584"/>
                  </a:cubicBezTo>
                  <a:cubicBezTo>
                    <a:pt x="187" y="586"/>
                    <a:pt x="187" y="586"/>
                    <a:pt x="187" y="586"/>
                  </a:cubicBezTo>
                  <a:cubicBezTo>
                    <a:pt x="185" y="587"/>
                    <a:pt x="185" y="587"/>
                    <a:pt x="185" y="587"/>
                  </a:cubicBezTo>
                  <a:cubicBezTo>
                    <a:pt x="183" y="589"/>
                    <a:pt x="183" y="589"/>
                    <a:pt x="183" y="589"/>
                  </a:cubicBezTo>
                  <a:cubicBezTo>
                    <a:pt x="182" y="590"/>
                    <a:pt x="182" y="590"/>
                    <a:pt x="182" y="590"/>
                  </a:cubicBezTo>
                  <a:cubicBezTo>
                    <a:pt x="180" y="592"/>
                    <a:pt x="180" y="592"/>
                    <a:pt x="180" y="592"/>
                  </a:cubicBezTo>
                  <a:cubicBezTo>
                    <a:pt x="178" y="594"/>
                    <a:pt x="178" y="594"/>
                    <a:pt x="178" y="594"/>
                  </a:cubicBezTo>
                  <a:cubicBezTo>
                    <a:pt x="176" y="595"/>
                    <a:pt x="176" y="595"/>
                    <a:pt x="176" y="595"/>
                  </a:cubicBezTo>
                  <a:cubicBezTo>
                    <a:pt x="175" y="597"/>
                    <a:pt x="175" y="597"/>
                    <a:pt x="175" y="597"/>
                  </a:cubicBezTo>
                  <a:cubicBezTo>
                    <a:pt x="173" y="599"/>
                    <a:pt x="173" y="599"/>
                    <a:pt x="173" y="599"/>
                  </a:cubicBezTo>
                  <a:cubicBezTo>
                    <a:pt x="171" y="600"/>
                    <a:pt x="171" y="600"/>
                    <a:pt x="171" y="600"/>
                  </a:cubicBezTo>
                  <a:cubicBezTo>
                    <a:pt x="169" y="602"/>
                    <a:pt x="169" y="602"/>
                    <a:pt x="169" y="602"/>
                  </a:cubicBezTo>
                  <a:cubicBezTo>
                    <a:pt x="168" y="603"/>
                    <a:pt x="168" y="603"/>
                    <a:pt x="168" y="603"/>
                  </a:cubicBezTo>
                  <a:cubicBezTo>
                    <a:pt x="166" y="605"/>
                    <a:pt x="166" y="605"/>
                    <a:pt x="166" y="605"/>
                  </a:cubicBezTo>
                  <a:cubicBezTo>
                    <a:pt x="164" y="607"/>
                    <a:pt x="164" y="607"/>
                    <a:pt x="164" y="607"/>
                  </a:cubicBezTo>
                  <a:cubicBezTo>
                    <a:pt x="162" y="608"/>
                    <a:pt x="162" y="608"/>
                    <a:pt x="162" y="608"/>
                  </a:cubicBezTo>
                  <a:cubicBezTo>
                    <a:pt x="161" y="610"/>
                    <a:pt x="161" y="610"/>
                    <a:pt x="161" y="610"/>
                  </a:cubicBezTo>
                  <a:cubicBezTo>
                    <a:pt x="159" y="612"/>
                    <a:pt x="159" y="612"/>
                    <a:pt x="159" y="612"/>
                  </a:cubicBezTo>
                  <a:cubicBezTo>
                    <a:pt x="157" y="613"/>
                    <a:pt x="157" y="613"/>
                    <a:pt x="157" y="613"/>
                  </a:cubicBezTo>
                  <a:cubicBezTo>
                    <a:pt x="156" y="615"/>
                    <a:pt x="156" y="615"/>
                    <a:pt x="156" y="615"/>
                  </a:cubicBezTo>
                  <a:cubicBezTo>
                    <a:pt x="154" y="617"/>
                    <a:pt x="154" y="617"/>
                    <a:pt x="154" y="617"/>
                  </a:cubicBezTo>
                  <a:cubicBezTo>
                    <a:pt x="152" y="618"/>
                    <a:pt x="152" y="618"/>
                    <a:pt x="152" y="618"/>
                  </a:cubicBezTo>
                  <a:cubicBezTo>
                    <a:pt x="151" y="620"/>
                    <a:pt x="151" y="620"/>
                    <a:pt x="151" y="620"/>
                  </a:cubicBezTo>
                  <a:cubicBezTo>
                    <a:pt x="149" y="622"/>
                    <a:pt x="149" y="622"/>
                    <a:pt x="149" y="622"/>
                  </a:cubicBezTo>
                  <a:cubicBezTo>
                    <a:pt x="147" y="623"/>
                    <a:pt x="147" y="623"/>
                    <a:pt x="147" y="623"/>
                  </a:cubicBezTo>
                  <a:cubicBezTo>
                    <a:pt x="145" y="625"/>
                    <a:pt x="145" y="625"/>
                    <a:pt x="145" y="625"/>
                  </a:cubicBezTo>
                  <a:cubicBezTo>
                    <a:pt x="144" y="627"/>
                    <a:pt x="144" y="627"/>
                    <a:pt x="144" y="627"/>
                  </a:cubicBezTo>
                  <a:cubicBezTo>
                    <a:pt x="142" y="629"/>
                    <a:pt x="142" y="629"/>
                    <a:pt x="142" y="629"/>
                  </a:cubicBezTo>
                  <a:cubicBezTo>
                    <a:pt x="140" y="630"/>
                    <a:pt x="140" y="630"/>
                    <a:pt x="140" y="630"/>
                  </a:cubicBezTo>
                  <a:cubicBezTo>
                    <a:pt x="139" y="632"/>
                    <a:pt x="139" y="632"/>
                    <a:pt x="139" y="632"/>
                  </a:cubicBezTo>
                  <a:cubicBezTo>
                    <a:pt x="137" y="634"/>
                    <a:pt x="137" y="634"/>
                    <a:pt x="137" y="634"/>
                  </a:cubicBezTo>
                  <a:cubicBezTo>
                    <a:pt x="136" y="635"/>
                    <a:pt x="136" y="635"/>
                    <a:pt x="136" y="635"/>
                  </a:cubicBezTo>
                  <a:cubicBezTo>
                    <a:pt x="134" y="637"/>
                    <a:pt x="134" y="637"/>
                    <a:pt x="134" y="637"/>
                  </a:cubicBezTo>
                  <a:cubicBezTo>
                    <a:pt x="132" y="639"/>
                    <a:pt x="132" y="639"/>
                    <a:pt x="132" y="639"/>
                  </a:cubicBezTo>
                  <a:cubicBezTo>
                    <a:pt x="131" y="641"/>
                    <a:pt x="131" y="641"/>
                    <a:pt x="131" y="641"/>
                  </a:cubicBezTo>
                  <a:cubicBezTo>
                    <a:pt x="129" y="642"/>
                    <a:pt x="129" y="642"/>
                    <a:pt x="129" y="642"/>
                  </a:cubicBezTo>
                  <a:cubicBezTo>
                    <a:pt x="127" y="644"/>
                    <a:pt x="127" y="644"/>
                    <a:pt x="127" y="644"/>
                  </a:cubicBezTo>
                  <a:cubicBezTo>
                    <a:pt x="126" y="646"/>
                    <a:pt x="126" y="646"/>
                    <a:pt x="126" y="646"/>
                  </a:cubicBezTo>
                  <a:cubicBezTo>
                    <a:pt x="124" y="648"/>
                    <a:pt x="124" y="648"/>
                    <a:pt x="124" y="648"/>
                  </a:cubicBezTo>
                  <a:cubicBezTo>
                    <a:pt x="122" y="649"/>
                    <a:pt x="122" y="649"/>
                    <a:pt x="122" y="649"/>
                  </a:cubicBezTo>
                  <a:cubicBezTo>
                    <a:pt x="121" y="651"/>
                    <a:pt x="121" y="651"/>
                    <a:pt x="121" y="651"/>
                  </a:cubicBezTo>
                  <a:cubicBezTo>
                    <a:pt x="119" y="653"/>
                    <a:pt x="119" y="653"/>
                    <a:pt x="119" y="653"/>
                  </a:cubicBezTo>
                  <a:cubicBezTo>
                    <a:pt x="118" y="655"/>
                    <a:pt x="118" y="655"/>
                    <a:pt x="118" y="655"/>
                  </a:cubicBezTo>
                  <a:cubicBezTo>
                    <a:pt x="116" y="656"/>
                    <a:pt x="116" y="656"/>
                    <a:pt x="116" y="656"/>
                  </a:cubicBezTo>
                  <a:cubicBezTo>
                    <a:pt x="114" y="658"/>
                    <a:pt x="114" y="658"/>
                    <a:pt x="114" y="658"/>
                  </a:cubicBezTo>
                  <a:cubicBezTo>
                    <a:pt x="113" y="660"/>
                    <a:pt x="113" y="660"/>
                    <a:pt x="113" y="660"/>
                  </a:cubicBezTo>
                  <a:cubicBezTo>
                    <a:pt x="111" y="662"/>
                    <a:pt x="111" y="662"/>
                    <a:pt x="111" y="662"/>
                  </a:cubicBezTo>
                  <a:cubicBezTo>
                    <a:pt x="110" y="663"/>
                    <a:pt x="110" y="663"/>
                    <a:pt x="110" y="663"/>
                  </a:cubicBezTo>
                  <a:cubicBezTo>
                    <a:pt x="108" y="665"/>
                    <a:pt x="108" y="665"/>
                    <a:pt x="108" y="665"/>
                  </a:cubicBezTo>
                  <a:cubicBezTo>
                    <a:pt x="107" y="667"/>
                    <a:pt x="107" y="667"/>
                    <a:pt x="107" y="667"/>
                  </a:cubicBezTo>
                  <a:cubicBezTo>
                    <a:pt x="105" y="669"/>
                    <a:pt x="105" y="669"/>
                    <a:pt x="105" y="669"/>
                  </a:cubicBezTo>
                  <a:cubicBezTo>
                    <a:pt x="104" y="671"/>
                    <a:pt x="104" y="671"/>
                    <a:pt x="104" y="671"/>
                  </a:cubicBezTo>
                  <a:cubicBezTo>
                    <a:pt x="102" y="672"/>
                    <a:pt x="102" y="672"/>
                    <a:pt x="102" y="672"/>
                  </a:cubicBezTo>
                  <a:cubicBezTo>
                    <a:pt x="100" y="674"/>
                    <a:pt x="100" y="674"/>
                    <a:pt x="100" y="674"/>
                  </a:cubicBezTo>
                  <a:cubicBezTo>
                    <a:pt x="99" y="676"/>
                    <a:pt x="99" y="676"/>
                    <a:pt x="99" y="676"/>
                  </a:cubicBezTo>
                  <a:cubicBezTo>
                    <a:pt x="97" y="678"/>
                    <a:pt x="97" y="678"/>
                    <a:pt x="97" y="678"/>
                  </a:cubicBezTo>
                  <a:cubicBezTo>
                    <a:pt x="96" y="680"/>
                    <a:pt x="96" y="680"/>
                    <a:pt x="96" y="680"/>
                  </a:cubicBezTo>
                  <a:cubicBezTo>
                    <a:pt x="94" y="682"/>
                    <a:pt x="94" y="682"/>
                    <a:pt x="94" y="682"/>
                  </a:cubicBezTo>
                  <a:cubicBezTo>
                    <a:pt x="93" y="683"/>
                    <a:pt x="93" y="683"/>
                    <a:pt x="93" y="683"/>
                  </a:cubicBezTo>
                  <a:cubicBezTo>
                    <a:pt x="91" y="685"/>
                    <a:pt x="91" y="685"/>
                    <a:pt x="91" y="685"/>
                  </a:cubicBezTo>
                  <a:cubicBezTo>
                    <a:pt x="90" y="687"/>
                    <a:pt x="90" y="687"/>
                    <a:pt x="90" y="687"/>
                  </a:cubicBezTo>
                  <a:cubicBezTo>
                    <a:pt x="88" y="689"/>
                    <a:pt x="88" y="689"/>
                    <a:pt x="88" y="689"/>
                  </a:cubicBezTo>
                  <a:cubicBezTo>
                    <a:pt x="87" y="691"/>
                    <a:pt x="87" y="691"/>
                    <a:pt x="87" y="691"/>
                  </a:cubicBezTo>
                  <a:cubicBezTo>
                    <a:pt x="86" y="693"/>
                    <a:pt x="86" y="693"/>
                    <a:pt x="86" y="693"/>
                  </a:cubicBezTo>
                  <a:cubicBezTo>
                    <a:pt x="84" y="695"/>
                    <a:pt x="84" y="695"/>
                    <a:pt x="84" y="695"/>
                  </a:cubicBezTo>
                  <a:cubicBezTo>
                    <a:pt x="83" y="696"/>
                    <a:pt x="83" y="696"/>
                    <a:pt x="83" y="696"/>
                  </a:cubicBezTo>
                  <a:cubicBezTo>
                    <a:pt x="81" y="698"/>
                    <a:pt x="81" y="698"/>
                    <a:pt x="81" y="698"/>
                  </a:cubicBezTo>
                  <a:cubicBezTo>
                    <a:pt x="80" y="700"/>
                    <a:pt x="80" y="700"/>
                    <a:pt x="80" y="700"/>
                  </a:cubicBezTo>
                  <a:cubicBezTo>
                    <a:pt x="78" y="702"/>
                    <a:pt x="78" y="702"/>
                    <a:pt x="78" y="702"/>
                  </a:cubicBezTo>
                  <a:cubicBezTo>
                    <a:pt x="77" y="704"/>
                    <a:pt x="77" y="704"/>
                    <a:pt x="77" y="704"/>
                  </a:cubicBezTo>
                  <a:cubicBezTo>
                    <a:pt x="75" y="706"/>
                    <a:pt x="75" y="706"/>
                    <a:pt x="75" y="706"/>
                  </a:cubicBezTo>
                  <a:cubicBezTo>
                    <a:pt x="74" y="708"/>
                    <a:pt x="74" y="708"/>
                    <a:pt x="74" y="708"/>
                  </a:cubicBezTo>
                  <a:cubicBezTo>
                    <a:pt x="73" y="710"/>
                    <a:pt x="73" y="710"/>
                    <a:pt x="73" y="710"/>
                  </a:cubicBezTo>
                  <a:cubicBezTo>
                    <a:pt x="71" y="712"/>
                    <a:pt x="71" y="712"/>
                    <a:pt x="71" y="712"/>
                  </a:cubicBezTo>
                  <a:cubicBezTo>
                    <a:pt x="70" y="714"/>
                    <a:pt x="70" y="714"/>
                    <a:pt x="70" y="714"/>
                  </a:cubicBezTo>
                  <a:cubicBezTo>
                    <a:pt x="69" y="715"/>
                    <a:pt x="69" y="715"/>
                    <a:pt x="69" y="715"/>
                  </a:cubicBezTo>
                  <a:cubicBezTo>
                    <a:pt x="67" y="717"/>
                    <a:pt x="67" y="717"/>
                    <a:pt x="67" y="717"/>
                  </a:cubicBezTo>
                  <a:cubicBezTo>
                    <a:pt x="66" y="719"/>
                    <a:pt x="66" y="719"/>
                    <a:pt x="66" y="719"/>
                  </a:cubicBezTo>
                  <a:cubicBezTo>
                    <a:pt x="64" y="721"/>
                    <a:pt x="64" y="721"/>
                    <a:pt x="64" y="721"/>
                  </a:cubicBezTo>
                  <a:cubicBezTo>
                    <a:pt x="63" y="723"/>
                    <a:pt x="63" y="723"/>
                    <a:pt x="63" y="723"/>
                  </a:cubicBezTo>
                  <a:cubicBezTo>
                    <a:pt x="62" y="725"/>
                    <a:pt x="62" y="725"/>
                    <a:pt x="62" y="725"/>
                  </a:cubicBezTo>
                  <a:cubicBezTo>
                    <a:pt x="60" y="727"/>
                    <a:pt x="60" y="727"/>
                    <a:pt x="60" y="727"/>
                  </a:cubicBezTo>
                  <a:cubicBezTo>
                    <a:pt x="59" y="729"/>
                    <a:pt x="59" y="729"/>
                    <a:pt x="59" y="729"/>
                  </a:cubicBezTo>
                  <a:cubicBezTo>
                    <a:pt x="58" y="731"/>
                    <a:pt x="58" y="731"/>
                    <a:pt x="58" y="731"/>
                  </a:cubicBezTo>
                  <a:cubicBezTo>
                    <a:pt x="56" y="733"/>
                    <a:pt x="56" y="733"/>
                    <a:pt x="56" y="733"/>
                  </a:cubicBezTo>
                  <a:cubicBezTo>
                    <a:pt x="55" y="735"/>
                    <a:pt x="55" y="735"/>
                    <a:pt x="55" y="735"/>
                  </a:cubicBezTo>
                  <a:cubicBezTo>
                    <a:pt x="54" y="737"/>
                    <a:pt x="54" y="737"/>
                    <a:pt x="54" y="737"/>
                  </a:cubicBezTo>
                  <a:cubicBezTo>
                    <a:pt x="53" y="739"/>
                    <a:pt x="53" y="739"/>
                    <a:pt x="53" y="739"/>
                  </a:cubicBezTo>
                  <a:cubicBezTo>
                    <a:pt x="51" y="741"/>
                    <a:pt x="51" y="741"/>
                    <a:pt x="51" y="741"/>
                  </a:cubicBezTo>
                  <a:cubicBezTo>
                    <a:pt x="50" y="743"/>
                    <a:pt x="50" y="743"/>
                    <a:pt x="50" y="743"/>
                  </a:cubicBezTo>
                  <a:cubicBezTo>
                    <a:pt x="49" y="745"/>
                    <a:pt x="49" y="745"/>
                    <a:pt x="49" y="745"/>
                  </a:cubicBezTo>
                  <a:cubicBezTo>
                    <a:pt x="48" y="747"/>
                    <a:pt x="48" y="747"/>
                    <a:pt x="48" y="747"/>
                  </a:cubicBezTo>
                  <a:cubicBezTo>
                    <a:pt x="46" y="749"/>
                    <a:pt x="46" y="749"/>
                    <a:pt x="46" y="749"/>
                  </a:cubicBezTo>
                  <a:cubicBezTo>
                    <a:pt x="45" y="751"/>
                    <a:pt x="45" y="751"/>
                    <a:pt x="45" y="751"/>
                  </a:cubicBezTo>
                  <a:cubicBezTo>
                    <a:pt x="44" y="753"/>
                    <a:pt x="44" y="753"/>
                    <a:pt x="44" y="753"/>
                  </a:cubicBezTo>
                  <a:cubicBezTo>
                    <a:pt x="43" y="755"/>
                    <a:pt x="43" y="755"/>
                    <a:pt x="43" y="755"/>
                  </a:cubicBezTo>
                  <a:cubicBezTo>
                    <a:pt x="41" y="757"/>
                    <a:pt x="41" y="757"/>
                    <a:pt x="41" y="757"/>
                  </a:cubicBezTo>
                  <a:cubicBezTo>
                    <a:pt x="40" y="759"/>
                    <a:pt x="40" y="759"/>
                    <a:pt x="40" y="759"/>
                  </a:cubicBezTo>
                  <a:cubicBezTo>
                    <a:pt x="39" y="761"/>
                    <a:pt x="39" y="761"/>
                    <a:pt x="39" y="761"/>
                  </a:cubicBezTo>
                  <a:cubicBezTo>
                    <a:pt x="38" y="763"/>
                    <a:pt x="38" y="763"/>
                    <a:pt x="38" y="763"/>
                  </a:cubicBezTo>
                  <a:cubicBezTo>
                    <a:pt x="37" y="765"/>
                    <a:pt x="37" y="765"/>
                    <a:pt x="37" y="765"/>
                  </a:cubicBezTo>
                  <a:cubicBezTo>
                    <a:pt x="36" y="766"/>
                    <a:pt x="36" y="766"/>
                    <a:pt x="36" y="766"/>
                  </a:cubicBezTo>
                  <a:cubicBezTo>
                    <a:pt x="35" y="767"/>
                    <a:pt x="35" y="767"/>
                    <a:pt x="35" y="767"/>
                  </a:cubicBezTo>
                  <a:cubicBezTo>
                    <a:pt x="35" y="768"/>
                    <a:pt x="35" y="768"/>
                    <a:pt x="35" y="768"/>
                  </a:cubicBezTo>
                  <a:cubicBezTo>
                    <a:pt x="34" y="770"/>
                    <a:pt x="34" y="770"/>
                    <a:pt x="34" y="770"/>
                  </a:cubicBezTo>
                  <a:cubicBezTo>
                    <a:pt x="34" y="771"/>
                    <a:pt x="34" y="771"/>
                    <a:pt x="34" y="771"/>
                  </a:cubicBezTo>
                  <a:cubicBezTo>
                    <a:pt x="33" y="772"/>
                    <a:pt x="33" y="772"/>
                    <a:pt x="33" y="772"/>
                  </a:cubicBezTo>
                  <a:cubicBezTo>
                    <a:pt x="33" y="773"/>
                    <a:pt x="33" y="773"/>
                    <a:pt x="33" y="773"/>
                  </a:cubicBezTo>
                  <a:cubicBezTo>
                    <a:pt x="32" y="774"/>
                    <a:pt x="32" y="774"/>
                    <a:pt x="32" y="774"/>
                  </a:cubicBezTo>
                  <a:cubicBezTo>
                    <a:pt x="31" y="775"/>
                    <a:pt x="31" y="775"/>
                    <a:pt x="31" y="775"/>
                  </a:cubicBezTo>
                  <a:cubicBezTo>
                    <a:pt x="31" y="776"/>
                    <a:pt x="31" y="776"/>
                    <a:pt x="31" y="776"/>
                  </a:cubicBezTo>
                  <a:cubicBezTo>
                    <a:pt x="30" y="777"/>
                    <a:pt x="30" y="777"/>
                    <a:pt x="30" y="777"/>
                  </a:cubicBezTo>
                  <a:cubicBezTo>
                    <a:pt x="30" y="778"/>
                    <a:pt x="30" y="778"/>
                    <a:pt x="30" y="778"/>
                  </a:cubicBezTo>
                  <a:cubicBezTo>
                    <a:pt x="29" y="779"/>
                    <a:pt x="29" y="779"/>
                    <a:pt x="29" y="779"/>
                  </a:cubicBezTo>
                  <a:cubicBezTo>
                    <a:pt x="29" y="780"/>
                    <a:pt x="29" y="780"/>
                    <a:pt x="29" y="780"/>
                  </a:cubicBezTo>
                  <a:cubicBezTo>
                    <a:pt x="28" y="781"/>
                    <a:pt x="28" y="781"/>
                    <a:pt x="28" y="781"/>
                  </a:cubicBezTo>
                  <a:cubicBezTo>
                    <a:pt x="28" y="782"/>
                    <a:pt x="28" y="782"/>
                    <a:pt x="28" y="782"/>
                  </a:cubicBezTo>
                  <a:cubicBezTo>
                    <a:pt x="27" y="783"/>
                    <a:pt x="27" y="783"/>
                    <a:pt x="27" y="783"/>
                  </a:cubicBezTo>
                  <a:cubicBezTo>
                    <a:pt x="26" y="784"/>
                    <a:pt x="26" y="784"/>
                    <a:pt x="26" y="784"/>
                  </a:cubicBezTo>
                  <a:cubicBezTo>
                    <a:pt x="26" y="785"/>
                    <a:pt x="26" y="785"/>
                    <a:pt x="26" y="785"/>
                  </a:cubicBezTo>
                  <a:cubicBezTo>
                    <a:pt x="25" y="786"/>
                    <a:pt x="25" y="786"/>
                    <a:pt x="25" y="786"/>
                  </a:cubicBezTo>
                  <a:cubicBezTo>
                    <a:pt x="25" y="787"/>
                    <a:pt x="25" y="787"/>
                    <a:pt x="25" y="787"/>
                  </a:cubicBezTo>
                  <a:cubicBezTo>
                    <a:pt x="24" y="788"/>
                    <a:pt x="24" y="788"/>
                    <a:pt x="24" y="788"/>
                  </a:cubicBezTo>
                  <a:cubicBezTo>
                    <a:pt x="24" y="790"/>
                    <a:pt x="24" y="790"/>
                    <a:pt x="24" y="790"/>
                  </a:cubicBezTo>
                  <a:cubicBezTo>
                    <a:pt x="23" y="791"/>
                    <a:pt x="23" y="791"/>
                    <a:pt x="23" y="791"/>
                  </a:cubicBezTo>
                  <a:cubicBezTo>
                    <a:pt x="23" y="792"/>
                    <a:pt x="23" y="792"/>
                    <a:pt x="23" y="792"/>
                  </a:cubicBezTo>
                  <a:cubicBezTo>
                    <a:pt x="22" y="793"/>
                    <a:pt x="22" y="793"/>
                    <a:pt x="22" y="793"/>
                  </a:cubicBezTo>
                  <a:cubicBezTo>
                    <a:pt x="22" y="794"/>
                    <a:pt x="22" y="794"/>
                    <a:pt x="22" y="794"/>
                  </a:cubicBezTo>
                  <a:cubicBezTo>
                    <a:pt x="21" y="795"/>
                    <a:pt x="21" y="795"/>
                    <a:pt x="21" y="795"/>
                  </a:cubicBezTo>
                  <a:cubicBezTo>
                    <a:pt x="21" y="796"/>
                    <a:pt x="21" y="796"/>
                    <a:pt x="21" y="796"/>
                  </a:cubicBezTo>
                  <a:cubicBezTo>
                    <a:pt x="20" y="797"/>
                    <a:pt x="20" y="797"/>
                    <a:pt x="20" y="797"/>
                  </a:cubicBezTo>
                  <a:cubicBezTo>
                    <a:pt x="20" y="798"/>
                    <a:pt x="20" y="798"/>
                    <a:pt x="20" y="798"/>
                  </a:cubicBezTo>
                  <a:cubicBezTo>
                    <a:pt x="19" y="799"/>
                    <a:pt x="19" y="799"/>
                    <a:pt x="19" y="799"/>
                  </a:cubicBezTo>
                  <a:cubicBezTo>
                    <a:pt x="19" y="800"/>
                    <a:pt x="19" y="800"/>
                    <a:pt x="19" y="800"/>
                  </a:cubicBezTo>
                  <a:cubicBezTo>
                    <a:pt x="18" y="801"/>
                    <a:pt x="18" y="801"/>
                    <a:pt x="18" y="801"/>
                  </a:cubicBezTo>
                  <a:cubicBezTo>
                    <a:pt x="18" y="803"/>
                    <a:pt x="18" y="803"/>
                    <a:pt x="18" y="803"/>
                  </a:cubicBezTo>
                  <a:cubicBezTo>
                    <a:pt x="17" y="804"/>
                    <a:pt x="17" y="804"/>
                    <a:pt x="17" y="804"/>
                  </a:cubicBezTo>
                  <a:cubicBezTo>
                    <a:pt x="17" y="805"/>
                    <a:pt x="17" y="805"/>
                    <a:pt x="17" y="805"/>
                  </a:cubicBezTo>
                  <a:cubicBezTo>
                    <a:pt x="16" y="806"/>
                    <a:pt x="16" y="806"/>
                    <a:pt x="16" y="806"/>
                  </a:cubicBezTo>
                  <a:cubicBezTo>
                    <a:pt x="16" y="807"/>
                    <a:pt x="16" y="807"/>
                    <a:pt x="16" y="807"/>
                  </a:cubicBezTo>
                  <a:cubicBezTo>
                    <a:pt x="15" y="808"/>
                    <a:pt x="15" y="808"/>
                    <a:pt x="15" y="808"/>
                  </a:cubicBezTo>
                  <a:cubicBezTo>
                    <a:pt x="15" y="809"/>
                    <a:pt x="15" y="809"/>
                    <a:pt x="15" y="809"/>
                  </a:cubicBezTo>
                  <a:cubicBezTo>
                    <a:pt x="14" y="810"/>
                    <a:pt x="14" y="810"/>
                    <a:pt x="14" y="810"/>
                  </a:cubicBezTo>
                  <a:cubicBezTo>
                    <a:pt x="14" y="811"/>
                    <a:pt x="14" y="811"/>
                    <a:pt x="14" y="811"/>
                  </a:cubicBezTo>
                  <a:cubicBezTo>
                    <a:pt x="13" y="812"/>
                    <a:pt x="13" y="812"/>
                    <a:pt x="13" y="812"/>
                  </a:cubicBezTo>
                  <a:cubicBezTo>
                    <a:pt x="13" y="813"/>
                    <a:pt x="13" y="813"/>
                    <a:pt x="13" y="813"/>
                  </a:cubicBezTo>
                  <a:cubicBezTo>
                    <a:pt x="12" y="815"/>
                    <a:pt x="12" y="815"/>
                    <a:pt x="12" y="815"/>
                  </a:cubicBezTo>
                  <a:cubicBezTo>
                    <a:pt x="12" y="816"/>
                    <a:pt x="12" y="816"/>
                    <a:pt x="12" y="816"/>
                  </a:cubicBezTo>
                  <a:cubicBezTo>
                    <a:pt x="11" y="817"/>
                    <a:pt x="11" y="817"/>
                    <a:pt x="11" y="817"/>
                  </a:cubicBezTo>
                  <a:cubicBezTo>
                    <a:pt x="11" y="818"/>
                    <a:pt x="11" y="818"/>
                    <a:pt x="11" y="818"/>
                  </a:cubicBezTo>
                  <a:cubicBezTo>
                    <a:pt x="10" y="819"/>
                    <a:pt x="10" y="819"/>
                    <a:pt x="10" y="819"/>
                  </a:cubicBezTo>
                  <a:cubicBezTo>
                    <a:pt x="10" y="820"/>
                    <a:pt x="10" y="820"/>
                    <a:pt x="10" y="820"/>
                  </a:cubicBezTo>
                  <a:cubicBezTo>
                    <a:pt x="9" y="821"/>
                    <a:pt x="9" y="821"/>
                    <a:pt x="9" y="821"/>
                  </a:cubicBezTo>
                  <a:cubicBezTo>
                    <a:pt x="9" y="822"/>
                    <a:pt x="9" y="822"/>
                    <a:pt x="9" y="822"/>
                  </a:cubicBezTo>
                  <a:cubicBezTo>
                    <a:pt x="9" y="824"/>
                    <a:pt x="9" y="824"/>
                    <a:pt x="9" y="824"/>
                  </a:cubicBezTo>
                  <a:cubicBezTo>
                    <a:pt x="8" y="825"/>
                    <a:pt x="8" y="825"/>
                    <a:pt x="8" y="825"/>
                  </a:cubicBezTo>
                  <a:cubicBezTo>
                    <a:pt x="8" y="826"/>
                    <a:pt x="8" y="826"/>
                    <a:pt x="8" y="826"/>
                  </a:cubicBezTo>
                  <a:cubicBezTo>
                    <a:pt x="7" y="827"/>
                    <a:pt x="7" y="827"/>
                    <a:pt x="7" y="827"/>
                  </a:cubicBezTo>
                  <a:cubicBezTo>
                    <a:pt x="7" y="828"/>
                    <a:pt x="7" y="828"/>
                    <a:pt x="7" y="828"/>
                  </a:cubicBezTo>
                  <a:cubicBezTo>
                    <a:pt x="6" y="829"/>
                    <a:pt x="6" y="829"/>
                    <a:pt x="6" y="829"/>
                  </a:cubicBezTo>
                  <a:cubicBezTo>
                    <a:pt x="6" y="830"/>
                    <a:pt x="6" y="830"/>
                    <a:pt x="6" y="830"/>
                  </a:cubicBezTo>
                  <a:cubicBezTo>
                    <a:pt x="5" y="831"/>
                    <a:pt x="5" y="831"/>
                    <a:pt x="5" y="831"/>
                  </a:cubicBezTo>
                  <a:cubicBezTo>
                    <a:pt x="5" y="833"/>
                    <a:pt x="5" y="833"/>
                    <a:pt x="5" y="833"/>
                  </a:cubicBezTo>
                  <a:cubicBezTo>
                    <a:pt x="5" y="834"/>
                    <a:pt x="5" y="834"/>
                    <a:pt x="5" y="834"/>
                  </a:cubicBezTo>
                  <a:cubicBezTo>
                    <a:pt x="4" y="835"/>
                    <a:pt x="4" y="835"/>
                    <a:pt x="4" y="835"/>
                  </a:cubicBezTo>
                  <a:cubicBezTo>
                    <a:pt x="4" y="836"/>
                    <a:pt x="4" y="836"/>
                    <a:pt x="4" y="836"/>
                  </a:cubicBezTo>
                  <a:cubicBezTo>
                    <a:pt x="3" y="837"/>
                    <a:pt x="3" y="837"/>
                    <a:pt x="3" y="837"/>
                  </a:cubicBezTo>
                  <a:cubicBezTo>
                    <a:pt x="3" y="838"/>
                    <a:pt x="3" y="838"/>
                    <a:pt x="3" y="838"/>
                  </a:cubicBezTo>
                  <a:cubicBezTo>
                    <a:pt x="2" y="839"/>
                    <a:pt x="2" y="839"/>
                    <a:pt x="2" y="839"/>
                  </a:cubicBezTo>
                  <a:cubicBezTo>
                    <a:pt x="2" y="841"/>
                    <a:pt x="2" y="841"/>
                    <a:pt x="2" y="841"/>
                  </a:cubicBezTo>
                  <a:cubicBezTo>
                    <a:pt x="2" y="842"/>
                    <a:pt x="2" y="842"/>
                    <a:pt x="2" y="842"/>
                  </a:cubicBezTo>
                  <a:cubicBezTo>
                    <a:pt x="1" y="843"/>
                    <a:pt x="1" y="843"/>
                    <a:pt x="1" y="843"/>
                  </a:cubicBezTo>
                  <a:cubicBezTo>
                    <a:pt x="1" y="844"/>
                    <a:pt x="1" y="844"/>
                    <a:pt x="1" y="844"/>
                  </a:cubicBezTo>
                  <a:cubicBezTo>
                    <a:pt x="0" y="845"/>
                    <a:pt x="0" y="845"/>
                    <a:pt x="0" y="845"/>
                  </a:cubicBezTo>
                  <a:cubicBezTo>
                    <a:pt x="0" y="846"/>
                    <a:pt x="0" y="846"/>
                    <a:pt x="0" y="846"/>
                  </a:cubicBezTo>
                  <a:cubicBezTo>
                    <a:pt x="0" y="848"/>
                    <a:pt x="0" y="848"/>
                    <a:pt x="0" y="848"/>
                  </a:cubicBezTo>
                  <a:cubicBezTo>
                    <a:pt x="0" y="849"/>
                    <a:pt x="0" y="849"/>
                    <a:pt x="0" y="849"/>
                  </a:cubicBezTo>
                  <a:cubicBezTo>
                    <a:pt x="0" y="851"/>
                    <a:pt x="0" y="851"/>
                    <a:pt x="0" y="851"/>
                  </a:cubicBezTo>
                  <a:cubicBezTo>
                    <a:pt x="0" y="852"/>
                    <a:pt x="0" y="852"/>
                    <a:pt x="0" y="852"/>
                  </a:cubicBezTo>
                  <a:cubicBezTo>
                    <a:pt x="1" y="854"/>
                    <a:pt x="1" y="854"/>
                    <a:pt x="1" y="854"/>
                  </a:cubicBezTo>
                  <a:cubicBezTo>
                    <a:pt x="2" y="855"/>
                    <a:pt x="2" y="855"/>
                    <a:pt x="2" y="855"/>
                  </a:cubicBezTo>
                  <a:cubicBezTo>
                    <a:pt x="3" y="856"/>
                    <a:pt x="3" y="856"/>
                    <a:pt x="3" y="856"/>
                  </a:cubicBezTo>
                  <a:cubicBezTo>
                    <a:pt x="5" y="857"/>
                    <a:pt x="5" y="857"/>
                    <a:pt x="5" y="857"/>
                  </a:cubicBezTo>
                  <a:cubicBezTo>
                    <a:pt x="6" y="857"/>
                    <a:pt x="6" y="857"/>
                    <a:pt x="6" y="857"/>
                  </a:cubicBezTo>
                  <a:cubicBezTo>
                    <a:pt x="8" y="858"/>
                    <a:pt x="8" y="858"/>
                    <a:pt x="8" y="858"/>
                  </a:cubicBezTo>
                  <a:cubicBezTo>
                    <a:pt x="9" y="857"/>
                    <a:pt x="9" y="857"/>
                    <a:pt x="9" y="857"/>
                  </a:cubicBezTo>
                  <a:cubicBezTo>
                    <a:pt x="11" y="857"/>
                    <a:pt x="11" y="857"/>
                    <a:pt x="11" y="857"/>
                  </a:cubicBezTo>
                  <a:cubicBezTo>
                    <a:pt x="12" y="857"/>
                    <a:pt x="12" y="857"/>
                    <a:pt x="12" y="857"/>
                  </a:cubicBezTo>
                  <a:cubicBezTo>
                    <a:pt x="13" y="856"/>
                    <a:pt x="13" y="856"/>
                    <a:pt x="13" y="856"/>
                  </a:cubicBezTo>
                  <a:cubicBezTo>
                    <a:pt x="15" y="855"/>
                    <a:pt x="15" y="855"/>
                    <a:pt x="15" y="855"/>
                  </a:cubicBezTo>
                  <a:cubicBezTo>
                    <a:pt x="15" y="853"/>
                    <a:pt x="15" y="853"/>
                    <a:pt x="15" y="853"/>
                  </a:cubicBezTo>
                  <a:cubicBezTo>
                    <a:pt x="16" y="852"/>
                    <a:pt x="16" y="852"/>
                    <a:pt x="16" y="852"/>
                  </a:cubicBezTo>
                  <a:cubicBezTo>
                    <a:pt x="17" y="851"/>
                    <a:pt x="17" y="851"/>
                    <a:pt x="17" y="851"/>
                  </a:cubicBezTo>
                  <a:cubicBezTo>
                    <a:pt x="17" y="850"/>
                    <a:pt x="17" y="850"/>
                    <a:pt x="17" y="850"/>
                  </a:cubicBezTo>
                  <a:cubicBezTo>
                    <a:pt x="17" y="848"/>
                    <a:pt x="17" y="848"/>
                    <a:pt x="17" y="848"/>
                  </a:cubicBezTo>
                  <a:cubicBezTo>
                    <a:pt x="18" y="847"/>
                    <a:pt x="18" y="847"/>
                    <a:pt x="18" y="847"/>
                  </a:cubicBezTo>
                  <a:cubicBezTo>
                    <a:pt x="18" y="846"/>
                    <a:pt x="18" y="846"/>
                    <a:pt x="18" y="846"/>
                  </a:cubicBezTo>
                  <a:cubicBezTo>
                    <a:pt x="18" y="845"/>
                    <a:pt x="18" y="845"/>
                    <a:pt x="18" y="845"/>
                  </a:cubicBezTo>
                  <a:cubicBezTo>
                    <a:pt x="19" y="844"/>
                    <a:pt x="19" y="844"/>
                    <a:pt x="19" y="844"/>
                  </a:cubicBezTo>
                  <a:cubicBezTo>
                    <a:pt x="19" y="843"/>
                    <a:pt x="19" y="843"/>
                    <a:pt x="19" y="843"/>
                  </a:cubicBezTo>
                  <a:cubicBezTo>
                    <a:pt x="20" y="842"/>
                    <a:pt x="20" y="842"/>
                    <a:pt x="20" y="842"/>
                  </a:cubicBezTo>
                  <a:cubicBezTo>
                    <a:pt x="20" y="841"/>
                    <a:pt x="20" y="841"/>
                    <a:pt x="20" y="841"/>
                  </a:cubicBezTo>
                  <a:cubicBezTo>
                    <a:pt x="21" y="840"/>
                    <a:pt x="21" y="840"/>
                    <a:pt x="21" y="840"/>
                  </a:cubicBezTo>
                  <a:cubicBezTo>
                    <a:pt x="21" y="839"/>
                    <a:pt x="21" y="839"/>
                    <a:pt x="21" y="839"/>
                  </a:cubicBezTo>
                  <a:cubicBezTo>
                    <a:pt x="21" y="837"/>
                    <a:pt x="21" y="837"/>
                    <a:pt x="21" y="837"/>
                  </a:cubicBezTo>
                  <a:cubicBezTo>
                    <a:pt x="22" y="836"/>
                    <a:pt x="22" y="836"/>
                    <a:pt x="22" y="836"/>
                  </a:cubicBezTo>
                  <a:cubicBezTo>
                    <a:pt x="22" y="835"/>
                    <a:pt x="22" y="835"/>
                    <a:pt x="22" y="835"/>
                  </a:cubicBezTo>
                  <a:cubicBezTo>
                    <a:pt x="23" y="834"/>
                    <a:pt x="23" y="834"/>
                    <a:pt x="23" y="834"/>
                  </a:cubicBezTo>
                  <a:cubicBezTo>
                    <a:pt x="23" y="833"/>
                    <a:pt x="23" y="833"/>
                    <a:pt x="23" y="833"/>
                  </a:cubicBezTo>
                  <a:cubicBezTo>
                    <a:pt x="23" y="832"/>
                    <a:pt x="23" y="832"/>
                    <a:pt x="23" y="832"/>
                  </a:cubicBezTo>
                  <a:cubicBezTo>
                    <a:pt x="24" y="831"/>
                    <a:pt x="24" y="831"/>
                    <a:pt x="24" y="831"/>
                  </a:cubicBezTo>
                  <a:cubicBezTo>
                    <a:pt x="24" y="830"/>
                    <a:pt x="24" y="830"/>
                    <a:pt x="24" y="830"/>
                  </a:cubicBezTo>
                  <a:cubicBezTo>
                    <a:pt x="25" y="829"/>
                    <a:pt x="25" y="829"/>
                    <a:pt x="25" y="829"/>
                  </a:cubicBezTo>
                  <a:cubicBezTo>
                    <a:pt x="25" y="828"/>
                    <a:pt x="25" y="828"/>
                    <a:pt x="25" y="828"/>
                  </a:cubicBezTo>
                  <a:cubicBezTo>
                    <a:pt x="26" y="827"/>
                    <a:pt x="26" y="827"/>
                    <a:pt x="26" y="827"/>
                  </a:cubicBezTo>
                  <a:cubicBezTo>
                    <a:pt x="26" y="826"/>
                    <a:pt x="26" y="826"/>
                    <a:pt x="26" y="826"/>
                  </a:cubicBezTo>
                  <a:cubicBezTo>
                    <a:pt x="27" y="824"/>
                    <a:pt x="27" y="824"/>
                    <a:pt x="27" y="824"/>
                  </a:cubicBezTo>
                  <a:cubicBezTo>
                    <a:pt x="27" y="823"/>
                    <a:pt x="27" y="823"/>
                    <a:pt x="27" y="823"/>
                  </a:cubicBezTo>
                  <a:cubicBezTo>
                    <a:pt x="27" y="822"/>
                    <a:pt x="27" y="822"/>
                    <a:pt x="27" y="822"/>
                  </a:cubicBezTo>
                  <a:cubicBezTo>
                    <a:pt x="28" y="821"/>
                    <a:pt x="28" y="821"/>
                    <a:pt x="28" y="821"/>
                  </a:cubicBezTo>
                  <a:cubicBezTo>
                    <a:pt x="28" y="820"/>
                    <a:pt x="28" y="820"/>
                    <a:pt x="28" y="820"/>
                  </a:cubicBezTo>
                  <a:cubicBezTo>
                    <a:pt x="29" y="819"/>
                    <a:pt x="29" y="819"/>
                    <a:pt x="29" y="819"/>
                  </a:cubicBezTo>
                  <a:cubicBezTo>
                    <a:pt x="29" y="818"/>
                    <a:pt x="29" y="818"/>
                    <a:pt x="29" y="818"/>
                  </a:cubicBezTo>
                  <a:cubicBezTo>
                    <a:pt x="30" y="817"/>
                    <a:pt x="30" y="817"/>
                    <a:pt x="30" y="817"/>
                  </a:cubicBezTo>
                  <a:cubicBezTo>
                    <a:pt x="30" y="816"/>
                    <a:pt x="30" y="816"/>
                    <a:pt x="30" y="816"/>
                  </a:cubicBezTo>
                  <a:cubicBezTo>
                    <a:pt x="31" y="815"/>
                    <a:pt x="31" y="815"/>
                    <a:pt x="31" y="815"/>
                  </a:cubicBezTo>
                  <a:cubicBezTo>
                    <a:pt x="31" y="814"/>
                    <a:pt x="31" y="814"/>
                    <a:pt x="31" y="814"/>
                  </a:cubicBezTo>
                  <a:cubicBezTo>
                    <a:pt x="32" y="813"/>
                    <a:pt x="32" y="813"/>
                    <a:pt x="32" y="813"/>
                  </a:cubicBezTo>
                  <a:cubicBezTo>
                    <a:pt x="32" y="812"/>
                    <a:pt x="32" y="812"/>
                    <a:pt x="32" y="812"/>
                  </a:cubicBezTo>
                  <a:cubicBezTo>
                    <a:pt x="33" y="811"/>
                    <a:pt x="33" y="811"/>
                    <a:pt x="33" y="811"/>
                  </a:cubicBezTo>
                  <a:cubicBezTo>
                    <a:pt x="33" y="810"/>
                    <a:pt x="33" y="810"/>
                    <a:pt x="33" y="810"/>
                  </a:cubicBezTo>
                  <a:cubicBezTo>
                    <a:pt x="34" y="809"/>
                    <a:pt x="34" y="809"/>
                    <a:pt x="34" y="809"/>
                  </a:cubicBezTo>
                  <a:cubicBezTo>
                    <a:pt x="34" y="808"/>
                    <a:pt x="34" y="808"/>
                    <a:pt x="34" y="808"/>
                  </a:cubicBezTo>
                  <a:cubicBezTo>
                    <a:pt x="35" y="806"/>
                    <a:pt x="35" y="806"/>
                    <a:pt x="35" y="806"/>
                  </a:cubicBezTo>
                  <a:cubicBezTo>
                    <a:pt x="35" y="805"/>
                    <a:pt x="35" y="805"/>
                    <a:pt x="35" y="805"/>
                  </a:cubicBezTo>
                  <a:cubicBezTo>
                    <a:pt x="36" y="804"/>
                    <a:pt x="36" y="804"/>
                    <a:pt x="36" y="804"/>
                  </a:cubicBezTo>
                  <a:cubicBezTo>
                    <a:pt x="36" y="803"/>
                    <a:pt x="36" y="803"/>
                    <a:pt x="36" y="803"/>
                  </a:cubicBezTo>
                  <a:cubicBezTo>
                    <a:pt x="36" y="802"/>
                    <a:pt x="36" y="802"/>
                    <a:pt x="36" y="802"/>
                  </a:cubicBezTo>
                  <a:cubicBezTo>
                    <a:pt x="37" y="801"/>
                    <a:pt x="37" y="801"/>
                    <a:pt x="37" y="801"/>
                  </a:cubicBezTo>
                  <a:cubicBezTo>
                    <a:pt x="38" y="800"/>
                    <a:pt x="38" y="800"/>
                    <a:pt x="38" y="800"/>
                  </a:cubicBezTo>
                  <a:cubicBezTo>
                    <a:pt x="38" y="799"/>
                    <a:pt x="38" y="799"/>
                    <a:pt x="38" y="799"/>
                  </a:cubicBezTo>
                  <a:cubicBezTo>
                    <a:pt x="39" y="798"/>
                    <a:pt x="39" y="798"/>
                    <a:pt x="39" y="798"/>
                  </a:cubicBezTo>
                  <a:cubicBezTo>
                    <a:pt x="39" y="797"/>
                    <a:pt x="39" y="797"/>
                    <a:pt x="39" y="797"/>
                  </a:cubicBezTo>
                  <a:cubicBezTo>
                    <a:pt x="40" y="796"/>
                    <a:pt x="40" y="796"/>
                    <a:pt x="40" y="796"/>
                  </a:cubicBezTo>
                  <a:cubicBezTo>
                    <a:pt x="40" y="795"/>
                    <a:pt x="40" y="795"/>
                    <a:pt x="40" y="795"/>
                  </a:cubicBezTo>
                  <a:cubicBezTo>
                    <a:pt x="41" y="794"/>
                    <a:pt x="41" y="794"/>
                    <a:pt x="41" y="794"/>
                  </a:cubicBezTo>
                  <a:cubicBezTo>
                    <a:pt x="41" y="793"/>
                    <a:pt x="41" y="793"/>
                    <a:pt x="41" y="793"/>
                  </a:cubicBezTo>
                  <a:cubicBezTo>
                    <a:pt x="42" y="792"/>
                    <a:pt x="42" y="792"/>
                    <a:pt x="42" y="792"/>
                  </a:cubicBezTo>
                  <a:cubicBezTo>
                    <a:pt x="42" y="791"/>
                    <a:pt x="42" y="791"/>
                    <a:pt x="42" y="791"/>
                  </a:cubicBezTo>
                  <a:cubicBezTo>
                    <a:pt x="43" y="790"/>
                    <a:pt x="43" y="790"/>
                    <a:pt x="43" y="790"/>
                  </a:cubicBezTo>
                  <a:cubicBezTo>
                    <a:pt x="43" y="789"/>
                    <a:pt x="43" y="789"/>
                    <a:pt x="43" y="789"/>
                  </a:cubicBezTo>
                  <a:cubicBezTo>
                    <a:pt x="44" y="788"/>
                    <a:pt x="44" y="788"/>
                    <a:pt x="44" y="788"/>
                  </a:cubicBezTo>
                  <a:cubicBezTo>
                    <a:pt x="44" y="787"/>
                    <a:pt x="44" y="787"/>
                    <a:pt x="44" y="787"/>
                  </a:cubicBezTo>
                  <a:cubicBezTo>
                    <a:pt x="45" y="786"/>
                    <a:pt x="45" y="786"/>
                    <a:pt x="45" y="786"/>
                  </a:cubicBezTo>
                  <a:cubicBezTo>
                    <a:pt x="45" y="785"/>
                    <a:pt x="45" y="785"/>
                    <a:pt x="45" y="785"/>
                  </a:cubicBezTo>
                  <a:cubicBezTo>
                    <a:pt x="46" y="784"/>
                    <a:pt x="46" y="784"/>
                    <a:pt x="46" y="784"/>
                  </a:cubicBezTo>
                  <a:cubicBezTo>
                    <a:pt x="46" y="783"/>
                    <a:pt x="46" y="783"/>
                    <a:pt x="46" y="783"/>
                  </a:cubicBezTo>
                  <a:cubicBezTo>
                    <a:pt x="47" y="782"/>
                    <a:pt x="47" y="782"/>
                    <a:pt x="47" y="782"/>
                  </a:cubicBezTo>
                  <a:cubicBezTo>
                    <a:pt x="48" y="781"/>
                    <a:pt x="48" y="781"/>
                    <a:pt x="48" y="781"/>
                  </a:cubicBezTo>
                  <a:cubicBezTo>
                    <a:pt x="48" y="780"/>
                    <a:pt x="48" y="780"/>
                    <a:pt x="48" y="780"/>
                  </a:cubicBezTo>
                  <a:cubicBezTo>
                    <a:pt x="49" y="779"/>
                    <a:pt x="49" y="779"/>
                    <a:pt x="49" y="779"/>
                  </a:cubicBezTo>
                  <a:cubicBezTo>
                    <a:pt x="49" y="778"/>
                    <a:pt x="49" y="778"/>
                    <a:pt x="49" y="778"/>
                  </a:cubicBezTo>
                  <a:cubicBezTo>
                    <a:pt x="50" y="777"/>
                    <a:pt x="50" y="777"/>
                    <a:pt x="50" y="777"/>
                  </a:cubicBezTo>
                  <a:cubicBezTo>
                    <a:pt x="50" y="776"/>
                    <a:pt x="50" y="776"/>
                    <a:pt x="50" y="776"/>
                  </a:cubicBezTo>
                  <a:cubicBezTo>
                    <a:pt x="51" y="775"/>
                    <a:pt x="51" y="775"/>
                    <a:pt x="51" y="775"/>
                  </a:cubicBezTo>
                  <a:cubicBezTo>
                    <a:pt x="51" y="774"/>
                    <a:pt x="51" y="774"/>
                    <a:pt x="51" y="774"/>
                  </a:cubicBezTo>
                  <a:cubicBezTo>
                    <a:pt x="53" y="772"/>
                    <a:pt x="53" y="772"/>
                    <a:pt x="53" y="772"/>
                  </a:cubicBezTo>
                  <a:cubicBezTo>
                    <a:pt x="54" y="770"/>
                    <a:pt x="54" y="770"/>
                    <a:pt x="54" y="770"/>
                  </a:cubicBezTo>
                  <a:cubicBezTo>
                    <a:pt x="55" y="768"/>
                    <a:pt x="55" y="768"/>
                    <a:pt x="55" y="768"/>
                  </a:cubicBezTo>
                  <a:cubicBezTo>
                    <a:pt x="56" y="766"/>
                    <a:pt x="56" y="766"/>
                    <a:pt x="56" y="766"/>
                  </a:cubicBezTo>
                  <a:cubicBezTo>
                    <a:pt x="57" y="764"/>
                    <a:pt x="57" y="764"/>
                    <a:pt x="57" y="764"/>
                  </a:cubicBezTo>
                  <a:cubicBezTo>
                    <a:pt x="58" y="762"/>
                    <a:pt x="58" y="762"/>
                    <a:pt x="58" y="762"/>
                  </a:cubicBezTo>
                  <a:cubicBezTo>
                    <a:pt x="60" y="760"/>
                    <a:pt x="60" y="760"/>
                    <a:pt x="60" y="760"/>
                  </a:cubicBezTo>
                  <a:cubicBezTo>
                    <a:pt x="61" y="758"/>
                    <a:pt x="61" y="758"/>
                    <a:pt x="61" y="758"/>
                  </a:cubicBezTo>
                  <a:cubicBezTo>
                    <a:pt x="62" y="756"/>
                    <a:pt x="62" y="756"/>
                    <a:pt x="62" y="756"/>
                  </a:cubicBezTo>
                  <a:cubicBezTo>
                    <a:pt x="63" y="754"/>
                    <a:pt x="63" y="754"/>
                    <a:pt x="63" y="754"/>
                  </a:cubicBezTo>
                  <a:cubicBezTo>
                    <a:pt x="64" y="752"/>
                    <a:pt x="64" y="752"/>
                    <a:pt x="64" y="752"/>
                  </a:cubicBezTo>
                  <a:cubicBezTo>
                    <a:pt x="66" y="750"/>
                    <a:pt x="66" y="750"/>
                    <a:pt x="66" y="750"/>
                  </a:cubicBezTo>
                  <a:cubicBezTo>
                    <a:pt x="67" y="748"/>
                    <a:pt x="67" y="748"/>
                    <a:pt x="67" y="748"/>
                  </a:cubicBezTo>
                  <a:cubicBezTo>
                    <a:pt x="68" y="746"/>
                    <a:pt x="68" y="746"/>
                    <a:pt x="68" y="746"/>
                  </a:cubicBezTo>
                  <a:cubicBezTo>
                    <a:pt x="69" y="744"/>
                    <a:pt x="69" y="744"/>
                    <a:pt x="69" y="744"/>
                  </a:cubicBezTo>
                  <a:cubicBezTo>
                    <a:pt x="71" y="742"/>
                    <a:pt x="71" y="742"/>
                    <a:pt x="71" y="742"/>
                  </a:cubicBezTo>
                  <a:cubicBezTo>
                    <a:pt x="72" y="740"/>
                    <a:pt x="72" y="740"/>
                    <a:pt x="72" y="740"/>
                  </a:cubicBezTo>
                  <a:cubicBezTo>
                    <a:pt x="73" y="739"/>
                    <a:pt x="73" y="739"/>
                    <a:pt x="73" y="739"/>
                  </a:cubicBezTo>
                  <a:cubicBezTo>
                    <a:pt x="74" y="737"/>
                    <a:pt x="74" y="737"/>
                    <a:pt x="74" y="737"/>
                  </a:cubicBezTo>
                  <a:cubicBezTo>
                    <a:pt x="76" y="735"/>
                    <a:pt x="76" y="735"/>
                    <a:pt x="76" y="735"/>
                  </a:cubicBezTo>
                  <a:cubicBezTo>
                    <a:pt x="77" y="733"/>
                    <a:pt x="77" y="733"/>
                    <a:pt x="77" y="733"/>
                  </a:cubicBezTo>
                  <a:cubicBezTo>
                    <a:pt x="78" y="731"/>
                    <a:pt x="78" y="731"/>
                    <a:pt x="78" y="731"/>
                  </a:cubicBezTo>
                  <a:cubicBezTo>
                    <a:pt x="80" y="729"/>
                    <a:pt x="80" y="729"/>
                    <a:pt x="80" y="729"/>
                  </a:cubicBezTo>
                  <a:cubicBezTo>
                    <a:pt x="81" y="727"/>
                    <a:pt x="81" y="727"/>
                    <a:pt x="81" y="727"/>
                  </a:cubicBezTo>
                  <a:cubicBezTo>
                    <a:pt x="82" y="725"/>
                    <a:pt x="82" y="725"/>
                    <a:pt x="82" y="725"/>
                  </a:cubicBezTo>
                  <a:cubicBezTo>
                    <a:pt x="84" y="723"/>
                    <a:pt x="84" y="723"/>
                    <a:pt x="84" y="723"/>
                  </a:cubicBezTo>
                  <a:cubicBezTo>
                    <a:pt x="85" y="722"/>
                    <a:pt x="85" y="722"/>
                    <a:pt x="85" y="722"/>
                  </a:cubicBezTo>
                  <a:cubicBezTo>
                    <a:pt x="86" y="720"/>
                    <a:pt x="86" y="720"/>
                    <a:pt x="86" y="720"/>
                  </a:cubicBezTo>
                  <a:cubicBezTo>
                    <a:pt x="88" y="718"/>
                    <a:pt x="88" y="718"/>
                    <a:pt x="88" y="718"/>
                  </a:cubicBezTo>
                  <a:cubicBezTo>
                    <a:pt x="89" y="716"/>
                    <a:pt x="89" y="716"/>
                    <a:pt x="89" y="716"/>
                  </a:cubicBezTo>
                  <a:cubicBezTo>
                    <a:pt x="91" y="714"/>
                    <a:pt x="91" y="714"/>
                    <a:pt x="91" y="714"/>
                  </a:cubicBezTo>
                  <a:cubicBezTo>
                    <a:pt x="92" y="712"/>
                    <a:pt x="92" y="712"/>
                    <a:pt x="92" y="712"/>
                  </a:cubicBezTo>
                  <a:cubicBezTo>
                    <a:pt x="93" y="710"/>
                    <a:pt x="93" y="710"/>
                    <a:pt x="93" y="710"/>
                  </a:cubicBezTo>
                  <a:cubicBezTo>
                    <a:pt x="95" y="709"/>
                    <a:pt x="95" y="709"/>
                    <a:pt x="95" y="709"/>
                  </a:cubicBezTo>
                  <a:cubicBezTo>
                    <a:pt x="96" y="707"/>
                    <a:pt x="96" y="707"/>
                    <a:pt x="96" y="707"/>
                  </a:cubicBezTo>
                  <a:cubicBezTo>
                    <a:pt x="98" y="705"/>
                    <a:pt x="98" y="705"/>
                    <a:pt x="98" y="705"/>
                  </a:cubicBezTo>
                  <a:cubicBezTo>
                    <a:pt x="99" y="703"/>
                    <a:pt x="99" y="703"/>
                    <a:pt x="99" y="703"/>
                  </a:cubicBezTo>
                  <a:cubicBezTo>
                    <a:pt x="100" y="701"/>
                    <a:pt x="100" y="701"/>
                    <a:pt x="100" y="701"/>
                  </a:cubicBezTo>
                  <a:cubicBezTo>
                    <a:pt x="102" y="700"/>
                    <a:pt x="102" y="700"/>
                    <a:pt x="102" y="700"/>
                  </a:cubicBezTo>
                  <a:cubicBezTo>
                    <a:pt x="103" y="698"/>
                    <a:pt x="103" y="698"/>
                    <a:pt x="103" y="698"/>
                  </a:cubicBezTo>
                  <a:cubicBezTo>
                    <a:pt x="105" y="696"/>
                    <a:pt x="105" y="696"/>
                    <a:pt x="105" y="696"/>
                  </a:cubicBezTo>
                  <a:cubicBezTo>
                    <a:pt x="106" y="694"/>
                    <a:pt x="106" y="694"/>
                    <a:pt x="106" y="694"/>
                  </a:cubicBezTo>
                  <a:cubicBezTo>
                    <a:pt x="108" y="692"/>
                    <a:pt x="108" y="692"/>
                    <a:pt x="108" y="692"/>
                  </a:cubicBezTo>
                  <a:cubicBezTo>
                    <a:pt x="109" y="691"/>
                    <a:pt x="109" y="691"/>
                    <a:pt x="109" y="691"/>
                  </a:cubicBezTo>
                  <a:cubicBezTo>
                    <a:pt x="111" y="689"/>
                    <a:pt x="111" y="689"/>
                    <a:pt x="111" y="689"/>
                  </a:cubicBezTo>
                  <a:cubicBezTo>
                    <a:pt x="112" y="687"/>
                    <a:pt x="112" y="687"/>
                    <a:pt x="112" y="687"/>
                  </a:cubicBezTo>
                  <a:cubicBezTo>
                    <a:pt x="114" y="685"/>
                    <a:pt x="114" y="685"/>
                    <a:pt x="114" y="685"/>
                  </a:cubicBezTo>
                  <a:cubicBezTo>
                    <a:pt x="115" y="683"/>
                    <a:pt x="115" y="683"/>
                    <a:pt x="115" y="683"/>
                  </a:cubicBezTo>
                  <a:cubicBezTo>
                    <a:pt x="117" y="682"/>
                    <a:pt x="117" y="682"/>
                    <a:pt x="117" y="682"/>
                  </a:cubicBezTo>
                  <a:cubicBezTo>
                    <a:pt x="118" y="680"/>
                    <a:pt x="118" y="680"/>
                    <a:pt x="118" y="680"/>
                  </a:cubicBezTo>
                  <a:cubicBezTo>
                    <a:pt x="120" y="678"/>
                    <a:pt x="120" y="678"/>
                    <a:pt x="120" y="678"/>
                  </a:cubicBezTo>
                  <a:cubicBezTo>
                    <a:pt x="121" y="676"/>
                    <a:pt x="121" y="676"/>
                    <a:pt x="121" y="676"/>
                  </a:cubicBezTo>
                  <a:cubicBezTo>
                    <a:pt x="123" y="675"/>
                    <a:pt x="123" y="675"/>
                    <a:pt x="123" y="675"/>
                  </a:cubicBezTo>
                  <a:cubicBezTo>
                    <a:pt x="124" y="673"/>
                    <a:pt x="124" y="673"/>
                    <a:pt x="124" y="673"/>
                  </a:cubicBezTo>
                  <a:cubicBezTo>
                    <a:pt x="126" y="671"/>
                    <a:pt x="126" y="671"/>
                    <a:pt x="126" y="671"/>
                  </a:cubicBezTo>
                  <a:cubicBezTo>
                    <a:pt x="127" y="669"/>
                    <a:pt x="127" y="669"/>
                    <a:pt x="127" y="669"/>
                  </a:cubicBezTo>
                  <a:cubicBezTo>
                    <a:pt x="129" y="668"/>
                    <a:pt x="129" y="668"/>
                    <a:pt x="129" y="668"/>
                  </a:cubicBezTo>
                  <a:cubicBezTo>
                    <a:pt x="130" y="666"/>
                    <a:pt x="130" y="666"/>
                    <a:pt x="130" y="666"/>
                  </a:cubicBezTo>
                  <a:cubicBezTo>
                    <a:pt x="132" y="664"/>
                    <a:pt x="132" y="664"/>
                    <a:pt x="132" y="664"/>
                  </a:cubicBezTo>
                  <a:cubicBezTo>
                    <a:pt x="133" y="663"/>
                    <a:pt x="133" y="663"/>
                    <a:pt x="133" y="663"/>
                  </a:cubicBezTo>
                  <a:cubicBezTo>
                    <a:pt x="135" y="661"/>
                    <a:pt x="135" y="661"/>
                    <a:pt x="135" y="661"/>
                  </a:cubicBezTo>
                  <a:cubicBezTo>
                    <a:pt x="137" y="659"/>
                    <a:pt x="137" y="659"/>
                    <a:pt x="137" y="659"/>
                  </a:cubicBezTo>
                  <a:cubicBezTo>
                    <a:pt x="138" y="657"/>
                    <a:pt x="138" y="657"/>
                    <a:pt x="138" y="657"/>
                  </a:cubicBezTo>
                  <a:cubicBezTo>
                    <a:pt x="140" y="656"/>
                    <a:pt x="140" y="656"/>
                    <a:pt x="140" y="656"/>
                  </a:cubicBezTo>
                  <a:cubicBezTo>
                    <a:pt x="141" y="654"/>
                    <a:pt x="141" y="654"/>
                    <a:pt x="141" y="654"/>
                  </a:cubicBezTo>
                  <a:cubicBezTo>
                    <a:pt x="143" y="652"/>
                    <a:pt x="143" y="652"/>
                    <a:pt x="143" y="652"/>
                  </a:cubicBezTo>
                  <a:cubicBezTo>
                    <a:pt x="145" y="651"/>
                    <a:pt x="145" y="651"/>
                    <a:pt x="145" y="651"/>
                  </a:cubicBezTo>
                  <a:cubicBezTo>
                    <a:pt x="146" y="649"/>
                    <a:pt x="146" y="649"/>
                    <a:pt x="146" y="649"/>
                  </a:cubicBezTo>
                  <a:cubicBezTo>
                    <a:pt x="148" y="647"/>
                    <a:pt x="148" y="647"/>
                    <a:pt x="148" y="647"/>
                  </a:cubicBezTo>
                  <a:cubicBezTo>
                    <a:pt x="149" y="646"/>
                    <a:pt x="149" y="646"/>
                    <a:pt x="149" y="646"/>
                  </a:cubicBezTo>
                  <a:cubicBezTo>
                    <a:pt x="151" y="644"/>
                    <a:pt x="151" y="644"/>
                    <a:pt x="151" y="644"/>
                  </a:cubicBezTo>
                  <a:cubicBezTo>
                    <a:pt x="153" y="642"/>
                    <a:pt x="153" y="642"/>
                    <a:pt x="153" y="642"/>
                  </a:cubicBezTo>
                  <a:cubicBezTo>
                    <a:pt x="154" y="641"/>
                    <a:pt x="154" y="641"/>
                    <a:pt x="154" y="641"/>
                  </a:cubicBezTo>
                  <a:cubicBezTo>
                    <a:pt x="156" y="639"/>
                    <a:pt x="156" y="639"/>
                    <a:pt x="156" y="639"/>
                  </a:cubicBezTo>
                  <a:cubicBezTo>
                    <a:pt x="158" y="637"/>
                    <a:pt x="158" y="637"/>
                    <a:pt x="158" y="637"/>
                  </a:cubicBezTo>
                  <a:cubicBezTo>
                    <a:pt x="159" y="635"/>
                    <a:pt x="159" y="635"/>
                    <a:pt x="159" y="635"/>
                  </a:cubicBezTo>
                  <a:cubicBezTo>
                    <a:pt x="161" y="634"/>
                    <a:pt x="161" y="634"/>
                    <a:pt x="161" y="634"/>
                  </a:cubicBezTo>
                  <a:cubicBezTo>
                    <a:pt x="163" y="632"/>
                    <a:pt x="163" y="632"/>
                    <a:pt x="163" y="632"/>
                  </a:cubicBezTo>
                  <a:cubicBezTo>
                    <a:pt x="164" y="631"/>
                    <a:pt x="164" y="631"/>
                    <a:pt x="164" y="631"/>
                  </a:cubicBezTo>
                  <a:cubicBezTo>
                    <a:pt x="166" y="629"/>
                    <a:pt x="166" y="629"/>
                    <a:pt x="166" y="629"/>
                  </a:cubicBezTo>
                  <a:cubicBezTo>
                    <a:pt x="168" y="627"/>
                    <a:pt x="168" y="627"/>
                    <a:pt x="168" y="627"/>
                  </a:cubicBezTo>
                  <a:cubicBezTo>
                    <a:pt x="169" y="626"/>
                    <a:pt x="169" y="626"/>
                    <a:pt x="169" y="626"/>
                  </a:cubicBezTo>
                  <a:cubicBezTo>
                    <a:pt x="171" y="624"/>
                    <a:pt x="171" y="624"/>
                    <a:pt x="171" y="624"/>
                  </a:cubicBezTo>
                  <a:cubicBezTo>
                    <a:pt x="173" y="622"/>
                    <a:pt x="173" y="622"/>
                    <a:pt x="173" y="622"/>
                  </a:cubicBezTo>
                  <a:cubicBezTo>
                    <a:pt x="174" y="621"/>
                    <a:pt x="174" y="621"/>
                    <a:pt x="174" y="621"/>
                  </a:cubicBezTo>
                  <a:cubicBezTo>
                    <a:pt x="176" y="619"/>
                    <a:pt x="176" y="619"/>
                    <a:pt x="176" y="619"/>
                  </a:cubicBezTo>
                  <a:cubicBezTo>
                    <a:pt x="178" y="617"/>
                    <a:pt x="178" y="617"/>
                    <a:pt x="178" y="617"/>
                  </a:cubicBezTo>
                  <a:cubicBezTo>
                    <a:pt x="179" y="616"/>
                    <a:pt x="179" y="616"/>
                    <a:pt x="179" y="616"/>
                  </a:cubicBezTo>
                  <a:cubicBezTo>
                    <a:pt x="181" y="614"/>
                    <a:pt x="181" y="614"/>
                    <a:pt x="181" y="614"/>
                  </a:cubicBezTo>
                  <a:cubicBezTo>
                    <a:pt x="183" y="613"/>
                    <a:pt x="183" y="613"/>
                    <a:pt x="183" y="613"/>
                  </a:cubicBezTo>
                  <a:cubicBezTo>
                    <a:pt x="185" y="611"/>
                    <a:pt x="185" y="611"/>
                    <a:pt x="185" y="611"/>
                  </a:cubicBezTo>
                  <a:cubicBezTo>
                    <a:pt x="186" y="609"/>
                    <a:pt x="186" y="609"/>
                    <a:pt x="186" y="609"/>
                  </a:cubicBezTo>
                  <a:cubicBezTo>
                    <a:pt x="188" y="608"/>
                    <a:pt x="188" y="608"/>
                    <a:pt x="188" y="608"/>
                  </a:cubicBezTo>
                  <a:cubicBezTo>
                    <a:pt x="190" y="606"/>
                    <a:pt x="190" y="606"/>
                    <a:pt x="190" y="606"/>
                  </a:cubicBezTo>
                  <a:cubicBezTo>
                    <a:pt x="191" y="605"/>
                    <a:pt x="191" y="605"/>
                    <a:pt x="191" y="605"/>
                  </a:cubicBezTo>
                  <a:cubicBezTo>
                    <a:pt x="193" y="603"/>
                    <a:pt x="193" y="603"/>
                    <a:pt x="193" y="603"/>
                  </a:cubicBezTo>
                  <a:cubicBezTo>
                    <a:pt x="195" y="601"/>
                    <a:pt x="195" y="601"/>
                    <a:pt x="195" y="601"/>
                  </a:cubicBezTo>
                  <a:cubicBezTo>
                    <a:pt x="197" y="600"/>
                    <a:pt x="197" y="600"/>
                    <a:pt x="197" y="600"/>
                  </a:cubicBezTo>
                  <a:cubicBezTo>
                    <a:pt x="198" y="598"/>
                    <a:pt x="198" y="598"/>
                    <a:pt x="198" y="598"/>
                  </a:cubicBezTo>
                  <a:cubicBezTo>
                    <a:pt x="200" y="597"/>
                    <a:pt x="200" y="597"/>
                    <a:pt x="200" y="597"/>
                  </a:cubicBezTo>
                  <a:cubicBezTo>
                    <a:pt x="202" y="595"/>
                    <a:pt x="202" y="595"/>
                    <a:pt x="202" y="595"/>
                  </a:cubicBezTo>
                  <a:cubicBezTo>
                    <a:pt x="204" y="593"/>
                    <a:pt x="204" y="593"/>
                    <a:pt x="204" y="593"/>
                  </a:cubicBezTo>
                  <a:cubicBezTo>
                    <a:pt x="205" y="592"/>
                    <a:pt x="205" y="592"/>
                    <a:pt x="205" y="592"/>
                  </a:cubicBezTo>
                  <a:cubicBezTo>
                    <a:pt x="207" y="590"/>
                    <a:pt x="207" y="590"/>
                    <a:pt x="207" y="590"/>
                  </a:cubicBezTo>
                  <a:cubicBezTo>
                    <a:pt x="207" y="590"/>
                    <a:pt x="207" y="590"/>
                    <a:pt x="207" y="590"/>
                  </a:cubicBezTo>
                  <a:cubicBezTo>
                    <a:pt x="232" y="634"/>
                    <a:pt x="270" y="675"/>
                    <a:pt x="315" y="697"/>
                  </a:cubicBezTo>
                  <a:cubicBezTo>
                    <a:pt x="319" y="699"/>
                    <a:pt x="323" y="701"/>
                    <a:pt x="328" y="702"/>
                  </a:cubicBezTo>
                  <a:cubicBezTo>
                    <a:pt x="342" y="706"/>
                    <a:pt x="376" y="711"/>
                    <a:pt x="378" y="689"/>
                  </a:cubicBezTo>
                  <a:cubicBezTo>
                    <a:pt x="381" y="668"/>
                    <a:pt x="357" y="650"/>
                    <a:pt x="342" y="640"/>
                  </a:cubicBezTo>
                  <a:cubicBezTo>
                    <a:pt x="309" y="617"/>
                    <a:pt x="240" y="593"/>
                    <a:pt x="213" y="585"/>
                  </a:cubicBezTo>
                  <a:cubicBezTo>
                    <a:pt x="214" y="584"/>
                    <a:pt x="214" y="584"/>
                    <a:pt x="214" y="584"/>
                  </a:cubicBezTo>
                  <a:cubicBezTo>
                    <a:pt x="216" y="582"/>
                    <a:pt x="216" y="582"/>
                    <a:pt x="216" y="582"/>
                  </a:cubicBezTo>
                  <a:cubicBezTo>
                    <a:pt x="218" y="581"/>
                    <a:pt x="218" y="581"/>
                    <a:pt x="218" y="581"/>
                  </a:cubicBezTo>
                  <a:cubicBezTo>
                    <a:pt x="220" y="579"/>
                    <a:pt x="220" y="579"/>
                    <a:pt x="220" y="579"/>
                  </a:cubicBezTo>
                  <a:cubicBezTo>
                    <a:pt x="221" y="578"/>
                    <a:pt x="221" y="578"/>
                    <a:pt x="221" y="578"/>
                  </a:cubicBezTo>
                  <a:cubicBezTo>
                    <a:pt x="223" y="576"/>
                    <a:pt x="223" y="576"/>
                    <a:pt x="223" y="576"/>
                  </a:cubicBezTo>
                  <a:cubicBezTo>
                    <a:pt x="225" y="575"/>
                    <a:pt x="225" y="575"/>
                    <a:pt x="225" y="575"/>
                  </a:cubicBezTo>
                  <a:cubicBezTo>
                    <a:pt x="227" y="573"/>
                    <a:pt x="227" y="573"/>
                    <a:pt x="227" y="573"/>
                  </a:cubicBezTo>
                  <a:cubicBezTo>
                    <a:pt x="229" y="572"/>
                    <a:pt x="229" y="572"/>
                    <a:pt x="229" y="572"/>
                  </a:cubicBezTo>
                  <a:cubicBezTo>
                    <a:pt x="230" y="570"/>
                    <a:pt x="230" y="570"/>
                    <a:pt x="230" y="570"/>
                  </a:cubicBezTo>
                  <a:cubicBezTo>
                    <a:pt x="232" y="568"/>
                    <a:pt x="232" y="568"/>
                    <a:pt x="232" y="568"/>
                  </a:cubicBezTo>
                  <a:cubicBezTo>
                    <a:pt x="234" y="567"/>
                    <a:pt x="234" y="567"/>
                    <a:pt x="234" y="567"/>
                  </a:cubicBezTo>
                  <a:cubicBezTo>
                    <a:pt x="236" y="565"/>
                    <a:pt x="236" y="565"/>
                    <a:pt x="236" y="565"/>
                  </a:cubicBezTo>
                  <a:cubicBezTo>
                    <a:pt x="238" y="564"/>
                    <a:pt x="238" y="564"/>
                    <a:pt x="238" y="564"/>
                  </a:cubicBezTo>
                  <a:cubicBezTo>
                    <a:pt x="239" y="562"/>
                    <a:pt x="239" y="562"/>
                    <a:pt x="239" y="562"/>
                  </a:cubicBezTo>
                  <a:cubicBezTo>
                    <a:pt x="241" y="561"/>
                    <a:pt x="241" y="561"/>
                    <a:pt x="241" y="561"/>
                  </a:cubicBezTo>
                  <a:cubicBezTo>
                    <a:pt x="243" y="559"/>
                    <a:pt x="243" y="559"/>
                    <a:pt x="243" y="559"/>
                  </a:cubicBezTo>
                  <a:cubicBezTo>
                    <a:pt x="245" y="558"/>
                    <a:pt x="245" y="558"/>
                    <a:pt x="245" y="558"/>
                  </a:cubicBezTo>
                  <a:cubicBezTo>
                    <a:pt x="247" y="556"/>
                    <a:pt x="247" y="556"/>
                    <a:pt x="247" y="556"/>
                  </a:cubicBezTo>
                  <a:cubicBezTo>
                    <a:pt x="249" y="555"/>
                    <a:pt x="249" y="555"/>
                    <a:pt x="249" y="555"/>
                  </a:cubicBezTo>
                  <a:cubicBezTo>
                    <a:pt x="250" y="553"/>
                    <a:pt x="250" y="553"/>
                    <a:pt x="250" y="553"/>
                  </a:cubicBezTo>
                  <a:cubicBezTo>
                    <a:pt x="252" y="552"/>
                    <a:pt x="252" y="552"/>
                    <a:pt x="252" y="552"/>
                  </a:cubicBezTo>
                  <a:cubicBezTo>
                    <a:pt x="254" y="550"/>
                    <a:pt x="254" y="550"/>
                    <a:pt x="254" y="550"/>
                  </a:cubicBezTo>
                  <a:cubicBezTo>
                    <a:pt x="256" y="549"/>
                    <a:pt x="256" y="549"/>
                    <a:pt x="256" y="549"/>
                  </a:cubicBezTo>
                  <a:cubicBezTo>
                    <a:pt x="260" y="546"/>
                    <a:pt x="260" y="546"/>
                    <a:pt x="260" y="546"/>
                  </a:cubicBezTo>
                  <a:cubicBezTo>
                    <a:pt x="263" y="543"/>
                    <a:pt x="263" y="543"/>
                    <a:pt x="263" y="543"/>
                  </a:cubicBezTo>
                  <a:cubicBezTo>
                    <a:pt x="267" y="540"/>
                    <a:pt x="267" y="540"/>
                    <a:pt x="267" y="540"/>
                  </a:cubicBezTo>
                  <a:cubicBezTo>
                    <a:pt x="271" y="537"/>
                    <a:pt x="271" y="537"/>
                    <a:pt x="271" y="537"/>
                  </a:cubicBezTo>
                  <a:cubicBezTo>
                    <a:pt x="274" y="534"/>
                    <a:pt x="274" y="534"/>
                    <a:pt x="274" y="534"/>
                  </a:cubicBezTo>
                  <a:cubicBezTo>
                    <a:pt x="278" y="531"/>
                    <a:pt x="278" y="531"/>
                    <a:pt x="278" y="531"/>
                  </a:cubicBezTo>
                  <a:cubicBezTo>
                    <a:pt x="282" y="528"/>
                    <a:pt x="282" y="528"/>
                    <a:pt x="282" y="528"/>
                  </a:cubicBezTo>
                  <a:cubicBezTo>
                    <a:pt x="285" y="525"/>
                    <a:pt x="285" y="525"/>
                    <a:pt x="285" y="525"/>
                  </a:cubicBezTo>
                  <a:cubicBezTo>
                    <a:pt x="289" y="522"/>
                    <a:pt x="289" y="522"/>
                    <a:pt x="289" y="522"/>
                  </a:cubicBezTo>
                  <a:cubicBezTo>
                    <a:pt x="293" y="519"/>
                    <a:pt x="293" y="519"/>
                    <a:pt x="293" y="519"/>
                  </a:cubicBezTo>
                  <a:cubicBezTo>
                    <a:pt x="297" y="516"/>
                    <a:pt x="297" y="516"/>
                    <a:pt x="297" y="516"/>
                  </a:cubicBezTo>
                  <a:cubicBezTo>
                    <a:pt x="300" y="513"/>
                    <a:pt x="300" y="513"/>
                    <a:pt x="300" y="513"/>
                  </a:cubicBezTo>
                  <a:cubicBezTo>
                    <a:pt x="304" y="510"/>
                    <a:pt x="304" y="510"/>
                    <a:pt x="304" y="510"/>
                  </a:cubicBezTo>
                  <a:cubicBezTo>
                    <a:pt x="308" y="507"/>
                    <a:pt x="308" y="507"/>
                    <a:pt x="308" y="507"/>
                  </a:cubicBezTo>
                  <a:cubicBezTo>
                    <a:pt x="312" y="504"/>
                    <a:pt x="312" y="504"/>
                    <a:pt x="312" y="504"/>
                  </a:cubicBezTo>
                  <a:cubicBezTo>
                    <a:pt x="315" y="501"/>
                    <a:pt x="315" y="501"/>
                    <a:pt x="315" y="501"/>
                  </a:cubicBezTo>
                  <a:cubicBezTo>
                    <a:pt x="319" y="498"/>
                    <a:pt x="319" y="498"/>
                    <a:pt x="319" y="498"/>
                  </a:cubicBezTo>
                  <a:cubicBezTo>
                    <a:pt x="323" y="495"/>
                    <a:pt x="323" y="495"/>
                    <a:pt x="323" y="495"/>
                  </a:cubicBezTo>
                  <a:cubicBezTo>
                    <a:pt x="330" y="490"/>
                    <a:pt x="330" y="490"/>
                    <a:pt x="330" y="490"/>
                  </a:cubicBezTo>
                  <a:cubicBezTo>
                    <a:pt x="338" y="484"/>
                    <a:pt x="338" y="484"/>
                    <a:pt x="338" y="484"/>
                  </a:cubicBezTo>
                  <a:cubicBezTo>
                    <a:pt x="345" y="478"/>
                    <a:pt x="345" y="478"/>
                    <a:pt x="345" y="478"/>
                  </a:cubicBezTo>
                  <a:cubicBezTo>
                    <a:pt x="352" y="472"/>
                    <a:pt x="352" y="472"/>
                    <a:pt x="352" y="472"/>
                  </a:cubicBezTo>
                  <a:cubicBezTo>
                    <a:pt x="360" y="466"/>
                    <a:pt x="360" y="466"/>
                    <a:pt x="360" y="466"/>
                  </a:cubicBezTo>
                  <a:cubicBezTo>
                    <a:pt x="367" y="461"/>
                    <a:pt x="367" y="461"/>
                    <a:pt x="367" y="461"/>
                  </a:cubicBezTo>
                  <a:cubicBezTo>
                    <a:pt x="371" y="458"/>
                    <a:pt x="371" y="458"/>
                    <a:pt x="371" y="458"/>
                  </a:cubicBezTo>
                  <a:cubicBezTo>
                    <a:pt x="374" y="455"/>
                    <a:pt x="374" y="455"/>
                    <a:pt x="374" y="455"/>
                  </a:cubicBezTo>
                  <a:cubicBezTo>
                    <a:pt x="378" y="452"/>
                    <a:pt x="378" y="452"/>
                    <a:pt x="378" y="452"/>
                  </a:cubicBezTo>
                  <a:cubicBezTo>
                    <a:pt x="382" y="449"/>
                    <a:pt x="382" y="449"/>
                    <a:pt x="382" y="449"/>
                  </a:cubicBezTo>
                  <a:cubicBezTo>
                    <a:pt x="385" y="446"/>
                    <a:pt x="385" y="446"/>
                    <a:pt x="385" y="446"/>
                  </a:cubicBezTo>
                  <a:cubicBezTo>
                    <a:pt x="386" y="446"/>
                    <a:pt x="386" y="446"/>
                    <a:pt x="386" y="446"/>
                  </a:cubicBezTo>
                  <a:cubicBezTo>
                    <a:pt x="419" y="490"/>
                    <a:pt x="467" y="529"/>
                    <a:pt x="520" y="547"/>
                  </a:cubicBezTo>
                  <a:cubicBezTo>
                    <a:pt x="525" y="548"/>
                    <a:pt x="530" y="549"/>
                    <a:pt x="535" y="550"/>
                  </a:cubicBezTo>
                  <a:cubicBezTo>
                    <a:pt x="551" y="552"/>
                    <a:pt x="589" y="553"/>
                    <a:pt x="588" y="527"/>
                  </a:cubicBezTo>
                  <a:cubicBezTo>
                    <a:pt x="587" y="504"/>
                    <a:pt x="559" y="489"/>
                    <a:pt x="541" y="480"/>
                  </a:cubicBezTo>
                  <a:cubicBezTo>
                    <a:pt x="502" y="460"/>
                    <a:pt x="426" y="445"/>
                    <a:pt x="394" y="439"/>
                  </a:cubicBezTo>
                  <a:cubicBezTo>
                    <a:pt x="396" y="438"/>
                    <a:pt x="396" y="438"/>
                    <a:pt x="396" y="438"/>
                  </a:cubicBezTo>
                  <a:cubicBezTo>
                    <a:pt x="400" y="435"/>
                    <a:pt x="400" y="435"/>
                    <a:pt x="400" y="435"/>
                  </a:cubicBezTo>
                  <a:cubicBezTo>
                    <a:pt x="404" y="432"/>
                    <a:pt x="404" y="432"/>
                    <a:pt x="404" y="432"/>
                  </a:cubicBezTo>
                  <a:cubicBezTo>
                    <a:pt x="407" y="429"/>
                    <a:pt x="407" y="429"/>
                    <a:pt x="407" y="429"/>
                  </a:cubicBezTo>
                  <a:cubicBezTo>
                    <a:pt x="411" y="426"/>
                    <a:pt x="411" y="426"/>
                    <a:pt x="411" y="426"/>
                  </a:cubicBezTo>
                  <a:cubicBezTo>
                    <a:pt x="414" y="423"/>
                    <a:pt x="414" y="423"/>
                    <a:pt x="414" y="423"/>
                  </a:cubicBezTo>
                  <a:cubicBezTo>
                    <a:pt x="418" y="420"/>
                    <a:pt x="418" y="420"/>
                    <a:pt x="418" y="420"/>
                  </a:cubicBezTo>
                  <a:cubicBezTo>
                    <a:pt x="420" y="418"/>
                    <a:pt x="420" y="418"/>
                    <a:pt x="420" y="418"/>
                  </a:cubicBezTo>
                  <a:cubicBezTo>
                    <a:pt x="423" y="416"/>
                    <a:pt x="423" y="416"/>
                    <a:pt x="423" y="416"/>
                  </a:cubicBezTo>
                  <a:cubicBezTo>
                    <a:pt x="425" y="414"/>
                    <a:pt x="425" y="414"/>
                    <a:pt x="425" y="414"/>
                  </a:cubicBezTo>
                  <a:cubicBezTo>
                    <a:pt x="428" y="412"/>
                    <a:pt x="428" y="412"/>
                    <a:pt x="428" y="412"/>
                  </a:cubicBezTo>
                  <a:cubicBezTo>
                    <a:pt x="431" y="410"/>
                    <a:pt x="431" y="410"/>
                    <a:pt x="431" y="410"/>
                  </a:cubicBezTo>
                  <a:cubicBezTo>
                    <a:pt x="433" y="408"/>
                    <a:pt x="433" y="408"/>
                    <a:pt x="433" y="408"/>
                  </a:cubicBezTo>
                  <a:cubicBezTo>
                    <a:pt x="436" y="406"/>
                    <a:pt x="436" y="406"/>
                    <a:pt x="436" y="406"/>
                  </a:cubicBezTo>
                  <a:cubicBezTo>
                    <a:pt x="438" y="404"/>
                    <a:pt x="438" y="404"/>
                    <a:pt x="438" y="404"/>
                  </a:cubicBezTo>
                  <a:cubicBezTo>
                    <a:pt x="441" y="401"/>
                    <a:pt x="441" y="401"/>
                    <a:pt x="441" y="401"/>
                  </a:cubicBezTo>
                  <a:cubicBezTo>
                    <a:pt x="443" y="399"/>
                    <a:pt x="443" y="399"/>
                    <a:pt x="443" y="399"/>
                  </a:cubicBezTo>
                  <a:cubicBezTo>
                    <a:pt x="446" y="397"/>
                    <a:pt x="446" y="397"/>
                    <a:pt x="446" y="397"/>
                  </a:cubicBezTo>
                  <a:cubicBezTo>
                    <a:pt x="448" y="395"/>
                    <a:pt x="448" y="395"/>
                    <a:pt x="448" y="395"/>
                  </a:cubicBezTo>
                  <a:cubicBezTo>
                    <a:pt x="451" y="393"/>
                    <a:pt x="451" y="393"/>
                    <a:pt x="451" y="393"/>
                  </a:cubicBezTo>
                  <a:cubicBezTo>
                    <a:pt x="453" y="391"/>
                    <a:pt x="453" y="391"/>
                    <a:pt x="453" y="391"/>
                  </a:cubicBezTo>
                  <a:cubicBezTo>
                    <a:pt x="456" y="389"/>
                    <a:pt x="456" y="389"/>
                    <a:pt x="456" y="389"/>
                  </a:cubicBezTo>
                  <a:cubicBezTo>
                    <a:pt x="458" y="386"/>
                    <a:pt x="458" y="386"/>
                    <a:pt x="458" y="386"/>
                  </a:cubicBezTo>
                  <a:cubicBezTo>
                    <a:pt x="461" y="384"/>
                    <a:pt x="461" y="384"/>
                    <a:pt x="461" y="384"/>
                  </a:cubicBezTo>
                  <a:cubicBezTo>
                    <a:pt x="463" y="382"/>
                    <a:pt x="463" y="382"/>
                    <a:pt x="463" y="382"/>
                  </a:cubicBezTo>
                  <a:cubicBezTo>
                    <a:pt x="466" y="380"/>
                    <a:pt x="466" y="380"/>
                    <a:pt x="466" y="380"/>
                  </a:cubicBezTo>
                  <a:cubicBezTo>
                    <a:pt x="468" y="378"/>
                    <a:pt x="468" y="378"/>
                    <a:pt x="468" y="378"/>
                  </a:cubicBezTo>
                  <a:cubicBezTo>
                    <a:pt x="470" y="375"/>
                    <a:pt x="470" y="375"/>
                    <a:pt x="470" y="375"/>
                  </a:cubicBezTo>
                  <a:cubicBezTo>
                    <a:pt x="473" y="373"/>
                    <a:pt x="473" y="373"/>
                    <a:pt x="473" y="373"/>
                  </a:cubicBezTo>
                  <a:cubicBezTo>
                    <a:pt x="475" y="371"/>
                    <a:pt x="475" y="371"/>
                    <a:pt x="475" y="371"/>
                  </a:cubicBezTo>
                  <a:cubicBezTo>
                    <a:pt x="478" y="369"/>
                    <a:pt x="478" y="369"/>
                    <a:pt x="478" y="369"/>
                  </a:cubicBezTo>
                  <a:cubicBezTo>
                    <a:pt x="480" y="367"/>
                    <a:pt x="480" y="367"/>
                    <a:pt x="480" y="367"/>
                  </a:cubicBezTo>
                  <a:cubicBezTo>
                    <a:pt x="483" y="364"/>
                    <a:pt x="483" y="364"/>
                    <a:pt x="483" y="364"/>
                  </a:cubicBezTo>
                  <a:cubicBezTo>
                    <a:pt x="485" y="362"/>
                    <a:pt x="485" y="362"/>
                    <a:pt x="485" y="362"/>
                  </a:cubicBezTo>
                  <a:cubicBezTo>
                    <a:pt x="487" y="360"/>
                    <a:pt x="487" y="360"/>
                    <a:pt x="487" y="360"/>
                  </a:cubicBezTo>
                  <a:cubicBezTo>
                    <a:pt x="490" y="358"/>
                    <a:pt x="490" y="358"/>
                    <a:pt x="490" y="358"/>
                  </a:cubicBezTo>
                  <a:cubicBezTo>
                    <a:pt x="492" y="355"/>
                    <a:pt x="492" y="355"/>
                    <a:pt x="492" y="355"/>
                  </a:cubicBezTo>
                  <a:cubicBezTo>
                    <a:pt x="495" y="353"/>
                    <a:pt x="495" y="353"/>
                    <a:pt x="495" y="353"/>
                  </a:cubicBezTo>
                  <a:cubicBezTo>
                    <a:pt x="497" y="351"/>
                    <a:pt x="497" y="351"/>
                    <a:pt x="497" y="351"/>
                  </a:cubicBezTo>
                  <a:cubicBezTo>
                    <a:pt x="499" y="349"/>
                    <a:pt x="499" y="349"/>
                    <a:pt x="499" y="349"/>
                  </a:cubicBezTo>
                  <a:cubicBezTo>
                    <a:pt x="502" y="346"/>
                    <a:pt x="502" y="346"/>
                    <a:pt x="502" y="346"/>
                  </a:cubicBezTo>
                  <a:cubicBezTo>
                    <a:pt x="504" y="344"/>
                    <a:pt x="504" y="344"/>
                    <a:pt x="504" y="344"/>
                  </a:cubicBezTo>
                  <a:cubicBezTo>
                    <a:pt x="506" y="342"/>
                    <a:pt x="506" y="342"/>
                    <a:pt x="506" y="342"/>
                  </a:cubicBezTo>
                  <a:cubicBezTo>
                    <a:pt x="509" y="340"/>
                    <a:pt x="509" y="340"/>
                    <a:pt x="509" y="340"/>
                  </a:cubicBezTo>
                  <a:cubicBezTo>
                    <a:pt x="511" y="337"/>
                    <a:pt x="511" y="337"/>
                    <a:pt x="511" y="337"/>
                  </a:cubicBezTo>
                  <a:cubicBezTo>
                    <a:pt x="513" y="335"/>
                    <a:pt x="513" y="335"/>
                    <a:pt x="513" y="335"/>
                  </a:cubicBezTo>
                  <a:cubicBezTo>
                    <a:pt x="516" y="333"/>
                    <a:pt x="516" y="333"/>
                    <a:pt x="516" y="333"/>
                  </a:cubicBezTo>
                  <a:cubicBezTo>
                    <a:pt x="518" y="331"/>
                    <a:pt x="518" y="331"/>
                    <a:pt x="518" y="331"/>
                  </a:cubicBezTo>
                  <a:cubicBezTo>
                    <a:pt x="520" y="328"/>
                    <a:pt x="520" y="328"/>
                    <a:pt x="520" y="328"/>
                  </a:cubicBezTo>
                  <a:cubicBezTo>
                    <a:pt x="523" y="326"/>
                    <a:pt x="523" y="326"/>
                    <a:pt x="523" y="326"/>
                  </a:cubicBezTo>
                  <a:cubicBezTo>
                    <a:pt x="525" y="324"/>
                    <a:pt x="525" y="324"/>
                    <a:pt x="525" y="324"/>
                  </a:cubicBezTo>
                  <a:cubicBezTo>
                    <a:pt x="527" y="321"/>
                    <a:pt x="527" y="321"/>
                    <a:pt x="527" y="321"/>
                  </a:cubicBezTo>
                  <a:cubicBezTo>
                    <a:pt x="530" y="319"/>
                    <a:pt x="530" y="319"/>
                    <a:pt x="530" y="319"/>
                  </a:cubicBezTo>
                  <a:cubicBezTo>
                    <a:pt x="532" y="317"/>
                    <a:pt x="532" y="317"/>
                    <a:pt x="532" y="317"/>
                  </a:cubicBezTo>
                  <a:cubicBezTo>
                    <a:pt x="534" y="314"/>
                    <a:pt x="534" y="314"/>
                    <a:pt x="534" y="314"/>
                  </a:cubicBezTo>
                  <a:cubicBezTo>
                    <a:pt x="537" y="312"/>
                    <a:pt x="537" y="312"/>
                    <a:pt x="537" y="312"/>
                  </a:cubicBezTo>
                  <a:cubicBezTo>
                    <a:pt x="539" y="310"/>
                    <a:pt x="539" y="310"/>
                    <a:pt x="539" y="310"/>
                  </a:cubicBezTo>
                  <a:cubicBezTo>
                    <a:pt x="541" y="307"/>
                    <a:pt x="541" y="307"/>
                    <a:pt x="541" y="307"/>
                  </a:cubicBezTo>
                  <a:cubicBezTo>
                    <a:pt x="543" y="305"/>
                    <a:pt x="543" y="305"/>
                    <a:pt x="543" y="305"/>
                  </a:cubicBezTo>
                  <a:cubicBezTo>
                    <a:pt x="546" y="303"/>
                    <a:pt x="546" y="303"/>
                    <a:pt x="546" y="303"/>
                  </a:cubicBezTo>
                  <a:cubicBezTo>
                    <a:pt x="582" y="339"/>
                    <a:pt x="631" y="368"/>
                    <a:pt x="682" y="376"/>
                  </a:cubicBezTo>
                  <a:cubicBezTo>
                    <a:pt x="686" y="377"/>
                    <a:pt x="691" y="377"/>
                    <a:pt x="696" y="377"/>
                  </a:cubicBezTo>
                  <a:cubicBezTo>
                    <a:pt x="710" y="376"/>
                    <a:pt x="744" y="372"/>
                    <a:pt x="740" y="349"/>
                  </a:cubicBezTo>
                  <a:cubicBezTo>
                    <a:pt x="736" y="328"/>
                    <a:pt x="709" y="319"/>
                    <a:pt x="691" y="313"/>
                  </a:cubicBezTo>
                  <a:cubicBezTo>
                    <a:pt x="652" y="300"/>
                    <a:pt x="577" y="298"/>
                    <a:pt x="550" y="298"/>
                  </a:cubicBezTo>
                  <a:cubicBezTo>
                    <a:pt x="552" y="296"/>
                    <a:pt x="552" y="296"/>
                    <a:pt x="552" y="296"/>
                  </a:cubicBezTo>
                  <a:cubicBezTo>
                    <a:pt x="555" y="293"/>
                    <a:pt x="555" y="293"/>
                    <a:pt x="555" y="293"/>
                  </a:cubicBezTo>
                  <a:cubicBezTo>
                    <a:pt x="557" y="291"/>
                    <a:pt x="557" y="291"/>
                    <a:pt x="557" y="291"/>
                  </a:cubicBezTo>
                  <a:cubicBezTo>
                    <a:pt x="559" y="289"/>
                    <a:pt x="559" y="289"/>
                    <a:pt x="559" y="289"/>
                  </a:cubicBezTo>
                  <a:cubicBezTo>
                    <a:pt x="561" y="286"/>
                    <a:pt x="561" y="286"/>
                    <a:pt x="561" y="286"/>
                  </a:cubicBezTo>
                  <a:cubicBezTo>
                    <a:pt x="564" y="284"/>
                    <a:pt x="564" y="284"/>
                    <a:pt x="564" y="284"/>
                  </a:cubicBezTo>
                  <a:cubicBezTo>
                    <a:pt x="566" y="281"/>
                    <a:pt x="566" y="281"/>
                    <a:pt x="566" y="281"/>
                  </a:cubicBezTo>
                  <a:cubicBezTo>
                    <a:pt x="568" y="279"/>
                    <a:pt x="568" y="279"/>
                    <a:pt x="568" y="279"/>
                  </a:cubicBezTo>
                  <a:cubicBezTo>
                    <a:pt x="570" y="277"/>
                    <a:pt x="570" y="277"/>
                    <a:pt x="570" y="277"/>
                  </a:cubicBezTo>
                  <a:cubicBezTo>
                    <a:pt x="572" y="274"/>
                    <a:pt x="572" y="274"/>
                    <a:pt x="572" y="274"/>
                  </a:cubicBezTo>
                  <a:cubicBezTo>
                    <a:pt x="575" y="272"/>
                    <a:pt x="575" y="272"/>
                    <a:pt x="575" y="272"/>
                  </a:cubicBezTo>
                  <a:cubicBezTo>
                    <a:pt x="577" y="269"/>
                    <a:pt x="577" y="269"/>
                    <a:pt x="577" y="269"/>
                  </a:cubicBezTo>
                  <a:cubicBezTo>
                    <a:pt x="579" y="267"/>
                    <a:pt x="579" y="267"/>
                    <a:pt x="579" y="267"/>
                  </a:cubicBezTo>
                  <a:cubicBezTo>
                    <a:pt x="581" y="265"/>
                    <a:pt x="581" y="265"/>
                    <a:pt x="581" y="265"/>
                  </a:cubicBezTo>
                  <a:cubicBezTo>
                    <a:pt x="583" y="262"/>
                    <a:pt x="583" y="262"/>
                    <a:pt x="583" y="262"/>
                  </a:cubicBezTo>
                  <a:cubicBezTo>
                    <a:pt x="586" y="260"/>
                    <a:pt x="586" y="260"/>
                    <a:pt x="586" y="260"/>
                  </a:cubicBezTo>
                  <a:cubicBezTo>
                    <a:pt x="588" y="257"/>
                    <a:pt x="588" y="257"/>
                    <a:pt x="588" y="257"/>
                  </a:cubicBezTo>
                  <a:cubicBezTo>
                    <a:pt x="590" y="255"/>
                    <a:pt x="590" y="255"/>
                    <a:pt x="590" y="255"/>
                  </a:cubicBezTo>
                  <a:cubicBezTo>
                    <a:pt x="592" y="253"/>
                    <a:pt x="592" y="253"/>
                    <a:pt x="592" y="253"/>
                  </a:cubicBezTo>
                  <a:cubicBezTo>
                    <a:pt x="594" y="250"/>
                    <a:pt x="594" y="250"/>
                    <a:pt x="594" y="250"/>
                  </a:cubicBezTo>
                  <a:cubicBezTo>
                    <a:pt x="597" y="248"/>
                    <a:pt x="597" y="248"/>
                    <a:pt x="597" y="248"/>
                  </a:cubicBezTo>
                  <a:cubicBezTo>
                    <a:pt x="599" y="245"/>
                    <a:pt x="599" y="245"/>
                    <a:pt x="599" y="245"/>
                  </a:cubicBezTo>
                  <a:cubicBezTo>
                    <a:pt x="601" y="243"/>
                    <a:pt x="601" y="243"/>
                    <a:pt x="601" y="243"/>
                  </a:cubicBezTo>
                  <a:cubicBezTo>
                    <a:pt x="603" y="240"/>
                    <a:pt x="603" y="240"/>
                    <a:pt x="603" y="240"/>
                  </a:cubicBezTo>
                  <a:cubicBezTo>
                    <a:pt x="605" y="238"/>
                    <a:pt x="605" y="238"/>
                    <a:pt x="605" y="238"/>
                  </a:cubicBezTo>
                  <a:cubicBezTo>
                    <a:pt x="607" y="235"/>
                    <a:pt x="607" y="235"/>
                    <a:pt x="607" y="235"/>
                  </a:cubicBezTo>
                  <a:cubicBezTo>
                    <a:pt x="609" y="233"/>
                    <a:pt x="609" y="233"/>
                    <a:pt x="609" y="233"/>
                  </a:cubicBezTo>
                  <a:cubicBezTo>
                    <a:pt x="612" y="231"/>
                    <a:pt x="612" y="231"/>
                    <a:pt x="612" y="231"/>
                  </a:cubicBezTo>
                  <a:cubicBezTo>
                    <a:pt x="614" y="228"/>
                    <a:pt x="614" y="228"/>
                    <a:pt x="614" y="228"/>
                  </a:cubicBezTo>
                  <a:cubicBezTo>
                    <a:pt x="616" y="226"/>
                    <a:pt x="616" y="226"/>
                    <a:pt x="616" y="226"/>
                  </a:cubicBezTo>
                  <a:cubicBezTo>
                    <a:pt x="618" y="223"/>
                    <a:pt x="618" y="223"/>
                    <a:pt x="618" y="223"/>
                  </a:cubicBezTo>
                  <a:cubicBezTo>
                    <a:pt x="620" y="221"/>
                    <a:pt x="620" y="221"/>
                    <a:pt x="620" y="221"/>
                  </a:cubicBezTo>
                  <a:cubicBezTo>
                    <a:pt x="622" y="218"/>
                    <a:pt x="622" y="218"/>
                    <a:pt x="622" y="218"/>
                  </a:cubicBezTo>
                  <a:cubicBezTo>
                    <a:pt x="624" y="216"/>
                    <a:pt x="624" y="216"/>
                    <a:pt x="624" y="216"/>
                  </a:cubicBezTo>
                  <a:cubicBezTo>
                    <a:pt x="626" y="213"/>
                    <a:pt x="626" y="213"/>
                    <a:pt x="626" y="213"/>
                  </a:cubicBezTo>
                  <a:cubicBezTo>
                    <a:pt x="628" y="211"/>
                    <a:pt x="628" y="211"/>
                    <a:pt x="628" y="211"/>
                  </a:cubicBezTo>
                  <a:cubicBezTo>
                    <a:pt x="631" y="208"/>
                    <a:pt x="631" y="208"/>
                    <a:pt x="631" y="208"/>
                  </a:cubicBezTo>
                  <a:cubicBezTo>
                    <a:pt x="633" y="206"/>
                    <a:pt x="633" y="206"/>
                    <a:pt x="633" y="206"/>
                  </a:cubicBezTo>
                  <a:cubicBezTo>
                    <a:pt x="635" y="203"/>
                    <a:pt x="635" y="203"/>
                    <a:pt x="635" y="203"/>
                  </a:cubicBezTo>
                  <a:cubicBezTo>
                    <a:pt x="637" y="201"/>
                    <a:pt x="637" y="201"/>
                    <a:pt x="637" y="201"/>
                  </a:cubicBezTo>
                  <a:cubicBezTo>
                    <a:pt x="639" y="198"/>
                    <a:pt x="639" y="198"/>
                    <a:pt x="639" y="198"/>
                  </a:cubicBezTo>
                  <a:cubicBezTo>
                    <a:pt x="641" y="196"/>
                    <a:pt x="641" y="196"/>
                    <a:pt x="641" y="196"/>
                  </a:cubicBezTo>
                  <a:cubicBezTo>
                    <a:pt x="643" y="193"/>
                    <a:pt x="643" y="193"/>
                    <a:pt x="643" y="193"/>
                  </a:cubicBezTo>
                  <a:cubicBezTo>
                    <a:pt x="645" y="191"/>
                    <a:pt x="645" y="191"/>
                    <a:pt x="645" y="191"/>
                  </a:cubicBezTo>
                  <a:cubicBezTo>
                    <a:pt x="647" y="188"/>
                    <a:pt x="647" y="188"/>
                    <a:pt x="647" y="188"/>
                  </a:cubicBezTo>
                  <a:cubicBezTo>
                    <a:pt x="649" y="186"/>
                    <a:pt x="649" y="186"/>
                    <a:pt x="649" y="186"/>
                  </a:cubicBezTo>
                  <a:cubicBezTo>
                    <a:pt x="651" y="183"/>
                    <a:pt x="651" y="183"/>
                    <a:pt x="651" y="183"/>
                  </a:cubicBezTo>
                  <a:cubicBezTo>
                    <a:pt x="653" y="180"/>
                    <a:pt x="653" y="180"/>
                    <a:pt x="653" y="180"/>
                  </a:cubicBezTo>
                  <a:cubicBezTo>
                    <a:pt x="656" y="178"/>
                    <a:pt x="656" y="178"/>
                    <a:pt x="656" y="178"/>
                  </a:cubicBezTo>
                  <a:cubicBezTo>
                    <a:pt x="658" y="175"/>
                    <a:pt x="658" y="175"/>
                    <a:pt x="658" y="175"/>
                  </a:cubicBezTo>
                  <a:cubicBezTo>
                    <a:pt x="660" y="173"/>
                    <a:pt x="660" y="173"/>
                    <a:pt x="660" y="173"/>
                  </a:cubicBezTo>
                  <a:cubicBezTo>
                    <a:pt x="701" y="185"/>
                    <a:pt x="749" y="189"/>
                    <a:pt x="790" y="177"/>
                  </a:cubicBezTo>
                  <a:cubicBezTo>
                    <a:pt x="793" y="176"/>
                    <a:pt x="797" y="175"/>
                    <a:pt x="800" y="173"/>
                  </a:cubicBezTo>
                  <a:cubicBezTo>
                    <a:pt x="810" y="168"/>
                    <a:pt x="833" y="153"/>
                    <a:pt x="820" y="139"/>
                  </a:cubicBezTo>
                  <a:close/>
                  <a:moveTo>
                    <a:pt x="199" y="574"/>
                  </a:moveTo>
                  <a:cubicBezTo>
                    <a:pt x="198" y="576"/>
                    <a:pt x="198" y="576"/>
                    <a:pt x="198" y="576"/>
                  </a:cubicBezTo>
                  <a:cubicBezTo>
                    <a:pt x="198" y="576"/>
                    <a:pt x="198" y="575"/>
                    <a:pt x="198" y="575"/>
                  </a:cubicBezTo>
                  <a:cubicBezTo>
                    <a:pt x="198" y="575"/>
                    <a:pt x="199" y="575"/>
                    <a:pt x="200" y="574"/>
                  </a:cubicBezTo>
                  <a:lnTo>
                    <a:pt x="199" y="574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91" name="Freeform 160">
              <a:extLst>
                <a:ext uri="{FF2B5EF4-FFF2-40B4-BE49-F238E27FC236}">
                  <a16:creationId xmlns:a16="http://schemas.microsoft.com/office/drawing/2014/main" id="{55B2318C-C9B4-4AF8-A3C3-0E12EF354763}"/>
                </a:ext>
              </a:extLst>
            </p:cNvPr>
            <p:cNvSpPr>
              <a:spLocks/>
            </p:cNvSpPr>
            <p:nvPr/>
          </p:nvSpPr>
          <p:spPr bwMode="auto">
            <a:xfrm>
              <a:off x="6642203" y="5231309"/>
              <a:ext cx="764187" cy="632918"/>
            </a:xfrm>
            <a:custGeom>
              <a:avLst/>
              <a:gdLst>
                <a:gd name="T0" fmla="*/ 607 w 656"/>
                <a:gd name="T1" fmla="*/ 0 h 543"/>
                <a:gd name="T2" fmla="*/ 650 w 656"/>
                <a:gd name="T3" fmla="*/ 54 h 543"/>
                <a:gd name="T4" fmla="*/ 543 w 656"/>
                <a:gd name="T5" fmla="*/ 521 h 543"/>
                <a:gd name="T6" fmla="*/ 516 w 656"/>
                <a:gd name="T7" fmla="*/ 543 h 543"/>
                <a:gd name="T8" fmla="*/ 141 w 656"/>
                <a:gd name="T9" fmla="*/ 543 h 543"/>
                <a:gd name="T10" fmla="*/ 114 w 656"/>
                <a:gd name="T11" fmla="*/ 521 h 543"/>
                <a:gd name="T12" fmla="*/ 5 w 656"/>
                <a:gd name="T13" fmla="*/ 42 h 543"/>
                <a:gd name="T14" fmla="*/ 39 w 656"/>
                <a:gd name="T15" fmla="*/ 0 h 543"/>
                <a:gd name="T16" fmla="*/ 607 w 656"/>
                <a:gd name="T17" fmla="*/ 0 h 5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56" h="543">
                  <a:moveTo>
                    <a:pt x="607" y="0"/>
                  </a:moveTo>
                  <a:cubicBezTo>
                    <a:pt x="635" y="0"/>
                    <a:pt x="656" y="26"/>
                    <a:pt x="650" y="54"/>
                  </a:cubicBezTo>
                  <a:cubicBezTo>
                    <a:pt x="543" y="521"/>
                    <a:pt x="543" y="521"/>
                    <a:pt x="543" y="521"/>
                  </a:cubicBezTo>
                  <a:cubicBezTo>
                    <a:pt x="540" y="534"/>
                    <a:pt x="529" y="543"/>
                    <a:pt x="516" y="543"/>
                  </a:cubicBezTo>
                  <a:cubicBezTo>
                    <a:pt x="141" y="543"/>
                    <a:pt x="141" y="543"/>
                    <a:pt x="141" y="543"/>
                  </a:cubicBezTo>
                  <a:cubicBezTo>
                    <a:pt x="128" y="543"/>
                    <a:pt x="117" y="534"/>
                    <a:pt x="114" y="521"/>
                  </a:cubicBezTo>
                  <a:cubicBezTo>
                    <a:pt x="5" y="42"/>
                    <a:pt x="5" y="42"/>
                    <a:pt x="5" y="42"/>
                  </a:cubicBezTo>
                  <a:cubicBezTo>
                    <a:pt x="0" y="20"/>
                    <a:pt x="16" y="0"/>
                    <a:pt x="39" y="0"/>
                  </a:cubicBezTo>
                  <a:lnTo>
                    <a:pt x="607" y="0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92" name="Oval 161">
              <a:extLst>
                <a:ext uri="{FF2B5EF4-FFF2-40B4-BE49-F238E27FC236}">
                  <a16:creationId xmlns:a16="http://schemas.microsoft.com/office/drawing/2014/main" id="{E5E715C7-0AEA-4EC4-8BCB-1165B0D6C5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3305" y="1048624"/>
              <a:ext cx="323547" cy="324163"/>
            </a:xfrm>
            <a:prstGeom prst="ellipse">
              <a:avLst/>
            </a:prstGeom>
            <a:solidFill>
              <a:schemeClr val="accent6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grpSp>
          <p:nvGrpSpPr>
            <p:cNvPr id="453" name="Group 452">
              <a:extLst>
                <a:ext uri="{FF2B5EF4-FFF2-40B4-BE49-F238E27FC236}">
                  <a16:creationId xmlns:a16="http://schemas.microsoft.com/office/drawing/2014/main" id="{05CF0045-BD20-4E5C-88B8-36731AC5A38F}"/>
                </a:ext>
              </a:extLst>
            </p:cNvPr>
            <p:cNvGrpSpPr/>
            <p:nvPr/>
          </p:nvGrpSpPr>
          <p:grpSpPr>
            <a:xfrm>
              <a:off x="231046" y="2912252"/>
              <a:ext cx="1666420" cy="3125150"/>
              <a:chOff x="231046" y="2912252"/>
              <a:chExt cx="1666420" cy="3125150"/>
            </a:xfrm>
          </p:grpSpPr>
          <p:sp>
            <p:nvSpPr>
              <p:cNvPr id="193" name="Freeform 162">
                <a:extLst>
                  <a:ext uri="{FF2B5EF4-FFF2-40B4-BE49-F238E27FC236}">
                    <a16:creationId xmlns:a16="http://schemas.microsoft.com/office/drawing/2014/main" id="{1E4C4AEB-8464-41C1-86A7-47A9DA5EF5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9500" y="3370147"/>
                <a:ext cx="176256" cy="410442"/>
              </a:xfrm>
              <a:custGeom>
                <a:avLst/>
                <a:gdLst>
                  <a:gd name="T0" fmla="*/ 149 w 151"/>
                  <a:gd name="T1" fmla="*/ 80 h 352"/>
                  <a:gd name="T2" fmla="*/ 135 w 151"/>
                  <a:gd name="T3" fmla="*/ 321 h 352"/>
                  <a:gd name="T4" fmla="*/ 88 w 151"/>
                  <a:gd name="T5" fmla="*/ 318 h 352"/>
                  <a:gd name="T6" fmla="*/ 18 w 151"/>
                  <a:gd name="T7" fmla="*/ 352 h 352"/>
                  <a:gd name="T8" fmla="*/ 24 w 151"/>
                  <a:gd name="T9" fmla="*/ 88 h 352"/>
                  <a:gd name="T10" fmla="*/ 64 w 151"/>
                  <a:gd name="T11" fmla="*/ 18 h 352"/>
                  <a:gd name="T12" fmla="*/ 138 w 151"/>
                  <a:gd name="T13" fmla="*/ 21 h 352"/>
                  <a:gd name="T14" fmla="*/ 149 w 151"/>
                  <a:gd name="T15" fmla="*/ 80 h 3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1" h="352">
                    <a:moveTo>
                      <a:pt x="149" y="80"/>
                    </a:moveTo>
                    <a:cubicBezTo>
                      <a:pt x="145" y="160"/>
                      <a:pt x="140" y="241"/>
                      <a:pt x="135" y="321"/>
                    </a:cubicBezTo>
                    <a:cubicBezTo>
                      <a:pt x="120" y="317"/>
                      <a:pt x="104" y="316"/>
                      <a:pt x="88" y="318"/>
                    </a:cubicBezTo>
                    <a:cubicBezTo>
                      <a:pt x="62" y="321"/>
                      <a:pt x="37" y="333"/>
                      <a:pt x="18" y="352"/>
                    </a:cubicBezTo>
                    <a:cubicBezTo>
                      <a:pt x="4" y="263"/>
                      <a:pt x="0" y="174"/>
                      <a:pt x="24" y="88"/>
                    </a:cubicBezTo>
                    <a:cubicBezTo>
                      <a:pt x="32" y="62"/>
                      <a:pt x="43" y="35"/>
                      <a:pt x="64" y="18"/>
                    </a:cubicBezTo>
                    <a:cubicBezTo>
                      <a:pt x="86" y="2"/>
                      <a:pt x="121" y="0"/>
                      <a:pt x="138" y="21"/>
                    </a:cubicBezTo>
                    <a:cubicBezTo>
                      <a:pt x="151" y="37"/>
                      <a:pt x="151" y="59"/>
                      <a:pt x="149" y="80"/>
                    </a:cubicBezTo>
                    <a:close/>
                  </a:path>
                </a:pathLst>
              </a:custGeom>
              <a:solidFill>
                <a:srgbClr val="CEA6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94" name="Freeform 163">
                <a:extLst>
                  <a:ext uri="{FF2B5EF4-FFF2-40B4-BE49-F238E27FC236}">
                    <a16:creationId xmlns:a16="http://schemas.microsoft.com/office/drawing/2014/main" id="{363DE4CF-E58F-4E24-BA59-1CA964A600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4256" y="3467518"/>
                <a:ext cx="210767" cy="324780"/>
              </a:xfrm>
              <a:custGeom>
                <a:avLst/>
                <a:gdLst>
                  <a:gd name="T0" fmla="*/ 177 w 177"/>
                  <a:gd name="T1" fmla="*/ 224 h 286"/>
                  <a:gd name="T2" fmla="*/ 98 w 177"/>
                  <a:gd name="T3" fmla="*/ 286 h 286"/>
                  <a:gd name="T4" fmla="*/ 26 w 177"/>
                  <a:gd name="T5" fmla="*/ 189 h 286"/>
                  <a:gd name="T6" fmla="*/ 34 w 177"/>
                  <a:gd name="T7" fmla="*/ 154 h 286"/>
                  <a:gd name="T8" fmla="*/ 0 w 177"/>
                  <a:gd name="T9" fmla="*/ 0 h 286"/>
                  <a:gd name="T10" fmla="*/ 126 w 177"/>
                  <a:gd name="T11" fmla="*/ 131 h 286"/>
                  <a:gd name="T12" fmla="*/ 177 w 177"/>
                  <a:gd name="T13" fmla="*/ 224 h 2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7" h="286">
                    <a:moveTo>
                      <a:pt x="177" y="224"/>
                    </a:moveTo>
                    <a:cubicBezTo>
                      <a:pt x="147" y="239"/>
                      <a:pt x="120" y="260"/>
                      <a:pt x="98" y="286"/>
                    </a:cubicBezTo>
                    <a:cubicBezTo>
                      <a:pt x="77" y="252"/>
                      <a:pt x="52" y="220"/>
                      <a:pt x="26" y="189"/>
                    </a:cubicBezTo>
                    <a:cubicBezTo>
                      <a:pt x="29" y="177"/>
                      <a:pt x="32" y="166"/>
                      <a:pt x="34" y="154"/>
                    </a:cubicBezTo>
                    <a:cubicBezTo>
                      <a:pt x="41" y="100"/>
                      <a:pt x="33" y="43"/>
                      <a:pt x="0" y="0"/>
                    </a:cubicBezTo>
                    <a:cubicBezTo>
                      <a:pt x="53" y="30"/>
                      <a:pt x="94" y="79"/>
                      <a:pt x="126" y="131"/>
                    </a:cubicBezTo>
                    <a:cubicBezTo>
                      <a:pt x="144" y="162"/>
                      <a:pt x="160" y="193"/>
                      <a:pt x="177" y="224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95" name="Freeform 164">
                <a:extLst>
                  <a:ext uri="{FF2B5EF4-FFF2-40B4-BE49-F238E27FC236}">
                    <a16:creationId xmlns:a16="http://schemas.microsoft.com/office/drawing/2014/main" id="{B2EE9A5D-76A0-4245-A8AC-6DEEA59292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0605" y="5225146"/>
                <a:ext cx="217547" cy="236651"/>
              </a:xfrm>
              <a:custGeom>
                <a:avLst/>
                <a:gdLst>
                  <a:gd name="T0" fmla="*/ 187 w 187"/>
                  <a:gd name="T1" fmla="*/ 167 h 203"/>
                  <a:gd name="T2" fmla="*/ 172 w 187"/>
                  <a:gd name="T3" fmla="*/ 199 h 203"/>
                  <a:gd name="T4" fmla="*/ 91 w 187"/>
                  <a:gd name="T5" fmla="*/ 202 h 203"/>
                  <a:gd name="T6" fmla="*/ 37 w 187"/>
                  <a:gd name="T7" fmla="*/ 188 h 203"/>
                  <a:gd name="T8" fmla="*/ 0 w 187"/>
                  <a:gd name="T9" fmla="*/ 0 h 203"/>
                  <a:gd name="T10" fmla="*/ 102 w 187"/>
                  <a:gd name="T11" fmla="*/ 52 h 203"/>
                  <a:gd name="T12" fmla="*/ 117 w 187"/>
                  <a:gd name="T13" fmla="*/ 100 h 203"/>
                  <a:gd name="T14" fmla="*/ 187 w 187"/>
                  <a:gd name="T15" fmla="*/ 167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7" h="203">
                    <a:moveTo>
                      <a:pt x="187" y="167"/>
                    </a:moveTo>
                    <a:cubicBezTo>
                      <a:pt x="183" y="178"/>
                      <a:pt x="176" y="188"/>
                      <a:pt x="172" y="199"/>
                    </a:cubicBezTo>
                    <a:cubicBezTo>
                      <a:pt x="145" y="200"/>
                      <a:pt x="118" y="201"/>
                      <a:pt x="91" y="202"/>
                    </a:cubicBezTo>
                    <a:cubicBezTo>
                      <a:pt x="72" y="203"/>
                      <a:pt x="50" y="203"/>
                      <a:pt x="37" y="188"/>
                    </a:cubicBezTo>
                    <a:cubicBezTo>
                      <a:pt x="26" y="127"/>
                      <a:pt x="13" y="64"/>
                      <a:pt x="0" y="0"/>
                    </a:cubicBezTo>
                    <a:cubicBezTo>
                      <a:pt x="28" y="28"/>
                      <a:pt x="64" y="46"/>
                      <a:pt x="102" y="52"/>
                    </a:cubicBezTo>
                    <a:cubicBezTo>
                      <a:pt x="105" y="68"/>
                      <a:pt x="111" y="83"/>
                      <a:pt x="117" y="100"/>
                    </a:cubicBezTo>
                    <a:cubicBezTo>
                      <a:pt x="130" y="131"/>
                      <a:pt x="154" y="159"/>
                      <a:pt x="187" y="167"/>
                    </a:cubicBezTo>
                    <a:close/>
                  </a:path>
                </a:pathLst>
              </a:custGeom>
              <a:solidFill>
                <a:srgbClr val="3E2D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96" name="Freeform 165">
                <a:extLst>
                  <a:ext uri="{FF2B5EF4-FFF2-40B4-BE49-F238E27FC236}">
                    <a16:creationId xmlns:a16="http://schemas.microsoft.com/office/drawing/2014/main" id="{0945CF2C-E6F9-4034-BDAE-AD9C5A4AF5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1779" y="4998356"/>
                <a:ext cx="164547" cy="287802"/>
              </a:xfrm>
              <a:custGeom>
                <a:avLst/>
                <a:gdLst>
                  <a:gd name="T0" fmla="*/ 135 w 141"/>
                  <a:gd name="T1" fmla="*/ 247 h 247"/>
                  <a:gd name="T2" fmla="*/ 33 w 141"/>
                  <a:gd name="T3" fmla="*/ 195 h 247"/>
                  <a:gd name="T4" fmla="*/ 5 w 141"/>
                  <a:gd name="T5" fmla="*/ 53 h 247"/>
                  <a:gd name="T6" fmla="*/ 0 w 141"/>
                  <a:gd name="T7" fmla="*/ 12 h 247"/>
                  <a:gd name="T8" fmla="*/ 108 w 141"/>
                  <a:gd name="T9" fmla="*/ 8 h 247"/>
                  <a:gd name="T10" fmla="*/ 141 w 141"/>
                  <a:gd name="T11" fmla="*/ 0 h 247"/>
                  <a:gd name="T12" fmla="*/ 132 w 141"/>
                  <a:gd name="T13" fmla="*/ 202 h 247"/>
                  <a:gd name="T14" fmla="*/ 135 w 141"/>
                  <a:gd name="T15" fmla="*/ 247 h 2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1" h="247">
                    <a:moveTo>
                      <a:pt x="135" y="247"/>
                    </a:moveTo>
                    <a:cubicBezTo>
                      <a:pt x="97" y="241"/>
                      <a:pt x="61" y="223"/>
                      <a:pt x="33" y="195"/>
                    </a:cubicBezTo>
                    <a:cubicBezTo>
                      <a:pt x="23" y="147"/>
                      <a:pt x="13" y="100"/>
                      <a:pt x="5" y="53"/>
                    </a:cubicBezTo>
                    <a:cubicBezTo>
                      <a:pt x="2" y="39"/>
                      <a:pt x="1" y="26"/>
                      <a:pt x="0" y="12"/>
                    </a:cubicBezTo>
                    <a:cubicBezTo>
                      <a:pt x="36" y="15"/>
                      <a:pt x="72" y="13"/>
                      <a:pt x="108" y="8"/>
                    </a:cubicBezTo>
                    <a:cubicBezTo>
                      <a:pt x="119" y="7"/>
                      <a:pt x="131" y="4"/>
                      <a:pt x="141" y="0"/>
                    </a:cubicBezTo>
                    <a:cubicBezTo>
                      <a:pt x="139" y="67"/>
                      <a:pt x="136" y="135"/>
                      <a:pt x="132" y="202"/>
                    </a:cubicBezTo>
                    <a:cubicBezTo>
                      <a:pt x="131" y="218"/>
                      <a:pt x="132" y="233"/>
                      <a:pt x="135" y="247"/>
                    </a:cubicBezTo>
                    <a:close/>
                  </a:path>
                </a:pathLst>
              </a:custGeom>
              <a:solidFill>
                <a:srgbClr val="FAD6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97" name="Freeform 166">
                <a:extLst>
                  <a:ext uri="{FF2B5EF4-FFF2-40B4-BE49-F238E27FC236}">
                    <a16:creationId xmlns:a16="http://schemas.microsoft.com/office/drawing/2014/main" id="{7ECB08C9-D97C-499C-B109-5A56C13F51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3849" y="4092426"/>
                <a:ext cx="226791" cy="923186"/>
              </a:xfrm>
              <a:custGeom>
                <a:avLst/>
                <a:gdLst>
                  <a:gd name="T0" fmla="*/ 191 w 195"/>
                  <a:gd name="T1" fmla="*/ 777 h 792"/>
                  <a:gd name="T2" fmla="*/ 158 w 195"/>
                  <a:gd name="T3" fmla="*/ 785 h 792"/>
                  <a:gd name="T4" fmla="*/ 50 w 195"/>
                  <a:gd name="T5" fmla="*/ 789 h 792"/>
                  <a:gd name="T6" fmla="*/ 92 w 195"/>
                  <a:gd name="T7" fmla="*/ 518 h 792"/>
                  <a:gd name="T8" fmla="*/ 123 w 195"/>
                  <a:gd name="T9" fmla="*/ 409 h 792"/>
                  <a:gd name="T10" fmla="*/ 113 w 195"/>
                  <a:gd name="T11" fmla="*/ 298 h 792"/>
                  <a:gd name="T12" fmla="*/ 51 w 195"/>
                  <a:gd name="T13" fmla="*/ 215 h 792"/>
                  <a:gd name="T14" fmla="*/ 19 w 195"/>
                  <a:gd name="T15" fmla="*/ 24 h 792"/>
                  <a:gd name="T16" fmla="*/ 104 w 195"/>
                  <a:gd name="T17" fmla="*/ 27 h 792"/>
                  <a:gd name="T18" fmla="*/ 119 w 195"/>
                  <a:gd name="T19" fmla="*/ 0 h 792"/>
                  <a:gd name="T20" fmla="*/ 180 w 195"/>
                  <a:gd name="T21" fmla="*/ 283 h 792"/>
                  <a:gd name="T22" fmla="*/ 191 w 195"/>
                  <a:gd name="T23" fmla="*/ 777 h 7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95" h="792">
                    <a:moveTo>
                      <a:pt x="191" y="777"/>
                    </a:moveTo>
                    <a:cubicBezTo>
                      <a:pt x="181" y="781"/>
                      <a:pt x="169" y="784"/>
                      <a:pt x="158" y="785"/>
                    </a:cubicBezTo>
                    <a:cubicBezTo>
                      <a:pt x="122" y="790"/>
                      <a:pt x="86" y="792"/>
                      <a:pt x="50" y="789"/>
                    </a:cubicBezTo>
                    <a:cubicBezTo>
                      <a:pt x="43" y="699"/>
                      <a:pt x="65" y="604"/>
                      <a:pt x="92" y="518"/>
                    </a:cubicBezTo>
                    <a:cubicBezTo>
                      <a:pt x="103" y="482"/>
                      <a:pt x="117" y="446"/>
                      <a:pt x="123" y="409"/>
                    </a:cubicBezTo>
                    <a:cubicBezTo>
                      <a:pt x="130" y="372"/>
                      <a:pt x="129" y="332"/>
                      <a:pt x="113" y="298"/>
                    </a:cubicBezTo>
                    <a:cubicBezTo>
                      <a:pt x="98" y="267"/>
                      <a:pt x="71" y="243"/>
                      <a:pt x="51" y="215"/>
                    </a:cubicBezTo>
                    <a:cubicBezTo>
                      <a:pt x="12" y="160"/>
                      <a:pt x="0" y="88"/>
                      <a:pt x="19" y="24"/>
                    </a:cubicBezTo>
                    <a:cubicBezTo>
                      <a:pt x="47" y="27"/>
                      <a:pt x="75" y="28"/>
                      <a:pt x="104" y="27"/>
                    </a:cubicBezTo>
                    <a:cubicBezTo>
                      <a:pt x="109" y="18"/>
                      <a:pt x="114" y="9"/>
                      <a:pt x="119" y="0"/>
                    </a:cubicBezTo>
                    <a:cubicBezTo>
                      <a:pt x="163" y="86"/>
                      <a:pt x="174" y="186"/>
                      <a:pt x="180" y="283"/>
                    </a:cubicBezTo>
                    <a:cubicBezTo>
                      <a:pt x="191" y="448"/>
                      <a:pt x="195" y="612"/>
                      <a:pt x="191" y="777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98" name="Freeform 167">
                <a:extLst>
                  <a:ext uri="{FF2B5EF4-FFF2-40B4-BE49-F238E27FC236}">
                    <a16:creationId xmlns:a16="http://schemas.microsoft.com/office/drawing/2014/main" id="{9FC3F3E7-D446-4915-ADC2-B4C3CD4E2D7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31046" y="4674193"/>
                <a:ext cx="647094" cy="1008849"/>
              </a:xfrm>
              <a:custGeom>
                <a:avLst/>
                <a:gdLst>
                  <a:gd name="T0" fmla="*/ 278 w 555"/>
                  <a:gd name="T1" fmla="*/ 0 h 866"/>
                  <a:gd name="T2" fmla="*/ 0 w 555"/>
                  <a:gd name="T3" fmla="*/ 433 h 866"/>
                  <a:gd name="T4" fmla="*/ 278 w 555"/>
                  <a:gd name="T5" fmla="*/ 866 h 866"/>
                  <a:gd name="T6" fmla="*/ 555 w 555"/>
                  <a:gd name="T7" fmla="*/ 433 h 866"/>
                  <a:gd name="T8" fmla="*/ 278 w 555"/>
                  <a:gd name="T9" fmla="*/ 0 h 866"/>
                  <a:gd name="T10" fmla="*/ 278 w 555"/>
                  <a:gd name="T11" fmla="*/ 789 h 866"/>
                  <a:gd name="T12" fmla="*/ 49 w 555"/>
                  <a:gd name="T13" fmla="*/ 433 h 866"/>
                  <a:gd name="T14" fmla="*/ 278 w 555"/>
                  <a:gd name="T15" fmla="*/ 77 h 866"/>
                  <a:gd name="T16" fmla="*/ 506 w 555"/>
                  <a:gd name="T17" fmla="*/ 433 h 866"/>
                  <a:gd name="T18" fmla="*/ 278 w 555"/>
                  <a:gd name="T19" fmla="*/ 789 h 8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55" h="866">
                    <a:moveTo>
                      <a:pt x="278" y="0"/>
                    </a:moveTo>
                    <a:cubicBezTo>
                      <a:pt x="124" y="0"/>
                      <a:pt x="0" y="194"/>
                      <a:pt x="0" y="433"/>
                    </a:cubicBezTo>
                    <a:cubicBezTo>
                      <a:pt x="0" y="672"/>
                      <a:pt x="124" y="866"/>
                      <a:pt x="278" y="866"/>
                    </a:cubicBezTo>
                    <a:cubicBezTo>
                      <a:pt x="431" y="866"/>
                      <a:pt x="555" y="672"/>
                      <a:pt x="555" y="433"/>
                    </a:cubicBezTo>
                    <a:cubicBezTo>
                      <a:pt x="555" y="194"/>
                      <a:pt x="431" y="0"/>
                      <a:pt x="278" y="0"/>
                    </a:cubicBezTo>
                    <a:close/>
                    <a:moveTo>
                      <a:pt x="278" y="789"/>
                    </a:moveTo>
                    <a:cubicBezTo>
                      <a:pt x="151" y="789"/>
                      <a:pt x="49" y="630"/>
                      <a:pt x="49" y="433"/>
                    </a:cubicBezTo>
                    <a:cubicBezTo>
                      <a:pt x="49" y="236"/>
                      <a:pt x="151" y="77"/>
                      <a:pt x="278" y="77"/>
                    </a:cubicBezTo>
                    <a:cubicBezTo>
                      <a:pt x="404" y="77"/>
                      <a:pt x="506" y="236"/>
                      <a:pt x="506" y="433"/>
                    </a:cubicBezTo>
                    <a:cubicBezTo>
                      <a:pt x="506" y="630"/>
                      <a:pt x="404" y="789"/>
                      <a:pt x="278" y="78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99" name="Freeform 168">
                <a:extLst>
                  <a:ext uri="{FF2B5EF4-FFF2-40B4-BE49-F238E27FC236}">
                    <a16:creationId xmlns:a16="http://schemas.microsoft.com/office/drawing/2014/main" id="{65A1F799-2EF9-4CDF-8441-0F64C87CD9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4524" y="4785123"/>
                <a:ext cx="542942" cy="1252279"/>
              </a:xfrm>
              <a:custGeom>
                <a:avLst/>
                <a:gdLst>
                  <a:gd name="T0" fmla="*/ 395 w 466"/>
                  <a:gd name="T1" fmla="*/ 1039 h 1075"/>
                  <a:gd name="T2" fmla="*/ 368 w 466"/>
                  <a:gd name="T3" fmla="*/ 1054 h 1075"/>
                  <a:gd name="T4" fmla="*/ 66 w 466"/>
                  <a:gd name="T5" fmla="*/ 565 h 1075"/>
                  <a:gd name="T6" fmla="*/ 66 w 466"/>
                  <a:gd name="T7" fmla="*/ 19 h 1075"/>
                  <a:gd name="T8" fmla="*/ 96 w 466"/>
                  <a:gd name="T9" fmla="*/ 1 h 1075"/>
                  <a:gd name="T10" fmla="*/ 110 w 466"/>
                  <a:gd name="T11" fmla="*/ 0 h 1075"/>
                  <a:gd name="T12" fmla="*/ 127 w 466"/>
                  <a:gd name="T13" fmla="*/ 3 h 1075"/>
                  <a:gd name="T14" fmla="*/ 266 w 466"/>
                  <a:gd name="T15" fmla="*/ 148 h 1075"/>
                  <a:gd name="T16" fmla="*/ 267 w 466"/>
                  <a:gd name="T17" fmla="*/ 151 h 1075"/>
                  <a:gd name="T18" fmla="*/ 266 w 466"/>
                  <a:gd name="T19" fmla="*/ 149 h 1075"/>
                  <a:gd name="T20" fmla="*/ 148 w 466"/>
                  <a:gd name="T21" fmla="*/ 57 h 1075"/>
                  <a:gd name="T22" fmla="*/ 126 w 466"/>
                  <a:gd name="T23" fmla="*/ 69 h 1075"/>
                  <a:gd name="T24" fmla="*/ 105 w 466"/>
                  <a:gd name="T25" fmla="*/ 104 h 1075"/>
                  <a:gd name="T26" fmla="*/ 105 w 466"/>
                  <a:gd name="T27" fmla="*/ 104 h 1075"/>
                  <a:gd name="T28" fmla="*/ 87 w 466"/>
                  <a:gd name="T29" fmla="*/ 181 h 1075"/>
                  <a:gd name="T30" fmla="*/ 123 w 466"/>
                  <a:gd name="T31" fmla="*/ 547 h 1075"/>
                  <a:gd name="T32" fmla="*/ 345 w 466"/>
                  <a:gd name="T33" fmla="*/ 970 h 1075"/>
                  <a:gd name="T34" fmla="*/ 370 w 466"/>
                  <a:gd name="T35" fmla="*/ 971 h 1075"/>
                  <a:gd name="T36" fmla="*/ 395 w 466"/>
                  <a:gd name="T37" fmla="*/ 481 h 1075"/>
                  <a:gd name="T38" fmla="*/ 375 w 466"/>
                  <a:gd name="T39" fmla="*/ 407 h 1075"/>
                  <a:gd name="T40" fmla="*/ 399 w 466"/>
                  <a:gd name="T41" fmla="*/ 490 h 1075"/>
                  <a:gd name="T42" fmla="*/ 395 w 466"/>
                  <a:gd name="T43" fmla="*/ 1039 h 10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66" h="1075">
                    <a:moveTo>
                      <a:pt x="395" y="1039"/>
                    </a:moveTo>
                    <a:cubicBezTo>
                      <a:pt x="387" y="1047"/>
                      <a:pt x="378" y="1052"/>
                      <a:pt x="368" y="1054"/>
                    </a:cubicBezTo>
                    <a:cubicBezTo>
                      <a:pt x="276" y="1075"/>
                      <a:pt x="141" y="856"/>
                      <a:pt x="66" y="565"/>
                    </a:cubicBezTo>
                    <a:cubicBezTo>
                      <a:pt x="0" y="311"/>
                      <a:pt x="2" y="85"/>
                      <a:pt x="66" y="19"/>
                    </a:cubicBezTo>
                    <a:cubicBezTo>
                      <a:pt x="75" y="10"/>
                      <a:pt x="85" y="4"/>
                      <a:pt x="96" y="1"/>
                    </a:cubicBezTo>
                    <a:cubicBezTo>
                      <a:pt x="101" y="0"/>
                      <a:pt x="105" y="0"/>
                      <a:pt x="110" y="0"/>
                    </a:cubicBezTo>
                    <a:cubicBezTo>
                      <a:pt x="116" y="0"/>
                      <a:pt x="121" y="1"/>
                      <a:pt x="127" y="3"/>
                    </a:cubicBezTo>
                    <a:cubicBezTo>
                      <a:pt x="170" y="15"/>
                      <a:pt x="219" y="68"/>
                      <a:pt x="266" y="148"/>
                    </a:cubicBezTo>
                    <a:cubicBezTo>
                      <a:pt x="266" y="149"/>
                      <a:pt x="267" y="150"/>
                      <a:pt x="267" y="151"/>
                    </a:cubicBezTo>
                    <a:cubicBezTo>
                      <a:pt x="266" y="149"/>
                      <a:pt x="266" y="149"/>
                      <a:pt x="266" y="149"/>
                    </a:cubicBezTo>
                    <a:cubicBezTo>
                      <a:pt x="225" y="84"/>
                      <a:pt x="183" y="48"/>
                      <a:pt x="148" y="57"/>
                    </a:cubicBezTo>
                    <a:cubicBezTo>
                      <a:pt x="140" y="59"/>
                      <a:pt x="133" y="63"/>
                      <a:pt x="126" y="69"/>
                    </a:cubicBezTo>
                    <a:cubicBezTo>
                      <a:pt x="118" y="78"/>
                      <a:pt x="111" y="89"/>
                      <a:pt x="105" y="104"/>
                    </a:cubicBezTo>
                    <a:cubicBezTo>
                      <a:pt x="105" y="104"/>
                      <a:pt x="105" y="104"/>
                      <a:pt x="105" y="104"/>
                    </a:cubicBezTo>
                    <a:cubicBezTo>
                      <a:pt x="97" y="124"/>
                      <a:pt x="91" y="150"/>
                      <a:pt x="87" y="181"/>
                    </a:cubicBezTo>
                    <a:cubicBezTo>
                      <a:pt x="77" y="272"/>
                      <a:pt x="89" y="404"/>
                      <a:pt x="123" y="547"/>
                    </a:cubicBezTo>
                    <a:cubicBezTo>
                      <a:pt x="178" y="772"/>
                      <a:pt x="272" y="947"/>
                      <a:pt x="345" y="970"/>
                    </a:cubicBezTo>
                    <a:cubicBezTo>
                      <a:pt x="353" y="973"/>
                      <a:pt x="362" y="973"/>
                      <a:pt x="370" y="971"/>
                    </a:cubicBezTo>
                    <a:cubicBezTo>
                      <a:pt x="445" y="953"/>
                      <a:pt x="456" y="733"/>
                      <a:pt x="395" y="481"/>
                    </a:cubicBezTo>
                    <a:cubicBezTo>
                      <a:pt x="389" y="456"/>
                      <a:pt x="382" y="431"/>
                      <a:pt x="375" y="407"/>
                    </a:cubicBezTo>
                    <a:cubicBezTo>
                      <a:pt x="383" y="434"/>
                      <a:pt x="391" y="461"/>
                      <a:pt x="399" y="490"/>
                    </a:cubicBezTo>
                    <a:cubicBezTo>
                      <a:pt x="466" y="749"/>
                      <a:pt x="462" y="978"/>
                      <a:pt x="395" y="103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00" name="Freeform 169">
                <a:extLst>
                  <a:ext uri="{FF2B5EF4-FFF2-40B4-BE49-F238E27FC236}">
                    <a16:creationId xmlns:a16="http://schemas.microsoft.com/office/drawing/2014/main" id="{AD469F1F-707C-4D12-8DEF-33D570C2CB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01198" y="4840588"/>
                <a:ext cx="384558" cy="1077872"/>
              </a:xfrm>
              <a:custGeom>
                <a:avLst/>
                <a:gdLst>
                  <a:gd name="T0" fmla="*/ 244 w 330"/>
                  <a:gd name="T1" fmla="*/ 923 h 925"/>
                  <a:gd name="T2" fmla="*/ 219 w 330"/>
                  <a:gd name="T3" fmla="*/ 922 h 925"/>
                  <a:gd name="T4" fmla="*/ 221 w 330"/>
                  <a:gd name="T5" fmla="*/ 444 h 925"/>
                  <a:gd name="T6" fmla="*/ 0 w 330"/>
                  <a:gd name="T7" fmla="*/ 21 h 925"/>
                  <a:gd name="T8" fmla="*/ 22 w 330"/>
                  <a:gd name="T9" fmla="*/ 9 h 925"/>
                  <a:gd name="T10" fmla="*/ 141 w 330"/>
                  <a:gd name="T11" fmla="*/ 103 h 925"/>
                  <a:gd name="T12" fmla="*/ 249 w 330"/>
                  <a:gd name="T13" fmla="*/ 358 h 925"/>
                  <a:gd name="T14" fmla="*/ 249 w 330"/>
                  <a:gd name="T15" fmla="*/ 359 h 925"/>
                  <a:gd name="T16" fmla="*/ 269 w 330"/>
                  <a:gd name="T17" fmla="*/ 433 h 925"/>
                  <a:gd name="T18" fmla="*/ 244 w 330"/>
                  <a:gd name="T19" fmla="*/ 923 h 9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30" h="925">
                    <a:moveTo>
                      <a:pt x="244" y="923"/>
                    </a:moveTo>
                    <a:cubicBezTo>
                      <a:pt x="236" y="925"/>
                      <a:pt x="227" y="925"/>
                      <a:pt x="219" y="922"/>
                    </a:cubicBezTo>
                    <a:cubicBezTo>
                      <a:pt x="273" y="869"/>
                      <a:pt x="276" y="670"/>
                      <a:pt x="221" y="444"/>
                    </a:cubicBezTo>
                    <a:cubicBezTo>
                      <a:pt x="167" y="219"/>
                      <a:pt x="73" y="44"/>
                      <a:pt x="0" y="21"/>
                    </a:cubicBezTo>
                    <a:cubicBezTo>
                      <a:pt x="7" y="15"/>
                      <a:pt x="14" y="11"/>
                      <a:pt x="22" y="9"/>
                    </a:cubicBezTo>
                    <a:cubicBezTo>
                      <a:pt x="57" y="0"/>
                      <a:pt x="100" y="37"/>
                      <a:pt x="141" y="103"/>
                    </a:cubicBezTo>
                    <a:cubicBezTo>
                      <a:pt x="180" y="172"/>
                      <a:pt x="218" y="259"/>
                      <a:pt x="249" y="358"/>
                    </a:cubicBezTo>
                    <a:cubicBezTo>
                      <a:pt x="249" y="358"/>
                      <a:pt x="249" y="359"/>
                      <a:pt x="249" y="359"/>
                    </a:cubicBezTo>
                    <a:cubicBezTo>
                      <a:pt x="256" y="383"/>
                      <a:pt x="263" y="408"/>
                      <a:pt x="269" y="433"/>
                    </a:cubicBezTo>
                    <a:cubicBezTo>
                      <a:pt x="330" y="685"/>
                      <a:pt x="319" y="905"/>
                      <a:pt x="244" y="923"/>
                    </a:cubicBezTo>
                    <a:close/>
                  </a:path>
                </a:pathLst>
              </a:custGeom>
              <a:solidFill>
                <a:srgbClr val="261A0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01" name="Freeform 170">
                <a:extLst>
                  <a:ext uri="{FF2B5EF4-FFF2-40B4-BE49-F238E27FC236}">
                    <a16:creationId xmlns:a16="http://schemas.microsoft.com/office/drawing/2014/main" id="{ED34C1F1-3FEE-4795-86B2-EC1AC5EC74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56210" y="4905914"/>
                <a:ext cx="130035" cy="503500"/>
              </a:xfrm>
              <a:custGeom>
                <a:avLst/>
                <a:gdLst>
                  <a:gd name="T0" fmla="*/ 112 w 112"/>
                  <a:gd name="T1" fmla="*/ 423 h 432"/>
                  <a:gd name="T2" fmla="*/ 77 w 112"/>
                  <a:gd name="T3" fmla="*/ 432 h 432"/>
                  <a:gd name="T4" fmla="*/ 0 w 112"/>
                  <a:gd name="T5" fmla="*/ 77 h 432"/>
                  <a:gd name="T6" fmla="*/ 18 w 112"/>
                  <a:gd name="T7" fmla="*/ 0 h 432"/>
                  <a:gd name="T8" fmla="*/ 112 w 112"/>
                  <a:gd name="T9" fmla="*/ 423 h 4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2" h="432">
                    <a:moveTo>
                      <a:pt x="112" y="423"/>
                    </a:moveTo>
                    <a:cubicBezTo>
                      <a:pt x="77" y="432"/>
                      <a:pt x="77" y="432"/>
                      <a:pt x="77" y="432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4" y="46"/>
                      <a:pt x="10" y="20"/>
                      <a:pt x="18" y="0"/>
                    </a:cubicBezTo>
                    <a:lnTo>
                      <a:pt x="112" y="423"/>
                    </a:lnTo>
                    <a:close/>
                  </a:path>
                </a:pathLst>
              </a:custGeom>
              <a:solidFill>
                <a:schemeClr val="accent2">
                  <a:lumMod val="40000"/>
                  <a:lumOff val="6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02" name="Freeform 171">
                <a:extLst>
                  <a:ext uri="{FF2B5EF4-FFF2-40B4-BE49-F238E27FC236}">
                    <a16:creationId xmlns:a16="http://schemas.microsoft.com/office/drawing/2014/main" id="{0852F5F3-A18F-43F8-BA38-3C5DA72B3F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31559" y="4664949"/>
                <a:ext cx="354977" cy="703790"/>
              </a:xfrm>
              <a:custGeom>
                <a:avLst/>
                <a:gdLst>
                  <a:gd name="T0" fmla="*/ 305 w 305"/>
                  <a:gd name="T1" fmla="*/ 596 h 604"/>
                  <a:gd name="T2" fmla="*/ 276 w 305"/>
                  <a:gd name="T3" fmla="*/ 604 h 604"/>
                  <a:gd name="T4" fmla="*/ 200 w 305"/>
                  <a:gd name="T5" fmla="*/ 252 h 604"/>
                  <a:gd name="T6" fmla="*/ 201 w 305"/>
                  <a:gd name="T7" fmla="*/ 254 h 604"/>
                  <a:gd name="T8" fmla="*/ 200 w 305"/>
                  <a:gd name="T9" fmla="*/ 251 h 604"/>
                  <a:gd name="T10" fmla="*/ 67 w 305"/>
                  <a:gd name="T11" fmla="*/ 70 h 604"/>
                  <a:gd name="T12" fmla="*/ 44 w 305"/>
                  <a:gd name="T13" fmla="*/ 103 h 604"/>
                  <a:gd name="T14" fmla="*/ 44 w 305"/>
                  <a:gd name="T15" fmla="*/ 103 h 604"/>
                  <a:gd name="T16" fmla="*/ 30 w 305"/>
                  <a:gd name="T17" fmla="*/ 104 h 604"/>
                  <a:gd name="T18" fmla="*/ 0 w 305"/>
                  <a:gd name="T19" fmla="*/ 122 h 604"/>
                  <a:gd name="T20" fmla="*/ 60 w 305"/>
                  <a:gd name="T21" fmla="*/ 17 h 604"/>
                  <a:gd name="T22" fmla="*/ 305 w 305"/>
                  <a:gd name="T23" fmla="*/ 596 h 6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05" h="604">
                    <a:moveTo>
                      <a:pt x="305" y="596"/>
                    </a:moveTo>
                    <a:cubicBezTo>
                      <a:pt x="276" y="604"/>
                      <a:pt x="276" y="604"/>
                      <a:pt x="276" y="604"/>
                    </a:cubicBezTo>
                    <a:cubicBezTo>
                      <a:pt x="276" y="604"/>
                      <a:pt x="247" y="406"/>
                      <a:pt x="200" y="252"/>
                    </a:cubicBezTo>
                    <a:cubicBezTo>
                      <a:pt x="201" y="254"/>
                      <a:pt x="201" y="254"/>
                      <a:pt x="201" y="254"/>
                    </a:cubicBezTo>
                    <a:cubicBezTo>
                      <a:pt x="201" y="253"/>
                      <a:pt x="200" y="252"/>
                      <a:pt x="200" y="251"/>
                    </a:cubicBezTo>
                    <a:cubicBezTo>
                      <a:pt x="167" y="146"/>
                      <a:pt x="115" y="57"/>
                      <a:pt x="67" y="70"/>
                    </a:cubicBezTo>
                    <a:cubicBezTo>
                      <a:pt x="67" y="70"/>
                      <a:pt x="44" y="84"/>
                      <a:pt x="44" y="103"/>
                    </a:cubicBezTo>
                    <a:cubicBezTo>
                      <a:pt x="44" y="103"/>
                      <a:pt x="44" y="103"/>
                      <a:pt x="44" y="103"/>
                    </a:cubicBezTo>
                    <a:cubicBezTo>
                      <a:pt x="39" y="103"/>
                      <a:pt x="35" y="103"/>
                      <a:pt x="30" y="104"/>
                    </a:cubicBezTo>
                    <a:cubicBezTo>
                      <a:pt x="19" y="107"/>
                      <a:pt x="9" y="113"/>
                      <a:pt x="0" y="122"/>
                    </a:cubicBezTo>
                    <a:cubicBezTo>
                      <a:pt x="0" y="122"/>
                      <a:pt x="1" y="24"/>
                      <a:pt x="60" y="17"/>
                    </a:cubicBezTo>
                    <a:cubicBezTo>
                      <a:pt x="222" y="0"/>
                      <a:pt x="280" y="451"/>
                      <a:pt x="305" y="596"/>
                    </a:cubicBezTo>
                    <a:close/>
                  </a:path>
                </a:pathLst>
              </a:custGeom>
              <a:solidFill>
                <a:schemeClr val="accent2">
                  <a:lumMod val="40000"/>
                  <a:lumOff val="6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03" name="Freeform 172">
                <a:extLst>
                  <a:ext uri="{FF2B5EF4-FFF2-40B4-BE49-F238E27FC236}">
                    <a16:creationId xmlns:a16="http://schemas.microsoft.com/office/drawing/2014/main" id="{D558ABF0-4304-4DC0-9D6E-0D7BDDAC7B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90884" y="4598391"/>
                <a:ext cx="136198" cy="136198"/>
              </a:xfrm>
              <a:custGeom>
                <a:avLst/>
                <a:gdLst>
                  <a:gd name="T0" fmla="*/ 117 w 117"/>
                  <a:gd name="T1" fmla="*/ 59 h 117"/>
                  <a:gd name="T2" fmla="*/ 58 w 117"/>
                  <a:gd name="T3" fmla="*/ 117 h 117"/>
                  <a:gd name="T4" fmla="*/ 19 w 117"/>
                  <a:gd name="T5" fmla="*/ 102 h 117"/>
                  <a:gd name="T6" fmla="*/ 0 w 117"/>
                  <a:gd name="T7" fmla="*/ 63 h 117"/>
                  <a:gd name="T8" fmla="*/ 0 w 117"/>
                  <a:gd name="T9" fmla="*/ 59 h 117"/>
                  <a:gd name="T10" fmla="*/ 4 w 117"/>
                  <a:gd name="T11" fmla="*/ 37 h 117"/>
                  <a:gd name="T12" fmla="*/ 58 w 117"/>
                  <a:gd name="T13" fmla="*/ 0 h 117"/>
                  <a:gd name="T14" fmla="*/ 102 w 117"/>
                  <a:gd name="T15" fmla="*/ 19 h 117"/>
                  <a:gd name="T16" fmla="*/ 117 w 117"/>
                  <a:gd name="T17" fmla="*/ 59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7" h="117">
                    <a:moveTo>
                      <a:pt x="117" y="59"/>
                    </a:moveTo>
                    <a:cubicBezTo>
                      <a:pt x="117" y="91"/>
                      <a:pt x="91" y="117"/>
                      <a:pt x="58" y="117"/>
                    </a:cubicBezTo>
                    <a:cubicBezTo>
                      <a:pt x="43" y="117"/>
                      <a:pt x="30" y="112"/>
                      <a:pt x="19" y="102"/>
                    </a:cubicBezTo>
                    <a:cubicBezTo>
                      <a:pt x="8" y="92"/>
                      <a:pt x="1" y="78"/>
                      <a:pt x="0" y="63"/>
                    </a:cubicBezTo>
                    <a:cubicBezTo>
                      <a:pt x="0" y="61"/>
                      <a:pt x="0" y="60"/>
                      <a:pt x="0" y="59"/>
                    </a:cubicBezTo>
                    <a:cubicBezTo>
                      <a:pt x="0" y="51"/>
                      <a:pt x="1" y="44"/>
                      <a:pt x="4" y="37"/>
                    </a:cubicBezTo>
                    <a:cubicBezTo>
                      <a:pt x="13" y="15"/>
                      <a:pt x="34" y="0"/>
                      <a:pt x="58" y="0"/>
                    </a:cubicBezTo>
                    <a:cubicBezTo>
                      <a:pt x="76" y="0"/>
                      <a:pt x="91" y="8"/>
                      <a:pt x="102" y="19"/>
                    </a:cubicBezTo>
                    <a:cubicBezTo>
                      <a:pt x="111" y="30"/>
                      <a:pt x="117" y="43"/>
                      <a:pt x="117" y="59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04" name="Freeform 173">
                <a:extLst>
                  <a:ext uri="{FF2B5EF4-FFF2-40B4-BE49-F238E27FC236}">
                    <a16:creationId xmlns:a16="http://schemas.microsoft.com/office/drawing/2014/main" id="{1BAE6705-1660-456C-9794-912978BC4A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5082" y="4518275"/>
                <a:ext cx="349431" cy="124488"/>
              </a:xfrm>
              <a:custGeom>
                <a:avLst/>
                <a:gdLst>
                  <a:gd name="T0" fmla="*/ 300 w 300"/>
                  <a:gd name="T1" fmla="*/ 4 h 107"/>
                  <a:gd name="T2" fmla="*/ 293 w 300"/>
                  <a:gd name="T3" fmla="*/ 52 h 107"/>
                  <a:gd name="T4" fmla="*/ 167 w 300"/>
                  <a:gd name="T5" fmla="*/ 88 h 107"/>
                  <a:gd name="T6" fmla="*/ 123 w 300"/>
                  <a:gd name="T7" fmla="*/ 69 h 107"/>
                  <a:gd name="T8" fmla="*/ 69 w 300"/>
                  <a:gd name="T9" fmla="*/ 106 h 107"/>
                  <a:gd name="T10" fmla="*/ 46 w 300"/>
                  <a:gd name="T11" fmla="*/ 106 h 107"/>
                  <a:gd name="T12" fmla="*/ 9 w 300"/>
                  <a:gd name="T13" fmla="*/ 88 h 107"/>
                  <a:gd name="T14" fmla="*/ 0 w 300"/>
                  <a:gd name="T15" fmla="*/ 79 h 107"/>
                  <a:gd name="T16" fmla="*/ 31 w 300"/>
                  <a:gd name="T17" fmla="*/ 60 h 107"/>
                  <a:gd name="T18" fmla="*/ 300 w 300"/>
                  <a:gd name="T19" fmla="*/ 4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00" h="107">
                    <a:moveTo>
                      <a:pt x="300" y="4"/>
                    </a:moveTo>
                    <a:cubicBezTo>
                      <a:pt x="300" y="29"/>
                      <a:pt x="297" y="47"/>
                      <a:pt x="293" y="52"/>
                    </a:cubicBezTo>
                    <a:cubicBezTo>
                      <a:pt x="284" y="63"/>
                      <a:pt x="223" y="77"/>
                      <a:pt x="167" y="88"/>
                    </a:cubicBezTo>
                    <a:cubicBezTo>
                      <a:pt x="156" y="77"/>
                      <a:pt x="141" y="69"/>
                      <a:pt x="123" y="69"/>
                    </a:cubicBezTo>
                    <a:cubicBezTo>
                      <a:pt x="99" y="69"/>
                      <a:pt x="78" y="84"/>
                      <a:pt x="69" y="106"/>
                    </a:cubicBezTo>
                    <a:cubicBezTo>
                      <a:pt x="61" y="107"/>
                      <a:pt x="53" y="107"/>
                      <a:pt x="46" y="106"/>
                    </a:cubicBezTo>
                    <a:cubicBezTo>
                      <a:pt x="33" y="103"/>
                      <a:pt x="21" y="97"/>
                      <a:pt x="9" y="88"/>
                    </a:cubicBezTo>
                    <a:cubicBezTo>
                      <a:pt x="6" y="85"/>
                      <a:pt x="3" y="82"/>
                      <a:pt x="0" y="79"/>
                    </a:cubicBezTo>
                    <a:cubicBezTo>
                      <a:pt x="9" y="72"/>
                      <a:pt x="20" y="66"/>
                      <a:pt x="31" y="60"/>
                    </a:cubicBezTo>
                    <a:cubicBezTo>
                      <a:pt x="114" y="19"/>
                      <a:pt x="207" y="0"/>
                      <a:pt x="300" y="4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05" name="Freeform 174">
                <a:extLst>
                  <a:ext uri="{FF2B5EF4-FFF2-40B4-BE49-F238E27FC236}">
                    <a16:creationId xmlns:a16="http://schemas.microsoft.com/office/drawing/2014/main" id="{1E861F78-1050-454F-9C88-E58340EF86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79500" y="4144810"/>
                <a:ext cx="485012" cy="465291"/>
              </a:xfrm>
              <a:custGeom>
                <a:avLst/>
                <a:gdLst>
                  <a:gd name="T0" fmla="*/ 416 w 416"/>
                  <a:gd name="T1" fmla="*/ 324 h 399"/>
                  <a:gd name="T2" fmla="*/ 147 w 416"/>
                  <a:gd name="T3" fmla="*/ 380 h 399"/>
                  <a:gd name="T4" fmla="*/ 116 w 416"/>
                  <a:gd name="T5" fmla="*/ 399 h 399"/>
                  <a:gd name="T6" fmla="*/ 15 w 416"/>
                  <a:gd name="T7" fmla="*/ 162 h 399"/>
                  <a:gd name="T8" fmla="*/ 46 w 416"/>
                  <a:gd name="T9" fmla="*/ 78 h 399"/>
                  <a:gd name="T10" fmla="*/ 85 w 416"/>
                  <a:gd name="T11" fmla="*/ 62 h 399"/>
                  <a:gd name="T12" fmla="*/ 267 w 416"/>
                  <a:gd name="T13" fmla="*/ 7 h 399"/>
                  <a:gd name="T14" fmla="*/ 369 w 416"/>
                  <a:gd name="T15" fmla="*/ 28 h 399"/>
                  <a:gd name="T16" fmla="*/ 416 w 416"/>
                  <a:gd name="T17" fmla="*/ 324 h 3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16" h="399">
                    <a:moveTo>
                      <a:pt x="416" y="324"/>
                    </a:moveTo>
                    <a:cubicBezTo>
                      <a:pt x="323" y="320"/>
                      <a:pt x="230" y="339"/>
                      <a:pt x="147" y="380"/>
                    </a:cubicBezTo>
                    <a:cubicBezTo>
                      <a:pt x="136" y="386"/>
                      <a:pt x="125" y="392"/>
                      <a:pt x="116" y="399"/>
                    </a:cubicBezTo>
                    <a:cubicBezTo>
                      <a:pt x="60" y="343"/>
                      <a:pt x="27" y="219"/>
                      <a:pt x="15" y="162"/>
                    </a:cubicBezTo>
                    <a:cubicBezTo>
                      <a:pt x="0" y="85"/>
                      <a:pt x="46" y="78"/>
                      <a:pt x="46" y="78"/>
                    </a:cubicBezTo>
                    <a:cubicBezTo>
                      <a:pt x="46" y="78"/>
                      <a:pt x="61" y="72"/>
                      <a:pt x="85" y="62"/>
                    </a:cubicBezTo>
                    <a:cubicBezTo>
                      <a:pt x="129" y="45"/>
                      <a:pt x="204" y="17"/>
                      <a:pt x="267" y="7"/>
                    </a:cubicBezTo>
                    <a:cubicBezTo>
                      <a:pt x="315" y="0"/>
                      <a:pt x="356" y="2"/>
                      <a:pt x="369" y="28"/>
                    </a:cubicBezTo>
                    <a:cubicBezTo>
                      <a:pt x="398" y="85"/>
                      <a:pt x="416" y="243"/>
                      <a:pt x="416" y="324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06" name="Freeform 175">
                <a:extLst>
                  <a:ext uri="{FF2B5EF4-FFF2-40B4-BE49-F238E27FC236}">
                    <a16:creationId xmlns:a16="http://schemas.microsoft.com/office/drawing/2014/main" id="{86B71E30-D2B2-4382-BF44-279E285FD1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5872" y="3929728"/>
                <a:ext cx="940443" cy="287802"/>
              </a:xfrm>
              <a:custGeom>
                <a:avLst/>
                <a:gdLst>
                  <a:gd name="T0" fmla="*/ 806 w 807"/>
                  <a:gd name="T1" fmla="*/ 17 h 247"/>
                  <a:gd name="T2" fmla="*/ 805 w 807"/>
                  <a:gd name="T3" fmla="*/ 50 h 247"/>
                  <a:gd name="T4" fmla="*/ 790 w 807"/>
                  <a:gd name="T5" fmla="*/ 44 h 247"/>
                  <a:gd name="T6" fmla="*/ 675 w 807"/>
                  <a:gd name="T7" fmla="*/ 33 h 247"/>
                  <a:gd name="T8" fmla="*/ 641 w 807"/>
                  <a:gd name="T9" fmla="*/ 43 h 247"/>
                  <a:gd name="T10" fmla="*/ 628 w 807"/>
                  <a:gd name="T11" fmla="*/ 48 h 247"/>
                  <a:gd name="T12" fmla="*/ 606 w 807"/>
                  <a:gd name="T13" fmla="*/ 59 h 247"/>
                  <a:gd name="T14" fmla="*/ 606 w 807"/>
                  <a:gd name="T15" fmla="*/ 59 h 247"/>
                  <a:gd name="T16" fmla="*/ 521 w 807"/>
                  <a:gd name="T17" fmla="*/ 154 h 247"/>
                  <a:gd name="T18" fmla="*/ 502 w 807"/>
                  <a:gd name="T19" fmla="*/ 192 h 247"/>
                  <a:gd name="T20" fmla="*/ 320 w 807"/>
                  <a:gd name="T21" fmla="*/ 247 h 247"/>
                  <a:gd name="T22" fmla="*/ 254 w 807"/>
                  <a:gd name="T23" fmla="*/ 210 h 247"/>
                  <a:gd name="T24" fmla="*/ 219 w 807"/>
                  <a:gd name="T25" fmla="*/ 178 h 247"/>
                  <a:gd name="T26" fmla="*/ 152 w 807"/>
                  <a:gd name="T27" fmla="*/ 176 h 247"/>
                  <a:gd name="T28" fmla="*/ 93 w 807"/>
                  <a:gd name="T29" fmla="*/ 211 h 247"/>
                  <a:gd name="T30" fmla="*/ 31 w 807"/>
                  <a:gd name="T31" fmla="*/ 246 h 247"/>
                  <a:gd name="T32" fmla="*/ 2 w 807"/>
                  <a:gd name="T33" fmla="*/ 200 h 247"/>
                  <a:gd name="T34" fmla="*/ 27 w 807"/>
                  <a:gd name="T35" fmla="*/ 185 h 247"/>
                  <a:gd name="T36" fmla="*/ 153 w 807"/>
                  <a:gd name="T37" fmla="*/ 129 h 247"/>
                  <a:gd name="T38" fmla="*/ 258 w 807"/>
                  <a:gd name="T39" fmla="*/ 159 h 247"/>
                  <a:gd name="T40" fmla="*/ 296 w 807"/>
                  <a:gd name="T41" fmla="*/ 198 h 247"/>
                  <a:gd name="T42" fmla="*/ 399 w 807"/>
                  <a:gd name="T43" fmla="*/ 210 h 247"/>
                  <a:gd name="T44" fmla="*/ 486 w 807"/>
                  <a:gd name="T45" fmla="*/ 152 h 247"/>
                  <a:gd name="T46" fmla="*/ 517 w 807"/>
                  <a:gd name="T47" fmla="*/ 88 h 247"/>
                  <a:gd name="T48" fmla="*/ 615 w 807"/>
                  <a:gd name="T49" fmla="*/ 20 h 247"/>
                  <a:gd name="T50" fmla="*/ 637 w 807"/>
                  <a:gd name="T51" fmla="*/ 14 h 247"/>
                  <a:gd name="T52" fmla="*/ 806 w 807"/>
                  <a:gd name="T53" fmla="*/ 17 h 2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807" h="247">
                    <a:moveTo>
                      <a:pt x="806" y="17"/>
                    </a:moveTo>
                    <a:cubicBezTo>
                      <a:pt x="807" y="27"/>
                      <a:pt x="805" y="40"/>
                      <a:pt x="805" y="50"/>
                    </a:cubicBezTo>
                    <a:cubicBezTo>
                      <a:pt x="800" y="48"/>
                      <a:pt x="795" y="46"/>
                      <a:pt x="790" y="44"/>
                    </a:cubicBezTo>
                    <a:cubicBezTo>
                      <a:pt x="754" y="30"/>
                      <a:pt x="713" y="26"/>
                      <a:pt x="675" y="33"/>
                    </a:cubicBezTo>
                    <a:cubicBezTo>
                      <a:pt x="664" y="35"/>
                      <a:pt x="652" y="39"/>
                      <a:pt x="641" y="43"/>
                    </a:cubicBezTo>
                    <a:cubicBezTo>
                      <a:pt x="637" y="44"/>
                      <a:pt x="632" y="46"/>
                      <a:pt x="628" y="48"/>
                    </a:cubicBezTo>
                    <a:cubicBezTo>
                      <a:pt x="621" y="51"/>
                      <a:pt x="613" y="55"/>
                      <a:pt x="606" y="59"/>
                    </a:cubicBezTo>
                    <a:cubicBezTo>
                      <a:pt x="606" y="59"/>
                      <a:pt x="606" y="59"/>
                      <a:pt x="606" y="59"/>
                    </a:cubicBezTo>
                    <a:cubicBezTo>
                      <a:pt x="569" y="82"/>
                      <a:pt x="539" y="115"/>
                      <a:pt x="521" y="154"/>
                    </a:cubicBezTo>
                    <a:cubicBezTo>
                      <a:pt x="516" y="167"/>
                      <a:pt x="510" y="181"/>
                      <a:pt x="502" y="192"/>
                    </a:cubicBezTo>
                    <a:cubicBezTo>
                      <a:pt x="439" y="202"/>
                      <a:pt x="364" y="230"/>
                      <a:pt x="320" y="247"/>
                    </a:cubicBezTo>
                    <a:cubicBezTo>
                      <a:pt x="295" y="241"/>
                      <a:pt x="272" y="228"/>
                      <a:pt x="254" y="210"/>
                    </a:cubicBezTo>
                    <a:cubicBezTo>
                      <a:pt x="242" y="199"/>
                      <a:pt x="232" y="186"/>
                      <a:pt x="219" y="178"/>
                    </a:cubicBezTo>
                    <a:cubicBezTo>
                      <a:pt x="199" y="167"/>
                      <a:pt x="173" y="168"/>
                      <a:pt x="152" y="176"/>
                    </a:cubicBezTo>
                    <a:cubicBezTo>
                      <a:pt x="130" y="184"/>
                      <a:pt x="112" y="198"/>
                      <a:pt x="93" y="211"/>
                    </a:cubicBezTo>
                    <a:cubicBezTo>
                      <a:pt x="74" y="225"/>
                      <a:pt x="54" y="239"/>
                      <a:pt x="31" y="246"/>
                    </a:cubicBezTo>
                    <a:cubicBezTo>
                      <a:pt x="13" y="240"/>
                      <a:pt x="0" y="219"/>
                      <a:pt x="2" y="200"/>
                    </a:cubicBezTo>
                    <a:cubicBezTo>
                      <a:pt x="10" y="195"/>
                      <a:pt x="19" y="190"/>
                      <a:pt x="27" y="185"/>
                    </a:cubicBezTo>
                    <a:cubicBezTo>
                      <a:pt x="67" y="163"/>
                      <a:pt x="109" y="138"/>
                      <a:pt x="153" y="129"/>
                    </a:cubicBezTo>
                    <a:cubicBezTo>
                      <a:pt x="190" y="121"/>
                      <a:pt x="231" y="133"/>
                      <a:pt x="258" y="159"/>
                    </a:cubicBezTo>
                    <a:cubicBezTo>
                      <a:pt x="271" y="171"/>
                      <a:pt x="282" y="187"/>
                      <a:pt x="296" y="198"/>
                    </a:cubicBezTo>
                    <a:cubicBezTo>
                      <a:pt x="324" y="220"/>
                      <a:pt x="365" y="222"/>
                      <a:pt x="399" y="210"/>
                    </a:cubicBezTo>
                    <a:cubicBezTo>
                      <a:pt x="433" y="198"/>
                      <a:pt x="460" y="178"/>
                      <a:pt x="486" y="152"/>
                    </a:cubicBezTo>
                    <a:cubicBezTo>
                      <a:pt x="491" y="128"/>
                      <a:pt x="502" y="107"/>
                      <a:pt x="517" y="88"/>
                    </a:cubicBezTo>
                    <a:cubicBezTo>
                      <a:pt x="542" y="56"/>
                      <a:pt x="577" y="33"/>
                      <a:pt x="615" y="20"/>
                    </a:cubicBezTo>
                    <a:cubicBezTo>
                      <a:pt x="622" y="18"/>
                      <a:pt x="629" y="15"/>
                      <a:pt x="637" y="14"/>
                    </a:cubicBezTo>
                    <a:cubicBezTo>
                      <a:pt x="692" y="0"/>
                      <a:pt x="751" y="4"/>
                      <a:pt x="806" y="17"/>
                    </a:cubicBezTo>
                    <a:close/>
                  </a:path>
                </a:pathLst>
              </a:custGeom>
              <a:solidFill>
                <a:srgbClr val="F8C3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07" name="Freeform 176">
                <a:extLst>
                  <a:ext uri="{FF2B5EF4-FFF2-40B4-BE49-F238E27FC236}">
                    <a16:creationId xmlns:a16="http://schemas.microsoft.com/office/drawing/2014/main" id="{B6D7EC86-88BA-44A2-BD22-73BB1B9CF2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895" y="5105588"/>
                <a:ext cx="619977" cy="398116"/>
              </a:xfrm>
              <a:custGeom>
                <a:avLst/>
                <a:gdLst>
                  <a:gd name="T0" fmla="*/ 502 w 532"/>
                  <a:gd name="T1" fmla="*/ 306 h 342"/>
                  <a:gd name="T2" fmla="*/ 491 w 532"/>
                  <a:gd name="T3" fmla="*/ 325 h 342"/>
                  <a:gd name="T4" fmla="*/ 466 w 532"/>
                  <a:gd name="T5" fmla="*/ 337 h 342"/>
                  <a:gd name="T6" fmla="*/ 409 w 532"/>
                  <a:gd name="T7" fmla="*/ 335 h 342"/>
                  <a:gd name="T8" fmla="*/ 70 w 532"/>
                  <a:gd name="T9" fmla="*/ 99 h 342"/>
                  <a:gd name="T10" fmla="*/ 93 w 532"/>
                  <a:gd name="T11" fmla="*/ 0 h 342"/>
                  <a:gd name="T12" fmla="*/ 427 w 532"/>
                  <a:gd name="T13" fmla="*/ 100 h 342"/>
                  <a:gd name="T14" fmla="*/ 466 w 532"/>
                  <a:gd name="T15" fmla="*/ 116 h 342"/>
                  <a:gd name="T16" fmla="*/ 491 w 532"/>
                  <a:gd name="T17" fmla="*/ 128 h 342"/>
                  <a:gd name="T18" fmla="*/ 494 w 532"/>
                  <a:gd name="T19" fmla="*/ 130 h 342"/>
                  <a:gd name="T20" fmla="*/ 520 w 532"/>
                  <a:gd name="T21" fmla="*/ 172 h 342"/>
                  <a:gd name="T22" fmla="*/ 502 w 532"/>
                  <a:gd name="T23" fmla="*/ 306 h 3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32" h="342">
                    <a:moveTo>
                      <a:pt x="502" y="306"/>
                    </a:moveTo>
                    <a:cubicBezTo>
                      <a:pt x="498" y="315"/>
                      <a:pt x="494" y="321"/>
                      <a:pt x="491" y="325"/>
                    </a:cubicBezTo>
                    <a:cubicBezTo>
                      <a:pt x="485" y="332"/>
                      <a:pt x="476" y="335"/>
                      <a:pt x="466" y="337"/>
                    </a:cubicBezTo>
                    <a:cubicBezTo>
                      <a:pt x="441" y="342"/>
                      <a:pt x="409" y="335"/>
                      <a:pt x="409" y="335"/>
                    </a:cubicBezTo>
                    <a:cubicBezTo>
                      <a:pt x="409" y="335"/>
                      <a:pt x="141" y="146"/>
                      <a:pt x="70" y="99"/>
                    </a:cubicBezTo>
                    <a:cubicBezTo>
                      <a:pt x="0" y="53"/>
                      <a:pt x="93" y="0"/>
                      <a:pt x="93" y="0"/>
                    </a:cubicBezTo>
                    <a:cubicBezTo>
                      <a:pt x="93" y="0"/>
                      <a:pt x="309" y="57"/>
                      <a:pt x="427" y="100"/>
                    </a:cubicBezTo>
                    <a:cubicBezTo>
                      <a:pt x="442" y="105"/>
                      <a:pt x="455" y="111"/>
                      <a:pt x="466" y="116"/>
                    </a:cubicBezTo>
                    <a:cubicBezTo>
                      <a:pt x="476" y="120"/>
                      <a:pt x="485" y="124"/>
                      <a:pt x="491" y="128"/>
                    </a:cubicBezTo>
                    <a:cubicBezTo>
                      <a:pt x="492" y="129"/>
                      <a:pt x="493" y="130"/>
                      <a:pt x="494" y="130"/>
                    </a:cubicBezTo>
                    <a:cubicBezTo>
                      <a:pt x="508" y="141"/>
                      <a:pt x="516" y="155"/>
                      <a:pt x="520" y="172"/>
                    </a:cubicBezTo>
                    <a:cubicBezTo>
                      <a:pt x="532" y="216"/>
                      <a:pt x="517" y="274"/>
                      <a:pt x="502" y="306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08" name="Freeform 177">
                <a:extLst>
                  <a:ext uri="{FF2B5EF4-FFF2-40B4-BE49-F238E27FC236}">
                    <a16:creationId xmlns:a16="http://schemas.microsoft.com/office/drawing/2014/main" id="{4617FC49-B3E4-4E69-96F2-E2016B01E8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7500" y="4671728"/>
                <a:ext cx="445570" cy="634151"/>
              </a:xfrm>
              <a:custGeom>
                <a:avLst/>
                <a:gdLst>
                  <a:gd name="T0" fmla="*/ 382 w 382"/>
                  <a:gd name="T1" fmla="*/ 39 h 544"/>
                  <a:gd name="T2" fmla="*/ 26 w 382"/>
                  <a:gd name="T3" fmla="*/ 544 h 544"/>
                  <a:gd name="T4" fmla="*/ 0 w 382"/>
                  <a:gd name="T5" fmla="*/ 502 h 544"/>
                  <a:gd name="T6" fmla="*/ 363 w 382"/>
                  <a:gd name="T7" fmla="*/ 0 h 544"/>
                  <a:gd name="T8" fmla="*/ 382 w 382"/>
                  <a:gd name="T9" fmla="*/ 39 h 5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2" h="544">
                    <a:moveTo>
                      <a:pt x="382" y="39"/>
                    </a:moveTo>
                    <a:cubicBezTo>
                      <a:pt x="305" y="149"/>
                      <a:pt x="80" y="467"/>
                      <a:pt x="26" y="544"/>
                    </a:cubicBezTo>
                    <a:cubicBezTo>
                      <a:pt x="22" y="527"/>
                      <a:pt x="14" y="513"/>
                      <a:pt x="0" y="502"/>
                    </a:cubicBezTo>
                    <a:cubicBezTo>
                      <a:pt x="363" y="0"/>
                      <a:pt x="363" y="0"/>
                      <a:pt x="363" y="0"/>
                    </a:cubicBezTo>
                    <a:cubicBezTo>
                      <a:pt x="364" y="15"/>
                      <a:pt x="371" y="29"/>
                      <a:pt x="382" y="39"/>
                    </a:cubicBezTo>
                    <a:close/>
                  </a:path>
                </a:pathLst>
              </a:custGeom>
              <a:solidFill>
                <a:schemeClr val="accent2">
                  <a:lumMod val="40000"/>
                  <a:lumOff val="6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09" name="Freeform 178">
                <a:extLst>
                  <a:ext uri="{FF2B5EF4-FFF2-40B4-BE49-F238E27FC236}">
                    <a16:creationId xmlns:a16="http://schemas.microsoft.com/office/drawing/2014/main" id="{20BFCCD0-BBD8-4B6A-B833-0943F5F814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9849" y="4620577"/>
                <a:ext cx="478849" cy="619977"/>
              </a:xfrm>
              <a:custGeom>
                <a:avLst/>
                <a:gdLst>
                  <a:gd name="T0" fmla="*/ 411 w 411"/>
                  <a:gd name="T1" fmla="*/ 18 h 532"/>
                  <a:gd name="T2" fmla="*/ 39 w 411"/>
                  <a:gd name="T3" fmla="*/ 532 h 532"/>
                  <a:gd name="T4" fmla="*/ 0 w 411"/>
                  <a:gd name="T5" fmla="*/ 516 h 532"/>
                  <a:gd name="T6" fmla="*/ 374 w 411"/>
                  <a:gd name="T7" fmla="*/ 0 h 532"/>
                  <a:gd name="T8" fmla="*/ 411 w 411"/>
                  <a:gd name="T9" fmla="*/ 18 h 5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1" h="532">
                    <a:moveTo>
                      <a:pt x="411" y="18"/>
                    </a:moveTo>
                    <a:cubicBezTo>
                      <a:pt x="39" y="532"/>
                      <a:pt x="39" y="532"/>
                      <a:pt x="39" y="532"/>
                    </a:cubicBezTo>
                    <a:cubicBezTo>
                      <a:pt x="28" y="527"/>
                      <a:pt x="15" y="521"/>
                      <a:pt x="0" y="516"/>
                    </a:cubicBezTo>
                    <a:cubicBezTo>
                      <a:pt x="374" y="0"/>
                      <a:pt x="374" y="0"/>
                      <a:pt x="374" y="0"/>
                    </a:cubicBezTo>
                    <a:cubicBezTo>
                      <a:pt x="386" y="9"/>
                      <a:pt x="398" y="15"/>
                      <a:pt x="411" y="18"/>
                    </a:cubicBezTo>
                    <a:close/>
                  </a:path>
                </a:pathLst>
              </a:custGeom>
              <a:solidFill>
                <a:schemeClr val="accent2">
                  <a:lumMod val="40000"/>
                  <a:lumOff val="6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10" name="Freeform 179">
                <a:extLst>
                  <a:ext uri="{FF2B5EF4-FFF2-40B4-BE49-F238E27FC236}">
                    <a16:creationId xmlns:a16="http://schemas.microsoft.com/office/drawing/2014/main" id="{5697D0B8-D51C-4FCB-939D-8B91E7539A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0360" y="4605170"/>
                <a:ext cx="329710" cy="509663"/>
              </a:xfrm>
              <a:custGeom>
                <a:avLst/>
                <a:gdLst>
                  <a:gd name="T0" fmla="*/ 535 w 535"/>
                  <a:gd name="T1" fmla="*/ 84 h 827"/>
                  <a:gd name="T2" fmla="*/ 57 w 535"/>
                  <a:gd name="T3" fmla="*/ 827 h 827"/>
                  <a:gd name="T4" fmla="*/ 0 w 535"/>
                  <a:gd name="T5" fmla="*/ 812 h 827"/>
                  <a:gd name="T6" fmla="*/ 513 w 535"/>
                  <a:gd name="T7" fmla="*/ 0 h 827"/>
                  <a:gd name="T8" fmla="*/ 535 w 535"/>
                  <a:gd name="T9" fmla="*/ 84 h 8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35" h="827">
                    <a:moveTo>
                      <a:pt x="535" y="84"/>
                    </a:moveTo>
                    <a:lnTo>
                      <a:pt x="57" y="827"/>
                    </a:lnTo>
                    <a:lnTo>
                      <a:pt x="0" y="812"/>
                    </a:lnTo>
                    <a:lnTo>
                      <a:pt x="513" y="0"/>
                    </a:lnTo>
                    <a:lnTo>
                      <a:pt x="535" y="84"/>
                    </a:lnTo>
                    <a:close/>
                  </a:path>
                </a:pathLst>
              </a:custGeom>
              <a:solidFill>
                <a:schemeClr val="accent2">
                  <a:lumMod val="40000"/>
                  <a:lumOff val="6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11" name="Freeform 180">
                <a:extLst>
                  <a:ext uri="{FF2B5EF4-FFF2-40B4-BE49-F238E27FC236}">
                    <a16:creationId xmlns:a16="http://schemas.microsoft.com/office/drawing/2014/main" id="{5713BE06-D3D8-4C91-9486-04640FBC2C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5221" y="4456030"/>
                <a:ext cx="227407" cy="671744"/>
              </a:xfrm>
              <a:custGeom>
                <a:avLst/>
                <a:gdLst>
                  <a:gd name="T0" fmla="*/ 369 w 369"/>
                  <a:gd name="T1" fmla="*/ 989 h 1090"/>
                  <a:gd name="T2" fmla="*/ 297 w 369"/>
                  <a:gd name="T3" fmla="*/ 1090 h 1090"/>
                  <a:gd name="T4" fmla="*/ 89 w 369"/>
                  <a:gd name="T5" fmla="*/ 326 h 1090"/>
                  <a:gd name="T6" fmla="*/ 67 w 369"/>
                  <a:gd name="T7" fmla="*/ 242 h 1090"/>
                  <a:gd name="T8" fmla="*/ 0 w 369"/>
                  <a:gd name="T9" fmla="*/ 0 h 1090"/>
                  <a:gd name="T10" fmla="*/ 121 w 369"/>
                  <a:gd name="T11" fmla="*/ 34 h 1090"/>
                  <a:gd name="T12" fmla="*/ 369 w 369"/>
                  <a:gd name="T13" fmla="*/ 989 h 10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9" h="1090">
                    <a:moveTo>
                      <a:pt x="369" y="989"/>
                    </a:moveTo>
                    <a:lnTo>
                      <a:pt x="297" y="1090"/>
                    </a:lnTo>
                    <a:lnTo>
                      <a:pt x="89" y="326"/>
                    </a:lnTo>
                    <a:lnTo>
                      <a:pt x="67" y="242"/>
                    </a:lnTo>
                    <a:lnTo>
                      <a:pt x="0" y="0"/>
                    </a:lnTo>
                    <a:lnTo>
                      <a:pt x="121" y="34"/>
                    </a:lnTo>
                    <a:lnTo>
                      <a:pt x="369" y="989"/>
                    </a:lnTo>
                    <a:close/>
                  </a:path>
                </a:pathLst>
              </a:custGeom>
              <a:solidFill>
                <a:schemeClr val="accent2">
                  <a:lumMod val="40000"/>
                  <a:lumOff val="6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12" name="Freeform 181">
                <a:extLst>
                  <a:ext uri="{FF2B5EF4-FFF2-40B4-BE49-F238E27FC236}">
                    <a16:creationId xmlns:a16="http://schemas.microsoft.com/office/drawing/2014/main" id="{DAE08682-B627-4B82-B571-00F032CF65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4837" y="5461798"/>
                <a:ext cx="108465" cy="44372"/>
              </a:xfrm>
              <a:custGeom>
                <a:avLst/>
                <a:gdLst>
                  <a:gd name="T0" fmla="*/ 93 w 93"/>
                  <a:gd name="T1" fmla="*/ 4 h 38"/>
                  <a:gd name="T2" fmla="*/ 93 w 93"/>
                  <a:gd name="T3" fmla="*/ 33 h 38"/>
                  <a:gd name="T4" fmla="*/ 16 w 93"/>
                  <a:gd name="T5" fmla="*/ 38 h 38"/>
                  <a:gd name="T6" fmla="*/ 0 w 93"/>
                  <a:gd name="T7" fmla="*/ 31 h 38"/>
                  <a:gd name="T8" fmla="*/ 25 w 93"/>
                  <a:gd name="T9" fmla="*/ 19 h 38"/>
                  <a:gd name="T10" fmla="*/ 36 w 93"/>
                  <a:gd name="T11" fmla="*/ 0 h 38"/>
                  <a:gd name="T12" fmla="*/ 51 w 93"/>
                  <a:gd name="T13" fmla="*/ 4 h 38"/>
                  <a:gd name="T14" fmla="*/ 93 w 93"/>
                  <a:gd name="T15" fmla="*/ 4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3" h="38">
                    <a:moveTo>
                      <a:pt x="93" y="4"/>
                    </a:moveTo>
                    <a:cubicBezTo>
                      <a:pt x="93" y="33"/>
                      <a:pt x="93" y="33"/>
                      <a:pt x="93" y="33"/>
                    </a:cubicBezTo>
                    <a:cubicBezTo>
                      <a:pt x="16" y="38"/>
                      <a:pt x="16" y="38"/>
                      <a:pt x="16" y="38"/>
                    </a:cubicBezTo>
                    <a:cubicBezTo>
                      <a:pt x="16" y="38"/>
                      <a:pt x="8" y="35"/>
                      <a:pt x="0" y="31"/>
                    </a:cubicBezTo>
                    <a:cubicBezTo>
                      <a:pt x="10" y="29"/>
                      <a:pt x="19" y="26"/>
                      <a:pt x="25" y="19"/>
                    </a:cubicBezTo>
                    <a:cubicBezTo>
                      <a:pt x="28" y="15"/>
                      <a:pt x="32" y="9"/>
                      <a:pt x="36" y="0"/>
                    </a:cubicBezTo>
                    <a:cubicBezTo>
                      <a:pt x="51" y="4"/>
                      <a:pt x="51" y="4"/>
                      <a:pt x="51" y="4"/>
                    </a:cubicBezTo>
                    <a:lnTo>
                      <a:pt x="93" y="4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13" name="Freeform 182">
                <a:extLst>
                  <a:ext uri="{FF2B5EF4-FFF2-40B4-BE49-F238E27FC236}">
                    <a16:creationId xmlns:a16="http://schemas.microsoft.com/office/drawing/2014/main" id="{18F73E14-A281-4EF9-9197-BA0161056D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7942" y="5230077"/>
                <a:ext cx="183651" cy="164546"/>
              </a:xfrm>
              <a:custGeom>
                <a:avLst/>
                <a:gdLst>
                  <a:gd name="T0" fmla="*/ 2 w 158"/>
                  <a:gd name="T1" fmla="*/ 99 h 141"/>
                  <a:gd name="T2" fmla="*/ 124 w 158"/>
                  <a:gd name="T3" fmla="*/ 0 h 141"/>
                  <a:gd name="T4" fmla="*/ 158 w 158"/>
                  <a:gd name="T5" fmla="*/ 0 h 141"/>
                  <a:gd name="T6" fmla="*/ 26 w 158"/>
                  <a:gd name="T7" fmla="*/ 127 h 141"/>
                  <a:gd name="T8" fmla="*/ 2 w 158"/>
                  <a:gd name="T9" fmla="*/ 99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8" h="141">
                    <a:moveTo>
                      <a:pt x="2" y="99"/>
                    </a:moveTo>
                    <a:cubicBezTo>
                      <a:pt x="124" y="0"/>
                      <a:pt x="124" y="0"/>
                      <a:pt x="124" y="0"/>
                    </a:cubicBezTo>
                    <a:cubicBezTo>
                      <a:pt x="158" y="0"/>
                      <a:pt x="158" y="0"/>
                      <a:pt x="158" y="0"/>
                    </a:cubicBezTo>
                    <a:cubicBezTo>
                      <a:pt x="158" y="0"/>
                      <a:pt x="75" y="102"/>
                      <a:pt x="26" y="127"/>
                    </a:cubicBezTo>
                    <a:cubicBezTo>
                      <a:pt x="26" y="127"/>
                      <a:pt x="0" y="141"/>
                      <a:pt x="2" y="99"/>
                    </a:cubicBez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14" name="Freeform 183">
                <a:extLst>
                  <a:ext uri="{FF2B5EF4-FFF2-40B4-BE49-F238E27FC236}">
                    <a16:creationId xmlns:a16="http://schemas.microsoft.com/office/drawing/2014/main" id="{50E4433F-F240-4786-BB6E-64B9E085D2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9791" y="5185705"/>
                <a:ext cx="206454" cy="75802"/>
              </a:xfrm>
              <a:custGeom>
                <a:avLst/>
                <a:gdLst>
                  <a:gd name="T0" fmla="*/ 0 w 335"/>
                  <a:gd name="T1" fmla="*/ 83 h 123"/>
                  <a:gd name="T2" fmla="*/ 148 w 335"/>
                  <a:gd name="T3" fmla="*/ 53 h 123"/>
                  <a:gd name="T4" fmla="*/ 335 w 335"/>
                  <a:gd name="T5" fmla="*/ 0 h 123"/>
                  <a:gd name="T6" fmla="*/ 335 w 335"/>
                  <a:gd name="T7" fmla="*/ 42 h 123"/>
                  <a:gd name="T8" fmla="*/ 295 w 335"/>
                  <a:gd name="T9" fmla="*/ 72 h 123"/>
                  <a:gd name="T10" fmla="*/ 231 w 335"/>
                  <a:gd name="T11" fmla="*/ 72 h 123"/>
                  <a:gd name="T12" fmla="*/ 195 w 335"/>
                  <a:gd name="T13" fmla="*/ 100 h 123"/>
                  <a:gd name="T14" fmla="*/ 0 w 335"/>
                  <a:gd name="T15" fmla="*/ 123 h 123"/>
                  <a:gd name="T16" fmla="*/ 0 w 335"/>
                  <a:gd name="T17" fmla="*/ 83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35" h="123">
                    <a:moveTo>
                      <a:pt x="0" y="83"/>
                    </a:moveTo>
                    <a:lnTo>
                      <a:pt x="148" y="53"/>
                    </a:lnTo>
                    <a:lnTo>
                      <a:pt x="335" y="0"/>
                    </a:lnTo>
                    <a:lnTo>
                      <a:pt x="335" y="42"/>
                    </a:lnTo>
                    <a:lnTo>
                      <a:pt x="295" y="72"/>
                    </a:lnTo>
                    <a:lnTo>
                      <a:pt x="231" y="72"/>
                    </a:lnTo>
                    <a:lnTo>
                      <a:pt x="195" y="100"/>
                    </a:lnTo>
                    <a:lnTo>
                      <a:pt x="0" y="123"/>
                    </a:lnTo>
                    <a:lnTo>
                      <a:pt x="0" y="83"/>
                    </a:ln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15" name="Freeform 184">
                <a:extLst>
                  <a:ext uri="{FF2B5EF4-FFF2-40B4-BE49-F238E27FC236}">
                    <a16:creationId xmlns:a16="http://schemas.microsoft.com/office/drawing/2014/main" id="{0C5E387D-8D84-4A58-910D-C932800E6E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0907" y="5098193"/>
                <a:ext cx="266849" cy="150372"/>
              </a:xfrm>
              <a:custGeom>
                <a:avLst/>
                <a:gdLst>
                  <a:gd name="T0" fmla="*/ 229 w 229"/>
                  <a:gd name="T1" fmla="*/ 51 h 129"/>
                  <a:gd name="T2" fmla="*/ 227 w 229"/>
                  <a:gd name="T3" fmla="*/ 90 h 129"/>
                  <a:gd name="T4" fmla="*/ 80 w 229"/>
                  <a:gd name="T5" fmla="*/ 118 h 129"/>
                  <a:gd name="T6" fmla="*/ 10 w 229"/>
                  <a:gd name="T7" fmla="*/ 65 h 129"/>
                  <a:gd name="T8" fmla="*/ 4 w 229"/>
                  <a:gd name="T9" fmla="*/ 1 h 129"/>
                  <a:gd name="T10" fmla="*/ 72 w 229"/>
                  <a:gd name="T11" fmla="*/ 19 h 129"/>
                  <a:gd name="T12" fmla="*/ 108 w 229"/>
                  <a:gd name="T13" fmla="*/ 9 h 129"/>
                  <a:gd name="T14" fmla="*/ 115 w 229"/>
                  <a:gd name="T15" fmla="*/ 0 h 129"/>
                  <a:gd name="T16" fmla="*/ 229 w 229"/>
                  <a:gd name="T17" fmla="*/ 51 h 1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29" h="129">
                    <a:moveTo>
                      <a:pt x="229" y="51"/>
                    </a:moveTo>
                    <a:cubicBezTo>
                      <a:pt x="229" y="63"/>
                      <a:pt x="227" y="79"/>
                      <a:pt x="227" y="90"/>
                    </a:cubicBezTo>
                    <a:cubicBezTo>
                      <a:pt x="180" y="111"/>
                      <a:pt x="129" y="129"/>
                      <a:pt x="80" y="118"/>
                    </a:cubicBezTo>
                    <a:cubicBezTo>
                      <a:pt x="50" y="111"/>
                      <a:pt x="24" y="91"/>
                      <a:pt x="10" y="65"/>
                    </a:cubicBezTo>
                    <a:cubicBezTo>
                      <a:pt x="0" y="46"/>
                      <a:pt x="1" y="23"/>
                      <a:pt x="4" y="1"/>
                    </a:cubicBezTo>
                    <a:cubicBezTo>
                      <a:pt x="24" y="13"/>
                      <a:pt x="48" y="19"/>
                      <a:pt x="72" y="19"/>
                    </a:cubicBezTo>
                    <a:cubicBezTo>
                      <a:pt x="85" y="20"/>
                      <a:pt x="99" y="18"/>
                      <a:pt x="108" y="9"/>
                    </a:cubicBezTo>
                    <a:cubicBezTo>
                      <a:pt x="111" y="7"/>
                      <a:pt x="113" y="4"/>
                      <a:pt x="115" y="0"/>
                    </a:cubicBezTo>
                    <a:cubicBezTo>
                      <a:pt x="142" y="34"/>
                      <a:pt x="187" y="56"/>
                      <a:pt x="229" y="51"/>
                    </a:cubicBezTo>
                    <a:close/>
                  </a:path>
                </a:pathLst>
              </a:custGeom>
              <a:solidFill>
                <a:srgbClr val="3E2D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16" name="Freeform 185">
                <a:extLst>
                  <a:ext uri="{FF2B5EF4-FFF2-40B4-BE49-F238E27FC236}">
                    <a16:creationId xmlns:a16="http://schemas.microsoft.com/office/drawing/2014/main" id="{9B20C12B-978E-41C2-B31D-232F0C7675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5221" y="4761705"/>
                <a:ext cx="159000" cy="359907"/>
              </a:xfrm>
              <a:custGeom>
                <a:avLst/>
                <a:gdLst>
                  <a:gd name="T0" fmla="*/ 95 w 136"/>
                  <a:gd name="T1" fmla="*/ 262 h 309"/>
                  <a:gd name="T2" fmla="*/ 111 w 136"/>
                  <a:gd name="T3" fmla="*/ 289 h 309"/>
                  <a:gd name="T4" fmla="*/ 104 w 136"/>
                  <a:gd name="T5" fmla="*/ 298 h 309"/>
                  <a:gd name="T6" fmla="*/ 68 w 136"/>
                  <a:gd name="T7" fmla="*/ 308 h 309"/>
                  <a:gd name="T8" fmla="*/ 0 w 136"/>
                  <a:gd name="T9" fmla="*/ 290 h 309"/>
                  <a:gd name="T10" fmla="*/ 2 w 136"/>
                  <a:gd name="T11" fmla="*/ 263 h 309"/>
                  <a:gd name="T12" fmla="*/ 12 w 136"/>
                  <a:gd name="T13" fmla="*/ 126 h 309"/>
                  <a:gd name="T14" fmla="*/ 23 w 136"/>
                  <a:gd name="T15" fmla="*/ 0 h 309"/>
                  <a:gd name="T16" fmla="*/ 136 w 136"/>
                  <a:gd name="T17" fmla="*/ 48 h 309"/>
                  <a:gd name="T18" fmla="*/ 95 w 136"/>
                  <a:gd name="T19" fmla="*/ 262 h 3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36" h="309">
                    <a:moveTo>
                      <a:pt x="95" y="262"/>
                    </a:moveTo>
                    <a:cubicBezTo>
                      <a:pt x="99" y="272"/>
                      <a:pt x="105" y="281"/>
                      <a:pt x="111" y="289"/>
                    </a:cubicBezTo>
                    <a:cubicBezTo>
                      <a:pt x="109" y="293"/>
                      <a:pt x="107" y="296"/>
                      <a:pt x="104" y="298"/>
                    </a:cubicBezTo>
                    <a:cubicBezTo>
                      <a:pt x="95" y="307"/>
                      <a:pt x="81" y="309"/>
                      <a:pt x="68" y="308"/>
                    </a:cubicBezTo>
                    <a:cubicBezTo>
                      <a:pt x="44" y="308"/>
                      <a:pt x="20" y="302"/>
                      <a:pt x="0" y="290"/>
                    </a:cubicBezTo>
                    <a:cubicBezTo>
                      <a:pt x="0" y="281"/>
                      <a:pt x="1" y="272"/>
                      <a:pt x="2" y="263"/>
                    </a:cubicBezTo>
                    <a:cubicBezTo>
                      <a:pt x="5" y="218"/>
                      <a:pt x="9" y="172"/>
                      <a:pt x="12" y="126"/>
                    </a:cubicBezTo>
                    <a:cubicBezTo>
                      <a:pt x="15" y="85"/>
                      <a:pt x="18" y="42"/>
                      <a:pt x="23" y="0"/>
                    </a:cubicBezTo>
                    <a:cubicBezTo>
                      <a:pt x="53" y="29"/>
                      <a:pt x="94" y="46"/>
                      <a:pt x="136" y="48"/>
                    </a:cubicBezTo>
                    <a:cubicBezTo>
                      <a:pt x="98" y="122"/>
                      <a:pt x="65" y="194"/>
                      <a:pt x="95" y="262"/>
                    </a:cubicBezTo>
                    <a:close/>
                  </a:path>
                </a:pathLst>
              </a:custGeom>
              <a:solidFill>
                <a:srgbClr val="FBE1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17" name="Freeform 186">
                <a:extLst>
                  <a:ext uri="{FF2B5EF4-FFF2-40B4-BE49-F238E27FC236}">
                    <a16:creationId xmlns:a16="http://schemas.microsoft.com/office/drawing/2014/main" id="{56FB1CA7-8E35-4869-9409-47D0473A7D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7279" y="4003065"/>
                <a:ext cx="566977" cy="814721"/>
              </a:xfrm>
              <a:custGeom>
                <a:avLst/>
                <a:gdLst>
                  <a:gd name="T0" fmla="*/ 443 w 487"/>
                  <a:gd name="T1" fmla="*/ 522 h 699"/>
                  <a:gd name="T2" fmla="*/ 375 w 487"/>
                  <a:gd name="T3" fmla="*/ 699 h 699"/>
                  <a:gd name="T4" fmla="*/ 262 w 487"/>
                  <a:gd name="T5" fmla="*/ 651 h 699"/>
                  <a:gd name="T6" fmla="*/ 337 w 487"/>
                  <a:gd name="T7" fmla="*/ 424 h 699"/>
                  <a:gd name="T8" fmla="*/ 125 w 487"/>
                  <a:gd name="T9" fmla="*/ 337 h 699"/>
                  <a:gd name="T10" fmla="*/ 6 w 487"/>
                  <a:gd name="T11" fmla="*/ 207 h 699"/>
                  <a:gd name="T12" fmla="*/ 51 w 487"/>
                  <a:gd name="T13" fmla="*/ 51 h 699"/>
                  <a:gd name="T14" fmla="*/ 82 w 487"/>
                  <a:gd name="T15" fmla="*/ 0 h 699"/>
                  <a:gd name="T16" fmla="*/ 204 w 487"/>
                  <a:gd name="T17" fmla="*/ 89 h 699"/>
                  <a:gd name="T18" fmla="*/ 350 w 487"/>
                  <a:gd name="T19" fmla="*/ 104 h 699"/>
                  <a:gd name="T20" fmla="*/ 327 w 487"/>
                  <a:gd name="T21" fmla="*/ 146 h 699"/>
                  <a:gd name="T22" fmla="*/ 317 w 487"/>
                  <a:gd name="T23" fmla="*/ 176 h 699"/>
                  <a:gd name="T24" fmla="*/ 334 w 487"/>
                  <a:gd name="T25" fmla="*/ 204 h 699"/>
                  <a:gd name="T26" fmla="*/ 465 w 487"/>
                  <a:gd name="T27" fmla="*/ 345 h 699"/>
                  <a:gd name="T28" fmla="*/ 443 w 487"/>
                  <a:gd name="T29" fmla="*/ 522 h 6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87" h="699">
                    <a:moveTo>
                      <a:pt x="443" y="522"/>
                    </a:moveTo>
                    <a:cubicBezTo>
                      <a:pt x="437" y="581"/>
                      <a:pt x="405" y="640"/>
                      <a:pt x="375" y="699"/>
                    </a:cubicBezTo>
                    <a:cubicBezTo>
                      <a:pt x="333" y="697"/>
                      <a:pt x="292" y="680"/>
                      <a:pt x="262" y="651"/>
                    </a:cubicBezTo>
                    <a:cubicBezTo>
                      <a:pt x="273" y="570"/>
                      <a:pt x="292" y="490"/>
                      <a:pt x="337" y="424"/>
                    </a:cubicBezTo>
                    <a:cubicBezTo>
                      <a:pt x="260" y="407"/>
                      <a:pt x="202" y="352"/>
                      <a:pt x="125" y="337"/>
                    </a:cubicBezTo>
                    <a:cubicBezTo>
                      <a:pt x="63" y="325"/>
                      <a:pt x="12" y="270"/>
                      <a:pt x="6" y="207"/>
                    </a:cubicBezTo>
                    <a:cubicBezTo>
                      <a:pt x="0" y="152"/>
                      <a:pt x="25" y="99"/>
                      <a:pt x="51" y="51"/>
                    </a:cubicBezTo>
                    <a:cubicBezTo>
                      <a:pt x="61" y="34"/>
                      <a:pt x="72" y="17"/>
                      <a:pt x="82" y="0"/>
                    </a:cubicBezTo>
                    <a:cubicBezTo>
                      <a:pt x="108" y="44"/>
                      <a:pt x="155" y="75"/>
                      <a:pt x="204" y="89"/>
                    </a:cubicBezTo>
                    <a:cubicBezTo>
                      <a:pt x="251" y="103"/>
                      <a:pt x="301" y="105"/>
                      <a:pt x="350" y="104"/>
                    </a:cubicBezTo>
                    <a:cubicBezTo>
                      <a:pt x="343" y="118"/>
                      <a:pt x="335" y="132"/>
                      <a:pt x="327" y="146"/>
                    </a:cubicBezTo>
                    <a:cubicBezTo>
                      <a:pt x="322" y="155"/>
                      <a:pt x="317" y="165"/>
                      <a:pt x="317" y="176"/>
                    </a:cubicBezTo>
                    <a:cubicBezTo>
                      <a:pt x="316" y="186"/>
                      <a:pt x="325" y="197"/>
                      <a:pt x="334" y="204"/>
                    </a:cubicBezTo>
                    <a:cubicBezTo>
                      <a:pt x="386" y="242"/>
                      <a:pt x="441" y="284"/>
                      <a:pt x="465" y="345"/>
                    </a:cubicBezTo>
                    <a:cubicBezTo>
                      <a:pt x="487" y="401"/>
                      <a:pt x="480" y="475"/>
                      <a:pt x="443" y="522"/>
                    </a:cubicBez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18" name="Freeform 187">
                <a:extLst>
                  <a:ext uri="{FF2B5EF4-FFF2-40B4-BE49-F238E27FC236}">
                    <a16:creationId xmlns:a16="http://schemas.microsoft.com/office/drawing/2014/main" id="{17D3BBFF-2BBC-4D0D-9EF0-5CE5D6102A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2802" y="3346728"/>
                <a:ext cx="523838" cy="778360"/>
              </a:xfrm>
              <a:custGeom>
                <a:avLst/>
                <a:gdLst>
                  <a:gd name="T0" fmla="*/ 443 w 450"/>
                  <a:gd name="T1" fmla="*/ 250 h 668"/>
                  <a:gd name="T2" fmla="*/ 435 w 450"/>
                  <a:gd name="T3" fmla="*/ 285 h 668"/>
                  <a:gd name="T4" fmla="*/ 390 w 450"/>
                  <a:gd name="T5" fmla="*/ 405 h 668"/>
                  <a:gd name="T6" fmla="*/ 313 w 450"/>
                  <a:gd name="T7" fmla="*/ 585 h 668"/>
                  <a:gd name="T8" fmla="*/ 283 w 450"/>
                  <a:gd name="T9" fmla="*/ 640 h 668"/>
                  <a:gd name="T10" fmla="*/ 268 w 450"/>
                  <a:gd name="T11" fmla="*/ 667 h 668"/>
                  <a:gd name="T12" fmla="*/ 183 w 450"/>
                  <a:gd name="T13" fmla="*/ 664 h 668"/>
                  <a:gd name="T14" fmla="*/ 122 w 450"/>
                  <a:gd name="T15" fmla="*/ 652 h 668"/>
                  <a:gd name="T16" fmla="*/ 0 w 450"/>
                  <a:gd name="T17" fmla="*/ 563 h 668"/>
                  <a:gd name="T18" fmla="*/ 37 w 450"/>
                  <a:gd name="T19" fmla="*/ 466 h 668"/>
                  <a:gd name="T20" fmla="*/ 42 w 450"/>
                  <a:gd name="T21" fmla="*/ 270 h 668"/>
                  <a:gd name="T22" fmla="*/ 77 w 450"/>
                  <a:gd name="T23" fmla="*/ 90 h 668"/>
                  <a:gd name="T24" fmla="*/ 242 w 450"/>
                  <a:gd name="T25" fmla="*/ 5 h 668"/>
                  <a:gd name="T26" fmla="*/ 299 w 450"/>
                  <a:gd name="T27" fmla="*/ 55 h 668"/>
                  <a:gd name="T28" fmla="*/ 344 w 450"/>
                  <a:gd name="T29" fmla="*/ 30 h 668"/>
                  <a:gd name="T30" fmla="*/ 407 w 450"/>
                  <a:gd name="T31" fmla="*/ 93 h 668"/>
                  <a:gd name="T32" fmla="*/ 409 w 450"/>
                  <a:gd name="T33" fmla="*/ 96 h 668"/>
                  <a:gd name="T34" fmla="*/ 443 w 450"/>
                  <a:gd name="T35" fmla="*/ 250 h 6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50" h="668">
                    <a:moveTo>
                      <a:pt x="443" y="250"/>
                    </a:moveTo>
                    <a:cubicBezTo>
                      <a:pt x="441" y="262"/>
                      <a:pt x="438" y="273"/>
                      <a:pt x="435" y="285"/>
                    </a:cubicBezTo>
                    <a:cubicBezTo>
                      <a:pt x="425" y="326"/>
                      <a:pt x="407" y="366"/>
                      <a:pt x="390" y="405"/>
                    </a:cubicBezTo>
                    <a:cubicBezTo>
                      <a:pt x="363" y="463"/>
                      <a:pt x="343" y="529"/>
                      <a:pt x="313" y="585"/>
                    </a:cubicBezTo>
                    <a:cubicBezTo>
                      <a:pt x="303" y="603"/>
                      <a:pt x="293" y="621"/>
                      <a:pt x="283" y="640"/>
                    </a:cubicBezTo>
                    <a:cubicBezTo>
                      <a:pt x="278" y="649"/>
                      <a:pt x="273" y="658"/>
                      <a:pt x="268" y="667"/>
                    </a:cubicBezTo>
                    <a:cubicBezTo>
                      <a:pt x="239" y="668"/>
                      <a:pt x="211" y="667"/>
                      <a:pt x="183" y="664"/>
                    </a:cubicBezTo>
                    <a:cubicBezTo>
                      <a:pt x="162" y="662"/>
                      <a:pt x="142" y="658"/>
                      <a:pt x="122" y="652"/>
                    </a:cubicBezTo>
                    <a:cubicBezTo>
                      <a:pt x="73" y="638"/>
                      <a:pt x="26" y="607"/>
                      <a:pt x="0" y="563"/>
                    </a:cubicBezTo>
                    <a:cubicBezTo>
                      <a:pt x="19" y="533"/>
                      <a:pt x="37" y="501"/>
                      <a:pt x="37" y="466"/>
                    </a:cubicBezTo>
                    <a:cubicBezTo>
                      <a:pt x="39" y="400"/>
                      <a:pt x="40" y="335"/>
                      <a:pt x="42" y="270"/>
                    </a:cubicBezTo>
                    <a:cubicBezTo>
                      <a:pt x="43" y="208"/>
                      <a:pt x="45" y="143"/>
                      <a:pt x="77" y="90"/>
                    </a:cubicBezTo>
                    <a:cubicBezTo>
                      <a:pt x="111" y="34"/>
                      <a:pt x="177" y="0"/>
                      <a:pt x="242" y="5"/>
                    </a:cubicBezTo>
                    <a:cubicBezTo>
                      <a:pt x="242" y="5"/>
                      <a:pt x="256" y="45"/>
                      <a:pt x="299" y="55"/>
                    </a:cubicBezTo>
                    <a:cubicBezTo>
                      <a:pt x="343" y="65"/>
                      <a:pt x="344" y="30"/>
                      <a:pt x="344" y="30"/>
                    </a:cubicBezTo>
                    <a:cubicBezTo>
                      <a:pt x="368" y="43"/>
                      <a:pt x="390" y="72"/>
                      <a:pt x="407" y="93"/>
                    </a:cubicBezTo>
                    <a:cubicBezTo>
                      <a:pt x="408" y="94"/>
                      <a:pt x="409" y="95"/>
                      <a:pt x="409" y="96"/>
                    </a:cubicBezTo>
                    <a:cubicBezTo>
                      <a:pt x="442" y="139"/>
                      <a:pt x="450" y="196"/>
                      <a:pt x="443" y="25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19" name="Freeform 188">
                <a:extLst>
                  <a:ext uri="{FF2B5EF4-FFF2-40B4-BE49-F238E27FC236}">
                    <a16:creationId xmlns:a16="http://schemas.microsoft.com/office/drawing/2014/main" id="{11933FF2-D3EB-4AB7-AE11-F1041EB0A4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0453" y="3738682"/>
                <a:ext cx="299512" cy="386407"/>
              </a:xfrm>
              <a:custGeom>
                <a:avLst/>
                <a:gdLst>
                  <a:gd name="T0" fmla="*/ 257 w 257"/>
                  <a:gd name="T1" fmla="*/ 292 h 332"/>
                  <a:gd name="T2" fmla="*/ 222 w 257"/>
                  <a:gd name="T3" fmla="*/ 332 h 332"/>
                  <a:gd name="T4" fmla="*/ 32 w 257"/>
                  <a:gd name="T5" fmla="*/ 194 h 332"/>
                  <a:gd name="T6" fmla="*/ 0 w 257"/>
                  <a:gd name="T7" fmla="*/ 36 h 332"/>
                  <a:gd name="T8" fmla="*/ 70 w 257"/>
                  <a:gd name="T9" fmla="*/ 2 h 332"/>
                  <a:gd name="T10" fmla="*/ 117 w 257"/>
                  <a:gd name="T11" fmla="*/ 5 h 332"/>
                  <a:gd name="T12" fmla="*/ 109 w 257"/>
                  <a:gd name="T13" fmla="*/ 136 h 332"/>
                  <a:gd name="T14" fmla="*/ 257 w 257"/>
                  <a:gd name="T15" fmla="*/ 292 h 3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57" h="332">
                    <a:moveTo>
                      <a:pt x="257" y="292"/>
                    </a:moveTo>
                    <a:cubicBezTo>
                      <a:pt x="248" y="308"/>
                      <a:pt x="238" y="324"/>
                      <a:pt x="222" y="332"/>
                    </a:cubicBezTo>
                    <a:cubicBezTo>
                      <a:pt x="143" y="314"/>
                      <a:pt x="50" y="273"/>
                      <a:pt x="32" y="194"/>
                    </a:cubicBezTo>
                    <a:cubicBezTo>
                      <a:pt x="20" y="142"/>
                      <a:pt x="8" y="89"/>
                      <a:pt x="0" y="36"/>
                    </a:cubicBezTo>
                    <a:cubicBezTo>
                      <a:pt x="19" y="17"/>
                      <a:pt x="44" y="5"/>
                      <a:pt x="70" y="2"/>
                    </a:cubicBezTo>
                    <a:cubicBezTo>
                      <a:pt x="86" y="0"/>
                      <a:pt x="102" y="1"/>
                      <a:pt x="117" y="5"/>
                    </a:cubicBezTo>
                    <a:cubicBezTo>
                      <a:pt x="114" y="49"/>
                      <a:pt x="112" y="93"/>
                      <a:pt x="109" y="136"/>
                    </a:cubicBezTo>
                    <a:cubicBezTo>
                      <a:pt x="151" y="196"/>
                      <a:pt x="201" y="245"/>
                      <a:pt x="257" y="292"/>
                    </a:cubicBezTo>
                    <a:close/>
                  </a:path>
                </a:pathLst>
              </a:custGeom>
              <a:solidFill>
                <a:srgbClr val="FBE1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20" name="Freeform 189">
                <a:extLst>
                  <a:ext uri="{FF2B5EF4-FFF2-40B4-BE49-F238E27FC236}">
                    <a16:creationId xmlns:a16="http://schemas.microsoft.com/office/drawing/2014/main" id="{5DD417DE-2A70-4C29-AE16-3BEBD5B763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4640" y="4064693"/>
                <a:ext cx="183035" cy="164546"/>
              </a:xfrm>
              <a:custGeom>
                <a:avLst/>
                <a:gdLst>
                  <a:gd name="T0" fmla="*/ 152 w 157"/>
                  <a:gd name="T1" fmla="*/ 76 h 141"/>
                  <a:gd name="T2" fmla="*/ 142 w 157"/>
                  <a:gd name="T3" fmla="*/ 81 h 141"/>
                  <a:gd name="T4" fmla="*/ 138 w 157"/>
                  <a:gd name="T5" fmla="*/ 82 h 141"/>
                  <a:gd name="T6" fmla="*/ 115 w 157"/>
                  <a:gd name="T7" fmla="*/ 88 h 141"/>
                  <a:gd name="T8" fmla="*/ 109 w 157"/>
                  <a:gd name="T9" fmla="*/ 97 h 141"/>
                  <a:gd name="T10" fmla="*/ 91 w 157"/>
                  <a:gd name="T11" fmla="*/ 104 h 141"/>
                  <a:gd name="T12" fmla="*/ 59 w 157"/>
                  <a:gd name="T13" fmla="*/ 123 h 141"/>
                  <a:gd name="T14" fmla="*/ 31 w 157"/>
                  <a:gd name="T15" fmla="*/ 139 h 141"/>
                  <a:gd name="T16" fmla="*/ 5 w 157"/>
                  <a:gd name="T17" fmla="*/ 118 h 141"/>
                  <a:gd name="T18" fmla="*/ 1 w 157"/>
                  <a:gd name="T19" fmla="*/ 85 h 141"/>
                  <a:gd name="T20" fmla="*/ 16 w 157"/>
                  <a:gd name="T21" fmla="*/ 34 h 141"/>
                  <a:gd name="T22" fmla="*/ 62 w 157"/>
                  <a:gd name="T23" fmla="*/ 5 h 141"/>
                  <a:gd name="T24" fmla="*/ 106 w 157"/>
                  <a:gd name="T25" fmla="*/ 7 h 141"/>
                  <a:gd name="T26" fmla="*/ 140 w 157"/>
                  <a:gd name="T27" fmla="*/ 36 h 141"/>
                  <a:gd name="T28" fmla="*/ 154 w 157"/>
                  <a:gd name="T29" fmla="*/ 55 h 141"/>
                  <a:gd name="T30" fmla="*/ 152 w 157"/>
                  <a:gd name="T31" fmla="*/ 76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7" h="141">
                    <a:moveTo>
                      <a:pt x="152" y="76"/>
                    </a:moveTo>
                    <a:cubicBezTo>
                      <a:pt x="149" y="78"/>
                      <a:pt x="145" y="80"/>
                      <a:pt x="142" y="81"/>
                    </a:cubicBezTo>
                    <a:cubicBezTo>
                      <a:pt x="141" y="81"/>
                      <a:pt x="140" y="82"/>
                      <a:pt x="138" y="82"/>
                    </a:cubicBezTo>
                    <a:cubicBezTo>
                      <a:pt x="131" y="84"/>
                      <a:pt x="122" y="86"/>
                      <a:pt x="115" y="88"/>
                    </a:cubicBezTo>
                    <a:cubicBezTo>
                      <a:pt x="114" y="91"/>
                      <a:pt x="112" y="94"/>
                      <a:pt x="109" y="97"/>
                    </a:cubicBezTo>
                    <a:cubicBezTo>
                      <a:pt x="104" y="102"/>
                      <a:pt x="98" y="105"/>
                      <a:pt x="91" y="104"/>
                    </a:cubicBezTo>
                    <a:cubicBezTo>
                      <a:pt x="87" y="117"/>
                      <a:pt x="72" y="125"/>
                      <a:pt x="59" y="123"/>
                    </a:cubicBezTo>
                    <a:cubicBezTo>
                      <a:pt x="55" y="134"/>
                      <a:pt x="43" y="141"/>
                      <a:pt x="31" y="139"/>
                    </a:cubicBezTo>
                    <a:cubicBezTo>
                      <a:pt x="20" y="137"/>
                      <a:pt x="10" y="129"/>
                      <a:pt x="5" y="118"/>
                    </a:cubicBezTo>
                    <a:cubicBezTo>
                      <a:pt x="0" y="107"/>
                      <a:pt x="0" y="97"/>
                      <a:pt x="1" y="85"/>
                    </a:cubicBezTo>
                    <a:cubicBezTo>
                      <a:pt x="3" y="67"/>
                      <a:pt x="6" y="48"/>
                      <a:pt x="16" y="34"/>
                    </a:cubicBezTo>
                    <a:cubicBezTo>
                      <a:pt x="27" y="19"/>
                      <a:pt x="45" y="11"/>
                      <a:pt x="62" y="5"/>
                    </a:cubicBezTo>
                    <a:cubicBezTo>
                      <a:pt x="76" y="0"/>
                      <a:pt x="92" y="2"/>
                      <a:pt x="106" y="7"/>
                    </a:cubicBezTo>
                    <a:cubicBezTo>
                      <a:pt x="120" y="13"/>
                      <a:pt x="132" y="23"/>
                      <a:pt x="140" y="36"/>
                    </a:cubicBezTo>
                    <a:cubicBezTo>
                      <a:pt x="144" y="42"/>
                      <a:pt x="151" y="49"/>
                      <a:pt x="154" y="55"/>
                    </a:cubicBezTo>
                    <a:cubicBezTo>
                      <a:pt x="157" y="62"/>
                      <a:pt x="157" y="71"/>
                      <a:pt x="152" y="76"/>
                    </a:cubicBezTo>
                    <a:close/>
                  </a:path>
                </a:pathLst>
              </a:custGeom>
              <a:solidFill>
                <a:srgbClr val="FBE1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21" name="Freeform 190">
                <a:extLst>
                  <a:ext uri="{FF2B5EF4-FFF2-40B4-BE49-F238E27FC236}">
                    <a16:creationId xmlns:a16="http://schemas.microsoft.com/office/drawing/2014/main" id="{1C956C84-4F76-496E-A91F-A8363AA3F7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31593" y="4160217"/>
                <a:ext cx="36360" cy="35128"/>
              </a:xfrm>
              <a:custGeom>
                <a:avLst/>
                <a:gdLst>
                  <a:gd name="T0" fmla="*/ 29 w 31"/>
                  <a:gd name="T1" fmla="*/ 17 h 30"/>
                  <a:gd name="T2" fmla="*/ 15 w 31"/>
                  <a:gd name="T3" fmla="*/ 30 h 30"/>
                  <a:gd name="T4" fmla="*/ 3 w 31"/>
                  <a:gd name="T5" fmla="*/ 23 h 30"/>
                  <a:gd name="T6" fmla="*/ 0 w 31"/>
                  <a:gd name="T7" fmla="*/ 15 h 30"/>
                  <a:gd name="T8" fmla="*/ 6 w 31"/>
                  <a:gd name="T9" fmla="*/ 6 h 30"/>
                  <a:gd name="T10" fmla="*/ 29 w 31"/>
                  <a:gd name="T11" fmla="*/ 0 h 30"/>
                  <a:gd name="T12" fmla="*/ 29 w 31"/>
                  <a:gd name="T13" fmla="*/ 17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1" h="30">
                    <a:moveTo>
                      <a:pt x="29" y="17"/>
                    </a:moveTo>
                    <a:cubicBezTo>
                      <a:pt x="27" y="24"/>
                      <a:pt x="22" y="30"/>
                      <a:pt x="15" y="30"/>
                    </a:cubicBezTo>
                    <a:cubicBezTo>
                      <a:pt x="10" y="30"/>
                      <a:pt x="6" y="27"/>
                      <a:pt x="3" y="23"/>
                    </a:cubicBezTo>
                    <a:cubicBezTo>
                      <a:pt x="2" y="20"/>
                      <a:pt x="1" y="18"/>
                      <a:pt x="0" y="15"/>
                    </a:cubicBezTo>
                    <a:cubicBezTo>
                      <a:pt x="3" y="12"/>
                      <a:pt x="5" y="9"/>
                      <a:pt x="6" y="6"/>
                    </a:cubicBezTo>
                    <a:cubicBezTo>
                      <a:pt x="13" y="4"/>
                      <a:pt x="22" y="2"/>
                      <a:pt x="29" y="0"/>
                    </a:cubicBezTo>
                    <a:cubicBezTo>
                      <a:pt x="30" y="6"/>
                      <a:pt x="31" y="12"/>
                      <a:pt x="29" y="17"/>
                    </a:cubicBezTo>
                    <a:close/>
                  </a:path>
                </a:pathLst>
              </a:custGeom>
              <a:solidFill>
                <a:srgbClr val="FBE1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22" name="Freeform 191">
                <a:extLst>
                  <a:ext uri="{FF2B5EF4-FFF2-40B4-BE49-F238E27FC236}">
                    <a16:creationId xmlns:a16="http://schemas.microsoft.com/office/drawing/2014/main" id="{03BF7D0A-3817-47D1-8DCD-2CD82BC0E4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83198" y="3719577"/>
                <a:ext cx="465291" cy="312453"/>
              </a:xfrm>
              <a:custGeom>
                <a:avLst/>
                <a:gdLst>
                  <a:gd name="T0" fmla="*/ 399 w 399"/>
                  <a:gd name="T1" fmla="*/ 194 h 268"/>
                  <a:gd name="T2" fmla="*/ 377 w 399"/>
                  <a:gd name="T3" fmla="*/ 200 h 268"/>
                  <a:gd name="T4" fmla="*/ 279 w 399"/>
                  <a:gd name="T5" fmla="*/ 268 h 268"/>
                  <a:gd name="T6" fmla="*/ 269 w 399"/>
                  <a:gd name="T7" fmla="*/ 265 h 268"/>
                  <a:gd name="T8" fmla="*/ 106 w 399"/>
                  <a:gd name="T9" fmla="*/ 216 h 268"/>
                  <a:gd name="T10" fmla="*/ 18 w 399"/>
                  <a:gd name="T11" fmla="*/ 91 h 268"/>
                  <a:gd name="T12" fmla="*/ 0 w 399"/>
                  <a:gd name="T13" fmla="*/ 62 h 268"/>
                  <a:gd name="T14" fmla="*/ 79 w 399"/>
                  <a:gd name="T15" fmla="*/ 0 h 268"/>
                  <a:gd name="T16" fmla="*/ 137 w 399"/>
                  <a:gd name="T17" fmla="*/ 94 h 268"/>
                  <a:gd name="T18" fmla="*/ 314 w 399"/>
                  <a:gd name="T19" fmla="*/ 209 h 268"/>
                  <a:gd name="T20" fmla="*/ 388 w 399"/>
                  <a:gd name="T21" fmla="*/ 191 h 268"/>
                  <a:gd name="T22" fmla="*/ 399 w 399"/>
                  <a:gd name="T23" fmla="*/ 194 h 2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99" h="268">
                    <a:moveTo>
                      <a:pt x="399" y="194"/>
                    </a:moveTo>
                    <a:cubicBezTo>
                      <a:pt x="391" y="195"/>
                      <a:pt x="384" y="198"/>
                      <a:pt x="377" y="200"/>
                    </a:cubicBezTo>
                    <a:cubicBezTo>
                      <a:pt x="339" y="213"/>
                      <a:pt x="304" y="236"/>
                      <a:pt x="279" y="268"/>
                    </a:cubicBezTo>
                    <a:cubicBezTo>
                      <a:pt x="276" y="266"/>
                      <a:pt x="273" y="265"/>
                      <a:pt x="269" y="265"/>
                    </a:cubicBezTo>
                    <a:cubicBezTo>
                      <a:pt x="212" y="258"/>
                      <a:pt x="151" y="251"/>
                      <a:pt x="106" y="216"/>
                    </a:cubicBezTo>
                    <a:cubicBezTo>
                      <a:pt x="65" y="185"/>
                      <a:pt x="42" y="136"/>
                      <a:pt x="18" y="91"/>
                    </a:cubicBezTo>
                    <a:cubicBezTo>
                      <a:pt x="12" y="82"/>
                      <a:pt x="6" y="72"/>
                      <a:pt x="0" y="62"/>
                    </a:cubicBezTo>
                    <a:cubicBezTo>
                      <a:pt x="22" y="36"/>
                      <a:pt x="49" y="15"/>
                      <a:pt x="79" y="0"/>
                    </a:cubicBezTo>
                    <a:cubicBezTo>
                      <a:pt x="97" y="32"/>
                      <a:pt x="115" y="64"/>
                      <a:pt x="137" y="94"/>
                    </a:cubicBezTo>
                    <a:cubicBezTo>
                      <a:pt x="180" y="152"/>
                      <a:pt x="242" y="202"/>
                      <a:pt x="314" y="209"/>
                    </a:cubicBezTo>
                    <a:cubicBezTo>
                      <a:pt x="339" y="211"/>
                      <a:pt x="363" y="197"/>
                      <a:pt x="388" y="191"/>
                    </a:cubicBezTo>
                    <a:cubicBezTo>
                      <a:pt x="392" y="192"/>
                      <a:pt x="395" y="193"/>
                      <a:pt x="399" y="194"/>
                    </a:cubicBezTo>
                    <a:close/>
                  </a:path>
                </a:pathLst>
              </a:custGeom>
              <a:solidFill>
                <a:srgbClr val="FBE1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23" name="Freeform 192">
                <a:extLst>
                  <a:ext uri="{FF2B5EF4-FFF2-40B4-BE49-F238E27FC236}">
                    <a16:creationId xmlns:a16="http://schemas.microsoft.com/office/drawing/2014/main" id="{F529A642-D822-4933-9873-17A70F68C4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35547" y="3874879"/>
                <a:ext cx="248977" cy="146674"/>
              </a:xfrm>
              <a:custGeom>
                <a:avLst/>
                <a:gdLst>
                  <a:gd name="T0" fmla="*/ 0 w 214"/>
                  <a:gd name="T1" fmla="*/ 58 h 126"/>
                  <a:gd name="T2" fmla="*/ 84 w 214"/>
                  <a:gd name="T3" fmla="*/ 4 h 126"/>
                  <a:gd name="T4" fmla="*/ 109 w 214"/>
                  <a:gd name="T5" fmla="*/ 15 h 126"/>
                  <a:gd name="T6" fmla="*/ 137 w 214"/>
                  <a:gd name="T7" fmla="*/ 24 h 126"/>
                  <a:gd name="T8" fmla="*/ 161 w 214"/>
                  <a:gd name="T9" fmla="*/ 41 h 126"/>
                  <a:gd name="T10" fmla="*/ 203 w 214"/>
                  <a:gd name="T11" fmla="*/ 89 h 126"/>
                  <a:gd name="T12" fmla="*/ 170 w 214"/>
                  <a:gd name="T13" fmla="*/ 121 h 126"/>
                  <a:gd name="T14" fmla="*/ 130 w 214"/>
                  <a:gd name="T15" fmla="*/ 98 h 126"/>
                  <a:gd name="T16" fmla="*/ 94 w 214"/>
                  <a:gd name="T17" fmla="*/ 92 h 126"/>
                  <a:gd name="T18" fmla="*/ 52 w 214"/>
                  <a:gd name="T19" fmla="*/ 88 h 126"/>
                  <a:gd name="T20" fmla="*/ 46 w 214"/>
                  <a:gd name="T21" fmla="*/ 54 h 126"/>
                  <a:gd name="T22" fmla="*/ 11 w 214"/>
                  <a:gd name="T23" fmla="*/ 61 h 126"/>
                  <a:gd name="T24" fmla="*/ 0 w 214"/>
                  <a:gd name="T25" fmla="*/ 58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14" h="126">
                    <a:moveTo>
                      <a:pt x="0" y="58"/>
                    </a:moveTo>
                    <a:cubicBezTo>
                      <a:pt x="0" y="58"/>
                      <a:pt x="62" y="0"/>
                      <a:pt x="84" y="4"/>
                    </a:cubicBezTo>
                    <a:cubicBezTo>
                      <a:pt x="106" y="7"/>
                      <a:pt x="109" y="15"/>
                      <a:pt x="109" y="15"/>
                    </a:cubicBezTo>
                    <a:cubicBezTo>
                      <a:pt x="109" y="15"/>
                      <a:pt x="133" y="12"/>
                      <a:pt x="137" y="24"/>
                    </a:cubicBezTo>
                    <a:cubicBezTo>
                      <a:pt x="137" y="24"/>
                      <a:pt x="157" y="32"/>
                      <a:pt x="161" y="41"/>
                    </a:cubicBezTo>
                    <a:cubicBezTo>
                      <a:pt x="166" y="49"/>
                      <a:pt x="214" y="72"/>
                      <a:pt x="203" y="89"/>
                    </a:cubicBezTo>
                    <a:cubicBezTo>
                      <a:pt x="193" y="105"/>
                      <a:pt x="186" y="126"/>
                      <a:pt x="170" y="121"/>
                    </a:cubicBezTo>
                    <a:cubicBezTo>
                      <a:pt x="154" y="116"/>
                      <a:pt x="132" y="104"/>
                      <a:pt x="130" y="98"/>
                    </a:cubicBezTo>
                    <a:cubicBezTo>
                      <a:pt x="129" y="92"/>
                      <a:pt x="98" y="99"/>
                      <a:pt x="94" y="92"/>
                    </a:cubicBezTo>
                    <a:cubicBezTo>
                      <a:pt x="91" y="85"/>
                      <a:pt x="53" y="96"/>
                      <a:pt x="52" y="88"/>
                    </a:cubicBezTo>
                    <a:cubicBezTo>
                      <a:pt x="52" y="80"/>
                      <a:pt x="46" y="54"/>
                      <a:pt x="46" y="54"/>
                    </a:cubicBezTo>
                    <a:cubicBezTo>
                      <a:pt x="11" y="61"/>
                      <a:pt x="11" y="61"/>
                      <a:pt x="11" y="61"/>
                    </a:cubicBezTo>
                    <a:lnTo>
                      <a:pt x="0" y="58"/>
                    </a:lnTo>
                    <a:close/>
                  </a:path>
                </a:pathLst>
              </a:custGeom>
              <a:solidFill>
                <a:srgbClr val="FBE1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24" name="Freeform 193">
                <a:extLst>
                  <a:ext uri="{FF2B5EF4-FFF2-40B4-BE49-F238E27FC236}">
                    <a16:creationId xmlns:a16="http://schemas.microsoft.com/office/drawing/2014/main" id="{8759B08B-248C-4DB5-B80D-758569753D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2129" y="3967938"/>
                <a:ext cx="90593" cy="39442"/>
              </a:xfrm>
              <a:custGeom>
                <a:avLst/>
                <a:gdLst>
                  <a:gd name="T0" fmla="*/ 76 w 78"/>
                  <a:gd name="T1" fmla="*/ 19 h 34"/>
                  <a:gd name="T2" fmla="*/ 64 w 78"/>
                  <a:gd name="T3" fmla="*/ 32 h 34"/>
                  <a:gd name="T4" fmla="*/ 45 w 78"/>
                  <a:gd name="T5" fmla="*/ 34 h 34"/>
                  <a:gd name="T6" fmla="*/ 0 w 78"/>
                  <a:gd name="T7" fmla="*/ 26 h 34"/>
                  <a:gd name="T8" fmla="*/ 35 w 78"/>
                  <a:gd name="T9" fmla="*/ 10 h 34"/>
                  <a:gd name="T10" fmla="*/ 69 w 78"/>
                  <a:gd name="T11" fmla="*/ 0 h 34"/>
                  <a:gd name="T12" fmla="*/ 70 w 78"/>
                  <a:gd name="T13" fmla="*/ 1 h 34"/>
                  <a:gd name="T14" fmla="*/ 76 w 78"/>
                  <a:gd name="T15" fmla="*/ 19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8" h="34">
                    <a:moveTo>
                      <a:pt x="76" y="19"/>
                    </a:moveTo>
                    <a:cubicBezTo>
                      <a:pt x="75" y="25"/>
                      <a:pt x="69" y="30"/>
                      <a:pt x="64" y="32"/>
                    </a:cubicBezTo>
                    <a:cubicBezTo>
                      <a:pt x="58" y="34"/>
                      <a:pt x="51" y="34"/>
                      <a:pt x="45" y="34"/>
                    </a:cubicBezTo>
                    <a:cubicBezTo>
                      <a:pt x="31" y="33"/>
                      <a:pt x="14" y="32"/>
                      <a:pt x="0" y="26"/>
                    </a:cubicBezTo>
                    <a:cubicBezTo>
                      <a:pt x="11" y="20"/>
                      <a:pt x="23" y="14"/>
                      <a:pt x="35" y="10"/>
                    </a:cubicBezTo>
                    <a:cubicBezTo>
                      <a:pt x="46" y="6"/>
                      <a:pt x="58" y="2"/>
                      <a:pt x="69" y="0"/>
                    </a:cubicBezTo>
                    <a:cubicBezTo>
                      <a:pt x="69" y="1"/>
                      <a:pt x="69" y="1"/>
                      <a:pt x="70" y="1"/>
                    </a:cubicBezTo>
                    <a:cubicBezTo>
                      <a:pt x="75" y="5"/>
                      <a:pt x="78" y="13"/>
                      <a:pt x="76" y="19"/>
                    </a:cubicBezTo>
                    <a:close/>
                  </a:path>
                </a:pathLst>
              </a:custGeom>
              <a:solidFill>
                <a:srgbClr val="FBE1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25" name="Freeform 194">
                <a:extLst>
                  <a:ext uri="{FF2B5EF4-FFF2-40B4-BE49-F238E27FC236}">
                    <a16:creationId xmlns:a16="http://schemas.microsoft.com/office/drawing/2014/main" id="{A2A7E098-BA3B-4BA1-A7A4-F8DBE77080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37396" y="3959926"/>
                <a:ext cx="193512" cy="68407"/>
              </a:xfrm>
              <a:custGeom>
                <a:avLst/>
                <a:gdLst>
                  <a:gd name="T0" fmla="*/ 166 w 166"/>
                  <a:gd name="T1" fmla="*/ 23 h 59"/>
                  <a:gd name="T2" fmla="*/ 129 w 166"/>
                  <a:gd name="T3" fmla="*/ 44 h 59"/>
                  <a:gd name="T4" fmla="*/ 0 w 166"/>
                  <a:gd name="T5" fmla="*/ 22 h 59"/>
                  <a:gd name="T6" fmla="*/ 13 w 166"/>
                  <a:gd name="T7" fmla="*/ 17 h 59"/>
                  <a:gd name="T8" fmla="*/ 47 w 166"/>
                  <a:gd name="T9" fmla="*/ 7 h 59"/>
                  <a:gd name="T10" fmla="*/ 162 w 166"/>
                  <a:gd name="T11" fmla="*/ 18 h 59"/>
                  <a:gd name="T12" fmla="*/ 166 w 166"/>
                  <a:gd name="T13" fmla="*/ 23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6" h="59">
                    <a:moveTo>
                      <a:pt x="166" y="23"/>
                    </a:moveTo>
                    <a:cubicBezTo>
                      <a:pt x="156" y="33"/>
                      <a:pt x="143" y="40"/>
                      <a:pt x="129" y="44"/>
                    </a:cubicBezTo>
                    <a:cubicBezTo>
                      <a:pt x="86" y="59"/>
                      <a:pt x="36" y="50"/>
                      <a:pt x="0" y="22"/>
                    </a:cubicBezTo>
                    <a:cubicBezTo>
                      <a:pt x="4" y="20"/>
                      <a:pt x="9" y="18"/>
                      <a:pt x="13" y="17"/>
                    </a:cubicBezTo>
                    <a:cubicBezTo>
                      <a:pt x="24" y="13"/>
                      <a:pt x="36" y="9"/>
                      <a:pt x="47" y="7"/>
                    </a:cubicBezTo>
                    <a:cubicBezTo>
                      <a:pt x="85" y="0"/>
                      <a:pt x="126" y="4"/>
                      <a:pt x="162" y="18"/>
                    </a:cubicBezTo>
                    <a:cubicBezTo>
                      <a:pt x="164" y="20"/>
                      <a:pt x="165" y="21"/>
                      <a:pt x="166" y="23"/>
                    </a:cubicBezTo>
                    <a:close/>
                  </a:path>
                </a:pathLst>
              </a:custGeom>
              <a:solidFill>
                <a:srgbClr val="FBE1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26" name="Freeform 195">
                <a:extLst>
                  <a:ext uri="{FF2B5EF4-FFF2-40B4-BE49-F238E27FC236}">
                    <a16:creationId xmlns:a16="http://schemas.microsoft.com/office/drawing/2014/main" id="{0024B1C7-B6AF-411A-B6C0-674D2CEC11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5000" y="3002229"/>
                <a:ext cx="237884" cy="290884"/>
              </a:xfrm>
              <a:custGeom>
                <a:avLst/>
                <a:gdLst>
                  <a:gd name="T0" fmla="*/ 204 w 204"/>
                  <a:gd name="T1" fmla="*/ 137 h 250"/>
                  <a:gd name="T2" fmla="*/ 148 w 204"/>
                  <a:gd name="T3" fmla="*/ 236 h 250"/>
                  <a:gd name="T4" fmla="*/ 103 w 204"/>
                  <a:gd name="T5" fmla="*/ 250 h 250"/>
                  <a:gd name="T6" fmla="*/ 45 w 204"/>
                  <a:gd name="T7" fmla="*/ 227 h 250"/>
                  <a:gd name="T8" fmla="*/ 0 w 204"/>
                  <a:gd name="T9" fmla="*/ 115 h 250"/>
                  <a:gd name="T10" fmla="*/ 1 w 204"/>
                  <a:gd name="T11" fmla="*/ 91 h 250"/>
                  <a:gd name="T12" fmla="*/ 26 w 204"/>
                  <a:gd name="T13" fmla="*/ 74 h 250"/>
                  <a:gd name="T14" fmla="*/ 30 w 204"/>
                  <a:gd name="T15" fmla="*/ 34 h 250"/>
                  <a:gd name="T16" fmla="*/ 99 w 204"/>
                  <a:gd name="T17" fmla="*/ 3 h 250"/>
                  <a:gd name="T18" fmla="*/ 139 w 204"/>
                  <a:gd name="T19" fmla="*/ 14 h 250"/>
                  <a:gd name="T20" fmla="*/ 154 w 204"/>
                  <a:gd name="T21" fmla="*/ 31 h 250"/>
                  <a:gd name="T22" fmla="*/ 174 w 204"/>
                  <a:gd name="T23" fmla="*/ 37 h 250"/>
                  <a:gd name="T24" fmla="*/ 188 w 204"/>
                  <a:gd name="T25" fmla="*/ 100 h 250"/>
                  <a:gd name="T26" fmla="*/ 197 w 204"/>
                  <a:gd name="T27" fmla="*/ 127 h 250"/>
                  <a:gd name="T28" fmla="*/ 204 w 204"/>
                  <a:gd name="T29" fmla="*/ 137 h 2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04" h="250">
                    <a:moveTo>
                      <a:pt x="204" y="137"/>
                    </a:moveTo>
                    <a:cubicBezTo>
                      <a:pt x="199" y="181"/>
                      <a:pt x="178" y="217"/>
                      <a:pt x="148" y="236"/>
                    </a:cubicBezTo>
                    <a:cubicBezTo>
                      <a:pt x="134" y="245"/>
                      <a:pt x="119" y="250"/>
                      <a:pt x="103" y="250"/>
                    </a:cubicBezTo>
                    <a:cubicBezTo>
                      <a:pt x="81" y="250"/>
                      <a:pt x="61" y="242"/>
                      <a:pt x="45" y="227"/>
                    </a:cubicBezTo>
                    <a:cubicBezTo>
                      <a:pt x="18" y="202"/>
                      <a:pt x="0" y="162"/>
                      <a:pt x="0" y="115"/>
                    </a:cubicBezTo>
                    <a:cubicBezTo>
                      <a:pt x="0" y="107"/>
                      <a:pt x="0" y="99"/>
                      <a:pt x="1" y="91"/>
                    </a:cubicBezTo>
                    <a:cubicBezTo>
                      <a:pt x="11" y="91"/>
                      <a:pt x="21" y="83"/>
                      <a:pt x="26" y="74"/>
                    </a:cubicBezTo>
                    <a:cubicBezTo>
                      <a:pt x="32" y="62"/>
                      <a:pt x="31" y="48"/>
                      <a:pt x="30" y="34"/>
                    </a:cubicBezTo>
                    <a:cubicBezTo>
                      <a:pt x="56" y="36"/>
                      <a:pt x="83" y="24"/>
                      <a:pt x="99" y="3"/>
                    </a:cubicBezTo>
                    <a:cubicBezTo>
                      <a:pt x="113" y="0"/>
                      <a:pt x="129" y="4"/>
                      <a:pt x="139" y="14"/>
                    </a:cubicBezTo>
                    <a:cubicBezTo>
                      <a:pt x="145" y="19"/>
                      <a:pt x="149" y="25"/>
                      <a:pt x="154" y="31"/>
                    </a:cubicBezTo>
                    <a:cubicBezTo>
                      <a:pt x="160" y="36"/>
                      <a:pt x="167" y="39"/>
                      <a:pt x="174" y="37"/>
                    </a:cubicBezTo>
                    <a:cubicBezTo>
                      <a:pt x="179" y="58"/>
                      <a:pt x="183" y="80"/>
                      <a:pt x="188" y="100"/>
                    </a:cubicBezTo>
                    <a:cubicBezTo>
                      <a:pt x="190" y="109"/>
                      <a:pt x="192" y="119"/>
                      <a:pt x="197" y="127"/>
                    </a:cubicBezTo>
                    <a:cubicBezTo>
                      <a:pt x="199" y="131"/>
                      <a:pt x="201" y="134"/>
                      <a:pt x="204" y="137"/>
                    </a:cubicBezTo>
                    <a:close/>
                  </a:path>
                </a:pathLst>
              </a:custGeom>
              <a:solidFill>
                <a:srgbClr val="FBE1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27" name="Freeform 196">
                <a:extLst>
                  <a:ext uri="{FF2B5EF4-FFF2-40B4-BE49-F238E27FC236}">
                    <a16:creationId xmlns:a16="http://schemas.microsoft.com/office/drawing/2014/main" id="{20D8175F-51B0-49B3-A391-A2C895D401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6035" y="2912252"/>
                <a:ext cx="234186" cy="163314"/>
              </a:xfrm>
              <a:custGeom>
                <a:avLst/>
                <a:gdLst>
                  <a:gd name="T0" fmla="*/ 201 w 201"/>
                  <a:gd name="T1" fmla="*/ 98 h 140"/>
                  <a:gd name="T2" fmla="*/ 128 w 201"/>
                  <a:gd name="T3" fmla="*/ 58 h 140"/>
                  <a:gd name="T4" fmla="*/ 64 w 201"/>
                  <a:gd name="T5" fmla="*/ 87 h 140"/>
                  <a:gd name="T6" fmla="*/ 34 w 201"/>
                  <a:gd name="T7" fmla="*/ 136 h 140"/>
                  <a:gd name="T8" fmla="*/ 30 w 201"/>
                  <a:gd name="T9" fmla="*/ 140 h 140"/>
                  <a:gd name="T10" fmla="*/ 4 w 201"/>
                  <a:gd name="T11" fmla="*/ 69 h 140"/>
                  <a:gd name="T12" fmla="*/ 51 w 201"/>
                  <a:gd name="T13" fmla="*/ 9 h 140"/>
                  <a:gd name="T14" fmla="*/ 124 w 201"/>
                  <a:gd name="T15" fmla="*/ 9 h 140"/>
                  <a:gd name="T16" fmla="*/ 157 w 201"/>
                  <a:gd name="T17" fmla="*/ 27 h 140"/>
                  <a:gd name="T18" fmla="*/ 157 w 201"/>
                  <a:gd name="T19" fmla="*/ 27 h 140"/>
                  <a:gd name="T20" fmla="*/ 173 w 201"/>
                  <a:gd name="T21" fmla="*/ 48 h 140"/>
                  <a:gd name="T22" fmla="*/ 201 w 201"/>
                  <a:gd name="T23" fmla="*/ 98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1" h="140">
                    <a:moveTo>
                      <a:pt x="201" y="98"/>
                    </a:moveTo>
                    <a:cubicBezTo>
                      <a:pt x="183" y="73"/>
                      <a:pt x="157" y="58"/>
                      <a:pt x="128" y="58"/>
                    </a:cubicBezTo>
                    <a:cubicBezTo>
                      <a:pt x="104" y="58"/>
                      <a:pt x="81" y="68"/>
                      <a:pt x="64" y="87"/>
                    </a:cubicBezTo>
                    <a:cubicBezTo>
                      <a:pt x="51" y="100"/>
                      <a:pt x="41" y="117"/>
                      <a:pt x="34" y="136"/>
                    </a:cubicBezTo>
                    <a:cubicBezTo>
                      <a:pt x="33" y="138"/>
                      <a:pt x="32" y="139"/>
                      <a:pt x="30" y="140"/>
                    </a:cubicBezTo>
                    <a:cubicBezTo>
                      <a:pt x="10" y="123"/>
                      <a:pt x="0" y="95"/>
                      <a:pt x="4" y="69"/>
                    </a:cubicBezTo>
                    <a:cubicBezTo>
                      <a:pt x="8" y="43"/>
                      <a:pt x="26" y="19"/>
                      <a:pt x="51" y="9"/>
                    </a:cubicBezTo>
                    <a:cubicBezTo>
                      <a:pt x="74" y="0"/>
                      <a:pt x="99" y="2"/>
                      <a:pt x="124" y="9"/>
                    </a:cubicBezTo>
                    <a:cubicBezTo>
                      <a:pt x="136" y="12"/>
                      <a:pt x="148" y="19"/>
                      <a:pt x="157" y="27"/>
                    </a:cubicBezTo>
                    <a:cubicBezTo>
                      <a:pt x="157" y="27"/>
                      <a:pt x="157" y="27"/>
                      <a:pt x="157" y="27"/>
                    </a:cubicBezTo>
                    <a:cubicBezTo>
                      <a:pt x="163" y="33"/>
                      <a:pt x="169" y="40"/>
                      <a:pt x="173" y="48"/>
                    </a:cubicBezTo>
                    <a:cubicBezTo>
                      <a:pt x="183" y="65"/>
                      <a:pt x="192" y="82"/>
                      <a:pt x="201" y="98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28" name="Freeform 197">
                <a:extLst>
                  <a:ext uri="{FF2B5EF4-FFF2-40B4-BE49-F238E27FC236}">
                    <a16:creationId xmlns:a16="http://schemas.microsoft.com/office/drawing/2014/main" id="{FA5386BA-581F-48A0-B4CD-73FDA75788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8454" y="2943682"/>
                <a:ext cx="81965" cy="138663"/>
              </a:xfrm>
              <a:custGeom>
                <a:avLst/>
                <a:gdLst>
                  <a:gd name="T0" fmla="*/ 68 w 70"/>
                  <a:gd name="T1" fmla="*/ 119 h 119"/>
                  <a:gd name="T2" fmla="*/ 44 w 70"/>
                  <a:gd name="T3" fmla="*/ 71 h 119"/>
                  <a:gd name="T4" fmla="*/ 16 w 70"/>
                  <a:gd name="T5" fmla="*/ 21 h 119"/>
                  <a:gd name="T6" fmla="*/ 0 w 70"/>
                  <a:gd name="T7" fmla="*/ 0 h 119"/>
                  <a:gd name="T8" fmla="*/ 49 w 70"/>
                  <a:gd name="T9" fmla="*/ 26 h 119"/>
                  <a:gd name="T10" fmla="*/ 69 w 70"/>
                  <a:gd name="T11" fmla="*/ 81 h 119"/>
                  <a:gd name="T12" fmla="*/ 68 w 70"/>
                  <a:gd name="T13" fmla="*/ 119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0" h="119">
                    <a:moveTo>
                      <a:pt x="68" y="119"/>
                    </a:moveTo>
                    <a:cubicBezTo>
                      <a:pt x="62" y="101"/>
                      <a:pt x="54" y="85"/>
                      <a:pt x="44" y="71"/>
                    </a:cubicBezTo>
                    <a:cubicBezTo>
                      <a:pt x="35" y="55"/>
                      <a:pt x="26" y="38"/>
                      <a:pt x="16" y="21"/>
                    </a:cubicBezTo>
                    <a:cubicBezTo>
                      <a:pt x="12" y="13"/>
                      <a:pt x="6" y="6"/>
                      <a:pt x="0" y="0"/>
                    </a:cubicBezTo>
                    <a:cubicBezTo>
                      <a:pt x="18" y="5"/>
                      <a:pt x="36" y="13"/>
                      <a:pt x="49" y="26"/>
                    </a:cubicBezTo>
                    <a:cubicBezTo>
                      <a:pt x="62" y="41"/>
                      <a:pt x="68" y="61"/>
                      <a:pt x="69" y="81"/>
                    </a:cubicBezTo>
                    <a:cubicBezTo>
                      <a:pt x="70" y="94"/>
                      <a:pt x="69" y="107"/>
                      <a:pt x="68" y="11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29" name="Freeform 198">
                <a:extLst>
                  <a:ext uri="{FF2B5EF4-FFF2-40B4-BE49-F238E27FC236}">
                    <a16:creationId xmlns:a16="http://schemas.microsoft.com/office/drawing/2014/main" id="{0F89BC71-4CC6-4CD4-92C7-1858C9C0E2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4442" y="3266612"/>
                <a:ext cx="133116" cy="155919"/>
              </a:xfrm>
              <a:custGeom>
                <a:avLst/>
                <a:gdLst>
                  <a:gd name="T0" fmla="*/ 69 w 114"/>
                  <a:gd name="T1" fmla="*/ 23 h 134"/>
                  <a:gd name="T2" fmla="*/ 11 w 114"/>
                  <a:gd name="T3" fmla="*/ 0 h 134"/>
                  <a:gd name="T4" fmla="*/ 0 w 114"/>
                  <a:gd name="T5" fmla="*/ 74 h 134"/>
                  <a:gd name="T6" fmla="*/ 57 w 114"/>
                  <a:gd name="T7" fmla="*/ 124 h 134"/>
                  <a:gd name="T8" fmla="*/ 102 w 114"/>
                  <a:gd name="T9" fmla="*/ 99 h 134"/>
                  <a:gd name="T10" fmla="*/ 114 w 114"/>
                  <a:gd name="T11" fmla="*/ 9 h 134"/>
                  <a:gd name="T12" fmla="*/ 69 w 114"/>
                  <a:gd name="T13" fmla="*/ 23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4" h="134">
                    <a:moveTo>
                      <a:pt x="69" y="23"/>
                    </a:moveTo>
                    <a:cubicBezTo>
                      <a:pt x="47" y="23"/>
                      <a:pt x="27" y="15"/>
                      <a:pt x="11" y="0"/>
                    </a:cubicBezTo>
                    <a:cubicBezTo>
                      <a:pt x="7" y="24"/>
                      <a:pt x="4" y="49"/>
                      <a:pt x="0" y="74"/>
                    </a:cubicBezTo>
                    <a:cubicBezTo>
                      <a:pt x="0" y="74"/>
                      <a:pt x="14" y="114"/>
                      <a:pt x="57" y="124"/>
                    </a:cubicBezTo>
                    <a:cubicBezTo>
                      <a:pt x="101" y="134"/>
                      <a:pt x="102" y="99"/>
                      <a:pt x="102" y="99"/>
                    </a:cubicBezTo>
                    <a:cubicBezTo>
                      <a:pt x="106" y="69"/>
                      <a:pt x="110" y="40"/>
                      <a:pt x="114" y="9"/>
                    </a:cubicBezTo>
                    <a:cubicBezTo>
                      <a:pt x="100" y="18"/>
                      <a:pt x="85" y="23"/>
                      <a:pt x="69" y="23"/>
                    </a:cubicBezTo>
                    <a:close/>
                  </a:path>
                </a:pathLst>
              </a:custGeom>
              <a:solidFill>
                <a:srgbClr val="FAD6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30" name="Freeform 199">
                <a:extLst>
                  <a:ext uri="{FF2B5EF4-FFF2-40B4-BE49-F238E27FC236}">
                    <a16:creationId xmlns:a16="http://schemas.microsoft.com/office/drawing/2014/main" id="{1E62F051-BC7F-402D-85DB-E508F25F96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6233" y="2980042"/>
                <a:ext cx="238500" cy="181802"/>
              </a:xfrm>
              <a:custGeom>
                <a:avLst/>
                <a:gdLst>
                  <a:gd name="T0" fmla="*/ 205 w 205"/>
                  <a:gd name="T1" fmla="*/ 134 h 156"/>
                  <a:gd name="T2" fmla="*/ 203 w 205"/>
                  <a:gd name="T3" fmla="*/ 156 h 156"/>
                  <a:gd name="T4" fmla="*/ 196 w 205"/>
                  <a:gd name="T5" fmla="*/ 146 h 156"/>
                  <a:gd name="T6" fmla="*/ 187 w 205"/>
                  <a:gd name="T7" fmla="*/ 119 h 156"/>
                  <a:gd name="T8" fmla="*/ 173 w 205"/>
                  <a:gd name="T9" fmla="*/ 56 h 156"/>
                  <a:gd name="T10" fmla="*/ 153 w 205"/>
                  <a:gd name="T11" fmla="*/ 50 h 156"/>
                  <a:gd name="T12" fmla="*/ 138 w 205"/>
                  <a:gd name="T13" fmla="*/ 33 h 156"/>
                  <a:gd name="T14" fmla="*/ 98 w 205"/>
                  <a:gd name="T15" fmla="*/ 22 h 156"/>
                  <a:gd name="T16" fmla="*/ 29 w 205"/>
                  <a:gd name="T17" fmla="*/ 53 h 156"/>
                  <a:gd name="T18" fmla="*/ 25 w 205"/>
                  <a:gd name="T19" fmla="*/ 93 h 156"/>
                  <a:gd name="T20" fmla="*/ 0 w 205"/>
                  <a:gd name="T21" fmla="*/ 110 h 156"/>
                  <a:gd name="T22" fmla="*/ 8 w 205"/>
                  <a:gd name="T23" fmla="*/ 78 h 156"/>
                  <a:gd name="T24" fmla="*/ 38 w 205"/>
                  <a:gd name="T25" fmla="*/ 29 h 156"/>
                  <a:gd name="T26" fmla="*/ 102 w 205"/>
                  <a:gd name="T27" fmla="*/ 0 h 156"/>
                  <a:gd name="T28" fmla="*/ 175 w 205"/>
                  <a:gd name="T29" fmla="*/ 40 h 156"/>
                  <a:gd name="T30" fmla="*/ 199 w 205"/>
                  <a:gd name="T31" fmla="*/ 88 h 156"/>
                  <a:gd name="T32" fmla="*/ 205 w 205"/>
                  <a:gd name="T33" fmla="*/ 134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05" h="156">
                    <a:moveTo>
                      <a:pt x="205" y="134"/>
                    </a:moveTo>
                    <a:cubicBezTo>
                      <a:pt x="205" y="142"/>
                      <a:pt x="204" y="149"/>
                      <a:pt x="203" y="156"/>
                    </a:cubicBezTo>
                    <a:cubicBezTo>
                      <a:pt x="200" y="153"/>
                      <a:pt x="198" y="150"/>
                      <a:pt x="196" y="146"/>
                    </a:cubicBezTo>
                    <a:cubicBezTo>
                      <a:pt x="191" y="138"/>
                      <a:pt x="189" y="128"/>
                      <a:pt x="187" y="119"/>
                    </a:cubicBezTo>
                    <a:cubicBezTo>
                      <a:pt x="182" y="99"/>
                      <a:pt x="178" y="77"/>
                      <a:pt x="173" y="56"/>
                    </a:cubicBezTo>
                    <a:cubicBezTo>
                      <a:pt x="166" y="58"/>
                      <a:pt x="159" y="55"/>
                      <a:pt x="153" y="50"/>
                    </a:cubicBezTo>
                    <a:cubicBezTo>
                      <a:pt x="148" y="44"/>
                      <a:pt x="144" y="38"/>
                      <a:pt x="138" y="33"/>
                    </a:cubicBezTo>
                    <a:cubicBezTo>
                      <a:pt x="128" y="23"/>
                      <a:pt x="112" y="19"/>
                      <a:pt x="98" y="22"/>
                    </a:cubicBezTo>
                    <a:cubicBezTo>
                      <a:pt x="82" y="43"/>
                      <a:pt x="55" y="55"/>
                      <a:pt x="29" y="53"/>
                    </a:cubicBezTo>
                    <a:cubicBezTo>
                      <a:pt x="30" y="67"/>
                      <a:pt x="31" y="81"/>
                      <a:pt x="25" y="93"/>
                    </a:cubicBezTo>
                    <a:cubicBezTo>
                      <a:pt x="20" y="102"/>
                      <a:pt x="10" y="110"/>
                      <a:pt x="0" y="110"/>
                    </a:cubicBezTo>
                    <a:cubicBezTo>
                      <a:pt x="2" y="99"/>
                      <a:pt x="5" y="88"/>
                      <a:pt x="8" y="78"/>
                    </a:cubicBezTo>
                    <a:cubicBezTo>
                      <a:pt x="15" y="59"/>
                      <a:pt x="25" y="42"/>
                      <a:pt x="38" y="29"/>
                    </a:cubicBezTo>
                    <a:cubicBezTo>
                      <a:pt x="55" y="10"/>
                      <a:pt x="78" y="0"/>
                      <a:pt x="102" y="0"/>
                    </a:cubicBezTo>
                    <a:cubicBezTo>
                      <a:pt x="131" y="0"/>
                      <a:pt x="157" y="15"/>
                      <a:pt x="175" y="40"/>
                    </a:cubicBezTo>
                    <a:cubicBezTo>
                      <a:pt x="185" y="54"/>
                      <a:pt x="193" y="70"/>
                      <a:pt x="199" y="88"/>
                    </a:cubicBezTo>
                    <a:cubicBezTo>
                      <a:pt x="202" y="103"/>
                      <a:pt x="205" y="118"/>
                      <a:pt x="205" y="134"/>
                    </a:cubicBezTo>
                    <a:close/>
                  </a:path>
                </a:pathLst>
              </a:custGeom>
              <a:solidFill>
                <a:srgbClr val="3E2D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</p:grpSp>
        <p:grpSp>
          <p:nvGrpSpPr>
            <p:cNvPr id="451" name="Group 450">
              <a:extLst>
                <a:ext uri="{FF2B5EF4-FFF2-40B4-BE49-F238E27FC236}">
                  <a16:creationId xmlns:a16="http://schemas.microsoft.com/office/drawing/2014/main" id="{D2D89C8C-50E9-4782-9AEF-D161F1C72E69}"/>
                </a:ext>
              </a:extLst>
            </p:cNvPr>
            <p:cNvGrpSpPr/>
            <p:nvPr/>
          </p:nvGrpSpPr>
          <p:grpSpPr>
            <a:xfrm>
              <a:off x="197767" y="2597333"/>
              <a:ext cx="555268" cy="493023"/>
              <a:chOff x="197767" y="2597333"/>
              <a:chExt cx="555268" cy="493023"/>
            </a:xfrm>
          </p:grpSpPr>
          <p:sp>
            <p:nvSpPr>
              <p:cNvPr id="231" name="Freeform 200">
                <a:extLst>
                  <a:ext uri="{FF2B5EF4-FFF2-40B4-BE49-F238E27FC236}">
                    <a16:creationId xmlns:a16="http://schemas.microsoft.com/office/drawing/2014/main" id="{21DC195B-D53D-4BBE-A73E-46404BBAA0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790" y="2597333"/>
                <a:ext cx="308756" cy="391953"/>
              </a:xfrm>
              <a:custGeom>
                <a:avLst/>
                <a:gdLst>
                  <a:gd name="T0" fmla="*/ 250 w 265"/>
                  <a:gd name="T1" fmla="*/ 191 h 336"/>
                  <a:gd name="T2" fmla="*/ 133 w 265"/>
                  <a:gd name="T3" fmla="*/ 0 h 336"/>
                  <a:gd name="T4" fmla="*/ 15 w 265"/>
                  <a:gd name="T5" fmla="*/ 191 h 336"/>
                  <a:gd name="T6" fmla="*/ 133 w 265"/>
                  <a:gd name="T7" fmla="*/ 336 h 336"/>
                  <a:gd name="T8" fmla="*/ 250 w 265"/>
                  <a:gd name="T9" fmla="*/ 191 h 3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5" h="336">
                    <a:moveTo>
                      <a:pt x="250" y="191"/>
                    </a:moveTo>
                    <a:cubicBezTo>
                      <a:pt x="235" y="77"/>
                      <a:pt x="133" y="0"/>
                      <a:pt x="133" y="0"/>
                    </a:cubicBezTo>
                    <a:cubicBezTo>
                      <a:pt x="133" y="0"/>
                      <a:pt x="30" y="77"/>
                      <a:pt x="15" y="191"/>
                    </a:cubicBezTo>
                    <a:cubicBezTo>
                      <a:pt x="0" y="304"/>
                      <a:pt x="133" y="336"/>
                      <a:pt x="133" y="336"/>
                    </a:cubicBezTo>
                    <a:cubicBezTo>
                      <a:pt x="133" y="336"/>
                      <a:pt x="265" y="304"/>
                      <a:pt x="250" y="19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32" name="Freeform 201">
                <a:extLst>
                  <a:ext uri="{FF2B5EF4-FFF2-40B4-BE49-F238E27FC236}">
                    <a16:creationId xmlns:a16="http://schemas.microsoft.com/office/drawing/2014/main" id="{9D8373CE-4D71-402A-BECB-C5C638E810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883" y="2652182"/>
                <a:ext cx="180570" cy="433860"/>
              </a:xfrm>
              <a:custGeom>
                <a:avLst/>
                <a:gdLst>
                  <a:gd name="T0" fmla="*/ 151 w 155"/>
                  <a:gd name="T1" fmla="*/ 153 h 372"/>
                  <a:gd name="T2" fmla="*/ 138 w 155"/>
                  <a:gd name="T3" fmla="*/ 151 h 372"/>
                  <a:gd name="T4" fmla="*/ 87 w 155"/>
                  <a:gd name="T5" fmla="*/ 190 h 372"/>
                  <a:gd name="T6" fmla="*/ 87 w 155"/>
                  <a:gd name="T7" fmla="*/ 124 h 372"/>
                  <a:gd name="T8" fmla="*/ 129 w 155"/>
                  <a:gd name="T9" fmla="*/ 89 h 372"/>
                  <a:gd name="T10" fmla="*/ 130 w 155"/>
                  <a:gd name="T11" fmla="*/ 76 h 372"/>
                  <a:gd name="T12" fmla="*/ 116 w 155"/>
                  <a:gd name="T13" fmla="*/ 74 h 372"/>
                  <a:gd name="T14" fmla="*/ 87 w 155"/>
                  <a:gd name="T15" fmla="*/ 99 h 372"/>
                  <a:gd name="T16" fmla="*/ 87 w 155"/>
                  <a:gd name="T17" fmla="*/ 10 h 372"/>
                  <a:gd name="T18" fmla="*/ 78 w 155"/>
                  <a:gd name="T19" fmla="*/ 0 h 372"/>
                  <a:gd name="T20" fmla="*/ 68 w 155"/>
                  <a:gd name="T21" fmla="*/ 10 h 372"/>
                  <a:gd name="T22" fmla="*/ 68 w 155"/>
                  <a:gd name="T23" fmla="*/ 100 h 372"/>
                  <a:gd name="T24" fmla="*/ 35 w 155"/>
                  <a:gd name="T25" fmla="*/ 74 h 372"/>
                  <a:gd name="T26" fmla="*/ 22 w 155"/>
                  <a:gd name="T27" fmla="*/ 76 h 372"/>
                  <a:gd name="T28" fmla="*/ 24 w 155"/>
                  <a:gd name="T29" fmla="*/ 89 h 372"/>
                  <a:gd name="T30" fmla="*/ 68 w 155"/>
                  <a:gd name="T31" fmla="*/ 124 h 372"/>
                  <a:gd name="T32" fmla="*/ 68 w 155"/>
                  <a:gd name="T33" fmla="*/ 190 h 372"/>
                  <a:gd name="T34" fmla="*/ 17 w 155"/>
                  <a:gd name="T35" fmla="*/ 151 h 372"/>
                  <a:gd name="T36" fmla="*/ 3 w 155"/>
                  <a:gd name="T37" fmla="*/ 153 h 372"/>
                  <a:gd name="T38" fmla="*/ 5 w 155"/>
                  <a:gd name="T39" fmla="*/ 166 h 372"/>
                  <a:gd name="T40" fmla="*/ 68 w 155"/>
                  <a:gd name="T41" fmla="*/ 213 h 372"/>
                  <a:gd name="T42" fmla="*/ 68 w 155"/>
                  <a:gd name="T43" fmla="*/ 362 h 372"/>
                  <a:gd name="T44" fmla="*/ 78 w 155"/>
                  <a:gd name="T45" fmla="*/ 372 h 372"/>
                  <a:gd name="T46" fmla="*/ 87 w 155"/>
                  <a:gd name="T47" fmla="*/ 362 h 372"/>
                  <a:gd name="T48" fmla="*/ 87 w 155"/>
                  <a:gd name="T49" fmla="*/ 213 h 372"/>
                  <a:gd name="T50" fmla="*/ 150 w 155"/>
                  <a:gd name="T51" fmla="*/ 166 h 372"/>
                  <a:gd name="T52" fmla="*/ 151 w 155"/>
                  <a:gd name="T53" fmla="*/ 153 h 3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55" h="372">
                    <a:moveTo>
                      <a:pt x="151" y="153"/>
                    </a:moveTo>
                    <a:cubicBezTo>
                      <a:pt x="148" y="149"/>
                      <a:pt x="142" y="148"/>
                      <a:pt x="138" y="151"/>
                    </a:cubicBezTo>
                    <a:cubicBezTo>
                      <a:pt x="87" y="190"/>
                      <a:pt x="87" y="190"/>
                      <a:pt x="87" y="190"/>
                    </a:cubicBezTo>
                    <a:cubicBezTo>
                      <a:pt x="87" y="124"/>
                      <a:pt x="87" y="124"/>
                      <a:pt x="87" y="124"/>
                    </a:cubicBezTo>
                    <a:cubicBezTo>
                      <a:pt x="129" y="89"/>
                      <a:pt x="129" y="89"/>
                      <a:pt x="129" y="89"/>
                    </a:cubicBezTo>
                    <a:cubicBezTo>
                      <a:pt x="132" y="85"/>
                      <a:pt x="133" y="80"/>
                      <a:pt x="130" y="76"/>
                    </a:cubicBezTo>
                    <a:cubicBezTo>
                      <a:pt x="126" y="72"/>
                      <a:pt x="120" y="71"/>
                      <a:pt x="116" y="74"/>
                    </a:cubicBezTo>
                    <a:cubicBezTo>
                      <a:pt x="87" y="99"/>
                      <a:pt x="87" y="99"/>
                      <a:pt x="87" y="99"/>
                    </a:cubicBezTo>
                    <a:cubicBezTo>
                      <a:pt x="87" y="10"/>
                      <a:pt x="87" y="10"/>
                      <a:pt x="87" y="10"/>
                    </a:cubicBezTo>
                    <a:cubicBezTo>
                      <a:pt x="87" y="5"/>
                      <a:pt x="83" y="0"/>
                      <a:pt x="78" y="0"/>
                    </a:cubicBezTo>
                    <a:cubicBezTo>
                      <a:pt x="73" y="0"/>
                      <a:pt x="68" y="5"/>
                      <a:pt x="68" y="10"/>
                    </a:cubicBezTo>
                    <a:cubicBezTo>
                      <a:pt x="68" y="100"/>
                      <a:pt x="68" y="100"/>
                      <a:pt x="68" y="100"/>
                    </a:cubicBezTo>
                    <a:cubicBezTo>
                      <a:pt x="35" y="74"/>
                      <a:pt x="35" y="74"/>
                      <a:pt x="35" y="74"/>
                    </a:cubicBezTo>
                    <a:cubicBezTo>
                      <a:pt x="31" y="71"/>
                      <a:pt x="25" y="72"/>
                      <a:pt x="22" y="76"/>
                    </a:cubicBezTo>
                    <a:cubicBezTo>
                      <a:pt x="19" y="80"/>
                      <a:pt x="20" y="86"/>
                      <a:pt x="24" y="89"/>
                    </a:cubicBezTo>
                    <a:cubicBezTo>
                      <a:pt x="68" y="124"/>
                      <a:pt x="68" y="124"/>
                      <a:pt x="68" y="124"/>
                    </a:cubicBezTo>
                    <a:cubicBezTo>
                      <a:pt x="68" y="190"/>
                      <a:pt x="68" y="190"/>
                      <a:pt x="68" y="190"/>
                    </a:cubicBezTo>
                    <a:cubicBezTo>
                      <a:pt x="17" y="151"/>
                      <a:pt x="17" y="151"/>
                      <a:pt x="17" y="151"/>
                    </a:cubicBezTo>
                    <a:cubicBezTo>
                      <a:pt x="12" y="148"/>
                      <a:pt x="6" y="149"/>
                      <a:pt x="3" y="153"/>
                    </a:cubicBezTo>
                    <a:cubicBezTo>
                      <a:pt x="0" y="157"/>
                      <a:pt x="1" y="163"/>
                      <a:pt x="5" y="166"/>
                    </a:cubicBezTo>
                    <a:cubicBezTo>
                      <a:pt x="68" y="213"/>
                      <a:pt x="68" y="213"/>
                      <a:pt x="68" y="213"/>
                    </a:cubicBezTo>
                    <a:cubicBezTo>
                      <a:pt x="68" y="362"/>
                      <a:pt x="68" y="362"/>
                      <a:pt x="68" y="362"/>
                    </a:cubicBezTo>
                    <a:cubicBezTo>
                      <a:pt x="68" y="368"/>
                      <a:pt x="73" y="372"/>
                      <a:pt x="78" y="372"/>
                    </a:cubicBezTo>
                    <a:cubicBezTo>
                      <a:pt x="83" y="372"/>
                      <a:pt x="87" y="368"/>
                      <a:pt x="87" y="362"/>
                    </a:cubicBezTo>
                    <a:cubicBezTo>
                      <a:pt x="87" y="213"/>
                      <a:pt x="87" y="213"/>
                      <a:pt x="87" y="213"/>
                    </a:cubicBezTo>
                    <a:cubicBezTo>
                      <a:pt x="150" y="166"/>
                      <a:pt x="150" y="166"/>
                      <a:pt x="150" y="166"/>
                    </a:cubicBezTo>
                    <a:cubicBezTo>
                      <a:pt x="154" y="163"/>
                      <a:pt x="155" y="157"/>
                      <a:pt x="151" y="153"/>
                    </a:cubicBezTo>
                    <a:close/>
                  </a:path>
                </a:pathLst>
              </a:custGeom>
              <a:solidFill>
                <a:schemeClr val="accent2">
                  <a:lumMod val="40000"/>
                  <a:lumOff val="6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33" name="Freeform 202">
                <a:extLst>
                  <a:ext uri="{FF2B5EF4-FFF2-40B4-BE49-F238E27FC236}">
                    <a16:creationId xmlns:a16="http://schemas.microsoft.com/office/drawing/2014/main" id="{8589B671-61AD-49A9-B075-FC2AC91BE1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767" y="2917182"/>
                <a:ext cx="173175" cy="173174"/>
              </a:xfrm>
              <a:custGeom>
                <a:avLst/>
                <a:gdLst>
                  <a:gd name="T0" fmla="*/ 108 w 149"/>
                  <a:gd name="T1" fmla="*/ 32 h 149"/>
                  <a:gd name="T2" fmla="*/ 8 w 149"/>
                  <a:gd name="T3" fmla="*/ 8 h 149"/>
                  <a:gd name="T4" fmla="*/ 32 w 149"/>
                  <a:gd name="T5" fmla="*/ 108 h 149"/>
                  <a:gd name="T6" fmla="*/ 117 w 149"/>
                  <a:gd name="T7" fmla="*/ 117 h 149"/>
                  <a:gd name="T8" fmla="*/ 108 w 149"/>
                  <a:gd name="T9" fmla="*/ 32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9" h="149">
                    <a:moveTo>
                      <a:pt x="108" y="32"/>
                    </a:moveTo>
                    <a:cubicBezTo>
                      <a:pt x="67" y="0"/>
                      <a:pt x="8" y="8"/>
                      <a:pt x="8" y="8"/>
                    </a:cubicBezTo>
                    <a:cubicBezTo>
                      <a:pt x="8" y="8"/>
                      <a:pt x="0" y="66"/>
                      <a:pt x="32" y="108"/>
                    </a:cubicBezTo>
                    <a:cubicBezTo>
                      <a:pt x="64" y="149"/>
                      <a:pt x="117" y="117"/>
                      <a:pt x="117" y="117"/>
                    </a:cubicBezTo>
                    <a:cubicBezTo>
                      <a:pt x="117" y="117"/>
                      <a:pt x="149" y="63"/>
                      <a:pt x="108" y="3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34" name="Freeform 203">
                <a:extLst>
                  <a:ext uri="{FF2B5EF4-FFF2-40B4-BE49-F238E27FC236}">
                    <a16:creationId xmlns:a16="http://schemas.microsoft.com/office/drawing/2014/main" id="{2C5AF218-E1CF-4058-BC93-42C3CB8225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034" y="2942449"/>
                <a:ext cx="143593" cy="143593"/>
              </a:xfrm>
              <a:custGeom>
                <a:avLst/>
                <a:gdLst>
                  <a:gd name="T0" fmla="*/ 122 w 123"/>
                  <a:gd name="T1" fmla="*/ 115 h 123"/>
                  <a:gd name="T2" fmla="*/ 73 w 123"/>
                  <a:gd name="T3" fmla="*/ 67 h 123"/>
                  <a:gd name="T4" fmla="*/ 78 w 123"/>
                  <a:gd name="T5" fmla="*/ 32 h 123"/>
                  <a:gd name="T6" fmla="*/ 75 w 123"/>
                  <a:gd name="T7" fmla="*/ 27 h 123"/>
                  <a:gd name="T8" fmla="*/ 70 w 123"/>
                  <a:gd name="T9" fmla="*/ 31 h 123"/>
                  <a:gd name="T10" fmla="*/ 66 w 123"/>
                  <a:gd name="T11" fmla="*/ 60 h 123"/>
                  <a:gd name="T12" fmla="*/ 45 w 123"/>
                  <a:gd name="T13" fmla="*/ 38 h 123"/>
                  <a:gd name="T14" fmla="*/ 47 w 123"/>
                  <a:gd name="T15" fmla="*/ 14 h 123"/>
                  <a:gd name="T16" fmla="*/ 43 w 123"/>
                  <a:gd name="T17" fmla="*/ 9 h 123"/>
                  <a:gd name="T18" fmla="*/ 38 w 123"/>
                  <a:gd name="T19" fmla="*/ 13 h 123"/>
                  <a:gd name="T20" fmla="*/ 37 w 123"/>
                  <a:gd name="T21" fmla="*/ 30 h 123"/>
                  <a:gd name="T22" fmla="*/ 8 w 123"/>
                  <a:gd name="T23" fmla="*/ 1 h 123"/>
                  <a:gd name="T24" fmla="*/ 2 w 123"/>
                  <a:gd name="T25" fmla="*/ 1 h 123"/>
                  <a:gd name="T26" fmla="*/ 2 w 123"/>
                  <a:gd name="T27" fmla="*/ 8 h 123"/>
                  <a:gd name="T28" fmla="*/ 31 w 123"/>
                  <a:gd name="T29" fmla="*/ 37 h 123"/>
                  <a:gd name="T30" fmla="*/ 12 w 123"/>
                  <a:gd name="T31" fmla="*/ 39 h 123"/>
                  <a:gd name="T32" fmla="*/ 8 w 123"/>
                  <a:gd name="T33" fmla="*/ 44 h 123"/>
                  <a:gd name="T34" fmla="*/ 13 w 123"/>
                  <a:gd name="T35" fmla="*/ 48 h 123"/>
                  <a:gd name="T36" fmla="*/ 39 w 123"/>
                  <a:gd name="T37" fmla="*/ 44 h 123"/>
                  <a:gd name="T38" fmla="*/ 60 w 123"/>
                  <a:gd name="T39" fmla="*/ 66 h 123"/>
                  <a:gd name="T40" fmla="*/ 31 w 123"/>
                  <a:gd name="T41" fmla="*/ 70 h 123"/>
                  <a:gd name="T42" fmla="*/ 27 w 123"/>
                  <a:gd name="T43" fmla="*/ 75 h 123"/>
                  <a:gd name="T44" fmla="*/ 32 w 123"/>
                  <a:gd name="T45" fmla="*/ 78 h 123"/>
                  <a:gd name="T46" fmla="*/ 67 w 123"/>
                  <a:gd name="T47" fmla="*/ 73 h 123"/>
                  <a:gd name="T48" fmla="*/ 116 w 123"/>
                  <a:gd name="T49" fmla="*/ 122 h 123"/>
                  <a:gd name="T50" fmla="*/ 122 w 123"/>
                  <a:gd name="T51" fmla="*/ 122 h 123"/>
                  <a:gd name="T52" fmla="*/ 122 w 123"/>
                  <a:gd name="T53" fmla="*/ 115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23" h="123">
                    <a:moveTo>
                      <a:pt x="122" y="115"/>
                    </a:moveTo>
                    <a:cubicBezTo>
                      <a:pt x="73" y="67"/>
                      <a:pt x="73" y="67"/>
                      <a:pt x="73" y="67"/>
                    </a:cubicBezTo>
                    <a:cubicBezTo>
                      <a:pt x="78" y="32"/>
                      <a:pt x="78" y="32"/>
                      <a:pt x="78" y="32"/>
                    </a:cubicBezTo>
                    <a:cubicBezTo>
                      <a:pt x="79" y="29"/>
                      <a:pt x="77" y="27"/>
                      <a:pt x="75" y="27"/>
                    </a:cubicBezTo>
                    <a:cubicBezTo>
                      <a:pt x="72" y="27"/>
                      <a:pt x="70" y="28"/>
                      <a:pt x="70" y="31"/>
                    </a:cubicBezTo>
                    <a:cubicBezTo>
                      <a:pt x="66" y="60"/>
                      <a:pt x="66" y="60"/>
                      <a:pt x="66" y="60"/>
                    </a:cubicBezTo>
                    <a:cubicBezTo>
                      <a:pt x="45" y="38"/>
                      <a:pt x="45" y="38"/>
                      <a:pt x="45" y="38"/>
                    </a:cubicBezTo>
                    <a:cubicBezTo>
                      <a:pt x="47" y="14"/>
                      <a:pt x="47" y="14"/>
                      <a:pt x="47" y="14"/>
                    </a:cubicBezTo>
                    <a:cubicBezTo>
                      <a:pt x="47" y="11"/>
                      <a:pt x="45" y="9"/>
                      <a:pt x="43" y="9"/>
                    </a:cubicBezTo>
                    <a:cubicBezTo>
                      <a:pt x="40" y="9"/>
                      <a:pt x="38" y="11"/>
                      <a:pt x="38" y="13"/>
                    </a:cubicBezTo>
                    <a:cubicBezTo>
                      <a:pt x="37" y="30"/>
                      <a:pt x="37" y="30"/>
                      <a:pt x="37" y="3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6" y="0"/>
                      <a:pt x="3" y="0"/>
                      <a:pt x="2" y="1"/>
                    </a:cubicBezTo>
                    <a:cubicBezTo>
                      <a:pt x="0" y="3"/>
                      <a:pt x="0" y="6"/>
                      <a:pt x="2" y="8"/>
                    </a:cubicBezTo>
                    <a:cubicBezTo>
                      <a:pt x="31" y="37"/>
                      <a:pt x="31" y="37"/>
                      <a:pt x="31" y="37"/>
                    </a:cubicBezTo>
                    <a:cubicBezTo>
                      <a:pt x="12" y="39"/>
                      <a:pt x="12" y="39"/>
                      <a:pt x="12" y="39"/>
                    </a:cubicBezTo>
                    <a:cubicBezTo>
                      <a:pt x="9" y="39"/>
                      <a:pt x="8" y="41"/>
                      <a:pt x="8" y="44"/>
                    </a:cubicBezTo>
                    <a:cubicBezTo>
                      <a:pt x="8" y="46"/>
                      <a:pt x="10" y="48"/>
                      <a:pt x="13" y="48"/>
                    </a:cubicBezTo>
                    <a:cubicBezTo>
                      <a:pt x="39" y="44"/>
                      <a:pt x="39" y="44"/>
                      <a:pt x="39" y="44"/>
                    </a:cubicBezTo>
                    <a:cubicBezTo>
                      <a:pt x="60" y="66"/>
                      <a:pt x="60" y="66"/>
                      <a:pt x="60" y="66"/>
                    </a:cubicBezTo>
                    <a:cubicBezTo>
                      <a:pt x="31" y="70"/>
                      <a:pt x="31" y="70"/>
                      <a:pt x="31" y="70"/>
                    </a:cubicBezTo>
                    <a:cubicBezTo>
                      <a:pt x="28" y="70"/>
                      <a:pt x="27" y="72"/>
                      <a:pt x="27" y="75"/>
                    </a:cubicBezTo>
                    <a:cubicBezTo>
                      <a:pt x="27" y="77"/>
                      <a:pt x="29" y="79"/>
                      <a:pt x="32" y="78"/>
                    </a:cubicBezTo>
                    <a:cubicBezTo>
                      <a:pt x="67" y="73"/>
                      <a:pt x="67" y="73"/>
                      <a:pt x="67" y="73"/>
                    </a:cubicBezTo>
                    <a:cubicBezTo>
                      <a:pt x="116" y="122"/>
                      <a:pt x="116" y="122"/>
                      <a:pt x="116" y="122"/>
                    </a:cubicBezTo>
                    <a:cubicBezTo>
                      <a:pt x="117" y="123"/>
                      <a:pt x="120" y="123"/>
                      <a:pt x="122" y="122"/>
                    </a:cubicBezTo>
                    <a:cubicBezTo>
                      <a:pt x="123" y="120"/>
                      <a:pt x="123" y="117"/>
                      <a:pt x="122" y="115"/>
                    </a:cubicBezTo>
                    <a:close/>
                  </a:path>
                </a:pathLst>
              </a:custGeom>
              <a:solidFill>
                <a:schemeClr val="accent2">
                  <a:lumMod val="40000"/>
                  <a:lumOff val="6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35" name="Freeform 204">
                <a:extLst>
                  <a:ext uri="{FF2B5EF4-FFF2-40B4-BE49-F238E27FC236}">
                    <a16:creationId xmlns:a16="http://schemas.microsoft.com/office/drawing/2014/main" id="{6090524D-502E-45F2-B98C-4FB829319A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9860" y="2917182"/>
                <a:ext cx="173175" cy="173174"/>
              </a:xfrm>
              <a:custGeom>
                <a:avLst/>
                <a:gdLst>
                  <a:gd name="T0" fmla="*/ 41 w 149"/>
                  <a:gd name="T1" fmla="*/ 32 h 149"/>
                  <a:gd name="T2" fmla="*/ 141 w 149"/>
                  <a:gd name="T3" fmla="*/ 8 h 149"/>
                  <a:gd name="T4" fmla="*/ 117 w 149"/>
                  <a:gd name="T5" fmla="*/ 108 h 149"/>
                  <a:gd name="T6" fmla="*/ 32 w 149"/>
                  <a:gd name="T7" fmla="*/ 117 h 149"/>
                  <a:gd name="T8" fmla="*/ 41 w 149"/>
                  <a:gd name="T9" fmla="*/ 32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9" h="149">
                    <a:moveTo>
                      <a:pt x="41" y="32"/>
                    </a:moveTo>
                    <a:cubicBezTo>
                      <a:pt x="83" y="0"/>
                      <a:pt x="141" y="8"/>
                      <a:pt x="141" y="8"/>
                    </a:cubicBezTo>
                    <a:cubicBezTo>
                      <a:pt x="141" y="8"/>
                      <a:pt x="149" y="66"/>
                      <a:pt x="117" y="108"/>
                    </a:cubicBezTo>
                    <a:cubicBezTo>
                      <a:pt x="85" y="149"/>
                      <a:pt x="32" y="117"/>
                      <a:pt x="32" y="117"/>
                    </a:cubicBezTo>
                    <a:cubicBezTo>
                      <a:pt x="32" y="117"/>
                      <a:pt x="0" y="63"/>
                      <a:pt x="41" y="3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7" name="Freeform 206">
                <a:extLst>
                  <a:ext uri="{FF2B5EF4-FFF2-40B4-BE49-F238E27FC236}">
                    <a16:creationId xmlns:a16="http://schemas.microsoft.com/office/drawing/2014/main" id="{F1FBC77E-3F31-45F2-9725-BF91538A32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4174" y="2942450"/>
                <a:ext cx="143593" cy="143593"/>
              </a:xfrm>
              <a:custGeom>
                <a:avLst/>
                <a:gdLst>
                  <a:gd name="T0" fmla="*/ 121 w 123"/>
                  <a:gd name="T1" fmla="*/ 1 h 123"/>
                  <a:gd name="T2" fmla="*/ 115 w 123"/>
                  <a:gd name="T3" fmla="*/ 1 h 123"/>
                  <a:gd name="T4" fmla="*/ 86 w 123"/>
                  <a:gd name="T5" fmla="*/ 30 h 123"/>
                  <a:gd name="T6" fmla="*/ 85 w 123"/>
                  <a:gd name="T7" fmla="*/ 13 h 123"/>
                  <a:gd name="T8" fmla="*/ 80 w 123"/>
                  <a:gd name="T9" fmla="*/ 9 h 123"/>
                  <a:gd name="T10" fmla="*/ 76 w 123"/>
                  <a:gd name="T11" fmla="*/ 14 h 123"/>
                  <a:gd name="T12" fmla="*/ 79 w 123"/>
                  <a:gd name="T13" fmla="*/ 38 h 123"/>
                  <a:gd name="T14" fmla="*/ 57 w 123"/>
                  <a:gd name="T15" fmla="*/ 60 h 123"/>
                  <a:gd name="T16" fmla="*/ 53 w 123"/>
                  <a:gd name="T17" fmla="*/ 31 h 123"/>
                  <a:gd name="T18" fmla="*/ 48 w 123"/>
                  <a:gd name="T19" fmla="*/ 27 h 123"/>
                  <a:gd name="T20" fmla="*/ 45 w 123"/>
                  <a:gd name="T21" fmla="*/ 32 h 123"/>
                  <a:gd name="T22" fmla="*/ 50 w 123"/>
                  <a:gd name="T23" fmla="*/ 67 h 123"/>
                  <a:gd name="T24" fmla="*/ 1 w 123"/>
                  <a:gd name="T25" fmla="*/ 115 h 123"/>
                  <a:gd name="T26" fmla="*/ 1 w 123"/>
                  <a:gd name="T27" fmla="*/ 122 h 123"/>
                  <a:gd name="T28" fmla="*/ 7 w 123"/>
                  <a:gd name="T29" fmla="*/ 122 h 123"/>
                  <a:gd name="T30" fmla="*/ 56 w 123"/>
                  <a:gd name="T31" fmla="*/ 73 h 123"/>
                  <a:gd name="T32" fmla="*/ 91 w 123"/>
                  <a:gd name="T33" fmla="*/ 78 h 123"/>
                  <a:gd name="T34" fmla="*/ 96 w 123"/>
                  <a:gd name="T35" fmla="*/ 75 h 123"/>
                  <a:gd name="T36" fmla="*/ 93 w 123"/>
                  <a:gd name="T37" fmla="*/ 70 h 123"/>
                  <a:gd name="T38" fmla="*/ 63 w 123"/>
                  <a:gd name="T39" fmla="*/ 66 h 123"/>
                  <a:gd name="T40" fmla="*/ 85 w 123"/>
                  <a:gd name="T41" fmla="*/ 44 h 123"/>
                  <a:gd name="T42" fmla="*/ 110 w 123"/>
                  <a:gd name="T43" fmla="*/ 48 h 123"/>
                  <a:gd name="T44" fmla="*/ 115 w 123"/>
                  <a:gd name="T45" fmla="*/ 44 h 123"/>
                  <a:gd name="T46" fmla="*/ 111 w 123"/>
                  <a:gd name="T47" fmla="*/ 39 h 123"/>
                  <a:gd name="T48" fmla="*/ 92 w 123"/>
                  <a:gd name="T49" fmla="*/ 37 h 123"/>
                  <a:gd name="T50" fmla="*/ 121 w 123"/>
                  <a:gd name="T51" fmla="*/ 8 h 123"/>
                  <a:gd name="T52" fmla="*/ 121 w 123"/>
                  <a:gd name="T53" fmla="*/ 1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23" h="123">
                    <a:moveTo>
                      <a:pt x="121" y="1"/>
                    </a:moveTo>
                    <a:cubicBezTo>
                      <a:pt x="120" y="0"/>
                      <a:pt x="117" y="0"/>
                      <a:pt x="115" y="1"/>
                    </a:cubicBezTo>
                    <a:cubicBezTo>
                      <a:pt x="86" y="30"/>
                      <a:pt x="86" y="30"/>
                      <a:pt x="86" y="30"/>
                    </a:cubicBezTo>
                    <a:cubicBezTo>
                      <a:pt x="85" y="13"/>
                      <a:pt x="85" y="13"/>
                      <a:pt x="85" y="13"/>
                    </a:cubicBezTo>
                    <a:cubicBezTo>
                      <a:pt x="85" y="11"/>
                      <a:pt x="83" y="9"/>
                      <a:pt x="80" y="9"/>
                    </a:cubicBezTo>
                    <a:cubicBezTo>
                      <a:pt x="78" y="9"/>
                      <a:pt x="76" y="11"/>
                      <a:pt x="76" y="14"/>
                    </a:cubicBezTo>
                    <a:cubicBezTo>
                      <a:pt x="79" y="38"/>
                      <a:pt x="79" y="38"/>
                      <a:pt x="79" y="38"/>
                    </a:cubicBezTo>
                    <a:cubicBezTo>
                      <a:pt x="57" y="60"/>
                      <a:pt x="57" y="60"/>
                      <a:pt x="57" y="60"/>
                    </a:cubicBezTo>
                    <a:cubicBezTo>
                      <a:pt x="53" y="31"/>
                      <a:pt x="53" y="31"/>
                      <a:pt x="53" y="31"/>
                    </a:cubicBezTo>
                    <a:cubicBezTo>
                      <a:pt x="53" y="28"/>
                      <a:pt x="51" y="27"/>
                      <a:pt x="48" y="27"/>
                    </a:cubicBezTo>
                    <a:cubicBezTo>
                      <a:pt x="46" y="27"/>
                      <a:pt x="44" y="29"/>
                      <a:pt x="45" y="32"/>
                    </a:cubicBezTo>
                    <a:cubicBezTo>
                      <a:pt x="50" y="67"/>
                      <a:pt x="50" y="67"/>
                      <a:pt x="50" y="67"/>
                    </a:cubicBezTo>
                    <a:cubicBezTo>
                      <a:pt x="1" y="115"/>
                      <a:pt x="1" y="115"/>
                      <a:pt x="1" y="115"/>
                    </a:cubicBezTo>
                    <a:cubicBezTo>
                      <a:pt x="0" y="117"/>
                      <a:pt x="0" y="120"/>
                      <a:pt x="1" y="122"/>
                    </a:cubicBezTo>
                    <a:cubicBezTo>
                      <a:pt x="3" y="123"/>
                      <a:pt x="6" y="123"/>
                      <a:pt x="7" y="122"/>
                    </a:cubicBezTo>
                    <a:cubicBezTo>
                      <a:pt x="56" y="73"/>
                      <a:pt x="56" y="73"/>
                      <a:pt x="56" y="73"/>
                    </a:cubicBezTo>
                    <a:cubicBezTo>
                      <a:pt x="91" y="78"/>
                      <a:pt x="91" y="78"/>
                      <a:pt x="91" y="78"/>
                    </a:cubicBezTo>
                    <a:cubicBezTo>
                      <a:pt x="94" y="79"/>
                      <a:pt x="96" y="77"/>
                      <a:pt x="96" y="75"/>
                    </a:cubicBezTo>
                    <a:cubicBezTo>
                      <a:pt x="97" y="72"/>
                      <a:pt x="95" y="70"/>
                      <a:pt x="93" y="70"/>
                    </a:cubicBezTo>
                    <a:cubicBezTo>
                      <a:pt x="63" y="66"/>
                      <a:pt x="63" y="66"/>
                      <a:pt x="63" y="66"/>
                    </a:cubicBezTo>
                    <a:cubicBezTo>
                      <a:pt x="85" y="44"/>
                      <a:pt x="85" y="44"/>
                      <a:pt x="85" y="44"/>
                    </a:cubicBezTo>
                    <a:cubicBezTo>
                      <a:pt x="110" y="48"/>
                      <a:pt x="110" y="48"/>
                      <a:pt x="110" y="48"/>
                    </a:cubicBezTo>
                    <a:cubicBezTo>
                      <a:pt x="113" y="48"/>
                      <a:pt x="115" y="46"/>
                      <a:pt x="115" y="44"/>
                    </a:cubicBezTo>
                    <a:cubicBezTo>
                      <a:pt x="115" y="41"/>
                      <a:pt x="114" y="39"/>
                      <a:pt x="111" y="39"/>
                    </a:cubicBezTo>
                    <a:cubicBezTo>
                      <a:pt x="92" y="37"/>
                      <a:pt x="92" y="37"/>
                      <a:pt x="92" y="37"/>
                    </a:cubicBezTo>
                    <a:cubicBezTo>
                      <a:pt x="121" y="8"/>
                      <a:pt x="121" y="8"/>
                      <a:pt x="121" y="8"/>
                    </a:cubicBezTo>
                    <a:cubicBezTo>
                      <a:pt x="123" y="6"/>
                      <a:pt x="123" y="3"/>
                      <a:pt x="121" y="1"/>
                    </a:cubicBezTo>
                    <a:close/>
                  </a:path>
                </a:pathLst>
              </a:custGeom>
              <a:solidFill>
                <a:schemeClr val="accent2">
                  <a:lumMod val="40000"/>
                  <a:lumOff val="6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</p:grpSp>
        <p:grpSp>
          <p:nvGrpSpPr>
            <p:cNvPr id="447" name="Group 446">
              <a:extLst>
                <a:ext uri="{FF2B5EF4-FFF2-40B4-BE49-F238E27FC236}">
                  <a16:creationId xmlns:a16="http://schemas.microsoft.com/office/drawing/2014/main" id="{D5437744-7B72-46DE-9A9F-0D490D692BCD}"/>
                </a:ext>
              </a:extLst>
            </p:cNvPr>
            <p:cNvGrpSpPr/>
            <p:nvPr/>
          </p:nvGrpSpPr>
          <p:grpSpPr>
            <a:xfrm>
              <a:off x="4923399" y="1129357"/>
              <a:ext cx="555884" cy="493024"/>
              <a:chOff x="4923399" y="1129357"/>
              <a:chExt cx="555884" cy="493024"/>
            </a:xfrm>
          </p:grpSpPr>
          <p:sp>
            <p:nvSpPr>
              <p:cNvPr id="8" name="Freeform 207">
                <a:extLst>
                  <a:ext uri="{FF2B5EF4-FFF2-40B4-BE49-F238E27FC236}">
                    <a16:creationId xmlns:a16="http://schemas.microsoft.com/office/drawing/2014/main" id="{A0F76652-DD3E-4CF4-9425-32069F5475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46039" y="1129357"/>
                <a:ext cx="308756" cy="391337"/>
              </a:xfrm>
              <a:custGeom>
                <a:avLst/>
                <a:gdLst>
                  <a:gd name="T0" fmla="*/ 250 w 265"/>
                  <a:gd name="T1" fmla="*/ 190 h 336"/>
                  <a:gd name="T2" fmla="*/ 132 w 265"/>
                  <a:gd name="T3" fmla="*/ 0 h 336"/>
                  <a:gd name="T4" fmla="*/ 15 w 265"/>
                  <a:gd name="T5" fmla="*/ 190 h 336"/>
                  <a:gd name="T6" fmla="*/ 132 w 265"/>
                  <a:gd name="T7" fmla="*/ 336 h 336"/>
                  <a:gd name="T8" fmla="*/ 250 w 265"/>
                  <a:gd name="T9" fmla="*/ 190 h 3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5" h="336">
                    <a:moveTo>
                      <a:pt x="250" y="190"/>
                    </a:moveTo>
                    <a:cubicBezTo>
                      <a:pt x="235" y="77"/>
                      <a:pt x="132" y="0"/>
                      <a:pt x="132" y="0"/>
                    </a:cubicBezTo>
                    <a:cubicBezTo>
                      <a:pt x="132" y="0"/>
                      <a:pt x="30" y="77"/>
                      <a:pt x="15" y="190"/>
                    </a:cubicBezTo>
                    <a:cubicBezTo>
                      <a:pt x="0" y="303"/>
                      <a:pt x="132" y="336"/>
                      <a:pt x="132" y="336"/>
                    </a:cubicBezTo>
                    <a:cubicBezTo>
                      <a:pt x="132" y="336"/>
                      <a:pt x="265" y="303"/>
                      <a:pt x="250" y="19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9" name="Freeform 208">
                <a:extLst>
                  <a:ext uri="{FF2B5EF4-FFF2-40B4-BE49-F238E27FC236}">
                    <a16:creationId xmlns:a16="http://schemas.microsoft.com/office/drawing/2014/main" id="{AD29272D-3DFC-41D2-A533-93F1B2975C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10132" y="1184206"/>
                <a:ext cx="179337" cy="433244"/>
              </a:xfrm>
              <a:custGeom>
                <a:avLst/>
                <a:gdLst>
                  <a:gd name="T0" fmla="*/ 151 w 154"/>
                  <a:gd name="T1" fmla="*/ 153 h 372"/>
                  <a:gd name="T2" fmla="*/ 138 w 154"/>
                  <a:gd name="T3" fmla="*/ 151 h 372"/>
                  <a:gd name="T4" fmla="*/ 87 w 154"/>
                  <a:gd name="T5" fmla="*/ 189 h 372"/>
                  <a:gd name="T6" fmla="*/ 87 w 154"/>
                  <a:gd name="T7" fmla="*/ 124 h 372"/>
                  <a:gd name="T8" fmla="*/ 128 w 154"/>
                  <a:gd name="T9" fmla="*/ 89 h 372"/>
                  <a:gd name="T10" fmla="*/ 129 w 154"/>
                  <a:gd name="T11" fmla="*/ 75 h 372"/>
                  <a:gd name="T12" fmla="*/ 116 w 154"/>
                  <a:gd name="T13" fmla="*/ 74 h 372"/>
                  <a:gd name="T14" fmla="*/ 87 w 154"/>
                  <a:gd name="T15" fmla="*/ 99 h 372"/>
                  <a:gd name="T16" fmla="*/ 87 w 154"/>
                  <a:gd name="T17" fmla="*/ 10 h 372"/>
                  <a:gd name="T18" fmla="*/ 77 w 154"/>
                  <a:gd name="T19" fmla="*/ 0 h 372"/>
                  <a:gd name="T20" fmla="*/ 68 w 154"/>
                  <a:gd name="T21" fmla="*/ 10 h 372"/>
                  <a:gd name="T22" fmla="*/ 68 w 154"/>
                  <a:gd name="T23" fmla="*/ 100 h 372"/>
                  <a:gd name="T24" fmla="*/ 35 w 154"/>
                  <a:gd name="T25" fmla="*/ 74 h 372"/>
                  <a:gd name="T26" fmla="*/ 22 w 154"/>
                  <a:gd name="T27" fmla="*/ 76 h 372"/>
                  <a:gd name="T28" fmla="*/ 23 w 154"/>
                  <a:gd name="T29" fmla="*/ 89 h 372"/>
                  <a:gd name="T30" fmla="*/ 68 w 154"/>
                  <a:gd name="T31" fmla="*/ 124 h 372"/>
                  <a:gd name="T32" fmla="*/ 68 w 154"/>
                  <a:gd name="T33" fmla="*/ 189 h 372"/>
                  <a:gd name="T34" fmla="*/ 16 w 154"/>
                  <a:gd name="T35" fmla="*/ 151 h 372"/>
                  <a:gd name="T36" fmla="*/ 3 w 154"/>
                  <a:gd name="T37" fmla="*/ 153 h 372"/>
                  <a:gd name="T38" fmla="*/ 5 w 154"/>
                  <a:gd name="T39" fmla="*/ 166 h 372"/>
                  <a:gd name="T40" fmla="*/ 68 w 154"/>
                  <a:gd name="T41" fmla="*/ 213 h 372"/>
                  <a:gd name="T42" fmla="*/ 68 w 154"/>
                  <a:gd name="T43" fmla="*/ 362 h 372"/>
                  <a:gd name="T44" fmla="*/ 77 w 154"/>
                  <a:gd name="T45" fmla="*/ 372 h 372"/>
                  <a:gd name="T46" fmla="*/ 87 w 154"/>
                  <a:gd name="T47" fmla="*/ 362 h 372"/>
                  <a:gd name="T48" fmla="*/ 87 w 154"/>
                  <a:gd name="T49" fmla="*/ 213 h 372"/>
                  <a:gd name="T50" fmla="*/ 149 w 154"/>
                  <a:gd name="T51" fmla="*/ 166 h 372"/>
                  <a:gd name="T52" fmla="*/ 151 w 154"/>
                  <a:gd name="T53" fmla="*/ 153 h 3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54" h="372">
                    <a:moveTo>
                      <a:pt x="151" y="153"/>
                    </a:moveTo>
                    <a:cubicBezTo>
                      <a:pt x="148" y="149"/>
                      <a:pt x="142" y="148"/>
                      <a:pt x="138" y="151"/>
                    </a:cubicBezTo>
                    <a:cubicBezTo>
                      <a:pt x="87" y="189"/>
                      <a:pt x="87" y="189"/>
                      <a:pt x="87" y="189"/>
                    </a:cubicBezTo>
                    <a:cubicBezTo>
                      <a:pt x="87" y="124"/>
                      <a:pt x="87" y="124"/>
                      <a:pt x="87" y="124"/>
                    </a:cubicBezTo>
                    <a:cubicBezTo>
                      <a:pt x="128" y="89"/>
                      <a:pt x="128" y="89"/>
                      <a:pt x="128" y="89"/>
                    </a:cubicBezTo>
                    <a:cubicBezTo>
                      <a:pt x="132" y="85"/>
                      <a:pt x="133" y="79"/>
                      <a:pt x="129" y="75"/>
                    </a:cubicBezTo>
                    <a:cubicBezTo>
                      <a:pt x="126" y="71"/>
                      <a:pt x="120" y="71"/>
                      <a:pt x="116" y="74"/>
                    </a:cubicBezTo>
                    <a:cubicBezTo>
                      <a:pt x="87" y="99"/>
                      <a:pt x="87" y="99"/>
                      <a:pt x="87" y="99"/>
                    </a:cubicBezTo>
                    <a:cubicBezTo>
                      <a:pt x="87" y="10"/>
                      <a:pt x="87" y="10"/>
                      <a:pt x="87" y="10"/>
                    </a:cubicBezTo>
                    <a:cubicBezTo>
                      <a:pt x="87" y="4"/>
                      <a:pt x="83" y="0"/>
                      <a:pt x="77" y="0"/>
                    </a:cubicBezTo>
                    <a:cubicBezTo>
                      <a:pt x="72" y="0"/>
                      <a:pt x="68" y="4"/>
                      <a:pt x="68" y="10"/>
                    </a:cubicBezTo>
                    <a:cubicBezTo>
                      <a:pt x="68" y="100"/>
                      <a:pt x="68" y="100"/>
                      <a:pt x="68" y="100"/>
                    </a:cubicBezTo>
                    <a:cubicBezTo>
                      <a:pt x="35" y="74"/>
                      <a:pt x="35" y="74"/>
                      <a:pt x="35" y="74"/>
                    </a:cubicBezTo>
                    <a:cubicBezTo>
                      <a:pt x="31" y="71"/>
                      <a:pt x="25" y="72"/>
                      <a:pt x="22" y="76"/>
                    </a:cubicBezTo>
                    <a:cubicBezTo>
                      <a:pt x="19" y="80"/>
                      <a:pt x="19" y="86"/>
                      <a:pt x="23" y="89"/>
                    </a:cubicBezTo>
                    <a:cubicBezTo>
                      <a:pt x="68" y="124"/>
                      <a:pt x="68" y="124"/>
                      <a:pt x="68" y="124"/>
                    </a:cubicBezTo>
                    <a:cubicBezTo>
                      <a:pt x="68" y="189"/>
                      <a:pt x="68" y="189"/>
                      <a:pt x="68" y="189"/>
                    </a:cubicBezTo>
                    <a:cubicBezTo>
                      <a:pt x="16" y="151"/>
                      <a:pt x="16" y="151"/>
                      <a:pt x="16" y="151"/>
                    </a:cubicBezTo>
                    <a:cubicBezTo>
                      <a:pt x="12" y="148"/>
                      <a:pt x="6" y="149"/>
                      <a:pt x="3" y="153"/>
                    </a:cubicBezTo>
                    <a:cubicBezTo>
                      <a:pt x="0" y="157"/>
                      <a:pt x="1" y="163"/>
                      <a:pt x="5" y="166"/>
                    </a:cubicBezTo>
                    <a:cubicBezTo>
                      <a:pt x="68" y="213"/>
                      <a:pt x="68" y="213"/>
                      <a:pt x="68" y="213"/>
                    </a:cubicBezTo>
                    <a:cubicBezTo>
                      <a:pt x="68" y="362"/>
                      <a:pt x="68" y="362"/>
                      <a:pt x="68" y="362"/>
                    </a:cubicBezTo>
                    <a:cubicBezTo>
                      <a:pt x="68" y="367"/>
                      <a:pt x="72" y="372"/>
                      <a:pt x="77" y="372"/>
                    </a:cubicBezTo>
                    <a:cubicBezTo>
                      <a:pt x="83" y="372"/>
                      <a:pt x="87" y="367"/>
                      <a:pt x="87" y="362"/>
                    </a:cubicBezTo>
                    <a:cubicBezTo>
                      <a:pt x="87" y="213"/>
                      <a:pt x="87" y="213"/>
                      <a:pt x="87" y="213"/>
                    </a:cubicBezTo>
                    <a:cubicBezTo>
                      <a:pt x="149" y="166"/>
                      <a:pt x="149" y="166"/>
                      <a:pt x="149" y="166"/>
                    </a:cubicBezTo>
                    <a:cubicBezTo>
                      <a:pt x="153" y="163"/>
                      <a:pt x="154" y="157"/>
                      <a:pt x="151" y="153"/>
                    </a:cubicBezTo>
                    <a:close/>
                  </a:path>
                </a:pathLst>
              </a:custGeom>
              <a:solidFill>
                <a:schemeClr val="accent2">
                  <a:lumMod val="40000"/>
                  <a:lumOff val="6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0" name="Freeform 209">
                <a:extLst>
                  <a:ext uri="{FF2B5EF4-FFF2-40B4-BE49-F238E27FC236}">
                    <a16:creationId xmlns:a16="http://schemas.microsoft.com/office/drawing/2014/main" id="{9591E8CC-2979-4F47-B264-CA3E5BDEBC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3399" y="1448590"/>
                <a:ext cx="173791" cy="173791"/>
              </a:xfrm>
              <a:custGeom>
                <a:avLst/>
                <a:gdLst>
                  <a:gd name="T0" fmla="*/ 108 w 149"/>
                  <a:gd name="T1" fmla="*/ 31 h 149"/>
                  <a:gd name="T2" fmla="*/ 8 w 149"/>
                  <a:gd name="T3" fmla="*/ 8 h 149"/>
                  <a:gd name="T4" fmla="*/ 32 w 149"/>
                  <a:gd name="T5" fmla="*/ 108 h 149"/>
                  <a:gd name="T6" fmla="*/ 117 w 149"/>
                  <a:gd name="T7" fmla="*/ 117 h 149"/>
                  <a:gd name="T8" fmla="*/ 108 w 149"/>
                  <a:gd name="T9" fmla="*/ 31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9" h="149">
                    <a:moveTo>
                      <a:pt x="108" y="31"/>
                    </a:moveTo>
                    <a:cubicBezTo>
                      <a:pt x="66" y="0"/>
                      <a:pt x="8" y="8"/>
                      <a:pt x="8" y="8"/>
                    </a:cubicBezTo>
                    <a:cubicBezTo>
                      <a:pt x="8" y="8"/>
                      <a:pt x="0" y="66"/>
                      <a:pt x="32" y="108"/>
                    </a:cubicBezTo>
                    <a:cubicBezTo>
                      <a:pt x="63" y="149"/>
                      <a:pt x="117" y="117"/>
                      <a:pt x="117" y="117"/>
                    </a:cubicBezTo>
                    <a:cubicBezTo>
                      <a:pt x="117" y="117"/>
                      <a:pt x="149" y="63"/>
                      <a:pt x="108" y="3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1" name="Freeform 210">
                <a:extLst>
                  <a:ext uri="{FF2B5EF4-FFF2-40B4-BE49-F238E27FC236}">
                    <a16:creationId xmlns:a16="http://schemas.microsoft.com/office/drawing/2014/main" id="{8FCD0E62-2B30-4BA1-B6AD-5991383210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49283" y="1474473"/>
                <a:ext cx="142977" cy="142977"/>
              </a:xfrm>
              <a:custGeom>
                <a:avLst/>
                <a:gdLst>
                  <a:gd name="T0" fmla="*/ 121 w 123"/>
                  <a:gd name="T1" fmla="*/ 115 h 123"/>
                  <a:gd name="T2" fmla="*/ 73 w 123"/>
                  <a:gd name="T3" fmla="*/ 67 h 123"/>
                  <a:gd name="T4" fmla="*/ 78 w 123"/>
                  <a:gd name="T5" fmla="*/ 32 h 123"/>
                  <a:gd name="T6" fmla="*/ 74 w 123"/>
                  <a:gd name="T7" fmla="*/ 27 h 123"/>
                  <a:gd name="T8" fmla="*/ 70 w 123"/>
                  <a:gd name="T9" fmla="*/ 30 h 123"/>
                  <a:gd name="T10" fmla="*/ 66 w 123"/>
                  <a:gd name="T11" fmla="*/ 59 h 123"/>
                  <a:gd name="T12" fmla="*/ 44 w 123"/>
                  <a:gd name="T13" fmla="*/ 38 h 123"/>
                  <a:gd name="T14" fmla="*/ 46 w 123"/>
                  <a:gd name="T15" fmla="*/ 13 h 123"/>
                  <a:gd name="T16" fmla="*/ 42 w 123"/>
                  <a:gd name="T17" fmla="*/ 9 h 123"/>
                  <a:gd name="T18" fmla="*/ 38 w 123"/>
                  <a:gd name="T19" fmla="*/ 13 h 123"/>
                  <a:gd name="T20" fmla="*/ 36 w 123"/>
                  <a:gd name="T21" fmla="*/ 30 h 123"/>
                  <a:gd name="T22" fmla="*/ 7 w 123"/>
                  <a:gd name="T23" fmla="*/ 1 h 123"/>
                  <a:gd name="T24" fmla="*/ 1 w 123"/>
                  <a:gd name="T25" fmla="*/ 1 h 123"/>
                  <a:gd name="T26" fmla="*/ 1 w 123"/>
                  <a:gd name="T27" fmla="*/ 7 h 123"/>
                  <a:gd name="T28" fmla="*/ 31 w 123"/>
                  <a:gd name="T29" fmla="*/ 37 h 123"/>
                  <a:gd name="T30" fmla="*/ 11 w 123"/>
                  <a:gd name="T31" fmla="*/ 39 h 123"/>
                  <a:gd name="T32" fmla="*/ 8 w 123"/>
                  <a:gd name="T33" fmla="*/ 44 h 123"/>
                  <a:gd name="T34" fmla="*/ 12 w 123"/>
                  <a:gd name="T35" fmla="*/ 47 h 123"/>
                  <a:gd name="T36" fmla="*/ 38 w 123"/>
                  <a:gd name="T37" fmla="*/ 44 h 123"/>
                  <a:gd name="T38" fmla="*/ 59 w 123"/>
                  <a:gd name="T39" fmla="*/ 65 h 123"/>
                  <a:gd name="T40" fmla="*/ 30 w 123"/>
                  <a:gd name="T41" fmla="*/ 70 h 123"/>
                  <a:gd name="T42" fmla="*/ 27 w 123"/>
                  <a:gd name="T43" fmla="*/ 75 h 123"/>
                  <a:gd name="T44" fmla="*/ 31 w 123"/>
                  <a:gd name="T45" fmla="*/ 78 h 123"/>
                  <a:gd name="T46" fmla="*/ 67 w 123"/>
                  <a:gd name="T47" fmla="*/ 73 h 123"/>
                  <a:gd name="T48" fmla="*/ 115 w 123"/>
                  <a:gd name="T49" fmla="*/ 121 h 123"/>
                  <a:gd name="T50" fmla="*/ 121 w 123"/>
                  <a:gd name="T51" fmla="*/ 121 h 123"/>
                  <a:gd name="T52" fmla="*/ 121 w 123"/>
                  <a:gd name="T53" fmla="*/ 115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23" h="123">
                    <a:moveTo>
                      <a:pt x="121" y="115"/>
                    </a:moveTo>
                    <a:cubicBezTo>
                      <a:pt x="73" y="67"/>
                      <a:pt x="73" y="67"/>
                      <a:pt x="73" y="67"/>
                    </a:cubicBezTo>
                    <a:cubicBezTo>
                      <a:pt x="78" y="32"/>
                      <a:pt x="78" y="32"/>
                      <a:pt x="78" y="32"/>
                    </a:cubicBezTo>
                    <a:cubicBezTo>
                      <a:pt x="78" y="29"/>
                      <a:pt x="77" y="27"/>
                      <a:pt x="74" y="27"/>
                    </a:cubicBezTo>
                    <a:cubicBezTo>
                      <a:pt x="72" y="26"/>
                      <a:pt x="70" y="28"/>
                      <a:pt x="70" y="30"/>
                    </a:cubicBezTo>
                    <a:cubicBezTo>
                      <a:pt x="66" y="59"/>
                      <a:pt x="66" y="59"/>
                      <a:pt x="66" y="59"/>
                    </a:cubicBezTo>
                    <a:cubicBezTo>
                      <a:pt x="44" y="38"/>
                      <a:pt x="44" y="38"/>
                      <a:pt x="44" y="38"/>
                    </a:cubicBezTo>
                    <a:cubicBezTo>
                      <a:pt x="46" y="13"/>
                      <a:pt x="46" y="13"/>
                      <a:pt x="46" y="13"/>
                    </a:cubicBezTo>
                    <a:cubicBezTo>
                      <a:pt x="47" y="11"/>
                      <a:pt x="45" y="9"/>
                      <a:pt x="42" y="9"/>
                    </a:cubicBezTo>
                    <a:cubicBezTo>
                      <a:pt x="40" y="9"/>
                      <a:pt x="38" y="10"/>
                      <a:pt x="38" y="13"/>
                    </a:cubicBezTo>
                    <a:cubicBezTo>
                      <a:pt x="36" y="30"/>
                      <a:pt x="36" y="30"/>
                      <a:pt x="36" y="3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0"/>
                      <a:pt x="3" y="0"/>
                      <a:pt x="1" y="1"/>
                    </a:cubicBezTo>
                    <a:cubicBezTo>
                      <a:pt x="0" y="3"/>
                      <a:pt x="0" y="6"/>
                      <a:pt x="1" y="7"/>
                    </a:cubicBezTo>
                    <a:cubicBezTo>
                      <a:pt x="31" y="37"/>
                      <a:pt x="31" y="37"/>
                      <a:pt x="31" y="37"/>
                    </a:cubicBezTo>
                    <a:cubicBezTo>
                      <a:pt x="11" y="39"/>
                      <a:pt x="11" y="39"/>
                      <a:pt x="11" y="39"/>
                    </a:cubicBezTo>
                    <a:cubicBezTo>
                      <a:pt x="9" y="39"/>
                      <a:pt x="7" y="41"/>
                      <a:pt x="8" y="44"/>
                    </a:cubicBezTo>
                    <a:cubicBezTo>
                      <a:pt x="8" y="46"/>
                      <a:pt x="10" y="48"/>
                      <a:pt x="12" y="47"/>
                    </a:cubicBezTo>
                    <a:cubicBezTo>
                      <a:pt x="38" y="44"/>
                      <a:pt x="38" y="44"/>
                      <a:pt x="38" y="44"/>
                    </a:cubicBezTo>
                    <a:cubicBezTo>
                      <a:pt x="59" y="65"/>
                      <a:pt x="59" y="65"/>
                      <a:pt x="59" y="65"/>
                    </a:cubicBezTo>
                    <a:cubicBezTo>
                      <a:pt x="30" y="70"/>
                      <a:pt x="30" y="70"/>
                      <a:pt x="30" y="70"/>
                    </a:cubicBezTo>
                    <a:cubicBezTo>
                      <a:pt x="28" y="70"/>
                      <a:pt x="26" y="72"/>
                      <a:pt x="27" y="75"/>
                    </a:cubicBezTo>
                    <a:cubicBezTo>
                      <a:pt x="27" y="77"/>
                      <a:pt x="29" y="79"/>
                      <a:pt x="31" y="78"/>
                    </a:cubicBezTo>
                    <a:cubicBezTo>
                      <a:pt x="67" y="73"/>
                      <a:pt x="67" y="73"/>
                      <a:pt x="67" y="73"/>
                    </a:cubicBezTo>
                    <a:cubicBezTo>
                      <a:pt x="115" y="121"/>
                      <a:pt x="115" y="121"/>
                      <a:pt x="115" y="121"/>
                    </a:cubicBezTo>
                    <a:cubicBezTo>
                      <a:pt x="117" y="123"/>
                      <a:pt x="120" y="123"/>
                      <a:pt x="121" y="121"/>
                    </a:cubicBezTo>
                    <a:cubicBezTo>
                      <a:pt x="123" y="120"/>
                      <a:pt x="123" y="117"/>
                      <a:pt x="121" y="115"/>
                    </a:cubicBezTo>
                    <a:close/>
                  </a:path>
                </a:pathLst>
              </a:custGeom>
              <a:solidFill>
                <a:schemeClr val="accent2">
                  <a:lumMod val="40000"/>
                  <a:lumOff val="6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" name="Freeform 211">
                <a:extLst>
                  <a:ext uri="{FF2B5EF4-FFF2-40B4-BE49-F238E27FC236}">
                    <a16:creationId xmlns:a16="http://schemas.microsoft.com/office/drawing/2014/main" id="{B4CED2F7-A1A9-470E-AFC6-E3726B1D4D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4260" y="1448590"/>
                <a:ext cx="175023" cy="173791"/>
              </a:xfrm>
              <a:custGeom>
                <a:avLst/>
                <a:gdLst>
                  <a:gd name="T0" fmla="*/ 42 w 150"/>
                  <a:gd name="T1" fmla="*/ 31 h 149"/>
                  <a:gd name="T2" fmla="*/ 141 w 150"/>
                  <a:gd name="T3" fmla="*/ 8 h 149"/>
                  <a:gd name="T4" fmla="*/ 118 w 150"/>
                  <a:gd name="T5" fmla="*/ 108 h 149"/>
                  <a:gd name="T6" fmla="*/ 33 w 150"/>
                  <a:gd name="T7" fmla="*/ 117 h 149"/>
                  <a:gd name="T8" fmla="*/ 42 w 150"/>
                  <a:gd name="T9" fmla="*/ 31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0" h="149">
                    <a:moveTo>
                      <a:pt x="42" y="31"/>
                    </a:moveTo>
                    <a:cubicBezTo>
                      <a:pt x="83" y="0"/>
                      <a:pt x="141" y="8"/>
                      <a:pt x="141" y="8"/>
                    </a:cubicBezTo>
                    <a:cubicBezTo>
                      <a:pt x="141" y="8"/>
                      <a:pt x="150" y="66"/>
                      <a:pt x="118" y="108"/>
                    </a:cubicBezTo>
                    <a:cubicBezTo>
                      <a:pt x="86" y="149"/>
                      <a:pt x="33" y="117"/>
                      <a:pt x="33" y="117"/>
                    </a:cubicBezTo>
                    <a:cubicBezTo>
                      <a:pt x="33" y="117"/>
                      <a:pt x="0" y="63"/>
                      <a:pt x="42" y="3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3" name="Freeform 212">
                <a:extLst>
                  <a:ext uri="{FF2B5EF4-FFF2-40B4-BE49-F238E27FC236}">
                    <a16:creationId xmlns:a16="http://schemas.microsoft.com/office/drawing/2014/main" id="{9DA389CC-04F3-49C5-93EB-3CEBE1D425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9190" y="1474473"/>
                <a:ext cx="144209" cy="142977"/>
              </a:xfrm>
              <a:custGeom>
                <a:avLst/>
                <a:gdLst>
                  <a:gd name="T0" fmla="*/ 122 w 124"/>
                  <a:gd name="T1" fmla="*/ 1 h 123"/>
                  <a:gd name="T2" fmla="*/ 116 w 124"/>
                  <a:gd name="T3" fmla="*/ 1 h 123"/>
                  <a:gd name="T4" fmla="*/ 87 w 124"/>
                  <a:gd name="T5" fmla="*/ 30 h 123"/>
                  <a:gd name="T6" fmla="*/ 86 w 124"/>
                  <a:gd name="T7" fmla="*/ 13 h 123"/>
                  <a:gd name="T8" fmla="*/ 81 w 124"/>
                  <a:gd name="T9" fmla="*/ 9 h 123"/>
                  <a:gd name="T10" fmla="*/ 77 w 124"/>
                  <a:gd name="T11" fmla="*/ 13 h 123"/>
                  <a:gd name="T12" fmla="*/ 79 w 124"/>
                  <a:gd name="T13" fmla="*/ 38 h 123"/>
                  <a:gd name="T14" fmla="*/ 58 w 124"/>
                  <a:gd name="T15" fmla="*/ 59 h 123"/>
                  <a:gd name="T16" fmla="*/ 54 w 124"/>
                  <a:gd name="T17" fmla="*/ 30 h 123"/>
                  <a:gd name="T18" fmla="*/ 49 w 124"/>
                  <a:gd name="T19" fmla="*/ 27 h 123"/>
                  <a:gd name="T20" fmla="*/ 45 w 124"/>
                  <a:gd name="T21" fmla="*/ 32 h 123"/>
                  <a:gd name="T22" fmla="*/ 50 w 124"/>
                  <a:gd name="T23" fmla="*/ 67 h 123"/>
                  <a:gd name="T24" fmla="*/ 2 w 124"/>
                  <a:gd name="T25" fmla="*/ 115 h 123"/>
                  <a:gd name="T26" fmla="*/ 2 w 124"/>
                  <a:gd name="T27" fmla="*/ 121 h 123"/>
                  <a:gd name="T28" fmla="*/ 8 w 124"/>
                  <a:gd name="T29" fmla="*/ 121 h 123"/>
                  <a:gd name="T30" fmla="*/ 56 w 124"/>
                  <a:gd name="T31" fmla="*/ 73 h 123"/>
                  <a:gd name="T32" fmla="*/ 92 w 124"/>
                  <a:gd name="T33" fmla="*/ 78 h 123"/>
                  <a:gd name="T34" fmla="*/ 97 w 124"/>
                  <a:gd name="T35" fmla="*/ 75 h 123"/>
                  <a:gd name="T36" fmla="*/ 93 w 124"/>
                  <a:gd name="T37" fmla="*/ 70 h 123"/>
                  <a:gd name="T38" fmla="*/ 64 w 124"/>
                  <a:gd name="T39" fmla="*/ 65 h 123"/>
                  <a:gd name="T40" fmla="*/ 85 w 124"/>
                  <a:gd name="T41" fmla="*/ 44 h 123"/>
                  <a:gd name="T42" fmla="*/ 111 w 124"/>
                  <a:gd name="T43" fmla="*/ 47 h 123"/>
                  <a:gd name="T44" fmla="*/ 116 w 124"/>
                  <a:gd name="T45" fmla="*/ 44 h 123"/>
                  <a:gd name="T46" fmla="*/ 112 w 124"/>
                  <a:gd name="T47" fmla="*/ 39 h 123"/>
                  <a:gd name="T48" fmla="*/ 93 w 124"/>
                  <a:gd name="T49" fmla="*/ 37 h 123"/>
                  <a:gd name="T50" fmla="*/ 122 w 124"/>
                  <a:gd name="T51" fmla="*/ 7 h 123"/>
                  <a:gd name="T52" fmla="*/ 122 w 124"/>
                  <a:gd name="T53" fmla="*/ 1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24" h="123">
                    <a:moveTo>
                      <a:pt x="122" y="1"/>
                    </a:moveTo>
                    <a:cubicBezTo>
                      <a:pt x="120" y="0"/>
                      <a:pt x="118" y="0"/>
                      <a:pt x="116" y="1"/>
                    </a:cubicBezTo>
                    <a:cubicBezTo>
                      <a:pt x="87" y="30"/>
                      <a:pt x="87" y="30"/>
                      <a:pt x="87" y="30"/>
                    </a:cubicBezTo>
                    <a:cubicBezTo>
                      <a:pt x="86" y="13"/>
                      <a:pt x="86" y="13"/>
                      <a:pt x="86" y="13"/>
                    </a:cubicBezTo>
                    <a:cubicBezTo>
                      <a:pt x="85" y="10"/>
                      <a:pt x="83" y="9"/>
                      <a:pt x="81" y="9"/>
                    </a:cubicBezTo>
                    <a:cubicBezTo>
                      <a:pt x="79" y="9"/>
                      <a:pt x="77" y="11"/>
                      <a:pt x="77" y="13"/>
                    </a:cubicBezTo>
                    <a:cubicBezTo>
                      <a:pt x="79" y="38"/>
                      <a:pt x="79" y="38"/>
                      <a:pt x="79" y="38"/>
                    </a:cubicBezTo>
                    <a:cubicBezTo>
                      <a:pt x="58" y="59"/>
                      <a:pt x="58" y="59"/>
                      <a:pt x="58" y="59"/>
                    </a:cubicBezTo>
                    <a:cubicBezTo>
                      <a:pt x="54" y="30"/>
                      <a:pt x="54" y="30"/>
                      <a:pt x="54" y="30"/>
                    </a:cubicBezTo>
                    <a:cubicBezTo>
                      <a:pt x="54" y="28"/>
                      <a:pt x="51" y="26"/>
                      <a:pt x="49" y="27"/>
                    </a:cubicBezTo>
                    <a:cubicBezTo>
                      <a:pt x="47" y="27"/>
                      <a:pt x="45" y="29"/>
                      <a:pt x="45" y="32"/>
                    </a:cubicBezTo>
                    <a:cubicBezTo>
                      <a:pt x="50" y="67"/>
                      <a:pt x="50" y="67"/>
                      <a:pt x="50" y="67"/>
                    </a:cubicBezTo>
                    <a:cubicBezTo>
                      <a:pt x="2" y="115"/>
                      <a:pt x="2" y="115"/>
                      <a:pt x="2" y="115"/>
                    </a:cubicBezTo>
                    <a:cubicBezTo>
                      <a:pt x="0" y="117"/>
                      <a:pt x="0" y="120"/>
                      <a:pt x="2" y="121"/>
                    </a:cubicBezTo>
                    <a:cubicBezTo>
                      <a:pt x="4" y="123"/>
                      <a:pt x="6" y="123"/>
                      <a:pt x="8" y="121"/>
                    </a:cubicBezTo>
                    <a:cubicBezTo>
                      <a:pt x="56" y="73"/>
                      <a:pt x="56" y="73"/>
                      <a:pt x="56" y="73"/>
                    </a:cubicBezTo>
                    <a:cubicBezTo>
                      <a:pt x="92" y="78"/>
                      <a:pt x="92" y="78"/>
                      <a:pt x="92" y="78"/>
                    </a:cubicBezTo>
                    <a:cubicBezTo>
                      <a:pt x="94" y="79"/>
                      <a:pt x="97" y="77"/>
                      <a:pt x="97" y="75"/>
                    </a:cubicBezTo>
                    <a:cubicBezTo>
                      <a:pt x="97" y="72"/>
                      <a:pt x="96" y="70"/>
                      <a:pt x="93" y="70"/>
                    </a:cubicBezTo>
                    <a:cubicBezTo>
                      <a:pt x="64" y="65"/>
                      <a:pt x="64" y="65"/>
                      <a:pt x="64" y="65"/>
                    </a:cubicBezTo>
                    <a:cubicBezTo>
                      <a:pt x="85" y="44"/>
                      <a:pt x="85" y="44"/>
                      <a:pt x="85" y="44"/>
                    </a:cubicBezTo>
                    <a:cubicBezTo>
                      <a:pt x="111" y="47"/>
                      <a:pt x="111" y="47"/>
                      <a:pt x="111" y="47"/>
                    </a:cubicBezTo>
                    <a:cubicBezTo>
                      <a:pt x="113" y="48"/>
                      <a:pt x="115" y="46"/>
                      <a:pt x="116" y="44"/>
                    </a:cubicBezTo>
                    <a:cubicBezTo>
                      <a:pt x="116" y="41"/>
                      <a:pt x="114" y="39"/>
                      <a:pt x="112" y="39"/>
                    </a:cubicBezTo>
                    <a:cubicBezTo>
                      <a:pt x="93" y="37"/>
                      <a:pt x="93" y="37"/>
                      <a:pt x="93" y="37"/>
                    </a:cubicBezTo>
                    <a:cubicBezTo>
                      <a:pt x="122" y="7"/>
                      <a:pt x="122" y="7"/>
                      <a:pt x="122" y="7"/>
                    </a:cubicBezTo>
                    <a:cubicBezTo>
                      <a:pt x="124" y="6"/>
                      <a:pt x="124" y="3"/>
                      <a:pt x="122" y="1"/>
                    </a:cubicBezTo>
                    <a:close/>
                  </a:path>
                </a:pathLst>
              </a:custGeom>
              <a:solidFill>
                <a:schemeClr val="accent2">
                  <a:lumMod val="40000"/>
                  <a:lumOff val="6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</p:grpSp>
        <p:grpSp>
          <p:nvGrpSpPr>
            <p:cNvPr id="452" name="Group 451">
              <a:extLst>
                <a:ext uri="{FF2B5EF4-FFF2-40B4-BE49-F238E27FC236}">
                  <a16:creationId xmlns:a16="http://schemas.microsoft.com/office/drawing/2014/main" id="{5366D272-C11C-42FD-BA60-7AFC3B8DEA31}"/>
                </a:ext>
              </a:extLst>
            </p:cNvPr>
            <p:cNvGrpSpPr/>
            <p:nvPr/>
          </p:nvGrpSpPr>
          <p:grpSpPr>
            <a:xfrm>
              <a:off x="1808106" y="743567"/>
              <a:ext cx="463441" cy="411058"/>
              <a:chOff x="1808106" y="743567"/>
              <a:chExt cx="463441" cy="411058"/>
            </a:xfrm>
          </p:grpSpPr>
          <p:sp>
            <p:nvSpPr>
              <p:cNvPr id="14" name="Freeform 213">
                <a:extLst>
                  <a:ext uri="{FF2B5EF4-FFF2-40B4-BE49-F238E27FC236}">
                    <a16:creationId xmlns:a16="http://schemas.microsoft.com/office/drawing/2014/main" id="{718C90F5-7D52-4A33-881E-E026683EF0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0408" y="743567"/>
                <a:ext cx="257605" cy="327244"/>
              </a:xfrm>
              <a:custGeom>
                <a:avLst/>
                <a:gdLst>
                  <a:gd name="T0" fmla="*/ 209 w 221"/>
                  <a:gd name="T1" fmla="*/ 159 h 281"/>
                  <a:gd name="T2" fmla="*/ 110 w 221"/>
                  <a:gd name="T3" fmla="*/ 0 h 281"/>
                  <a:gd name="T4" fmla="*/ 12 w 221"/>
                  <a:gd name="T5" fmla="*/ 159 h 281"/>
                  <a:gd name="T6" fmla="*/ 110 w 221"/>
                  <a:gd name="T7" fmla="*/ 281 h 281"/>
                  <a:gd name="T8" fmla="*/ 209 w 221"/>
                  <a:gd name="T9" fmla="*/ 159 h 2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1" h="281">
                    <a:moveTo>
                      <a:pt x="209" y="159"/>
                    </a:moveTo>
                    <a:cubicBezTo>
                      <a:pt x="196" y="64"/>
                      <a:pt x="110" y="0"/>
                      <a:pt x="110" y="0"/>
                    </a:cubicBezTo>
                    <a:cubicBezTo>
                      <a:pt x="110" y="0"/>
                      <a:pt x="25" y="64"/>
                      <a:pt x="12" y="159"/>
                    </a:cubicBezTo>
                    <a:cubicBezTo>
                      <a:pt x="0" y="253"/>
                      <a:pt x="110" y="281"/>
                      <a:pt x="110" y="281"/>
                    </a:cubicBezTo>
                    <a:cubicBezTo>
                      <a:pt x="110" y="281"/>
                      <a:pt x="221" y="253"/>
                      <a:pt x="209" y="15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5" name="Freeform 214">
                <a:extLst>
                  <a:ext uri="{FF2B5EF4-FFF2-40B4-BE49-F238E27FC236}">
                    <a16:creationId xmlns:a16="http://schemas.microsoft.com/office/drawing/2014/main" id="{8C27D9D9-F0A3-41FE-9577-938418C40A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4024" y="789171"/>
                <a:ext cx="150372" cy="361139"/>
              </a:xfrm>
              <a:custGeom>
                <a:avLst/>
                <a:gdLst>
                  <a:gd name="T0" fmla="*/ 126 w 129"/>
                  <a:gd name="T1" fmla="*/ 128 h 310"/>
                  <a:gd name="T2" fmla="*/ 115 w 129"/>
                  <a:gd name="T3" fmla="*/ 126 h 310"/>
                  <a:gd name="T4" fmla="*/ 72 w 129"/>
                  <a:gd name="T5" fmla="*/ 158 h 310"/>
                  <a:gd name="T6" fmla="*/ 72 w 129"/>
                  <a:gd name="T7" fmla="*/ 103 h 310"/>
                  <a:gd name="T8" fmla="*/ 107 w 129"/>
                  <a:gd name="T9" fmla="*/ 74 h 310"/>
                  <a:gd name="T10" fmla="*/ 108 w 129"/>
                  <a:gd name="T11" fmla="*/ 63 h 310"/>
                  <a:gd name="T12" fmla="*/ 97 w 129"/>
                  <a:gd name="T13" fmla="*/ 62 h 310"/>
                  <a:gd name="T14" fmla="*/ 72 w 129"/>
                  <a:gd name="T15" fmla="*/ 83 h 310"/>
                  <a:gd name="T16" fmla="*/ 72 w 129"/>
                  <a:gd name="T17" fmla="*/ 8 h 310"/>
                  <a:gd name="T18" fmla="*/ 64 w 129"/>
                  <a:gd name="T19" fmla="*/ 0 h 310"/>
                  <a:gd name="T20" fmla="*/ 57 w 129"/>
                  <a:gd name="T21" fmla="*/ 8 h 310"/>
                  <a:gd name="T22" fmla="*/ 57 w 129"/>
                  <a:gd name="T23" fmla="*/ 84 h 310"/>
                  <a:gd name="T24" fmla="*/ 29 w 129"/>
                  <a:gd name="T25" fmla="*/ 62 h 310"/>
                  <a:gd name="T26" fmla="*/ 18 w 129"/>
                  <a:gd name="T27" fmla="*/ 63 h 310"/>
                  <a:gd name="T28" fmla="*/ 19 w 129"/>
                  <a:gd name="T29" fmla="*/ 74 h 310"/>
                  <a:gd name="T30" fmla="*/ 57 w 129"/>
                  <a:gd name="T31" fmla="*/ 104 h 310"/>
                  <a:gd name="T32" fmla="*/ 57 w 129"/>
                  <a:gd name="T33" fmla="*/ 158 h 310"/>
                  <a:gd name="T34" fmla="*/ 13 w 129"/>
                  <a:gd name="T35" fmla="*/ 126 h 310"/>
                  <a:gd name="T36" fmla="*/ 2 w 129"/>
                  <a:gd name="T37" fmla="*/ 128 h 310"/>
                  <a:gd name="T38" fmla="*/ 4 w 129"/>
                  <a:gd name="T39" fmla="*/ 139 h 310"/>
                  <a:gd name="T40" fmla="*/ 57 w 129"/>
                  <a:gd name="T41" fmla="*/ 178 h 310"/>
                  <a:gd name="T42" fmla="*/ 57 w 129"/>
                  <a:gd name="T43" fmla="*/ 303 h 310"/>
                  <a:gd name="T44" fmla="*/ 64 w 129"/>
                  <a:gd name="T45" fmla="*/ 310 h 310"/>
                  <a:gd name="T46" fmla="*/ 72 w 129"/>
                  <a:gd name="T47" fmla="*/ 303 h 310"/>
                  <a:gd name="T48" fmla="*/ 72 w 129"/>
                  <a:gd name="T49" fmla="*/ 178 h 310"/>
                  <a:gd name="T50" fmla="*/ 124 w 129"/>
                  <a:gd name="T51" fmla="*/ 139 h 310"/>
                  <a:gd name="T52" fmla="*/ 126 w 129"/>
                  <a:gd name="T53" fmla="*/ 128 h 3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29" h="310">
                    <a:moveTo>
                      <a:pt x="126" y="128"/>
                    </a:moveTo>
                    <a:cubicBezTo>
                      <a:pt x="123" y="124"/>
                      <a:pt x="118" y="123"/>
                      <a:pt x="115" y="126"/>
                    </a:cubicBezTo>
                    <a:cubicBezTo>
                      <a:pt x="72" y="158"/>
                      <a:pt x="72" y="158"/>
                      <a:pt x="72" y="158"/>
                    </a:cubicBezTo>
                    <a:cubicBezTo>
                      <a:pt x="72" y="103"/>
                      <a:pt x="72" y="103"/>
                      <a:pt x="72" y="103"/>
                    </a:cubicBezTo>
                    <a:cubicBezTo>
                      <a:pt x="107" y="74"/>
                      <a:pt x="107" y="74"/>
                      <a:pt x="107" y="74"/>
                    </a:cubicBezTo>
                    <a:cubicBezTo>
                      <a:pt x="110" y="71"/>
                      <a:pt x="111" y="66"/>
                      <a:pt x="108" y="63"/>
                    </a:cubicBezTo>
                    <a:cubicBezTo>
                      <a:pt x="105" y="60"/>
                      <a:pt x="100" y="59"/>
                      <a:pt x="97" y="62"/>
                    </a:cubicBezTo>
                    <a:cubicBezTo>
                      <a:pt x="72" y="83"/>
                      <a:pt x="72" y="83"/>
                      <a:pt x="72" y="83"/>
                    </a:cubicBezTo>
                    <a:cubicBezTo>
                      <a:pt x="72" y="8"/>
                      <a:pt x="72" y="8"/>
                      <a:pt x="72" y="8"/>
                    </a:cubicBezTo>
                    <a:cubicBezTo>
                      <a:pt x="72" y="4"/>
                      <a:pt x="69" y="0"/>
                      <a:pt x="64" y="0"/>
                    </a:cubicBezTo>
                    <a:cubicBezTo>
                      <a:pt x="60" y="0"/>
                      <a:pt x="57" y="4"/>
                      <a:pt x="57" y="8"/>
                    </a:cubicBezTo>
                    <a:cubicBezTo>
                      <a:pt x="57" y="84"/>
                      <a:pt x="57" y="84"/>
                      <a:pt x="57" y="84"/>
                    </a:cubicBezTo>
                    <a:cubicBezTo>
                      <a:pt x="29" y="62"/>
                      <a:pt x="29" y="62"/>
                      <a:pt x="29" y="62"/>
                    </a:cubicBezTo>
                    <a:cubicBezTo>
                      <a:pt x="26" y="59"/>
                      <a:pt x="21" y="60"/>
                      <a:pt x="18" y="63"/>
                    </a:cubicBezTo>
                    <a:cubicBezTo>
                      <a:pt x="15" y="67"/>
                      <a:pt x="16" y="72"/>
                      <a:pt x="19" y="74"/>
                    </a:cubicBezTo>
                    <a:cubicBezTo>
                      <a:pt x="57" y="104"/>
                      <a:pt x="57" y="104"/>
                      <a:pt x="57" y="104"/>
                    </a:cubicBezTo>
                    <a:cubicBezTo>
                      <a:pt x="57" y="158"/>
                      <a:pt x="57" y="158"/>
                      <a:pt x="57" y="158"/>
                    </a:cubicBezTo>
                    <a:cubicBezTo>
                      <a:pt x="13" y="126"/>
                      <a:pt x="13" y="126"/>
                      <a:pt x="13" y="126"/>
                    </a:cubicBezTo>
                    <a:cubicBezTo>
                      <a:pt x="10" y="123"/>
                      <a:pt x="5" y="124"/>
                      <a:pt x="2" y="128"/>
                    </a:cubicBezTo>
                    <a:cubicBezTo>
                      <a:pt x="0" y="131"/>
                      <a:pt x="1" y="136"/>
                      <a:pt x="4" y="139"/>
                    </a:cubicBezTo>
                    <a:cubicBezTo>
                      <a:pt x="57" y="178"/>
                      <a:pt x="57" y="178"/>
                      <a:pt x="57" y="178"/>
                    </a:cubicBezTo>
                    <a:cubicBezTo>
                      <a:pt x="57" y="303"/>
                      <a:pt x="57" y="303"/>
                      <a:pt x="57" y="303"/>
                    </a:cubicBezTo>
                    <a:cubicBezTo>
                      <a:pt x="57" y="307"/>
                      <a:pt x="60" y="310"/>
                      <a:pt x="64" y="310"/>
                    </a:cubicBezTo>
                    <a:cubicBezTo>
                      <a:pt x="69" y="310"/>
                      <a:pt x="72" y="307"/>
                      <a:pt x="72" y="303"/>
                    </a:cubicBezTo>
                    <a:cubicBezTo>
                      <a:pt x="72" y="178"/>
                      <a:pt x="72" y="178"/>
                      <a:pt x="72" y="178"/>
                    </a:cubicBezTo>
                    <a:cubicBezTo>
                      <a:pt x="124" y="139"/>
                      <a:pt x="124" y="139"/>
                      <a:pt x="124" y="139"/>
                    </a:cubicBezTo>
                    <a:cubicBezTo>
                      <a:pt x="128" y="136"/>
                      <a:pt x="129" y="131"/>
                      <a:pt x="126" y="128"/>
                    </a:cubicBezTo>
                    <a:close/>
                  </a:path>
                </a:pathLst>
              </a:custGeom>
              <a:solidFill>
                <a:schemeClr val="accent2">
                  <a:lumMod val="40000"/>
                  <a:lumOff val="6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6" name="Freeform 215">
                <a:extLst>
                  <a:ext uri="{FF2B5EF4-FFF2-40B4-BE49-F238E27FC236}">
                    <a16:creationId xmlns:a16="http://schemas.microsoft.com/office/drawing/2014/main" id="{A5D3F6E8-DDBC-4884-ADE1-0D547F1072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8106" y="1009183"/>
                <a:ext cx="145442" cy="145442"/>
              </a:xfrm>
              <a:custGeom>
                <a:avLst/>
                <a:gdLst>
                  <a:gd name="T0" fmla="*/ 90 w 125"/>
                  <a:gd name="T1" fmla="*/ 27 h 125"/>
                  <a:gd name="T2" fmla="*/ 7 w 125"/>
                  <a:gd name="T3" fmla="*/ 7 h 125"/>
                  <a:gd name="T4" fmla="*/ 27 w 125"/>
                  <a:gd name="T5" fmla="*/ 90 h 125"/>
                  <a:gd name="T6" fmla="*/ 98 w 125"/>
                  <a:gd name="T7" fmla="*/ 98 h 125"/>
                  <a:gd name="T8" fmla="*/ 90 w 125"/>
                  <a:gd name="T9" fmla="*/ 27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5" h="125">
                    <a:moveTo>
                      <a:pt x="90" y="27"/>
                    </a:moveTo>
                    <a:cubicBezTo>
                      <a:pt x="56" y="0"/>
                      <a:pt x="7" y="7"/>
                      <a:pt x="7" y="7"/>
                    </a:cubicBezTo>
                    <a:cubicBezTo>
                      <a:pt x="7" y="7"/>
                      <a:pt x="0" y="56"/>
                      <a:pt x="27" y="90"/>
                    </a:cubicBezTo>
                    <a:cubicBezTo>
                      <a:pt x="53" y="125"/>
                      <a:pt x="98" y="98"/>
                      <a:pt x="98" y="98"/>
                    </a:cubicBezTo>
                    <a:cubicBezTo>
                      <a:pt x="98" y="98"/>
                      <a:pt x="125" y="53"/>
                      <a:pt x="90" y="2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" name="Freeform 216">
                <a:extLst>
                  <a:ext uri="{FF2B5EF4-FFF2-40B4-BE49-F238E27FC236}">
                    <a16:creationId xmlns:a16="http://schemas.microsoft.com/office/drawing/2014/main" id="{60F57967-D541-47BC-ABFA-CA3734509C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29059" y="1031369"/>
                <a:ext cx="119558" cy="120174"/>
              </a:xfrm>
              <a:custGeom>
                <a:avLst/>
                <a:gdLst>
                  <a:gd name="T0" fmla="*/ 102 w 103"/>
                  <a:gd name="T1" fmla="*/ 96 h 103"/>
                  <a:gd name="T2" fmla="*/ 62 w 103"/>
                  <a:gd name="T3" fmla="*/ 56 h 103"/>
                  <a:gd name="T4" fmla="*/ 66 w 103"/>
                  <a:gd name="T5" fmla="*/ 26 h 103"/>
                  <a:gd name="T6" fmla="*/ 63 w 103"/>
                  <a:gd name="T7" fmla="*/ 22 h 103"/>
                  <a:gd name="T8" fmla="*/ 59 w 103"/>
                  <a:gd name="T9" fmla="*/ 25 h 103"/>
                  <a:gd name="T10" fmla="*/ 55 w 103"/>
                  <a:gd name="T11" fmla="*/ 50 h 103"/>
                  <a:gd name="T12" fmla="*/ 38 w 103"/>
                  <a:gd name="T13" fmla="*/ 32 h 103"/>
                  <a:gd name="T14" fmla="*/ 39 w 103"/>
                  <a:gd name="T15" fmla="*/ 11 h 103"/>
                  <a:gd name="T16" fmla="*/ 36 w 103"/>
                  <a:gd name="T17" fmla="*/ 7 h 103"/>
                  <a:gd name="T18" fmla="*/ 32 w 103"/>
                  <a:gd name="T19" fmla="*/ 11 h 103"/>
                  <a:gd name="T20" fmla="*/ 31 w 103"/>
                  <a:gd name="T21" fmla="*/ 25 h 103"/>
                  <a:gd name="T22" fmla="*/ 7 w 103"/>
                  <a:gd name="T23" fmla="*/ 1 h 103"/>
                  <a:gd name="T24" fmla="*/ 2 w 103"/>
                  <a:gd name="T25" fmla="*/ 1 h 103"/>
                  <a:gd name="T26" fmla="*/ 2 w 103"/>
                  <a:gd name="T27" fmla="*/ 6 h 103"/>
                  <a:gd name="T28" fmla="*/ 26 w 103"/>
                  <a:gd name="T29" fmla="*/ 31 h 103"/>
                  <a:gd name="T30" fmla="*/ 10 w 103"/>
                  <a:gd name="T31" fmla="*/ 32 h 103"/>
                  <a:gd name="T32" fmla="*/ 7 w 103"/>
                  <a:gd name="T33" fmla="*/ 36 h 103"/>
                  <a:gd name="T34" fmla="*/ 11 w 103"/>
                  <a:gd name="T35" fmla="*/ 40 h 103"/>
                  <a:gd name="T36" fmla="*/ 33 w 103"/>
                  <a:gd name="T37" fmla="*/ 37 h 103"/>
                  <a:gd name="T38" fmla="*/ 50 w 103"/>
                  <a:gd name="T39" fmla="*/ 55 h 103"/>
                  <a:gd name="T40" fmla="*/ 26 w 103"/>
                  <a:gd name="T41" fmla="*/ 58 h 103"/>
                  <a:gd name="T42" fmla="*/ 23 w 103"/>
                  <a:gd name="T43" fmla="*/ 62 h 103"/>
                  <a:gd name="T44" fmla="*/ 27 w 103"/>
                  <a:gd name="T45" fmla="*/ 65 h 103"/>
                  <a:gd name="T46" fmla="*/ 57 w 103"/>
                  <a:gd name="T47" fmla="*/ 61 h 103"/>
                  <a:gd name="T48" fmla="*/ 97 w 103"/>
                  <a:gd name="T49" fmla="*/ 101 h 103"/>
                  <a:gd name="T50" fmla="*/ 102 w 103"/>
                  <a:gd name="T51" fmla="*/ 101 h 103"/>
                  <a:gd name="T52" fmla="*/ 102 w 103"/>
                  <a:gd name="T53" fmla="*/ 96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03" h="103">
                    <a:moveTo>
                      <a:pt x="102" y="96"/>
                    </a:moveTo>
                    <a:cubicBezTo>
                      <a:pt x="62" y="56"/>
                      <a:pt x="62" y="56"/>
                      <a:pt x="62" y="56"/>
                    </a:cubicBezTo>
                    <a:cubicBezTo>
                      <a:pt x="66" y="26"/>
                      <a:pt x="66" y="26"/>
                      <a:pt x="66" y="26"/>
                    </a:cubicBezTo>
                    <a:cubicBezTo>
                      <a:pt x="66" y="24"/>
                      <a:pt x="65" y="23"/>
                      <a:pt x="63" y="22"/>
                    </a:cubicBezTo>
                    <a:cubicBezTo>
                      <a:pt x="61" y="22"/>
                      <a:pt x="59" y="23"/>
                      <a:pt x="59" y="25"/>
                    </a:cubicBezTo>
                    <a:cubicBezTo>
                      <a:pt x="55" y="50"/>
                      <a:pt x="55" y="50"/>
                      <a:pt x="55" y="50"/>
                    </a:cubicBezTo>
                    <a:cubicBezTo>
                      <a:pt x="38" y="32"/>
                      <a:pt x="38" y="32"/>
                      <a:pt x="38" y="32"/>
                    </a:cubicBezTo>
                    <a:cubicBezTo>
                      <a:pt x="39" y="11"/>
                      <a:pt x="39" y="11"/>
                      <a:pt x="39" y="11"/>
                    </a:cubicBezTo>
                    <a:cubicBezTo>
                      <a:pt x="39" y="9"/>
                      <a:pt x="38" y="8"/>
                      <a:pt x="36" y="7"/>
                    </a:cubicBezTo>
                    <a:cubicBezTo>
                      <a:pt x="34" y="7"/>
                      <a:pt x="32" y="9"/>
                      <a:pt x="32" y="11"/>
                    </a:cubicBezTo>
                    <a:cubicBezTo>
                      <a:pt x="31" y="25"/>
                      <a:pt x="31" y="25"/>
                      <a:pt x="31" y="25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5" y="0"/>
                      <a:pt x="3" y="0"/>
                      <a:pt x="2" y="1"/>
                    </a:cubicBezTo>
                    <a:cubicBezTo>
                      <a:pt x="0" y="2"/>
                      <a:pt x="0" y="5"/>
                      <a:pt x="2" y="6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10" y="32"/>
                      <a:pt x="10" y="32"/>
                      <a:pt x="10" y="32"/>
                    </a:cubicBezTo>
                    <a:cubicBezTo>
                      <a:pt x="8" y="33"/>
                      <a:pt x="7" y="35"/>
                      <a:pt x="7" y="36"/>
                    </a:cubicBezTo>
                    <a:cubicBezTo>
                      <a:pt x="7" y="38"/>
                      <a:pt x="9" y="40"/>
                      <a:pt x="11" y="40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50" y="55"/>
                      <a:pt x="50" y="55"/>
                      <a:pt x="50" y="55"/>
                    </a:cubicBezTo>
                    <a:cubicBezTo>
                      <a:pt x="26" y="58"/>
                      <a:pt x="26" y="58"/>
                      <a:pt x="26" y="58"/>
                    </a:cubicBezTo>
                    <a:cubicBezTo>
                      <a:pt x="24" y="59"/>
                      <a:pt x="23" y="60"/>
                      <a:pt x="23" y="62"/>
                    </a:cubicBezTo>
                    <a:cubicBezTo>
                      <a:pt x="23" y="64"/>
                      <a:pt x="25" y="66"/>
                      <a:pt x="27" y="65"/>
                    </a:cubicBezTo>
                    <a:cubicBezTo>
                      <a:pt x="57" y="61"/>
                      <a:pt x="57" y="61"/>
                      <a:pt x="57" y="61"/>
                    </a:cubicBezTo>
                    <a:cubicBezTo>
                      <a:pt x="97" y="101"/>
                      <a:pt x="97" y="101"/>
                      <a:pt x="97" y="101"/>
                    </a:cubicBezTo>
                    <a:cubicBezTo>
                      <a:pt x="98" y="103"/>
                      <a:pt x="101" y="103"/>
                      <a:pt x="102" y="101"/>
                    </a:cubicBezTo>
                    <a:cubicBezTo>
                      <a:pt x="103" y="100"/>
                      <a:pt x="103" y="98"/>
                      <a:pt x="102" y="96"/>
                    </a:cubicBezTo>
                    <a:close/>
                  </a:path>
                </a:pathLst>
              </a:custGeom>
              <a:solidFill>
                <a:schemeClr val="accent2">
                  <a:lumMod val="40000"/>
                  <a:lumOff val="6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8" name="Freeform 217">
                <a:extLst>
                  <a:ext uri="{FF2B5EF4-FFF2-40B4-BE49-F238E27FC236}">
                    <a16:creationId xmlns:a16="http://schemas.microsoft.com/office/drawing/2014/main" id="{F594E518-4206-434F-ABE5-C0AEA7B574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7338" y="1009183"/>
                <a:ext cx="144209" cy="145442"/>
              </a:xfrm>
              <a:custGeom>
                <a:avLst/>
                <a:gdLst>
                  <a:gd name="T0" fmla="*/ 34 w 124"/>
                  <a:gd name="T1" fmla="*/ 27 h 125"/>
                  <a:gd name="T2" fmla="*/ 117 w 124"/>
                  <a:gd name="T3" fmla="*/ 7 h 125"/>
                  <a:gd name="T4" fmla="*/ 98 w 124"/>
                  <a:gd name="T5" fmla="*/ 90 h 125"/>
                  <a:gd name="T6" fmla="*/ 27 w 124"/>
                  <a:gd name="T7" fmla="*/ 98 h 125"/>
                  <a:gd name="T8" fmla="*/ 34 w 124"/>
                  <a:gd name="T9" fmla="*/ 27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4" h="125">
                    <a:moveTo>
                      <a:pt x="34" y="27"/>
                    </a:moveTo>
                    <a:cubicBezTo>
                      <a:pt x="69" y="0"/>
                      <a:pt x="117" y="7"/>
                      <a:pt x="117" y="7"/>
                    </a:cubicBezTo>
                    <a:cubicBezTo>
                      <a:pt x="117" y="7"/>
                      <a:pt x="124" y="56"/>
                      <a:pt x="98" y="90"/>
                    </a:cubicBezTo>
                    <a:cubicBezTo>
                      <a:pt x="71" y="125"/>
                      <a:pt x="27" y="98"/>
                      <a:pt x="27" y="98"/>
                    </a:cubicBezTo>
                    <a:cubicBezTo>
                      <a:pt x="27" y="98"/>
                      <a:pt x="0" y="53"/>
                      <a:pt x="34" y="2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9" name="Freeform 218">
                <a:extLst>
                  <a:ext uri="{FF2B5EF4-FFF2-40B4-BE49-F238E27FC236}">
                    <a16:creationId xmlns:a16="http://schemas.microsoft.com/office/drawing/2014/main" id="{7A5D64A1-4177-49A7-840A-9DD335629A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0420" y="1031369"/>
                <a:ext cx="120175" cy="120174"/>
              </a:xfrm>
              <a:custGeom>
                <a:avLst/>
                <a:gdLst>
                  <a:gd name="T0" fmla="*/ 102 w 103"/>
                  <a:gd name="T1" fmla="*/ 1 h 103"/>
                  <a:gd name="T2" fmla="*/ 96 w 103"/>
                  <a:gd name="T3" fmla="*/ 1 h 103"/>
                  <a:gd name="T4" fmla="*/ 72 w 103"/>
                  <a:gd name="T5" fmla="*/ 25 h 103"/>
                  <a:gd name="T6" fmla="*/ 71 w 103"/>
                  <a:gd name="T7" fmla="*/ 11 h 103"/>
                  <a:gd name="T8" fmla="*/ 67 w 103"/>
                  <a:gd name="T9" fmla="*/ 7 h 103"/>
                  <a:gd name="T10" fmla="*/ 64 w 103"/>
                  <a:gd name="T11" fmla="*/ 11 h 103"/>
                  <a:gd name="T12" fmla="*/ 66 w 103"/>
                  <a:gd name="T13" fmla="*/ 32 h 103"/>
                  <a:gd name="T14" fmla="*/ 48 w 103"/>
                  <a:gd name="T15" fmla="*/ 50 h 103"/>
                  <a:gd name="T16" fmla="*/ 45 w 103"/>
                  <a:gd name="T17" fmla="*/ 25 h 103"/>
                  <a:gd name="T18" fmla="*/ 41 w 103"/>
                  <a:gd name="T19" fmla="*/ 22 h 103"/>
                  <a:gd name="T20" fmla="*/ 37 w 103"/>
                  <a:gd name="T21" fmla="*/ 26 h 103"/>
                  <a:gd name="T22" fmla="*/ 42 w 103"/>
                  <a:gd name="T23" fmla="*/ 56 h 103"/>
                  <a:gd name="T24" fmla="*/ 1 w 103"/>
                  <a:gd name="T25" fmla="*/ 96 h 103"/>
                  <a:gd name="T26" fmla="*/ 1 w 103"/>
                  <a:gd name="T27" fmla="*/ 101 h 103"/>
                  <a:gd name="T28" fmla="*/ 6 w 103"/>
                  <a:gd name="T29" fmla="*/ 101 h 103"/>
                  <a:gd name="T30" fmla="*/ 47 w 103"/>
                  <a:gd name="T31" fmla="*/ 61 h 103"/>
                  <a:gd name="T32" fmla="*/ 76 w 103"/>
                  <a:gd name="T33" fmla="*/ 65 h 103"/>
                  <a:gd name="T34" fmla="*/ 80 w 103"/>
                  <a:gd name="T35" fmla="*/ 62 h 103"/>
                  <a:gd name="T36" fmla="*/ 77 w 103"/>
                  <a:gd name="T37" fmla="*/ 58 h 103"/>
                  <a:gd name="T38" fmla="*/ 53 w 103"/>
                  <a:gd name="T39" fmla="*/ 55 h 103"/>
                  <a:gd name="T40" fmla="*/ 71 w 103"/>
                  <a:gd name="T41" fmla="*/ 37 h 103"/>
                  <a:gd name="T42" fmla="*/ 92 w 103"/>
                  <a:gd name="T43" fmla="*/ 40 h 103"/>
                  <a:gd name="T44" fmla="*/ 96 w 103"/>
                  <a:gd name="T45" fmla="*/ 36 h 103"/>
                  <a:gd name="T46" fmla="*/ 93 w 103"/>
                  <a:gd name="T47" fmla="*/ 32 h 103"/>
                  <a:gd name="T48" fmla="*/ 77 w 103"/>
                  <a:gd name="T49" fmla="*/ 31 h 103"/>
                  <a:gd name="T50" fmla="*/ 102 w 103"/>
                  <a:gd name="T51" fmla="*/ 6 h 103"/>
                  <a:gd name="T52" fmla="*/ 102 w 103"/>
                  <a:gd name="T53" fmla="*/ 1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03" h="103">
                    <a:moveTo>
                      <a:pt x="102" y="1"/>
                    </a:moveTo>
                    <a:cubicBezTo>
                      <a:pt x="100" y="0"/>
                      <a:pt x="98" y="0"/>
                      <a:pt x="96" y="1"/>
                    </a:cubicBezTo>
                    <a:cubicBezTo>
                      <a:pt x="72" y="25"/>
                      <a:pt x="72" y="25"/>
                      <a:pt x="72" y="25"/>
                    </a:cubicBezTo>
                    <a:cubicBezTo>
                      <a:pt x="71" y="11"/>
                      <a:pt x="71" y="11"/>
                      <a:pt x="71" y="11"/>
                    </a:cubicBezTo>
                    <a:cubicBezTo>
                      <a:pt x="71" y="9"/>
                      <a:pt x="69" y="7"/>
                      <a:pt x="67" y="7"/>
                    </a:cubicBezTo>
                    <a:cubicBezTo>
                      <a:pt x="65" y="8"/>
                      <a:pt x="64" y="9"/>
                      <a:pt x="64" y="11"/>
                    </a:cubicBezTo>
                    <a:cubicBezTo>
                      <a:pt x="66" y="32"/>
                      <a:pt x="66" y="32"/>
                      <a:pt x="66" y="32"/>
                    </a:cubicBezTo>
                    <a:cubicBezTo>
                      <a:pt x="48" y="50"/>
                      <a:pt x="48" y="50"/>
                      <a:pt x="48" y="50"/>
                    </a:cubicBezTo>
                    <a:cubicBezTo>
                      <a:pt x="45" y="25"/>
                      <a:pt x="45" y="25"/>
                      <a:pt x="45" y="25"/>
                    </a:cubicBezTo>
                    <a:cubicBezTo>
                      <a:pt x="44" y="23"/>
                      <a:pt x="42" y="22"/>
                      <a:pt x="41" y="22"/>
                    </a:cubicBezTo>
                    <a:cubicBezTo>
                      <a:pt x="39" y="23"/>
                      <a:pt x="37" y="24"/>
                      <a:pt x="37" y="26"/>
                    </a:cubicBezTo>
                    <a:cubicBezTo>
                      <a:pt x="42" y="56"/>
                      <a:pt x="42" y="56"/>
                      <a:pt x="42" y="56"/>
                    </a:cubicBezTo>
                    <a:cubicBezTo>
                      <a:pt x="1" y="96"/>
                      <a:pt x="1" y="96"/>
                      <a:pt x="1" y="96"/>
                    </a:cubicBezTo>
                    <a:cubicBezTo>
                      <a:pt x="0" y="98"/>
                      <a:pt x="0" y="100"/>
                      <a:pt x="1" y="101"/>
                    </a:cubicBezTo>
                    <a:cubicBezTo>
                      <a:pt x="3" y="103"/>
                      <a:pt x="5" y="103"/>
                      <a:pt x="6" y="101"/>
                    </a:cubicBezTo>
                    <a:cubicBezTo>
                      <a:pt x="47" y="61"/>
                      <a:pt x="47" y="61"/>
                      <a:pt x="47" y="61"/>
                    </a:cubicBezTo>
                    <a:cubicBezTo>
                      <a:pt x="76" y="65"/>
                      <a:pt x="76" y="65"/>
                      <a:pt x="76" y="65"/>
                    </a:cubicBezTo>
                    <a:cubicBezTo>
                      <a:pt x="78" y="66"/>
                      <a:pt x="80" y="64"/>
                      <a:pt x="80" y="62"/>
                    </a:cubicBezTo>
                    <a:cubicBezTo>
                      <a:pt x="81" y="60"/>
                      <a:pt x="79" y="59"/>
                      <a:pt x="77" y="58"/>
                    </a:cubicBezTo>
                    <a:cubicBezTo>
                      <a:pt x="53" y="55"/>
                      <a:pt x="53" y="55"/>
                      <a:pt x="53" y="55"/>
                    </a:cubicBezTo>
                    <a:cubicBezTo>
                      <a:pt x="71" y="37"/>
                      <a:pt x="71" y="37"/>
                      <a:pt x="71" y="37"/>
                    </a:cubicBezTo>
                    <a:cubicBezTo>
                      <a:pt x="92" y="40"/>
                      <a:pt x="92" y="40"/>
                      <a:pt x="92" y="40"/>
                    </a:cubicBezTo>
                    <a:cubicBezTo>
                      <a:pt x="94" y="40"/>
                      <a:pt x="96" y="38"/>
                      <a:pt x="96" y="36"/>
                    </a:cubicBezTo>
                    <a:cubicBezTo>
                      <a:pt x="96" y="35"/>
                      <a:pt x="95" y="33"/>
                      <a:pt x="93" y="32"/>
                    </a:cubicBezTo>
                    <a:cubicBezTo>
                      <a:pt x="77" y="31"/>
                      <a:pt x="77" y="31"/>
                      <a:pt x="77" y="31"/>
                    </a:cubicBezTo>
                    <a:cubicBezTo>
                      <a:pt x="102" y="6"/>
                      <a:pt x="102" y="6"/>
                      <a:pt x="102" y="6"/>
                    </a:cubicBezTo>
                    <a:cubicBezTo>
                      <a:pt x="103" y="5"/>
                      <a:pt x="103" y="2"/>
                      <a:pt x="102" y="1"/>
                    </a:cubicBezTo>
                    <a:close/>
                  </a:path>
                </a:pathLst>
              </a:custGeom>
              <a:solidFill>
                <a:schemeClr val="accent2">
                  <a:lumMod val="40000"/>
                  <a:lumOff val="6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</p:grpSp>
        <p:grpSp>
          <p:nvGrpSpPr>
            <p:cNvPr id="450" name="Group 449">
              <a:extLst>
                <a:ext uri="{FF2B5EF4-FFF2-40B4-BE49-F238E27FC236}">
                  <a16:creationId xmlns:a16="http://schemas.microsoft.com/office/drawing/2014/main" id="{98C1AE3A-63D0-4351-A969-0FD4958C2832}"/>
                </a:ext>
              </a:extLst>
            </p:cNvPr>
            <p:cNvGrpSpPr/>
            <p:nvPr/>
          </p:nvGrpSpPr>
          <p:grpSpPr>
            <a:xfrm>
              <a:off x="6689656" y="2515985"/>
              <a:ext cx="1022408" cy="906545"/>
              <a:chOff x="6689656" y="2515985"/>
              <a:chExt cx="1022408" cy="906545"/>
            </a:xfrm>
          </p:grpSpPr>
          <p:sp>
            <p:nvSpPr>
              <p:cNvPr id="20" name="Freeform 219">
                <a:extLst>
                  <a:ext uri="{FF2B5EF4-FFF2-40B4-BE49-F238E27FC236}">
                    <a16:creationId xmlns:a16="http://schemas.microsoft.com/office/drawing/2014/main" id="{9F9B7C60-F320-42FA-B4AA-B77AB79945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15831" y="2515985"/>
                <a:ext cx="567594" cy="720430"/>
              </a:xfrm>
              <a:custGeom>
                <a:avLst/>
                <a:gdLst>
                  <a:gd name="T0" fmla="*/ 459 w 487"/>
                  <a:gd name="T1" fmla="*/ 350 h 618"/>
                  <a:gd name="T2" fmla="*/ 243 w 487"/>
                  <a:gd name="T3" fmla="*/ 0 h 618"/>
                  <a:gd name="T4" fmla="*/ 27 w 487"/>
                  <a:gd name="T5" fmla="*/ 350 h 618"/>
                  <a:gd name="T6" fmla="*/ 243 w 487"/>
                  <a:gd name="T7" fmla="*/ 618 h 618"/>
                  <a:gd name="T8" fmla="*/ 459 w 487"/>
                  <a:gd name="T9" fmla="*/ 350 h 6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7" h="618">
                    <a:moveTo>
                      <a:pt x="459" y="350"/>
                    </a:moveTo>
                    <a:cubicBezTo>
                      <a:pt x="432" y="142"/>
                      <a:pt x="243" y="0"/>
                      <a:pt x="243" y="0"/>
                    </a:cubicBezTo>
                    <a:cubicBezTo>
                      <a:pt x="243" y="0"/>
                      <a:pt x="54" y="142"/>
                      <a:pt x="27" y="350"/>
                    </a:cubicBezTo>
                    <a:cubicBezTo>
                      <a:pt x="0" y="558"/>
                      <a:pt x="243" y="618"/>
                      <a:pt x="243" y="618"/>
                    </a:cubicBezTo>
                    <a:cubicBezTo>
                      <a:pt x="243" y="618"/>
                      <a:pt x="487" y="558"/>
                      <a:pt x="459" y="35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1" name="Freeform 220">
                <a:extLst>
                  <a:ext uri="{FF2B5EF4-FFF2-40B4-BE49-F238E27FC236}">
                    <a16:creationId xmlns:a16="http://schemas.microsoft.com/office/drawing/2014/main" id="{17BC6335-9CA0-4C56-80A5-38678D1E5C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33540" y="2617671"/>
                <a:ext cx="329710" cy="795616"/>
              </a:xfrm>
              <a:custGeom>
                <a:avLst/>
                <a:gdLst>
                  <a:gd name="T0" fmla="*/ 278 w 283"/>
                  <a:gd name="T1" fmla="*/ 280 h 683"/>
                  <a:gd name="T2" fmla="*/ 253 w 283"/>
                  <a:gd name="T3" fmla="*/ 277 h 683"/>
                  <a:gd name="T4" fmla="*/ 159 w 283"/>
                  <a:gd name="T5" fmla="*/ 348 h 683"/>
                  <a:gd name="T6" fmla="*/ 159 w 283"/>
                  <a:gd name="T7" fmla="*/ 227 h 683"/>
                  <a:gd name="T8" fmla="*/ 236 w 283"/>
                  <a:gd name="T9" fmla="*/ 163 h 683"/>
                  <a:gd name="T10" fmla="*/ 238 w 283"/>
                  <a:gd name="T11" fmla="*/ 138 h 683"/>
                  <a:gd name="T12" fmla="*/ 213 w 283"/>
                  <a:gd name="T13" fmla="*/ 136 h 683"/>
                  <a:gd name="T14" fmla="*/ 159 w 283"/>
                  <a:gd name="T15" fmla="*/ 182 h 683"/>
                  <a:gd name="T16" fmla="*/ 159 w 283"/>
                  <a:gd name="T17" fmla="*/ 17 h 683"/>
                  <a:gd name="T18" fmla="*/ 142 w 283"/>
                  <a:gd name="T19" fmla="*/ 0 h 683"/>
                  <a:gd name="T20" fmla="*/ 125 w 283"/>
                  <a:gd name="T21" fmla="*/ 17 h 683"/>
                  <a:gd name="T22" fmla="*/ 125 w 283"/>
                  <a:gd name="T23" fmla="*/ 183 h 683"/>
                  <a:gd name="T24" fmla="*/ 64 w 283"/>
                  <a:gd name="T25" fmla="*/ 136 h 683"/>
                  <a:gd name="T26" fmla="*/ 40 w 283"/>
                  <a:gd name="T27" fmla="*/ 139 h 683"/>
                  <a:gd name="T28" fmla="*/ 43 w 283"/>
                  <a:gd name="T29" fmla="*/ 163 h 683"/>
                  <a:gd name="T30" fmla="*/ 125 w 283"/>
                  <a:gd name="T31" fmla="*/ 227 h 683"/>
                  <a:gd name="T32" fmla="*/ 125 w 283"/>
                  <a:gd name="T33" fmla="*/ 348 h 683"/>
                  <a:gd name="T34" fmla="*/ 29 w 283"/>
                  <a:gd name="T35" fmla="*/ 277 h 683"/>
                  <a:gd name="T36" fmla="*/ 5 w 283"/>
                  <a:gd name="T37" fmla="*/ 280 h 683"/>
                  <a:gd name="T38" fmla="*/ 9 w 283"/>
                  <a:gd name="T39" fmla="*/ 305 h 683"/>
                  <a:gd name="T40" fmla="*/ 125 w 283"/>
                  <a:gd name="T41" fmla="*/ 391 h 683"/>
                  <a:gd name="T42" fmla="*/ 125 w 283"/>
                  <a:gd name="T43" fmla="*/ 666 h 683"/>
                  <a:gd name="T44" fmla="*/ 142 w 283"/>
                  <a:gd name="T45" fmla="*/ 683 h 683"/>
                  <a:gd name="T46" fmla="*/ 159 w 283"/>
                  <a:gd name="T47" fmla="*/ 666 h 683"/>
                  <a:gd name="T48" fmla="*/ 159 w 283"/>
                  <a:gd name="T49" fmla="*/ 391 h 683"/>
                  <a:gd name="T50" fmla="*/ 274 w 283"/>
                  <a:gd name="T51" fmla="*/ 305 h 683"/>
                  <a:gd name="T52" fmla="*/ 278 w 283"/>
                  <a:gd name="T53" fmla="*/ 280 h 6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83" h="683">
                    <a:moveTo>
                      <a:pt x="278" y="280"/>
                    </a:moveTo>
                    <a:cubicBezTo>
                      <a:pt x="272" y="273"/>
                      <a:pt x="261" y="271"/>
                      <a:pt x="253" y="277"/>
                    </a:cubicBezTo>
                    <a:cubicBezTo>
                      <a:pt x="159" y="348"/>
                      <a:pt x="159" y="348"/>
                      <a:pt x="159" y="348"/>
                    </a:cubicBezTo>
                    <a:cubicBezTo>
                      <a:pt x="159" y="227"/>
                      <a:pt x="159" y="227"/>
                      <a:pt x="159" y="227"/>
                    </a:cubicBezTo>
                    <a:cubicBezTo>
                      <a:pt x="236" y="163"/>
                      <a:pt x="236" y="163"/>
                      <a:pt x="236" y="163"/>
                    </a:cubicBezTo>
                    <a:cubicBezTo>
                      <a:pt x="243" y="156"/>
                      <a:pt x="244" y="145"/>
                      <a:pt x="238" y="138"/>
                    </a:cubicBezTo>
                    <a:cubicBezTo>
                      <a:pt x="231" y="131"/>
                      <a:pt x="221" y="130"/>
                      <a:pt x="213" y="136"/>
                    </a:cubicBezTo>
                    <a:cubicBezTo>
                      <a:pt x="159" y="182"/>
                      <a:pt x="159" y="182"/>
                      <a:pt x="159" y="182"/>
                    </a:cubicBezTo>
                    <a:cubicBezTo>
                      <a:pt x="159" y="17"/>
                      <a:pt x="159" y="17"/>
                      <a:pt x="159" y="17"/>
                    </a:cubicBezTo>
                    <a:cubicBezTo>
                      <a:pt x="159" y="8"/>
                      <a:pt x="152" y="0"/>
                      <a:pt x="142" y="0"/>
                    </a:cubicBezTo>
                    <a:cubicBezTo>
                      <a:pt x="133" y="0"/>
                      <a:pt x="125" y="8"/>
                      <a:pt x="125" y="17"/>
                    </a:cubicBezTo>
                    <a:cubicBezTo>
                      <a:pt x="125" y="183"/>
                      <a:pt x="125" y="183"/>
                      <a:pt x="125" y="183"/>
                    </a:cubicBezTo>
                    <a:cubicBezTo>
                      <a:pt x="64" y="136"/>
                      <a:pt x="64" y="136"/>
                      <a:pt x="64" y="136"/>
                    </a:cubicBezTo>
                    <a:cubicBezTo>
                      <a:pt x="56" y="130"/>
                      <a:pt x="46" y="131"/>
                      <a:pt x="40" y="139"/>
                    </a:cubicBezTo>
                    <a:cubicBezTo>
                      <a:pt x="34" y="146"/>
                      <a:pt x="35" y="157"/>
                      <a:pt x="43" y="163"/>
                    </a:cubicBezTo>
                    <a:cubicBezTo>
                      <a:pt x="125" y="227"/>
                      <a:pt x="125" y="227"/>
                      <a:pt x="125" y="227"/>
                    </a:cubicBezTo>
                    <a:cubicBezTo>
                      <a:pt x="125" y="348"/>
                      <a:pt x="125" y="348"/>
                      <a:pt x="125" y="348"/>
                    </a:cubicBezTo>
                    <a:cubicBezTo>
                      <a:pt x="29" y="277"/>
                      <a:pt x="29" y="277"/>
                      <a:pt x="29" y="277"/>
                    </a:cubicBezTo>
                    <a:cubicBezTo>
                      <a:pt x="22" y="271"/>
                      <a:pt x="11" y="273"/>
                      <a:pt x="5" y="280"/>
                    </a:cubicBezTo>
                    <a:cubicBezTo>
                      <a:pt x="0" y="288"/>
                      <a:pt x="1" y="299"/>
                      <a:pt x="9" y="305"/>
                    </a:cubicBezTo>
                    <a:cubicBezTo>
                      <a:pt x="125" y="391"/>
                      <a:pt x="125" y="391"/>
                      <a:pt x="125" y="391"/>
                    </a:cubicBezTo>
                    <a:cubicBezTo>
                      <a:pt x="125" y="666"/>
                      <a:pt x="125" y="666"/>
                      <a:pt x="125" y="666"/>
                    </a:cubicBezTo>
                    <a:cubicBezTo>
                      <a:pt x="125" y="675"/>
                      <a:pt x="133" y="683"/>
                      <a:pt x="142" y="683"/>
                    </a:cubicBezTo>
                    <a:cubicBezTo>
                      <a:pt x="152" y="683"/>
                      <a:pt x="159" y="675"/>
                      <a:pt x="159" y="666"/>
                    </a:cubicBezTo>
                    <a:cubicBezTo>
                      <a:pt x="159" y="391"/>
                      <a:pt x="159" y="391"/>
                      <a:pt x="159" y="391"/>
                    </a:cubicBezTo>
                    <a:cubicBezTo>
                      <a:pt x="274" y="305"/>
                      <a:pt x="274" y="305"/>
                      <a:pt x="274" y="305"/>
                    </a:cubicBezTo>
                    <a:cubicBezTo>
                      <a:pt x="282" y="299"/>
                      <a:pt x="283" y="288"/>
                      <a:pt x="278" y="280"/>
                    </a:cubicBezTo>
                    <a:close/>
                  </a:path>
                </a:pathLst>
              </a:custGeom>
              <a:solidFill>
                <a:schemeClr val="accent2">
                  <a:lumMod val="40000"/>
                  <a:lumOff val="6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2" name="Freeform 221">
                <a:extLst>
                  <a:ext uri="{FF2B5EF4-FFF2-40B4-BE49-F238E27FC236}">
                    <a16:creationId xmlns:a16="http://schemas.microsoft.com/office/drawing/2014/main" id="{59263138-5EAE-4A9E-AFCD-3F5E5F27A5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89656" y="3103298"/>
                <a:ext cx="319233" cy="319232"/>
              </a:xfrm>
              <a:custGeom>
                <a:avLst/>
                <a:gdLst>
                  <a:gd name="T0" fmla="*/ 198 w 274"/>
                  <a:gd name="T1" fmla="*/ 58 h 274"/>
                  <a:gd name="T2" fmla="*/ 15 w 274"/>
                  <a:gd name="T3" fmla="*/ 15 h 274"/>
                  <a:gd name="T4" fmla="*/ 58 w 274"/>
                  <a:gd name="T5" fmla="*/ 198 h 274"/>
                  <a:gd name="T6" fmla="*/ 215 w 274"/>
                  <a:gd name="T7" fmla="*/ 215 h 274"/>
                  <a:gd name="T8" fmla="*/ 198 w 274"/>
                  <a:gd name="T9" fmla="*/ 58 h 2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4" h="274">
                    <a:moveTo>
                      <a:pt x="198" y="58"/>
                    </a:moveTo>
                    <a:cubicBezTo>
                      <a:pt x="122" y="0"/>
                      <a:pt x="15" y="15"/>
                      <a:pt x="15" y="15"/>
                    </a:cubicBezTo>
                    <a:cubicBezTo>
                      <a:pt x="15" y="15"/>
                      <a:pt x="0" y="122"/>
                      <a:pt x="58" y="198"/>
                    </a:cubicBezTo>
                    <a:cubicBezTo>
                      <a:pt x="117" y="274"/>
                      <a:pt x="215" y="215"/>
                      <a:pt x="215" y="215"/>
                    </a:cubicBezTo>
                    <a:cubicBezTo>
                      <a:pt x="215" y="215"/>
                      <a:pt x="274" y="116"/>
                      <a:pt x="198" y="5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3" name="Freeform 222">
                <a:extLst>
                  <a:ext uri="{FF2B5EF4-FFF2-40B4-BE49-F238E27FC236}">
                    <a16:creationId xmlns:a16="http://schemas.microsoft.com/office/drawing/2014/main" id="{1F1626EB-406E-4673-8047-FB1375050E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36494" y="3150136"/>
                <a:ext cx="264384" cy="264384"/>
              </a:xfrm>
              <a:custGeom>
                <a:avLst/>
                <a:gdLst>
                  <a:gd name="T0" fmla="*/ 224 w 227"/>
                  <a:gd name="T1" fmla="*/ 213 h 227"/>
                  <a:gd name="T2" fmla="*/ 135 w 227"/>
                  <a:gd name="T3" fmla="*/ 124 h 227"/>
                  <a:gd name="T4" fmla="*/ 144 w 227"/>
                  <a:gd name="T5" fmla="*/ 59 h 227"/>
                  <a:gd name="T6" fmla="*/ 138 w 227"/>
                  <a:gd name="T7" fmla="*/ 50 h 227"/>
                  <a:gd name="T8" fmla="*/ 129 w 227"/>
                  <a:gd name="T9" fmla="*/ 56 h 227"/>
                  <a:gd name="T10" fmla="*/ 121 w 227"/>
                  <a:gd name="T11" fmla="*/ 110 h 227"/>
                  <a:gd name="T12" fmla="*/ 82 w 227"/>
                  <a:gd name="T13" fmla="*/ 71 h 227"/>
                  <a:gd name="T14" fmla="*/ 86 w 227"/>
                  <a:gd name="T15" fmla="*/ 25 h 227"/>
                  <a:gd name="T16" fmla="*/ 79 w 227"/>
                  <a:gd name="T17" fmla="*/ 17 h 227"/>
                  <a:gd name="T18" fmla="*/ 70 w 227"/>
                  <a:gd name="T19" fmla="*/ 24 h 227"/>
                  <a:gd name="T20" fmla="*/ 68 w 227"/>
                  <a:gd name="T21" fmla="*/ 56 h 227"/>
                  <a:gd name="T22" fmla="*/ 14 w 227"/>
                  <a:gd name="T23" fmla="*/ 3 h 227"/>
                  <a:gd name="T24" fmla="*/ 3 w 227"/>
                  <a:gd name="T25" fmla="*/ 3 h 227"/>
                  <a:gd name="T26" fmla="*/ 3 w 227"/>
                  <a:gd name="T27" fmla="*/ 14 h 227"/>
                  <a:gd name="T28" fmla="*/ 57 w 227"/>
                  <a:gd name="T29" fmla="*/ 68 h 227"/>
                  <a:gd name="T30" fmla="*/ 22 w 227"/>
                  <a:gd name="T31" fmla="*/ 72 h 227"/>
                  <a:gd name="T32" fmla="*/ 15 w 227"/>
                  <a:gd name="T33" fmla="*/ 81 h 227"/>
                  <a:gd name="T34" fmla="*/ 24 w 227"/>
                  <a:gd name="T35" fmla="*/ 88 h 227"/>
                  <a:gd name="T36" fmla="*/ 71 w 227"/>
                  <a:gd name="T37" fmla="*/ 82 h 227"/>
                  <a:gd name="T38" fmla="*/ 110 w 227"/>
                  <a:gd name="T39" fmla="*/ 121 h 227"/>
                  <a:gd name="T40" fmla="*/ 56 w 227"/>
                  <a:gd name="T41" fmla="*/ 129 h 227"/>
                  <a:gd name="T42" fmla="*/ 50 w 227"/>
                  <a:gd name="T43" fmla="*/ 138 h 227"/>
                  <a:gd name="T44" fmla="*/ 59 w 227"/>
                  <a:gd name="T45" fmla="*/ 145 h 227"/>
                  <a:gd name="T46" fmla="*/ 124 w 227"/>
                  <a:gd name="T47" fmla="*/ 135 h 227"/>
                  <a:gd name="T48" fmla="*/ 213 w 227"/>
                  <a:gd name="T49" fmla="*/ 224 h 227"/>
                  <a:gd name="T50" fmla="*/ 224 w 227"/>
                  <a:gd name="T51" fmla="*/ 224 h 227"/>
                  <a:gd name="T52" fmla="*/ 224 w 227"/>
                  <a:gd name="T53" fmla="*/ 213 h 2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27" h="227">
                    <a:moveTo>
                      <a:pt x="224" y="213"/>
                    </a:moveTo>
                    <a:cubicBezTo>
                      <a:pt x="135" y="124"/>
                      <a:pt x="135" y="124"/>
                      <a:pt x="135" y="124"/>
                    </a:cubicBezTo>
                    <a:cubicBezTo>
                      <a:pt x="144" y="59"/>
                      <a:pt x="144" y="59"/>
                      <a:pt x="144" y="59"/>
                    </a:cubicBezTo>
                    <a:cubicBezTo>
                      <a:pt x="145" y="54"/>
                      <a:pt x="142" y="50"/>
                      <a:pt x="138" y="50"/>
                    </a:cubicBezTo>
                    <a:cubicBezTo>
                      <a:pt x="133" y="49"/>
                      <a:pt x="129" y="52"/>
                      <a:pt x="129" y="56"/>
                    </a:cubicBezTo>
                    <a:cubicBezTo>
                      <a:pt x="121" y="110"/>
                      <a:pt x="121" y="110"/>
                      <a:pt x="121" y="110"/>
                    </a:cubicBezTo>
                    <a:cubicBezTo>
                      <a:pt x="82" y="71"/>
                      <a:pt x="82" y="71"/>
                      <a:pt x="82" y="71"/>
                    </a:cubicBezTo>
                    <a:cubicBezTo>
                      <a:pt x="86" y="25"/>
                      <a:pt x="86" y="25"/>
                      <a:pt x="86" y="25"/>
                    </a:cubicBezTo>
                    <a:cubicBezTo>
                      <a:pt x="86" y="21"/>
                      <a:pt x="83" y="17"/>
                      <a:pt x="79" y="17"/>
                    </a:cubicBezTo>
                    <a:cubicBezTo>
                      <a:pt x="74" y="16"/>
                      <a:pt x="71" y="20"/>
                      <a:pt x="70" y="24"/>
                    </a:cubicBezTo>
                    <a:cubicBezTo>
                      <a:pt x="68" y="56"/>
                      <a:pt x="68" y="56"/>
                      <a:pt x="68" y="56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1" y="0"/>
                      <a:pt x="6" y="0"/>
                      <a:pt x="3" y="3"/>
                    </a:cubicBezTo>
                    <a:cubicBezTo>
                      <a:pt x="0" y="6"/>
                      <a:pt x="0" y="11"/>
                      <a:pt x="3" y="14"/>
                    </a:cubicBezTo>
                    <a:cubicBezTo>
                      <a:pt x="57" y="68"/>
                      <a:pt x="57" y="68"/>
                      <a:pt x="57" y="68"/>
                    </a:cubicBezTo>
                    <a:cubicBezTo>
                      <a:pt x="22" y="72"/>
                      <a:pt x="22" y="72"/>
                      <a:pt x="22" y="72"/>
                    </a:cubicBezTo>
                    <a:cubicBezTo>
                      <a:pt x="18" y="73"/>
                      <a:pt x="14" y="77"/>
                      <a:pt x="15" y="81"/>
                    </a:cubicBezTo>
                    <a:cubicBezTo>
                      <a:pt x="16" y="85"/>
                      <a:pt x="19" y="88"/>
                      <a:pt x="24" y="88"/>
                    </a:cubicBezTo>
                    <a:cubicBezTo>
                      <a:pt x="71" y="82"/>
                      <a:pt x="71" y="82"/>
                      <a:pt x="71" y="82"/>
                    </a:cubicBezTo>
                    <a:cubicBezTo>
                      <a:pt x="110" y="121"/>
                      <a:pt x="110" y="121"/>
                      <a:pt x="110" y="121"/>
                    </a:cubicBezTo>
                    <a:cubicBezTo>
                      <a:pt x="56" y="129"/>
                      <a:pt x="56" y="129"/>
                      <a:pt x="56" y="129"/>
                    </a:cubicBezTo>
                    <a:cubicBezTo>
                      <a:pt x="52" y="130"/>
                      <a:pt x="49" y="134"/>
                      <a:pt x="50" y="138"/>
                    </a:cubicBezTo>
                    <a:cubicBezTo>
                      <a:pt x="50" y="142"/>
                      <a:pt x="54" y="145"/>
                      <a:pt x="59" y="145"/>
                    </a:cubicBezTo>
                    <a:cubicBezTo>
                      <a:pt x="124" y="135"/>
                      <a:pt x="124" y="135"/>
                      <a:pt x="124" y="135"/>
                    </a:cubicBezTo>
                    <a:cubicBezTo>
                      <a:pt x="213" y="224"/>
                      <a:pt x="213" y="224"/>
                      <a:pt x="213" y="224"/>
                    </a:cubicBezTo>
                    <a:cubicBezTo>
                      <a:pt x="216" y="227"/>
                      <a:pt x="221" y="227"/>
                      <a:pt x="224" y="224"/>
                    </a:cubicBezTo>
                    <a:cubicBezTo>
                      <a:pt x="227" y="221"/>
                      <a:pt x="227" y="216"/>
                      <a:pt x="224" y="213"/>
                    </a:cubicBezTo>
                    <a:close/>
                  </a:path>
                </a:pathLst>
              </a:custGeom>
              <a:solidFill>
                <a:schemeClr val="accent2">
                  <a:lumMod val="40000"/>
                  <a:lumOff val="6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4" name="Freeform 223">
                <a:extLst>
                  <a:ext uri="{FF2B5EF4-FFF2-40B4-BE49-F238E27FC236}">
                    <a16:creationId xmlns:a16="http://schemas.microsoft.com/office/drawing/2014/main" id="{CB71A407-8D89-44D3-9825-FCE4D24860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92215" y="3103298"/>
                <a:ext cx="319849" cy="319232"/>
              </a:xfrm>
              <a:custGeom>
                <a:avLst/>
                <a:gdLst>
                  <a:gd name="T0" fmla="*/ 76 w 274"/>
                  <a:gd name="T1" fmla="*/ 58 h 274"/>
                  <a:gd name="T2" fmla="*/ 259 w 274"/>
                  <a:gd name="T3" fmla="*/ 15 h 274"/>
                  <a:gd name="T4" fmla="*/ 216 w 274"/>
                  <a:gd name="T5" fmla="*/ 198 h 274"/>
                  <a:gd name="T6" fmla="*/ 59 w 274"/>
                  <a:gd name="T7" fmla="*/ 215 h 274"/>
                  <a:gd name="T8" fmla="*/ 76 w 274"/>
                  <a:gd name="T9" fmla="*/ 58 h 2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4" h="274">
                    <a:moveTo>
                      <a:pt x="76" y="58"/>
                    </a:moveTo>
                    <a:cubicBezTo>
                      <a:pt x="152" y="0"/>
                      <a:pt x="259" y="15"/>
                      <a:pt x="259" y="15"/>
                    </a:cubicBezTo>
                    <a:cubicBezTo>
                      <a:pt x="259" y="15"/>
                      <a:pt x="274" y="122"/>
                      <a:pt x="216" y="198"/>
                    </a:cubicBezTo>
                    <a:cubicBezTo>
                      <a:pt x="157" y="274"/>
                      <a:pt x="59" y="215"/>
                      <a:pt x="59" y="215"/>
                    </a:cubicBezTo>
                    <a:cubicBezTo>
                      <a:pt x="59" y="215"/>
                      <a:pt x="0" y="116"/>
                      <a:pt x="76" y="5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5" name="Freeform 224">
                <a:extLst>
                  <a:ext uri="{FF2B5EF4-FFF2-40B4-BE49-F238E27FC236}">
                    <a16:creationId xmlns:a16="http://schemas.microsoft.com/office/drawing/2014/main" id="{F8A71A3E-F131-48A6-A454-CFF4D52E16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00843" y="3150136"/>
                <a:ext cx="264384" cy="264384"/>
              </a:xfrm>
              <a:custGeom>
                <a:avLst/>
                <a:gdLst>
                  <a:gd name="T0" fmla="*/ 224 w 227"/>
                  <a:gd name="T1" fmla="*/ 3 h 227"/>
                  <a:gd name="T2" fmla="*/ 213 w 227"/>
                  <a:gd name="T3" fmla="*/ 3 h 227"/>
                  <a:gd name="T4" fmla="*/ 160 w 227"/>
                  <a:gd name="T5" fmla="*/ 56 h 227"/>
                  <a:gd name="T6" fmla="*/ 157 w 227"/>
                  <a:gd name="T7" fmla="*/ 24 h 227"/>
                  <a:gd name="T8" fmla="*/ 148 w 227"/>
                  <a:gd name="T9" fmla="*/ 17 h 227"/>
                  <a:gd name="T10" fmla="*/ 141 w 227"/>
                  <a:gd name="T11" fmla="*/ 25 h 227"/>
                  <a:gd name="T12" fmla="*/ 145 w 227"/>
                  <a:gd name="T13" fmla="*/ 71 h 227"/>
                  <a:gd name="T14" fmla="*/ 106 w 227"/>
                  <a:gd name="T15" fmla="*/ 110 h 227"/>
                  <a:gd name="T16" fmla="*/ 98 w 227"/>
                  <a:gd name="T17" fmla="*/ 56 h 227"/>
                  <a:gd name="T18" fmla="*/ 89 w 227"/>
                  <a:gd name="T19" fmla="*/ 50 h 227"/>
                  <a:gd name="T20" fmla="*/ 83 w 227"/>
                  <a:gd name="T21" fmla="*/ 59 h 227"/>
                  <a:gd name="T22" fmla="*/ 92 w 227"/>
                  <a:gd name="T23" fmla="*/ 124 h 227"/>
                  <a:gd name="T24" fmla="*/ 3 w 227"/>
                  <a:gd name="T25" fmla="*/ 213 h 227"/>
                  <a:gd name="T26" fmla="*/ 3 w 227"/>
                  <a:gd name="T27" fmla="*/ 224 h 227"/>
                  <a:gd name="T28" fmla="*/ 14 w 227"/>
                  <a:gd name="T29" fmla="*/ 224 h 227"/>
                  <a:gd name="T30" fmla="*/ 103 w 227"/>
                  <a:gd name="T31" fmla="*/ 135 h 227"/>
                  <a:gd name="T32" fmla="*/ 169 w 227"/>
                  <a:gd name="T33" fmla="*/ 145 h 227"/>
                  <a:gd name="T34" fmla="*/ 178 w 227"/>
                  <a:gd name="T35" fmla="*/ 138 h 227"/>
                  <a:gd name="T36" fmla="*/ 171 w 227"/>
                  <a:gd name="T37" fmla="*/ 129 h 227"/>
                  <a:gd name="T38" fmla="*/ 117 w 227"/>
                  <a:gd name="T39" fmla="*/ 121 h 227"/>
                  <a:gd name="T40" fmla="*/ 156 w 227"/>
                  <a:gd name="T41" fmla="*/ 82 h 227"/>
                  <a:gd name="T42" fmla="*/ 203 w 227"/>
                  <a:gd name="T43" fmla="*/ 88 h 227"/>
                  <a:gd name="T44" fmla="*/ 212 w 227"/>
                  <a:gd name="T45" fmla="*/ 81 h 227"/>
                  <a:gd name="T46" fmla="*/ 205 w 227"/>
                  <a:gd name="T47" fmla="*/ 72 h 227"/>
                  <a:gd name="T48" fmla="*/ 170 w 227"/>
                  <a:gd name="T49" fmla="*/ 68 h 227"/>
                  <a:gd name="T50" fmla="*/ 224 w 227"/>
                  <a:gd name="T51" fmla="*/ 14 h 227"/>
                  <a:gd name="T52" fmla="*/ 224 w 227"/>
                  <a:gd name="T53" fmla="*/ 3 h 2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27" h="227">
                    <a:moveTo>
                      <a:pt x="224" y="3"/>
                    </a:moveTo>
                    <a:cubicBezTo>
                      <a:pt x="221" y="0"/>
                      <a:pt x="216" y="0"/>
                      <a:pt x="213" y="3"/>
                    </a:cubicBezTo>
                    <a:cubicBezTo>
                      <a:pt x="160" y="56"/>
                      <a:pt x="160" y="56"/>
                      <a:pt x="160" y="56"/>
                    </a:cubicBezTo>
                    <a:cubicBezTo>
                      <a:pt x="157" y="24"/>
                      <a:pt x="157" y="24"/>
                      <a:pt x="157" y="24"/>
                    </a:cubicBezTo>
                    <a:cubicBezTo>
                      <a:pt x="157" y="20"/>
                      <a:pt x="153" y="16"/>
                      <a:pt x="148" y="17"/>
                    </a:cubicBezTo>
                    <a:cubicBezTo>
                      <a:pt x="144" y="17"/>
                      <a:pt x="141" y="21"/>
                      <a:pt x="141" y="25"/>
                    </a:cubicBezTo>
                    <a:cubicBezTo>
                      <a:pt x="145" y="71"/>
                      <a:pt x="145" y="71"/>
                      <a:pt x="145" y="71"/>
                    </a:cubicBezTo>
                    <a:cubicBezTo>
                      <a:pt x="106" y="110"/>
                      <a:pt x="106" y="110"/>
                      <a:pt x="106" y="110"/>
                    </a:cubicBezTo>
                    <a:cubicBezTo>
                      <a:pt x="98" y="56"/>
                      <a:pt x="98" y="56"/>
                      <a:pt x="98" y="56"/>
                    </a:cubicBezTo>
                    <a:cubicBezTo>
                      <a:pt x="98" y="52"/>
                      <a:pt x="94" y="49"/>
                      <a:pt x="89" y="50"/>
                    </a:cubicBezTo>
                    <a:cubicBezTo>
                      <a:pt x="85" y="50"/>
                      <a:pt x="82" y="54"/>
                      <a:pt x="83" y="59"/>
                    </a:cubicBezTo>
                    <a:cubicBezTo>
                      <a:pt x="92" y="124"/>
                      <a:pt x="92" y="124"/>
                      <a:pt x="92" y="124"/>
                    </a:cubicBezTo>
                    <a:cubicBezTo>
                      <a:pt x="3" y="213"/>
                      <a:pt x="3" y="213"/>
                      <a:pt x="3" y="213"/>
                    </a:cubicBezTo>
                    <a:cubicBezTo>
                      <a:pt x="0" y="216"/>
                      <a:pt x="0" y="221"/>
                      <a:pt x="3" y="224"/>
                    </a:cubicBezTo>
                    <a:cubicBezTo>
                      <a:pt x="6" y="227"/>
                      <a:pt x="11" y="227"/>
                      <a:pt x="14" y="224"/>
                    </a:cubicBezTo>
                    <a:cubicBezTo>
                      <a:pt x="103" y="135"/>
                      <a:pt x="103" y="135"/>
                      <a:pt x="103" y="135"/>
                    </a:cubicBezTo>
                    <a:cubicBezTo>
                      <a:pt x="169" y="145"/>
                      <a:pt x="169" y="145"/>
                      <a:pt x="169" y="145"/>
                    </a:cubicBezTo>
                    <a:cubicBezTo>
                      <a:pt x="173" y="145"/>
                      <a:pt x="177" y="142"/>
                      <a:pt x="178" y="138"/>
                    </a:cubicBezTo>
                    <a:cubicBezTo>
                      <a:pt x="178" y="134"/>
                      <a:pt x="175" y="130"/>
                      <a:pt x="171" y="129"/>
                    </a:cubicBezTo>
                    <a:cubicBezTo>
                      <a:pt x="117" y="121"/>
                      <a:pt x="117" y="121"/>
                      <a:pt x="117" y="121"/>
                    </a:cubicBezTo>
                    <a:cubicBezTo>
                      <a:pt x="156" y="82"/>
                      <a:pt x="156" y="82"/>
                      <a:pt x="156" y="82"/>
                    </a:cubicBezTo>
                    <a:cubicBezTo>
                      <a:pt x="203" y="88"/>
                      <a:pt x="203" y="88"/>
                      <a:pt x="203" y="88"/>
                    </a:cubicBezTo>
                    <a:cubicBezTo>
                      <a:pt x="208" y="88"/>
                      <a:pt x="212" y="85"/>
                      <a:pt x="212" y="81"/>
                    </a:cubicBezTo>
                    <a:cubicBezTo>
                      <a:pt x="213" y="77"/>
                      <a:pt x="210" y="73"/>
                      <a:pt x="205" y="72"/>
                    </a:cubicBezTo>
                    <a:cubicBezTo>
                      <a:pt x="170" y="68"/>
                      <a:pt x="170" y="68"/>
                      <a:pt x="170" y="68"/>
                    </a:cubicBezTo>
                    <a:cubicBezTo>
                      <a:pt x="224" y="14"/>
                      <a:pt x="224" y="14"/>
                      <a:pt x="224" y="14"/>
                    </a:cubicBezTo>
                    <a:cubicBezTo>
                      <a:pt x="227" y="11"/>
                      <a:pt x="227" y="6"/>
                      <a:pt x="224" y="3"/>
                    </a:cubicBezTo>
                    <a:close/>
                  </a:path>
                </a:pathLst>
              </a:custGeom>
              <a:solidFill>
                <a:schemeClr val="accent2">
                  <a:lumMod val="40000"/>
                  <a:lumOff val="6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</p:grpSp>
        <p:grpSp>
          <p:nvGrpSpPr>
            <p:cNvPr id="3" name="Group 2">
              <a:extLst>
                <a:ext uri="{FF2B5EF4-FFF2-40B4-BE49-F238E27FC236}">
                  <a16:creationId xmlns:a16="http://schemas.microsoft.com/office/drawing/2014/main" id="{797BF783-62C2-464F-9F3C-A2357840AF37}"/>
                </a:ext>
              </a:extLst>
            </p:cNvPr>
            <p:cNvGrpSpPr/>
            <p:nvPr/>
          </p:nvGrpSpPr>
          <p:grpSpPr>
            <a:xfrm>
              <a:off x="774605" y="1907717"/>
              <a:ext cx="550954" cy="316767"/>
              <a:chOff x="774605" y="1907717"/>
              <a:chExt cx="550954" cy="316767"/>
            </a:xfrm>
            <a:solidFill>
              <a:schemeClr val="accent2">
                <a:lumMod val="75000"/>
              </a:schemeClr>
            </a:solidFill>
          </p:grpSpPr>
          <p:sp>
            <p:nvSpPr>
              <p:cNvPr id="26" name="Freeform 225">
                <a:extLst>
                  <a:ext uri="{FF2B5EF4-FFF2-40B4-BE49-F238E27FC236}">
                    <a16:creationId xmlns:a16="http://schemas.microsoft.com/office/drawing/2014/main" id="{9D9FC120-AE38-4864-BD53-B05BAD5541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4605" y="1907717"/>
                <a:ext cx="550954" cy="195977"/>
              </a:xfrm>
              <a:custGeom>
                <a:avLst/>
                <a:gdLst>
                  <a:gd name="T0" fmla="*/ 357 w 473"/>
                  <a:gd name="T1" fmla="*/ 168 h 168"/>
                  <a:gd name="T2" fmla="*/ 238 w 473"/>
                  <a:gd name="T3" fmla="*/ 122 h 168"/>
                  <a:gd name="T4" fmla="*/ 25 w 473"/>
                  <a:gd name="T5" fmla="*/ 125 h 168"/>
                  <a:gd name="T6" fmla="*/ 5 w 473"/>
                  <a:gd name="T7" fmla="*/ 124 h 168"/>
                  <a:gd name="T8" fmla="*/ 6 w 473"/>
                  <a:gd name="T9" fmla="*/ 105 h 168"/>
                  <a:gd name="T10" fmla="*/ 255 w 473"/>
                  <a:gd name="T11" fmla="*/ 100 h 168"/>
                  <a:gd name="T12" fmla="*/ 394 w 473"/>
                  <a:gd name="T13" fmla="*/ 135 h 168"/>
                  <a:gd name="T14" fmla="*/ 447 w 473"/>
                  <a:gd name="T15" fmla="*/ 105 h 168"/>
                  <a:gd name="T16" fmla="*/ 467 w 473"/>
                  <a:gd name="T17" fmla="*/ 105 h 168"/>
                  <a:gd name="T18" fmla="*/ 467 w 473"/>
                  <a:gd name="T19" fmla="*/ 125 h 168"/>
                  <a:gd name="T20" fmla="*/ 357 w 473"/>
                  <a:gd name="T21" fmla="*/ 168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73" h="168">
                    <a:moveTo>
                      <a:pt x="357" y="168"/>
                    </a:moveTo>
                    <a:cubicBezTo>
                      <a:pt x="323" y="168"/>
                      <a:pt x="283" y="157"/>
                      <a:pt x="238" y="122"/>
                    </a:cubicBezTo>
                    <a:cubicBezTo>
                      <a:pt x="127" y="37"/>
                      <a:pt x="29" y="122"/>
                      <a:pt x="25" y="125"/>
                    </a:cubicBezTo>
                    <a:cubicBezTo>
                      <a:pt x="19" y="131"/>
                      <a:pt x="10" y="130"/>
                      <a:pt x="5" y="124"/>
                    </a:cubicBezTo>
                    <a:cubicBezTo>
                      <a:pt x="0" y="119"/>
                      <a:pt x="0" y="110"/>
                      <a:pt x="6" y="105"/>
                    </a:cubicBezTo>
                    <a:cubicBezTo>
                      <a:pt x="7" y="104"/>
                      <a:pt x="125" y="0"/>
                      <a:pt x="255" y="100"/>
                    </a:cubicBezTo>
                    <a:cubicBezTo>
                      <a:pt x="302" y="136"/>
                      <a:pt x="349" y="148"/>
                      <a:pt x="394" y="135"/>
                    </a:cubicBezTo>
                    <a:cubicBezTo>
                      <a:pt x="427" y="125"/>
                      <a:pt x="447" y="105"/>
                      <a:pt x="447" y="105"/>
                    </a:cubicBezTo>
                    <a:cubicBezTo>
                      <a:pt x="452" y="100"/>
                      <a:pt x="461" y="100"/>
                      <a:pt x="467" y="105"/>
                    </a:cubicBezTo>
                    <a:cubicBezTo>
                      <a:pt x="472" y="110"/>
                      <a:pt x="473" y="119"/>
                      <a:pt x="467" y="125"/>
                    </a:cubicBezTo>
                    <a:cubicBezTo>
                      <a:pt x="467" y="125"/>
                      <a:pt x="424" y="168"/>
                      <a:pt x="357" y="16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7" name="Freeform 226">
                <a:extLst>
                  <a:ext uri="{FF2B5EF4-FFF2-40B4-BE49-F238E27FC236}">
                    <a16:creationId xmlns:a16="http://schemas.microsoft.com/office/drawing/2014/main" id="{47E1AB41-7489-43C3-A72A-A1161D6804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4605" y="2029124"/>
                <a:ext cx="550954" cy="195360"/>
              </a:xfrm>
              <a:custGeom>
                <a:avLst/>
                <a:gdLst>
                  <a:gd name="T0" fmla="*/ 357 w 473"/>
                  <a:gd name="T1" fmla="*/ 168 h 168"/>
                  <a:gd name="T2" fmla="*/ 238 w 473"/>
                  <a:gd name="T3" fmla="*/ 122 h 168"/>
                  <a:gd name="T4" fmla="*/ 25 w 473"/>
                  <a:gd name="T5" fmla="*/ 125 h 168"/>
                  <a:gd name="T6" fmla="*/ 5 w 473"/>
                  <a:gd name="T7" fmla="*/ 124 h 168"/>
                  <a:gd name="T8" fmla="*/ 6 w 473"/>
                  <a:gd name="T9" fmla="*/ 104 h 168"/>
                  <a:gd name="T10" fmla="*/ 255 w 473"/>
                  <a:gd name="T11" fmla="*/ 100 h 168"/>
                  <a:gd name="T12" fmla="*/ 394 w 473"/>
                  <a:gd name="T13" fmla="*/ 135 h 168"/>
                  <a:gd name="T14" fmla="*/ 447 w 473"/>
                  <a:gd name="T15" fmla="*/ 105 h 168"/>
                  <a:gd name="T16" fmla="*/ 467 w 473"/>
                  <a:gd name="T17" fmla="*/ 105 h 168"/>
                  <a:gd name="T18" fmla="*/ 467 w 473"/>
                  <a:gd name="T19" fmla="*/ 124 h 168"/>
                  <a:gd name="T20" fmla="*/ 357 w 473"/>
                  <a:gd name="T21" fmla="*/ 168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73" h="168">
                    <a:moveTo>
                      <a:pt x="357" y="168"/>
                    </a:moveTo>
                    <a:cubicBezTo>
                      <a:pt x="323" y="168"/>
                      <a:pt x="283" y="156"/>
                      <a:pt x="238" y="122"/>
                    </a:cubicBezTo>
                    <a:cubicBezTo>
                      <a:pt x="127" y="36"/>
                      <a:pt x="29" y="121"/>
                      <a:pt x="25" y="125"/>
                    </a:cubicBezTo>
                    <a:cubicBezTo>
                      <a:pt x="19" y="130"/>
                      <a:pt x="10" y="130"/>
                      <a:pt x="5" y="124"/>
                    </a:cubicBezTo>
                    <a:cubicBezTo>
                      <a:pt x="0" y="118"/>
                      <a:pt x="0" y="109"/>
                      <a:pt x="6" y="104"/>
                    </a:cubicBezTo>
                    <a:cubicBezTo>
                      <a:pt x="7" y="103"/>
                      <a:pt x="125" y="0"/>
                      <a:pt x="255" y="100"/>
                    </a:cubicBezTo>
                    <a:cubicBezTo>
                      <a:pt x="302" y="136"/>
                      <a:pt x="349" y="148"/>
                      <a:pt x="394" y="135"/>
                    </a:cubicBezTo>
                    <a:cubicBezTo>
                      <a:pt x="427" y="125"/>
                      <a:pt x="447" y="105"/>
                      <a:pt x="447" y="105"/>
                    </a:cubicBezTo>
                    <a:cubicBezTo>
                      <a:pt x="452" y="99"/>
                      <a:pt x="461" y="99"/>
                      <a:pt x="467" y="105"/>
                    </a:cubicBezTo>
                    <a:cubicBezTo>
                      <a:pt x="472" y="110"/>
                      <a:pt x="473" y="119"/>
                      <a:pt x="467" y="124"/>
                    </a:cubicBezTo>
                    <a:cubicBezTo>
                      <a:pt x="467" y="125"/>
                      <a:pt x="424" y="168"/>
                      <a:pt x="357" y="16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</p:grpSp>
        <p:grpSp>
          <p:nvGrpSpPr>
            <p:cNvPr id="449" name="Group 448">
              <a:extLst>
                <a:ext uri="{FF2B5EF4-FFF2-40B4-BE49-F238E27FC236}">
                  <a16:creationId xmlns:a16="http://schemas.microsoft.com/office/drawing/2014/main" id="{5C41CC05-92D7-4B85-A29D-FE710F5052AA}"/>
                </a:ext>
              </a:extLst>
            </p:cNvPr>
            <p:cNvGrpSpPr/>
            <p:nvPr/>
          </p:nvGrpSpPr>
          <p:grpSpPr>
            <a:xfrm>
              <a:off x="6480121" y="1215636"/>
              <a:ext cx="549721" cy="316768"/>
              <a:chOff x="6480121" y="1215636"/>
              <a:chExt cx="549721" cy="316768"/>
            </a:xfrm>
            <a:solidFill>
              <a:schemeClr val="accent2">
                <a:lumMod val="75000"/>
              </a:schemeClr>
            </a:solidFill>
          </p:grpSpPr>
          <p:sp>
            <p:nvSpPr>
              <p:cNvPr id="28" name="Freeform 227">
                <a:extLst>
                  <a:ext uri="{FF2B5EF4-FFF2-40B4-BE49-F238E27FC236}">
                    <a16:creationId xmlns:a16="http://schemas.microsoft.com/office/drawing/2014/main" id="{C0F538BA-5C3D-4D8E-9ABE-8110D5DDF2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80121" y="1215636"/>
                <a:ext cx="549721" cy="195360"/>
              </a:xfrm>
              <a:custGeom>
                <a:avLst/>
                <a:gdLst>
                  <a:gd name="T0" fmla="*/ 357 w 472"/>
                  <a:gd name="T1" fmla="*/ 168 h 168"/>
                  <a:gd name="T2" fmla="*/ 238 w 472"/>
                  <a:gd name="T3" fmla="*/ 123 h 168"/>
                  <a:gd name="T4" fmla="*/ 25 w 472"/>
                  <a:gd name="T5" fmla="*/ 126 h 168"/>
                  <a:gd name="T6" fmla="*/ 5 w 472"/>
                  <a:gd name="T7" fmla="*/ 125 h 168"/>
                  <a:gd name="T8" fmla="*/ 6 w 472"/>
                  <a:gd name="T9" fmla="*/ 105 h 168"/>
                  <a:gd name="T10" fmla="*/ 255 w 472"/>
                  <a:gd name="T11" fmla="*/ 100 h 168"/>
                  <a:gd name="T12" fmla="*/ 394 w 472"/>
                  <a:gd name="T13" fmla="*/ 135 h 168"/>
                  <a:gd name="T14" fmla="*/ 447 w 472"/>
                  <a:gd name="T15" fmla="*/ 105 h 168"/>
                  <a:gd name="T16" fmla="*/ 467 w 472"/>
                  <a:gd name="T17" fmla="*/ 105 h 168"/>
                  <a:gd name="T18" fmla="*/ 467 w 472"/>
                  <a:gd name="T19" fmla="*/ 125 h 168"/>
                  <a:gd name="T20" fmla="*/ 357 w 472"/>
                  <a:gd name="T21" fmla="*/ 168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72" h="168">
                    <a:moveTo>
                      <a:pt x="357" y="168"/>
                    </a:moveTo>
                    <a:cubicBezTo>
                      <a:pt x="323" y="168"/>
                      <a:pt x="282" y="157"/>
                      <a:pt x="238" y="123"/>
                    </a:cubicBezTo>
                    <a:cubicBezTo>
                      <a:pt x="127" y="37"/>
                      <a:pt x="29" y="122"/>
                      <a:pt x="25" y="126"/>
                    </a:cubicBezTo>
                    <a:cubicBezTo>
                      <a:pt x="19" y="131"/>
                      <a:pt x="10" y="130"/>
                      <a:pt x="5" y="125"/>
                    </a:cubicBezTo>
                    <a:cubicBezTo>
                      <a:pt x="0" y="119"/>
                      <a:pt x="0" y="110"/>
                      <a:pt x="6" y="105"/>
                    </a:cubicBezTo>
                    <a:cubicBezTo>
                      <a:pt x="7" y="104"/>
                      <a:pt x="125" y="0"/>
                      <a:pt x="255" y="100"/>
                    </a:cubicBezTo>
                    <a:cubicBezTo>
                      <a:pt x="302" y="137"/>
                      <a:pt x="349" y="148"/>
                      <a:pt x="394" y="135"/>
                    </a:cubicBezTo>
                    <a:cubicBezTo>
                      <a:pt x="427" y="126"/>
                      <a:pt x="447" y="106"/>
                      <a:pt x="447" y="105"/>
                    </a:cubicBezTo>
                    <a:cubicBezTo>
                      <a:pt x="452" y="100"/>
                      <a:pt x="461" y="100"/>
                      <a:pt x="467" y="105"/>
                    </a:cubicBezTo>
                    <a:cubicBezTo>
                      <a:pt x="472" y="111"/>
                      <a:pt x="472" y="119"/>
                      <a:pt x="467" y="125"/>
                    </a:cubicBezTo>
                    <a:cubicBezTo>
                      <a:pt x="466" y="126"/>
                      <a:pt x="424" y="168"/>
                      <a:pt x="357" y="16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9" name="Freeform 228">
                <a:extLst>
                  <a:ext uri="{FF2B5EF4-FFF2-40B4-BE49-F238E27FC236}">
                    <a16:creationId xmlns:a16="http://schemas.microsoft.com/office/drawing/2014/main" id="{B419EFB2-CD14-438D-9A47-63FA982CF7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80121" y="1336427"/>
                <a:ext cx="549721" cy="195977"/>
              </a:xfrm>
              <a:custGeom>
                <a:avLst/>
                <a:gdLst>
                  <a:gd name="T0" fmla="*/ 357 w 472"/>
                  <a:gd name="T1" fmla="*/ 168 h 168"/>
                  <a:gd name="T2" fmla="*/ 238 w 472"/>
                  <a:gd name="T3" fmla="*/ 122 h 168"/>
                  <a:gd name="T4" fmla="*/ 25 w 472"/>
                  <a:gd name="T5" fmla="*/ 125 h 168"/>
                  <a:gd name="T6" fmla="*/ 5 w 472"/>
                  <a:gd name="T7" fmla="*/ 124 h 168"/>
                  <a:gd name="T8" fmla="*/ 6 w 472"/>
                  <a:gd name="T9" fmla="*/ 104 h 168"/>
                  <a:gd name="T10" fmla="*/ 255 w 472"/>
                  <a:gd name="T11" fmla="*/ 100 h 168"/>
                  <a:gd name="T12" fmla="*/ 394 w 472"/>
                  <a:gd name="T13" fmla="*/ 135 h 168"/>
                  <a:gd name="T14" fmla="*/ 447 w 472"/>
                  <a:gd name="T15" fmla="*/ 105 h 168"/>
                  <a:gd name="T16" fmla="*/ 467 w 472"/>
                  <a:gd name="T17" fmla="*/ 105 h 168"/>
                  <a:gd name="T18" fmla="*/ 467 w 472"/>
                  <a:gd name="T19" fmla="*/ 125 h 168"/>
                  <a:gd name="T20" fmla="*/ 357 w 472"/>
                  <a:gd name="T21" fmla="*/ 168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72" h="168">
                    <a:moveTo>
                      <a:pt x="357" y="168"/>
                    </a:moveTo>
                    <a:cubicBezTo>
                      <a:pt x="323" y="168"/>
                      <a:pt x="282" y="156"/>
                      <a:pt x="238" y="122"/>
                    </a:cubicBezTo>
                    <a:cubicBezTo>
                      <a:pt x="127" y="37"/>
                      <a:pt x="29" y="122"/>
                      <a:pt x="25" y="125"/>
                    </a:cubicBezTo>
                    <a:cubicBezTo>
                      <a:pt x="19" y="130"/>
                      <a:pt x="10" y="130"/>
                      <a:pt x="5" y="124"/>
                    </a:cubicBezTo>
                    <a:cubicBezTo>
                      <a:pt x="0" y="118"/>
                      <a:pt x="0" y="109"/>
                      <a:pt x="6" y="104"/>
                    </a:cubicBezTo>
                    <a:cubicBezTo>
                      <a:pt x="7" y="103"/>
                      <a:pt x="125" y="0"/>
                      <a:pt x="255" y="100"/>
                    </a:cubicBezTo>
                    <a:cubicBezTo>
                      <a:pt x="302" y="136"/>
                      <a:pt x="349" y="148"/>
                      <a:pt x="394" y="135"/>
                    </a:cubicBezTo>
                    <a:cubicBezTo>
                      <a:pt x="427" y="125"/>
                      <a:pt x="447" y="105"/>
                      <a:pt x="447" y="105"/>
                    </a:cubicBezTo>
                    <a:cubicBezTo>
                      <a:pt x="452" y="99"/>
                      <a:pt x="461" y="99"/>
                      <a:pt x="467" y="105"/>
                    </a:cubicBezTo>
                    <a:cubicBezTo>
                      <a:pt x="472" y="110"/>
                      <a:pt x="472" y="119"/>
                      <a:pt x="467" y="125"/>
                    </a:cubicBezTo>
                    <a:cubicBezTo>
                      <a:pt x="466" y="125"/>
                      <a:pt x="424" y="168"/>
                      <a:pt x="357" y="16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</p:grpSp>
        <p:grpSp>
          <p:nvGrpSpPr>
            <p:cNvPr id="2" name="Group 1">
              <a:extLst>
                <a:ext uri="{FF2B5EF4-FFF2-40B4-BE49-F238E27FC236}">
                  <a16:creationId xmlns:a16="http://schemas.microsoft.com/office/drawing/2014/main" id="{26BFA763-5F91-41AA-BCED-C33819118767}"/>
                </a:ext>
              </a:extLst>
            </p:cNvPr>
            <p:cNvGrpSpPr/>
            <p:nvPr/>
          </p:nvGrpSpPr>
          <p:grpSpPr>
            <a:xfrm>
              <a:off x="529325" y="1576776"/>
              <a:ext cx="253291" cy="251441"/>
              <a:chOff x="529325" y="1576776"/>
              <a:chExt cx="253291" cy="251441"/>
            </a:xfrm>
            <a:solidFill>
              <a:schemeClr val="accent2">
                <a:lumMod val="75000"/>
              </a:schemeClr>
            </a:solidFill>
          </p:grpSpPr>
          <p:sp>
            <p:nvSpPr>
              <p:cNvPr id="30" name="Freeform 229">
                <a:extLst>
                  <a:ext uri="{FF2B5EF4-FFF2-40B4-BE49-F238E27FC236}">
                    <a16:creationId xmlns:a16="http://schemas.microsoft.com/office/drawing/2014/main" id="{9B143CC5-D880-4BBE-9F3B-87FDFCCAC94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29325" y="1576776"/>
                <a:ext cx="205221" cy="206453"/>
              </a:xfrm>
              <a:custGeom>
                <a:avLst/>
                <a:gdLst>
                  <a:gd name="T0" fmla="*/ 88 w 176"/>
                  <a:gd name="T1" fmla="*/ 177 h 177"/>
                  <a:gd name="T2" fmla="*/ 0 w 176"/>
                  <a:gd name="T3" fmla="*/ 89 h 177"/>
                  <a:gd name="T4" fmla="*/ 88 w 176"/>
                  <a:gd name="T5" fmla="*/ 0 h 177"/>
                  <a:gd name="T6" fmla="*/ 176 w 176"/>
                  <a:gd name="T7" fmla="*/ 89 h 177"/>
                  <a:gd name="T8" fmla="*/ 88 w 176"/>
                  <a:gd name="T9" fmla="*/ 177 h 177"/>
                  <a:gd name="T10" fmla="*/ 88 w 176"/>
                  <a:gd name="T11" fmla="*/ 32 h 177"/>
                  <a:gd name="T12" fmla="*/ 32 w 176"/>
                  <a:gd name="T13" fmla="*/ 89 h 177"/>
                  <a:gd name="T14" fmla="*/ 88 w 176"/>
                  <a:gd name="T15" fmla="*/ 145 h 177"/>
                  <a:gd name="T16" fmla="*/ 144 w 176"/>
                  <a:gd name="T17" fmla="*/ 89 h 177"/>
                  <a:gd name="T18" fmla="*/ 88 w 176"/>
                  <a:gd name="T19" fmla="*/ 32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76" h="177">
                    <a:moveTo>
                      <a:pt x="88" y="177"/>
                    </a:moveTo>
                    <a:cubicBezTo>
                      <a:pt x="39" y="177"/>
                      <a:pt x="0" y="138"/>
                      <a:pt x="0" y="89"/>
                    </a:cubicBezTo>
                    <a:cubicBezTo>
                      <a:pt x="0" y="40"/>
                      <a:pt x="39" y="0"/>
                      <a:pt x="88" y="0"/>
                    </a:cubicBezTo>
                    <a:cubicBezTo>
                      <a:pt x="137" y="0"/>
                      <a:pt x="176" y="40"/>
                      <a:pt x="176" y="89"/>
                    </a:cubicBezTo>
                    <a:cubicBezTo>
                      <a:pt x="176" y="138"/>
                      <a:pt x="137" y="177"/>
                      <a:pt x="88" y="177"/>
                    </a:cubicBezTo>
                    <a:close/>
                    <a:moveTo>
                      <a:pt x="88" y="32"/>
                    </a:moveTo>
                    <a:cubicBezTo>
                      <a:pt x="57" y="32"/>
                      <a:pt x="32" y="58"/>
                      <a:pt x="32" y="89"/>
                    </a:cubicBezTo>
                    <a:cubicBezTo>
                      <a:pt x="32" y="120"/>
                      <a:pt x="57" y="145"/>
                      <a:pt x="88" y="145"/>
                    </a:cubicBezTo>
                    <a:cubicBezTo>
                      <a:pt x="119" y="145"/>
                      <a:pt x="144" y="120"/>
                      <a:pt x="144" y="89"/>
                    </a:cubicBezTo>
                    <a:cubicBezTo>
                      <a:pt x="144" y="58"/>
                      <a:pt x="119" y="32"/>
                      <a:pt x="88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1" name="Freeform 230">
                <a:extLst>
                  <a:ext uri="{FF2B5EF4-FFF2-40B4-BE49-F238E27FC236}">
                    <a16:creationId xmlns:a16="http://schemas.microsoft.com/office/drawing/2014/main" id="{7B0100E0-8AC4-4170-A33C-8BF78076C7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6058" y="1745636"/>
                <a:ext cx="66558" cy="82581"/>
              </a:xfrm>
              <a:custGeom>
                <a:avLst/>
                <a:gdLst>
                  <a:gd name="T0" fmla="*/ 51 w 57"/>
                  <a:gd name="T1" fmla="*/ 71 h 71"/>
                  <a:gd name="T2" fmla="*/ 11 w 57"/>
                  <a:gd name="T3" fmla="*/ 71 h 71"/>
                  <a:gd name="T4" fmla="*/ 3 w 57"/>
                  <a:gd name="T5" fmla="*/ 58 h 71"/>
                  <a:gd name="T6" fmla="*/ 5 w 57"/>
                  <a:gd name="T7" fmla="*/ 55 h 71"/>
                  <a:gd name="T8" fmla="*/ 24 w 57"/>
                  <a:gd name="T9" fmla="*/ 37 h 71"/>
                  <a:gd name="T10" fmla="*/ 35 w 57"/>
                  <a:gd name="T11" fmla="*/ 27 h 71"/>
                  <a:gd name="T12" fmla="*/ 37 w 57"/>
                  <a:gd name="T13" fmla="*/ 21 h 71"/>
                  <a:gd name="T14" fmla="*/ 35 w 57"/>
                  <a:gd name="T15" fmla="*/ 16 h 71"/>
                  <a:gd name="T16" fmla="*/ 29 w 57"/>
                  <a:gd name="T17" fmla="*/ 13 h 71"/>
                  <a:gd name="T18" fmla="*/ 23 w 57"/>
                  <a:gd name="T19" fmla="*/ 16 h 71"/>
                  <a:gd name="T20" fmla="*/ 21 w 57"/>
                  <a:gd name="T21" fmla="*/ 18 h 71"/>
                  <a:gd name="T22" fmla="*/ 13 w 57"/>
                  <a:gd name="T23" fmla="*/ 23 h 71"/>
                  <a:gd name="T24" fmla="*/ 12 w 57"/>
                  <a:gd name="T25" fmla="*/ 23 h 71"/>
                  <a:gd name="T26" fmla="*/ 4 w 57"/>
                  <a:gd name="T27" fmla="*/ 10 h 71"/>
                  <a:gd name="T28" fmla="*/ 5 w 57"/>
                  <a:gd name="T29" fmla="*/ 10 h 71"/>
                  <a:gd name="T30" fmla="*/ 13 w 57"/>
                  <a:gd name="T31" fmla="*/ 3 h 71"/>
                  <a:gd name="T32" fmla="*/ 29 w 57"/>
                  <a:gd name="T33" fmla="*/ 0 h 71"/>
                  <a:gd name="T34" fmla="*/ 44 w 57"/>
                  <a:gd name="T35" fmla="*/ 2 h 71"/>
                  <a:gd name="T36" fmla="*/ 53 w 57"/>
                  <a:gd name="T37" fmla="*/ 10 h 71"/>
                  <a:gd name="T38" fmla="*/ 57 w 57"/>
                  <a:gd name="T39" fmla="*/ 20 h 71"/>
                  <a:gd name="T40" fmla="*/ 53 w 57"/>
                  <a:gd name="T41" fmla="*/ 33 h 71"/>
                  <a:gd name="T42" fmla="*/ 39 w 57"/>
                  <a:gd name="T43" fmla="*/ 45 h 71"/>
                  <a:gd name="T44" fmla="*/ 32 w 57"/>
                  <a:gd name="T45" fmla="*/ 51 h 71"/>
                  <a:gd name="T46" fmla="*/ 27 w 57"/>
                  <a:gd name="T47" fmla="*/ 55 h 71"/>
                  <a:gd name="T48" fmla="*/ 51 w 57"/>
                  <a:gd name="T49" fmla="*/ 55 h 71"/>
                  <a:gd name="T50" fmla="*/ 57 w 57"/>
                  <a:gd name="T51" fmla="*/ 62 h 71"/>
                  <a:gd name="T52" fmla="*/ 57 w 57"/>
                  <a:gd name="T53" fmla="*/ 65 h 71"/>
                  <a:gd name="T54" fmla="*/ 51 w 57"/>
                  <a:gd name="T55" fmla="*/ 71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57" h="71">
                    <a:moveTo>
                      <a:pt x="51" y="71"/>
                    </a:moveTo>
                    <a:cubicBezTo>
                      <a:pt x="11" y="71"/>
                      <a:pt x="11" y="71"/>
                      <a:pt x="11" y="71"/>
                    </a:cubicBezTo>
                    <a:cubicBezTo>
                      <a:pt x="4" y="71"/>
                      <a:pt x="0" y="64"/>
                      <a:pt x="3" y="58"/>
                    </a:cubicBezTo>
                    <a:cubicBezTo>
                      <a:pt x="4" y="57"/>
                      <a:pt x="4" y="56"/>
                      <a:pt x="5" y="55"/>
                    </a:cubicBezTo>
                    <a:cubicBezTo>
                      <a:pt x="8" y="50"/>
                      <a:pt x="15" y="44"/>
                      <a:pt x="24" y="37"/>
                    </a:cubicBezTo>
                    <a:cubicBezTo>
                      <a:pt x="30" y="33"/>
                      <a:pt x="33" y="30"/>
                      <a:pt x="35" y="27"/>
                    </a:cubicBezTo>
                    <a:cubicBezTo>
                      <a:pt x="37" y="25"/>
                      <a:pt x="37" y="23"/>
                      <a:pt x="37" y="21"/>
                    </a:cubicBezTo>
                    <a:cubicBezTo>
                      <a:pt x="37" y="19"/>
                      <a:pt x="37" y="17"/>
                      <a:pt x="35" y="16"/>
                    </a:cubicBezTo>
                    <a:cubicBezTo>
                      <a:pt x="33" y="14"/>
                      <a:pt x="31" y="13"/>
                      <a:pt x="29" y="13"/>
                    </a:cubicBezTo>
                    <a:cubicBezTo>
                      <a:pt x="27" y="13"/>
                      <a:pt x="25" y="14"/>
                      <a:pt x="23" y="16"/>
                    </a:cubicBezTo>
                    <a:cubicBezTo>
                      <a:pt x="22" y="16"/>
                      <a:pt x="22" y="17"/>
                      <a:pt x="21" y="18"/>
                    </a:cubicBezTo>
                    <a:cubicBezTo>
                      <a:pt x="20" y="21"/>
                      <a:pt x="17" y="24"/>
                      <a:pt x="13" y="23"/>
                    </a:cubicBezTo>
                    <a:cubicBezTo>
                      <a:pt x="12" y="23"/>
                      <a:pt x="12" y="23"/>
                      <a:pt x="12" y="23"/>
                    </a:cubicBezTo>
                    <a:cubicBezTo>
                      <a:pt x="5" y="23"/>
                      <a:pt x="1" y="15"/>
                      <a:pt x="4" y="10"/>
                    </a:cubicBezTo>
                    <a:cubicBezTo>
                      <a:pt x="4" y="10"/>
                      <a:pt x="5" y="10"/>
                      <a:pt x="5" y="10"/>
                    </a:cubicBezTo>
                    <a:cubicBezTo>
                      <a:pt x="7" y="7"/>
                      <a:pt x="9" y="4"/>
                      <a:pt x="13" y="3"/>
                    </a:cubicBezTo>
                    <a:cubicBezTo>
                      <a:pt x="17" y="1"/>
                      <a:pt x="22" y="0"/>
                      <a:pt x="29" y="0"/>
                    </a:cubicBezTo>
                    <a:cubicBezTo>
                      <a:pt x="35" y="0"/>
                      <a:pt x="41" y="1"/>
                      <a:pt x="44" y="2"/>
                    </a:cubicBezTo>
                    <a:cubicBezTo>
                      <a:pt x="48" y="4"/>
                      <a:pt x="51" y="6"/>
                      <a:pt x="53" y="10"/>
                    </a:cubicBezTo>
                    <a:cubicBezTo>
                      <a:pt x="56" y="13"/>
                      <a:pt x="57" y="16"/>
                      <a:pt x="57" y="20"/>
                    </a:cubicBezTo>
                    <a:cubicBezTo>
                      <a:pt x="57" y="25"/>
                      <a:pt x="55" y="29"/>
                      <a:pt x="53" y="33"/>
                    </a:cubicBezTo>
                    <a:cubicBezTo>
                      <a:pt x="50" y="37"/>
                      <a:pt x="46" y="41"/>
                      <a:pt x="39" y="45"/>
                    </a:cubicBezTo>
                    <a:cubicBezTo>
                      <a:pt x="35" y="48"/>
                      <a:pt x="33" y="50"/>
                      <a:pt x="32" y="51"/>
                    </a:cubicBezTo>
                    <a:cubicBezTo>
                      <a:pt x="30" y="52"/>
                      <a:pt x="29" y="54"/>
                      <a:pt x="27" y="55"/>
                    </a:cubicBezTo>
                    <a:cubicBezTo>
                      <a:pt x="51" y="55"/>
                      <a:pt x="51" y="55"/>
                      <a:pt x="51" y="55"/>
                    </a:cubicBezTo>
                    <a:cubicBezTo>
                      <a:pt x="54" y="55"/>
                      <a:pt x="57" y="58"/>
                      <a:pt x="57" y="62"/>
                    </a:cubicBezTo>
                    <a:cubicBezTo>
                      <a:pt x="57" y="65"/>
                      <a:pt x="57" y="65"/>
                      <a:pt x="57" y="65"/>
                    </a:cubicBezTo>
                    <a:cubicBezTo>
                      <a:pt x="57" y="68"/>
                      <a:pt x="54" y="71"/>
                      <a:pt x="51" y="7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</p:grpSp>
        <p:grpSp>
          <p:nvGrpSpPr>
            <p:cNvPr id="448" name="Group 447">
              <a:extLst>
                <a:ext uri="{FF2B5EF4-FFF2-40B4-BE49-F238E27FC236}">
                  <a16:creationId xmlns:a16="http://schemas.microsoft.com/office/drawing/2014/main" id="{4C49CF49-71F7-43FE-B128-301136A639D4}"/>
                </a:ext>
              </a:extLst>
            </p:cNvPr>
            <p:cNvGrpSpPr/>
            <p:nvPr/>
          </p:nvGrpSpPr>
          <p:grpSpPr>
            <a:xfrm>
              <a:off x="6640970" y="930915"/>
              <a:ext cx="252675" cy="252058"/>
              <a:chOff x="6640970" y="930915"/>
              <a:chExt cx="252675" cy="252058"/>
            </a:xfrm>
            <a:solidFill>
              <a:schemeClr val="accent2">
                <a:lumMod val="75000"/>
              </a:schemeClr>
            </a:solidFill>
          </p:grpSpPr>
          <p:sp>
            <p:nvSpPr>
              <p:cNvPr id="32" name="Freeform 231">
                <a:extLst>
                  <a:ext uri="{FF2B5EF4-FFF2-40B4-BE49-F238E27FC236}">
                    <a16:creationId xmlns:a16="http://schemas.microsoft.com/office/drawing/2014/main" id="{6FAEF9F6-BE36-4C6A-A8A8-D6591C1C368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640970" y="930915"/>
                <a:ext cx="206454" cy="206453"/>
              </a:xfrm>
              <a:custGeom>
                <a:avLst/>
                <a:gdLst>
                  <a:gd name="T0" fmla="*/ 88 w 177"/>
                  <a:gd name="T1" fmla="*/ 177 h 177"/>
                  <a:gd name="T2" fmla="*/ 0 w 177"/>
                  <a:gd name="T3" fmla="*/ 88 h 177"/>
                  <a:gd name="T4" fmla="*/ 88 w 177"/>
                  <a:gd name="T5" fmla="*/ 0 h 177"/>
                  <a:gd name="T6" fmla="*/ 177 w 177"/>
                  <a:gd name="T7" fmla="*/ 88 h 177"/>
                  <a:gd name="T8" fmla="*/ 88 w 177"/>
                  <a:gd name="T9" fmla="*/ 177 h 177"/>
                  <a:gd name="T10" fmla="*/ 88 w 177"/>
                  <a:gd name="T11" fmla="*/ 32 h 177"/>
                  <a:gd name="T12" fmla="*/ 32 w 177"/>
                  <a:gd name="T13" fmla="*/ 88 h 177"/>
                  <a:gd name="T14" fmla="*/ 88 w 177"/>
                  <a:gd name="T15" fmla="*/ 145 h 177"/>
                  <a:gd name="T16" fmla="*/ 145 w 177"/>
                  <a:gd name="T17" fmla="*/ 88 h 177"/>
                  <a:gd name="T18" fmla="*/ 88 w 177"/>
                  <a:gd name="T19" fmla="*/ 32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77" h="177">
                    <a:moveTo>
                      <a:pt x="88" y="177"/>
                    </a:moveTo>
                    <a:cubicBezTo>
                      <a:pt x="39" y="177"/>
                      <a:pt x="0" y="137"/>
                      <a:pt x="0" y="88"/>
                    </a:cubicBezTo>
                    <a:cubicBezTo>
                      <a:pt x="0" y="40"/>
                      <a:pt x="39" y="0"/>
                      <a:pt x="88" y="0"/>
                    </a:cubicBezTo>
                    <a:cubicBezTo>
                      <a:pt x="137" y="0"/>
                      <a:pt x="177" y="40"/>
                      <a:pt x="177" y="88"/>
                    </a:cubicBezTo>
                    <a:cubicBezTo>
                      <a:pt x="177" y="137"/>
                      <a:pt x="137" y="177"/>
                      <a:pt x="88" y="177"/>
                    </a:cubicBezTo>
                    <a:close/>
                    <a:moveTo>
                      <a:pt x="88" y="32"/>
                    </a:moveTo>
                    <a:cubicBezTo>
                      <a:pt x="57" y="32"/>
                      <a:pt x="32" y="57"/>
                      <a:pt x="32" y="88"/>
                    </a:cubicBezTo>
                    <a:cubicBezTo>
                      <a:pt x="32" y="119"/>
                      <a:pt x="57" y="145"/>
                      <a:pt x="88" y="145"/>
                    </a:cubicBezTo>
                    <a:cubicBezTo>
                      <a:pt x="119" y="145"/>
                      <a:pt x="145" y="119"/>
                      <a:pt x="145" y="88"/>
                    </a:cubicBezTo>
                    <a:cubicBezTo>
                      <a:pt x="145" y="57"/>
                      <a:pt x="119" y="32"/>
                      <a:pt x="88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3" name="Freeform 232">
                <a:extLst>
                  <a:ext uri="{FF2B5EF4-FFF2-40B4-BE49-F238E27FC236}">
                    <a16:creationId xmlns:a16="http://schemas.microsoft.com/office/drawing/2014/main" id="{EB880344-EDCD-4766-BAC1-6CF9E0EF54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27087" y="1100392"/>
                <a:ext cx="66558" cy="82581"/>
              </a:xfrm>
              <a:custGeom>
                <a:avLst/>
                <a:gdLst>
                  <a:gd name="T0" fmla="*/ 51 w 57"/>
                  <a:gd name="T1" fmla="*/ 71 h 71"/>
                  <a:gd name="T2" fmla="*/ 11 w 57"/>
                  <a:gd name="T3" fmla="*/ 71 h 71"/>
                  <a:gd name="T4" fmla="*/ 3 w 57"/>
                  <a:gd name="T5" fmla="*/ 58 h 71"/>
                  <a:gd name="T6" fmla="*/ 5 w 57"/>
                  <a:gd name="T7" fmla="*/ 54 h 71"/>
                  <a:gd name="T8" fmla="*/ 24 w 57"/>
                  <a:gd name="T9" fmla="*/ 36 h 71"/>
                  <a:gd name="T10" fmla="*/ 35 w 57"/>
                  <a:gd name="T11" fmla="*/ 27 h 71"/>
                  <a:gd name="T12" fmla="*/ 37 w 57"/>
                  <a:gd name="T13" fmla="*/ 21 h 71"/>
                  <a:gd name="T14" fmla="*/ 35 w 57"/>
                  <a:gd name="T15" fmla="*/ 15 h 71"/>
                  <a:gd name="T16" fmla="*/ 29 w 57"/>
                  <a:gd name="T17" fmla="*/ 13 h 71"/>
                  <a:gd name="T18" fmla="*/ 23 w 57"/>
                  <a:gd name="T19" fmla="*/ 15 h 71"/>
                  <a:gd name="T20" fmla="*/ 21 w 57"/>
                  <a:gd name="T21" fmla="*/ 18 h 71"/>
                  <a:gd name="T22" fmla="*/ 13 w 57"/>
                  <a:gd name="T23" fmla="*/ 23 h 71"/>
                  <a:gd name="T24" fmla="*/ 12 w 57"/>
                  <a:gd name="T25" fmla="*/ 23 h 71"/>
                  <a:gd name="T26" fmla="*/ 5 w 57"/>
                  <a:gd name="T27" fmla="*/ 9 h 71"/>
                  <a:gd name="T28" fmla="*/ 5 w 57"/>
                  <a:gd name="T29" fmla="*/ 9 h 71"/>
                  <a:gd name="T30" fmla="*/ 13 w 57"/>
                  <a:gd name="T31" fmla="*/ 2 h 71"/>
                  <a:gd name="T32" fmla="*/ 29 w 57"/>
                  <a:gd name="T33" fmla="*/ 0 h 71"/>
                  <a:gd name="T34" fmla="*/ 45 w 57"/>
                  <a:gd name="T35" fmla="*/ 2 h 71"/>
                  <a:gd name="T36" fmla="*/ 54 w 57"/>
                  <a:gd name="T37" fmla="*/ 9 h 71"/>
                  <a:gd name="T38" fmla="*/ 57 w 57"/>
                  <a:gd name="T39" fmla="*/ 20 h 71"/>
                  <a:gd name="T40" fmla="*/ 53 w 57"/>
                  <a:gd name="T41" fmla="*/ 32 h 71"/>
                  <a:gd name="T42" fmla="*/ 39 w 57"/>
                  <a:gd name="T43" fmla="*/ 45 h 71"/>
                  <a:gd name="T44" fmla="*/ 32 w 57"/>
                  <a:gd name="T45" fmla="*/ 51 h 71"/>
                  <a:gd name="T46" fmla="*/ 27 w 57"/>
                  <a:gd name="T47" fmla="*/ 55 h 71"/>
                  <a:gd name="T48" fmla="*/ 51 w 57"/>
                  <a:gd name="T49" fmla="*/ 55 h 71"/>
                  <a:gd name="T50" fmla="*/ 57 w 57"/>
                  <a:gd name="T51" fmla="*/ 61 h 71"/>
                  <a:gd name="T52" fmla="*/ 57 w 57"/>
                  <a:gd name="T53" fmla="*/ 64 h 71"/>
                  <a:gd name="T54" fmla="*/ 51 w 57"/>
                  <a:gd name="T55" fmla="*/ 71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57" h="71">
                    <a:moveTo>
                      <a:pt x="51" y="71"/>
                    </a:moveTo>
                    <a:cubicBezTo>
                      <a:pt x="11" y="71"/>
                      <a:pt x="11" y="71"/>
                      <a:pt x="11" y="71"/>
                    </a:cubicBezTo>
                    <a:cubicBezTo>
                      <a:pt x="4" y="71"/>
                      <a:pt x="0" y="64"/>
                      <a:pt x="3" y="58"/>
                    </a:cubicBezTo>
                    <a:cubicBezTo>
                      <a:pt x="4" y="57"/>
                      <a:pt x="4" y="56"/>
                      <a:pt x="5" y="54"/>
                    </a:cubicBezTo>
                    <a:cubicBezTo>
                      <a:pt x="8" y="49"/>
                      <a:pt x="15" y="43"/>
                      <a:pt x="24" y="36"/>
                    </a:cubicBezTo>
                    <a:cubicBezTo>
                      <a:pt x="30" y="32"/>
                      <a:pt x="33" y="29"/>
                      <a:pt x="35" y="27"/>
                    </a:cubicBezTo>
                    <a:cubicBezTo>
                      <a:pt x="37" y="25"/>
                      <a:pt x="37" y="23"/>
                      <a:pt x="37" y="21"/>
                    </a:cubicBezTo>
                    <a:cubicBezTo>
                      <a:pt x="37" y="18"/>
                      <a:pt x="37" y="17"/>
                      <a:pt x="35" y="15"/>
                    </a:cubicBezTo>
                    <a:cubicBezTo>
                      <a:pt x="34" y="14"/>
                      <a:pt x="32" y="13"/>
                      <a:pt x="29" y="13"/>
                    </a:cubicBezTo>
                    <a:cubicBezTo>
                      <a:pt x="27" y="13"/>
                      <a:pt x="25" y="14"/>
                      <a:pt x="23" y="15"/>
                    </a:cubicBezTo>
                    <a:cubicBezTo>
                      <a:pt x="22" y="16"/>
                      <a:pt x="22" y="17"/>
                      <a:pt x="21" y="18"/>
                    </a:cubicBezTo>
                    <a:cubicBezTo>
                      <a:pt x="20" y="21"/>
                      <a:pt x="17" y="23"/>
                      <a:pt x="13" y="23"/>
                    </a:cubicBezTo>
                    <a:cubicBezTo>
                      <a:pt x="12" y="23"/>
                      <a:pt x="12" y="23"/>
                      <a:pt x="12" y="23"/>
                    </a:cubicBezTo>
                    <a:cubicBezTo>
                      <a:pt x="5" y="22"/>
                      <a:pt x="1" y="15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7" y="6"/>
                      <a:pt x="10" y="4"/>
                      <a:pt x="13" y="2"/>
                    </a:cubicBezTo>
                    <a:cubicBezTo>
                      <a:pt x="17" y="0"/>
                      <a:pt x="22" y="0"/>
                      <a:pt x="29" y="0"/>
                    </a:cubicBezTo>
                    <a:cubicBezTo>
                      <a:pt x="35" y="0"/>
                      <a:pt x="41" y="0"/>
                      <a:pt x="45" y="2"/>
                    </a:cubicBezTo>
                    <a:cubicBezTo>
                      <a:pt x="48" y="3"/>
                      <a:pt x="51" y="6"/>
                      <a:pt x="54" y="9"/>
                    </a:cubicBezTo>
                    <a:cubicBezTo>
                      <a:pt x="56" y="12"/>
                      <a:pt x="57" y="16"/>
                      <a:pt x="57" y="20"/>
                    </a:cubicBezTo>
                    <a:cubicBezTo>
                      <a:pt x="57" y="24"/>
                      <a:pt x="56" y="28"/>
                      <a:pt x="53" y="32"/>
                    </a:cubicBezTo>
                    <a:cubicBezTo>
                      <a:pt x="51" y="36"/>
                      <a:pt x="46" y="40"/>
                      <a:pt x="39" y="45"/>
                    </a:cubicBezTo>
                    <a:cubicBezTo>
                      <a:pt x="36" y="48"/>
                      <a:pt x="33" y="49"/>
                      <a:pt x="32" y="51"/>
                    </a:cubicBezTo>
                    <a:cubicBezTo>
                      <a:pt x="30" y="52"/>
                      <a:pt x="29" y="53"/>
                      <a:pt x="27" y="55"/>
                    </a:cubicBezTo>
                    <a:cubicBezTo>
                      <a:pt x="51" y="55"/>
                      <a:pt x="51" y="55"/>
                      <a:pt x="51" y="55"/>
                    </a:cubicBezTo>
                    <a:cubicBezTo>
                      <a:pt x="55" y="55"/>
                      <a:pt x="57" y="58"/>
                      <a:pt x="57" y="61"/>
                    </a:cubicBezTo>
                    <a:cubicBezTo>
                      <a:pt x="57" y="64"/>
                      <a:pt x="57" y="64"/>
                      <a:pt x="57" y="64"/>
                    </a:cubicBezTo>
                    <a:cubicBezTo>
                      <a:pt x="57" y="68"/>
                      <a:pt x="55" y="71"/>
                      <a:pt x="51" y="7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</p:grpSp>
        <p:grpSp>
          <p:nvGrpSpPr>
            <p:cNvPr id="446" name="Group 445">
              <a:extLst>
                <a:ext uri="{FF2B5EF4-FFF2-40B4-BE49-F238E27FC236}">
                  <a16:creationId xmlns:a16="http://schemas.microsoft.com/office/drawing/2014/main" id="{5FE6AC8D-0E3A-4AE7-AC32-4454B994243B}"/>
                </a:ext>
              </a:extLst>
            </p:cNvPr>
            <p:cNvGrpSpPr/>
            <p:nvPr/>
          </p:nvGrpSpPr>
          <p:grpSpPr>
            <a:xfrm>
              <a:off x="3020944" y="1440578"/>
              <a:ext cx="692082" cy="685918"/>
              <a:chOff x="3020944" y="1440578"/>
              <a:chExt cx="692082" cy="685918"/>
            </a:xfrm>
            <a:solidFill>
              <a:schemeClr val="accent2">
                <a:lumMod val="75000"/>
              </a:schemeClr>
            </a:solidFill>
          </p:grpSpPr>
          <p:sp>
            <p:nvSpPr>
              <p:cNvPr id="34" name="Freeform 233">
                <a:extLst>
                  <a:ext uri="{FF2B5EF4-FFF2-40B4-BE49-F238E27FC236}">
                    <a16:creationId xmlns:a16="http://schemas.microsoft.com/office/drawing/2014/main" id="{E553F2DA-CB0E-4A0F-A759-CE2DC218426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020944" y="1440578"/>
                <a:ext cx="561431" cy="562663"/>
              </a:xfrm>
              <a:custGeom>
                <a:avLst/>
                <a:gdLst>
                  <a:gd name="T0" fmla="*/ 241 w 482"/>
                  <a:gd name="T1" fmla="*/ 483 h 483"/>
                  <a:gd name="T2" fmla="*/ 0 w 482"/>
                  <a:gd name="T3" fmla="*/ 241 h 483"/>
                  <a:gd name="T4" fmla="*/ 241 w 482"/>
                  <a:gd name="T5" fmla="*/ 0 h 483"/>
                  <a:gd name="T6" fmla="*/ 482 w 482"/>
                  <a:gd name="T7" fmla="*/ 241 h 483"/>
                  <a:gd name="T8" fmla="*/ 241 w 482"/>
                  <a:gd name="T9" fmla="*/ 483 h 483"/>
                  <a:gd name="T10" fmla="*/ 241 w 482"/>
                  <a:gd name="T11" fmla="*/ 87 h 483"/>
                  <a:gd name="T12" fmla="*/ 87 w 482"/>
                  <a:gd name="T13" fmla="*/ 241 h 483"/>
                  <a:gd name="T14" fmla="*/ 241 w 482"/>
                  <a:gd name="T15" fmla="*/ 395 h 483"/>
                  <a:gd name="T16" fmla="*/ 395 w 482"/>
                  <a:gd name="T17" fmla="*/ 241 h 483"/>
                  <a:gd name="T18" fmla="*/ 241 w 482"/>
                  <a:gd name="T19" fmla="*/ 87 h 4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82" h="483">
                    <a:moveTo>
                      <a:pt x="241" y="483"/>
                    </a:moveTo>
                    <a:cubicBezTo>
                      <a:pt x="108" y="483"/>
                      <a:pt x="0" y="374"/>
                      <a:pt x="0" y="241"/>
                    </a:cubicBezTo>
                    <a:cubicBezTo>
                      <a:pt x="0" y="108"/>
                      <a:pt x="108" y="0"/>
                      <a:pt x="241" y="0"/>
                    </a:cubicBezTo>
                    <a:cubicBezTo>
                      <a:pt x="374" y="0"/>
                      <a:pt x="482" y="108"/>
                      <a:pt x="482" y="241"/>
                    </a:cubicBezTo>
                    <a:cubicBezTo>
                      <a:pt x="482" y="374"/>
                      <a:pt x="374" y="483"/>
                      <a:pt x="241" y="483"/>
                    </a:cubicBezTo>
                    <a:close/>
                    <a:moveTo>
                      <a:pt x="241" y="87"/>
                    </a:moveTo>
                    <a:cubicBezTo>
                      <a:pt x="156" y="87"/>
                      <a:pt x="87" y="156"/>
                      <a:pt x="87" y="241"/>
                    </a:cubicBezTo>
                    <a:cubicBezTo>
                      <a:pt x="87" y="326"/>
                      <a:pt x="156" y="395"/>
                      <a:pt x="241" y="395"/>
                    </a:cubicBezTo>
                    <a:cubicBezTo>
                      <a:pt x="326" y="395"/>
                      <a:pt x="395" y="326"/>
                      <a:pt x="395" y="241"/>
                    </a:cubicBezTo>
                    <a:cubicBezTo>
                      <a:pt x="395" y="156"/>
                      <a:pt x="326" y="87"/>
                      <a:pt x="241" y="8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5" name="Freeform 234">
                <a:extLst>
                  <a:ext uri="{FF2B5EF4-FFF2-40B4-BE49-F238E27FC236}">
                    <a16:creationId xmlns:a16="http://schemas.microsoft.com/office/drawing/2014/main" id="{FD15AD50-6474-465D-B083-4731D659B2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29991" y="1900938"/>
                <a:ext cx="183035" cy="225558"/>
              </a:xfrm>
              <a:custGeom>
                <a:avLst/>
                <a:gdLst>
                  <a:gd name="T0" fmla="*/ 140 w 157"/>
                  <a:gd name="T1" fmla="*/ 194 h 194"/>
                  <a:gd name="T2" fmla="*/ 30 w 157"/>
                  <a:gd name="T3" fmla="*/ 194 h 194"/>
                  <a:gd name="T4" fmla="*/ 9 w 157"/>
                  <a:gd name="T5" fmla="*/ 159 h 194"/>
                  <a:gd name="T6" fmla="*/ 14 w 157"/>
                  <a:gd name="T7" fmla="*/ 149 h 194"/>
                  <a:gd name="T8" fmla="*/ 66 w 157"/>
                  <a:gd name="T9" fmla="*/ 100 h 194"/>
                  <a:gd name="T10" fmla="*/ 96 w 157"/>
                  <a:gd name="T11" fmla="*/ 74 h 194"/>
                  <a:gd name="T12" fmla="*/ 103 w 157"/>
                  <a:gd name="T13" fmla="*/ 57 h 194"/>
                  <a:gd name="T14" fmla="*/ 96 w 157"/>
                  <a:gd name="T15" fmla="*/ 42 h 194"/>
                  <a:gd name="T16" fmla="*/ 80 w 157"/>
                  <a:gd name="T17" fmla="*/ 36 h 194"/>
                  <a:gd name="T18" fmla="*/ 63 w 157"/>
                  <a:gd name="T19" fmla="*/ 42 h 194"/>
                  <a:gd name="T20" fmla="*/ 59 w 157"/>
                  <a:gd name="T21" fmla="*/ 49 h 194"/>
                  <a:gd name="T22" fmla="*/ 36 w 157"/>
                  <a:gd name="T23" fmla="*/ 63 h 194"/>
                  <a:gd name="T24" fmla="*/ 32 w 157"/>
                  <a:gd name="T25" fmla="*/ 63 h 194"/>
                  <a:gd name="T26" fmla="*/ 13 w 157"/>
                  <a:gd name="T27" fmla="*/ 26 h 194"/>
                  <a:gd name="T28" fmla="*/ 13 w 157"/>
                  <a:gd name="T29" fmla="*/ 26 h 194"/>
                  <a:gd name="T30" fmla="*/ 36 w 157"/>
                  <a:gd name="T31" fmla="*/ 6 h 194"/>
                  <a:gd name="T32" fmla="*/ 78 w 157"/>
                  <a:gd name="T33" fmla="*/ 0 h 194"/>
                  <a:gd name="T34" fmla="*/ 122 w 157"/>
                  <a:gd name="T35" fmla="*/ 6 h 194"/>
                  <a:gd name="T36" fmla="*/ 146 w 157"/>
                  <a:gd name="T37" fmla="*/ 26 h 194"/>
                  <a:gd name="T38" fmla="*/ 155 w 157"/>
                  <a:gd name="T39" fmla="*/ 55 h 194"/>
                  <a:gd name="T40" fmla="*/ 145 w 157"/>
                  <a:gd name="T41" fmla="*/ 89 h 194"/>
                  <a:gd name="T42" fmla="*/ 108 w 157"/>
                  <a:gd name="T43" fmla="*/ 123 h 194"/>
                  <a:gd name="T44" fmla="*/ 87 w 157"/>
                  <a:gd name="T45" fmla="*/ 139 h 194"/>
                  <a:gd name="T46" fmla="*/ 74 w 157"/>
                  <a:gd name="T47" fmla="*/ 151 h 194"/>
                  <a:gd name="T48" fmla="*/ 140 w 157"/>
                  <a:gd name="T49" fmla="*/ 151 h 194"/>
                  <a:gd name="T50" fmla="*/ 157 w 157"/>
                  <a:gd name="T51" fmla="*/ 168 h 194"/>
                  <a:gd name="T52" fmla="*/ 157 w 157"/>
                  <a:gd name="T53" fmla="*/ 177 h 194"/>
                  <a:gd name="T54" fmla="*/ 140 w 157"/>
                  <a:gd name="T55" fmla="*/ 194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57" h="194">
                    <a:moveTo>
                      <a:pt x="140" y="194"/>
                    </a:moveTo>
                    <a:cubicBezTo>
                      <a:pt x="30" y="194"/>
                      <a:pt x="30" y="194"/>
                      <a:pt x="30" y="194"/>
                    </a:cubicBezTo>
                    <a:cubicBezTo>
                      <a:pt x="12" y="194"/>
                      <a:pt x="0" y="174"/>
                      <a:pt x="9" y="159"/>
                    </a:cubicBezTo>
                    <a:cubicBezTo>
                      <a:pt x="10" y="155"/>
                      <a:pt x="12" y="152"/>
                      <a:pt x="14" y="149"/>
                    </a:cubicBezTo>
                    <a:cubicBezTo>
                      <a:pt x="23" y="136"/>
                      <a:pt x="41" y="119"/>
                      <a:pt x="66" y="100"/>
                    </a:cubicBezTo>
                    <a:cubicBezTo>
                      <a:pt x="82" y="89"/>
                      <a:pt x="92" y="80"/>
                      <a:pt x="96" y="74"/>
                    </a:cubicBezTo>
                    <a:cubicBezTo>
                      <a:pt x="100" y="68"/>
                      <a:pt x="103" y="62"/>
                      <a:pt x="103" y="57"/>
                    </a:cubicBezTo>
                    <a:cubicBezTo>
                      <a:pt x="103" y="51"/>
                      <a:pt x="100" y="46"/>
                      <a:pt x="96" y="42"/>
                    </a:cubicBezTo>
                    <a:cubicBezTo>
                      <a:pt x="92" y="38"/>
                      <a:pt x="86" y="36"/>
                      <a:pt x="80" y="36"/>
                    </a:cubicBezTo>
                    <a:cubicBezTo>
                      <a:pt x="73" y="36"/>
                      <a:pt x="68" y="38"/>
                      <a:pt x="63" y="42"/>
                    </a:cubicBezTo>
                    <a:cubicBezTo>
                      <a:pt x="62" y="44"/>
                      <a:pt x="60" y="46"/>
                      <a:pt x="59" y="49"/>
                    </a:cubicBezTo>
                    <a:cubicBezTo>
                      <a:pt x="55" y="58"/>
                      <a:pt x="46" y="64"/>
                      <a:pt x="36" y="63"/>
                    </a:cubicBezTo>
                    <a:cubicBezTo>
                      <a:pt x="32" y="63"/>
                      <a:pt x="32" y="63"/>
                      <a:pt x="32" y="63"/>
                    </a:cubicBezTo>
                    <a:cubicBezTo>
                      <a:pt x="14" y="62"/>
                      <a:pt x="3" y="41"/>
                      <a:pt x="13" y="26"/>
                    </a:cubicBezTo>
                    <a:cubicBezTo>
                      <a:pt x="13" y="26"/>
                      <a:pt x="13" y="26"/>
                      <a:pt x="13" y="26"/>
                    </a:cubicBezTo>
                    <a:cubicBezTo>
                      <a:pt x="18" y="17"/>
                      <a:pt x="26" y="11"/>
                      <a:pt x="36" y="6"/>
                    </a:cubicBezTo>
                    <a:cubicBezTo>
                      <a:pt x="47" y="2"/>
                      <a:pt x="61" y="0"/>
                      <a:pt x="78" y="0"/>
                    </a:cubicBezTo>
                    <a:cubicBezTo>
                      <a:pt x="97" y="0"/>
                      <a:pt x="112" y="2"/>
                      <a:pt x="122" y="6"/>
                    </a:cubicBezTo>
                    <a:cubicBezTo>
                      <a:pt x="132" y="10"/>
                      <a:pt x="141" y="17"/>
                      <a:pt x="146" y="26"/>
                    </a:cubicBezTo>
                    <a:cubicBezTo>
                      <a:pt x="152" y="34"/>
                      <a:pt x="155" y="44"/>
                      <a:pt x="155" y="55"/>
                    </a:cubicBezTo>
                    <a:cubicBezTo>
                      <a:pt x="155" y="67"/>
                      <a:pt x="152" y="78"/>
                      <a:pt x="145" y="89"/>
                    </a:cubicBezTo>
                    <a:cubicBezTo>
                      <a:pt x="138" y="99"/>
                      <a:pt x="126" y="111"/>
                      <a:pt x="108" y="123"/>
                    </a:cubicBezTo>
                    <a:cubicBezTo>
                      <a:pt x="97" y="131"/>
                      <a:pt x="90" y="136"/>
                      <a:pt x="87" y="139"/>
                    </a:cubicBezTo>
                    <a:cubicBezTo>
                      <a:pt x="83" y="142"/>
                      <a:pt x="79" y="146"/>
                      <a:pt x="74" y="151"/>
                    </a:cubicBezTo>
                    <a:cubicBezTo>
                      <a:pt x="140" y="151"/>
                      <a:pt x="140" y="151"/>
                      <a:pt x="140" y="151"/>
                    </a:cubicBezTo>
                    <a:cubicBezTo>
                      <a:pt x="149" y="151"/>
                      <a:pt x="157" y="158"/>
                      <a:pt x="157" y="168"/>
                    </a:cubicBezTo>
                    <a:cubicBezTo>
                      <a:pt x="157" y="177"/>
                      <a:pt x="157" y="177"/>
                      <a:pt x="157" y="177"/>
                    </a:cubicBezTo>
                    <a:cubicBezTo>
                      <a:pt x="157" y="186"/>
                      <a:pt x="149" y="194"/>
                      <a:pt x="140" y="19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</p:grpSp>
      </p:grpSp>
      <p:sp>
        <p:nvSpPr>
          <p:cNvPr id="260" name="Freeform 5">
            <a:extLst>
              <a:ext uri="{FF2B5EF4-FFF2-40B4-BE49-F238E27FC236}">
                <a16:creationId xmlns:a16="http://schemas.microsoft.com/office/drawing/2014/main" id="{F10A8596-2234-43FD-B82F-6D71F9CF9EE3}"/>
              </a:ext>
            </a:extLst>
          </p:cNvPr>
          <p:cNvSpPr>
            <a:spLocks/>
          </p:cNvSpPr>
          <p:nvPr/>
        </p:nvSpPr>
        <p:spPr bwMode="auto">
          <a:xfrm>
            <a:off x="4248683" y="4715478"/>
            <a:ext cx="334166" cy="392282"/>
          </a:xfrm>
          <a:custGeom>
            <a:avLst/>
            <a:gdLst>
              <a:gd name="T0" fmla="*/ 112 w 277"/>
              <a:gd name="T1" fmla="*/ 42 h 325"/>
              <a:gd name="T2" fmla="*/ 5 w 277"/>
              <a:gd name="T3" fmla="*/ 137 h 325"/>
              <a:gd name="T4" fmla="*/ 81 w 277"/>
              <a:gd name="T5" fmla="*/ 298 h 325"/>
              <a:gd name="T6" fmla="*/ 168 w 277"/>
              <a:gd name="T7" fmla="*/ 320 h 325"/>
              <a:gd name="T8" fmla="*/ 243 w 277"/>
              <a:gd name="T9" fmla="*/ 270 h 325"/>
              <a:gd name="T10" fmla="*/ 274 w 277"/>
              <a:gd name="T11" fmla="*/ 183 h 325"/>
              <a:gd name="T12" fmla="*/ 247 w 277"/>
              <a:gd name="T13" fmla="*/ 100 h 325"/>
              <a:gd name="T14" fmla="*/ 90 w 277"/>
              <a:gd name="T15" fmla="*/ 1 h 325"/>
              <a:gd name="T16" fmla="*/ 90 w 277"/>
              <a:gd name="T17" fmla="*/ 25 h 325"/>
              <a:gd name="T18" fmla="*/ 229 w 277"/>
              <a:gd name="T19" fmla="*/ 117 h 325"/>
              <a:gd name="T20" fmla="*/ 250 w 277"/>
              <a:gd name="T21" fmla="*/ 206 h 325"/>
              <a:gd name="T22" fmla="*/ 195 w 277"/>
              <a:gd name="T23" fmla="*/ 285 h 325"/>
              <a:gd name="T24" fmla="*/ 40 w 277"/>
              <a:gd name="T25" fmla="*/ 208 h 325"/>
              <a:gd name="T26" fmla="*/ 34 w 277"/>
              <a:gd name="T27" fmla="*/ 116 h 325"/>
              <a:gd name="T28" fmla="*/ 106 w 277"/>
              <a:gd name="T29" fmla="*/ 65 h 325"/>
              <a:gd name="T30" fmla="*/ 112 w 277"/>
              <a:gd name="T31" fmla="*/ 42 h 3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77" h="325">
                <a:moveTo>
                  <a:pt x="112" y="42"/>
                </a:moveTo>
                <a:cubicBezTo>
                  <a:pt x="53" y="23"/>
                  <a:pt x="10" y="86"/>
                  <a:pt x="5" y="137"/>
                </a:cubicBezTo>
                <a:cubicBezTo>
                  <a:pt x="0" y="198"/>
                  <a:pt x="31" y="263"/>
                  <a:pt x="81" y="298"/>
                </a:cubicBezTo>
                <a:cubicBezTo>
                  <a:pt x="106" y="315"/>
                  <a:pt x="137" y="324"/>
                  <a:pt x="168" y="320"/>
                </a:cubicBezTo>
                <a:cubicBezTo>
                  <a:pt x="200" y="315"/>
                  <a:pt x="224" y="296"/>
                  <a:pt x="243" y="270"/>
                </a:cubicBezTo>
                <a:cubicBezTo>
                  <a:pt x="262" y="244"/>
                  <a:pt x="277" y="217"/>
                  <a:pt x="274" y="183"/>
                </a:cubicBezTo>
                <a:cubicBezTo>
                  <a:pt x="272" y="154"/>
                  <a:pt x="262" y="125"/>
                  <a:pt x="247" y="100"/>
                </a:cubicBezTo>
                <a:cubicBezTo>
                  <a:pt x="212" y="45"/>
                  <a:pt x="154" y="8"/>
                  <a:pt x="90" y="1"/>
                </a:cubicBezTo>
                <a:cubicBezTo>
                  <a:pt x="74" y="0"/>
                  <a:pt x="75" y="24"/>
                  <a:pt x="90" y="25"/>
                </a:cubicBezTo>
                <a:cubicBezTo>
                  <a:pt x="148" y="32"/>
                  <a:pt x="200" y="67"/>
                  <a:pt x="229" y="117"/>
                </a:cubicBezTo>
                <a:cubicBezTo>
                  <a:pt x="243" y="143"/>
                  <a:pt x="255" y="176"/>
                  <a:pt x="250" y="206"/>
                </a:cubicBezTo>
                <a:cubicBezTo>
                  <a:pt x="244" y="235"/>
                  <a:pt x="219" y="270"/>
                  <a:pt x="195" y="285"/>
                </a:cubicBezTo>
                <a:cubicBezTo>
                  <a:pt x="132" y="325"/>
                  <a:pt x="63" y="264"/>
                  <a:pt x="40" y="208"/>
                </a:cubicBezTo>
                <a:cubicBezTo>
                  <a:pt x="29" y="179"/>
                  <a:pt x="25" y="146"/>
                  <a:pt x="34" y="116"/>
                </a:cubicBezTo>
                <a:cubicBezTo>
                  <a:pt x="43" y="87"/>
                  <a:pt x="71" y="54"/>
                  <a:pt x="106" y="65"/>
                </a:cubicBezTo>
                <a:cubicBezTo>
                  <a:pt x="120" y="70"/>
                  <a:pt x="127" y="46"/>
                  <a:pt x="112" y="42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  <a:scene3d>
            <a:camera prst="orthographicFront">
              <a:rot lat="0" lon="1200003" rev="0"/>
            </a:camera>
            <a:lightRig rig="threePt" dir="t"/>
          </a:scene3d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ID">
              <a:solidFill>
                <a:srgbClr val="FF0000"/>
              </a:solidFill>
            </a:endParaRPr>
          </a:p>
        </p:txBody>
      </p:sp>
      <p:sp>
        <p:nvSpPr>
          <p:cNvPr id="261" name="Freeform 5">
            <a:extLst>
              <a:ext uri="{FF2B5EF4-FFF2-40B4-BE49-F238E27FC236}">
                <a16:creationId xmlns:a16="http://schemas.microsoft.com/office/drawing/2014/main" id="{FA4BB774-B1AA-4623-AA67-FD18DE99C314}"/>
              </a:ext>
            </a:extLst>
          </p:cNvPr>
          <p:cNvSpPr>
            <a:spLocks/>
          </p:cNvSpPr>
          <p:nvPr/>
        </p:nvSpPr>
        <p:spPr bwMode="auto">
          <a:xfrm>
            <a:off x="5568887" y="5125475"/>
            <a:ext cx="355744" cy="417612"/>
          </a:xfrm>
          <a:custGeom>
            <a:avLst/>
            <a:gdLst>
              <a:gd name="T0" fmla="*/ 112 w 277"/>
              <a:gd name="T1" fmla="*/ 42 h 325"/>
              <a:gd name="T2" fmla="*/ 5 w 277"/>
              <a:gd name="T3" fmla="*/ 137 h 325"/>
              <a:gd name="T4" fmla="*/ 81 w 277"/>
              <a:gd name="T5" fmla="*/ 298 h 325"/>
              <a:gd name="T6" fmla="*/ 168 w 277"/>
              <a:gd name="T7" fmla="*/ 320 h 325"/>
              <a:gd name="T8" fmla="*/ 243 w 277"/>
              <a:gd name="T9" fmla="*/ 270 h 325"/>
              <a:gd name="T10" fmla="*/ 274 w 277"/>
              <a:gd name="T11" fmla="*/ 183 h 325"/>
              <a:gd name="T12" fmla="*/ 247 w 277"/>
              <a:gd name="T13" fmla="*/ 100 h 325"/>
              <a:gd name="T14" fmla="*/ 90 w 277"/>
              <a:gd name="T15" fmla="*/ 1 h 325"/>
              <a:gd name="T16" fmla="*/ 90 w 277"/>
              <a:gd name="T17" fmla="*/ 25 h 325"/>
              <a:gd name="T18" fmla="*/ 229 w 277"/>
              <a:gd name="T19" fmla="*/ 117 h 325"/>
              <a:gd name="T20" fmla="*/ 250 w 277"/>
              <a:gd name="T21" fmla="*/ 206 h 325"/>
              <a:gd name="T22" fmla="*/ 195 w 277"/>
              <a:gd name="T23" fmla="*/ 285 h 325"/>
              <a:gd name="T24" fmla="*/ 40 w 277"/>
              <a:gd name="T25" fmla="*/ 208 h 325"/>
              <a:gd name="T26" fmla="*/ 34 w 277"/>
              <a:gd name="T27" fmla="*/ 116 h 325"/>
              <a:gd name="T28" fmla="*/ 106 w 277"/>
              <a:gd name="T29" fmla="*/ 65 h 325"/>
              <a:gd name="T30" fmla="*/ 112 w 277"/>
              <a:gd name="T31" fmla="*/ 42 h 3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77" h="325">
                <a:moveTo>
                  <a:pt x="112" y="42"/>
                </a:moveTo>
                <a:cubicBezTo>
                  <a:pt x="53" y="23"/>
                  <a:pt x="10" y="86"/>
                  <a:pt x="5" y="137"/>
                </a:cubicBezTo>
                <a:cubicBezTo>
                  <a:pt x="0" y="198"/>
                  <a:pt x="31" y="263"/>
                  <a:pt x="81" y="298"/>
                </a:cubicBezTo>
                <a:cubicBezTo>
                  <a:pt x="106" y="315"/>
                  <a:pt x="137" y="324"/>
                  <a:pt x="168" y="320"/>
                </a:cubicBezTo>
                <a:cubicBezTo>
                  <a:pt x="200" y="315"/>
                  <a:pt x="224" y="296"/>
                  <a:pt x="243" y="270"/>
                </a:cubicBezTo>
                <a:cubicBezTo>
                  <a:pt x="262" y="244"/>
                  <a:pt x="277" y="217"/>
                  <a:pt x="274" y="183"/>
                </a:cubicBezTo>
                <a:cubicBezTo>
                  <a:pt x="272" y="154"/>
                  <a:pt x="262" y="125"/>
                  <a:pt x="247" y="100"/>
                </a:cubicBezTo>
                <a:cubicBezTo>
                  <a:pt x="212" y="45"/>
                  <a:pt x="154" y="8"/>
                  <a:pt x="90" y="1"/>
                </a:cubicBezTo>
                <a:cubicBezTo>
                  <a:pt x="74" y="0"/>
                  <a:pt x="75" y="24"/>
                  <a:pt x="90" y="25"/>
                </a:cubicBezTo>
                <a:cubicBezTo>
                  <a:pt x="148" y="32"/>
                  <a:pt x="200" y="67"/>
                  <a:pt x="229" y="117"/>
                </a:cubicBezTo>
                <a:cubicBezTo>
                  <a:pt x="243" y="143"/>
                  <a:pt x="255" y="176"/>
                  <a:pt x="250" y="206"/>
                </a:cubicBezTo>
                <a:cubicBezTo>
                  <a:pt x="244" y="235"/>
                  <a:pt x="219" y="270"/>
                  <a:pt x="195" y="285"/>
                </a:cubicBezTo>
                <a:cubicBezTo>
                  <a:pt x="132" y="325"/>
                  <a:pt x="63" y="264"/>
                  <a:pt x="40" y="208"/>
                </a:cubicBezTo>
                <a:cubicBezTo>
                  <a:pt x="29" y="179"/>
                  <a:pt x="25" y="146"/>
                  <a:pt x="34" y="116"/>
                </a:cubicBezTo>
                <a:cubicBezTo>
                  <a:pt x="43" y="87"/>
                  <a:pt x="71" y="54"/>
                  <a:pt x="106" y="65"/>
                </a:cubicBezTo>
                <a:cubicBezTo>
                  <a:pt x="120" y="70"/>
                  <a:pt x="127" y="46"/>
                  <a:pt x="112" y="42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  <a:scene3d>
            <a:camera prst="orthographicFront">
              <a:rot lat="0" lon="1200003" rev="0"/>
            </a:camera>
            <a:lightRig rig="threePt" dir="t"/>
          </a:scene3d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ID">
              <a:solidFill>
                <a:srgbClr val="FF0000"/>
              </a:solidFill>
            </a:endParaRPr>
          </a:p>
        </p:txBody>
      </p:sp>
      <p:sp>
        <p:nvSpPr>
          <p:cNvPr id="262" name="Freeform 5">
            <a:extLst>
              <a:ext uri="{FF2B5EF4-FFF2-40B4-BE49-F238E27FC236}">
                <a16:creationId xmlns:a16="http://schemas.microsoft.com/office/drawing/2014/main" id="{4D39B385-F088-4B84-A133-AD82CA201CF8}"/>
              </a:ext>
            </a:extLst>
          </p:cNvPr>
          <p:cNvSpPr>
            <a:spLocks/>
          </p:cNvSpPr>
          <p:nvPr/>
        </p:nvSpPr>
        <p:spPr bwMode="auto">
          <a:xfrm>
            <a:off x="5441794" y="3853714"/>
            <a:ext cx="334166" cy="392282"/>
          </a:xfrm>
          <a:custGeom>
            <a:avLst/>
            <a:gdLst>
              <a:gd name="T0" fmla="*/ 112 w 277"/>
              <a:gd name="T1" fmla="*/ 42 h 325"/>
              <a:gd name="T2" fmla="*/ 5 w 277"/>
              <a:gd name="T3" fmla="*/ 137 h 325"/>
              <a:gd name="T4" fmla="*/ 81 w 277"/>
              <a:gd name="T5" fmla="*/ 298 h 325"/>
              <a:gd name="T6" fmla="*/ 168 w 277"/>
              <a:gd name="T7" fmla="*/ 320 h 325"/>
              <a:gd name="T8" fmla="*/ 243 w 277"/>
              <a:gd name="T9" fmla="*/ 270 h 325"/>
              <a:gd name="T10" fmla="*/ 274 w 277"/>
              <a:gd name="T11" fmla="*/ 183 h 325"/>
              <a:gd name="T12" fmla="*/ 247 w 277"/>
              <a:gd name="T13" fmla="*/ 100 h 325"/>
              <a:gd name="T14" fmla="*/ 90 w 277"/>
              <a:gd name="T15" fmla="*/ 1 h 325"/>
              <a:gd name="T16" fmla="*/ 90 w 277"/>
              <a:gd name="T17" fmla="*/ 25 h 325"/>
              <a:gd name="T18" fmla="*/ 229 w 277"/>
              <a:gd name="T19" fmla="*/ 117 h 325"/>
              <a:gd name="T20" fmla="*/ 250 w 277"/>
              <a:gd name="T21" fmla="*/ 206 h 325"/>
              <a:gd name="T22" fmla="*/ 195 w 277"/>
              <a:gd name="T23" fmla="*/ 285 h 325"/>
              <a:gd name="T24" fmla="*/ 40 w 277"/>
              <a:gd name="T25" fmla="*/ 208 h 325"/>
              <a:gd name="T26" fmla="*/ 34 w 277"/>
              <a:gd name="T27" fmla="*/ 116 h 325"/>
              <a:gd name="T28" fmla="*/ 106 w 277"/>
              <a:gd name="T29" fmla="*/ 65 h 325"/>
              <a:gd name="T30" fmla="*/ 112 w 277"/>
              <a:gd name="T31" fmla="*/ 42 h 3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77" h="325">
                <a:moveTo>
                  <a:pt x="112" y="42"/>
                </a:moveTo>
                <a:cubicBezTo>
                  <a:pt x="53" y="23"/>
                  <a:pt x="10" y="86"/>
                  <a:pt x="5" y="137"/>
                </a:cubicBezTo>
                <a:cubicBezTo>
                  <a:pt x="0" y="198"/>
                  <a:pt x="31" y="263"/>
                  <a:pt x="81" y="298"/>
                </a:cubicBezTo>
                <a:cubicBezTo>
                  <a:pt x="106" y="315"/>
                  <a:pt x="137" y="324"/>
                  <a:pt x="168" y="320"/>
                </a:cubicBezTo>
                <a:cubicBezTo>
                  <a:pt x="200" y="315"/>
                  <a:pt x="224" y="296"/>
                  <a:pt x="243" y="270"/>
                </a:cubicBezTo>
                <a:cubicBezTo>
                  <a:pt x="262" y="244"/>
                  <a:pt x="277" y="217"/>
                  <a:pt x="274" y="183"/>
                </a:cubicBezTo>
                <a:cubicBezTo>
                  <a:pt x="272" y="154"/>
                  <a:pt x="262" y="125"/>
                  <a:pt x="247" y="100"/>
                </a:cubicBezTo>
                <a:cubicBezTo>
                  <a:pt x="212" y="45"/>
                  <a:pt x="154" y="8"/>
                  <a:pt x="90" y="1"/>
                </a:cubicBezTo>
                <a:cubicBezTo>
                  <a:pt x="74" y="0"/>
                  <a:pt x="75" y="24"/>
                  <a:pt x="90" y="25"/>
                </a:cubicBezTo>
                <a:cubicBezTo>
                  <a:pt x="148" y="32"/>
                  <a:pt x="200" y="67"/>
                  <a:pt x="229" y="117"/>
                </a:cubicBezTo>
                <a:cubicBezTo>
                  <a:pt x="243" y="143"/>
                  <a:pt x="255" y="176"/>
                  <a:pt x="250" y="206"/>
                </a:cubicBezTo>
                <a:cubicBezTo>
                  <a:pt x="244" y="235"/>
                  <a:pt x="219" y="270"/>
                  <a:pt x="195" y="285"/>
                </a:cubicBezTo>
                <a:cubicBezTo>
                  <a:pt x="132" y="325"/>
                  <a:pt x="63" y="264"/>
                  <a:pt x="40" y="208"/>
                </a:cubicBezTo>
                <a:cubicBezTo>
                  <a:pt x="29" y="179"/>
                  <a:pt x="25" y="146"/>
                  <a:pt x="34" y="116"/>
                </a:cubicBezTo>
                <a:cubicBezTo>
                  <a:pt x="43" y="87"/>
                  <a:pt x="71" y="54"/>
                  <a:pt x="106" y="65"/>
                </a:cubicBezTo>
                <a:cubicBezTo>
                  <a:pt x="120" y="70"/>
                  <a:pt x="127" y="46"/>
                  <a:pt x="112" y="42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  <a:scene3d>
            <a:camera prst="orthographicFront">
              <a:rot lat="0" lon="1200003" rev="0"/>
            </a:camera>
            <a:lightRig rig="threePt" dir="t"/>
          </a:scene3d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ID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6894571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21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17" dur="750"/>
                                        <p:tgtEl>
                                          <p:spTgt spid="2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20" dur="750"/>
                                        <p:tgtEl>
                                          <p:spTgt spid="2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23" dur="750"/>
                                        <p:tgtEl>
                                          <p:spTgt spid="2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750"/>
                            </p:stCondLst>
                            <p:childTnLst>
                              <p:par>
                                <p:cTn id="2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2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2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250"/>
                            </p:stCondLst>
                            <p:childTnLst>
                              <p:par>
                                <p:cTn id="3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2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2750"/>
                            </p:stCondLst>
                            <p:childTnLst>
                              <p:par>
                                <p:cTn id="3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2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2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2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2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3250"/>
                            </p:stCondLst>
                            <p:childTnLst>
                              <p:par>
                                <p:cTn id="4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2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2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251" grpId="0"/>
      <p:bldP spid="252" grpId="0"/>
      <p:bldP spid="253" grpId="0"/>
      <p:bldP spid="254" grpId="0"/>
      <p:bldP spid="255" grpId="0"/>
      <p:bldP spid="256" grpId="0"/>
      <p:bldP spid="257" grpId="0" animBg="1"/>
      <p:bldP spid="258" grpId="0" animBg="1"/>
      <p:bldP spid="259" grpId="0" animBg="1"/>
      <p:bldP spid="260" grpId="0" animBg="1"/>
      <p:bldP spid="261" grpId="0" animBg="1"/>
      <p:bldP spid="262" grpId="0" animBg="1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BB90FAF5-73E8-4AF5-AE24-A4541865804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ID" b="1"/>
              <a:t>OCTOBER EVENT</a:t>
            </a:r>
          </a:p>
        </p:txBody>
      </p:sp>
      <p:sp>
        <p:nvSpPr>
          <p:cNvPr id="224" name="TextBox 223">
            <a:extLst>
              <a:ext uri="{FF2B5EF4-FFF2-40B4-BE49-F238E27FC236}">
                <a16:creationId xmlns:a16="http://schemas.microsoft.com/office/drawing/2014/main" id="{BBBB0597-EBE6-4B6A-A488-09972F96F459}"/>
              </a:ext>
            </a:extLst>
          </p:cNvPr>
          <p:cNvSpPr txBox="1"/>
          <p:nvPr/>
        </p:nvSpPr>
        <p:spPr>
          <a:xfrm>
            <a:off x="8544254" y="2915969"/>
            <a:ext cx="2514374" cy="60984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sz="1200" dirty="0"/>
              <a:t>A wonderful serenity has taken possession of my entire soul</a:t>
            </a:r>
            <a:r>
              <a:rPr lang="en-US" sz="1200"/>
              <a:t>, like</a:t>
            </a:r>
            <a:endParaRPr lang="en-US" sz="1200" dirty="0"/>
          </a:p>
        </p:txBody>
      </p:sp>
      <p:sp>
        <p:nvSpPr>
          <p:cNvPr id="225" name="TextBox 224">
            <a:extLst>
              <a:ext uri="{FF2B5EF4-FFF2-40B4-BE49-F238E27FC236}">
                <a16:creationId xmlns:a16="http://schemas.microsoft.com/office/drawing/2014/main" id="{AF9107BB-0D3A-4F1E-9348-A568F93F8145}"/>
              </a:ext>
            </a:extLst>
          </p:cNvPr>
          <p:cNvSpPr txBox="1"/>
          <p:nvPr/>
        </p:nvSpPr>
        <p:spPr>
          <a:xfrm>
            <a:off x="8544254" y="2619207"/>
            <a:ext cx="3050846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b="1">
                <a:solidFill>
                  <a:schemeClr val="accent2">
                    <a:lumMod val="60000"/>
                    <a:lumOff val="40000"/>
                  </a:schemeClr>
                </a:solidFill>
                <a:latin typeface="+mj-lt"/>
              </a:rPr>
              <a:t>13 October - Event Name</a:t>
            </a:r>
          </a:p>
        </p:txBody>
      </p:sp>
      <p:sp>
        <p:nvSpPr>
          <p:cNvPr id="226" name="TextBox 225">
            <a:extLst>
              <a:ext uri="{FF2B5EF4-FFF2-40B4-BE49-F238E27FC236}">
                <a16:creationId xmlns:a16="http://schemas.microsoft.com/office/drawing/2014/main" id="{97ED53CB-1552-4BE0-B347-29063363D0FE}"/>
              </a:ext>
            </a:extLst>
          </p:cNvPr>
          <p:cNvSpPr txBox="1"/>
          <p:nvPr/>
        </p:nvSpPr>
        <p:spPr>
          <a:xfrm>
            <a:off x="8544254" y="4126284"/>
            <a:ext cx="2514374" cy="60984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sz="1200" dirty="0"/>
              <a:t>A wonderful serenity has taken possession of my entire soul</a:t>
            </a:r>
            <a:r>
              <a:rPr lang="en-US" sz="1200"/>
              <a:t>, like</a:t>
            </a:r>
            <a:endParaRPr lang="en-US" sz="1200" dirty="0"/>
          </a:p>
        </p:txBody>
      </p:sp>
      <p:sp>
        <p:nvSpPr>
          <p:cNvPr id="227" name="TextBox 226">
            <a:extLst>
              <a:ext uri="{FF2B5EF4-FFF2-40B4-BE49-F238E27FC236}">
                <a16:creationId xmlns:a16="http://schemas.microsoft.com/office/drawing/2014/main" id="{EF497525-FD99-4E79-9E0A-F3C5E97B19CD}"/>
              </a:ext>
            </a:extLst>
          </p:cNvPr>
          <p:cNvSpPr txBox="1"/>
          <p:nvPr/>
        </p:nvSpPr>
        <p:spPr>
          <a:xfrm>
            <a:off x="8544254" y="3838500"/>
            <a:ext cx="3050846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b="1">
                <a:solidFill>
                  <a:schemeClr val="tx2"/>
                </a:solidFill>
                <a:latin typeface="+mj-lt"/>
              </a:rPr>
              <a:t>21 October – Event Name</a:t>
            </a:r>
          </a:p>
        </p:txBody>
      </p:sp>
      <p:sp>
        <p:nvSpPr>
          <p:cNvPr id="228" name="Oval 227">
            <a:extLst>
              <a:ext uri="{FF2B5EF4-FFF2-40B4-BE49-F238E27FC236}">
                <a16:creationId xmlns:a16="http://schemas.microsoft.com/office/drawing/2014/main" id="{FF99EED1-D440-4498-87C2-524EC5E3BBF5}"/>
              </a:ext>
            </a:extLst>
          </p:cNvPr>
          <p:cNvSpPr/>
          <p:nvPr/>
        </p:nvSpPr>
        <p:spPr>
          <a:xfrm>
            <a:off x="8064500" y="2813871"/>
            <a:ext cx="203226" cy="203226"/>
          </a:xfrm>
          <a:prstGeom prst="ellipse">
            <a:avLst/>
          </a:prstGeom>
          <a:solidFill>
            <a:schemeClr val="accent2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sp>
        <p:nvSpPr>
          <p:cNvPr id="229" name="Oval 228">
            <a:extLst>
              <a:ext uri="{FF2B5EF4-FFF2-40B4-BE49-F238E27FC236}">
                <a16:creationId xmlns:a16="http://schemas.microsoft.com/office/drawing/2014/main" id="{CD3BFA79-CF6B-4668-A9AF-F0D7224E2328}"/>
              </a:ext>
            </a:extLst>
          </p:cNvPr>
          <p:cNvSpPr/>
          <p:nvPr/>
        </p:nvSpPr>
        <p:spPr>
          <a:xfrm>
            <a:off x="8064500" y="4033164"/>
            <a:ext cx="203226" cy="203226"/>
          </a:xfrm>
          <a:prstGeom prst="ellipse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E096765D-032A-445F-A6DC-8BAC6B48442B}"/>
              </a:ext>
            </a:extLst>
          </p:cNvPr>
          <p:cNvGrpSpPr/>
          <p:nvPr/>
        </p:nvGrpSpPr>
        <p:grpSpPr>
          <a:xfrm>
            <a:off x="358483" y="1597069"/>
            <a:ext cx="6578528" cy="4465528"/>
            <a:chOff x="103086" y="893208"/>
            <a:chExt cx="7471358" cy="5071584"/>
          </a:xfrm>
        </p:grpSpPr>
        <p:sp>
          <p:nvSpPr>
            <p:cNvPr id="10627" name="Freeform 437">
              <a:extLst>
                <a:ext uri="{FF2B5EF4-FFF2-40B4-BE49-F238E27FC236}">
                  <a16:creationId xmlns:a16="http://schemas.microsoft.com/office/drawing/2014/main" id="{020C4C50-9823-45DC-BBF2-2197FAFE970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6270" y="1088374"/>
              <a:ext cx="2709424" cy="2738317"/>
            </a:xfrm>
            <a:custGeom>
              <a:avLst/>
              <a:gdLst>
                <a:gd name="T0" fmla="*/ 558 w 2629"/>
                <a:gd name="T1" fmla="*/ 2449 h 2657"/>
                <a:gd name="T2" fmla="*/ 796 w 2629"/>
                <a:gd name="T3" fmla="*/ 2035 h 2657"/>
                <a:gd name="T4" fmla="*/ 790 w 2629"/>
                <a:gd name="T5" fmla="*/ 1569 h 2657"/>
                <a:gd name="T6" fmla="*/ 532 w 2629"/>
                <a:gd name="T7" fmla="*/ 1343 h 2657"/>
                <a:gd name="T8" fmla="*/ 122 w 2629"/>
                <a:gd name="T9" fmla="*/ 1221 h 2657"/>
                <a:gd name="T10" fmla="*/ 111 w 2629"/>
                <a:gd name="T11" fmla="*/ 792 h 2657"/>
                <a:gd name="T12" fmla="*/ 550 w 2629"/>
                <a:gd name="T13" fmla="*/ 660 h 2657"/>
                <a:gd name="T14" fmla="*/ 889 w 2629"/>
                <a:gd name="T15" fmla="*/ 712 h 2657"/>
                <a:gd name="T16" fmla="*/ 1229 w 2629"/>
                <a:gd name="T17" fmla="*/ 495 h 2657"/>
                <a:gd name="T18" fmla="*/ 1755 w 2629"/>
                <a:gd name="T19" fmla="*/ 89 h 2657"/>
                <a:gd name="T20" fmla="*/ 2388 w 2629"/>
                <a:gd name="T21" fmla="*/ 145 h 2657"/>
                <a:gd name="T22" fmla="*/ 2482 w 2629"/>
                <a:gd name="T23" fmla="*/ 839 h 2657"/>
                <a:gd name="T24" fmla="*/ 2591 w 2629"/>
                <a:gd name="T25" fmla="*/ 1352 h 2657"/>
                <a:gd name="T26" fmla="*/ 2586 w 2629"/>
                <a:gd name="T27" fmla="*/ 1696 h 2657"/>
                <a:gd name="T28" fmla="*/ 2315 w 2629"/>
                <a:gd name="T29" fmla="*/ 1867 h 2657"/>
                <a:gd name="T30" fmla="*/ 2085 w 2629"/>
                <a:gd name="T31" fmla="*/ 1740 h 2657"/>
                <a:gd name="T32" fmla="*/ 1786 w 2629"/>
                <a:gd name="T33" fmla="*/ 1751 h 2657"/>
                <a:gd name="T34" fmla="*/ 1564 w 2629"/>
                <a:gd name="T35" fmla="*/ 1960 h 2657"/>
                <a:gd name="T36" fmla="*/ 1238 w 2629"/>
                <a:gd name="T37" fmla="*/ 2511 h 2657"/>
                <a:gd name="T38" fmla="*/ 558 w 2629"/>
                <a:gd name="T39" fmla="*/ 2449 h 26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629" h="2657">
                  <a:moveTo>
                    <a:pt x="558" y="2449"/>
                  </a:moveTo>
                  <a:cubicBezTo>
                    <a:pt x="649" y="2318"/>
                    <a:pt x="742" y="2185"/>
                    <a:pt x="796" y="2035"/>
                  </a:cubicBezTo>
                  <a:cubicBezTo>
                    <a:pt x="849" y="1885"/>
                    <a:pt x="860" y="1712"/>
                    <a:pt x="790" y="1569"/>
                  </a:cubicBezTo>
                  <a:cubicBezTo>
                    <a:pt x="738" y="1464"/>
                    <a:pt x="643" y="1381"/>
                    <a:pt x="532" y="1343"/>
                  </a:cubicBezTo>
                  <a:cubicBezTo>
                    <a:pt x="396" y="1297"/>
                    <a:pt x="232" y="1314"/>
                    <a:pt x="122" y="1221"/>
                  </a:cubicBezTo>
                  <a:cubicBezTo>
                    <a:pt x="0" y="1119"/>
                    <a:pt x="6" y="912"/>
                    <a:pt x="111" y="792"/>
                  </a:cubicBezTo>
                  <a:cubicBezTo>
                    <a:pt x="217" y="673"/>
                    <a:pt x="392" y="634"/>
                    <a:pt x="550" y="660"/>
                  </a:cubicBezTo>
                  <a:cubicBezTo>
                    <a:pt x="663" y="678"/>
                    <a:pt x="775" y="727"/>
                    <a:pt x="889" y="712"/>
                  </a:cubicBezTo>
                  <a:cubicBezTo>
                    <a:pt x="1025" y="694"/>
                    <a:pt x="1132" y="592"/>
                    <a:pt x="1229" y="495"/>
                  </a:cubicBezTo>
                  <a:cubicBezTo>
                    <a:pt x="1387" y="337"/>
                    <a:pt x="1550" y="177"/>
                    <a:pt x="1755" y="89"/>
                  </a:cubicBezTo>
                  <a:cubicBezTo>
                    <a:pt x="1960" y="1"/>
                    <a:pt x="2218" y="0"/>
                    <a:pt x="2388" y="145"/>
                  </a:cubicBezTo>
                  <a:cubicBezTo>
                    <a:pt x="2579" y="309"/>
                    <a:pt x="2598" y="615"/>
                    <a:pt x="2482" y="839"/>
                  </a:cubicBezTo>
                  <a:cubicBezTo>
                    <a:pt x="2565" y="990"/>
                    <a:pt x="2554" y="1184"/>
                    <a:pt x="2591" y="1352"/>
                  </a:cubicBezTo>
                  <a:cubicBezTo>
                    <a:pt x="2616" y="1466"/>
                    <a:pt x="2629" y="1588"/>
                    <a:pt x="2586" y="1696"/>
                  </a:cubicBezTo>
                  <a:cubicBezTo>
                    <a:pt x="2543" y="1804"/>
                    <a:pt x="2429" y="1891"/>
                    <a:pt x="2315" y="1867"/>
                  </a:cubicBezTo>
                  <a:cubicBezTo>
                    <a:pt x="2229" y="1850"/>
                    <a:pt x="2165" y="1777"/>
                    <a:pt x="2085" y="1740"/>
                  </a:cubicBezTo>
                  <a:cubicBezTo>
                    <a:pt x="1992" y="1697"/>
                    <a:pt x="1879" y="1706"/>
                    <a:pt x="1786" y="1751"/>
                  </a:cubicBezTo>
                  <a:cubicBezTo>
                    <a:pt x="1693" y="1796"/>
                    <a:pt x="1619" y="1873"/>
                    <a:pt x="1564" y="1960"/>
                  </a:cubicBezTo>
                  <a:cubicBezTo>
                    <a:pt x="1449" y="2142"/>
                    <a:pt x="1404" y="2374"/>
                    <a:pt x="1238" y="2511"/>
                  </a:cubicBezTo>
                  <a:cubicBezTo>
                    <a:pt x="1059" y="2657"/>
                    <a:pt x="706" y="2626"/>
                    <a:pt x="558" y="2449"/>
                  </a:cubicBez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28" name="Freeform 438">
              <a:extLst>
                <a:ext uri="{FF2B5EF4-FFF2-40B4-BE49-F238E27FC236}">
                  <a16:creationId xmlns:a16="http://schemas.microsoft.com/office/drawing/2014/main" id="{EBADA2CA-7546-438F-B8A6-EBF7968CA9C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086" y="2195040"/>
              <a:ext cx="2967282" cy="3544058"/>
            </a:xfrm>
            <a:custGeom>
              <a:avLst/>
              <a:gdLst>
                <a:gd name="T0" fmla="*/ 608 w 2879"/>
                <a:gd name="T1" fmla="*/ 3069 h 3438"/>
                <a:gd name="T2" fmla="*/ 648 w 2879"/>
                <a:gd name="T3" fmla="*/ 2781 h 3438"/>
                <a:gd name="T4" fmla="*/ 694 w 2879"/>
                <a:gd name="T5" fmla="*/ 2494 h 3438"/>
                <a:gd name="T6" fmla="*/ 516 w 2879"/>
                <a:gd name="T7" fmla="*/ 2288 h 3438"/>
                <a:gd name="T8" fmla="*/ 291 w 2879"/>
                <a:gd name="T9" fmla="*/ 2362 h 3438"/>
                <a:gd name="T10" fmla="*/ 64 w 2879"/>
                <a:gd name="T11" fmla="*/ 2375 h 3438"/>
                <a:gd name="T12" fmla="*/ 36 w 2879"/>
                <a:gd name="T13" fmla="*/ 2171 h 3438"/>
                <a:gd name="T14" fmla="*/ 207 w 2879"/>
                <a:gd name="T15" fmla="*/ 2030 h 3438"/>
                <a:gd name="T16" fmla="*/ 403 w 2879"/>
                <a:gd name="T17" fmla="*/ 1921 h 3438"/>
                <a:gd name="T18" fmla="*/ 543 w 2879"/>
                <a:gd name="T19" fmla="*/ 1428 h 3438"/>
                <a:gd name="T20" fmla="*/ 412 w 2879"/>
                <a:gd name="T21" fmla="*/ 907 h 3438"/>
                <a:gd name="T22" fmla="*/ 616 w 2879"/>
                <a:gd name="T23" fmla="*/ 196 h 3438"/>
                <a:gd name="T24" fmla="*/ 1310 w 2879"/>
                <a:gd name="T25" fmla="*/ 189 h 3438"/>
                <a:gd name="T26" fmla="*/ 1515 w 2879"/>
                <a:gd name="T27" fmla="*/ 652 h 3438"/>
                <a:gd name="T28" fmla="*/ 1730 w 2879"/>
                <a:gd name="T29" fmla="*/ 848 h 3438"/>
                <a:gd name="T30" fmla="*/ 1937 w 2879"/>
                <a:gd name="T31" fmla="*/ 674 h 3438"/>
                <a:gd name="T32" fmla="*/ 2135 w 2879"/>
                <a:gd name="T33" fmla="*/ 446 h 3438"/>
                <a:gd name="T34" fmla="*/ 2401 w 2879"/>
                <a:gd name="T35" fmla="*/ 505 h 3438"/>
                <a:gd name="T36" fmla="*/ 2315 w 2879"/>
                <a:gd name="T37" fmla="*/ 769 h 3438"/>
                <a:gd name="T38" fmla="*/ 2128 w 2879"/>
                <a:gd name="T39" fmla="*/ 995 h 3438"/>
                <a:gd name="T40" fmla="*/ 2314 w 2879"/>
                <a:gd name="T41" fmla="*/ 1365 h 3438"/>
                <a:gd name="T42" fmla="*/ 2697 w 2879"/>
                <a:gd name="T43" fmla="*/ 1589 h 3438"/>
                <a:gd name="T44" fmla="*/ 2875 w 2879"/>
                <a:gd name="T45" fmla="*/ 1997 h 3438"/>
                <a:gd name="T46" fmla="*/ 2757 w 2879"/>
                <a:gd name="T47" fmla="*/ 2387 h 3438"/>
                <a:gd name="T48" fmla="*/ 2480 w 2879"/>
                <a:gd name="T49" fmla="*/ 3003 h 3438"/>
                <a:gd name="T50" fmla="*/ 2309 w 2879"/>
                <a:gd name="T51" fmla="*/ 3274 h 3438"/>
                <a:gd name="T52" fmla="*/ 1930 w 2879"/>
                <a:gd name="T53" fmla="*/ 3408 h 3438"/>
                <a:gd name="T54" fmla="*/ 1091 w 2879"/>
                <a:gd name="T55" fmla="*/ 3337 h 3438"/>
                <a:gd name="T56" fmla="*/ 608 w 2879"/>
                <a:gd name="T57" fmla="*/ 3069 h 34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879" h="3438">
                  <a:moveTo>
                    <a:pt x="608" y="3069"/>
                  </a:moveTo>
                  <a:cubicBezTo>
                    <a:pt x="592" y="2972"/>
                    <a:pt x="619" y="2875"/>
                    <a:pt x="648" y="2781"/>
                  </a:cubicBezTo>
                  <a:cubicBezTo>
                    <a:pt x="676" y="2688"/>
                    <a:pt x="706" y="2591"/>
                    <a:pt x="694" y="2494"/>
                  </a:cubicBezTo>
                  <a:cubicBezTo>
                    <a:pt x="681" y="2397"/>
                    <a:pt x="613" y="2300"/>
                    <a:pt x="516" y="2288"/>
                  </a:cubicBezTo>
                  <a:cubicBezTo>
                    <a:pt x="436" y="2278"/>
                    <a:pt x="362" y="2326"/>
                    <a:pt x="291" y="2362"/>
                  </a:cubicBezTo>
                  <a:cubicBezTo>
                    <a:pt x="220" y="2398"/>
                    <a:pt x="128" y="2423"/>
                    <a:pt x="64" y="2375"/>
                  </a:cubicBezTo>
                  <a:cubicBezTo>
                    <a:pt x="4" y="2329"/>
                    <a:pt x="0" y="2236"/>
                    <a:pt x="36" y="2171"/>
                  </a:cubicBezTo>
                  <a:cubicBezTo>
                    <a:pt x="73" y="2105"/>
                    <a:pt x="140" y="2063"/>
                    <a:pt x="207" y="2030"/>
                  </a:cubicBezTo>
                  <a:cubicBezTo>
                    <a:pt x="274" y="1997"/>
                    <a:pt x="345" y="1969"/>
                    <a:pt x="403" y="1921"/>
                  </a:cubicBezTo>
                  <a:cubicBezTo>
                    <a:pt x="541" y="1807"/>
                    <a:pt x="571" y="1605"/>
                    <a:pt x="543" y="1428"/>
                  </a:cubicBezTo>
                  <a:cubicBezTo>
                    <a:pt x="516" y="1251"/>
                    <a:pt x="443" y="1084"/>
                    <a:pt x="412" y="907"/>
                  </a:cubicBezTo>
                  <a:cubicBezTo>
                    <a:pt x="369" y="654"/>
                    <a:pt x="427" y="371"/>
                    <a:pt x="616" y="196"/>
                  </a:cubicBezTo>
                  <a:cubicBezTo>
                    <a:pt x="805" y="22"/>
                    <a:pt x="1135" y="0"/>
                    <a:pt x="1310" y="189"/>
                  </a:cubicBezTo>
                  <a:cubicBezTo>
                    <a:pt x="1426" y="314"/>
                    <a:pt x="1453" y="493"/>
                    <a:pt x="1515" y="652"/>
                  </a:cubicBezTo>
                  <a:cubicBezTo>
                    <a:pt x="1553" y="748"/>
                    <a:pt x="1627" y="852"/>
                    <a:pt x="1730" y="848"/>
                  </a:cubicBezTo>
                  <a:cubicBezTo>
                    <a:pt x="1824" y="844"/>
                    <a:pt x="1888" y="754"/>
                    <a:pt x="1937" y="674"/>
                  </a:cubicBezTo>
                  <a:cubicBezTo>
                    <a:pt x="1989" y="586"/>
                    <a:pt x="2045" y="495"/>
                    <a:pt x="2135" y="446"/>
                  </a:cubicBezTo>
                  <a:cubicBezTo>
                    <a:pt x="2224" y="398"/>
                    <a:pt x="2357" y="413"/>
                    <a:pt x="2401" y="505"/>
                  </a:cubicBezTo>
                  <a:cubicBezTo>
                    <a:pt x="2444" y="594"/>
                    <a:pt x="2385" y="699"/>
                    <a:pt x="2315" y="769"/>
                  </a:cubicBezTo>
                  <a:cubicBezTo>
                    <a:pt x="2245" y="839"/>
                    <a:pt x="2158" y="901"/>
                    <a:pt x="2128" y="995"/>
                  </a:cubicBezTo>
                  <a:cubicBezTo>
                    <a:pt x="2083" y="1136"/>
                    <a:pt x="2190" y="1283"/>
                    <a:pt x="2314" y="1365"/>
                  </a:cubicBezTo>
                  <a:cubicBezTo>
                    <a:pt x="2438" y="1446"/>
                    <a:pt x="2585" y="1491"/>
                    <a:pt x="2697" y="1589"/>
                  </a:cubicBezTo>
                  <a:cubicBezTo>
                    <a:pt x="2812" y="1690"/>
                    <a:pt x="2879" y="1844"/>
                    <a:pt x="2875" y="1997"/>
                  </a:cubicBezTo>
                  <a:cubicBezTo>
                    <a:pt x="2871" y="2134"/>
                    <a:pt x="2814" y="2262"/>
                    <a:pt x="2757" y="2387"/>
                  </a:cubicBezTo>
                  <a:cubicBezTo>
                    <a:pt x="2665" y="2592"/>
                    <a:pt x="2572" y="2798"/>
                    <a:pt x="2480" y="3003"/>
                  </a:cubicBezTo>
                  <a:cubicBezTo>
                    <a:pt x="2436" y="3101"/>
                    <a:pt x="2389" y="3202"/>
                    <a:pt x="2309" y="3274"/>
                  </a:cubicBezTo>
                  <a:cubicBezTo>
                    <a:pt x="2207" y="3364"/>
                    <a:pt x="2066" y="3394"/>
                    <a:pt x="1930" y="3408"/>
                  </a:cubicBezTo>
                  <a:cubicBezTo>
                    <a:pt x="1641" y="3438"/>
                    <a:pt x="1373" y="3397"/>
                    <a:pt x="1091" y="3337"/>
                  </a:cubicBezTo>
                  <a:cubicBezTo>
                    <a:pt x="894" y="3296"/>
                    <a:pt x="656" y="3345"/>
                    <a:pt x="608" y="3069"/>
                  </a:cubicBez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29" name="Oval 439">
              <a:extLst>
                <a:ext uri="{FF2B5EF4-FFF2-40B4-BE49-F238E27FC236}">
                  <a16:creationId xmlns:a16="http://schemas.microsoft.com/office/drawing/2014/main" id="{70FF2541-9563-424C-8CCA-7479CF376B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6567" y="5482329"/>
              <a:ext cx="6804088" cy="482463"/>
            </a:xfrm>
            <a:prstGeom prst="ellipse">
              <a:avLst/>
            </a:prstGeom>
            <a:solidFill>
              <a:schemeClr val="accent2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30" name="Freeform 440">
              <a:extLst>
                <a:ext uri="{FF2B5EF4-FFF2-40B4-BE49-F238E27FC236}">
                  <a16:creationId xmlns:a16="http://schemas.microsoft.com/office/drawing/2014/main" id="{751484D0-B146-47D4-A54D-9FB50DC6029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4847" y="1334784"/>
              <a:ext cx="439941" cy="328729"/>
            </a:xfrm>
            <a:custGeom>
              <a:avLst/>
              <a:gdLst>
                <a:gd name="T0" fmla="*/ 0 w 427"/>
                <a:gd name="T1" fmla="*/ 2 h 319"/>
                <a:gd name="T2" fmla="*/ 156 w 427"/>
                <a:gd name="T3" fmla="*/ 150 h 319"/>
                <a:gd name="T4" fmla="*/ 181 w 427"/>
                <a:gd name="T5" fmla="*/ 114 h 319"/>
                <a:gd name="T6" fmla="*/ 191 w 427"/>
                <a:gd name="T7" fmla="*/ 141 h 319"/>
                <a:gd name="T8" fmla="*/ 224 w 427"/>
                <a:gd name="T9" fmla="*/ 137 h 319"/>
                <a:gd name="T10" fmla="*/ 211 w 427"/>
                <a:gd name="T11" fmla="*/ 174 h 319"/>
                <a:gd name="T12" fmla="*/ 427 w 427"/>
                <a:gd name="T13" fmla="*/ 191 h 319"/>
                <a:gd name="T14" fmla="*/ 311 w 427"/>
                <a:gd name="T15" fmla="*/ 261 h 319"/>
                <a:gd name="T16" fmla="*/ 229 w 427"/>
                <a:gd name="T17" fmla="*/ 289 h 319"/>
                <a:gd name="T18" fmla="*/ 167 w 427"/>
                <a:gd name="T19" fmla="*/ 300 h 319"/>
                <a:gd name="T20" fmla="*/ 116 w 427"/>
                <a:gd name="T21" fmla="*/ 319 h 319"/>
                <a:gd name="T22" fmla="*/ 100 w 427"/>
                <a:gd name="T23" fmla="*/ 268 h 319"/>
                <a:gd name="T24" fmla="*/ 63 w 427"/>
                <a:gd name="T25" fmla="*/ 218 h 319"/>
                <a:gd name="T26" fmla="*/ 28 w 427"/>
                <a:gd name="T27" fmla="*/ 137 h 319"/>
                <a:gd name="T28" fmla="*/ 0 w 427"/>
                <a:gd name="T29" fmla="*/ 2 h 3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27" h="319">
                  <a:moveTo>
                    <a:pt x="0" y="2"/>
                  </a:moveTo>
                  <a:cubicBezTo>
                    <a:pt x="0" y="2"/>
                    <a:pt x="137" y="0"/>
                    <a:pt x="156" y="150"/>
                  </a:cubicBezTo>
                  <a:cubicBezTo>
                    <a:pt x="156" y="150"/>
                    <a:pt x="173" y="116"/>
                    <a:pt x="181" y="114"/>
                  </a:cubicBezTo>
                  <a:cubicBezTo>
                    <a:pt x="181" y="114"/>
                    <a:pt x="180" y="135"/>
                    <a:pt x="191" y="141"/>
                  </a:cubicBezTo>
                  <a:cubicBezTo>
                    <a:pt x="202" y="147"/>
                    <a:pt x="224" y="137"/>
                    <a:pt x="224" y="137"/>
                  </a:cubicBezTo>
                  <a:cubicBezTo>
                    <a:pt x="224" y="137"/>
                    <a:pt x="222" y="154"/>
                    <a:pt x="211" y="174"/>
                  </a:cubicBezTo>
                  <a:cubicBezTo>
                    <a:pt x="211" y="174"/>
                    <a:pt x="341" y="96"/>
                    <a:pt x="427" y="191"/>
                  </a:cubicBezTo>
                  <a:cubicBezTo>
                    <a:pt x="427" y="191"/>
                    <a:pt x="331" y="176"/>
                    <a:pt x="311" y="261"/>
                  </a:cubicBezTo>
                  <a:cubicBezTo>
                    <a:pt x="311" y="261"/>
                    <a:pt x="246" y="238"/>
                    <a:pt x="229" y="289"/>
                  </a:cubicBezTo>
                  <a:cubicBezTo>
                    <a:pt x="229" y="289"/>
                    <a:pt x="186" y="266"/>
                    <a:pt x="167" y="300"/>
                  </a:cubicBezTo>
                  <a:cubicBezTo>
                    <a:pt x="167" y="300"/>
                    <a:pt x="132" y="288"/>
                    <a:pt x="116" y="319"/>
                  </a:cubicBezTo>
                  <a:cubicBezTo>
                    <a:pt x="116" y="319"/>
                    <a:pt x="127" y="279"/>
                    <a:pt x="100" y="268"/>
                  </a:cubicBezTo>
                  <a:cubicBezTo>
                    <a:pt x="100" y="268"/>
                    <a:pt x="109" y="224"/>
                    <a:pt x="63" y="218"/>
                  </a:cubicBezTo>
                  <a:cubicBezTo>
                    <a:pt x="63" y="218"/>
                    <a:pt x="93" y="164"/>
                    <a:pt x="28" y="137"/>
                  </a:cubicBezTo>
                  <a:cubicBezTo>
                    <a:pt x="28" y="137"/>
                    <a:pt x="78" y="76"/>
                    <a:pt x="0" y="2"/>
                  </a:cubicBezTo>
                  <a:close/>
                </a:path>
              </a:pathLst>
            </a:custGeom>
            <a:solidFill>
              <a:srgbClr val="AAA2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31" name="Freeform 441">
              <a:extLst>
                <a:ext uri="{FF2B5EF4-FFF2-40B4-BE49-F238E27FC236}">
                  <a16:creationId xmlns:a16="http://schemas.microsoft.com/office/drawing/2014/main" id="{9DE66B4E-D707-424A-83BE-56B0FAA9172A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0612" y="3642428"/>
              <a:ext cx="401235" cy="471015"/>
            </a:xfrm>
            <a:custGeom>
              <a:avLst/>
              <a:gdLst>
                <a:gd name="T0" fmla="*/ 44 w 389"/>
                <a:gd name="T1" fmla="*/ 2 h 457"/>
                <a:gd name="T2" fmla="*/ 173 w 389"/>
                <a:gd name="T3" fmla="*/ 175 h 457"/>
                <a:gd name="T4" fmla="*/ 129 w 389"/>
                <a:gd name="T5" fmla="*/ 232 h 457"/>
                <a:gd name="T6" fmla="*/ 163 w 389"/>
                <a:gd name="T7" fmla="*/ 302 h 457"/>
                <a:gd name="T8" fmla="*/ 175 w 389"/>
                <a:gd name="T9" fmla="*/ 265 h 457"/>
                <a:gd name="T10" fmla="*/ 194 w 389"/>
                <a:gd name="T11" fmla="*/ 287 h 457"/>
                <a:gd name="T12" fmla="*/ 215 w 389"/>
                <a:gd name="T13" fmla="*/ 265 h 457"/>
                <a:gd name="T14" fmla="*/ 229 w 389"/>
                <a:gd name="T15" fmla="*/ 302 h 457"/>
                <a:gd name="T16" fmla="*/ 262 w 389"/>
                <a:gd name="T17" fmla="*/ 232 h 457"/>
                <a:gd name="T18" fmla="*/ 220 w 389"/>
                <a:gd name="T19" fmla="*/ 174 h 457"/>
                <a:gd name="T20" fmla="*/ 349 w 389"/>
                <a:gd name="T21" fmla="*/ 0 h 457"/>
                <a:gd name="T22" fmla="*/ 389 w 389"/>
                <a:gd name="T23" fmla="*/ 93 h 457"/>
                <a:gd name="T24" fmla="*/ 364 w 389"/>
                <a:gd name="T25" fmla="*/ 235 h 457"/>
                <a:gd name="T26" fmla="*/ 319 w 389"/>
                <a:gd name="T27" fmla="*/ 356 h 457"/>
                <a:gd name="T28" fmla="*/ 196 w 389"/>
                <a:gd name="T29" fmla="*/ 457 h 457"/>
                <a:gd name="T30" fmla="*/ 72 w 389"/>
                <a:gd name="T31" fmla="*/ 354 h 457"/>
                <a:gd name="T32" fmla="*/ 26 w 389"/>
                <a:gd name="T33" fmla="*/ 234 h 457"/>
                <a:gd name="T34" fmla="*/ 0 w 389"/>
                <a:gd name="T35" fmla="*/ 93 h 457"/>
                <a:gd name="T36" fmla="*/ 44 w 389"/>
                <a:gd name="T37" fmla="*/ 2 h 4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89" h="457">
                  <a:moveTo>
                    <a:pt x="44" y="2"/>
                  </a:moveTo>
                  <a:cubicBezTo>
                    <a:pt x="44" y="2"/>
                    <a:pt x="154" y="47"/>
                    <a:pt x="173" y="175"/>
                  </a:cubicBezTo>
                  <a:cubicBezTo>
                    <a:pt x="173" y="175"/>
                    <a:pt x="135" y="157"/>
                    <a:pt x="129" y="232"/>
                  </a:cubicBezTo>
                  <a:cubicBezTo>
                    <a:pt x="123" y="307"/>
                    <a:pt x="163" y="302"/>
                    <a:pt x="163" y="302"/>
                  </a:cubicBezTo>
                  <a:cubicBezTo>
                    <a:pt x="175" y="265"/>
                    <a:pt x="175" y="265"/>
                    <a:pt x="175" y="265"/>
                  </a:cubicBezTo>
                  <a:cubicBezTo>
                    <a:pt x="194" y="287"/>
                    <a:pt x="194" y="287"/>
                    <a:pt x="194" y="287"/>
                  </a:cubicBezTo>
                  <a:cubicBezTo>
                    <a:pt x="215" y="265"/>
                    <a:pt x="215" y="265"/>
                    <a:pt x="215" y="265"/>
                  </a:cubicBezTo>
                  <a:cubicBezTo>
                    <a:pt x="229" y="302"/>
                    <a:pt x="229" y="302"/>
                    <a:pt x="229" y="302"/>
                  </a:cubicBezTo>
                  <a:cubicBezTo>
                    <a:pt x="229" y="302"/>
                    <a:pt x="264" y="279"/>
                    <a:pt x="262" y="232"/>
                  </a:cubicBezTo>
                  <a:cubicBezTo>
                    <a:pt x="259" y="186"/>
                    <a:pt x="236" y="166"/>
                    <a:pt x="220" y="174"/>
                  </a:cubicBezTo>
                  <a:cubicBezTo>
                    <a:pt x="220" y="174"/>
                    <a:pt x="259" y="21"/>
                    <a:pt x="349" y="0"/>
                  </a:cubicBezTo>
                  <a:cubicBezTo>
                    <a:pt x="349" y="0"/>
                    <a:pt x="316" y="63"/>
                    <a:pt x="389" y="93"/>
                  </a:cubicBezTo>
                  <a:cubicBezTo>
                    <a:pt x="389" y="93"/>
                    <a:pt x="325" y="143"/>
                    <a:pt x="364" y="235"/>
                  </a:cubicBezTo>
                  <a:cubicBezTo>
                    <a:pt x="364" y="235"/>
                    <a:pt x="298" y="268"/>
                    <a:pt x="319" y="356"/>
                  </a:cubicBezTo>
                  <a:cubicBezTo>
                    <a:pt x="319" y="356"/>
                    <a:pt x="223" y="346"/>
                    <a:pt x="196" y="457"/>
                  </a:cubicBezTo>
                  <a:cubicBezTo>
                    <a:pt x="196" y="457"/>
                    <a:pt x="155" y="342"/>
                    <a:pt x="72" y="354"/>
                  </a:cubicBezTo>
                  <a:cubicBezTo>
                    <a:pt x="72" y="354"/>
                    <a:pt x="98" y="272"/>
                    <a:pt x="26" y="234"/>
                  </a:cubicBezTo>
                  <a:cubicBezTo>
                    <a:pt x="26" y="234"/>
                    <a:pt x="68" y="155"/>
                    <a:pt x="0" y="93"/>
                  </a:cubicBezTo>
                  <a:cubicBezTo>
                    <a:pt x="0" y="93"/>
                    <a:pt x="72" y="70"/>
                    <a:pt x="44" y="2"/>
                  </a:cubicBezTo>
                  <a:close/>
                </a:path>
              </a:pathLst>
            </a:custGeom>
            <a:solidFill>
              <a:srgbClr val="AAA2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32" name="Freeform 442">
              <a:extLst>
                <a:ext uri="{FF2B5EF4-FFF2-40B4-BE49-F238E27FC236}">
                  <a16:creationId xmlns:a16="http://schemas.microsoft.com/office/drawing/2014/main" id="{7EC0429E-8465-47BE-BBFD-32F09E52EF64}"/>
                </a:ext>
              </a:extLst>
            </p:cNvPr>
            <p:cNvSpPr>
              <a:spLocks/>
            </p:cNvSpPr>
            <p:nvPr/>
          </p:nvSpPr>
          <p:spPr bwMode="auto">
            <a:xfrm>
              <a:off x="520675" y="2754915"/>
              <a:ext cx="439941" cy="345084"/>
            </a:xfrm>
            <a:custGeom>
              <a:avLst/>
              <a:gdLst>
                <a:gd name="T0" fmla="*/ 97 w 427"/>
                <a:gd name="T1" fmla="*/ 335 h 335"/>
                <a:gd name="T2" fmla="*/ 57 w 427"/>
                <a:gd name="T3" fmla="*/ 118 h 335"/>
                <a:gd name="T4" fmla="*/ 165 w 427"/>
                <a:gd name="T5" fmla="*/ 149 h 335"/>
                <a:gd name="T6" fmla="*/ 141 w 427"/>
                <a:gd name="T7" fmla="*/ 94 h 335"/>
                <a:gd name="T8" fmla="*/ 162 w 427"/>
                <a:gd name="T9" fmla="*/ 106 h 335"/>
                <a:gd name="T10" fmla="*/ 192 w 427"/>
                <a:gd name="T11" fmla="*/ 89 h 335"/>
                <a:gd name="T12" fmla="*/ 193 w 427"/>
                <a:gd name="T13" fmla="*/ 64 h 335"/>
                <a:gd name="T14" fmla="*/ 231 w 427"/>
                <a:gd name="T15" fmla="*/ 112 h 335"/>
                <a:gd name="T16" fmla="*/ 259 w 427"/>
                <a:gd name="T17" fmla="*/ 0 h 335"/>
                <a:gd name="T18" fmla="*/ 427 w 427"/>
                <a:gd name="T19" fmla="*/ 142 h 335"/>
                <a:gd name="T20" fmla="*/ 349 w 427"/>
                <a:gd name="T21" fmla="*/ 135 h 335"/>
                <a:gd name="T22" fmla="*/ 295 w 427"/>
                <a:gd name="T23" fmla="*/ 163 h 335"/>
                <a:gd name="T24" fmla="*/ 261 w 427"/>
                <a:gd name="T25" fmla="*/ 239 h 335"/>
                <a:gd name="T26" fmla="*/ 180 w 427"/>
                <a:gd name="T27" fmla="*/ 228 h 335"/>
                <a:gd name="T28" fmla="*/ 132 w 427"/>
                <a:gd name="T29" fmla="*/ 263 h 335"/>
                <a:gd name="T30" fmla="*/ 97 w 427"/>
                <a:gd name="T31" fmla="*/ 335 h 3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27" h="335">
                  <a:moveTo>
                    <a:pt x="97" y="335"/>
                  </a:moveTo>
                  <a:cubicBezTo>
                    <a:pt x="97" y="335"/>
                    <a:pt x="0" y="227"/>
                    <a:pt x="57" y="118"/>
                  </a:cubicBezTo>
                  <a:cubicBezTo>
                    <a:pt x="57" y="118"/>
                    <a:pt x="87" y="197"/>
                    <a:pt x="165" y="149"/>
                  </a:cubicBezTo>
                  <a:cubicBezTo>
                    <a:pt x="141" y="94"/>
                    <a:pt x="141" y="94"/>
                    <a:pt x="141" y="94"/>
                  </a:cubicBezTo>
                  <a:cubicBezTo>
                    <a:pt x="162" y="106"/>
                    <a:pt x="162" y="106"/>
                    <a:pt x="162" y="106"/>
                  </a:cubicBezTo>
                  <a:cubicBezTo>
                    <a:pt x="192" y="89"/>
                    <a:pt x="192" y="89"/>
                    <a:pt x="192" y="89"/>
                  </a:cubicBezTo>
                  <a:cubicBezTo>
                    <a:pt x="193" y="64"/>
                    <a:pt x="193" y="64"/>
                    <a:pt x="193" y="64"/>
                  </a:cubicBezTo>
                  <a:cubicBezTo>
                    <a:pt x="231" y="112"/>
                    <a:pt x="231" y="112"/>
                    <a:pt x="231" y="112"/>
                  </a:cubicBezTo>
                  <a:cubicBezTo>
                    <a:pt x="231" y="112"/>
                    <a:pt x="311" y="66"/>
                    <a:pt x="259" y="0"/>
                  </a:cubicBezTo>
                  <a:cubicBezTo>
                    <a:pt x="259" y="0"/>
                    <a:pt x="383" y="4"/>
                    <a:pt x="427" y="142"/>
                  </a:cubicBezTo>
                  <a:cubicBezTo>
                    <a:pt x="427" y="142"/>
                    <a:pt x="369" y="92"/>
                    <a:pt x="349" y="135"/>
                  </a:cubicBezTo>
                  <a:cubicBezTo>
                    <a:pt x="349" y="135"/>
                    <a:pt x="308" y="118"/>
                    <a:pt x="295" y="163"/>
                  </a:cubicBezTo>
                  <a:cubicBezTo>
                    <a:pt x="295" y="163"/>
                    <a:pt x="249" y="147"/>
                    <a:pt x="261" y="239"/>
                  </a:cubicBezTo>
                  <a:cubicBezTo>
                    <a:pt x="261" y="239"/>
                    <a:pt x="193" y="187"/>
                    <a:pt x="180" y="228"/>
                  </a:cubicBezTo>
                  <a:cubicBezTo>
                    <a:pt x="180" y="228"/>
                    <a:pt x="142" y="217"/>
                    <a:pt x="132" y="263"/>
                  </a:cubicBezTo>
                  <a:cubicBezTo>
                    <a:pt x="132" y="263"/>
                    <a:pt x="79" y="256"/>
                    <a:pt x="97" y="335"/>
                  </a:cubicBezTo>
                  <a:close/>
                </a:path>
              </a:pathLst>
            </a:custGeom>
            <a:solidFill>
              <a:srgbClr val="AAA2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33" name="Freeform 443">
              <a:extLst>
                <a:ext uri="{FF2B5EF4-FFF2-40B4-BE49-F238E27FC236}">
                  <a16:creationId xmlns:a16="http://schemas.microsoft.com/office/drawing/2014/main" id="{740D0F74-6071-4AC9-BAB8-8CAFD4E5F9CE}"/>
                </a:ext>
              </a:extLst>
            </p:cNvPr>
            <p:cNvSpPr>
              <a:spLocks/>
            </p:cNvSpPr>
            <p:nvPr/>
          </p:nvSpPr>
          <p:spPr bwMode="auto">
            <a:xfrm>
              <a:off x="6052915" y="1948084"/>
              <a:ext cx="327093" cy="287297"/>
            </a:xfrm>
            <a:custGeom>
              <a:avLst/>
              <a:gdLst>
                <a:gd name="T0" fmla="*/ 311 w 317"/>
                <a:gd name="T1" fmla="*/ 44 h 279"/>
                <a:gd name="T2" fmla="*/ 286 w 317"/>
                <a:gd name="T3" fmla="*/ 73 h 279"/>
                <a:gd name="T4" fmla="*/ 30 w 317"/>
                <a:gd name="T5" fmla="*/ 269 h 279"/>
                <a:gd name="T6" fmla="*/ 13 w 317"/>
                <a:gd name="T7" fmla="*/ 279 h 279"/>
                <a:gd name="T8" fmla="*/ 6 w 317"/>
                <a:gd name="T9" fmla="*/ 272 h 279"/>
                <a:gd name="T10" fmla="*/ 8 w 317"/>
                <a:gd name="T11" fmla="*/ 237 h 279"/>
                <a:gd name="T12" fmla="*/ 18 w 317"/>
                <a:gd name="T13" fmla="*/ 224 h 279"/>
                <a:gd name="T14" fmla="*/ 26 w 317"/>
                <a:gd name="T15" fmla="*/ 229 h 279"/>
                <a:gd name="T16" fmla="*/ 193 w 317"/>
                <a:gd name="T17" fmla="*/ 45 h 279"/>
                <a:gd name="T18" fmla="*/ 269 w 317"/>
                <a:gd name="T19" fmla="*/ 5 h 279"/>
                <a:gd name="T20" fmla="*/ 307 w 317"/>
                <a:gd name="T21" fmla="*/ 9 h 279"/>
                <a:gd name="T22" fmla="*/ 311 w 317"/>
                <a:gd name="T23" fmla="*/ 44 h 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17" h="279">
                  <a:moveTo>
                    <a:pt x="311" y="44"/>
                  </a:moveTo>
                  <a:cubicBezTo>
                    <a:pt x="306" y="56"/>
                    <a:pt x="296" y="65"/>
                    <a:pt x="286" y="73"/>
                  </a:cubicBezTo>
                  <a:cubicBezTo>
                    <a:pt x="204" y="141"/>
                    <a:pt x="122" y="217"/>
                    <a:pt x="30" y="269"/>
                  </a:cubicBezTo>
                  <a:cubicBezTo>
                    <a:pt x="24" y="272"/>
                    <a:pt x="19" y="275"/>
                    <a:pt x="13" y="279"/>
                  </a:cubicBezTo>
                  <a:cubicBezTo>
                    <a:pt x="11" y="277"/>
                    <a:pt x="8" y="275"/>
                    <a:pt x="6" y="272"/>
                  </a:cubicBezTo>
                  <a:cubicBezTo>
                    <a:pt x="0" y="261"/>
                    <a:pt x="2" y="247"/>
                    <a:pt x="8" y="237"/>
                  </a:cubicBezTo>
                  <a:cubicBezTo>
                    <a:pt x="11" y="232"/>
                    <a:pt x="14" y="228"/>
                    <a:pt x="18" y="224"/>
                  </a:cubicBezTo>
                  <a:cubicBezTo>
                    <a:pt x="21" y="226"/>
                    <a:pt x="24" y="227"/>
                    <a:pt x="26" y="229"/>
                  </a:cubicBezTo>
                  <a:cubicBezTo>
                    <a:pt x="82" y="168"/>
                    <a:pt x="137" y="107"/>
                    <a:pt x="193" y="45"/>
                  </a:cubicBezTo>
                  <a:cubicBezTo>
                    <a:pt x="213" y="24"/>
                    <a:pt x="240" y="12"/>
                    <a:pt x="269" y="5"/>
                  </a:cubicBezTo>
                  <a:cubicBezTo>
                    <a:pt x="282" y="1"/>
                    <a:pt x="297" y="0"/>
                    <a:pt x="307" y="9"/>
                  </a:cubicBezTo>
                  <a:cubicBezTo>
                    <a:pt x="316" y="17"/>
                    <a:pt x="317" y="33"/>
                    <a:pt x="311" y="44"/>
                  </a:cubicBezTo>
                  <a:close/>
                </a:path>
              </a:pathLst>
            </a:custGeom>
            <a:solidFill>
              <a:srgbClr val="716C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34" name="Freeform 444">
              <a:extLst>
                <a:ext uri="{FF2B5EF4-FFF2-40B4-BE49-F238E27FC236}">
                  <a16:creationId xmlns:a16="http://schemas.microsoft.com/office/drawing/2014/main" id="{B24FCBCC-6781-4E38-B06A-E41A3C5E7220}"/>
                </a:ext>
              </a:extLst>
            </p:cNvPr>
            <p:cNvSpPr>
              <a:spLocks/>
            </p:cNvSpPr>
            <p:nvPr/>
          </p:nvSpPr>
          <p:spPr bwMode="auto">
            <a:xfrm>
              <a:off x="5940613" y="2171598"/>
              <a:ext cx="130837" cy="233872"/>
            </a:xfrm>
            <a:custGeom>
              <a:avLst/>
              <a:gdLst>
                <a:gd name="T0" fmla="*/ 61 w 127"/>
                <a:gd name="T1" fmla="*/ 195 h 227"/>
                <a:gd name="T2" fmla="*/ 55 w 127"/>
                <a:gd name="T3" fmla="*/ 222 h 227"/>
                <a:gd name="T4" fmla="*/ 32 w 127"/>
                <a:gd name="T5" fmla="*/ 216 h 227"/>
                <a:gd name="T6" fmla="*/ 25 w 127"/>
                <a:gd name="T7" fmla="*/ 191 h 227"/>
                <a:gd name="T8" fmla="*/ 59 w 127"/>
                <a:gd name="T9" fmla="*/ 53 h 227"/>
                <a:gd name="T10" fmla="*/ 0 w 127"/>
                <a:gd name="T11" fmla="*/ 75 h 227"/>
                <a:gd name="T12" fmla="*/ 54 w 127"/>
                <a:gd name="T13" fmla="*/ 29 h 227"/>
                <a:gd name="T14" fmla="*/ 92 w 127"/>
                <a:gd name="T15" fmla="*/ 4 h 227"/>
                <a:gd name="T16" fmla="*/ 127 w 127"/>
                <a:gd name="T17" fmla="*/ 7 h 227"/>
                <a:gd name="T18" fmla="*/ 117 w 127"/>
                <a:gd name="T19" fmla="*/ 20 h 227"/>
                <a:gd name="T20" fmla="*/ 115 w 127"/>
                <a:gd name="T21" fmla="*/ 55 h 227"/>
                <a:gd name="T22" fmla="*/ 122 w 127"/>
                <a:gd name="T23" fmla="*/ 62 h 227"/>
                <a:gd name="T24" fmla="*/ 61 w 127"/>
                <a:gd name="T25" fmla="*/ 195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27" h="227">
                  <a:moveTo>
                    <a:pt x="61" y="195"/>
                  </a:moveTo>
                  <a:cubicBezTo>
                    <a:pt x="62" y="205"/>
                    <a:pt x="62" y="216"/>
                    <a:pt x="55" y="222"/>
                  </a:cubicBezTo>
                  <a:cubicBezTo>
                    <a:pt x="48" y="227"/>
                    <a:pt x="37" y="223"/>
                    <a:pt x="32" y="216"/>
                  </a:cubicBezTo>
                  <a:cubicBezTo>
                    <a:pt x="27" y="209"/>
                    <a:pt x="26" y="200"/>
                    <a:pt x="25" y="191"/>
                  </a:cubicBezTo>
                  <a:cubicBezTo>
                    <a:pt x="24" y="144"/>
                    <a:pt x="34" y="94"/>
                    <a:pt x="59" y="53"/>
                  </a:cubicBezTo>
                  <a:cubicBezTo>
                    <a:pt x="45" y="71"/>
                    <a:pt x="22" y="79"/>
                    <a:pt x="0" y="75"/>
                  </a:cubicBezTo>
                  <a:cubicBezTo>
                    <a:pt x="18" y="60"/>
                    <a:pt x="36" y="44"/>
                    <a:pt x="54" y="29"/>
                  </a:cubicBezTo>
                  <a:cubicBezTo>
                    <a:pt x="66" y="19"/>
                    <a:pt x="78" y="9"/>
                    <a:pt x="92" y="4"/>
                  </a:cubicBezTo>
                  <a:cubicBezTo>
                    <a:pt x="103" y="0"/>
                    <a:pt x="116" y="1"/>
                    <a:pt x="127" y="7"/>
                  </a:cubicBezTo>
                  <a:cubicBezTo>
                    <a:pt x="123" y="11"/>
                    <a:pt x="120" y="15"/>
                    <a:pt x="117" y="20"/>
                  </a:cubicBezTo>
                  <a:cubicBezTo>
                    <a:pt x="111" y="30"/>
                    <a:pt x="109" y="44"/>
                    <a:pt x="115" y="55"/>
                  </a:cubicBezTo>
                  <a:cubicBezTo>
                    <a:pt x="117" y="58"/>
                    <a:pt x="120" y="60"/>
                    <a:pt x="122" y="62"/>
                  </a:cubicBezTo>
                  <a:cubicBezTo>
                    <a:pt x="82" y="93"/>
                    <a:pt x="57" y="145"/>
                    <a:pt x="61" y="195"/>
                  </a:cubicBezTo>
                  <a:close/>
                </a:path>
              </a:pathLst>
            </a:custGeom>
            <a:solidFill>
              <a:srgbClr val="1615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35" name="Freeform 445">
              <a:extLst>
                <a:ext uri="{FF2B5EF4-FFF2-40B4-BE49-F238E27FC236}">
                  <a16:creationId xmlns:a16="http://schemas.microsoft.com/office/drawing/2014/main" id="{E55B3666-7DDC-4E9F-9DB4-F3347D5A8F0E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3388" y="1490154"/>
              <a:ext cx="1343809" cy="528801"/>
            </a:xfrm>
            <a:custGeom>
              <a:avLst/>
              <a:gdLst>
                <a:gd name="T0" fmla="*/ 28 w 1304"/>
                <a:gd name="T1" fmla="*/ 513 h 513"/>
                <a:gd name="T2" fmla="*/ 494 w 1304"/>
                <a:gd name="T3" fmla="*/ 309 h 513"/>
                <a:gd name="T4" fmla="*/ 1288 w 1304"/>
                <a:gd name="T5" fmla="*/ 48 h 513"/>
                <a:gd name="T6" fmla="*/ 1304 w 1304"/>
                <a:gd name="T7" fmla="*/ 0 h 513"/>
                <a:gd name="T8" fmla="*/ 525 w 1304"/>
                <a:gd name="T9" fmla="*/ 280 h 513"/>
                <a:gd name="T10" fmla="*/ 0 w 1304"/>
                <a:gd name="T11" fmla="*/ 471 h 513"/>
                <a:gd name="T12" fmla="*/ 28 w 1304"/>
                <a:gd name="T13" fmla="*/ 513 h 5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04" h="513">
                  <a:moveTo>
                    <a:pt x="28" y="513"/>
                  </a:moveTo>
                  <a:cubicBezTo>
                    <a:pt x="168" y="416"/>
                    <a:pt x="332" y="362"/>
                    <a:pt x="494" y="309"/>
                  </a:cubicBezTo>
                  <a:cubicBezTo>
                    <a:pt x="759" y="222"/>
                    <a:pt x="1023" y="135"/>
                    <a:pt x="1288" y="48"/>
                  </a:cubicBezTo>
                  <a:cubicBezTo>
                    <a:pt x="1292" y="33"/>
                    <a:pt x="1300" y="16"/>
                    <a:pt x="1304" y="0"/>
                  </a:cubicBezTo>
                  <a:cubicBezTo>
                    <a:pt x="1044" y="95"/>
                    <a:pt x="785" y="185"/>
                    <a:pt x="525" y="280"/>
                  </a:cubicBezTo>
                  <a:cubicBezTo>
                    <a:pt x="350" y="344"/>
                    <a:pt x="175" y="407"/>
                    <a:pt x="0" y="471"/>
                  </a:cubicBezTo>
                  <a:cubicBezTo>
                    <a:pt x="10" y="486"/>
                    <a:pt x="17" y="498"/>
                    <a:pt x="28" y="513"/>
                  </a:cubicBezTo>
                  <a:close/>
                </a:path>
              </a:pathLst>
            </a:custGeom>
            <a:solidFill>
              <a:srgbClr val="716C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36" name="Freeform 446">
              <a:extLst>
                <a:ext uri="{FF2B5EF4-FFF2-40B4-BE49-F238E27FC236}">
                  <a16:creationId xmlns:a16="http://schemas.microsoft.com/office/drawing/2014/main" id="{5DD8DAFF-9307-4E14-B8A8-F398A66E2A1C}"/>
                </a:ext>
              </a:extLst>
            </p:cNvPr>
            <p:cNvSpPr>
              <a:spLocks/>
            </p:cNvSpPr>
            <p:nvPr/>
          </p:nvSpPr>
          <p:spPr bwMode="auto">
            <a:xfrm>
              <a:off x="6308593" y="1945904"/>
              <a:ext cx="258949" cy="352171"/>
            </a:xfrm>
            <a:custGeom>
              <a:avLst/>
              <a:gdLst>
                <a:gd name="T0" fmla="*/ 248 w 251"/>
                <a:gd name="T1" fmla="*/ 40 h 342"/>
                <a:gd name="T2" fmla="*/ 231 w 251"/>
                <a:gd name="T3" fmla="*/ 74 h 342"/>
                <a:gd name="T4" fmla="*/ 32 w 251"/>
                <a:gd name="T5" fmla="*/ 327 h 342"/>
                <a:gd name="T6" fmla="*/ 19 w 251"/>
                <a:gd name="T7" fmla="*/ 342 h 342"/>
                <a:gd name="T8" fmla="*/ 10 w 251"/>
                <a:gd name="T9" fmla="*/ 336 h 342"/>
                <a:gd name="T10" fmla="*/ 3 w 251"/>
                <a:gd name="T11" fmla="*/ 302 h 342"/>
                <a:gd name="T12" fmla="*/ 9 w 251"/>
                <a:gd name="T13" fmla="*/ 287 h 342"/>
                <a:gd name="T14" fmla="*/ 19 w 251"/>
                <a:gd name="T15" fmla="*/ 290 h 342"/>
                <a:gd name="T16" fmla="*/ 134 w 251"/>
                <a:gd name="T17" fmla="*/ 70 h 342"/>
                <a:gd name="T18" fmla="*/ 197 w 251"/>
                <a:gd name="T19" fmla="*/ 12 h 342"/>
                <a:gd name="T20" fmla="*/ 235 w 251"/>
                <a:gd name="T21" fmla="*/ 6 h 342"/>
                <a:gd name="T22" fmla="*/ 248 w 251"/>
                <a:gd name="T23" fmla="*/ 40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51" h="342">
                  <a:moveTo>
                    <a:pt x="248" y="40"/>
                  </a:moveTo>
                  <a:cubicBezTo>
                    <a:pt x="246" y="52"/>
                    <a:pt x="238" y="63"/>
                    <a:pt x="231" y="74"/>
                  </a:cubicBezTo>
                  <a:cubicBezTo>
                    <a:pt x="169" y="159"/>
                    <a:pt x="109" y="254"/>
                    <a:pt x="32" y="327"/>
                  </a:cubicBezTo>
                  <a:cubicBezTo>
                    <a:pt x="27" y="332"/>
                    <a:pt x="23" y="337"/>
                    <a:pt x="19" y="342"/>
                  </a:cubicBezTo>
                  <a:cubicBezTo>
                    <a:pt x="16" y="340"/>
                    <a:pt x="13" y="338"/>
                    <a:pt x="10" y="336"/>
                  </a:cubicBezTo>
                  <a:cubicBezTo>
                    <a:pt x="1" y="328"/>
                    <a:pt x="0" y="314"/>
                    <a:pt x="3" y="302"/>
                  </a:cubicBezTo>
                  <a:cubicBezTo>
                    <a:pt x="4" y="296"/>
                    <a:pt x="7" y="292"/>
                    <a:pt x="9" y="287"/>
                  </a:cubicBezTo>
                  <a:cubicBezTo>
                    <a:pt x="13" y="288"/>
                    <a:pt x="16" y="289"/>
                    <a:pt x="19" y="290"/>
                  </a:cubicBezTo>
                  <a:cubicBezTo>
                    <a:pt x="57" y="217"/>
                    <a:pt x="96" y="144"/>
                    <a:pt x="134" y="70"/>
                  </a:cubicBezTo>
                  <a:cubicBezTo>
                    <a:pt x="148" y="44"/>
                    <a:pt x="172" y="26"/>
                    <a:pt x="197" y="12"/>
                  </a:cubicBezTo>
                  <a:cubicBezTo>
                    <a:pt x="209" y="5"/>
                    <a:pt x="223" y="0"/>
                    <a:pt x="235" y="6"/>
                  </a:cubicBezTo>
                  <a:cubicBezTo>
                    <a:pt x="247" y="12"/>
                    <a:pt x="251" y="27"/>
                    <a:pt x="248" y="40"/>
                  </a:cubicBezTo>
                  <a:close/>
                </a:path>
              </a:pathLst>
            </a:custGeom>
            <a:solidFill>
              <a:srgbClr val="716C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37" name="Freeform 447">
              <a:extLst>
                <a:ext uri="{FF2B5EF4-FFF2-40B4-BE49-F238E27FC236}">
                  <a16:creationId xmlns:a16="http://schemas.microsoft.com/office/drawing/2014/main" id="{345B3173-0C04-4FB7-8ACC-5868AF9FE906}"/>
                </a:ext>
              </a:extLst>
            </p:cNvPr>
            <p:cNvSpPr>
              <a:spLocks/>
            </p:cNvSpPr>
            <p:nvPr/>
          </p:nvSpPr>
          <p:spPr bwMode="auto">
            <a:xfrm>
              <a:off x="5938432" y="1155973"/>
              <a:ext cx="723967" cy="1020532"/>
            </a:xfrm>
            <a:custGeom>
              <a:avLst/>
              <a:gdLst>
                <a:gd name="T0" fmla="*/ 656 w 702"/>
                <a:gd name="T1" fmla="*/ 850 h 990"/>
                <a:gd name="T2" fmla="*/ 565 w 702"/>
                <a:gd name="T3" fmla="*/ 821 h 990"/>
                <a:gd name="T4" fmla="*/ 486 w 702"/>
                <a:gd name="T5" fmla="*/ 875 h 990"/>
                <a:gd name="T6" fmla="*/ 422 w 702"/>
                <a:gd name="T7" fmla="*/ 857 h 990"/>
                <a:gd name="T8" fmla="*/ 304 w 702"/>
                <a:gd name="T9" fmla="*/ 936 h 990"/>
                <a:gd name="T10" fmla="*/ 213 w 702"/>
                <a:gd name="T11" fmla="*/ 934 h 990"/>
                <a:gd name="T12" fmla="*/ 133 w 702"/>
                <a:gd name="T13" fmla="*/ 990 h 990"/>
                <a:gd name="T14" fmla="*/ 124 w 702"/>
                <a:gd name="T15" fmla="*/ 985 h 990"/>
                <a:gd name="T16" fmla="*/ 84 w 702"/>
                <a:gd name="T17" fmla="*/ 756 h 990"/>
                <a:gd name="T18" fmla="*/ 2 w 702"/>
                <a:gd name="T19" fmla="*/ 586 h 990"/>
                <a:gd name="T20" fmla="*/ 46 w 702"/>
                <a:gd name="T21" fmla="*/ 483 h 990"/>
                <a:gd name="T22" fmla="*/ 140 w 702"/>
                <a:gd name="T23" fmla="*/ 347 h 990"/>
                <a:gd name="T24" fmla="*/ 387 w 702"/>
                <a:gd name="T25" fmla="*/ 55 h 990"/>
                <a:gd name="T26" fmla="*/ 442 w 702"/>
                <a:gd name="T27" fmla="*/ 0 h 990"/>
                <a:gd name="T28" fmla="*/ 538 w 702"/>
                <a:gd name="T29" fmla="*/ 94 h 990"/>
                <a:gd name="T30" fmla="*/ 567 w 702"/>
                <a:gd name="T31" fmla="*/ 167 h 990"/>
                <a:gd name="T32" fmla="*/ 534 w 702"/>
                <a:gd name="T33" fmla="*/ 241 h 990"/>
                <a:gd name="T34" fmla="*/ 486 w 702"/>
                <a:gd name="T35" fmla="*/ 311 h 990"/>
                <a:gd name="T36" fmla="*/ 445 w 702"/>
                <a:gd name="T37" fmla="*/ 365 h 990"/>
                <a:gd name="T38" fmla="*/ 403 w 702"/>
                <a:gd name="T39" fmla="*/ 416 h 990"/>
                <a:gd name="T40" fmla="*/ 381 w 702"/>
                <a:gd name="T41" fmla="*/ 462 h 990"/>
                <a:gd name="T42" fmla="*/ 441 w 702"/>
                <a:gd name="T43" fmla="*/ 572 h 990"/>
                <a:gd name="T44" fmla="*/ 566 w 702"/>
                <a:gd name="T45" fmla="*/ 619 h 990"/>
                <a:gd name="T46" fmla="*/ 675 w 702"/>
                <a:gd name="T47" fmla="*/ 692 h 990"/>
                <a:gd name="T48" fmla="*/ 656 w 702"/>
                <a:gd name="T49" fmla="*/ 850 h 9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702" h="990">
                  <a:moveTo>
                    <a:pt x="656" y="850"/>
                  </a:moveTo>
                  <a:cubicBezTo>
                    <a:pt x="632" y="828"/>
                    <a:pt x="598" y="817"/>
                    <a:pt x="565" y="821"/>
                  </a:cubicBezTo>
                  <a:cubicBezTo>
                    <a:pt x="533" y="826"/>
                    <a:pt x="503" y="846"/>
                    <a:pt x="486" y="875"/>
                  </a:cubicBezTo>
                  <a:cubicBezTo>
                    <a:pt x="472" y="856"/>
                    <a:pt x="445" y="854"/>
                    <a:pt x="422" y="857"/>
                  </a:cubicBezTo>
                  <a:cubicBezTo>
                    <a:pt x="373" y="864"/>
                    <a:pt x="329" y="894"/>
                    <a:pt x="304" y="936"/>
                  </a:cubicBezTo>
                  <a:cubicBezTo>
                    <a:pt x="277" y="920"/>
                    <a:pt x="242" y="922"/>
                    <a:pt x="213" y="934"/>
                  </a:cubicBezTo>
                  <a:cubicBezTo>
                    <a:pt x="184" y="946"/>
                    <a:pt x="158" y="970"/>
                    <a:pt x="133" y="990"/>
                  </a:cubicBezTo>
                  <a:cubicBezTo>
                    <a:pt x="130" y="988"/>
                    <a:pt x="127" y="987"/>
                    <a:pt x="124" y="985"/>
                  </a:cubicBezTo>
                  <a:cubicBezTo>
                    <a:pt x="139" y="908"/>
                    <a:pt x="124" y="824"/>
                    <a:pt x="84" y="756"/>
                  </a:cubicBezTo>
                  <a:cubicBezTo>
                    <a:pt x="51" y="702"/>
                    <a:pt x="0" y="650"/>
                    <a:pt x="2" y="586"/>
                  </a:cubicBezTo>
                  <a:cubicBezTo>
                    <a:pt x="4" y="548"/>
                    <a:pt x="25" y="514"/>
                    <a:pt x="46" y="483"/>
                  </a:cubicBezTo>
                  <a:cubicBezTo>
                    <a:pt x="76" y="437"/>
                    <a:pt x="107" y="391"/>
                    <a:pt x="140" y="347"/>
                  </a:cubicBezTo>
                  <a:cubicBezTo>
                    <a:pt x="216" y="245"/>
                    <a:pt x="299" y="147"/>
                    <a:pt x="387" y="55"/>
                  </a:cubicBezTo>
                  <a:cubicBezTo>
                    <a:pt x="405" y="36"/>
                    <a:pt x="423" y="18"/>
                    <a:pt x="442" y="0"/>
                  </a:cubicBezTo>
                  <a:cubicBezTo>
                    <a:pt x="485" y="8"/>
                    <a:pt x="525" y="52"/>
                    <a:pt x="538" y="94"/>
                  </a:cubicBezTo>
                  <a:cubicBezTo>
                    <a:pt x="561" y="109"/>
                    <a:pt x="570" y="140"/>
                    <a:pt x="567" y="167"/>
                  </a:cubicBezTo>
                  <a:cubicBezTo>
                    <a:pt x="563" y="194"/>
                    <a:pt x="549" y="218"/>
                    <a:pt x="534" y="241"/>
                  </a:cubicBezTo>
                  <a:cubicBezTo>
                    <a:pt x="519" y="265"/>
                    <a:pt x="503" y="289"/>
                    <a:pt x="486" y="311"/>
                  </a:cubicBezTo>
                  <a:cubicBezTo>
                    <a:pt x="472" y="329"/>
                    <a:pt x="459" y="347"/>
                    <a:pt x="445" y="365"/>
                  </a:cubicBezTo>
                  <a:cubicBezTo>
                    <a:pt x="433" y="381"/>
                    <a:pt x="416" y="398"/>
                    <a:pt x="403" y="416"/>
                  </a:cubicBezTo>
                  <a:cubicBezTo>
                    <a:pt x="392" y="430"/>
                    <a:pt x="384" y="445"/>
                    <a:pt x="381" y="462"/>
                  </a:cubicBezTo>
                  <a:cubicBezTo>
                    <a:pt x="373" y="506"/>
                    <a:pt x="403" y="549"/>
                    <a:pt x="441" y="572"/>
                  </a:cubicBezTo>
                  <a:cubicBezTo>
                    <a:pt x="479" y="596"/>
                    <a:pt x="524" y="605"/>
                    <a:pt x="566" y="619"/>
                  </a:cubicBezTo>
                  <a:cubicBezTo>
                    <a:pt x="609" y="632"/>
                    <a:pt x="652" y="654"/>
                    <a:pt x="675" y="692"/>
                  </a:cubicBezTo>
                  <a:cubicBezTo>
                    <a:pt x="702" y="739"/>
                    <a:pt x="695" y="812"/>
                    <a:pt x="656" y="850"/>
                  </a:cubicBezTo>
                  <a:close/>
                </a:path>
              </a:pathLst>
            </a:custGeom>
            <a:solidFill>
              <a:srgbClr val="5651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38" name="Oval 448">
              <a:extLst>
                <a:ext uri="{FF2B5EF4-FFF2-40B4-BE49-F238E27FC236}">
                  <a16:creationId xmlns:a16="http://schemas.microsoft.com/office/drawing/2014/main" id="{C3F9FC10-C202-469E-8622-EC56DFF86C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35614" y="1062206"/>
              <a:ext cx="180992" cy="232236"/>
            </a:xfrm>
            <a:prstGeom prst="ellipse">
              <a:avLst/>
            </a:prstGeom>
            <a:solidFill>
              <a:srgbClr val="716C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39" name="Freeform 449">
              <a:extLst>
                <a:ext uri="{FF2B5EF4-FFF2-40B4-BE49-F238E27FC236}">
                  <a16:creationId xmlns:a16="http://schemas.microsoft.com/office/drawing/2014/main" id="{948EE5CB-DCE2-4D1F-A193-8C918F220107}"/>
                </a:ext>
              </a:extLst>
            </p:cNvPr>
            <p:cNvSpPr>
              <a:spLocks/>
            </p:cNvSpPr>
            <p:nvPr/>
          </p:nvSpPr>
          <p:spPr bwMode="auto">
            <a:xfrm>
              <a:off x="6255167" y="1044761"/>
              <a:ext cx="504814" cy="218607"/>
            </a:xfrm>
            <a:custGeom>
              <a:avLst/>
              <a:gdLst>
                <a:gd name="T0" fmla="*/ 477 w 490"/>
                <a:gd name="T1" fmla="*/ 2 h 212"/>
                <a:gd name="T2" fmla="*/ 484 w 490"/>
                <a:gd name="T3" fmla="*/ 16 h 212"/>
                <a:gd name="T4" fmla="*/ 401 w 490"/>
                <a:gd name="T5" fmla="*/ 73 h 212"/>
                <a:gd name="T6" fmla="*/ 332 w 490"/>
                <a:gd name="T7" fmla="*/ 105 h 212"/>
                <a:gd name="T8" fmla="*/ 291 w 490"/>
                <a:gd name="T9" fmla="*/ 122 h 212"/>
                <a:gd name="T10" fmla="*/ 206 w 490"/>
                <a:gd name="T11" fmla="*/ 155 h 212"/>
                <a:gd name="T12" fmla="*/ 92 w 490"/>
                <a:gd name="T13" fmla="*/ 195 h 212"/>
                <a:gd name="T14" fmla="*/ 17 w 490"/>
                <a:gd name="T15" fmla="*/ 211 h 212"/>
                <a:gd name="T16" fmla="*/ 193 w 490"/>
                <a:gd name="T17" fmla="*/ 77 h 212"/>
                <a:gd name="T18" fmla="*/ 477 w 490"/>
                <a:gd name="T19" fmla="*/ 2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90" h="212">
                  <a:moveTo>
                    <a:pt x="477" y="2"/>
                  </a:moveTo>
                  <a:cubicBezTo>
                    <a:pt x="485" y="0"/>
                    <a:pt x="490" y="10"/>
                    <a:pt x="484" y="16"/>
                  </a:cubicBezTo>
                  <a:cubicBezTo>
                    <a:pt x="459" y="39"/>
                    <a:pt x="431" y="57"/>
                    <a:pt x="401" y="73"/>
                  </a:cubicBezTo>
                  <a:cubicBezTo>
                    <a:pt x="378" y="85"/>
                    <a:pt x="355" y="95"/>
                    <a:pt x="332" y="105"/>
                  </a:cubicBezTo>
                  <a:cubicBezTo>
                    <a:pt x="319" y="110"/>
                    <a:pt x="305" y="116"/>
                    <a:pt x="291" y="122"/>
                  </a:cubicBezTo>
                  <a:cubicBezTo>
                    <a:pt x="263" y="133"/>
                    <a:pt x="234" y="144"/>
                    <a:pt x="206" y="155"/>
                  </a:cubicBezTo>
                  <a:cubicBezTo>
                    <a:pt x="168" y="169"/>
                    <a:pt x="130" y="182"/>
                    <a:pt x="92" y="195"/>
                  </a:cubicBezTo>
                  <a:cubicBezTo>
                    <a:pt x="77" y="200"/>
                    <a:pt x="33" y="212"/>
                    <a:pt x="17" y="211"/>
                  </a:cubicBezTo>
                  <a:cubicBezTo>
                    <a:pt x="0" y="209"/>
                    <a:pt x="135" y="101"/>
                    <a:pt x="193" y="77"/>
                  </a:cubicBezTo>
                  <a:cubicBezTo>
                    <a:pt x="284" y="41"/>
                    <a:pt x="380" y="15"/>
                    <a:pt x="477" y="2"/>
                  </a:cubicBezTo>
                  <a:close/>
                </a:path>
              </a:pathLst>
            </a:custGeom>
            <a:solidFill>
              <a:srgbClr val="1C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40" name="Freeform 450">
              <a:extLst>
                <a:ext uri="{FF2B5EF4-FFF2-40B4-BE49-F238E27FC236}">
                  <a16:creationId xmlns:a16="http://schemas.microsoft.com/office/drawing/2014/main" id="{9A4C055F-288C-467E-8D0E-EF605A0AD342}"/>
                </a:ext>
              </a:extLst>
            </p:cNvPr>
            <p:cNvSpPr>
              <a:spLocks/>
            </p:cNvSpPr>
            <p:nvPr/>
          </p:nvSpPr>
          <p:spPr bwMode="auto">
            <a:xfrm>
              <a:off x="6197381" y="893208"/>
              <a:ext cx="409957" cy="284571"/>
            </a:xfrm>
            <a:custGeom>
              <a:avLst/>
              <a:gdLst>
                <a:gd name="T0" fmla="*/ 398 w 398"/>
                <a:gd name="T1" fmla="*/ 183 h 276"/>
                <a:gd name="T2" fmla="*/ 213 w 398"/>
                <a:gd name="T3" fmla="*/ 4 h 276"/>
                <a:gd name="T4" fmla="*/ 202 w 398"/>
                <a:gd name="T5" fmla="*/ 2 h 276"/>
                <a:gd name="T6" fmla="*/ 11 w 398"/>
                <a:gd name="T7" fmla="*/ 55 h 276"/>
                <a:gd name="T8" fmla="*/ 12 w 398"/>
                <a:gd name="T9" fmla="*/ 77 h 276"/>
                <a:gd name="T10" fmla="*/ 106 w 398"/>
                <a:gd name="T11" fmla="*/ 105 h 276"/>
                <a:gd name="T12" fmla="*/ 112 w 398"/>
                <a:gd name="T13" fmla="*/ 111 h 276"/>
                <a:gd name="T14" fmla="*/ 175 w 398"/>
                <a:gd name="T15" fmla="*/ 268 h 276"/>
                <a:gd name="T16" fmla="*/ 398 w 398"/>
                <a:gd name="T17" fmla="*/ 183 h 2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98" h="276">
                  <a:moveTo>
                    <a:pt x="398" y="183"/>
                  </a:moveTo>
                  <a:cubicBezTo>
                    <a:pt x="336" y="123"/>
                    <a:pt x="275" y="64"/>
                    <a:pt x="213" y="4"/>
                  </a:cubicBezTo>
                  <a:cubicBezTo>
                    <a:pt x="210" y="2"/>
                    <a:pt x="206" y="0"/>
                    <a:pt x="202" y="2"/>
                  </a:cubicBezTo>
                  <a:cubicBezTo>
                    <a:pt x="11" y="55"/>
                    <a:pt x="11" y="55"/>
                    <a:pt x="11" y="55"/>
                  </a:cubicBezTo>
                  <a:cubicBezTo>
                    <a:pt x="0" y="58"/>
                    <a:pt x="1" y="75"/>
                    <a:pt x="12" y="77"/>
                  </a:cubicBezTo>
                  <a:cubicBezTo>
                    <a:pt x="44" y="83"/>
                    <a:pt x="75" y="91"/>
                    <a:pt x="106" y="105"/>
                  </a:cubicBezTo>
                  <a:cubicBezTo>
                    <a:pt x="109" y="106"/>
                    <a:pt x="111" y="108"/>
                    <a:pt x="112" y="111"/>
                  </a:cubicBezTo>
                  <a:cubicBezTo>
                    <a:pt x="134" y="164"/>
                    <a:pt x="152" y="215"/>
                    <a:pt x="175" y="268"/>
                  </a:cubicBezTo>
                  <a:cubicBezTo>
                    <a:pt x="257" y="276"/>
                    <a:pt x="336" y="239"/>
                    <a:pt x="398" y="183"/>
                  </a:cubicBezTo>
                  <a:close/>
                </a:path>
              </a:pathLst>
            </a:custGeom>
            <a:solidFill>
              <a:srgbClr val="716C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41" name="Freeform 451">
              <a:extLst>
                <a:ext uri="{FF2B5EF4-FFF2-40B4-BE49-F238E27FC236}">
                  <a16:creationId xmlns:a16="http://schemas.microsoft.com/office/drawing/2014/main" id="{84C4BBDE-435B-480C-9281-8B6EA3D55CDE}"/>
                </a:ext>
              </a:extLst>
            </p:cNvPr>
            <p:cNvSpPr>
              <a:spLocks/>
            </p:cNvSpPr>
            <p:nvPr/>
          </p:nvSpPr>
          <p:spPr bwMode="auto">
            <a:xfrm>
              <a:off x="6372376" y="1257372"/>
              <a:ext cx="437215" cy="406141"/>
            </a:xfrm>
            <a:custGeom>
              <a:avLst/>
              <a:gdLst>
                <a:gd name="T0" fmla="*/ 424 w 424"/>
                <a:gd name="T1" fmla="*/ 333 h 394"/>
                <a:gd name="T2" fmla="*/ 422 w 424"/>
                <a:gd name="T3" fmla="*/ 337 h 394"/>
                <a:gd name="T4" fmla="*/ 406 w 424"/>
                <a:gd name="T5" fmla="*/ 378 h 394"/>
                <a:gd name="T6" fmla="*/ 402 w 424"/>
                <a:gd name="T7" fmla="*/ 379 h 394"/>
                <a:gd name="T8" fmla="*/ 196 w 424"/>
                <a:gd name="T9" fmla="*/ 341 h 394"/>
                <a:gd name="T10" fmla="*/ 42 w 424"/>
                <a:gd name="T11" fmla="*/ 190 h 394"/>
                <a:gd name="T12" fmla="*/ 7 w 424"/>
                <a:gd name="T13" fmla="*/ 117 h 394"/>
                <a:gd name="T14" fmla="*/ 16 w 424"/>
                <a:gd name="T15" fmla="*/ 38 h 394"/>
                <a:gd name="T16" fmla="*/ 86 w 424"/>
                <a:gd name="T17" fmla="*/ 7 h 394"/>
                <a:gd name="T18" fmla="*/ 133 w 424"/>
                <a:gd name="T19" fmla="*/ 48 h 394"/>
                <a:gd name="T20" fmla="*/ 156 w 424"/>
                <a:gd name="T21" fmla="*/ 109 h 394"/>
                <a:gd name="T22" fmla="*/ 424 w 424"/>
                <a:gd name="T23" fmla="*/ 333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24" h="394">
                  <a:moveTo>
                    <a:pt x="424" y="333"/>
                  </a:moveTo>
                  <a:cubicBezTo>
                    <a:pt x="423" y="334"/>
                    <a:pt x="422" y="336"/>
                    <a:pt x="422" y="337"/>
                  </a:cubicBezTo>
                  <a:cubicBezTo>
                    <a:pt x="416" y="350"/>
                    <a:pt x="412" y="365"/>
                    <a:pt x="406" y="378"/>
                  </a:cubicBezTo>
                  <a:cubicBezTo>
                    <a:pt x="405" y="378"/>
                    <a:pt x="403" y="379"/>
                    <a:pt x="402" y="379"/>
                  </a:cubicBezTo>
                  <a:cubicBezTo>
                    <a:pt x="332" y="394"/>
                    <a:pt x="258" y="377"/>
                    <a:pt x="196" y="341"/>
                  </a:cubicBezTo>
                  <a:cubicBezTo>
                    <a:pt x="133" y="305"/>
                    <a:pt x="82" y="250"/>
                    <a:pt x="42" y="190"/>
                  </a:cubicBezTo>
                  <a:cubicBezTo>
                    <a:pt x="27" y="167"/>
                    <a:pt x="13" y="143"/>
                    <a:pt x="7" y="117"/>
                  </a:cubicBezTo>
                  <a:cubicBezTo>
                    <a:pt x="0" y="90"/>
                    <a:pt x="2" y="61"/>
                    <a:pt x="16" y="38"/>
                  </a:cubicBezTo>
                  <a:cubicBezTo>
                    <a:pt x="31" y="15"/>
                    <a:pt x="59" y="0"/>
                    <a:pt x="86" y="7"/>
                  </a:cubicBezTo>
                  <a:cubicBezTo>
                    <a:pt x="107" y="12"/>
                    <a:pt x="123" y="29"/>
                    <a:pt x="133" y="48"/>
                  </a:cubicBezTo>
                  <a:cubicBezTo>
                    <a:pt x="144" y="67"/>
                    <a:pt x="149" y="88"/>
                    <a:pt x="156" y="109"/>
                  </a:cubicBezTo>
                  <a:cubicBezTo>
                    <a:pt x="198" y="223"/>
                    <a:pt x="304" y="312"/>
                    <a:pt x="424" y="333"/>
                  </a:cubicBezTo>
                  <a:close/>
                </a:path>
              </a:pathLst>
            </a:custGeom>
            <a:solidFill>
              <a:srgbClr val="8C84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42" name="Freeform 452">
              <a:extLst>
                <a:ext uri="{FF2B5EF4-FFF2-40B4-BE49-F238E27FC236}">
                  <a16:creationId xmlns:a16="http://schemas.microsoft.com/office/drawing/2014/main" id="{DEE9057D-385E-4626-8C1A-07DC2A11B683}"/>
                </a:ext>
              </a:extLst>
            </p:cNvPr>
            <p:cNvSpPr>
              <a:spLocks/>
            </p:cNvSpPr>
            <p:nvPr/>
          </p:nvSpPr>
          <p:spPr bwMode="auto">
            <a:xfrm>
              <a:off x="6786694" y="1571382"/>
              <a:ext cx="117754" cy="94312"/>
            </a:xfrm>
            <a:custGeom>
              <a:avLst/>
              <a:gdLst>
                <a:gd name="T0" fmla="*/ 112 w 114"/>
                <a:gd name="T1" fmla="*/ 52 h 91"/>
                <a:gd name="T2" fmla="*/ 103 w 114"/>
                <a:gd name="T3" fmla="*/ 73 h 91"/>
                <a:gd name="T4" fmla="*/ 9 w 114"/>
                <a:gd name="T5" fmla="*/ 79 h 91"/>
                <a:gd name="T6" fmla="*/ 0 w 114"/>
                <a:gd name="T7" fmla="*/ 74 h 91"/>
                <a:gd name="T8" fmla="*/ 4 w 114"/>
                <a:gd name="T9" fmla="*/ 73 h 91"/>
                <a:gd name="T10" fmla="*/ 20 w 114"/>
                <a:gd name="T11" fmla="*/ 32 h 91"/>
                <a:gd name="T12" fmla="*/ 74 w 114"/>
                <a:gd name="T13" fmla="*/ 7 h 91"/>
                <a:gd name="T14" fmla="*/ 87 w 114"/>
                <a:gd name="T15" fmla="*/ 2 h 91"/>
                <a:gd name="T16" fmla="*/ 93 w 114"/>
                <a:gd name="T17" fmla="*/ 11 h 91"/>
                <a:gd name="T18" fmla="*/ 89 w 114"/>
                <a:gd name="T19" fmla="*/ 22 h 91"/>
                <a:gd name="T20" fmla="*/ 109 w 114"/>
                <a:gd name="T21" fmla="*/ 30 h 91"/>
                <a:gd name="T22" fmla="*/ 112 w 114"/>
                <a:gd name="T23" fmla="*/ 52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" h="91">
                  <a:moveTo>
                    <a:pt x="112" y="52"/>
                  </a:moveTo>
                  <a:cubicBezTo>
                    <a:pt x="110" y="60"/>
                    <a:pt x="106" y="66"/>
                    <a:pt x="103" y="73"/>
                  </a:cubicBezTo>
                  <a:cubicBezTo>
                    <a:pt x="76" y="89"/>
                    <a:pt x="38" y="91"/>
                    <a:pt x="9" y="79"/>
                  </a:cubicBezTo>
                  <a:cubicBezTo>
                    <a:pt x="6" y="77"/>
                    <a:pt x="3" y="76"/>
                    <a:pt x="0" y="74"/>
                  </a:cubicBezTo>
                  <a:cubicBezTo>
                    <a:pt x="1" y="74"/>
                    <a:pt x="3" y="73"/>
                    <a:pt x="4" y="73"/>
                  </a:cubicBezTo>
                  <a:cubicBezTo>
                    <a:pt x="10" y="60"/>
                    <a:pt x="14" y="45"/>
                    <a:pt x="20" y="32"/>
                  </a:cubicBezTo>
                  <a:cubicBezTo>
                    <a:pt x="40" y="28"/>
                    <a:pt x="59" y="19"/>
                    <a:pt x="74" y="7"/>
                  </a:cubicBezTo>
                  <a:cubicBezTo>
                    <a:pt x="78" y="4"/>
                    <a:pt x="82" y="0"/>
                    <a:pt x="87" y="2"/>
                  </a:cubicBezTo>
                  <a:cubicBezTo>
                    <a:pt x="90" y="3"/>
                    <a:pt x="93" y="7"/>
                    <a:pt x="93" y="11"/>
                  </a:cubicBezTo>
                  <a:cubicBezTo>
                    <a:pt x="93" y="15"/>
                    <a:pt x="91" y="18"/>
                    <a:pt x="89" y="22"/>
                  </a:cubicBezTo>
                  <a:cubicBezTo>
                    <a:pt x="97" y="19"/>
                    <a:pt x="105" y="23"/>
                    <a:pt x="109" y="30"/>
                  </a:cubicBezTo>
                  <a:cubicBezTo>
                    <a:pt x="114" y="36"/>
                    <a:pt x="114" y="45"/>
                    <a:pt x="112" y="52"/>
                  </a:cubicBezTo>
                  <a:close/>
                </a:path>
              </a:pathLst>
            </a:custGeom>
            <a:solidFill>
              <a:srgbClr val="716C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43" name="Freeform 453">
              <a:extLst>
                <a:ext uri="{FF2B5EF4-FFF2-40B4-BE49-F238E27FC236}">
                  <a16:creationId xmlns:a16="http://schemas.microsoft.com/office/drawing/2014/main" id="{65F3589D-32B7-4F4A-9CEC-66C791776034}"/>
                </a:ext>
              </a:extLst>
            </p:cNvPr>
            <p:cNvSpPr>
              <a:spLocks/>
            </p:cNvSpPr>
            <p:nvPr/>
          </p:nvSpPr>
          <p:spPr bwMode="auto">
            <a:xfrm>
              <a:off x="6353841" y="1477070"/>
              <a:ext cx="233327" cy="254588"/>
            </a:xfrm>
            <a:custGeom>
              <a:avLst/>
              <a:gdLst>
                <a:gd name="T0" fmla="*/ 226 w 226"/>
                <a:gd name="T1" fmla="*/ 162 h 247"/>
                <a:gd name="T2" fmla="*/ 143 w 226"/>
                <a:gd name="T3" fmla="*/ 247 h 247"/>
                <a:gd name="T4" fmla="*/ 106 w 226"/>
                <a:gd name="T5" fmla="*/ 199 h 247"/>
                <a:gd name="T6" fmla="*/ 55 w 226"/>
                <a:gd name="T7" fmla="*/ 167 h 247"/>
                <a:gd name="T8" fmla="*/ 0 w 226"/>
                <a:gd name="T9" fmla="*/ 105 h 247"/>
                <a:gd name="T10" fmla="*/ 42 w 226"/>
                <a:gd name="T11" fmla="*/ 54 h 247"/>
                <a:gd name="T12" fmla="*/ 83 w 226"/>
                <a:gd name="T13" fmla="*/ 0 h 247"/>
                <a:gd name="T14" fmla="*/ 100 w 226"/>
                <a:gd name="T15" fmla="*/ 90 h 247"/>
                <a:gd name="T16" fmla="*/ 226 w 226"/>
                <a:gd name="T17" fmla="*/ 162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6" h="247">
                  <a:moveTo>
                    <a:pt x="226" y="162"/>
                  </a:moveTo>
                  <a:cubicBezTo>
                    <a:pt x="204" y="195"/>
                    <a:pt x="175" y="224"/>
                    <a:pt x="143" y="247"/>
                  </a:cubicBezTo>
                  <a:cubicBezTo>
                    <a:pt x="136" y="227"/>
                    <a:pt x="122" y="211"/>
                    <a:pt x="106" y="199"/>
                  </a:cubicBezTo>
                  <a:cubicBezTo>
                    <a:pt x="90" y="187"/>
                    <a:pt x="71" y="179"/>
                    <a:pt x="55" y="167"/>
                  </a:cubicBezTo>
                  <a:cubicBezTo>
                    <a:pt x="32" y="151"/>
                    <a:pt x="13" y="129"/>
                    <a:pt x="0" y="105"/>
                  </a:cubicBezTo>
                  <a:cubicBezTo>
                    <a:pt x="13" y="87"/>
                    <a:pt x="30" y="70"/>
                    <a:pt x="42" y="54"/>
                  </a:cubicBezTo>
                  <a:cubicBezTo>
                    <a:pt x="56" y="36"/>
                    <a:pt x="69" y="18"/>
                    <a:pt x="83" y="0"/>
                  </a:cubicBezTo>
                  <a:cubicBezTo>
                    <a:pt x="79" y="31"/>
                    <a:pt x="84" y="63"/>
                    <a:pt x="100" y="90"/>
                  </a:cubicBezTo>
                  <a:cubicBezTo>
                    <a:pt x="125" y="134"/>
                    <a:pt x="175" y="163"/>
                    <a:pt x="226" y="162"/>
                  </a:cubicBezTo>
                  <a:close/>
                </a:path>
              </a:pathLst>
            </a:custGeom>
            <a:solidFill>
              <a:srgbClr val="8C84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44" name="Freeform 454">
              <a:extLst>
                <a:ext uri="{FF2B5EF4-FFF2-40B4-BE49-F238E27FC236}">
                  <a16:creationId xmlns:a16="http://schemas.microsoft.com/office/drawing/2014/main" id="{CC6835BD-D6C1-45C9-9034-66FDA1F7B813}"/>
                </a:ext>
              </a:extLst>
            </p:cNvPr>
            <p:cNvSpPr>
              <a:spLocks/>
            </p:cNvSpPr>
            <p:nvPr/>
          </p:nvSpPr>
          <p:spPr bwMode="auto">
            <a:xfrm>
              <a:off x="6209919" y="2238652"/>
              <a:ext cx="118299" cy="243139"/>
            </a:xfrm>
            <a:custGeom>
              <a:avLst/>
              <a:gdLst>
                <a:gd name="T0" fmla="*/ 89 w 115"/>
                <a:gd name="T1" fmla="*/ 202 h 236"/>
                <a:gd name="T2" fmla="*/ 89 w 115"/>
                <a:gd name="T3" fmla="*/ 229 h 236"/>
                <a:gd name="T4" fmla="*/ 66 w 115"/>
                <a:gd name="T5" fmla="*/ 229 h 236"/>
                <a:gd name="T6" fmla="*/ 53 w 115"/>
                <a:gd name="T7" fmla="*/ 207 h 236"/>
                <a:gd name="T8" fmla="*/ 51 w 115"/>
                <a:gd name="T9" fmla="*/ 65 h 236"/>
                <a:gd name="T10" fmla="*/ 0 w 115"/>
                <a:gd name="T11" fmla="*/ 101 h 236"/>
                <a:gd name="T12" fmla="*/ 41 w 115"/>
                <a:gd name="T13" fmla="*/ 42 h 236"/>
                <a:gd name="T14" fmla="*/ 70 w 115"/>
                <a:gd name="T15" fmla="*/ 9 h 236"/>
                <a:gd name="T16" fmla="*/ 105 w 115"/>
                <a:gd name="T17" fmla="*/ 3 h 236"/>
                <a:gd name="T18" fmla="*/ 99 w 115"/>
                <a:gd name="T19" fmla="*/ 18 h 236"/>
                <a:gd name="T20" fmla="*/ 106 w 115"/>
                <a:gd name="T21" fmla="*/ 52 h 236"/>
                <a:gd name="T22" fmla="*/ 115 w 115"/>
                <a:gd name="T23" fmla="*/ 58 h 236"/>
                <a:gd name="T24" fmla="*/ 89 w 115"/>
                <a:gd name="T25" fmla="*/ 202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15" h="236">
                  <a:moveTo>
                    <a:pt x="89" y="202"/>
                  </a:moveTo>
                  <a:cubicBezTo>
                    <a:pt x="92" y="211"/>
                    <a:pt x="95" y="221"/>
                    <a:pt x="89" y="229"/>
                  </a:cubicBezTo>
                  <a:cubicBezTo>
                    <a:pt x="84" y="236"/>
                    <a:pt x="72" y="235"/>
                    <a:pt x="66" y="229"/>
                  </a:cubicBezTo>
                  <a:cubicBezTo>
                    <a:pt x="59" y="224"/>
                    <a:pt x="56" y="215"/>
                    <a:pt x="53" y="207"/>
                  </a:cubicBezTo>
                  <a:cubicBezTo>
                    <a:pt x="40" y="162"/>
                    <a:pt x="37" y="110"/>
                    <a:pt x="51" y="65"/>
                  </a:cubicBezTo>
                  <a:cubicBezTo>
                    <a:pt x="42" y="85"/>
                    <a:pt x="21" y="99"/>
                    <a:pt x="0" y="101"/>
                  </a:cubicBezTo>
                  <a:cubicBezTo>
                    <a:pt x="13" y="81"/>
                    <a:pt x="27" y="62"/>
                    <a:pt x="41" y="42"/>
                  </a:cubicBezTo>
                  <a:cubicBezTo>
                    <a:pt x="49" y="30"/>
                    <a:pt x="58" y="17"/>
                    <a:pt x="70" y="9"/>
                  </a:cubicBezTo>
                  <a:cubicBezTo>
                    <a:pt x="80" y="2"/>
                    <a:pt x="93" y="0"/>
                    <a:pt x="105" y="3"/>
                  </a:cubicBezTo>
                  <a:cubicBezTo>
                    <a:pt x="103" y="8"/>
                    <a:pt x="100" y="12"/>
                    <a:pt x="99" y="18"/>
                  </a:cubicBezTo>
                  <a:cubicBezTo>
                    <a:pt x="96" y="30"/>
                    <a:pt x="97" y="44"/>
                    <a:pt x="106" y="52"/>
                  </a:cubicBezTo>
                  <a:cubicBezTo>
                    <a:pt x="109" y="54"/>
                    <a:pt x="112" y="56"/>
                    <a:pt x="115" y="58"/>
                  </a:cubicBezTo>
                  <a:cubicBezTo>
                    <a:pt x="83" y="97"/>
                    <a:pt x="72" y="154"/>
                    <a:pt x="89" y="202"/>
                  </a:cubicBezTo>
                  <a:close/>
                </a:path>
              </a:pathLst>
            </a:custGeom>
            <a:solidFill>
              <a:srgbClr val="1615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45" name="Freeform 455">
              <a:extLst>
                <a:ext uri="{FF2B5EF4-FFF2-40B4-BE49-F238E27FC236}">
                  <a16:creationId xmlns:a16="http://schemas.microsoft.com/office/drawing/2014/main" id="{5450681A-4071-4E4D-8BEC-0FFCE300B15E}"/>
                </a:ext>
              </a:extLst>
            </p:cNvPr>
            <p:cNvSpPr>
              <a:spLocks/>
            </p:cNvSpPr>
            <p:nvPr/>
          </p:nvSpPr>
          <p:spPr bwMode="auto">
            <a:xfrm>
              <a:off x="5676757" y="1956262"/>
              <a:ext cx="216427" cy="160821"/>
            </a:xfrm>
            <a:custGeom>
              <a:avLst/>
              <a:gdLst>
                <a:gd name="T0" fmla="*/ 193 w 210"/>
                <a:gd name="T1" fmla="*/ 95 h 156"/>
                <a:gd name="T2" fmla="*/ 149 w 210"/>
                <a:gd name="T3" fmla="*/ 129 h 156"/>
                <a:gd name="T4" fmla="*/ 22 w 210"/>
                <a:gd name="T5" fmla="*/ 150 h 156"/>
                <a:gd name="T6" fmla="*/ 20 w 210"/>
                <a:gd name="T7" fmla="*/ 154 h 156"/>
                <a:gd name="T8" fmla="*/ 17 w 210"/>
                <a:gd name="T9" fmla="*/ 135 h 156"/>
                <a:gd name="T10" fmla="*/ 2 w 210"/>
                <a:gd name="T11" fmla="*/ 93 h 156"/>
                <a:gd name="T12" fmla="*/ 0 w 210"/>
                <a:gd name="T13" fmla="*/ 91 h 156"/>
                <a:gd name="T14" fmla="*/ 61 w 210"/>
                <a:gd name="T15" fmla="*/ 38 h 156"/>
                <a:gd name="T16" fmla="*/ 137 w 210"/>
                <a:gd name="T17" fmla="*/ 2 h 156"/>
                <a:gd name="T18" fmla="*/ 204 w 210"/>
                <a:gd name="T19" fmla="*/ 42 h 156"/>
                <a:gd name="T20" fmla="*/ 193 w 210"/>
                <a:gd name="T21" fmla="*/ 95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0" h="156">
                  <a:moveTo>
                    <a:pt x="193" y="95"/>
                  </a:moveTo>
                  <a:cubicBezTo>
                    <a:pt x="182" y="110"/>
                    <a:pt x="166" y="121"/>
                    <a:pt x="149" y="129"/>
                  </a:cubicBezTo>
                  <a:cubicBezTo>
                    <a:pt x="110" y="148"/>
                    <a:pt x="65" y="156"/>
                    <a:pt x="22" y="150"/>
                  </a:cubicBezTo>
                  <a:cubicBezTo>
                    <a:pt x="21" y="151"/>
                    <a:pt x="20" y="153"/>
                    <a:pt x="20" y="154"/>
                  </a:cubicBezTo>
                  <a:cubicBezTo>
                    <a:pt x="19" y="148"/>
                    <a:pt x="18" y="141"/>
                    <a:pt x="17" y="135"/>
                  </a:cubicBezTo>
                  <a:cubicBezTo>
                    <a:pt x="15" y="120"/>
                    <a:pt x="11" y="105"/>
                    <a:pt x="2" y="93"/>
                  </a:cubicBezTo>
                  <a:cubicBezTo>
                    <a:pt x="1" y="92"/>
                    <a:pt x="1" y="92"/>
                    <a:pt x="0" y="91"/>
                  </a:cubicBezTo>
                  <a:cubicBezTo>
                    <a:pt x="26" y="85"/>
                    <a:pt x="41" y="55"/>
                    <a:pt x="61" y="38"/>
                  </a:cubicBezTo>
                  <a:cubicBezTo>
                    <a:pt x="83" y="20"/>
                    <a:pt x="109" y="4"/>
                    <a:pt x="137" y="2"/>
                  </a:cubicBezTo>
                  <a:cubicBezTo>
                    <a:pt x="165" y="0"/>
                    <a:pt x="196" y="15"/>
                    <a:pt x="204" y="42"/>
                  </a:cubicBezTo>
                  <a:cubicBezTo>
                    <a:pt x="210" y="60"/>
                    <a:pt x="204" y="80"/>
                    <a:pt x="193" y="95"/>
                  </a:cubicBezTo>
                  <a:close/>
                </a:path>
              </a:pathLst>
            </a:custGeom>
            <a:solidFill>
              <a:srgbClr val="5651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46" name="Freeform 456">
              <a:extLst>
                <a:ext uri="{FF2B5EF4-FFF2-40B4-BE49-F238E27FC236}">
                  <a16:creationId xmlns:a16="http://schemas.microsoft.com/office/drawing/2014/main" id="{2970EAAC-3FD9-4A63-95A3-E82F8EBAE0C1}"/>
                </a:ext>
              </a:extLst>
            </p:cNvPr>
            <p:cNvSpPr>
              <a:spLocks/>
            </p:cNvSpPr>
            <p:nvPr/>
          </p:nvSpPr>
          <p:spPr bwMode="auto">
            <a:xfrm>
              <a:off x="5074905" y="2050029"/>
              <a:ext cx="622568" cy="421405"/>
            </a:xfrm>
            <a:custGeom>
              <a:avLst/>
              <a:gdLst>
                <a:gd name="T0" fmla="*/ 604 w 604"/>
                <a:gd name="T1" fmla="*/ 63 h 409"/>
                <a:gd name="T2" fmla="*/ 396 w 604"/>
                <a:gd name="T3" fmla="*/ 251 h 409"/>
                <a:gd name="T4" fmla="*/ 122 w 604"/>
                <a:gd name="T5" fmla="*/ 399 h 409"/>
                <a:gd name="T6" fmla="*/ 77 w 604"/>
                <a:gd name="T7" fmla="*/ 409 h 409"/>
                <a:gd name="T8" fmla="*/ 102 w 604"/>
                <a:gd name="T9" fmla="*/ 374 h 409"/>
                <a:gd name="T10" fmla="*/ 46 w 604"/>
                <a:gd name="T11" fmla="*/ 387 h 409"/>
                <a:gd name="T12" fmla="*/ 104 w 604"/>
                <a:gd name="T13" fmla="*/ 323 h 409"/>
                <a:gd name="T14" fmla="*/ 66 w 604"/>
                <a:gd name="T15" fmla="*/ 325 h 409"/>
                <a:gd name="T16" fmla="*/ 79 w 604"/>
                <a:gd name="T17" fmla="*/ 309 h 409"/>
                <a:gd name="T18" fmla="*/ 74 w 604"/>
                <a:gd name="T19" fmla="*/ 289 h 409"/>
                <a:gd name="T20" fmla="*/ 67 w 604"/>
                <a:gd name="T21" fmla="*/ 287 h 409"/>
                <a:gd name="T22" fmla="*/ 41 w 604"/>
                <a:gd name="T23" fmla="*/ 282 h 409"/>
                <a:gd name="T24" fmla="*/ 68 w 604"/>
                <a:gd name="T25" fmla="*/ 245 h 409"/>
                <a:gd name="T26" fmla="*/ 64 w 604"/>
                <a:gd name="T27" fmla="*/ 237 h 409"/>
                <a:gd name="T28" fmla="*/ 15 w 604"/>
                <a:gd name="T29" fmla="*/ 234 h 409"/>
                <a:gd name="T30" fmla="*/ 42 w 604"/>
                <a:gd name="T31" fmla="*/ 194 h 409"/>
                <a:gd name="T32" fmla="*/ 0 w 604"/>
                <a:gd name="T33" fmla="*/ 182 h 409"/>
                <a:gd name="T34" fmla="*/ 579 w 604"/>
                <a:gd name="T35" fmla="*/ 1 h 409"/>
                <a:gd name="T36" fmla="*/ 584 w 604"/>
                <a:gd name="T37" fmla="*/ 0 h 409"/>
                <a:gd name="T38" fmla="*/ 586 w 604"/>
                <a:gd name="T39" fmla="*/ 2 h 409"/>
                <a:gd name="T40" fmla="*/ 601 w 604"/>
                <a:gd name="T41" fmla="*/ 44 h 409"/>
                <a:gd name="T42" fmla="*/ 604 w 604"/>
                <a:gd name="T43" fmla="*/ 63 h 4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04" h="409">
                  <a:moveTo>
                    <a:pt x="604" y="63"/>
                  </a:moveTo>
                  <a:cubicBezTo>
                    <a:pt x="562" y="147"/>
                    <a:pt x="477" y="203"/>
                    <a:pt x="396" y="251"/>
                  </a:cubicBezTo>
                  <a:cubicBezTo>
                    <a:pt x="307" y="303"/>
                    <a:pt x="223" y="377"/>
                    <a:pt x="122" y="399"/>
                  </a:cubicBezTo>
                  <a:cubicBezTo>
                    <a:pt x="107" y="402"/>
                    <a:pt x="92" y="405"/>
                    <a:pt x="77" y="409"/>
                  </a:cubicBezTo>
                  <a:cubicBezTo>
                    <a:pt x="85" y="397"/>
                    <a:pt x="94" y="385"/>
                    <a:pt x="102" y="374"/>
                  </a:cubicBezTo>
                  <a:cubicBezTo>
                    <a:pt x="83" y="375"/>
                    <a:pt x="64" y="380"/>
                    <a:pt x="46" y="387"/>
                  </a:cubicBezTo>
                  <a:cubicBezTo>
                    <a:pt x="63" y="365"/>
                    <a:pt x="87" y="344"/>
                    <a:pt x="104" y="323"/>
                  </a:cubicBezTo>
                  <a:cubicBezTo>
                    <a:pt x="91" y="323"/>
                    <a:pt x="79" y="324"/>
                    <a:pt x="66" y="325"/>
                  </a:cubicBezTo>
                  <a:cubicBezTo>
                    <a:pt x="71" y="321"/>
                    <a:pt x="77" y="315"/>
                    <a:pt x="79" y="309"/>
                  </a:cubicBezTo>
                  <a:cubicBezTo>
                    <a:pt x="82" y="302"/>
                    <a:pt x="80" y="293"/>
                    <a:pt x="74" y="289"/>
                  </a:cubicBezTo>
                  <a:cubicBezTo>
                    <a:pt x="72" y="288"/>
                    <a:pt x="69" y="287"/>
                    <a:pt x="67" y="287"/>
                  </a:cubicBezTo>
                  <a:cubicBezTo>
                    <a:pt x="58" y="285"/>
                    <a:pt x="50" y="283"/>
                    <a:pt x="41" y="282"/>
                  </a:cubicBezTo>
                  <a:cubicBezTo>
                    <a:pt x="49" y="269"/>
                    <a:pt x="61" y="257"/>
                    <a:pt x="68" y="245"/>
                  </a:cubicBezTo>
                  <a:cubicBezTo>
                    <a:pt x="67" y="242"/>
                    <a:pt x="66" y="239"/>
                    <a:pt x="64" y="237"/>
                  </a:cubicBezTo>
                  <a:cubicBezTo>
                    <a:pt x="48" y="236"/>
                    <a:pt x="32" y="235"/>
                    <a:pt x="15" y="234"/>
                  </a:cubicBezTo>
                  <a:cubicBezTo>
                    <a:pt x="24" y="221"/>
                    <a:pt x="33" y="207"/>
                    <a:pt x="42" y="194"/>
                  </a:cubicBezTo>
                  <a:cubicBezTo>
                    <a:pt x="28" y="190"/>
                    <a:pt x="14" y="186"/>
                    <a:pt x="0" y="182"/>
                  </a:cubicBezTo>
                  <a:cubicBezTo>
                    <a:pt x="174" y="78"/>
                    <a:pt x="339" y="21"/>
                    <a:pt x="579" y="1"/>
                  </a:cubicBezTo>
                  <a:cubicBezTo>
                    <a:pt x="581" y="1"/>
                    <a:pt x="583" y="0"/>
                    <a:pt x="584" y="0"/>
                  </a:cubicBezTo>
                  <a:cubicBezTo>
                    <a:pt x="585" y="1"/>
                    <a:pt x="585" y="1"/>
                    <a:pt x="586" y="2"/>
                  </a:cubicBezTo>
                  <a:cubicBezTo>
                    <a:pt x="595" y="14"/>
                    <a:pt x="599" y="29"/>
                    <a:pt x="601" y="44"/>
                  </a:cubicBezTo>
                  <a:cubicBezTo>
                    <a:pt x="602" y="50"/>
                    <a:pt x="603" y="57"/>
                    <a:pt x="604" y="63"/>
                  </a:cubicBezTo>
                  <a:close/>
                </a:path>
              </a:pathLst>
            </a:custGeom>
            <a:solidFill>
              <a:srgbClr val="AAA2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47" name="Freeform 457">
              <a:extLst>
                <a:ext uri="{FF2B5EF4-FFF2-40B4-BE49-F238E27FC236}">
                  <a16:creationId xmlns:a16="http://schemas.microsoft.com/office/drawing/2014/main" id="{B1C789DD-48AF-41DC-AC45-C9FFC88AA835}"/>
                </a:ext>
              </a:extLst>
            </p:cNvPr>
            <p:cNvSpPr>
              <a:spLocks/>
            </p:cNvSpPr>
            <p:nvPr/>
          </p:nvSpPr>
          <p:spPr bwMode="auto">
            <a:xfrm>
              <a:off x="5736724" y="1212124"/>
              <a:ext cx="600762" cy="421405"/>
            </a:xfrm>
            <a:custGeom>
              <a:avLst/>
              <a:gdLst>
                <a:gd name="T0" fmla="*/ 583 w 583"/>
                <a:gd name="T1" fmla="*/ 1 h 409"/>
                <a:gd name="T2" fmla="*/ 336 w 583"/>
                <a:gd name="T3" fmla="*/ 293 h 409"/>
                <a:gd name="T4" fmla="*/ 188 w 583"/>
                <a:gd name="T5" fmla="*/ 395 h 409"/>
                <a:gd name="T6" fmla="*/ 163 w 583"/>
                <a:gd name="T7" fmla="*/ 408 h 409"/>
                <a:gd name="T8" fmla="*/ 139 w 583"/>
                <a:gd name="T9" fmla="*/ 397 h 409"/>
                <a:gd name="T10" fmla="*/ 151 w 583"/>
                <a:gd name="T11" fmla="*/ 344 h 409"/>
                <a:gd name="T12" fmla="*/ 130 w 583"/>
                <a:gd name="T13" fmla="*/ 324 h 409"/>
                <a:gd name="T14" fmla="*/ 99 w 583"/>
                <a:gd name="T15" fmla="*/ 325 h 409"/>
                <a:gd name="T16" fmla="*/ 48 w 583"/>
                <a:gd name="T17" fmla="*/ 326 h 409"/>
                <a:gd name="T18" fmla="*/ 9 w 583"/>
                <a:gd name="T19" fmla="*/ 295 h 409"/>
                <a:gd name="T20" fmla="*/ 29 w 583"/>
                <a:gd name="T21" fmla="*/ 227 h 409"/>
                <a:gd name="T22" fmla="*/ 121 w 583"/>
                <a:gd name="T23" fmla="*/ 163 h 409"/>
                <a:gd name="T24" fmla="*/ 176 w 583"/>
                <a:gd name="T25" fmla="*/ 128 h 409"/>
                <a:gd name="T26" fmla="*/ 178 w 583"/>
                <a:gd name="T27" fmla="*/ 67 h 409"/>
                <a:gd name="T28" fmla="*/ 257 w 583"/>
                <a:gd name="T29" fmla="*/ 4 h 409"/>
                <a:gd name="T30" fmla="*/ 364 w 583"/>
                <a:gd name="T31" fmla="*/ 19 h 409"/>
                <a:gd name="T32" fmla="*/ 583 w 583"/>
                <a:gd name="T33" fmla="*/ 1 h 4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83" h="409">
                  <a:moveTo>
                    <a:pt x="583" y="1"/>
                  </a:moveTo>
                  <a:cubicBezTo>
                    <a:pt x="495" y="93"/>
                    <a:pt x="412" y="191"/>
                    <a:pt x="336" y="293"/>
                  </a:cubicBezTo>
                  <a:cubicBezTo>
                    <a:pt x="287" y="327"/>
                    <a:pt x="238" y="361"/>
                    <a:pt x="188" y="395"/>
                  </a:cubicBezTo>
                  <a:cubicBezTo>
                    <a:pt x="181" y="401"/>
                    <a:pt x="172" y="406"/>
                    <a:pt x="163" y="408"/>
                  </a:cubicBezTo>
                  <a:cubicBezTo>
                    <a:pt x="154" y="409"/>
                    <a:pt x="143" y="406"/>
                    <a:pt x="139" y="397"/>
                  </a:cubicBezTo>
                  <a:cubicBezTo>
                    <a:pt x="131" y="380"/>
                    <a:pt x="155" y="362"/>
                    <a:pt x="151" y="344"/>
                  </a:cubicBezTo>
                  <a:cubicBezTo>
                    <a:pt x="150" y="334"/>
                    <a:pt x="140" y="326"/>
                    <a:pt x="130" y="324"/>
                  </a:cubicBezTo>
                  <a:cubicBezTo>
                    <a:pt x="120" y="322"/>
                    <a:pt x="109" y="324"/>
                    <a:pt x="99" y="325"/>
                  </a:cubicBezTo>
                  <a:cubicBezTo>
                    <a:pt x="82" y="328"/>
                    <a:pt x="65" y="330"/>
                    <a:pt x="48" y="326"/>
                  </a:cubicBezTo>
                  <a:cubicBezTo>
                    <a:pt x="31" y="322"/>
                    <a:pt x="15" y="311"/>
                    <a:pt x="9" y="295"/>
                  </a:cubicBezTo>
                  <a:cubicBezTo>
                    <a:pt x="0" y="272"/>
                    <a:pt x="13" y="246"/>
                    <a:pt x="29" y="227"/>
                  </a:cubicBezTo>
                  <a:cubicBezTo>
                    <a:pt x="54" y="198"/>
                    <a:pt x="86" y="176"/>
                    <a:pt x="121" y="163"/>
                  </a:cubicBezTo>
                  <a:cubicBezTo>
                    <a:pt x="142" y="155"/>
                    <a:pt x="167" y="148"/>
                    <a:pt x="176" y="128"/>
                  </a:cubicBezTo>
                  <a:cubicBezTo>
                    <a:pt x="185" y="109"/>
                    <a:pt x="176" y="87"/>
                    <a:pt x="178" y="67"/>
                  </a:cubicBezTo>
                  <a:cubicBezTo>
                    <a:pt x="182" y="31"/>
                    <a:pt x="220" y="7"/>
                    <a:pt x="257" y="4"/>
                  </a:cubicBezTo>
                  <a:cubicBezTo>
                    <a:pt x="293" y="0"/>
                    <a:pt x="329" y="12"/>
                    <a:pt x="364" y="19"/>
                  </a:cubicBezTo>
                  <a:cubicBezTo>
                    <a:pt x="437" y="34"/>
                    <a:pt x="514" y="27"/>
                    <a:pt x="583" y="1"/>
                  </a:cubicBezTo>
                  <a:close/>
                </a:path>
              </a:pathLst>
            </a:custGeom>
            <a:solidFill>
              <a:srgbClr val="AAA2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48" name="Freeform 458">
              <a:extLst>
                <a:ext uri="{FF2B5EF4-FFF2-40B4-BE49-F238E27FC236}">
                  <a16:creationId xmlns:a16="http://schemas.microsoft.com/office/drawing/2014/main" id="{0C5076D8-88EC-44A0-9E0E-97CD97633AA6}"/>
                </a:ext>
              </a:extLst>
            </p:cNvPr>
            <p:cNvSpPr>
              <a:spLocks/>
            </p:cNvSpPr>
            <p:nvPr/>
          </p:nvSpPr>
          <p:spPr bwMode="auto">
            <a:xfrm>
              <a:off x="6555003" y="1119993"/>
              <a:ext cx="117208" cy="73596"/>
            </a:xfrm>
            <a:custGeom>
              <a:avLst/>
              <a:gdLst>
                <a:gd name="T0" fmla="*/ 106 w 114"/>
                <a:gd name="T1" fmla="*/ 29 h 71"/>
                <a:gd name="T2" fmla="*/ 97 w 114"/>
                <a:gd name="T3" fmla="*/ 46 h 71"/>
                <a:gd name="T4" fmla="*/ 70 w 114"/>
                <a:gd name="T5" fmla="*/ 71 h 71"/>
                <a:gd name="T6" fmla="*/ 42 w 114"/>
                <a:gd name="T7" fmla="*/ 59 h 71"/>
                <a:gd name="T8" fmla="*/ 15 w 114"/>
                <a:gd name="T9" fmla="*/ 58 h 71"/>
                <a:gd name="T10" fmla="*/ 0 w 114"/>
                <a:gd name="T11" fmla="*/ 49 h 71"/>
                <a:gd name="T12" fmla="*/ 41 w 114"/>
                <a:gd name="T13" fmla="*/ 32 h 71"/>
                <a:gd name="T14" fmla="*/ 110 w 114"/>
                <a:gd name="T15" fmla="*/ 0 h 71"/>
                <a:gd name="T16" fmla="*/ 111 w 114"/>
                <a:gd name="T17" fmla="*/ 3 h 71"/>
                <a:gd name="T18" fmla="*/ 106 w 114"/>
                <a:gd name="T19" fmla="*/ 29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4" h="71">
                  <a:moveTo>
                    <a:pt x="106" y="29"/>
                  </a:moveTo>
                  <a:cubicBezTo>
                    <a:pt x="103" y="34"/>
                    <a:pt x="100" y="40"/>
                    <a:pt x="97" y="46"/>
                  </a:cubicBezTo>
                  <a:cubicBezTo>
                    <a:pt x="92" y="58"/>
                    <a:pt x="83" y="71"/>
                    <a:pt x="70" y="71"/>
                  </a:cubicBezTo>
                  <a:cubicBezTo>
                    <a:pt x="60" y="71"/>
                    <a:pt x="52" y="62"/>
                    <a:pt x="42" y="59"/>
                  </a:cubicBezTo>
                  <a:cubicBezTo>
                    <a:pt x="33" y="57"/>
                    <a:pt x="24" y="59"/>
                    <a:pt x="15" y="58"/>
                  </a:cubicBezTo>
                  <a:cubicBezTo>
                    <a:pt x="9" y="57"/>
                    <a:pt x="3" y="54"/>
                    <a:pt x="0" y="49"/>
                  </a:cubicBezTo>
                  <a:cubicBezTo>
                    <a:pt x="14" y="43"/>
                    <a:pt x="28" y="37"/>
                    <a:pt x="41" y="32"/>
                  </a:cubicBezTo>
                  <a:cubicBezTo>
                    <a:pt x="64" y="22"/>
                    <a:pt x="87" y="12"/>
                    <a:pt x="110" y="0"/>
                  </a:cubicBezTo>
                  <a:cubicBezTo>
                    <a:pt x="110" y="1"/>
                    <a:pt x="111" y="2"/>
                    <a:pt x="111" y="3"/>
                  </a:cubicBezTo>
                  <a:cubicBezTo>
                    <a:pt x="114" y="12"/>
                    <a:pt x="110" y="21"/>
                    <a:pt x="106" y="29"/>
                  </a:cubicBezTo>
                  <a:close/>
                </a:path>
              </a:pathLst>
            </a:custGeom>
            <a:solidFill>
              <a:srgbClr val="AAA2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49" name="Freeform 459">
              <a:extLst>
                <a:ext uri="{FF2B5EF4-FFF2-40B4-BE49-F238E27FC236}">
                  <a16:creationId xmlns:a16="http://schemas.microsoft.com/office/drawing/2014/main" id="{13AF77FA-3096-44CB-AEF3-53BF9A2E5A1D}"/>
                </a:ext>
              </a:extLst>
            </p:cNvPr>
            <p:cNvSpPr>
              <a:spLocks/>
            </p:cNvSpPr>
            <p:nvPr/>
          </p:nvSpPr>
          <p:spPr bwMode="auto">
            <a:xfrm>
              <a:off x="6529381" y="1659152"/>
              <a:ext cx="113392" cy="97038"/>
            </a:xfrm>
            <a:custGeom>
              <a:avLst/>
              <a:gdLst>
                <a:gd name="T0" fmla="*/ 40 w 110"/>
                <a:gd name="T1" fmla="*/ 0 h 94"/>
                <a:gd name="T2" fmla="*/ 110 w 110"/>
                <a:gd name="T3" fmla="*/ 29 h 94"/>
                <a:gd name="T4" fmla="*/ 95 w 110"/>
                <a:gd name="T5" fmla="*/ 35 h 94"/>
                <a:gd name="T6" fmla="*/ 89 w 110"/>
                <a:gd name="T7" fmla="*/ 41 h 94"/>
                <a:gd name="T8" fmla="*/ 91 w 110"/>
                <a:gd name="T9" fmla="*/ 49 h 94"/>
                <a:gd name="T10" fmla="*/ 95 w 110"/>
                <a:gd name="T11" fmla="*/ 56 h 94"/>
                <a:gd name="T12" fmla="*/ 91 w 110"/>
                <a:gd name="T13" fmla="*/ 69 h 94"/>
                <a:gd name="T14" fmla="*/ 79 w 110"/>
                <a:gd name="T15" fmla="*/ 77 h 94"/>
                <a:gd name="T16" fmla="*/ 51 w 110"/>
                <a:gd name="T17" fmla="*/ 90 h 94"/>
                <a:gd name="T18" fmla="*/ 36 w 110"/>
                <a:gd name="T19" fmla="*/ 93 h 94"/>
                <a:gd name="T20" fmla="*/ 25 w 110"/>
                <a:gd name="T21" fmla="*/ 83 h 94"/>
                <a:gd name="T22" fmla="*/ 0 w 110"/>
                <a:gd name="T23" fmla="*/ 46 h 94"/>
                <a:gd name="T24" fmla="*/ 40 w 110"/>
                <a:gd name="T25" fmla="*/ 0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10" h="94">
                  <a:moveTo>
                    <a:pt x="40" y="0"/>
                  </a:moveTo>
                  <a:cubicBezTo>
                    <a:pt x="64" y="7"/>
                    <a:pt x="89" y="18"/>
                    <a:pt x="110" y="29"/>
                  </a:cubicBezTo>
                  <a:cubicBezTo>
                    <a:pt x="106" y="32"/>
                    <a:pt x="99" y="33"/>
                    <a:pt x="95" y="35"/>
                  </a:cubicBezTo>
                  <a:cubicBezTo>
                    <a:pt x="92" y="37"/>
                    <a:pt x="90" y="38"/>
                    <a:pt x="89" y="41"/>
                  </a:cubicBezTo>
                  <a:cubicBezTo>
                    <a:pt x="88" y="43"/>
                    <a:pt x="89" y="46"/>
                    <a:pt x="91" y="49"/>
                  </a:cubicBezTo>
                  <a:cubicBezTo>
                    <a:pt x="92" y="51"/>
                    <a:pt x="94" y="53"/>
                    <a:pt x="95" y="56"/>
                  </a:cubicBezTo>
                  <a:cubicBezTo>
                    <a:pt x="97" y="60"/>
                    <a:pt x="95" y="66"/>
                    <a:pt x="91" y="69"/>
                  </a:cubicBezTo>
                  <a:cubicBezTo>
                    <a:pt x="88" y="73"/>
                    <a:pt x="83" y="75"/>
                    <a:pt x="79" y="77"/>
                  </a:cubicBezTo>
                  <a:cubicBezTo>
                    <a:pt x="69" y="81"/>
                    <a:pt x="60" y="86"/>
                    <a:pt x="51" y="90"/>
                  </a:cubicBezTo>
                  <a:cubicBezTo>
                    <a:pt x="46" y="92"/>
                    <a:pt x="41" y="94"/>
                    <a:pt x="36" y="93"/>
                  </a:cubicBezTo>
                  <a:cubicBezTo>
                    <a:pt x="31" y="92"/>
                    <a:pt x="28" y="87"/>
                    <a:pt x="25" y="83"/>
                  </a:cubicBezTo>
                  <a:cubicBezTo>
                    <a:pt x="17" y="71"/>
                    <a:pt x="8" y="58"/>
                    <a:pt x="0" y="46"/>
                  </a:cubicBezTo>
                  <a:cubicBezTo>
                    <a:pt x="6" y="26"/>
                    <a:pt x="22" y="9"/>
                    <a:pt x="40" y="0"/>
                  </a:cubicBezTo>
                  <a:close/>
                </a:path>
              </a:pathLst>
            </a:custGeom>
            <a:solidFill>
              <a:srgbClr val="716C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50" name="Freeform 460">
              <a:extLst>
                <a:ext uri="{FF2B5EF4-FFF2-40B4-BE49-F238E27FC236}">
                  <a16:creationId xmlns:a16="http://schemas.microsoft.com/office/drawing/2014/main" id="{540862E1-3470-4F12-A559-59A5FFCFB13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1672" y="3559020"/>
              <a:ext cx="3727774" cy="2283112"/>
            </a:xfrm>
            <a:custGeom>
              <a:avLst/>
              <a:gdLst>
                <a:gd name="T0" fmla="*/ 3541 w 3617"/>
                <a:gd name="T1" fmla="*/ 2215 h 2215"/>
                <a:gd name="T2" fmla="*/ 248 w 3617"/>
                <a:gd name="T3" fmla="*/ 2215 h 2215"/>
                <a:gd name="T4" fmla="*/ 0 w 3617"/>
                <a:gd name="T5" fmla="*/ 0 h 2215"/>
                <a:gd name="T6" fmla="*/ 3373 w 3617"/>
                <a:gd name="T7" fmla="*/ 0 h 2215"/>
                <a:gd name="T8" fmla="*/ 3612 w 3617"/>
                <a:gd name="T9" fmla="*/ 2135 h 2215"/>
                <a:gd name="T10" fmla="*/ 3541 w 3617"/>
                <a:gd name="T11" fmla="*/ 2215 h 2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617" h="2215">
                  <a:moveTo>
                    <a:pt x="3541" y="2215"/>
                  </a:moveTo>
                  <a:cubicBezTo>
                    <a:pt x="248" y="2215"/>
                    <a:pt x="248" y="2215"/>
                    <a:pt x="248" y="221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373" y="0"/>
                    <a:pt x="3373" y="0"/>
                    <a:pt x="3373" y="0"/>
                  </a:cubicBezTo>
                  <a:cubicBezTo>
                    <a:pt x="3612" y="2135"/>
                    <a:pt x="3612" y="2135"/>
                    <a:pt x="3612" y="2135"/>
                  </a:cubicBezTo>
                  <a:cubicBezTo>
                    <a:pt x="3617" y="2179"/>
                    <a:pt x="3585" y="2215"/>
                    <a:pt x="3541" y="2215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51" name="Freeform 461">
              <a:extLst>
                <a:ext uri="{FF2B5EF4-FFF2-40B4-BE49-F238E27FC236}">
                  <a16:creationId xmlns:a16="http://schemas.microsoft.com/office/drawing/2014/main" id="{C76559FB-2354-4816-93D5-DD86EFB3F5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6628" y="2797437"/>
              <a:ext cx="3561502" cy="761583"/>
            </a:xfrm>
            <a:custGeom>
              <a:avLst/>
              <a:gdLst>
                <a:gd name="T0" fmla="*/ 3382 w 3456"/>
                <a:gd name="T1" fmla="*/ 80 h 739"/>
                <a:gd name="T2" fmla="*/ 3456 w 3456"/>
                <a:gd name="T3" fmla="*/ 739 h 739"/>
                <a:gd name="T4" fmla="*/ 83 w 3456"/>
                <a:gd name="T5" fmla="*/ 739 h 739"/>
                <a:gd name="T6" fmla="*/ 0 w 3456"/>
                <a:gd name="T7" fmla="*/ 0 h 739"/>
                <a:gd name="T8" fmla="*/ 3293 w 3456"/>
                <a:gd name="T9" fmla="*/ 0 h 739"/>
                <a:gd name="T10" fmla="*/ 3331 w 3456"/>
                <a:gd name="T11" fmla="*/ 9 h 739"/>
                <a:gd name="T12" fmla="*/ 3382 w 3456"/>
                <a:gd name="T13" fmla="*/ 80 h 7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56" h="739">
                  <a:moveTo>
                    <a:pt x="3382" y="80"/>
                  </a:moveTo>
                  <a:cubicBezTo>
                    <a:pt x="3456" y="739"/>
                    <a:pt x="3456" y="739"/>
                    <a:pt x="3456" y="739"/>
                  </a:cubicBezTo>
                  <a:cubicBezTo>
                    <a:pt x="83" y="739"/>
                    <a:pt x="83" y="739"/>
                    <a:pt x="83" y="73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293" y="0"/>
                    <a:pt x="3293" y="0"/>
                    <a:pt x="3293" y="0"/>
                  </a:cubicBezTo>
                  <a:cubicBezTo>
                    <a:pt x="3306" y="0"/>
                    <a:pt x="3319" y="3"/>
                    <a:pt x="3331" y="9"/>
                  </a:cubicBezTo>
                  <a:cubicBezTo>
                    <a:pt x="3358" y="23"/>
                    <a:pt x="3378" y="49"/>
                    <a:pt x="3382" y="80"/>
                  </a:cubicBezTo>
                  <a:close/>
                </a:path>
              </a:pathLst>
            </a:custGeom>
            <a:solidFill>
              <a:srgbClr val="3D3D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52" name="Freeform 462">
              <a:extLst>
                <a:ext uri="{FF2B5EF4-FFF2-40B4-BE49-F238E27FC236}">
                  <a16:creationId xmlns:a16="http://schemas.microsoft.com/office/drawing/2014/main" id="{3525763A-DB9D-45C3-AE7A-B71292FD972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1672" y="2806705"/>
              <a:ext cx="3476457" cy="752315"/>
            </a:xfrm>
            <a:custGeom>
              <a:avLst/>
              <a:gdLst>
                <a:gd name="T0" fmla="*/ 3299 w 3373"/>
                <a:gd name="T1" fmla="*/ 71 h 730"/>
                <a:gd name="T2" fmla="*/ 3373 w 3373"/>
                <a:gd name="T3" fmla="*/ 730 h 730"/>
                <a:gd name="T4" fmla="*/ 0 w 3373"/>
                <a:gd name="T5" fmla="*/ 730 h 730"/>
                <a:gd name="T6" fmla="*/ 3248 w 3373"/>
                <a:gd name="T7" fmla="*/ 0 h 730"/>
                <a:gd name="T8" fmla="*/ 3299 w 3373"/>
                <a:gd name="T9" fmla="*/ 71 h 7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73" h="730">
                  <a:moveTo>
                    <a:pt x="3299" y="71"/>
                  </a:moveTo>
                  <a:cubicBezTo>
                    <a:pt x="3373" y="730"/>
                    <a:pt x="3373" y="730"/>
                    <a:pt x="3373" y="730"/>
                  </a:cubicBezTo>
                  <a:cubicBezTo>
                    <a:pt x="0" y="730"/>
                    <a:pt x="0" y="730"/>
                    <a:pt x="0" y="730"/>
                  </a:cubicBezTo>
                  <a:cubicBezTo>
                    <a:pt x="3248" y="0"/>
                    <a:pt x="3248" y="0"/>
                    <a:pt x="3248" y="0"/>
                  </a:cubicBezTo>
                  <a:cubicBezTo>
                    <a:pt x="3275" y="14"/>
                    <a:pt x="3295" y="40"/>
                    <a:pt x="3299" y="71"/>
                  </a:cubicBezTo>
                  <a:close/>
                </a:path>
              </a:pathLst>
            </a:custGeom>
            <a:solidFill>
              <a:srgbClr val="0D0D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53" name="Freeform 463">
              <a:extLst>
                <a:ext uri="{FF2B5EF4-FFF2-40B4-BE49-F238E27FC236}">
                  <a16:creationId xmlns:a16="http://schemas.microsoft.com/office/drawing/2014/main" id="{4D8C516B-A205-45EF-95E7-D45C49EB498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0621" y="2895020"/>
              <a:ext cx="134108" cy="125931"/>
            </a:xfrm>
            <a:custGeom>
              <a:avLst/>
              <a:gdLst>
                <a:gd name="T0" fmla="*/ 126 w 130"/>
                <a:gd name="T1" fmla="*/ 61 h 122"/>
                <a:gd name="T2" fmla="*/ 72 w 130"/>
                <a:gd name="T3" fmla="*/ 122 h 122"/>
                <a:gd name="T4" fmla="*/ 4 w 130"/>
                <a:gd name="T5" fmla="*/ 61 h 122"/>
                <a:gd name="T6" fmla="*/ 58 w 130"/>
                <a:gd name="T7" fmla="*/ 0 h 122"/>
                <a:gd name="T8" fmla="*/ 126 w 130"/>
                <a:gd name="T9" fmla="*/ 61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0" h="122">
                  <a:moveTo>
                    <a:pt x="126" y="61"/>
                  </a:moveTo>
                  <a:cubicBezTo>
                    <a:pt x="130" y="95"/>
                    <a:pt x="106" y="122"/>
                    <a:pt x="72" y="122"/>
                  </a:cubicBezTo>
                  <a:cubicBezTo>
                    <a:pt x="38" y="122"/>
                    <a:pt x="8" y="95"/>
                    <a:pt x="4" y="61"/>
                  </a:cubicBezTo>
                  <a:cubicBezTo>
                    <a:pt x="0" y="28"/>
                    <a:pt x="24" y="0"/>
                    <a:pt x="58" y="0"/>
                  </a:cubicBezTo>
                  <a:cubicBezTo>
                    <a:pt x="92" y="0"/>
                    <a:pt x="122" y="28"/>
                    <a:pt x="126" y="6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54" name="Freeform 464">
              <a:extLst>
                <a:ext uri="{FF2B5EF4-FFF2-40B4-BE49-F238E27FC236}">
                  <a16:creationId xmlns:a16="http://schemas.microsoft.com/office/drawing/2014/main" id="{660DCEA7-E2FF-424A-8464-666ABE12801F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8690" y="2895020"/>
              <a:ext cx="134108" cy="125931"/>
            </a:xfrm>
            <a:custGeom>
              <a:avLst/>
              <a:gdLst>
                <a:gd name="T0" fmla="*/ 126 w 130"/>
                <a:gd name="T1" fmla="*/ 61 h 122"/>
                <a:gd name="T2" fmla="*/ 72 w 130"/>
                <a:gd name="T3" fmla="*/ 122 h 122"/>
                <a:gd name="T4" fmla="*/ 4 w 130"/>
                <a:gd name="T5" fmla="*/ 61 h 122"/>
                <a:gd name="T6" fmla="*/ 58 w 130"/>
                <a:gd name="T7" fmla="*/ 0 h 122"/>
                <a:gd name="T8" fmla="*/ 126 w 130"/>
                <a:gd name="T9" fmla="*/ 61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0" h="122">
                  <a:moveTo>
                    <a:pt x="126" y="61"/>
                  </a:moveTo>
                  <a:cubicBezTo>
                    <a:pt x="130" y="95"/>
                    <a:pt x="105" y="122"/>
                    <a:pt x="72" y="122"/>
                  </a:cubicBezTo>
                  <a:cubicBezTo>
                    <a:pt x="38" y="122"/>
                    <a:pt x="8" y="95"/>
                    <a:pt x="4" y="61"/>
                  </a:cubicBezTo>
                  <a:cubicBezTo>
                    <a:pt x="0" y="28"/>
                    <a:pt x="24" y="0"/>
                    <a:pt x="58" y="0"/>
                  </a:cubicBezTo>
                  <a:cubicBezTo>
                    <a:pt x="92" y="0"/>
                    <a:pt x="122" y="28"/>
                    <a:pt x="126" y="6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55" name="Freeform 465">
              <a:extLst>
                <a:ext uri="{FF2B5EF4-FFF2-40B4-BE49-F238E27FC236}">
                  <a16:creationId xmlns:a16="http://schemas.microsoft.com/office/drawing/2014/main" id="{5DC175DD-928F-441A-82B8-246C9213B9E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6758" y="2895020"/>
              <a:ext cx="133563" cy="125931"/>
            </a:xfrm>
            <a:custGeom>
              <a:avLst/>
              <a:gdLst>
                <a:gd name="T0" fmla="*/ 126 w 130"/>
                <a:gd name="T1" fmla="*/ 61 h 122"/>
                <a:gd name="T2" fmla="*/ 72 w 130"/>
                <a:gd name="T3" fmla="*/ 122 h 122"/>
                <a:gd name="T4" fmla="*/ 4 w 130"/>
                <a:gd name="T5" fmla="*/ 61 h 122"/>
                <a:gd name="T6" fmla="*/ 58 w 130"/>
                <a:gd name="T7" fmla="*/ 0 h 122"/>
                <a:gd name="T8" fmla="*/ 126 w 130"/>
                <a:gd name="T9" fmla="*/ 61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0" h="122">
                  <a:moveTo>
                    <a:pt x="126" y="61"/>
                  </a:moveTo>
                  <a:cubicBezTo>
                    <a:pt x="130" y="95"/>
                    <a:pt x="105" y="122"/>
                    <a:pt x="72" y="122"/>
                  </a:cubicBezTo>
                  <a:cubicBezTo>
                    <a:pt x="38" y="122"/>
                    <a:pt x="7" y="95"/>
                    <a:pt x="4" y="61"/>
                  </a:cubicBezTo>
                  <a:cubicBezTo>
                    <a:pt x="0" y="28"/>
                    <a:pt x="24" y="0"/>
                    <a:pt x="58" y="0"/>
                  </a:cubicBezTo>
                  <a:cubicBezTo>
                    <a:pt x="92" y="0"/>
                    <a:pt x="122" y="28"/>
                    <a:pt x="126" y="6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56" name="Freeform 466">
              <a:extLst>
                <a:ext uri="{FF2B5EF4-FFF2-40B4-BE49-F238E27FC236}">
                  <a16:creationId xmlns:a16="http://schemas.microsoft.com/office/drawing/2014/main" id="{3CC0034B-A9BB-43CA-892B-B490F23F466B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4827" y="2895020"/>
              <a:ext cx="132473" cy="125931"/>
            </a:xfrm>
            <a:custGeom>
              <a:avLst/>
              <a:gdLst>
                <a:gd name="T0" fmla="*/ 126 w 129"/>
                <a:gd name="T1" fmla="*/ 61 h 122"/>
                <a:gd name="T2" fmla="*/ 71 w 129"/>
                <a:gd name="T3" fmla="*/ 122 h 122"/>
                <a:gd name="T4" fmla="*/ 3 w 129"/>
                <a:gd name="T5" fmla="*/ 61 h 122"/>
                <a:gd name="T6" fmla="*/ 58 w 129"/>
                <a:gd name="T7" fmla="*/ 0 h 122"/>
                <a:gd name="T8" fmla="*/ 126 w 129"/>
                <a:gd name="T9" fmla="*/ 61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9" h="122">
                  <a:moveTo>
                    <a:pt x="126" y="61"/>
                  </a:moveTo>
                  <a:cubicBezTo>
                    <a:pt x="129" y="95"/>
                    <a:pt x="105" y="122"/>
                    <a:pt x="71" y="122"/>
                  </a:cubicBezTo>
                  <a:cubicBezTo>
                    <a:pt x="38" y="122"/>
                    <a:pt x="7" y="95"/>
                    <a:pt x="3" y="61"/>
                  </a:cubicBezTo>
                  <a:cubicBezTo>
                    <a:pt x="0" y="28"/>
                    <a:pt x="24" y="0"/>
                    <a:pt x="58" y="0"/>
                  </a:cubicBezTo>
                  <a:cubicBezTo>
                    <a:pt x="91" y="0"/>
                    <a:pt x="122" y="28"/>
                    <a:pt x="126" y="6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57" name="Freeform 467">
              <a:extLst>
                <a:ext uri="{FF2B5EF4-FFF2-40B4-BE49-F238E27FC236}">
                  <a16:creationId xmlns:a16="http://schemas.microsoft.com/office/drawing/2014/main" id="{9B91FD52-659A-4723-B7BC-2F92334E8B5C}"/>
                </a:ext>
              </a:extLst>
            </p:cNvPr>
            <p:cNvSpPr>
              <a:spLocks/>
            </p:cNvSpPr>
            <p:nvPr/>
          </p:nvSpPr>
          <p:spPr bwMode="auto">
            <a:xfrm>
              <a:off x="5092350" y="2895020"/>
              <a:ext cx="133018" cy="125931"/>
            </a:xfrm>
            <a:custGeom>
              <a:avLst/>
              <a:gdLst>
                <a:gd name="T0" fmla="*/ 126 w 129"/>
                <a:gd name="T1" fmla="*/ 61 h 122"/>
                <a:gd name="T2" fmla="*/ 71 w 129"/>
                <a:gd name="T3" fmla="*/ 122 h 122"/>
                <a:gd name="T4" fmla="*/ 3 w 129"/>
                <a:gd name="T5" fmla="*/ 61 h 122"/>
                <a:gd name="T6" fmla="*/ 58 w 129"/>
                <a:gd name="T7" fmla="*/ 0 h 122"/>
                <a:gd name="T8" fmla="*/ 126 w 129"/>
                <a:gd name="T9" fmla="*/ 61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9" h="122">
                  <a:moveTo>
                    <a:pt x="126" y="61"/>
                  </a:moveTo>
                  <a:cubicBezTo>
                    <a:pt x="129" y="95"/>
                    <a:pt x="105" y="122"/>
                    <a:pt x="71" y="122"/>
                  </a:cubicBezTo>
                  <a:cubicBezTo>
                    <a:pt x="38" y="122"/>
                    <a:pt x="7" y="95"/>
                    <a:pt x="3" y="61"/>
                  </a:cubicBezTo>
                  <a:cubicBezTo>
                    <a:pt x="0" y="28"/>
                    <a:pt x="24" y="0"/>
                    <a:pt x="58" y="0"/>
                  </a:cubicBezTo>
                  <a:cubicBezTo>
                    <a:pt x="91" y="0"/>
                    <a:pt x="122" y="28"/>
                    <a:pt x="126" y="6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58" name="Freeform 468">
              <a:extLst>
                <a:ext uri="{FF2B5EF4-FFF2-40B4-BE49-F238E27FC236}">
                  <a16:creationId xmlns:a16="http://schemas.microsoft.com/office/drawing/2014/main" id="{C299BEFD-D27C-4B8D-9339-38FED01957AF}"/>
                </a:ext>
              </a:extLst>
            </p:cNvPr>
            <p:cNvSpPr>
              <a:spLocks/>
            </p:cNvSpPr>
            <p:nvPr/>
          </p:nvSpPr>
          <p:spPr bwMode="auto">
            <a:xfrm>
              <a:off x="5629329" y="2895020"/>
              <a:ext cx="134108" cy="125931"/>
            </a:xfrm>
            <a:custGeom>
              <a:avLst/>
              <a:gdLst>
                <a:gd name="T0" fmla="*/ 126 w 130"/>
                <a:gd name="T1" fmla="*/ 61 h 122"/>
                <a:gd name="T2" fmla="*/ 72 w 130"/>
                <a:gd name="T3" fmla="*/ 122 h 122"/>
                <a:gd name="T4" fmla="*/ 4 w 130"/>
                <a:gd name="T5" fmla="*/ 61 h 122"/>
                <a:gd name="T6" fmla="*/ 58 w 130"/>
                <a:gd name="T7" fmla="*/ 0 h 122"/>
                <a:gd name="T8" fmla="*/ 126 w 130"/>
                <a:gd name="T9" fmla="*/ 61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0" h="122">
                  <a:moveTo>
                    <a:pt x="126" y="61"/>
                  </a:moveTo>
                  <a:cubicBezTo>
                    <a:pt x="130" y="95"/>
                    <a:pt x="106" y="122"/>
                    <a:pt x="72" y="122"/>
                  </a:cubicBezTo>
                  <a:cubicBezTo>
                    <a:pt x="38" y="122"/>
                    <a:pt x="8" y="95"/>
                    <a:pt x="4" y="61"/>
                  </a:cubicBezTo>
                  <a:cubicBezTo>
                    <a:pt x="0" y="28"/>
                    <a:pt x="25" y="0"/>
                    <a:pt x="58" y="0"/>
                  </a:cubicBezTo>
                  <a:cubicBezTo>
                    <a:pt x="92" y="0"/>
                    <a:pt x="123" y="28"/>
                    <a:pt x="126" y="6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59" name="Freeform 469">
              <a:extLst>
                <a:ext uri="{FF2B5EF4-FFF2-40B4-BE49-F238E27FC236}">
                  <a16:creationId xmlns:a16="http://schemas.microsoft.com/office/drawing/2014/main" id="{CD0AFA1E-C989-4AB5-A332-43E8CED8A66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617704" y="3157785"/>
              <a:ext cx="270942" cy="263310"/>
            </a:xfrm>
            <a:custGeom>
              <a:avLst/>
              <a:gdLst>
                <a:gd name="T0" fmla="*/ 5 w 263"/>
                <a:gd name="T1" fmla="*/ 127 h 255"/>
                <a:gd name="T2" fmla="*/ 28 w 263"/>
                <a:gd name="T3" fmla="*/ 34 h 255"/>
                <a:gd name="T4" fmla="*/ 118 w 263"/>
                <a:gd name="T5" fmla="*/ 0 h 255"/>
                <a:gd name="T6" fmla="*/ 216 w 263"/>
                <a:gd name="T7" fmla="*/ 33 h 255"/>
                <a:gd name="T8" fmla="*/ 260 w 263"/>
                <a:gd name="T9" fmla="*/ 125 h 255"/>
                <a:gd name="T10" fmla="*/ 253 w 263"/>
                <a:gd name="T11" fmla="*/ 196 h 255"/>
                <a:gd name="T12" fmla="*/ 216 w 263"/>
                <a:gd name="T13" fmla="*/ 239 h 255"/>
                <a:gd name="T14" fmla="*/ 149 w 263"/>
                <a:gd name="T15" fmla="*/ 255 h 255"/>
                <a:gd name="T16" fmla="*/ 79 w 263"/>
                <a:gd name="T17" fmla="*/ 241 h 255"/>
                <a:gd name="T18" fmla="*/ 30 w 263"/>
                <a:gd name="T19" fmla="*/ 199 h 255"/>
                <a:gd name="T20" fmla="*/ 5 w 263"/>
                <a:gd name="T21" fmla="*/ 127 h 255"/>
                <a:gd name="T22" fmla="*/ 81 w 263"/>
                <a:gd name="T23" fmla="*/ 128 h 255"/>
                <a:gd name="T24" fmla="*/ 101 w 263"/>
                <a:gd name="T25" fmla="*/ 181 h 255"/>
                <a:gd name="T26" fmla="*/ 140 w 263"/>
                <a:gd name="T27" fmla="*/ 198 h 255"/>
                <a:gd name="T28" fmla="*/ 176 w 263"/>
                <a:gd name="T29" fmla="*/ 182 h 255"/>
                <a:gd name="T30" fmla="*/ 184 w 263"/>
                <a:gd name="T31" fmla="*/ 124 h 255"/>
                <a:gd name="T32" fmla="*/ 164 w 263"/>
                <a:gd name="T33" fmla="*/ 74 h 255"/>
                <a:gd name="T34" fmla="*/ 124 w 263"/>
                <a:gd name="T35" fmla="*/ 58 h 255"/>
                <a:gd name="T36" fmla="*/ 89 w 263"/>
                <a:gd name="T37" fmla="*/ 74 h 255"/>
                <a:gd name="T38" fmla="*/ 81 w 263"/>
                <a:gd name="T39" fmla="*/ 128 h 2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63" h="255">
                  <a:moveTo>
                    <a:pt x="5" y="127"/>
                  </a:moveTo>
                  <a:cubicBezTo>
                    <a:pt x="0" y="87"/>
                    <a:pt x="8" y="56"/>
                    <a:pt x="28" y="34"/>
                  </a:cubicBezTo>
                  <a:cubicBezTo>
                    <a:pt x="48" y="11"/>
                    <a:pt x="78" y="0"/>
                    <a:pt x="118" y="0"/>
                  </a:cubicBezTo>
                  <a:cubicBezTo>
                    <a:pt x="159" y="0"/>
                    <a:pt x="191" y="11"/>
                    <a:pt x="216" y="33"/>
                  </a:cubicBezTo>
                  <a:cubicBezTo>
                    <a:pt x="241" y="55"/>
                    <a:pt x="255" y="86"/>
                    <a:pt x="260" y="125"/>
                  </a:cubicBezTo>
                  <a:cubicBezTo>
                    <a:pt x="263" y="154"/>
                    <a:pt x="261" y="178"/>
                    <a:pt x="253" y="196"/>
                  </a:cubicBezTo>
                  <a:cubicBezTo>
                    <a:pt x="246" y="215"/>
                    <a:pt x="233" y="229"/>
                    <a:pt x="216" y="239"/>
                  </a:cubicBezTo>
                  <a:cubicBezTo>
                    <a:pt x="199" y="249"/>
                    <a:pt x="177" y="255"/>
                    <a:pt x="149" y="255"/>
                  </a:cubicBezTo>
                  <a:cubicBezTo>
                    <a:pt x="121" y="255"/>
                    <a:pt x="98" y="250"/>
                    <a:pt x="79" y="241"/>
                  </a:cubicBezTo>
                  <a:cubicBezTo>
                    <a:pt x="60" y="232"/>
                    <a:pt x="43" y="218"/>
                    <a:pt x="30" y="199"/>
                  </a:cubicBezTo>
                  <a:cubicBezTo>
                    <a:pt x="16" y="180"/>
                    <a:pt x="8" y="156"/>
                    <a:pt x="5" y="127"/>
                  </a:cubicBezTo>
                  <a:close/>
                  <a:moveTo>
                    <a:pt x="81" y="128"/>
                  </a:moveTo>
                  <a:cubicBezTo>
                    <a:pt x="84" y="153"/>
                    <a:pt x="90" y="171"/>
                    <a:pt x="101" y="181"/>
                  </a:cubicBezTo>
                  <a:cubicBezTo>
                    <a:pt x="111" y="192"/>
                    <a:pt x="124" y="198"/>
                    <a:pt x="140" y="198"/>
                  </a:cubicBezTo>
                  <a:cubicBezTo>
                    <a:pt x="157" y="198"/>
                    <a:pt x="169" y="192"/>
                    <a:pt x="176" y="182"/>
                  </a:cubicBezTo>
                  <a:cubicBezTo>
                    <a:pt x="184" y="171"/>
                    <a:pt x="187" y="152"/>
                    <a:pt x="184" y="124"/>
                  </a:cubicBezTo>
                  <a:cubicBezTo>
                    <a:pt x="181" y="101"/>
                    <a:pt x="174" y="84"/>
                    <a:pt x="164" y="74"/>
                  </a:cubicBezTo>
                  <a:cubicBezTo>
                    <a:pt x="153" y="63"/>
                    <a:pt x="140" y="58"/>
                    <a:pt x="124" y="58"/>
                  </a:cubicBezTo>
                  <a:cubicBezTo>
                    <a:pt x="109" y="58"/>
                    <a:pt x="97" y="63"/>
                    <a:pt x="89" y="74"/>
                  </a:cubicBezTo>
                  <a:cubicBezTo>
                    <a:pt x="81" y="85"/>
                    <a:pt x="78" y="103"/>
                    <a:pt x="81" y="12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60" name="Freeform 470">
              <a:extLst>
                <a:ext uri="{FF2B5EF4-FFF2-40B4-BE49-F238E27FC236}">
                  <a16:creationId xmlns:a16="http://schemas.microsoft.com/office/drawing/2014/main" id="{F7E9666A-0A55-4E56-BB32-B3510937D29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6450" y="3228110"/>
              <a:ext cx="217517" cy="191895"/>
            </a:xfrm>
            <a:custGeom>
              <a:avLst/>
              <a:gdLst>
                <a:gd name="T0" fmla="*/ 150 w 211"/>
                <a:gd name="T1" fmla="*/ 113 h 186"/>
                <a:gd name="T2" fmla="*/ 203 w 211"/>
                <a:gd name="T3" fmla="*/ 119 h 186"/>
                <a:gd name="T4" fmla="*/ 210 w 211"/>
                <a:gd name="T5" fmla="*/ 128 h 186"/>
                <a:gd name="T6" fmla="*/ 198 w 211"/>
                <a:gd name="T7" fmla="*/ 155 h 186"/>
                <a:gd name="T8" fmla="*/ 169 w 211"/>
                <a:gd name="T9" fmla="*/ 178 h 186"/>
                <a:gd name="T10" fmla="*/ 121 w 211"/>
                <a:gd name="T11" fmla="*/ 186 h 186"/>
                <a:gd name="T12" fmla="*/ 73 w 211"/>
                <a:gd name="T13" fmla="*/ 181 h 186"/>
                <a:gd name="T14" fmla="*/ 39 w 211"/>
                <a:gd name="T15" fmla="*/ 164 h 186"/>
                <a:gd name="T16" fmla="*/ 14 w 211"/>
                <a:gd name="T17" fmla="*/ 136 h 186"/>
                <a:gd name="T18" fmla="*/ 2 w 211"/>
                <a:gd name="T19" fmla="*/ 94 h 186"/>
                <a:gd name="T20" fmla="*/ 6 w 211"/>
                <a:gd name="T21" fmla="*/ 48 h 186"/>
                <a:gd name="T22" fmla="*/ 22 w 211"/>
                <a:gd name="T23" fmla="*/ 24 h 186"/>
                <a:gd name="T24" fmla="*/ 45 w 211"/>
                <a:gd name="T25" fmla="*/ 8 h 186"/>
                <a:gd name="T26" fmla="*/ 95 w 211"/>
                <a:gd name="T27" fmla="*/ 0 h 186"/>
                <a:gd name="T28" fmla="*/ 164 w 211"/>
                <a:gd name="T29" fmla="*/ 16 h 186"/>
                <a:gd name="T30" fmla="*/ 198 w 211"/>
                <a:gd name="T31" fmla="*/ 54 h 186"/>
                <a:gd name="T32" fmla="*/ 193 w 211"/>
                <a:gd name="T33" fmla="*/ 62 h 186"/>
                <a:gd name="T34" fmla="*/ 143 w 211"/>
                <a:gd name="T35" fmla="*/ 69 h 186"/>
                <a:gd name="T36" fmla="*/ 136 w 211"/>
                <a:gd name="T37" fmla="*/ 65 h 186"/>
                <a:gd name="T38" fmla="*/ 125 w 211"/>
                <a:gd name="T39" fmla="*/ 53 h 186"/>
                <a:gd name="T40" fmla="*/ 103 w 211"/>
                <a:gd name="T41" fmla="*/ 47 h 186"/>
                <a:gd name="T42" fmla="*/ 77 w 211"/>
                <a:gd name="T43" fmla="*/ 59 h 186"/>
                <a:gd name="T44" fmla="*/ 70 w 211"/>
                <a:gd name="T45" fmla="*/ 96 h 186"/>
                <a:gd name="T46" fmla="*/ 84 w 211"/>
                <a:gd name="T47" fmla="*/ 129 h 186"/>
                <a:gd name="T48" fmla="*/ 112 w 211"/>
                <a:gd name="T49" fmla="*/ 141 h 186"/>
                <a:gd name="T50" fmla="*/ 134 w 211"/>
                <a:gd name="T51" fmla="*/ 134 h 186"/>
                <a:gd name="T52" fmla="*/ 144 w 211"/>
                <a:gd name="T53" fmla="*/ 117 h 186"/>
                <a:gd name="T54" fmla="*/ 150 w 211"/>
                <a:gd name="T55" fmla="*/ 113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11" h="186">
                  <a:moveTo>
                    <a:pt x="150" y="113"/>
                  </a:moveTo>
                  <a:cubicBezTo>
                    <a:pt x="203" y="119"/>
                    <a:pt x="203" y="119"/>
                    <a:pt x="203" y="119"/>
                  </a:cubicBezTo>
                  <a:cubicBezTo>
                    <a:pt x="208" y="120"/>
                    <a:pt x="211" y="124"/>
                    <a:pt x="210" y="128"/>
                  </a:cubicBezTo>
                  <a:cubicBezTo>
                    <a:pt x="207" y="138"/>
                    <a:pt x="203" y="147"/>
                    <a:pt x="198" y="155"/>
                  </a:cubicBezTo>
                  <a:cubicBezTo>
                    <a:pt x="190" y="165"/>
                    <a:pt x="181" y="173"/>
                    <a:pt x="169" y="178"/>
                  </a:cubicBezTo>
                  <a:cubicBezTo>
                    <a:pt x="157" y="184"/>
                    <a:pt x="141" y="186"/>
                    <a:pt x="121" y="186"/>
                  </a:cubicBezTo>
                  <a:cubicBezTo>
                    <a:pt x="102" y="186"/>
                    <a:pt x="86" y="185"/>
                    <a:pt x="73" y="181"/>
                  </a:cubicBezTo>
                  <a:cubicBezTo>
                    <a:pt x="60" y="178"/>
                    <a:pt x="49" y="172"/>
                    <a:pt x="39" y="164"/>
                  </a:cubicBezTo>
                  <a:cubicBezTo>
                    <a:pt x="29" y="156"/>
                    <a:pt x="21" y="147"/>
                    <a:pt x="14" y="136"/>
                  </a:cubicBezTo>
                  <a:cubicBezTo>
                    <a:pt x="8" y="126"/>
                    <a:pt x="4" y="112"/>
                    <a:pt x="2" y="94"/>
                  </a:cubicBezTo>
                  <a:cubicBezTo>
                    <a:pt x="0" y="76"/>
                    <a:pt x="1" y="60"/>
                    <a:pt x="6" y="48"/>
                  </a:cubicBezTo>
                  <a:cubicBezTo>
                    <a:pt x="10" y="39"/>
                    <a:pt x="15" y="31"/>
                    <a:pt x="22" y="24"/>
                  </a:cubicBezTo>
                  <a:cubicBezTo>
                    <a:pt x="30" y="17"/>
                    <a:pt x="37" y="12"/>
                    <a:pt x="45" y="8"/>
                  </a:cubicBezTo>
                  <a:cubicBezTo>
                    <a:pt x="58" y="3"/>
                    <a:pt x="75" y="0"/>
                    <a:pt x="95" y="0"/>
                  </a:cubicBezTo>
                  <a:cubicBezTo>
                    <a:pt x="125" y="0"/>
                    <a:pt x="147" y="5"/>
                    <a:pt x="164" y="16"/>
                  </a:cubicBezTo>
                  <a:cubicBezTo>
                    <a:pt x="178" y="25"/>
                    <a:pt x="189" y="37"/>
                    <a:pt x="198" y="54"/>
                  </a:cubicBezTo>
                  <a:cubicBezTo>
                    <a:pt x="200" y="57"/>
                    <a:pt x="197" y="62"/>
                    <a:pt x="193" y="62"/>
                  </a:cubicBezTo>
                  <a:cubicBezTo>
                    <a:pt x="143" y="69"/>
                    <a:pt x="143" y="69"/>
                    <a:pt x="143" y="69"/>
                  </a:cubicBezTo>
                  <a:cubicBezTo>
                    <a:pt x="140" y="70"/>
                    <a:pt x="137" y="68"/>
                    <a:pt x="136" y="65"/>
                  </a:cubicBezTo>
                  <a:cubicBezTo>
                    <a:pt x="133" y="60"/>
                    <a:pt x="129" y="56"/>
                    <a:pt x="125" y="53"/>
                  </a:cubicBezTo>
                  <a:cubicBezTo>
                    <a:pt x="119" y="49"/>
                    <a:pt x="112" y="47"/>
                    <a:pt x="103" y="47"/>
                  </a:cubicBezTo>
                  <a:cubicBezTo>
                    <a:pt x="91" y="47"/>
                    <a:pt x="83" y="51"/>
                    <a:pt x="77" y="59"/>
                  </a:cubicBezTo>
                  <a:cubicBezTo>
                    <a:pt x="71" y="67"/>
                    <a:pt x="68" y="79"/>
                    <a:pt x="70" y="96"/>
                  </a:cubicBezTo>
                  <a:cubicBezTo>
                    <a:pt x="72" y="110"/>
                    <a:pt x="77" y="122"/>
                    <a:pt x="84" y="129"/>
                  </a:cubicBezTo>
                  <a:cubicBezTo>
                    <a:pt x="92" y="137"/>
                    <a:pt x="101" y="141"/>
                    <a:pt x="112" y="141"/>
                  </a:cubicBezTo>
                  <a:cubicBezTo>
                    <a:pt x="121" y="141"/>
                    <a:pt x="128" y="138"/>
                    <a:pt x="134" y="134"/>
                  </a:cubicBezTo>
                  <a:cubicBezTo>
                    <a:pt x="139" y="130"/>
                    <a:pt x="142" y="124"/>
                    <a:pt x="144" y="117"/>
                  </a:cubicBezTo>
                  <a:cubicBezTo>
                    <a:pt x="145" y="114"/>
                    <a:pt x="148" y="113"/>
                    <a:pt x="150" y="1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61" name="Freeform 471">
              <a:extLst>
                <a:ext uri="{FF2B5EF4-FFF2-40B4-BE49-F238E27FC236}">
                  <a16:creationId xmlns:a16="http://schemas.microsoft.com/office/drawing/2014/main" id="{6EA021F6-FD85-47D1-9389-1E9E5D2057B2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2144" y="3165417"/>
              <a:ext cx="158095" cy="254588"/>
            </a:xfrm>
            <a:custGeom>
              <a:avLst/>
              <a:gdLst>
                <a:gd name="T0" fmla="*/ 87 w 153"/>
                <a:gd name="T1" fmla="*/ 8 h 247"/>
                <a:gd name="T2" fmla="*/ 92 w 153"/>
                <a:gd name="T3" fmla="*/ 59 h 247"/>
                <a:gd name="T4" fmla="*/ 100 w 153"/>
                <a:gd name="T5" fmla="*/ 65 h 247"/>
                <a:gd name="T6" fmla="*/ 124 w 153"/>
                <a:gd name="T7" fmla="*/ 65 h 247"/>
                <a:gd name="T8" fmla="*/ 131 w 153"/>
                <a:gd name="T9" fmla="*/ 71 h 247"/>
                <a:gd name="T10" fmla="*/ 136 w 153"/>
                <a:gd name="T11" fmla="*/ 109 h 247"/>
                <a:gd name="T12" fmla="*/ 130 w 153"/>
                <a:gd name="T13" fmla="*/ 115 h 247"/>
                <a:gd name="T14" fmla="*/ 105 w 153"/>
                <a:gd name="T15" fmla="*/ 115 h 247"/>
                <a:gd name="T16" fmla="*/ 99 w 153"/>
                <a:gd name="T17" fmla="*/ 122 h 247"/>
                <a:gd name="T18" fmla="*/ 106 w 153"/>
                <a:gd name="T19" fmla="*/ 178 h 247"/>
                <a:gd name="T20" fmla="*/ 110 w 153"/>
                <a:gd name="T21" fmla="*/ 193 h 247"/>
                <a:gd name="T22" fmla="*/ 122 w 153"/>
                <a:gd name="T23" fmla="*/ 199 h 247"/>
                <a:gd name="T24" fmla="*/ 136 w 153"/>
                <a:gd name="T25" fmla="*/ 197 h 247"/>
                <a:gd name="T26" fmla="*/ 144 w 153"/>
                <a:gd name="T27" fmla="*/ 202 h 247"/>
                <a:gd name="T28" fmla="*/ 152 w 153"/>
                <a:gd name="T29" fmla="*/ 236 h 247"/>
                <a:gd name="T30" fmla="*/ 147 w 153"/>
                <a:gd name="T31" fmla="*/ 243 h 247"/>
                <a:gd name="T32" fmla="*/ 106 w 153"/>
                <a:gd name="T33" fmla="*/ 247 h 247"/>
                <a:gd name="T34" fmla="*/ 68 w 153"/>
                <a:gd name="T35" fmla="*/ 241 h 247"/>
                <a:gd name="T36" fmla="*/ 48 w 153"/>
                <a:gd name="T37" fmla="*/ 221 h 247"/>
                <a:gd name="T38" fmla="*/ 37 w 153"/>
                <a:gd name="T39" fmla="*/ 178 h 247"/>
                <a:gd name="T40" fmla="*/ 31 w 153"/>
                <a:gd name="T41" fmla="*/ 122 h 247"/>
                <a:gd name="T42" fmla="*/ 24 w 153"/>
                <a:gd name="T43" fmla="*/ 115 h 247"/>
                <a:gd name="T44" fmla="*/ 11 w 153"/>
                <a:gd name="T45" fmla="*/ 115 h 247"/>
                <a:gd name="T46" fmla="*/ 4 w 153"/>
                <a:gd name="T47" fmla="*/ 109 h 247"/>
                <a:gd name="T48" fmla="*/ 0 w 153"/>
                <a:gd name="T49" fmla="*/ 71 h 247"/>
                <a:gd name="T50" fmla="*/ 6 w 153"/>
                <a:gd name="T51" fmla="*/ 65 h 247"/>
                <a:gd name="T52" fmla="*/ 18 w 153"/>
                <a:gd name="T53" fmla="*/ 65 h 247"/>
                <a:gd name="T54" fmla="*/ 24 w 153"/>
                <a:gd name="T55" fmla="*/ 59 h 247"/>
                <a:gd name="T56" fmla="*/ 21 w 153"/>
                <a:gd name="T57" fmla="*/ 36 h 247"/>
                <a:gd name="T58" fmla="*/ 24 w 153"/>
                <a:gd name="T59" fmla="*/ 30 h 247"/>
                <a:gd name="T60" fmla="*/ 77 w 153"/>
                <a:gd name="T61" fmla="*/ 2 h 247"/>
                <a:gd name="T62" fmla="*/ 87 w 153"/>
                <a:gd name="T63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53" h="247">
                  <a:moveTo>
                    <a:pt x="87" y="8"/>
                  </a:moveTo>
                  <a:cubicBezTo>
                    <a:pt x="92" y="59"/>
                    <a:pt x="92" y="59"/>
                    <a:pt x="92" y="59"/>
                  </a:cubicBezTo>
                  <a:cubicBezTo>
                    <a:pt x="93" y="62"/>
                    <a:pt x="96" y="65"/>
                    <a:pt x="100" y="65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128" y="65"/>
                    <a:pt x="131" y="68"/>
                    <a:pt x="131" y="71"/>
                  </a:cubicBezTo>
                  <a:cubicBezTo>
                    <a:pt x="136" y="109"/>
                    <a:pt x="136" y="109"/>
                    <a:pt x="136" y="109"/>
                  </a:cubicBezTo>
                  <a:cubicBezTo>
                    <a:pt x="136" y="112"/>
                    <a:pt x="133" y="115"/>
                    <a:pt x="130" y="115"/>
                  </a:cubicBezTo>
                  <a:cubicBezTo>
                    <a:pt x="105" y="115"/>
                    <a:pt x="105" y="115"/>
                    <a:pt x="105" y="115"/>
                  </a:cubicBezTo>
                  <a:cubicBezTo>
                    <a:pt x="102" y="115"/>
                    <a:pt x="99" y="118"/>
                    <a:pt x="99" y="122"/>
                  </a:cubicBezTo>
                  <a:cubicBezTo>
                    <a:pt x="106" y="178"/>
                    <a:pt x="106" y="178"/>
                    <a:pt x="106" y="178"/>
                  </a:cubicBezTo>
                  <a:cubicBezTo>
                    <a:pt x="107" y="186"/>
                    <a:pt x="108" y="191"/>
                    <a:pt x="110" y="193"/>
                  </a:cubicBezTo>
                  <a:cubicBezTo>
                    <a:pt x="112" y="197"/>
                    <a:pt x="116" y="199"/>
                    <a:pt x="122" y="199"/>
                  </a:cubicBezTo>
                  <a:cubicBezTo>
                    <a:pt x="126" y="199"/>
                    <a:pt x="130" y="198"/>
                    <a:pt x="136" y="197"/>
                  </a:cubicBezTo>
                  <a:cubicBezTo>
                    <a:pt x="139" y="196"/>
                    <a:pt x="144" y="198"/>
                    <a:pt x="144" y="202"/>
                  </a:cubicBezTo>
                  <a:cubicBezTo>
                    <a:pt x="152" y="236"/>
                    <a:pt x="152" y="236"/>
                    <a:pt x="152" y="236"/>
                  </a:cubicBezTo>
                  <a:cubicBezTo>
                    <a:pt x="153" y="239"/>
                    <a:pt x="151" y="242"/>
                    <a:pt x="147" y="243"/>
                  </a:cubicBezTo>
                  <a:cubicBezTo>
                    <a:pt x="133" y="246"/>
                    <a:pt x="119" y="247"/>
                    <a:pt x="106" y="247"/>
                  </a:cubicBezTo>
                  <a:cubicBezTo>
                    <a:pt x="89" y="247"/>
                    <a:pt x="77" y="245"/>
                    <a:pt x="68" y="241"/>
                  </a:cubicBezTo>
                  <a:cubicBezTo>
                    <a:pt x="59" y="237"/>
                    <a:pt x="53" y="230"/>
                    <a:pt x="48" y="221"/>
                  </a:cubicBezTo>
                  <a:cubicBezTo>
                    <a:pt x="43" y="212"/>
                    <a:pt x="39" y="198"/>
                    <a:pt x="37" y="178"/>
                  </a:cubicBezTo>
                  <a:cubicBezTo>
                    <a:pt x="31" y="122"/>
                    <a:pt x="31" y="122"/>
                    <a:pt x="31" y="122"/>
                  </a:cubicBezTo>
                  <a:cubicBezTo>
                    <a:pt x="30" y="118"/>
                    <a:pt x="27" y="115"/>
                    <a:pt x="24" y="115"/>
                  </a:cubicBezTo>
                  <a:cubicBezTo>
                    <a:pt x="11" y="115"/>
                    <a:pt x="11" y="115"/>
                    <a:pt x="11" y="115"/>
                  </a:cubicBezTo>
                  <a:cubicBezTo>
                    <a:pt x="8" y="115"/>
                    <a:pt x="5" y="112"/>
                    <a:pt x="4" y="109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0" y="68"/>
                    <a:pt x="2" y="65"/>
                    <a:pt x="6" y="65"/>
                  </a:cubicBezTo>
                  <a:cubicBezTo>
                    <a:pt x="18" y="65"/>
                    <a:pt x="18" y="65"/>
                    <a:pt x="18" y="65"/>
                  </a:cubicBezTo>
                  <a:cubicBezTo>
                    <a:pt x="22" y="65"/>
                    <a:pt x="24" y="62"/>
                    <a:pt x="24" y="59"/>
                  </a:cubicBezTo>
                  <a:cubicBezTo>
                    <a:pt x="21" y="36"/>
                    <a:pt x="21" y="36"/>
                    <a:pt x="21" y="36"/>
                  </a:cubicBezTo>
                  <a:cubicBezTo>
                    <a:pt x="21" y="34"/>
                    <a:pt x="22" y="32"/>
                    <a:pt x="24" y="30"/>
                  </a:cubicBezTo>
                  <a:cubicBezTo>
                    <a:pt x="77" y="2"/>
                    <a:pt x="77" y="2"/>
                    <a:pt x="77" y="2"/>
                  </a:cubicBezTo>
                  <a:cubicBezTo>
                    <a:pt x="81" y="0"/>
                    <a:pt x="86" y="3"/>
                    <a:pt x="87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62" name="Freeform 472">
              <a:extLst>
                <a:ext uri="{FF2B5EF4-FFF2-40B4-BE49-F238E27FC236}">
                  <a16:creationId xmlns:a16="http://schemas.microsoft.com/office/drawing/2014/main" id="{FBDA1D36-53D5-4BB7-90BB-8AC34573C6C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09507" y="3228110"/>
              <a:ext cx="216972" cy="191895"/>
            </a:xfrm>
            <a:custGeom>
              <a:avLst/>
              <a:gdLst>
                <a:gd name="T0" fmla="*/ 3 w 211"/>
                <a:gd name="T1" fmla="*/ 94 h 186"/>
                <a:gd name="T2" fmla="*/ 23 w 211"/>
                <a:gd name="T3" fmla="*/ 26 h 186"/>
                <a:gd name="T4" fmla="*/ 94 w 211"/>
                <a:gd name="T5" fmla="*/ 0 h 186"/>
                <a:gd name="T6" fmla="*/ 179 w 211"/>
                <a:gd name="T7" fmla="*/ 31 h 186"/>
                <a:gd name="T8" fmla="*/ 208 w 211"/>
                <a:gd name="T9" fmla="*/ 93 h 186"/>
                <a:gd name="T10" fmla="*/ 188 w 211"/>
                <a:gd name="T11" fmla="*/ 160 h 186"/>
                <a:gd name="T12" fmla="*/ 115 w 211"/>
                <a:gd name="T13" fmla="*/ 186 h 186"/>
                <a:gd name="T14" fmla="*/ 43 w 211"/>
                <a:gd name="T15" fmla="*/ 165 h 186"/>
                <a:gd name="T16" fmla="*/ 3 w 211"/>
                <a:gd name="T17" fmla="*/ 94 h 186"/>
                <a:gd name="T18" fmla="*/ 71 w 211"/>
                <a:gd name="T19" fmla="*/ 94 h 186"/>
                <a:gd name="T20" fmla="*/ 85 w 211"/>
                <a:gd name="T21" fmla="*/ 129 h 186"/>
                <a:gd name="T22" fmla="*/ 111 w 211"/>
                <a:gd name="T23" fmla="*/ 140 h 186"/>
                <a:gd name="T24" fmla="*/ 134 w 211"/>
                <a:gd name="T25" fmla="*/ 129 h 186"/>
                <a:gd name="T26" fmla="*/ 139 w 211"/>
                <a:gd name="T27" fmla="*/ 93 h 186"/>
                <a:gd name="T28" fmla="*/ 126 w 211"/>
                <a:gd name="T29" fmla="*/ 58 h 186"/>
                <a:gd name="T30" fmla="*/ 101 w 211"/>
                <a:gd name="T31" fmla="*/ 47 h 186"/>
                <a:gd name="T32" fmla="*/ 77 w 211"/>
                <a:gd name="T33" fmla="*/ 59 h 186"/>
                <a:gd name="T34" fmla="*/ 71 w 211"/>
                <a:gd name="T35" fmla="*/ 94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11" h="186">
                  <a:moveTo>
                    <a:pt x="3" y="94"/>
                  </a:moveTo>
                  <a:cubicBezTo>
                    <a:pt x="0" y="67"/>
                    <a:pt x="7" y="44"/>
                    <a:pt x="23" y="26"/>
                  </a:cubicBezTo>
                  <a:cubicBezTo>
                    <a:pt x="39" y="9"/>
                    <a:pt x="63" y="0"/>
                    <a:pt x="94" y="0"/>
                  </a:cubicBezTo>
                  <a:cubicBezTo>
                    <a:pt x="130" y="0"/>
                    <a:pt x="158" y="10"/>
                    <a:pt x="179" y="31"/>
                  </a:cubicBezTo>
                  <a:cubicBezTo>
                    <a:pt x="195" y="48"/>
                    <a:pt x="205" y="68"/>
                    <a:pt x="208" y="93"/>
                  </a:cubicBezTo>
                  <a:cubicBezTo>
                    <a:pt x="211" y="120"/>
                    <a:pt x="204" y="143"/>
                    <a:pt x="188" y="160"/>
                  </a:cubicBezTo>
                  <a:cubicBezTo>
                    <a:pt x="172" y="178"/>
                    <a:pt x="148" y="186"/>
                    <a:pt x="115" y="186"/>
                  </a:cubicBezTo>
                  <a:cubicBezTo>
                    <a:pt x="87" y="186"/>
                    <a:pt x="63" y="179"/>
                    <a:pt x="43" y="165"/>
                  </a:cubicBezTo>
                  <a:cubicBezTo>
                    <a:pt x="20" y="147"/>
                    <a:pt x="6" y="123"/>
                    <a:pt x="3" y="94"/>
                  </a:cubicBezTo>
                  <a:close/>
                  <a:moveTo>
                    <a:pt x="71" y="94"/>
                  </a:moveTo>
                  <a:cubicBezTo>
                    <a:pt x="73" y="109"/>
                    <a:pt x="78" y="121"/>
                    <a:pt x="85" y="129"/>
                  </a:cubicBezTo>
                  <a:cubicBezTo>
                    <a:pt x="92" y="136"/>
                    <a:pt x="101" y="140"/>
                    <a:pt x="111" y="140"/>
                  </a:cubicBezTo>
                  <a:cubicBezTo>
                    <a:pt x="120" y="140"/>
                    <a:pt x="128" y="137"/>
                    <a:pt x="134" y="129"/>
                  </a:cubicBezTo>
                  <a:cubicBezTo>
                    <a:pt x="139" y="121"/>
                    <a:pt x="141" y="109"/>
                    <a:pt x="139" y="93"/>
                  </a:cubicBezTo>
                  <a:cubicBezTo>
                    <a:pt x="137" y="77"/>
                    <a:pt x="133" y="66"/>
                    <a:pt x="126" y="58"/>
                  </a:cubicBezTo>
                  <a:cubicBezTo>
                    <a:pt x="118" y="51"/>
                    <a:pt x="110" y="47"/>
                    <a:pt x="101" y="47"/>
                  </a:cubicBezTo>
                  <a:cubicBezTo>
                    <a:pt x="91" y="47"/>
                    <a:pt x="83" y="51"/>
                    <a:pt x="77" y="59"/>
                  </a:cubicBezTo>
                  <a:cubicBezTo>
                    <a:pt x="72" y="66"/>
                    <a:pt x="70" y="78"/>
                    <a:pt x="71" y="9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63" name="Freeform 473">
              <a:extLst>
                <a:ext uri="{FF2B5EF4-FFF2-40B4-BE49-F238E27FC236}">
                  <a16:creationId xmlns:a16="http://schemas.microsoft.com/office/drawing/2014/main" id="{7532AEDF-3F12-4062-A2A6-D26F1077387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540108" y="3162146"/>
              <a:ext cx="221878" cy="257859"/>
            </a:xfrm>
            <a:custGeom>
              <a:avLst/>
              <a:gdLst>
                <a:gd name="T0" fmla="*/ 6 w 215"/>
                <a:gd name="T1" fmla="*/ 0 h 250"/>
                <a:gd name="T2" fmla="*/ 62 w 215"/>
                <a:gd name="T3" fmla="*/ 0 h 250"/>
                <a:gd name="T4" fmla="*/ 69 w 215"/>
                <a:gd name="T5" fmla="*/ 7 h 250"/>
                <a:gd name="T6" fmla="*/ 76 w 215"/>
                <a:gd name="T7" fmla="*/ 71 h 250"/>
                <a:gd name="T8" fmla="*/ 87 w 215"/>
                <a:gd name="T9" fmla="*/ 77 h 250"/>
                <a:gd name="T10" fmla="*/ 100 w 215"/>
                <a:gd name="T11" fmla="*/ 69 h 250"/>
                <a:gd name="T12" fmla="*/ 128 w 215"/>
                <a:gd name="T13" fmla="*/ 64 h 250"/>
                <a:gd name="T14" fmla="*/ 184 w 215"/>
                <a:gd name="T15" fmla="*/ 87 h 250"/>
                <a:gd name="T16" fmla="*/ 213 w 215"/>
                <a:gd name="T17" fmla="*/ 155 h 250"/>
                <a:gd name="T18" fmla="*/ 209 w 215"/>
                <a:gd name="T19" fmla="*/ 206 h 250"/>
                <a:gd name="T20" fmla="*/ 186 w 215"/>
                <a:gd name="T21" fmla="*/ 239 h 250"/>
                <a:gd name="T22" fmla="*/ 149 w 215"/>
                <a:gd name="T23" fmla="*/ 250 h 250"/>
                <a:gd name="T24" fmla="*/ 115 w 215"/>
                <a:gd name="T25" fmla="*/ 243 h 250"/>
                <a:gd name="T26" fmla="*/ 101 w 215"/>
                <a:gd name="T27" fmla="*/ 232 h 250"/>
                <a:gd name="T28" fmla="*/ 90 w 215"/>
                <a:gd name="T29" fmla="*/ 237 h 250"/>
                <a:gd name="T30" fmla="*/ 90 w 215"/>
                <a:gd name="T31" fmla="*/ 240 h 250"/>
                <a:gd name="T32" fmla="*/ 85 w 215"/>
                <a:gd name="T33" fmla="*/ 246 h 250"/>
                <a:gd name="T34" fmla="*/ 34 w 215"/>
                <a:gd name="T35" fmla="*/ 246 h 250"/>
                <a:gd name="T36" fmla="*/ 26 w 215"/>
                <a:gd name="T37" fmla="*/ 240 h 250"/>
                <a:gd name="T38" fmla="*/ 0 w 215"/>
                <a:gd name="T39" fmla="*/ 7 h 250"/>
                <a:gd name="T40" fmla="*/ 6 w 215"/>
                <a:gd name="T41" fmla="*/ 0 h 250"/>
                <a:gd name="T42" fmla="*/ 86 w 215"/>
                <a:gd name="T43" fmla="*/ 157 h 250"/>
                <a:gd name="T44" fmla="*/ 98 w 215"/>
                <a:gd name="T45" fmla="*/ 190 h 250"/>
                <a:gd name="T46" fmla="*/ 121 w 215"/>
                <a:gd name="T47" fmla="*/ 200 h 250"/>
                <a:gd name="T48" fmla="*/ 140 w 215"/>
                <a:gd name="T49" fmla="*/ 190 h 250"/>
                <a:gd name="T50" fmla="*/ 145 w 215"/>
                <a:gd name="T51" fmla="*/ 156 h 250"/>
                <a:gd name="T52" fmla="*/ 133 w 215"/>
                <a:gd name="T53" fmla="*/ 125 h 250"/>
                <a:gd name="T54" fmla="*/ 112 w 215"/>
                <a:gd name="T55" fmla="*/ 115 h 250"/>
                <a:gd name="T56" fmla="*/ 91 w 215"/>
                <a:gd name="T57" fmla="*/ 125 h 250"/>
                <a:gd name="T58" fmla="*/ 86 w 215"/>
                <a:gd name="T59" fmla="*/ 157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15" h="250">
                  <a:moveTo>
                    <a:pt x="6" y="0"/>
                  </a:moveTo>
                  <a:cubicBezTo>
                    <a:pt x="62" y="0"/>
                    <a:pt x="62" y="0"/>
                    <a:pt x="62" y="0"/>
                  </a:cubicBezTo>
                  <a:cubicBezTo>
                    <a:pt x="66" y="0"/>
                    <a:pt x="69" y="3"/>
                    <a:pt x="69" y="7"/>
                  </a:cubicBezTo>
                  <a:cubicBezTo>
                    <a:pt x="76" y="71"/>
                    <a:pt x="76" y="71"/>
                    <a:pt x="76" y="71"/>
                  </a:cubicBezTo>
                  <a:cubicBezTo>
                    <a:pt x="77" y="77"/>
                    <a:pt x="83" y="80"/>
                    <a:pt x="87" y="77"/>
                  </a:cubicBezTo>
                  <a:cubicBezTo>
                    <a:pt x="91" y="74"/>
                    <a:pt x="95" y="71"/>
                    <a:pt x="100" y="69"/>
                  </a:cubicBezTo>
                  <a:cubicBezTo>
                    <a:pt x="108" y="66"/>
                    <a:pt x="117" y="64"/>
                    <a:pt x="128" y="64"/>
                  </a:cubicBezTo>
                  <a:cubicBezTo>
                    <a:pt x="149" y="64"/>
                    <a:pt x="168" y="72"/>
                    <a:pt x="184" y="87"/>
                  </a:cubicBezTo>
                  <a:cubicBezTo>
                    <a:pt x="200" y="103"/>
                    <a:pt x="210" y="125"/>
                    <a:pt x="213" y="155"/>
                  </a:cubicBezTo>
                  <a:cubicBezTo>
                    <a:pt x="215" y="174"/>
                    <a:pt x="214" y="191"/>
                    <a:pt x="209" y="206"/>
                  </a:cubicBezTo>
                  <a:cubicBezTo>
                    <a:pt x="204" y="221"/>
                    <a:pt x="197" y="232"/>
                    <a:pt x="186" y="239"/>
                  </a:cubicBezTo>
                  <a:cubicBezTo>
                    <a:pt x="175" y="247"/>
                    <a:pt x="163" y="250"/>
                    <a:pt x="149" y="250"/>
                  </a:cubicBezTo>
                  <a:cubicBezTo>
                    <a:pt x="137" y="250"/>
                    <a:pt x="126" y="248"/>
                    <a:pt x="115" y="243"/>
                  </a:cubicBezTo>
                  <a:cubicBezTo>
                    <a:pt x="111" y="240"/>
                    <a:pt x="106" y="237"/>
                    <a:pt x="101" y="232"/>
                  </a:cubicBezTo>
                  <a:cubicBezTo>
                    <a:pt x="96" y="228"/>
                    <a:pt x="89" y="231"/>
                    <a:pt x="90" y="237"/>
                  </a:cubicBezTo>
                  <a:cubicBezTo>
                    <a:pt x="90" y="240"/>
                    <a:pt x="90" y="240"/>
                    <a:pt x="90" y="240"/>
                  </a:cubicBezTo>
                  <a:cubicBezTo>
                    <a:pt x="91" y="244"/>
                    <a:pt x="88" y="246"/>
                    <a:pt x="85" y="246"/>
                  </a:cubicBezTo>
                  <a:cubicBezTo>
                    <a:pt x="34" y="246"/>
                    <a:pt x="34" y="246"/>
                    <a:pt x="34" y="246"/>
                  </a:cubicBezTo>
                  <a:cubicBezTo>
                    <a:pt x="30" y="246"/>
                    <a:pt x="27" y="244"/>
                    <a:pt x="26" y="240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3"/>
                    <a:pt x="2" y="0"/>
                    <a:pt x="6" y="0"/>
                  </a:cubicBezTo>
                  <a:close/>
                  <a:moveTo>
                    <a:pt x="86" y="157"/>
                  </a:moveTo>
                  <a:cubicBezTo>
                    <a:pt x="87" y="172"/>
                    <a:pt x="91" y="183"/>
                    <a:pt x="98" y="190"/>
                  </a:cubicBezTo>
                  <a:cubicBezTo>
                    <a:pt x="104" y="197"/>
                    <a:pt x="112" y="200"/>
                    <a:pt x="121" y="200"/>
                  </a:cubicBezTo>
                  <a:cubicBezTo>
                    <a:pt x="129" y="200"/>
                    <a:pt x="136" y="197"/>
                    <a:pt x="140" y="190"/>
                  </a:cubicBezTo>
                  <a:cubicBezTo>
                    <a:pt x="145" y="183"/>
                    <a:pt x="147" y="172"/>
                    <a:pt x="145" y="156"/>
                  </a:cubicBezTo>
                  <a:cubicBezTo>
                    <a:pt x="143" y="142"/>
                    <a:pt x="139" y="132"/>
                    <a:pt x="133" y="125"/>
                  </a:cubicBezTo>
                  <a:cubicBezTo>
                    <a:pt x="127" y="118"/>
                    <a:pt x="120" y="115"/>
                    <a:pt x="112" y="115"/>
                  </a:cubicBezTo>
                  <a:cubicBezTo>
                    <a:pt x="103" y="115"/>
                    <a:pt x="96" y="119"/>
                    <a:pt x="91" y="125"/>
                  </a:cubicBezTo>
                  <a:cubicBezTo>
                    <a:pt x="86" y="132"/>
                    <a:pt x="84" y="143"/>
                    <a:pt x="86" y="15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64" name="Freeform 474">
              <a:extLst>
                <a:ext uri="{FF2B5EF4-FFF2-40B4-BE49-F238E27FC236}">
                  <a16:creationId xmlns:a16="http://schemas.microsoft.com/office/drawing/2014/main" id="{BAA81185-EBE0-4751-A9C6-12145C43E24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782157" y="3228110"/>
              <a:ext cx="217517" cy="191895"/>
            </a:xfrm>
            <a:custGeom>
              <a:avLst/>
              <a:gdLst>
                <a:gd name="T0" fmla="*/ 205 w 211"/>
                <a:gd name="T1" fmla="*/ 110 h 186"/>
                <a:gd name="T2" fmla="*/ 82 w 211"/>
                <a:gd name="T3" fmla="*/ 110 h 186"/>
                <a:gd name="T4" fmla="*/ 76 w 211"/>
                <a:gd name="T5" fmla="*/ 118 h 186"/>
                <a:gd name="T6" fmla="*/ 86 w 211"/>
                <a:gd name="T7" fmla="*/ 135 h 186"/>
                <a:gd name="T8" fmla="*/ 113 w 211"/>
                <a:gd name="T9" fmla="*/ 146 h 186"/>
                <a:gd name="T10" fmla="*/ 131 w 211"/>
                <a:gd name="T11" fmla="*/ 141 h 186"/>
                <a:gd name="T12" fmla="*/ 140 w 211"/>
                <a:gd name="T13" fmla="*/ 133 h 186"/>
                <a:gd name="T14" fmla="*/ 145 w 211"/>
                <a:gd name="T15" fmla="*/ 130 h 186"/>
                <a:gd name="T16" fmla="*/ 200 w 211"/>
                <a:gd name="T17" fmla="*/ 135 h 186"/>
                <a:gd name="T18" fmla="*/ 205 w 211"/>
                <a:gd name="T19" fmla="*/ 145 h 186"/>
                <a:gd name="T20" fmla="*/ 177 w 211"/>
                <a:gd name="T21" fmla="*/ 175 h 186"/>
                <a:gd name="T22" fmla="*/ 116 w 211"/>
                <a:gd name="T23" fmla="*/ 186 h 186"/>
                <a:gd name="T24" fmla="*/ 59 w 211"/>
                <a:gd name="T25" fmla="*/ 176 h 186"/>
                <a:gd name="T26" fmla="*/ 22 w 211"/>
                <a:gd name="T27" fmla="*/ 145 h 186"/>
                <a:gd name="T28" fmla="*/ 3 w 211"/>
                <a:gd name="T29" fmla="*/ 94 h 186"/>
                <a:gd name="T30" fmla="*/ 22 w 211"/>
                <a:gd name="T31" fmla="*/ 26 h 186"/>
                <a:gd name="T32" fmla="*/ 93 w 211"/>
                <a:gd name="T33" fmla="*/ 0 h 186"/>
                <a:gd name="T34" fmla="*/ 155 w 211"/>
                <a:gd name="T35" fmla="*/ 12 h 186"/>
                <a:gd name="T36" fmla="*/ 192 w 211"/>
                <a:gd name="T37" fmla="*/ 45 h 186"/>
                <a:gd name="T38" fmla="*/ 210 w 211"/>
                <a:gd name="T39" fmla="*/ 102 h 186"/>
                <a:gd name="T40" fmla="*/ 210 w 211"/>
                <a:gd name="T41" fmla="*/ 104 h 186"/>
                <a:gd name="T42" fmla="*/ 205 w 211"/>
                <a:gd name="T43" fmla="*/ 110 h 186"/>
                <a:gd name="T44" fmla="*/ 130 w 211"/>
                <a:gd name="T45" fmla="*/ 77 h 186"/>
                <a:gd name="T46" fmla="*/ 136 w 211"/>
                <a:gd name="T47" fmla="*/ 70 h 186"/>
                <a:gd name="T48" fmla="*/ 124 w 211"/>
                <a:gd name="T49" fmla="*/ 49 h 186"/>
                <a:gd name="T50" fmla="*/ 100 w 211"/>
                <a:gd name="T51" fmla="*/ 40 h 186"/>
                <a:gd name="T52" fmla="*/ 76 w 211"/>
                <a:gd name="T53" fmla="*/ 53 h 186"/>
                <a:gd name="T54" fmla="*/ 71 w 211"/>
                <a:gd name="T55" fmla="*/ 70 h 186"/>
                <a:gd name="T56" fmla="*/ 78 w 211"/>
                <a:gd name="T57" fmla="*/ 77 h 186"/>
                <a:gd name="T58" fmla="*/ 130 w 211"/>
                <a:gd name="T59" fmla="*/ 77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11" h="186">
                  <a:moveTo>
                    <a:pt x="205" y="110"/>
                  </a:moveTo>
                  <a:cubicBezTo>
                    <a:pt x="82" y="110"/>
                    <a:pt x="82" y="110"/>
                    <a:pt x="82" y="110"/>
                  </a:cubicBezTo>
                  <a:cubicBezTo>
                    <a:pt x="78" y="110"/>
                    <a:pt x="75" y="114"/>
                    <a:pt x="76" y="118"/>
                  </a:cubicBezTo>
                  <a:cubicBezTo>
                    <a:pt x="79" y="125"/>
                    <a:pt x="82" y="131"/>
                    <a:pt x="86" y="135"/>
                  </a:cubicBezTo>
                  <a:cubicBezTo>
                    <a:pt x="93" y="142"/>
                    <a:pt x="102" y="146"/>
                    <a:pt x="113" y="146"/>
                  </a:cubicBezTo>
                  <a:cubicBezTo>
                    <a:pt x="120" y="146"/>
                    <a:pt x="126" y="145"/>
                    <a:pt x="131" y="141"/>
                  </a:cubicBezTo>
                  <a:cubicBezTo>
                    <a:pt x="134" y="139"/>
                    <a:pt x="137" y="137"/>
                    <a:pt x="140" y="133"/>
                  </a:cubicBezTo>
                  <a:cubicBezTo>
                    <a:pt x="141" y="131"/>
                    <a:pt x="143" y="130"/>
                    <a:pt x="145" y="130"/>
                  </a:cubicBezTo>
                  <a:cubicBezTo>
                    <a:pt x="200" y="135"/>
                    <a:pt x="200" y="135"/>
                    <a:pt x="200" y="135"/>
                  </a:cubicBezTo>
                  <a:cubicBezTo>
                    <a:pt x="205" y="136"/>
                    <a:pt x="208" y="141"/>
                    <a:pt x="205" y="145"/>
                  </a:cubicBezTo>
                  <a:cubicBezTo>
                    <a:pt x="198" y="159"/>
                    <a:pt x="188" y="168"/>
                    <a:pt x="177" y="175"/>
                  </a:cubicBezTo>
                  <a:cubicBezTo>
                    <a:pt x="164" y="183"/>
                    <a:pt x="143" y="186"/>
                    <a:pt x="116" y="186"/>
                  </a:cubicBezTo>
                  <a:cubicBezTo>
                    <a:pt x="92" y="186"/>
                    <a:pt x="73" y="183"/>
                    <a:pt x="59" y="176"/>
                  </a:cubicBezTo>
                  <a:cubicBezTo>
                    <a:pt x="45" y="170"/>
                    <a:pt x="32" y="159"/>
                    <a:pt x="22" y="145"/>
                  </a:cubicBezTo>
                  <a:cubicBezTo>
                    <a:pt x="11" y="130"/>
                    <a:pt x="5" y="113"/>
                    <a:pt x="3" y="94"/>
                  </a:cubicBezTo>
                  <a:cubicBezTo>
                    <a:pt x="0" y="66"/>
                    <a:pt x="6" y="43"/>
                    <a:pt x="22" y="26"/>
                  </a:cubicBezTo>
                  <a:cubicBezTo>
                    <a:pt x="38" y="9"/>
                    <a:pt x="61" y="0"/>
                    <a:pt x="93" y="0"/>
                  </a:cubicBezTo>
                  <a:cubicBezTo>
                    <a:pt x="118" y="0"/>
                    <a:pt x="139" y="4"/>
                    <a:pt x="155" y="12"/>
                  </a:cubicBezTo>
                  <a:cubicBezTo>
                    <a:pt x="170" y="19"/>
                    <a:pt x="183" y="31"/>
                    <a:pt x="192" y="45"/>
                  </a:cubicBezTo>
                  <a:cubicBezTo>
                    <a:pt x="202" y="60"/>
                    <a:pt x="208" y="79"/>
                    <a:pt x="210" y="102"/>
                  </a:cubicBezTo>
                  <a:cubicBezTo>
                    <a:pt x="210" y="104"/>
                    <a:pt x="210" y="104"/>
                    <a:pt x="210" y="104"/>
                  </a:cubicBezTo>
                  <a:cubicBezTo>
                    <a:pt x="211" y="107"/>
                    <a:pt x="208" y="110"/>
                    <a:pt x="205" y="110"/>
                  </a:cubicBezTo>
                  <a:close/>
                  <a:moveTo>
                    <a:pt x="130" y="77"/>
                  </a:moveTo>
                  <a:cubicBezTo>
                    <a:pt x="135" y="77"/>
                    <a:pt x="137" y="74"/>
                    <a:pt x="136" y="70"/>
                  </a:cubicBezTo>
                  <a:cubicBezTo>
                    <a:pt x="133" y="60"/>
                    <a:pt x="129" y="54"/>
                    <a:pt x="124" y="49"/>
                  </a:cubicBezTo>
                  <a:cubicBezTo>
                    <a:pt x="118" y="43"/>
                    <a:pt x="110" y="40"/>
                    <a:pt x="100" y="40"/>
                  </a:cubicBezTo>
                  <a:cubicBezTo>
                    <a:pt x="89" y="40"/>
                    <a:pt x="81" y="45"/>
                    <a:pt x="76" y="53"/>
                  </a:cubicBezTo>
                  <a:cubicBezTo>
                    <a:pt x="73" y="57"/>
                    <a:pt x="72" y="63"/>
                    <a:pt x="71" y="70"/>
                  </a:cubicBezTo>
                  <a:cubicBezTo>
                    <a:pt x="70" y="74"/>
                    <a:pt x="74" y="77"/>
                    <a:pt x="78" y="77"/>
                  </a:cubicBezTo>
                  <a:lnTo>
                    <a:pt x="130" y="7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65" name="Freeform 475">
              <a:extLst>
                <a:ext uri="{FF2B5EF4-FFF2-40B4-BE49-F238E27FC236}">
                  <a16:creationId xmlns:a16="http://schemas.microsoft.com/office/drawing/2014/main" id="{6E44FC28-16F3-48A2-A600-2A5ABBAD42E1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1480" y="3228110"/>
              <a:ext cx="144466" cy="187534"/>
            </a:xfrm>
            <a:custGeom>
              <a:avLst/>
              <a:gdLst>
                <a:gd name="T0" fmla="*/ 6 w 140"/>
                <a:gd name="T1" fmla="*/ 4 h 182"/>
                <a:gd name="T2" fmla="*/ 57 w 140"/>
                <a:gd name="T3" fmla="*/ 4 h 182"/>
                <a:gd name="T4" fmla="*/ 64 w 140"/>
                <a:gd name="T5" fmla="*/ 10 h 182"/>
                <a:gd name="T6" fmla="*/ 64 w 140"/>
                <a:gd name="T7" fmla="*/ 10 h 182"/>
                <a:gd name="T8" fmla="*/ 76 w 140"/>
                <a:gd name="T9" fmla="*/ 15 h 182"/>
                <a:gd name="T10" fmla="*/ 83 w 140"/>
                <a:gd name="T11" fmla="*/ 7 h 182"/>
                <a:gd name="T12" fmla="*/ 106 w 140"/>
                <a:gd name="T13" fmla="*/ 0 h 182"/>
                <a:gd name="T14" fmla="*/ 134 w 140"/>
                <a:gd name="T15" fmla="*/ 7 h 182"/>
                <a:gd name="T16" fmla="*/ 138 w 140"/>
                <a:gd name="T17" fmla="*/ 15 h 182"/>
                <a:gd name="T18" fmla="*/ 126 w 140"/>
                <a:gd name="T19" fmla="*/ 52 h 182"/>
                <a:gd name="T20" fmla="*/ 119 w 140"/>
                <a:gd name="T21" fmla="*/ 56 h 182"/>
                <a:gd name="T22" fmla="*/ 105 w 140"/>
                <a:gd name="T23" fmla="*/ 53 h 182"/>
                <a:gd name="T24" fmla="*/ 85 w 140"/>
                <a:gd name="T25" fmla="*/ 64 h 182"/>
                <a:gd name="T26" fmla="*/ 81 w 140"/>
                <a:gd name="T27" fmla="*/ 123 h 182"/>
                <a:gd name="T28" fmla="*/ 87 w 140"/>
                <a:gd name="T29" fmla="*/ 176 h 182"/>
                <a:gd name="T30" fmla="*/ 82 w 140"/>
                <a:gd name="T31" fmla="*/ 182 h 182"/>
                <a:gd name="T32" fmla="*/ 26 w 140"/>
                <a:gd name="T33" fmla="*/ 182 h 182"/>
                <a:gd name="T34" fmla="*/ 19 w 140"/>
                <a:gd name="T35" fmla="*/ 176 h 182"/>
                <a:gd name="T36" fmla="*/ 0 w 140"/>
                <a:gd name="T37" fmla="*/ 10 h 182"/>
                <a:gd name="T38" fmla="*/ 6 w 140"/>
                <a:gd name="T39" fmla="*/ 4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40" h="182">
                  <a:moveTo>
                    <a:pt x="6" y="4"/>
                  </a:moveTo>
                  <a:cubicBezTo>
                    <a:pt x="57" y="4"/>
                    <a:pt x="57" y="4"/>
                    <a:pt x="57" y="4"/>
                  </a:cubicBezTo>
                  <a:cubicBezTo>
                    <a:pt x="60" y="4"/>
                    <a:pt x="64" y="7"/>
                    <a:pt x="64" y="10"/>
                  </a:cubicBezTo>
                  <a:cubicBezTo>
                    <a:pt x="64" y="10"/>
                    <a:pt x="64" y="10"/>
                    <a:pt x="64" y="10"/>
                  </a:cubicBezTo>
                  <a:cubicBezTo>
                    <a:pt x="65" y="17"/>
                    <a:pt x="73" y="19"/>
                    <a:pt x="76" y="15"/>
                  </a:cubicBezTo>
                  <a:cubicBezTo>
                    <a:pt x="78" y="11"/>
                    <a:pt x="80" y="9"/>
                    <a:pt x="83" y="7"/>
                  </a:cubicBezTo>
                  <a:cubicBezTo>
                    <a:pt x="89" y="2"/>
                    <a:pt x="97" y="0"/>
                    <a:pt x="106" y="0"/>
                  </a:cubicBezTo>
                  <a:cubicBezTo>
                    <a:pt x="115" y="0"/>
                    <a:pt x="124" y="2"/>
                    <a:pt x="134" y="7"/>
                  </a:cubicBezTo>
                  <a:cubicBezTo>
                    <a:pt x="138" y="8"/>
                    <a:pt x="140" y="12"/>
                    <a:pt x="138" y="15"/>
                  </a:cubicBezTo>
                  <a:cubicBezTo>
                    <a:pt x="126" y="52"/>
                    <a:pt x="126" y="52"/>
                    <a:pt x="126" y="52"/>
                  </a:cubicBezTo>
                  <a:cubicBezTo>
                    <a:pt x="125" y="56"/>
                    <a:pt x="122" y="57"/>
                    <a:pt x="119" y="56"/>
                  </a:cubicBezTo>
                  <a:cubicBezTo>
                    <a:pt x="113" y="54"/>
                    <a:pt x="108" y="53"/>
                    <a:pt x="105" y="53"/>
                  </a:cubicBezTo>
                  <a:cubicBezTo>
                    <a:pt x="96" y="53"/>
                    <a:pt x="89" y="57"/>
                    <a:pt x="85" y="64"/>
                  </a:cubicBezTo>
                  <a:cubicBezTo>
                    <a:pt x="79" y="75"/>
                    <a:pt x="78" y="94"/>
                    <a:pt x="81" y="123"/>
                  </a:cubicBezTo>
                  <a:cubicBezTo>
                    <a:pt x="87" y="176"/>
                    <a:pt x="87" y="176"/>
                    <a:pt x="87" y="176"/>
                  </a:cubicBezTo>
                  <a:cubicBezTo>
                    <a:pt x="88" y="180"/>
                    <a:pt x="85" y="182"/>
                    <a:pt x="82" y="182"/>
                  </a:cubicBezTo>
                  <a:cubicBezTo>
                    <a:pt x="26" y="182"/>
                    <a:pt x="26" y="182"/>
                    <a:pt x="26" y="182"/>
                  </a:cubicBezTo>
                  <a:cubicBezTo>
                    <a:pt x="22" y="182"/>
                    <a:pt x="19" y="180"/>
                    <a:pt x="19" y="176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7"/>
                    <a:pt x="2" y="4"/>
                    <a:pt x="6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66" name="Freeform 476">
              <a:extLst>
                <a:ext uri="{FF2B5EF4-FFF2-40B4-BE49-F238E27FC236}">
                  <a16:creationId xmlns:a16="http://schemas.microsoft.com/office/drawing/2014/main" id="{3FCAC690-ACEA-430D-BAF3-DE2DA1B86DA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7182" y="4122711"/>
              <a:ext cx="358712" cy="327093"/>
            </a:xfrm>
            <a:custGeom>
              <a:avLst/>
              <a:gdLst>
                <a:gd name="T0" fmla="*/ 310 w 348"/>
                <a:gd name="T1" fmla="*/ 317 h 317"/>
                <a:gd name="T2" fmla="*/ 74 w 348"/>
                <a:gd name="T3" fmla="*/ 317 h 317"/>
                <a:gd name="T4" fmla="*/ 29 w 348"/>
                <a:gd name="T5" fmla="*/ 277 h 317"/>
                <a:gd name="T6" fmla="*/ 3 w 348"/>
                <a:gd name="T7" fmla="*/ 40 h 317"/>
                <a:gd name="T8" fmla="*/ 38 w 348"/>
                <a:gd name="T9" fmla="*/ 0 h 317"/>
                <a:gd name="T10" fmla="*/ 275 w 348"/>
                <a:gd name="T11" fmla="*/ 0 h 317"/>
                <a:gd name="T12" fmla="*/ 319 w 348"/>
                <a:gd name="T13" fmla="*/ 40 h 317"/>
                <a:gd name="T14" fmla="*/ 346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29" y="277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8" y="299"/>
                    <a:pt x="332" y="317"/>
                    <a:pt x="310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67" name="Freeform 477">
              <a:extLst>
                <a:ext uri="{FF2B5EF4-FFF2-40B4-BE49-F238E27FC236}">
                  <a16:creationId xmlns:a16="http://schemas.microsoft.com/office/drawing/2014/main" id="{93263772-CFFE-419B-B9B9-64EF53C2DF3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2430" y="4135249"/>
              <a:ext cx="313464" cy="314555"/>
            </a:xfrm>
            <a:custGeom>
              <a:avLst/>
              <a:gdLst>
                <a:gd name="T0" fmla="*/ 275 w 304"/>
                <a:gd name="T1" fmla="*/ 28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68" name="Freeform 478">
              <a:extLst>
                <a:ext uri="{FF2B5EF4-FFF2-40B4-BE49-F238E27FC236}">
                  <a16:creationId xmlns:a16="http://schemas.microsoft.com/office/drawing/2014/main" id="{BCBE5D0D-03E3-43FF-8AD3-0272251F8C0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035294" y="4215387"/>
              <a:ext cx="105760" cy="141195"/>
            </a:xfrm>
            <a:custGeom>
              <a:avLst/>
              <a:gdLst>
                <a:gd name="T0" fmla="*/ 97 w 103"/>
                <a:gd name="T1" fmla="*/ 73 h 137"/>
                <a:gd name="T2" fmla="*/ 86 w 103"/>
                <a:gd name="T3" fmla="*/ 59 h 137"/>
                <a:gd name="T4" fmla="*/ 72 w 103"/>
                <a:gd name="T5" fmla="*/ 49 h 137"/>
                <a:gd name="T6" fmla="*/ 55 w 103"/>
                <a:gd name="T7" fmla="*/ 46 h 137"/>
                <a:gd name="T8" fmla="*/ 38 w 103"/>
                <a:gd name="T9" fmla="*/ 49 h 137"/>
                <a:gd name="T10" fmla="*/ 31 w 103"/>
                <a:gd name="T11" fmla="*/ 55 h 137"/>
                <a:gd name="T12" fmla="*/ 34 w 103"/>
                <a:gd name="T13" fmla="*/ 31 h 137"/>
                <a:gd name="T14" fmla="*/ 40 w 103"/>
                <a:gd name="T15" fmla="*/ 25 h 137"/>
                <a:gd name="T16" fmla="*/ 48 w 103"/>
                <a:gd name="T17" fmla="*/ 22 h 137"/>
                <a:gd name="T18" fmla="*/ 57 w 103"/>
                <a:gd name="T19" fmla="*/ 25 h 137"/>
                <a:gd name="T20" fmla="*/ 63 w 103"/>
                <a:gd name="T21" fmla="*/ 32 h 137"/>
                <a:gd name="T22" fmla="*/ 69 w 103"/>
                <a:gd name="T23" fmla="*/ 40 h 137"/>
                <a:gd name="T24" fmla="*/ 78 w 103"/>
                <a:gd name="T25" fmla="*/ 43 h 137"/>
                <a:gd name="T26" fmla="*/ 87 w 103"/>
                <a:gd name="T27" fmla="*/ 39 h 137"/>
                <a:gd name="T28" fmla="*/ 90 w 103"/>
                <a:gd name="T29" fmla="*/ 30 h 137"/>
                <a:gd name="T30" fmla="*/ 83 w 103"/>
                <a:gd name="T31" fmla="*/ 16 h 137"/>
                <a:gd name="T32" fmla="*/ 68 w 103"/>
                <a:gd name="T33" fmla="*/ 4 h 137"/>
                <a:gd name="T34" fmla="*/ 46 w 103"/>
                <a:gd name="T35" fmla="*/ 0 h 137"/>
                <a:gd name="T36" fmla="*/ 24 w 103"/>
                <a:gd name="T37" fmla="*/ 4 h 137"/>
                <a:gd name="T38" fmla="*/ 9 w 103"/>
                <a:gd name="T39" fmla="*/ 18 h 137"/>
                <a:gd name="T40" fmla="*/ 2 w 103"/>
                <a:gd name="T41" fmla="*/ 41 h 137"/>
                <a:gd name="T42" fmla="*/ 1 w 103"/>
                <a:gd name="T43" fmla="*/ 71 h 137"/>
                <a:gd name="T44" fmla="*/ 11 w 103"/>
                <a:gd name="T45" fmla="*/ 107 h 137"/>
                <a:gd name="T46" fmla="*/ 31 w 103"/>
                <a:gd name="T47" fmla="*/ 130 h 137"/>
                <a:gd name="T48" fmla="*/ 59 w 103"/>
                <a:gd name="T49" fmla="*/ 137 h 137"/>
                <a:gd name="T50" fmla="*/ 83 w 103"/>
                <a:gd name="T51" fmla="*/ 131 h 137"/>
                <a:gd name="T52" fmla="*/ 98 w 103"/>
                <a:gd name="T53" fmla="*/ 115 h 137"/>
                <a:gd name="T54" fmla="*/ 102 w 103"/>
                <a:gd name="T55" fmla="*/ 91 h 137"/>
                <a:gd name="T56" fmla="*/ 97 w 103"/>
                <a:gd name="T57" fmla="*/ 73 h 137"/>
                <a:gd name="T58" fmla="*/ 57 w 103"/>
                <a:gd name="T59" fmla="*/ 114 h 137"/>
                <a:gd name="T60" fmla="*/ 43 w 103"/>
                <a:gd name="T61" fmla="*/ 107 h 137"/>
                <a:gd name="T62" fmla="*/ 36 w 103"/>
                <a:gd name="T63" fmla="*/ 89 h 137"/>
                <a:gd name="T64" fmla="*/ 37 w 103"/>
                <a:gd name="T65" fmla="*/ 78 h 137"/>
                <a:gd name="T66" fmla="*/ 43 w 103"/>
                <a:gd name="T67" fmla="*/ 71 h 137"/>
                <a:gd name="T68" fmla="*/ 52 w 103"/>
                <a:gd name="T69" fmla="*/ 68 h 137"/>
                <a:gd name="T70" fmla="*/ 61 w 103"/>
                <a:gd name="T71" fmla="*/ 71 h 137"/>
                <a:gd name="T72" fmla="*/ 68 w 103"/>
                <a:gd name="T73" fmla="*/ 78 h 137"/>
                <a:gd name="T74" fmla="*/ 72 w 103"/>
                <a:gd name="T75" fmla="*/ 91 h 137"/>
                <a:gd name="T76" fmla="*/ 69 w 103"/>
                <a:gd name="T77" fmla="*/ 108 h 137"/>
                <a:gd name="T78" fmla="*/ 57 w 103"/>
                <a:gd name="T79" fmla="*/ 114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03" h="137">
                  <a:moveTo>
                    <a:pt x="97" y="73"/>
                  </a:moveTo>
                  <a:cubicBezTo>
                    <a:pt x="94" y="68"/>
                    <a:pt x="90" y="63"/>
                    <a:pt x="86" y="59"/>
                  </a:cubicBezTo>
                  <a:cubicBezTo>
                    <a:pt x="82" y="54"/>
                    <a:pt x="77" y="51"/>
                    <a:pt x="72" y="49"/>
                  </a:cubicBezTo>
                  <a:cubicBezTo>
                    <a:pt x="66" y="47"/>
                    <a:pt x="61" y="46"/>
                    <a:pt x="55" y="46"/>
                  </a:cubicBezTo>
                  <a:cubicBezTo>
                    <a:pt x="48" y="46"/>
                    <a:pt x="43" y="47"/>
                    <a:pt x="38" y="49"/>
                  </a:cubicBezTo>
                  <a:cubicBezTo>
                    <a:pt x="35" y="51"/>
                    <a:pt x="33" y="53"/>
                    <a:pt x="31" y="55"/>
                  </a:cubicBezTo>
                  <a:cubicBezTo>
                    <a:pt x="30" y="44"/>
                    <a:pt x="32" y="36"/>
                    <a:pt x="34" y="31"/>
                  </a:cubicBezTo>
                  <a:cubicBezTo>
                    <a:pt x="36" y="28"/>
                    <a:pt x="38" y="26"/>
                    <a:pt x="40" y="25"/>
                  </a:cubicBezTo>
                  <a:cubicBezTo>
                    <a:pt x="43" y="23"/>
                    <a:pt x="45" y="22"/>
                    <a:pt x="48" y="22"/>
                  </a:cubicBezTo>
                  <a:cubicBezTo>
                    <a:pt x="51" y="22"/>
                    <a:pt x="54" y="23"/>
                    <a:pt x="57" y="25"/>
                  </a:cubicBezTo>
                  <a:cubicBezTo>
                    <a:pt x="59" y="27"/>
                    <a:pt x="61" y="29"/>
                    <a:pt x="63" y="32"/>
                  </a:cubicBezTo>
                  <a:cubicBezTo>
                    <a:pt x="64" y="35"/>
                    <a:pt x="67" y="38"/>
                    <a:pt x="69" y="40"/>
                  </a:cubicBezTo>
                  <a:cubicBezTo>
                    <a:pt x="72" y="42"/>
                    <a:pt x="75" y="43"/>
                    <a:pt x="78" y="43"/>
                  </a:cubicBezTo>
                  <a:cubicBezTo>
                    <a:pt x="82" y="43"/>
                    <a:pt x="85" y="42"/>
                    <a:pt x="87" y="39"/>
                  </a:cubicBezTo>
                  <a:cubicBezTo>
                    <a:pt x="89" y="36"/>
                    <a:pt x="90" y="34"/>
                    <a:pt x="90" y="30"/>
                  </a:cubicBezTo>
                  <a:cubicBezTo>
                    <a:pt x="89" y="26"/>
                    <a:pt x="87" y="21"/>
                    <a:pt x="83" y="16"/>
                  </a:cubicBezTo>
                  <a:cubicBezTo>
                    <a:pt x="79" y="12"/>
                    <a:pt x="74" y="8"/>
                    <a:pt x="68" y="4"/>
                  </a:cubicBezTo>
                  <a:cubicBezTo>
                    <a:pt x="61" y="1"/>
                    <a:pt x="54" y="0"/>
                    <a:pt x="46" y="0"/>
                  </a:cubicBezTo>
                  <a:cubicBezTo>
                    <a:pt x="38" y="0"/>
                    <a:pt x="31" y="1"/>
                    <a:pt x="24" y="4"/>
                  </a:cubicBezTo>
                  <a:cubicBezTo>
                    <a:pt x="18" y="7"/>
                    <a:pt x="13" y="12"/>
                    <a:pt x="9" y="18"/>
                  </a:cubicBezTo>
                  <a:cubicBezTo>
                    <a:pt x="6" y="24"/>
                    <a:pt x="3" y="32"/>
                    <a:pt x="2" y="41"/>
                  </a:cubicBezTo>
                  <a:cubicBezTo>
                    <a:pt x="0" y="50"/>
                    <a:pt x="0" y="60"/>
                    <a:pt x="1" y="71"/>
                  </a:cubicBezTo>
                  <a:cubicBezTo>
                    <a:pt x="3" y="85"/>
                    <a:pt x="6" y="97"/>
                    <a:pt x="11" y="107"/>
                  </a:cubicBezTo>
                  <a:cubicBezTo>
                    <a:pt x="16" y="117"/>
                    <a:pt x="23" y="125"/>
                    <a:pt x="31" y="130"/>
                  </a:cubicBezTo>
                  <a:cubicBezTo>
                    <a:pt x="40" y="135"/>
                    <a:pt x="49" y="137"/>
                    <a:pt x="59" y="137"/>
                  </a:cubicBezTo>
                  <a:cubicBezTo>
                    <a:pt x="68" y="137"/>
                    <a:pt x="76" y="135"/>
                    <a:pt x="83" y="131"/>
                  </a:cubicBezTo>
                  <a:cubicBezTo>
                    <a:pt x="90" y="127"/>
                    <a:pt x="95" y="122"/>
                    <a:pt x="98" y="115"/>
                  </a:cubicBezTo>
                  <a:cubicBezTo>
                    <a:pt x="101" y="107"/>
                    <a:pt x="103" y="99"/>
                    <a:pt x="102" y="91"/>
                  </a:cubicBezTo>
                  <a:cubicBezTo>
                    <a:pt x="101" y="85"/>
                    <a:pt x="99" y="79"/>
                    <a:pt x="97" y="73"/>
                  </a:cubicBezTo>
                  <a:close/>
                  <a:moveTo>
                    <a:pt x="57" y="114"/>
                  </a:moveTo>
                  <a:cubicBezTo>
                    <a:pt x="52" y="114"/>
                    <a:pt x="48" y="112"/>
                    <a:pt x="43" y="107"/>
                  </a:cubicBezTo>
                  <a:cubicBezTo>
                    <a:pt x="39" y="103"/>
                    <a:pt x="37" y="97"/>
                    <a:pt x="36" y="89"/>
                  </a:cubicBezTo>
                  <a:cubicBezTo>
                    <a:pt x="35" y="85"/>
                    <a:pt x="36" y="81"/>
                    <a:pt x="37" y="78"/>
                  </a:cubicBezTo>
                  <a:cubicBezTo>
                    <a:pt x="39" y="75"/>
                    <a:pt x="41" y="72"/>
                    <a:pt x="43" y="71"/>
                  </a:cubicBezTo>
                  <a:cubicBezTo>
                    <a:pt x="46" y="69"/>
                    <a:pt x="49" y="68"/>
                    <a:pt x="52" y="68"/>
                  </a:cubicBezTo>
                  <a:cubicBezTo>
                    <a:pt x="55" y="68"/>
                    <a:pt x="58" y="69"/>
                    <a:pt x="61" y="71"/>
                  </a:cubicBezTo>
                  <a:cubicBezTo>
                    <a:pt x="64" y="73"/>
                    <a:pt x="66" y="75"/>
                    <a:pt x="68" y="78"/>
                  </a:cubicBezTo>
                  <a:cubicBezTo>
                    <a:pt x="70" y="82"/>
                    <a:pt x="72" y="86"/>
                    <a:pt x="72" y="91"/>
                  </a:cubicBezTo>
                  <a:cubicBezTo>
                    <a:pt x="73" y="98"/>
                    <a:pt x="72" y="104"/>
                    <a:pt x="69" y="108"/>
                  </a:cubicBezTo>
                  <a:cubicBezTo>
                    <a:pt x="66" y="112"/>
                    <a:pt x="62" y="114"/>
                    <a:pt x="57" y="114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69" name="Freeform 479">
              <a:extLst>
                <a:ext uri="{FF2B5EF4-FFF2-40B4-BE49-F238E27FC236}">
                  <a16:creationId xmlns:a16="http://schemas.microsoft.com/office/drawing/2014/main" id="{AD5A7B7C-36F8-4DEE-BB61-55D9FAC5F800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2864" y="4122711"/>
              <a:ext cx="358712" cy="327093"/>
            </a:xfrm>
            <a:custGeom>
              <a:avLst/>
              <a:gdLst>
                <a:gd name="T0" fmla="*/ 310 w 348"/>
                <a:gd name="T1" fmla="*/ 317 h 317"/>
                <a:gd name="T2" fmla="*/ 74 w 348"/>
                <a:gd name="T3" fmla="*/ 317 h 317"/>
                <a:gd name="T4" fmla="*/ 29 w 348"/>
                <a:gd name="T5" fmla="*/ 277 h 317"/>
                <a:gd name="T6" fmla="*/ 3 w 348"/>
                <a:gd name="T7" fmla="*/ 40 h 317"/>
                <a:gd name="T8" fmla="*/ 38 w 348"/>
                <a:gd name="T9" fmla="*/ 0 h 317"/>
                <a:gd name="T10" fmla="*/ 275 w 348"/>
                <a:gd name="T11" fmla="*/ 0 h 317"/>
                <a:gd name="T12" fmla="*/ 319 w 348"/>
                <a:gd name="T13" fmla="*/ 40 h 317"/>
                <a:gd name="T14" fmla="*/ 346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29" y="277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8" y="299"/>
                    <a:pt x="332" y="317"/>
                    <a:pt x="310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70" name="Freeform 480">
              <a:extLst>
                <a:ext uri="{FF2B5EF4-FFF2-40B4-BE49-F238E27FC236}">
                  <a16:creationId xmlns:a16="http://schemas.microsoft.com/office/drawing/2014/main" id="{33EC6255-81C7-4F48-BD65-4C41AF2F72EE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8112" y="4135249"/>
              <a:ext cx="313464" cy="314555"/>
            </a:xfrm>
            <a:custGeom>
              <a:avLst/>
              <a:gdLst>
                <a:gd name="T0" fmla="*/ 275 w 304"/>
                <a:gd name="T1" fmla="*/ 28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71" name="Freeform 481">
              <a:extLst>
                <a:ext uri="{FF2B5EF4-FFF2-40B4-BE49-F238E27FC236}">
                  <a16:creationId xmlns:a16="http://schemas.microsoft.com/office/drawing/2014/main" id="{AAA0B490-8121-4D4D-A320-FDEE9FE07E1B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5882" y="4215387"/>
              <a:ext cx="100309" cy="140105"/>
            </a:xfrm>
            <a:custGeom>
              <a:avLst/>
              <a:gdLst>
                <a:gd name="T0" fmla="*/ 59 w 97"/>
                <a:gd name="T1" fmla="*/ 111 h 136"/>
                <a:gd name="T2" fmla="*/ 49 w 97"/>
                <a:gd name="T3" fmla="*/ 114 h 136"/>
                <a:gd name="T4" fmla="*/ 37 w 97"/>
                <a:gd name="T5" fmla="*/ 110 h 136"/>
                <a:gd name="T6" fmla="*/ 27 w 97"/>
                <a:gd name="T7" fmla="*/ 99 h 136"/>
                <a:gd name="T8" fmla="*/ 12 w 97"/>
                <a:gd name="T9" fmla="*/ 89 h 136"/>
                <a:gd name="T10" fmla="*/ 3 w 97"/>
                <a:gd name="T11" fmla="*/ 93 h 136"/>
                <a:gd name="T12" fmla="*/ 1 w 97"/>
                <a:gd name="T13" fmla="*/ 101 h 136"/>
                <a:gd name="T14" fmla="*/ 7 w 97"/>
                <a:gd name="T15" fmla="*/ 116 h 136"/>
                <a:gd name="T16" fmla="*/ 23 w 97"/>
                <a:gd name="T17" fmla="*/ 130 h 136"/>
                <a:gd name="T18" fmla="*/ 51 w 97"/>
                <a:gd name="T19" fmla="*/ 136 h 136"/>
                <a:gd name="T20" fmla="*/ 77 w 97"/>
                <a:gd name="T21" fmla="*/ 130 h 136"/>
                <a:gd name="T22" fmla="*/ 92 w 97"/>
                <a:gd name="T23" fmla="*/ 112 h 136"/>
                <a:gd name="T24" fmla="*/ 96 w 97"/>
                <a:gd name="T25" fmla="*/ 87 h 136"/>
                <a:gd name="T26" fmla="*/ 90 w 97"/>
                <a:gd name="T27" fmla="*/ 70 h 136"/>
                <a:gd name="T28" fmla="*/ 79 w 97"/>
                <a:gd name="T29" fmla="*/ 56 h 136"/>
                <a:gd name="T30" fmla="*/ 64 w 97"/>
                <a:gd name="T31" fmla="*/ 46 h 136"/>
                <a:gd name="T32" fmla="*/ 29 w 97"/>
                <a:gd name="T33" fmla="*/ 47 h 136"/>
                <a:gd name="T34" fmla="*/ 30 w 97"/>
                <a:gd name="T35" fmla="*/ 27 h 136"/>
                <a:gd name="T36" fmla="*/ 69 w 97"/>
                <a:gd name="T37" fmla="*/ 27 h 136"/>
                <a:gd name="T38" fmla="*/ 80 w 97"/>
                <a:gd name="T39" fmla="*/ 24 h 136"/>
                <a:gd name="T40" fmla="*/ 84 w 97"/>
                <a:gd name="T41" fmla="*/ 14 h 136"/>
                <a:gd name="T42" fmla="*/ 66 w 97"/>
                <a:gd name="T43" fmla="*/ 0 h 136"/>
                <a:gd name="T44" fmla="*/ 19 w 97"/>
                <a:gd name="T45" fmla="*/ 0 h 136"/>
                <a:gd name="T46" fmla="*/ 7 w 97"/>
                <a:gd name="T47" fmla="*/ 5 h 136"/>
                <a:gd name="T48" fmla="*/ 3 w 97"/>
                <a:gd name="T49" fmla="*/ 17 h 136"/>
                <a:gd name="T50" fmla="*/ 0 w 97"/>
                <a:gd name="T51" fmla="*/ 59 h 136"/>
                <a:gd name="T52" fmla="*/ 0 w 97"/>
                <a:gd name="T53" fmla="*/ 66 h 136"/>
                <a:gd name="T54" fmla="*/ 5 w 97"/>
                <a:gd name="T55" fmla="*/ 75 h 136"/>
                <a:gd name="T56" fmla="*/ 15 w 97"/>
                <a:gd name="T57" fmla="*/ 79 h 136"/>
                <a:gd name="T58" fmla="*/ 26 w 97"/>
                <a:gd name="T59" fmla="*/ 74 h 136"/>
                <a:gd name="T60" fmla="*/ 35 w 97"/>
                <a:gd name="T61" fmla="*/ 68 h 136"/>
                <a:gd name="T62" fmla="*/ 44 w 97"/>
                <a:gd name="T63" fmla="*/ 66 h 136"/>
                <a:gd name="T64" fmla="*/ 54 w 97"/>
                <a:gd name="T65" fmla="*/ 69 h 136"/>
                <a:gd name="T66" fmla="*/ 62 w 97"/>
                <a:gd name="T67" fmla="*/ 76 h 136"/>
                <a:gd name="T68" fmla="*/ 66 w 97"/>
                <a:gd name="T69" fmla="*/ 90 h 136"/>
                <a:gd name="T70" fmla="*/ 65 w 97"/>
                <a:gd name="T71" fmla="*/ 102 h 136"/>
                <a:gd name="T72" fmla="*/ 59 w 97"/>
                <a:gd name="T73" fmla="*/ 111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7" h="136">
                  <a:moveTo>
                    <a:pt x="59" y="111"/>
                  </a:moveTo>
                  <a:cubicBezTo>
                    <a:pt x="56" y="113"/>
                    <a:pt x="53" y="114"/>
                    <a:pt x="49" y="114"/>
                  </a:cubicBezTo>
                  <a:cubicBezTo>
                    <a:pt x="45" y="114"/>
                    <a:pt x="41" y="112"/>
                    <a:pt x="37" y="110"/>
                  </a:cubicBezTo>
                  <a:cubicBezTo>
                    <a:pt x="33" y="107"/>
                    <a:pt x="30" y="104"/>
                    <a:pt x="27" y="99"/>
                  </a:cubicBezTo>
                  <a:cubicBezTo>
                    <a:pt x="23" y="90"/>
                    <a:pt x="17" y="89"/>
                    <a:pt x="12" y="89"/>
                  </a:cubicBezTo>
                  <a:cubicBezTo>
                    <a:pt x="9" y="89"/>
                    <a:pt x="6" y="90"/>
                    <a:pt x="3" y="93"/>
                  </a:cubicBezTo>
                  <a:cubicBezTo>
                    <a:pt x="1" y="95"/>
                    <a:pt x="0" y="98"/>
                    <a:pt x="1" y="101"/>
                  </a:cubicBezTo>
                  <a:cubicBezTo>
                    <a:pt x="1" y="106"/>
                    <a:pt x="3" y="110"/>
                    <a:pt x="7" y="116"/>
                  </a:cubicBezTo>
                  <a:cubicBezTo>
                    <a:pt x="10" y="121"/>
                    <a:pt x="16" y="126"/>
                    <a:pt x="23" y="130"/>
                  </a:cubicBezTo>
                  <a:cubicBezTo>
                    <a:pt x="31" y="134"/>
                    <a:pt x="40" y="136"/>
                    <a:pt x="51" y="136"/>
                  </a:cubicBezTo>
                  <a:cubicBezTo>
                    <a:pt x="61" y="136"/>
                    <a:pt x="70" y="134"/>
                    <a:pt x="77" y="130"/>
                  </a:cubicBezTo>
                  <a:cubicBezTo>
                    <a:pt x="84" y="126"/>
                    <a:pt x="89" y="120"/>
                    <a:pt x="92" y="112"/>
                  </a:cubicBezTo>
                  <a:cubicBezTo>
                    <a:pt x="96" y="105"/>
                    <a:pt x="97" y="96"/>
                    <a:pt x="96" y="87"/>
                  </a:cubicBezTo>
                  <a:cubicBezTo>
                    <a:pt x="95" y="81"/>
                    <a:pt x="93" y="75"/>
                    <a:pt x="90" y="70"/>
                  </a:cubicBezTo>
                  <a:cubicBezTo>
                    <a:pt x="87" y="64"/>
                    <a:pt x="84" y="60"/>
                    <a:pt x="79" y="56"/>
                  </a:cubicBezTo>
                  <a:cubicBezTo>
                    <a:pt x="75" y="52"/>
                    <a:pt x="70" y="49"/>
                    <a:pt x="64" y="46"/>
                  </a:cubicBezTo>
                  <a:cubicBezTo>
                    <a:pt x="54" y="42"/>
                    <a:pt x="41" y="41"/>
                    <a:pt x="29" y="47"/>
                  </a:cubicBezTo>
                  <a:cubicBezTo>
                    <a:pt x="30" y="27"/>
                    <a:pt x="30" y="27"/>
                    <a:pt x="30" y="27"/>
                  </a:cubicBezTo>
                  <a:cubicBezTo>
                    <a:pt x="69" y="27"/>
                    <a:pt x="69" y="27"/>
                    <a:pt x="69" y="27"/>
                  </a:cubicBezTo>
                  <a:cubicBezTo>
                    <a:pt x="74" y="27"/>
                    <a:pt x="78" y="26"/>
                    <a:pt x="80" y="24"/>
                  </a:cubicBezTo>
                  <a:cubicBezTo>
                    <a:pt x="83" y="21"/>
                    <a:pt x="84" y="18"/>
                    <a:pt x="84" y="14"/>
                  </a:cubicBezTo>
                  <a:cubicBezTo>
                    <a:pt x="83" y="9"/>
                    <a:pt x="80" y="0"/>
                    <a:pt x="66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3" y="0"/>
                    <a:pt x="9" y="2"/>
                    <a:pt x="7" y="5"/>
                  </a:cubicBezTo>
                  <a:cubicBezTo>
                    <a:pt x="4" y="8"/>
                    <a:pt x="3" y="12"/>
                    <a:pt x="3" y="17"/>
                  </a:cubicBezTo>
                  <a:cubicBezTo>
                    <a:pt x="0" y="59"/>
                    <a:pt x="0" y="59"/>
                    <a:pt x="0" y="59"/>
                  </a:cubicBezTo>
                  <a:cubicBezTo>
                    <a:pt x="0" y="65"/>
                    <a:pt x="0" y="66"/>
                    <a:pt x="0" y="66"/>
                  </a:cubicBezTo>
                  <a:cubicBezTo>
                    <a:pt x="0" y="69"/>
                    <a:pt x="2" y="73"/>
                    <a:pt x="5" y="75"/>
                  </a:cubicBezTo>
                  <a:cubicBezTo>
                    <a:pt x="8" y="78"/>
                    <a:pt x="11" y="79"/>
                    <a:pt x="15" y="79"/>
                  </a:cubicBezTo>
                  <a:cubicBezTo>
                    <a:pt x="18" y="79"/>
                    <a:pt x="22" y="77"/>
                    <a:pt x="26" y="74"/>
                  </a:cubicBezTo>
                  <a:cubicBezTo>
                    <a:pt x="30" y="71"/>
                    <a:pt x="33" y="69"/>
                    <a:pt x="35" y="68"/>
                  </a:cubicBezTo>
                  <a:cubicBezTo>
                    <a:pt x="36" y="67"/>
                    <a:pt x="38" y="66"/>
                    <a:pt x="44" y="66"/>
                  </a:cubicBezTo>
                  <a:cubicBezTo>
                    <a:pt x="48" y="66"/>
                    <a:pt x="51" y="67"/>
                    <a:pt x="54" y="69"/>
                  </a:cubicBezTo>
                  <a:cubicBezTo>
                    <a:pt x="57" y="70"/>
                    <a:pt x="59" y="73"/>
                    <a:pt x="62" y="76"/>
                  </a:cubicBezTo>
                  <a:cubicBezTo>
                    <a:pt x="64" y="80"/>
                    <a:pt x="65" y="84"/>
                    <a:pt x="66" y="90"/>
                  </a:cubicBezTo>
                  <a:cubicBezTo>
                    <a:pt x="66" y="94"/>
                    <a:pt x="66" y="99"/>
                    <a:pt x="65" y="102"/>
                  </a:cubicBezTo>
                  <a:cubicBezTo>
                    <a:pt x="63" y="106"/>
                    <a:pt x="61" y="109"/>
                    <a:pt x="59" y="11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72" name="Freeform 482">
              <a:extLst>
                <a:ext uri="{FF2B5EF4-FFF2-40B4-BE49-F238E27FC236}">
                  <a16:creationId xmlns:a16="http://schemas.microsoft.com/office/drawing/2014/main" id="{2E595026-FDF8-4334-A424-BD10356420B3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9202" y="4537029"/>
              <a:ext cx="358712" cy="327093"/>
            </a:xfrm>
            <a:custGeom>
              <a:avLst/>
              <a:gdLst>
                <a:gd name="T0" fmla="*/ 310 w 348"/>
                <a:gd name="T1" fmla="*/ 317 h 317"/>
                <a:gd name="T2" fmla="*/ 74 w 348"/>
                <a:gd name="T3" fmla="*/ 317 h 317"/>
                <a:gd name="T4" fmla="*/ 29 w 348"/>
                <a:gd name="T5" fmla="*/ 277 h 317"/>
                <a:gd name="T6" fmla="*/ 3 w 348"/>
                <a:gd name="T7" fmla="*/ 40 h 317"/>
                <a:gd name="T8" fmla="*/ 38 w 348"/>
                <a:gd name="T9" fmla="*/ 0 h 317"/>
                <a:gd name="T10" fmla="*/ 275 w 348"/>
                <a:gd name="T11" fmla="*/ 0 h 317"/>
                <a:gd name="T12" fmla="*/ 319 w 348"/>
                <a:gd name="T13" fmla="*/ 40 h 317"/>
                <a:gd name="T14" fmla="*/ 346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29" y="277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8" y="299"/>
                    <a:pt x="332" y="317"/>
                    <a:pt x="310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73" name="Freeform 483">
              <a:extLst>
                <a:ext uri="{FF2B5EF4-FFF2-40B4-BE49-F238E27FC236}">
                  <a16:creationId xmlns:a16="http://schemas.microsoft.com/office/drawing/2014/main" id="{EC9C43A8-C523-45A1-8CA3-61883FC5461B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4995" y="4549568"/>
              <a:ext cx="312919" cy="314555"/>
            </a:xfrm>
            <a:custGeom>
              <a:avLst/>
              <a:gdLst>
                <a:gd name="T0" fmla="*/ 275 w 304"/>
                <a:gd name="T1" fmla="*/ 28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74" name="Freeform 484">
              <a:extLst>
                <a:ext uri="{FF2B5EF4-FFF2-40B4-BE49-F238E27FC236}">
                  <a16:creationId xmlns:a16="http://schemas.microsoft.com/office/drawing/2014/main" id="{2720E264-F1B4-467C-99D3-733084CA442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2798" y="4629706"/>
              <a:ext cx="81228" cy="142286"/>
            </a:xfrm>
            <a:custGeom>
              <a:avLst/>
              <a:gdLst>
                <a:gd name="T0" fmla="*/ 14 w 79"/>
                <a:gd name="T1" fmla="*/ 60 h 138"/>
                <a:gd name="T2" fmla="*/ 39 w 79"/>
                <a:gd name="T3" fmla="*/ 46 h 138"/>
                <a:gd name="T4" fmla="*/ 48 w 79"/>
                <a:gd name="T5" fmla="*/ 120 h 138"/>
                <a:gd name="T6" fmla="*/ 53 w 79"/>
                <a:gd name="T7" fmla="*/ 133 h 138"/>
                <a:gd name="T8" fmla="*/ 64 w 79"/>
                <a:gd name="T9" fmla="*/ 138 h 138"/>
                <a:gd name="T10" fmla="*/ 77 w 79"/>
                <a:gd name="T11" fmla="*/ 117 h 138"/>
                <a:gd name="T12" fmla="*/ 66 w 79"/>
                <a:gd name="T13" fmla="*/ 16 h 138"/>
                <a:gd name="T14" fmla="*/ 61 w 79"/>
                <a:gd name="T15" fmla="*/ 4 h 138"/>
                <a:gd name="T16" fmla="*/ 51 w 79"/>
                <a:gd name="T17" fmla="*/ 0 h 138"/>
                <a:gd name="T18" fmla="*/ 43 w 79"/>
                <a:gd name="T19" fmla="*/ 2 h 138"/>
                <a:gd name="T20" fmla="*/ 38 w 79"/>
                <a:gd name="T21" fmla="*/ 11 h 138"/>
                <a:gd name="T22" fmla="*/ 28 w 79"/>
                <a:gd name="T23" fmla="*/ 23 h 138"/>
                <a:gd name="T24" fmla="*/ 13 w 79"/>
                <a:gd name="T25" fmla="*/ 33 h 138"/>
                <a:gd name="T26" fmla="*/ 3 w 79"/>
                <a:gd name="T27" fmla="*/ 39 h 138"/>
                <a:gd name="T28" fmla="*/ 0 w 79"/>
                <a:gd name="T29" fmla="*/ 48 h 138"/>
                <a:gd name="T30" fmla="*/ 5 w 79"/>
                <a:gd name="T31" fmla="*/ 57 h 138"/>
                <a:gd name="T32" fmla="*/ 14 w 79"/>
                <a:gd name="T33" fmla="*/ 6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9" h="138">
                  <a:moveTo>
                    <a:pt x="14" y="60"/>
                  </a:moveTo>
                  <a:cubicBezTo>
                    <a:pt x="17" y="60"/>
                    <a:pt x="24" y="59"/>
                    <a:pt x="39" y="46"/>
                  </a:cubicBezTo>
                  <a:cubicBezTo>
                    <a:pt x="48" y="120"/>
                    <a:pt x="48" y="120"/>
                    <a:pt x="48" y="120"/>
                  </a:cubicBezTo>
                  <a:cubicBezTo>
                    <a:pt x="48" y="126"/>
                    <a:pt x="50" y="130"/>
                    <a:pt x="53" y="133"/>
                  </a:cubicBezTo>
                  <a:cubicBezTo>
                    <a:pt x="56" y="136"/>
                    <a:pt x="60" y="138"/>
                    <a:pt x="64" y="138"/>
                  </a:cubicBezTo>
                  <a:cubicBezTo>
                    <a:pt x="71" y="138"/>
                    <a:pt x="79" y="134"/>
                    <a:pt x="77" y="117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5" y="11"/>
                    <a:pt x="64" y="7"/>
                    <a:pt x="61" y="4"/>
                  </a:cubicBezTo>
                  <a:cubicBezTo>
                    <a:pt x="58" y="1"/>
                    <a:pt x="55" y="0"/>
                    <a:pt x="51" y="0"/>
                  </a:cubicBezTo>
                  <a:cubicBezTo>
                    <a:pt x="47" y="0"/>
                    <a:pt x="45" y="0"/>
                    <a:pt x="43" y="2"/>
                  </a:cubicBezTo>
                  <a:cubicBezTo>
                    <a:pt x="43" y="3"/>
                    <a:pt x="41" y="5"/>
                    <a:pt x="38" y="11"/>
                  </a:cubicBezTo>
                  <a:cubicBezTo>
                    <a:pt x="35" y="15"/>
                    <a:pt x="32" y="19"/>
                    <a:pt x="28" y="23"/>
                  </a:cubicBezTo>
                  <a:cubicBezTo>
                    <a:pt x="24" y="26"/>
                    <a:pt x="19" y="30"/>
                    <a:pt x="13" y="33"/>
                  </a:cubicBezTo>
                  <a:cubicBezTo>
                    <a:pt x="8" y="35"/>
                    <a:pt x="5" y="37"/>
                    <a:pt x="3" y="39"/>
                  </a:cubicBezTo>
                  <a:cubicBezTo>
                    <a:pt x="1" y="40"/>
                    <a:pt x="0" y="43"/>
                    <a:pt x="0" y="48"/>
                  </a:cubicBezTo>
                  <a:cubicBezTo>
                    <a:pt x="0" y="51"/>
                    <a:pt x="2" y="54"/>
                    <a:pt x="5" y="57"/>
                  </a:cubicBezTo>
                  <a:cubicBezTo>
                    <a:pt x="8" y="59"/>
                    <a:pt x="11" y="60"/>
                    <a:pt x="14" y="60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75" name="Freeform 485">
              <a:extLst>
                <a:ext uri="{FF2B5EF4-FFF2-40B4-BE49-F238E27FC236}">
                  <a16:creationId xmlns:a16="http://schemas.microsoft.com/office/drawing/2014/main" id="{E8728CD3-C594-4303-8DCB-2AA5CAF6234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0739" y="4629706"/>
              <a:ext cx="109576" cy="139560"/>
            </a:xfrm>
            <a:custGeom>
              <a:avLst/>
              <a:gdLst>
                <a:gd name="T0" fmla="*/ 22 w 106"/>
                <a:gd name="T1" fmla="*/ 3 h 135"/>
                <a:gd name="T2" fmla="*/ 9 w 106"/>
                <a:gd name="T3" fmla="*/ 12 h 135"/>
                <a:gd name="T4" fmla="*/ 9 w 106"/>
                <a:gd name="T5" fmla="*/ 12 h 135"/>
                <a:gd name="T6" fmla="*/ 1 w 106"/>
                <a:gd name="T7" fmla="*/ 25 h 135"/>
                <a:gd name="T8" fmla="*/ 0 w 106"/>
                <a:gd name="T9" fmla="*/ 39 h 135"/>
                <a:gd name="T10" fmla="*/ 5 w 106"/>
                <a:gd name="T11" fmla="*/ 49 h 135"/>
                <a:gd name="T12" fmla="*/ 15 w 106"/>
                <a:gd name="T13" fmla="*/ 53 h 135"/>
                <a:gd name="T14" fmla="*/ 24 w 106"/>
                <a:gd name="T15" fmla="*/ 49 h 135"/>
                <a:gd name="T16" fmla="*/ 28 w 106"/>
                <a:gd name="T17" fmla="*/ 39 h 135"/>
                <a:gd name="T18" fmla="*/ 30 w 106"/>
                <a:gd name="T19" fmla="*/ 32 h 135"/>
                <a:gd name="T20" fmla="*/ 45 w 106"/>
                <a:gd name="T21" fmla="*/ 24 h 135"/>
                <a:gd name="T22" fmla="*/ 54 w 106"/>
                <a:gd name="T23" fmla="*/ 26 h 135"/>
                <a:gd name="T24" fmla="*/ 60 w 106"/>
                <a:gd name="T25" fmla="*/ 31 h 135"/>
                <a:gd name="T26" fmla="*/ 64 w 106"/>
                <a:gd name="T27" fmla="*/ 40 h 135"/>
                <a:gd name="T28" fmla="*/ 62 w 106"/>
                <a:gd name="T29" fmla="*/ 49 h 135"/>
                <a:gd name="T30" fmla="*/ 57 w 106"/>
                <a:gd name="T31" fmla="*/ 59 h 135"/>
                <a:gd name="T32" fmla="*/ 46 w 106"/>
                <a:gd name="T33" fmla="*/ 69 h 135"/>
                <a:gd name="T34" fmla="*/ 34 w 106"/>
                <a:gd name="T35" fmla="*/ 80 h 135"/>
                <a:gd name="T36" fmla="*/ 15 w 106"/>
                <a:gd name="T37" fmla="*/ 101 h 135"/>
                <a:gd name="T38" fmla="*/ 10 w 106"/>
                <a:gd name="T39" fmla="*/ 110 h 135"/>
                <a:gd name="T40" fmla="*/ 9 w 106"/>
                <a:gd name="T41" fmla="*/ 120 h 135"/>
                <a:gd name="T42" fmla="*/ 15 w 106"/>
                <a:gd name="T43" fmla="*/ 131 h 135"/>
                <a:gd name="T44" fmla="*/ 27 w 106"/>
                <a:gd name="T45" fmla="*/ 135 h 135"/>
                <a:gd name="T46" fmla="*/ 92 w 106"/>
                <a:gd name="T47" fmla="*/ 135 h 135"/>
                <a:gd name="T48" fmla="*/ 103 w 106"/>
                <a:gd name="T49" fmla="*/ 131 h 135"/>
                <a:gd name="T50" fmla="*/ 105 w 106"/>
                <a:gd name="T51" fmla="*/ 122 h 135"/>
                <a:gd name="T52" fmla="*/ 99 w 106"/>
                <a:gd name="T53" fmla="*/ 112 h 135"/>
                <a:gd name="T54" fmla="*/ 87 w 106"/>
                <a:gd name="T55" fmla="*/ 109 h 135"/>
                <a:gd name="T56" fmla="*/ 47 w 106"/>
                <a:gd name="T57" fmla="*/ 109 h 135"/>
                <a:gd name="T58" fmla="*/ 47 w 106"/>
                <a:gd name="T59" fmla="*/ 108 h 135"/>
                <a:gd name="T60" fmla="*/ 63 w 106"/>
                <a:gd name="T61" fmla="*/ 91 h 135"/>
                <a:gd name="T62" fmla="*/ 80 w 106"/>
                <a:gd name="T63" fmla="*/ 75 h 135"/>
                <a:gd name="T64" fmla="*/ 90 w 106"/>
                <a:gd name="T65" fmla="*/ 61 h 135"/>
                <a:gd name="T66" fmla="*/ 94 w 106"/>
                <a:gd name="T67" fmla="*/ 39 h 135"/>
                <a:gd name="T68" fmla="*/ 89 w 106"/>
                <a:gd name="T69" fmla="*/ 25 h 135"/>
                <a:gd name="T70" fmla="*/ 80 w 106"/>
                <a:gd name="T71" fmla="*/ 13 h 135"/>
                <a:gd name="T72" fmla="*/ 67 w 106"/>
                <a:gd name="T73" fmla="*/ 4 h 135"/>
                <a:gd name="T74" fmla="*/ 43 w 106"/>
                <a:gd name="T75" fmla="*/ 0 h 135"/>
                <a:gd name="T76" fmla="*/ 22 w 106"/>
                <a:gd name="T77" fmla="*/ 3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06" h="135">
                  <a:moveTo>
                    <a:pt x="22" y="3"/>
                  </a:moveTo>
                  <a:cubicBezTo>
                    <a:pt x="17" y="6"/>
                    <a:pt x="12" y="9"/>
                    <a:pt x="9" y="12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5" y="16"/>
                    <a:pt x="3" y="21"/>
                    <a:pt x="1" y="25"/>
                  </a:cubicBezTo>
                  <a:cubicBezTo>
                    <a:pt x="0" y="30"/>
                    <a:pt x="0" y="35"/>
                    <a:pt x="0" y="39"/>
                  </a:cubicBezTo>
                  <a:cubicBezTo>
                    <a:pt x="1" y="43"/>
                    <a:pt x="2" y="47"/>
                    <a:pt x="5" y="49"/>
                  </a:cubicBezTo>
                  <a:cubicBezTo>
                    <a:pt x="8" y="52"/>
                    <a:pt x="11" y="53"/>
                    <a:pt x="15" y="53"/>
                  </a:cubicBezTo>
                  <a:cubicBezTo>
                    <a:pt x="19" y="53"/>
                    <a:pt x="22" y="52"/>
                    <a:pt x="24" y="49"/>
                  </a:cubicBezTo>
                  <a:cubicBezTo>
                    <a:pt x="26" y="46"/>
                    <a:pt x="27" y="43"/>
                    <a:pt x="28" y="39"/>
                  </a:cubicBezTo>
                  <a:cubicBezTo>
                    <a:pt x="30" y="34"/>
                    <a:pt x="30" y="32"/>
                    <a:pt x="30" y="32"/>
                  </a:cubicBezTo>
                  <a:cubicBezTo>
                    <a:pt x="33" y="26"/>
                    <a:pt x="38" y="24"/>
                    <a:pt x="45" y="24"/>
                  </a:cubicBezTo>
                  <a:cubicBezTo>
                    <a:pt x="48" y="24"/>
                    <a:pt x="51" y="24"/>
                    <a:pt x="54" y="26"/>
                  </a:cubicBezTo>
                  <a:cubicBezTo>
                    <a:pt x="56" y="27"/>
                    <a:pt x="59" y="29"/>
                    <a:pt x="60" y="31"/>
                  </a:cubicBezTo>
                  <a:cubicBezTo>
                    <a:pt x="62" y="34"/>
                    <a:pt x="63" y="37"/>
                    <a:pt x="64" y="40"/>
                  </a:cubicBezTo>
                  <a:cubicBezTo>
                    <a:pt x="64" y="43"/>
                    <a:pt x="64" y="46"/>
                    <a:pt x="62" y="49"/>
                  </a:cubicBezTo>
                  <a:cubicBezTo>
                    <a:pt x="61" y="53"/>
                    <a:pt x="59" y="56"/>
                    <a:pt x="57" y="59"/>
                  </a:cubicBezTo>
                  <a:cubicBezTo>
                    <a:pt x="54" y="62"/>
                    <a:pt x="51" y="66"/>
                    <a:pt x="46" y="69"/>
                  </a:cubicBezTo>
                  <a:cubicBezTo>
                    <a:pt x="44" y="71"/>
                    <a:pt x="40" y="75"/>
                    <a:pt x="34" y="80"/>
                  </a:cubicBezTo>
                  <a:cubicBezTo>
                    <a:pt x="28" y="86"/>
                    <a:pt x="22" y="93"/>
                    <a:pt x="15" y="101"/>
                  </a:cubicBezTo>
                  <a:cubicBezTo>
                    <a:pt x="13" y="104"/>
                    <a:pt x="12" y="107"/>
                    <a:pt x="10" y="110"/>
                  </a:cubicBezTo>
                  <a:cubicBezTo>
                    <a:pt x="9" y="114"/>
                    <a:pt x="8" y="118"/>
                    <a:pt x="9" y="120"/>
                  </a:cubicBezTo>
                  <a:cubicBezTo>
                    <a:pt x="9" y="124"/>
                    <a:pt x="11" y="128"/>
                    <a:pt x="15" y="131"/>
                  </a:cubicBezTo>
                  <a:cubicBezTo>
                    <a:pt x="18" y="134"/>
                    <a:pt x="22" y="135"/>
                    <a:pt x="27" y="135"/>
                  </a:cubicBezTo>
                  <a:cubicBezTo>
                    <a:pt x="92" y="135"/>
                    <a:pt x="92" y="135"/>
                    <a:pt x="92" y="135"/>
                  </a:cubicBezTo>
                  <a:cubicBezTo>
                    <a:pt x="97" y="135"/>
                    <a:pt x="100" y="134"/>
                    <a:pt x="103" y="131"/>
                  </a:cubicBezTo>
                  <a:cubicBezTo>
                    <a:pt x="105" y="129"/>
                    <a:pt x="106" y="126"/>
                    <a:pt x="105" y="122"/>
                  </a:cubicBezTo>
                  <a:cubicBezTo>
                    <a:pt x="105" y="118"/>
                    <a:pt x="103" y="114"/>
                    <a:pt x="99" y="112"/>
                  </a:cubicBezTo>
                  <a:cubicBezTo>
                    <a:pt x="96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8"/>
                    <a:pt x="47" y="108"/>
                    <a:pt x="47" y="108"/>
                  </a:cubicBezTo>
                  <a:cubicBezTo>
                    <a:pt x="50" y="104"/>
                    <a:pt x="55" y="98"/>
                    <a:pt x="63" y="91"/>
                  </a:cubicBezTo>
                  <a:cubicBezTo>
                    <a:pt x="71" y="84"/>
                    <a:pt x="77" y="79"/>
                    <a:pt x="80" y="75"/>
                  </a:cubicBezTo>
                  <a:cubicBezTo>
                    <a:pt x="84" y="72"/>
                    <a:pt x="87" y="67"/>
                    <a:pt x="90" y="61"/>
                  </a:cubicBezTo>
                  <a:cubicBezTo>
                    <a:pt x="93" y="54"/>
                    <a:pt x="95" y="47"/>
                    <a:pt x="94" y="39"/>
                  </a:cubicBezTo>
                  <a:cubicBezTo>
                    <a:pt x="93" y="34"/>
                    <a:pt x="92" y="30"/>
                    <a:pt x="89" y="25"/>
                  </a:cubicBezTo>
                  <a:cubicBezTo>
                    <a:pt x="87" y="20"/>
                    <a:pt x="84" y="16"/>
                    <a:pt x="80" y="13"/>
                  </a:cubicBezTo>
                  <a:cubicBezTo>
                    <a:pt x="76" y="9"/>
                    <a:pt x="72" y="6"/>
                    <a:pt x="67" y="4"/>
                  </a:cubicBezTo>
                  <a:cubicBezTo>
                    <a:pt x="60" y="1"/>
                    <a:pt x="52" y="0"/>
                    <a:pt x="43" y="0"/>
                  </a:cubicBezTo>
                  <a:cubicBezTo>
                    <a:pt x="35" y="0"/>
                    <a:pt x="28" y="1"/>
                    <a:pt x="22" y="3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76" name="Freeform 486">
              <a:extLst>
                <a:ext uri="{FF2B5EF4-FFF2-40B4-BE49-F238E27FC236}">
                  <a16:creationId xmlns:a16="http://schemas.microsoft.com/office/drawing/2014/main" id="{E2121387-49EE-4548-A6B8-7469423C819F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5540" y="4952438"/>
              <a:ext cx="358712" cy="326003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3 w 348"/>
                <a:gd name="T7" fmla="*/ 40 h 316"/>
                <a:gd name="T8" fmla="*/ 38 w 348"/>
                <a:gd name="T9" fmla="*/ 0 h 316"/>
                <a:gd name="T10" fmla="*/ 275 w 348"/>
                <a:gd name="T11" fmla="*/ 0 h 316"/>
                <a:gd name="T12" fmla="*/ 319 w 348"/>
                <a:gd name="T13" fmla="*/ 40 h 316"/>
                <a:gd name="T14" fmla="*/ 346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29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7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7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77" name="Freeform 487">
              <a:extLst>
                <a:ext uri="{FF2B5EF4-FFF2-40B4-BE49-F238E27FC236}">
                  <a16:creationId xmlns:a16="http://schemas.microsoft.com/office/drawing/2014/main" id="{C7371FBA-C95A-478F-BBDF-EDFC5976A7BD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1333" y="4963886"/>
              <a:ext cx="312919" cy="314555"/>
            </a:xfrm>
            <a:custGeom>
              <a:avLst/>
              <a:gdLst>
                <a:gd name="T0" fmla="*/ 275 w 304"/>
                <a:gd name="T1" fmla="*/ 29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9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1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8"/>
                    <a:pt x="274" y="18"/>
                    <a:pt x="275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78" name="Freeform 488">
              <a:extLst>
                <a:ext uri="{FF2B5EF4-FFF2-40B4-BE49-F238E27FC236}">
                  <a16:creationId xmlns:a16="http://schemas.microsoft.com/office/drawing/2014/main" id="{75CC639C-7792-49A4-B55C-4E420D26CD6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0227" y="5044024"/>
              <a:ext cx="81228" cy="142286"/>
            </a:xfrm>
            <a:custGeom>
              <a:avLst/>
              <a:gdLst>
                <a:gd name="T0" fmla="*/ 14 w 79"/>
                <a:gd name="T1" fmla="*/ 61 h 138"/>
                <a:gd name="T2" fmla="*/ 40 w 79"/>
                <a:gd name="T3" fmla="*/ 46 h 138"/>
                <a:gd name="T4" fmla="*/ 48 w 79"/>
                <a:gd name="T5" fmla="*/ 120 h 138"/>
                <a:gd name="T6" fmla="*/ 53 w 79"/>
                <a:gd name="T7" fmla="*/ 133 h 138"/>
                <a:gd name="T8" fmla="*/ 65 w 79"/>
                <a:gd name="T9" fmla="*/ 138 h 138"/>
                <a:gd name="T10" fmla="*/ 77 w 79"/>
                <a:gd name="T11" fmla="*/ 117 h 138"/>
                <a:gd name="T12" fmla="*/ 66 w 79"/>
                <a:gd name="T13" fmla="*/ 16 h 138"/>
                <a:gd name="T14" fmla="*/ 61 w 79"/>
                <a:gd name="T15" fmla="*/ 5 h 138"/>
                <a:gd name="T16" fmla="*/ 51 w 79"/>
                <a:gd name="T17" fmla="*/ 0 h 138"/>
                <a:gd name="T18" fmla="*/ 43 w 79"/>
                <a:gd name="T19" fmla="*/ 2 h 138"/>
                <a:gd name="T20" fmla="*/ 38 w 79"/>
                <a:gd name="T21" fmla="*/ 11 h 138"/>
                <a:gd name="T22" fmla="*/ 28 w 79"/>
                <a:gd name="T23" fmla="*/ 23 h 138"/>
                <a:gd name="T24" fmla="*/ 13 w 79"/>
                <a:gd name="T25" fmla="*/ 33 h 138"/>
                <a:gd name="T26" fmla="*/ 3 w 79"/>
                <a:gd name="T27" fmla="*/ 39 h 138"/>
                <a:gd name="T28" fmla="*/ 0 w 79"/>
                <a:gd name="T29" fmla="*/ 48 h 138"/>
                <a:gd name="T30" fmla="*/ 5 w 79"/>
                <a:gd name="T31" fmla="*/ 57 h 138"/>
                <a:gd name="T32" fmla="*/ 14 w 79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9" h="138">
                  <a:moveTo>
                    <a:pt x="14" y="61"/>
                  </a:moveTo>
                  <a:cubicBezTo>
                    <a:pt x="18" y="61"/>
                    <a:pt x="24" y="59"/>
                    <a:pt x="40" y="46"/>
                  </a:cubicBezTo>
                  <a:cubicBezTo>
                    <a:pt x="48" y="120"/>
                    <a:pt x="48" y="120"/>
                    <a:pt x="48" y="120"/>
                  </a:cubicBezTo>
                  <a:cubicBezTo>
                    <a:pt x="48" y="126"/>
                    <a:pt x="50" y="130"/>
                    <a:pt x="53" y="133"/>
                  </a:cubicBezTo>
                  <a:cubicBezTo>
                    <a:pt x="56" y="136"/>
                    <a:pt x="60" y="138"/>
                    <a:pt x="65" y="138"/>
                  </a:cubicBezTo>
                  <a:cubicBezTo>
                    <a:pt x="72" y="138"/>
                    <a:pt x="79" y="134"/>
                    <a:pt x="77" y="117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6" y="12"/>
                    <a:pt x="64" y="8"/>
                    <a:pt x="61" y="5"/>
                  </a:cubicBezTo>
                  <a:cubicBezTo>
                    <a:pt x="59" y="1"/>
                    <a:pt x="55" y="0"/>
                    <a:pt x="51" y="0"/>
                  </a:cubicBezTo>
                  <a:cubicBezTo>
                    <a:pt x="47" y="0"/>
                    <a:pt x="45" y="1"/>
                    <a:pt x="43" y="2"/>
                  </a:cubicBezTo>
                  <a:cubicBezTo>
                    <a:pt x="43" y="3"/>
                    <a:pt x="42" y="5"/>
                    <a:pt x="38" y="11"/>
                  </a:cubicBezTo>
                  <a:cubicBezTo>
                    <a:pt x="35" y="15"/>
                    <a:pt x="32" y="19"/>
                    <a:pt x="28" y="23"/>
                  </a:cubicBezTo>
                  <a:cubicBezTo>
                    <a:pt x="25" y="26"/>
                    <a:pt x="20" y="30"/>
                    <a:pt x="13" y="33"/>
                  </a:cubicBezTo>
                  <a:cubicBezTo>
                    <a:pt x="8" y="35"/>
                    <a:pt x="5" y="37"/>
                    <a:pt x="3" y="39"/>
                  </a:cubicBezTo>
                  <a:cubicBezTo>
                    <a:pt x="2" y="40"/>
                    <a:pt x="0" y="43"/>
                    <a:pt x="0" y="48"/>
                  </a:cubicBezTo>
                  <a:cubicBezTo>
                    <a:pt x="1" y="51"/>
                    <a:pt x="2" y="54"/>
                    <a:pt x="5" y="57"/>
                  </a:cubicBezTo>
                  <a:cubicBezTo>
                    <a:pt x="8" y="59"/>
                    <a:pt x="11" y="61"/>
                    <a:pt x="14" y="6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79" name="Freeform 489">
              <a:extLst>
                <a:ext uri="{FF2B5EF4-FFF2-40B4-BE49-F238E27FC236}">
                  <a16:creationId xmlns:a16="http://schemas.microsoft.com/office/drawing/2014/main" id="{7029759F-9459-489E-8C0E-47B4A2293E2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64351" y="5044024"/>
              <a:ext cx="104670" cy="142286"/>
            </a:xfrm>
            <a:custGeom>
              <a:avLst/>
              <a:gdLst>
                <a:gd name="T0" fmla="*/ 16 w 102"/>
                <a:gd name="T1" fmla="*/ 78 h 138"/>
                <a:gd name="T2" fmla="*/ 30 w 102"/>
                <a:gd name="T3" fmla="*/ 88 h 138"/>
                <a:gd name="T4" fmla="*/ 47 w 102"/>
                <a:gd name="T5" fmla="*/ 92 h 138"/>
                <a:gd name="T6" fmla="*/ 64 w 102"/>
                <a:gd name="T7" fmla="*/ 88 h 138"/>
                <a:gd name="T8" fmla="*/ 71 w 102"/>
                <a:gd name="T9" fmla="*/ 83 h 138"/>
                <a:gd name="T10" fmla="*/ 68 w 102"/>
                <a:gd name="T11" fmla="*/ 106 h 138"/>
                <a:gd name="T12" fmla="*/ 62 w 102"/>
                <a:gd name="T13" fmla="*/ 113 h 138"/>
                <a:gd name="T14" fmla="*/ 45 w 102"/>
                <a:gd name="T15" fmla="*/ 112 h 138"/>
                <a:gd name="T16" fmla="*/ 39 w 102"/>
                <a:gd name="T17" fmla="*/ 105 h 138"/>
                <a:gd name="T18" fmla="*/ 33 w 102"/>
                <a:gd name="T19" fmla="*/ 97 h 138"/>
                <a:gd name="T20" fmla="*/ 24 w 102"/>
                <a:gd name="T21" fmla="*/ 94 h 138"/>
                <a:gd name="T22" fmla="*/ 15 w 102"/>
                <a:gd name="T23" fmla="*/ 98 h 138"/>
                <a:gd name="T24" fmla="*/ 12 w 102"/>
                <a:gd name="T25" fmla="*/ 107 h 138"/>
                <a:gd name="T26" fmla="*/ 19 w 102"/>
                <a:gd name="T27" fmla="*/ 121 h 138"/>
                <a:gd name="T28" fmla="*/ 34 w 102"/>
                <a:gd name="T29" fmla="*/ 133 h 138"/>
                <a:gd name="T30" fmla="*/ 56 w 102"/>
                <a:gd name="T31" fmla="*/ 138 h 138"/>
                <a:gd name="T32" fmla="*/ 77 w 102"/>
                <a:gd name="T33" fmla="*/ 133 h 138"/>
                <a:gd name="T34" fmla="*/ 93 w 102"/>
                <a:gd name="T35" fmla="*/ 119 h 138"/>
                <a:gd name="T36" fmla="*/ 101 w 102"/>
                <a:gd name="T37" fmla="*/ 96 h 138"/>
                <a:gd name="T38" fmla="*/ 101 w 102"/>
                <a:gd name="T39" fmla="*/ 66 h 138"/>
                <a:gd name="T40" fmla="*/ 94 w 102"/>
                <a:gd name="T41" fmla="*/ 38 h 138"/>
                <a:gd name="T42" fmla="*/ 82 w 102"/>
                <a:gd name="T43" fmla="*/ 17 h 138"/>
                <a:gd name="T44" fmla="*/ 64 w 102"/>
                <a:gd name="T45" fmla="*/ 4 h 138"/>
                <a:gd name="T46" fmla="*/ 43 w 102"/>
                <a:gd name="T47" fmla="*/ 0 h 138"/>
                <a:gd name="T48" fmla="*/ 24 w 102"/>
                <a:gd name="T49" fmla="*/ 3 h 138"/>
                <a:gd name="T50" fmla="*/ 10 w 102"/>
                <a:gd name="T51" fmla="*/ 13 h 138"/>
                <a:gd name="T52" fmla="*/ 2 w 102"/>
                <a:gd name="T53" fmla="*/ 29 h 138"/>
                <a:gd name="T54" fmla="*/ 1 w 102"/>
                <a:gd name="T55" fmla="*/ 47 h 138"/>
                <a:gd name="T56" fmla="*/ 5 w 102"/>
                <a:gd name="T57" fmla="*/ 64 h 138"/>
                <a:gd name="T58" fmla="*/ 16 w 102"/>
                <a:gd name="T59" fmla="*/ 78 h 138"/>
                <a:gd name="T60" fmla="*/ 33 w 102"/>
                <a:gd name="T61" fmla="*/ 29 h 138"/>
                <a:gd name="T62" fmla="*/ 44 w 102"/>
                <a:gd name="T63" fmla="*/ 23 h 138"/>
                <a:gd name="T64" fmla="*/ 52 w 102"/>
                <a:gd name="T65" fmla="*/ 25 h 138"/>
                <a:gd name="T66" fmla="*/ 59 w 102"/>
                <a:gd name="T67" fmla="*/ 30 h 138"/>
                <a:gd name="T68" fmla="*/ 64 w 102"/>
                <a:gd name="T69" fmla="*/ 38 h 138"/>
                <a:gd name="T70" fmla="*/ 66 w 102"/>
                <a:gd name="T71" fmla="*/ 48 h 138"/>
                <a:gd name="T72" fmla="*/ 65 w 102"/>
                <a:gd name="T73" fmla="*/ 59 h 138"/>
                <a:gd name="T74" fmla="*/ 59 w 102"/>
                <a:gd name="T75" fmla="*/ 66 h 138"/>
                <a:gd name="T76" fmla="*/ 50 w 102"/>
                <a:gd name="T77" fmla="*/ 69 h 138"/>
                <a:gd name="T78" fmla="*/ 37 w 102"/>
                <a:gd name="T79" fmla="*/ 63 h 138"/>
                <a:gd name="T80" fmla="*/ 30 w 102"/>
                <a:gd name="T81" fmla="*/ 46 h 138"/>
                <a:gd name="T82" fmla="*/ 33 w 102"/>
                <a:gd name="T83" fmla="*/ 29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2" h="138">
                  <a:moveTo>
                    <a:pt x="16" y="78"/>
                  </a:moveTo>
                  <a:cubicBezTo>
                    <a:pt x="20" y="83"/>
                    <a:pt x="25" y="86"/>
                    <a:pt x="30" y="88"/>
                  </a:cubicBezTo>
                  <a:cubicBezTo>
                    <a:pt x="36" y="90"/>
                    <a:pt x="41" y="92"/>
                    <a:pt x="47" y="92"/>
                  </a:cubicBezTo>
                  <a:cubicBezTo>
                    <a:pt x="54" y="92"/>
                    <a:pt x="59" y="90"/>
                    <a:pt x="64" y="88"/>
                  </a:cubicBezTo>
                  <a:cubicBezTo>
                    <a:pt x="67" y="86"/>
                    <a:pt x="69" y="85"/>
                    <a:pt x="71" y="83"/>
                  </a:cubicBezTo>
                  <a:cubicBezTo>
                    <a:pt x="72" y="94"/>
                    <a:pt x="70" y="102"/>
                    <a:pt x="68" y="106"/>
                  </a:cubicBezTo>
                  <a:cubicBezTo>
                    <a:pt x="66" y="109"/>
                    <a:pt x="64" y="111"/>
                    <a:pt x="62" y="113"/>
                  </a:cubicBezTo>
                  <a:cubicBezTo>
                    <a:pt x="57" y="116"/>
                    <a:pt x="50" y="115"/>
                    <a:pt x="45" y="112"/>
                  </a:cubicBezTo>
                  <a:cubicBezTo>
                    <a:pt x="43" y="110"/>
                    <a:pt x="41" y="108"/>
                    <a:pt x="39" y="105"/>
                  </a:cubicBezTo>
                  <a:cubicBezTo>
                    <a:pt x="38" y="102"/>
                    <a:pt x="35" y="99"/>
                    <a:pt x="33" y="97"/>
                  </a:cubicBezTo>
                  <a:cubicBezTo>
                    <a:pt x="30" y="95"/>
                    <a:pt x="27" y="94"/>
                    <a:pt x="24" y="94"/>
                  </a:cubicBezTo>
                  <a:cubicBezTo>
                    <a:pt x="20" y="94"/>
                    <a:pt x="17" y="96"/>
                    <a:pt x="15" y="98"/>
                  </a:cubicBezTo>
                  <a:cubicBezTo>
                    <a:pt x="13" y="101"/>
                    <a:pt x="12" y="104"/>
                    <a:pt x="12" y="107"/>
                  </a:cubicBezTo>
                  <a:cubicBezTo>
                    <a:pt x="13" y="111"/>
                    <a:pt x="15" y="116"/>
                    <a:pt x="19" y="121"/>
                  </a:cubicBezTo>
                  <a:cubicBezTo>
                    <a:pt x="23" y="126"/>
                    <a:pt x="28" y="130"/>
                    <a:pt x="34" y="133"/>
                  </a:cubicBezTo>
                  <a:cubicBezTo>
                    <a:pt x="40" y="136"/>
                    <a:pt x="48" y="138"/>
                    <a:pt x="56" y="138"/>
                  </a:cubicBezTo>
                  <a:cubicBezTo>
                    <a:pt x="64" y="138"/>
                    <a:pt x="71" y="136"/>
                    <a:pt x="77" y="133"/>
                  </a:cubicBezTo>
                  <a:cubicBezTo>
                    <a:pt x="84" y="130"/>
                    <a:pt x="89" y="125"/>
                    <a:pt x="93" y="119"/>
                  </a:cubicBezTo>
                  <a:cubicBezTo>
                    <a:pt x="97" y="113"/>
                    <a:pt x="99" y="105"/>
                    <a:pt x="101" y="96"/>
                  </a:cubicBezTo>
                  <a:cubicBezTo>
                    <a:pt x="102" y="88"/>
                    <a:pt x="102" y="77"/>
                    <a:pt x="101" y="66"/>
                  </a:cubicBezTo>
                  <a:cubicBezTo>
                    <a:pt x="99" y="56"/>
                    <a:pt x="97" y="46"/>
                    <a:pt x="94" y="38"/>
                  </a:cubicBezTo>
                  <a:cubicBezTo>
                    <a:pt x="91" y="30"/>
                    <a:pt x="87" y="23"/>
                    <a:pt x="82" y="17"/>
                  </a:cubicBezTo>
                  <a:cubicBezTo>
                    <a:pt x="77" y="12"/>
                    <a:pt x="71" y="7"/>
                    <a:pt x="64" y="4"/>
                  </a:cubicBezTo>
                  <a:cubicBezTo>
                    <a:pt x="58" y="1"/>
                    <a:pt x="50" y="0"/>
                    <a:pt x="43" y="0"/>
                  </a:cubicBezTo>
                  <a:cubicBezTo>
                    <a:pt x="36" y="0"/>
                    <a:pt x="29" y="1"/>
                    <a:pt x="24" y="3"/>
                  </a:cubicBezTo>
                  <a:cubicBezTo>
                    <a:pt x="18" y="6"/>
                    <a:pt x="14" y="9"/>
                    <a:pt x="10" y="13"/>
                  </a:cubicBezTo>
                  <a:cubicBezTo>
                    <a:pt x="6" y="18"/>
                    <a:pt x="3" y="23"/>
                    <a:pt x="2" y="29"/>
                  </a:cubicBezTo>
                  <a:cubicBezTo>
                    <a:pt x="0" y="34"/>
                    <a:pt x="0" y="40"/>
                    <a:pt x="1" y="47"/>
                  </a:cubicBezTo>
                  <a:cubicBezTo>
                    <a:pt x="1" y="53"/>
                    <a:pt x="3" y="59"/>
                    <a:pt x="5" y="64"/>
                  </a:cubicBezTo>
                  <a:cubicBezTo>
                    <a:pt x="8" y="69"/>
                    <a:pt x="12" y="74"/>
                    <a:pt x="16" y="78"/>
                  </a:cubicBezTo>
                  <a:close/>
                  <a:moveTo>
                    <a:pt x="33" y="29"/>
                  </a:moveTo>
                  <a:cubicBezTo>
                    <a:pt x="36" y="25"/>
                    <a:pt x="40" y="23"/>
                    <a:pt x="44" y="23"/>
                  </a:cubicBezTo>
                  <a:cubicBezTo>
                    <a:pt x="47" y="23"/>
                    <a:pt x="50" y="24"/>
                    <a:pt x="52" y="25"/>
                  </a:cubicBezTo>
                  <a:cubicBezTo>
                    <a:pt x="54" y="26"/>
                    <a:pt x="57" y="28"/>
                    <a:pt x="59" y="30"/>
                  </a:cubicBezTo>
                  <a:cubicBezTo>
                    <a:pt x="61" y="32"/>
                    <a:pt x="62" y="35"/>
                    <a:pt x="64" y="38"/>
                  </a:cubicBezTo>
                  <a:cubicBezTo>
                    <a:pt x="65" y="41"/>
                    <a:pt x="66" y="44"/>
                    <a:pt x="66" y="48"/>
                  </a:cubicBezTo>
                  <a:cubicBezTo>
                    <a:pt x="67" y="52"/>
                    <a:pt x="66" y="56"/>
                    <a:pt x="65" y="59"/>
                  </a:cubicBezTo>
                  <a:cubicBezTo>
                    <a:pt x="63" y="62"/>
                    <a:pt x="61" y="65"/>
                    <a:pt x="59" y="66"/>
                  </a:cubicBezTo>
                  <a:cubicBezTo>
                    <a:pt x="56" y="68"/>
                    <a:pt x="53" y="69"/>
                    <a:pt x="50" y="69"/>
                  </a:cubicBezTo>
                  <a:cubicBezTo>
                    <a:pt x="45" y="69"/>
                    <a:pt x="41" y="67"/>
                    <a:pt x="37" y="63"/>
                  </a:cubicBezTo>
                  <a:cubicBezTo>
                    <a:pt x="33" y="59"/>
                    <a:pt x="31" y="53"/>
                    <a:pt x="30" y="46"/>
                  </a:cubicBezTo>
                  <a:cubicBezTo>
                    <a:pt x="29" y="39"/>
                    <a:pt x="30" y="33"/>
                    <a:pt x="33" y="29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80" name="Freeform 490">
              <a:extLst>
                <a:ext uri="{FF2B5EF4-FFF2-40B4-BE49-F238E27FC236}">
                  <a16:creationId xmlns:a16="http://schemas.microsoft.com/office/drawing/2014/main" id="{7A1D114D-266B-4DE2-AD76-C1A23C8F669A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2424" y="5366756"/>
              <a:ext cx="358167" cy="326003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30 w 348"/>
                <a:gd name="T5" fmla="*/ 276 h 316"/>
                <a:gd name="T6" fmla="*/ 3 w 348"/>
                <a:gd name="T7" fmla="*/ 40 h 316"/>
                <a:gd name="T8" fmla="*/ 38 w 348"/>
                <a:gd name="T9" fmla="*/ 0 h 316"/>
                <a:gd name="T10" fmla="*/ 275 w 348"/>
                <a:gd name="T11" fmla="*/ 0 h 316"/>
                <a:gd name="T12" fmla="*/ 319 w 348"/>
                <a:gd name="T13" fmla="*/ 40 h 316"/>
                <a:gd name="T14" fmla="*/ 346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30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7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7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8" y="298"/>
                    <a:pt x="333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81" name="Freeform 491">
              <a:extLst>
                <a:ext uri="{FF2B5EF4-FFF2-40B4-BE49-F238E27FC236}">
                  <a16:creationId xmlns:a16="http://schemas.microsoft.com/office/drawing/2014/main" id="{B7AB1FC6-E560-44F2-A149-FF7BF3A58A0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7672" y="5378204"/>
              <a:ext cx="312919" cy="314555"/>
            </a:xfrm>
            <a:custGeom>
              <a:avLst/>
              <a:gdLst>
                <a:gd name="T0" fmla="*/ 275 w 304"/>
                <a:gd name="T1" fmla="*/ 29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1 w 304"/>
                <a:gd name="T11" fmla="*/ 0 h 305"/>
                <a:gd name="T12" fmla="*/ 275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9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9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1"/>
                    <a:pt x="0" y="293"/>
                  </a:cubicBezTo>
                  <a:cubicBezTo>
                    <a:pt x="261" y="0"/>
                    <a:pt x="261" y="0"/>
                    <a:pt x="261" y="0"/>
                  </a:cubicBezTo>
                  <a:cubicBezTo>
                    <a:pt x="269" y="8"/>
                    <a:pt x="274" y="18"/>
                    <a:pt x="275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82" name="Freeform 492">
              <a:extLst>
                <a:ext uri="{FF2B5EF4-FFF2-40B4-BE49-F238E27FC236}">
                  <a16:creationId xmlns:a16="http://schemas.microsoft.com/office/drawing/2014/main" id="{362D79CD-AB0C-43D0-ACD9-7CEB93A9BC8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3294" y="5458887"/>
              <a:ext cx="109031" cy="139015"/>
            </a:xfrm>
            <a:custGeom>
              <a:avLst/>
              <a:gdLst>
                <a:gd name="T0" fmla="*/ 100 w 106"/>
                <a:gd name="T1" fmla="*/ 112 h 135"/>
                <a:gd name="T2" fmla="*/ 87 w 106"/>
                <a:gd name="T3" fmla="*/ 109 h 135"/>
                <a:gd name="T4" fmla="*/ 47 w 106"/>
                <a:gd name="T5" fmla="*/ 109 h 135"/>
                <a:gd name="T6" fmla="*/ 48 w 106"/>
                <a:gd name="T7" fmla="*/ 108 h 135"/>
                <a:gd name="T8" fmla="*/ 64 w 106"/>
                <a:gd name="T9" fmla="*/ 92 h 135"/>
                <a:gd name="T10" fmla="*/ 81 w 106"/>
                <a:gd name="T11" fmla="*/ 76 h 135"/>
                <a:gd name="T12" fmla="*/ 91 w 106"/>
                <a:gd name="T13" fmla="*/ 61 h 135"/>
                <a:gd name="T14" fmla="*/ 95 w 106"/>
                <a:gd name="T15" fmla="*/ 40 h 135"/>
                <a:gd name="T16" fmla="*/ 90 w 106"/>
                <a:gd name="T17" fmla="*/ 25 h 135"/>
                <a:gd name="T18" fmla="*/ 81 w 106"/>
                <a:gd name="T19" fmla="*/ 13 h 135"/>
                <a:gd name="T20" fmla="*/ 68 w 106"/>
                <a:gd name="T21" fmla="*/ 4 h 135"/>
                <a:gd name="T22" fmla="*/ 43 w 106"/>
                <a:gd name="T23" fmla="*/ 0 h 135"/>
                <a:gd name="T24" fmla="*/ 23 w 106"/>
                <a:gd name="T25" fmla="*/ 3 h 135"/>
                <a:gd name="T26" fmla="*/ 10 w 106"/>
                <a:gd name="T27" fmla="*/ 13 h 135"/>
                <a:gd name="T28" fmla="*/ 2 w 106"/>
                <a:gd name="T29" fmla="*/ 26 h 135"/>
                <a:gd name="T30" fmla="*/ 1 w 106"/>
                <a:gd name="T31" fmla="*/ 39 h 135"/>
                <a:gd name="T32" fmla="*/ 6 w 106"/>
                <a:gd name="T33" fmla="*/ 49 h 135"/>
                <a:gd name="T34" fmla="*/ 16 w 106"/>
                <a:gd name="T35" fmla="*/ 53 h 135"/>
                <a:gd name="T36" fmla="*/ 25 w 106"/>
                <a:gd name="T37" fmla="*/ 49 h 135"/>
                <a:gd name="T38" fmla="*/ 29 w 106"/>
                <a:gd name="T39" fmla="*/ 39 h 135"/>
                <a:gd name="T40" fmla="*/ 31 w 106"/>
                <a:gd name="T41" fmla="*/ 32 h 135"/>
                <a:gd name="T42" fmla="*/ 46 w 106"/>
                <a:gd name="T43" fmla="*/ 24 h 135"/>
                <a:gd name="T44" fmla="*/ 54 w 106"/>
                <a:gd name="T45" fmla="*/ 26 h 135"/>
                <a:gd name="T46" fmla="*/ 61 w 106"/>
                <a:gd name="T47" fmla="*/ 32 h 135"/>
                <a:gd name="T48" fmla="*/ 64 w 106"/>
                <a:gd name="T49" fmla="*/ 40 h 135"/>
                <a:gd name="T50" fmla="*/ 63 w 106"/>
                <a:gd name="T51" fmla="*/ 49 h 135"/>
                <a:gd name="T52" fmla="*/ 58 w 106"/>
                <a:gd name="T53" fmla="*/ 59 h 135"/>
                <a:gd name="T54" fmla="*/ 47 w 106"/>
                <a:gd name="T55" fmla="*/ 69 h 135"/>
                <a:gd name="T56" fmla="*/ 35 w 106"/>
                <a:gd name="T57" fmla="*/ 81 h 135"/>
                <a:gd name="T58" fmla="*/ 16 w 106"/>
                <a:gd name="T59" fmla="*/ 102 h 135"/>
                <a:gd name="T60" fmla="*/ 11 w 106"/>
                <a:gd name="T61" fmla="*/ 111 h 135"/>
                <a:gd name="T62" fmla="*/ 10 w 106"/>
                <a:gd name="T63" fmla="*/ 120 h 135"/>
                <a:gd name="T64" fmla="*/ 15 w 106"/>
                <a:gd name="T65" fmla="*/ 131 h 135"/>
                <a:gd name="T66" fmla="*/ 28 w 106"/>
                <a:gd name="T67" fmla="*/ 135 h 135"/>
                <a:gd name="T68" fmla="*/ 93 w 106"/>
                <a:gd name="T69" fmla="*/ 135 h 135"/>
                <a:gd name="T70" fmla="*/ 103 w 106"/>
                <a:gd name="T71" fmla="*/ 132 h 135"/>
                <a:gd name="T72" fmla="*/ 106 w 106"/>
                <a:gd name="T73" fmla="*/ 122 h 135"/>
                <a:gd name="T74" fmla="*/ 100 w 106"/>
                <a:gd name="T75" fmla="*/ 112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5">
                  <a:moveTo>
                    <a:pt x="100" y="112"/>
                  </a:moveTo>
                  <a:cubicBezTo>
                    <a:pt x="97" y="110"/>
                    <a:pt x="93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8" y="108"/>
                    <a:pt x="48" y="108"/>
                    <a:pt x="48" y="108"/>
                  </a:cubicBezTo>
                  <a:cubicBezTo>
                    <a:pt x="51" y="104"/>
                    <a:pt x="56" y="99"/>
                    <a:pt x="64" y="92"/>
                  </a:cubicBezTo>
                  <a:cubicBezTo>
                    <a:pt x="72" y="84"/>
                    <a:pt x="78" y="79"/>
                    <a:pt x="81" y="76"/>
                  </a:cubicBezTo>
                  <a:cubicBezTo>
                    <a:pt x="85" y="72"/>
                    <a:pt x="88" y="67"/>
                    <a:pt x="91" y="61"/>
                  </a:cubicBezTo>
                  <a:cubicBezTo>
                    <a:pt x="94" y="55"/>
                    <a:pt x="95" y="47"/>
                    <a:pt x="95" y="40"/>
                  </a:cubicBezTo>
                  <a:cubicBezTo>
                    <a:pt x="94" y="35"/>
                    <a:pt x="92" y="30"/>
                    <a:pt x="90" y="25"/>
                  </a:cubicBezTo>
                  <a:cubicBezTo>
                    <a:pt x="88" y="20"/>
                    <a:pt x="85" y="16"/>
                    <a:pt x="81" y="13"/>
                  </a:cubicBezTo>
                  <a:cubicBezTo>
                    <a:pt x="77" y="9"/>
                    <a:pt x="73" y="6"/>
                    <a:pt x="68" y="4"/>
                  </a:cubicBezTo>
                  <a:cubicBezTo>
                    <a:pt x="61" y="1"/>
                    <a:pt x="53" y="0"/>
                    <a:pt x="43" y="0"/>
                  </a:cubicBezTo>
                  <a:cubicBezTo>
                    <a:pt x="36" y="0"/>
                    <a:pt x="29" y="1"/>
                    <a:pt x="23" y="3"/>
                  </a:cubicBezTo>
                  <a:cubicBezTo>
                    <a:pt x="18" y="6"/>
                    <a:pt x="13" y="9"/>
                    <a:pt x="10" y="13"/>
                  </a:cubicBezTo>
                  <a:cubicBezTo>
                    <a:pt x="6" y="17"/>
                    <a:pt x="4" y="21"/>
                    <a:pt x="2" y="26"/>
                  </a:cubicBezTo>
                  <a:cubicBezTo>
                    <a:pt x="1" y="30"/>
                    <a:pt x="0" y="35"/>
                    <a:pt x="1" y="39"/>
                  </a:cubicBezTo>
                  <a:cubicBezTo>
                    <a:pt x="1" y="44"/>
                    <a:pt x="3" y="47"/>
                    <a:pt x="6" y="49"/>
                  </a:cubicBezTo>
                  <a:cubicBezTo>
                    <a:pt x="9" y="52"/>
                    <a:pt x="12" y="53"/>
                    <a:pt x="16" y="53"/>
                  </a:cubicBezTo>
                  <a:cubicBezTo>
                    <a:pt x="20" y="53"/>
                    <a:pt x="23" y="52"/>
                    <a:pt x="25" y="49"/>
                  </a:cubicBezTo>
                  <a:cubicBezTo>
                    <a:pt x="27" y="47"/>
                    <a:pt x="28" y="43"/>
                    <a:pt x="29" y="39"/>
                  </a:cubicBezTo>
                  <a:cubicBezTo>
                    <a:pt x="30" y="34"/>
                    <a:pt x="31" y="33"/>
                    <a:pt x="31" y="32"/>
                  </a:cubicBezTo>
                  <a:cubicBezTo>
                    <a:pt x="34" y="27"/>
                    <a:pt x="39" y="24"/>
                    <a:pt x="46" y="24"/>
                  </a:cubicBezTo>
                  <a:cubicBezTo>
                    <a:pt x="49" y="24"/>
                    <a:pt x="52" y="24"/>
                    <a:pt x="54" y="26"/>
                  </a:cubicBezTo>
                  <a:cubicBezTo>
                    <a:pt x="57" y="27"/>
                    <a:pt x="59" y="29"/>
                    <a:pt x="61" y="32"/>
                  </a:cubicBezTo>
                  <a:cubicBezTo>
                    <a:pt x="63" y="34"/>
                    <a:pt x="64" y="37"/>
                    <a:pt x="64" y="40"/>
                  </a:cubicBezTo>
                  <a:cubicBezTo>
                    <a:pt x="65" y="43"/>
                    <a:pt x="64" y="46"/>
                    <a:pt x="63" y="49"/>
                  </a:cubicBezTo>
                  <a:cubicBezTo>
                    <a:pt x="62" y="53"/>
                    <a:pt x="60" y="56"/>
                    <a:pt x="58" y="59"/>
                  </a:cubicBezTo>
                  <a:cubicBezTo>
                    <a:pt x="55" y="62"/>
                    <a:pt x="51" y="66"/>
                    <a:pt x="47" y="69"/>
                  </a:cubicBezTo>
                  <a:cubicBezTo>
                    <a:pt x="45" y="71"/>
                    <a:pt x="41" y="75"/>
                    <a:pt x="35" y="81"/>
                  </a:cubicBezTo>
                  <a:cubicBezTo>
                    <a:pt x="29" y="86"/>
                    <a:pt x="23" y="94"/>
                    <a:pt x="16" y="102"/>
                  </a:cubicBezTo>
                  <a:cubicBezTo>
                    <a:pt x="14" y="104"/>
                    <a:pt x="12" y="107"/>
                    <a:pt x="11" y="111"/>
                  </a:cubicBezTo>
                  <a:cubicBezTo>
                    <a:pt x="10" y="115"/>
                    <a:pt x="9" y="118"/>
                    <a:pt x="10" y="120"/>
                  </a:cubicBezTo>
                  <a:cubicBezTo>
                    <a:pt x="10" y="124"/>
                    <a:pt x="12" y="128"/>
                    <a:pt x="15" y="131"/>
                  </a:cubicBezTo>
                  <a:cubicBezTo>
                    <a:pt x="19" y="134"/>
                    <a:pt x="23" y="135"/>
                    <a:pt x="28" y="135"/>
                  </a:cubicBezTo>
                  <a:cubicBezTo>
                    <a:pt x="93" y="135"/>
                    <a:pt x="93" y="135"/>
                    <a:pt x="93" y="135"/>
                  </a:cubicBezTo>
                  <a:cubicBezTo>
                    <a:pt x="98" y="135"/>
                    <a:pt x="101" y="134"/>
                    <a:pt x="103" y="132"/>
                  </a:cubicBezTo>
                  <a:cubicBezTo>
                    <a:pt x="106" y="129"/>
                    <a:pt x="106" y="126"/>
                    <a:pt x="106" y="122"/>
                  </a:cubicBezTo>
                  <a:cubicBezTo>
                    <a:pt x="106" y="118"/>
                    <a:pt x="103" y="115"/>
                    <a:pt x="100" y="112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83" name="Freeform 493">
              <a:extLst>
                <a:ext uri="{FF2B5EF4-FFF2-40B4-BE49-F238E27FC236}">
                  <a16:creationId xmlns:a16="http://schemas.microsoft.com/office/drawing/2014/main" id="{1710737F-CC87-469B-9CC0-C42E3CCF429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14506" y="5458887"/>
              <a:ext cx="106305" cy="142286"/>
            </a:xfrm>
            <a:custGeom>
              <a:avLst/>
              <a:gdLst>
                <a:gd name="T0" fmla="*/ 97 w 103"/>
                <a:gd name="T1" fmla="*/ 73 h 138"/>
                <a:gd name="T2" fmla="*/ 86 w 103"/>
                <a:gd name="T3" fmla="*/ 59 h 138"/>
                <a:gd name="T4" fmla="*/ 72 w 103"/>
                <a:gd name="T5" fmla="*/ 49 h 138"/>
                <a:gd name="T6" fmla="*/ 55 w 103"/>
                <a:gd name="T7" fmla="*/ 46 h 138"/>
                <a:gd name="T8" fmla="*/ 38 w 103"/>
                <a:gd name="T9" fmla="*/ 50 h 138"/>
                <a:gd name="T10" fmla="*/ 30 w 103"/>
                <a:gd name="T11" fmla="*/ 55 h 138"/>
                <a:gd name="T12" fmla="*/ 34 w 103"/>
                <a:gd name="T13" fmla="*/ 31 h 138"/>
                <a:gd name="T14" fmla="*/ 40 w 103"/>
                <a:gd name="T15" fmla="*/ 25 h 138"/>
                <a:gd name="T16" fmla="*/ 48 w 103"/>
                <a:gd name="T17" fmla="*/ 23 h 138"/>
                <a:gd name="T18" fmla="*/ 57 w 103"/>
                <a:gd name="T19" fmla="*/ 25 h 138"/>
                <a:gd name="T20" fmla="*/ 63 w 103"/>
                <a:gd name="T21" fmla="*/ 32 h 138"/>
                <a:gd name="T22" fmla="*/ 69 w 103"/>
                <a:gd name="T23" fmla="*/ 40 h 138"/>
                <a:gd name="T24" fmla="*/ 78 w 103"/>
                <a:gd name="T25" fmla="*/ 43 h 138"/>
                <a:gd name="T26" fmla="*/ 87 w 103"/>
                <a:gd name="T27" fmla="*/ 39 h 138"/>
                <a:gd name="T28" fmla="*/ 90 w 103"/>
                <a:gd name="T29" fmla="*/ 31 h 138"/>
                <a:gd name="T30" fmla="*/ 83 w 103"/>
                <a:gd name="T31" fmla="*/ 16 h 138"/>
                <a:gd name="T32" fmla="*/ 68 w 103"/>
                <a:gd name="T33" fmla="*/ 5 h 138"/>
                <a:gd name="T34" fmla="*/ 46 w 103"/>
                <a:gd name="T35" fmla="*/ 0 h 138"/>
                <a:gd name="T36" fmla="*/ 24 w 103"/>
                <a:gd name="T37" fmla="*/ 5 h 138"/>
                <a:gd name="T38" fmla="*/ 9 w 103"/>
                <a:gd name="T39" fmla="*/ 18 h 138"/>
                <a:gd name="T40" fmla="*/ 2 w 103"/>
                <a:gd name="T41" fmla="*/ 41 h 138"/>
                <a:gd name="T42" fmla="*/ 1 w 103"/>
                <a:gd name="T43" fmla="*/ 72 h 138"/>
                <a:gd name="T44" fmla="*/ 11 w 103"/>
                <a:gd name="T45" fmla="*/ 107 h 138"/>
                <a:gd name="T46" fmla="*/ 31 w 103"/>
                <a:gd name="T47" fmla="*/ 130 h 138"/>
                <a:gd name="T48" fmla="*/ 59 w 103"/>
                <a:gd name="T49" fmla="*/ 138 h 138"/>
                <a:gd name="T50" fmla="*/ 83 w 103"/>
                <a:gd name="T51" fmla="*/ 132 h 138"/>
                <a:gd name="T52" fmla="*/ 98 w 103"/>
                <a:gd name="T53" fmla="*/ 115 h 138"/>
                <a:gd name="T54" fmla="*/ 102 w 103"/>
                <a:gd name="T55" fmla="*/ 91 h 138"/>
                <a:gd name="T56" fmla="*/ 97 w 103"/>
                <a:gd name="T57" fmla="*/ 73 h 138"/>
                <a:gd name="T58" fmla="*/ 57 w 103"/>
                <a:gd name="T59" fmla="*/ 114 h 138"/>
                <a:gd name="T60" fmla="*/ 43 w 103"/>
                <a:gd name="T61" fmla="*/ 108 h 138"/>
                <a:gd name="T62" fmla="*/ 36 w 103"/>
                <a:gd name="T63" fmla="*/ 90 h 138"/>
                <a:gd name="T64" fmla="*/ 37 w 103"/>
                <a:gd name="T65" fmla="*/ 78 h 138"/>
                <a:gd name="T66" fmla="*/ 43 w 103"/>
                <a:gd name="T67" fmla="*/ 71 h 138"/>
                <a:gd name="T68" fmla="*/ 52 w 103"/>
                <a:gd name="T69" fmla="*/ 69 h 138"/>
                <a:gd name="T70" fmla="*/ 61 w 103"/>
                <a:gd name="T71" fmla="*/ 71 h 138"/>
                <a:gd name="T72" fmla="*/ 68 w 103"/>
                <a:gd name="T73" fmla="*/ 79 h 138"/>
                <a:gd name="T74" fmla="*/ 72 w 103"/>
                <a:gd name="T75" fmla="*/ 91 h 138"/>
                <a:gd name="T76" fmla="*/ 69 w 103"/>
                <a:gd name="T77" fmla="*/ 108 h 138"/>
                <a:gd name="T78" fmla="*/ 57 w 103"/>
                <a:gd name="T79" fmla="*/ 114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03" h="138">
                  <a:moveTo>
                    <a:pt x="97" y="73"/>
                  </a:moveTo>
                  <a:cubicBezTo>
                    <a:pt x="94" y="68"/>
                    <a:pt x="90" y="63"/>
                    <a:pt x="86" y="59"/>
                  </a:cubicBezTo>
                  <a:cubicBezTo>
                    <a:pt x="82" y="55"/>
                    <a:pt x="77" y="51"/>
                    <a:pt x="72" y="49"/>
                  </a:cubicBezTo>
                  <a:cubicBezTo>
                    <a:pt x="66" y="47"/>
                    <a:pt x="61" y="46"/>
                    <a:pt x="55" y="46"/>
                  </a:cubicBezTo>
                  <a:cubicBezTo>
                    <a:pt x="48" y="46"/>
                    <a:pt x="43" y="47"/>
                    <a:pt x="38" y="50"/>
                  </a:cubicBezTo>
                  <a:cubicBezTo>
                    <a:pt x="35" y="51"/>
                    <a:pt x="33" y="53"/>
                    <a:pt x="30" y="55"/>
                  </a:cubicBezTo>
                  <a:cubicBezTo>
                    <a:pt x="30" y="44"/>
                    <a:pt x="32" y="36"/>
                    <a:pt x="34" y="31"/>
                  </a:cubicBezTo>
                  <a:cubicBezTo>
                    <a:pt x="36" y="29"/>
                    <a:pt x="38" y="26"/>
                    <a:pt x="40" y="25"/>
                  </a:cubicBezTo>
                  <a:cubicBezTo>
                    <a:pt x="43" y="23"/>
                    <a:pt x="45" y="23"/>
                    <a:pt x="48" y="23"/>
                  </a:cubicBezTo>
                  <a:cubicBezTo>
                    <a:pt x="51" y="23"/>
                    <a:pt x="54" y="23"/>
                    <a:pt x="57" y="25"/>
                  </a:cubicBezTo>
                  <a:cubicBezTo>
                    <a:pt x="59" y="27"/>
                    <a:pt x="61" y="29"/>
                    <a:pt x="63" y="32"/>
                  </a:cubicBezTo>
                  <a:cubicBezTo>
                    <a:pt x="64" y="36"/>
                    <a:pt x="67" y="38"/>
                    <a:pt x="69" y="40"/>
                  </a:cubicBezTo>
                  <a:cubicBezTo>
                    <a:pt x="72" y="42"/>
                    <a:pt x="75" y="43"/>
                    <a:pt x="78" y="43"/>
                  </a:cubicBezTo>
                  <a:cubicBezTo>
                    <a:pt x="82" y="43"/>
                    <a:pt x="85" y="42"/>
                    <a:pt x="87" y="39"/>
                  </a:cubicBezTo>
                  <a:cubicBezTo>
                    <a:pt x="89" y="37"/>
                    <a:pt x="90" y="34"/>
                    <a:pt x="90" y="31"/>
                  </a:cubicBezTo>
                  <a:cubicBezTo>
                    <a:pt x="89" y="26"/>
                    <a:pt x="87" y="21"/>
                    <a:pt x="83" y="16"/>
                  </a:cubicBezTo>
                  <a:cubicBezTo>
                    <a:pt x="79" y="12"/>
                    <a:pt x="74" y="8"/>
                    <a:pt x="68" y="5"/>
                  </a:cubicBezTo>
                  <a:cubicBezTo>
                    <a:pt x="61" y="1"/>
                    <a:pt x="54" y="0"/>
                    <a:pt x="46" y="0"/>
                  </a:cubicBezTo>
                  <a:cubicBezTo>
                    <a:pt x="38" y="0"/>
                    <a:pt x="31" y="1"/>
                    <a:pt x="24" y="5"/>
                  </a:cubicBezTo>
                  <a:cubicBezTo>
                    <a:pt x="18" y="8"/>
                    <a:pt x="13" y="12"/>
                    <a:pt x="9" y="18"/>
                  </a:cubicBezTo>
                  <a:cubicBezTo>
                    <a:pt x="6" y="24"/>
                    <a:pt x="3" y="32"/>
                    <a:pt x="2" y="41"/>
                  </a:cubicBezTo>
                  <a:cubicBezTo>
                    <a:pt x="0" y="50"/>
                    <a:pt x="0" y="60"/>
                    <a:pt x="1" y="72"/>
                  </a:cubicBezTo>
                  <a:cubicBezTo>
                    <a:pt x="3" y="86"/>
                    <a:pt x="6" y="98"/>
                    <a:pt x="11" y="107"/>
                  </a:cubicBezTo>
                  <a:cubicBezTo>
                    <a:pt x="16" y="117"/>
                    <a:pt x="23" y="125"/>
                    <a:pt x="31" y="130"/>
                  </a:cubicBezTo>
                  <a:cubicBezTo>
                    <a:pt x="40" y="135"/>
                    <a:pt x="49" y="138"/>
                    <a:pt x="59" y="138"/>
                  </a:cubicBezTo>
                  <a:cubicBezTo>
                    <a:pt x="68" y="138"/>
                    <a:pt x="76" y="136"/>
                    <a:pt x="83" y="132"/>
                  </a:cubicBezTo>
                  <a:cubicBezTo>
                    <a:pt x="90" y="128"/>
                    <a:pt x="95" y="122"/>
                    <a:pt x="98" y="115"/>
                  </a:cubicBezTo>
                  <a:cubicBezTo>
                    <a:pt x="101" y="108"/>
                    <a:pt x="103" y="99"/>
                    <a:pt x="102" y="91"/>
                  </a:cubicBezTo>
                  <a:cubicBezTo>
                    <a:pt x="101" y="85"/>
                    <a:pt x="99" y="79"/>
                    <a:pt x="97" y="73"/>
                  </a:cubicBezTo>
                  <a:close/>
                  <a:moveTo>
                    <a:pt x="57" y="114"/>
                  </a:moveTo>
                  <a:cubicBezTo>
                    <a:pt x="52" y="114"/>
                    <a:pt x="47" y="112"/>
                    <a:pt x="43" y="108"/>
                  </a:cubicBezTo>
                  <a:cubicBezTo>
                    <a:pt x="39" y="103"/>
                    <a:pt x="37" y="97"/>
                    <a:pt x="36" y="90"/>
                  </a:cubicBezTo>
                  <a:cubicBezTo>
                    <a:pt x="35" y="85"/>
                    <a:pt x="36" y="81"/>
                    <a:pt x="37" y="78"/>
                  </a:cubicBezTo>
                  <a:cubicBezTo>
                    <a:pt x="39" y="75"/>
                    <a:pt x="41" y="73"/>
                    <a:pt x="43" y="71"/>
                  </a:cubicBezTo>
                  <a:cubicBezTo>
                    <a:pt x="46" y="69"/>
                    <a:pt x="49" y="69"/>
                    <a:pt x="52" y="69"/>
                  </a:cubicBezTo>
                  <a:cubicBezTo>
                    <a:pt x="55" y="69"/>
                    <a:pt x="58" y="69"/>
                    <a:pt x="61" y="71"/>
                  </a:cubicBezTo>
                  <a:cubicBezTo>
                    <a:pt x="64" y="73"/>
                    <a:pt x="66" y="75"/>
                    <a:pt x="68" y="79"/>
                  </a:cubicBezTo>
                  <a:cubicBezTo>
                    <a:pt x="70" y="82"/>
                    <a:pt x="72" y="86"/>
                    <a:pt x="72" y="91"/>
                  </a:cubicBezTo>
                  <a:cubicBezTo>
                    <a:pt x="73" y="98"/>
                    <a:pt x="72" y="104"/>
                    <a:pt x="69" y="108"/>
                  </a:cubicBezTo>
                  <a:cubicBezTo>
                    <a:pt x="66" y="112"/>
                    <a:pt x="62" y="114"/>
                    <a:pt x="57" y="114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84" name="Freeform 494">
              <a:extLst>
                <a:ext uri="{FF2B5EF4-FFF2-40B4-BE49-F238E27FC236}">
                  <a16:creationId xmlns:a16="http://schemas.microsoft.com/office/drawing/2014/main" id="{8EB52E7A-A97E-4022-9CEA-95B66679CB53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9480" y="3708392"/>
              <a:ext cx="358712" cy="326548"/>
            </a:xfrm>
            <a:custGeom>
              <a:avLst/>
              <a:gdLst>
                <a:gd name="T0" fmla="*/ 310 w 348"/>
                <a:gd name="T1" fmla="*/ 317 h 317"/>
                <a:gd name="T2" fmla="*/ 73 w 348"/>
                <a:gd name="T3" fmla="*/ 317 h 317"/>
                <a:gd name="T4" fmla="*/ 29 w 348"/>
                <a:gd name="T5" fmla="*/ 277 h 317"/>
                <a:gd name="T6" fmla="*/ 2 w 348"/>
                <a:gd name="T7" fmla="*/ 40 h 317"/>
                <a:gd name="T8" fmla="*/ 38 w 348"/>
                <a:gd name="T9" fmla="*/ 0 h 317"/>
                <a:gd name="T10" fmla="*/ 274 w 348"/>
                <a:gd name="T11" fmla="*/ 0 h 317"/>
                <a:gd name="T12" fmla="*/ 319 w 348"/>
                <a:gd name="T13" fmla="*/ 40 h 317"/>
                <a:gd name="T14" fmla="*/ 345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3" y="317"/>
                    <a:pt x="73" y="317"/>
                    <a:pt x="73" y="317"/>
                  </a:cubicBezTo>
                  <a:cubicBezTo>
                    <a:pt x="51" y="317"/>
                    <a:pt x="31" y="299"/>
                    <a:pt x="29" y="27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5" y="277"/>
                    <a:pt x="345" y="277"/>
                    <a:pt x="345" y="277"/>
                  </a:cubicBezTo>
                  <a:cubicBezTo>
                    <a:pt x="348" y="299"/>
                    <a:pt x="332" y="317"/>
                    <a:pt x="310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85" name="Freeform 495">
              <a:extLst>
                <a:ext uri="{FF2B5EF4-FFF2-40B4-BE49-F238E27FC236}">
                  <a16:creationId xmlns:a16="http://schemas.microsoft.com/office/drawing/2014/main" id="{B0A698FC-2E20-4921-AE80-7EDA5B012668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4728" y="3720931"/>
              <a:ext cx="313464" cy="314010"/>
            </a:xfrm>
            <a:custGeom>
              <a:avLst/>
              <a:gdLst>
                <a:gd name="T0" fmla="*/ 275 w 304"/>
                <a:gd name="T1" fmla="*/ 28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86" name="Freeform 496">
              <a:extLst>
                <a:ext uri="{FF2B5EF4-FFF2-40B4-BE49-F238E27FC236}">
                  <a16:creationId xmlns:a16="http://schemas.microsoft.com/office/drawing/2014/main" id="{9DC6F2EF-86EE-4F3A-8FED-4EEB6ABC30BA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9585" y="3801069"/>
              <a:ext cx="82864" cy="141195"/>
            </a:xfrm>
            <a:custGeom>
              <a:avLst/>
              <a:gdLst>
                <a:gd name="T0" fmla="*/ 15 w 80"/>
                <a:gd name="T1" fmla="*/ 60 h 137"/>
                <a:gd name="T2" fmla="*/ 40 w 80"/>
                <a:gd name="T3" fmla="*/ 46 h 137"/>
                <a:gd name="T4" fmla="*/ 48 w 80"/>
                <a:gd name="T5" fmla="*/ 120 h 137"/>
                <a:gd name="T6" fmla="*/ 54 w 80"/>
                <a:gd name="T7" fmla="*/ 133 h 137"/>
                <a:gd name="T8" fmla="*/ 65 w 80"/>
                <a:gd name="T9" fmla="*/ 137 h 137"/>
                <a:gd name="T10" fmla="*/ 78 w 80"/>
                <a:gd name="T11" fmla="*/ 117 h 137"/>
                <a:gd name="T12" fmla="*/ 67 w 80"/>
                <a:gd name="T13" fmla="*/ 16 h 137"/>
                <a:gd name="T14" fmla="*/ 62 w 80"/>
                <a:gd name="T15" fmla="*/ 4 h 137"/>
                <a:gd name="T16" fmla="*/ 52 w 80"/>
                <a:gd name="T17" fmla="*/ 0 h 137"/>
                <a:gd name="T18" fmla="*/ 44 w 80"/>
                <a:gd name="T19" fmla="*/ 2 h 137"/>
                <a:gd name="T20" fmla="*/ 38 w 80"/>
                <a:gd name="T21" fmla="*/ 11 h 137"/>
                <a:gd name="T22" fmla="*/ 29 w 80"/>
                <a:gd name="T23" fmla="*/ 23 h 137"/>
                <a:gd name="T24" fmla="*/ 14 w 80"/>
                <a:gd name="T25" fmla="*/ 33 h 137"/>
                <a:gd name="T26" fmla="*/ 4 w 80"/>
                <a:gd name="T27" fmla="*/ 39 h 137"/>
                <a:gd name="T28" fmla="*/ 1 w 80"/>
                <a:gd name="T29" fmla="*/ 48 h 137"/>
                <a:gd name="T30" fmla="*/ 6 w 80"/>
                <a:gd name="T31" fmla="*/ 56 h 137"/>
                <a:gd name="T32" fmla="*/ 15 w 80"/>
                <a:gd name="T33" fmla="*/ 6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7">
                  <a:moveTo>
                    <a:pt x="15" y="60"/>
                  </a:moveTo>
                  <a:cubicBezTo>
                    <a:pt x="18" y="60"/>
                    <a:pt x="24" y="59"/>
                    <a:pt x="40" y="46"/>
                  </a:cubicBezTo>
                  <a:cubicBezTo>
                    <a:pt x="48" y="120"/>
                    <a:pt x="48" y="120"/>
                    <a:pt x="48" y="120"/>
                  </a:cubicBezTo>
                  <a:cubicBezTo>
                    <a:pt x="49" y="126"/>
                    <a:pt x="51" y="130"/>
                    <a:pt x="54" y="133"/>
                  </a:cubicBezTo>
                  <a:cubicBezTo>
                    <a:pt x="57" y="136"/>
                    <a:pt x="61" y="137"/>
                    <a:pt x="65" y="137"/>
                  </a:cubicBezTo>
                  <a:cubicBezTo>
                    <a:pt x="72" y="137"/>
                    <a:pt x="80" y="134"/>
                    <a:pt x="78" y="117"/>
                  </a:cubicBezTo>
                  <a:cubicBezTo>
                    <a:pt x="67" y="16"/>
                    <a:pt x="67" y="16"/>
                    <a:pt x="67" y="16"/>
                  </a:cubicBezTo>
                  <a:cubicBezTo>
                    <a:pt x="66" y="11"/>
                    <a:pt x="65" y="7"/>
                    <a:pt x="62" y="4"/>
                  </a:cubicBezTo>
                  <a:cubicBezTo>
                    <a:pt x="59" y="1"/>
                    <a:pt x="56" y="0"/>
                    <a:pt x="52" y="0"/>
                  </a:cubicBezTo>
                  <a:cubicBezTo>
                    <a:pt x="48" y="0"/>
                    <a:pt x="45" y="0"/>
                    <a:pt x="44" y="2"/>
                  </a:cubicBezTo>
                  <a:cubicBezTo>
                    <a:pt x="43" y="3"/>
                    <a:pt x="42" y="4"/>
                    <a:pt x="38" y="11"/>
                  </a:cubicBezTo>
                  <a:cubicBezTo>
                    <a:pt x="36" y="15"/>
                    <a:pt x="33" y="19"/>
                    <a:pt x="29" y="23"/>
                  </a:cubicBezTo>
                  <a:cubicBezTo>
                    <a:pt x="25" y="26"/>
                    <a:pt x="20" y="30"/>
                    <a:pt x="14" y="33"/>
                  </a:cubicBezTo>
                  <a:cubicBezTo>
                    <a:pt x="9" y="35"/>
                    <a:pt x="6" y="37"/>
                    <a:pt x="4" y="39"/>
                  </a:cubicBezTo>
                  <a:cubicBezTo>
                    <a:pt x="2" y="40"/>
                    <a:pt x="0" y="43"/>
                    <a:pt x="1" y="48"/>
                  </a:cubicBezTo>
                  <a:cubicBezTo>
                    <a:pt x="1" y="51"/>
                    <a:pt x="3" y="54"/>
                    <a:pt x="6" y="56"/>
                  </a:cubicBezTo>
                  <a:cubicBezTo>
                    <a:pt x="8" y="59"/>
                    <a:pt x="11" y="60"/>
                    <a:pt x="15" y="60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87" name="Freeform 497">
              <a:extLst>
                <a:ext uri="{FF2B5EF4-FFF2-40B4-BE49-F238E27FC236}">
                  <a16:creationId xmlns:a16="http://schemas.microsoft.com/office/drawing/2014/main" id="{6DF34734-BAC4-4088-8C3C-F2A73161707F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3799" y="3708392"/>
              <a:ext cx="358712" cy="326548"/>
            </a:xfrm>
            <a:custGeom>
              <a:avLst/>
              <a:gdLst>
                <a:gd name="T0" fmla="*/ 310 w 348"/>
                <a:gd name="T1" fmla="*/ 317 h 317"/>
                <a:gd name="T2" fmla="*/ 74 w 348"/>
                <a:gd name="T3" fmla="*/ 317 h 317"/>
                <a:gd name="T4" fmla="*/ 29 w 348"/>
                <a:gd name="T5" fmla="*/ 277 h 317"/>
                <a:gd name="T6" fmla="*/ 3 w 348"/>
                <a:gd name="T7" fmla="*/ 40 h 317"/>
                <a:gd name="T8" fmla="*/ 38 w 348"/>
                <a:gd name="T9" fmla="*/ 0 h 317"/>
                <a:gd name="T10" fmla="*/ 275 w 348"/>
                <a:gd name="T11" fmla="*/ 0 h 317"/>
                <a:gd name="T12" fmla="*/ 319 w 348"/>
                <a:gd name="T13" fmla="*/ 40 h 317"/>
                <a:gd name="T14" fmla="*/ 346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29" y="277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8" y="299"/>
                    <a:pt x="332" y="317"/>
                    <a:pt x="310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88" name="Freeform 498">
              <a:extLst>
                <a:ext uri="{FF2B5EF4-FFF2-40B4-BE49-F238E27FC236}">
                  <a16:creationId xmlns:a16="http://schemas.microsoft.com/office/drawing/2014/main" id="{A5C7B3EF-EDAF-4D0B-B0CA-F3D145834CD4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9047" y="3720931"/>
              <a:ext cx="313464" cy="314010"/>
            </a:xfrm>
            <a:custGeom>
              <a:avLst/>
              <a:gdLst>
                <a:gd name="T0" fmla="*/ 275 w 304"/>
                <a:gd name="T1" fmla="*/ 28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89" name="Freeform 499">
              <a:extLst>
                <a:ext uri="{FF2B5EF4-FFF2-40B4-BE49-F238E27FC236}">
                  <a16:creationId xmlns:a16="http://schemas.microsoft.com/office/drawing/2014/main" id="{6B38D7A1-A3F7-4700-A0A5-6D09D84281F7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9047" y="3720931"/>
              <a:ext cx="313464" cy="314010"/>
            </a:xfrm>
            <a:custGeom>
              <a:avLst/>
              <a:gdLst>
                <a:gd name="T0" fmla="*/ 275 w 304"/>
                <a:gd name="T1" fmla="*/ 28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90" name="Freeform 500">
              <a:extLst>
                <a:ext uri="{FF2B5EF4-FFF2-40B4-BE49-F238E27FC236}">
                  <a16:creationId xmlns:a16="http://schemas.microsoft.com/office/drawing/2014/main" id="{309E4FCE-F5ED-44D0-B5D4-4B266B071936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0820" y="3802159"/>
              <a:ext cx="109031" cy="139015"/>
            </a:xfrm>
            <a:custGeom>
              <a:avLst/>
              <a:gdLst>
                <a:gd name="T0" fmla="*/ 57 w 106"/>
                <a:gd name="T1" fmla="*/ 59 h 135"/>
                <a:gd name="T2" fmla="*/ 47 w 106"/>
                <a:gd name="T3" fmla="*/ 69 h 135"/>
                <a:gd name="T4" fmla="*/ 34 w 106"/>
                <a:gd name="T5" fmla="*/ 80 h 135"/>
                <a:gd name="T6" fmla="*/ 15 w 106"/>
                <a:gd name="T7" fmla="*/ 101 h 135"/>
                <a:gd name="T8" fmla="*/ 11 w 106"/>
                <a:gd name="T9" fmla="*/ 110 h 135"/>
                <a:gd name="T10" fmla="*/ 9 w 106"/>
                <a:gd name="T11" fmla="*/ 120 h 135"/>
                <a:gd name="T12" fmla="*/ 15 w 106"/>
                <a:gd name="T13" fmla="*/ 131 h 135"/>
                <a:gd name="T14" fmla="*/ 28 w 106"/>
                <a:gd name="T15" fmla="*/ 135 h 135"/>
                <a:gd name="T16" fmla="*/ 92 w 106"/>
                <a:gd name="T17" fmla="*/ 135 h 135"/>
                <a:gd name="T18" fmla="*/ 103 w 106"/>
                <a:gd name="T19" fmla="*/ 131 h 135"/>
                <a:gd name="T20" fmla="*/ 105 w 106"/>
                <a:gd name="T21" fmla="*/ 122 h 135"/>
                <a:gd name="T22" fmla="*/ 100 w 106"/>
                <a:gd name="T23" fmla="*/ 112 h 135"/>
                <a:gd name="T24" fmla="*/ 87 w 106"/>
                <a:gd name="T25" fmla="*/ 109 h 135"/>
                <a:gd name="T26" fmla="*/ 47 w 106"/>
                <a:gd name="T27" fmla="*/ 109 h 135"/>
                <a:gd name="T28" fmla="*/ 48 w 106"/>
                <a:gd name="T29" fmla="*/ 108 h 135"/>
                <a:gd name="T30" fmla="*/ 63 w 106"/>
                <a:gd name="T31" fmla="*/ 91 h 135"/>
                <a:gd name="T32" fmla="*/ 81 w 106"/>
                <a:gd name="T33" fmla="*/ 75 h 135"/>
                <a:gd name="T34" fmla="*/ 91 w 106"/>
                <a:gd name="T35" fmla="*/ 61 h 135"/>
                <a:gd name="T36" fmla="*/ 94 w 106"/>
                <a:gd name="T37" fmla="*/ 39 h 135"/>
                <a:gd name="T38" fmla="*/ 90 w 106"/>
                <a:gd name="T39" fmla="*/ 25 h 135"/>
                <a:gd name="T40" fmla="*/ 80 w 106"/>
                <a:gd name="T41" fmla="*/ 13 h 135"/>
                <a:gd name="T42" fmla="*/ 68 w 106"/>
                <a:gd name="T43" fmla="*/ 4 h 135"/>
                <a:gd name="T44" fmla="*/ 43 w 106"/>
                <a:gd name="T45" fmla="*/ 0 h 135"/>
                <a:gd name="T46" fmla="*/ 23 w 106"/>
                <a:gd name="T47" fmla="*/ 3 h 135"/>
                <a:gd name="T48" fmla="*/ 9 w 106"/>
                <a:gd name="T49" fmla="*/ 12 h 135"/>
                <a:gd name="T50" fmla="*/ 2 w 106"/>
                <a:gd name="T51" fmla="*/ 25 h 135"/>
                <a:gd name="T52" fmla="*/ 0 w 106"/>
                <a:gd name="T53" fmla="*/ 39 h 135"/>
                <a:gd name="T54" fmla="*/ 5 w 106"/>
                <a:gd name="T55" fmla="*/ 49 h 135"/>
                <a:gd name="T56" fmla="*/ 15 w 106"/>
                <a:gd name="T57" fmla="*/ 53 h 135"/>
                <a:gd name="T58" fmla="*/ 25 w 106"/>
                <a:gd name="T59" fmla="*/ 49 h 135"/>
                <a:gd name="T60" fmla="*/ 29 w 106"/>
                <a:gd name="T61" fmla="*/ 39 h 135"/>
                <a:gd name="T62" fmla="*/ 30 w 106"/>
                <a:gd name="T63" fmla="*/ 32 h 135"/>
                <a:gd name="T64" fmla="*/ 45 w 106"/>
                <a:gd name="T65" fmla="*/ 23 h 135"/>
                <a:gd name="T66" fmla="*/ 54 w 106"/>
                <a:gd name="T67" fmla="*/ 26 h 135"/>
                <a:gd name="T68" fmla="*/ 61 w 106"/>
                <a:gd name="T69" fmla="*/ 31 h 135"/>
                <a:gd name="T70" fmla="*/ 64 w 106"/>
                <a:gd name="T71" fmla="*/ 40 h 135"/>
                <a:gd name="T72" fmla="*/ 63 w 106"/>
                <a:gd name="T73" fmla="*/ 49 h 135"/>
                <a:gd name="T74" fmla="*/ 57 w 106"/>
                <a:gd name="T75" fmla="*/ 59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5">
                  <a:moveTo>
                    <a:pt x="57" y="59"/>
                  </a:moveTo>
                  <a:cubicBezTo>
                    <a:pt x="54" y="62"/>
                    <a:pt x="51" y="66"/>
                    <a:pt x="47" y="69"/>
                  </a:cubicBezTo>
                  <a:cubicBezTo>
                    <a:pt x="44" y="71"/>
                    <a:pt x="40" y="75"/>
                    <a:pt x="34" y="80"/>
                  </a:cubicBezTo>
                  <a:cubicBezTo>
                    <a:pt x="29" y="86"/>
                    <a:pt x="22" y="93"/>
                    <a:pt x="15" y="101"/>
                  </a:cubicBezTo>
                  <a:cubicBezTo>
                    <a:pt x="13" y="104"/>
                    <a:pt x="12" y="107"/>
                    <a:pt x="11" y="110"/>
                  </a:cubicBezTo>
                  <a:cubicBezTo>
                    <a:pt x="9" y="114"/>
                    <a:pt x="9" y="117"/>
                    <a:pt x="9" y="120"/>
                  </a:cubicBezTo>
                  <a:cubicBezTo>
                    <a:pt x="9" y="124"/>
                    <a:pt x="11" y="128"/>
                    <a:pt x="15" y="131"/>
                  </a:cubicBezTo>
                  <a:cubicBezTo>
                    <a:pt x="18" y="134"/>
                    <a:pt x="23" y="135"/>
                    <a:pt x="28" y="135"/>
                  </a:cubicBezTo>
                  <a:cubicBezTo>
                    <a:pt x="92" y="135"/>
                    <a:pt x="92" y="135"/>
                    <a:pt x="92" y="135"/>
                  </a:cubicBezTo>
                  <a:cubicBezTo>
                    <a:pt x="97" y="135"/>
                    <a:pt x="101" y="134"/>
                    <a:pt x="103" y="131"/>
                  </a:cubicBezTo>
                  <a:cubicBezTo>
                    <a:pt x="105" y="129"/>
                    <a:pt x="106" y="126"/>
                    <a:pt x="105" y="122"/>
                  </a:cubicBezTo>
                  <a:cubicBezTo>
                    <a:pt x="105" y="118"/>
                    <a:pt x="103" y="114"/>
                    <a:pt x="100" y="112"/>
                  </a:cubicBezTo>
                  <a:cubicBezTo>
                    <a:pt x="96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8"/>
                    <a:pt x="47" y="108"/>
                    <a:pt x="48" y="108"/>
                  </a:cubicBezTo>
                  <a:cubicBezTo>
                    <a:pt x="50" y="104"/>
                    <a:pt x="56" y="98"/>
                    <a:pt x="63" y="91"/>
                  </a:cubicBezTo>
                  <a:cubicBezTo>
                    <a:pt x="71" y="84"/>
                    <a:pt x="77" y="79"/>
                    <a:pt x="81" y="75"/>
                  </a:cubicBezTo>
                  <a:cubicBezTo>
                    <a:pt x="84" y="72"/>
                    <a:pt x="87" y="67"/>
                    <a:pt x="91" y="61"/>
                  </a:cubicBezTo>
                  <a:cubicBezTo>
                    <a:pt x="94" y="54"/>
                    <a:pt x="95" y="47"/>
                    <a:pt x="94" y="39"/>
                  </a:cubicBezTo>
                  <a:cubicBezTo>
                    <a:pt x="93" y="34"/>
                    <a:pt x="92" y="29"/>
                    <a:pt x="90" y="25"/>
                  </a:cubicBezTo>
                  <a:cubicBezTo>
                    <a:pt x="87" y="20"/>
                    <a:pt x="84" y="16"/>
                    <a:pt x="80" y="13"/>
                  </a:cubicBezTo>
                  <a:cubicBezTo>
                    <a:pt x="77" y="9"/>
                    <a:pt x="72" y="6"/>
                    <a:pt x="68" y="4"/>
                  </a:cubicBezTo>
                  <a:cubicBezTo>
                    <a:pt x="61" y="1"/>
                    <a:pt x="52" y="0"/>
                    <a:pt x="43" y="0"/>
                  </a:cubicBezTo>
                  <a:cubicBezTo>
                    <a:pt x="35" y="0"/>
                    <a:pt x="28" y="1"/>
                    <a:pt x="23" y="3"/>
                  </a:cubicBezTo>
                  <a:cubicBezTo>
                    <a:pt x="17" y="5"/>
                    <a:pt x="12" y="9"/>
                    <a:pt x="9" y="12"/>
                  </a:cubicBezTo>
                  <a:cubicBezTo>
                    <a:pt x="6" y="16"/>
                    <a:pt x="3" y="21"/>
                    <a:pt x="2" y="25"/>
                  </a:cubicBezTo>
                  <a:cubicBezTo>
                    <a:pt x="0" y="30"/>
                    <a:pt x="0" y="35"/>
                    <a:pt x="0" y="39"/>
                  </a:cubicBezTo>
                  <a:cubicBezTo>
                    <a:pt x="1" y="43"/>
                    <a:pt x="2" y="47"/>
                    <a:pt x="5" y="49"/>
                  </a:cubicBezTo>
                  <a:cubicBezTo>
                    <a:pt x="8" y="52"/>
                    <a:pt x="11" y="53"/>
                    <a:pt x="15" y="53"/>
                  </a:cubicBezTo>
                  <a:cubicBezTo>
                    <a:pt x="19" y="53"/>
                    <a:pt x="22" y="52"/>
                    <a:pt x="25" y="49"/>
                  </a:cubicBezTo>
                  <a:cubicBezTo>
                    <a:pt x="26" y="46"/>
                    <a:pt x="28" y="43"/>
                    <a:pt x="29" y="39"/>
                  </a:cubicBezTo>
                  <a:cubicBezTo>
                    <a:pt x="30" y="34"/>
                    <a:pt x="30" y="32"/>
                    <a:pt x="30" y="32"/>
                  </a:cubicBezTo>
                  <a:cubicBezTo>
                    <a:pt x="34" y="26"/>
                    <a:pt x="38" y="23"/>
                    <a:pt x="45" y="23"/>
                  </a:cubicBezTo>
                  <a:cubicBezTo>
                    <a:pt x="48" y="23"/>
                    <a:pt x="51" y="24"/>
                    <a:pt x="54" y="26"/>
                  </a:cubicBezTo>
                  <a:cubicBezTo>
                    <a:pt x="57" y="27"/>
                    <a:pt x="59" y="29"/>
                    <a:pt x="61" y="31"/>
                  </a:cubicBezTo>
                  <a:cubicBezTo>
                    <a:pt x="63" y="34"/>
                    <a:pt x="64" y="37"/>
                    <a:pt x="64" y="40"/>
                  </a:cubicBezTo>
                  <a:cubicBezTo>
                    <a:pt x="64" y="43"/>
                    <a:pt x="64" y="46"/>
                    <a:pt x="63" y="49"/>
                  </a:cubicBezTo>
                  <a:cubicBezTo>
                    <a:pt x="62" y="53"/>
                    <a:pt x="60" y="56"/>
                    <a:pt x="57" y="59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91" name="Freeform 501">
              <a:extLst>
                <a:ext uri="{FF2B5EF4-FFF2-40B4-BE49-F238E27FC236}">
                  <a16:creationId xmlns:a16="http://schemas.microsoft.com/office/drawing/2014/main" id="{924B35C5-D71E-4CFA-85D8-300DE8A1BB8D}"/>
                </a:ext>
              </a:extLst>
            </p:cNvPr>
            <p:cNvSpPr>
              <a:spLocks/>
            </p:cNvSpPr>
            <p:nvPr/>
          </p:nvSpPr>
          <p:spPr bwMode="auto">
            <a:xfrm>
              <a:off x="5518117" y="3708392"/>
              <a:ext cx="358712" cy="326548"/>
            </a:xfrm>
            <a:custGeom>
              <a:avLst/>
              <a:gdLst>
                <a:gd name="T0" fmla="*/ 310 w 348"/>
                <a:gd name="T1" fmla="*/ 317 h 317"/>
                <a:gd name="T2" fmla="*/ 74 w 348"/>
                <a:gd name="T3" fmla="*/ 317 h 317"/>
                <a:gd name="T4" fmla="*/ 29 w 348"/>
                <a:gd name="T5" fmla="*/ 277 h 317"/>
                <a:gd name="T6" fmla="*/ 3 w 348"/>
                <a:gd name="T7" fmla="*/ 40 h 317"/>
                <a:gd name="T8" fmla="*/ 38 w 348"/>
                <a:gd name="T9" fmla="*/ 0 h 317"/>
                <a:gd name="T10" fmla="*/ 275 w 348"/>
                <a:gd name="T11" fmla="*/ 0 h 317"/>
                <a:gd name="T12" fmla="*/ 319 w 348"/>
                <a:gd name="T13" fmla="*/ 40 h 317"/>
                <a:gd name="T14" fmla="*/ 346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29" y="277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8" y="299"/>
                    <a:pt x="332" y="317"/>
                    <a:pt x="310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92" name="Freeform 502">
              <a:extLst>
                <a:ext uri="{FF2B5EF4-FFF2-40B4-BE49-F238E27FC236}">
                  <a16:creationId xmlns:a16="http://schemas.microsoft.com/office/drawing/2014/main" id="{71784354-69B9-4EE7-9202-CB1D5FE39D4E}"/>
                </a:ext>
              </a:extLst>
            </p:cNvPr>
            <p:cNvSpPr>
              <a:spLocks/>
            </p:cNvSpPr>
            <p:nvPr/>
          </p:nvSpPr>
          <p:spPr bwMode="auto">
            <a:xfrm>
              <a:off x="5563365" y="3720931"/>
              <a:ext cx="313464" cy="314010"/>
            </a:xfrm>
            <a:custGeom>
              <a:avLst/>
              <a:gdLst>
                <a:gd name="T0" fmla="*/ 275 w 304"/>
                <a:gd name="T1" fmla="*/ 28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93" name="Freeform 503">
              <a:extLst>
                <a:ext uri="{FF2B5EF4-FFF2-40B4-BE49-F238E27FC236}">
                  <a16:creationId xmlns:a16="http://schemas.microsoft.com/office/drawing/2014/main" id="{B54960B3-8014-4F92-B5EB-EE7CAFD522AD}"/>
                </a:ext>
              </a:extLst>
            </p:cNvPr>
            <p:cNvSpPr>
              <a:spLocks/>
            </p:cNvSpPr>
            <p:nvPr/>
          </p:nvSpPr>
          <p:spPr bwMode="auto">
            <a:xfrm>
              <a:off x="5647864" y="3801069"/>
              <a:ext cx="103034" cy="141195"/>
            </a:xfrm>
            <a:custGeom>
              <a:avLst/>
              <a:gdLst>
                <a:gd name="T0" fmla="*/ 61 w 100"/>
                <a:gd name="T1" fmla="*/ 112 h 137"/>
                <a:gd name="T2" fmla="*/ 52 w 100"/>
                <a:gd name="T3" fmla="*/ 114 h 137"/>
                <a:gd name="T4" fmla="*/ 39 w 100"/>
                <a:gd name="T5" fmla="*/ 109 h 137"/>
                <a:gd name="T6" fmla="*/ 28 w 100"/>
                <a:gd name="T7" fmla="*/ 92 h 137"/>
                <a:gd name="T8" fmla="*/ 23 w 100"/>
                <a:gd name="T9" fmla="*/ 87 h 137"/>
                <a:gd name="T10" fmla="*/ 17 w 100"/>
                <a:gd name="T11" fmla="*/ 85 h 137"/>
                <a:gd name="T12" fmla="*/ 7 w 100"/>
                <a:gd name="T13" fmla="*/ 89 h 137"/>
                <a:gd name="T14" fmla="*/ 4 w 100"/>
                <a:gd name="T15" fmla="*/ 99 h 137"/>
                <a:gd name="T16" fmla="*/ 8 w 100"/>
                <a:gd name="T17" fmla="*/ 111 h 137"/>
                <a:gd name="T18" fmla="*/ 18 w 100"/>
                <a:gd name="T19" fmla="*/ 123 h 137"/>
                <a:gd name="T20" fmla="*/ 34 w 100"/>
                <a:gd name="T21" fmla="*/ 133 h 137"/>
                <a:gd name="T22" fmla="*/ 55 w 100"/>
                <a:gd name="T23" fmla="*/ 137 h 137"/>
                <a:gd name="T24" fmla="*/ 74 w 100"/>
                <a:gd name="T25" fmla="*/ 134 h 137"/>
                <a:gd name="T26" fmla="*/ 89 w 100"/>
                <a:gd name="T27" fmla="*/ 124 h 137"/>
                <a:gd name="T28" fmla="*/ 97 w 100"/>
                <a:gd name="T29" fmla="*/ 110 h 137"/>
                <a:gd name="T30" fmla="*/ 99 w 100"/>
                <a:gd name="T31" fmla="*/ 93 h 137"/>
                <a:gd name="T32" fmla="*/ 95 w 100"/>
                <a:gd name="T33" fmla="*/ 79 h 137"/>
                <a:gd name="T34" fmla="*/ 86 w 100"/>
                <a:gd name="T35" fmla="*/ 68 h 137"/>
                <a:gd name="T36" fmla="*/ 77 w 100"/>
                <a:gd name="T37" fmla="*/ 61 h 137"/>
                <a:gd name="T38" fmla="*/ 84 w 100"/>
                <a:gd name="T39" fmla="*/ 51 h 137"/>
                <a:gd name="T40" fmla="*/ 86 w 100"/>
                <a:gd name="T41" fmla="*/ 34 h 137"/>
                <a:gd name="T42" fmla="*/ 82 w 100"/>
                <a:gd name="T43" fmla="*/ 21 h 137"/>
                <a:gd name="T44" fmla="*/ 72 w 100"/>
                <a:gd name="T45" fmla="*/ 9 h 137"/>
                <a:gd name="T46" fmla="*/ 58 w 100"/>
                <a:gd name="T47" fmla="*/ 2 h 137"/>
                <a:gd name="T48" fmla="*/ 41 w 100"/>
                <a:gd name="T49" fmla="*/ 0 h 137"/>
                <a:gd name="T50" fmla="*/ 23 w 100"/>
                <a:gd name="T51" fmla="*/ 3 h 137"/>
                <a:gd name="T52" fmla="*/ 9 w 100"/>
                <a:gd name="T53" fmla="*/ 10 h 137"/>
                <a:gd name="T54" fmla="*/ 2 w 100"/>
                <a:gd name="T55" fmla="*/ 21 h 137"/>
                <a:gd name="T56" fmla="*/ 0 w 100"/>
                <a:gd name="T57" fmla="*/ 32 h 137"/>
                <a:gd name="T58" fmla="*/ 5 w 100"/>
                <a:gd name="T59" fmla="*/ 42 h 137"/>
                <a:gd name="T60" fmla="*/ 14 w 100"/>
                <a:gd name="T61" fmla="*/ 45 h 137"/>
                <a:gd name="T62" fmla="*/ 20 w 100"/>
                <a:gd name="T63" fmla="*/ 44 h 137"/>
                <a:gd name="T64" fmla="*/ 24 w 100"/>
                <a:gd name="T65" fmla="*/ 40 h 137"/>
                <a:gd name="T66" fmla="*/ 27 w 100"/>
                <a:gd name="T67" fmla="*/ 32 h 137"/>
                <a:gd name="T68" fmla="*/ 30 w 100"/>
                <a:gd name="T69" fmla="*/ 27 h 137"/>
                <a:gd name="T70" fmla="*/ 34 w 100"/>
                <a:gd name="T71" fmla="*/ 24 h 137"/>
                <a:gd name="T72" fmla="*/ 41 w 100"/>
                <a:gd name="T73" fmla="*/ 22 h 137"/>
                <a:gd name="T74" fmla="*/ 52 w 100"/>
                <a:gd name="T75" fmla="*/ 26 h 137"/>
                <a:gd name="T76" fmla="*/ 57 w 100"/>
                <a:gd name="T77" fmla="*/ 36 h 137"/>
                <a:gd name="T78" fmla="*/ 53 w 100"/>
                <a:gd name="T79" fmla="*/ 47 h 137"/>
                <a:gd name="T80" fmla="*/ 42 w 100"/>
                <a:gd name="T81" fmla="*/ 51 h 137"/>
                <a:gd name="T82" fmla="*/ 38 w 100"/>
                <a:gd name="T83" fmla="*/ 51 h 137"/>
                <a:gd name="T84" fmla="*/ 27 w 100"/>
                <a:gd name="T85" fmla="*/ 55 h 137"/>
                <a:gd name="T86" fmla="*/ 24 w 100"/>
                <a:gd name="T87" fmla="*/ 64 h 137"/>
                <a:gd name="T88" fmla="*/ 29 w 100"/>
                <a:gd name="T89" fmla="*/ 73 h 137"/>
                <a:gd name="T90" fmla="*/ 39 w 100"/>
                <a:gd name="T91" fmla="*/ 76 h 137"/>
                <a:gd name="T92" fmla="*/ 44 w 100"/>
                <a:gd name="T93" fmla="*/ 75 h 137"/>
                <a:gd name="T94" fmla="*/ 49 w 100"/>
                <a:gd name="T95" fmla="*/ 75 h 137"/>
                <a:gd name="T96" fmla="*/ 63 w 100"/>
                <a:gd name="T97" fmla="*/ 80 h 137"/>
                <a:gd name="T98" fmla="*/ 69 w 100"/>
                <a:gd name="T99" fmla="*/ 94 h 137"/>
                <a:gd name="T100" fmla="*/ 67 w 100"/>
                <a:gd name="T101" fmla="*/ 105 h 137"/>
                <a:gd name="T102" fmla="*/ 61 w 100"/>
                <a:gd name="T103" fmla="*/ 112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0" h="137">
                  <a:moveTo>
                    <a:pt x="61" y="112"/>
                  </a:moveTo>
                  <a:cubicBezTo>
                    <a:pt x="58" y="113"/>
                    <a:pt x="55" y="114"/>
                    <a:pt x="52" y="114"/>
                  </a:cubicBezTo>
                  <a:cubicBezTo>
                    <a:pt x="47" y="114"/>
                    <a:pt x="42" y="112"/>
                    <a:pt x="39" y="109"/>
                  </a:cubicBezTo>
                  <a:cubicBezTo>
                    <a:pt x="35" y="105"/>
                    <a:pt x="32" y="100"/>
                    <a:pt x="28" y="92"/>
                  </a:cubicBezTo>
                  <a:cubicBezTo>
                    <a:pt x="27" y="90"/>
                    <a:pt x="25" y="88"/>
                    <a:pt x="23" y="87"/>
                  </a:cubicBezTo>
                  <a:cubicBezTo>
                    <a:pt x="21" y="86"/>
                    <a:pt x="19" y="85"/>
                    <a:pt x="17" y="85"/>
                  </a:cubicBezTo>
                  <a:cubicBezTo>
                    <a:pt x="13" y="85"/>
                    <a:pt x="9" y="86"/>
                    <a:pt x="7" y="89"/>
                  </a:cubicBezTo>
                  <a:cubicBezTo>
                    <a:pt x="4" y="92"/>
                    <a:pt x="3" y="95"/>
                    <a:pt x="4" y="99"/>
                  </a:cubicBezTo>
                  <a:cubicBezTo>
                    <a:pt x="4" y="102"/>
                    <a:pt x="5" y="106"/>
                    <a:pt x="8" y="111"/>
                  </a:cubicBezTo>
                  <a:cubicBezTo>
                    <a:pt x="11" y="115"/>
                    <a:pt x="14" y="119"/>
                    <a:pt x="18" y="123"/>
                  </a:cubicBezTo>
                  <a:cubicBezTo>
                    <a:pt x="22" y="127"/>
                    <a:pt x="28" y="131"/>
                    <a:pt x="34" y="133"/>
                  </a:cubicBezTo>
                  <a:cubicBezTo>
                    <a:pt x="40" y="136"/>
                    <a:pt x="47" y="137"/>
                    <a:pt x="55" y="137"/>
                  </a:cubicBezTo>
                  <a:cubicBezTo>
                    <a:pt x="62" y="137"/>
                    <a:pt x="68" y="136"/>
                    <a:pt x="74" y="134"/>
                  </a:cubicBezTo>
                  <a:cubicBezTo>
                    <a:pt x="80" y="131"/>
                    <a:pt x="85" y="128"/>
                    <a:pt x="89" y="124"/>
                  </a:cubicBezTo>
                  <a:cubicBezTo>
                    <a:pt x="93" y="120"/>
                    <a:pt x="96" y="115"/>
                    <a:pt x="97" y="110"/>
                  </a:cubicBezTo>
                  <a:cubicBezTo>
                    <a:pt x="99" y="104"/>
                    <a:pt x="100" y="99"/>
                    <a:pt x="99" y="93"/>
                  </a:cubicBezTo>
                  <a:cubicBezTo>
                    <a:pt x="98" y="88"/>
                    <a:pt x="97" y="84"/>
                    <a:pt x="95" y="79"/>
                  </a:cubicBezTo>
                  <a:cubicBezTo>
                    <a:pt x="93" y="75"/>
                    <a:pt x="90" y="71"/>
                    <a:pt x="86" y="68"/>
                  </a:cubicBezTo>
                  <a:cubicBezTo>
                    <a:pt x="83" y="66"/>
                    <a:pt x="80" y="63"/>
                    <a:pt x="77" y="61"/>
                  </a:cubicBezTo>
                  <a:cubicBezTo>
                    <a:pt x="80" y="58"/>
                    <a:pt x="82" y="54"/>
                    <a:pt x="84" y="51"/>
                  </a:cubicBezTo>
                  <a:cubicBezTo>
                    <a:pt x="86" y="46"/>
                    <a:pt x="87" y="41"/>
                    <a:pt x="86" y="34"/>
                  </a:cubicBezTo>
                  <a:cubicBezTo>
                    <a:pt x="86" y="29"/>
                    <a:pt x="84" y="25"/>
                    <a:pt x="82" y="21"/>
                  </a:cubicBezTo>
                  <a:cubicBezTo>
                    <a:pt x="79" y="16"/>
                    <a:pt x="76" y="13"/>
                    <a:pt x="72" y="9"/>
                  </a:cubicBezTo>
                  <a:cubicBezTo>
                    <a:pt x="68" y="6"/>
                    <a:pt x="63" y="4"/>
                    <a:pt x="58" y="2"/>
                  </a:cubicBezTo>
                  <a:cubicBezTo>
                    <a:pt x="53" y="0"/>
                    <a:pt x="47" y="0"/>
                    <a:pt x="41" y="0"/>
                  </a:cubicBezTo>
                  <a:cubicBezTo>
                    <a:pt x="34" y="0"/>
                    <a:pt x="28" y="1"/>
                    <a:pt x="23" y="3"/>
                  </a:cubicBezTo>
                  <a:cubicBezTo>
                    <a:pt x="17" y="5"/>
                    <a:pt x="13" y="7"/>
                    <a:pt x="9" y="10"/>
                  </a:cubicBezTo>
                  <a:cubicBezTo>
                    <a:pt x="6" y="14"/>
                    <a:pt x="3" y="17"/>
                    <a:pt x="2" y="21"/>
                  </a:cubicBezTo>
                  <a:cubicBezTo>
                    <a:pt x="0" y="25"/>
                    <a:pt x="0" y="28"/>
                    <a:pt x="0" y="32"/>
                  </a:cubicBezTo>
                  <a:cubicBezTo>
                    <a:pt x="0" y="36"/>
                    <a:pt x="2" y="39"/>
                    <a:pt x="5" y="42"/>
                  </a:cubicBezTo>
                  <a:cubicBezTo>
                    <a:pt x="8" y="44"/>
                    <a:pt x="11" y="45"/>
                    <a:pt x="14" y="45"/>
                  </a:cubicBezTo>
                  <a:cubicBezTo>
                    <a:pt x="16" y="45"/>
                    <a:pt x="18" y="45"/>
                    <a:pt x="20" y="44"/>
                  </a:cubicBezTo>
                  <a:cubicBezTo>
                    <a:pt x="22" y="43"/>
                    <a:pt x="24" y="42"/>
                    <a:pt x="24" y="40"/>
                  </a:cubicBezTo>
                  <a:cubicBezTo>
                    <a:pt x="25" y="37"/>
                    <a:pt x="26" y="35"/>
                    <a:pt x="27" y="32"/>
                  </a:cubicBezTo>
                  <a:cubicBezTo>
                    <a:pt x="28" y="30"/>
                    <a:pt x="29" y="28"/>
                    <a:pt x="30" y="27"/>
                  </a:cubicBezTo>
                  <a:cubicBezTo>
                    <a:pt x="31" y="25"/>
                    <a:pt x="32" y="24"/>
                    <a:pt x="34" y="24"/>
                  </a:cubicBezTo>
                  <a:cubicBezTo>
                    <a:pt x="36" y="23"/>
                    <a:pt x="38" y="22"/>
                    <a:pt x="41" y="22"/>
                  </a:cubicBezTo>
                  <a:cubicBezTo>
                    <a:pt x="46" y="22"/>
                    <a:pt x="49" y="24"/>
                    <a:pt x="52" y="26"/>
                  </a:cubicBezTo>
                  <a:cubicBezTo>
                    <a:pt x="55" y="29"/>
                    <a:pt x="57" y="32"/>
                    <a:pt x="57" y="36"/>
                  </a:cubicBezTo>
                  <a:cubicBezTo>
                    <a:pt x="57" y="41"/>
                    <a:pt x="56" y="45"/>
                    <a:pt x="53" y="47"/>
                  </a:cubicBezTo>
                  <a:cubicBezTo>
                    <a:pt x="50" y="50"/>
                    <a:pt x="47" y="51"/>
                    <a:pt x="42" y="51"/>
                  </a:cubicBezTo>
                  <a:cubicBezTo>
                    <a:pt x="38" y="51"/>
                    <a:pt x="38" y="51"/>
                    <a:pt x="38" y="51"/>
                  </a:cubicBezTo>
                  <a:cubicBezTo>
                    <a:pt x="33" y="51"/>
                    <a:pt x="30" y="52"/>
                    <a:pt x="27" y="55"/>
                  </a:cubicBezTo>
                  <a:cubicBezTo>
                    <a:pt x="25" y="57"/>
                    <a:pt x="24" y="60"/>
                    <a:pt x="24" y="64"/>
                  </a:cubicBezTo>
                  <a:cubicBezTo>
                    <a:pt x="25" y="67"/>
                    <a:pt x="26" y="70"/>
                    <a:pt x="29" y="73"/>
                  </a:cubicBezTo>
                  <a:cubicBezTo>
                    <a:pt x="31" y="75"/>
                    <a:pt x="35" y="76"/>
                    <a:pt x="39" y="76"/>
                  </a:cubicBezTo>
                  <a:cubicBezTo>
                    <a:pt x="39" y="76"/>
                    <a:pt x="41" y="76"/>
                    <a:pt x="44" y="75"/>
                  </a:cubicBezTo>
                  <a:cubicBezTo>
                    <a:pt x="46" y="75"/>
                    <a:pt x="48" y="75"/>
                    <a:pt x="49" y="75"/>
                  </a:cubicBezTo>
                  <a:cubicBezTo>
                    <a:pt x="55" y="75"/>
                    <a:pt x="59" y="77"/>
                    <a:pt x="63" y="80"/>
                  </a:cubicBezTo>
                  <a:cubicBezTo>
                    <a:pt x="66" y="83"/>
                    <a:pt x="68" y="88"/>
                    <a:pt x="69" y="94"/>
                  </a:cubicBezTo>
                  <a:cubicBezTo>
                    <a:pt x="70" y="98"/>
                    <a:pt x="69" y="102"/>
                    <a:pt x="67" y="105"/>
                  </a:cubicBezTo>
                  <a:cubicBezTo>
                    <a:pt x="66" y="108"/>
                    <a:pt x="64" y="110"/>
                    <a:pt x="61" y="112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94" name="Freeform 504">
              <a:extLst>
                <a:ext uri="{FF2B5EF4-FFF2-40B4-BE49-F238E27FC236}">
                  <a16:creationId xmlns:a16="http://schemas.microsoft.com/office/drawing/2014/main" id="{EE4EA7B2-527F-4301-BEA6-461B1811325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8545" y="4122711"/>
              <a:ext cx="358712" cy="327093"/>
            </a:xfrm>
            <a:custGeom>
              <a:avLst/>
              <a:gdLst>
                <a:gd name="T0" fmla="*/ 310 w 348"/>
                <a:gd name="T1" fmla="*/ 317 h 317"/>
                <a:gd name="T2" fmla="*/ 74 w 348"/>
                <a:gd name="T3" fmla="*/ 317 h 317"/>
                <a:gd name="T4" fmla="*/ 29 w 348"/>
                <a:gd name="T5" fmla="*/ 277 h 317"/>
                <a:gd name="T6" fmla="*/ 3 w 348"/>
                <a:gd name="T7" fmla="*/ 40 h 317"/>
                <a:gd name="T8" fmla="*/ 38 w 348"/>
                <a:gd name="T9" fmla="*/ 0 h 317"/>
                <a:gd name="T10" fmla="*/ 275 w 348"/>
                <a:gd name="T11" fmla="*/ 0 h 317"/>
                <a:gd name="T12" fmla="*/ 319 w 348"/>
                <a:gd name="T13" fmla="*/ 40 h 317"/>
                <a:gd name="T14" fmla="*/ 346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29" y="277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8" y="299"/>
                    <a:pt x="332" y="317"/>
                    <a:pt x="310" y="317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95" name="Freeform 505">
              <a:extLst>
                <a:ext uri="{FF2B5EF4-FFF2-40B4-BE49-F238E27FC236}">
                  <a16:creationId xmlns:a16="http://schemas.microsoft.com/office/drawing/2014/main" id="{A2F6D7CE-12A4-4A18-A8C5-AE5B245E5C4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4339" y="4135249"/>
              <a:ext cx="312919" cy="314555"/>
            </a:xfrm>
            <a:custGeom>
              <a:avLst/>
              <a:gdLst>
                <a:gd name="T0" fmla="*/ 275 w 304"/>
                <a:gd name="T1" fmla="*/ 28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484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96" name="Freeform 506">
              <a:extLst>
                <a:ext uri="{FF2B5EF4-FFF2-40B4-BE49-F238E27FC236}">
                  <a16:creationId xmlns:a16="http://schemas.microsoft.com/office/drawing/2014/main" id="{E0BD702B-9B11-48DF-90FA-2D2C73E79FB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205567" y="4214297"/>
              <a:ext cx="111212" cy="143376"/>
            </a:xfrm>
            <a:custGeom>
              <a:avLst/>
              <a:gdLst>
                <a:gd name="T0" fmla="*/ 21 w 108"/>
                <a:gd name="T1" fmla="*/ 109 h 139"/>
                <a:gd name="T2" fmla="*/ 63 w 108"/>
                <a:gd name="T3" fmla="*/ 109 h 139"/>
                <a:gd name="T4" fmla="*/ 64 w 108"/>
                <a:gd name="T5" fmla="*/ 123 h 139"/>
                <a:gd name="T6" fmla="*/ 69 w 108"/>
                <a:gd name="T7" fmla="*/ 135 h 139"/>
                <a:gd name="T8" fmla="*/ 80 w 108"/>
                <a:gd name="T9" fmla="*/ 139 h 139"/>
                <a:gd name="T10" fmla="*/ 90 w 108"/>
                <a:gd name="T11" fmla="*/ 135 h 139"/>
                <a:gd name="T12" fmla="*/ 92 w 108"/>
                <a:gd name="T13" fmla="*/ 123 h 139"/>
                <a:gd name="T14" fmla="*/ 91 w 108"/>
                <a:gd name="T15" fmla="*/ 109 h 139"/>
                <a:gd name="T16" fmla="*/ 93 w 108"/>
                <a:gd name="T17" fmla="*/ 109 h 139"/>
                <a:gd name="T18" fmla="*/ 104 w 108"/>
                <a:gd name="T19" fmla="*/ 106 h 139"/>
                <a:gd name="T20" fmla="*/ 108 w 108"/>
                <a:gd name="T21" fmla="*/ 96 h 139"/>
                <a:gd name="T22" fmla="*/ 101 w 108"/>
                <a:gd name="T23" fmla="*/ 86 h 139"/>
                <a:gd name="T24" fmla="*/ 88 w 108"/>
                <a:gd name="T25" fmla="*/ 83 h 139"/>
                <a:gd name="T26" fmla="*/ 88 w 108"/>
                <a:gd name="T27" fmla="*/ 83 h 139"/>
                <a:gd name="T28" fmla="*/ 80 w 108"/>
                <a:gd name="T29" fmla="*/ 18 h 139"/>
                <a:gd name="T30" fmla="*/ 62 w 108"/>
                <a:gd name="T31" fmla="*/ 0 h 139"/>
                <a:gd name="T32" fmla="*/ 53 w 108"/>
                <a:gd name="T33" fmla="*/ 4 h 139"/>
                <a:gd name="T34" fmla="*/ 46 w 108"/>
                <a:gd name="T35" fmla="*/ 13 h 139"/>
                <a:gd name="T36" fmla="*/ 7 w 108"/>
                <a:gd name="T37" fmla="*/ 75 h 139"/>
                <a:gd name="T38" fmla="*/ 4 w 108"/>
                <a:gd name="T39" fmla="*/ 80 h 139"/>
                <a:gd name="T40" fmla="*/ 2 w 108"/>
                <a:gd name="T41" fmla="*/ 83 h 139"/>
                <a:gd name="T42" fmla="*/ 0 w 108"/>
                <a:gd name="T43" fmla="*/ 88 h 139"/>
                <a:gd name="T44" fmla="*/ 0 w 108"/>
                <a:gd name="T45" fmla="*/ 92 h 139"/>
                <a:gd name="T46" fmla="*/ 6 w 108"/>
                <a:gd name="T47" fmla="*/ 105 h 139"/>
                <a:gd name="T48" fmla="*/ 21 w 108"/>
                <a:gd name="T49" fmla="*/ 109 h 139"/>
                <a:gd name="T50" fmla="*/ 31 w 108"/>
                <a:gd name="T51" fmla="*/ 83 h 139"/>
                <a:gd name="T52" fmla="*/ 55 w 108"/>
                <a:gd name="T53" fmla="*/ 45 h 139"/>
                <a:gd name="T54" fmla="*/ 60 w 108"/>
                <a:gd name="T55" fmla="*/ 83 h 139"/>
                <a:gd name="T56" fmla="*/ 31 w 108"/>
                <a:gd name="T57" fmla="*/ 83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8" h="139">
                  <a:moveTo>
                    <a:pt x="21" y="109"/>
                  </a:moveTo>
                  <a:cubicBezTo>
                    <a:pt x="63" y="109"/>
                    <a:pt x="63" y="109"/>
                    <a:pt x="63" y="109"/>
                  </a:cubicBezTo>
                  <a:cubicBezTo>
                    <a:pt x="64" y="123"/>
                    <a:pt x="64" y="123"/>
                    <a:pt x="64" y="123"/>
                  </a:cubicBezTo>
                  <a:cubicBezTo>
                    <a:pt x="65" y="128"/>
                    <a:pt x="66" y="132"/>
                    <a:pt x="69" y="135"/>
                  </a:cubicBezTo>
                  <a:cubicBezTo>
                    <a:pt x="72" y="137"/>
                    <a:pt x="76" y="139"/>
                    <a:pt x="80" y="139"/>
                  </a:cubicBezTo>
                  <a:cubicBezTo>
                    <a:pt x="84" y="139"/>
                    <a:pt x="87" y="137"/>
                    <a:pt x="90" y="135"/>
                  </a:cubicBezTo>
                  <a:cubicBezTo>
                    <a:pt x="92" y="132"/>
                    <a:pt x="93" y="128"/>
                    <a:pt x="92" y="123"/>
                  </a:cubicBezTo>
                  <a:cubicBezTo>
                    <a:pt x="91" y="109"/>
                    <a:pt x="91" y="109"/>
                    <a:pt x="91" y="109"/>
                  </a:cubicBezTo>
                  <a:cubicBezTo>
                    <a:pt x="93" y="109"/>
                    <a:pt x="93" y="109"/>
                    <a:pt x="93" y="109"/>
                  </a:cubicBezTo>
                  <a:cubicBezTo>
                    <a:pt x="98" y="109"/>
                    <a:pt x="102" y="108"/>
                    <a:pt x="104" y="106"/>
                  </a:cubicBezTo>
                  <a:cubicBezTo>
                    <a:pt x="106" y="105"/>
                    <a:pt x="108" y="102"/>
                    <a:pt x="108" y="96"/>
                  </a:cubicBezTo>
                  <a:cubicBezTo>
                    <a:pt x="107" y="90"/>
                    <a:pt x="104" y="87"/>
                    <a:pt x="101" y="86"/>
                  </a:cubicBezTo>
                  <a:cubicBezTo>
                    <a:pt x="98" y="84"/>
                    <a:pt x="93" y="83"/>
                    <a:pt x="88" y="83"/>
                  </a:cubicBezTo>
                  <a:cubicBezTo>
                    <a:pt x="88" y="83"/>
                    <a:pt x="88" y="83"/>
                    <a:pt x="88" y="83"/>
                  </a:cubicBezTo>
                  <a:cubicBezTo>
                    <a:pt x="80" y="18"/>
                    <a:pt x="80" y="18"/>
                    <a:pt x="80" y="18"/>
                  </a:cubicBezTo>
                  <a:cubicBezTo>
                    <a:pt x="79" y="7"/>
                    <a:pt x="73" y="0"/>
                    <a:pt x="62" y="0"/>
                  </a:cubicBezTo>
                  <a:cubicBezTo>
                    <a:pt x="58" y="0"/>
                    <a:pt x="56" y="1"/>
                    <a:pt x="53" y="4"/>
                  </a:cubicBezTo>
                  <a:cubicBezTo>
                    <a:pt x="51" y="6"/>
                    <a:pt x="49" y="9"/>
                    <a:pt x="46" y="13"/>
                  </a:cubicBezTo>
                  <a:cubicBezTo>
                    <a:pt x="7" y="75"/>
                    <a:pt x="7" y="75"/>
                    <a:pt x="7" y="75"/>
                  </a:cubicBezTo>
                  <a:cubicBezTo>
                    <a:pt x="4" y="80"/>
                    <a:pt x="4" y="80"/>
                    <a:pt x="4" y="80"/>
                  </a:cubicBezTo>
                  <a:cubicBezTo>
                    <a:pt x="3" y="81"/>
                    <a:pt x="3" y="82"/>
                    <a:pt x="2" y="83"/>
                  </a:cubicBezTo>
                  <a:cubicBezTo>
                    <a:pt x="1" y="85"/>
                    <a:pt x="1" y="86"/>
                    <a:pt x="0" y="88"/>
                  </a:cubicBezTo>
                  <a:cubicBezTo>
                    <a:pt x="0" y="89"/>
                    <a:pt x="0" y="91"/>
                    <a:pt x="0" y="92"/>
                  </a:cubicBezTo>
                  <a:cubicBezTo>
                    <a:pt x="0" y="97"/>
                    <a:pt x="3" y="102"/>
                    <a:pt x="6" y="105"/>
                  </a:cubicBezTo>
                  <a:cubicBezTo>
                    <a:pt x="10" y="108"/>
                    <a:pt x="15" y="109"/>
                    <a:pt x="21" y="109"/>
                  </a:cubicBezTo>
                  <a:close/>
                  <a:moveTo>
                    <a:pt x="31" y="83"/>
                  </a:moveTo>
                  <a:cubicBezTo>
                    <a:pt x="55" y="45"/>
                    <a:pt x="55" y="45"/>
                    <a:pt x="55" y="45"/>
                  </a:cubicBezTo>
                  <a:cubicBezTo>
                    <a:pt x="60" y="83"/>
                    <a:pt x="60" y="83"/>
                    <a:pt x="60" y="83"/>
                  </a:cubicBezTo>
                  <a:lnTo>
                    <a:pt x="31" y="8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97" name="Freeform 507">
              <a:extLst>
                <a:ext uri="{FF2B5EF4-FFF2-40B4-BE49-F238E27FC236}">
                  <a16:creationId xmlns:a16="http://schemas.microsoft.com/office/drawing/2014/main" id="{903ADC2C-C96F-4E2F-9C66-82B4FB2F5E20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5819" y="4122711"/>
              <a:ext cx="358712" cy="327093"/>
            </a:xfrm>
            <a:custGeom>
              <a:avLst/>
              <a:gdLst>
                <a:gd name="T0" fmla="*/ 310 w 348"/>
                <a:gd name="T1" fmla="*/ 317 h 317"/>
                <a:gd name="T2" fmla="*/ 74 w 348"/>
                <a:gd name="T3" fmla="*/ 317 h 317"/>
                <a:gd name="T4" fmla="*/ 29 w 348"/>
                <a:gd name="T5" fmla="*/ 277 h 317"/>
                <a:gd name="T6" fmla="*/ 3 w 348"/>
                <a:gd name="T7" fmla="*/ 40 h 317"/>
                <a:gd name="T8" fmla="*/ 38 w 348"/>
                <a:gd name="T9" fmla="*/ 0 h 317"/>
                <a:gd name="T10" fmla="*/ 275 w 348"/>
                <a:gd name="T11" fmla="*/ 0 h 317"/>
                <a:gd name="T12" fmla="*/ 319 w 348"/>
                <a:gd name="T13" fmla="*/ 40 h 317"/>
                <a:gd name="T14" fmla="*/ 346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29" y="277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8" y="299"/>
                    <a:pt x="332" y="317"/>
                    <a:pt x="310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98" name="Freeform 508">
              <a:extLst>
                <a:ext uri="{FF2B5EF4-FFF2-40B4-BE49-F238E27FC236}">
                  <a16:creationId xmlns:a16="http://schemas.microsoft.com/office/drawing/2014/main" id="{6207E125-416B-4BF0-B73F-09146EAB52E7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1067" y="4135249"/>
              <a:ext cx="313464" cy="314555"/>
            </a:xfrm>
            <a:custGeom>
              <a:avLst/>
              <a:gdLst>
                <a:gd name="T0" fmla="*/ 275 w 304"/>
                <a:gd name="T1" fmla="*/ 28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99" name="Freeform 509">
              <a:extLst>
                <a:ext uri="{FF2B5EF4-FFF2-40B4-BE49-F238E27FC236}">
                  <a16:creationId xmlns:a16="http://schemas.microsoft.com/office/drawing/2014/main" id="{B231BA63-392F-4B45-876B-0112A3A9B9E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865566" y="4215387"/>
              <a:ext cx="104125" cy="142286"/>
            </a:xfrm>
            <a:custGeom>
              <a:avLst/>
              <a:gdLst>
                <a:gd name="T0" fmla="*/ 29 w 101"/>
                <a:gd name="T1" fmla="*/ 132 h 138"/>
                <a:gd name="T2" fmla="*/ 56 w 101"/>
                <a:gd name="T3" fmla="*/ 138 h 138"/>
                <a:gd name="T4" fmla="*/ 81 w 101"/>
                <a:gd name="T5" fmla="*/ 132 h 138"/>
                <a:gd name="T6" fmla="*/ 97 w 101"/>
                <a:gd name="T7" fmla="*/ 117 h 138"/>
                <a:gd name="T8" fmla="*/ 100 w 101"/>
                <a:gd name="T9" fmla="*/ 95 h 138"/>
                <a:gd name="T10" fmla="*/ 96 w 101"/>
                <a:gd name="T11" fmla="*/ 80 h 138"/>
                <a:gd name="T12" fmla="*/ 86 w 101"/>
                <a:gd name="T13" fmla="*/ 68 h 138"/>
                <a:gd name="T14" fmla="*/ 78 w 101"/>
                <a:gd name="T15" fmla="*/ 63 h 138"/>
                <a:gd name="T16" fmla="*/ 86 w 101"/>
                <a:gd name="T17" fmla="*/ 54 h 138"/>
                <a:gd name="T18" fmla="*/ 89 w 101"/>
                <a:gd name="T19" fmla="*/ 37 h 138"/>
                <a:gd name="T20" fmla="*/ 84 w 101"/>
                <a:gd name="T21" fmla="*/ 23 h 138"/>
                <a:gd name="T22" fmla="*/ 74 w 101"/>
                <a:gd name="T23" fmla="*/ 11 h 138"/>
                <a:gd name="T24" fmla="*/ 59 w 101"/>
                <a:gd name="T25" fmla="*/ 3 h 138"/>
                <a:gd name="T26" fmla="*/ 40 w 101"/>
                <a:gd name="T27" fmla="*/ 0 h 138"/>
                <a:gd name="T28" fmla="*/ 17 w 101"/>
                <a:gd name="T29" fmla="*/ 5 h 138"/>
                <a:gd name="T30" fmla="*/ 3 w 101"/>
                <a:gd name="T31" fmla="*/ 18 h 138"/>
                <a:gd name="T32" fmla="*/ 0 w 101"/>
                <a:gd name="T33" fmla="*/ 36 h 138"/>
                <a:gd name="T34" fmla="*/ 18 w 101"/>
                <a:gd name="T35" fmla="*/ 63 h 138"/>
                <a:gd name="T36" fmla="*/ 3 w 101"/>
                <a:gd name="T37" fmla="*/ 95 h 138"/>
                <a:gd name="T38" fmla="*/ 11 w 101"/>
                <a:gd name="T39" fmla="*/ 117 h 138"/>
                <a:gd name="T40" fmla="*/ 29 w 101"/>
                <a:gd name="T41" fmla="*/ 132 h 138"/>
                <a:gd name="T42" fmla="*/ 60 w 101"/>
                <a:gd name="T43" fmla="*/ 44 h 138"/>
                <a:gd name="T44" fmla="*/ 57 w 101"/>
                <a:gd name="T45" fmla="*/ 48 h 138"/>
                <a:gd name="T46" fmla="*/ 53 w 101"/>
                <a:gd name="T47" fmla="*/ 51 h 138"/>
                <a:gd name="T48" fmla="*/ 46 w 101"/>
                <a:gd name="T49" fmla="*/ 52 h 138"/>
                <a:gd name="T50" fmla="*/ 35 w 101"/>
                <a:gd name="T51" fmla="*/ 48 h 138"/>
                <a:gd name="T52" fmla="*/ 29 w 101"/>
                <a:gd name="T53" fmla="*/ 38 h 138"/>
                <a:gd name="T54" fmla="*/ 32 w 101"/>
                <a:gd name="T55" fmla="*/ 27 h 138"/>
                <a:gd name="T56" fmla="*/ 43 w 101"/>
                <a:gd name="T57" fmla="*/ 22 h 138"/>
                <a:gd name="T58" fmla="*/ 51 w 101"/>
                <a:gd name="T59" fmla="*/ 24 h 138"/>
                <a:gd name="T60" fmla="*/ 57 w 101"/>
                <a:gd name="T61" fmla="*/ 30 h 138"/>
                <a:gd name="T62" fmla="*/ 60 w 101"/>
                <a:gd name="T63" fmla="*/ 38 h 138"/>
                <a:gd name="T64" fmla="*/ 60 w 101"/>
                <a:gd name="T65" fmla="*/ 44 h 138"/>
                <a:gd name="T66" fmla="*/ 69 w 101"/>
                <a:gd name="T67" fmla="*/ 105 h 138"/>
                <a:gd name="T68" fmla="*/ 63 w 101"/>
                <a:gd name="T69" fmla="*/ 112 h 138"/>
                <a:gd name="T70" fmla="*/ 53 w 101"/>
                <a:gd name="T71" fmla="*/ 115 h 138"/>
                <a:gd name="T72" fmla="*/ 44 w 101"/>
                <a:gd name="T73" fmla="*/ 112 h 138"/>
                <a:gd name="T74" fmla="*/ 36 w 101"/>
                <a:gd name="T75" fmla="*/ 105 h 138"/>
                <a:gd name="T76" fmla="*/ 33 w 101"/>
                <a:gd name="T77" fmla="*/ 95 h 138"/>
                <a:gd name="T78" fmla="*/ 36 w 101"/>
                <a:gd name="T79" fmla="*/ 80 h 138"/>
                <a:gd name="T80" fmla="*/ 48 w 101"/>
                <a:gd name="T81" fmla="*/ 75 h 138"/>
                <a:gd name="T82" fmla="*/ 59 w 101"/>
                <a:gd name="T83" fmla="*/ 77 h 138"/>
                <a:gd name="T84" fmla="*/ 66 w 101"/>
                <a:gd name="T85" fmla="*/ 84 h 138"/>
                <a:gd name="T86" fmla="*/ 70 w 101"/>
                <a:gd name="T87" fmla="*/ 95 h 138"/>
                <a:gd name="T88" fmla="*/ 69 w 101"/>
                <a:gd name="T89" fmla="*/ 105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01" h="138">
                  <a:moveTo>
                    <a:pt x="29" y="132"/>
                  </a:moveTo>
                  <a:cubicBezTo>
                    <a:pt x="37" y="136"/>
                    <a:pt x="46" y="138"/>
                    <a:pt x="56" y="138"/>
                  </a:cubicBezTo>
                  <a:cubicBezTo>
                    <a:pt x="66" y="138"/>
                    <a:pt x="74" y="136"/>
                    <a:pt x="81" y="132"/>
                  </a:cubicBezTo>
                  <a:cubicBezTo>
                    <a:pt x="88" y="128"/>
                    <a:pt x="93" y="123"/>
                    <a:pt x="97" y="117"/>
                  </a:cubicBezTo>
                  <a:cubicBezTo>
                    <a:pt x="100" y="110"/>
                    <a:pt x="101" y="103"/>
                    <a:pt x="100" y="95"/>
                  </a:cubicBezTo>
                  <a:cubicBezTo>
                    <a:pt x="99" y="90"/>
                    <a:pt x="98" y="85"/>
                    <a:pt x="96" y="80"/>
                  </a:cubicBezTo>
                  <a:cubicBezTo>
                    <a:pt x="93" y="76"/>
                    <a:pt x="90" y="72"/>
                    <a:pt x="86" y="68"/>
                  </a:cubicBezTo>
                  <a:cubicBezTo>
                    <a:pt x="84" y="66"/>
                    <a:pt x="81" y="64"/>
                    <a:pt x="78" y="63"/>
                  </a:cubicBezTo>
                  <a:cubicBezTo>
                    <a:pt x="81" y="60"/>
                    <a:pt x="84" y="57"/>
                    <a:pt x="86" y="54"/>
                  </a:cubicBezTo>
                  <a:cubicBezTo>
                    <a:pt x="88" y="49"/>
                    <a:pt x="89" y="43"/>
                    <a:pt x="89" y="37"/>
                  </a:cubicBezTo>
                  <a:cubicBezTo>
                    <a:pt x="88" y="32"/>
                    <a:pt x="87" y="27"/>
                    <a:pt x="84" y="23"/>
                  </a:cubicBezTo>
                  <a:cubicBezTo>
                    <a:pt x="82" y="18"/>
                    <a:pt x="79" y="14"/>
                    <a:pt x="74" y="11"/>
                  </a:cubicBezTo>
                  <a:cubicBezTo>
                    <a:pt x="70" y="7"/>
                    <a:pt x="65" y="4"/>
                    <a:pt x="59" y="3"/>
                  </a:cubicBezTo>
                  <a:cubicBezTo>
                    <a:pt x="54" y="1"/>
                    <a:pt x="47" y="0"/>
                    <a:pt x="40" y="0"/>
                  </a:cubicBezTo>
                  <a:cubicBezTo>
                    <a:pt x="31" y="0"/>
                    <a:pt x="23" y="1"/>
                    <a:pt x="17" y="5"/>
                  </a:cubicBezTo>
                  <a:cubicBezTo>
                    <a:pt x="11" y="8"/>
                    <a:pt x="6" y="13"/>
                    <a:pt x="3" y="18"/>
                  </a:cubicBezTo>
                  <a:cubicBezTo>
                    <a:pt x="1" y="24"/>
                    <a:pt x="0" y="30"/>
                    <a:pt x="0" y="36"/>
                  </a:cubicBezTo>
                  <a:cubicBezTo>
                    <a:pt x="2" y="48"/>
                    <a:pt x="7" y="57"/>
                    <a:pt x="18" y="63"/>
                  </a:cubicBezTo>
                  <a:cubicBezTo>
                    <a:pt x="6" y="69"/>
                    <a:pt x="1" y="80"/>
                    <a:pt x="3" y="95"/>
                  </a:cubicBezTo>
                  <a:cubicBezTo>
                    <a:pt x="3" y="103"/>
                    <a:pt x="6" y="111"/>
                    <a:pt x="11" y="117"/>
                  </a:cubicBezTo>
                  <a:cubicBezTo>
                    <a:pt x="15" y="123"/>
                    <a:pt x="21" y="128"/>
                    <a:pt x="29" y="132"/>
                  </a:cubicBezTo>
                  <a:close/>
                  <a:moveTo>
                    <a:pt x="60" y="44"/>
                  </a:moveTo>
                  <a:cubicBezTo>
                    <a:pt x="59" y="45"/>
                    <a:pt x="58" y="47"/>
                    <a:pt x="57" y="48"/>
                  </a:cubicBezTo>
                  <a:cubicBezTo>
                    <a:pt x="56" y="49"/>
                    <a:pt x="54" y="50"/>
                    <a:pt x="53" y="51"/>
                  </a:cubicBezTo>
                  <a:cubicBezTo>
                    <a:pt x="51" y="52"/>
                    <a:pt x="49" y="52"/>
                    <a:pt x="46" y="52"/>
                  </a:cubicBezTo>
                  <a:cubicBezTo>
                    <a:pt x="42" y="52"/>
                    <a:pt x="38" y="51"/>
                    <a:pt x="35" y="48"/>
                  </a:cubicBezTo>
                  <a:cubicBezTo>
                    <a:pt x="31" y="45"/>
                    <a:pt x="30" y="42"/>
                    <a:pt x="29" y="38"/>
                  </a:cubicBezTo>
                  <a:cubicBezTo>
                    <a:pt x="29" y="33"/>
                    <a:pt x="30" y="30"/>
                    <a:pt x="32" y="27"/>
                  </a:cubicBezTo>
                  <a:cubicBezTo>
                    <a:pt x="35" y="24"/>
                    <a:pt x="38" y="22"/>
                    <a:pt x="43" y="22"/>
                  </a:cubicBezTo>
                  <a:cubicBezTo>
                    <a:pt x="46" y="22"/>
                    <a:pt x="49" y="23"/>
                    <a:pt x="51" y="24"/>
                  </a:cubicBezTo>
                  <a:cubicBezTo>
                    <a:pt x="54" y="26"/>
                    <a:pt x="56" y="28"/>
                    <a:pt x="57" y="30"/>
                  </a:cubicBezTo>
                  <a:cubicBezTo>
                    <a:pt x="59" y="32"/>
                    <a:pt x="60" y="35"/>
                    <a:pt x="60" y="38"/>
                  </a:cubicBezTo>
                  <a:cubicBezTo>
                    <a:pt x="60" y="40"/>
                    <a:pt x="60" y="42"/>
                    <a:pt x="60" y="44"/>
                  </a:cubicBezTo>
                  <a:close/>
                  <a:moveTo>
                    <a:pt x="69" y="105"/>
                  </a:moveTo>
                  <a:cubicBezTo>
                    <a:pt x="67" y="108"/>
                    <a:pt x="65" y="111"/>
                    <a:pt x="63" y="112"/>
                  </a:cubicBezTo>
                  <a:cubicBezTo>
                    <a:pt x="60" y="114"/>
                    <a:pt x="57" y="115"/>
                    <a:pt x="53" y="115"/>
                  </a:cubicBezTo>
                  <a:cubicBezTo>
                    <a:pt x="50" y="115"/>
                    <a:pt x="47" y="114"/>
                    <a:pt x="44" y="112"/>
                  </a:cubicBezTo>
                  <a:cubicBezTo>
                    <a:pt x="41" y="111"/>
                    <a:pt x="38" y="108"/>
                    <a:pt x="36" y="105"/>
                  </a:cubicBezTo>
                  <a:cubicBezTo>
                    <a:pt x="34" y="102"/>
                    <a:pt x="33" y="99"/>
                    <a:pt x="33" y="95"/>
                  </a:cubicBezTo>
                  <a:cubicBezTo>
                    <a:pt x="32" y="88"/>
                    <a:pt x="33" y="84"/>
                    <a:pt x="36" y="80"/>
                  </a:cubicBezTo>
                  <a:cubicBezTo>
                    <a:pt x="39" y="77"/>
                    <a:pt x="43" y="75"/>
                    <a:pt x="48" y="75"/>
                  </a:cubicBezTo>
                  <a:cubicBezTo>
                    <a:pt x="52" y="75"/>
                    <a:pt x="56" y="76"/>
                    <a:pt x="59" y="77"/>
                  </a:cubicBezTo>
                  <a:cubicBezTo>
                    <a:pt x="62" y="79"/>
                    <a:pt x="64" y="81"/>
                    <a:pt x="66" y="84"/>
                  </a:cubicBezTo>
                  <a:cubicBezTo>
                    <a:pt x="68" y="87"/>
                    <a:pt x="69" y="90"/>
                    <a:pt x="70" y="95"/>
                  </a:cubicBezTo>
                  <a:cubicBezTo>
                    <a:pt x="70" y="99"/>
                    <a:pt x="70" y="102"/>
                    <a:pt x="69" y="105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00" name="Freeform 510">
              <a:extLst>
                <a:ext uri="{FF2B5EF4-FFF2-40B4-BE49-F238E27FC236}">
                  <a16:creationId xmlns:a16="http://schemas.microsoft.com/office/drawing/2014/main" id="{5CD187B1-C584-4A88-93E9-F1CAB2B6BEC1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1500" y="4122711"/>
              <a:ext cx="358712" cy="327093"/>
            </a:xfrm>
            <a:custGeom>
              <a:avLst/>
              <a:gdLst>
                <a:gd name="T0" fmla="*/ 310 w 348"/>
                <a:gd name="T1" fmla="*/ 317 h 317"/>
                <a:gd name="T2" fmla="*/ 74 w 348"/>
                <a:gd name="T3" fmla="*/ 317 h 317"/>
                <a:gd name="T4" fmla="*/ 29 w 348"/>
                <a:gd name="T5" fmla="*/ 277 h 317"/>
                <a:gd name="T6" fmla="*/ 3 w 348"/>
                <a:gd name="T7" fmla="*/ 40 h 317"/>
                <a:gd name="T8" fmla="*/ 38 w 348"/>
                <a:gd name="T9" fmla="*/ 0 h 317"/>
                <a:gd name="T10" fmla="*/ 275 w 348"/>
                <a:gd name="T11" fmla="*/ 0 h 317"/>
                <a:gd name="T12" fmla="*/ 319 w 348"/>
                <a:gd name="T13" fmla="*/ 40 h 317"/>
                <a:gd name="T14" fmla="*/ 346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29" y="277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8" y="299"/>
                    <a:pt x="332" y="317"/>
                    <a:pt x="310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01" name="Freeform 511">
              <a:extLst>
                <a:ext uri="{FF2B5EF4-FFF2-40B4-BE49-F238E27FC236}">
                  <a16:creationId xmlns:a16="http://schemas.microsoft.com/office/drawing/2014/main" id="{6242DDF0-0AEF-4475-9D1D-0CD545CAF898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6748" y="4135249"/>
              <a:ext cx="313464" cy="314555"/>
            </a:xfrm>
            <a:custGeom>
              <a:avLst/>
              <a:gdLst>
                <a:gd name="T0" fmla="*/ 275 w 304"/>
                <a:gd name="T1" fmla="*/ 28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02" name="Freeform 512">
              <a:extLst>
                <a:ext uri="{FF2B5EF4-FFF2-40B4-BE49-F238E27FC236}">
                  <a16:creationId xmlns:a16="http://schemas.microsoft.com/office/drawing/2014/main" id="{02A39465-E170-4C03-A43E-E9D0D97BCE3D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5251" y="4216477"/>
              <a:ext cx="99218" cy="139015"/>
            </a:xfrm>
            <a:custGeom>
              <a:avLst/>
              <a:gdLst>
                <a:gd name="T0" fmla="*/ 63 w 96"/>
                <a:gd name="T1" fmla="*/ 117 h 135"/>
                <a:gd name="T2" fmla="*/ 64 w 96"/>
                <a:gd name="T3" fmla="*/ 106 h 135"/>
                <a:gd name="T4" fmla="*/ 64 w 96"/>
                <a:gd name="T5" fmla="*/ 94 h 135"/>
                <a:gd name="T6" fmla="*/ 66 w 96"/>
                <a:gd name="T7" fmla="*/ 83 h 135"/>
                <a:gd name="T8" fmla="*/ 74 w 96"/>
                <a:gd name="T9" fmla="*/ 57 h 135"/>
                <a:gd name="T10" fmla="*/ 83 w 96"/>
                <a:gd name="T11" fmla="*/ 39 h 135"/>
                <a:gd name="T12" fmla="*/ 92 w 96"/>
                <a:gd name="T13" fmla="*/ 26 h 135"/>
                <a:gd name="T14" fmla="*/ 96 w 96"/>
                <a:gd name="T15" fmla="*/ 14 h 135"/>
                <a:gd name="T16" fmla="*/ 89 w 96"/>
                <a:gd name="T17" fmla="*/ 3 h 135"/>
                <a:gd name="T18" fmla="*/ 75 w 96"/>
                <a:gd name="T19" fmla="*/ 0 h 135"/>
                <a:gd name="T20" fmla="*/ 17 w 96"/>
                <a:gd name="T21" fmla="*/ 0 h 135"/>
                <a:gd name="T22" fmla="*/ 5 w 96"/>
                <a:gd name="T23" fmla="*/ 2 h 135"/>
                <a:gd name="T24" fmla="*/ 0 w 96"/>
                <a:gd name="T25" fmla="*/ 12 h 135"/>
                <a:gd name="T26" fmla="*/ 6 w 96"/>
                <a:gd name="T27" fmla="*/ 23 h 135"/>
                <a:gd name="T28" fmla="*/ 20 w 96"/>
                <a:gd name="T29" fmla="*/ 26 h 135"/>
                <a:gd name="T30" fmla="*/ 61 w 96"/>
                <a:gd name="T31" fmla="*/ 26 h 135"/>
                <a:gd name="T32" fmla="*/ 48 w 96"/>
                <a:gd name="T33" fmla="*/ 50 h 135"/>
                <a:gd name="T34" fmla="*/ 37 w 96"/>
                <a:gd name="T35" fmla="*/ 78 h 135"/>
                <a:gd name="T36" fmla="*/ 32 w 96"/>
                <a:gd name="T37" fmla="*/ 102 h 135"/>
                <a:gd name="T38" fmla="*/ 31 w 96"/>
                <a:gd name="T39" fmla="*/ 118 h 135"/>
                <a:gd name="T40" fmla="*/ 37 w 96"/>
                <a:gd name="T41" fmla="*/ 131 h 135"/>
                <a:gd name="T42" fmla="*/ 48 w 96"/>
                <a:gd name="T43" fmla="*/ 135 h 135"/>
                <a:gd name="T44" fmla="*/ 59 w 96"/>
                <a:gd name="T45" fmla="*/ 131 h 135"/>
                <a:gd name="T46" fmla="*/ 63 w 96"/>
                <a:gd name="T47" fmla="*/ 117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96" h="135">
                  <a:moveTo>
                    <a:pt x="63" y="117"/>
                  </a:moveTo>
                  <a:cubicBezTo>
                    <a:pt x="64" y="115"/>
                    <a:pt x="64" y="111"/>
                    <a:pt x="64" y="106"/>
                  </a:cubicBezTo>
                  <a:cubicBezTo>
                    <a:pt x="64" y="101"/>
                    <a:pt x="64" y="97"/>
                    <a:pt x="64" y="94"/>
                  </a:cubicBezTo>
                  <a:cubicBezTo>
                    <a:pt x="65" y="91"/>
                    <a:pt x="65" y="87"/>
                    <a:pt x="66" y="83"/>
                  </a:cubicBezTo>
                  <a:cubicBezTo>
                    <a:pt x="68" y="73"/>
                    <a:pt x="71" y="64"/>
                    <a:pt x="74" y="57"/>
                  </a:cubicBezTo>
                  <a:cubicBezTo>
                    <a:pt x="77" y="50"/>
                    <a:pt x="80" y="44"/>
                    <a:pt x="83" y="39"/>
                  </a:cubicBezTo>
                  <a:cubicBezTo>
                    <a:pt x="87" y="34"/>
                    <a:pt x="90" y="30"/>
                    <a:pt x="92" y="26"/>
                  </a:cubicBezTo>
                  <a:cubicBezTo>
                    <a:pt x="95" y="21"/>
                    <a:pt x="96" y="17"/>
                    <a:pt x="96" y="14"/>
                  </a:cubicBezTo>
                  <a:cubicBezTo>
                    <a:pt x="95" y="9"/>
                    <a:pt x="93" y="5"/>
                    <a:pt x="89" y="3"/>
                  </a:cubicBezTo>
                  <a:cubicBezTo>
                    <a:pt x="86" y="1"/>
                    <a:pt x="82" y="0"/>
                    <a:pt x="75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2" y="0"/>
                    <a:pt x="8" y="0"/>
                    <a:pt x="5" y="2"/>
                  </a:cubicBezTo>
                  <a:cubicBezTo>
                    <a:pt x="2" y="3"/>
                    <a:pt x="0" y="6"/>
                    <a:pt x="0" y="12"/>
                  </a:cubicBezTo>
                  <a:cubicBezTo>
                    <a:pt x="1" y="17"/>
                    <a:pt x="3" y="21"/>
                    <a:pt x="6" y="23"/>
                  </a:cubicBezTo>
                  <a:cubicBezTo>
                    <a:pt x="10" y="25"/>
                    <a:pt x="14" y="26"/>
                    <a:pt x="20" y="26"/>
                  </a:cubicBezTo>
                  <a:cubicBezTo>
                    <a:pt x="61" y="26"/>
                    <a:pt x="61" y="26"/>
                    <a:pt x="61" y="26"/>
                  </a:cubicBezTo>
                  <a:cubicBezTo>
                    <a:pt x="56" y="34"/>
                    <a:pt x="51" y="42"/>
                    <a:pt x="48" y="50"/>
                  </a:cubicBezTo>
                  <a:cubicBezTo>
                    <a:pt x="43" y="60"/>
                    <a:pt x="40" y="69"/>
                    <a:pt x="37" y="78"/>
                  </a:cubicBezTo>
                  <a:cubicBezTo>
                    <a:pt x="35" y="87"/>
                    <a:pt x="33" y="95"/>
                    <a:pt x="32" y="102"/>
                  </a:cubicBezTo>
                  <a:cubicBezTo>
                    <a:pt x="31" y="108"/>
                    <a:pt x="31" y="114"/>
                    <a:pt x="31" y="118"/>
                  </a:cubicBezTo>
                  <a:cubicBezTo>
                    <a:pt x="32" y="123"/>
                    <a:pt x="34" y="128"/>
                    <a:pt x="37" y="131"/>
                  </a:cubicBezTo>
                  <a:cubicBezTo>
                    <a:pt x="40" y="134"/>
                    <a:pt x="44" y="135"/>
                    <a:pt x="48" y="135"/>
                  </a:cubicBezTo>
                  <a:cubicBezTo>
                    <a:pt x="53" y="135"/>
                    <a:pt x="56" y="134"/>
                    <a:pt x="59" y="131"/>
                  </a:cubicBezTo>
                  <a:cubicBezTo>
                    <a:pt x="61" y="128"/>
                    <a:pt x="63" y="124"/>
                    <a:pt x="63" y="117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03" name="Freeform 513">
              <a:extLst>
                <a:ext uri="{FF2B5EF4-FFF2-40B4-BE49-F238E27FC236}">
                  <a16:creationId xmlns:a16="http://schemas.microsoft.com/office/drawing/2014/main" id="{C001B952-41F5-4222-95EA-04C0D0C18847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7839" y="4537029"/>
              <a:ext cx="358712" cy="327093"/>
            </a:xfrm>
            <a:custGeom>
              <a:avLst/>
              <a:gdLst>
                <a:gd name="T0" fmla="*/ 310 w 348"/>
                <a:gd name="T1" fmla="*/ 317 h 317"/>
                <a:gd name="T2" fmla="*/ 74 w 348"/>
                <a:gd name="T3" fmla="*/ 317 h 317"/>
                <a:gd name="T4" fmla="*/ 29 w 348"/>
                <a:gd name="T5" fmla="*/ 277 h 317"/>
                <a:gd name="T6" fmla="*/ 3 w 348"/>
                <a:gd name="T7" fmla="*/ 40 h 317"/>
                <a:gd name="T8" fmla="*/ 38 w 348"/>
                <a:gd name="T9" fmla="*/ 0 h 317"/>
                <a:gd name="T10" fmla="*/ 275 w 348"/>
                <a:gd name="T11" fmla="*/ 0 h 317"/>
                <a:gd name="T12" fmla="*/ 319 w 348"/>
                <a:gd name="T13" fmla="*/ 40 h 317"/>
                <a:gd name="T14" fmla="*/ 346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29" y="277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8" y="299"/>
                    <a:pt x="332" y="317"/>
                    <a:pt x="310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04" name="Freeform 514">
              <a:extLst>
                <a:ext uri="{FF2B5EF4-FFF2-40B4-BE49-F238E27FC236}">
                  <a16:creationId xmlns:a16="http://schemas.microsoft.com/office/drawing/2014/main" id="{BDA4A01D-37C9-4DA8-B974-E488EC7FCD85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3632" y="4549568"/>
              <a:ext cx="312919" cy="314555"/>
            </a:xfrm>
            <a:custGeom>
              <a:avLst/>
              <a:gdLst>
                <a:gd name="T0" fmla="*/ 275 w 304"/>
                <a:gd name="T1" fmla="*/ 28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05" name="Freeform 515">
              <a:extLst>
                <a:ext uri="{FF2B5EF4-FFF2-40B4-BE49-F238E27FC236}">
                  <a16:creationId xmlns:a16="http://schemas.microsoft.com/office/drawing/2014/main" id="{D63A5514-1601-4A41-B2D4-6479BD5F267C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9254" y="4629706"/>
              <a:ext cx="81228" cy="142286"/>
            </a:xfrm>
            <a:custGeom>
              <a:avLst/>
              <a:gdLst>
                <a:gd name="T0" fmla="*/ 14 w 79"/>
                <a:gd name="T1" fmla="*/ 61 h 138"/>
                <a:gd name="T2" fmla="*/ 40 w 79"/>
                <a:gd name="T3" fmla="*/ 47 h 138"/>
                <a:gd name="T4" fmla="*/ 48 w 79"/>
                <a:gd name="T5" fmla="*/ 121 h 138"/>
                <a:gd name="T6" fmla="*/ 53 w 79"/>
                <a:gd name="T7" fmla="*/ 133 h 138"/>
                <a:gd name="T8" fmla="*/ 65 w 79"/>
                <a:gd name="T9" fmla="*/ 138 h 138"/>
                <a:gd name="T10" fmla="*/ 78 w 79"/>
                <a:gd name="T11" fmla="*/ 117 h 138"/>
                <a:gd name="T12" fmla="*/ 66 w 79"/>
                <a:gd name="T13" fmla="*/ 17 h 138"/>
                <a:gd name="T14" fmla="*/ 61 w 79"/>
                <a:gd name="T15" fmla="*/ 5 h 138"/>
                <a:gd name="T16" fmla="*/ 51 w 79"/>
                <a:gd name="T17" fmla="*/ 0 h 138"/>
                <a:gd name="T18" fmla="*/ 44 w 79"/>
                <a:gd name="T19" fmla="*/ 3 h 138"/>
                <a:gd name="T20" fmla="*/ 38 w 79"/>
                <a:gd name="T21" fmla="*/ 11 h 138"/>
                <a:gd name="T22" fmla="*/ 28 w 79"/>
                <a:gd name="T23" fmla="*/ 23 h 138"/>
                <a:gd name="T24" fmla="*/ 13 w 79"/>
                <a:gd name="T25" fmla="*/ 33 h 138"/>
                <a:gd name="T26" fmla="*/ 3 w 79"/>
                <a:gd name="T27" fmla="*/ 39 h 138"/>
                <a:gd name="T28" fmla="*/ 0 w 79"/>
                <a:gd name="T29" fmla="*/ 48 h 138"/>
                <a:gd name="T30" fmla="*/ 5 w 79"/>
                <a:gd name="T31" fmla="*/ 57 h 138"/>
                <a:gd name="T32" fmla="*/ 14 w 79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9" h="138">
                  <a:moveTo>
                    <a:pt x="14" y="61"/>
                  </a:moveTo>
                  <a:cubicBezTo>
                    <a:pt x="18" y="61"/>
                    <a:pt x="24" y="59"/>
                    <a:pt x="40" y="47"/>
                  </a:cubicBezTo>
                  <a:cubicBezTo>
                    <a:pt x="48" y="121"/>
                    <a:pt x="48" y="121"/>
                    <a:pt x="48" y="121"/>
                  </a:cubicBezTo>
                  <a:cubicBezTo>
                    <a:pt x="49" y="126"/>
                    <a:pt x="50" y="130"/>
                    <a:pt x="53" y="133"/>
                  </a:cubicBezTo>
                  <a:cubicBezTo>
                    <a:pt x="57" y="136"/>
                    <a:pt x="60" y="138"/>
                    <a:pt x="65" y="138"/>
                  </a:cubicBezTo>
                  <a:cubicBezTo>
                    <a:pt x="72" y="138"/>
                    <a:pt x="79" y="134"/>
                    <a:pt x="78" y="1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6" y="12"/>
                    <a:pt x="64" y="8"/>
                    <a:pt x="61" y="5"/>
                  </a:cubicBezTo>
                  <a:cubicBezTo>
                    <a:pt x="59" y="2"/>
                    <a:pt x="55" y="0"/>
                    <a:pt x="51" y="0"/>
                  </a:cubicBezTo>
                  <a:cubicBezTo>
                    <a:pt x="47" y="0"/>
                    <a:pt x="45" y="1"/>
                    <a:pt x="44" y="3"/>
                  </a:cubicBezTo>
                  <a:cubicBezTo>
                    <a:pt x="43" y="3"/>
                    <a:pt x="42" y="5"/>
                    <a:pt x="38" y="11"/>
                  </a:cubicBezTo>
                  <a:cubicBezTo>
                    <a:pt x="35" y="16"/>
                    <a:pt x="32" y="20"/>
                    <a:pt x="28" y="23"/>
                  </a:cubicBezTo>
                  <a:cubicBezTo>
                    <a:pt x="25" y="27"/>
                    <a:pt x="20" y="30"/>
                    <a:pt x="13" y="33"/>
                  </a:cubicBezTo>
                  <a:cubicBezTo>
                    <a:pt x="8" y="36"/>
                    <a:pt x="5" y="38"/>
                    <a:pt x="3" y="39"/>
                  </a:cubicBezTo>
                  <a:cubicBezTo>
                    <a:pt x="2" y="41"/>
                    <a:pt x="0" y="43"/>
                    <a:pt x="0" y="48"/>
                  </a:cubicBezTo>
                  <a:cubicBezTo>
                    <a:pt x="1" y="52"/>
                    <a:pt x="2" y="55"/>
                    <a:pt x="5" y="57"/>
                  </a:cubicBezTo>
                  <a:cubicBezTo>
                    <a:pt x="8" y="60"/>
                    <a:pt x="11" y="61"/>
                    <a:pt x="14" y="6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06" name="Freeform 516">
              <a:extLst>
                <a:ext uri="{FF2B5EF4-FFF2-40B4-BE49-F238E27FC236}">
                  <a16:creationId xmlns:a16="http://schemas.microsoft.com/office/drawing/2014/main" id="{4FE676AD-4A28-41BA-9182-34D907227B5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545559" y="4629160"/>
              <a:ext cx="112302" cy="142831"/>
            </a:xfrm>
            <a:custGeom>
              <a:avLst/>
              <a:gdLst>
                <a:gd name="T0" fmla="*/ 101 w 109"/>
                <a:gd name="T1" fmla="*/ 86 h 139"/>
                <a:gd name="T2" fmla="*/ 89 w 109"/>
                <a:gd name="T3" fmla="*/ 84 h 139"/>
                <a:gd name="T4" fmla="*/ 88 w 109"/>
                <a:gd name="T5" fmla="*/ 84 h 139"/>
                <a:gd name="T6" fmla="*/ 81 w 109"/>
                <a:gd name="T7" fmla="*/ 19 h 139"/>
                <a:gd name="T8" fmla="*/ 62 w 109"/>
                <a:gd name="T9" fmla="*/ 0 h 139"/>
                <a:gd name="T10" fmla="*/ 53 w 109"/>
                <a:gd name="T11" fmla="*/ 4 h 139"/>
                <a:gd name="T12" fmla="*/ 47 w 109"/>
                <a:gd name="T13" fmla="*/ 13 h 139"/>
                <a:gd name="T14" fmla="*/ 7 w 109"/>
                <a:gd name="T15" fmla="*/ 75 h 139"/>
                <a:gd name="T16" fmla="*/ 4 w 109"/>
                <a:gd name="T17" fmla="*/ 80 h 139"/>
                <a:gd name="T18" fmla="*/ 2 w 109"/>
                <a:gd name="T19" fmla="*/ 84 h 139"/>
                <a:gd name="T20" fmla="*/ 0 w 109"/>
                <a:gd name="T21" fmla="*/ 88 h 139"/>
                <a:gd name="T22" fmla="*/ 0 w 109"/>
                <a:gd name="T23" fmla="*/ 92 h 139"/>
                <a:gd name="T24" fmla="*/ 7 w 109"/>
                <a:gd name="T25" fmla="*/ 105 h 139"/>
                <a:gd name="T26" fmla="*/ 22 w 109"/>
                <a:gd name="T27" fmla="*/ 109 h 139"/>
                <a:gd name="T28" fmla="*/ 63 w 109"/>
                <a:gd name="T29" fmla="*/ 109 h 139"/>
                <a:gd name="T30" fmla="*/ 64 w 109"/>
                <a:gd name="T31" fmla="*/ 123 h 139"/>
                <a:gd name="T32" fmla="*/ 69 w 109"/>
                <a:gd name="T33" fmla="*/ 135 h 139"/>
                <a:gd name="T34" fmla="*/ 80 w 109"/>
                <a:gd name="T35" fmla="*/ 139 h 139"/>
                <a:gd name="T36" fmla="*/ 90 w 109"/>
                <a:gd name="T37" fmla="*/ 135 h 139"/>
                <a:gd name="T38" fmla="*/ 92 w 109"/>
                <a:gd name="T39" fmla="*/ 123 h 139"/>
                <a:gd name="T40" fmla="*/ 91 w 109"/>
                <a:gd name="T41" fmla="*/ 109 h 139"/>
                <a:gd name="T42" fmla="*/ 93 w 109"/>
                <a:gd name="T43" fmla="*/ 109 h 139"/>
                <a:gd name="T44" fmla="*/ 105 w 109"/>
                <a:gd name="T45" fmla="*/ 106 h 139"/>
                <a:gd name="T46" fmla="*/ 108 w 109"/>
                <a:gd name="T47" fmla="*/ 97 h 139"/>
                <a:gd name="T48" fmla="*/ 101 w 109"/>
                <a:gd name="T49" fmla="*/ 86 h 139"/>
                <a:gd name="T50" fmla="*/ 56 w 109"/>
                <a:gd name="T51" fmla="*/ 45 h 139"/>
                <a:gd name="T52" fmla="*/ 60 w 109"/>
                <a:gd name="T53" fmla="*/ 84 h 139"/>
                <a:gd name="T54" fmla="*/ 31 w 109"/>
                <a:gd name="T55" fmla="*/ 84 h 139"/>
                <a:gd name="T56" fmla="*/ 56 w 109"/>
                <a:gd name="T57" fmla="*/ 45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139">
                  <a:moveTo>
                    <a:pt x="101" y="86"/>
                  </a:moveTo>
                  <a:cubicBezTo>
                    <a:pt x="98" y="84"/>
                    <a:pt x="94" y="84"/>
                    <a:pt x="89" y="84"/>
                  </a:cubicBezTo>
                  <a:cubicBezTo>
                    <a:pt x="88" y="84"/>
                    <a:pt x="88" y="84"/>
                    <a:pt x="88" y="84"/>
                  </a:cubicBezTo>
                  <a:cubicBezTo>
                    <a:pt x="81" y="19"/>
                    <a:pt x="81" y="19"/>
                    <a:pt x="81" y="19"/>
                  </a:cubicBezTo>
                  <a:cubicBezTo>
                    <a:pt x="79" y="7"/>
                    <a:pt x="73" y="0"/>
                    <a:pt x="62" y="0"/>
                  </a:cubicBezTo>
                  <a:cubicBezTo>
                    <a:pt x="59" y="0"/>
                    <a:pt x="56" y="1"/>
                    <a:pt x="53" y="4"/>
                  </a:cubicBezTo>
                  <a:cubicBezTo>
                    <a:pt x="52" y="6"/>
                    <a:pt x="49" y="9"/>
                    <a:pt x="47" y="13"/>
                  </a:cubicBezTo>
                  <a:cubicBezTo>
                    <a:pt x="7" y="75"/>
                    <a:pt x="7" y="75"/>
                    <a:pt x="7" y="75"/>
                  </a:cubicBezTo>
                  <a:cubicBezTo>
                    <a:pt x="4" y="80"/>
                    <a:pt x="4" y="80"/>
                    <a:pt x="4" y="80"/>
                  </a:cubicBezTo>
                  <a:cubicBezTo>
                    <a:pt x="3" y="81"/>
                    <a:pt x="3" y="82"/>
                    <a:pt x="2" y="84"/>
                  </a:cubicBezTo>
                  <a:cubicBezTo>
                    <a:pt x="1" y="85"/>
                    <a:pt x="1" y="86"/>
                    <a:pt x="0" y="88"/>
                  </a:cubicBezTo>
                  <a:cubicBezTo>
                    <a:pt x="0" y="89"/>
                    <a:pt x="0" y="91"/>
                    <a:pt x="0" y="92"/>
                  </a:cubicBezTo>
                  <a:cubicBezTo>
                    <a:pt x="1" y="97"/>
                    <a:pt x="3" y="102"/>
                    <a:pt x="7" y="105"/>
                  </a:cubicBezTo>
                  <a:cubicBezTo>
                    <a:pt x="10" y="108"/>
                    <a:pt x="15" y="109"/>
                    <a:pt x="22" y="109"/>
                  </a:cubicBezTo>
                  <a:cubicBezTo>
                    <a:pt x="63" y="109"/>
                    <a:pt x="63" y="109"/>
                    <a:pt x="63" y="109"/>
                  </a:cubicBezTo>
                  <a:cubicBezTo>
                    <a:pt x="64" y="123"/>
                    <a:pt x="64" y="123"/>
                    <a:pt x="64" y="123"/>
                  </a:cubicBezTo>
                  <a:cubicBezTo>
                    <a:pt x="65" y="128"/>
                    <a:pt x="67" y="132"/>
                    <a:pt x="69" y="135"/>
                  </a:cubicBezTo>
                  <a:cubicBezTo>
                    <a:pt x="72" y="138"/>
                    <a:pt x="76" y="139"/>
                    <a:pt x="80" y="139"/>
                  </a:cubicBezTo>
                  <a:cubicBezTo>
                    <a:pt x="84" y="139"/>
                    <a:pt x="88" y="138"/>
                    <a:pt x="90" y="135"/>
                  </a:cubicBezTo>
                  <a:cubicBezTo>
                    <a:pt x="92" y="132"/>
                    <a:pt x="93" y="128"/>
                    <a:pt x="92" y="123"/>
                  </a:cubicBezTo>
                  <a:cubicBezTo>
                    <a:pt x="91" y="109"/>
                    <a:pt x="91" y="109"/>
                    <a:pt x="91" y="109"/>
                  </a:cubicBezTo>
                  <a:cubicBezTo>
                    <a:pt x="93" y="109"/>
                    <a:pt x="93" y="109"/>
                    <a:pt x="93" y="109"/>
                  </a:cubicBezTo>
                  <a:cubicBezTo>
                    <a:pt x="98" y="109"/>
                    <a:pt x="102" y="108"/>
                    <a:pt x="105" y="106"/>
                  </a:cubicBezTo>
                  <a:cubicBezTo>
                    <a:pt x="106" y="105"/>
                    <a:pt x="109" y="102"/>
                    <a:pt x="108" y="97"/>
                  </a:cubicBezTo>
                  <a:cubicBezTo>
                    <a:pt x="107" y="90"/>
                    <a:pt x="104" y="87"/>
                    <a:pt x="101" y="86"/>
                  </a:cubicBezTo>
                  <a:close/>
                  <a:moveTo>
                    <a:pt x="56" y="45"/>
                  </a:moveTo>
                  <a:cubicBezTo>
                    <a:pt x="60" y="84"/>
                    <a:pt x="60" y="84"/>
                    <a:pt x="60" y="84"/>
                  </a:cubicBezTo>
                  <a:cubicBezTo>
                    <a:pt x="31" y="84"/>
                    <a:pt x="31" y="84"/>
                    <a:pt x="31" y="84"/>
                  </a:cubicBezTo>
                  <a:lnTo>
                    <a:pt x="56" y="45"/>
                  </a:ln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07" name="Freeform 517">
              <a:extLst>
                <a:ext uri="{FF2B5EF4-FFF2-40B4-BE49-F238E27FC236}">
                  <a16:creationId xmlns:a16="http://schemas.microsoft.com/office/drawing/2014/main" id="{576C7441-CFE9-4370-90E9-335D2BE23988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3520" y="4538119"/>
              <a:ext cx="358712" cy="326003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3 w 348"/>
                <a:gd name="T7" fmla="*/ 40 h 316"/>
                <a:gd name="T8" fmla="*/ 38 w 348"/>
                <a:gd name="T9" fmla="*/ 0 h 316"/>
                <a:gd name="T10" fmla="*/ 275 w 348"/>
                <a:gd name="T11" fmla="*/ 0 h 316"/>
                <a:gd name="T12" fmla="*/ 319 w 348"/>
                <a:gd name="T13" fmla="*/ 40 h 316"/>
                <a:gd name="T14" fmla="*/ 346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29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7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7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08" name="Freeform 518">
              <a:extLst>
                <a:ext uri="{FF2B5EF4-FFF2-40B4-BE49-F238E27FC236}">
                  <a16:creationId xmlns:a16="http://schemas.microsoft.com/office/drawing/2014/main" id="{BD2F8393-EF24-4699-A9E6-F675B645CBA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9313" y="4549568"/>
              <a:ext cx="312919" cy="314555"/>
            </a:xfrm>
            <a:custGeom>
              <a:avLst/>
              <a:gdLst>
                <a:gd name="T0" fmla="*/ 275 w 304"/>
                <a:gd name="T1" fmla="*/ 29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9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1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8"/>
                    <a:pt x="274" y="18"/>
                    <a:pt x="275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09" name="Freeform 519">
              <a:extLst>
                <a:ext uri="{FF2B5EF4-FFF2-40B4-BE49-F238E27FC236}">
                  <a16:creationId xmlns:a16="http://schemas.microsoft.com/office/drawing/2014/main" id="{DFA1AD21-7607-40C0-8199-B3DA4B3BEF59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7116" y="4629706"/>
              <a:ext cx="82319" cy="142286"/>
            </a:xfrm>
            <a:custGeom>
              <a:avLst/>
              <a:gdLst>
                <a:gd name="T0" fmla="*/ 14 w 80"/>
                <a:gd name="T1" fmla="*/ 61 h 138"/>
                <a:gd name="T2" fmla="*/ 40 w 80"/>
                <a:gd name="T3" fmla="*/ 47 h 138"/>
                <a:gd name="T4" fmla="*/ 48 w 80"/>
                <a:gd name="T5" fmla="*/ 120 h 138"/>
                <a:gd name="T6" fmla="*/ 54 w 80"/>
                <a:gd name="T7" fmla="*/ 133 h 138"/>
                <a:gd name="T8" fmla="*/ 65 w 80"/>
                <a:gd name="T9" fmla="*/ 138 h 138"/>
                <a:gd name="T10" fmla="*/ 78 w 80"/>
                <a:gd name="T11" fmla="*/ 117 h 138"/>
                <a:gd name="T12" fmla="*/ 66 w 80"/>
                <a:gd name="T13" fmla="*/ 16 h 138"/>
                <a:gd name="T14" fmla="*/ 62 w 80"/>
                <a:gd name="T15" fmla="*/ 5 h 138"/>
                <a:gd name="T16" fmla="*/ 51 w 80"/>
                <a:gd name="T17" fmla="*/ 0 h 138"/>
                <a:gd name="T18" fmla="*/ 44 w 80"/>
                <a:gd name="T19" fmla="*/ 2 h 138"/>
                <a:gd name="T20" fmla="*/ 38 w 80"/>
                <a:gd name="T21" fmla="*/ 11 h 138"/>
                <a:gd name="T22" fmla="*/ 29 w 80"/>
                <a:gd name="T23" fmla="*/ 23 h 138"/>
                <a:gd name="T24" fmla="*/ 13 w 80"/>
                <a:gd name="T25" fmla="*/ 33 h 138"/>
                <a:gd name="T26" fmla="*/ 4 w 80"/>
                <a:gd name="T27" fmla="*/ 39 h 138"/>
                <a:gd name="T28" fmla="*/ 1 w 80"/>
                <a:gd name="T29" fmla="*/ 48 h 138"/>
                <a:gd name="T30" fmla="*/ 5 w 80"/>
                <a:gd name="T31" fmla="*/ 57 h 138"/>
                <a:gd name="T32" fmla="*/ 14 w 80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14" y="61"/>
                  </a:moveTo>
                  <a:cubicBezTo>
                    <a:pt x="18" y="61"/>
                    <a:pt x="24" y="59"/>
                    <a:pt x="40" y="47"/>
                  </a:cubicBezTo>
                  <a:cubicBezTo>
                    <a:pt x="48" y="120"/>
                    <a:pt x="48" y="120"/>
                    <a:pt x="48" y="120"/>
                  </a:cubicBezTo>
                  <a:cubicBezTo>
                    <a:pt x="49" y="126"/>
                    <a:pt x="51" y="130"/>
                    <a:pt x="54" y="133"/>
                  </a:cubicBezTo>
                  <a:cubicBezTo>
                    <a:pt x="57" y="136"/>
                    <a:pt x="61" y="138"/>
                    <a:pt x="65" y="138"/>
                  </a:cubicBezTo>
                  <a:cubicBezTo>
                    <a:pt x="72" y="138"/>
                    <a:pt x="80" y="134"/>
                    <a:pt x="78" y="117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6" y="12"/>
                    <a:pt x="64" y="8"/>
                    <a:pt x="62" y="5"/>
                  </a:cubicBezTo>
                  <a:cubicBezTo>
                    <a:pt x="59" y="2"/>
                    <a:pt x="55" y="0"/>
                    <a:pt x="51" y="0"/>
                  </a:cubicBezTo>
                  <a:cubicBezTo>
                    <a:pt x="48" y="0"/>
                    <a:pt x="45" y="1"/>
                    <a:pt x="44" y="2"/>
                  </a:cubicBezTo>
                  <a:cubicBezTo>
                    <a:pt x="43" y="3"/>
                    <a:pt x="42" y="5"/>
                    <a:pt x="38" y="11"/>
                  </a:cubicBezTo>
                  <a:cubicBezTo>
                    <a:pt x="35" y="16"/>
                    <a:pt x="32" y="20"/>
                    <a:pt x="29" y="23"/>
                  </a:cubicBezTo>
                  <a:cubicBezTo>
                    <a:pt x="25" y="27"/>
                    <a:pt x="20" y="30"/>
                    <a:pt x="13" y="33"/>
                  </a:cubicBezTo>
                  <a:cubicBezTo>
                    <a:pt x="9" y="35"/>
                    <a:pt x="5" y="37"/>
                    <a:pt x="4" y="39"/>
                  </a:cubicBezTo>
                  <a:cubicBezTo>
                    <a:pt x="2" y="40"/>
                    <a:pt x="0" y="43"/>
                    <a:pt x="1" y="48"/>
                  </a:cubicBezTo>
                  <a:cubicBezTo>
                    <a:pt x="1" y="51"/>
                    <a:pt x="3" y="54"/>
                    <a:pt x="5" y="57"/>
                  </a:cubicBezTo>
                  <a:cubicBezTo>
                    <a:pt x="8" y="59"/>
                    <a:pt x="11" y="61"/>
                    <a:pt x="14" y="6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10" name="Freeform 520">
              <a:extLst>
                <a:ext uri="{FF2B5EF4-FFF2-40B4-BE49-F238E27FC236}">
                  <a16:creationId xmlns:a16="http://schemas.microsoft.com/office/drawing/2014/main" id="{2FED6EC8-D700-4C31-9A39-00A9CE969C8E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7238" y="4629706"/>
              <a:ext cx="103034" cy="142286"/>
            </a:xfrm>
            <a:custGeom>
              <a:avLst/>
              <a:gdLst>
                <a:gd name="T0" fmla="*/ 61 w 100"/>
                <a:gd name="T1" fmla="*/ 112 h 138"/>
                <a:gd name="T2" fmla="*/ 52 w 100"/>
                <a:gd name="T3" fmla="*/ 114 h 138"/>
                <a:gd name="T4" fmla="*/ 39 w 100"/>
                <a:gd name="T5" fmla="*/ 109 h 138"/>
                <a:gd name="T6" fmla="*/ 28 w 100"/>
                <a:gd name="T7" fmla="*/ 92 h 138"/>
                <a:gd name="T8" fmla="*/ 23 w 100"/>
                <a:gd name="T9" fmla="*/ 87 h 138"/>
                <a:gd name="T10" fmla="*/ 17 w 100"/>
                <a:gd name="T11" fmla="*/ 85 h 138"/>
                <a:gd name="T12" fmla="*/ 7 w 100"/>
                <a:gd name="T13" fmla="*/ 89 h 138"/>
                <a:gd name="T14" fmla="*/ 4 w 100"/>
                <a:gd name="T15" fmla="*/ 100 h 138"/>
                <a:gd name="T16" fmla="*/ 8 w 100"/>
                <a:gd name="T17" fmla="*/ 111 h 138"/>
                <a:gd name="T18" fmla="*/ 18 w 100"/>
                <a:gd name="T19" fmla="*/ 124 h 138"/>
                <a:gd name="T20" fmla="*/ 34 w 100"/>
                <a:gd name="T21" fmla="*/ 134 h 138"/>
                <a:gd name="T22" fmla="*/ 55 w 100"/>
                <a:gd name="T23" fmla="*/ 138 h 138"/>
                <a:gd name="T24" fmla="*/ 74 w 100"/>
                <a:gd name="T25" fmla="*/ 134 h 138"/>
                <a:gd name="T26" fmla="*/ 89 w 100"/>
                <a:gd name="T27" fmla="*/ 124 h 138"/>
                <a:gd name="T28" fmla="*/ 98 w 100"/>
                <a:gd name="T29" fmla="*/ 110 h 138"/>
                <a:gd name="T30" fmla="*/ 99 w 100"/>
                <a:gd name="T31" fmla="*/ 93 h 138"/>
                <a:gd name="T32" fmla="*/ 95 w 100"/>
                <a:gd name="T33" fmla="*/ 80 h 138"/>
                <a:gd name="T34" fmla="*/ 86 w 100"/>
                <a:gd name="T35" fmla="*/ 68 h 138"/>
                <a:gd name="T36" fmla="*/ 77 w 100"/>
                <a:gd name="T37" fmla="*/ 62 h 138"/>
                <a:gd name="T38" fmla="*/ 84 w 100"/>
                <a:gd name="T39" fmla="*/ 51 h 138"/>
                <a:gd name="T40" fmla="*/ 86 w 100"/>
                <a:gd name="T41" fmla="*/ 35 h 138"/>
                <a:gd name="T42" fmla="*/ 82 w 100"/>
                <a:gd name="T43" fmla="*/ 21 h 138"/>
                <a:gd name="T44" fmla="*/ 72 w 100"/>
                <a:gd name="T45" fmla="*/ 10 h 138"/>
                <a:gd name="T46" fmla="*/ 58 w 100"/>
                <a:gd name="T47" fmla="*/ 3 h 138"/>
                <a:gd name="T48" fmla="*/ 41 w 100"/>
                <a:gd name="T49" fmla="*/ 0 h 138"/>
                <a:gd name="T50" fmla="*/ 23 w 100"/>
                <a:gd name="T51" fmla="*/ 3 h 138"/>
                <a:gd name="T52" fmla="*/ 10 w 100"/>
                <a:gd name="T53" fmla="*/ 11 h 138"/>
                <a:gd name="T54" fmla="*/ 2 w 100"/>
                <a:gd name="T55" fmla="*/ 21 h 138"/>
                <a:gd name="T56" fmla="*/ 0 w 100"/>
                <a:gd name="T57" fmla="*/ 32 h 138"/>
                <a:gd name="T58" fmla="*/ 5 w 100"/>
                <a:gd name="T59" fmla="*/ 42 h 138"/>
                <a:gd name="T60" fmla="*/ 14 w 100"/>
                <a:gd name="T61" fmla="*/ 46 h 138"/>
                <a:gd name="T62" fmla="*/ 20 w 100"/>
                <a:gd name="T63" fmla="*/ 45 h 138"/>
                <a:gd name="T64" fmla="*/ 25 w 100"/>
                <a:gd name="T65" fmla="*/ 40 h 138"/>
                <a:gd name="T66" fmla="*/ 27 w 100"/>
                <a:gd name="T67" fmla="*/ 33 h 138"/>
                <a:gd name="T68" fmla="*/ 30 w 100"/>
                <a:gd name="T69" fmla="*/ 27 h 138"/>
                <a:gd name="T70" fmla="*/ 34 w 100"/>
                <a:gd name="T71" fmla="*/ 24 h 138"/>
                <a:gd name="T72" fmla="*/ 41 w 100"/>
                <a:gd name="T73" fmla="*/ 23 h 138"/>
                <a:gd name="T74" fmla="*/ 52 w 100"/>
                <a:gd name="T75" fmla="*/ 27 h 138"/>
                <a:gd name="T76" fmla="*/ 57 w 100"/>
                <a:gd name="T77" fmla="*/ 36 h 138"/>
                <a:gd name="T78" fmla="*/ 54 w 100"/>
                <a:gd name="T79" fmla="*/ 48 h 138"/>
                <a:gd name="T80" fmla="*/ 42 w 100"/>
                <a:gd name="T81" fmla="*/ 52 h 138"/>
                <a:gd name="T82" fmla="*/ 38 w 100"/>
                <a:gd name="T83" fmla="*/ 52 h 138"/>
                <a:gd name="T84" fmla="*/ 27 w 100"/>
                <a:gd name="T85" fmla="*/ 55 h 138"/>
                <a:gd name="T86" fmla="*/ 24 w 100"/>
                <a:gd name="T87" fmla="*/ 64 h 138"/>
                <a:gd name="T88" fmla="*/ 29 w 100"/>
                <a:gd name="T89" fmla="*/ 73 h 138"/>
                <a:gd name="T90" fmla="*/ 39 w 100"/>
                <a:gd name="T91" fmla="*/ 76 h 138"/>
                <a:gd name="T92" fmla="*/ 44 w 100"/>
                <a:gd name="T93" fmla="*/ 76 h 138"/>
                <a:gd name="T94" fmla="*/ 49 w 100"/>
                <a:gd name="T95" fmla="*/ 76 h 138"/>
                <a:gd name="T96" fmla="*/ 63 w 100"/>
                <a:gd name="T97" fmla="*/ 80 h 138"/>
                <a:gd name="T98" fmla="*/ 69 w 100"/>
                <a:gd name="T99" fmla="*/ 95 h 138"/>
                <a:gd name="T100" fmla="*/ 68 w 100"/>
                <a:gd name="T101" fmla="*/ 105 h 138"/>
                <a:gd name="T102" fmla="*/ 61 w 100"/>
                <a:gd name="T103" fmla="*/ 112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0" h="138">
                  <a:moveTo>
                    <a:pt x="61" y="112"/>
                  </a:moveTo>
                  <a:cubicBezTo>
                    <a:pt x="58" y="114"/>
                    <a:pt x="55" y="114"/>
                    <a:pt x="52" y="114"/>
                  </a:cubicBezTo>
                  <a:cubicBezTo>
                    <a:pt x="47" y="114"/>
                    <a:pt x="43" y="113"/>
                    <a:pt x="39" y="109"/>
                  </a:cubicBezTo>
                  <a:cubicBezTo>
                    <a:pt x="36" y="106"/>
                    <a:pt x="32" y="100"/>
                    <a:pt x="28" y="92"/>
                  </a:cubicBezTo>
                  <a:cubicBezTo>
                    <a:pt x="27" y="90"/>
                    <a:pt x="26" y="89"/>
                    <a:pt x="23" y="87"/>
                  </a:cubicBezTo>
                  <a:cubicBezTo>
                    <a:pt x="21" y="86"/>
                    <a:pt x="19" y="85"/>
                    <a:pt x="17" y="85"/>
                  </a:cubicBezTo>
                  <a:cubicBezTo>
                    <a:pt x="13" y="85"/>
                    <a:pt x="9" y="87"/>
                    <a:pt x="7" y="89"/>
                  </a:cubicBezTo>
                  <a:cubicBezTo>
                    <a:pt x="4" y="92"/>
                    <a:pt x="3" y="95"/>
                    <a:pt x="4" y="100"/>
                  </a:cubicBezTo>
                  <a:cubicBezTo>
                    <a:pt x="4" y="103"/>
                    <a:pt x="6" y="107"/>
                    <a:pt x="8" y="111"/>
                  </a:cubicBezTo>
                  <a:cubicBezTo>
                    <a:pt x="11" y="115"/>
                    <a:pt x="14" y="120"/>
                    <a:pt x="18" y="124"/>
                  </a:cubicBezTo>
                  <a:cubicBezTo>
                    <a:pt x="23" y="128"/>
                    <a:pt x="28" y="131"/>
                    <a:pt x="34" y="134"/>
                  </a:cubicBezTo>
                  <a:cubicBezTo>
                    <a:pt x="40" y="136"/>
                    <a:pt x="47" y="138"/>
                    <a:pt x="55" y="138"/>
                  </a:cubicBezTo>
                  <a:cubicBezTo>
                    <a:pt x="62" y="138"/>
                    <a:pt x="69" y="137"/>
                    <a:pt x="74" y="134"/>
                  </a:cubicBezTo>
                  <a:cubicBezTo>
                    <a:pt x="80" y="132"/>
                    <a:pt x="85" y="129"/>
                    <a:pt x="89" y="124"/>
                  </a:cubicBezTo>
                  <a:cubicBezTo>
                    <a:pt x="93" y="120"/>
                    <a:pt x="96" y="115"/>
                    <a:pt x="98" y="110"/>
                  </a:cubicBezTo>
                  <a:cubicBezTo>
                    <a:pt x="99" y="105"/>
                    <a:pt x="100" y="99"/>
                    <a:pt x="99" y="93"/>
                  </a:cubicBezTo>
                  <a:cubicBezTo>
                    <a:pt x="99" y="89"/>
                    <a:pt x="97" y="84"/>
                    <a:pt x="95" y="80"/>
                  </a:cubicBezTo>
                  <a:cubicBezTo>
                    <a:pt x="93" y="76"/>
                    <a:pt x="90" y="72"/>
                    <a:pt x="86" y="68"/>
                  </a:cubicBezTo>
                  <a:cubicBezTo>
                    <a:pt x="83" y="66"/>
                    <a:pt x="80" y="64"/>
                    <a:pt x="77" y="62"/>
                  </a:cubicBezTo>
                  <a:cubicBezTo>
                    <a:pt x="80" y="58"/>
                    <a:pt x="82" y="55"/>
                    <a:pt x="84" y="51"/>
                  </a:cubicBezTo>
                  <a:cubicBezTo>
                    <a:pt x="86" y="47"/>
                    <a:pt x="87" y="41"/>
                    <a:pt x="86" y="35"/>
                  </a:cubicBezTo>
                  <a:cubicBezTo>
                    <a:pt x="86" y="30"/>
                    <a:pt x="84" y="25"/>
                    <a:pt x="82" y="21"/>
                  </a:cubicBezTo>
                  <a:cubicBezTo>
                    <a:pt x="79" y="17"/>
                    <a:pt x="76" y="13"/>
                    <a:pt x="72" y="10"/>
                  </a:cubicBezTo>
                  <a:cubicBezTo>
                    <a:pt x="68" y="7"/>
                    <a:pt x="63" y="4"/>
                    <a:pt x="58" y="3"/>
                  </a:cubicBezTo>
                  <a:cubicBezTo>
                    <a:pt x="53" y="1"/>
                    <a:pt x="47" y="0"/>
                    <a:pt x="41" y="0"/>
                  </a:cubicBezTo>
                  <a:cubicBezTo>
                    <a:pt x="34" y="0"/>
                    <a:pt x="28" y="1"/>
                    <a:pt x="23" y="3"/>
                  </a:cubicBezTo>
                  <a:cubicBezTo>
                    <a:pt x="17" y="5"/>
                    <a:pt x="13" y="8"/>
                    <a:pt x="10" y="11"/>
                  </a:cubicBezTo>
                  <a:cubicBezTo>
                    <a:pt x="6" y="14"/>
                    <a:pt x="4" y="18"/>
                    <a:pt x="2" y="21"/>
                  </a:cubicBezTo>
                  <a:cubicBezTo>
                    <a:pt x="0" y="25"/>
                    <a:pt x="0" y="29"/>
                    <a:pt x="0" y="32"/>
                  </a:cubicBezTo>
                  <a:cubicBezTo>
                    <a:pt x="0" y="36"/>
                    <a:pt x="2" y="40"/>
                    <a:pt x="5" y="42"/>
                  </a:cubicBezTo>
                  <a:cubicBezTo>
                    <a:pt x="8" y="45"/>
                    <a:pt x="11" y="46"/>
                    <a:pt x="14" y="46"/>
                  </a:cubicBezTo>
                  <a:cubicBezTo>
                    <a:pt x="16" y="46"/>
                    <a:pt x="19" y="45"/>
                    <a:pt x="20" y="45"/>
                  </a:cubicBezTo>
                  <a:cubicBezTo>
                    <a:pt x="22" y="44"/>
                    <a:pt x="24" y="42"/>
                    <a:pt x="25" y="40"/>
                  </a:cubicBezTo>
                  <a:cubicBezTo>
                    <a:pt x="25" y="38"/>
                    <a:pt x="26" y="35"/>
                    <a:pt x="27" y="33"/>
                  </a:cubicBezTo>
                  <a:cubicBezTo>
                    <a:pt x="28" y="31"/>
                    <a:pt x="29" y="29"/>
                    <a:pt x="30" y="27"/>
                  </a:cubicBezTo>
                  <a:cubicBezTo>
                    <a:pt x="31" y="26"/>
                    <a:pt x="32" y="25"/>
                    <a:pt x="34" y="24"/>
                  </a:cubicBezTo>
                  <a:cubicBezTo>
                    <a:pt x="36" y="23"/>
                    <a:pt x="38" y="23"/>
                    <a:pt x="41" y="23"/>
                  </a:cubicBezTo>
                  <a:cubicBezTo>
                    <a:pt x="46" y="23"/>
                    <a:pt x="49" y="24"/>
                    <a:pt x="52" y="27"/>
                  </a:cubicBezTo>
                  <a:cubicBezTo>
                    <a:pt x="55" y="29"/>
                    <a:pt x="57" y="33"/>
                    <a:pt x="57" y="36"/>
                  </a:cubicBezTo>
                  <a:cubicBezTo>
                    <a:pt x="58" y="41"/>
                    <a:pt x="56" y="45"/>
                    <a:pt x="54" y="48"/>
                  </a:cubicBezTo>
                  <a:cubicBezTo>
                    <a:pt x="50" y="50"/>
                    <a:pt x="47" y="52"/>
                    <a:pt x="42" y="52"/>
                  </a:cubicBezTo>
                  <a:cubicBezTo>
                    <a:pt x="38" y="52"/>
                    <a:pt x="38" y="52"/>
                    <a:pt x="38" y="52"/>
                  </a:cubicBezTo>
                  <a:cubicBezTo>
                    <a:pt x="34" y="52"/>
                    <a:pt x="30" y="53"/>
                    <a:pt x="27" y="55"/>
                  </a:cubicBezTo>
                  <a:cubicBezTo>
                    <a:pt x="25" y="57"/>
                    <a:pt x="24" y="60"/>
                    <a:pt x="24" y="64"/>
                  </a:cubicBezTo>
                  <a:cubicBezTo>
                    <a:pt x="25" y="68"/>
                    <a:pt x="26" y="71"/>
                    <a:pt x="29" y="73"/>
                  </a:cubicBezTo>
                  <a:cubicBezTo>
                    <a:pt x="31" y="75"/>
                    <a:pt x="35" y="76"/>
                    <a:pt x="39" y="76"/>
                  </a:cubicBezTo>
                  <a:cubicBezTo>
                    <a:pt x="39" y="76"/>
                    <a:pt x="41" y="76"/>
                    <a:pt x="44" y="76"/>
                  </a:cubicBezTo>
                  <a:cubicBezTo>
                    <a:pt x="46" y="76"/>
                    <a:pt x="48" y="76"/>
                    <a:pt x="49" y="76"/>
                  </a:cubicBezTo>
                  <a:cubicBezTo>
                    <a:pt x="55" y="76"/>
                    <a:pt x="59" y="77"/>
                    <a:pt x="63" y="80"/>
                  </a:cubicBezTo>
                  <a:cubicBezTo>
                    <a:pt x="66" y="84"/>
                    <a:pt x="68" y="88"/>
                    <a:pt x="69" y="95"/>
                  </a:cubicBezTo>
                  <a:cubicBezTo>
                    <a:pt x="70" y="99"/>
                    <a:pt x="69" y="102"/>
                    <a:pt x="68" y="105"/>
                  </a:cubicBezTo>
                  <a:cubicBezTo>
                    <a:pt x="66" y="108"/>
                    <a:pt x="64" y="111"/>
                    <a:pt x="61" y="112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11" name="Freeform 521">
              <a:extLst>
                <a:ext uri="{FF2B5EF4-FFF2-40B4-BE49-F238E27FC236}">
                  <a16:creationId xmlns:a16="http://schemas.microsoft.com/office/drawing/2014/main" id="{A6895315-7F0A-461B-BED5-AAE0DD972595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4177" y="4951347"/>
              <a:ext cx="358712" cy="327093"/>
            </a:xfrm>
            <a:custGeom>
              <a:avLst/>
              <a:gdLst>
                <a:gd name="T0" fmla="*/ 310 w 348"/>
                <a:gd name="T1" fmla="*/ 317 h 317"/>
                <a:gd name="T2" fmla="*/ 74 w 348"/>
                <a:gd name="T3" fmla="*/ 317 h 317"/>
                <a:gd name="T4" fmla="*/ 29 w 348"/>
                <a:gd name="T5" fmla="*/ 277 h 317"/>
                <a:gd name="T6" fmla="*/ 3 w 348"/>
                <a:gd name="T7" fmla="*/ 40 h 317"/>
                <a:gd name="T8" fmla="*/ 38 w 348"/>
                <a:gd name="T9" fmla="*/ 0 h 317"/>
                <a:gd name="T10" fmla="*/ 275 w 348"/>
                <a:gd name="T11" fmla="*/ 0 h 317"/>
                <a:gd name="T12" fmla="*/ 319 w 348"/>
                <a:gd name="T13" fmla="*/ 40 h 317"/>
                <a:gd name="T14" fmla="*/ 346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29" y="277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8" y="299"/>
                    <a:pt x="333" y="317"/>
                    <a:pt x="310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12" name="Freeform 522">
              <a:extLst>
                <a:ext uri="{FF2B5EF4-FFF2-40B4-BE49-F238E27FC236}">
                  <a16:creationId xmlns:a16="http://schemas.microsoft.com/office/drawing/2014/main" id="{6D70D22B-C322-4831-B531-2ADEF1C9016E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9970" y="4963886"/>
              <a:ext cx="312919" cy="314555"/>
            </a:xfrm>
            <a:custGeom>
              <a:avLst/>
              <a:gdLst>
                <a:gd name="T0" fmla="*/ 275 w 304"/>
                <a:gd name="T1" fmla="*/ 28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1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9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0"/>
                    <a:pt x="0" y="293"/>
                  </a:cubicBezTo>
                  <a:cubicBezTo>
                    <a:pt x="261" y="0"/>
                    <a:pt x="261" y="0"/>
                    <a:pt x="261" y="0"/>
                  </a:cubicBezTo>
                  <a:cubicBezTo>
                    <a:pt x="269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13" name="Freeform 523">
              <a:extLst>
                <a:ext uri="{FF2B5EF4-FFF2-40B4-BE49-F238E27FC236}">
                  <a16:creationId xmlns:a16="http://schemas.microsoft.com/office/drawing/2014/main" id="{6E7EF020-DEE6-45BC-AB5D-8006E6432032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8676" y="5044024"/>
              <a:ext cx="109576" cy="139560"/>
            </a:xfrm>
            <a:custGeom>
              <a:avLst/>
              <a:gdLst>
                <a:gd name="T0" fmla="*/ 100 w 106"/>
                <a:gd name="T1" fmla="*/ 112 h 135"/>
                <a:gd name="T2" fmla="*/ 87 w 106"/>
                <a:gd name="T3" fmla="*/ 109 h 135"/>
                <a:gd name="T4" fmla="*/ 47 w 106"/>
                <a:gd name="T5" fmla="*/ 109 h 135"/>
                <a:gd name="T6" fmla="*/ 48 w 106"/>
                <a:gd name="T7" fmla="*/ 108 h 135"/>
                <a:gd name="T8" fmla="*/ 64 w 106"/>
                <a:gd name="T9" fmla="*/ 92 h 135"/>
                <a:gd name="T10" fmla="*/ 81 w 106"/>
                <a:gd name="T11" fmla="*/ 76 h 135"/>
                <a:gd name="T12" fmla="*/ 91 w 106"/>
                <a:gd name="T13" fmla="*/ 61 h 135"/>
                <a:gd name="T14" fmla="*/ 94 w 106"/>
                <a:gd name="T15" fmla="*/ 40 h 135"/>
                <a:gd name="T16" fmla="*/ 90 w 106"/>
                <a:gd name="T17" fmla="*/ 25 h 135"/>
                <a:gd name="T18" fmla="*/ 81 w 106"/>
                <a:gd name="T19" fmla="*/ 13 h 135"/>
                <a:gd name="T20" fmla="*/ 68 w 106"/>
                <a:gd name="T21" fmla="*/ 4 h 135"/>
                <a:gd name="T22" fmla="*/ 43 w 106"/>
                <a:gd name="T23" fmla="*/ 0 h 135"/>
                <a:gd name="T24" fmla="*/ 23 w 106"/>
                <a:gd name="T25" fmla="*/ 3 h 135"/>
                <a:gd name="T26" fmla="*/ 9 w 106"/>
                <a:gd name="T27" fmla="*/ 13 h 135"/>
                <a:gd name="T28" fmla="*/ 2 w 106"/>
                <a:gd name="T29" fmla="*/ 26 h 135"/>
                <a:gd name="T30" fmla="*/ 1 w 106"/>
                <a:gd name="T31" fmla="*/ 39 h 135"/>
                <a:gd name="T32" fmla="*/ 6 w 106"/>
                <a:gd name="T33" fmla="*/ 49 h 135"/>
                <a:gd name="T34" fmla="*/ 15 w 106"/>
                <a:gd name="T35" fmla="*/ 53 h 135"/>
                <a:gd name="T36" fmla="*/ 25 w 106"/>
                <a:gd name="T37" fmla="*/ 49 h 135"/>
                <a:gd name="T38" fmla="*/ 29 w 106"/>
                <a:gd name="T39" fmla="*/ 39 h 135"/>
                <a:gd name="T40" fmla="*/ 31 w 106"/>
                <a:gd name="T41" fmla="*/ 32 h 135"/>
                <a:gd name="T42" fmla="*/ 45 w 106"/>
                <a:gd name="T43" fmla="*/ 24 h 135"/>
                <a:gd name="T44" fmla="*/ 54 w 106"/>
                <a:gd name="T45" fmla="*/ 26 h 135"/>
                <a:gd name="T46" fmla="*/ 61 w 106"/>
                <a:gd name="T47" fmla="*/ 32 h 135"/>
                <a:gd name="T48" fmla="*/ 64 w 106"/>
                <a:gd name="T49" fmla="*/ 40 h 135"/>
                <a:gd name="T50" fmla="*/ 63 w 106"/>
                <a:gd name="T51" fmla="*/ 49 h 135"/>
                <a:gd name="T52" fmla="*/ 57 w 106"/>
                <a:gd name="T53" fmla="*/ 59 h 135"/>
                <a:gd name="T54" fmla="*/ 47 w 106"/>
                <a:gd name="T55" fmla="*/ 69 h 135"/>
                <a:gd name="T56" fmla="*/ 35 w 106"/>
                <a:gd name="T57" fmla="*/ 81 h 135"/>
                <a:gd name="T58" fmla="*/ 16 w 106"/>
                <a:gd name="T59" fmla="*/ 102 h 135"/>
                <a:gd name="T60" fmla="*/ 11 w 106"/>
                <a:gd name="T61" fmla="*/ 111 h 135"/>
                <a:gd name="T62" fmla="*/ 9 w 106"/>
                <a:gd name="T63" fmla="*/ 120 h 135"/>
                <a:gd name="T64" fmla="*/ 15 w 106"/>
                <a:gd name="T65" fmla="*/ 131 h 135"/>
                <a:gd name="T66" fmla="*/ 28 w 106"/>
                <a:gd name="T67" fmla="*/ 135 h 135"/>
                <a:gd name="T68" fmla="*/ 93 w 106"/>
                <a:gd name="T69" fmla="*/ 135 h 135"/>
                <a:gd name="T70" fmla="*/ 103 w 106"/>
                <a:gd name="T71" fmla="*/ 132 h 135"/>
                <a:gd name="T72" fmla="*/ 106 w 106"/>
                <a:gd name="T73" fmla="*/ 122 h 135"/>
                <a:gd name="T74" fmla="*/ 100 w 106"/>
                <a:gd name="T75" fmla="*/ 112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5">
                  <a:moveTo>
                    <a:pt x="100" y="112"/>
                  </a:moveTo>
                  <a:cubicBezTo>
                    <a:pt x="97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8"/>
                    <a:pt x="48" y="108"/>
                    <a:pt x="48" y="108"/>
                  </a:cubicBezTo>
                  <a:cubicBezTo>
                    <a:pt x="51" y="104"/>
                    <a:pt x="56" y="99"/>
                    <a:pt x="64" y="92"/>
                  </a:cubicBezTo>
                  <a:cubicBezTo>
                    <a:pt x="72" y="84"/>
                    <a:pt x="77" y="79"/>
                    <a:pt x="81" y="76"/>
                  </a:cubicBezTo>
                  <a:cubicBezTo>
                    <a:pt x="84" y="72"/>
                    <a:pt x="88" y="67"/>
                    <a:pt x="91" y="61"/>
                  </a:cubicBezTo>
                  <a:cubicBezTo>
                    <a:pt x="94" y="55"/>
                    <a:pt x="95" y="47"/>
                    <a:pt x="94" y="40"/>
                  </a:cubicBezTo>
                  <a:cubicBezTo>
                    <a:pt x="94" y="35"/>
                    <a:pt x="92" y="30"/>
                    <a:pt x="90" y="25"/>
                  </a:cubicBezTo>
                  <a:cubicBezTo>
                    <a:pt x="87" y="20"/>
                    <a:pt x="84" y="16"/>
                    <a:pt x="81" y="13"/>
                  </a:cubicBezTo>
                  <a:cubicBezTo>
                    <a:pt x="77" y="9"/>
                    <a:pt x="73" y="6"/>
                    <a:pt x="68" y="4"/>
                  </a:cubicBezTo>
                  <a:cubicBezTo>
                    <a:pt x="61" y="1"/>
                    <a:pt x="53" y="0"/>
                    <a:pt x="43" y="0"/>
                  </a:cubicBezTo>
                  <a:cubicBezTo>
                    <a:pt x="35" y="0"/>
                    <a:pt x="29" y="1"/>
                    <a:pt x="23" y="3"/>
                  </a:cubicBezTo>
                  <a:cubicBezTo>
                    <a:pt x="17" y="6"/>
                    <a:pt x="13" y="9"/>
                    <a:pt x="9" y="13"/>
                  </a:cubicBezTo>
                  <a:cubicBezTo>
                    <a:pt x="6" y="16"/>
                    <a:pt x="3" y="21"/>
                    <a:pt x="2" y="26"/>
                  </a:cubicBezTo>
                  <a:cubicBezTo>
                    <a:pt x="1" y="30"/>
                    <a:pt x="0" y="35"/>
                    <a:pt x="1" y="39"/>
                  </a:cubicBezTo>
                  <a:cubicBezTo>
                    <a:pt x="1" y="44"/>
                    <a:pt x="3" y="47"/>
                    <a:pt x="6" y="49"/>
                  </a:cubicBezTo>
                  <a:cubicBezTo>
                    <a:pt x="8" y="52"/>
                    <a:pt x="12" y="53"/>
                    <a:pt x="15" y="53"/>
                  </a:cubicBezTo>
                  <a:cubicBezTo>
                    <a:pt x="20" y="53"/>
                    <a:pt x="23" y="52"/>
                    <a:pt x="25" y="49"/>
                  </a:cubicBezTo>
                  <a:cubicBezTo>
                    <a:pt x="27" y="46"/>
                    <a:pt x="28" y="43"/>
                    <a:pt x="29" y="39"/>
                  </a:cubicBezTo>
                  <a:cubicBezTo>
                    <a:pt x="30" y="34"/>
                    <a:pt x="31" y="33"/>
                    <a:pt x="31" y="32"/>
                  </a:cubicBezTo>
                  <a:cubicBezTo>
                    <a:pt x="34" y="26"/>
                    <a:pt x="39" y="24"/>
                    <a:pt x="45" y="24"/>
                  </a:cubicBezTo>
                  <a:cubicBezTo>
                    <a:pt x="48" y="24"/>
                    <a:pt x="51" y="24"/>
                    <a:pt x="54" y="26"/>
                  </a:cubicBezTo>
                  <a:cubicBezTo>
                    <a:pt x="57" y="27"/>
                    <a:pt x="59" y="29"/>
                    <a:pt x="61" y="32"/>
                  </a:cubicBezTo>
                  <a:cubicBezTo>
                    <a:pt x="63" y="34"/>
                    <a:pt x="64" y="37"/>
                    <a:pt x="64" y="40"/>
                  </a:cubicBezTo>
                  <a:cubicBezTo>
                    <a:pt x="65" y="43"/>
                    <a:pt x="64" y="46"/>
                    <a:pt x="63" y="49"/>
                  </a:cubicBezTo>
                  <a:cubicBezTo>
                    <a:pt x="62" y="53"/>
                    <a:pt x="60" y="56"/>
                    <a:pt x="57" y="59"/>
                  </a:cubicBezTo>
                  <a:cubicBezTo>
                    <a:pt x="55" y="62"/>
                    <a:pt x="51" y="66"/>
                    <a:pt x="47" y="69"/>
                  </a:cubicBezTo>
                  <a:cubicBezTo>
                    <a:pt x="44" y="71"/>
                    <a:pt x="40" y="75"/>
                    <a:pt x="35" y="81"/>
                  </a:cubicBezTo>
                  <a:cubicBezTo>
                    <a:pt x="29" y="86"/>
                    <a:pt x="23" y="93"/>
                    <a:pt x="16" y="102"/>
                  </a:cubicBezTo>
                  <a:cubicBezTo>
                    <a:pt x="14" y="104"/>
                    <a:pt x="12" y="107"/>
                    <a:pt x="11" y="111"/>
                  </a:cubicBezTo>
                  <a:cubicBezTo>
                    <a:pt x="10" y="114"/>
                    <a:pt x="9" y="118"/>
                    <a:pt x="9" y="120"/>
                  </a:cubicBezTo>
                  <a:cubicBezTo>
                    <a:pt x="10" y="124"/>
                    <a:pt x="12" y="128"/>
                    <a:pt x="15" y="131"/>
                  </a:cubicBezTo>
                  <a:cubicBezTo>
                    <a:pt x="19" y="134"/>
                    <a:pt x="23" y="135"/>
                    <a:pt x="28" y="135"/>
                  </a:cubicBezTo>
                  <a:cubicBezTo>
                    <a:pt x="93" y="135"/>
                    <a:pt x="93" y="135"/>
                    <a:pt x="93" y="135"/>
                  </a:cubicBezTo>
                  <a:cubicBezTo>
                    <a:pt x="97" y="135"/>
                    <a:pt x="101" y="134"/>
                    <a:pt x="103" y="132"/>
                  </a:cubicBezTo>
                  <a:cubicBezTo>
                    <a:pt x="105" y="129"/>
                    <a:pt x="106" y="126"/>
                    <a:pt x="106" y="122"/>
                  </a:cubicBezTo>
                  <a:cubicBezTo>
                    <a:pt x="105" y="118"/>
                    <a:pt x="103" y="115"/>
                    <a:pt x="100" y="112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14" name="Freeform 524">
              <a:extLst>
                <a:ext uri="{FF2B5EF4-FFF2-40B4-BE49-F238E27FC236}">
                  <a16:creationId xmlns:a16="http://schemas.microsoft.com/office/drawing/2014/main" id="{8896E0D6-5035-4AC2-973A-0C0E43F57B69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0978" y="5044024"/>
              <a:ext cx="82864" cy="142286"/>
            </a:xfrm>
            <a:custGeom>
              <a:avLst/>
              <a:gdLst>
                <a:gd name="T0" fmla="*/ 54 w 80"/>
                <a:gd name="T1" fmla="*/ 133 h 138"/>
                <a:gd name="T2" fmla="*/ 65 w 80"/>
                <a:gd name="T3" fmla="*/ 138 h 138"/>
                <a:gd name="T4" fmla="*/ 78 w 80"/>
                <a:gd name="T5" fmla="*/ 117 h 138"/>
                <a:gd name="T6" fmla="*/ 66 w 80"/>
                <a:gd name="T7" fmla="*/ 16 h 138"/>
                <a:gd name="T8" fmla="*/ 62 w 80"/>
                <a:gd name="T9" fmla="*/ 5 h 138"/>
                <a:gd name="T10" fmla="*/ 51 w 80"/>
                <a:gd name="T11" fmla="*/ 0 h 138"/>
                <a:gd name="T12" fmla="*/ 44 w 80"/>
                <a:gd name="T13" fmla="*/ 2 h 138"/>
                <a:gd name="T14" fmla="*/ 38 w 80"/>
                <a:gd name="T15" fmla="*/ 11 h 138"/>
                <a:gd name="T16" fmla="*/ 29 w 80"/>
                <a:gd name="T17" fmla="*/ 23 h 138"/>
                <a:gd name="T18" fmla="*/ 13 w 80"/>
                <a:gd name="T19" fmla="*/ 33 h 138"/>
                <a:gd name="T20" fmla="*/ 4 w 80"/>
                <a:gd name="T21" fmla="*/ 39 h 138"/>
                <a:gd name="T22" fmla="*/ 1 w 80"/>
                <a:gd name="T23" fmla="*/ 48 h 138"/>
                <a:gd name="T24" fmla="*/ 5 w 80"/>
                <a:gd name="T25" fmla="*/ 57 h 138"/>
                <a:gd name="T26" fmla="*/ 14 w 80"/>
                <a:gd name="T27" fmla="*/ 61 h 138"/>
                <a:gd name="T28" fmla="*/ 40 w 80"/>
                <a:gd name="T29" fmla="*/ 46 h 138"/>
                <a:gd name="T30" fmla="*/ 48 w 80"/>
                <a:gd name="T31" fmla="*/ 120 h 138"/>
                <a:gd name="T32" fmla="*/ 54 w 80"/>
                <a:gd name="T33" fmla="*/ 133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54" y="133"/>
                  </a:moveTo>
                  <a:cubicBezTo>
                    <a:pt x="57" y="136"/>
                    <a:pt x="61" y="138"/>
                    <a:pt x="65" y="138"/>
                  </a:cubicBezTo>
                  <a:cubicBezTo>
                    <a:pt x="72" y="138"/>
                    <a:pt x="80" y="134"/>
                    <a:pt x="78" y="117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6" y="11"/>
                    <a:pt x="64" y="7"/>
                    <a:pt x="62" y="5"/>
                  </a:cubicBezTo>
                  <a:cubicBezTo>
                    <a:pt x="59" y="1"/>
                    <a:pt x="55" y="0"/>
                    <a:pt x="51" y="0"/>
                  </a:cubicBezTo>
                  <a:cubicBezTo>
                    <a:pt x="48" y="0"/>
                    <a:pt x="45" y="1"/>
                    <a:pt x="44" y="2"/>
                  </a:cubicBezTo>
                  <a:cubicBezTo>
                    <a:pt x="43" y="3"/>
                    <a:pt x="42" y="5"/>
                    <a:pt x="38" y="11"/>
                  </a:cubicBezTo>
                  <a:cubicBezTo>
                    <a:pt x="35" y="15"/>
                    <a:pt x="32" y="19"/>
                    <a:pt x="29" y="23"/>
                  </a:cubicBezTo>
                  <a:cubicBezTo>
                    <a:pt x="25" y="26"/>
                    <a:pt x="20" y="30"/>
                    <a:pt x="13" y="33"/>
                  </a:cubicBezTo>
                  <a:cubicBezTo>
                    <a:pt x="9" y="35"/>
                    <a:pt x="5" y="37"/>
                    <a:pt x="4" y="39"/>
                  </a:cubicBezTo>
                  <a:cubicBezTo>
                    <a:pt x="2" y="40"/>
                    <a:pt x="0" y="43"/>
                    <a:pt x="1" y="48"/>
                  </a:cubicBezTo>
                  <a:cubicBezTo>
                    <a:pt x="1" y="51"/>
                    <a:pt x="3" y="54"/>
                    <a:pt x="5" y="57"/>
                  </a:cubicBezTo>
                  <a:cubicBezTo>
                    <a:pt x="8" y="59"/>
                    <a:pt x="11" y="61"/>
                    <a:pt x="14" y="61"/>
                  </a:cubicBezTo>
                  <a:cubicBezTo>
                    <a:pt x="18" y="61"/>
                    <a:pt x="24" y="59"/>
                    <a:pt x="40" y="46"/>
                  </a:cubicBezTo>
                  <a:cubicBezTo>
                    <a:pt x="48" y="120"/>
                    <a:pt x="48" y="120"/>
                    <a:pt x="48" y="120"/>
                  </a:cubicBezTo>
                  <a:cubicBezTo>
                    <a:pt x="49" y="126"/>
                    <a:pt x="51" y="130"/>
                    <a:pt x="54" y="133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15" name="Freeform 525">
              <a:extLst>
                <a:ext uri="{FF2B5EF4-FFF2-40B4-BE49-F238E27FC236}">
                  <a16:creationId xmlns:a16="http://schemas.microsoft.com/office/drawing/2014/main" id="{9B59D807-60AA-48A8-B84F-AEB8FF9ED216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9858" y="4952438"/>
              <a:ext cx="358712" cy="326003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3 w 348"/>
                <a:gd name="T7" fmla="*/ 40 h 316"/>
                <a:gd name="T8" fmla="*/ 38 w 348"/>
                <a:gd name="T9" fmla="*/ 0 h 316"/>
                <a:gd name="T10" fmla="*/ 275 w 348"/>
                <a:gd name="T11" fmla="*/ 0 h 316"/>
                <a:gd name="T12" fmla="*/ 319 w 348"/>
                <a:gd name="T13" fmla="*/ 40 h 316"/>
                <a:gd name="T14" fmla="*/ 346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29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7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7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16" name="Freeform 526">
              <a:extLst>
                <a:ext uri="{FF2B5EF4-FFF2-40B4-BE49-F238E27FC236}">
                  <a16:creationId xmlns:a16="http://schemas.microsoft.com/office/drawing/2014/main" id="{FECE69CA-5BA3-43FA-8BEA-85B1B1E5CC39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5652" y="4963886"/>
              <a:ext cx="312919" cy="314555"/>
            </a:xfrm>
            <a:custGeom>
              <a:avLst/>
              <a:gdLst>
                <a:gd name="T0" fmla="*/ 275 w 304"/>
                <a:gd name="T1" fmla="*/ 29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9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1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8"/>
                    <a:pt x="274" y="18"/>
                    <a:pt x="275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17" name="Freeform 527">
              <a:extLst>
                <a:ext uri="{FF2B5EF4-FFF2-40B4-BE49-F238E27FC236}">
                  <a16:creationId xmlns:a16="http://schemas.microsoft.com/office/drawing/2014/main" id="{B7D76D37-5A9F-4697-A58D-871B36CC862E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2364" y="5044024"/>
              <a:ext cx="109031" cy="140650"/>
            </a:xfrm>
            <a:custGeom>
              <a:avLst/>
              <a:gdLst>
                <a:gd name="T0" fmla="*/ 100 w 106"/>
                <a:gd name="T1" fmla="*/ 112 h 136"/>
                <a:gd name="T2" fmla="*/ 87 w 106"/>
                <a:gd name="T3" fmla="*/ 109 h 136"/>
                <a:gd name="T4" fmla="*/ 47 w 106"/>
                <a:gd name="T5" fmla="*/ 109 h 136"/>
                <a:gd name="T6" fmla="*/ 48 w 106"/>
                <a:gd name="T7" fmla="*/ 108 h 136"/>
                <a:gd name="T8" fmla="*/ 64 w 106"/>
                <a:gd name="T9" fmla="*/ 92 h 136"/>
                <a:gd name="T10" fmla="*/ 81 w 106"/>
                <a:gd name="T11" fmla="*/ 76 h 136"/>
                <a:gd name="T12" fmla="*/ 91 w 106"/>
                <a:gd name="T13" fmla="*/ 61 h 136"/>
                <a:gd name="T14" fmla="*/ 94 w 106"/>
                <a:gd name="T15" fmla="*/ 40 h 136"/>
                <a:gd name="T16" fmla="*/ 90 w 106"/>
                <a:gd name="T17" fmla="*/ 25 h 136"/>
                <a:gd name="T18" fmla="*/ 81 w 106"/>
                <a:gd name="T19" fmla="*/ 13 h 136"/>
                <a:gd name="T20" fmla="*/ 68 w 106"/>
                <a:gd name="T21" fmla="*/ 5 h 136"/>
                <a:gd name="T22" fmla="*/ 43 w 106"/>
                <a:gd name="T23" fmla="*/ 0 h 136"/>
                <a:gd name="T24" fmla="*/ 23 w 106"/>
                <a:gd name="T25" fmla="*/ 4 h 136"/>
                <a:gd name="T26" fmla="*/ 9 w 106"/>
                <a:gd name="T27" fmla="*/ 13 h 136"/>
                <a:gd name="T28" fmla="*/ 2 w 106"/>
                <a:gd name="T29" fmla="*/ 26 h 136"/>
                <a:gd name="T30" fmla="*/ 1 w 106"/>
                <a:gd name="T31" fmla="*/ 40 h 136"/>
                <a:gd name="T32" fmla="*/ 6 w 106"/>
                <a:gd name="T33" fmla="*/ 50 h 136"/>
                <a:gd name="T34" fmla="*/ 15 w 106"/>
                <a:gd name="T35" fmla="*/ 53 h 136"/>
                <a:gd name="T36" fmla="*/ 25 w 106"/>
                <a:gd name="T37" fmla="*/ 49 h 136"/>
                <a:gd name="T38" fmla="*/ 29 w 106"/>
                <a:gd name="T39" fmla="*/ 39 h 136"/>
                <a:gd name="T40" fmla="*/ 31 w 106"/>
                <a:gd name="T41" fmla="*/ 33 h 136"/>
                <a:gd name="T42" fmla="*/ 45 w 106"/>
                <a:gd name="T43" fmla="*/ 24 h 136"/>
                <a:gd name="T44" fmla="*/ 54 w 106"/>
                <a:gd name="T45" fmla="*/ 26 h 136"/>
                <a:gd name="T46" fmla="*/ 61 w 106"/>
                <a:gd name="T47" fmla="*/ 32 h 136"/>
                <a:gd name="T48" fmla="*/ 64 w 106"/>
                <a:gd name="T49" fmla="*/ 40 h 136"/>
                <a:gd name="T50" fmla="*/ 63 w 106"/>
                <a:gd name="T51" fmla="*/ 50 h 136"/>
                <a:gd name="T52" fmla="*/ 57 w 106"/>
                <a:gd name="T53" fmla="*/ 59 h 136"/>
                <a:gd name="T54" fmla="*/ 47 w 106"/>
                <a:gd name="T55" fmla="*/ 69 h 136"/>
                <a:gd name="T56" fmla="*/ 35 w 106"/>
                <a:gd name="T57" fmla="*/ 81 h 136"/>
                <a:gd name="T58" fmla="*/ 16 w 106"/>
                <a:gd name="T59" fmla="*/ 102 h 136"/>
                <a:gd name="T60" fmla="*/ 11 w 106"/>
                <a:gd name="T61" fmla="*/ 111 h 136"/>
                <a:gd name="T62" fmla="*/ 9 w 106"/>
                <a:gd name="T63" fmla="*/ 120 h 136"/>
                <a:gd name="T64" fmla="*/ 15 w 106"/>
                <a:gd name="T65" fmla="*/ 131 h 136"/>
                <a:gd name="T66" fmla="*/ 28 w 106"/>
                <a:gd name="T67" fmla="*/ 136 h 136"/>
                <a:gd name="T68" fmla="*/ 93 w 106"/>
                <a:gd name="T69" fmla="*/ 136 h 136"/>
                <a:gd name="T70" fmla="*/ 103 w 106"/>
                <a:gd name="T71" fmla="*/ 132 h 136"/>
                <a:gd name="T72" fmla="*/ 106 w 106"/>
                <a:gd name="T73" fmla="*/ 122 h 136"/>
                <a:gd name="T74" fmla="*/ 100 w 106"/>
                <a:gd name="T75" fmla="*/ 112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100" y="112"/>
                  </a:moveTo>
                  <a:cubicBezTo>
                    <a:pt x="97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9"/>
                    <a:pt x="48" y="108"/>
                    <a:pt x="48" y="108"/>
                  </a:cubicBezTo>
                  <a:cubicBezTo>
                    <a:pt x="51" y="104"/>
                    <a:pt x="56" y="99"/>
                    <a:pt x="64" y="92"/>
                  </a:cubicBezTo>
                  <a:cubicBezTo>
                    <a:pt x="72" y="85"/>
                    <a:pt x="78" y="79"/>
                    <a:pt x="81" y="76"/>
                  </a:cubicBezTo>
                  <a:cubicBezTo>
                    <a:pt x="84" y="72"/>
                    <a:pt x="88" y="67"/>
                    <a:pt x="91" y="61"/>
                  </a:cubicBezTo>
                  <a:cubicBezTo>
                    <a:pt x="94" y="55"/>
                    <a:pt x="95" y="48"/>
                    <a:pt x="94" y="40"/>
                  </a:cubicBezTo>
                  <a:cubicBezTo>
                    <a:pt x="94" y="35"/>
                    <a:pt x="92" y="30"/>
                    <a:pt x="90" y="25"/>
                  </a:cubicBezTo>
                  <a:cubicBezTo>
                    <a:pt x="87" y="21"/>
                    <a:pt x="84" y="17"/>
                    <a:pt x="81" y="13"/>
                  </a:cubicBezTo>
                  <a:cubicBezTo>
                    <a:pt x="77" y="9"/>
                    <a:pt x="73" y="7"/>
                    <a:pt x="68" y="5"/>
                  </a:cubicBezTo>
                  <a:cubicBezTo>
                    <a:pt x="61" y="2"/>
                    <a:pt x="53" y="0"/>
                    <a:pt x="43" y="0"/>
                  </a:cubicBezTo>
                  <a:cubicBezTo>
                    <a:pt x="35" y="0"/>
                    <a:pt x="29" y="1"/>
                    <a:pt x="23" y="4"/>
                  </a:cubicBezTo>
                  <a:cubicBezTo>
                    <a:pt x="17" y="6"/>
                    <a:pt x="13" y="9"/>
                    <a:pt x="9" y="13"/>
                  </a:cubicBezTo>
                  <a:cubicBezTo>
                    <a:pt x="6" y="17"/>
                    <a:pt x="3" y="21"/>
                    <a:pt x="2" y="26"/>
                  </a:cubicBezTo>
                  <a:cubicBezTo>
                    <a:pt x="1" y="31"/>
                    <a:pt x="0" y="35"/>
                    <a:pt x="1" y="40"/>
                  </a:cubicBezTo>
                  <a:cubicBezTo>
                    <a:pt x="1" y="44"/>
                    <a:pt x="3" y="47"/>
                    <a:pt x="6" y="50"/>
                  </a:cubicBezTo>
                  <a:cubicBezTo>
                    <a:pt x="8" y="52"/>
                    <a:pt x="12" y="53"/>
                    <a:pt x="15" y="53"/>
                  </a:cubicBezTo>
                  <a:cubicBezTo>
                    <a:pt x="20" y="53"/>
                    <a:pt x="23" y="52"/>
                    <a:pt x="25" y="49"/>
                  </a:cubicBezTo>
                  <a:cubicBezTo>
                    <a:pt x="27" y="47"/>
                    <a:pt x="28" y="44"/>
                    <a:pt x="29" y="39"/>
                  </a:cubicBezTo>
                  <a:cubicBezTo>
                    <a:pt x="30" y="34"/>
                    <a:pt x="31" y="33"/>
                    <a:pt x="31" y="33"/>
                  </a:cubicBezTo>
                  <a:cubicBezTo>
                    <a:pt x="34" y="27"/>
                    <a:pt x="39" y="24"/>
                    <a:pt x="45" y="24"/>
                  </a:cubicBezTo>
                  <a:cubicBezTo>
                    <a:pt x="48" y="24"/>
                    <a:pt x="51" y="25"/>
                    <a:pt x="54" y="26"/>
                  </a:cubicBezTo>
                  <a:cubicBezTo>
                    <a:pt x="57" y="27"/>
                    <a:pt x="59" y="29"/>
                    <a:pt x="61" y="32"/>
                  </a:cubicBezTo>
                  <a:cubicBezTo>
                    <a:pt x="63" y="34"/>
                    <a:pt x="64" y="37"/>
                    <a:pt x="64" y="40"/>
                  </a:cubicBezTo>
                  <a:cubicBezTo>
                    <a:pt x="65" y="43"/>
                    <a:pt x="64" y="46"/>
                    <a:pt x="63" y="50"/>
                  </a:cubicBezTo>
                  <a:cubicBezTo>
                    <a:pt x="62" y="53"/>
                    <a:pt x="60" y="56"/>
                    <a:pt x="57" y="59"/>
                  </a:cubicBezTo>
                  <a:cubicBezTo>
                    <a:pt x="55" y="63"/>
                    <a:pt x="51" y="66"/>
                    <a:pt x="47" y="69"/>
                  </a:cubicBezTo>
                  <a:cubicBezTo>
                    <a:pt x="44" y="71"/>
                    <a:pt x="40" y="75"/>
                    <a:pt x="35" y="81"/>
                  </a:cubicBezTo>
                  <a:cubicBezTo>
                    <a:pt x="29" y="87"/>
                    <a:pt x="23" y="94"/>
                    <a:pt x="16" y="102"/>
                  </a:cubicBezTo>
                  <a:cubicBezTo>
                    <a:pt x="14" y="104"/>
                    <a:pt x="12" y="107"/>
                    <a:pt x="11" y="111"/>
                  </a:cubicBezTo>
                  <a:cubicBezTo>
                    <a:pt x="10" y="115"/>
                    <a:pt x="9" y="118"/>
                    <a:pt x="9" y="120"/>
                  </a:cubicBezTo>
                  <a:cubicBezTo>
                    <a:pt x="10" y="125"/>
                    <a:pt x="12" y="128"/>
                    <a:pt x="15" y="131"/>
                  </a:cubicBezTo>
                  <a:cubicBezTo>
                    <a:pt x="19" y="134"/>
                    <a:pt x="23" y="136"/>
                    <a:pt x="28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7" y="136"/>
                    <a:pt x="101" y="134"/>
                    <a:pt x="103" y="132"/>
                  </a:cubicBezTo>
                  <a:cubicBezTo>
                    <a:pt x="105" y="129"/>
                    <a:pt x="106" y="126"/>
                    <a:pt x="106" y="122"/>
                  </a:cubicBezTo>
                  <a:cubicBezTo>
                    <a:pt x="105" y="118"/>
                    <a:pt x="103" y="115"/>
                    <a:pt x="100" y="112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18" name="Freeform 528">
              <a:extLst>
                <a:ext uri="{FF2B5EF4-FFF2-40B4-BE49-F238E27FC236}">
                  <a16:creationId xmlns:a16="http://schemas.microsoft.com/office/drawing/2014/main" id="{BE2CEAB4-F072-473F-8C47-40C95AC389D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83576" y="5044024"/>
              <a:ext cx="101944" cy="142286"/>
            </a:xfrm>
            <a:custGeom>
              <a:avLst/>
              <a:gdLst>
                <a:gd name="T0" fmla="*/ 30 w 99"/>
                <a:gd name="T1" fmla="*/ 130 h 138"/>
                <a:gd name="T2" fmla="*/ 57 w 99"/>
                <a:gd name="T3" fmla="*/ 138 h 138"/>
                <a:gd name="T4" fmla="*/ 79 w 99"/>
                <a:gd name="T5" fmla="*/ 132 h 138"/>
                <a:gd name="T6" fmla="*/ 94 w 99"/>
                <a:gd name="T7" fmla="*/ 115 h 138"/>
                <a:gd name="T8" fmla="*/ 98 w 99"/>
                <a:gd name="T9" fmla="*/ 95 h 138"/>
                <a:gd name="T10" fmla="*/ 97 w 99"/>
                <a:gd name="T11" fmla="*/ 70 h 138"/>
                <a:gd name="T12" fmla="*/ 85 w 99"/>
                <a:gd name="T13" fmla="*/ 27 h 138"/>
                <a:gd name="T14" fmla="*/ 74 w 99"/>
                <a:gd name="T15" fmla="*/ 12 h 138"/>
                <a:gd name="T16" fmla="*/ 59 w 99"/>
                <a:gd name="T17" fmla="*/ 3 h 138"/>
                <a:gd name="T18" fmla="*/ 41 w 99"/>
                <a:gd name="T19" fmla="*/ 0 h 138"/>
                <a:gd name="T20" fmla="*/ 16 w 99"/>
                <a:gd name="T21" fmla="*/ 7 h 138"/>
                <a:gd name="T22" fmla="*/ 2 w 99"/>
                <a:gd name="T23" fmla="*/ 28 h 138"/>
                <a:gd name="T24" fmla="*/ 0 w 99"/>
                <a:gd name="T25" fmla="*/ 47 h 138"/>
                <a:gd name="T26" fmla="*/ 1 w 99"/>
                <a:gd name="T27" fmla="*/ 71 h 138"/>
                <a:gd name="T28" fmla="*/ 5 w 99"/>
                <a:gd name="T29" fmla="*/ 91 h 138"/>
                <a:gd name="T30" fmla="*/ 11 w 99"/>
                <a:gd name="T31" fmla="*/ 107 h 138"/>
                <a:gd name="T32" fmla="*/ 30 w 99"/>
                <a:gd name="T33" fmla="*/ 130 h 138"/>
                <a:gd name="T34" fmla="*/ 31 w 99"/>
                <a:gd name="T35" fmla="*/ 68 h 138"/>
                <a:gd name="T36" fmla="*/ 32 w 99"/>
                <a:gd name="T37" fmla="*/ 34 h 138"/>
                <a:gd name="T38" fmla="*/ 44 w 99"/>
                <a:gd name="T39" fmla="*/ 24 h 138"/>
                <a:gd name="T40" fmla="*/ 55 w 99"/>
                <a:gd name="T41" fmla="*/ 28 h 138"/>
                <a:gd name="T42" fmla="*/ 62 w 99"/>
                <a:gd name="T43" fmla="*/ 42 h 138"/>
                <a:gd name="T44" fmla="*/ 67 w 99"/>
                <a:gd name="T45" fmla="*/ 68 h 138"/>
                <a:gd name="T46" fmla="*/ 68 w 99"/>
                <a:gd name="T47" fmla="*/ 95 h 138"/>
                <a:gd name="T48" fmla="*/ 64 w 99"/>
                <a:gd name="T49" fmla="*/ 109 h 138"/>
                <a:gd name="T50" fmla="*/ 54 w 99"/>
                <a:gd name="T51" fmla="*/ 114 h 138"/>
                <a:gd name="T52" fmla="*/ 43 w 99"/>
                <a:gd name="T53" fmla="*/ 110 h 138"/>
                <a:gd name="T54" fmla="*/ 36 w 99"/>
                <a:gd name="T55" fmla="*/ 95 h 138"/>
                <a:gd name="T56" fmla="*/ 31 w 99"/>
                <a:gd name="T57" fmla="*/ 68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99" h="138">
                  <a:moveTo>
                    <a:pt x="30" y="130"/>
                  </a:moveTo>
                  <a:cubicBezTo>
                    <a:pt x="38" y="135"/>
                    <a:pt x="47" y="138"/>
                    <a:pt x="57" y="138"/>
                  </a:cubicBezTo>
                  <a:cubicBezTo>
                    <a:pt x="65" y="138"/>
                    <a:pt x="73" y="136"/>
                    <a:pt x="79" y="132"/>
                  </a:cubicBezTo>
                  <a:cubicBezTo>
                    <a:pt x="85" y="128"/>
                    <a:pt x="90" y="122"/>
                    <a:pt x="94" y="115"/>
                  </a:cubicBezTo>
                  <a:cubicBezTo>
                    <a:pt x="96" y="109"/>
                    <a:pt x="98" y="102"/>
                    <a:pt x="98" y="95"/>
                  </a:cubicBezTo>
                  <a:cubicBezTo>
                    <a:pt x="99" y="88"/>
                    <a:pt x="98" y="79"/>
                    <a:pt x="97" y="70"/>
                  </a:cubicBezTo>
                  <a:cubicBezTo>
                    <a:pt x="95" y="51"/>
                    <a:pt x="91" y="37"/>
                    <a:pt x="85" y="27"/>
                  </a:cubicBezTo>
                  <a:cubicBezTo>
                    <a:pt x="82" y="21"/>
                    <a:pt x="78" y="16"/>
                    <a:pt x="74" y="12"/>
                  </a:cubicBezTo>
                  <a:cubicBezTo>
                    <a:pt x="69" y="8"/>
                    <a:pt x="64" y="5"/>
                    <a:pt x="59" y="3"/>
                  </a:cubicBezTo>
                  <a:cubicBezTo>
                    <a:pt x="53" y="1"/>
                    <a:pt x="47" y="0"/>
                    <a:pt x="41" y="0"/>
                  </a:cubicBezTo>
                  <a:cubicBezTo>
                    <a:pt x="31" y="0"/>
                    <a:pt x="23" y="2"/>
                    <a:pt x="16" y="7"/>
                  </a:cubicBezTo>
                  <a:cubicBezTo>
                    <a:pt x="10" y="12"/>
                    <a:pt x="5" y="19"/>
                    <a:pt x="2" y="28"/>
                  </a:cubicBezTo>
                  <a:cubicBezTo>
                    <a:pt x="1" y="33"/>
                    <a:pt x="0" y="39"/>
                    <a:pt x="0" y="47"/>
                  </a:cubicBezTo>
                  <a:cubicBezTo>
                    <a:pt x="0" y="54"/>
                    <a:pt x="0" y="62"/>
                    <a:pt x="1" y="71"/>
                  </a:cubicBezTo>
                  <a:cubicBezTo>
                    <a:pt x="2" y="78"/>
                    <a:pt x="3" y="85"/>
                    <a:pt x="5" y="91"/>
                  </a:cubicBezTo>
                  <a:cubicBezTo>
                    <a:pt x="6" y="97"/>
                    <a:pt x="8" y="102"/>
                    <a:pt x="11" y="107"/>
                  </a:cubicBezTo>
                  <a:cubicBezTo>
                    <a:pt x="16" y="117"/>
                    <a:pt x="22" y="124"/>
                    <a:pt x="30" y="130"/>
                  </a:cubicBezTo>
                  <a:close/>
                  <a:moveTo>
                    <a:pt x="31" y="68"/>
                  </a:moveTo>
                  <a:cubicBezTo>
                    <a:pt x="29" y="53"/>
                    <a:pt x="30" y="41"/>
                    <a:pt x="32" y="34"/>
                  </a:cubicBezTo>
                  <a:cubicBezTo>
                    <a:pt x="33" y="27"/>
                    <a:pt x="37" y="24"/>
                    <a:pt x="44" y="24"/>
                  </a:cubicBezTo>
                  <a:cubicBezTo>
                    <a:pt x="48" y="24"/>
                    <a:pt x="52" y="25"/>
                    <a:pt x="55" y="28"/>
                  </a:cubicBezTo>
                  <a:cubicBezTo>
                    <a:pt x="58" y="31"/>
                    <a:pt x="60" y="36"/>
                    <a:pt x="62" y="42"/>
                  </a:cubicBezTo>
                  <a:cubicBezTo>
                    <a:pt x="64" y="49"/>
                    <a:pt x="66" y="57"/>
                    <a:pt x="67" y="68"/>
                  </a:cubicBezTo>
                  <a:cubicBezTo>
                    <a:pt x="68" y="79"/>
                    <a:pt x="68" y="88"/>
                    <a:pt x="68" y="95"/>
                  </a:cubicBezTo>
                  <a:cubicBezTo>
                    <a:pt x="68" y="101"/>
                    <a:pt x="66" y="106"/>
                    <a:pt x="64" y="109"/>
                  </a:cubicBezTo>
                  <a:cubicBezTo>
                    <a:pt x="62" y="112"/>
                    <a:pt x="59" y="114"/>
                    <a:pt x="54" y="114"/>
                  </a:cubicBezTo>
                  <a:cubicBezTo>
                    <a:pt x="50" y="114"/>
                    <a:pt x="46" y="112"/>
                    <a:pt x="43" y="110"/>
                  </a:cubicBezTo>
                  <a:cubicBezTo>
                    <a:pt x="40" y="106"/>
                    <a:pt x="38" y="101"/>
                    <a:pt x="36" y="95"/>
                  </a:cubicBezTo>
                  <a:cubicBezTo>
                    <a:pt x="34" y="88"/>
                    <a:pt x="32" y="79"/>
                    <a:pt x="31" y="68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19" name="Freeform 529">
              <a:extLst>
                <a:ext uri="{FF2B5EF4-FFF2-40B4-BE49-F238E27FC236}">
                  <a16:creationId xmlns:a16="http://schemas.microsoft.com/office/drawing/2014/main" id="{DC9FC67B-CE59-472D-96D2-3ABFD1DBB6EF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1605" y="5366756"/>
              <a:ext cx="358712" cy="326003"/>
            </a:xfrm>
            <a:custGeom>
              <a:avLst/>
              <a:gdLst>
                <a:gd name="T0" fmla="*/ 310 w 348"/>
                <a:gd name="T1" fmla="*/ 316 h 316"/>
                <a:gd name="T2" fmla="*/ 73 w 348"/>
                <a:gd name="T3" fmla="*/ 316 h 316"/>
                <a:gd name="T4" fmla="*/ 29 w 348"/>
                <a:gd name="T5" fmla="*/ 276 h 316"/>
                <a:gd name="T6" fmla="*/ 2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9 w 348"/>
                <a:gd name="T13" fmla="*/ 40 h 316"/>
                <a:gd name="T14" fmla="*/ 345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3" y="316"/>
                    <a:pt x="73" y="316"/>
                    <a:pt x="73" y="316"/>
                  </a:cubicBezTo>
                  <a:cubicBezTo>
                    <a:pt x="51" y="316"/>
                    <a:pt x="31" y="298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7"/>
                    <a:pt x="15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7"/>
                    <a:pt x="319" y="40"/>
                  </a:cubicBezTo>
                  <a:cubicBezTo>
                    <a:pt x="345" y="276"/>
                    <a:pt x="345" y="276"/>
                    <a:pt x="345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20" name="Freeform 530">
              <a:extLst>
                <a:ext uri="{FF2B5EF4-FFF2-40B4-BE49-F238E27FC236}">
                  <a16:creationId xmlns:a16="http://schemas.microsoft.com/office/drawing/2014/main" id="{28C03DD2-8837-429A-94BA-2E23510F542D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7398" y="5378204"/>
              <a:ext cx="312919" cy="314555"/>
            </a:xfrm>
            <a:custGeom>
              <a:avLst/>
              <a:gdLst>
                <a:gd name="T0" fmla="*/ 275 w 304"/>
                <a:gd name="T1" fmla="*/ 29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9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1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8"/>
                    <a:pt x="273" y="18"/>
                    <a:pt x="275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21" name="Freeform 531">
              <a:extLst>
                <a:ext uri="{FF2B5EF4-FFF2-40B4-BE49-F238E27FC236}">
                  <a16:creationId xmlns:a16="http://schemas.microsoft.com/office/drawing/2014/main" id="{C8A4A792-7167-4FF6-83AB-AD7B16B83446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3021" y="5458887"/>
              <a:ext cx="109031" cy="140105"/>
            </a:xfrm>
            <a:custGeom>
              <a:avLst/>
              <a:gdLst>
                <a:gd name="T0" fmla="*/ 100 w 106"/>
                <a:gd name="T1" fmla="*/ 112 h 136"/>
                <a:gd name="T2" fmla="*/ 87 w 106"/>
                <a:gd name="T3" fmla="*/ 109 h 136"/>
                <a:gd name="T4" fmla="*/ 47 w 106"/>
                <a:gd name="T5" fmla="*/ 109 h 136"/>
                <a:gd name="T6" fmla="*/ 48 w 106"/>
                <a:gd name="T7" fmla="*/ 108 h 136"/>
                <a:gd name="T8" fmla="*/ 64 w 106"/>
                <a:gd name="T9" fmla="*/ 92 h 136"/>
                <a:gd name="T10" fmla="*/ 81 w 106"/>
                <a:gd name="T11" fmla="*/ 76 h 136"/>
                <a:gd name="T12" fmla="*/ 91 w 106"/>
                <a:gd name="T13" fmla="*/ 61 h 136"/>
                <a:gd name="T14" fmla="*/ 94 w 106"/>
                <a:gd name="T15" fmla="*/ 40 h 136"/>
                <a:gd name="T16" fmla="*/ 90 w 106"/>
                <a:gd name="T17" fmla="*/ 25 h 136"/>
                <a:gd name="T18" fmla="*/ 81 w 106"/>
                <a:gd name="T19" fmla="*/ 13 h 136"/>
                <a:gd name="T20" fmla="*/ 68 w 106"/>
                <a:gd name="T21" fmla="*/ 4 h 136"/>
                <a:gd name="T22" fmla="*/ 43 w 106"/>
                <a:gd name="T23" fmla="*/ 0 h 136"/>
                <a:gd name="T24" fmla="*/ 23 w 106"/>
                <a:gd name="T25" fmla="*/ 4 h 136"/>
                <a:gd name="T26" fmla="*/ 9 w 106"/>
                <a:gd name="T27" fmla="*/ 13 h 136"/>
                <a:gd name="T28" fmla="*/ 2 w 106"/>
                <a:gd name="T29" fmla="*/ 26 h 136"/>
                <a:gd name="T30" fmla="*/ 1 w 106"/>
                <a:gd name="T31" fmla="*/ 40 h 136"/>
                <a:gd name="T32" fmla="*/ 5 w 106"/>
                <a:gd name="T33" fmla="*/ 50 h 136"/>
                <a:gd name="T34" fmla="*/ 15 w 106"/>
                <a:gd name="T35" fmla="*/ 53 h 136"/>
                <a:gd name="T36" fmla="*/ 25 w 106"/>
                <a:gd name="T37" fmla="*/ 49 h 136"/>
                <a:gd name="T38" fmla="*/ 29 w 106"/>
                <a:gd name="T39" fmla="*/ 39 h 136"/>
                <a:gd name="T40" fmla="*/ 31 w 106"/>
                <a:gd name="T41" fmla="*/ 33 h 136"/>
                <a:gd name="T42" fmla="*/ 45 w 106"/>
                <a:gd name="T43" fmla="*/ 24 h 136"/>
                <a:gd name="T44" fmla="*/ 54 w 106"/>
                <a:gd name="T45" fmla="*/ 26 h 136"/>
                <a:gd name="T46" fmla="*/ 61 w 106"/>
                <a:gd name="T47" fmla="*/ 32 h 136"/>
                <a:gd name="T48" fmla="*/ 64 w 106"/>
                <a:gd name="T49" fmla="*/ 40 h 136"/>
                <a:gd name="T50" fmla="*/ 63 w 106"/>
                <a:gd name="T51" fmla="*/ 50 h 136"/>
                <a:gd name="T52" fmla="*/ 57 w 106"/>
                <a:gd name="T53" fmla="*/ 59 h 136"/>
                <a:gd name="T54" fmla="*/ 47 w 106"/>
                <a:gd name="T55" fmla="*/ 69 h 136"/>
                <a:gd name="T56" fmla="*/ 34 w 106"/>
                <a:gd name="T57" fmla="*/ 81 h 136"/>
                <a:gd name="T58" fmla="*/ 16 w 106"/>
                <a:gd name="T59" fmla="*/ 102 h 136"/>
                <a:gd name="T60" fmla="*/ 11 w 106"/>
                <a:gd name="T61" fmla="*/ 111 h 136"/>
                <a:gd name="T62" fmla="*/ 9 w 106"/>
                <a:gd name="T63" fmla="*/ 120 h 136"/>
                <a:gd name="T64" fmla="*/ 15 w 106"/>
                <a:gd name="T65" fmla="*/ 131 h 136"/>
                <a:gd name="T66" fmla="*/ 28 w 106"/>
                <a:gd name="T67" fmla="*/ 136 h 136"/>
                <a:gd name="T68" fmla="*/ 93 w 106"/>
                <a:gd name="T69" fmla="*/ 136 h 136"/>
                <a:gd name="T70" fmla="*/ 103 w 106"/>
                <a:gd name="T71" fmla="*/ 132 h 136"/>
                <a:gd name="T72" fmla="*/ 106 w 106"/>
                <a:gd name="T73" fmla="*/ 122 h 136"/>
                <a:gd name="T74" fmla="*/ 100 w 106"/>
                <a:gd name="T75" fmla="*/ 112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100" y="112"/>
                  </a:moveTo>
                  <a:cubicBezTo>
                    <a:pt x="97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9"/>
                    <a:pt x="48" y="108"/>
                    <a:pt x="48" y="108"/>
                  </a:cubicBezTo>
                  <a:cubicBezTo>
                    <a:pt x="50" y="104"/>
                    <a:pt x="56" y="99"/>
                    <a:pt x="64" y="92"/>
                  </a:cubicBezTo>
                  <a:cubicBezTo>
                    <a:pt x="72" y="84"/>
                    <a:pt x="77" y="79"/>
                    <a:pt x="81" y="76"/>
                  </a:cubicBezTo>
                  <a:cubicBezTo>
                    <a:pt x="84" y="72"/>
                    <a:pt x="88" y="67"/>
                    <a:pt x="91" y="61"/>
                  </a:cubicBezTo>
                  <a:cubicBezTo>
                    <a:pt x="94" y="55"/>
                    <a:pt x="95" y="48"/>
                    <a:pt x="94" y="40"/>
                  </a:cubicBezTo>
                  <a:cubicBezTo>
                    <a:pt x="94" y="35"/>
                    <a:pt x="92" y="30"/>
                    <a:pt x="90" y="25"/>
                  </a:cubicBezTo>
                  <a:cubicBezTo>
                    <a:pt x="87" y="21"/>
                    <a:pt x="84" y="16"/>
                    <a:pt x="81" y="13"/>
                  </a:cubicBezTo>
                  <a:cubicBezTo>
                    <a:pt x="77" y="9"/>
                    <a:pt x="73" y="7"/>
                    <a:pt x="68" y="4"/>
                  </a:cubicBezTo>
                  <a:cubicBezTo>
                    <a:pt x="61" y="2"/>
                    <a:pt x="52" y="0"/>
                    <a:pt x="43" y="0"/>
                  </a:cubicBezTo>
                  <a:cubicBezTo>
                    <a:pt x="35" y="0"/>
                    <a:pt x="29" y="1"/>
                    <a:pt x="23" y="4"/>
                  </a:cubicBezTo>
                  <a:cubicBezTo>
                    <a:pt x="17" y="6"/>
                    <a:pt x="13" y="9"/>
                    <a:pt x="9" y="13"/>
                  </a:cubicBezTo>
                  <a:cubicBezTo>
                    <a:pt x="6" y="17"/>
                    <a:pt x="3" y="21"/>
                    <a:pt x="2" y="26"/>
                  </a:cubicBezTo>
                  <a:cubicBezTo>
                    <a:pt x="1" y="31"/>
                    <a:pt x="0" y="35"/>
                    <a:pt x="1" y="40"/>
                  </a:cubicBezTo>
                  <a:cubicBezTo>
                    <a:pt x="1" y="44"/>
                    <a:pt x="3" y="47"/>
                    <a:pt x="5" y="50"/>
                  </a:cubicBezTo>
                  <a:cubicBezTo>
                    <a:pt x="8" y="52"/>
                    <a:pt x="12" y="53"/>
                    <a:pt x="15" y="53"/>
                  </a:cubicBezTo>
                  <a:cubicBezTo>
                    <a:pt x="20" y="53"/>
                    <a:pt x="23" y="52"/>
                    <a:pt x="25" y="49"/>
                  </a:cubicBezTo>
                  <a:cubicBezTo>
                    <a:pt x="26" y="47"/>
                    <a:pt x="28" y="43"/>
                    <a:pt x="29" y="39"/>
                  </a:cubicBezTo>
                  <a:cubicBezTo>
                    <a:pt x="30" y="34"/>
                    <a:pt x="31" y="33"/>
                    <a:pt x="31" y="33"/>
                  </a:cubicBezTo>
                  <a:cubicBezTo>
                    <a:pt x="34" y="27"/>
                    <a:pt x="39" y="24"/>
                    <a:pt x="45" y="24"/>
                  </a:cubicBezTo>
                  <a:cubicBezTo>
                    <a:pt x="48" y="24"/>
                    <a:pt x="51" y="25"/>
                    <a:pt x="54" y="26"/>
                  </a:cubicBezTo>
                  <a:cubicBezTo>
                    <a:pt x="57" y="27"/>
                    <a:pt x="59" y="29"/>
                    <a:pt x="61" y="32"/>
                  </a:cubicBezTo>
                  <a:cubicBezTo>
                    <a:pt x="63" y="34"/>
                    <a:pt x="64" y="37"/>
                    <a:pt x="64" y="40"/>
                  </a:cubicBezTo>
                  <a:cubicBezTo>
                    <a:pt x="65" y="43"/>
                    <a:pt x="64" y="46"/>
                    <a:pt x="63" y="50"/>
                  </a:cubicBezTo>
                  <a:cubicBezTo>
                    <a:pt x="62" y="53"/>
                    <a:pt x="60" y="56"/>
                    <a:pt x="57" y="59"/>
                  </a:cubicBezTo>
                  <a:cubicBezTo>
                    <a:pt x="55" y="63"/>
                    <a:pt x="51" y="66"/>
                    <a:pt x="47" y="69"/>
                  </a:cubicBezTo>
                  <a:cubicBezTo>
                    <a:pt x="44" y="71"/>
                    <a:pt x="40" y="75"/>
                    <a:pt x="34" y="81"/>
                  </a:cubicBezTo>
                  <a:cubicBezTo>
                    <a:pt x="29" y="87"/>
                    <a:pt x="22" y="94"/>
                    <a:pt x="16" y="102"/>
                  </a:cubicBezTo>
                  <a:cubicBezTo>
                    <a:pt x="14" y="104"/>
                    <a:pt x="12" y="107"/>
                    <a:pt x="11" y="111"/>
                  </a:cubicBezTo>
                  <a:cubicBezTo>
                    <a:pt x="10" y="115"/>
                    <a:pt x="9" y="118"/>
                    <a:pt x="9" y="120"/>
                  </a:cubicBezTo>
                  <a:cubicBezTo>
                    <a:pt x="10" y="125"/>
                    <a:pt x="12" y="128"/>
                    <a:pt x="15" y="131"/>
                  </a:cubicBezTo>
                  <a:cubicBezTo>
                    <a:pt x="18" y="134"/>
                    <a:pt x="23" y="136"/>
                    <a:pt x="28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7" y="136"/>
                    <a:pt x="101" y="134"/>
                    <a:pt x="103" y="132"/>
                  </a:cubicBezTo>
                  <a:cubicBezTo>
                    <a:pt x="105" y="129"/>
                    <a:pt x="106" y="126"/>
                    <a:pt x="106" y="122"/>
                  </a:cubicBezTo>
                  <a:cubicBezTo>
                    <a:pt x="105" y="118"/>
                    <a:pt x="103" y="115"/>
                    <a:pt x="100" y="112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22" name="Freeform 532">
              <a:extLst>
                <a:ext uri="{FF2B5EF4-FFF2-40B4-BE49-F238E27FC236}">
                  <a16:creationId xmlns:a16="http://schemas.microsoft.com/office/drawing/2014/main" id="{71409819-9881-4AF2-A7BD-C459CF901C6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644232" y="5458887"/>
              <a:ext cx="105215" cy="142286"/>
            </a:xfrm>
            <a:custGeom>
              <a:avLst/>
              <a:gdLst>
                <a:gd name="T0" fmla="*/ 87 w 102"/>
                <a:gd name="T1" fmla="*/ 69 h 138"/>
                <a:gd name="T2" fmla="*/ 78 w 102"/>
                <a:gd name="T3" fmla="*/ 63 h 138"/>
                <a:gd name="T4" fmla="*/ 86 w 102"/>
                <a:gd name="T5" fmla="*/ 54 h 138"/>
                <a:gd name="T6" fmla="*/ 89 w 102"/>
                <a:gd name="T7" fmla="*/ 37 h 138"/>
                <a:gd name="T8" fmla="*/ 85 w 102"/>
                <a:gd name="T9" fmla="*/ 23 h 138"/>
                <a:gd name="T10" fmla="*/ 75 w 102"/>
                <a:gd name="T11" fmla="*/ 11 h 138"/>
                <a:gd name="T12" fmla="*/ 60 w 102"/>
                <a:gd name="T13" fmla="*/ 3 h 138"/>
                <a:gd name="T14" fmla="*/ 40 w 102"/>
                <a:gd name="T15" fmla="*/ 0 h 138"/>
                <a:gd name="T16" fmla="*/ 18 w 102"/>
                <a:gd name="T17" fmla="*/ 5 h 138"/>
                <a:gd name="T18" fmla="*/ 4 w 102"/>
                <a:gd name="T19" fmla="*/ 18 h 138"/>
                <a:gd name="T20" fmla="*/ 1 w 102"/>
                <a:gd name="T21" fmla="*/ 37 h 138"/>
                <a:gd name="T22" fmla="*/ 18 w 102"/>
                <a:gd name="T23" fmla="*/ 63 h 138"/>
                <a:gd name="T24" fmla="*/ 3 w 102"/>
                <a:gd name="T25" fmla="*/ 96 h 138"/>
                <a:gd name="T26" fmla="*/ 11 w 102"/>
                <a:gd name="T27" fmla="*/ 117 h 138"/>
                <a:gd name="T28" fmla="*/ 30 w 102"/>
                <a:gd name="T29" fmla="*/ 132 h 138"/>
                <a:gd name="T30" fmla="*/ 57 w 102"/>
                <a:gd name="T31" fmla="*/ 138 h 138"/>
                <a:gd name="T32" fmla="*/ 82 w 102"/>
                <a:gd name="T33" fmla="*/ 132 h 138"/>
                <a:gd name="T34" fmla="*/ 97 w 102"/>
                <a:gd name="T35" fmla="*/ 117 h 138"/>
                <a:gd name="T36" fmla="*/ 101 w 102"/>
                <a:gd name="T37" fmla="*/ 95 h 138"/>
                <a:gd name="T38" fmla="*/ 96 w 102"/>
                <a:gd name="T39" fmla="*/ 81 h 138"/>
                <a:gd name="T40" fmla="*/ 87 w 102"/>
                <a:gd name="T41" fmla="*/ 69 h 138"/>
                <a:gd name="T42" fmla="*/ 69 w 102"/>
                <a:gd name="T43" fmla="*/ 105 h 138"/>
                <a:gd name="T44" fmla="*/ 63 w 102"/>
                <a:gd name="T45" fmla="*/ 112 h 138"/>
                <a:gd name="T46" fmla="*/ 54 w 102"/>
                <a:gd name="T47" fmla="*/ 115 h 138"/>
                <a:gd name="T48" fmla="*/ 44 w 102"/>
                <a:gd name="T49" fmla="*/ 112 h 138"/>
                <a:gd name="T50" fmla="*/ 37 w 102"/>
                <a:gd name="T51" fmla="*/ 106 h 138"/>
                <a:gd name="T52" fmla="*/ 33 w 102"/>
                <a:gd name="T53" fmla="*/ 95 h 138"/>
                <a:gd name="T54" fmla="*/ 37 w 102"/>
                <a:gd name="T55" fmla="*/ 80 h 138"/>
                <a:gd name="T56" fmla="*/ 49 w 102"/>
                <a:gd name="T57" fmla="*/ 75 h 138"/>
                <a:gd name="T58" fmla="*/ 59 w 102"/>
                <a:gd name="T59" fmla="*/ 78 h 138"/>
                <a:gd name="T60" fmla="*/ 67 w 102"/>
                <a:gd name="T61" fmla="*/ 84 h 138"/>
                <a:gd name="T62" fmla="*/ 70 w 102"/>
                <a:gd name="T63" fmla="*/ 95 h 138"/>
                <a:gd name="T64" fmla="*/ 69 w 102"/>
                <a:gd name="T65" fmla="*/ 105 h 138"/>
                <a:gd name="T66" fmla="*/ 60 w 102"/>
                <a:gd name="T67" fmla="*/ 44 h 138"/>
                <a:gd name="T68" fmla="*/ 58 w 102"/>
                <a:gd name="T69" fmla="*/ 48 h 138"/>
                <a:gd name="T70" fmla="*/ 53 w 102"/>
                <a:gd name="T71" fmla="*/ 51 h 138"/>
                <a:gd name="T72" fmla="*/ 47 w 102"/>
                <a:gd name="T73" fmla="*/ 52 h 138"/>
                <a:gd name="T74" fmla="*/ 35 w 102"/>
                <a:gd name="T75" fmla="*/ 48 h 138"/>
                <a:gd name="T76" fmla="*/ 30 w 102"/>
                <a:gd name="T77" fmla="*/ 38 h 138"/>
                <a:gd name="T78" fmla="*/ 33 w 102"/>
                <a:gd name="T79" fmla="*/ 27 h 138"/>
                <a:gd name="T80" fmla="*/ 43 w 102"/>
                <a:gd name="T81" fmla="*/ 23 h 138"/>
                <a:gd name="T82" fmla="*/ 52 w 102"/>
                <a:gd name="T83" fmla="*/ 25 h 138"/>
                <a:gd name="T84" fmla="*/ 58 w 102"/>
                <a:gd name="T85" fmla="*/ 30 h 138"/>
                <a:gd name="T86" fmla="*/ 61 w 102"/>
                <a:gd name="T87" fmla="*/ 38 h 138"/>
                <a:gd name="T88" fmla="*/ 60 w 102"/>
                <a:gd name="T89" fmla="*/ 44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02" h="138">
                  <a:moveTo>
                    <a:pt x="87" y="69"/>
                  </a:moveTo>
                  <a:cubicBezTo>
                    <a:pt x="84" y="66"/>
                    <a:pt x="81" y="64"/>
                    <a:pt x="78" y="63"/>
                  </a:cubicBezTo>
                  <a:cubicBezTo>
                    <a:pt x="82" y="60"/>
                    <a:pt x="84" y="57"/>
                    <a:pt x="86" y="54"/>
                  </a:cubicBezTo>
                  <a:cubicBezTo>
                    <a:pt x="89" y="49"/>
                    <a:pt x="90" y="43"/>
                    <a:pt x="89" y="37"/>
                  </a:cubicBezTo>
                  <a:cubicBezTo>
                    <a:pt x="89" y="32"/>
                    <a:pt x="87" y="27"/>
                    <a:pt x="85" y="23"/>
                  </a:cubicBezTo>
                  <a:cubicBezTo>
                    <a:pt x="83" y="18"/>
                    <a:pt x="79" y="14"/>
                    <a:pt x="75" y="11"/>
                  </a:cubicBezTo>
                  <a:cubicBezTo>
                    <a:pt x="71" y="7"/>
                    <a:pt x="66" y="5"/>
                    <a:pt x="60" y="3"/>
                  </a:cubicBezTo>
                  <a:cubicBezTo>
                    <a:pt x="54" y="1"/>
                    <a:pt x="48" y="0"/>
                    <a:pt x="40" y="0"/>
                  </a:cubicBezTo>
                  <a:cubicBezTo>
                    <a:pt x="32" y="0"/>
                    <a:pt x="24" y="2"/>
                    <a:pt x="18" y="5"/>
                  </a:cubicBezTo>
                  <a:cubicBezTo>
                    <a:pt x="12" y="8"/>
                    <a:pt x="7" y="13"/>
                    <a:pt x="4" y="18"/>
                  </a:cubicBezTo>
                  <a:cubicBezTo>
                    <a:pt x="1" y="24"/>
                    <a:pt x="0" y="30"/>
                    <a:pt x="1" y="37"/>
                  </a:cubicBezTo>
                  <a:cubicBezTo>
                    <a:pt x="2" y="48"/>
                    <a:pt x="8" y="57"/>
                    <a:pt x="18" y="63"/>
                  </a:cubicBezTo>
                  <a:cubicBezTo>
                    <a:pt x="7" y="70"/>
                    <a:pt x="2" y="81"/>
                    <a:pt x="3" y="96"/>
                  </a:cubicBezTo>
                  <a:cubicBezTo>
                    <a:pt x="4" y="103"/>
                    <a:pt x="7" y="111"/>
                    <a:pt x="11" y="117"/>
                  </a:cubicBezTo>
                  <a:cubicBezTo>
                    <a:pt x="16" y="124"/>
                    <a:pt x="22" y="129"/>
                    <a:pt x="30" y="132"/>
                  </a:cubicBezTo>
                  <a:cubicBezTo>
                    <a:pt x="38" y="136"/>
                    <a:pt x="47" y="138"/>
                    <a:pt x="57" y="138"/>
                  </a:cubicBezTo>
                  <a:cubicBezTo>
                    <a:pt x="67" y="138"/>
                    <a:pt x="75" y="136"/>
                    <a:pt x="82" y="132"/>
                  </a:cubicBezTo>
                  <a:cubicBezTo>
                    <a:pt x="89" y="129"/>
                    <a:pt x="94" y="123"/>
                    <a:pt x="97" y="117"/>
                  </a:cubicBezTo>
                  <a:cubicBezTo>
                    <a:pt x="100" y="111"/>
                    <a:pt x="102" y="103"/>
                    <a:pt x="101" y="95"/>
                  </a:cubicBezTo>
                  <a:cubicBezTo>
                    <a:pt x="100" y="90"/>
                    <a:pt x="99" y="85"/>
                    <a:pt x="96" y="81"/>
                  </a:cubicBezTo>
                  <a:cubicBezTo>
                    <a:pt x="94" y="76"/>
                    <a:pt x="91" y="72"/>
                    <a:pt x="87" y="69"/>
                  </a:cubicBezTo>
                  <a:close/>
                  <a:moveTo>
                    <a:pt x="69" y="105"/>
                  </a:moveTo>
                  <a:cubicBezTo>
                    <a:pt x="68" y="108"/>
                    <a:pt x="66" y="111"/>
                    <a:pt x="63" y="112"/>
                  </a:cubicBezTo>
                  <a:cubicBezTo>
                    <a:pt x="61" y="114"/>
                    <a:pt x="58" y="115"/>
                    <a:pt x="54" y="115"/>
                  </a:cubicBezTo>
                  <a:cubicBezTo>
                    <a:pt x="51" y="115"/>
                    <a:pt x="47" y="114"/>
                    <a:pt x="44" y="112"/>
                  </a:cubicBezTo>
                  <a:cubicBezTo>
                    <a:pt x="41" y="111"/>
                    <a:pt x="39" y="109"/>
                    <a:pt x="37" y="106"/>
                  </a:cubicBezTo>
                  <a:cubicBezTo>
                    <a:pt x="35" y="102"/>
                    <a:pt x="34" y="99"/>
                    <a:pt x="33" y="95"/>
                  </a:cubicBezTo>
                  <a:cubicBezTo>
                    <a:pt x="33" y="88"/>
                    <a:pt x="34" y="84"/>
                    <a:pt x="37" y="80"/>
                  </a:cubicBezTo>
                  <a:cubicBezTo>
                    <a:pt x="40" y="77"/>
                    <a:pt x="44" y="75"/>
                    <a:pt x="49" y="75"/>
                  </a:cubicBezTo>
                  <a:cubicBezTo>
                    <a:pt x="53" y="75"/>
                    <a:pt x="56" y="76"/>
                    <a:pt x="59" y="78"/>
                  </a:cubicBezTo>
                  <a:cubicBezTo>
                    <a:pt x="63" y="79"/>
                    <a:pt x="65" y="81"/>
                    <a:pt x="67" y="84"/>
                  </a:cubicBezTo>
                  <a:cubicBezTo>
                    <a:pt x="69" y="87"/>
                    <a:pt x="70" y="91"/>
                    <a:pt x="70" y="95"/>
                  </a:cubicBezTo>
                  <a:cubicBezTo>
                    <a:pt x="71" y="99"/>
                    <a:pt x="71" y="102"/>
                    <a:pt x="69" y="105"/>
                  </a:cubicBezTo>
                  <a:close/>
                  <a:moveTo>
                    <a:pt x="60" y="44"/>
                  </a:moveTo>
                  <a:cubicBezTo>
                    <a:pt x="60" y="46"/>
                    <a:pt x="59" y="47"/>
                    <a:pt x="58" y="48"/>
                  </a:cubicBezTo>
                  <a:cubicBezTo>
                    <a:pt x="57" y="50"/>
                    <a:pt x="55" y="51"/>
                    <a:pt x="53" y="51"/>
                  </a:cubicBezTo>
                  <a:cubicBezTo>
                    <a:pt x="51" y="52"/>
                    <a:pt x="49" y="52"/>
                    <a:pt x="47" y="52"/>
                  </a:cubicBezTo>
                  <a:cubicBezTo>
                    <a:pt x="42" y="52"/>
                    <a:pt x="38" y="51"/>
                    <a:pt x="35" y="48"/>
                  </a:cubicBezTo>
                  <a:cubicBezTo>
                    <a:pt x="32" y="46"/>
                    <a:pt x="30" y="42"/>
                    <a:pt x="30" y="38"/>
                  </a:cubicBezTo>
                  <a:cubicBezTo>
                    <a:pt x="29" y="33"/>
                    <a:pt x="30" y="30"/>
                    <a:pt x="33" y="27"/>
                  </a:cubicBezTo>
                  <a:cubicBezTo>
                    <a:pt x="35" y="24"/>
                    <a:pt x="39" y="23"/>
                    <a:pt x="43" y="23"/>
                  </a:cubicBezTo>
                  <a:cubicBezTo>
                    <a:pt x="47" y="23"/>
                    <a:pt x="49" y="23"/>
                    <a:pt x="52" y="25"/>
                  </a:cubicBezTo>
                  <a:cubicBezTo>
                    <a:pt x="54" y="26"/>
                    <a:pt x="56" y="28"/>
                    <a:pt x="58" y="30"/>
                  </a:cubicBezTo>
                  <a:cubicBezTo>
                    <a:pt x="59" y="32"/>
                    <a:pt x="60" y="35"/>
                    <a:pt x="61" y="38"/>
                  </a:cubicBezTo>
                  <a:cubicBezTo>
                    <a:pt x="61" y="40"/>
                    <a:pt x="61" y="42"/>
                    <a:pt x="60" y="44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23" name="Freeform 533">
              <a:extLst>
                <a:ext uri="{FF2B5EF4-FFF2-40B4-BE49-F238E27FC236}">
                  <a16:creationId xmlns:a16="http://schemas.microsoft.com/office/drawing/2014/main" id="{1B9B1EB5-193B-44FD-871D-2CA109D73DC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7287" y="5366756"/>
              <a:ext cx="357622" cy="326003"/>
            </a:xfrm>
            <a:custGeom>
              <a:avLst/>
              <a:gdLst>
                <a:gd name="T0" fmla="*/ 309 w 347"/>
                <a:gd name="T1" fmla="*/ 316 h 316"/>
                <a:gd name="T2" fmla="*/ 73 w 347"/>
                <a:gd name="T3" fmla="*/ 316 h 316"/>
                <a:gd name="T4" fmla="*/ 29 w 347"/>
                <a:gd name="T5" fmla="*/ 276 h 316"/>
                <a:gd name="T6" fmla="*/ 2 w 347"/>
                <a:gd name="T7" fmla="*/ 40 h 316"/>
                <a:gd name="T8" fmla="*/ 38 w 347"/>
                <a:gd name="T9" fmla="*/ 0 h 316"/>
                <a:gd name="T10" fmla="*/ 274 w 347"/>
                <a:gd name="T11" fmla="*/ 0 h 316"/>
                <a:gd name="T12" fmla="*/ 318 w 347"/>
                <a:gd name="T13" fmla="*/ 40 h 316"/>
                <a:gd name="T14" fmla="*/ 345 w 347"/>
                <a:gd name="T15" fmla="*/ 276 h 316"/>
                <a:gd name="T16" fmla="*/ 309 w 347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7" h="316">
                  <a:moveTo>
                    <a:pt x="309" y="316"/>
                  </a:moveTo>
                  <a:cubicBezTo>
                    <a:pt x="73" y="316"/>
                    <a:pt x="73" y="316"/>
                    <a:pt x="73" y="316"/>
                  </a:cubicBezTo>
                  <a:cubicBezTo>
                    <a:pt x="51" y="316"/>
                    <a:pt x="31" y="298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7"/>
                    <a:pt x="15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7"/>
                    <a:pt x="318" y="40"/>
                  </a:cubicBezTo>
                  <a:cubicBezTo>
                    <a:pt x="345" y="276"/>
                    <a:pt x="345" y="276"/>
                    <a:pt x="345" y="276"/>
                  </a:cubicBezTo>
                  <a:cubicBezTo>
                    <a:pt x="347" y="298"/>
                    <a:pt x="332" y="316"/>
                    <a:pt x="309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24" name="Freeform 534">
              <a:extLst>
                <a:ext uri="{FF2B5EF4-FFF2-40B4-BE49-F238E27FC236}">
                  <a16:creationId xmlns:a16="http://schemas.microsoft.com/office/drawing/2014/main" id="{0EC6B7F4-2724-432C-AF57-B42F4BD56AA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1990" y="5378204"/>
              <a:ext cx="312919" cy="314555"/>
            </a:xfrm>
            <a:custGeom>
              <a:avLst/>
              <a:gdLst>
                <a:gd name="T0" fmla="*/ 275 w 304"/>
                <a:gd name="T1" fmla="*/ 29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1 w 304"/>
                <a:gd name="T11" fmla="*/ 0 h 305"/>
                <a:gd name="T12" fmla="*/ 275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9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9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9" y="301"/>
                    <a:pt x="0" y="293"/>
                  </a:cubicBezTo>
                  <a:cubicBezTo>
                    <a:pt x="261" y="0"/>
                    <a:pt x="261" y="0"/>
                    <a:pt x="261" y="0"/>
                  </a:cubicBezTo>
                  <a:cubicBezTo>
                    <a:pt x="269" y="8"/>
                    <a:pt x="274" y="18"/>
                    <a:pt x="275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25" name="Freeform 535">
              <a:extLst>
                <a:ext uri="{FF2B5EF4-FFF2-40B4-BE49-F238E27FC236}">
                  <a16:creationId xmlns:a16="http://schemas.microsoft.com/office/drawing/2014/main" id="{2D471078-5597-4950-A08F-82D059921F6F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6522" y="5458887"/>
              <a:ext cx="109031" cy="139015"/>
            </a:xfrm>
            <a:custGeom>
              <a:avLst/>
              <a:gdLst>
                <a:gd name="T0" fmla="*/ 100 w 106"/>
                <a:gd name="T1" fmla="*/ 112 h 135"/>
                <a:gd name="T2" fmla="*/ 87 w 106"/>
                <a:gd name="T3" fmla="*/ 109 h 135"/>
                <a:gd name="T4" fmla="*/ 47 w 106"/>
                <a:gd name="T5" fmla="*/ 109 h 135"/>
                <a:gd name="T6" fmla="*/ 48 w 106"/>
                <a:gd name="T7" fmla="*/ 108 h 135"/>
                <a:gd name="T8" fmla="*/ 64 w 106"/>
                <a:gd name="T9" fmla="*/ 92 h 135"/>
                <a:gd name="T10" fmla="*/ 81 w 106"/>
                <a:gd name="T11" fmla="*/ 76 h 135"/>
                <a:gd name="T12" fmla="*/ 91 w 106"/>
                <a:gd name="T13" fmla="*/ 61 h 135"/>
                <a:gd name="T14" fmla="*/ 94 w 106"/>
                <a:gd name="T15" fmla="*/ 40 h 135"/>
                <a:gd name="T16" fmla="*/ 90 w 106"/>
                <a:gd name="T17" fmla="*/ 25 h 135"/>
                <a:gd name="T18" fmla="*/ 81 w 106"/>
                <a:gd name="T19" fmla="*/ 13 h 135"/>
                <a:gd name="T20" fmla="*/ 68 w 106"/>
                <a:gd name="T21" fmla="*/ 4 h 135"/>
                <a:gd name="T22" fmla="*/ 43 w 106"/>
                <a:gd name="T23" fmla="*/ 0 h 135"/>
                <a:gd name="T24" fmla="*/ 23 w 106"/>
                <a:gd name="T25" fmla="*/ 3 h 135"/>
                <a:gd name="T26" fmla="*/ 10 w 106"/>
                <a:gd name="T27" fmla="*/ 13 h 135"/>
                <a:gd name="T28" fmla="*/ 2 w 106"/>
                <a:gd name="T29" fmla="*/ 26 h 135"/>
                <a:gd name="T30" fmla="*/ 1 w 106"/>
                <a:gd name="T31" fmla="*/ 39 h 135"/>
                <a:gd name="T32" fmla="*/ 6 w 106"/>
                <a:gd name="T33" fmla="*/ 49 h 135"/>
                <a:gd name="T34" fmla="*/ 16 w 106"/>
                <a:gd name="T35" fmla="*/ 53 h 135"/>
                <a:gd name="T36" fmla="*/ 25 w 106"/>
                <a:gd name="T37" fmla="*/ 49 h 135"/>
                <a:gd name="T38" fmla="*/ 29 w 106"/>
                <a:gd name="T39" fmla="*/ 39 h 135"/>
                <a:gd name="T40" fmla="*/ 31 w 106"/>
                <a:gd name="T41" fmla="*/ 32 h 135"/>
                <a:gd name="T42" fmla="*/ 46 w 106"/>
                <a:gd name="T43" fmla="*/ 24 h 135"/>
                <a:gd name="T44" fmla="*/ 54 w 106"/>
                <a:gd name="T45" fmla="*/ 26 h 135"/>
                <a:gd name="T46" fmla="*/ 61 w 106"/>
                <a:gd name="T47" fmla="*/ 32 h 135"/>
                <a:gd name="T48" fmla="*/ 64 w 106"/>
                <a:gd name="T49" fmla="*/ 40 h 135"/>
                <a:gd name="T50" fmla="*/ 63 w 106"/>
                <a:gd name="T51" fmla="*/ 49 h 135"/>
                <a:gd name="T52" fmla="*/ 58 w 106"/>
                <a:gd name="T53" fmla="*/ 59 h 135"/>
                <a:gd name="T54" fmla="*/ 47 w 106"/>
                <a:gd name="T55" fmla="*/ 69 h 135"/>
                <a:gd name="T56" fmla="*/ 35 w 106"/>
                <a:gd name="T57" fmla="*/ 81 h 135"/>
                <a:gd name="T58" fmla="*/ 16 w 106"/>
                <a:gd name="T59" fmla="*/ 102 h 135"/>
                <a:gd name="T60" fmla="*/ 11 w 106"/>
                <a:gd name="T61" fmla="*/ 111 h 135"/>
                <a:gd name="T62" fmla="*/ 9 w 106"/>
                <a:gd name="T63" fmla="*/ 120 h 135"/>
                <a:gd name="T64" fmla="*/ 15 w 106"/>
                <a:gd name="T65" fmla="*/ 131 h 135"/>
                <a:gd name="T66" fmla="*/ 28 w 106"/>
                <a:gd name="T67" fmla="*/ 135 h 135"/>
                <a:gd name="T68" fmla="*/ 93 w 106"/>
                <a:gd name="T69" fmla="*/ 135 h 135"/>
                <a:gd name="T70" fmla="*/ 103 w 106"/>
                <a:gd name="T71" fmla="*/ 132 h 135"/>
                <a:gd name="T72" fmla="*/ 106 w 106"/>
                <a:gd name="T73" fmla="*/ 122 h 135"/>
                <a:gd name="T74" fmla="*/ 100 w 106"/>
                <a:gd name="T75" fmla="*/ 112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5">
                  <a:moveTo>
                    <a:pt x="100" y="112"/>
                  </a:moveTo>
                  <a:cubicBezTo>
                    <a:pt x="97" y="110"/>
                    <a:pt x="93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8" y="108"/>
                    <a:pt x="48" y="108"/>
                    <a:pt x="48" y="108"/>
                  </a:cubicBezTo>
                  <a:cubicBezTo>
                    <a:pt x="51" y="104"/>
                    <a:pt x="56" y="99"/>
                    <a:pt x="64" y="92"/>
                  </a:cubicBezTo>
                  <a:cubicBezTo>
                    <a:pt x="72" y="84"/>
                    <a:pt x="78" y="79"/>
                    <a:pt x="81" y="76"/>
                  </a:cubicBezTo>
                  <a:cubicBezTo>
                    <a:pt x="85" y="72"/>
                    <a:pt x="88" y="67"/>
                    <a:pt x="91" y="61"/>
                  </a:cubicBezTo>
                  <a:cubicBezTo>
                    <a:pt x="94" y="55"/>
                    <a:pt x="95" y="47"/>
                    <a:pt x="94" y="40"/>
                  </a:cubicBezTo>
                  <a:cubicBezTo>
                    <a:pt x="94" y="35"/>
                    <a:pt x="92" y="30"/>
                    <a:pt x="90" y="25"/>
                  </a:cubicBezTo>
                  <a:cubicBezTo>
                    <a:pt x="88" y="20"/>
                    <a:pt x="84" y="16"/>
                    <a:pt x="81" y="13"/>
                  </a:cubicBezTo>
                  <a:cubicBezTo>
                    <a:pt x="77" y="9"/>
                    <a:pt x="73" y="6"/>
                    <a:pt x="68" y="4"/>
                  </a:cubicBezTo>
                  <a:cubicBezTo>
                    <a:pt x="61" y="1"/>
                    <a:pt x="53" y="0"/>
                    <a:pt x="43" y="0"/>
                  </a:cubicBezTo>
                  <a:cubicBezTo>
                    <a:pt x="36" y="0"/>
                    <a:pt x="29" y="1"/>
                    <a:pt x="23" y="3"/>
                  </a:cubicBezTo>
                  <a:cubicBezTo>
                    <a:pt x="18" y="6"/>
                    <a:pt x="13" y="9"/>
                    <a:pt x="10" y="13"/>
                  </a:cubicBezTo>
                  <a:cubicBezTo>
                    <a:pt x="6" y="17"/>
                    <a:pt x="4" y="21"/>
                    <a:pt x="2" y="26"/>
                  </a:cubicBezTo>
                  <a:cubicBezTo>
                    <a:pt x="1" y="30"/>
                    <a:pt x="0" y="35"/>
                    <a:pt x="1" y="39"/>
                  </a:cubicBezTo>
                  <a:cubicBezTo>
                    <a:pt x="1" y="44"/>
                    <a:pt x="3" y="47"/>
                    <a:pt x="6" y="49"/>
                  </a:cubicBezTo>
                  <a:cubicBezTo>
                    <a:pt x="8" y="52"/>
                    <a:pt x="12" y="53"/>
                    <a:pt x="16" y="53"/>
                  </a:cubicBezTo>
                  <a:cubicBezTo>
                    <a:pt x="20" y="53"/>
                    <a:pt x="23" y="52"/>
                    <a:pt x="25" y="49"/>
                  </a:cubicBezTo>
                  <a:cubicBezTo>
                    <a:pt x="27" y="47"/>
                    <a:pt x="28" y="43"/>
                    <a:pt x="29" y="39"/>
                  </a:cubicBezTo>
                  <a:cubicBezTo>
                    <a:pt x="30" y="34"/>
                    <a:pt x="31" y="33"/>
                    <a:pt x="31" y="32"/>
                  </a:cubicBezTo>
                  <a:cubicBezTo>
                    <a:pt x="34" y="27"/>
                    <a:pt x="39" y="24"/>
                    <a:pt x="46" y="24"/>
                  </a:cubicBezTo>
                  <a:cubicBezTo>
                    <a:pt x="49" y="24"/>
                    <a:pt x="52" y="24"/>
                    <a:pt x="54" y="26"/>
                  </a:cubicBezTo>
                  <a:cubicBezTo>
                    <a:pt x="57" y="27"/>
                    <a:pt x="59" y="29"/>
                    <a:pt x="61" y="32"/>
                  </a:cubicBezTo>
                  <a:cubicBezTo>
                    <a:pt x="63" y="34"/>
                    <a:pt x="64" y="37"/>
                    <a:pt x="64" y="40"/>
                  </a:cubicBezTo>
                  <a:cubicBezTo>
                    <a:pt x="65" y="43"/>
                    <a:pt x="64" y="46"/>
                    <a:pt x="63" y="49"/>
                  </a:cubicBezTo>
                  <a:cubicBezTo>
                    <a:pt x="62" y="53"/>
                    <a:pt x="60" y="56"/>
                    <a:pt x="58" y="59"/>
                  </a:cubicBezTo>
                  <a:cubicBezTo>
                    <a:pt x="55" y="62"/>
                    <a:pt x="51" y="66"/>
                    <a:pt x="47" y="69"/>
                  </a:cubicBezTo>
                  <a:cubicBezTo>
                    <a:pt x="45" y="71"/>
                    <a:pt x="40" y="75"/>
                    <a:pt x="35" y="81"/>
                  </a:cubicBezTo>
                  <a:cubicBezTo>
                    <a:pt x="29" y="86"/>
                    <a:pt x="23" y="94"/>
                    <a:pt x="16" y="102"/>
                  </a:cubicBezTo>
                  <a:cubicBezTo>
                    <a:pt x="14" y="104"/>
                    <a:pt x="12" y="107"/>
                    <a:pt x="11" y="111"/>
                  </a:cubicBezTo>
                  <a:cubicBezTo>
                    <a:pt x="10" y="115"/>
                    <a:pt x="9" y="118"/>
                    <a:pt x="9" y="120"/>
                  </a:cubicBezTo>
                  <a:cubicBezTo>
                    <a:pt x="10" y="124"/>
                    <a:pt x="12" y="128"/>
                    <a:pt x="15" y="131"/>
                  </a:cubicBezTo>
                  <a:cubicBezTo>
                    <a:pt x="19" y="134"/>
                    <a:pt x="23" y="135"/>
                    <a:pt x="28" y="135"/>
                  </a:cubicBezTo>
                  <a:cubicBezTo>
                    <a:pt x="93" y="135"/>
                    <a:pt x="93" y="135"/>
                    <a:pt x="93" y="135"/>
                  </a:cubicBezTo>
                  <a:cubicBezTo>
                    <a:pt x="98" y="135"/>
                    <a:pt x="101" y="134"/>
                    <a:pt x="103" y="132"/>
                  </a:cubicBezTo>
                  <a:cubicBezTo>
                    <a:pt x="105" y="129"/>
                    <a:pt x="106" y="126"/>
                    <a:pt x="106" y="122"/>
                  </a:cubicBezTo>
                  <a:cubicBezTo>
                    <a:pt x="105" y="118"/>
                    <a:pt x="103" y="115"/>
                    <a:pt x="100" y="112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26" name="Freeform 536">
              <a:extLst>
                <a:ext uri="{FF2B5EF4-FFF2-40B4-BE49-F238E27FC236}">
                  <a16:creationId xmlns:a16="http://schemas.microsoft.com/office/drawing/2014/main" id="{2F2EEF51-1867-4151-98D5-FFEB01248D96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6643" y="5460523"/>
              <a:ext cx="100309" cy="140650"/>
            </a:xfrm>
            <a:custGeom>
              <a:avLst/>
              <a:gdLst>
                <a:gd name="T0" fmla="*/ 90 w 97"/>
                <a:gd name="T1" fmla="*/ 3 h 136"/>
                <a:gd name="T2" fmla="*/ 76 w 97"/>
                <a:gd name="T3" fmla="*/ 0 h 136"/>
                <a:gd name="T4" fmla="*/ 17 w 97"/>
                <a:gd name="T5" fmla="*/ 0 h 136"/>
                <a:gd name="T6" fmla="*/ 5 w 97"/>
                <a:gd name="T7" fmla="*/ 2 h 136"/>
                <a:gd name="T8" fmla="*/ 1 w 97"/>
                <a:gd name="T9" fmla="*/ 12 h 136"/>
                <a:gd name="T10" fmla="*/ 7 w 97"/>
                <a:gd name="T11" fmla="*/ 23 h 136"/>
                <a:gd name="T12" fmla="*/ 20 w 97"/>
                <a:gd name="T13" fmla="*/ 27 h 136"/>
                <a:gd name="T14" fmla="*/ 61 w 97"/>
                <a:gd name="T15" fmla="*/ 27 h 136"/>
                <a:gd name="T16" fmla="*/ 48 w 97"/>
                <a:gd name="T17" fmla="*/ 50 h 136"/>
                <a:gd name="T18" fmla="*/ 38 w 97"/>
                <a:gd name="T19" fmla="*/ 78 h 136"/>
                <a:gd name="T20" fmla="*/ 33 w 97"/>
                <a:gd name="T21" fmla="*/ 102 h 136"/>
                <a:gd name="T22" fmla="*/ 32 w 97"/>
                <a:gd name="T23" fmla="*/ 118 h 136"/>
                <a:gd name="T24" fmla="*/ 37 w 97"/>
                <a:gd name="T25" fmla="*/ 131 h 136"/>
                <a:gd name="T26" fmla="*/ 49 w 97"/>
                <a:gd name="T27" fmla="*/ 136 h 136"/>
                <a:gd name="T28" fmla="*/ 59 w 97"/>
                <a:gd name="T29" fmla="*/ 131 h 136"/>
                <a:gd name="T30" fmla="*/ 64 w 97"/>
                <a:gd name="T31" fmla="*/ 117 h 136"/>
                <a:gd name="T32" fmla="*/ 65 w 97"/>
                <a:gd name="T33" fmla="*/ 106 h 136"/>
                <a:gd name="T34" fmla="*/ 65 w 97"/>
                <a:gd name="T35" fmla="*/ 94 h 136"/>
                <a:gd name="T36" fmla="*/ 67 w 97"/>
                <a:gd name="T37" fmla="*/ 83 h 136"/>
                <a:gd name="T38" fmla="*/ 75 w 97"/>
                <a:gd name="T39" fmla="*/ 57 h 136"/>
                <a:gd name="T40" fmla="*/ 84 w 97"/>
                <a:gd name="T41" fmla="*/ 39 h 136"/>
                <a:gd name="T42" fmla="*/ 93 w 97"/>
                <a:gd name="T43" fmla="*/ 26 h 136"/>
                <a:gd name="T44" fmla="*/ 96 w 97"/>
                <a:gd name="T45" fmla="*/ 14 h 136"/>
                <a:gd name="T46" fmla="*/ 90 w 97"/>
                <a:gd name="T47" fmla="*/ 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97" h="136">
                  <a:moveTo>
                    <a:pt x="90" y="3"/>
                  </a:moveTo>
                  <a:cubicBezTo>
                    <a:pt x="87" y="1"/>
                    <a:pt x="82" y="0"/>
                    <a:pt x="76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2" y="0"/>
                    <a:pt x="8" y="1"/>
                    <a:pt x="5" y="2"/>
                  </a:cubicBezTo>
                  <a:cubicBezTo>
                    <a:pt x="3" y="3"/>
                    <a:pt x="0" y="6"/>
                    <a:pt x="1" y="12"/>
                  </a:cubicBezTo>
                  <a:cubicBezTo>
                    <a:pt x="2" y="17"/>
                    <a:pt x="4" y="21"/>
                    <a:pt x="7" y="23"/>
                  </a:cubicBezTo>
                  <a:cubicBezTo>
                    <a:pt x="10" y="25"/>
                    <a:pt x="15" y="27"/>
                    <a:pt x="20" y="27"/>
                  </a:cubicBezTo>
                  <a:cubicBezTo>
                    <a:pt x="61" y="27"/>
                    <a:pt x="61" y="27"/>
                    <a:pt x="61" y="27"/>
                  </a:cubicBezTo>
                  <a:cubicBezTo>
                    <a:pt x="56" y="34"/>
                    <a:pt x="52" y="42"/>
                    <a:pt x="48" y="50"/>
                  </a:cubicBezTo>
                  <a:cubicBezTo>
                    <a:pt x="44" y="60"/>
                    <a:pt x="40" y="69"/>
                    <a:pt x="38" y="78"/>
                  </a:cubicBezTo>
                  <a:cubicBezTo>
                    <a:pt x="35" y="87"/>
                    <a:pt x="33" y="95"/>
                    <a:pt x="33" y="102"/>
                  </a:cubicBezTo>
                  <a:cubicBezTo>
                    <a:pt x="32" y="109"/>
                    <a:pt x="31" y="114"/>
                    <a:pt x="32" y="118"/>
                  </a:cubicBezTo>
                  <a:cubicBezTo>
                    <a:pt x="33" y="124"/>
                    <a:pt x="34" y="128"/>
                    <a:pt x="37" y="131"/>
                  </a:cubicBezTo>
                  <a:cubicBezTo>
                    <a:pt x="40" y="134"/>
                    <a:pt x="44" y="136"/>
                    <a:pt x="49" y="136"/>
                  </a:cubicBezTo>
                  <a:cubicBezTo>
                    <a:pt x="53" y="136"/>
                    <a:pt x="57" y="134"/>
                    <a:pt x="59" y="131"/>
                  </a:cubicBezTo>
                  <a:cubicBezTo>
                    <a:pt x="62" y="129"/>
                    <a:pt x="63" y="124"/>
                    <a:pt x="64" y="117"/>
                  </a:cubicBezTo>
                  <a:cubicBezTo>
                    <a:pt x="64" y="115"/>
                    <a:pt x="64" y="111"/>
                    <a:pt x="65" y="106"/>
                  </a:cubicBezTo>
                  <a:cubicBezTo>
                    <a:pt x="65" y="101"/>
                    <a:pt x="65" y="97"/>
                    <a:pt x="65" y="94"/>
                  </a:cubicBezTo>
                  <a:cubicBezTo>
                    <a:pt x="65" y="91"/>
                    <a:pt x="66" y="88"/>
                    <a:pt x="67" y="83"/>
                  </a:cubicBezTo>
                  <a:cubicBezTo>
                    <a:pt x="69" y="73"/>
                    <a:pt x="72" y="64"/>
                    <a:pt x="75" y="57"/>
                  </a:cubicBezTo>
                  <a:cubicBezTo>
                    <a:pt x="78" y="50"/>
                    <a:pt x="81" y="44"/>
                    <a:pt x="84" y="39"/>
                  </a:cubicBezTo>
                  <a:cubicBezTo>
                    <a:pt x="87" y="34"/>
                    <a:pt x="90" y="30"/>
                    <a:pt x="93" y="26"/>
                  </a:cubicBezTo>
                  <a:cubicBezTo>
                    <a:pt x="96" y="21"/>
                    <a:pt x="97" y="17"/>
                    <a:pt x="96" y="14"/>
                  </a:cubicBezTo>
                  <a:cubicBezTo>
                    <a:pt x="96" y="9"/>
                    <a:pt x="94" y="5"/>
                    <a:pt x="90" y="3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27" name="Freeform 537">
              <a:extLst>
                <a:ext uri="{FF2B5EF4-FFF2-40B4-BE49-F238E27FC236}">
                  <a16:creationId xmlns:a16="http://schemas.microsoft.com/office/drawing/2014/main" id="{B7754F81-0A9B-4841-9C15-1ADE0CE67C98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0137" y="4122711"/>
              <a:ext cx="358712" cy="327093"/>
            </a:xfrm>
            <a:custGeom>
              <a:avLst/>
              <a:gdLst>
                <a:gd name="T0" fmla="*/ 310 w 348"/>
                <a:gd name="T1" fmla="*/ 317 h 317"/>
                <a:gd name="T2" fmla="*/ 74 w 348"/>
                <a:gd name="T3" fmla="*/ 317 h 317"/>
                <a:gd name="T4" fmla="*/ 29 w 348"/>
                <a:gd name="T5" fmla="*/ 277 h 317"/>
                <a:gd name="T6" fmla="*/ 3 w 348"/>
                <a:gd name="T7" fmla="*/ 40 h 317"/>
                <a:gd name="T8" fmla="*/ 38 w 348"/>
                <a:gd name="T9" fmla="*/ 0 h 317"/>
                <a:gd name="T10" fmla="*/ 275 w 348"/>
                <a:gd name="T11" fmla="*/ 0 h 317"/>
                <a:gd name="T12" fmla="*/ 319 w 348"/>
                <a:gd name="T13" fmla="*/ 40 h 317"/>
                <a:gd name="T14" fmla="*/ 346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29" y="277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8" y="299"/>
                    <a:pt x="332" y="317"/>
                    <a:pt x="310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28" name="Freeform 538">
              <a:extLst>
                <a:ext uri="{FF2B5EF4-FFF2-40B4-BE49-F238E27FC236}">
                  <a16:creationId xmlns:a16="http://schemas.microsoft.com/office/drawing/2014/main" id="{807FB3FF-4BD9-4E6A-9EB6-11F6133F1199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5385" y="4135249"/>
              <a:ext cx="313464" cy="314555"/>
            </a:xfrm>
            <a:custGeom>
              <a:avLst/>
              <a:gdLst>
                <a:gd name="T0" fmla="*/ 275 w 304"/>
                <a:gd name="T1" fmla="*/ 28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29" name="Freeform 539">
              <a:extLst>
                <a:ext uri="{FF2B5EF4-FFF2-40B4-BE49-F238E27FC236}">
                  <a16:creationId xmlns:a16="http://schemas.microsoft.com/office/drawing/2014/main" id="{E4FF2E75-7010-40AE-A6F2-61BBD9AAF31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276068" y="4215387"/>
              <a:ext cx="105215" cy="142286"/>
            </a:xfrm>
            <a:custGeom>
              <a:avLst/>
              <a:gdLst>
                <a:gd name="T0" fmla="*/ 93 w 102"/>
                <a:gd name="T1" fmla="*/ 119 h 138"/>
                <a:gd name="T2" fmla="*/ 101 w 102"/>
                <a:gd name="T3" fmla="*/ 96 h 138"/>
                <a:gd name="T4" fmla="*/ 101 w 102"/>
                <a:gd name="T5" fmla="*/ 66 h 138"/>
                <a:gd name="T6" fmla="*/ 95 w 102"/>
                <a:gd name="T7" fmla="*/ 38 h 138"/>
                <a:gd name="T8" fmla="*/ 82 w 102"/>
                <a:gd name="T9" fmla="*/ 17 h 138"/>
                <a:gd name="T10" fmla="*/ 65 w 102"/>
                <a:gd name="T11" fmla="*/ 4 h 138"/>
                <a:gd name="T12" fmla="*/ 43 w 102"/>
                <a:gd name="T13" fmla="*/ 0 h 138"/>
                <a:gd name="T14" fmla="*/ 24 w 102"/>
                <a:gd name="T15" fmla="*/ 3 h 138"/>
                <a:gd name="T16" fmla="*/ 10 w 102"/>
                <a:gd name="T17" fmla="*/ 13 h 138"/>
                <a:gd name="T18" fmla="*/ 2 w 102"/>
                <a:gd name="T19" fmla="*/ 29 h 138"/>
                <a:gd name="T20" fmla="*/ 1 w 102"/>
                <a:gd name="T21" fmla="*/ 47 h 138"/>
                <a:gd name="T22" fmla="*/ 6 w 102"/>
                <a:gd name="T23" fmla="*/ 64 h 138"/>
                <a:gd name="T24" fmla="*/ 16 w 102"/>
                <a:gd name="T25" fmla="*/ 78 h 138"/>
                <a:gd name="T26" fmla="*/ 31 w 102"/>
                <a:gd name="T27" fmla="*/ 88 h 138"/>
                <a:gd name="T28" fmla="*/ 48 w 102"/>
                <a:gd name="T29" fmla="*/ 92 h 138"/>
                <a:gd name="T30" fmla="*/ 64 w 102"/>
                <a:gd name="T31" fmla="*/ 88 h 138"/>
                <a:gd name="T32" fmla="*/ 72 w 102"/>
                <a:gd name="T33" fmla="*/ 83 h 138"/>
                <a:gd name="T34" fmla="*/ 68 w 102"/>
                <a:gd name="T35" fmla="*/ 106 h 138"/>
                <a:gd name="T36" fmla="*/ 62 w 102"/>
                <a:gd name="T37" fmla="*/ 113 h 138"/>
                <a:gd name="T38" fmla="*/ 46 w 102"/>
                <a:gd name="T39" fmla="*/ 112 h 138"/>
                <a:gd name="T40" fmla="*/ 40 w 102"/>
                <a:gd name="T41" fmla="*/ 105 h 138"/>
                <a:gd name="T42" fmla="*/ 33 w 102"/>
                <a:gd name="T43" fmla="*/ 97 h 138"/>
                <a:gd name="T44" fmla="*/ 24 w 102"/>
                <a:gd name="T45" fmla="*/ 94 h 138"/>
                <a:gd name="T46" fmla="*/ 15 w 102"/>
                <a:gd name="T47" fmla="*/ 98 h 138"/>
                <a:gd name="T48" fmla="*/ 13 w 102"/>
                <a:gd name="T49" fmla="*/ 107 h 138"/>
                <a:gd name="T50" fmla="*/ 19 w 102"/>
                <a:gd name="T51" fmla="*/ 121 h 138"/>
                <a:gd name="T52" fmla="*/ 34 w 102"/>
                <a:gd name="T53" fmla="*/ 133 h 138"/>
                <a:gd name="T54" fmla="*/ 56 w 102"/>
                <a:gd name="T55" fmla="*/ 138 h 138"/>
                <a:gd name="T56" fmla="*/ 78 w 102"/>
                <a:gd name="T57" fmla="*/ 133 h 138"/>
                <a:gd name="T58" fmla="*/ 93 w 102"/>
                <a:gd name="T59" fmla="*/ 119 h 138"/>
                <a:gd name="T60" fmla="*/ 45 w 102"/>
                <a:gd name="T61" fmla="*/ 23 h 138"/>
                <a:gd name="T62" fmla="*/ 52 w 102"/>
                <a:gd name="T63" fmla="*/ 25 h 138"/>
                <a:gd name="T64" fmla="*/ 59 w 102"/>
                <a:gd name="T65" fmla="*/ 30 h 138"/>
                <a:gd name="T66" fmla="*/ 64 w 102"/>
                <a:gd name="T67" fmla="*/ 38 h 138"/>
                <a:gd name="T68" fmla="*/ 67 w 102"/>
                <a:gd name="T69" fmla="*/ 48 h 138"/>
                <a:gd name="T70" fmla="*/ 65 w 102"/>
                <a:gd name="T71" fmla="*/ 59 h 138"/>
                <a:gd name="T72" fmla="*/ 59 w 102"/>
                <a:gd name="T73" fmla="*/ 66 h 138"/>
                <a:gd name="T74" fmla="*/ 50 w 102"/>
                <a:gd name="T75" fmla="*/ 69 h 138"/>
                <a:gd name="T76" fmla="*/ 37 w 102"/>
                <a:gd name="T77" fmla="*/ 63 h 138"/>
                <a:gd name="T78" fmla="*/ 30 w 102"/>
                <a:gd name="T79" fmla="*/ 46 h 138"/>
                <a:gd name="T80" fmla="*/ 33 w 102"/>
                <a:gd name="T81" fmla="*/ 29 h 138"/>
                <a:gd name="T82" fmla="*/ 45 w 102"/>
                <a:gd name="T83" fmla="*/ 23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2" h="138">
                  <a:moveTo>
                    <a:pt x="93" y="119"/>
                  </a:moveTo>
                  <a:cubicBezTo>
                    <a:pt x="97" y="113"/>
                    <a:pt x="100" y="105"/>
                    <a:pt x="101" y="96"/>
                  </a:cubicBezTo>
                  <a:cubicBezTo>
                    <a:pt x="102" y="88"/>
                    <a:pt x="102" y="77"/>
                    <a:pt x="101" y="66"/>
                  </a:cubicBezTo>
                  <a:cubicBezTo>
                    <a:pt x="100" y="56"/>
                    <a:pt x="98" y="46"/>
                    <a:pt x="95" y="38"/>
                  </a:cubicBezTo>
                  <a:cubicBezTo>
                    <a:pt x="91" y="30"/>
                    <a:pt x="87" y="23"/>
                    <a:pt x="82" y="17"/>
                  </a:cubicBezTo>
                  <a:cubicBezTo>
                    <a:pt x="77" y="12"/>
                    <a:pt x="72" y="7"/>
                    <a:pt x="65" y="4"/>
                  </a:cubicBezTo>
                  <a:cubicBezTo>
                    <a:pt x="58" y="1"/>
                    <a:pt x="51" y="0"/>
                    <a:pt x="43" y="0"/>
                  </a:cubicBezTo>
                  <a:cubicBezTo>
                    <a:pt x="36" y="0"/>
                    <a:pt x="30" y="1"/>
                    <a:pt x="24" y="3"/>
                  </a:cubicBezTo>
                  <a:cubicBezTo>
                    <a:pt x="19" y="6"/>
                    <a:pt x="14" y="9"/>
                    <a:pt x="10" y="13"/>
                  </a:cubicBezTo>
                  <a:cubicBezTo>
                    <a:pt x="7" y="18"/>
                    <a:pt x="4" y="23"/>
                    <a:pt x="2" y="29"/>
                  </a:cubicBezTo>
                  <a:cubicBezTo>
                    <a:pt x="1" y="34"/>
                    <a:pt x="0" y="40"/>
                    <a:pt x="1" y="47"/>
                  </a:cubicBezTo>
                  <a:cubicBezTo>
                    <a:pt x="2" y="53"/>
                    <a:pt x="3" y="59"/>
                    <a:pt x="6" y="64"/>
                  </a:cubicBezTo>
                  <a:cubicBezTo>
                    <a:pt x="8" y="69"/>
                    <a:pt x="12" y="74"/>
                    <a:pt x="16" y="78"/>
                  </a:cubicBezTo>
                  <a:cubicBezTo>
                    <a:pt x="20" y="83"/>
                    <a:pt x="25" y="86"/>
                    <a:pt x="31" y="88"/>
                  </a:cubicBezTo>
                  <a:cubicBezTo>
                    <a:pt x="36" y="90"/>
                    <a:pt x="42" y="92"/>
                    <a:pt x="48" y="92"/>
                  </a:cubicBezTo>
                  <a:cubicBezTo>
                    <a:pt x="54" y="92"/>
                    <a:pt x="59" y="90"/>
                    <a:pt x="64" y="88"/>
                  </a:cubicBezTo>
                  <a:cubicBezTo>
                    <a:pt x="67" y="86"/>
                    <a:pt x="70" y="85"/>
                    <a:pt x="72" y="83"/>
                  </a:cubicBezTo>
                  <a:cubicBezTo>
                    <a:pt x="72" y="94"/>
                    <a:pt x="71" y="102"/>
                    <a:pt x="68" y="106"/>
                  </a:cubicBezTo>
                  <a:cubicBezTo>
                    <a:pt x="67" y="109"/>
                    <a:pt x="65" y="111"/>
                    <a:pt x="62" y="113"/>
                  </a:cubicBezTo>
                  <a:cubicBezTo>
                    <a:pt x="57" y="116"/>
                    <a:pt x="51" y="115"/>
                    <a:pt x="46" y="112"/>
                  </a:cubicBezTo>
                  <a:cubicBezTo>
                    <a:pt x="43" y="110"/>
                    <a:pt x="41" y="108"/>
                    <a:pt x="40" y="105"/>
                  </a:cubicBezTo>
                  <a:cubicBezTo>
                    <a:pt x="38" y="102"/>
                    <a:pt x="36" y="99"/>
                    <a:pt x="33" y="97"/>
                  </a:cubicBezTo>
                  <a:cubicBezTo>
                    <a:pt x="30" y="95"/>
                    <a:pt x="27" y="94"/>
                    <a:pt x="24" y="94"/>
                  </a:cubicBezTo>
                  <a:cubicBezTo>
                    <a:pt x="20" y="94"/>
                    <a:pt x="17" y="96"/>
                    <a:pt x="15" y="98"/>
                  </a:cubicBezTo>
                  <a:cubicBezTo>
                    <a:pt x="13" y="101"/>
                    <a:pt x="12" y="104"/>
                    <a:pt x="13" y="107"/>
                  </a:cubicBezTo>
                  <a:cubicBezTo>
                    <a:pt x="13" y="111"/>
                    <a:pt x="15" y="116"/>
                    <a:pt x="19" y="121"/>
                  </a:cubicBezTo>
                  <a:cubicBezTo>
                    <a:pt x="23" y="126"/>
                    <a:pt x="28" y="130"/>
                    <a:pt x="34" y="133"/>
                  </a:cubicBezTo>
                  <a:cubicBezTo>
                    <a:pt x="41" y="136"/>
                    <a:pt x="48" y="138"/>
                    <a:pt x="56" y="138"/>
                  </a:cubicBezTo>
                  <a:cubicBezTo>
                    <a:pt x="64" y="138"/>
                    <a:pt x="72" y="136"/>
                    <a:pt x="78" y="133"/>
                  </a:cubicBezTo>
                  <a:cubicBezTo>
                    <a:pt x="84" y="130"/>
                    <a:pt x="89" y="125"/>
                    <a:pt x="93" y="119"/>
                  </a:cubicBezTo>
                  <a:close/>
                  <a:moveTo>
                    <a:pt x="45" y="23"/>
                  </a:moveTo>
                  <a:cubicBezTo>
                    <a:pt x="47" y="23"/>
                    <a:pt x="50" y="24"/>
                    <a:pt x="52" y="25"/>
                  </a:cubicBezTo>
                  <a:cubicBezTo>
                    <a:pt x="55" y="26"/>
                    <a:pt x="57" y="28"/>
                    <a:pt x="59" y="30"/>
                  </a:cubicBezTo>
                  <a:cubicBezTo>
                    <a:pt x="61" y="32"/>
                    <a:pt x="63" y="35"/>
                    <a:pt x="64" y="38"/>
                  </a:cubicBezTo>
                  <a:cubicBezTo>
                    <a:pt x="65" y="41"/>
                    <a:pt x="66" y="44"/>
                    <a:pt x="67" y="48"/>
                  </a:cubicBezTo>
                  <a:cubicBezTo>
                    <a:pt x="67" y="52"/>
                    <a:pt x="67" y="56"/>
                    <a:pt x="65" y="59"/>
                  </a:cubicBezTo>
                  <a:cubicBezTo>
                    <a:pt x="64" y="62"/>
                    <a:pt x="62" y="65"/>
                    <a:pt x="59" y="66"/>
                  </a:cubicBezTo>
                  <a:cubicBezTo>
                    <a:pt x="56" y="68"/>
                    <a:pt x="53" y="69"/>
                    <a:pt x="50" y="69"/>
                  </a:cubicBezTo>
                  <a:cubicBezTo>
                    <a:pt x="45" y="69"/>
                    <a:pt x="41" y="67"/>
                    <a:pt x="37" y="63"/>
                  </a:cubicBezTo>
                  <a:cubicBezTo>
                    <a:pt x="33" y="59"/>
                    <a:pt x="31" y="53"/>
                    <a:pt x="30" y="46"/>
                  </a:cubicBezTo>
                  <a:cubicBezTo>
                    <a:pt x="29" y="39"/>
                    <a:pt x="31" y="33"/>
                    <a:pt x="33" y="29"/>
                  </a:cubicBezTo>
                  <a:cubicBezTo>
                    <a:pt x="36" y="25"/>
                    <a:pt x="40" y="23"/>
                    <a:pt x="45" y="23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30" name="Freeform 540">
              <a:extLst>
                <a:ext uri="{FF2B5EF4-FFF2-40B4-BE49-F238E27FC236}">
                  <a16:creationId xmlns:a16="http://schemas.microsoft.com/office/drawing/2014/main" id="{C8493AE5-31F8-45CD-9503-881F94C8546F}"/>
                </a:ext>
              </a:extLst>
            </p:cNvPr>
            <p:cNvSpPr>
              <a:spLocks/>
            </p:cNvSpPr>
            <p:nvPr/>
          </p:nvSpPr>
          <p:spPr bwMode="auto">
            <a:xfrm>
              <a:off x="5564455" y="4122711"/>
              <a:ext cx="358712" cy="327093"/>
            </a:xfrm>
            <a:custGeom>
              <a:avLst/>
              <a:gdLst>
                <a:gd name="T0" fmla="*/ 310 w 348"/>
                <a:gd name="T1" fmla="*/ 317 h 317"/>
                <a:gd name="T2" fmla="*/ 74 w 348"/>
                <a:gd name="T3" fmla="*/ 317 h 317"/>
                <a:gd name="T4" fmla="*/ 29 w 348"/>
                <a:gd name="T5" fmla="*/ 277 h 317"/>
                <a:gd name="T6" fmla="*/ 3 w 348"/>
                <a:gd name="T7" fmla="*/ 40 h 317"/>
                <a:gd name="T8" fmla="*/ 38 w 348"/>
                <a:gd name="T9" fmla="*/ 0 h 317"/>
                <a:gd name="T10" fmla="*/ 275 w 348"/>
                <a:gd name="T11" fmla="*/ 0 h 317"/>
                <a:gd name="T12" fmla="*/ 319 w 348"/>
                <a:gd name="T13" fmla="*/ 40 h 317"/>
                <a:gd name="T14" fmla="*/ 346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29" y="277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8" y="299"/>
                    <a:pt x="332" y="317"/>
                    <a:pt x="310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31" name="Freeform 541">
              <a:extLst>
                <a:ext uri="{FF2B5EF4-FFF2-40B4-BE49-F238E27FC236}">
                  <a16:creationId xmlns:a16="http://schemas.microsoft.com/office/drawing/2014/main" id="{426F4389-9144-44CC-8646-8FCB6E48B60F}"/>
                </a:ext>
              </a:extLst>
            </p:cNvPr>
            <p:cNvSpPr>
              <a:spLocks/>
            </p:cNvSpPr>
            <p:nvPr/>
          </p:nvSpPr>
          <p:spPr bwMode="auto">
            <a:xfrm>
              <a:off x="5609703" y="4135249"/>
              <a:ext cx="313464" cy="314555"/>
            </a:xfrm>
            <a:custGeom>
              <a:avLst/>
              <a:gdLst>
                <a:gd name="T0" fmla="*/ 275 w 304"/>
                <a:gd name="T1" fmla="*/ 28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9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32" name="Freeform 542">
              <a:extLst>
                <a:ext uri="{FF2B5EF4-FFF2-40B4-BE49-F238E27FC236}">
                  <a16:creationId xmlns:a16="http://schemas.microsoft.com/office/drawing/2014/main" id="{82D7F280-EF6D-44CB-BF2D-66DED140CD10}"/>
                </a:ext>
              </a:extLst>
            </p:cNvPr>
            <p:cNvSpPr>
              <a:spLocks/>
            </p:cNvSpPr>
            <p:nvPr/>
          </p:nvSpPr>
          <p:spPr bwMode="auto">
            <a:xfrm>
              <a:off x="5637506" y="4215387"/>
              <a:ext cx="82864" cy="142286"/>
            </a:xfrm>
            <a:custGeom>
              <a:avLst/>
              <a:gdLst>
                <a:gd name="T0" fmla="*/ 15 w 80"/>
                <a:gd name="T1" fmla="*/ 61 h 138"/>
                <a:gd name="T2" fmla="*/ 40 w 80"/>
                <a:gd name="T3" fmla="*/ 46 h 138"/>
                <a:gd name="T4" fmla="*/ 49 w 80"/>
                <a:gd name="T5" fmla="*/ 120 h 138"/>
                <a:gd name="T6" fmla="*/ 54 w 80"/>
                <a:gd name="T7" fmla="*/ 133 h 138"/>
                <a:gd name="T8" fmla="*/ 65 w 80"/>
                <a:gd name="T9" fmla="*/ 138 h 138"/>
                <a:gd name="T10" fmla="*/ 78 w 80"/>
                <a:gd name="T11" fmla="*/ 117 h 138"/>
                <a:gd name="T12" fmla="*/ 67 w 80"/>
                <a:gd name="T13" fmla="*/ 16 h 138"/>
                <a:gd name="T14" fmla="*/ 62 w 80"/>
                <a:gd name="T15" fmla="*/ 5 h 138"/>
                <a:gd name="T16" fmla="*/ 52 w 80"/>
                <a:gd name="T17" fmla="*/ 0 h 138"/>
                <a:gd name="T18" fmla="*/ 44 w 80"/>
                <a:gd name="T19" fmla="*/ 2 h 138"/>
                <a:gd name="T20" fmla="*/ 39 w 80"/>
                <a:gd name="T21" fmla="*/ 11 h 138"/>
                <a:gd name="T22" fmla="*/ 29 w 80"/>
                <a:gd name="T23" fmla="*/ 23 h 138"/>
                <a:gd name="T24" fmla="*/ 14 w 80"/>
                <a:gd name="T25" fmla="*/ 33 h 138"/>
                <a:gd name="T26" fmla="*/ 4 w 80"/>
                <a:gd name="T27" fmla="*/ 39 h 138"/>
                <a:gd name="T28" fmla="*/ 1 w 80"/>
                <a:gd name="T29" fmla="*/ 48 h 138"/>
                <a:gd name="T30" fmla="*/ 6 w 80"/>
                <a:gd name="T31" fmla="*/ 57 h 138"/>
                <a:gd name="T32" fmla="*/ 15 w 80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15" y="61"/>
                  </a:moveTo>
                  <a:cubicBezTo>
                    <a:pt x="18" y="61"/>
                    <a:pt x="25" y="59"/>
                    <a:pt x="40" y="46"/>
                  </a:cubicBezTo>
                  <a:cubicBezTo>
                    <a:pt x="49" y="120"/>
                    <a:pt x="49" y="120"/>
                    <a:pt x="49" y="120"/>
                  </a:cubicBezTo>
                  <a:cubicBezTo>
                    <a:pt x="49" y="126"/>
                    <a:pt x="51" y="130"/>
                    <a:pt x="54" y="133"/>
                  </a:cubicBezTo>
                  <a:cubicBezTo>
                    <a:pt x="57" y="136"/>
                    <a:pt x="61" y="138"/>
                    <a:pt x="65" y="138"/>
                  </a:cubicBezTo>
                  <a:cubicBezTo>
                    <a:pt x="72" y="138"/>
                    <a:pt x="80" y="134"/>
                    <a:pt x="78" y="117"/>
                  </a:cubicBezTo>
                  <a:cubicBezTo>
                    <a:pt x="67" y="16"/>
                    <a:pt x="67" y="16"/>
                    <a:pt x="67" y="16"/>
                  </a:cubicBezTo>
                  <a:cubicBezTo>
                    <a:pt x="66" y="11"/>
                    <a:pt x="65" y="7"/>
                    <a:pt x="62" y="5"/>
                  </a:cubicBezTo>
                  <a:cubicBezTo>
                    <a:pt x="59" y="1"/>
                    <a:pt x="56" y="0"/>
                    <a:pt x="52" y="0"/>
                  </a:cubicBezTo>
                  <a:cubicBezTo>
                    <a:pt x="48" y="0"/>
                    <a:pt x="46" y="1"/>
                    <a:pt x="44" y="2"/>
                  </a:cubicBezTo>
                  <a:cubicBezTo>
                    <a:pt x="44" y="3"/>
                    <a:pt x="42" y="5"/>
                    <a:pt x="39" y="11"/>
                  </a:cubicBezTo>
                  <a:cubicBezTo>
                    <a:pt x="36" y="15"/>
                    <a:pt x="33" y="19"/>
                    <a:pt x="29" y="23"/>
                  </a:cubicBezTo>
                  <a:cubicBezTo>
                    <a:pt x="25" y="26"/>
                    <a:pt x="20" y="30"/>
                    <a:pt x="14" y="33"/>
                  </a:cubicBezTo>
                  <a:cubicBezTo>
                    <a:pt x="9" y="35"/>
                    <a:pt x="6" y="37"/>
                    <a:pt x="4" y="39"/>
                  </a:cubicBezTo>
                  <a:cubicBezTo>
                    <a:pt x="2" y="40"/>
                    <a:pt x="0" y="43"/>
                    <a:pt x="1" y="48"/>
                  </a:cubicBezTo>
                  <a:cubicBezTo>
                    <a:pt x="1" y="51"/>
                    <a:pt x="3" y="54"/>
                    <a:pt x="6" y="57"/>
                  </a:cubicBezTo>
                  <a:cubicBezTo>
                    <a:pt x="9" y="59"/>
                    <a:pt x="12" y="61"/>
                    <a:pt x="15" y="6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33" name="Freeform 543">
              <a:extLst>
                <a:ext uri="{FF2B5EF4-FFF2-40B4-BE49-F238E27FC236}">
                  <a16:creationId xmlns:a16="http://schemas.microsoft.com/office/drawing/2014/main" id="{5872D0B0-535C-49DF-B02A-FD2C555C685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747082" y="4215387"/>
              <a:ext cx="101944" cy="141195"/>
            </a:xfrm>
            <a:custGeom>
              <a:avLst/>
              <a:gdLst>
                <a:gd name="T0" fmla="*/ 17 w 99"/>
                <a:gd name="T1" fmla="*/ 7 h 137"/>
                <a:gd name="T2" fmla="*/ 3 w 99"/>
                <a:gd name="T3" fmla="*/ 27 h 137"/>
                <a:gd name="T4" fmla="*/ 0 w 99"/>
                <a:gd name="T5" fmla="*/ 46 h 137"/>
                <a:gd name="T6" fmla="*/ 2 w 99"/>
                <a:gd name="T7" fmla="*/ 71 h 137"/>
                <a:gd name="T8" fmla="*/ 5 w 99"/>
                <a:gd name="T9" fmla="*/ 90 h 137"/>
                <a:gd name="T10" fmla="*/ 11 w 99"/>
                <a:gd name="T11" fmla="*/ 107 h 137"/>
                <a:gd name="T12" fmla="*/ 31 w 99"/>
                <a:gd name="T13" fmla="*/ 129 h 137"/>
                <a:gd name="T14" fmla="*/ 57 w 99"/>
                <a:gd name="T15" fmla="*/ 137 h 137"/>
                <a:gd name="T16" fmla="*/ 79 w 99"/>
                <a:gd name="T17" fmla="*/ 131 h 137"/>
                <a:gd name="T18" fmla="*/ 94 w 99"/>
                <a:gd name="T19" fmla="*/ 114 h 137"/>
                <a:gd name="T20" fmla="*/ 99 w 99"/>
                <a:gd name="T21" fmla="*/ 94 h 137"/>
                <a:gd name="T22" fmla="*/ 98 w 99"/>
                <a:gd name="T23" fmla="*/ 69 h 137"/>
                <a:gd name="T24" fmla="*/ 86 w 99"/>
                <a:gd name="T25" fmla="*/ 27 h 137"/>
                <a:gd name="T26" fmla="*/ 74 w 99"/>
                <a:gd name="T27" fmla="*/ 12 h 137"/>
                <a:gd name="T28" fmla="*/ 59 w 99"/>
                <a:gd name="T29" fmla="*/ 3 h 137"/>
                <a:gd name="T30" fmla="*/ 41 w 99"/>
                <a:gd name="T31" fmla="*/ 0 h 137"/>
                <a:gd name="T32" fmla="*/ 17 w 99"/>
                <a:gd name="T33" fmla="*/ 7 h 137"/>
                <a:gd name="T34" fmla="*/ 55 w 99"/>
                <a:gd name="T35" fmla="*/ 28 h 137"/>
                <a:gd name="T36" fmla="*/ 62 w 99"/>
                <a:gd name="T37" fmla="*/ 42 h 137"/>
                <a:gd name="T38" fmla="*/ 67 w 99"/>
                <a:gd name="T39" fmla="*/ 67 h 137"/>
                <a:gd name="T40" fmla="*/ 68 w 99"/>
                <a:gd name="T41" fmla="*/ 94 h 137"/>
                <a:gd name="T42" fmla="*/ 64 w 99"/>
                <a:gd name="T43" fmla="*/ 109 h 137"/>
                <a:gd name="T44" fmla="*/ 54 w 99"/>
                <a:gd name="T45" fmla="*/ 114 h 137"/>
                <a:gd name="T46" fmla="*/ 44 w 99"/>
                <a:gd name="T47" fmla="*/ 109 h 137"/>
                <a:gd name="T48" fmla="*/ 36 w 99"/>
                <a:gd name="T49" fmla="*/ 95 h 137"/>
                <a:gd name="T50" fmla="*/ 32 w 99"/>
                <a:gd name="T51" fmla="*/ 68 h 137"/>
                <a:gd name="T52" fmla="*/ 32 w 99"/>
                <a:gd name="T53" fmla="*/ 33 h 137"/>
                <a:gd name="T54" fmla="*/ 44 w 99"/>
                <a:gd name="T55" fmla="*/ 23 h 137"/>
                <a:gd name="T56" fmla="*/ 55 w 99"/>
                <a:gd name="T57" fmla="*/ 28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99" h="137">
                  <a:moveTo>
                    <a:pt x="17" y="7"/>
                  </a:moveTo>
                  <a:cubicBezTo>
                    <a:pt x="10" y="11"/>
                    <a:pt x="6" y="18"/>
                    <a:pt x="3" y="27"/>
                  </a:cubicBezTo>
                  <a:cubicBezTo>
                    <a:pt x="1" y="33"/>
                    <a:pt x="1" y="39"/>
                    <a:pt x="0" y="46"/>
                  </a:cubicBezTo>
                  <a:cubicBezTo>
                    <a:pt x="0" y="54"/>
                    <a:pt x="1" y="62"/>
                    <a:pt x="2" y="71"/>
                  </a:cubicBezTo>
                  <a:cubicBezTo>
                    <a:pt x="2" y="78"/>
                    <a:pt x="4" y="84"/>
                    <a:pt x="5" y="90"/>
                  </a:cubicBezTo>
                  <a:cubicBezTo>
                    <a:pt x="7" y="96"/>
                    <a:pt x="9" y="102"/>
                    <a:pt x="11" y="107"/>
                  </a:cubicBezTo>
                  <a:cubicBezTo>
                    <a:pt x="16" y="116"/>
                    <a:pt x="23" y="124"/>
                    <a:pt x="31" y="129"/>
                  </a:cubicBezTo>
                  <a:cubicBezTo>
                    <a:pt x="39" y="135"/>
                    <a:pt x="48" y="137"/>
                    <a:pt x="57" y="137"/>
                  </a:cubicBezTo>
                  <a:cubicBezTo>
                    <a:pt x="66" y="137"/>
                    <a:pt x="73" y="135"/>
                    <a:pt x="79" y="131"/>
                  </a:cubicBezTo>
                  <a:cubicBezTo>
                    <a:pt x="86" y="127"/>
                    <a:pt x="90" y="122"/>
                    <a:pt x="94" y="114"/>
                  </a:cubicBezTo>
                  <a:cubicBezTo>
                    <a:pt x="97" y="108"/>
                    <a:pt x="98" y="102"/>
                    <a:pt x="99" y="94"/>
                  </a:cubicBezTo>
                  <a:cubicBezTo>
                    <a:pt x="99" y="87"/>
                    <a:pt x="99" y="79"/>
                    <a:pt x="98" y="69"/>
                  </a:cubicBezTo>
                  <a:cubicBezTo>
                    <a:pt x="95" y="51"/>
                    <a:pt x="92" y="37"/>
                    <a:pt x="86" y="27"/>
                  </a:cubicBezTo>
                  <a:cubicBezTo>
                    <a:pt x="82" y="21"/>
                    <a:pt x="78" y="16"/>
                    <a:pt x="74" y="12"/>
                  </a:cubicBezTo>
                  <a:cubicBezTo>
                    <a:pt x="70" y="8"/>
                    <a:pt x="65" y="5"/>
                    <a:pt x="59" y="3"/>
                  </a:cubicBezTo>
                  <a:cubicBezTo>
                    <a:pt x="54" y="1"/>
                    <a:pt x="48" y="0"/>
                    <a:pt x="41" y="0"/>
                  </a:cubicBezTo>
                  <a:cubicBezTo>
                    <a:pt x="31" y="0"/>
                    <a:pt x="23" y="2"/>
                    <a:pt x="17" y="7"/>
                  </a:cubicBezTo>
                  <a:close/>
                  <a:moveTo>
                    <a:pt x="55" y="28"/>
                  </a:moveTo>
                  <a:cubicBezTo>
                    <a:pt x="58" y="31"/>
                    <a:pt x="61" y="35"/>
                    <a:pt x="62" y="42"/>
                  </a:cubicBezTo>
                  <a:cubicBezTo>
                    <a:pt x="64" y="48"/>
                    <a:pt x="66" y="57"/>
                    <a:pt x="67" y="67"/>
                  </a:cubicBezTo>
                  <a:cubicBezTo>
                    <a:pt x="68" y="79"/>
                    <a:pt x="69" y="88"/>
                    <a:pt x="68" y="94"/>
                  </a:cubicBezTo>
                  <a:cubicBezTo>
                    <a:pt x="68" y="101"/>
                    <a:pt x="67" y="106"/>
                    <a:pt x="64" y="109"/>
                  </a:cubicBezTo>
                  <a:cubicBezTo>
                    <a:pt x="62" y="112"/>
                    <a:pt x="59" y="114"/>
                    <a:pt x="54" y="114"/>
                  </a:cubicBezTo>
                  <a:cubicBezTo>
                    <a:pt x="50" y="114"/>
                    <a:pt x="47" y="112"/>
                    <a:pt x="44" y="109"/>
                  </a:cubicBezTo>
                  <a:cubicBezTo>
                    <a:pt x="41" y="106"/>
                    <a:pt x="38" y="101"/>
                    <a:pt x="36" y="95"/>
                  </a:cubicBezTo>
                  <a:cubicBezTo>
                    <a:pt x="34" y="88"/>
                    <a:pt x="33" y="79"/>
                    <a:pt x="32" y="68"/>
                  </a:cubicBezTo>
                  <a:cubicBezTo>
                    <a:pt x="30" y="52"/>
                    <a:pt x="30" y="41"/>
                    <a:pt x="32" y="33"/>
                  </a:cubicBezTo>
                  <a:cubicBezTo>
                    <a:pt x="34" y="27"/>
                    <a:pt x="38" y="23"/>
                    <a:pt x="44" y="23"/>
                  </a:cubicBezTo>
                  <a:cubicBezTo>
                    <a:pt x="49" y="23"/>
                    <a:pt x="52" y="25"/>
                    <a:pt x="55" y="28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34" name="Freeform 544">
              <a:extLst>
                <a:ext uri="{FF2B5EF4-FFF2-40B4-BE49-F238E27FC236}">
                  <a16:creationId xmlns:a16="http://schemas.microsoft.com/office/drawing/2014/main" id="{30355B70-81D8-4BDD-92CF-1E011C55D6C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4884" y="4537029"/>
              <a:ext cx="358712" cy="327093"/>
            </a:xfrm>
            <a:custGeom>
              <a:avLst/>
              <a:gdLst>
                <a:gd name="T0" fmla="*/ 310 w 348"/>
                <a:gd name="T1" fmla="*/ 317 h 317"/>
                <a:gd name="T2" fmla="*/ 74 w 348"/>
                <a:gd name="T3" fmla="*/ 317 h 317"/>
                <a:gd name="T4" fmla="*/ 29 w 348"/>
                <a:gd name="T5" fmla="*/ 277 h 317"/>
                <a:gd name="T6" fmla="*/ 3 w 348"/>
                <a:gd name="T7" fmla="*/ 40 h 317"/>
                <a:gd name="T8" fmla="*/ 38 w 348"/>
                <a:gd name="T9" fmla="*/ 0 h 317"/>
                <a:gd name="T10" fmla="*/ 275 w 348"/>
                <a:gd name="T11" fmla="*/ 0 h 317"/>
                <a:gd name="T12" fmla="*/ 319 w 348"/>
                <a:gd name="T13" fmla="*/ 40 h 317"/>
                <a:gd name="T14" fmla="*/ 346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29" y="277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8" y="299"/>
                    <a:pt x="332" y="317"/>
                    <a:pt x="310" y="317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35" name="Freeform 545">
              <a:extLst>
                <a:ext uri="{FF2B5EF4-FFF2-40B4-BE49-F238E27FC236}">
                  <a16:creationId xmlns:a16="http://schemas.microsoft.com/office/drawing/2014/main" id="{F2C9447F-CB59-4036-93F1-38C6211F9C4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0677" y="4549568"/>
              <a:ext cx="312919" cy="314555"/>
            </a:xfrm>
            <a:custGeom>
              <a:avLst/>
              <a:gdLst>
                <a:gd name="T0" fmla="*/ 275 w 304"/>
                <a:gd name="T1" fmla="*/ 28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484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36" name="Freeform 546">
              <a:extLst>
                <a:ext uri="{FF2B5EF4-FFF2-40B4-BE49-F238E27FC236}">
                  <a16:creationId xmlns:a16="http://schemas.microsoft.com/office/drawing/2014/main" id="{53EDF346-C042-41B1-AF5B-D53F8055FC46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0473" y="4629706"/>
              <a:ext cx="82864" cy="142286"/>
            </a:xfrm>
            <a:custGeom>
              <a:avLst/>
              <a:gdLst>
                <a:gd name="T0" fmla="*/ 14 w 80"/>
                <a:gd name="T1" fmla="*/ 60 h 138"/>
                <a:gd name="T2" fmla="*/ 40 w 80"/>
                <a:gd name="T3" fmla="*/ 46 h 138"/>
                <a:gd name="T4" fmla="*/ 48 w 80"/>
                <a:gd name="T5" fmla="*/ 120 h 138"/>
                <a:gd name="T6" fmla="*/ 54 w 80"/>
                <a:gd name="T7" fmla="*/ 133 h 138"/>
                <a:gd name="T8" fmla="*/ 65 w 80"/>
                <a:gd name="T9" fmla="*/ 138 h 138"/>
                <a:gd name="T10" fmla="*/ 78 w 80"/>
                <a:gd name="T11" fmla="*/ 117 h 138"/>
                <a:gd name="T12" fmla="*/ 66 w 80"/>
                <a:gd name="T13" fmla="*/ 16 h 138"/>
                <a:gd name="T14" fmla="*/ 62 w 80"/>
                <a:gd name="T15" fmla="*/ 4 h 138"/>
                <a:gd name="T16" fmla="*/ 51 w 80"/>
                <a:gd name="T17" fmla="*/ 0 h 138"/>
                <a:gd name="T18" fmla="*/ 44 w 80"/>
                <a:gd name="T19" fmla="*/ 2 h 138"/>
                <a:gd name="T20" fmla="*/ 38 w 80"/>
                <a:gd name="T21" fmla="*/ 11 h 138"/>
                <a:gd name="T22" fmla="*/ 29 w 80"/>
                <a:gd name="T23" fmla="*/ 23 h 138"/>
                <a:gd name="T24" fmla="*/ 13 w 80"/>
                <a:gd name="T25" fmla="*/ 33 h 138"/>
                <a:gd name="T26" fmla="*/ 4 w 80"/>
                <a:gd name="T27" fmla="*/ 39 h 138"/>
                <a:gd name="T28" fmla="*/ 1 w 80"/>
                <a:gd name="T29" fmla="*/ 48 h 138"/>
                <a:gd name="T30" fmla="*/ 5 w 80"/>
                <a:gd name="T31" fmla="*/ 57 h 138"/>
                <a:gd name="T32" fmla="*/ 14 w 80"/>
                <a:gd name="T33" fmla="*/ 6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14" y="60"/>
                  </a:moveTo>
                  <a:cubicBezTo>
                    <a:pt x="18" y="60"/>
                    <a:pt x="24" y="59"/>
                    <a:pt x="40" y="46"/>
                  </a:cubicBezTo>
                  <a:cubicBezTo>
                    <a:pt x="48" y="120"/>
                    <a:pt x="48" y="120"/>
                    <a:pt x="48" y="120"/>
                  </a:cubicBezTo>
                  <a:cubicBezTo>
                    <a:pt x="49" y="126"/>
                    <a:pt x="51" y="130"/>
                    <a:pt x="54" y="133"/>
                  </a:cubicBezTo>
                  <a:cubicBezTo>
                    <a:pt x="57" y="136"/>
                    <a:pt x="61" y="138"/>
                    <a:pt x="65" y="138"/>
                  </a:cubicBezTo>
                  <a:cubicBezTo>
                    <a:pt x="72" y="138"/>
                    <a:pt x="80" y="134"/>
                    <a:pt x="78" y="117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6" y="11"/>
                    <a:pt x="64" y="7"/>
                    <a:pt x="62" y="4"/>
                  </a:cubicBezTo>
                  <a:cubicBezTo>
                    <a:pt x="59" y="1"/>
                    <a:pt x="55" y="0"/>
                    <a:pt x="51" y="0"/>
                  </a:cubicBezTo>
                  <a:cubicBezTo>
                    <a:pt x="48" y="0"/>
                    <a:pt x="45" y="1"/>
                    <a:pt x="44" y="2"/>
                  </a:cubicBezTo>
                  <a:cubicBezTo>
                    <a:pt x="43" y="3"/>
                    <a:pt x="42" y="5"/>
                    <a:pt x="38" y="11"/>
                  </a:cubicBezTo>
                  <a:cubicBezTo>
                    <a:pt x="36" y="15"/>
                    <a:pt x="32" y="19"/>
                    <a:pt x="29" y="23"/>
                  </a:cubicBezTo>
                  <a:cubicBezTo>
                    <a:pt x="25" y="26"/>
                    <a:pt x="20" y="30"/>
                    <a:pt x="13" y="33"/>
                  </a:cubicBezTo>
                  <a:cubicBezTo>
                    <a:pt x="9" y="35"/>
                    <a:pt x="6" y="37"/>
                    <a:pt x="4" y="39"/>
                  </a:cubicBezTo>
                  <a:cubicBezTo>
                    <a:pt x="2" y="40"/>
                    <a:pt x="0" y="43"/>
                    <a:pt x="1" y="48"/>
                  </a:cubicBezTo>
                  <a:cubicBezTo>
                    <a:pt x="1" y="51"/>
                    <a:pt x="3" y="54"/>
                    <a:pt x="5" y="57"/>
                  </a:cubicBezTo>
                  <a:cubicBezTo>
                    <a:pt x="8" y="59"/>
                    <a:pt x="11" y="60"/>
                    <a:pt x="14" y="6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37" name="Freeform 547">
              <a:extLst>
                <a:ext uri="{FF2B5EF4-FFF2-40B4-BE49-F238E27FC236}">
                  <a16:creationId xmlns:a16="http://schemas.microsoft.com/office/drawing/2014/main" id="{74B1D54F-F47E-44F3-9AE3-C52F8A1F869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1140" y="4629706"/>
              <a:ext cx="82319" cy="142286"/>
            </a:xfrm>
            <a:custGeom>
              <a:avLst/>
              <a:gdLst>
                <a:gd name="T0" fmla="*/ 38 w 80"/>
                <a:gd name="T1" fmla="*/ 11 h 138"/>
                <a:gd name="T2" fmla="*/ 29 w 80"/>
                <a:gd name="T3" fmla="*/ 23 h 138"/>
                <a:gd name="T4" fmla="*/ 13 w 80"/>
                <a:gd name="T5" fmla="*/ 33 h 138"/>
                <a:gd name="T6" fmla="*/ 4 w 80"/>
                <a:gd name="T7" fmla="*/ 39 h 138"/>
                <a:gd name="T8" fmla="*/ 1 w 80"/>
                <a:gd name="T9" fmla="*/ 48 h 138"/>
                <a:gd name="T10" fmla="*/ 5 w 80"/>
                <a:gd name="T11" fmla="*/ 57 h 138"/>
                <a:gd name="T12" fmla="*/ 14 w 80"/>
                <a:gd name="T13" fmla="*/ 60 h 138"/>
                <a:gd name="T14" fmla="*/ 40 w 80"/>
                <a:gd name="T15" fmla="*/ 46 h 138"/>
                <a:gd name="T16" fmla="*/ 48 w 80"/>
                <a:gd name="T17" fmla="*/ 120 h 138"/>
                <a:gd name="T18" fmla="*/ 54 w 80"/>
                <a:gd name="T19" fmla="*/ 133 h 138"/>
                <a:gd name="T20" fmla="*/ 65 w 80"/>
                <a:gd name="T21" fmla="*/ 138 h 138"/>
                <a:gd name="T22" fmla="*/ 78 w 80"/>
                <a:gd name="T23" fmla="*/ 117 h 138"/>
                <a:gd name="T24" fmla="*/ 66 w 80"/>
                <a:gd name="T25" fmla="*/ 16 h 138"/>
                <a:gd name="T26" fmla="*/ 62 w 80"/>
                <a:gd name="T27" fmla="*/ 4 h 138"/>
                <a:gd name="T28" fmla="*/ 51 w 80"/>
                <a:gd name="T29" fmla="*/ 0 h 138"/>
                <a:gd name="T30" fmla="*/ 44 w 80"/>
                <a:gd name="T31" fmla="*/ 2 h 138"/>
                <a:gd name="T32" fmla="*/ 38 w 80"/>
                <a:gd name="T33" fmla="*/ 1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38" y="11"/>
                  </a:moveTo>
                  <a:cubicBezTo>
                    <a:pt x="35" y="15"/>
                    <a:pt x="32" y="19"/>
                    <a:pt x="29" y="23"/>
                  </a:cubicBezTo>
                  <a:cubicBezTo>
                    <a:pt x="25" y="26"/>
                    <a:pt x="20" y="30"/>
                    <a:pt x="13" y="33"/>
                  </a:cubicBezTo>
                  <a:cubicBezTo>
                    <a:pt x="9" y="35"/>
                    <a:pt x="6" y="37"/>
                    <a:pt x="4" y="39"/>
                  </a:cubicBezTo>
                  <a:cubicBezTo>
                    <a:pt x="2" y="40"/>
                    <a:pt x="0" y="43"/>
                    <a:pt x="1" y="48"/>
                  </a:cubicBezTo>
                  <a:cubicBezTo>
                    <a:pt x="1" y="51"/>
                    <a:pt x="3" y="54"/>
                    <a:pt x="5" y="57"/>
                  </a:cubicBezTo>
                  <a:cubicBezTo>
                    <a:pt x="8" y="59"/>
                    <a:pt x="11" y="60"/>
                    <a:pt x="14" y="60"/>
                  </a:cubicBezTo>
                  <a:cubicBezTo>
                    <a:pt x="18" y="60"/>
                    <a:pt x="24" y="59"/>
                    <a:pt x="40" y="46"/>
                  </a:cubicBezTo>
                  <a:cubicBezTo>
                    <a:pt x="48" y="120"/>
                    <a:pt x="48" y="120"/>
                    <a:pt x="48" y="120"/>
                  </a:cubicBezTo>
                  <a:cubicBezTo>
                    <a:pt x="49" y="126"/>
                    <a:pt x="51" y="130"/>
                    <a:pt x="54" y="133"/>
                  </a:cubicBezTo>
                  <a:cubicBezTo>
                    <a:pt x="57" y="136"/>
                    <a:pt x="61" y="138"/>
                    <a:pt x="65" y="138"/>
                  </a:cubicBezTo>
                  <a:cubicBezTo>
                    <a:pt x="72" y="138"/>
                    <a:pt x="80" y="134"/>
                    <a:pt x="78" y="117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6" y="11"/>
                    <a:pt x="64" y="7"/>
                    <a:pt x="62" y="4"/>
                  </a:cubicBezTo>
                  <a:cubicBezTo>
                    <a:pt x="59" y="1"/>
                    <a:pt x="55" y="0"/>
                    <a:pt x="51" y="0"/>
                  </a:cubicBezTo>
                  <a:cubicBezTo>
                    <a:pt x="48" y="0"/>
                    <a:pt x="45" y="1"/>
                    <a:pt x="44" y="2"/>
                  </a:cubicBezTo>
                  <a:cubicBezTo>
                    <a:pt x="43" y="3"/>
                    <a:pt x="42" y="5"/>
                    <a:pt x="38" y="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38" name="Freeform 548">
              <a:extLst>
                <a:ext uri="{FF2B5EF4-FFF2-40B4-BE49-F238E27FC236}">
                  <a16:creationId xmlns:a16="http://schemas.microsoft.com/office/drawing/2014/main" id="{6B26C92B-12E1-4890-80CB-754837F1E6AD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2157" y="4537029"/>
              <a:ext cx="358712" cy="327093"/>
            </a:xfrm>
            <a:custGeom>
              <a:avLst/>
              <a:gdLst>
                <a:gd name="T0" fmla="*/ 310 w 348"/>
                <a:gd name="T1" fmla="*/ 317 h 317"/>
                <a:gd name="T2" fmla="*/ 74 w 348"/>
                <a:gd name="T3" fmla="*/ 317 h 317"/>
                <a:gd name="T4" fmla="*/ 30 w 348"/>
                <a:gd name="T5" fmla="*/ 277 h 317"/>
                <a:gd name="T6" fmla="*/ 3 w 348"/>
                <a:gd name="T7" fmla="*/ 40 h 317"/>
                <a:gd name="T8" fmla="*/ 38 w 348"/>
                <a:gd name="T9" fmla="*/ 0 h 317"/>
                <a:gd name="T10" fmla="*/ 275 w 348"/>
                <a:gd name="T11" fmla="*/ 0 h 317"/>
                <a:gd name="T12" fmla="*/ 319 w 348"/>
                <a:gd name="T13" fmla="*/ 40 h 317"/>
                <a:gd name="T14" fmla="*/ 346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30" y="277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8" y="299"/>
                    <a:pt x="333" y="317"/>
                    <a:pt x="310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39" name="Freeform 549">
              <a:extLst>
                <a:ext uri="{FF2B5EF4-FFF2-40B4-BE49-F238E27FC236}">
                  <a16:creationId xmlns:a16="http://schemas.microsoft.com/office/drawing/2014/main" id="{FFCB5AD5-8BBC-4559-8751-7BA9A58C6981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7405" y="4549568"/>
              <a:ext cx="313464" cy="314555"/>
            </a:xfrm>
            <a:custGeom>
              <a:avLst/>
              <a:gdLst>
                <a:gd name="T0" fmla="*/ 275 w 304"/>
                <a:gd name="T1" fmla="*/ 28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1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9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0"/>
                    <a:pt x="0" y="293"/>
                  </a:cubicBezTo>
                  <a:cubicBezTo>
                    <a:pt x="261" y="0"/>
                    <a:pt x="261" y="0"/>
                    <a:pt x="261" y="0"/>
                  </a:cubicBezTo>
                  <a:cubicBezTo>
                    <a:pt x="269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40" name="Freeform 550">
              <a:extLst>
                <a:ext uri="{FF2B5EF4-FFF2-40B4-BE49-F238E27FC236}">
                  <a16:creationId xmlns:a16="http://schemas.microsoft.com/office/drawing/2014/main" id="{816EE61C-B2A2-40EC-AEDA-64A5CB0BD7F2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5753" y="4629706"/>
              <a:ext cx="81228" cy="141195"/>
            </a:xfrm>
            <a:custGeom>
              <a:avLst/>
              <a:gdLst>
                <a:gd name="T0" fmla="*/ 14 w 79"/>
                <a:gd name="T1" fmla="*/ 60 h 137"/>
                <a:gd name="T2" fmla="*/ 40 w 79"/>
                <a:gd name="T3" fmla="*/ 46 h 137"/>
                <a:gd name="T4" fmla="*/ 48 w 79"/>
                <a:gd name="T5" fmla="*/ 120 h 137"/>
                <a:gd name="T6" fmla="*/ 53 w 79"/>
                <a:gd name="T7" fmla="*/ 133 h 137"/>
                <a:gd name="T8" fmla="*/ 65 w 79"/>
                <a:gd name="T9" fmla="*/ 137 h 137"/>
                <a:gd name="T10" fmla="*/ 77 w 79"/>
                <a:gd name="T11" fmla="*/ 117 h 137"/>
                <a:gd name="T12" fmla="*/ 66 w 79"/>
                <a:gd name="T13" fmla="*/ 16 h 137"/>
                <a:gd name="T14" fmla="*/ 61 w 79"/>
                <a:gd name="T15" fmla="*/ 4 h 137"/>
                <a:gd name="T16" fmla="*/ 51 w 79"/>
                <a:gd name="T17" fmla="*/ 0 h 137"/>
                <a:gd name="T18" fmla="*/ 43 w 79"/>
                <a:gd name="T19" fmla="*/ 2 h 137"/>
                <a:gd name="T20" fmla="*/ 38 w 79"/>
                <a:gd name="T21" fmla="*/ 11 h 137"/>
                <a:gd name="T22" fmla="*/ 28 w 79"/>
                <a:gd name="T23" fmla="*/ 23 h 137"/>
                <a:gd name="T24" fmla="*/ 13 w 79"/>
                <a:gd name="T25" fmla="*/ 33 h 137"/>
                <a:gd name="T26" fmla="*/ 3 w 79"/>
                <a:gd name="T27" fmla="*/ 39 h 137"/>
                <a:gd name="T28" fmla="*/ 0 w 79"/>
                <a:gd name="T29" fmla="*/ 48 h 137"/>
                <a:gd name="T30" fmla="*/ 5 w 79"/>
                <a:gd name="T31" fmla="*/ 57 h 137"/>
                <a:gd name="T32" fmla="*/ 14 w 79"/>
                <a:gd name="T33" fmla="*/ 6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9" h="137">
                  <a:moveTo>
                    <a:pt x="14" y="60"/>
                  </a:moveTo>
                  <a:cubicBezTo>
                    <a:pt x="18" y="60"/>
                    <a:pt x="24" y="59"/>
                    <a:pt x="40" y="46"/>
                  </a:cubicBezTo>
                  <a:cubicBezTo>
                    <a:pt x="48" y="120"/>
                    <a:pt x="48" y="120"/>
                    <a:pt x="48" y="120"/>
                  </a:cubicBezTo>
                  <a:cubicBezTo>
                    <a:pt x="48" y="126"/>
                    <a:pt x="50" y="130"/>
                    <a:pt x="53" y="133"/>
                  </a:cubicBezTo>
                  <a:cubicBezTo>
                    <a:pt x="56" y="136"/>
                    <a:pt x="60" y="137"/>
                    <a:pt x="65" y="137"/>
                  </a:cubicBezTo>
                  <a:cubicBezTo>
                    <a:pt x="72" y="137"/>
                    <a:pt x="79" y="134"/>
                    <a:pt x="77" y="117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6" y="11"/>
                    <a:pt x="64" y="7"/>
                    <a:pt x="61" y="4"/>
                  </a:cubicBezTo>
                  <a:cubicBezTo>
                    <a:pt x="59" y="1"/>
                    <a:pt x="55" y="0"/>
                    <a:pt x="51" y="0"/>
                  </a:cubicBezTo>
                  <a:cubicBezTo>
                    <a:pt x="47" y="0"/>
                    <a:pt x="45" y="0"/>
                    <a:pt x="43" y="2"/>
                  </a:cubicBezTo>
                  <a:cubicBezTo>
                    <a:pt x="43" y="3"/>
                    <a:pt x="42" y="5"/>
                    <a:pt x="38" y="11"/>
                  </a:cubicBezTo>
                  <a:cubicBezTo>
                    <a:pt x="35" y="15"/>
                    <a:pt x="32" y="19"/>
                    <a:pt x="28" y="23"/>
                  </a:cubicBezTo>
                  <a:cubicBezTo>
                    <a:pt x="25" y="26"/>
                    <a:pt x="20" y="30"/>
                    <a:pt x="13" y="33"/>
                  </a:cubicBezTo>
                  <a:cubicBezTo>
                    <a:pt x="8" y="35"/>
                    <a:pt x="5" y="37"/>
                    <a:pt x="3" y="39"/>
                  </a:cubicBezTo>
                  <a:cubicBezTo>
                    <a:pt x="2" y="40"/>
                    <a:pt x="0" y="43"/>
                    <a:pt x="0" y="48"/>
                  </a:cubicBezTo>
                  <a:cubicBezTo>
                    <a:pt x="1" y="51"/>
                    <a:pt x="2" y="54"/>
                    <a:pt x="5" y="57"/>
                  </a:cubicBezTo>
                  <a:cubicBezTo>
                    <a:pt x="8" y="59"/>
                    <a:pt x="11" y="60"/>
                    <a:pt x="14" y="60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41" name="Freeform 551">
              <a:extLst>
                <a:ext uri="{FF2B5EF4-FFF2-40B4-BE49-F238E27FC236}">
                  <a16:creationId xmlns:a16="http://schemas.microsoft.com/office/drawing/2014/main" id="{7EEF2EDB-D5B8-499E-B207-D1D7C78BF212}"/>
                </a:ext>
              </a:extLst>
            </p:cNvPr>
            <p:cNvSpPr>
              <a:spLocks/>
            </p:cNvSpPr>
            <p:nvPr/>
          </p:nvSpPr>
          <p:spPr bwMode="auto">
            <a:xfrm>
              <a:off x="4969690" y="4631886"/>
              <a:ext cx="100309" cy="139015"/>
            </a:xfrm>
            <a:custGeom>
              <a:avLst/>
              <a:gdLst>
                <a:gd name="T0" fmla="*/ 79 w 97"/>
                <a:gd name="T1" fmla="*/ 55 h 135"/>
                <a:gd name="T2" fmla="*/ 64 w 97"/>
                <a:gd name="T3" fmla="*/ 45 h 135"/>
                <a:gd name="T4" fmla="*/ 28 w 97"/>
                <a:gd name="T5" fmla="*/ 46 h 135"/>
                <a:gd name="T6" fmla="*/ 30 w 97"/>
                <a:gd name="T7" fmla="*/ 26 h 135"/>
                <a:gd name="T8" fmla="*/ 69 w 97"/>
                <a:gd name="T9" fmla="*/ 26 h 135"/>
                <a:gd name="T10" fmla="*/ 80 w 97"/>
                <a:gd name="T11" fmla="*/ 23 h 135"/>
                <a:gd name="T12" fmla="*/ 84 w 97"/>
                <a:gd name="T13" fmla="*/ 13 h 135"/>
                <a:gd name="T14" fmla="*/ 65 w 97"/>
                <a:gd name="T15" fmla="*/ 0 h 135"/>
                <a:gd name="T16" fmla="*/ 19 w 97"/>
                <a:gd name="T17" fmla="*/ 0 h 135"/>
                <a:gd name="T18" fmla="*/ 7 w 97"/>
                <a:gd name="T19" fmla="*/ 4 h 135"/>
                <a:gd name="T20" fmla="*/ 3 w 97"/>
                <a:gd name="T21" fmla="*/ 16 h 135"/>
                <a:gd name="T22" fmla="*/ 0 w 97"/>
                <a:gd name="T23" fmla="*/ 59 h 135"/>
                <a:gd name="T24" fmla="*/ 0 w 97"/>
                <a:gd name="T25" fmla="*/ 65 h 135"/>
                <a:gd name="T26" fmla="*/ 5 w 97"/>
                <a:gd name="T27" fmla="*/ 74 h 135"/>
                <a:gd name="T28" fmla="*/ 15 w 97"/>
                <a:gd name="T29" fmla="*/ 78 h 135"/>
                <a:gd name="T30" fmla="*/ 26 w 97"/>
                <a:gd name="T31" fmla="*/ 73 h 135"/>
                <a:gd name="T32" fmla="*/ 35 w 97"/>
                <a:gd name="T33" fmla="*/ 67 h 135"/>
                <a:gd name="T34" fmla="*/ 44 w 97"/>
                <a:gd name="T35" fmla="*/ 65 h 135"/>
                <a:gd name="T36" fmla="*/ 54 w 97"/>
                <a:gd name="T37" fmla="*/ 68 h 135"/>
                <a:gd name="T38" fmla="*/ 61 w 97"/>
                <a:gd name="T39" fmla="*/ 75 h 135"/>
                <a:gd name="T40" fmla="*/ 66 w 97"/>
                <a:gd name="T41" fmla="*/ 89 h 135"/>
                <a:gd name="T42" fmla="*/ 65 w 97"/>
                <a:gd name="T43" fmla="*/ 101 h 135"/>
                <a:gd name="T44" fmla="*/ 59 w 97"/>
                <a:gd name="T45" fmla="*/ 110 h 135"/>
                <a:gd name="T46" fmla="*/ 49 w 97"/>
                <a:gd name="T47" fmla="*/ 113 h 135"/>
                <a:gd name="T48" fmla="*/ 37 w 97"/>
                <a:gd name="T49" fmla="*/ 109 h 135"/>
                <a:gd name="T50" fmla="*/ 27 w 97"/>
                <a:gd name="T51" fmla="*/ 98 h 135"/>
                <a:gd name="T52" fmla="*/ 12 w 97"/>
                <a:gd name="T53" fmla="*/ 88 h 135"/>
                <a:gd name="T54" fmla="*/ 3 w 97"/>
                <a:gd name="T55" fmla="*/ 92 h 135"/>
                <a:gd name="T56" fmla="*/ 1 w 97"/>
                <a:gd name="T57" fmla="*/ 100 h 135"/>
                <a:gd name="T58" fmla="*/ 7 w 97"/>
                <a:gd name="T59" fmla="*/ 115 h 135"/>
                <a:gd name="T60" fmla="*/ 23 w 97"/>
                <a:gd name="T61" fmla="*/ 129 h 135"/>
                <a:gd name="T62" fmla="*/ 51 w 97"/>
                <a:gd name="T63" fmla="*/ 135 h 135"/>
                <a:gd name="T64" fmla="*/ 77 w 97"/>
                <a:gd name="T65" fmla="*/ 129 h 135"/>
                <a:gd name="T66" fmla="*/ 92 w 97"/>
                <a:gd name="T67" fmla="*/ 111 h 135"/>
                <a:gd name="T68" fmla="*/ 96 w 97"/>
                <a:gd name="T69" fmla="*/ 87 h 135"/>
                <a:gd name="T70" fmla="*/ 90 w 97"/>
                <a:gd name="T71" fmla="*/ 69 h 135"/>
                <a:gd name="T72" fmla="*/ 79 w 97"/>
                <a:gd name="T73" fmla="*/ 55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7" h="135">
                  <a:moveTo>
                    <a:pt x="79" y="55"/>
                  </a:moveTo>
                  <a:cubicBezTo>
                    <a:pt x="75" y="51"/>
                    <a:pt x="70" y="48"/>
                    <a:pt x="64" y="45"/>
                  </a:cubicBezTo>
                  <a:cubicBezTo>
                    <a:pt x="53" y="41"/>
                    <a:pt x="41" y="40"/>
                    <a:pt x="28" y="46"/>
                  </a:cubicBezTo>
                  <a:cubicBezTo>
                    <a:pt x="30" y="26"/>
                    <a:pt x="30" y="26"/>
                    <a:pt x="30" y="26"/>
                  </a:cubicBezTo>
                  <a:cubicBezTo>
                    <a:pt x="69" y="26"/>
                    <a:pt x="69" y="26"/>
                    <a:pt x="69" y="26"/>
                  </a:cubicBezTo>
                  <a:cubicBezTo>
                    <a:pt x="74" y="26"/>
                    <a:pt x="78" y="25"/>
                    <a:pt x="80" y="23"/>
                  </a:cubicBezTo>
                  <a:cubicBezTo>
                    <a:pt x="83" y="20"/>
                    <a:pt x="84" y="17"/>
                    <a:pt x="84" y="13"/>
                  </a:cubicBezTo>
                  <a:cubicBezTo>
                    <a:pt x="83" y="8"/>
                    <a:pt x="80" y="0"/>
                    <a:pt x="65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3" y="0"/>
                    <a:pt x="9" y="1"/>
                    <a:pt x="7" y="4"/>
                  </a:cubicBezTo>
                  <a:cubicBezTo>
                    <a:pt x="4" y="7"/>
                    <a:pt x="3" y="11"/>
                    <a:pt x="3" y="16"/>
                  </a:cubicBezTo>
                  <a:cubicBezTo>
                    <a:pt x="0" y="59"/>
                    <a:pt x="0" y="59"/>
                    <a:pt x="0" y="59"/>
                  </a:cubicBezTo>
                  <a:cubicBezTo>
                    <a:pt x="0" y="64"/>
                    <a:pt x="0" y="65"/>
                    <a:pt x="0" y="65"/>
                  </a:cubicBezTo>
                  <a:cubicBezTo>
                    <a:pt x="0" y="68"/>
                    <a:pt x="2" y="72"/>
                    <a:pt x="5" y="74"/>
                  </a:cubicBezTo>
                  <a:cubicBezTo>
                    <a:pt x="8" y="77"/>
                    <a:pt x="11" y="78"/>
                    <a:pt x="15" y="78"/>
                  </a:cubicBezTo>
                  <a:cubicBezTo>
                    <a:pt x="18" y="78"/>
                    <a:pt x="22" y="76"/>
                    <a:pt x="26" y="73"/>
                  </a:cubicBezTo>
                  <a:cubicBezTo>
                    <a:pt x="30" y="70"/>
                    <a:pt x="33" y="68"/>
                    <a:pt x="35" y="67"/>
                  </a:cubicBezTo>
                  <a:cubicBezTo>
                    <a:pt x="36" y="66"/>
                    <a:pt x="38" y="65"/>
                    <a:pt x="44" y="65"/>
                  </a:cubicBezTo>
                  <a:cubicBezTo>
                    <a:pt x="47" y="65"/>
                    <a:pt x="51" y="66"/>
                    <a:pt x="54" y="68"/>
                  </a:cubicBezTo>
                  <a:cubicBezTo>
                    <a:pt x="57" y="69"/>
                    <a:pt x="59" y="72"/>
                    <a:pt x="61" y="75"/>
                  </a:cubicBezTo>
                  <a:cubicBezTo>
                    <a:pt x="64" y="79"/>
                    <a:pt x="65" y="83"/>
                    <a:pt x="66" y="89"/>
                  </a:cubicBezTo>
                  <a:cubicBezTo>
                    <a:pt x="66" y="93"/>
                    <a:pt x="66" y="98"/>
                    <a:pt x="65" y="101"/>
                  </a:cubicBezTo>
                  <a:cubicBezTo>
                    <a:pt x="63" y="105"/>
                    <a:pt x="61" y="108"/>
                    <a:pt x="59" y="110"/>
                  </a:cubicBezTo>
                  <a:cubicBezTo>
                    <a:pt x="56" y="112"/>
                    <a:pt x="53" y="113"/>
                    <a:pt x="49" y="113"/>
                  </a:cubicBezTo>
                  <a:cubicBezTo>
                    <a:pt x="45" y="113"/>
                    <a:pt x="41" y="111"/>
                    <a:pt x="37" y="109"/>
                  </a:cubicBezTo>
                  <a:cubicBezTo>
                    <a:pt x="33" y="106"/>
                    <a:pt x="30" y="103"/>
                    <a:pt x="27" y="98"/>
                  </a:cubicBezTo>
                  <a:cubicBezTo>
                    <a:pt x="23" y="89"/>
                    <a:pt x="16" y="88"/>
                    <a:pt x="12" y="88"/>
                  </a:cubicBezTo>
                  <a:cubicBezTo>
                    <a:pt x="8" y="88"/>
                    <a:pt x="5" y="89"/>
                    <a:pt x="3" y="92"/>
                  </a:cubicBezTo>
                  <a:cubicBezTo>
                    <a:pt x="1" y="94"/>
                    <a:pt x="0" y="97"/>
                    <a:pt x="1" y="100"/>
                  </a:cubicBezTo>
                  <a:cubicBezTo>
                    <a:pt x="1" y="105"/>
                    <a:pt x="3" y="109"/>
                    <a:pt x="7" y="115"/>
                  </a:cubicBezTo>
                  <a:cubicBezTo>
                    <a:pt x="10" y="120"/>
                    <a:pt x="16" y="125"/>
                    <a:pt x="23" y="129"/>
                  </a:cubicBezTo>
                  <a:cubicBezTo>
                    <a:pt x="31" y="133"/>
                    <a:pt x="40" y="135"/>
                    <a:pt x="51" y="135"/>
                  </a:cubicBezTo>
                  <a:cubicBezTo>
                    <a:pt x="61" y="135"/>
                    <a:pt x="70" y="133"/>
                    <a:pt x="77" y="129"/>
                  </a:cubicBezTo>
                  <a:cubicBezTo>
                    <a:pt x="84" y="125"/>
                    <a:pt x="89" y="119"/>
                    <a:pt x="92" y="111"/>
                  </a:cubicBezTo>
                  <a:cubicBezTo>
                    <a:pt x="95" y="104"/>
                    <a:pt x="97" y="95"/>
                    <a:pt x="96" y="87"/>
                  </a:cubicBezTo>
                  <a:cubicBezTo>
                    <a:pt x="95" y="80"/>
                    <a:pt x="93" y="74"/>
                    <a:pt x="90" y="69"/>
                  </a:cubicBezTo>
                  <a:cubicBezTo>
                    <a:pt x="87" y="64"/>
                    <a:pt x="84" y="59"/>
                    <a:pt x="79" y="55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42" name="Freeform 552">
              <a:extLst>
                <a:ext uri="{FF2B5EF4-FFF2-40B4-BE49-F238E27FC236}">
                  <a16:creationId xmlns:a16="http://schemas.microsoft.com/office/drawing/2014/main" id="{7BE2D129-13E7-4BD8-B137-7234EB7455B8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7565" y="4537029"/>
              <a:ext cx="357622" cy="327093"/>
            </a:xfrm>
            <a:custGeom>
              <a:avLst/>
              <a:gdLst>
                <a:gd name="T0" fmla="*/ 309 w 347"/>
                <a:gd name="T1" fmla="*/ 317 h 317"/>
                <a:gd name="T2" fmla="*/ 73 w 347"/>
                <a:gd name="T3" fmla="*/ 317 h 317"/>
                <a:gd name="T4" fmla="*/ 29 w 347"/>
                <a:gd name="T5" fmla="*/ 277 h 317"/>
                <a:gd name="T6" fmla="*/ 2 w 347"/>
                <a:gd name="T7" fmla="*/ 40 h 317"/>
                <a:gd name="T8" fmla="*/ 38 w 347"/>
                <a:gd name="T9" fmla="*/ 0 h 317"/>
                <a:gd name="T10" fmla="*/ 274 w 347"/>
                <a:gd name="T11" fmla="*/ 0 h 317"/>
                <a:gd name="T12" fmla="*/ 318 w 347"/>
                <a:gd name="T13" fmla="*/ 40 h 317"/>
                <a:gd name="T14" fmla="*/ 345 w 347"/>
                <a:gd name="T15" fmla="*/ 277 h 317"/>
                <a:gd name="T16" fmla="*/ 309 w 347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7" h="317">
                  <a:moveTo>
                    <a:pt x="309" y="317"/>
                  </a:moveTo>
                  <a:cubicBezTo>
                    <a:pt x="73" y="317"/>
                    <a:pt x="73" y="317"/>
                    <a:pt x="73" y="317"/>
                  </a:cubicBezTo>
                  <a:cubicBezTo>
                    <a:pt x="51" y="317"/>
                    <a:pt x="31" y="299"/>
                    <a:pt x="29" y="27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5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8" y="40"/>
                  </a:cubicBezTo>
                  <a:cubicBezTo>
                    <a:pt x="345" y="277"/>
                    <a:pt x="345" y="277"/>
                    <a:pt x="345" y="277"/>
                  </a:cubicBezTo>
                  <a:cubicBezTo>
                    <a:pt x="347" y="299"/>
                    <a:pt x="332" y="317"/>
                    <a:pt x="309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43" name="Freeform 553">
              <a:extLst>
                <a:ext uri="{FF2B5EF4-FFF2-40B4-BE49-F238E27FC236}">
                  <a16:creationId xmlns:a16="http://schemas.microsoft.com/office/drawing/2014/main" id="{C4B5A62A-7906-4C8D-93D7-F6FE303595E7}"/>
                </a:ext>
              </a:extLst>
            </p:cNvPr>
            <p:cNvSpPr>
              <a:spLocks/>
            </p:cNvSpPr>
            <p:nvPr/>
          </p:nvSpPr>
          <p:spPr bwMode="auto">
            <a:xfrm>
              <a:off x="5241723" y="4549568"/>
              <a:ext cx="313464" cy="314555"/>
            </a:xfrm>
            <a:custGeom>
              <a:avLst/>
              <a:gdLst>
                <a:gd name="T0" fmla="*/ 275 w 304"/>
                <a:gd name="T1" fmla="*/ 28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1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9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9" y="300"/>
                    <a:pt x="0" y="293"/>
                  </a:cubicBezTo>
                  <a:cubicBezTo>
                    <a:pt x="261" y="0"/>
                    <a:pt x="261" y="0"/>
                    <a:pt x="261" y="0"/>
                  </a:cubicBezTo>
                  <a:cubicBezTo>
                    <a:pt x="269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44" name="Freeform 554">
              <a:extLst>
                <a:ext uri="{FF2B5EF4-FFF2-40B4-BE49-F238E27FC236}">
                  <a16:creationId xmlns:a16="http://schemas.microsoft.com/office/drawing/2014/main" id="{AEBB8449-E160-46BB-9FB9-092D1E03F1A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70071" y="4629706"/>
              <a:ext cx="81228" cy="142286"/>
            </a:xfrm>
            <a:custGeom>
              <a:avLst/>
              <a:gdLst>
                <a:gd name="T0" fmla="*/ 14 w 79"/>
                <a:gd name="T1" fmla="*/ 60 h 138"/>
                <a:gd name="T2" fmla="*/ 40 w 79"/>
                <a:gd name="T3" fmla="*/ 46 h 138"/>
                <a:gd name="T4" fmla="*/ 48 w 79"/>
                <a:gd name="T5" fmla="*/ 120 h 138"/>
                <a:gd name="T6" fmla="*/ 53 w 79"/>
                <a:gd name="T7" fmla="*/ 133 h 138"/>
                <a:gd name="T8" fmla="*/ 65 w 79"/>
                <a:gd name="T9" fmla="*/ 138 h 138"/>
                <a:gd name="T10" fmla="*/ 77 w 79"/>
                <a:gd name="T11" fmla="*/ 117 h 138"/>
                <a:gd name="T12" fmla="*/ 66 w 79"/>
                <a:gd name="T13" fmla="*/ 16 h 138"/>
                <a:gd name="T14" fmla="*/ 61 w 79"/>
                <a:gd name="T15" fmla="*/ 4 h 138"/>
                <a:gd name="T16" fmla="*/ 51 w 79"/>
                <a:gd name="T17" fmla="*/ 0 h 138"/>
                <a:gd name="T18" fmla="*/ 43 w 79"/>
                <a:gd name="T19" fmla="*/ 2 h 138"/>
                <a:gd name="T20" fmla="*/ 38 w 79"/>
                <a:gd name="T21" fmla="*/ 11 h 138"/>
                <a:gd name="T22" fmla="*/ 28 w 79"/>
                <a:gd name="T23" fmla="*/ 23 h 138"/>
                <a:gd name="T24" fmla="*/ 13 w 79"/>
                <a:gd name="T25" fmla="*/ 33 h 138"/>
                <a:gd name="T26" fmla="*/ 3 w 79"/>
                <a:gd name="T27" fmla="*/ 39 h 138"/>
                <a:gd name="T28" fmla="*/ 0 w 79"/>
                <a:gd name="T29" fmla="*/ 48 h 138"/>
                <a:gd name="T30" fmla="*/ 5 w 79"/>
                <a:gd name="T31" fmla="*/ 57 h 138"/>
                <a:gd name="T32" fmla="*/ 14 w 79"/>
                <a:gd name="T33" fmla="*/ 6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9" h="138">
                  <a:moveTo>
                    <a:pt x="14" y="60"/>
                  </a:moveTo>
                  <a:cubicBezTo>
                    <a:pt x="17" y="60"/>
                    <a:pt x="24" y="59"/>
                    <a:pt x="40" y="46"/>
                  </a:cubicBezTo>
                  <a:cubicBezTo>
                    <a:pt x="48" y="120"/>
                    <a:pt x="48" y="120"/>
                    <a:pt x="48" y="120"/>
                  </a:cubicBezTo>
                  <a:cubicBezTo>
                    <a:pt x="48" y="126"/>
                    <a:pt x="50" y="130"/>
                    <a:pt x="53" y="133"/>
                  </a:cubicBezTo>
                  <a:cubicBezTo>
                    <a:pt x="56" y="136"/>
                    <a:pt x="60" y="138"/>
                    <a:pt x="65" y="138"/>
                  </a:cubicBezTo>
                  <a:cubicBezTo>
                    <a:pt x="71" y="138"/>
                    <a:pt x="79" y="134"/>
                    <a:pt x="77" y="117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5" y="11"/>
                    <a:pt x="64" y="7"/>
                    <a:pt x="61" y="4"/>
                  </a:cubicBezTo>
                  <a:cubicBezTo>
                    <a:pt x="58" y="1"/>
                    <a:pt x="55" y="0"/>
                    <a:pt x="51" y="0"/>
                  </a:cubicBezTo>
                  <a:cubicBezTo>
                    <a:pt x="47" y="0"/>
                    <a:pt x="45" y="0"/>
                    <a:pt x="43" y="2"/>
                  </a:cubicBezTo>
                  <a:cubicBezTo>
                    <a:pt x="42" y="3"/>
                    <a:pt x="41" y="6"/>
                    <a:pt x="38" y="11"/>
                  </a:cubicBezTo>
                  <a:cubicBezTo>
                    <a:pt x="35" y="15"/>
                    <a:pt x="32" y="19"/>
                    <a:pt x="28" y="23"/>
                  </a:cubicBezTo>
                  <a:cubicBezTo>
                    <a:pt x="25" y="26"/>
                    <a:pt x="19" y="30"/>
                    <a:pt x="13" y="33"/>
                  </a:cubicBezTo>
                  <a:cubicBezTo>
                    <a:pt x="8" y="35"/>
                    <a:pt x="5" y="37"/>
                    <a:pt x="3" y="39"/>
                  </a:cubicBezTo>
                  <a:cubicBezTo>
                    <a:pt x="2" y="40"/>
                    <a:pt x="0" y="43"/>
                    <a:pt x="0" y="48"/>
                  </a:cubicBezTo>
                  <a:cubicBezTo>
                    <a:pt x="1" y="51"/>
                    <a:pt x="2" y="54"/>
                    <a:pt x="5" y="57"/>
                  </a:cubicBezTo>
                  <a:cubicBezTo>
                    <a:pt x="8" y="59"/>
                    <a:pt x="11" y="60"/>
                    <a:pt x="14" y="60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45" name="Freeform 555">
              <a:extLst>
                <a:ext uri="{FF2B5EF4-FFF2-40B4-BE49-F238E27FC236}">
                  <a16:creationId xmlns:a16="http://schemas.microsoft.com/office/drawing/2014/main" id="{D07FCED5-F5B5-4A90-A618-5F1373ADD82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79102" y="4629706"/>
              <a:ext cx="105215" cy="142286"/>
            </a:xfrm>
            <a:custGeom>
              <a:avLst/>
              <a:gdLst>
                <a:gd name="T0" fmla="*/ 85 w 102"/>
                <a:gd name="T1" fmla="*/ 59 h 138"/>
                <a:gd name="T2" fmla="*/ 71 w 102"/>
                <a:gd name="T3" fmla="*/ 49 h 138"/>
                <a:gd name="T4" fmla="*/ 54 w 102"/>
                <a:gd name="T5" fmla="*/ 46 h 138"/>
                <a:gd name="T6" fmla="*/ 37 w 102"/>
                <a:gd name="T7" fmla="*/ 49 h 138"/>
                <a:gd name="T8" fmla="*/ 30 w 102"/>
                <a:gd name="T9" fmla="*/ 55 h 138"/>
                <a:gd name="T10" fmla="*/ 34 w 102"/>
                <a:gd name="T11" fmla="*/ 31 h 138"/>
                <a:gd name="T12" fmla="*/ 40 w 102"/>
                <a:gd name="T13" fmla="*/ 25 h 138"/>
                <a:gd name="T14" fmla="*/ 47 w 102"/>
                <a:gd name="T15" fmla="*/ 22 h 138"/>
                <a:gd name="T16" fmla="*/ 56 w 102"/>
                <a:gd name="T17" fmla="*/ 25 h 138"/>
                <a:gd name="T18" fmla="*/ 62 w 102"/>
                <a:gd name="T19" fmla="*/ 32 h 138"/>
                <a:gd name="T20" fmla="*/ 69 w 102"/>
                <a:gd name="T21" fmla="*/ 40 h 138"/>
                <a:gd name="T22" fmla="*/ 78 w 102"/>
                <a:gd name="T23" fmla="*/ 43 h 138"/>
                <a:gd name="T24" fmla="*/ 86 w 102"/>
                <a:gd name="T25" fmla="*/ 39 h 138"/>
                <a:gd name="T26" fmla="*/ 89 w 102"/>
                <a:gd name="T27" fmla="*/ 30 h 138"/>
                <a:gd name="T28" fmla="*/ 82 w 102"/>
                <a:gd name="T29" fmla="*/ 16 h 138"/>
                <a:gd name="T30" fmla="*/ 67 w 102"/>
                <a:gd name="T31" fmla="*/ 4 h 138"/>
                <a:gd name="T32" fmla="*/ 45 w 102"/>
                <a:gd name="T33" fmla="*/ 0 h 138"/>
                <a:gd name="T34" fmla="*/ 24 w 102"/>
                <a:gd name="T35" fmla="*/ 4 h 138"/>
                <a:gd name="T36" fmla="*/ 9 w 102"/>
                <a:gd name="T37" fmla="*/ 18 h 138"/>
                <a:gd name="T38" fmla="*/ 1 w 102"/>
                <a:gd name="T39" fmla="*/ 41 h 138"/>
                <a:gd name="T40" fmla="*/ 1 w 102"/>
                <a:gd name="T41" fmla="*/ 71 h 138"/>
                <a:gd name="T42" fmla="*/ 11 w 102"/>
                <a:gd name="T43" fmla="*/ 107 h 138"/>
                <a:gd name="T44" fmla="*/ 31 w 102"/>
                <a:gd name="T45" fmla="*/ 130 h 138"/>
                <a:gd name="T46" fmla="*/ 59 w 102"/>
                <a:gd name="T47" fmla="*/ 138 h 138"/>
                <a:gd name="T48" fmla="*/ 82 w 102"/>
                <a:gd name="T49" fmla="*/ 131 h 138"/>
                <a:gd name="T50" fmla="*/ 98 w 102"/>
                <a:gd name="T51" fmla="*/ 115 h 138"/>
                <a:gd name="T52" fmla="*/ 101 w 102"/>
                <a:gd name="T53" fmla="*/ 91 h 138"/>
                <a:gd name="T54" fmla="*/ 96 w 102"/>
                <a:gd name="T55" fmla="*/ 73 h 138"/>
                <a:gd name="T56" fmla="*/ 85 w 102"/>
                <a:gd name="T57" fmla="*/ 59 h 138"/>
                <a:gd name="T58" fmla="*/ 57 w 102"/>
                <a:gd name="T59" fmla="*/ 114 h 138"/>
                <a:gd name="T60" fmla="*/ 43 w 102"/>
                <a:gd name="T61" fmla="*/ 107 h 138"/>
                <a:gd name="T62" fmla="*/ 35 w 102"/>
                <a:gd name="T63" fmla="*/ 90 h 138"/>
                <a:gd name="T64" fmla="*/ 37 w 102"/>
                <a:gd name="T65" fmla="*/ 78 h 138"/>
                <a:gd name="T66" fmla="*/ 43 w 102"/>
                <a:gd name="T67" fmla="*/ 71 h 138"/>
                <a:gd name="T68" fmla="*/ 51 w 102"/>
                <a:gd name="T69" fmla="*/ 68 h 138"/>
                <a:gd name="T70" fmla="*/ 60 w 102"/>
                <a:gd name="T71" fmla="*/ 71 h 138"/>
                <a:gd name="T72" fmla="*/ 68 w 102"/>
                <a:gd name="T73" fmla="*/ 78 h 138"/>
                <a:gd name="T74" fmla="*/ 72 w 102"/>
                <a:gd name="T75" fmla="*/ 91 h 138"/>
                <a:gd name="T76" fmla="*/ 68 w 102"/>
                <a:gd name="T77" fmla="*/ 108 h 138"/>
                <a:gd name="T78" fmla="*/ 57 w 102"/>
                <a:gd name="T79" fmla="*/ 114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02" h="138">
                  <a:moveTo>
                    <a:pt x="85" y="59"/>
                  </a:moveTo>
                  <a:cubicBezTo>
                    <a:pt x="81" y="54"/>
                    <a:pt x="76" y="51"/>
                    <a:pt x="71" y="49"/>
                  </a:cubicBezTo>
                  <a:cubicBezTo>
                    <a:pt x="66" y="47"/>
                    <a:pt x="60" y="46"/>
                    <a:pt x="54" y="46"/>
                  </a:cubicBezTo>
                  <a:cubicBezTo>
                    <a:pt x="48" y="46"/>
                    <a:pt x="42" y="47"/>
                    <a:pt x="37" y="49"/>
                  </a:cubicBezTo>
                  <a:cubicBezTo>
                    <a:pt x="35" y="51"/>
                    <a:pt x="32" y="53"/>
                    <a:pt x="30" y="55"/>
                  </a:cubicBezTo>
                  <a:cubicBezTo>
                    <a:pt x="30" y="44"/>
                    <a:pt x="31" y="36"/>
                    <a:pt x="34" y="31"/>
                  </a:cubicBezTo>
                  <a:cubicBezTo>
                    <a:pt x="35" y="28"/>
                    <a:pt x="37" y="26"/>
                    <a:pt x="40" y="25"/>
                  </a:cubicBezTo>
                  <a:cubicBezTo>
                    <a:pt x="42" y="23"/>
                    <a:pt x="45" y="22"/>
                    <a:pt x="47" y="22"/>
                  </a:cubicBezTo>
                  <a:cubicBezTo>
                    <a:pt x="50" y="22"/>
                    <a:pt x="53" y="23"/>
                    <a:pt x="56" y="25"/>
                  </a:cubicBezTo>
                  <a:cubicBezTo>
                    <a:pt x="59" y="27"/>
                    <a:pt x="61" y="29"/>
                    <a:pt x="62" y="32"/>
                  </a:cubicBezTo>
                  <a:cubicBezTo>
                    <a:pt x="64" y="35"/>
                    <a:pt x="66" y="38"/>
                    <a:pt x="69" y="40"/>
                  </a:cubicBezTo>
                  <a:cubicBezTo>
                    <a:pt x="72" y="42"/>
                    <a:pt x="75" y="43"/>
                    <a:pt x="78" y="43"/>
                  </a:cubicBezTo>
                  <a:cubicBezTo>
                    <a:pt x="81" y="43"/>
                    <a:pt x="84" y="42"/>
                    <a:pt x="86" y="39"/>
                  </a:cubicBezTo>
                  <a:cubicBezTo>
                    <a:pt x="88" y="37"/>
                    <a:pt x="89" y="34"/>
                    <a:pt x="89" y="30"/>
                  </a:cubicBezTo>
                  <a:cubicBezTo>
                    <a:pt x="88" y="26"/>
                    <a:pt x="86" y="21"/>
                    <a:pt x="82" y="16"/>
                  </a:cubicBezTo>
                  <a:cubicBezTo>
                    <a:pt x="79" y="12"/>
                    <a:pt x="74" y="8"/>
                    <a:pt x="67" y="4"/>
                  </a:cubicBezTo>
                  <a:cubicBezTo>
                    <a:pt x="61" y="1"/>
                    <a:pt x="53" y="0"/>
                    <a:pt x="45" y="0"/>
                  </a:cubicBezTo>
                  <a:cubicBezTo>
                    <a:pt x="37" y="0"/>
                    <a:pt x="30" y="1"/>
                    <a:pt x="24" y="4"/>
                  </a:cubicBezTo>
                  <a:cubicBezTo>
                    <a:pt x="18" y="7"/>
                    <a:pt x="13" y="12"/>
                    <a:pt x="9" y="18"/>
                  </a:cubicBezTo>
                  <a:cubicBezTo>
                    <a:pt x="5" y="24"/>
                    <a:pt x="2" y="32"/>
                    <a:pt x="1" y="41"/>
                  </a:cubicBezTo>
                  <a:cubicBezTo>
                    <a:pt x="0" y="50"/>
                    <a:pt x="0" y="60"/>
                    <a:pt x="1" y="71"/>
                  </a:cubicBezTo>
                  <a:cubicBezTo>
                    <a:pt x="2" y="85"/>
                    <a:pt x="6" y="97"/>
                    <a:pt x="11" y="107"/>
                  </a:cubicBezTo>
                  <a:cubicBezTo>
                    <a:pt x="16" y="117"/>
                    <a:pt x="22" y="125"/>
                    <a:pt x="31" y="130"/>
                  </a:cubicBezTo>
                  <a:cubicBezTo>
                    <a:pt x="39" y="135"/>
                    <a:pt x="48" y="138"/>
                    <a:pt x="59" y="138"/>
                  </a:cubicBezTo>
                  <a:cubicBezTo>
                    <a:pt x="68" y="138"/>
                    <a:pt x="76" y="135"/>
                    <a:pt x="82" y="131"/>
                  </a:cubicBezTo>
                  <a:cubicBezTo>
                    <a:pt x="89" y="127"/>
                    <a:pt x="94" y="122"/>
                    <a:pt x="98" y="115"/>
                  </a:cubicBezTo>
                  <a:cubicBezTo>
                    <a:pt x="101" y="107"/>
                    <a:pt x="102" y="99"/>
                    <a:pt x="101" y="91"/>
                  </a:cubicBezTo>
                  <a:cubicBezTo>
                    <a:pt x="100" y="85"/>
                    <a:pt x="99" y="79"/>
                    <a:pt x="96" y="73"/>
                  </a:cubicBezTo>
                  <a:cubicBezTo>
                    <a:pt x="93" y="68"/>
                    <a:pt x="90" y="63"/>
                    <a:pt x="85" y="59"/>
                  </a:cubicBezTo>
                  <a:close/>
                  <a:moveTo>
                    <a:pt x="57" y="114"/>
                  </a:moveTo>
                  <a:cubicBezTo>
                    <a:pt x="51" y="114"/>
                    <a:pt x="47" y="112"/>
                    <a:pt x="43" y="107"/>
                  </a:cubicBezTo>
                  <a:cubicBezTo>
                    <a:pt x="39" y="103"/>
                    <a:pt x="36" y="97"/>
                    <a:pt x="35" y="90"/>
                  </a:cubicBezTo>
                  <a:cubicBezTo>
                    <a:pt x="35" y="85"/>
                    <a:pt x="35" y="81"/>
                    <a:pt x="37" y="78"/>
                  </a:cubicBezTo>
                  <a:cubicBezTo>
                    <a:pt x="38" y="75"/>
                    <a:pt x="40" y="72"/>
                    <a:pt x="43" y="71"/>
                  </a:cubicBezTo>
                  <a:cubicBezTo>
                    <a:pt x="45" y="69"/>
                    <a:pt x="48" y="68"/>
                    <a:pt x="51" y="68"/>
                  </a:cubicBezTo>
                  <a:cubicBezTo>
                    <a:pt x="55" y="68"/>
                    <a:pt x="58" y="69"/>
                    <a:pt x="60" y="71"/>
                  </a:cubicBezTo>
                  <a:cubicBezTo>
                    <a:pt x="63" y="73"/>
                    <a:pt x="66" y="75"/>
                    <a:pt x="68" y="78"/>
                  </a:cubicBezTo>
                  <a:cubicBezTo>
                    <a:pt x="70" y="82"/>
                    <a:pt x="71" y="86"/>
                    <a:pt x="72" y="91"/>
                  </a:cubicBezTo>
                  <a:cubicBezTo>
                    <a:pt x="72" y="98"/>
                    <a:pt x="71" y="104"/>
                    <a:pt x="68" y="108"/>
                  </a:cubicBezTo>
                  <a:cubicBezTo>
                    <a:pt x="65" y="112"/>
                    <a:pt x="62" y="114"/>
                    <a:pt x="57" y="114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46" name="Freeform 556">
              <a:extLst>
                <a:ext uri="{FF2B5EF4-FFF2-40B4-BE49-F238E27FC236}">
                  <a16:creationId xmlns:a16="http://schemas.microsoft.com/office/drawing/2014/main" id="{74F56EC2-F308-4E44-9DD4-C61C11595E05}"/>
                </a:ext>
              </a:extLst>
            </p:cNvPr>
            <p:cNvSpPr>
              <a:spLocks/>
            </p:cNvSpPr>
            <p:nvPr/>
          </p:nvSpPr>
          <p:spPr bwMode="auto">
            <a:xfrm>
              <a:off x="5611884" y="4537029"/>
              <a:ext cx="357622" cy="327093"/>
            </a:xfrm>
            <a:custGeom>
              <a:avLst/>
              <a:gdLst>
                <a:gd name="T0" fmla="*/ 309 w 347"/>
                <a:gd name="T1" fmla="*/ 317 h 317"/>
                <a:gd name="T2" fmla="*/ 73 w 347"/>
                <a:gd name="T3" fmla="*/ 317 h 317"/>
                <a:gd name="T4" fmla="*/ 29 w 347"/>
                <a:gd name="T5" fmla="*/ 277 h 317"/>
                <a:gd name="T6" fmla="*/ 2 w 347"/>
                <a:gd name="T7" fmla="*/ 40 h 317"/>
                <a:gd name="T8" fmla="*/ 38 w 347"/>
                <a:gd name="T9" fmla="*/ 0 h 317"/>
                <a:gd name="T10" fmla="*/ 274 w 347"/>
                <a:gd name="T11" fmla="*/ 0 h 317"/>
                <a:gd name="T12" fmla="*/ 318 w 347"/>
                <a:gd name="T13" fmla="*/ 40 h 317"/>
                <a:gd name="T14" fmla="*/ 345 w 347"/>
                <a:gd name="T15" fmla="*/ 277 h 317"/>
                <a:gd name="T16" fmla="*/ 309 w 347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7" h="317">
                  <a:moveTo>
                    <a:pt x="309" y="317"/>
                  </a:moveTo>
                  <a:cubicBezTo>
                    <a:pt x="73" y="317"/>
                    <a:pt x="73" y="317"/>
                    <a:pt x="73" y="317"/>
                  </a:cubicBezTo>
                  <a:cubicBezTo>
                    <a:pt x="51" y="317"/>
                    <a:pt x="31" y="299"/>
                    <a:pt x="29" y="27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5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8" y="40"/>
                  </a:cubicBezTo>
                  <a:cubicBezTo>
                    <a:pt x="345" y="277"/>
                    <a:pt x="345" y="277"/>
                    <a:pt x="345" y="277"/>
                  </a:cubicBezTo>
                  <a:cubicBezTo>
                    <a:pt x="347" y="299"/>
                    <a:pt x="332" y="317"/>
                    <a:pt x="309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47" name="Freeform 557">
              <a:extLst>
                <a:ext uri="{FF2B5EF4-FFF2-40B4-BE49-F238E27FC236}">
                  <a16:creationId xmlns:a16="http://schemas.microsoft.com/office/drawing/2014/main" id="{2868FA7B-524F-4350-A3DA-CAFCE5AEFE99}"/>
                </a:ext>
              </a:extLst>
            </p:cNvPr>
            <p:cNvSpPr>
              <a:spLocks/>
            </p:cNvSpPr>
            <p:nvPr/>
          </p:nvSpPr>
          <p:spPr bwMode="auto">
            <a:xfrm>
              <a:off x="5656041" y="4549568"/>
              <a:ext cx="313464" cy="314555"/>
            </a:xfrm>
            <a:custGeom>
              <a:avLst/>
              <a:gdLst>
                <a:gd name="T0" fmla="*/ 275 w 304"/>
                <a:gd name="T1" fmla="*/ 28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1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9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9" y="300"/>
                    <a:pt x="0" y="293"/>
                  </a:cubicBezTo>
                  <a:cubicBezTo>
                    <a:pt x="261" y="0"/>
                    <a:pt x="261" y="0"/>
                    <a:pt x="261" y="0"/>
                  </a:cubicBezTo>
                  <a:cubicBezTo>
                    <a:pt x="269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48" name="Freeform 558">
              <a:extLst>
                <a:ext uri="{FF2B5EF4-FFF2-40B4-BE49-F238E27FC236}">
                  <a16:creationId xmlns:a16="http://schemas.microsoft.com/office/drawing/2014/main" id="{1DD5ED78-F1D1-4E43-BF88-ADCFBA1391F3}"/>
                </a:ext>
              </a:extLst>
            </p:cNvPr>
            <p:cNvSpPr>
              <a:spLocks/>
            </p:cNvSpPr>
            <p:nvPr/>
          </p:nvSpPr>
          <p:spPr bwMode="auto">
            <a:xfrm>
              <a:off x="5683299" y="4629706"/>
              <a:ext cx="81228" cy="142286"/>
            </a:xfrm>
            <a:custGeom>
              <a:avLst/>
              <a:gdLst>
                <a:gd name="T0" fmla="*/ 14 w 79"/>
                <a:gd name="T1" fmla="*/ 60 h 138"/>
                <a:gd name="T2" fmla="*/ 39 w 79"/>
                <a:gd name="T3" fmla="*/ 46 h 138"/>
                <a:gd name="T4" fmla="*/ 48 w 79"/>
                <a:gd name="T5" fmla="*/ 120 h 138"/>
                <a:gd name="T6" fmla="*/ 53 w 79"/>
                <a:gd name="T7" fmla="*/ 133 h 138"/>
                <a:gd name="T8" fmla="*/ 64 w 79"/>
                <a:gd name="T9" fmla="*/ 138 h 138"/>
                <a:gd name="T10" fmla="*/ 77 w 79"/>
                <a:gd name="T11" fmla="*/ 117 h 138"/>
                <a:gd name="T12" fmla="*/ 66 w 79"/>
                <a:gd name="T13" fmla="*/ 16 h 138"/>
                <a:gd name="T14" fmla="*/ 61 w 79"/>
                <a:gd name="T15" fmla="*/ 4 h 138"/>
                <a:gd name="T16" fmla="*/ 51 w 79"/>
                <a:gd name="T17" fmla="*/ 0 h 138"/>
                <a:gd name="T18" fmla="*/ 43 w 79"/>
                <a:gd name="T19" fmla="*/ 2 h 138"/>
                <a:gd name="T20" fmla="*/ 38 w 79"/>
                <a:gd name="T21" fmla="*/ 11 h 138"/>
                <a:gd name="T22" fmla="*/ 28 w 79"/>
                <a:gd name="T23" fmla="*/ 23 h 138"/>
                <a:gd name="T24" fmla="*/ 13 w 79"/>
                <a:gd name="T25" fmla="*/ 33 h 138"/>
                <a:gd name="T26" fmla="*/ 3 w 79"/>
                <a:gd name="T27" fmla="*/ 39 h 138"/>
                <a:gd name="T28" fmla="*/ 0 w 79"/>
                <a:gd name="T29" fmla="*/ 48 h 138"/>
                <a:gd name="T30" fmla="*/ 5 w 79"/>
                <a:gd name="T31" fmla="*/ 57 h 138"/>
                <a:gd name="T32" fmla="*/ 14 w 79"/>
                <a:gd name="T33" fmla="*/ 6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9" h="138">
                  <a:moveTo>
                    <a:pt x="14" y="60"/>
                  </a:moveTo>
                  <a:cubicBezTo>
                    <a:pt x="17" y="60"/>
                    <a:pt x="24" y="59"/>
                    <a:pt x="39" y="46"/>
                  </a:cubicBezTo>
                  <a:cubicBezTo>
                    <a:pt x="48" y="120"/>
                    <a:pt x="48" y="120"/>
                    <a:pt x="48" y="120"/>
                  </a:cubicBezTo>
                  <a:cubicBezTo>
                    <a:pt x="48" y="126"/>
                    <a:pt x="50" y="130"/>
                    <a:pt x="53" y="133"/>
                  </a:cubicBezTo>
                  <a:cubicBezTo>
                    <a:pt x="56" y="136"/>
                    <a:pt x="60" y="138"/>
                    <a:pt x="64" y="138"/>
                  </a:cubicBezTo>
                  <a:cubicBezTo>
                    <a:pt x="71" y="138"/>
                    <a:pt x="79" y="134"/>
                    <a:pt x="77" y="117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5" y="11"/>
                    <a:pt x="64" y="7"/>
                    <a:pt x="61" y="4"/>
                  </a:cubicBezTo>
                  <a:cubicBezTo>
                    <a:pt x="58" y="1"/>
                    <a:pt x="55" y="0"/>
                    <a:pt x="51" y="0"/>
                  </a:cubicBezTo>
                  <a:cubicBezTo>
                    <a:pt x="47" y="0"/>
                    <a:pt x="45" y="1"/>
                    <a:pt x="43" y="2"/>
                  </a:cubicBezTo>
                  <a:cubicBezTo>
                    <a:pt x="43" y="3"/>
                    <a:pt x="41" y="5"/>
                    <a:pt x="38" y="11"/>
                  </a:cubicBezTo>
                  <a:cubicBezTo>
                    <a:pt x="35" y="15"/>
                    <a:pt x="32" y="19"/>
                    <a:pt x="28" y="23"/>
                  </a:cubicBezTo>
                  <a:cubicBezTo>
                    <a:pt x="24" y="26"/>
                    <a:pt x="19" y="30"/>
                    <a:pt x="13" y="33"/>
                  </a:cubicBezTo>
                  <a:cubicBezTo>
                    <a:pt x="8" y="35"/>
                    <a:pt x="5" y="37"/>
                    <a:pt x="3" y="39"/>
                  </a:cubicBezTo>
                  <a:cubicBezTo>
                    <a:pt x="1" y="40"/>
                    <a:pt x="0" y="43"/>
                    <a:pt x="0" y="48"/>
                  </a:cubicBezTo>
                  <a:cubicBezTo>
                    <a:pt x="0" y="51"/>
                    <a:pt x="2" y="54"/>
                    <a:pt x="5" y="57"/>
                  </a:cubicBezTo>
                  <a:cubicBezTo>
                    <a:pt x="8" y="59"/>
                    <a:pt x="11" y="60"/>
                    <a:pt x="14" y="60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49" name="Freeform 559">
              <a:extLst>
                <a:ext uri="{FF2B5EF4-FFF2-40B4-BE49-F238E27FC236}">
                  <a16:creationId xmlns:a16="http://schemas.microsoft.com/office/drawing/2014/main" id="{0C2A609A-4F6E-427B-9C93-A7663CA6753F}"/>
                </a:ext>
              </a:extLst>
            </p:cNvPr>
            <p:cNvSpPr>
              <a:spLocks/>
            </p:cNvSpPr>
            <p:nvPr/>
          </p:nvSpPr>
          <p:spPr bwMode="auto">
            <a:xfrm>
              <a:off x="5791240" y="4631886"/>
              <a:ext cx="99218" cy="140105"/>
            </a:xfrm>
            <a:custGeom>
              <a:avLst/>
              <a:gdLst>
                <a:gd name="T0" fmla="*/ 75 w 96"/>
                <a:gd name="T1" fmla="*/ 0 h 136"/>
                <a:gd name="T2" fmla="*/ 17 w 96"/>
                <a:gd name="T3" fmla="*/ 0 h 136"/>
                <a:gd name="T4" fmla="*/ 5 w 96"/>
                <a:gd name="T5" fmla="*/ 2 h 136"/>
                <a:gd name="T6" fmla="*/ 0 w 96"/>
                <a:gd name="T7" fmla="*/ 12 h 136"/>
                <a:gd name="T8" fmla="*/ 6 w 96"/>
                <a:gd name="T9" fmla="*/ 23 h 136"/>
                <a:gd name="T10" fmla="*/ 20 w 96"/>
                <a:gd name="T11" fmla="*/ 26 h 136"/>
                <a:gd name="T12" fmla="*/ 61 w 96"/>
                <a:gd name="T13" fmla="*/ 26 h 136"/>
                <a:gd name="T14" fmla="*/ 48 w 96"/>
                <a:gd name="T15" fmla="*/ 50 h 136"/>
                <a:gd name="T16" fmla="*/ 37 w 96"/>
                <a:gd name="T17" fmla="*/ 78 h 136"/>
                <a:gd name="T18" fmla="*/ 32 w 96"/>
                <a:gd name="T19" fmla="*/ 102 h 136"/>
                <a:gd name="T20" fmla="*/ 31 w 96"/>
                <a:gd name="T21" fmla="*/ 118 h 136"/>
                <a:gd name="T22" fmla="*/ 37 w 96"/>
                <a:gd name="T23" fmla="*/ 131 h 136"/>
                <a:gd name="T24" fmla="*/ 48 w 96"/>
                <a:gd name="T25" fmla="*/ 136 h 136"/>
                <a:gd name="T26" fmla="*/ 59 w 96"/>
                <a:gd name="T27" fmla="*/ 131 h 136"/>
                <a:gd name="T28" fmla="*/ 63 w 96"/>
                <a:gd name="T29" fmla="*/ 117 h 136"/>
                <a:gd name="T30" fmla="*/ 64 w 96"/>
                <a:gd name="T31" fmla="*/ 106 h 136"/>
                <a:gd name="T32" fmla="*/ 64 w 96"/>
                <a:gd name="T33" fmla="*/ 94 h 136"/>
                <a:gd name="T34" fmla="*/ 66 w 96"/>
                <a:gd name="T35" fmla="*/ 83 h 136"/>
                <a:gd name="T36" fmla="*/ 74 w 96"/>
                <a:gd name="T37" fmla="*/ 57 h 136"/>
                <a:gd name="T38" fmla="*/ 83 w 96"/>
                <a:gd name="T39" fmla="*/ 39 h 136"/>
                <a:gd name="T40" fmla="*/ 92 w 96"/>
                <a:gd name="T41" fmla="*/ 26 h 136"/>
                <a:gd name="T42" fmla="*/ 96 w 96"/>
                <a:gd name="T43" fmla="*/ 14 h 136"/>
                <a:gd name="T44" fmla="*/ 89 w 96"/>
                <a:gd name="T45" fmla="*/ 3 h 136"/>
                <a:gd name="T46" fmla="*/ 75 w 96"/>
                <a:gd name="T47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96" h="136">
                  <a:moveTo>
                    <a:pt x="75" y="0"/>
                  </a:moveTo>
                  <a:cubicBezTo>
                    <a:pt x="17" y="0"/>
                    <a:pt x="17" y="0"/>
                    <a:pt x="17" y="0"/>
                  </a:cubicBezTo>
                  <a:cubicBezTo>
                    <a:pt x="11" y="0"/>
                    <a:pt x="8" y="0"/>
                    <a:pt x="5" y="2"/>
                  </a:cubicBezTo>
                  <a:cubicBezTo>
                    <a:pt x="2" y="3"/>
                    <a:pt x="0" y="6"/>
                    <a:pt x="0" y="12"/>
                  </a:cubicBezTo>
                  <a:cubicBezTo>
                    <a:pt x="1" y="17"/>
                    <a:pt x="3" y="21"/>
                    <a:pt x="6" y="23"/>
                  </a:cubicBezTo>
                  <a:cubicBezTo>
                    <a:pt x="10" y="25"/>
                    <a:pt x="14" y="26"/>
                    <a:pt x="20" y="26"/>
                  </a:cubicBezTo>
                  <a:cubicBezTo>
                    <a:pt x="61" y="26"/>
                    <a:pt x="61" y="26"/>
                    <a:pt x="61" y="26"/>
                  </a:cubicBezTo>
                  <a:cubicBezTo>
                    <a:pt x="55" y="34"/>
                    <a:pt x="51" y="42"/>
                    <a:pt x="48" y="50"/>
                  </a:cubicBezTo>
                  <a:cubicBezTo>
                    <a:pt x="43" y="60"/>
                    <a:pt x="40" y="69"/>
                    <a:pt x="37" y="78"/>
                  </a:cubicBezTo>
                  <a:cubicBezTo>
                    <a:pt x="35" y="87"/>
                    <a:pt x="33" y="95"/>
                    <a:pt x="32" y="102"/>
                  </a:cubicBezTo>
                  <a:cubicBezTo>
                    <a:pt x="31" y="109"/>
                    <a:pt x="31" y="114"/>
                    <a:pt x="31" y="118"/>
                  </a:cubicBezTo>
                  <a:cubicBezTo>
                    <a:pt x="32" y="123"/>
                    <a:pt x="34" y="128"/>
                    <a:pt x="37" y="131"/>
                  </a:cubicBezTo>
                  <a:cubicBezTo>
                    <a:pt x="40" y="134"/>
                    <a:pt x="44" y="136"/>
                    <a:pt x="48" y="136"/>
                  </a:cubicBezTo>
                  <a:cubicBezTo>
                    <a:pt x="53" y="136"/>
                    <a:pt x="56" y="134"/>
                    <a:pt x="59" y="131"/>
                  </a:cubicBezTo>
                  <a:cubicBezTo>
                    <a:pt x="61" y="128"/>
                    <a:pt x="63" y="124"/>
                    <a:pt x="63" y="117"/>
                  </a:cubicBezTo>
                  <a:cubicBezTo>
                    <a:pt x="63" y="115"/>
                    <a:pt x="64" y="111"/>
                    <a:pt x="64" y="106"/>
                  </a:cubicBezTo>
                  <a:cubicBezTo>
                    <a:pt x="64" y="101"/>
                    <a:pt x="64" y="97"/>
                    <a:pt x="64" y="94"/>
                  </a:cubicBezTo>
                  <a:cubicBezTo>
                    <a:pt x="65" y="91"/>
                    <a:pt x="65" y="87"/>
                    <a:pt x="66" y="83"/>
                  </a:cubicBezTo>
                  <a:cubicBezTo>
                    <a:pt x="68" y="73"/>
                    <a:pt x="71" y="64"/>
                    <a:pt x="74" y="57"/>
                  </a:cubicBezTo>
                  <a:cubicBezTo>
                    <a:pt x="77" y="50"/>
                    <a:pt x="80" y="44"/>
                    <a:pt x="83" y="39"/>
                  </a:cubicBezTo>
                  <a:cubicBezTo>
                    <a:pt x="87" y="34"/>
                    <a:pt x="89" y="30"/>
                    <a:pt x="92" y="26"/>
                  </a:cubicBezTo>
                  <a:cubicBezTo>
                    <a:pt x="95" y="21"/>
                    <a:pt x="96" y="17"/>
                    <a:pt x="96" y="14"/>
                  </a:cubicBezTo>
                  <a:cubicBezTo>
                    <a:pt x="95" y="9"/>
                    <a:pt x="93" y="5"/>
                    <a:pt x="89" y="3"/>
                  </a:cubicBezTo>
                  <a:cubicBezTo>
                    <a:pt x="86" y="1"/>
                    <a:pt x="81" y="0"/>
                    <a:pt x="75" y="0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50" name="Freeform 560">
              <a:extLst>
                <a:ext uri="{FF2B5EF4-FFF2-40B4-BE49-F238E27FC236}">
                  <a16:creationId xmlns:a16="http://schemas.microsoft.com/office/drawing/2014/main" id="{D1AB8BD1-EF52-44B4-937F-149D7BE57E9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1222" y="4952438"/>
              <a:ext cx="358712" cy="326003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3 w 348"/>
                <a:gd name="T7" fmla="*/ 40 h 316"/>
                <a:gd name="T8" fmla="*/ 38 w 348"/>
                <a:gd name="T9" fmla="*/ 0 h 316"/>
                <a:gd name="T10" fmla="*/ 275 w 348"/>
                <a:gd name="T11" fmla="*/ 0 h 316"/>
                <a:gd name="T12" fmla="*/ 319 w 348"/>
                <a:gd name="T13" fmla="*/ 40 h 316"/>
                <a:gd name="T14" fmla="*/ 346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29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7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7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51" name="Freeform 561">
              <a:extLst>
                <a:ext uri="{FF2B5EF4-FFF2-40B4-BE49-F238E27FC236}">
                  <a16:creationId xmlns:a16="http://schemas.microsoft.com/office/drawing/2014/main" id="{9FFD2F28-EB71-4171-9175-F460EF6DF87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7015" y="4963886"/>
              <a:ext cx="312919" cy="314555"/>
            </a:xfrm>
            <a:custGeom>
              <a:avLst/>
              <a:gdLst>
                <a:gd name="T0" fmla="*/ 275 w 304"/>
                <a:gd name="T1" fmla="*/ 29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9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1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8"/>
                    <a:pt x="274" y="18"/>
                    <a:pt x="275" y="29"/>
                  </a:cubicBezTo>
                  <a:close/>
                </a:path>
              </a:pathLst>
            </a:custGeom>
            <a:solidFill>
              <a:srgbClr val="484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52" name="Freeform 562">
              <a:extLst>
                <a:ext uri="{FF2B5EF4-FFF2-40B4-BE49-F238E27FC236}">
                  <a16:creationId xmlns:a16="http://schemas.microsoft.com/office/drawing/2014/main" id="{87036AEB-B7DA-4630-91A3-F76A5EC81700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4818" y="5044024"/>
              <a:ext cx="82319" cy="142286"/>
            </a:xfrm>
            <a:custGeom>
              <a:avLst/>
              <a:gdLst>
                <a:gd name="T0" fmla="*/ 14 w 80"/>
                <a:gd name="T1" fmla="*/ 61 h 138"/>
                <a:gd name="T2" fmla="*/ 40 w 80"/>
                <a:gd name="T3" fmla="*/ 47 h 138"/>
                <a:gd name="T4" fmla="*/ 48 w 80"/>
                <a:gd name="T5" fmla="*/ 121 h 138"/>
                <a:gd name="T6" fmla="*/ 54 w 80"/>
                <a:gd name="T7" fmla="*/ 133 h 138"/>
                <a:gd name="T8" fmla="*/ 65 w 80"/>
                <a:gd name="T9" fmla="*/ 138 h 138"/>
                <a:gd name="T10" fmla="*/ 78 w 80"/>
                <a:gd name="T11" fmla="*/ 117 h 138"/>
                <a:gd name="T12" fmla="*/ 66 w 80"/>
                <a:gd name="T13" fmla="*/ 16 h 138"/>
                <a:gd name="T14" fmla="*/ 62 w 80"/>
                <a:gd name="T15" fmla="*/ 5 h 138"/>
                <a:gd name="T16" fmla="*/ 51 w 80"/>
                <a:gd name="T17" fmla="*/ 0 h 138"/>
                <a:gd name="T18" fmla="*/ 44 w 80"/>
                <a:gd name="T19" fmla="*/ 2 h 138"/>
                <a:gd name="T20" fmla="*/ 38 w 80"/>
                <a:gd name="T21" fmla="*/ 11 h 138"/>
                <a:gd name="T22" fmla="*/ 28 w 80"/>
                <a:gd name="T23" fmla="*/ 23 h 138"/>
                <a:gd name="T24" fmla="*/ 13 w 80"/>
                <a:gd name="T25" fmla="*/ 33 h 138"/>
                <a:gd name="T26" fmla="*/ 4 w 80"/>
                <a:gd name="T27" fmla="*/ 39 h 138"/>
                <a:gd name="T28" fmla="*/ 1 w 80"/>
                <a:gd name="T29" fmla="*/ 48 h 138"/>
                <a:gd name="T30" fmla="*/ 5 w 80"/>
                <a:gd name="T31" fmla="*/ 57 h 138"/>
                <a:gd name="T32" fmla="*/ 14 w 80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14" y="61"/>
                  </a:moveTo>
                  <a:cubicBezTo>
                    <a:pt x="18" y="61"/>
                    <a:pt x="24" y="59"/>
                    <a:pt x="40" y="47"/>
                  </a:cubicBezTo>
                  <a:cubicBezTo>
                    <a:pt x="48" y="121"/>
                    <a:pt x="48" y="121"/>
                    <a:pt x="48" y="121"/>
                  </a:cubicBezTo>
                  <a:cubicBezTo>
                    <a:pt x="49" y="126"/>
                    <a:pt x="51" y="130"/>
                    <a:pt x="54" y="133"/>
                  </a:cubicBezTo>
                  <a:cubicBezTo>
                    <a:pt x="57" y="136"/>
                    <a:pt x="60" y="138"/>
                    <a:pt x="65" y="138"/>
                  </a:cubicBezTo>
                  <a:cubicBezTo>
                    <a:pt x="72" y="138"/>
                    <a:pt x="80" y="134"/>
                    <a:pt x="78" y="117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6" y="12"/>
                    <a:pt x="64" y="8"/>
                    <a:pt x="62" y="5"/>
                  </a:cubicBezTo>
                  <a:cubicBezTo>
                    <a:pt x="59" y="2"/>
                    <a:pt x="55" y="0"/>
                    <a:pt x="51" y="0"/>
                  </a:cubicBezTo>
                  <a:cubicBezTo>
                    <a:pt x="48" y="0"/>
                    <a:pt x="45" y="1"/>
                    <a:pt x="44" y="2"/>
                  </a:cubicBezTo>
                  <a:cubicBezTo>
                    <a:pt x="43" y="3"/>
                    <a:pt x="42" y="5"/>
                    <a:pt x="38" y="11"/>
                  </a:cubicBezTo>
                  <a:cubicBezTo>
                    <a:pt x="35" y="16"/>
                    <a:pt x="32" y="20"/>
                    <a:pt x="28" y="23"/>
                  </a:cubicBezTo>
                  <a:cubicBezTo>
                    <a:pt x="25" y="27"/>
                    <a:pt x="20" y="30"/>
                    <a:pt x="13" y="33"/>
                  </a:cubicBezTo>
                  <a:cubicBezTo>
                    <a:pt x="9" y="36"/>
                    <a:pt x="5" y="37"/>
                    <a:pt x="4" y="39"/>
                  </a:cubicBezTo>
                  <a:cubicBezTo>
                    <a:pt x="2" y="40"/>
                    <a:pt x="0" y="43"/>
                    <a:pt x="1" y="48"/>
                  </a:cubicBezTo>
                  <a:cubicBezTo>
                    <a:pt x="1" y="51"/>
                    <a:pt x="2" y="54"/>
                    <a:pt x="5" y="57"/>
                  </a:cubicBezTo>
                  <a:cubicBezTo>
                    <a:pt x="8" y="59"/>
                    <a:pt x="11" y="61"/>
                    <a:pt x="14" y="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53" name="Freeform 563">
              <a:extLst>
                <a:ext uri="{FF2B5EF4-FFF2-40B4-BE49-F238E27FC236}">
                  <a16:creationId xmlns:a16="http://schemas.microsoft.com/office/drawing/2014/main" id="{C699EC7C-53FA-4E2F-98D8-93DD2A0219B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353849" y="5044024"/>
              <a:ext cx="104125" cy="142286"/>
            </a:xfrm>
            <a:custGeom>
              <a:avLst/>
              <a:gdLst>
                <a:gd name="T0" fmla="*/ 30 w 101"/>
                <a:gd name="T1" fmla="*/ 132 h 138"/>
                <a:gd name="T2" fmla="*/ 57 w 101"/>
                <a:gd name="T3" fmla="*/ 138 h 138"/>
                <a:gd name="T4" fmla="*/ 82 w 101"/>
                <a:gd name="T5" fmla="*/ 132 h 138"/>
                <a:gd name="T6" fmla="*/ 97 w 101"/>
                <a:gd name="T7" fmla="*/ 117 h 138"/>
                <a:gd name="T8" fmla="*/ 101 w 101"/>
                <a:gd name="T9" fmla="*/ 95 h 138"/>
                <a:gd name="T10" fmla="*/ 96 w 101"/>
                <a:gd name="T11" fmla="*/ 80 h 138"/>
                <a:gd name="T12" fmla="*/ 87 w 101"/>
                <a:gd name="T13" fmla="*/ 69 h 138"/>
                <a:gd name="T14" fmla="*/ 78 w 101"/>
                <a:gd name="T15" fmla="*/ 63 h 138"/>
                <a:gd name="T16" fmla="*/ 86 w 101"/>
                <a:gd name="T17" fmla="*/ 54 h 138"/>
                <a:gd name="T18" fmla="*/ 89 w 101"/>
                <a:gd name="T19" fmla="*/ 37 h 138"/>
                <a:gd name="T20" fmla="*/ 85 w 101"/>
                <a:gd name="T21" fmla="*/ 23 h 138"/>
                <a:gd name="T22" fmla="*/ 75 w 101"/>
                <a:gd name="T23" fmla="*/ 11 h 138"/>
                <a:gd name="T24" fmla="*/ 60 w 101"/>
                <a:gd name="T25" fmla="*/ 3 h 138"/>
                <a:gd name="T26" fmla="*/ 40 w 101"/>
                <a:gd name="T27" fmla="*/ 0 h 138"/>
                <a:gd name="T28" fmla="*/ 18 w 101"/>
                <a:gd name="T29" fmla="*/ 5 h 138"/>
                <a:gd name="T30" fmla="*/ 4 w 101"/>
                <a:gd name="T31" fmla="*/ 18 h 138"/>
                <a:gd name="T32" fmla="*/ 1 w 101"/>
                <a:gd name="T33" fmla="*/ 36 h 138"/>
                <a:gd name="T34" fmla="*/ 18 w 101"/>
                <a:gd name="T35" fmla="*/ 63 h 138"/>
                <a:gd name="T36" fmla="*/ 3 w 101"/>
                <a:gd name="T37" fmla="*/ 95 h 138"/>
                <a:gd name="T38" fmla="*/ 11 w 101"/>
                <a:gd name="T39" fmla="*/ 117 h 138"/>
                <a:gd name="T40" fmla="*/ 30 w 101"/>
                <a:gd name="T41" fmla="*/ 132 h 138"/>
                <a:gd name="T42" fmla="*/ 60 w 101"/>
                <a:gd name="T43" fmla="*/ 44 h 138"/>
                <a:gd name="T44" fmla="*/ 58 w 101"/>
                <a:gd name="T45" fmla="*/ 48 h 138"/>
                <a:gd name="T46" fmla="*/ 53 w 101"/>
                <a:gd name="T47" fmla="*/ 51 h 138"/>
                <a:gd name="T48" fmla="*/ 47 w 101"/>
                <a:gd name="T49" fmla="*/ 52 h 138"/>
                <a:gd name="T50" fmla="*/ 35 w 101"/>
                <a:gd name="T51" fmla="*/ 48 h 138"/>
                <a:gd name="T52" fmla="*/ 30 w 101"/>
                <a:gd name="T53" fmla="*/ 38 h 138"/>
                <a:gd name="T54" fmla="*/ 33 w 101"/>
                <a:gd name="T55" fmla="*/ 27 h 138"/>
                <a:gd name="T56" fmla="*/ 43 w 101"/>
                <a:gd name="T57" fmla="*/ 23 h 138"/>
                <a:gd name="T58" fmla="*/ 52 w 101"/>
                <a:gd name="T59" fmla="*/ 25 h 138"/>
                <a:gd name="T60" fmla="*/ 58 w 101"/>
                <a:gd name="T61" fmla="*/ 30 h 138"/>
                <a:gd name="T62" fmla="*/ 61 w 101"/>
                <a:gd name="T63" fmla="*/ 38 h 138"/>
                <a:gd name="T64" fmla="*/ 60 w 101"/>
                <a:gd name="T65" fmla="*/ 44 h 138"/>
                <a:gd name="T66" fmla="*/ 69 w 101"/>
                <a:gd name="T67" fmla="*/ 105 h 138"/>
                <a:gd name="T68" fmla="*/ 63 w 101"/>
                <a:gd name="T69" fmla="*/ 112 h 138"/>
                <a:gd name="T70" fmla="*/ 54 w 101"/>
                <a:gd name="T71" fmla="*/ 115 h 138"/>
                <a:gd name="T72" fmla="*/ 44 w 101"/>
                <a:gd name="T73" fmla="*/ 112 h 138"/>
                <a:gd name="T74" fmla="*/ 37 w 101"/>
                <a:gd name="T75" fmla="*/ 105 h 138"/>
                <a:gd name="T76" fmla="*/ 33 w 101"/>
                <a:gd name="T77" fmla="*/ 95 h 138"/>
                <a:gd name="T78" fmla="*/ 37 w 101"/>
                <a:gd name="T79" fmla="*/ 80 h 138"/>
                <a:gd name="T80" fmla="*/ 49 w 101"/>
                <a:gd name="T81" fmla="*/ 75 h 138"/>
                <a:gd name="T82" fmla="*/ 59 w 101"/>
                <a:gd name="T83" fmla="*/ 77 h 138"/>
                <a:gd name="T84" fmla="*/ 67 w 101"/>
                <a:gd name="T85" fmla="*/ 84 h 138"/>
                <a:gd name="T86" fmla="*/ 70 w 101"/>
                <a:gd name="T87" fmla="*/ 95 h 138"/>
                <a:gd name="T88" fmla="*/ 69 w 101"/>
                <a:gd name="T89" fmla="*/ 105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01" h="138">
                  <a:moveTo>
                    <a:pt x="30" y="132"/>
                  </a:moveTo>
                  <a:cubicBezTo>
                    <a:pt x="38" y="136"/>
                    <a:pt x="47" y="138"/>
                    <a:pt x="57" y="138"/>
                  </a:cubicBezTo>
                  <a:cubicBezTo>
                    <a:pt x="67" y="138"/>
                    <a:pt x="75" y="136"/>
                    <a:pt x="82" y="132"/>
                  </a:cubicBezTo>
                  <a:cubicBezTo>
                    <a:pt x="89" y="129"/>
                    <a:pt x="94" y="123"/>
                    <a:pt x="97" y="117"/>
                  </a:cubicBezTo>
                  <a:cubicBezTo>
                    <a:pt x="100" y="110"/>
                    <a:pt x="101" y="103"/>
                    <a:pt x="101" y="95"/>
                  </a:cubicBezTo>
                  <a:cubicBezTo>
                    <a:pt x="100" y="90"/>
                    <a:pt x="99" y="85"/>
                    <a:pt x="96" y="80"/>
                  </a:cubicBezTo>
                  <a:cubicBezTo>
                    <a:pt x="94" y="76"/>
                    <a:pt x="91" y="72"/>
                    <a:pt x="87" y="69"/>
                  </a:cubicBezTo>
                  <a:cubicBezTo>
                    <a:pt x="84" y="66"/>
                    <a:pt x="81" y="64"/>
                    <a:pt x="78" y="63"/>
                  </a:cubicBezTo>
                  <a:cubicBezTo>
                    <a:pt x="82" y="60"/>
                    <a:pt x="84" y="57"/>
                    <a:pt x="86" y="54"/>
                  </a:cubicBezTo>
                  <a:cubicBezTo>
                    <a:pt x="89" y="49"/>
                    <a:pt x="90" y="43"/>
                    <a:pt x="89" y="37"/>
                  </a:cubicBezTo>
                  <a:cubicBezTo>
                    <a:pt x="89" y="32"/>
                    <a:pt x="87" y="27"/>
                    <a:pt x="85" y="23"/>
                  </a:cubicBezTo>
                  <a:cubicBezTo>
                    <a:pt x="83" y="18"/>
                    <a:pt x="79" y="14"/>
                    <a:pt x="75" y="11"/>
                  </a:cubicBezTo>
                  <a:cubicBezTo>
                    <a:pt x="71" y="7"/>
                    <a:pt x="66" y="5"/>
                    <a:pt x="60" y="3"/>
                  </a:cubicBezTo>
                  <a:cubicBezTo>
                    <a:pt x="54" y="1"/>
                    <a:pt x="48" y="0"/>
                    <a:pt x="40" y="0"/>
                  </a:cubicBezTo>
                  <a:cubicBezTo>
                    <a:pt x="32" y="0"/>
                    <a:pt x="24" y="1"/>
                    <a:pt x="18" y="5"/>
                  </a:cubicBezTo>
                  <a:cubicBezTo>
                    <a:pt x="12" y="8"/>
                    <a:pt x="7" y="13"/>
                    <a:pt x="4" y="18"/>
                  </a:cubicBezTo>
                  <a:cubicBezTo>
                    <a:pt x="1" y="24"/>
                    <a:pt x="0" y="30"/>
                    <a:pt x="1" y="36"/>
                  </a:cubicBezTo>
                  <a:cubicBezTo>
                    <a:pt x="2" y="48"/>
                    <a:pt x="8" y="57"/>
                    <a:pt x="18" y="63"/>
                  </a:cubicBezTo>
                  <a:cubicBezTo>
                    <a:pt x="7" y="70"/>
                    <a:pt x="2" y="81"/>
                    <a:pt x="3" y="95"/>
                  </a:cubicBezTo>
                  <a:cubicBezTo>
                    <a:pt x="4" y="103"/>
                    <a:pt x="7" y="111"/>
                    <a:pt x="11" y="117"/>
                  </a:cubicBezTo>
                  <a:cubicBezTo>
                    <a:pt x="16" y="123"/>
                    <a:pt x="22" y="129"/>
                    <a:pt x="30" y="132"/>
                  </a:cubicBezTo>
                  <a:close/>
                  <a:moveTo>
                    <a:pt x="60" y="44"/>
                  </a:moveTo>
                  <a:cubicBezTo>
                    <a:pt x="60" y="45"/>
                    <a:pt x="59" y="47"/>
                    <a:pt x="58" y="48"/>
                  </a:cubicBezTo>
                  <a:cubicBezTo>
                    <a:pt x="56" y="49"/>
                    <a:pt x="55" y="50"/>
                    <a:pt x="53" y="51"/>
                  </a:cubicBezTo>
                  <a:cubicBezTo>
                    <a:pt x="51" y="52"/>
                    <a:pt x="49" y="52"/>
                    <a:pt x="47" y="52"/>
                  </a:cubicBezTo>
                  <a:cubicBezTo>
                    <a:pt x="42" y="52"/>
                    <a:pt x="38" y="51"/>
                    <a:pt x="35" y="48"/>
                  </a:cubicBezTo>
                  <a:cubicBezTo>
                    <a:pt x="32" y="45"/>
                    <a:pt x="30" y="42"/>
                    <a:pt x="30" y="38"/>
                  </a:cubicBezTo>
                  <a:cubicBezTo>
                    <a:pt x="29" y="33"/>
                    <a:pt x="30" y="30"/>
                    <a:pt x="33" y="27"/>
                  </a:cubicBezTo>
                  <a:cubicBezTo>
                    <a:pt x="35" y="24"/>
                    <a:pt x="39" y="23"/>
                    <a:pt x="43" y="23"/>
                  </a:cubicBezTo>
                  <a:cubicBezTo>
                    <a:pt x="46" y="23"/>
                    <a:pt x="49" y="23"/>
                    <a:pt x="52" y="25"/>
                  </a:cubicBezTo>
                  <a:cubicBezTo>
                    <a:pt x="54" y="26"/>
                    <a:pt x="56" y="28"/>
                    <a:pt x="58" y="30"/>
                  </a:cubicBezTo>
                  <a:cubicBezTo>
                    <a:pt x="59" y="32"/>
                    <a:pt x="60" y="35"/>
                    <a:pt x="61" y="38"/>
                  </a:cubicBezTo>
                  <a:cubicBezTo>
                    <a:pt x="61" y="40"/>
                    <a:pt x="61" y="42"/>
                    <a:pt x="60" y="44"/>
                  </a:cubicBezTo>
                  <a:close/>
                  <a:moveTo>
                    <a:pt x="69" y="105"/>
                  </a:moveTo>
                  <a:cubicBezTo>
                    <a:pt x="68" y="108"/>
                    <a:pt x="66" y="111"/>
                    <a:pt x="63" y="112"/>
                  </a:cubicBezTo>
                  <a:cubicBezTo>
                    <a:pt x="61" y="114"/>
                    <a:pt x="58" y="115"/>
                    <a:pt x="54" y="115"/>
                  </a:cubicBezTo>
                  <a:cubicBezTo>
                    <a:pt x="51" y="115"/>
                    <a:pt x="47" y="114"/>
                    <a:pt x="44" y="112"/>
                  </a:cubicBezTo>
                  <a:cubicBezTo>
                    <a:pt x="41" y="111"/>
                    <a:pt x="39" y="108"/>
                    <a:pt x="37" y="105"/>
                  </a:cubicBezTo>
                  <a:cubicBezTo>
                    <a:pt x="35" y="102"/>
                    <a:pt x="34" y="99"/>
                    <a:pt x="33" y="95"/>
                  </a:cubicBezTo>
                  <a:cubicBezTo>
                    <a:pt x="32" y="88"/>
                    <a:pt x="34" y="84"/>
                    <a:pt x="37" y="80"/>
                  </a:cubicBezTo>
                  <a:cubicBezTo>
                    <a:pt x="40" y="77"/>
                    <a:pt x="44" y="75"/>
                    <a:pt x="49" y="75"/>
                  </a:cubicBezTo>
                  <a:cubicBezTo>
                    <a:pt x="53" y="75"/>
                    <a:pt x="56" y="76"/>
                    <a:pt x="59" y="77"/>
                  </a:cubicBezTo>
                  <a:cubicBezTo>
                    <a:pt x="62" y="79"/>
                    <a:pt x="65" y="81"/>
                    <a:pt x="67" y="84"/>
                  </a:cubicBezTo>
                  <a:cubicBezTo>
                    <a:pt x="69" y="87"/>
                    <a:pt x="70" y="91"/>
                    <a:pt x="70" y="95"/>
                  </a:cubicBezTo>
                  <a:cubicBezTo>
                    <a:pt x="71" y="99"/>
                    <a:pt x="70" y="102"/>
                    <a:pt x="69" y="10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54" name="Freeform 564">
              <a:extLst>
                <a:ext uri="{FF2B5EF4-FFF2-40B4-BE49-F238E27FC236}">
                  <a16:creationId xmlns:a16="http://schemas.microsoft.com/office/drawing/2014/main" id="{77BCFF7B-FF27-45B7-B83F-71C1298F57E2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9585" y="4952438"/>
              <a:ext cx="357622" cy="326003"/>
            </a:xfrm>
            <a:custGeom>
              <a:avLst/>
              <a:gdLst>
                <a:gd name="T0" fmla="*/ 309 w 347"/>
                <a:gd name="T1" fmla="*/ 316 h 316"/>
                <a:gd name="T2" fmla="*/ 73 w 347"/>
                <a:gd name="T3" fmla="*/ 316 h 316"/>
                <a:gd name="T4" fmla="*/ 29 w 347"/>
                <a:gd name="T5" fmla="*/ 276 h 316"/>
                <a:gd name="T6" fmla="*/ 2 w 347"/>
                <a:gd name="T7" fmla="*/ 40 h 316"/>
                <a:gd name="T8" fmla="*/ 37 w 347"/>
                <a:gd name="T9" fmla="*/ 0 h 316"/>
                <a:gd name="T10" fmla="*/ 274 w 347"/>
                <a:gd name="T11" fmla="*/ 0 h 316"/>
                <a:gd name="T12" fmla="*/ 318 w 347"/>
                <a:gd name="T13" fmla="*/ 40 h 316"/>
                <a:gd name="T14" fmla="*/ 345 w 347"/>
                <a:gd name="T15" fmla="*/ 276 h 316"/>
                <a:gd name="T16" fmla="*/ 309 w 347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7" h="316">
                  <a:moveTo>
                    <a:pt x="309" y="316"/>
                  </a:moveTo>
                  <a:cubicBezTo>
                    <a:pt x="73" y="316"/>
                    <a:pt x="73" y="316"/>
                    <a:pt x="73" y="316"/>
                  </a:cubicBezTo>
                  <a:cubicBezTo>
                    <a:pt x="51" y="316"/>
                    <a:pt x="31" y="298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7"/>
                    <a:pt x="15" y="0"/>
                    <a:pt x="37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7"/>
                    <a:pt x="318" y="40"/>
                  </a:cubicBezTo>
                  <a:cubicBezTo>
                    <a:pt x="345" y="276"/>
                    <a:pt x="345" y="276"/>
                    <a:pt x="345" y="276"/>
                  </a:cubicBezTo>
                  <a:cubicBezTo>
                    <a:pt x="347" y="298"/>
                    <a:pt x="332" y="316"/>
                    <a:pt x="309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55" name="Freeform 565">
              <a:extLst>
                <a:ext uri="{FF2B5EF4-FFF2-40B4-BE49-F238E27FC236}">
                  <a16:creationId xmlns:a16="http://schemas.microsoft.com/office/drawing/2014/main" id="{6F78EF50-481B-4418-AFC7-47A6CB4AAF74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4288" y="4963886"/>
              <a:ext cx="312919" cy="314555"/>
            </a:xfrm>
            <a:custGeom>
              <a:avLst/>
              <a:gdLst>
                <a:gd name="T0" fmla="*/ 275 w 304"/>
                <a:gd name="T1" fmla="*/ 29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1 w 304"/>
                <a:gd name="T11" fmla="*/ 0 h 305"/>
                <a:gd name="T12" fmla="*/ 275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9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9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1"/>
                    <a:pt x="0" y="293"/>
                  </a:cubicBezTo>
                  <a:cubicBezTo>
                    <a:pt x="261" y="0"/>
                    <a:pt x="261" y="0"/>
                    <a:pt x="261" y="0"/>
                  </a:cubicBezTo>
                  <a:cubicBezTo>
                    <a:pt x="269" y="8"/>
                    <a:pt x="274" y="18"/>
                    <a:pt x="275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56" name="Freeform 566">
              <a:extLst>
                <a:ext uri="{FF2B5EF4-FFF2-40B4-BE49-F238E27FC236}">
                  <a16:creationId xmlns:a16="http://schemas.microsoft.com/office/drawing/2014/main" id="{585F4BF9-E9C2-4270-A114-E6045D7DE8AC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1001" y="5045114"/>
              <a:ext cx="109031" cy="140650"/>
            </a:xfrm>
            <a:custGeom>
              <a:avLst/>
              <a:gdLst>
                <a:gd name="T0" fmla="*/ 99 w 106"/>
                <a:gd name="T1" fmla="*/ 112 h 136"/>
                <a:gd name="T2" fmla="*/ 87 w 106"/>
                <a:gd name="T3" fmla="*/ 109 h 136"/>
                <a:gd name="T4" fmla="*/ 47 w 106"/>
                <a:gd name="T5" fmla="*/ 109 h 136"/>
                <a:gd name="T6" fmla="*/ 47 w 106"/>
                <a:gd name="T7" fmla="*/ 108 h 136"/>
                <a:gd name="T8" fmla="*/ 63 w 106"/>
                <a:gd name="T9" fmla="*/ 92 h 136"/>
                <a:gd name="T10" fmla="*/ 80 w 106"/>
                <a:gd name="T11" fmla="*/ 76 h 136"/>
                <a:gd name="T12" fmla="*/ 90 w 106"/>
                <a:gd name="T13" fmla="*/ 61 h 136"/>
                <a:gd name="T14" fmla="*/ 94 w 106"/>
                <a:gd name="T15" fmla="*/ 40 h 136"/>
                <a:gd name="T16" fmla="*/ 89 w 106"/>
                <a:gd name="T17" fmla="*/ 25 h 136"/>
                <a:gd name="T18" fmla="*/ 80 w 106"/>
                <a:gd name="T19" fmla="*/ 13 h 136"/>
                <a:gd name="T20" fmla="*/ 67 w 106"/>
                <a:gd name="T21" fmla="*/ 4 h 136"/>
                <a:gd name="T22" fmla="*/ 43 w 106"/>
                <a:gd name="T23" fmla="*/ 0 h 136"/>
                <a:gd name="T24" fmla="*/ 23 w 106"/>
                <a:gd name="T25" fmla="*/ 3 h 136"/>
                <a:gd name="T26" fmla="*/ 9 w 106"/>
                <a:gd name="T27" fmla="*/ 13 h 136"/>
                <a:gd name="T28" fmla="*/ 1 w 106"/>
                <a:gd name="T29" fmla="*/ 26 h 136"/>
                <a:gd name="T30" fmla="*/ 0 w 106"/>
                <a:gd name="T31" fmla="*/ 39 h 136"/>
                <a:gd name="T32" fmla="*/ 5 w 106"/>
                <a:gd name="T33" fmla="*/ 50 h 136"/>
                <a:gd name="T34" fmla="*/ 15 w 106"/>
                <a:gd name="T35" fmla="*/ 53 h 136"/>
                <a:gd name="T36" fmla="*/ 24 w 106"/>
                <a:gd name="T37" fmla="*/ 49 h 136"/>
                <a:gd name="T38" fmla="*/ 28 w 106"/>
                <a:gd name="T39" fmla="*/ 39 h 136"/>
                <a:gd name="T40" fmla="*/ 30 w 106"/>
                <a:gd name="T41" fmla="*/ 33 h 136"/>
                <a:gd name="T42" fmla="*/ 45 w 106"/>
                <a:gd name="T43" fmla="*/ 24 h 136"/>
                <a:gd name="T44" fmla="*/ 54 w 106"/>
                <a:gd name="T45" fmla="*/ 26 h 136"/>
                <a:gd name="T46" fmla="*/ 61 w 106"/>
                <a:gd name="T47" fmla="*/ 32 h 136"/>
                <a:gd name="T48" fmla="*/ 64 w 106"/>
                <a:gd name="T49" fmla="*/ 40 h 136"/>
                <a:gd name="T50" fmla="*/ 63 w 106"/>
                <a:gd name="T51" fmla="*/ 50 h 136"/>
                <a:gd name="T52" fmla="*/ 57 w 106"/>
                <a:gd name="T53" fmla="*/ 59 h 136"/>
                <a:gd name="T54" fmla="*/ 46 w 106"/>
                <a:gd name="T55" fmla="*/ 69 h 136"/>
                <a:gd name="T56" fmla="*/ 34 w 106"/>
                <a:gd name="T57" fmla="*/ 81 h 136"/>
                <a:gd name="T58" fmla="*/ 15 w 106"/>
                <a:gd name="T59" fmla="*/ 102 h 136"/>
                <a:gd name="T60" fmla="*/ 10 w 106"/>
                <a:gd name="T61" fmla="*/ 111 h 136"/>
                <a:gd name="T62" fmla="*/ 9 w 106"/>
                <a:gd name="T63" fmla="*/ 120 h 136"/>
                <a:gd name="T64" fmla="*/ 15 w 106"/>
                <a:gd name="T65" fmla="*/ 131 h 136"/>
                <a:gd name="T66" fmla="*/ 27 w 106"/>
                <a:gd name="T67" fmla="*/ 136 h 136"/>
                <a:gd name="T68" fmla="*/ 92 w 106"/>
                <a:gd name="T69" fmla="*/ 136 h 136"/>
                <a:gd name="T70" fmla="*/ 103 w 106"/>
                <a:gd name="T71" fmla="*/ 132 h 136"/>
                <a:gd name="T72" fmla="*/ 105 w 106"/>
                <a:gd name="T73" fmla="*/ 122 h 136"/>
                <a:gd name="T74" fmla="*/ 99 w 106"/>
                <a:gd name="T75" fmla="*/ 112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99" y="112"/>
                  </a:moveTo>
                  <a:cubicBezTo>
                    <a:pt x="96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9"/>
                    <a:pt x="47" y="108"/>
                    <a:pt x="47" y="108"/>
                  </a:cubicBezTo>
                  <a:cubicBezTo>
                    <a:pt x="50" y="104"/>
                    <a:pt x="55" y="99"/>
                    <a:pt x="63" y="92"/>
                  </a:cubicBezTo>
                  <a:cubicBezTo>
                    <a:pt x="71" y="84"/>
                    <a:pt x="77" y="79"/>
                    <a:pt x="80" y="76"/>
                  </a:cubicBezTo>
                  <a:cubicBezTo>
                    <a:pt x="84" y="72"/>
                    <a:pt x="87" y="67"/>
                    <a:pt x="90" y="61"/>
                  </a:cubicBezTo>
                  <a:cubicBezTo>
                    <a:pt x="93" y="55"/>
                    <a:pt x="95" y="47"/>
                    <a:pt x="94" y="40"/>
                  </a:cubicBezTo>
                  <a:cubicBezTo>
                    <a:pt x="93" y="35"/>
                    <a:pt x="92" y="30"/>
                    <a:pt x="89" y="25"/>
                  </a:cubicBezTo>
                  <a:cubicBezTo>
                    <a:pt x="87" y="21"/>
                    <a:pt x="84" y="16"/>
                    <a:pt x="80" y="13"/>
                  </a:cubicBezTo>
                  <a:cubicBezTo>
                    <a:pt x="76" y="9"/>
                    <a:pt x="72" y="6"/>
                    <a:pt x="67" y="4"/>
                  </a:cubicBezTo>
                  <a:cubicBezTo>
                    <a:pt x="60" y="1"/>
                    <a:pt x="52" y="0"/>
                    <a:pt x="43" y="0"/>
                  </a:cubicBezTo>
                  <a:cubicBezTo>
                    <a:pt x="35" y="0"/>
                    <a:pt x="28" y="1"/>
                    <a:pt x="23" y="3"/>
                  </a:cubicBezTo>
                  <a:cubicBezTo>
                    <a:pt x="17" y="6"/>
                    <a:pt x="12" y="9"/>
                    <a:pt x="9" y="13"/>
                  </a:cubicBezTo>
                  <a:cubicBezTo>
                    <a:pt x="5" y="17"/>
                    <a:pt x="3" y="21"/>
                    <a:pt x="1" y="26"/>
                  </a:cubicBezTo>
                  <a:cubicBezTo>
                    <a:pt x="0" y="30"/>
                    <a:pt x="0" y="35"/>
                    <a:pt x="0" y="39"/>
                  </a:cubicBezTo>
                  <a:cubicBezTo>
                    <a:pt x="1" y="44"/>
                    <a:pt x="2" y="47"/>
                    <a:pt x="5" y="50"/>
                  </a:cubicBezTo>
                  <a:cubicBezTo>
                    <a:pt x="8" y="52"/>
                    <a:pt x="11" y="53"/>
                    <a:pt x="15" y="53"/>
                  </a:cubicBezTo>
                  <a:cubicBezTo>
                    <a:pt x="19" y="53"/>
                    <a:pt x="22" y="52"/>
                    <a:pt x="24" y="49"/>
                  </a:cubicBezTo>
                  <a:cubicBezTo>
                    <a:pt x="26" y="47"/>
                    <a:pt x="27" y="43"/>
                    <a:pt x="28" y="39"/>
                  </a:cubicBezTo>
                  <a:cubicBezTo>
                    <a:pt x="30" y="34"/>
                    <a:pt x="30" y="33"/>
                    <a:pt x="30" y="33"/>
                  </a:cubicBezTo>
                  <a:cubicBezTo>
                    <a:pt x="33" y="27"/>
                    <a:pt x="38" y="24"/>
                    <a:pt x="45" y="24"/>
                  </a:cubicBezTo>
                  <a:cubicBezTo>
                    <a:pt x="48" y="24"/>
                    <a:pt x="51" y="24"/>
                    <a:pt x="54" y="26"/>
                  </a:cubicBezTo>
                  <a:cubicBezTo>
                    <a:pt x="56" y="27"/>
                    <a:pt x="59" y="29"/>
                    <a:pt x="61" y="32"/>
                  </a:cubicBezTo>
                  <a:cubicBezTo>
                    <a:pt x="62" y="34"/>
                    <a:pt x="63" y="37"/>
                    <a:pt x="64" y="40"/>
                  </a:cubicBezTo>
                  <a:cubicBezTo>
                    <a:pt x="64" y="43"/>
                    <a:pt x="64" y="46"/>
                    <a:pt x="63" y="50"/>
                  </a:cubicBezTo>
                  <a:cubicBezTo>
                    <a:pt x="61" y="53"/>
                    <a:pt x="59" y="56"/>
                    <a:pt x="57" y="59"/>
                  </a:cubicBezTo>
                  <a:cubicBezTo>
                    <a:pt x="54" y="63"/>
                    <a:pt x="51" y="66"/>
                    <a:pt x="46" y="69"/>
                  </a:cubicBezTo>
                  <a:cubicBezTo>
                    <a:pt x="44" y="71"/>
                    <a:pt x="40" y="75"/>
                    <a:pt x="34" y="81"/>
                  </a:cubicBezTo>
                  <a:cubicBezTo>
                    <a:pt x="28" y="87"/>
                    <a:pt x="22" y="94"/>
                    <a:pt x="15" y="102"/>
                  </a:cubicBezTo>
                  <a:cubicBezTo>
                    <a:pt x="13" y="104"/>
                    <a:pt x="12" y="107"/>
                    <a:pt x="10" y="111"/>
                  </a:cubicBezTo>
                  <a:cubicBezTo>
                    <a:pt x="9" y="115"/>
                    <a:pt x="9" y="118"/>
                    <a:pt x="9" y="120"/>
                  </a:cubicBezTo>
                  <a:cubicBezTo>
                    <a:pt x="9" y="124"/>
                    <a:pt x="11" y="128"/>
                    <a:pt x="15" y="131"/>
                  </a:cubicBezTo>
                  <a:cubicBezTo>
                    <a:pt x="18" y="134"/>
                    <a:pt x="22" y="136"/>
                    <a:pt x="27" y="136"/>
                  </a:cubicBezTo>
                  <a:cubicBezTo>
                    <a:pt x="92" y="136"/>
                    <a:pt x="92" y="136"/>
                    <a:pt x="92" y="136"/>
                  </a:cubicBezTo>
                  <a:cubicBezTo>
                    <a:pt x="97" y="136"/>
                    <a:pt x="100" y="134"/>
                    <a:pt x="103" y="132"/>
                  </a:cubicBezTo>
                  <a:cubicBezTo>
                    <a:pt x="105" y="129"/>
                    <a:pt x="106" y="126"/>
                    <a:pt x="105" y="122"/>
                  </a:cubicBezTo>
                  <a:cubicBezTo>
                    <a:pt x="105" y="118"/>
                    <a:pt x="103" y="115"/>
                    <a:pt x="99" y="112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57" name="Freeform 567">
              <a:extLst>
                <a:ext uri="{FF2B5EF4-FFF2-40B4-BE49-F238E27FC236}">
                  <a16:creationId xmlns:a16="http://schemas.microsoft.com/office/drawing/2014/main" id="{967828A1-B720-4716-99F4-71F07485245B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1122" y="5045114"/>
              <a:ext cx="109031" cy="140650"/>
            </a:xfrm>
            <a:custGeom>
              <a:avLst/>
              <a:gdLst>
                <a:gd name="T0" fmla="*/ 99 w 106"/>
                <a:gd name="T1" fmla="*/ 112 h 136"/>
                <a:gd name="T2" fmla="*/ 87 w 106"/>
                <a:gd name="T3" fmla="*/ 109 h 136"/>
                <a:gd name="T4" fmla="*/ 47 w 106"/>
                <a:gd name="T5" fmla="*/ 109 h 136"/>
                <a:gd name="T6" fmla="*/ 47 w 106"/>
                <a:gd name="T7" fmla="*/ 108 h 136"/>
                <a:gd name="T8" fmla="*/ 63 w 106"/>
                <a:gd name="T9" fmla="*/ 92 h 136"/>
                <a:gd name="T10" fmla="*/ 80 w 106"/>
                <a:gd name="T11" fmla="*/ 76 h 136"/>
                <a:gd name="T12" fmla="*/ 90 w 106"/>
                <a:gd name="T13" fmla="*/ 61 h 136"/>
                <a:gd name="T14" fmla="*/ 94 w 106"/>
                <a:gd name="T15" fmla="*/ 40 h 136"/>
                <a:gd name="T16" fmla="*/ 89 w 106"/>
                <a:gd name="T17" fmla="*/ 25 h 136"/>
                <a:gd name="T18" fmla="*/ 80 w 106"/>
                <a:gd name="T19" fmla="*/ 13 h 136"/>
                <a:gd name="T20" fmla="*/ 67 w 106"/>
                <a:gd name="T21" fmla="*/ 4 h 136"/>
                <a:gd name="T22" fmla="*/ 43 w 106"/>
                <a:gd name="T23" fmla="*/ 0 h 136"/>
                <a:gd name="T24" fmla="*/ 22 w 106"/>
                <a:gd name="T25" fmla="*/ 3 h 136"/>
                <a:gd name="T26" fmla="*/ 9 w 106"/>
                <a:gd name="T27" fmla="*/ 13 h 136"/>
                <a:gd name="T28" fmla="*/ 1 w 106"/>
                <a:gd name="T29" fmla="*/ 26 h 136"/>
                <a:gd name="T30" fmla="*/ 0 w 106"/>
                <a:gd name="T31" fmla="*/ 39 h 136"/>
                <a:gd name="T32" fmla="*/ 5 w 106"/>
                <a:gd name="T33" fmla="*/ 50 h 136"/>
                <a:gd name="T34" fmla="*/ 15 w 106"/>
                <a:gd name="T35" fmla="*/ 53 h 136"/>
                <a:gd name="T36" fmla="*/ 24 w 106"/>
                <a:gd name="T37" fmla="*/ 49 h 136"/>
                <a:gd name="T38" fmla="*/ 28 w 106"/>
                <a:gd name="T39" fmla="*/ 39 h 136"/>
                <a:gd name="T40" fmla="*/ 30 w 106"/>
                <a:gd name="T41" fmla="*/ 33 h 136"/>
                <a:gd name="T42" fmla="*/ 45 w 106"/>
                <a:gd name="T43" fmla="*/ 24 h 136"/>
                <a:gd name="T44" fmla="*/ 54 w 106"/>
                <a:gd name="T45" fmla="*/ 26 h 136"/>
                <a:gd name="T46" fmla="*/ 60 w 106"/>
                <a:gd name="T47" fmla="*/ 32 h 136"/>
                <a:gd name="T48" fmla="*/ 64 w 106"/>
                <a:gd name="T49" fmla="*/ 40 h 136"/>
                <a:gd name="T50" fmla="*/ 62 w 106"/>
                <a:gd name="T51" fmla="*/ 50 h 136"/>
                <a:gd name="T52" fmla="*/ 57 w 106"/>
                <a:gd name="T53" fmla="*/ 59 h 136"/>
                <a:gd name="T54" fmla="*/ 46 w 106"/>
                <a:gd name="T55" fmla="*/ 69 h 136"/>
                <a:gd name="T56" fmla="*/ 34 w 106"/>
                <a:gd name="T57" fmla="*/ 81 h 136"/>
                <a:gd name="T58" fmla="*/ 15 w 106"/>
                <a:gd name="T59" fmla="*/ 102 h 136"/>
                <a:gd name="T60" fmla="*/ 10 w 106"/>
                <a:gd name="T61" fmla="*/ 111 h 136"/>
                <a:gd name="T62" fmla="*/ 9 w 106"/>
                <a:gd name="T63" fmla="*/ 120 h 136"/>
                <a:gd name="T64" fmla="*/ 15 w 106"/>
                <a:gd name="T65" fmla="*/ 131 h 136"/>
                <a:gd name="T66" fmla="*/ 27 w 106"/>
                <a:gd name="T67" fmla="*/ 136 h 136"/>
                <a:gd name="T68" fmla="*/ 92 w 106"/>
                <a:gd name="T69" fmla="*/ 136 h 136"/>
                <a:gd name="T70" fmla="*/ 103 w 106"/>
                <a:gd name="T71" fmla="*/ 132 h 136"/>
                <a:gd name="T72" fmla="*/ 105 w 106"/>
                <a:gd name="T73" fmla="*/ 122 h 136"/>
                <a:gd name="T74" fmla="*/ 99 w 106"/>
                <a:gd name="T75" fmla="*/ 112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99" y="112"/>
                  </a:moveTo>
                  <a:cubicBezTo>
                    <a:pt x="96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9"/>
                    <a:pt x="47" y="108"/>
                    <a:pt x="47" y="108"/>
                  </a:cubicBezTo>
                  <a:cubicBezTo>
                    <a:pt x="50" y="104"/>
                    <a:pt x="55" y="99"/>
                    <a:pt x="63" y="92"/>
                  </a:cubicBezTo>
                  <a:cubicBezTo>
                    <a:pt x="71" y="84"/>
                    <a:pt x="77" y="79"/>
                    <a:pt x="80" y="76"/>
                  </a:cubicBezTo>
                  <a:cubicBezTo>
                    <a:pt x="84" y="72"/>
                    <a:pt x="87" y="67"/>
                    <a:pt x="90" y="61"/>
                  </a:cubicBezTo>
                  <a:cubicBezTo>
                    <a:pt x="93" y="55"/>
                    <a:pt x="95" y="47"/>
                    <a:pt x="94" y="40"/>
                  </a:cubicBezTo>
                  <a:cubicBezTo>
                    <a:pt x="93" y="35"/>
                    <a:pt x="92" y="30"/>
                    <a:pt x="89" y="25"/>
                  </a:cubicBezTo>
                  <a:cubicBezTo>
                    <a:pt x="87" y="21"/>
                    <a:pt x="84" y="16"/>
                    <a:pt x="80" y="13"/>
                  </a:cubicBezTo>
                  <a:cubicBezTo>
                    <a:pt x="76" y="9"/>
                    <a:pt x="72" y="6"/>
                    <a:pt x="67" y="4"/>
                  </a:cubicBezTo>
                  <a:cubicBezTo>
                    <a:pt x="60" y="1"/>
                    <a:pt x="52" y="0"/>
                    <a:pt x="43" y="0"/>
                  </a:cubicBezTo>
                  <a:cubicBezTo>
                    <a:pt x="35" y="0"/>
                    <a:pt x="28" y="1"/>
                    <a:pt x="22" y="3"/>
                  </a:cubicBezTo>
                  <a:cubicBezTo>
                    <a:pt x="17" y="6"/>
                    <a:pt x="12" y="9"/>
                    <a:pt x="9" y="13"/>
                  </a:cubicBezTo>
                  <a:cubicBezTo>
                    <a:pt x="5" y="17"/>
                    <a:pt x="3" y="21"/>
                    <a:pt x="1" y="26"/>
                  </a:cubicBezTo>
                  <a:cubicBezTo>
                    <a:pt x="0" y="30"/>
                    <a:pt x="0" y="35"/>
                    <a:pt x="0" y="39"/>
                  </a:cubicBezTo>
                  <a:cubicBezTo>
                    <a:pt x="1" y="44"/>
                    <a:pt x="2" y="47"/>
                    <a:pt x="5" y="50"/>
                  </a:cubicBezTo>
                  <a:cubicBezTo>
                    <a:pt x="8" y="52"/>
                    <a:pt x="11" y="53"/>
                    <a:pt x="15" y="53"/>
                  </a:cubicBezTo>
                  <a:cubicBezTo>
                    <a:pt x="19" y="53"/>
                    <a:pt x="22" y="52"/>
                    <a:pt x="24" y="49"/>
                  </a:cubicBezTo>
                  <a:cubicBezTo>
                    <a:pt x="26" y="47"/>
                    <a:pt x="27" y="43"/>
                    <a:pt x="28" y="39"/>
                  </a:cubicBezTo>
                  <a:cubicBezTo>
                    <a:pt x="30" y="34"/>
                    <a:pt x="30" y="33"/>
                    <a:pt x="30" y="33"/>
                  </a:cubicBezTo>
                  <a:cubicBezTo>
                    <a:pt x="33" y="27"/>
                    <a:pt x="38" y="24"/>
                    <a:pt x="45" y="24"/>
                  </a:cubicBezTo>
                  <a:cubicBezTo>
                    <a:pt x="48" y="24"/>
                    <a:pt x="51" y="24"/>
                    <a:pt x="54" y="26"/>
                  </a:cubicBezTo>
                  <a:cubicBezTo>
                    <a:pt x="56" y="27"/>
                    <a:pt x="59" y="29"/>
                    <a:pt x="60" y="32"/>
                  </a:cubicBezTo>
                  <a:cubicBezTo>
                    <a:pt x="62" y="34"/>
                    <a:pt x="63" y="37"/>
                    <a:pt x="64" y="40"/>
                  </a:cubicBezTo>
                  <a:cubicBezTo>
                    <a:pt x="64" y="43"/>
                    <a:pt x="64" y="46"/>
                    <a:pt x="62" y="50"/>
                  </a:cubicBezTo>
                  <a:cubicBezTo>
                    <a:pt x="61" y="53"/>
                    <a:pt x="59" y="56"/>
                    <a:pt x="57" y="59"/>
                  </a:cubicBezTo>
                  <a:cubicBezTo>
                    <a:pt x="54" y="63"/>
                    <a:pt x="51" y="66"/>
                    <a:pt x="46" y="69"/>
                  </a:cubicBezTo>
                  <a:cubicBezTo>
                    <a:pt x="44" y="71"/>
                    <a:pt x="40" y="75"/>
                    <a:pt x="34" y="81"/>
                  </a:cubicBezTo>
                  <a:cubicBezTo>
                    <a:pt x="28" y="87"/>
                    <a:pt x="22" y="94"/>
                    <a:pt x="15" y="102"/>
                  </a:cubicBezTo>
                  <a:cubicBezTo>
                    <a:pt x="13" y="104"/>
                    <a:pt x="12" y="107"/>
                    <a:pt x="10" y="111"/>
                  </a:cubicBezTo>
                  <a:cubicBezTo>
                    <a:pt x="9" y="115"/>
                    <a:pt x="8" y="118"/>
                    <a:pt x="9" y="120"/>
                  </a:cubicBezTo>
                  <a:cubicBezTo>
                    <a:pt x="9" y="124"/>
                    <a:pt x="11" y="128"/>
                    <a:pt x="15" y="131"/>
                  </a:cubicBezTo>
                  <a:cubicBezTo>
                    <a:pt x="18" y="134"/>
                    <a:pt x="22" y="136"/>
                    <a:pt x="27" y="136"/>
                  </a:cubicBezTo>
                  <a:cubicBezTo>
                    <a:pt x="92" y="136"/>
                    <a:pt x="92" y="136"/>
                    <a:pt x="92" y="136"/>
                  </a:cubicBezTo>
                  <a:cubicBezTo>
                    <a:pt x="97" y="136"/>
                    <a:pt x="100" y="134"/>
                    <a:pt x="103" y="132"/>
                  </a:cubicBezTo>
                  <a:cubicBezTo>
                    <a:pt x="105" y="129"/>
                    <a:pt x="106" y="126"/>
                    <a:pt x="105" y="122"/>
                  </a:cubicBezTo>
                  <a:cubicBezTo>
                    <a:pt x="105" y="118"/>
                    <a:pt x="103" y="115"/>
                    <a:pt x="99" y="112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58" name="Freeform 568">
              <a:extLst>
                <a:ext uri="{FF2B5EF4-FFF2-40B4-BE49-F238E27FC236}">
                  <a16:creationId xmlns:a16="http://schemas.microsoft.com/office/drawing/2014/main" id="{C9F96DFA-E2AD-4E86-B0B8-A37A6F781AE2}"/>
                </a:ext>
              </a:extLst>
            </p:cNvPr>
            <p:cNvSpPr>
              <a:spLocks/>
            </p:cNvSpPr>
            <p:nvPr/>
          </p:nvSpPr>
          <p:spPr bwMode="auto">
            <a:xfrm>
              <a:off x="5243904" y="4951347"/>
              <a:ext cx="358712" cy="327093"/>
            </a:xfrm>
            <a:custGeom>
              <a:avLst/>
              <a:gdLst>
                <a:gd name="T0" fmla="*/ 310 w 348"/>
                <a:gd name="T1" fmla="*/ 317 h 317"/>
                <a:gd name="T2" fmla="*/ 73 w 348"/>
                <a:gd name="T3" fmla="*/ 317 h 317"/>
                <a:gd name="T4" fmla="*/ 29 w 348"/>
                <a:gd name="T5" fmla="*/ 277 h 317"/>
                <a:gd name="T6" fmla="*/ 2 w 348"/>
                <a:gd name="T7" fmla="*/ 40 h 317"/>
                <a:gd name="T8" fmla="*/ 38 w 348"/>
                <a:gd name="T9" fmla="*/ 0 h 317"/>
                <a:gd name="T10" fmla="*/ 274 w 348"/>
                <a:gd name="T11" fmla="*/ 0 h 317"/>
                <a:gd name="T12" fmla="*/ 319 w 348"/>
                <a:gd name="T13" fmla="*/ 40 h 317"/>
                <a:gd name="T14" fmla="*/ 345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3" y="317"/>
                    <a:pt x="73" y="317"/>
                    <a:pt x="73" y="317"/>
                  </a:cubicBezTo>
                  <a:cubicBezTo>
                    <a:pt x="51" y="317"/>
                    <a:pt x="31" y="299"/>
                    <a:pt x="29" y="27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5" y="277"/>
                    <a:pt x="345" y="277"/>
                    <a:pt x="345" y="277"/>
                  </a:cubicBezTo>
                  <a:cubicBezTo>
                    <a:pt x="348" y="299"/>
                    <a:pt x="332" y="317"/>
                    <a:pt x="310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59" name="Freeform 569">
              <a:extLst>
                <a:ext uri="{FF2B5EF4-FFF2-40B4-BE49-F238E27FC236}">
                  <a16:creationId xmlns:a16="http://schemas.microsoft.com/office/drawing/2014/main" id="{12ED22E2-34FC-403F-AD47-D6F37B4E3423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9152" y="4963886"/>
              <a:ext cx="313464" cy="314555"/>
            </a:xfrm>
            <a:custGeom>
              <a:avLst/>
              <a:gdLst>
                <a:gd name="T0" fmla="*/ 275 w 304"/>
                <a:gd name="T1" fmla="*/ 28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3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60" name="Freeform 570">
              <a:extLst>
                <a:ext uri="{FF2B5EF4-FFF2-40B4-BE49-F238E27FC236}">
                  <a16:creationId xmlns:a16="http://schemas.microsoft.com/office/drawing/2014/main" id="{B5F5C69F-E9DC-4ECE-95B4-6B2EC4ABE5B9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319" y="5044024"/>
              <a:ext cx="109031" cy="139560"/>
            </a:xfrm>
            <a:custGeom>
              <a:avLst/>
              <a:gdLst>
                <a:gd name="T0" fmla="*/ 100 w 106"/>
                <a:gd name="T1" fmla="*/ 112 h 135"/>
                <a:gd name="T2" fmla="*/ 87 w 106"/>
                <a:gd name="T3" fmla="*/ 109 h 135"/>
                <a:gd name="T4" fmla="*/ 47 w 106"/>
                <a:gd name="T5" fmla="*/ 109 h 135"/>
                <a:gd name="T6" fmla="*/ 48 w 106"/>
                <a:gd name="T7" fmla="*/ 108 h 135"/>
                <a:gd name="T8" fmla="*/ 64 w 106"/>
                <a:gd name="T9" fmla="*/ 92 h 135"/>
                <a:gd name="T10" fmla="*/ 81 w 106"/>
                <a:gd name="T11" fmla="*/ 76 h 135"/>
                <a:gd name="T12" fmla="*/ 91 w 106"/>
                <a:gd name="T13" fmla="*/ 61 h 135"/>
                <a:gd name="T14" fmla="*/ 94 w 106"/>
                <a:gd name="T15" fmla="*/ 40 h 135"/>
                <a:gd name="T16" fmla="*/ 90 w 106"/>
                <a:gd name="T17" fmla="*/ 25 h 135"/>
                <a:gd name="T18" fmla="*/ 81 w 106"/>
                <a:gd name="T19" fmla="*/ 13 h 135"/>
                <a:gd name="T20" fmla="*/ 68 w 106"/>
                <a:gd name="T21" fmla="*/ 4 h 135"/>
                <a:gd name="T22" fmla="*/ 43 w 106"/>
                <a:gd name="T23" fmla="*/ 0 h 135"/>
                <a:gd name="T24" fmla="*/ 23 w 106"/>
                <a:gd name="T25" fmla="*/ 3 h 135"/>
                <a:gd name="T26" fmla="*/ 10 w 106"/>
                <a:gd name="T27" fmla="*/ 13 h 135"/>
                <a:gd name="T28" fmla="*/ 2 w 106"/>
                <a:gd name="T29" fmla="*/ 26 h 135"/>
                <a:gd name="T30" fmla="*/ 1 w 106"/>
                <a:gd name="T31" fmla="*/ 39 h 135"/>
                <a:gd name="T32" fmla="*/ 6 w 106"/>
                <a:gd name="T33" fmla="*/ 49 h 135"/>
                <a:gd name="T34" fmla="*/ 16 w 106"/>
                <a:gd name="T35" fmla="*/ 53 h 135"/>
                <a:gd name="T36" fmla="*/ 25 w 106"/>
                <a:gd name="T37" fmla="*/ 49 h 135"/>
                <a:gd name="T38" fmla="*/ 29 w 106"/>
                <a:gd name="T39" fmla="*/ 39 h 135"/>
                <a:gd name="T40" fmla="*/ 31 w 106"/>
                <a:gd name="T41" fmla="*/ 32 h 135"/>
                <a:gd name="T42" fmla="*/ 46 w 106"/>
                <a:gd name="T43" fmla="*/ 24 h 135"/>
                <a:gd name="T44" fmla="*/ 54 w 106"/>
                <a:gd name="T45" fmla="*/ 26 h 135"/>
                <a:gd name="T46" fmla="*/ 61 w 106"/>
                <a:gd name="T47" fmla="*/ 32 h 135"/>
                <a:gd name="T48" fmla="*/ 64 w 106"/>
                <a:gd name="T49" fmla="*/ 40 h 135"/>
                <a:gd name="T50" fmla="*/ 63 w 106"/>
                <a:gd name="T51" fmla="*/ 49 h 135"/>
                <a:gd name="T52" fmla="*/ 58 w 106"/>
                <a:gd name="T53" fmla="*/ 59 h 135"/>
                <a:gd name="T54" fmla="*/ 47 w 106"/>
                <a:gd name="T55" fmla="*/ 69 h 135"/>
                <a:gd name="T56" fmla="*/ 35 w 106"/>
                <a:gd name="T57" fmla="*/ 81 h 135"/>
                <a:gd name="T58" fmla="*/ 16 w 106"/>
                <a:gd name="T59" fmla="*/ 102 h 135"/>
                <a:gd name="T60" fmla="*/ 11 w 106"/>
                <a:gd name="T61" fmla="*/ 111 h 135"/>
                <a:gd name="T62" fmla="*/ 9 w 106"/>
                <a:gd name="T63" fmla="*/ 120 h 135"/>
                <a:gd name="T64" fmla="*/ 15 w 106"/>
                <a:gd name="T65" fmla="*/ 131 h 135"/>
                <a:gd name="T66" fmla="*/ 28 w 106"/>
                <a:gd name="T67" fmla="*/ 135 h 135"/>
                <a:gd name="T68" fmla="*/ 93 w 106"/>
                <a:gd name="T69" fmla="*/ 135 h 135"/>
                <a:gd name="T70" fmla="*/ 103 w 106"/>
                <a:gd name="T71" fmla="*/ 132 h 135"/>
                <a:gd name="T72" fmla="*/ 106 w 106"/>
                <a:gd name="T73" fmla="*/ 122 h 135"/>
                <a:gd name="T74" fmla="*/ 100 w 106"/>
                <a:gd name="T75" fmla="*/ 112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5">
                  <a:moveTo>
                    <a:pt x="100" y="112"/>
                  </a:moveTo>
                  <a:cubicBezTo>
                    <a:pt x="97" y="110"/>
                    <a:pt x="93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8" y="108"/>
                    <a:pt x="48" y="108"/>
                    <a:pt x="48" y="108"/>
                  </a:cubicBezTo>
                  <a:cubicBezTo>
                    <a:pt x="51" y="104"/>
                    <a:pt x="56" y="99"/>
                    <a:pt x="64" y="92"/>
                  </a:cubicBezTo>
                  <a:cubicBezTo>
                    <a:pt x="72" y="84"/>
                    <a:pt x="78" y="79"/>
                    <a:pt x="81" y="76"/>
                  </a:cubicBezTo>
                  <a:cubicBezTo>
                    <a:pt x="85" y="72"/>
                    <a:pt x="88" y="67"/>
                    <a:pt x="91" y="61"/>
                  </a:cubicBezTo>
                  <a:cubicBezTo>
                    <a:pt x="94" y="55"/>
                    <a:pt x="95" y="47"/>
                    <a:pt x="94" y="40"/>
                  </a:cubicBezTo>
                  <a:cubicBezTo>
                    <a:pt x="94" y="35"/>
                    <a:pt x="92" y="30"/>
                    <a:pt x="90" y="25"/>
                  </a:cubicBezTo>
                  <a:cubicBezTo>
                    <a:pt x="88" y="20"/>
                    <a:pt x="84" y="16"/>
                    <a:pt x="81" y="13"/>
                  </a:cubicBezTo>
                  <a:cubicBezTo>
                    <a:pt x="77" y="9"/>
                    <a:pt x="73" y="6"/>
                    <a:pt x="68" y="4"/>
                  </a:cubicBezTo>
                  <a:cubicBezTo>
                    <a:pt x="61" y="1"/>
                    <a:pt x="53" y="0"/>
                    <a:pt x="43" y="0"/>
                  </a:cubicBezTo>
                  <a:cubicBezTo>
                    <a:pt x="36" y="0"/>
                    <a:pt x="29" y="1"/>
                    <a:pt x="23" y="3"/>
                  </a:cubicBezTo>
                  <a:cubicBezTo>
                    <a:pt x="18" y="6"/>
                    <a:pt x="13" y="9"/>
                    <a:pt x="10" y="13"/>
                  </a:cubicBezTo>
                  <a:cubicBezTo>
                    <a:pt x="6" y="16"/>
                    <a:pt x="4" y="21"/>
                    <a:pt x="2" y="26"/>
                  </a:cubicBezTo>
                  <a:cubicBezTo>
                    <a:pt x="1" y="30"/>
                    <a:pt x="0" y="35"/>
                    <a:pt x="1" y="39"/>
                  </a:cubicBezTo>
                  <a:cubicBezTo>
                    <a:pt x="1" y="43"/>
                    <a:pt x="3" y="47"/>
                    <a:pt x="6" y="49"/>
                  </a:cubicBezTo>
                  <a:cubicBezTo>
                    <a:pt x="8" y="52"/>
                    <a:pt x="12" y="53"/>
                    <a:pt x="16" y="53"/>
                  </a:cubicBezTo>
                  <a:cubicBezTo>
                    <a:pt x="20" y="53"/>
                    <a:pt x="23" y="52"/>
                    <a:pt x="25" y="49"/>
                  </a:cubicBezTo>
                  <a:cubicBezTo>
                    <a:pt x="27" y="46"/>
                    <a:pt x="28" y="43"/>
                    <a:pt x="29" y="39"/>
                  </a:cubicBezTo>
                  <a:cubicBezTo>
                    <a:pt x="30" y="34"/>
                    <a:pt x="31" y="33"/>
                    <a:pt x="31" y="32"/>
                  </a:cubicBezTo>
                  <a:cubicBezTo>
                    <a:pt x="34" y="26"/>
                    <a:pt x="39" y="24"/>
                    <a:pt x="46" y="24"/>
                  </a:cubicBezTo>
                  <a:cubicBezTo>
                    <a:pt x="49" y="24"/>
                    <a:pt x="52" y="24"/>
                    <a:pt x="54" y="26"/>
                  </a:cubicBezTo>
                  <a:cubicBezTo>
                    <a:pt x="57" y="27"/>
                    <a:pt x="59" y="29"/>
                    <a:pt x="61" y="32"/>
                  </a:cubicBezTo>
                  <a:cubicBezTo>
                    <a:pt x="63" y="34"/>
                    <a:pt x="64" y="37"/>
                    <a:pt x="64" y="40"/>
                  </a:cubicBezTo>
                  <a:cubicBezTo>
                    <a:pt x="65" y="43"/>
                    <a:pt x="64" y="46"/>
                    <a:pt x="63" y="49"/>
                  </a:cubicBezTo>
                  <a:cubicBezTo>
                    <a:pt x="62" y="53"/>
                    <a:pt x="60" y="56"/>
                    <a:pt x="58" y="59"/>
                  </a:cubicBezTo>
                  <a:cubicBezTo>
                    <a:pt x="55" y="62"/>
                    <a:pt x="51" y="66"/>
                    <a:pt x="47" y="69"/>
                  </a:cubicBezTo>
                  <a:cubicBezTo>
                    <a:pt x="45" y="71"/>
                    <a:pt x="40" y="75"/>
                    <a:pt x="35" y="81"/>
                  </a:cubicBezTo>
                  <a:cubicBezTo>
                    <a:pt x="29" y="86"/>
                    <a:pt x="23" y="93"/>
                    <a:pt x="16" y="102"/>
                  </a:cubicBezTo>
                  <a:cubicBezTo>
                    <a:pt x="14" y="104"/>
                    <a:pt x="12" y="107"/>
                    <a:pt x="11" y="111"/>
                  </a:cubicBezTo>
                  <a:cubicBezTo>
                    <a:pt x="10" y="114"/>
                    <a:pt x="9" y="118"/>
                    <a:pt x="9" y="120"/>
                  </a:cubicBezTo>
                  <a:cubicBezTo>
                    <a:pt x="10" y="124"/>
                    <a:pt x="12" y="128"/>
                    <a:pt x="15" y="131"/>
                  </a:cubicBezTo>
                  <a:cubicBezTo>
                    <a:pt x="19" y="134"/>
                    <a:pt x="23" y="135"/>
                    <a:pt x="28" y="135"/>
                  </a:cubicBezTo>
                  <a:cubicBezTo>
                    <a:pt x="93" y="135"/>
                    <a:pt x="93" y="135"/>
                    <a:pt x="93" y="135"/>
                  </a:cubicBezTo>
                  <a:cubicBezTo>
                    <a:pt x="98" y="135"/>
                    <a:pt x="101" y="134"/>
                    <a:pt x="103" y="132"/>
                  </a:cubicBezTo>
                  <a:cubicBezTo>
                    <a:pt x="105" y="129"/>
                    <a:pt x="106" y="126"/>
                    <a:pt x="106" y="122"/>
                  </a:cubicBezTo>
                  <a:cubicBezTo>
                    <a:pt x="105" y="118"/>
                    <a:pt x="103" y="115"/>
                    <a:pt x="100" y="112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61" name="Freeform 571">
              <a:extLst>
                <a:ext uri="{FF2B5EF4-FFF2-40B4-BE49-F238E27FC236}">
                  <a16:creationId xmlns:a16="http://schemas.microsoft.com/office/drawing/2014/main" id="{76DAF57B-0ECA-42B6-9943-8F2298887F32}"/>
                </a:ext>
              </a:extLst>
            </p:cNvPr>
            <p:cNvSpPr>
              <a:spLocks/>
            </p:cNvSpPr>
            <p:nvPr/>
          </p:nvSpPr>
          <p:spPr bwMode="auto">
            <a:xfrm>
              <a:off x="5427621" y="5044024"/>
              <a:ext cx="103034" cy="142286"/>
            </a:xfrm>
            <a:custGeom>
              <a:avLst/>
              <a:gdLst>
                <a:gd name="T0" fmla="*/ 86 w 100"/>
                <a:gd name="T1" fmla="*/ 68 h 138"/>
                <a:gd name="T2" fmla="*/ 77 w 100"/>
                <a:gd name="T3" fmla="*/ 62 h 138"/>
                <a:gd name="T4" fmla="*/ 84 w 100"/>
                <a:gd name="T5" fmla="*/ 51 h 138"/>
                <a:gd name="T6" fmla="*/ 86 w 100"/>
                <a:gd name="T7" fmla="*/ 35 h 138"/>
                <a:gd name="T8" fmla="*/ 82 w 100"/>
                <a:gd name="T9" fmla="*/ 21 h 138"/>
                <a:gd name="T10" fmla="*/ 72 w 100"/>
                <a:gd name="T11" fmla="*/ 10 h 138"/>
                <a:gd name="T12" fmla="*/ 58 w 100"/>
                <a:gd name="T13" fmla="*/ 2 h 138"/>
                <a:gd name="T14" fmla="*/ 41 w 100"/>
                <a:gd name="T15" fmla="*/ 0 h 138"/>
                <a:gd name="T16" fmla="*/ 23 w 100"/>
                <a:gd name="T17" fmla="*/ 3 h 138"/>
                <a:gd name="T18" fmla="*/ 10 w 100"/>
                <a:gd name="T19" fmla="*/ 11 h 138"/>
                <a:gd name="T20" fmla="*/ 2 w 100"/>
                <a:gd name="T21" fmla="*/ 21 h 138"/>
                <a:gd name="T22" fmla="*/ 0 w 100"/>
                <a:gd name="T23" fmla="*/ 32 h 138"/>
                <a:gd name="T24" fmla="*/ 5 w 100"/>
                <a:gd name="T25" fmla="*/ 42 h 138"/>
                <a:gd name="T26" fmla="*/ 14 w 100"/>
                <a:gd name="T27" fmla="*/ 46 h 138"/>
                <a:gd name="T28" fmla="*/ 21 w 100"/>
                <a:gd name="T29" fmla="*/ 44 h 138"/>
                <a:gd name="T30" fmla="*/ 25 w 100"/>
                <a:gd name="T31" fmla="*/ 40 h 138"/>
                <a:gd name="T32" fmla="*/ 27 w 100"/>
                <a:gd name="T33" fmla="*/ 33 h 138"/>
                <a:gd name="T34" fmla="*/ 30 w 100"/>
                <a:gd name="T35" fmla="*/ 27 h 138"/>
                <a:gd name="T36" fmla="*/ 34 w 100"/>
                <a:gd name="T37" fmla="*/ 24 h 138"/>
                <a:gd name="T38" fmla="*/ 41 w 100"/>
                <a:gd name="T39" fmla="*/ 23 h 138"/>
                <a:gd name="T40" fmla="*/ 52 w 100"/>
                <a:gd name="T41" fmla="*/ 27 h 138"/>
                <a:gd name="T42" fmla="*/ 57 w 100"/>
                <a:gd name="T43" fmla="*/ 36 h 138"/>
                <a:gd name="T44" fmla="*/ 54 w 100"/>
                <a:gd name="T45" fmla="*/ 48 h 138"/>
                <a:gd name="T46" fmla="*/ 42 w 100"/>
                <a:gd name="T47" fmla="*/ 52 h 138"/>
                <a:gd name="T48" fmla="*/ 39 w 100"/>
                <a:gd name="T49" fmla="*/ 52 h 138"/>
                <a:gd name="T50" fmla="*/ 28 w 100"/>
                <a:gd name="T51" fmla="*/ 55 h 138"/>
                <a:gd name="T52" fmla="*/ 24 w 100"/>
                <a:gd name="T53" fmla="*/ 64 h 138"/>
                <a:gd name="T54" fmla="*/ 29 w 100"/>
                <a:gd name="T55" fmla="*/ 73 h 138"/>
                <a:gd name="T56" fmla="*/ 39 w 100"/>
                <a:gd name="T57" fmla="*/ 76 h 138"/>
                <a:gd name="T58" fmla="*/ 44 w 100"/>
                <a:gd name="T59" fmla="*/ 76 h 138"/>
                <a:gd name="T60" fmla="*/ 49 w 100"/>
                <a:gd name="T61" fmla="*/ 75 h 138"/>
                <a:gd name="T62" fmla="*/ 63 w 100"/>
                <a:gd name="T63" fmla="*/ 80 h 138"/>
                <a:gd name="T64" fmla="*/ 69 w 100"/>
                <a:gd name="T65" fmla="*/ 94 h 138"/>
                <a:gd name="T66" fmla="*/ 68 w 100"/>
                <a:gd name="T67" fmla="*/ 105 h 138"/>
                <a:gd name="T68" fmla="*/ 61 w 100"/>
                <a:gd name="T69" fmla="*/ 112 h 138"/>
                <a:gd name="T70" fmla="*/ 52 w 100"/>
                <a:gd name="T71" fmla="*/ 114 h 138"/>
                <a:gd name="T72" fmla="*/ 39 w 100"/>
                <a:gd name="T73" fmla="*/ 109 h 138"/>
                <a:gd name="T74" fmla="*/ 28 w 100"/>
                <a:gd name="T75" fmla="*/ 92 h 138"/>
                <a:gd name="T76" fmla="*/ 23 w 100"/>
                <a:gd name="T77" fmla="*/ 87 h 138"/>
                <a:gd name="T78" fmla="*/ 17 w 100"/>
                <a:gd name="T79" fmla="*/ 85 h 138"/>
                <a:gd name="T80" fmla="*/ 7 w 100"/>
                <a:gd name="T81" fmla="*/ 89 h 138"/>
                <a:gd name="T82" fmla="*/ 4 w 100"/>
                <a:gd name="T83" fmla="*/ 100 h 138"/>
                <a:gd name="T84" fmla="*/ 8 w 100"/>
                <a:gd name="T85" fmla="*/ 111 h 138"/>
                <a:gd name="T86" fmla="*/ 18 w 100"/>
                <a:gd name="T87" fmla="*/ 123 h 138"/>
                <a:gd name="T88" fmla="*/ 34 w 100"/>
                <a:gd name="T89" fmla="*/ 134 h 138"/>
                <a:gd name="T90" fmla="*/ 55 w 100"/>
                <a:gd name="T91" fmla="*/ 138 h 138"/>
                <a:gd name="T92" fmla="*/ 74 w 100"/>
                <a:gd name="T93" fmla="*/ 134 h 138"/>
                <a:gd name="T94" fmla="*/ 89 w 100"/>
                <a:gd name="T95" fmla="*/ 124 h 138"/>
                <a:gd name="T96" fmla="*/ 98 w 100"/>
                <a:gd name="T97" fmla="*/ 110 h 138"/>
                <a:gd name="T98" fmla="*/ 99 w 100"/>
                <a:gd name="T99" fmla="*/ 93 h 138"/>
                <a:gd name="T100" fmla="*/ 95 w 100"/>
                <a:gd name="T101" fmla="*/ 80 h 138"/>
                <a:gd name="T102" fmla="*/ 86 w 100"/>
                <a:gd name="T103" fmla="*/ 68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0" h="138">
                  <a:moveTo>
                    <a:pt x="86" y="68"/>
                  </a:moveTo>
                  <a:cubicBezTo>
                    <a:pt x="83" y="66"/>
                    <a:pt x="80" y="64"/>
                    <a:pt x="77" y="62"/>
                  </a:cubicBezTo>
                  <a:cubicBezTo>
                    <a:pt x="80" y="58"/>
                    <a:pt x="82" y="55"/>
                    <a:pt x="84" y="51"/>
                  </a:cubicBezTo>
                  <a:cubicBezTo>
                    <a:pt x="86" y="47"/>
                    <a:pt x="87" y="41"/>
                    <a:pt x="86" y="35"/>
                  </a:cubicBezTo>
                  <a:cubicBezTo>
                    <a:pt x="86" y="30"/>
                    <a:pt x="84" y="25"/>
                    <a:pt x="82" y="21"/>
                  </a:cubicBezTo>
                  <a:cubicBezTo>
                    <a:pt x="80" y="17"/>
                    <a:pt x="76" y="13"/>
                    <a:pt x="72" y="10"/>
                  </a:cubicBezTo>
                  <a:cubicBezTo>
                    <a:pt x="68" y="7"/>
                    <a:pt x="63" y="4"/>
                    <a:pt x="58" y="2"/>
                  </a:cubicBezTo>
                  <a:cubicBezTo>
                    <a:pt x="53" y="1"/>
                    <a:pt x="47" y="0"/>
                    <a:pt x="41" y="0"/>
                  </a:cubicBezTo>
                  <a:cubicBezTo>
                    <a:pt x="35" y="0"/>
                    <a:pt x="28" y="1"/>
                    <a:pt x="23" y="3"/>
                  </a:cubicBezTo>
                  <a:cubicBezTo>
                    <a:pt x="18" y="5"/>
                    <a:pt x="13" y="8"/>
                    <a:pt x="10" y="11"/>
                  </a:cubicBezTo>
                  <a:cubicBezTo>
                    <a:pt x="6" y="14"/>
                    <a:pt x="4" y="18"/>
                    <a:pt x="2" y="21"/>
                  </a:cubicBezTo>
                  <a:cubicBezTo>
                    <a:pt x="0" y="25"/>
                    <a:pt x="0" y="29"/>
                    <a:pt x="0" y="32"/>
                  </a:cubicBezTo>
                  <a:cubicBezTo>
                    <a:pt x="1" y="36"/>
                    <a:pt x="2" y="40"/>
                    <a:pt x="5" y="42"/>
                  </a:cubicBezTo>
                  <a:cubicBezTo>
                    <a:pt x="8" y="45"/>
                    <a:pt x="11" y="46"/>
                    <a:pt x="14" y="46"/>
                  </a:cubicBezTo>
                  <a:cubicBezTo>
                    <a:pt x="17" y="46"/>
                    <a:pt x="19" y="45"/>
                    <a:pt x="21" y="44"/>
                  </a:cubicBezTo>
                  <a:cubicBezTo>
                    <a:pt x="23" y="43"/>
                    <a:pt x="24" y="42"/>
                    <a:pt x="25" y="40"/>
                  </a:cubicBezTo>
                  <a:cubicBezTo>
                    <a:pt x="25" y="38"/>
                    <a:pt x="26" y="35"/>
                    <a:pt x="27" y="33"/>
                  </a:cubicBezTo>
                  <a:cubicBezTo>
                    <a:pt x="28" y="30"/>
                    <a:pt x="29" y="29"/>
                    <a:pt x="30" y="27"/>
                  </a:cubicBezTo>
                  <a:cubicBezTo>
                    <a:pt x="31" y="26"/>
                    <a:pt x="32" y="25"/>
                    <a:pt x="34" y="24"/>
                  </a:cubicBezTo>
                  <a:cubicBezTo>
                    <a:pt x="36" y="23"/>
                    <a:pt x="38" y="23"/>
                    <a:pt x="41" y="23"/>
                  </a:cubicBezTo>
                  <a:cubicBezTo>
                    <a:pt x="46" y="23"/>
                    <a:pt x="49" y="24"/>
                    <a:pt x="52" y="27"/>
                  </a:cubicBezTo>
                  <a:cubicBezTo>
                    <a:pt x="55" y="29"/>
                    <a:pt x="57" y="33"/>
                    <a:pt x="57" y="36"/>
                  </a:cubicBezTo>
                  <a:cubicBezTo>
                    <a:pt x="58" y="41"/>
                    <a:pt x="57" y="45"/>
                    <a:pt x="54" y="48"/>
                  </a:cubicBezTo>
                  <a:cubicBezTo>
                    <a:pt x="51" y="50"/>
                    <a:pt x="47" y="52"/>
                    <a:pt x="42" y="52"/>
                  </a:cubicBezTo>
                  <a:cubicBezTo>
                    <a:pt x="39" y="52"/>
                    <a:pt x="39" y="52"/>
                    <a:pt x="39" y="52"/>
                  </a:cubicBezTo>
                  <a:cubicBezTo>
                    <a:pt x="34" y="52"/>
                    <a:pt x="30" y="53"/>
                    <a:pt x="28" y="55"/>
                  </a:cubicBezTo>
                  <a:cubicBezTo>
                    <a:pt x="25" y="57"/>
                    <a:pt x="24" y="60"/>
                    <a:pt x="24" y="64"/>
                  </a:cubicBezTo>
                  <a:cubicBezTo>
                    <a:pt x="25" y="68"/>
                    <a:pt x="26" y="71"/>
                    <a:pt x="29" y="73"/>
                  </a:cubicBezTo>
                  <a:cubicBezTo>
                    <a:pt x="32" y="75"/>
                    <a:pt x="35" y="76"/>
                    <a:pt x="39" y="76"/>
                  </a:cubicBezTo>
                  <a:cubicBezTo>
                    <a:pt x="40" y="76"/>
                    <a:pt x="41" y="76"/>
                    <a:pt x="44" y="76"/>
                  </a:cubicBezTo>
                  <a:cubicBezTo>
                    <a:pt x="46" y="76"/>
                    <a:pt x="48" y="75"/>
                    <a:pt x="49" y="75"/>
                  </a:cubicBezTo>
                  <a:cubicBezTo>
                    <a:pt x="55" y="75"/>
                    <a:pt x="59" y="77"/>
                    <a:pt x="63" y="80"/>
                  </a:cubicBezTo>
                  <a:cubicBezTo>
                    <a:pt x="67" y="84"/>
                    <a:pt x="69" y="88"/>
                    <a:pt x="69" y="94"/>
                  </a:cubicBezTo>
                  <a:cubicBezTo>
                    <a:pt x="70" y="99"/>
                    <a:pt x="69" y="102"/>
                    <a:pt x="68" y="105"/>
                  </a:cubicBezTo>
                  <a:cubicBezTo>
                    <a:pt x="66" y="108"/>
                    <a:pt x="64" y="110"/>
                    <a:pt x="61" y="112"/>
                  </a:cubicBezTo>
                  <a:cubicBezTo>
                    <a:pt x="58" y="114"/>
                    <a:pt x="56" y="114"/>
                    <a:pt x="52" y="114"/>
                  </a:cubicBezTo>
                  <a:cubicBezTo>
                    <a:pt x="47" y="114"/>
                    <a:pt x="43" y="113"/>
                    <a:pt x="39" y="109"/>
                  </a:cubicBezTo>
                  <a:cubicBezTo>
                    <a:pt x="36" y="106"/>
                    <a:pt x="32" y="100"/>
                    <a:pt x="28" y="92"/>
                  </a:cubicBezTo>
                  <a:cubicBezTo>
                    <a:pt x="27" y="90"/>
                    <a:pt x="26" y="89"/>
                    <a:pt x="23" y="87"/>
                  </a:cubicBezTo>
                  <a:cubicBezTo>
                    <a:pt x="21" y="86"/>
                    <a:pt x="19" y="85"/>
                    <a:pt x="17" y="85"/>
                  </a:cubicBezTo>
                  <a:cubicBezTo>
                    <a:pt x="13" y="85"/>
                    <a:pt x="10" y="87"/>
                    <a:pt x="7" y="89"/>
                  </a:cubicBezTo>
                  <a:cubicBezTo>
                    <a:pt x="5" y="92"/>
                    <a:pt x="4" y="95"/>
                    <a:pt x="4" y="100"/>
                  </a:cubicBezTo>
                  <a:cubicBezTo>
                    <a:pt x="4" y="103"/>
                    <a:pt x="6" y="106"/>
                    <a:pt x="8" y="111"/>
                  </a:cubicBezTo>
                  <a:cubicBezTo>
                    <a:pt x="11" y="115"/>
                    <a:pt x="14" y="119"/>
                    <a:pt x="18" y="123"/>
                  </a:cubicBezTo>
                  <a:cubicBezTo>
                    <a:pt x="23" y="128"/>
                    <a:pt x="28" y="131"/>
                    <a:pt x="34" y="134"/>
                  </a:cubicBezTo>
                  <a:cubicBezTo>
                    <a:pt x="41" y="136"/>
                    <a:pt x="47" y="138"/>
                    <a:pt x="55" y="138"/>
                  </a:cubicBezTo>
                  <a:cubicBezTo>
                    <a:pt x="62" y="138"/>
                    <a:pt x="69" y="136"/>
                    <a:pt x="74" y="134"/>
                  </a:cubicBezTo>
                  <a:cubicBezTo>
                    <a:pt x="80" y="132"/>
                    <a:pt x="85" y="129"/>
                    <a:pt x="89" y="124"/>
                  </a:cubicBezTo>
                  <a:cubicBezTo>
                    <a:pt x="93" y="120"/>
                    <a:pt x="96" y="115"/>
                    <a:pt x="98" y="110"/>
                  </a:cubicBezTo>
                  <a:cubicBezTo>
                    <a:pt x="99" y="105"/>
                    <a:pt x="100" y="99"/>
                    <a:pt x="99" y="93"/>
                  </a:cubicBezTo>
                  <a:cubicBezTo>
                    <a:pt x="99" y="89"/>
                    <a:pt x="97" y="84"/>
                    <a:pt x="95" y="80"/>
                  </a:cubicBezTo>
                  <a:cubicBezTo>
                    <a:pt x="93" y="76"/>
                    <a:pt x="90" y="72"/>
                    <a:pt x="86" y="68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62" name="Freeform 572">
              <a:extLst>
                <a:ext uri="{FF2B5EF4-FFF2-40B4-BE49-F238E27FC236}">
                  <a16:creationId xmlns:a16="http://schemas.microsoft.com/office/drawing/2014/main" id="{BA0597F9-EEC5-41C3-8087-65401968A166}"/>
                </a:ext>
              </a:extLst>
            </p:cNvPr>
            <p:cNvSpPr>
              <a:spLocks/>
            </p:cNvSpPr>
            <p:nvPr/>
          </p:nvSpPr>
          <p:spPr bwMode="auto">
            <a:xfrm>
              <a:off x="5658222" y="4951347"/>
              <a:ext cx="358712" cy="327093"/>
            </a:xfrm>
            <a:custGeom>
              <a:avLst/>
              <a:gdLst>
                <a:gd name="T0" fmla="*/ 310 w 348"/>
                <a:gd name="T1" fmla="*/ 317 h 317"/>
                <a:gd name="T2" fmla="*/ 73 w 348"/>
                <a:gd name="T3" fmla="*/ 317 h 317"/>
                <a:gd name="T4" fmla="*/ 29 w 348"/>
                <a:gd name="T5" fmla="*/ 277 h 317"/>
                <a:gd name="T6" fmla="*/ 2 w 348"/>
                <a:gd name="T7" fmla="*/ 40 h 317"/>
                <a:gd name="T8" fmla="*/ 38 w 348"/>
                <a:gd name="T9" fmla="*/ 0 h 317"/>
                <a:gd name="T10" fmla="*/ 274 w 348"/>
                <a:gd name="T11" fmla="*/ 0 h 317"/>
                <a:gd name="T12" fmla="*/ 319 w 348"/>
                <a:gd name="T13" fmla="*/ 40 h 317"/>
                <a:gd name="T14" fmla="*/ 345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3" y="317"/>
                    <a:pt x="73" y="317"/>
                    <a:pt x="73" y="317"/>
                  </a:cubicBezTo>
                  <a:cubicBezTo>
                    <a:pt x="51" y="317"/>
                    <a:pt x="31" y="299"/>
                    <a:pt x="29" y="27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5" y="277"/>
                    <a:pt x="345" y="277"/>
                    <a:pt x="345" y="277"/>
                  </a:cubicBezTo>
                  <a:cubicBezTo>
                    <a:pt x="348" y="299"/>
                    <a:pt x="332" y="317"/>
                    <a:pt x="310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63" name="Freeform 573">
              <a:extLst>
                <a:ext uri="{FF2B5EF4-FFF2-40B4-BE49-F238E27FC236}">
                  <a16:creationId xmlns:a16="http://schemas.microsoft.com/office/drawing/2014/main" id="{4562D251-44F5-4C5A-8879-FFD9AA96B15A}"/>
                </a:ext>
              </a:extLst>
            </p:cNvPr>
            <p:cNvSpPr>
              <a:spLocks/>
            </p:cNvSpPr>
            <p:nvPr/>
          </p:nvSpPr>
          <p:spPr bwMode="auto">
            <a:xfrm>
              <a:off x="5703470" y="4963886"/>
              <a:ext cx="313464" cy="314555"/>
            </a:xfrm>
            <a:custGeom>
              <a:avLst/>
              <a:gdLst>
                <a:gd name="T0" fmla="*/ 275 w 304"/>
                <a:gd name="T1" fmla="*/ 28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3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64" name="Freeform 574">
              <a:extLst>
                <a:ext uri="{FF2B5EF4-FFF2-40B4-BE49-F238E27FC236}">
                  <a16:creationId xmlns:a16="http://schemas.microsoft.com/office/drawing/2014/main" id="{012EA329-EF24-46BA-A865-91680BB5F0AD}"/>
                </a:ext>
              </a:extLst>
            </p:cNvPr>
            <p:cNvSpPr>
              <a:spLocks/>
            </p:cNvSpPr>
            <p:nvPr/>
          </p:nvSpPr>
          <p:spPr bwMode="auto">
            <a:xfrm>
              <a:off x="5727457" y="5044024"/>
              <a:ext cx="109031" cy="140650"/>
            </a:xfrm>
            <a:custGeom>
              <a:avLst/>
              <a:gdLst>
                <a:gd name="T0" fmla="*/ 100 w 106"/>
                <a:gd name="T1" fmla="*/ 113 h 136"/>
                <a:gd name="T2" fmla="*/ 87 w 106"/>
                <a:gd name="T3" fmla="*/ 109 h 136"/>
                <a:gd name="T4" fmla="*/ 47 w 106"/>
                <a:gd name="T5" fmla="*/ 109 h 136"/>
                <a:gd name="T6" fmla="*/ 48 w 106"/>
                <a:gd name="T7" fmla="*/ 108 h 136"/>
                <a:gd name="T8" fmla="*/ 63 w 106"/>
                <a:gd name="T9" fmla="*/ 92 h 136"/>
                <a:gd name="T10" fmla="*/ 81 w 106"/>
                <a:gd name="T11" fmla="*/ 76 h 136"/>
                <a:gd name="T12" fmla="*/ 91 w 106"/>
                <a:gd name="T13" fmla="*/ 61 h 136"/>
                <a:gd name="T14" fmla="*/ 94 w 106"/>
                <a:gd name="T15" fmla="*/ 40 h 136"/>
                <a:gd name="T16" fmla="*/ 90 w 106"/>
                <a:gd name="T17" fmla="*/ 25 h 136"/>
                <a:gd name="T18" fmla="*/ 80 w 106"/>
                <a:gd name="T19" fmla="*/ 13 h 136"/>
                <a:gd name="T20" fmla="*/ 68 w 106"/>
                <a:gd name="T21" fmla="*/ 5 h 136"/>
                <a:gd name="T22" fmla="*/ 43 w 106"/>
                <a:gd name="T23" fmla="*/ 0 h 136"/>
                <a:gd name="T24" fmla="*/ 23 w 106"/>
                <a:gd name="T25" fmla="*/ 4 h 136"/>
                <a:gd name="T26" fmla="*/ 9 w 106"/>
                <a:gd name="T27" fmla="*/ 13 h 136"/>
                <a:gd name="T28" fmla="*/ 2 w 106"/>
                <a:gd name="T29" fmla="*/ 26 h 136"/>
                <a:gd name="T30" fmla="*/ 0 w 106"/>
                <a:gd name="T31" fmla="*/ 40 h 136"/>
                <a:gd name="T32" fmla="*/ 5 w 106"/>
                <a:gd name="T33" fmla="*/ 50 h 136"/>
                <a:gd name="T34" fmla="*/ 15 w 106"/>
                <a:gd name="T35" fmla="*/ 54 h 136"/>
                <a:gd name="T36" fmla="*/ 25 w 106"/>
                <a:gd name="T37" fmla="*/ 49 h 136"/>
                <a:gd name="T38" fmla="*/ 29 w 106"/>
                <a:gd name="T39" fmla="*/ 39 h 136"/>
                <a:gd name="T40" fmla="*/ 31 w 106"/>
                <a:gd name="T41" fmla="*/ 33 h 136"/>
                <a:gd name="T42" fmla="*/ 45 w 106"/>
                <a:gd name="T43" fmla="*/ 24 h 136"/>
                <a:gd name="T44" fmla="*/ 54 w 106"/>
                <a:gd name="T45" fmla="*/ 26 h 136"/>
                <a:gd name="T46" fmla="*/ 61 w 106"/>
                <a:gd name="T47" fmla="*/ 32 h 136"/>
                <a:gd name="T48" fmla="*/ 64 w 106"/>
                <a:gd name="T49" fmla="*/ 40 h 136"/>
                <a:gd name="T50" fmla="*/ 63 w 106"/>
                <a:gd name="T51" fmla="*/ 50 h 136"/>
                <a:gd name="T52" fmla="*/ 57 w 106"/>
                <a:gd name="T53" fmla="*/ 60 h 136"/>
                <a:gd name="T54" fmla="*/ 47 w 106"/>
                <a:gd name="T55" fmla="*/ 69 h 136"/>
                <a:gd name="T56" fmla="*/ 34 w 106"/>
                <a:gd name="T57" fmla="*/ 81 h 136"/>
                <a:gd name="T58" fmla="*/ 15 w 106"/>
                <a:gd name="T59" fmla="*/ 102 h 136"/>
                <a:gd name="T60" fmla="*/ 11 w 106"/>
                <a:gd name="T61" fmla="*/ 111 h 136"/>
                <a:gd name="T62" fmla="*/ 9 w 106"/>
                <a:gd name="T63" fmla="*/ 121 h 136"/>
                <a:gd name="T64" fmla="*/ 15 w 106"/>
                <a:gd name="T65" fmla="*/ 131 h 136"/>
                <a:gd name="T66" fmla="*/ 28 w 106"/>
                <a:gd name="T67" fmla="*/ 136 h 136"/>
                <a:gd name="T68" fmla="*/ 93 w 106"/>
                <a:gd name="T69" fmla="*/ 136 h 136"/>
                <a:gd name="T70" fmla="*/ 103 w 106"/>
                <a:gd name="T71" fmla="*/ 132 h 136"/>
                <a:gd name="T72" fmla="*/ 106 w 106"/>
                <a:gd name="T73" fmla="*/ 123 h 136"/>
                <a:gd name="T74" fmla="*/ 100 w 106"/>
                <a:gd name="T75" fmla="*/ 11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100" y="113"/>
                  </a:moveTo>
                  <a:cubicBezTo>
                    <a:pt x="96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9"/>
                    <a:pt x="47" y="109"/>
                    <a:pt x="48" y="108"/>
                  </a:cubicBezTo>
                  <a:cubicBezTo>
                    <a:pt x="50" y="104"/>
                    <a:pt x="56" y="99"/>
                    <a:pt x="63" y="92"/>
                  </a:cubicBezTo>
                  <a:cubicBezTo>
                    <a:pt x="71" y="85"/>
                    <a:pt x="77" y="79"/>
                    <a:pt x="81" y="76"/>
                  </a:cubicBezTo>
                  <a:cubicBezTo>
                    <a:pt x="84" y="72"/>
                    <a:pt x="88" y="67"/>
                    <a:pt x="91" y="61"/>
                  </a:cubicBezTo>
                  <a:cubicBezTo>
                    <a:pt x="94" y="55"/>
                    <a:pt x="95" y="48"/>
                    <a:pt x="94" y="40"/>
                  </a:cubicBezTo>
                  <a:cubicBezTo>
                    <a:pt x="93" y="35"/>
                    <a:pt x="92" y="30"/>
                    <a:pt x="90" y="25"/>
                  </a:cubicBezTo>
                  <a:cubicBezTo>
                    <a:pt x="87" y="21"/>
                    <a:pt x="84" y="17"/>
                    <a:pt x="80" y="13"/>
                  </a:cubicBezTo>
                  <a:cubicBezTo>
                    <a:pt x="77" y="10"/>
                    <a:pt x="72" y="7"/>
                    <a:pt x="68" y="5"/>
                  </a:cubicBezTo>
                  <a:cubicBezTo>
                    <a:pt x="61" y="2"/>
                    <a:pt x="52" y="0"/>
                    <a:pt x="43" y="0"/>
                  </a:cubicBezTo>
                  <a:cubicBezTo>
                    <a:pt x="35" y="0"/>
                    <a:pt x="28" y="1"/>
                    <a:pt x="23" y="4"/>
                  </a:cubicBezTo>
                  <a:cubicBezTo>
                    <a:pt x="17" y="6"/>
                    <a:pt x="13" y="9"/>
                    <a:pt x="9" y="13"/>
                  </a:cubicBezTo>
                  <a:cubicBezTo>
                    <a:pt x="6" y="17"/>
                    <a:pt x="3" y="21"/>
                    <a:pt x="2" y="26"/>
                  </a:cubicBezTo>
                  <a:cubicBezTo>
                    <a:pt x="0" y="31"/>
                    <a:pt x="0" y="35"/>
                    <a:pt x="0" y="40"/>
                  </a:cubicBezTo>
                  <a:cubicBezTo>
                    <a:pt x="1" y="44"/>
                    <a:pt x="3" y="47"/>
                    <a:pt x="5" y="50"/>
                  </a:cubicBezTo>
                  <a:cubicBezTo>
                    <a:pt x="8" y="52"/>
                    <a:pt x="11" y="54"/>
                    <a:pt x="15" y="54"/>
                  </a:cubicBezTo>
                  <a:cubicBezTo>
                    <a:pt x="19" y="54"/>
                    <a:pt x="23" y="52"/>
                    <a:pt x="25" y="49"/>
                  </a:cubicBezTo>
                  <a:cubicBezTo>
                    <a:pt x="26" y="47"/>
                    <a:pt x="28" y="44"/>
                    <a:pt x="29" y="39"/>
                  </a:cubicBezTo>
                  <a:cubicBezTo>
                    <a:pt x="30" y="34"/>
                    <a:pt x="30" y="33"/>
                    <a:pt x="31" y="33"/>
                  </a:cubicBezTo>
                  <a:cubicBezTo>
                    <a:pt x="34" y="27"/>
                    <a:pt x="38" y="24"/>
                    <a:pt x="45" y="24"/>
                  </a:cubicBezTo>
                  <a:cubicBezTo>
                    <a:pt x="48" y="24"/>
                    <a:pt x="51" y="25"/>
                    <a:pt x="54" y="26"/>
                  </a:cubicBezTo>
                  <a:cubicBezTo>
                    <a:pt x="57" y="28"/>
                    <a:pt x="59" y="29"/>
                    <a:pt x="61" y="32"/>
                  </a:cubicBezTo>
                  <a:cubicBezTo>
                    <a:pt x="63" y="34"/>
                    <a:pt x="64" y="37"/>
                    <a:pt x="64" y="40"/>
                  </a:cubicBezTo>
                  <a:cubicBezTo>
                    <a:pt x="64" y="43"/>
                    <a:pt x="64" y="47"/>
                    <a:pt x="63" y="50"/>
                  </a:cubicBezTo>
                  <a:cubicBezTo>
                    <a:pt x="62" y="53"/>
                    <a:pt x="60" y="56"/>
                    <a:pt x="57" y="60"/>
                  </a:cubicBezTo>
                  <a:cubicBezTo>
                    <a:pt x="55" y="63"/>
                    <a:pt x="51" y="66"/>
                    <a:pt x="47" y="69"/>
                  </a:cubicBezTo>
                  <a:cubicBezTo>
                    <a:pt x="44" y="71"/>
                    <a:pt x="40" y="75"/>
                    <a:pt x="34" y="81"/>
                  </a:cubicBezTo>
                  <a:cubicBezTo>
                    <a:pt x="29" y="87"/>
                    <a:pt x="22" y="94"/>
                    <a:pt x="15" y="102"/>
                  </a:cubicBezTo>
                  <a:cubicBezTo>
                    <a:pt x="14" y="104"/>
                    <a:pt x="12" y="107"/>
                    <a:pt x="11" y="111"/>
                  </a:cubicBezTo>
                  <a:cubicBezTo>
                    <a:pt x="9" y="115"/>
                    <a:pt x="9" y="118"/>
                    <a:pt x="9" y="121"/>
                  </a:cubicBezTo>
                  <a:cubicBezTo>
                    <a:pt x="10" y="125"/>
                    <a:pt x="12" y="128"/>
                    <a:pt x="15" y="131"/>
                  </a:cubicBezTo>
                  <a:cubicBezTo>
                    <a:pt x="18" y="134"/>
                    <a:pt x="23" y="136"/>
                    <a:pt x="28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7" y="136"/>
                    <a:pt x="101" y="135"/>
                    <a:pt x="103" y="132"/>
                  </a:cubicBezTo>
                  <a:cubicBezTo>
                    <a:pt x="105" y="129"/>
                    <a:pt x="106" y="126"/>
                    <a:pt x="106" y="123"/>
                  </a:cubicBezTo>
                  <a:cubicBezTo>
                    <a:pt x="105" y="118"/>
                    <a:pt x="103" y="115"/>
                    <a:pt x="100" y="113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65" name="Freeform 575">
              <a:extLst>
                <a:ext uri="{FF2B5EF4-FFF2-40B4-BE49-F238E27FC236}">
                  <a16:creationId xmlns:a16="http://schemas.microsoft.com/office/drawing/2014/main" id="{9D927B82-3BAE-497A-9151-0C3A68414EA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835398" y="5043479"/>
              <a:ext cx="112302" cy="142831"/>
            </a:xfrm>
            <a:custGeom>
              <a:avLst/>
              <a:gdLst>
                <a:gd name="T0" fmla="*/ 101 w 109"/>
                <a:gd name="T1" fmla="*/ 86 h 139"/>
                <a:gd name="T2" fmla="*/ 89 w 109"/>
                <a:gd name="T3" fmla="*/ 84 h 139"/>
                <a:gd name="T4" fmla="*/ 88 w 109"/>
                <a:gd name="T5" fmla="*/ 84 h 139"/>
                <a:gd name="T6" fmla="*/ 81 w 109"/>
                <a:gd name="T7" fmla="*/ 19 h 139"/>
                <a:gd name="T8" fmla="*/ 62 w 109"/>
                <a:gd name="T9" fmla="*/ 0 h 139"/>
                <a:gd name="T10" fmla="*/ 53 w 109"/>
                <a:gd name="T11" fmla="*/ 4 h 139"/>
                <a:gd name="T12" fmla="*/ 47 w 109"/>
                <a:gd name="T13" fmla="*/ 13 h 139"/>
                <a:gd name="T14" fmla="*/ 7 w 109"/>
                <a:gd name="T15" fmla="*/ 76 h 139"/>
                <a:gd name="T16" fmla="*/ 4 w 109"/>
                <a:gd name="T17" fmla="*/ 80 h 139"/>
                <a:gd name="T18" fmla="*/ 2 w 109"/>
                <a:gd name="T19" fmla="*/ 84 h 139"/>
                <a:gd name="T20" fmla="*/ 0 w 109"/>
                <a:gd name="T21" fmla="*/ 88 h 139"/>
                <a:gd name="T22" fmla="*/ 0 w 109"/>
                <a:gd name="T23" fmla="*/ 92 h 139"/>
                <a:gd name="T24" fmla="*/ 7 w 109"/>
                <a:gd name="T25" fmla="*/ 105 h 139"/>
                <a:gd name="T26" fmla="*/ 22 w 109"/>
                <a:gd name="T27" fmla="*/ 109 h 139"/>
                <a:gd name="T28" fmla="*/ 63 w 109"/>
                <a:gd name="T29" fmla="*/ 109 h 139"/>
                <a:gd name="T30" fmla="*/ 64 w 109"/>
                <a:gd name="T31" fmla="*/ 123 h 139"/>
                <a:gd name="T32" fmla="*/ 69 w 109"/>
                <a:gd name="T33" fmla="*/ 135 h 139"/>
                <a:gd name="T34" fmla="*/ 80 w 109"/>
                <a:gd name="T35" fmla="*/ 139 h 139"/>
                <a:gd name="T36" fmla="*/ 90 w 109"/>
                <a:gd name="T37" fmla="*/ 135 h 139"/>
                <a:gd name="T38" fmla="*/ 92 w 109"/>
                <a:gd name="T39" fmla="*/ 123 h 139"/>
                <a:gd name="T40" fmla="*/ 91 w 109"/>
                <a:gd name="T41" fmla="*/ 109 h 139"/>
                <a:gd name="T42" fmla="*/ 93 w 109"/>
                <a:gd name="T43" fmla="*/ 109 h 139"/>
                <a:gd name="T44" fmla="*/ 105 w 109"/>
                <a:gd name="T45" fmla="*/ 106 h 139"/>
                <a:gd name="T46" fmla="*/ 108 w 109"/>
                <a:gd name="T47" fmla="*/ 97 h 139"/>
                <a:gd name="T48" fmla="*/ 101 w 109"/>
                <a:gd name="T49" fmla="*/ 86 h 139"/>
                <a:gd name="T50" fmla="*/ 56 w 109"/>
                <a:gd name="T51" fmla="*/ 45 h 139"/>
                <a:gd name="T52" fmla="*/ 60 w 109"/>
                <a:gd name="T53" fmla="*/ 84 h 139"/>
                <a:gd name="T54" fmla="*/ 31 w 109"/>
                <a:gd name="T55" fmla="*/ 84 h 139"/>
                <a:gd name="T56" fmla="*/ 56 w 109"/>
                <a:gd name="T57" fmla="*/ 45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139">
                  <a:moveTo>
                    <a:pt x="101" y="86"/>
                  </a:moveTo>
                  <a:cubicBezTo>
                    <a:pt x="98" y="84"/>
                    <a:pt x="94" y="84"/>
                    <a:pt x="89" y="84"/>
                  </a:cubicBezTo>
                  <a:cubicBezTo>
                    <a:pt x="88" y="84"/>
                    <a:pt x="88" y="84"/>
                    <a:pt x="88" y="84"/>
                  </a:cubicBezTo>
                  <a:cubicBezTo>
                    <a:pt x="81" y="19"/>
                    <a:pt x="81" y="19"/>
                    <a:pt x="81" y="19"/>
                  </a:cubicBezTo>
                  <a:cubicBezTo>
                    <a:pt x="79" y="7"/>
                    <a:pt x="73" y="0"/>
                    <a:pt x="62" y="0"/>
                  </a:cubicBezTo>
                  <a:cubicBezTo>
                    <a:pt x="59" y="0"/>
                    <a:pt x="56" y="2"/>
                    <a:pt x="53" y="4"/>
                  </a:cubicBezTo>
                  <a:cubicBezTo>
                    <a:pt x="52" y="6"/>
                    <a:pt x="49" y="9"/>
                    <a:pt x="47" y="13"/>
                  </a:cubicBezTo>
                  <a:cubicBezTo>
                    <a:pt x="7" y="76"/>
                    <a:pt x="7" y="76"/>
                    <a:pt x="7" y="76"/>
                  </a:cubicBezTo>
                  <a:cubicBezTo>
                    <a:pt x="4" y="80"/>
                    <a:pt x="4" y="80"/>
                    <a:pt x="4" y="80"/>
                  </a:cubicBezTo>
                  <a:cubicBezTo>
                    <a:pt x="3" y="81"/>
                    <a:pt x="3" y="82"/>
                    <a:pt x="2" y="84"/>
                  </a:cubicBezTo>
                  <a:cubicBezTo>
                    <a:pt x="1" y="85"/>
                    <a:pt x="1" y="86"/>
                    <a:pt x="0" y="88"/>
                  </a:cubicBezTo>
                  <a:cubicBezTo>
                    <a:pt x="0" y="89"/>
                    <a:pt x="0" y="91"/>
                    <a:pt x="0" y="92"/>
                  </a:cubicBezTo>
                  <a:cubicBezTo>
                    <a:pt x="1" y="97"/>
                    <a:pt x="3" y="102"/>
                    <a:pt x="7" y="105"/>
                  </a:cubicBezTo>
                  <a:cubicBezTo>
                    <a:pt x="10" y="108"/>
                    <a:pt x="15" y="109"/>
                    <a:pt x="22" y="109"/>
                  </a:cubicBezTo>
                  <a:cubicBezTo>
                    <a:pt x="63" y="109"/>
                    <a:pt x="63" y="109"/>
                    <a:pt x="63" y="109"/>
                  </a:cubicBezTo>
                  <a:cubicBezTo>
                    <a:pt x="64" y="123"/>
                    <a:pt x="64" y="123"/>
                    <a:pt x="64" y="123"/>
                  </a:cubicBezTo>
                  <a:cubicBezTo>
                    <a:pt x="65" y="128"/>
                    <a:pt x="67" y="132"/>
                    <a:pt x="69" y="135"/>
                  </a:cubicBezTo>
                  <a:cubicBezTo>
                    <a:pt x="72" y="138"/>
                    <a:pt x="76" y="139"/>
                    <a:pt x="80" y="139"/>
                  </a:cubicBezTo>
                  <a:cubicBezTo>
                    <a:pt x="84" y="139"/>
                    <a:pt x="88" y="138"/>
                    <a:pt x="90" y="135"/>
                  </a:cubicBezTo>
                  <a:cubicBezTo>
                    <a:pt x="92" y="132"/>
                    <a:pt x="93" y="128"/>
                    <a:pt x="92" y="123"/>
                  </a:cubicBezTo>
                  <a:cubicBezTo>
                    <a:pt x="91" y="109"/>
                    <a:pt x="91" y="109"/>
                    <a:pt x="91" y="109"/>
                  </a:cubicBezTo>
                  <a:cubicBezTo>
                    <a:pt x="93" y="109"/>
                    <a:pt x="93" y="109"/>
                    <a:pt x="93" y="109"/>
                  </a:cubicBezTo>
                  <a:cubicBezTo>
                    <a:pt x="98" y="109"/>
                    <a:pt x="102" y="108"/>
                    <a:pt x="105" y="106"/>
                  </a:cubicBezTo>
                  <a:cubicBezTo>
                    <a:pt x="106" y="105"/>
                    <a:pt x="109" y="102"/>
                    <a:pt x="108" y="97"/>
                  </a:cubicBezTo>
                  <a:cubicBezTo>
                    <a:pt x="107" y="90"/>
                    <a:pt x="104" y="87"/>
                    <a:pt x="101" y="86"/>
                  </a:cubicBezTo>
                  <a:close/>
                  <a:moveTo>
                    <a:pt x="56" y="45"/>
                  </a:moveTo>
                  <a:cubicBezTo>
                    <a:pt x="60" y="84"/>
                    <a:pt x="60" y="84"/>
                    <a:pt x="60" y="84"/>
                  </a:cubicBezTo>
                  <a:cubicBezTo>
                    <a:pt x="31" y="84"/>
                    <a:pt x="31" y="84"/>
                    <a:pt x="31" y="84"/>
                  </a:cubicBezTo>
                  <a:lnTo>
                    <a:pt x="56" y="45"/>
                  </a:ln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66" name="Freeform 576">
              <a:extLst>
                <a:ext uri="{FF2B5EF4-FFF2-40B4-BE49-F238E27FC236}">
                  <a16:creationId xmlns:a16="http://schemas.microsoft.com/office/drawing/2014/main" id="{D9B991A9-3042-4BB8-AACD-35D98211143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8105" y="5366756"/>
              <a:ext cx="358167" cy="326003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3 w 348"/>
                <a:gd name="T7" fmla="*/ 40 h 316"/>
                <a:gd name="T8" fmla="*/ 38 w 348"/>
                <a:gd name="T9" fmla="*/ 0 h 316"/>
                <a:gd name="T10" fmla="*/ 275 w 348"/>
                <a:gd name="T11" fmla="*/ 0 h 316"/>
                <a:gd name="T12" fmla="*/ 319 w 348"/>
                <a:gd name="T13" fmla="*/ 40 h 316"/>
                <a:gd name="T14" fmla="*/ 346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29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7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7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67" name="Freeform 577">
              <a:extLst>
                <a:ext uri="{FF2B5EF4-FFF2-40B4-BE49-F238E27FC236}">
                  <a16:creationId xmlns:a16="http://schemas.microsoft.com/office/drawing/2014/main" id="{C97D6443-69C7-4B9C-9AC8-97B09CCAEF2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3353" y="5378204"/>
              <a:ext cx="312919" cy="314555"/>
            </a:xfrm>
            <a:custGeom>
              <a:avLst/>
              <a:gdLst>
                <a:gd name="T0" fmla="*/ 275 w 304"/>
                <a:gd name="T1" fmla="*/ 29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9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1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8"/>
                    <a:pt x="274" y="18"/>
                    <a:pt x="275" y="29"/>
                  </a:cubicBezTo>
                  <a:close/>
                </a:path>
              </a:pathLst>
            </a:custGeom>
            <a:solidFill>
              <a:srgbClr val="484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68" name="Freeform 578">
              <a:extLst>
                <a:ext uri="{FF2B5EF4-FFF2-40B4-BE49-F238E27FC236}">
                  <a16:creationId xmlns:a16="http://schemas.microsoft.com/office/drawing/2014/main" id="{F37CFF30-C2B8-4C8A-A7F3-B33BF03AD665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8976" y="5458887"/>
              <a:ext cx="109031" cy="140105"/>
            </a:xfrm>
            <a:custGeom>
              <a:avLst/>
              <a:gdLst>
                <a:gd name="T0" fmla="*/ 100 w 106"/>
                <a:gd name="T1" fmla="*/ 112 h 136"/>
                <a:gd name="T2" fmla="*/ 87 w 106"/>
                <a:gd name="T3" fmla="*/ 109 h 136"/>
                <a:gd name="T4" fmla="*/ 47 w 106"/>
                <a:gd name="T5" fmla="*/ 109 h 136"/>
                <a:gd name="T6" fmla="*/ 48 w 106"/>
                <a:gd name="T7" fmla="*/ 108 h 136"/>
                <a:gd name="T8" fmla="*/ 64 w 106"/>
                <a:gd name="T9" fmla="*/ 92 h 136"/>
                <a:gd name="T10" fmla="*/ 81 w 106"/>
                <a:gd name="T11" fmla="*/ 76 h 136"/>
                <a:gd name="T12" fmla="*/ 91 w 106"/>
                <a:gd name="T13" fmla="*/ 61 h 136"/>
                <a:gd name="T14" fmla="*/ 95 w 106"/>
                <a:gd name="T15" fmla="*/ 40 h 136"/>
                <a:gd name="T16" fmla="*/ 90 w 106"/>
                <a:gd name="T17" fmla="*/ 25 h 136"/>
                <a:gd name="T18" fmla="*/ 81 w 106"/>
                <a:gd name="T19" fmla="*/ 13 h 136"/>
                <a:gd name="T20" fmla="*/ 68 w 106"/>
                <a:gd name="T21" fmla="*/ 4 h 136"/>
                <a:gd name="T22" fmla="*/ 43 w 106"/>
                <a:gd name="T23" fmla="*/ 0 h 136"/>
                <a:gd name="T24" fmla="*/ 23 w 106"/>
                <a:gd name="T25" fmla="*/ 3 h 136"/>
                <a:gd name="T26" fmla="*/ 10 w 106"/>
                <a:gd name="T27" fmla="*/ 13 h 136"/>
                <a:gd name="T28" fmla="*/ 2 w 106"/>
                <a:gd name="T29" fmla="*/ 26 h 136"/>
                <a:gd name="T30" fmla="*/ 1 w 106"/>
                <a:gd name="T31" fmla="*/ 39 h 136"/>
                <a:gd name="T32" fmla="*/ 6 w 106"/>
                <a:gd name="T33" fmla="*/ 49 h 136"/>
                <a:gd name="T34" fmla="*/ 16 w 106"/>
                <a:gd name="T35" fmla="*/ 53 h 136"/>
                <a:gd name="T36" fmla="*/ 25 w 106"/>
                <a:gd name="T37" fmla="*/ 49 h 136"/>
                <a:gd name="T38" fmla="*/ 29 w 106"/>
                <a:gd name="T39" fmla="*/ 39 h 136"/>
                <a:gd name="T40" fmla="*/ 31 w 106"/>
                <a:gd name="T41" fmla="*/ 32 h 136"/>
                <a:gd name="T42" fmla="*/ 46 w 106"/>
                <a:gd name="T43" fmla="*/ 24 h 136"/>
                <a:gd name="T44" fmla="*/ 54 w 106"/>
                <a:gd name="T45" fmla="*/ 26 h 136"/>
                <a:gd name="T46" fmla="*/ 61 w 106"/>
                <a:gd name="T47" fmla="*/ 32 h 136"/>
                <a:gd name="T48" fmla="*/ 64 w 106"/>
                <a:gd name="T49" fmla="*/ 40 h 136"/>
                <a:gd name="T50" fmla="*/ 63 w 106"/>
                <a:gd name="T51" fmla="*/ 49 h 136"/>
                <a:gd name="T52" fmla="*/ 58 w 106"/>
                <a:gd name="T53" fmla="*/ 59 h 136"/>
                <a:gd name="T54" fmla="*/ 47 w 106"/>
                <a:gd name="T55" fmla="*/ 69 h 136"/>
                <a:gd name="T56" fmla="*/ 35 w 106"/>
                <a:gd name="T57" fmla="*/ 81 h 136"/>
                <a:gd name="T58" fmla="*/ 16 w 106"/>
                <a:gd name="T59" fmla="*/ 102 h 136"/>
                <a:gd name="T60" fmla="*/ 11 w 106"/>
                <a:gd name="T61" fmla="*/ 111 h 136"/>
                <a:gd name="T62" fmla="*/ 10 w 106"/>
                <a:gd name="T63" fmla="*/ 120 h 136"/>
                <a:gd name="T64" fmla="*/ 15 w 106"/>
                <a:gd name="T65" fmla="*/ 131 h 136"/>
                <a:gd name="T66" fmla="*/ 28 w 106"/>
                <a:gd name="T67" fmla="*/ 136 h 136"/>
                <a:gd name="T68" fmla="*/ 93 w 106"/>
                <a:gd name="T69" fmla="*/ 136 h 136"/>
                <a:gd name="T70" fmla="*/ 103 w 106"/>
                <a:gd name="T71" fmla="*/ 132 h 136"/>
                <a:gd name="T72" fmla="*/ 106 w 106"/>
                <a:gd name="T73" fmla="*/ 122 h 136"/>
                <a:gd name="T74" fmla="*/ 100 w 106"/>
                <a:gd name="T75" fmla="*/ 112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100" y="112"/>
                  </a:moveTo>
                  <a:cubicBezTo>
                    <a:pt x="97" y="110"/>
                    <a:pt x="93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8" y="109"/>
                    <a:pt x="48" y="108"/>
                    <a:pt x="48" y="108"/>
                  </a:cubicBezTo>
                  <a:cubicBezTo>
                    <a:pt x="51" y="104"/>
                    <a:pt x="56" y="99"/>
                    <a:pt x="64" y="92"/>
                  </a:cubicBezTo>
                  <a:cubicBezTo>
                    <a:pt x="72" y="84"/>
                    <a:pt x="78" y="79"/>
                    <a:pt x="81" y="76"/>
                  </a:cubicBezTo>
                  <a:cubicBezTo>
                    <a:pt x="85" y="72"/>
                    <a:pt x="88" y="67"/>
                    <a:pt x="91" y="61"/>
                  </a:cubicBezTo>
                  <a:cubicBezTo>
                    <a:pt x="94" y="55"/>
                    <a:pt x="95" y="47"/>
                    <a:pt x="95" y="40"/>
                  </a:cubicBezTo>
                  <a:cubicBezTo>
                    <a:pt x="94" y="35"/>
                    <a:pt x="92" y="30"/>
                    <a:pt x="90" y="25"/>
                  </a:cubicBezTo>
                  <a:cubicBezTo>
                    <a:pt x="88" y="20"/>
                    <a:pt x="85" y="16"/>
                    <a:pt x="81" y="13"/>
                  </a:cubicBezTo>
                  <a:cubicBezTo>
                    <a:pt x="77" y="9"/>
                    <a:pt x="73" y="6"/>
                    <a:pt x="68" y="4"/>
                  </a:cubicBezTo>
                  <a:cubicBezTo>
                    <a:pt x="61" y="1"/>
                    <a:pt x="53" y="0"/>
                    <a:pt x="43" y="0"/>
                  </a:cubicBezTo>
                  <a:cubicBezTo>
                    <a:pt x="36" y="0"/>
                    <a:pt x="29" y="1"/>
                    <a:pt x="23" y="3"/>
                  </a:cubicBezTo>
                  <a:cubicBezTo>
                    <a:pt x="18" y="6"/>
                    <a:pt x="13" y="9"/>
                    <a:pt x="10" y="13"/>
                  </a:cubicBezTo>
                  <a:cubicBezTo>
                    <a:pt x="6" y="17"/>
                    <a:pt x="4" y="21"/>
                    <a:pt x="2" y="26"/>
                  </a:cubicBezTo>
                  <a:cubicBezTo>
                    <a:pt x="1" y="30"/>
                    <a:pt x="0" y="35"/>
                    <a:pt x="1" y="39"/>
                  </a:cubicBezTo>
                  <a:cubicBezTo>
                    <a:pt x="1" y="44"/>
                    <a:pt x="3" y="47"/>
                    <a:pt x="6" y="49"/>
                  </a:cubicBezTo>
                  <a:cubicBezTo>
                    <a:pt x="9" y="52"/>
                    <a:pt x="12" y="53"/>
                    <a:pt x="16" y="53"/>
                  </a:cubicBezTo>
                  <a:cubicBezTo>
                    <a:pt x="20" y="53"/>
                    <a:pt x="23" y="52"/>
                    <a:pt x="25" y="49"/>
                  </a:cubicBezTo>
                  <a:cubicBezTo>
                    <a:pt x="27" y="47"/>
                    <a:pt x="28" y="43"/>
                    <a:pt x="29" y="39"/>
                  </a:cubicBezTo>
                  <a:cubicBezTo>
                    <a:pt x="30" y="34"/>
                    <a:pt x="31" y="33"/>
                    <a:pt x="31" y="32"/>
                  </a:cubicBezTo>
                  <a:cubicBezTo>
                    <a:pt x="34" y="27"/>
                    <a:pt x="39" y="24"/>
                    <a:pt x="46" y="24"/>
                  </a:cubicBezTo>
                  <a:cubicBezTo>
                    <a:pt x="49" y="24"/>
                    <a:pt x="52" y="24"/>
                    <a:pt x="54" y="26"/>
                  </a:cubicBezTo>
                  <a:cubicBezTo>
                    <a:pt x="57" y="27"/>
                    <a:pt x="59" y="29"/>
                    <a:pt x="61" y="32"/>
                  </a:cubicBezTo>
                  <a:cubicBezTo>
                    <a:pt x="63" y="34"/>
                    <a:pt x="64" y="37"/>
                    <a:pt x="64" y="40"/>
                  </a:cubicBezTo>
                  <a:cubicBezTo>
                    <a:pt x="65" y="43"/>
                    <a:pt x="64" y="46"/>
                    <a:pt x="63" y="49"/>
                  </a:cubicBezTo>
                  <a:cubicBezTo>
                    <a:pt x="62" y="53"/>
                    <a:pt x="60" y="56"/>
                    <a:pt x="58" y="59"/>
                  </a:cubicBezTo>
                  <a:cubicBezTo>
                    <a:pt x="55" y="63"/>
                    <a:pt x="51" y="66"/>
                    <a:pt x="47" y="69"/>
                  </a:cubicBezTo>
                  <a:cubicBezTo>
                    <a:pt x="45" y="71"/>
                    <a:pt x="41" y="75"/>
                    <a:pt x="35" y="81"/>
                  </a:cubicBezTo>
                  <a:cubicBezTo>
                    <a:pt x="29" y="86"/>
                    <a:pt x="23" y="94"/>
                    <a:pt x="16" y="102"/>
                  </a:cubicBezTo>
                  <a:cubicBezTo>
                    <a:pt x="14" y="104"/>
                    <a:pt x="12" y="107"/>
                    <a:pt x="11" y="111"/>
                  </a:cubicBezTo>
                  <a:cubicBezTo>
                    <a:pt x="10" y="115"/>
                    <a:pt x="9" y="118"/>
                    <a:pt x="10" y="120"/>
                  </a:cubicBezTo>
                  <a:cubicBezTo>
                    <a:pt x="10" y="124"/>
                    <a:pt x="12" y="128"/>
                    <a:pt x="15" y="131"/>
                  </a:cubicBezTo>
                  <a:cubicBezTo>
                    <a:pt x="19" y="134"/>
                    <a:pt x="23" y="136"/>
                    <a:pt x="28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8" y="136"/>
                    <a:pt x="101" y="134"/>
                    <a:pt x="103" y="132"/>
                  </a:cubicBezTo>
                  <a:cubicBezTo>
                    <a:pt x="105" y="129"/>
                    <a:pt x="106" y="126"/>
                    <a:pt x="106" y="122"/>
                  </a:cubicBezTo>
                  <a:cubicBezTo>
                    <a:pt x="106" y="118"/>
                    <a:pt x="103" y="115"/>
                    <a:pt x="100" y="1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69" name="Freeform 579">
              <a:extLst>
                <a:ext uri="{FF2B5EF4-FFF2-40B4-BE49-F238E27FC236}">
                  <a16:creationId xmlns:a16="http://schemas.microsoft.com/office/drawing/2014/main" id="{2523D4F9-1B01-4D3E-AF0C-DCFA5CE1338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5639" y="5460523"/>
              <a:ext cx="99763" cy="140650"/>
            </a:xfrm>
            <a:custGeom>
              <a:avLst/>
              <a:gdLst>
                <a:gd name="T0" fmla="*/ 91 w 97"/>
                <a:gd name="T1" fmla="*/ 69 h 136"/>
                <a:gd name="T2" fmla="*/ 80 w 97"/>
                <a:gd name="T3" fmla="*/ 55 h 136"/>
                <a:gd name="T4" fmla="*/ 65 w 97"/>
                <a:gd name="T5" fmla="*/ 46 h 136"/>
                <a:gd name="T6" fmla="*/ 29 w 97"/>
                <a:gd name="T7" fmla="*/ 47 h 136"/>
                <a:gd name="T8" fmla="*/ 30 w 97"/>
                <a:gd name="T9" fmla="*/ 26 h 136"/>
                <a:gd name="T10" fmla="*/ 70 w 97"/>
                <a:gd name="T11" fmla="*/ 26 h 136"/>
                <a:gd name="T12" fmla="*/ 81 w 97"/>
                <a:gd name="T13" fmla="*/ 23 h 136"/>
                <a:gd name="T14" fmla="*/ 84 w 97"/>
                <a:gd name="T15" fmla="*/ 13 h 136"/>
                <a:gd name="T16" fmla="*/ 66 w 97"/>
                <a:gd name="T17" fmla="*/ 0 h 136"/>
                <a:gd name="T18" fmla="*/ 20 w 97"/>
                <a:gd name="T19" fmla="*/ 0 h 136"/>
                <a:gd name="T20" fmla="*/ 7 w 97"/>
                <a:gd name="T21" fmla="*/ 4 h 136"/>
                <a:gd name="T22" fmla="*/ 3 w 97"/>
                <a:gd name="T23" fmla="*/ 17 h 136"/>
                <a:gd name="T24" fmla="*/ 1 w 97"/>
                <a:gd name="T25" fmla="*/ 59 h 136"/>
                <a:gd name="T26" fmla="*/ 0 w 97"/>
                <a:gd name="T27" fmla="*/ 65 h 136"/>
                <a:gd name="T28" fmla="*/ 6 w 97"/>
                <a:gd name="T29" fmla="*/ 74 h 136"/>
                <a:gd name="T30" fmla="*/ 16 w 97"/>
                <a:gd name="T31" fmla="*/ 78 h 136"/>
                <a:gd name="T32" fmla="*/ 27 w 97"/>
                <a:gd name="T33" fmla="*/ 73 h 136"/>
                <a:gd name="T34" fmla="*/ 35 w 97"/>
                <a:gd name="T35" fmla="*/ 67 h 136"/>
                <a:gd name="T36" fmla="*/ 44 w 97"/>
                <a:gd name="T37" fmla="*/ 66 h 136"/>
                <a:gd name="T38" fmla="*/ 54 w 97"/>
                <a:gd name="T39" fmla="*/ 68 h 136"/>
                <a:gd name="T40" fmla="*/ 62 w 97"/>
                <a:gd name="T41" fmla="*/ 76 h 136"/>
                <a:gd name="T42" fmla="*/ 66 w 97"/>
                <a:gd name="T43" fmla="*/ 89 h 136"/>
                <a:gd name="T44" fmla="*/ 65 w 97"/>
                <a:gd name="T45" fmla="*/ 102 h 136"/>
                <a:gd name="T46" fmla="*/ 59 w 97"/>
                <a:gd name="T47" fmla="*/ 110 h 136"/>
                <a:gd name="T48" fmla="*/ 49 w 97"/>
                <a:gd name="T49" fmla="*/ 113 h 136"/>
                <a:gd name="T50" fmla="*/ 37 w 97"/>
                <a:gd name="T51" fmla="*/ 109 h 136"/>
                <a:gd name="T52" fmla="*/ 28 w 97"/>
                <a:gd name="T53" fmla="*/ 98 h 136"/>
                <a:gd name="T54" fmla="*/ 13 w 97"/>
                <a:gd name="T55" fmla="*/ 88 h 136"/>
                <a:gd name="T56" fmla="*/ 4 w 97"/>
                <a:gd name="T57" fmla="*/ 92 h 136"/>
                <a:gd name="T58" fmla="*/ 1 w 97"/>
                <a:gd name="T59" fmla="*/ 100 h 136"/>
                <a:gd name="T60" fmla="*/ 7 w 97"/>
                <a:gd name="T61" fmla="*/ 115 h 136"/>
                <a:gd name="T62" fmla="*/ 24 w 97"/>
                <a:gd name="T63" fmla="*/ 130 h 136"/>
                <a:gd name="T64" fmla="*/ 52 w 97"/>
                <a:gd name="T65" fmla="*/ 136 h 136"/>
                <a:gd name="T66" fmla="*/ 77 w 97"/>
                <a:gd name="T67" fmla="*/ 129 h 136"/>
                <a:gd name="T68" fmla="*/ 93 w 97"/>
                <a:gd name="T69" fmla="*/ 111 h 136"/>
                <a:gd name="T70" fmla="*/ 96 w 97"/>
                <a:gd name="T71" fmla="*/ 87 h 136"/>
                <a:gd name="T72" fmla="*/ 91 w 97"/>
                <a:gd name="T73" fmla="*/ 69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7" h="136">
                  <a:moveTo>
                    <a:pt x="91" y="69"/>
                  </a:moveTo>
                  <a:cubicBezTo>
                    <a:pt x="88" y="64"/>
                    <a:pt x="84" y="59"/>
                    <a:pt x="80" y="55"/>
                  </a:cubicBezTo>
                  <a:cubicBezTo>
                    <a:pt x="75" y="51"/>
                    <a:pt x="70" y="48"/>
                    <a:pt x="65" y="46"/>
                  </a:cubicBezTo>
                  <a:cubicBezTo>
                    <a:pt x="54" y="41"/>
                    <a:pt x="42" y="41"/>
                    <a:pt x="29" y="47"/>
                  </a:cubicBezTo>
                  <a:cubicBezTo>
                    <a:pt x="30" y="26"/>
                    <a:pt x="30" y="26"/>
                    <a:pt x="30" y="26"/>
                  </a:cubicBezTo>
                  <a:cubicBezTo>
                    <a:pt x="70" y="26"/>
                    <a:pt x="70" y="26"/>
                    <a:pt x="70" y="26"/>
                  </a:cubicBezTo>
                  <a:cubicBezTo>
                    <a:pt x="75" y="26"/>
                    <a:pt x="78" y="25"/>
                    <a:pt x="81" y="23"/>
                  </a:cubicBezTo>
                  <a:cubicBezTo>
                    <a:pt x="84" y="20"/>
                    <a:pt x="85" y="17"/>
                    <a:pt x="84" y="13"/>
                  </a:cubicBezTo>
                  <a:cubicBezTo>
                    <a:pt x="84" y="8"/>
                    <a:pt x="81" y="0"/>
                    <a:pt x="66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14" y="0"/>
                    <a:pt x="10" y="1"/>
                    <a:pt x="7" y="4"/>
                  </a:cubicBezTo>
                  <a:cubicBezTo>
                    <a:pt x="5" y="7"/>
                    <a:pt x="3" y="11"/>
                    <a:pt x="3" y="17"/>
                  </a:cubicBezTo>
                  <a:cubicBezTo>
                    <a:pt x="1" y="59"/>
                    <a:pt x="1" y="59"/>
                    <a:pt x="1" y="59"/>
                  </a:cubicBezTo>
                  <a:cubicBezTo>
                    <a:pt x="0" y="65"/>
                    <a:pt x="0" y="65"/>
                    <a:pt x="0" y="65"/>
                  </a:cubicBezTo>
                  <a:cubicBezTo>
                    <a:pt x="1" y="69"/>
                    <a:pt x="2" y="72"/>
                    <a:pt x="6" y="74"/>
                  </a:cubicBezTo>
                  <a:cubicBezTo>
                    <a:pt x="9" y="77"/>
                    <a:pt x="12" y="78"/>
                    <a:pt x="16" y="78"/>
                  </a:cubicBezTo>
                  <a:cubicBezTo>
                    <a:pt x="19" y="78"/>
                    <a:pt x="23" y="77"/>
                    <a:pt x="27" y="73"/>
                  </a:cubicBezTo>
                  <a:cubicBezTo>
                    <a:pt x="31" y="70"/>
                    <a:pt x="33" y="68"/>
                    <a:pt x="35" y="67"/>
                  </a:cubicBezTo>
                  <a:cubicBezTo>
                    <a:pt x="36" y="66"/>
                    <a:pt x="39" y="66"/>
                    <a:pt x="44" y="66"/>
                  </a:cubicBezTo>
                  <a:cubicBezTo>
                    <a:pt x="48" y="66"/>
                    <a:pt x="51" y="66"/>
                    <a:pt x="54" y="68"/>
                  </a:cubicBezTo>
                  <a:cubicBezTo>
                    <a:pt x="57" y="70"/>
                    <a:pt x="60" y="72"/>
                    <a:pt x="62" y="76"/>
                  </a:cubicBezTo>
                  <a:cubicBezTo>
                    <a:pt x="64" y="79"/>
                    <a:pt x="66" y="84"/>
                    <a:pt x="66" y="89"/>
                  </a:cubicBezTo>
                  <a:cubicBezTo>
                    <a:pt x="67" y="94"/>
                    <a:pt x="66" y="98"/>
                    <a:pt x="65" y="102"/>
                  </a:cubicBezTo>
                  <a:cubicBezTo>
                    <a:pt x="64" y="105"/>
                    <a:pt x="62" y="108"/>
                    <a:pt x="59" y="110"/>
                  </a:cubicBezTo>
                  <a:cubicBezTo>
                    <a:pt x="57" y="112"/>
                    <a:pt x="53" y="113"/>
                    <a:pt x="49" y="113"/>
                  </a:cubicBezTo>
                  <a:cubicBezTo>
                    <a:pt x="45" y="113"/>
                    <a:pt x="41" y="112"/>
                    <a:pt x="37" y="109"/>
                  </a:cubicBezTo>
                  <a:cubicBezTo>
                    <a:pt x="34" y="107"/>
                    <a:pt x="30" y="103"/>
                    <a:pt x="28" y="98"/>
                  </a:cubicBezTo>
                  <a:cubicBezTo>
                    <a:pt x="23" y="90"/>
                    <a:pt x="17" y="88"/>
                    <a:pt x="13" y="88"/>
                  </a:cubicBezTo>
                  <a:cubicBezTo>
                    <a:pt x="9" y="88"/>
                    <a:pt x="6" y="89"/>
                    <a:pt x="4" y="92"/>
                  </a:cubicBezTo>
                  <a:cubicBezTo>
                    <a:pt x="2" y="95"/>
                    <a:pt x="1" y="97"/>
                    <a:pt x="1" y="100"/>
                  </a:cubicBezTo>
                  <a:cubicBezTo>
                    <a:pt x="2" y="105"/>
                    <a:pt x="4" y="110"/>
                    <a:pt x="7" y="115"/>
                  </a:cubicBezTo>
                  <a:cubicBezTo>
                    <a:pt x="11" y="121"/>
                    <a:pt x="16" y="125"/>
                    <a:pt x="24" y="130"/>
                  </a:cubicBezTo>
                  <a:cubicBezTo>
                    <a:pt x="31" y="134"/>
                    <a:pt x="41" y="136"/>
                    <a:pt x="52" y="136"/>
                  </a:cubicBezTo>
                  <a:cubicBezTo>
                    <a:pt x="62" y="136"/>
                    <a:pt x="70" y="134"/>
                    <a:pt x="77" y="129"/>
                  </a:cubicBezTo>
                  <a:cubicBezTo>
                    <a:pt x="84" y="125"/>
                    <a:pt x="90" y="119"/>
                    <a:pt x="93" y="111"/>
                  </a:cubicBezTo>
                  <a:cubicBezTo>
                    <a:pt x="96" y="104"/>
                    <a:pt x="97" y="96"/>
                    <a:pt x="96" y="87"/>
                  </a:cubicBezTo>
                  <a:cubicBezTo>
                    <a:pt x="95" y="81"/>
                    <a:pt x="94" y="75"/>
                    <a:pt x="91" y="6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70" name="Freeform 580">
              <a:extLst>
                <a:ext uri="{FF2B5EF4-FFF2-40B4-BE49-F238E27FC236}">
                  <a16:creationId xmlns:a16="http://schemas.microsoft.com/office/drawing/2014/main" id="{D1677A3D-9632-4248-99FB-A60A3639F6FB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5924" y="5366756"/>
              <a:ext cx="358712" cy="326003"/>
            </a:xfrm>
            <a:custGeom>
              <a:avLst/>
              <a:gdLst>
                <a:gd name="T0" fmla="*/ 310 w 348"/>
                <a:gd name="T1" fmla="*/ 316 h 316"/>
                <a:gd name="T2" fmla="*/ 73 w 348"/>
                <a:gd name="T3" fmla="*/ 316 h 316"/>
                <a:gd name="T4" fmla="*/ 29 w 348"/>
                <a:gd name="T5" fmla="*/ 276 h 316"/>
                <a:gd name="T6" fmla="*/ 2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9 w 348"/>
                <a:gd name="T13" fmla="*/ 40 h 316"/>
                <a:gd name="T14" fmla="*/ 345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3" y="316"/>
                    <a:pt x="73" y="316"/>
                    <a:pt x="73" y="316"/>
                  </a:cubicBezTo>
                  <a:cubicBezTo>
                    <a:pt x="51" y="316"/>
                    <a:pt x="31" y="298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7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7"/>
                    <a:pt x="319" y="40"/>
                  </a:cubicBezTo>
                  <a:cubicBezTo>
                    <a:pt x="345" y="276"/>
                    <a:pt x="345" y="276"/>
                    <a:pt x="345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71" name="Freeform 581">
              <a:extLst>
                <a:ext uri="{FF2B5EF4-FFF2-40B4-BE49-F238E27FC236}">
                  <a16:creationId xmlns:a16="http://schemas.microsoft.com/office/drawing/2014/main" id="{0929F3D0-F1A7-47B6-BFAB-4BA3B992F6A6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1717" y="5378204"/>
              <a:ext cx="312919" cy="314555"/>
            </a:xfrm>
            <a:custGeom>
              <a:avLst/>
              <a:gdLst>
                <a:gd name="T0" fmla="*/ 275 w 304"/>
                <a:gd name="T1" fmla="*/ 29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9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1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8"/>
                    <a:pt x="273" y="18"/>
                    <a:pt x="275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72" name="Freeform 582">
              <a:extLst>
                <a:ext uri="{FF2B5EF4-FFF2-40B4-BE49-F238E27FC236}">
                  <a16:creationId xmlns:a16="http://schemas.microsoft.com/office/drawing/2014/main" id="{0C0A3E4E-EC37-4D22-AABC-11CBEFCA3DAD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8429" y="5458887"/>
              <a:ext cx="109031" cy="140105"/>
            </a:xfrm>
            <a:custGeom>
              <a:avLst/>
              <a:gdLst>
                <a:gd name="T0" fmla="*/ 100 w 106"/>
                <a:gd name="T1" fmla="*/ 112 h 136"/>
                <a:gd name="T2" fmla="*/ 87 w 106"/>
                <a:gd name="T3" fmla="*/ 109 h 136"/>
                <a:gd name="T4" fmla="*/ 47 w 106"/>
                <a:gd name="T5" fmla="*/ 109 h 136"/>
                <a:gd name="T6" fmla="*/ 48 w 106"/>
                <a:gd name="T7" fmla="*/ 108 h 136"/>
                <a:gd name="T8" fmla="*/ 63 w 106"/>
                <a:gd name="T9" fmla="*/ 92 h 136"/>
                <a:gd name="T10" fmla="*/ 81 w 106"/>
                <a:gd name="T11" fmla="*/ 76 h 136"/>
                <a:gd name="T12" fmla="*/ 91 w 106"/>
                <a:gd name="T13" fmla="*/ 61 h 136"/>
                <a:gd name="T14" fmla="*/ 94 w 106"/>
                <a:gd name="T15" fmla="*/ 40 h 136"/>
                <a:gd name="T16" fmla="*/ 90 w 106"/>
                <a:gd name="T17" fmla="*/ 25 h 136"/>
                <a:gd name="T18" fmla="*/ 80 w 106"/>
                <a:gd name="T19" fmla="*/ 13 h 136"/>
                <a:gd name="T20" fmla="*/ 68 w 106"/>
                <a:gd name="T21" fmla="*/ 4 h 136"/>
                <a:gd name="T22" fmla="*/ 43 w 106"/>
                <a:gd name="T23" fmla="*/ 0 h 136"/>
                <a:gd name="T24" fmla="*/ 23 w 106"/>
                <a:gd name="T25" fmla="*/ 3 h 136"/>
                <a:gd name="T26" fmla="*/ 9 w 106"/>
                <a:gd name="T27" fmla="*/ 13 h 136"/>
                <a:gd name="T28" fmla="*/ 2 w 106"/>
                <a:gd name="T29" fmla="*/ 26 h 136"/>
                <a:gd name="T30" fmla="*/ 0 w 106"/>
                <a:gd name="T31" fmla="*/ 40 h 136"/>
                <a:gd name="T32" fmla="*/ 5 w 106"/>
                <a:gd name="T33" fmla="*/ 50 h 136"/>
                <a:gd name="T34" fmla="*/ 15 w 106"/>
                <a:gd name="T35" fmla="*/ 53 h 136"/>
                <a:gd name="T36" fmla="*/ 25 w 106"/>
                <a:gd name="T37" fmla="*/ 49 h 136"/>
                <a:gd name="T38" fmla="*/ 29 w 106"/>
                <a:gd name="T39" fmla="*/ 39 h 136"/>
                <a:gd name="T40" fmla="*/ 30 w 106"/>
                <a:gd name="T41" fmla="*/ 33 h 136"/>
                <a:gd name="T42" fmla="*/ 45 w 106"/>
                <a:gd name="T43" fmla="*/ 24 h 136"/>
                <a:gd name="T44" fmla="*/ 54 w 106"/>
                <a:gd name="T45" fmla="*/ 26 h 136"/>
                <a:gd name="T46" fmla="*/ 61 w 106"/>
                <a:gd name="T47" fmla="*/ 32 h 136"/>
                <a:gd name="T48" fmla="*/ 64 w 106"/>
                <a:gd name="T49" fmla="*/ 40 h 136"/>
                <a:gd name="T50" fmla="*/ 63 w 106"/>
                <a:gd name="T51" fmla="*/ 50 h 136"/>
                <a:gd name="T52" fmla="*/ 57 w 106"/>
                <a:gd name="T53" fmla="*/ 59 h 136"/>
                <a:gd name="T54" fmla="*/ 47 w 106"/>
                <a:gd name="T55" fmla="*/ 69 h 136"/>
                <a:gd name="T56" fmla="*/ 34 w 106"/>
                <a:gd name="T57" fmla="*/ 81 h 136"/>
                <a:gd name="T58" fmla="*/ 15 w 106"/>
                <a:gd name="T59" fmla="*/ 102 h 136"/>
                <a:gd name="T60" fmla="*/ 11 w 106"/>
                <a:gd name="T61" fmla="*/ 111 h 136"/>
                <a:gd name="T62" fmla="*/ 9 w 106"/>
                <a:gd name="T63" fmla="*/ 120 h 136"/>
                <a:gd name="T64" fmla="*/ 15 w 106"/>
                <a:gd name="T65" fmla="*/ 131 h 136"/>
                <a:gd name="T66" fmla="*/ 28 w 106"/>
                <a:gd name="T67" fmla="*/ 136 h 136"/>
                <a:gd name="T68" fmla="*/ 92 w 106"/>
                <a:gd name="T69" fmla="*/ 136 h 136"/>
                <a:gd name="T70" fmla="*/ 103 w 106"/>
                <a:gd name="T71" fmla="*/ 132 h 136"/>
                <a:gd name="T72" fmla="*/ 105 w 106"/>
                <a:gd name="T73" fmla="*/ 122 h 136"/>
                <a:gd name="T74" fmla="*/ 100 w 106"/>
                <a:gd name="T75" fmla="*/ 112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100" y="112"/>
                  </a:moveTo>
                  <a:cubicBezTo>
                    <a:pt x="96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9"/>
                    <a:pt x="47" y="108"/>
                    <a:pt x="48" y="108"/>
                  </a:cubicBezTo>
                  <a:cubicBezTo>
                    <a:pt x="50" y="104"/>
                    <a:pt x="56" y="99"/>
                    <a:pt x="63" y="92"/>
                  </a:cubicBezTo>
                  <a:cubicBezTo>
                    <a:pt x="71" y="84"/>
                    <a:pt x="77" y="79"/>
                    <a:pt x="81" y="76"/>
                  </a:cubicBezTo>
                  <a:cubicBezTo>
                    <a:pt x="84" y="72"/>
                    <a:pt x="87" y="67"/>
                    <a:pt x="91" y="61"/>
                  </a:cubicBezTo>
                  <a:cubicBezTo>
                    <a:pt x="94" y="55"/>
                    <a:pt x="95" y="47"/>
                    <a:pt x="94" y="40"/>
                  </a:cubicBezTo>
                  <a:cubicBezTo>
                    <a:pt x="93" y="35"/>
                    <a:pt x="92" y="30"/>
                    <a:pt x="90" y="25"/>
                  </a:cubicBezTo>
                  <a:cubicBezTo>
                    <a:pt x="87" y="21"/>
                    <a:pt x="84" y="16"/>
                    <a:pt x="80" y="13"/>
                  </a:cubicBezTo>
                  <a:cubicBezTo>
                    <a:pt x="77" y="9"/>
                    <a:pt x="72" y="6"/>
                    <a:pt x="68" y="4"/>
                  </a:cubicBezTo>
                  <a:cubicBezTo>
                    <a:pt x="61" y="1"/>
                    <a:pt x="52" y="0"/>
                    <a:pt x="43" y="0"/>
                  </a:cubicBezTo>
                  <a:cubicBezTo>
                    <a:pt x="35" y="0"/>
                    <a:pt x="28" y="1"/>
                    <a:pt x="23" y="3"/>
                  </a:cubicBezTo>
                  <a:cubicBezTo>
                    <a:pt x="17" y="6"/>
                    <a:pt x="13" y="9"/>
                    <a:pt x="9" y="13"/>
                  </a:cubicBezTo>
                  <a:cubicBezTo>
                    <a:pt x="6" y="17"/>
                    <a:pt x="3" y="21"/>
                    <a:pt x="2" y="26"/>
                  </a:cubicBezTo>
                  <a:cubicBezTo>
                    <a:pt x="0" y="30"/>
                    <a:pt x="0" y="35"/>
                    <a:pt x="0" y="40"/>
                  </a:cubicBezTo>
                  <a:cubicBezTo>
                    <a:pt x="1" y="44"/>
                    <a:pt x="2" y="47"/>
                    <a:pt x="5" y="50"/>
                  </a:cubicBezTo>
                  <a:cubicBezTo>
                    <a:pt x="8" y="52"/>
                    <a:pt x="11" y="53"/>
                    <a:pt x="15" y="53"/>
                  </a:cubicBezTo>
                  <a:cubicBezTo>
                    <a:pt x="19" y="53"/>
                    <a:pt x="23" y="52"/>
                    <a:pt x="25" y="49"/>
                  </a:cubicBezTo>
                  <a:cubicBezTo>
                    <a:pt x="26" y="47"/>
                    <a:pt x="28" y="43"/>
                    <a:pt x="29" y="39"/>
                  </a:cubicBezTo>
                  <a:cubicBezTo>
                    <a:pt x="30" y="34"/>
                    <a:pt x="30" y="33"/>
                    <a:pt x="30" y="33"/>
                  </a:cubicBezTo>
                  <a:cubicBezTo>
                    <a:pt x="34" y="27"/>
                    <a:pt x="38" y="24"/>
                    <a:pt x="45" y="24"/>
                  </a:cubicBezTo>
                  <a:cubicBezTo>
                    <a:pt x="48" y="24"/>
                    <a:pt x="51" y="24"/>
                    <a:pt x="54" y="26"/>
                  </a:cubicBezTo>
                  <a:cubicBezTo>
                    <a:pt x="57" y="27"/>
                    <a:pt x="59" y="29"/>
                    <a:pt x="61" y="32"/>
                  </a:cubicBezTo>
                  <a:cubicBezTo>
                    <a:pt x="63" y="34"/>
                    <a:pt x="64" y="37"/>
                    <a:pt x="64" y="40"/>
                  </a:cubicBezTo>
                  <a:cubicBezTo>
                    <a:pt x="64" y="43"/>
                    <a:pt x="64" y="46"/>
                    <a:pt x="63" y="50"/>
                  </a:cubicBezTo>
                  <a:cubicBezTo>
                    <a:pt x="62" y="53"/>
                    <a:pt x="60" y="56"/>
                    <a:pt x="57" y="59"/>
                  </a:cubicBezTo>
                  <a:cubicBezTo>
                    <a:pt x="54" y="63"/>
                    <a:pt x="51" y="66"/>
                    <a:pt x="47" y="69"/>
                  </a:cubicBezTo>
                  <a:cubicBezTo>
                    <a:pt x="44" y="71"/>
                    <a:pt x="40" y="75"/>
                    <a:pt x="34" y="81"/>
                  </a:cubicBezTo>
                  <a:cubicBezTo>
                    <a:pt x="29" y="87"/>
                    <a:pt x="22" y="94"/>
                    <a:pt x="15" y="102"/>
                  </a:cubicBezTo>
                  <a:cubicBezTo>
                    <a:pt x="13" y="104"/>
                    <a:pt x="12" y="107"/>
                    <a:pt x="11" y="111"/>
                  </a:cubicBezTo>
                  <a:cubicBezTo>
                    <a:pt x="9" y="115"/>
                    <a:pt x="9" y="118"/>
                    <a:pt x="9" y="120"/>
                  </a:cubicBezTo>
                  <a:cubicBezTo>
                    <a:pt x="10" y="124"/>
                    <a:pt x="11" y="128"/>
                    <a:pt x="15" y="131"/>
                  </a:cubicBezTo>
                  <a:cubicBezTo>
                    <a:pt x="18" y="134"/>
                    <a:pt x="23" y="136"/>
                    <a:pt x="28" y="136"/>
                  </a:cubicBezTo>
                  <a:cubicBezTo>
                    <a:pt x="92" y="136"/>
                    <a:pt x="92" y="136"/>
                    <a:pt x="92" y="136"/>
                  </a:cubicBezTo>
                  <a:cubicBezTo>
                    <a:pt x="97" y="136"/>
                    <a:pt x="101" y="134"/>
                    <a:pt x="103" y="132"/>
                  </a:cubicBezTo>
                  <a:cubicBezTo>
                    <a:pt x="105" y="129"/>
                    <a:pt x="106" y="126"/>
                    <a:pt x="105" y="122"/>
                  </a:cubicBezTo>
                  <a:cubicBezTo>
                    <a:pt x="105" y="118"/>
                    <a:pt x="103" y="115"/>
                    <a:pt x="100" y="112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73" name="Freeform 583">
              <a:extLst>
                <a:ext uri="{FF2B5EF4-FFF2-40B4-BE49-F238E27FC236}">
                  <a16:creationId xmlns:a16="http://schemas.microsoft.com/office/drawing/2014/main" id="{9BDC5493-B909-44CD-8AEF-516BE3F7FD2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054189" y="5458887"/>
              <a:ext cx="105215" cy="142286"/>
            </a:xfrm>
            <a:custGeom>
              <a:avLst/>
              <a:gdLst>
                <a:gd name="T0" fmla="*/ 82 w 102"/>
                <a:gd name="T1" fmla="*/ 17 h 138"/>
                <a:gd name="T2" fmla="*/ 65 w 102"/>
                <a:gd name="T3" fmla="*/ 4 h 138"/>
                <a:gd name="T4" fmla="*/ 43 w 102"/>
                <a:gd name="T5" fmla="*/ 0 h 138"/>
                <a:gd name="T6" fmla="*/ 24 w 102"/>
                <a:gd name="T7" fmla="*/ 4 h 138"/>
                <a:gd name="T8" fmla="*/ 10 w 102"/>
                <a:gd name="T9" fmla="*/ 13 h 138"/>
                <a:gd name="T10" fmla="*/ 2 w 102"/>
                <a:gd name="T11" fmla="*/ 29 h 138"/>
                <a:gd name="T12" fmla="*/ 1 w 102"/>
                <a:gd name="T13" fmla="*/ 47 h 138"/>
                <a:gd name="T14" fmla="*/ 6 w 102"/>
                <a:gd name="T15" fmla="*/ 64 h 138"/>
                <a:gd name="T16" fmla="*/ 16 w 102"/>
                <a:gd name="T17" fmla="*/ 78 h 138"/>
                <a:gd name="T18" fmla="*/ 30 w 102"/>
                <a:gd name="T19" fmla="*/ 88 h 138"/>
                <a:gd name="T20" fmla="*/ 47 w 102"/>
                <a:gd name="T21" fmla="*/ 92 h 138"/>
                <a:gd name="T22" fmla="*/ 64 w 102"/>
                <a:gd name="T23" fmla="*/ 88 h 138"/>
                <a:gd name="T24" fmla="*/ 72 w 102"/>
                <a:gd name="T25" fmla="*/ 83 h 138"/>
                <a:gd name="T26" fmla="*/ 68 w 102"/>
                <a:gd name="T27" fmla="*/ 106 h 138"/>
                <a:gd name="T28" fmla="*/ 62 w 102"/>
                <a:gd name="T29" fmla="*/ 113 h 138"/>
                <a:gd name="T30" fmla="*/ 45 w 102"/>
                <a:gd name="T31" fmla="*/ 112 h 138"/>
                <a:gd name="T32" fmla="*/ 39 w 102"/>
                <a:gd name="T33" fmla="*/ 105 h 138"/>
                <a:gd name="T34" fmla="*/ 33 w 102"/>
                <a:gd name="T35" fmla="*/ 97 h 138"/>
                <a:gd name="T36" fmla="*/ 24 w 102"/>
                <a:gd name="T37" fmla="*/ 95 h 138"/>
                <a:gd name="T38" fmla="*/ 15 w 102"/>
                <a:gd name="T39" fmla="*/ 98 h 138"/>
                <a:gd name="T40" fmla="*/ 12 w 102"/>
                <a:gd name="T41" fmla="*/ 107 h 138"/>
                <a:gd name="T42" fmla="*/ 19 w 102"/>
                <a:gd name="T43" fmla="*/ 121 h 138"/>
                <a:gd name="T44" fmla="*/ 34 w 102"/>
                <a:gd name="T45" fmla="*/ 133 h 138"/>
                <a:gd name="T46" fmla="*/ 56 w 102"/>
                <a:gd name="T47" fmla="*/ 138 h 138"/>
                <a:gd name="T48" fmla="*/ 77 w 102"/>
                <a:gd name="T49" fmla="*/ 133 h 138"/>
                <a:gd name="T50" fmla="*/ 93 w 102"/>
                <a:gd name="T51" fmla="*/ 119 h 138"/>
                <a:gd name="T52" fmla="*/ 101 w 102"/>
                <a:gd name="T53" fmla="*/ 96 h 138"/>
                <a:gd name="T54" fmla="*/ 101 w 102"/>
                <a:gd name="T55" fmla="*/ 66 h 138"/>
                <a:gd name="T56" fmla="*/ 94 w 102"/>
                <a:gd name="T57" fmla="*/ 38 h 138"/>
                <a:gd name="T58" fmla="*/ 82 w 102"/>
                <a:gd name="T59" fmla="*/ 17 h 138"/>
                <a:gd name="T60" fmla="*/ 44 w 102"/>
                <a:gd name="T61" fmla="*/ 23 h 138"/>
                <a:gd name="T62" fmla="*/ 52 w 102"/>
                <a:gd name="T63" fmla="*/ 25 h 138"/>
                <a:gd name="T64" fmla="*/ 59 w 102"/>
                <a:gd name="T65" fmla="*/ 30 h 138"/>
                <a:gd name="T66" fmla="*/ 64 w 102"/>
                <a:gd name="T67" fmla="*/ 38 h 138"/>
                <a:gd name="T68" fmla="*/ 66 w 102"/>
                <a:gd name="T69" fmla="*/ 48 h 138"/>
                <a:gd name="T70" fmla="*/ 65 w 102"/>
                <a:gd name="T71" fmla="*/ 59 h 138"/>
                <a:gd name="T72" fmla="*/ 59 w 102"/>
                <a:gd name="T73" fmla="*/ 66 h 138"/>
                <a:gd name="T74" fmla="*/ 50 w 102"/>
                <a:gd name="T75" fmla="*/ 69 h 138"/>
                <a:gd name="T76" fmla="*/ 37 w 102"/>
                <a:gd name="T77" fmla="*/ 63 h 138"/>
                <a:gd name="T78" fmla="*/ 30 w 102"/>
                <a:gd name="T79" fmla="*/ 46 h 138"/>
                <a:gd name="T80" fmla="*/ 33 w 102"/>
                <a:gd name="T81" fmla="*/ 29 h 138"/>
                <a:gd name="T82" fmla="*/ 44 w 102"/>
                <a:gd name="T83" fmla="*/ 23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2" h="138">
                  <a:moveTo>
                    <a:pt x="82" y="17"/>
                  </a:moveTo>
                  <a:cubicBezTo>
                    <a:pt x="77" y="12"/>
                    <a:pt x="71" y="7"/>
                    <a:pt x="65" y="4"/>
                  </a:cubicBezTo>
                  <a:cubicBezTo>
                    <a:pt x="58" y="1"/>
                    <a:pt x="51" y="0"/>
                    <a:pt x="43" y="0"/>
                  </a:cubicBezTo>
                  <a:cubicBezTo>
                    <a:pt x="36" y="0"/>
                    <a:pt x="29" y="1"/>
                    <a:pt x="24" y="4"/>
                  </a:cubicBezTo>
                  <a:cubicBezTo>
                    <a:pt x="18" y="6"/>
                    <a:pt x="14" y="9"/>
                    <a:pt x="10" y="13"/>
                  </a:cubicBezTo>
                  <a:cubicBezTo>
                    <a:pt x="6" y="18"/>
                    <a:pt x="4" y="23"/>
                    <a:pt x="2" y="29"/>
                  </a:cubicBezTo>
                  <a:cubicBezTo>
                    <a:pt x="0" y="34"/>
                    <a:pt x="0" y="41"/>
                    <a:pt x="1" y="47"/>
                  </a:cubicBezTo>
                  <a:cubicBezTo>
                    <a:pt x="1" y="53"/>
                    <a:pt x="3" y="59"/>
                    <a:pt x="6" y="64"/>
                  </a:cubicBezTo>
                  <a:cubicBezTo>
                    <a:pt x="8" y="70"/>
                    <a:pt x="12" y="74"/>
                    <a:pt x="16" y="78"/>
                  </a:cubicBezTo>
                  <a:cubicBezTo>
                    <a:pt x="20" y="83"/>
                    <a:pt x="25" y="86"/>
                    <a:pt x="30" y="88"/>
                  </a:cubicBezTo>
                  <a:cubicBezTo>
                    <a:pt x="36" y="90"/>
                    <a:pt x="41" y="92"/>
                    <a:pt x="47" y="92"/>
                  </a:cubicBezTo>
                  <a:cubicBezTo>
                    <a:pt x="54" y="92"/>
                    <a:pt x="59" y="90"/>
                    <a:pt x="64" y="88"/>
                  </a:cubicBezTo>
                  <a:cubicBezTo>
                    <a:pt x="67" y="86"/>
                    <a:pt x="69" y="85"/>
                    <a:pt x="72" y="83"/>
                  </a:cubicBezTo>
                  <a:cubicBezTo>
                    <a:pt x="72" y="94"/>
                    <a:pt x="70" y="102"/>
                    <a:pt x="68" y="106"/>
                  </a:cubicBezTo>
                  <a:cubicBezTo>
                    <a:pt x="66" y="109"/>
                    <a:pt x="64" y="111"/>
                    <a:pt x="62" y="113"/>
                  </a:cubicBezTo>
                  <a:cubicBezTo>
                    <a:pt x="57" y="116"/>
                    <a:pt x="51" y="116"/>
                    <a:pt x="45" y="112"/>
                  </a:cubicBezTo>
                  <a:cubicBezTo>
                    <a:pt x="43" y="110"/>
                    <a:pt x="41" y="108"/>
                    <a:pt x="39" y="105"/>
                  </a:cubicBezTo>
                  <a:cubicBezTo>
                    <a:pt x="38" y="102"/>
                    <a:pt x="35" y="99"/>
                    <a:pt x="33" y="97"/>
                  </a:cubicBezTo>
                  <a:cubicBezTo>
                    <a:pt x="30" y="95"/>
                    <a:pt x="27" y="95"/>
                    <a:pt x="24" y="95"/>
                  </a:cubicBezTo>
                  <a:cubicBezTo>
                    <a:pt x="20" y="95"/>
                    <a:pt x="17" y="96"/>
                    <a:pt x="15" y="98"/>
                  </a:cubicBezTo>
                  <a:cubicBezTo>
                    <a:pt x="13" y="101"/>
                    <a:pt x="12" y="104"/>
                    <a:pt x="12" y="107"/>
                  </a:cubicBezTo>
                  <a:cubicBezTo>
                    <a:pt x="13" y="112"/>
                    <a:pt x="15" y="116"/>
                    <a:pt x="19" y="121"/>
                  </a:cubicBezTo>
                  <a:cubicBezTo>
                    <a:pt x="23" y="126"/>
                    <a:pt x="28" y="130"/>
                    <a:pt x="34" y="133"/>
                  </a:cubicBezTo>
                  <a:cubicBezTo>
                    <a:pt x="41" y="136"/>
                    <a:pt x="48" y="138"/>
                    <a:pt x="56" y="138"/>
                  </a:cubicBezTo>
                  <a:cubicBezTo>
                    <a:pt x="64" y="138"/>
                    <a:pt x="71" y="136"/>
                    <a:pt x="77" y="133"/>
                  </a:cubicBezTo>
                  <a:cubicBezTo>
                    <a:pt x="84" y="130"/>
                    <a:pt x="89" y="125"/>
                    <a:pt x="93" y="119"/>
                  </a:cubicBezTo>
                  <a:cubicBezTo>
                    <a:pt x="97" y="113"/>
                    <a:pt x="99" y="105"/>
                    <a:pt x="101" y="96"/>
                  </a:cubicBezTo>
                  <a:cubicBezTo>
                    <a:pt x="102" y="88"/>
                    <a:pt x="102" y="77"/>
                    <a:pt x="101" y="66"/>
                  </a:cubicBezTo>
                  <a:cubicBezTo>
                    <a:pt x="100" y="56"/>
                    <a:pt x="97" y="46"/>
                    <a:pt x="94" y="38"/>
                  </a:cubicBezTo>
                  <a:cubicBezTo>
                    <a:pt x="91" y="30"/>
                    <a:pt x="87" y="23"/>
                    <a:pt x="82" y="17"/>
                  </a:cubicBezTo>
                  <a:close/>
                  <a:moveTo>
                    <a:pt x="44" y="23"/>
                  </a:moveTo>
                  <a:cubicBezTo>
                    <a:pt x="47" y="23"/>
                    <a:pt x="50" y="24"/>
                    <a:pt x="52" y="25"/>
                  </a:cubicBezTo>
                  <a:cubicBezTo>
                    <a:pt x="55" y="26"/>
                    <a:pt x="57" y="28"/>
                    <a:pt x="59" y="30"/>
                  </a:cubicBezTo>
                  <a:cubicBezTo>
                    <a:pt x="61" y="32"/>
                    <a:pt x="62" y="35"/>
                    <a:pt x="64" y="38"/>
                  </a:cubicBezTo>
                  <a:cubicBezTo>
                    <a:pt x="65" y="41"/>
                    <a:pt x="66" y="44"/>
                    <a:pt x="66" y="48"/>
                  </a:cubicBezTo>
                  <a:cubicBezTo>
                    <a:pt x="67" y="52"/>
                    <a:pt x="66" y="56"/>
                    <a:pt x="65" y="59"/>
                  </a:cubicBezTo>
                  <a:cubicBezTo>
                    <a:pt x="63" y="62"/>
                    <a:pt x="61" y="65"/>
                    <a:pt x="59" y="66"/>
                  </a:cubicBezTo>
                  <a:cubicBezTo>
                    <a:pt x="56" y="68"/>
                    <a:pt x="53" y="69"/>
                    <a:pt x="50" y="69"/>
                  </a:cubicBezTo>
                  <a:cubicBezTo>
                    <a:pt x="45" y="69"/>
                    <a:pt x="41" y="67"/>
                    <a:pt x="37" y="63"/>
                  </a:cubicBezTo>
                  <a:cubicBezTo>
                    <a:pt x="33" y="59"/>
                    <a:pt x="31" y="53"/>
                    <a:pt x="30" y="46"/>
                  </a:cubicBezTo>
                  <a:cubicBezTo>
                    <a:pt x="29" y="39"/>
                    <a:pt x="30" y="34"/>
                    <a:pt x="33" y="29"/>
                  </a:cubicBezTo>
                  <a:cubicBezTo>
                    <a:pt x="36" y="25"/>
                    <a:pt x="40" y="23"/>
                    <a:pt x="44" y="23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74" name="Freeform 584">
              <a:extLst>
                <a:ext uri="{FF2B5EF4-FFF2-40B4-BE49-F238E27FC236}">
                  <a16:creationId xmlns:a16="http://schemas.microsoft.com/office/drawing/2014/main" id="{76C0ECD7-2643-4660-9191-B23C5D1AA9C7}"/>
                </a:ext>
              </a:extLst>
            </p:cNvPr>
            <p:cNvSpPr>
              <a:spLocks/>
            </p:cNvSpPr>
            <p:nvPr/>
          </p:nvSpPr>
          <p:spPr bwMode="auto">
            <a:xfrm>
              <a:off x="5290242" y="5366756"/>
              <a:ext cx="358712" cy="326003"/>
            </a:xfrm>
            <a:custGeom>
              <a:avLst/>
              <a:gdLst>
                <a:gd name="T0" fmla="*/ 310 w 348"/>
                <a:gd name="T1" fmla="*/ 316 h 316"/>
                <a:gd name="T2" fmla="*/ 73 w 348"/>
                <a:gd name="T3" fmla="*/ 316 h 316"/>
                <a:gd name="T4" fmla="*/ 29 w 348"/>
                <a:gd name="T5" fmla="*/ 276 h 316"/>
                <a:gd name="T6" fmla="*/ 2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9 w 348"/>
                <a:gd name="T13" fmla="*/ 40 h 316"/>
                <a:gd name="T14" fmla="*/ 345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3" y="316"/>
                    <a:pt x="73" y="316"/>
                    <a:pt x="73" y="316"/>
                  </a:cubicBezTo>
                  <a:cubicBezTo>
                    <a:pt x="51" y="316"/>
                    <a:pt x="31" y="298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7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7"/>
                    <a:pt x="319" y="40"/>
                  </a:cubicBezTo>
                  <a:cubicBezTo>
                    <a:pt x="345" y="276"/>
                    <a:pt x="345" y="276"/>
                    <a:pt x="345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75" name="Freeform 585">
              <a:extLst>
                <a:ext uri="{FF2B5EF4-FFF2-40B4-BE49-F238E27FC236}">
                  <a16:creationId xmlns:a16="http://schemas.microsoft.com/office/drawing/2014/main" id="{6224B11A-946B-4E1A-8953-D6321CD2FC2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36035" y="5378204"/>
              <a:ext cx="312919" cy="314555"/>
            </a:xfrm>
            <a:custGeom>
              <a:avLst/>
              <a:gdLst>
                <a:gd name="T0" fmla="*/ 275 w 304"/>
                <a:gd name="T1" fmla="*/ 29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9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1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8"/>
                    <a:pt x="273" y="18"/>
                    <a:pt x="275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76" name="Freeform 586">
              <a:extLst>
                <a:ext uri="{FF2B5EF4-FFF2-40B4-BE49-F238E27FC236}">
                  <a16:creationId xmlns:a16="http://schemas.microsoft.com/office/drawing/2014/main" id="{B93AA2D8-D737-4D4C-AD63-A761124A8EE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64383" y="5458887"/>
              <a:ext cx="103034" cy="142286"/>
            </a:xfrm>
            <a:custGeom>
              <a:avLst/>
              <a:gdLst>
                <a:gd name="T0" fmla="*/ 86 w 100"/>
                <a:gd name="T1" fmla="*/ 68 h 138"/>
                <a:gd name="T2" fmla="*/ 77 w 100"/>
                <a:gd name="T3" fmla="*/ 62 h 138"/>
                <a:gd name="T4" fmla="*/ 84 w 100"/>
                <a:gd name="T5" fmla="*/ 51 h 138"/>
                <a:gd name="T6" fmla="*/ 86 w 100"/>
                <a:gd name="T7" fmla="*/ 35 h 138"/>
                <a:gd name="T8" fmla="*/ 82 w 100"/>
                <a:gd name="T9" fmla="*/ 21 h 138"/>
                <a:gd name="T10" fmla="*/ 72 w 100"/>
                <a:gd name="T11" fmla="*/ 10 h 138"/>
                <a:gd name="T12" fmla="*/ 58 w 100"/>
                <a:gd name="T13" fmla="*/ 3 h 138"/>
                <a:gd name="T14" fmla="*/ 41 w 100"/>
                <a:gd name="T15" fmla="*/ 0 h 138"/>
                <a:gd name="T16" fmla="*/ 23 w 100"/>
                <a:gd name="T17" fmla="*/ 3 h 138"/>
                <a:gd name="T18" fmla="*/ 10 w 100"/>
                <a:gd name="T19" fmla="*/ 11 h 138"/>
                <a:gd name="T20" fmla="*/ 2 w 100"/>
                <a:gd name="T21" fmla="*/ 21 h 138"/>
                <a:gd name="T22" fmla="*/ 0 w 100"/>
                <a:gd name="T23" fmla="*/ 32 h 138"/>
                <a:gd name="T24" fmla="*/ 5 w 100"/>
                <a:gd name="T25" fmla="*/ 42 h 138"/>
                <a:gd name="T26" fmla="*/ 14 w 100"/>
                <a:gd name="T27" fmla="*/ 46 h 138"/>
                <a:gd name="T28" fmla="*/ 20 w 100"/>
                <a:gd name="T29" fmla="*/ 45 h 138"/>
                <a:gd name="T30" fmla="*/ 25 w 100"/>
                <a:gd name="T31" fmla="*/ 40 h 138"/>
                <a:gd name="T32" fmla="*/ 27 w 100"/>
                <a:gd name="T33" fmla="*/ 33 h 138"/>
                <a:gd name="T34" fmla="*/ 30 w 100"/>
                <a:gd name="T35" fmla="*/ 27 h 138"/>
                <a:gd name="T36" fmla="*/ 34 w 100"/>
                <a:gd name="T37" fmla="*/ 24 h 138"/>
                <a:gd name="T38" fmla="*/ 41 w 100"/>
                <a:gd name="T39" fmla="*/ 23 h 138"/>
                <a:gd name="T40" fmla="*/ 52 w 100"/>
                <a:gd name="T41" fmla="*/ 27 h 138"/>
                <a:gd name="T42" fmla="*/ 57 w 100"/>
                <a:gd name="T43" fmla="*/ 36 h 138"/>
                <a:gd name="T44" fmla="*/ 54 w 100"/>
                <a:gd name="T45" fmla="*/ 48 h 138"/>
                <a:gd name="T46" fmla="*/ 42 w 100"/>
                <a:gd name="T47" fmla="*/ 52 h 138"/>
                <a:gd name="T48" fmla="*/ 38 w 100"/>
                <a:gd name="T49" fmla="*/ 52 h 138"/>
                <a:gd name="T50" fmla="*/ 27 w 100"/>
                <a:gd name="T51" fmla="*/ 55 h 138"/>
                <a:gd name="T52" fmla="*/ 24 w 100"/>
                <a:gd name="T53" fmla="*/ 64 h 138"/>
                <a:gd name="T54" fmla="*/ 29 w 100"/>
                <a:gd name="T55" fmla="*/ 73 h 138"/>
                <a:gd name="T56" fmla="*/ 39 w 100"/>
                <a:gd name="T57" fmla="*/ 76 h 138"/>
                <a:gd name="T58" fmla="*/ 44 w 100"/>
                <a:gd name="T59" fmla="*/ 76 h 138"/>
                <a:gd name="T60" fmla="*/ 49 w 100"/>
                <a:gd name="T61" fmla="*/ 76 h 138"/>
                <a:gd name="T62" fmla="*/ 63 w 100"/>
                <a:gd name="T63" fmla="*/ 81 h 138"/>
                <a:gd name="T64" fmla="*/ 69 w 100"/>
                <a:gd name="T65" fmla="*/ 95 h 138"/>
                <a:gd name="T66" fmla="*/ 68 w 100"/>
                <a:gd name="T67" fmla="*/ 105 h 138"/>
                <a:gd name="T68" fmla="*/ 61 w 100"/>
                <a:gd name="T69" fmla="*/ 112 h 138"/>
                <a:gd name="T70" fmla="*/ 52 w 100"/>
                <a:gd name="T71" fmla="*/ 114 h 138"/>
                <a:gd name="T72" fmla="*/ 39 w 100"/>
                <a:gd name="T73" fmla="*/ 110 h 138"/>
                <a:gd name="T74" fmla="*/ 28 w 100"/>
                <a:gd name="T75" fmla="*/ 92 h 138"/>
                <a:gd name="T76" fmla="*/ 23 w 100"/>
                <a:gd name="T77" fmla="*/ 87 h 138"/>
                <a:gd name="T78" fmla="*/ 17 w 100"/>
                <a:gd name="T79" fmla="*/ 85 h 138"/>
                <a:gd name="T80" fmla="*/ 7 w 100"/>
                <a:gd name="T81" fmla="*/ 89 h 138"/>
                <a:gd name="T82" fmla="*/ 4 w 100"/>
                <a:gd name="T83" fmla="*/ 100 h 138"/>
                <a:gd name="T84" fmla="*/ 8 w 100"/>
                <a:gd name="T85" fmla="*/ 111 h 138"/>
                <a:gd name="T86" fmla="*/ 18 w 100"/>
                <a:gd name="T87" fmla="*/ 124 h 138"/>
                <a:gd name="T88" fmla="*/ 34 w 100"/>
                <a:gd name="T89" fmla="*/ 134 h 138"/>
                <a:gd name="T90" fmla="*/ 55 w 100"/>
                <a:gd name="T91" fmla="*/ 138 h 138"/>
                <a:gd name="T92" fmla="*/ 74 w 100"/>
                <a:gd name="T93" fmla="*/ 134 h 138"/>
                <a:gd name="T94" fmla="*/ 89 w 100"/>
                <a:gd name="T95" fmla="*/ 125 h 138"/>
                <a:gd name="T96" fmla="*/ 98 w 100"/>
                <a:gd name="T97" fmla="*/ 110 h 138"/>
                <a:gd name="T98" fmla="*/ 99 w 100"/>
                <a:gd name="T99" fmla="*/ 94 h 138"/>
                <a:gd name="T100" fmla="*/ 95 w 100"/>
                <a:gd name="T101" fmla="*/ 80 h 138"/>
                <a:gd name="T102" fmla="*/ 86 w 100"/>
                <a:gd name="T103" fmla="*/ 68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0" h="138">
                  <a:moveTo>
                    <a:pt x="86" y="68"/>
                  </a:moveTo>
                  <a:cubicBezTo>
                    <a:pt x="83" y="66"/>
                    <a:pt x="80" y="64"/>
                    <a:pt x="77" y="62"/>
                  </a:cubicBezTo>
                  <a:cubicBezTo>
                    <a:pt x="80" y="58"/>
                    <a:pt x="82" y="55"/>
                    <a:pt x="84" y="51"/>
                  </a:cubicBezTo>
                  <a:cubicBezTo>
                    <a:pt x="86" y="47"/>
                    <a:pt x="87" y="41"/>
                    <a:pt x="86" y="35"/>
                  </a:cubicBezTo>
                  <a:cubicBezTo>
                    <a:pt x="86" y="30"/>
                    <a:pt x="84" y="25"/>
                    <a:pt x="82" y="21"/>
                  </a:cubicBezTo>
                  <a:cubicBezTo>
                    <a:pt x="79" y="17"/>
                    <a:pt x="76" y="13"/>
                    <a:pt x="72" y="10"/>
                  </a:cubicBezTo>
                  <a:cubicBezTo>
                    <a:pt x="68" y="7"/>
                    <a:pt x="63" y="4"/>
                    <a:pt x="58" y="3"/>
                  </a:cubicBezTo>
                  <a:cubicBezTo>
                    <a:pt x="53" y="1"/>
                    <a:pt x="47" y="0"/>
                    <a:pt x="41" y="0"/>
                  </a:cubicBezTo>
                  <a:cubicBezTo>
                    <a:pt x="34" y="0"/>
                    <a:pt x="28" y="1"/>
                    <a:pt x="23" y="3"/>
                  </a:cubicBezTo>
                  <a:cubicBezTo>
                    <a:pt x="18" y="5"/>
                    <a:pt x="13" y="8"/>
                    <a:pt x="10" y="11"/>
                  </a:cubicBezTo>
                  <a:cubicBezTo>
                    <a:pt x="6" y="14"/>
                    <a:pt x="4" y="18"/>
                    <a:pt x="2" y="21"/>
                  </a:cubicBezTo>
                  <a:cubicBezTo>
                    <a:pt x="0" y="25"/>
                    <a:pt x="0" y="29"/>
                    <a:pt x="0" y="32"/>
                  </a:cubicBezTo>
                  <a:cubicBezTo>
                    <a:pt x="1" y="36"/>
                    <a:pt x="2" y="40"/>
                    <a:pt x="5" y="42"/>
                  </a:cubicBezTo>
                  <a:cubicBezTo>
                    <a:pt x="8" y="45"/>
                    <a:pt x="11" y="46"/>
                    <a:pt x="14" y="46"/>
                  </a:cubicBezTo>
                  <a:cubicBezTo>
                    <a:pt x="16" y="46"/>
                    <a:pt x="19" y="45"/>
                    <a:pt x="20" y="45"/>
                  </a:cubicBezTo>
                  <a:cubicBezTo>
                    <a:pt x="22" y="44"/>
                    <a:pt x="24" y="42"/>
                    <a:pt x="25" y="40"/>
                  </a:cubicBezTo>
                  <a:cubicBezTo>
                    <a:pt x="25" y="38"/>
                    <a:pt x="26" y="35"/>
                    <a:pt x="27" y="33"/>
                  </a:cubicBezTo>
                  <a:cubicBezTo>
                    <a:pt x="28" y="31"/>
                    <a:pt x="29" y="29"/>
                    <a:pt x="30" y="27"/>
                  </a:cubicBezTo>
                  <a:cubicBezTo>
                    <a:pt x="31" y="26"/>
                    <a:pt x="32" y="25"/>
                    <a:pt x="34" y="24"/>
                  </a:cubicBezTo>
                  <a:cubicBezTo>
                    <a:pt x="36" y="23"/>
                    <a:pt x="38" y="23"/>
                    <a:pt x="41" y="23"/>
                  </a:cubicBezTo>
                  <a:cubicBezTo>
                    <a:pt x="46" y="23"/>
                    <a:pt x="49" y="24"/>
                    <a:pt x="52" y="27"/>
                  </a:cubicBezTo>
                  <a:cubicBezTo>
                    <a:pt x="55" y="30"/>
                    <a:pt x="57" y="33"/>
                    <a:pt x="57" y="36"/>
                  </a:cubicBezTo>
                  <a:cubicBezTo>
                    <a:pt x="58" y="41"/>
                    <a:pt x="56" y="45"/>
                    <a:pt x="54" y="48"/>
                  </a:cubicBezTo>
                  <a:cubicBezTo>
                    <a:pt x="51" y="50"/>
                    <a:pt x="47" y="52"/>
                    <a:pt x="42" y="52"/>
                  </a:cubicBezTo>
                  <a:cubicBezTo>
                    <a:pt x="38" y="52"/>
                    <a:pt x="38" y="52"/>
                    <a:pt x="38" y="52"/>
                  </a:cubicBezTo>
                  <a:cubicBezTo>
                    <a:pt x="34" y="52"/>
                    <a:pt x="30" y="53"/>
                    <a:pt x="27" y="55"/>
                  </a:cubicBezTo>
                  <a:cubicBezTo>
                    <a:pt x="25" y="57"/>
                    <a:pt x="24" y="61"/>
                    <a:pt x="24" y="64"/>
                  </a:cubicBezTo>
                  <a:cubicBezTo>
                    <a:pt x="25" y="68"/>
                    <a:pt x="26" y="71"/>
                    <a:pt x="29" y="73"/>
                  </a:cubicBezTo>
                  <a:cubicBezTo>
                    <a:pt x="31" y="75"/>
                    <a:pt x="35" y="76"/>
                    <a:pt x="39" y="76"/>
                  </a:cubicBezTo>
                  <a:cubicBezTo>
                    <a:pt x="39" y="76"/>
                    <a:pt x="41" y="76"/>
                    <a:pt x="44" y="76"/>
                  </a:cubicBezTo>
                  <a:cubicBezTo>
                    <a:pt x="46" y="76"/>
                    <a:pt x="48" y="76"/>
                    <a:pt x="49" y="76"/>
                  </a:cubicBezTo>
                  <a:cubicBezTo>
                    <a:pt x="55" y="76"/>
                    <a:pt x="59" y="77"/>
                    <a:pt x="63" y="81"/>
                  </a:cubicBezTo>
                  <a:cubicBezTo>
                    <a:pt x="66" y="84"/>
                    <a:pt x="69" y="88"/>
                    <a:pt x="69" y="95"/>
                  </a:cubicBezTo>
                  <a:cubicBezTo>
                    <a:pt x="70" y="99"/>
                    <a:pt x="69" y="102"/>
                    <a:pt x="68" y="105"/>
                  </a:cubicBezTo>
                  <a:cubicBezTo>
                    <a:pt x="66" y="108"/>
                    <a:pt x="64" y="111"/>
                    <a:pt x="61" y="112"/>
                  </a:cubicBezTo>
                  <a:cubicBezTo>
                    <a:pt x="58" y="114"/>
                    <a:pt x="55" y="114"/>
                    <a:pt x="52" y="114"/>
                  </a:cubicBezTo>
                  <a:cubicBezTo>
                    <a:pt x="47" y="114"/>
                    <a:pt x="43" y="113"/>
                    <a:pt x="39" y="110"/>
                  </a:cubicBezTo>
                  <a:cubicBezTo>
                    <a:pt x="36" y="106"/>
                    <a:pt x="32" y="100"/>
                    <a:pt x="28" y="92"/>
                  </a:cubicBezTo>
                  <a:cubicBezTo>
                    <a:pt x="27" y="90"/>
                    <a:pt x="26" y="89"/>
                    <a:pt x="23" y="87"/>
                  </a:cubicBezTo>
                  <a:cubicBezTo>
                    <a:pt x="21" y="86"/>
                    <a:pt x="19" y="85"/>
                    <a:pt x="17" y="85"/>
                  </a:cubicBezTo>
                  <a:cubicBezTo>
                    <a:pt x="13" y="85"/>
                    <a:pt x="9" y="87"/>
                    <a:pt x="7" y="89"/>
                  </a:cubicBezTo>
                  <a:cubicBezTo>
                    <a:pt x="4" y="92"/>
                    <a:pt x="3" y="96"/>
                    <a:pt x="4" y="100"/>
                  </a:cubicBezTo>
                  <a:cubicBezTo>
                    <a:pt x="4" y="103"/>
                    <a:pt x="6" y="107"/>
                    <a:pt x="8" y="111"/>
                  </a:cubicBezTo>
                  <a:cubicBezTo>
                    <a:pt x="11" y="115"/>
                    <a:pt x="14" y="120"/>
                    <a:pt x="18" y="124"/>
                  </a:cubicBezTo>
                  <a:cubicBezTo>
                    <a:pt x="23" y="128"/>
                    <a:pt x="28" y="131"/>
                    <a:pt x="34" y="134"/>
                  </a:cubicBezTo>
                  <a:cubicBezTo>
                    <a:pt x="40" y="136"/>
                    <a:pt x="47" y="138"/>
                    <a:pt x="55" y="138"/>
                  </a:cubicBezTo>
                  <a:cubicBezTo>
                    <a:pt x="62" y="138"/>
                    <a:pt x="69" y="137"/>
                    <a:pt x="74" y="134"/>
                  </a:cubicBezTo>
                  <a:cubicBezTo>
                    <a:pt x="80" y="132"/>
                    <a:pt x="85" y="129"/>
                    <a:pt x="89" y="125"/>
                  </a:cubicBezTo>
                  <a:cubicBezTo>
                    <a:pt x="93" y="120"/>
                    <a:pt x="96" y="116"/>
                    <a:pt x="98" y="110"/>
                  </a:cubicBezTo>
                  <a:cubicBezTo>
                    <a:pt x="99" y="105"/>
                    <a:pt x="100" y="99"/>
                    <a:pt x="99" y="94"/>
                  </a:cubicBezTo>
                  <a:cubicBezTo>
                    <a:pt x="99" y="89"/>
                    <a:pt x="97" y="84"/>
                    <a:pt x="95" y="80"/>
                  </a:cubicBezTo>
                  <a:cubicBezTo>
                    <a:pt x="93" y="76"/>
                    <a:pt x="90" y="72"/>
                    <a:pt x="86" y="68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77" name="Freeform 587">
              <a:extLst>
                <a:ext uri="{FF2B5EF4-FFF2-40B4-BE49-F238E27FC236}">
                  <a16:creationId xmlns:a16="http://schemas.microsoft.com/office/drawing/2014/main" id="{6012BBA9-064F-4CA0-B731-9DACC613C8C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473959" y="5458887"/>
              <a:ext cx="101944" cy="142286"/>
            </a:xfrm>
            <a:custGeom>
              <a:avLst/>
              <a:gdLst>
                <a:gd name="T0" fmla="*/ 74 w 99"/>
                <a:gd name="T1" fmla="*/ 12 h 138"/>
                <a:gd name="T2" fmla="*/ 59 w 99"/>
                <a:gd name="T3" fmla="*/ 3 h 138"/>
                <a:gd name="T4" fmla="*/ 41 w 99"/>
                <a:gd name="T5" fmla="*/ 0 h 138"/>
                <a:gd name="T6" fmla="*/ 16 w 99"/>
                <a:gd name="T7" fmla="*/ 7 h 138"/>
                <a:gd name="T8" fmla="*/ 2 w 99"/>
                <a:gd name="T9" fmla="*/ 28 h 138"/>
                <a:gd name="T10" fmla="*/ 0 w 99"/>
                <a:gd name="T11" fmla="*/ 47 h 138"/>
                <a:gd name="T12" fmla="*/ 1 w 99"/>
                <a:gd name="T13" fmla="*/ 71 h 138"/>
                <a:gd name="T14" fmla="*/ 5 w 99"/>
                <a:gd name="T15" fmla="*/ 90 h 138"/>
                <a:gd name="T16" fmla="*/ 11 w 99"/>
                <a:gd name="T17" fmla="*/ 107 h 138"/>
                <a:gd name="T18" fmla="*/ 30 w 99"/>
                <a:gd name="T19" fmla="*/ 129 h 138"/>
                <a:gd name="T20" fmla="*/ 57 w 99"/>
                <a:gd name="T21" fmla="*/ 138 h 138"/>
                <a:gd name="T22" fmla="*/ 79 w 99"/>
                <a:gd name="T23" fmla="*/ 132 h 138"/>
                <a:gd name="T24" fmla="*/ 93 w 99"/>
                <a:gd name="T25" fmla="*/ 114 h 138"/>
                <a:gd name="T26" fmla="*/ 98 w 99"/>
                <a:gd name="T27" fmla="*/ 95 h 138"/>
                <a:gd name="T28" fmla="*/ 97 w 99"/>
                <a:gd name="T29" fmla="*/ 69 h 138"/>
                <a:gd name="T30" fmla="*/ 85 w 99"/>
                <a:gd name="T31" fmla="*/ 27 h 138"/>
                <a:gd name="T32" fmla="*/ 74 w 99"/>
                <a:gd name="T33" fmla="*/ 12 h 138"/>
                <a:gd name="T34" fmla="*/ 67 w 99"/>
                <a:gd name="T35" fmla="*/ 68 h 138"/>
                <a:gd name="T36" fmla="*/ 68 w 99"/>
                <a:gd name="T37" fmla="*/ 95 h 138"/>
                <a:gd name="T38" fmla="*/ 64 w 99"/>
                <a:gd name="T39" fmla="*/ 109 h 138"/>
                <a:gd name="T40" fmla="*/ 54 w 99"/>
                <a:gd name="T41" fmla="*/ 114 h 138"/>
                <a:gd name="T42" fmla="*/ 43 w 99"/>
                <a:gd name="T43" fmla="*/ 109 h 138"/>
                <a:gd name="T44" fmla="*/ 36 w 99"/>
                <a:gd name="T45" fmla="*/ 95 h 138"/>
                <a:gd name="T46" fmla="*/ 31 w 99"/>
                <a:gd name="T47" fmla="*/ 68 h 138"/>
                <a:gd name="T48" fmla="*/ 32 w 99"/>
                <a:gd name="T49" fmla="*/ 33 h 138"/>
                <a:gd name="T50" fmla="*/ 44 w 99"/>
                <a:gd name="T51" fmla="*/ 24 h 138"/>
                <a:gd name="T52" fmla="*/ 55 w 99"/>
                <a:gd name="T53" fmla="*/ 28 h 138"/>
                <a:gd name="T54" fmla="*/ 62 w 99"/>
                <a:gd name="T55" fmla="*/ 42 h 138"/>
                <a:gd name="T56" fmla="*/ 67 w 99"/>
                <a:gd name="T57" fmla="*/ 68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99" h="138">
                  <a:moveTo>
                    <a:pt x="74" y="12"/>
                  </a:moveTo>
                  <a:cubicBezTo>
                    <a:pt x="69" y="8"/>
                    <a:pt x="64" y="5"/>
                    <a:pt x="59" y="3"/>
                  </a:cubicBezTo>
                  <a:cubicBezTo>
                    <a:pt x="53" y="1"/>
                    <a:pt x="47" y="0"/>
                    <a:pt x="41" y="0"/>
                  </a:cubicBezTo>
                  <a:cubicBezTo>
                    <a:pt x="31" y="0"/>
                    <a:pt x="23" y="2"/>
                    <a:pt x="16" y="7"/>
                  </a:cubicBezTo>
                  <a:cubicBezTo>
                    <a:pt x="10" y="12"/>
                    <a:pt x="5" y="19"/>
                    <a:pt x="2" y="28"/>
                  </a:cubicBezTo>
                  <a:cubicBezTo>
                    <a:pt x="1" y="33"/>
                    <a:pt x="0" y="39"/>
                    <a:pt x="0" y="47"/>
                  </a:cubicBezTo>
                  <a:cubicBezTo>
                    <a:pt x="0" y="54"/>
                    <a:pt x="0" y="62"/>
                    <a:pt x="1" y="71"/>
                  </a:cubicBezTo>
                  <a:cubicBezTo>
                    <a:pt x="2" y="78"/>
                    <a:pt x="3" y="84"/>
                    <a:pt x="5" y="90"/>
                  </a:cubicBezTo>
                  <a:cubicBezTo>
                    <a:pt x="6" y="96"/>
                    <a:pt x="8" y="102"/>
                    <a:pt x="11" y="107"/>
                  </a:cubicBezTo>
                  <a:cubicBezTo>
                    <a:pt x="16" y="117"/>
                    <a:pt x="22" y="124"/>
                    <a:pt x="30" y="129"/>
                  </a:cubicBezTo>
                  <a:cubicBezTo>
                    <a:pt x="38" y="135"/>
                    <a:pt x="47" y="138"/>
                    <a:pt x="57" y="138"/>
                  </a:cubicBezTo>
                  <a:cubicBezTo>
                    <a:pt x="65" y="138"/>
                    <a:pt x="73" y="136"/>
                    <a:pt x="79" y="132"/>
                  </a:cubicBezTo>
                  <a:cubicBezTo>
                    <a:pt x="85" y="128"/>
                    <a:pt x="90" y="122"/>
                    <a:pt x="93" y="114"/>
                  </a:cubicBezTo>
                  <a:cubicBezTo>
                    <a:pt x="96" y="109"/>
                    <a:pt x="98" y="102"/>
                    <a:pt x="98" y="95"/>
                  </a:cubicBezTo>
                  <a:cubicBezTo>
                    <a:pt x="99" y="88"/>
                    <a:pt x="98" y="79"/>
                    <a:pt x="97" y="69"/>
                  </a:cubicBezTo>
                  <a:cubicBezTo>
                    <a:pt x="95" y="51"/>
                    <a:pt x="91" y="37"/>
                    <a:pt x="85" y="27"/>
                  </a:cubicBezTo>
                  <a:cubicBezTo>
                    <a:pt x="82" y="21"/>
                    <a:pt x="78" y="16"/>
                    <a:pt x="74" y="12"/>
                  </a:cubicBezTo>
                  <a:close/>
                  <a:moveTo>
                    <a:pt x="67" y="68"/>
                  </a:moveTo>
                  <a:cubicBezTo>
                    <a:pt x="68" y="79"/>
                    <a:pt x="68" y="88"/>
                    <a:pt x="68" y="95"/>
                  </a:cubicBezTo>
                  <a:cubicBezTo>
                    <a:pt x="68" y="101"/>
                    <a:pt x="66" y="106"/>
                    <a:pt x="64" y="109"/>
                  </a:cubicBezTo>
                  <a:cubicBezTo>
                    <a:pt x="62" y="112"/>
                    <a:pt x="59" y="114"/>
                    <a:pt x="54" y="114"/>
                  </a:cubicBezTo>
                  <a:cubicBezTo>
                    <a:pt x="50" y="114"/>
                    <a:pt x="46" y="112"/>
                    <a:pt x="43" y="109"/>
                  </a:cubicBezTo>
                  <a:cubicBezTo>
                    <a:pt x="40" y="106"/>
                    <a:pt x="38" y="101"/>
                    <a:pt x="36" y="95"/>
                  </a:cubicBezTo>
                  <a:cubicBezTo>
                    <a:pt x="34" y="88"/>
                    <a:pt x="32" y="79"/>
                    <a:pt x="31" y="68"/>
                  </a:cubicBezTo>
                  <a:cubicBezTo>
                    <a:pt x="29" y="53"/>
                    <a:pt x="29" y="41"/>
                    <a:pt x="32" y="33"/>
                  </a:cubicBezTo>
                  <a:cubicBezTo>
                    <a:pt x="33" y="27"/>
                    <a:pt x="37" y="24"/>
                    <a:pt x="44" y="24"/>
                  </a:cubicBezTo>
                  <a:cubicBezTo>
                    <a:pt x="48" y="24"/>
                    <a:pt x="52" y="25"/>
                    <a:pt x="55" y="28"/>
                  </a:cubicBezTo>
                  <a:cubicBezTo>
                    <a:pt x="58" y="31"/>
                    <a:pt x="60" y="36"/>
                    <a:pt x="62" y="42"/>
                  </a:cubicBezTo>
                  <a:cubicBezTo>
                    <a:pt x="64" y="48"/>
                    <a:pt x="66" y="57"/>
                    <a:pt x="67" y="68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78" name="Freeform 588">
              <a:extLst>
                <a:ext uri="{FF2B5EF4-FFF2-40B4-BE49-F238E27FC236}">
                  <a16:creationId xmlns:a16="http://schemas.microsoft.com/office/drawing/2014/main" id="{ABE98E9F-84EB-4DBA-A904-B530007F6936}"/>
                </a:ext>
              </a:extLst>
            </p:cNvPr>
            <p:cNvSpPr>
              <a:spLocks/>
            </p:cNvSpPr>
            <p:nvPr/>
          </p:nvSpPr>
          <p:spPr bwMode="auto">
            <a:xfrm>
              <a:off x="5704560" y="5366756"/>
              <a:ext cx="358712" cy="326003"/>
            </a:xfrm>
            <a:custGeom>
              <a:avLst/>
              <a:gdLst>
                <a:gd name="T0" fmla="*/ 310 w 348"/>
                <a:gd name="T1" fmla="*/ 316 h 316"/>
                <a:gd name="T2" fmla="*/ 73 w 348"/>
                <a:gd name="T3" fmla="*/ 316 h 316"/>
                <a:gd name="T4" fmla="*/ 29 w 348"/>
                <a:gd name="T5" fmla="*/ 276 h 316"/>
                <a:gd name="T6" fmla="*/ 2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9 w 348"/>
                <a:gd name="T13" fmla="*/ 40 h 316"/>
                <a:gd name="T14" fmla="*/ 345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3" y="316"/>
                    <a:pt x="73" y="316"/>
                    <a:pt x="73" y="316"/>
                  </a:cubicBezTo>
                  <a:cubicBezTo>
                    <a:pt x="51" y="316"/>
                    <a:pt x="31" y="298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7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7"/>
                    <a:pt x="319" y="40"/>
                  </a:cubicBezTo>
                  <a:cubicBezTo>
                    <a:pt x="345" y="276"/>
                    <a:pt x="345" y="276"/>
                    <a:pt x="345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79" name="Freeform 589">
              <a:extLst>
                <a:ext uri="{FF2B5EF4-FFF2-40B4-BE49-F238E27FC236}">
                  <a16:creationId xmlns:a16="http://schemas.microsoft.com/office/drawing/2014/main" id="{5B118BC1-11C8-4CCA-AA2D-D58D1B413FDB}"/>
                </a:ext>
              </a:extLst>
            </p:cNvPr>
            <p:cNvSpPr>
              <a:spLocks/>
            </p:cNvSpPr>
            <p:nvPr/>
          </p:nvSpPr>
          <p:spPr bwMode="auto">
            <a:xfrm>
              <a:off x="5749808" y="5378204"/>
              <a:ext cx="313464" cy="314555"/>
            </a:xfrm>
            <a:custGeom>
              <a:avLst/>
              <a:gdLst>
                <a:gd name="T0" fmla="*/ 275 w 304"/>
                <a:gd name="T1" fmla="*/ 29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9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3" y="17"/>
                    <a:pt x="275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80" name="Freeform 590">
              <a:extLst>
                <a:ext uri="{FF2B5EF4-FFF2-40B4-BE49-F238E27FC236}">
                  <a16:creationId xmlns:a16="http://schemas.microsoft.com/office/drawing/2014/main" id="{103C4545-3488-4F09-B22F-BEF771DBE8ED}"/>
                </a:ext>
              </a:extLst>
            </p:cNvPr>
            <p:cNvSpPr>
              <a:spLocks/>
            </p:cNvSpPr>
            <p:nvPr/>
          </p:nvSpPr>
          <p:spPr bwMode="auto">
            <a:xfrm>
              <a:off x="5791240" y="5458887"/>
              <a:ext cx="103034" cy="142286"/>
            </a:xfrm>
            <a:custGeom>
              <a:avLst/>
              <a:gdLst>
                <a:gd name="T0" fmla="*/ 86 w 100"/>
                <a:gd name="T1" fmla="*/ 68 h 138"/>
                <a:gd name="T2" fmla="*/ 77 w 100"/>
                <a:gd name="T3" fmla="*/ 62 h 138"/>
                <a:gd name="T4" fmla="*/ 84 w 100"/>
                <a:gd name="T5" fmla="*/ 51 h 138"/>
                <a:gd name="T6" fmla="*/ 86 w 100"/>
                <a:gd name="T7" fmla="*/ 35 h 138"/>
                <a:gd name="T8" fmla="*/ 82 w 100"/>
                <a:gd name="T9" fmla="*/ 21 h 138"/>
                <a:gd name="T10" fmla="*/ 72 w 100"/>
                <a:gd name="T11" fmla="*/ 10 h 138"/>
                <a:gd name="T12" fmla="*/ 58 w 100"/>
                <a:gd name="T13" fmla="*/ 2 h 138"/>
                <a:gd name="T14" fmla="*/ 41 w 100"/>
                <a:gd name="T15" fmla="*/ 0 h 138"/>
                <a:gd name="T16" fmla="*/ 23 w 100"/>
                <a:gd name="T17" fmla="*/ 3 h 138"/>
                <a:gd name="T18" fmla="*/ 9 w 100"/>
                <a:gd name="T19" fmla="*/ 11 h 138"/>
                <a:gd name="T20" fmla="*/ 2 w 100"/>
                <a:gd name="T21" fmla="*/ 21 h 138"/>
                <a:gd name="T22" fmla="*/ 0 w 100"/>
                <a:gd name="T23" fmla="*/ 32 h 138"/>
                <a:gd name="T24" fmla="*/ 5 w 100"/>
                <a:gd name="T25" fmla="*/ 42 h 138"/>
                <a:gd name="T26" fmla="*/ 14 w 100"/>
                <a:gd name="T27" fmla="*/ 46 h 138"/>
                <a:gd name="T28" fmla="*/ 20 w 100"/>
                <a:gd name="T29" fmla="*/ 44 h 138"/>
                <a:gd name="T30" fmla="*/ 24 w 100"/>
                <a:gd name="T31" fmla="*/ 40 h 138"/>
                <a:gd name="T32" fmla="*/ 27 w 100"/>
                <a:gd name="T33" fmla="*/ 33 h 138"/>
                <a:gd name="T34" fmla="*/ 30 w 100"/>
                <a:gd name="T35" fmla="*/ 27 h 138"/>
                <a:gd name="T36" fmla="*/ 34 w 100"/>
                <a:gd name="T37" fmla="*/ 24 h 138"/>
                <a:gd name="T38" fmla="*/ 41 w 100"/>
                <a:gd name="T39" fmla="*/ 23 h 138"/>
                <a:gd name="T40" fmla="*/ 52 w 100"/>
                <a:gd name="T41" fmla="*/ 27 h 138"/>
                <a:gd name="T42" fmla="*/ 57 w 100"/>
                <a:gd name="T43" fmla="*/ 36 h 138"/>
                <a:gd name="T44" fmla="*/ 54 w 100"/>
                <a:gd name="T45" fmla="*/ 48 h 138"/>
                <a:gd name="T46" fmla="*/ 42 w 100"/>
                <a:gd name="T47" fmla="*/ 52 h 138"/>
                <a:gd name="T48" fmla="*/ 38 w 100"/>
                <a:gd name="T49" fmla="*/ 52 h 138"/>
                <a:gd name="T50" fmla="*/ 27 w 100"/>
                <a:gd name="T51" fmla="*/ 55 h 138"/>
                <a:gd name="T52" fmla="*/ 24 w 100"/>
                <a:gd name="T53" fmla="*/ 64 h 138"/>
                <a:gd name="T54" fmla="*/ 29 w 100"/>
                <a:gd name="T55" fmla="*/ 73 h 138"/>
                <a:gd name="T56" fmla="*/ 39 w 100"/>
                <a:gd name="T57" fmla="*/ 76 h 138"/>
                <a:gd name="T58" fmla="*/ 44 w 100"/>
                <a:gd name="T59" fmla="*/ 76 h 138"/>
                <a:gd name="T60" fmla="*/ 49 w 100"/>
                <a:gd name="T61" fmla="*/ 76 h 138"/>
                <a:gd name="T62" fmla="*/ 63 w 100"/>
                <a:gd name="T63" fmla="*/ 80 h 138"/>
                <a:gd name="T64" fmla="*/ 69 w 100"/>
                <a:gd name="T65" fmla="*/ 95 h 138"/>
                <a:gd name="T66" fmla="*/ 67 w 100"/>
                <a:gd name="T67" fmla="*/ 105 h 138"/>
                <a:gd name="T68" fmla="*/ 61 w 100"/>
                <a:gd name="T69" fmla="*/ 112 h 138"/>
                <a:gd name="T70" fmla="*/ 52 w 100"/>
                <a:gd name="T71" fmla="*/ 114 h 138"/>
                <a:gd name="T72" fmla="*/ 39 w 100"/>
                <a:gd name="T73" fmla="*/ 109 h 138"/>
                <a:gd name="T74" fmla="*/ 28 w 100"/>
                <a:gd name="T75" fmla="*/ 92 h 138"/>
                <a:gd name="T76" fmla="*/ 23 w 100"/>
                <a:gd name="T77" fmla="*/ 87 h 138"/>
                <a:gd name="T78" fmla="*/ 17 w 100"/>
                <a:gd name="T79" fmla="*/ 85 h 138"/>
                <a:gd name="T80" fmla="*/ 7 w 100"/>
                <a:gd name="T81" fmla="*/ 89 h 138"/>
                <a:gd name="T82" fmla="*/ 4 w 100"/>
                <a:gd name="T83" fmla="*/ 100 h 138"/>
                <a:gd name="T84" fmla="*/ 8 w 100"/>
                <a:gd name="T85" fmla="*/ 111 h 138"/>
                <a:gd name="T86" fmla="*/ 18 w 100"/>
                <a:gd name="T87" fmla="*/ 124 h 138"/>
                <a:gd name="T88" fmla="*/ 34 w 100"/>
                <a:gd name="T89" fmla="*/ 134 h 138"/>
                <a:gd name="T90" fmla="*/ 55 w 100"/>
                <a:gd name="T91" fmla="*/ 138 h 138"/>
                <a:gd name="T92" fmla="*/ 74 w 100"/>
                <a:gd name="T93" fmla="*/ 134 h 138"/>
                <a:gd name="T94" fmla="*/ 89 w 100"/>
                <a:gd name="T95" fmla="*/ 124 h 138"/>
                <a:gd name="T96" fmla="*/ 98 w 100"/>
                <a:gd name="T97" fmla="*/ 110 h 138"/>
                <a:gd name="T98" fmla="*/ 99 w 100"/>
                <a:gd name="T99" fmla="*/ 93 h 138"/>
                <a:gd name="T100" fmla="*/ 95 w 100"/>
                <a:gd name="T101" fmla="*/ 80 h 138"/>
                <a:gd name="T102" fmla="*/ 86 w 100"/>
                <a:gd name="T103" fmla="*/ 68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0" h="138">
                  <a:moveTo>
                    <a:pt x="86" y="68"/>
                  </a:moveTo>
                  <a:cubicBezTo>
                    <a:pt x="83" y="66"/>
                    <a:pt x="80" y="64"/>
                    <a:pt x="77" y="62"/>
                  </a:cubicBezTo>
                  <a:cubicBezTo>
                    <a:pt x="80" y="58"/>
                    <a:pt x="82" y="55"/>
                    <a:pt x="84" y="51"/>
                  </a:cubicBezTo>
                  <a:cubicBezTo>
                    <a:pt x="86" y="47"/>
                    <a:pt x="87" y="41"/>
                    <a:pt x="86" y="35"/>
                  </a:cubicBezTo>
                  <a:cubicBezTo>
                    <a:pt x="86" y="30"/>
                    <a:pt x="84" y="25"/>
                    <a:pt x="82" y="21"/>
                  </a:cubicBezTo>
                  <a:cubicBezTo>
                    <a:pt x="79" y="17"/>
                    <a:pt x="76" y="13"/>
                    <a:pt x="72" y="10"/>
                  </a:cubicBezTo>
                  <a:cubicBezTo>
                    <a:pt x="68" y="7"/>
                    <a:pt x="63" y="4"/>
                    <a:pt x="58" y="2"/>
                  </a:cubicBezTo>
                  <a:cubicBezTo>
                    <a:pt x="53" y="1"/>
                    <a:pt x="47" y="0"/>
                    <a:pt x="41" y="0"/>
                  </a:cubicBezTo>
                  <a:cubicBezTo>
                    <a:pt x="34" y="0"/>
                    <a:pt x="28" y="1"/>
                    <a:pt x="23" y="3"/>
                  </a:cubicBezTo>
                  <a:cubicBezTo>
                    <a:pt x="17" y="5"/>
                    <a:pt x="13" y="8"/>
                    <a:pt x="9" y="11"/>
                  </a:cubicBezTo>
                  <a:cubicBezTo>
                    <a:pt x="6" y="14"/>
                    <a:pt x="4" y="18"/>
                    <a:pt x="2" y="21"/>
                  </a:cubicBezTo>
                  <a:cubicBezTo>
                    <a:pt x="0" y="25"/>
                    <a:pt x="0" y="29"/>
                    <a:pt x="0" y="32"/>
                  </a:cubicBezTo>
                  <a:cubicBezTo>
                    <a:pt x="0" y="36"/>
                    <a:pt x="2" y="40"/>
                    <a:pt x="5" y="42"/>
                  </a:cubicBezTo>
                  <a:cubicBezTo>
                    <a:pt x="8" y="45"/>
                    <a:pt x="11" y="46"/>
                    <a:pt x="14" y="46"/>
                  </a:cubicBezTo>
                  <a:cubicBezTo>
                    <a:pt x="16" y="46"/>
                    <a:pt x="18" y="45"/>
                    <a:pt x="20" y="44"/>
                  </a:cubicBezTo>
                  <a:cubicBezTo>
                    <a:pt x="22" y="43"/>
                    <a:pt x="24" y="42"/>
                    <a:pt x="24" y="40"/>
                  </a:cubicBezTo>
                  <a:cubicBezTo>
                    <a:pt x="25" y="38"/>
                    <a:pt x="26" y="35"/>
                    <a:pt x="27" y="33"/>
                  </a:cubicBezTo>
                  <a:cubicBezTo>
                    <a:pt x="28" y="31"/>
                    <a:pt x="29" y="29"/>
                    <a:pt x="30" y="27"/>
                  </a:cubicBezTo>
                  <a:cubicBezTo>
                    <a:pt x="31" y="26"/>
                    <a:pt x="32" y="25"/>
                    <a:pt x="34" y="24"/>
                  </a:cubicBezTo>
                  <a:cubicBezTo>
                    <a:pt x="36" y="23"/>
                    <a:pt x="38" y="23"/>
                    <a:pt x="41" y="23"/>
                  </a:cubicBezTo>
                  <a:cubicBezTo>
                    <a:pt x="46" y="23"/>
                    <a:pt x="49" y="24"/>
                    <a:pt x="52" y="27"/>
                  </a:cubicBezTo>
                  <a:cubicBezTo>
                    <a:pt x="55" y="29"/>
                    <a:pt x="57" y="33"/>
                    <a:pt x="57" y="36"/>
                  </a:cubicBezTo>
                  <a:cubicBezTo>
                    <a:pt x="58" y="41"/>
                    <a:pt x="56" y="45"/>
                    <a:pt x="54" y="48"/>
                  </a:cubicBezTo>
                  <a:cubicBezTo>
                    <a:pt x="50" y="50"/>
                    <a:pt x="47" y="52"/>
                    <a:pt x="42" y="52"/>
                  </a:cubicBezTo>
                  <a:cubicBezTo>
                    <a:pt x="38" y="52"/>
                    <a:pt x="38" y="52"/>
                    <a:pt x="38" y="52"/>
                  </a:cubicBezTo>
                  <a:cubicBezTo>
                    <a:pt x="33" y="52"/>
                    <a:pt x="30" y="53"/>
                    <a:pt x="27" y="55"/>
                  </a:cubicBezTo>
                  <a:cubicBezTo>
                    <a:pt x="25" y="57"/>
                    <a:pt x="24" y="60"/>
                    <a:pt x="24" y="64"/>
                  </a:cubicBezTo>
                  <a:cubicBezTo>
                    <a:pt x="25" y="68"/>
                    <a:pt x="26" y="71"/>
                    <a:pt x="29" y="73"/>
                  </a:cubicBezTo>
                  <a:cubicBezTo>
                    <a:pt x="31" y="75"/>
                    <a:pt x="35" y="76"/>
                    <a:pt x="39" y="76"/>
                  </a:cubicBezTo>
                  <a:cubicBezTo>
                    <a:pt x="39" y="76"/>
                    <a:pt x="41" y="76"/>
                    <a:pt x="44" y="76"/>
                  </a:cubicBezTo>
                  <a:cubicBezTo>
                    <a:pt x="46" y="76"/>
                    <a:pt x="48" y="76"/>
                    <a:pt x="49" y="76"/>
                  </a:cubicBezTo>
                  <a:cubicBezTo>
                    <a:pt x="55" y="76"/>
                    <a:pt x="59" y="77"/>
                    <a:pt x="63" y="80"/>
                  </a:cubicBezTo>
                  <a:cubicBezTo>
                    <a:pt x="66" y="84"/>
                    <a:pt x="68" y="88"/>
                    <a:pt x="69" y="95"/>
                  </a:cubicBezTo>
                  <a:cubicBezTo>
                    <a:pt x="70" y="99"/>
                    <a:pt x="69" y="102"/>
                    <a:pt x="67" y="105"/>
                  </a:cubicBezTo>
                  <a:cubicBezTo>
                    <a:pt x="66" y="108"/>
                    <a:pt x="64" y="111"/>
                    <a:pt x="61" y="112"/>
                  </a:cubicBezTo>
                  <a:cubicBezTo>
                    <a:pt x="58" y="114"/>
                    <a:pt x="55" y="114"/>
                    <a:pt x="52" y="114"/>
                  </a:cubicBezTo>
                  <a:cubicBezTo>
                    <a:pt x="47" y="114"/>
                    <a:pt x="42" y="113"/>
                    <a:pt x="39" y="109"/>
                  </a:cubicBezTo>
                  <a:cubicBezTo>
                    <a:pt x="36" y="106"/>
                    <a:pt x="32" y="100"/>
                    <a:pt x="28" y="92"/>
                  </a:cubicBezTo>
                  <a:cubicBezTo>
                    <a:pt x="27" y="90"/>
                    <a:pt x="26" y="89"/>
                    <a:pt x="23" y="87"/>
                  </a:cubicBezTo>
                  <a:cubicBezTo>
                    <a:pt x="21" y="86"/>
                    <a:pt x="19" y="85"/>
                    <a:pt x="17" y="85"/>
                  </a:cubicBezTo>
                  <a:cubicBezTo>
                    <a:pt x="13" y="85"/>
                    <a:pt x="9" y="87"/>
                    <a:pt x="7" y="89"/>
                  </a:cubicBezTo>
                  <a:cubicBezTo>
                    <a:pt x="4" y="92"/>
                    <a:pt x="3" y="95"/>
                    <a:pt x="4" y="100"/>
                  </a:cubicBezTo>
                  <a:cubicBezTo>
                    <a:pt x="4" y="103"/>
                    <a:pt x="6" y="106"/>
                    <a:pt x="8" y="111"/>
                  </a:cubicBezTo>
                  <a:cubicBezTo>
                    <a:pt x="11" y="115"/>
                    <a:pt x="14" y="120"/>
                    <a:pt x="18" y="124"/>
                  </a:cubicBezTo>
                  <a:cubicBezTo>
                    <a:pt x="23" y="128"/>
                    <a:pt x="28" y="131"/>
                    <a:pt x="34" y="134"/>
                  </a:cubicBezTo>
                  <a:cubicBezTo>
                    <a:pt x="40" y="136"/>
                    <a:pt x="47" y="138"/>
                    <a:pt x="55" y="138"/>
                  </a:cubicBezTo>
                  <a:cubicBezTo>
                    <a:pt x="62" y="138"/>
                    <a:pt x="68" y="136"/>
                    <a:pt x="74" y="134"/>
                  </a:cubicBezTo>
                  <a:cubicBezTo>
                    <a:pt x="80" y="132"/>
                    <a:pt x="85" y="129"/>
                    <a:pt x="89" y="124"/>
                  </a:cubicBezTo>
                  <a:cubicBezTo>
                    <a:pt x="93" y="120"/>
                    <a:pt x="96" y="115"/>
                    <a:pt x="98" y="110"/>
                  </a:cubicBezTo>
                  <a:cubicBezTo>
                    <a:pt x="99" y="105"/>
                    <a:pt x="100" y="99"/>
                    <a:pt x="99" y="93"/>
                  </a:cubicBezTo>
                  <a:cubicBezTo>
                    <a:pt x="99" y="89"/>
                    <a:pt x="97" y="84"/>
                    <a:pt x="95" y="80"/>
                  </a:cubicBezTo>
                  <a:cubicBezTo>
                    <a:pt x="93" y="76"/>
                    <a:pt x="90" y="72"/>
                    <a:pt x="86" y="68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81" name="Freeform 591">
              <a:extLst>
                <a:ext uri="{FF2B5EF4-FFF2-40B4-BE49-F238E27FC236}">
                  <a16:creationId xmlns:a16="http://schemas.microsoft.com/office/drawing/2014/main" id="{B55DD42B-588D-4CFF-B284-4D24013B2781}"/>
                </a:ext>
              </a:extLst>
            </p:cNvPr>
            <p:cNvSpPr>
              <a:spLocks/>
            </p:cNvSpPr>
            <p:nvPr/>
          </p:nvSpPr>
          <p:spPr bwMode="auto">
            <a:xfrm>
              <a:off x="5901361" y="5458887"/>
              <a:ext cx="82864" cy="142286"/>
            </a:xfrm>
            <a:custGeom>
              <a:avLst/>
              <a:gdLst>
                <a:gd name="T0" fmla="*/ 51 w 80"/>
                <a:gd name="T1" fmla="*/ 0 h 138"/>
                <a:gd name="T2" fmla="*/ 44 w 80"/>
                <a:gd name="T3" fmla="*/ 2 h 138"/>
                <a:gd name="T4" fmla="*/ 38 w 80"/>
                <a:gd name="T5" fmla="*/ 11 h 138"/>
                <a:gd name="T6" fmla="*/ 28 w 80"/>
                <a:gd name="T7" fmla="*/ 23 h 138"/>
                <a:gd name="T8" fmla="*/ 13 w 80"/>
                <a:gd name="T9" fmla="*/ 33 h 138"/>
                <a:gd name="T10" fmla="*/ 3 w 80"/>
                <a:gd name="T11" fmla="*/ 39 h 138"/>
                <a:gd name="T12" fmla="*/ 0 w 80"/>
                <a:gd name="T13" fmla="*/ 48 h 138"/>
                <a:gd name="T14" fmla="*/ 5 w 80"/>
                <a:gd name="T15" fmla="*/ 57 h 138"/>
                <a:gd name="T16" fmla="*/ 14 w 80"/>
                <a:gd name="T17" fmla="*/ 61 h 138"/>
                <a:gd name="T18" fmla="*/ 40 w 80"/>
                <a:gd name="T19" fmla="*/ 46 h 138"/>
                <a:gd name="T20" fmla="*/ 48 w 80"/>
                <a:gd name="T21" fmla="*/ 120 h 138"/>
                <a:gd name="T22" fmla="*/ 54 w 80"/>
                <a:gd name="T23" fmla="*/ 133 h 138"/>
                <a:gd name="T24" fmla="*/ 65 w 80"/>
                <a:gd name="T25" fmla="*/ 138 h 138"/>
                <a:gd name="T26" fmla="*/ 78 w 80"/>
                <a:gd name="T27" fmla="*/ 117 h 138"/>
                <a:gd name="T28" fmla="*/ 66 w 80"/>
                <a:gd name="T29" fmla="*/ 16 h 138"/>
                <a:gd name="T30" fmla="*/ 62 w 80"/>
                <a:gd name="T31" fmla="*/ 5 h 138"/>
                <a:gd name="T32" fmla="*/ 51 w 80"/>
                <a:gd name="T33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51" y="0"/>
                  </a:moveTo>
                  <a:cubicBezTo>
                    <a:pt x="48" y="0"/>
                    <a:pt x="45" y="1"/>
                    <a:pt x="44" y="2"/>
                  </a:cubicBezTo>
                  <a:cubicBezTo>
                    <a:pt x="43" y="3"/>
                    <a:pt x="42" y="5"/>
                    <a:pt x="38" y="11"/>
                  </a:cubicBezTo>
                  <a:cubicBezTo>
                    <a:pt x="35" y="15"/>
                    <a:pt x="32" y="19"/>
                    <a:pt x="28" y="23"/>
                  </a:cubicBezTo>
                  <a:cubicBezTo>
                    <a:pt x="25" y="26"/>
                    <a:pt x="20" y="30"/>
                    <a:pt x="13" y="33"/>
                  </a:cubicBezTo>
                  <a:cubicBezTo>
                    <a:pt x="9" y="35"/>
                    <a:pt x="5" y="37"/>
                    <a:pt x="3" y="39"/>
                  </a:cubicBezTo>
                  <a:cubicBezTo>
                    <a:pt x="2" y="40"/>
                    <a:pt x="0" y="43"/>
                    <a:pt x="0" y="48"/>
                  </a:cubicBezTo>
                  <a:cubicBezTo>
                    <a:pt x="1" y="51"/>
                    <a:pt x="2" y="54"/>
                    <a:pt x="5" y="57"/>
                  </a:cubicBezTo>
                  <a:cubicBezTo>
                    <a:pt x="8" y="59"/>
                    <a:pt x="11" y="61"/>
                    <a:pt x="14" y="61"/>
                  </a:cubicBezTo>
                  <a:cubicBezTo>
                    <a:pt x="18" y="61"/>
                    <a:pt x="24" y="59"/>
                    <a:pt x="40" y="46"/>
                  </a:cubicBezTo>
                  <a:cubicBezTo>
                    <a:pt x="48" y="120"/>
                    <a:pt x="48" y="120"/>
                    <a:pt x="48" y="120"/>
                  </a:cubicBezTo>
                  <a:cubicBezTo>
                    <a:pt x="49" y="126"/>
                    <a:pt x="51" y="130"/>
                    <a:pt x="54" y="133"/>
                  </a:cubicBezTo>
                  <a:cubicBezTo>
                    <a:pt x="57" y="136"/>
                    <a:pt x="60" y="138"/>
                    <a:pt x="65" y="138"/>
                  </a:cubicBezTo>
                  <a:cubicBezTo>
                    <a:pt x="72" y="138"/>
                    <a:pt x="80" y="134"/>
                    <a:pt x="78" y="117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6" y="11"/>
                    <a:pt x="64" y="8"/>
                    <a:pt x="62" y="5"/>
                  </a:cubicBezTo>
                  <a:cubicBezTo>
                    <a:pt x="59" y="1"/>
                    <a:pt x="55" y="0"/>
                    <a:pt x="51" y="0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82" name="Freeform 592">
              <a:extLst>
                <a:ext uri="{FF2B5EF4-FFF2-40B4-BE49-F238E27FC236}">
                  <a16:creationId xmlns:a16="http://schemas.microsoft.com/office/drawing/2014/main" id="{EB78627B-6920-4989-AF4B-3CF75FC8B034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1985" y="2797437"/>
              <a:ext cx="790476" cy="2721963"/>
            </a:xfrm>
            <a:custGeom>
              <a:avLst/>
              <a:gdLst>
                <a:gd name="T0" fmla="*/ 889 w 1450"/>
                <a:gd name="T1" fmla="*/ 0 h 4993"/>
                <a:gd name="T2" fmla="*/ 0 w 1450"/>
                <a:gd name="T3" fmla="*/ 4993 h 4993"/>
                <a:gd name="T4" fmla="*/ 1450 w 1450"/>
                <a:gd name="T5" fmla="*/ 4993 h 4993"/>
                <a:gd name="T6" fmla="*/ 889 w 1450"/>
                <a:gd name="T7" fmla="*/ 0 h 49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50" h="4993">
                  <a:moveTo>
                    <a:pt x="889" y="0"/>
                  </a:moveTo>
                  <a:lnTo>
                    <a:pt x="0" y="4993"/>
                  </a:lnTo>
                  <a:lnTo>
                    <a:pt x="1450" y="4993"/>
                  </a:lnTo>
                  <a:lnTo>
                    <a:pt x="889" y="0"/>
                  </a:lnTo>
                  <a:close/>
                </a:path>
              </a:pathLst>
            </a:custGeom>
            <a:solidFill>
              <a:srgbClr val="E2E3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83" name="Freeform 593">
              <a:extLst>
                <a:ext uri="{FF2B5EF4-FFF2-40B4-BE49-F238E27FC236}">
                  <a16:creationId xmlns:a16="http://schemas.microsoft.com/office/drawing/2014/main" id="{EDC8328B-B9CF-455C-AC2E-B851EB77B4E9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9804" y="5519400"/>
              <a:ext cx="828637" cy="322732"/>
            </a:xfrm>
            <a:custGeom>
              <a:avLst/>
              <a:gdLst>
                <a:gd name="T0" fmla="*/ 1520 w 1520"/>
                <a:gd name="T1" fmla="*/ 592 h 592"/>
                <a:gd name="T2" fmla="*/ 0 w 1520"/>
                <a:gd name="T3" fmla="*/ 0 h 592"/>
                <a:gd name="T4" fmla="*/ 1454 w 1520"/>
                <a:gd name="T5" fmla="*/ 0 h 592"/>
                <a:gd name="T6" fmla="*/ 1520 w 1520"/>
                <a:gd name="T7" fmla="*/ 592 h 5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20" h="592">
                  <a:moveTo>
                    <a:pt x="1520" y="592"/>
                  </a:moveTo>
                  <a:lnTo>
                    <a:pt x="0" y="0"/>
                  </a:lnTo>
                  <a:lnTo>
                    <a:pt x="1454" y="0"/>
                  </a:lnTo>
                  <a:lnTo>
                    <a:pt x="1520" y="592"/>
                  </a:lnTo>
                  <a:close/>
                </a:path>
              </a:pathLst>
            </a:custGeom>
            <a:solidFill>
              <a:srgbClr val="CFD0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84" name="Freeform 594">
              <a:extLst>
                <a:ext uri="{FF2B5EF4-FFF2-40B4-BE49-F238E27FC236}">
                  <a16:creationId xmlns:a16="http://schemas.microsoft.com/office/drawing/2014/main" id="{C9DFB4AC-1B98-4343-B0C2-C5E97F92C2B7}"/>
                </a:ext>
              </a:extLst>
            </p:cNvPr>
            <p:cNvSpPr>
              <a:spLocks/>
            </p:cNvSpPr>
            <p:nvPr/>
          </p:nvSpPr>
          <p:spPr bwMode="auto">
            <a:xfrm>
              <a:off x="6529381" y="4068195"/>
              <a:ext cx="1045063" cy="1546062"/>
            </a:xfrm>
            <a:custGeom>
              <a:avLst/>
              <a:gdLst>
                <a:gd name="T0" fmla="*/ 187 w 1014"/>
                <a:gd name="T1" fmla="*/ 1497 h 1500"/>
                <a:gd name="T2" fmla="*/ 339 w 1014"/>
                <a:gd name="T3" fmla="*/ 1306 h 1500"/>
                <a:gd name="T4" fmla="*/ 470 w 1014"/>
                <a:gd name="T5" fmla="*/ 1279 h 1500"/>
                <a:gd name="T6" fmla="*/ 575 w 1014"/>
                <a:gd name="T7" fmla="*/ 1204 h 1500"/>
                <a:gd name="T8" fmla="*/ 546 w 1014"/>
                <a:gd name="T9" fmla="*/ 1049 h 1500"/>
                <a:gd name="T10" fmla="*/ 492 w 1014"/>
                <a:gd name="T11" fmla="*/ 897 h 1500"/>
                <a:gd name="T12" fmla="*/ 599 w 1014"/>
                <a:gd name="T13" fmla="*/ 774 h 1500"/>
                <a:gd name="T14" fmla="*/ 768 w 1014"/>
                <a:gd name="T15" fmla="*/ 743 h 1500"/>
                <a:gd name="T16" fmla="*/ 929 w 1014"/>
                <a:gd name="T17" fmla="*/ 687 h 1500"/>
                <a:gd name="T18" fmla="*/ 1005 w 1014"/>
                <a:gd name="T19" fmla="*/ 549 h 1500"/>
                <a:gd name="T20" fmla="*/ 1001 w 1014"/>
                <a:gd name="T21" fmla="*/ 388 h 1500"/>
                <a:gd name="T22" fmla="*/ 867 w 1014"/>
                <a:gd name="T23" fmla="*/ 102 h 1500"/>
                <a:gd name="T24" fmla="*/ 572 w 1014"/>
                <a:gd name="T25" fmla="*/ 60 h 1500"/>
                <a:gd name="T26" fmla="*/ 462 w 1014"/>
                <a:gd name="T27" fmla="*/ 269 h 1500"/>
                <a:gd name="T28" fmla="*/ 457 w 1014"/>
                <a:gd name="T29" fmla="*/ 512 h 1500"/>
                <a:gd name="T30" fmla="*/ 369 w 1014"/>
                <a:gd name="T31" fmla="*/ 733 h 1500"/>
                <a:gd name="T32" fmla="*/ 173 w 1014"/>
                <a:gd name="T33" fmla="*/ 826 h 1500"/>
                <a:gd name="T34" fmla="*/ 15 w 1014"/>
                <a:gd name="T35" fmla="*/ 965 h 1500"/>
                <a:gd name="T36" fmla="*/ 45 w 1014"/>
                <a:gd name="T37" fmla="*/ 1131 h 1500"/>
                <a:gd name="T38" fmla="*/ 101 w 1014"/>
                <a:gd name="T39" fmla="*/ 1294 h 1500"/>
                <a:gd name="T40" fmla="*/ 9 w 1014"/>
                <a:gd name="T41" fmla="*/ 1420 h 1500"/>
                <a:gd name="T42" fmla="*/ 187 w 1014"/>
                <a:gd name="T43" fmla="*/ 1497 h 1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014" h="1500">
                  <a:moveTo>
                    <a:pt x="187" y="1497"/>
                  </a:moveTo>
                  <a:cubicBezTo>
                    <a:pt x="197" y="1411"/>
                    <a:pt x="258" y="1334"/>
                    <a:pt x="339" y="1306"/>
                  </a:cubicBezTo>
                  <a:cubicBezTo>
                    <a:pt x="381" y="1292"/>
                    <a:pt x="427" y="1290"/>
                    <a:pt x="470" y="1279"/>
                  </a:cubicBezTo>
                  <a:cubicBezTo>
                    <a:pt x="513" y="1268"/>
                    <a:pt x="557" y="1245"/>
                    <a:pt x="575" y="1204"/>
                  </a:cubicBezTo>
                  <a:cubicBezTo>
                    <a:pt x="597" y="1154"/>
                    <a:pt x="573" y="1096"/>
                    <a:pt x="546" y="1049"/>
                  </a:cubicBezTo>
                  <a:cubicBezTo>
                    <a:pt x="518" y="1002"/>
                    <a:pt x="486" y="952"/>
                    <a:pt x="492" y="897"/>
                  </a:cubicBezTo>
                  <a:cubicBezTo>
                    <a:pt x="498" y="840"/>
                    <a:pt x="546" y="795"/>
                    <a:pt x="599" y="774"/>
                  </a:cubicBezTo>
                  <a:cubicBezTo>
                    <a:pt x="652" y="752"/>
                    <a:pt x="711" y="749"/>
                    <a:pt x="768" y="743"/>
                  </a:cubicBezTo>
                  <a:cubicBezTo>
                    <a:pt x="825" y="736"/>
                    <a:pt x="884" y="723"/>
                    <a:pt x="929" y="687"/>
                  </a:cubicBezTo>
                  <a:cubicBezTo>
                    <a:pt x="971" y="654"/>
                    <a:pt x="995" y="602"/>
                    <a:pt x="1005" y="549"/>
                  </a:cubicBezTo>
                  <a:cubicBezTo>
                    <a:pt x="1014" y="496"/>
                    <a:pt x="1010" y="442"/>
                    <a:pt x="1001" y="388"/>
                  </a:cubicBezTo>
                  <a:cubicBezTo>
                    <a:pt x="983" y="283"/>
                    <a:pt x="946" y="175"/>
                    <a:pt x="867" y="102"/>
                  </a:cubicBezTo>
                  <a:cubicBezTo>
                    <a:pt x="789" y="28"/>
                    <a:pt x="661" y="0"/>
                    <a:pt x="572" y="60"/>
                  </a:cubicBezTo>
                  <a:cubicBezTo>
                    <a:pt x="504" y="105"/>
                    <a:pt x="472" y="188"/>
                    <a:pt x="462" y="269"/>
                  </a:cubicBezTo>
                  <a:cubicBezTo>
                    <a:pt x="453" y="349"/>
                    <a:pt x="462" y="431"/>
                    <a:pt x="457" y="512"/>
                  </a:cubicBezTo>
                  <a:cubicBezTo>
                    <a:pt x="451" y="593"/>
                    <a:pt x="429" y="678"/>
                    <a:pt x="369" y="733"/>
                  </a:cubicBezTo>
                  <a:cubicBezTo>
                    <a:pt x="316" y="782"/>
                    <a:pt x="241" y="800"/>
                    <a:pt x="173" y="826"/>
                  </a:cubicBezTo>
                  <a:cubicBezTo>
                    <a:pt x="105" y="852"/>
                    <a:pt x="34" y="895"/>
                    <a:pt x="15" y="965"/>
                  </a:cubicBezTo>
                  <a:cubicBezTo>
                    <a:pt x="0" y="1021"/>
                    <a:pt x="21" y="1079"/>
                    <a:pt x="45" y="1131"/>
                  </a:cubicBezTo>
                  <a:cubicBezTo>
                    <a:pt x="70" y="1183"/>
                    <a:pt x="99" y="1236"/>
                    <a:pt x="101" y="1294"/>
                  </a:cubicBezTo>
                  <a:cubicBezTo>
                    <a:pt x="103" y="1351"/>
                    <a:pt x="66" y="1415"/>
                    <a:pt x="9" y="1420"/>
                  </a:cubicBezTo>
                  <a:cubicBezTo>
                    <a:pt x="47" y="1476"/>
                    <a:pt x="119" y="1500"/>
                    <a:pt x="187" y="1497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85" name="Freeform 595">
              <a:extLst>
                <a:ext uri="{FF2B5EF4-FFF2-40B4-BE49-F238E27FC236}">
                  <a16:creationId xmlns:a16="http://schemas.microsoft.com/office/drawing/2014/main" id="{ABC1DA90-7752-4A63-83D0-36A839185D32}"/>
                </a:ext>
              </a:extLst>
            </p:cNvPr>
            <p:cNvSpPr>
              <a:spLocks/>
            </p:cNvSpPr>
            <p:nvPr/>
          </p:nvSpPr>
          <p:spPr bwMode="auto">
            <a:xfrm>
              <a:off x="6645499" y="4371302"/>
              <a:ext cx="701070" cy="1188440"/>
            </a:xfrm>
            <a:custGeom>
              <a:avLst/>
              <a:gdLst>
                <a:gd name="T0" fmla="*/ 7 w 680"/>
                <a:gd name="T1" fmla="*/ 1149 h 1153"/>
                <a:gd name="T2" fmla="*/ 102 w 680"/>
                <a:gd name="T3" fmla="*/ 907 h 1153"/>
                <a:gd name="T4" fmla="*/ 215 w 680"/>
                <a:gd name="T5" fmla="*/ 672 h 1153"/>
                <a:gd name="T6" fmla="*/ 345 w 680"/>
                <a:gd name="T7" fmla="*/ 448 h 1153"/>
                <a:gd name="T8" fmla="*/ 492 w 680"/>
                <a:gd name="T9" fmla="*/ 234 h 1153"/>
                <a:gd name="T10" fmla="*/ 656 w 680"/>
                <a:gd name="T11" fmla="*/ 30 h 1153"/>
                <a:gd name="T12" fmla="*/ 677 w 680"/>
                <a:gd name="T13" fmla="*/ 7 h 1153"/>
                <a:gd name="T14" fmla="*/ 673 w 680"/>
                <a:gd name="T15" fmla="*/ 2 h 1153"/>
                <a:gd name="T16" fmla="*/ 508 w 680"/>
                <a:gd name="T17" fmla="*/ 203 h 1153"/>
                <a:gd name="T18" fmla="*/ 358 w 680"/>
                <a:gd name="T19" fmla="*/ 417 h 1153"/>
                <a:gd name="T20" fmla="*/ 225 w 680"/>
                <a:gd name="T21" fmla="*/ 642 h 1153"/>
                <a:gd name="T22" fmla="*/ 109 w 680"/>
                <a:gd name="T23" fmla="*/ 876 h 1153"/>
                <a:gd name="T24" fmla="*/ 12 w 680"/>
                <a:gd name="T25" fmla="*/ 1118 h 1153"/>
                <a:gd name="T26" fmla="*/ 2 w 680"/>
                <a:gd name="T27" fmla="*/ 1148 h 1153"/>
                <a:gd name="T28" fmla="*/ 7 w 680"/>
                <a:gd name="T29" fmla="*/ 1149 h 1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80" h="1153">
                  <a:moveTo>
                    <a:pt x="7" y="1149"/>
                  </a:moveTo>
                  <a:cubicBezTo>
                    <a:pt x="36" y="1067"/>
                    <a:pt x="68" y="986"/>
                    <a:pt x="102" y="907"/>
                  </a:cubicBezTo>
                  <a:cubicBezTo>
                    <a:pt x="137" y="827"/>
                    <a:pt x="175" y="749"/>
                    <a:pt x="215" y="672"/>
                  </a:cubicBezTo>
                  <a:cubicBezTo>
                    <a:pt x="256" y="596"/>
                    <a:pt x="299" y="521"/>
                    <a:pt x="345" y="448"/>
                  </a:cubicBezTo>
                  <a:cubicBezTo>
                    <a:pt x="392" y="375"/>
                    <a:pt x="441" y="303"/>
                    <a:pt x="492" y="234"/>
                  </a:cubicBezTo>
                  <a:cubicBezTo>
                    <a:pt x="544" y="164"/>
                    <a:pt x="599" y="96"/>
                    <a:pt x="656" y="30"/>
                  </a:cubicBezTo>
                  <a:cubicBezTo>
                    <a:pt x="663" y="23"/>
                    <a:pt x="670" y="15"/>
                    <a:pt x="677" y="7"/>
                  </a:cubicBezTo>
                  <a:cubicBezTo>
                    <a:pt x="680" y="4"/>
                    <a:pt x="676" y="0"/>
                    <a:pt x="673" y="2"/>
                  </a:cubicBezTo>
                  <a:cubicBezTo>
                    <a:pt x="615" y="67"/>
                    <a:pt x="560" y="134"/>
                    <a:pt x="508" y="203"/>
                  </a:cubicBezTo>
                  <a:cubicBezTo>
                    <a:pt x="455" y="273"/>
                    <a:pt x="405" y="344"/>
                    <a:pt x="358" y="417"/>
                  </a:cubicBezTo>
                  <a:cubicBezTo>
                    <a:pt x="311" y="491"/>
                    <a:pt x="266" y="566"/>
                    <a:pt x="225" y="642"/>
                  </a:cubicBezTo>
                  <a:cubicBezTo>
                    <a:pt x="183" y="719"/>
                    <a:pt x="145" y="797"/>
                    <a:pt x="109" y="876"/>
                  </a:cubicBezTo>
                  <a:cubicBezTo>
                    <a:pt x="74" y="956"/>
                    <a:pt x="41" y="1036"/>
                    <a:pt x="12" y="1118"/>
                  </a:cubicBezTo>
                  <a:cubicBezTo>
                    <a:pt x="9" y="1128"/>
                    <a:pt x="5" y="1138"/>
                    <a:pt x="2" y="1148"/>
                  </a:cubicBezTo>
                  <a:cubicBezTo>
                    <a:pt x="0" y="1151"/>
                    <a:pt x="6" y="1153"/>
                    <a:pt x="7" y="114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86" name="Freeform 596">
              <a:extLst>
                <a:ext uri="{FF2B5EF4-FFF2-40B4-BE49-F238E27FC236}">
                  <a16:creationId xmlns:a16="http://schemas.microsoft.com/office/drawing/2014/main" id="{8D30C221-F30C-483A-B9E1-380AA3FF4F86}"/>
                </a:ext>
              </a:extLst>
            </p:cNvPr>
            <p:cNvSpPr>
              <a:spLocks/>
            </p:cNvSpPr>
            <p:nvPr/>
          </p:nvSpPr>
          <p:spPr bwMode="auto">
            <a:xfrm>
              <a:off x="7161761" y="4259000"/>
              <a:ext cx="21806" cy="141195"/>
            </a:xfrm>
            <a:custGeom>
              <a:avLst/>
              <a:gdLst>
                <a:gd name="T0" fmla="*/ 1 w 21"/>
                <a:gd name="T1" fmla="*/ 4 h 137"/>
                <a:gd name="T2" fmla="*/ 15 w 21"/>
                <a:gd name="T3" fmla="*/ 133 h 137"/>
                <a:gd name="T4" fmla="*/ 21 w 21"/>
                <a:gd name="T5" fmla="*/ 133 h 137"/>
                <a:gd name="T6" fmla="*/ 7 w 21"/>
                <a:gd name="T7" fmla="*/ 4 h 137"/>
                <a:gd name="T8" fmla="*/ 1 w 21"/>
                <a:gd name="T9" fmla="*/ 4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37">
                  <a:moveTo>
                    <a:pt x="1" y="4"/>
                  </a:moveTo>
                  <a:cubicBezTo>
                    <a:pt x="5" y="47"/>
                    <a:pt x="10" y="90"/>
                    <a:pt x="15" y="133"/>
                  </a:cubicBezTo>
                  <a:cubicBezTo>
                    <a:pt x="15" y="137"/>
                    <a:pt x="21" y="137"/>
                    <a:pt x="21" y="133"/>
                  </a:cubicBezTo>
                  <a:cubicBezTo>
                    <a:pt x="16" y="90"/>
                    <a:pt x="11" y="47"/>
                    <a:pt x="7" y="4"/>
                  </a:cubicBezTo>
                  <a:cubicBezTo>
                    <a:pt x="6" y="0"/>
                    <a:pt x="0" y="0"/>
                    <a:pt x="1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87" name="Freeform 597">
              <a:extLst>
                <a:ext uri="{FF2B5EF4-FFF2-40B4-BE49-F238E27FC236}">
                  <a16:creationId xmlns:a16="http://schemas.microsoft.com/office/drawing/2014/main" id="{D95E51EA-3891-4199-B768-71265D6015BA}"/>
                </a:ext>
              </a:extLst>
            </p:cNvPr>
            <p:cNvSpPr>
              <a:spLocks/>
            </p:cNvSpPr>
            <p:nvPr/>
          </p:nvSpPr>
          <p:spPr bwMode="auto">
            <a:xfrm>
              <a:off x="7109426" y="4353857"/>
              <a:ext cx="23987" cy="88315"/>
            </a:xfrm>
            <a:custGeom>
              <a:avLst/>
              <a:gdLst>
                <a:gd name="T0" fmla="*/ 1 w 23"/>
                <a:gd name="T1" fmla="*/ 6 h 86"/>
                <a:gd name="T2" fmla="*/ 16 w 23"/>
                <a:gd name="T3" fmla="*/ 82 h 86"/>
                <a:gd name="T4" fmla="*/ 22 w 23"/>
                <a:gd name="T5" fmla="*/ 80 h 86"/>
                <a:gd name="T6" fmla="*/ 7 w 23"/>
                <a:gd name="T7" fmla="*/ 4 h 86"/>
                <a:gd name="T8" fmla="*/ 1 w 23"/>
                <a:gd name="T9" fmla="*/ 6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86">
                  <a:moveTo>
                    <a:pt x="1" y="6"/>
                  </a:moveTo>
                  <a:cubicBezTo>
                    <a:pt x="6" y="31"/>
                    <a:pt x="11" y="57"/>
                    <a:pt x="16" y="82"/>
                  </a:cubicBezTo>
                  <a:cubicBezTo>
                    <a:pt x="17" y="86"/>
                    <a:pt x="23" y="84"/>
                    <a:pt x="22" y="80"/>
                  </a:cubicBezTo>
                  <a:cubicBezTo>
                    <a:pt x="17" y="55"/>
                    <a:pt x="12" y="30"/>
                    <a:pt x="7" y="4"/>
                  </a:cubicBezTo>
                  <a:cubicBezTo>
                    <a:pt x="6" y="0"/>
                    <a:pt x="0" y="2"/>
                    <a:pt x="1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88" name="Freeform 598">
              <a:extLst>
                <a:ext uri="{FF2B5EF4-FFF2-40B4-BE49-F238E27FC236}">
                  <a16:creationId xmlns:a16="http://schemas.microsoft.com/office/drawing/2014/main" id="{577D28F1-E5E3-4F31-BDCD-72D2E1E58224}"/>
                </a:ext>
              </a:extLst>
            </p:cNvPr>
            <p:cNvSpPr>
              <a:spLocks/>
            </p:cNvSpPr>
            <p:nvPr/>
          </p:nvSpPr>
          <p:spPr bwMode="auto">
            <a:xfrm>
              <a:off x="7313314" y="4501049"/>
              <a:ext cx="201162" cy="18535"/>
            </a:xfrm>
            <a:custGeom>
              <a:avLst/>
              <a:gdLst>
                <a:gd name="T0" fmla="*/ 3 w 195"/>
                <a:gd name="T1" fmla="*/ 6 h 18"/>
                <a:gd name="T2" fmla="*/ 191 w 195"/>
                <a:gd name="T3" fmla="*/ 18 h 18"/>
                <a:gd name="T4" fmla="*/ 191 w 195"/>
                <a:gd name="T5" fmla="*/ 12 h 18"/>
                <a:gd name="T6" fmla="*/ 3 w 195"/>
                <a:gd name="T7" fmla="*/ 0 h 18"/>
                <a:gd name="T8" fmla="*/ 3 w 195"/>
                <a:gd name="T9" fmla="*/ 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5" h="18">
                  <a:moveTo>
                    <a:pt x="3" y="6"/>
                  </a:moveTo>
                  <a:cubicBezTo>
                    <a:pt x="66" y="10"/>
                    <a:pt x="129" y="14"/>
                    <a:pt x="191" y="18"/>
                  </a:cubicBezTo>
                  <a:cubicBezTo>
                    <a:pt x="195" y="18"/>
                    <a:pt x="195" y="12"/>
                    <a:pt x="191" y="12"/>
                  </a:cubicBezTo>
                  <a:cubicBezTo>
                    <a:pt x="129" y="8"/>
                    <a:pt x="66" y="4"/>
                    <a:pt x="3" y="0"/>
                  </a:cubicBezTo>
                  <a:cubicBezTo>
                    <a:pt x="0" y="0"/>
                    <a:pt x="0" y="6"/>
                    <a:pt x="3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89" name="Freeform 599">
              <a:extLst>
                <a:ext uri="{FF2B5EF4-FFF2-40B4-BE49-F238E27FC236}">
                  <a16:creationId xmlns:a16="http://schemas.microsoft.com/office/drawing/2014/main" id="{2BA62764-497C-4659-83CB-4DA7F0E3D8D7}"/>
                </a:ext>
              </a:extLst>
            </p:cNvPr>
            <p:cNvSpPr>
              <a:spLocks/>
            </p:cNvSpPr>
            <p:nvPr/>
          </p:nvSpPr>
          <p:spPr bwMode="auto">
            <a:xfrm>
              <a:off x="7284421" y="4542481"/>
              <a:ext cx="87770" cy="27803"/>
            </a:xfrm>
            <a:custGeom>
              <a:avLst/>
              <a:gdLst>
                <a:gd name="T0" fmla="*/ 4 w 85"/>
                <a:gd name="T1" fmla="*/ 7 h 27"/>
                <a:gd name="T2" fmla="*/ 80 w 85"/>
                <a:gd name="T3" fmla="*/ 26 h 27"/>
                <a:gd name="T4" fmla="*/ 81 w 85"/>
                <a:gd name="T5" fmla="*/ 20 h 27"/>
                <a:gd name="T6" fmla="*/ 5 w 85"/>
                <a:gd name="T7" fmla="*/ 1 h 27"/>
                <a:gd name="T8" fmla="*/ 4 w 85"/>
                <a:gd name="T9" fmla="*/ 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5" h="27">
                  <a:moveTo>
                    <a:pt x="4" y="7"/>
                  </a:moveTo>
                  <a:cubicBezTo>
                    <a:pt x="29" y="14"/>
                    <a:pt x="54" y="20"/>
                    <a:pt x="80" y="26"/>
                  </a:cubicBezTo>
                  <a:cubicBezTo>
                    <a:pt x="84" y="27"/>
                    <a:pt x="85" y="21"/>
                    <a:pt x="81" y="20"/>
                  </a:cubicBezTo>
                  <a:cubicBezTo>
                    <a:pt x="56" y="14"/>
                    <a:pt x="31" y="8"/>
                    <a:pt x="5" y="1"/>
                  </a:cubicBezTo>
                  <a:cubicBezTo>
                    <a:pt x="2" y="0"/>
                    <a:pt x="0" y="6"/>
                    <a:pt x="4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90" name="Freeform 600">
              <a:extLst>
                <a:ext uri="{FF2B5EF4-FFF2-40B4-BE49-F238E27FC236}">
                  <a16:creationId xmlns:a16="http://schemas.microsoft.com/office/drawing/2014/main" id="{2669D193-1A84-451C-818A-288F3E73E826}"/>
                </a:ext>
              </a:extLst>
            </p:cNvPr>
            <p:cNvSpPr>
              <a:spLocks/>
            </p:cNvSpPr>
            <p:nvPr/>
          </p:nvSpPr>
          <p:spPr bwMode="auto">
            <a:xfrm>
              <a:off x="6889729" y="5138881"/>
              <a:ext cx="136289" cy="21806"/>
            </a:xfrm>
            <a:custGeom>
              <a:avLst/>
              <a:gdLst>
                <a:gd name="T0" fmla="*/ 3 w 132"/>
                <a:gd name="T1" fmla="*/ 11 h 21"/>
                <a:gd name="T2" fmla="*/ 126 w 132"/>
                <a:gd name="T3" fmla="*/ 20 h 21"/>
                <a:gd name="T4" fmla="*/ 128 w 132"/>
                <a:gd name="T5" fmla="*/ 14 h 21"/>
                <a:gd name="T6" fmla="*/ 3 w 132"/>
                <a:gd name="T7" fmla="*/ 5 h 21"/>
                <a:gd name="T8" fmla="*/ 3 w 132"/>
                <a:gd name="T9" fmla="*/ 1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" h="21">
                  <a:moveTo>
                    <a:pt x="3" y="11"/>
                  </a:moveTo>
                  <a:cubicBezTo>
                    <a:pt x="45" y="6"/>
                    <a:pt x="86" y="9"/>
                    <a:pt x="126" y="20"/>
                  </a:cubicBezTo>
                  <a:cubicBezTo>
                    <a:pt x="130" y="21"/>
                    <a:pt x="132" y="15"/>
                    <a:pt x="128" y="14"/>
                  </a:cubicBezTo>
                  <a:cubicBezTo>
                    <a:pt x="87" y="3"/>
                    <a:pt x="45" y="0"/>
                    <a:pt x="3" y="5"/>
                  </a:cubicBezTo>
                  <a:cubicBezTo>
                    <a:pt x="0" y="5"/>
                    <a:pt x="0" y="11"/>
                    <a:pt x="3" y="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91" name="Freeform 601">
              <a:extLst>
                <a:ext uri="{FF2B5EF4-FFF2-40B4-BE49-F238E27FC236}">
                  <a16:creationId xmlns:a16="http://schemas.microsoft.com/office/drawing/2014/main" id="{A6A2F31D-FB4E-4B9D-8514-539E3622D520}"/>
                </a:ext>
              </a:extLst>
            </p:cNvPr>
            <p:cNvSpPr>
              <a:spLocks/>
            </p:cNvSpPr>
            <p:nvPr/>
          </p:nvSpPr>
          <p:spPr bwMode="auto">
            <a:xfrm>
              <a:off x="6873374" y="5179223"/>
              <a:ext cx="71961" cy="23987"/>
            </a:xfrm>
            <a:custGeom>
              <a:avLst/>
              <a:gdLst>
                <a:gd name="T0" fmla="*/ 4 w 70"/>
                <a:gd name="T1" fmla="*/ 6 h 23"/>
                <a:gd name="T2" fmla="*/ 65 w 70"/>
                <a:gd name="T3" fmla="*/ 22 h 23"/>
                <a:gd name="T4" fmla="*/ 66 w 70"/>
                <a:gd name="T5" fmla="*/ 16 h 23"/>
                <a:gd name="T6" fmla="*/ 5 w 70"/>
                <a:gd name="T7" fmla="*/ 0 h 23"/>
                <a:gd name="T8" fmla="*/ 4 w 70"/>
                <a:gd name="T9" fmla="*/ 6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0" h="23">
                  <a:moveTo>
                    <a:pt x="4" y="6"/>
                  </a:moveTo>
                  <a:cubicBezTo>
                    <a:pt x="24" y="11"/>
                    <a:pt x="44" y="17"/>
                    <a:pt x="65" y="22"/>
                  </a:cubicBezTo>
                  <a:cubicBezTo>
                    <a:pt x="68" y="23"/>
                    <a:pt x="70" y="17"/>
                    <a:pt x="66" y="16"/>
                  </a:cubicBezTo>
                  <a:cubicBezTo>
                    <a:pt x="46" y="11"/>
                    <a:pt x="26" y="6"/>
                    <a:pt x="5" y="0"/>
                  </a:cubicBezTo>
                  <a:cubicBezTo>
                    <a:pt x="2" y="0"/>
                    <a:pt x="0" y="5"/>
                    <a:pt x="4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92" name="Freeform 602">
              <a:extLst>
                <a:ext uri="{FF2B5EF4-FFF2-40B4-BE49-F238E27FC236}">
                  <a16:creationId xmlns:a16="http://schemas.microsoft.com/office/drawing/2014/main" id="{53E832B3-F60A-402B-BB40-B178F6E0B5A4}"/>
                </a:ext>
              </a:extLst>
            </p:cNvPr>
            <p:cNvSpPr>
              <a:spLocks/>
            </p:cNvSpPr>
            <p:nvPr/>
          </p:nvSpPr>
          <p:spPr bwMode="auto">
            <a:xfrm>
              <a:off x="6724001" y="4960615"/>
              <a:ext cx="78502" cy="136289"/>
            </a:xfrm>
            <a:custGeom>
              <a:avLst/>
              <a:gdLst>
                <a:gd name="T0" fmla="*/ 75 w 76"/>
                <a:gd name="T1" fmla="*/ 126 h 132"/>
                <a:gd name="T2" fmla="*/ 7 w 76"/>
                <a:gd name="T3" fmla="*/ 3 h 132"/>
                <a:gd name="T4" fmla="*/ 2 w 76"/>
                <a:gd name="T5" fmla="*/ 6 h 132"/>
                <a:gd name="T6" fmla="*/ 69 w 76"/>
                <a:gd name="T7" fmla="*/ 129 h 132"/>
                <a:gd name="T8" fmla="*/ 75 w 76"/>
                <a:gd name="T9" fmla="*/ 126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6" h="132">
                  <a:moveTo>
                    <a:pt x="75" y="126"/>
                  </a:moveTo>
                  <a:cubicBezTo>
                    <a:pt x="52" y="85"/>
                    <a:pt x="30" y="44"/>
                    <a:pt x="7" y="3"/>
                  </a:cubicBezTo>
                  <a:cubicBezTo>
                    <a:pt x="5" y="0"/>
                    <a:pt x="0" y="3"/>
                    <a:pt x="2" y="6"/>
                  </a:cubicBezTo>
                  <a:cubicBezTo>
                    <a:pt x="24" y="47"/>
                    <a:pt x="47" y="88"/>
                    <a:pt x="69" y="129"/>
                  </a:cubicBezTo>
                  <a:cubicBezTo>
                    <a:pt x="71" y="132"/>
                    <a:pt x="76" y="129"/>
                    <a:pt x="75" y="12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93" name="Freeform 603">
              <a:extLst>
                <a:ext uri="{FF2B5EF4-FFF2-40B4-BE49-F238E27FC236}">
                  <a16:creationId xmlns:a16="http://schemas.microsoft.com/office/drawing/2014/main" id="{5A580655-9827-42D3-BD14-64AF5D7773EB}"/>
                </a:ext>
              </a:extLst>
            </p:cNvPr>
            <p:cNvSpPr>
              <a:spLocks/>
            </p:cNvSpPr>
            <p:nvPr/>
          </p:nvSpPr>
          <p:spPr bwMode="auto">
            <a:xfrm>
              <a:off x="6707647" y="5043479"/>
              <a:ext cx="33800" cy="79048"/>
            </a:xfrm>
            <a:custGeom>
              <a:avLst/>
              <a:gdLst>
                <a:gd name="T0" fmla="*/ 32 w 33"/>
                <a:gd name="T1" fmla="*/ 72 h 77"/>
                <a:gd name="T2" fmla="*/ 7 w 33"/>
                <a:gd name="T3" fmla="*/ 3 h 77"/>
                <a:gd name="T4" fmla="*/ 1 w 33"/>
                <a:gd name="T5" fmla="*/ 5 h 77"/>
                <a:gd name="T6" fmla="*/ 26 w 33"/>
                <a:gd name="T7" fmla="*/ 74 h 77"/>
                <a:gd name="T8" fmla="*/ 32 w 33"/>
                <a:gd name="T9" fmla="*/ 72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77">
                  <a:moveTo>
                    <a:pt x="32" y="72"/>
                  </a:moveTo>
                  <a:cubicBezTo>
                    <a:pt x="23" y="49"/>
                    <a:pt x="15" y="26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9" y="28"/>
                    <a:pt x="18" y="51"/>
                    <a:pt x="26" y="74"/>
                  </a:cubicBezTo>
                  <a:cubicBezTo>
                    <a:pt x="27" y="77"/>
                    <a:pt x="33" y="76"/>
                    <a:pt x="32" y="7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94" name="Freeform 604">
              <a:extLst>
                <a:ext uri="{FF2B5EF4-FFF2-40B4-BE49-F238E27FC236}">
                  <a16:creationId xmlns:a16="http://schemas.microsoft.com/office/drawing/2014/main" id="{4C2DFBE4-E1E0-4EC9-BD84-033BD6A1A4AB}"/>
                </a:ext>
              </a:extLst>
            </p:cNvPr>
            <p:cNvSpPr>
              <a:spLocks/>
            </p:cNvSpPr>
            <p:nvPr/>
          </p:nvSpPr>
          <p:spPr bwMode="auto">
            <a:xfrm>
              <a:off x="6328218" y="4180497"/>
              <a:ext cx="624748" cy="1451205"/>
            </a:xfrm>
            <a:custGeom>
              <a:avLst/>
              <a:gdLst>
                <a:gd name="T0" fmla="*/ 423 w 606"/>
                <a:gd name="T1" fmla="*/ 1382 h 1408"/>
                <a:gd name="T2" fmla="*/ 403 w 606"/>
                <a:gd name="T3" fmla="*/ 1235 h 1408"/>
                <a:gd name="T4" fmla="*/ 498 w 606"/>
                <a:gd name="T5" fmla="*/ 1110 h 1408"/>
                <a:gd name="T6" fmla="*/ 587 w 606"/>
                <a:gd name="T7" fmla="*/ 982 h 1408"/>
                <a:gd name="T8" fmla="*/ 536 w 606"/>
                <a:gd name="T9" fmla="*/ 799 h 1408"/>
                <a:gd name="T10" fmla="*/ 407 w 606"/>
                <a:gd name="T11" fmla="*/ 694 h 1408"/>
                <a:gd name="T12" fmla="*/ 405 w 606"/>
                <a:gd name="T13" fmla="*/ 558 h 1408"/>
                <a:gd name="T14" fmla="*/ 461 w 606"/>
                <a:gd name="T15" fmla="*/ 429 h 1408"/>
                <a:gd name="T16" fmla="*/ 445 w 606"/>
                <a:gd name="T17" fmla="*/ 179 h 1408"/>
                <a:gd name="T18" fmla="*/ 254 w 606"/>
                <a:gd name="T19" fmla="*/ 18 h 1408"/>
                <a:gd name="T20" fmla="*/ 79 w 606"/>
                <a:gd name="T21" fmla="*/ 34 h 1408"/>
                <a:gd name="T22" fmla="*/ 2 w 606"/>
                <a:gd name="T23" fmla="*/ 201 h 1408"/>
                <a:gd name="T24" fmla="*/ 65 w 606"/>
                <a:gd name="T25" fmla="*/ 381 h 1408"/>
                <a:gd name="T26" fmla="*/ 174 w 606"/>
                <a:gd name="T27" fmla="*/ 541 h 1408"/>
                <a:gd name="T28" fmla="*/ 209 w 606"/>
                <a:gd name="T29" fmla="*/ 690 h 1408"/>
                <a:gd name="T30" fmla="*/ 142 w 606"/>
                <a:gd name="T31" fmla="*/ 782 h 1408"/>
                <a:gd name="T32" fmla="*/ 118 w 606"/>
                <a:gd name="T33" fmla="*/ 1074 h 1408"/>
                <a:gd name="T34" fmla="*/ 227 w 606"/>
                <a:gd name="T35" fmla="*/ 1220 h 1408"/>
                <a:gd name="T36" fmla="*/ 231 w 606"/>
                <a:gd name="T37" fmla="*/ 1390 h 1408"/>
                <a:gd name="T38" fmla="*/ 423 w 606"/>
                <a:gd name="T39" fmla="*/ 1382 h 14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06" h="1408">
                  <a:moveTo>
                    <a:pt x="423" y="1382"/>
                  </a:moveTo>
                  <a:cubicBezTo>
                    <a:pt x="385" y="1346"/>
                    <a:pt x="382" y="1284"/>
                    <a:pt x="403" y="1235"/>
                  </a:cubicBezTo>
                  <a:cubicBezTo>
                    <a:pt x="423" y="1187"/>
                    <a:pt x="461" y="1148"/>
                    <a:pt x="498" y="1110"/>
                  </a:cubicBezTo>
                  <a:cubicBezTo>
                    <a:pt x="535" y="1073"/>
                    <a:pt x="571" y="1032"/>
                    <a:pt x="587" y="982"/>
                  </a:cubicBezTo>
                  <a:cubicBezTo>
                    <a:pt x="606" y="918"/>
                    <a:pt x="586" y="844"/>
                    <a:pt x="536" y="799"/>
                  </a:cubicBezTo>
                  <a:cubicBezTo>
                    <a:pt x="495" y="761"/>
                    <a:pt x="435" y="742"/>
                    <a:pt x="407" y="694"/>
                  </a:cubicBezTo>
                  <a:cubicBezTo>
                    <a:pt x="384" y="653"/>
                    <a:pt x="389" y="602"/>
                    <a:pt x="405" y="558"/>
                  </a:cubicBezTo>
                  <a:cubicBezTo>
                    <a:pt x="421" y="514"/>
                    <a:pt x="446" y="474"/>
                    <a:pt x="461" y="429"/>
                  </a:cubicBezTo>
                  <a:cubicBezTo>
                    <a:pt x="490" y="348"/>
                    <a:pt x="484" y="256"/>
                    <a:pt x="445" y="179"/>
                  </a:cubicBezTo>
                  <a:cubicBezTo>
                    <a:pt x="407" y="103"/>
                    <a:pt x="336" y="43"/>
                    <a:pt x="254" y="18"/>
                  </a:cubicBezTo>
                  <a:cubicBezTo>
                    <a:pt x="196" y="0"/>
                    <a:pt x="130" y="0"/>
                    <a:pt x="79" y="34"/>
                  </a:cubicBezTo>
                  <a:cubicBezTo>
                    <a:pt x="26" y="69"/>
                    <a:pt x="0" y="137"/>
                    <a:pt x="2" y="201"/>
                  </a:cubicBezTo>
                  <a:cubicBezTo>
                    <a:pt x="5" y="266"/>
                    <a:pt x="32" y="327"/>
                    <a:pt x="65" y="381"/>
                  </a:cubicBezTo>
                  <a:cubicBezTo>
                    <a:pt x="99" y="436"/>
                    <a:pt x="140" y="486"/>
                    <a:pt x="174" y="541"/>
                  </a:cubicBezTo>
                  <a:cubicBezTo>
                    <a:pt x="202" y="586"/>
                    <a:pt x="226" y="640"/>
                    <a:pt x="209" y="690"/>
                  </a:cubicBezTo>
                  <a:cubicBezTo>
                    <a:pt x="197" y="726"/>
                    <a:pt x="166" y="752"/>
                    <a:pt x="142" y="782"/>
                  </a:cubicBezTo>
                  <a:cubicBezTo>
                    <a:pt x="77" y="863"/>
                    <a:pt x="67" y="984"/>
                    <a:pt x="118" y="1074"/>
                  </a:cubicBezTo>
                  <a:cubicBezTo>
                    <a:pt x="147" y="1127"/>
                    <a:pt x="195" y="1168"/>
                    <a:pt x="227" y="1220"/>
                  </a:cubicBezTo>
                  <a:cubicBezTo>
                    <a:pt x="259" y="1272"/>
                    <a:pt x="272" y="1345"/>
                    <a:pt x="231" y="1390"/>
                  </a:cubicBezTo>
                  <a:cubicBezTo>
                    <a:pt x="296" y="1408"/>
                    <a:pt x="361" y="1408"/>
                    <a:pt x="423" y="1382"/>
                  </a:cubicBez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95" name="Freeform 605">
              <a:extLst>
                <a:ext uri="{FF2B5EF4-FFF2-40B4-BE49-F238E27FC236}">
                  <a16:creationId xmlns:a16="http://schemas.microsoft.com/office/drawing/2014/main" id="{3EBCD544-800A-478F-83FA-C6F6529CC6D2}"/>
                </a:ext>
              </a:extLst>
            </p:cNvPr>
            <p:cNvSpPr>
              <a:spLocks/>
            </p:cNvSpPr>
            <p:nvPr/>
          </p:nvSpPr>
          <p:spPr bwMode="auto">
            <a:xfrm>
              <a:off x="6521748" y="4269358"/>
              <a:ext cx="130292" cy="1227691"/>
            </a:xfrm>
            <a:custGeom>
              <a:avLst/>
              <a:gdLst>
                <a:gd name="T0" fmla="*/ 126 w 126"/>
                <a:gd name="T1" fmla="*/ 1187 h 1191"/>
                <a:gd name="T2" fmla="*/ 125 w 126"/>
                <a:gd name="T3" fmla="*/ 950 h 1191"/>
                <a:gd name="T4" fmla="*/ 123 w 126"/>
                <a:gd name="T5" fmla="*/ 714 h 1191"/>
                <a:gd name="T6" fmla="*/ 107 w 126"/>
                <a:gd name="T7" fmla="*/ 481 h 1191"/>
                <a:gd name="T8" fmla="*/ 69 w 126"/>
                <a:gd name="T9" fmla="*/ 255 h 1191"/>
                <a:gd name="T10" fmla="*/ 14 w 126"/>
                <a:gd name="T11" fmla="*/ 32 h 1191"/>
                <a:gd name="T12" fmla="*/ 7 w 126"/>
                <a:gd name="T13" fmla="*/ 4 h 1191"/>
                <a:gd name="T14" fmla="*/ 1 w 126"/>
                <a:gd name="T15" fmla="*/ 6 h 1191"/>
                <a:gd name="T16" fmla="*/ 57 w 126"/>
                <a:gd name="T17" fmla="*/ 228 h 1191"/>
                <a:gd name="T18" fmla="*/ 98 w 126"/>
                <a:gd name="T19" fmla="*/ 453 h 1191"/>
                <a:gd name="T20" fmla="*/ 117 w 126"/>
                <a:gd name="T21" fmla="*/ 687 h 1191"/>
                <a:gd name="T22" fmla="*/ 119 w 126"/>
                <a:gd name="T23" fmla="*/ 921 h 1191"/>
                <a:gd name="T24" fmla="*/ 120 w 126"/>
                <a:gd name="T25" fmla="*/ 1158 h 1191"/>
                <a:gd name="T26" fmla="*/ 120 w 126"/>
                <a:gd name="T27" fmla="*/ 1187 h 1191"/>
                <a:gd name="T28" fmla="*/ 126 w 126"/>
                <a:gd name="T29" fmla="*/ 1187 h 1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6" h="1191">
                  <a:moveTo>
                    <a:pt x="126" y="1187"/>
                  </a:moveTo>
                  <a:cubicBezTo>
                    <a:pt x="126" y="1108"/>
                    <a:pt x="126" y="1029"/>
                    <a:pt x="125" y="950"/>
                  </a:cubicBezTo>
                  <a:cubicBezTo>
                    <a:pt x="125" y="871"/>
                    <a:pt x="126" y="792"/>
                    <a:pt x="123" y="714"/>
                  </a:cubicBezTo>
                  <a:cubicBezTo>
                    <a:pt x="121" y="636"/>
                    <a:pt x="117" y="558"/>
                    <a:pt x="107" y="481"/>
                  </a:cubicBezTo>
                  <a:cubicBezTo>
                    <a:pt x="98" y="405"/>
                    <a:pt x="85" y="330"/>
                    <a:pt x="69" y="255"/>
                  </a:cubicBezTo>
                  <a:cubicBezTo>
                    <a:pt x="53" y="180"/>
                    <a:pt x="34" y="106"/>
                    <a:pt x="14" y="32"/>
                  </a:cubicBezTo>
                  <a:cubicBezTo>
                    <a:pt x="12" y="23"/>
                    <a:pt x="10" y="13"/>
                    <a:pt x="7" y="4"/>
                  </a:cubicBezTo>
                  <a:cubicBezTo>
                    <a:pt x="6" y="0"/>
                    <a:pt x="0" y="2"/>
                    <a:pt x="1" y="6"/>
                  </a:cubicBezTo>
                  <a:cubicBezTo>
                    <a:pt x="21" y="79"/>
                    <a:pt x="40" y="153"/>
                    <a:pt x="57" y="228"/>
                  </a:cubicBezTo>
                  <a:cubicBezTo>
                    <a:pt x="73" y="302"/>
                    <a:pt x="87" y="377"/>
                    <a:pt x="98" y="453"/>
                  </a:cubicBezTo>
                  <a:cubicBezTo>
                    <a:pt x="108" y="531"/>
                    <a:pt x="114" y="609"/>
                    <a:pt x="117" y="687"/>
                  </a:cubicBezTo>
                  <a:cubicBezTo>
                    <a:pt x="119" y="765"/>
                    <a:pt x="119" y="843"/>
                    <a:pt x="119" y="921"/>
                  </a:cubicBezTo>
                  <a:cubicBezTo>
                    <a:pt x="119" y="1000"/>
                    <a:pt x="120" y="1079"/>
                    <a:pt x="120" y="1158"/>
                  </a:cubicBezTo>
                  <a:cubicBezTo>
                    <a:pt x="120" y="1168"/>
                    <a:pt x="120" y="1177"/>
                    <a:pt x="120" y="1187"/>
                  </a:cubicBezTo>
                  <a:cubicBezTo>
                    <a:pt x="120" y="1191"/>
                    <a:pt x="126" y="1191"/>
                    <a:pt x="126" y="118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96" name="Freeform 606">
              <a:extLst>
                <a:ext uri="{FF2B5EF4-FFF2-40B4-BE49-F238E27FC236}">
                  <a16:creationId xmlns:a16="http://schemas.microsoft.com/office/drawing/2014/main" id="{D1C9F3E6-C825-4717-984B-1FF33667B1DD}"/>
                </a:ext>
              </a:extLst>
            </p:cNvPr>
            <p:cNvSpPr>
              <a:spLocks/>
            </p:cNvSpPr>
            <p:nvPr/>
          </p:nvSpPr>
          <p:spPr bwMode="auto">
            <a:xfrm>
              <a:off x="6409446" y="4356583"/>
              <a:ext cx="122660" cy="86680"/>
            </a:xfrm>
            <a:custGeom>
              <a:avLst/>
              <a:gdLst>
                <a:gd name="T0" fmla="*/ 3 w 119"/>
                <a:gd name="T1" fmla="*/ 7 h 84"/>
                <a:gd name="T2" fmla="*/ 113 w 119"/>
                <a:gd name="T3" fmla="*/ 82 h 84"/>
                <a:gd name="T4" fmla="*/ 116 w 119"/>
                <a:gd name="T5" fmla="*/ 76 h 84"/>
                <a:gd name="T6" fmla="*/ 6 w 119"/>
                <a:gd name="T7" fmla="*/ 2 h 84"/>
                <a:gd name="T8" fmla="*/ 3 w 119"/>
                <a:gd name="T9" fmla="*/ 7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9" h="84">
                  <a:moveTo>
                    <a:pt x="3" y="7"/>
                  </a:moveTo>
                  <a:cubicBezTo>
                    <a:pt x="40" y="32"/>
                    <a:pt x="76" y="57"/>
                    <a:pt x="113" y="82"/>
                  </a:cubicBezTo>
                  <a:cubicBezTo>
                    <a:pt x="116" y="84"/>
                    <a:pt x="119" y="79"/>
                    <a:pt x="116" y="76"/>
                  </a:cubicBezTo>
                  <a:cubicBezTo>
                    <a:pt x="79" y="52"/>
                    <a:pt x="43" y="27"/>
                    <a:pt x="6" y="2"/>
                  </a:cubicBezTo>
                  <a:cubicBezTo>
                    <a:pt x="3" y="0"/>
                    <a:pt x="0" y="5"/>
                    <a:pt x="3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97" name="Freeform 607">
              <a:extLst>
                <a:ext uri="{FF2B5EF4-FFF2-40B4-BE49-F238E27FC236}">
                  <a16:creationId xmlns:a16="http://schemas.microsoft.com/office/drawing/2014/main" id="{FF542A5B-469E-47ED-A95F-AE172BC82481}"/>
                </a:ext>
              </a:extLst>
            </p:cNvPr>
            <p:cNvSpPr>
              <a:spLocks/>
            </p:cNvSpPr>
            <p:nvPr/>
          </p:nvSpPr>
          <p:spPr bwMode="auto">
            <a:xfrm>
              <a:off x="6461236" y="4462888"/>
              <a:ext cx="90496" cy="55606"/>
            </a:xfrm>
            <a:custGeom>
              <a:avLst/>
              <a:gdLst>
                <a:gd name="T0" fmla="*/ 3 w 88"/>
                <a:gd name="T1" fmla="*/ 7 h 54"/>
                <a:gd name="T2" fmla="*/ 81 w 88"/>
                <a:gd name="T3" fmla="*/ 52 h 54"/>
                <a:gd name="T4" fmla="*/ 84 w 88"/>
                <a:gd name="T5" fmla="*/ 47 h 54"/>
                <a:gd name="T6" fmla="*/ 6 w 88"/>
                <a:gd name="T7" fmla="*/ 2 h 54"/>
                <a:gd name="T8" fmla="*/ 3 w 88"/>
                <a:gd name="T9" fmla="*/ 7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8" h="54">
                  <a:moveTo>
                    <a:pt x="3" y="7"/>
                  </a:moveTo>
                  <a:cubicBezTo>
                    <a:pt x="29" y="22"/>
                    <a:pt x="55" y="37"/>
                    <a:pt x="81" y="52"/>
                  </a:cubicBezTo>
                  <a:cubicBezTo>
                    <a:pt x="85" y="54"/>
                    <a:pt x="88" y="49"/>
                    <a:pt x="84" y="47"/>
                  </a:cubicBezTo>
                  <a:cubicBezTo>
                    <a:pt x="58" y="32"/>
                    <a:pt x="32" y="17"/>
                    <a:pt x="6" y="2"/>
                  </a:cubicBezTo>
                  <a:cubicBezTo>
                    <a:pt x="3" y="0"/>
                    <a:pt x="0" y="5"/>
                    <a:pt x="3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98" name="Freeform 608">
              <a:extLst>
                <a:ext uri="{FF2B5EF4-FFF2-40B4-BE49-F238E27FC236}">
                  <a16:creationId xmlns:a16="http://schemas.microsoft.com/office/drawing/2014/main" id="{E248E97B-08F6-47E8-BDF9-3F2E88EC1169}"/>
                </a:ext>
              </a:extLst>
            </p:cNvPr>
            <p:cNvSpPr>
              <a:spLocks/>
            </p:cNvSpPr>
            <p:nvPr/>
          </p:nvSpPr>
          <p:spPr bwMode="auto">
            <a:xfrm>
              <a:off x="6588803" y="4306428"/>
              <a:ext cx="79593" cy="125386"/>
            </a:xfrm>
            <a:custGeom>
              <a:avLst/>
              <a:gdLst>
                <a:gd name="T0" fmla="*/ 7 w 77"/>
                <a:gd name="T1" fmla="*/ 119 h 122"/>
                <a:gd name="T2" fmla="*/ 75 w 77"/>
                <a:gd name="T3" fmla="*/ 6 h 122"/>
                <a:gd name="T4" fmla="*/ 69 w 77"/>
                <a:gd name="T5" fmla="*/ 3 h 122"/>
                <a:gd name="T6" fmla="*/ 2 w 77"/>
                <a:gd name="T7" fmla="*/ 116 h 122"/>
                <a:gd name="T8" fmla="*/ 7 w 77"/>
                <a:gd name="T9" fmla="*/ 119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7" h="122">
                  <a:moveTo>
                    <a:pt x="7" y="119"/>
                  </a:moveTo>
                  <a:cubicBezTo>
                    <a:pt x="30" y="81"/>
                    <a:pt x="52" y="44"/>
                    <a:pt x="75" y="6"/>
                  </a:cubicBezTo>
                  <a:cubicBezTo>
                    <a:pt x="77" y="3"/>
                    <a:pt x="71" y="0"/>
                    <a:pt x="69" y="3"/>
                  </a:cubicBezTo>
                  <a:cubicBezTo>
                    <a:pt x="47" y="41"/>
                    <a:pt x="24" y="78"/>
                    <a:pt x="2" y="116"/>
                  </a:cubicBezTo>
                  <a:cubicBezTo>
                    <a:pt x="0" y="119"/>
                    <a:pt x="5" y="122"/>
                    <a:pt x="7" y="11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99" name="Freeform 609">
              <a:extLst>
                <a:ext uri="{FF2B5EF4-FFF2-40B4-BE49-F238E27FC236}">
                  <a16:creationId xmlns:a16="http://schemas.microsoft.com/office/drawing/2014/main" id="{4C90B860-DDE9-478F-80BF-7C5F093AE848}"/>
                </a:ext>
              </a:extLst>
            </p:cNvPr>
            <p:cNvSpPr>
              <a:spLocks/>
            </p:cNvSpPr>
            <p:nvPr/>
          </p:nvSpPr>
          <p:spPr bwMode="auto">
            <a:xfrm>
              <a:off x="6617696" y="4431814"/>
              <a:ext cx="41432" cy="55061"/>
            </a:xfrm>
            <a:custGeom>
              <a:avLst/>
              <a:gdLst>
                <a:gd name="T0" fmla="*/ 7 w 40"/>
                <a:gd name="T1" fmla="*/ 50 h 53"/>
                <a:gd name="T2" fmla="*/ 37 w 40"/>
                <a:gd name="T3" fmla="*/ 6 h 53"/>
                <a:gd name="T4" fmla="*/ 32 w 40"/>
                <a:gd name="T5" fmla="*/ 3 h 53"/>
                <a:gd name="T6" fmla="*/ 2 w 40"/>
                <a:gd name="T7" fmla="*/ 47 h 53"/>
                <a:gd name="T8" fmla="*/ 7 w 40"/>
                <a:gd name="T9" fmla="*/ 5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53">
                  <a:moveTo>
                    <a:pt x="7" y="50"/>
                  </a:moveTo>
                  <a:cubicBezTo>
                    <a:pt x="17" y="35"/>
                    <a:pt x="27" y="20"/>
                    <a:pt x="37" y="6"/>
                  </a:cubicBezTo>
                  <a:cubicBezTo>
                    <a:pt x="40" y="3"/>
                    <a:pt x="34" y="0"/>
                    <a:pt x="32" y="3"/>
                  </a:cubicBezTo>
                  <a:cubicBezTo>
                    <a:pt x="22" y="17"/>
                    <a:pt x="12" y="32"/>
                    <a:pt x="2" y="47"/>
                  </a:cubicBezTo>
                  <a:cubicBezTo>
                    <a:pt x="0" y="50"/>
                    <a:pt x="5" y="53"/>
                    <a:pt x="7" y="5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800" name="Freeform 610">
              <a:extLst>
                <a:ext uri="{FF2B5EF4-FFF2-40B4-BE49-F238E27FC236}">
                  <a16:creationId xmlns:a16="http://schemas.microsoft.com/office/drawing/2014/main" id="{E06E0C7A-3757-43B1-B037-2D86B37EAEDB}"/>
                </a:ext>
              </a:extLst>
            </p:cNvPr>
            <p:cNvSpPr>
              <a:spLocks/>
            </p:cNvSpPr>
            <p:nvPr/>
          </p:nvSpPr>
          <p:spPr bwMode="auto">
            <a:xfrm>
              <a:off x="6677663" y="5022763"/>
              <a:ext cx="117208" cy="127566"/>
            </a:xfrm>
            <a:custGeom>
              <a:avLst/>
              <a:gdLst>
                <a:gd name="T0" fmla="*/ 7 w 114"/>
                <a:gd name="T1" fmla="*/ 121 h 124"/>
                <a:gd name="T2" fmla="*/ 111 w 114"/>
                <a:gd name="T3" fmla="*/ 7 h 124"/>
                <a:gd name="T4" fmla="*/ 107 w 114"/>
                <a:gd name="T5" fmla="*/ 2 h 124"/>
                <a:gd name="T6" fmla="*/ 3 w 114"/>
                <a:gd name="T7" fmla="*/ 116 h 124"/>
                <a:gd name="T8" fmla="*/ 7 w 114"/>
                <a:gd name="T9" fmla="*/ 121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4" h="124">
                  <a:moveTo>
                    <a:pt x="7" y="121"/>
                  </a:moveTo>
                  <a:cubicBezTo>
                    <a:pt x="42" y="83"/>
                    <a:pt x="77" y="45"/>
                    <a:pt x="111" y="7"/>
                  </a:cubicBezTo>
                  <a:cubicBezTo>
                    <a:pt x="114" y="4"/>
                    <a:pt x="110" y="0"/>
                    <a:pt x="107" y="2"/>
                  </a:cubicBezTo>
                  <a:cubicBezTo>
                    <a:pt x="72" y="40"/>
                    <a:pt x="37" y="78"/>
                    <a:pt x="3" y="116"/>
                  </a:cubicBezTo>
                  <a:cubicBezTo>
                    <a:pt x="0" y="119"/>
                    <a:pt x="4" y="124"/>
                    <a:pt x="7" y="1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801" name="Freeform 611">
              <a:extLst>
                <a:ext uri="{FF2B5EF4-FFF2-40B4-BE49-F238E27FC236}">
                  <a16:creationId xmlns:a16="http://schemas.microsoft.com/office/drawing/2014/main" id="{59B2CAA8-794F-4D88-8485-E255B67C60B4}"/>
                </a:ext>
              </a:extLst>
            </p:cNvPr>
            <p:cNvSpPr>
              <a:spLocks/>
            </p:cNvSpPr>
            <p:nvPr/>
          </p:nvSpPr>
          <p:spPr bwMode="auto">
            <a:xfrm>
              <a:off x="6685840" y="5158507"/>
              <a:ext cx="58877" cy="72506"/>
            </a:xfrm>
            <a:custGeom>
              <a:avLst/>
              <a:gdLst>
                <a:gd name="T0" fmla="*/ 7 w 57"/>
                <a:gd name="T1" fmla="*/ 67 h 70"/>
                <a:gd name="T2" fmla="*/ 55 w 57"/>
                <a:gd name="T3" fmla="*/ 7 h 70"/>
                <a:gd name="T4" fmla="*/ 51 w 57"/>
                <a:gd name="T5" fmla="*/ 3 h 70"/>
                <a:gd name="T6" fmla="*/ 3 w 57"/>
                <a:gd name="T7" fmla="*/ 63 h 70"/>
                <a:gd name="T8" fmla="*/ 7 w 57"/>
                <a:gd name="T9" fmla="*/ 67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" h="70">
                  <a:moveTo>
                    <a:pt x="7" y="67"/>
                  </a:moveTo>
                  <a:cubicBezTo>
                    <a:pt x="23" y="47"/>
                    <a:pt x="39" y="27"/>
                    <a:pt x="55" y="7"/>
                  </a:cubicBezTo>
                  <a:cubicBezTo>
                    <a:pt x="57" y="4"/>
                    <a:pt x="53" y="0"/>
                    <a:pt x="51" y="3"/>
                  </a:cubicBezTo>
                  <a:cubicBezTo>
                    <a:pt x="35" y="23"/>
                    <a:pt x="19" y="43"/>
                    <a:pt x="3" y="63"/>
                  </a:cubicBezTo>
                  <a:cubicBezTo>
                    <a:pt x="0" y="66"/>
                    <a:pt x="4" y="70"/>
                    <a:pt x="7" y="6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802" name="Freeform 612">
              <a:extLst>
                <a:ext uri="{FF2B5EF4-FFF2-40B4-BE49-F238E27FC236}">
                  <a16:creationId xmlns:a16="http://schemas.microsoft.com/office/drawing/2014/main" id="{2A08C345-E4C3-4E89-B7FD-B90A228D63FA}"/>
                </a:ext>
              </a:extLst>
            </p:cNvPr>
            <p:cNvSpPr>
              <a:spLocks/>
            </p:cNvSpPr>
            <p:nvPr/>
          </p:nvSpPr>
          <p:spPr bwMode="auto">
            <a:xfrm>
              <a:off x="6502668" y="5035847"/>
              <a:ext cx="116118" cy="99218"/>
            </a:xfrm>
            <a:custGeom>
              <a:avLst/>
              <a:gdLst>
                <a:gd name="T0" fmla="*/ 3 w 113"/>
                <a:gd name="T1" fmla="*/ 6 h 96"/>
                <a:gd name="T2" fmla="*/ 106 w 113"/>
                <a:gd name="T3" fmla="*/ 93 h 96"/>
                <a:gd name="T4" fmla="*/ 110 w 113"/>
                <a:gd name="T5" fmla="*/ 89 h 96"/>
                <a:gd name="T6" fmla="*/ 7 w 113"/>
                <a:gd name="T7" fmla="*/ 2 h 96"/>
                <a:gd name="T8" fmla="*/ 3 w 113"/>
                <a:gd name="T9" fmla="*/ 6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3" h="96">
                  <a:moveTo>
                    <a:pt x="3" y="6"/>
                  </a:moveTo>
                  <a:cubicBezTo>
                    <a:pt x="37" y="35"/>
                    <a:pt x="72" y="64"/>
                    <a:pt x="106" y="93"/>
                  </a:cubicBezTo>
                  <a:cubicBezTo>
                    <a:pt x="109" y="96"/>
                    <a:pt x="113" y="92"/>
                    <a:pt x="110" y="89"/>
                  </a:cubicBezTo>
                  <a:cubicBezTo>
                    <a:pt x="76" y="60"/>
                    <a:pt x="42" y="31"/>
                    <a:pt x="7" y="2"/>
                  </a:cubicBezTo>
                  <a:cubicBezTo>
                    <a:pt x="4" y="0"/>
                    <a:pt x="0" y="4"/>
                    <a:pt x="3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803" name="Freeform 613">
              <a:extLst>
                <a:ext uri="{FF2B5EF4-FFF2-40B4-BE49-F238E27FC236}">
                  <a16:creationId xmlns:a16="http://schemas.microsoft.com/office/drawing/2014/main" id="{732DCD33-8E0A-413A-B4C0-0F0BBED985CE}"/>
                </a:ext>
              </a:extLst>
            </p:cNvPr>
            <p:cNvSpPr>
              <a:spLocks/>
            </p:cNvSpPr>
            <p:nvPr/>
          </p:nvSpPr>
          <p:spPr bwMode="auto">
            <a:xfrm>
              <a:off x="6547916" y="5182493"/>
              <a:ext cx="87225" cy="64874"/>
            </a:xfrm>
            <a:custGeom>
              <a:avLst/>
              <a:gdLst>
                <a:gd name="T0" fmla="*/ 4 w 85"/>
                <a:gd name="T1" fmla="*/ 7 h 63"/>
                <a:gd name="T2" fmla="*/ 79 w 85"/>
                <a:gd name="T3" fmla="*/ 61 h 63"/>
                <a:gd name="T4" fmla="*/ 82 w 85"/>
                <a:gd name="T5" fmla="*/ 56 h 63"/>
                <a:gd name="T6" fmla="*/ 7 w 85"/>
                <a:gd name="T7" fmla="*/ 2 h 63"/>
                <a:gd name="T8" fmla="*/ 4 w 85"/>
                <a:gd name="T9" fmla="*/ 7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5" h="63">
                  <a:moveTo>
                    <a:pt x="4" y="7"/>
                  </a:moveTo>
                  <a:cubicBezTo>
                    <a:pt x="29" y="25"/>
                    <a:pt x="54" y="43"/>
                    <a:pt x="79" y="61"/>
                  </a:cubicBezTo>
                  <a:cubicBezTo>
                    <a:pt x="82" y="63"/>
                    <a:pt x="85" y="58"/>
                    <a:pt x="82" y="56"/>
                  </a:cubicBezTo>
                  <a:cubicBezTo>
                    <a:pt x="57" y="38"/>
                    <a:pt x="32" y="20"/>
                    <a:pt x="7" y="2"/>
                  </a:cubicBezTo>
                  <a:cubicBezTo>
                    <a:pt x="3" y="0"/>
                    <a:pt x="0" y="5"/>
                    <a:pt x="4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804" name="Freeform 614">
              <a:extLst>
                <a:ext uri="{FF2B5EF4-FFF2-40B4-BE49-F238E27FC236}">
                  <a16:creationId xmlns:a16="http://schemas.microsoft.com/office/drawing/2014/main" id="{D3163CC6-86F7-4F5E-B547-E9DBCB42EBF2}"/>
                </a:ext>
              </a:extLst>
            </p:cNvPr>
            <p:cNvSpPr>
              <a:spLocks/>
            </p:cNvSpPr>
            <p:nvPr/>
          </p:nvSpPr>
          <p:spPr bwMode="auto">
            <a:xfrm>
              <a:off x="5976048" y="4555564"/>
              <a:ext cx="670541" cy="1049425"/>
            </a:xfrm>
            <a:custGeom>
              <a:avLst/>
              <a:gdLst>
                <a:gd name="T0" fmla="*/ 559 w 651"/>
                <a:gd name="T1" fmla="*/ 1017 h 1018"/>
                <a:gd name="T2" fmla="*/ 572 w 651"/>
                <a:gd name="T3" fmla="*/ 954 h 1018"/>
                <a:gd name="T4" fmla="*/ 549 w 651"/>
                <a:gd name="T5" fmla="*/ 888 h 1018"/>
                <a:gd name="T6" fmla="*/ 594 w 651"/>
                <a:gd name="T7" fmla="*/ 748 h 1018"/>
                <a:gd name="T8" fmla="*/ 642 w 651"/>
                <a:gd name="T9" fmla="*/ 608 h 1018"/>
                <a:gd name="T10" fmla="*/ 521 w 651"/>
                <a:gd name="T11" fmla="*/ 489 h 1018"/>
                <a:gd name="T12" fmla="*/ 383 w 651"/>
                <a:gd name="T13" fmla="*/ 385 h 1018"/>
                <a:gd name="T14" fmla="*/ 371 w 651"/>
                <a:gd name="T15" fmla="*/ 209 h 1018"/>
                <a:gd name="T16" fmla="*/ 298 w 651"/>
                <a:gd name="T17" fmla="*/ 56 h 1018"/>
                <a:gd name="T18" fmla="*/ 136 w 651"/>
                <a:gd name="T19" fmla="*/ 13 h 1018"/>
                <a:gd name="T20" fmla="*/ 16 w 651"/>
                <a:gd name="T21" fmla="*/ 128 h 1018"/>
                <a:gd name="T22" fmla="*/ 67 w 651"/>
                <a:gd name="T23" fmla="*/ 306 h 1018"/>
                <a:gd name="T24" fmla="*/ 211 w 651"/>
                <a:gd name="T25" fmla="*/ 433 h 1018"/>
                <a:gd name="T26" fmla="*/ 277 w 651"/>
                <a:gd name="T27" fmla="*/ 522 h 1018"/>
                <a:gd name="T28" fmla="*/ 250 w 651"/>
                <a:gd name="T29" fmla="*/ 631 h 1018"/>
                <a:gd name="T30" fmla="*/ 322 w 651"/>
                <a:gd name="T31" fmla="*/ 806 h 1018"/>
                <a:gd name="T32" fmla="*/ 397 w 651"/>
                <a:gd name="T33" fmla="*/ 838 h 1018"/>
                <a:gd name="T34" fmla="*/ 462 w 651"/>
                <a:gd name="T35" fmla="*/ 882 h 1018"/>
                <a:gd name="T36" fmla="*/ 468 w 651"/>
                <a:gd name="T37" fmla="*/ 957 h 1018"/>
                <a:gd name="T38" fmla="*/ 559 w 651"/>
                <a:gd name="T39" fmla="*/ 1017 h 10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51" h="1018">
                  <a:moveTo>
                    <a:pt x="559" y="1017"/>
                  </a:moveTo>
                  <a:cubicBezTo>
                    <a:pt x="577" y="1003"/>
                    <a:pt x="578" y="976"/>
                    <a:pt x="572" y="954"/>
                  </a:cubicBezTo>
                  <a:cubicBezTo>
                    <a:pt x="566" y="931"/>
                    <a:pt x="553" y="911"/>
                    <a:pt x="549" y="888"/>
                  </a:cubicBezTo>
                  <a:cubicBezTo>
                    <a:pt x="539" y="839"/>
                    <a:pt x="567" y="791"/>
                    <a:pt x="594" y="748"/>
                  </a:cubicBezTo>
                  <a:cubicBezTo>
                    <a:pt x="622" y="706"/>
                    <a:pt x="651" y="658"/>
                    <a:pt x="642" y="608"/>
                  </a:cubicBezTo>
                  <a:cubicBezTo>
                    <a:pt x="631" y="550"/>
                    <a:pt x="574" y="514"/>
                    <a:pt x="521" y="489"/>
                  </a:cubicBezTo>
                  <a:cubicBezTo>
                    <a:pt x="467" y="464"/>
                    <a:pt x="408" y="438"/>
                    <a:pt x="383" y="385"/>
                  </a:cubicBezTo>
                  <a:cubicBezTo>
                    <a:pt x="357" y="331"/>
                    <a:pt x="375" y="268"/>
                    <a:pt x="371" y="209"/>
                  </a:cubicBezTo>
                  <a:cubicBezTo>
                    <a:pt x="368" y="151"/>
                    <a:pt x="342" y="94"/>
                    <a:pt x="298" y="56"/>
                  </a:cubicBezTo>
                  <a:cubicBezTo>
                    <a:pt x="254" y="18"/>
                    <a:pt x="192" y="0"/>
                    <a:pt x="136" y="13"/>
                  </a:cubicBezTo>
                  <a:cubicBezTo>
                    <a:pt x="79" y="27"/>
                    <a:pt x="30" y="72"/>
                    <a:pt x="16" y="128"/>
                  </a:cubicBezTo>
                  <a:cubicBezTo>
                    <a:pt x="0" y="190"/>
                    <a:pt x="26" y="256"/>
                    <a:pt x="67" y="306"/>
                  </a:cubicBezTo>
                  <a:cubicBezTo>
                    <a:pt x="107" y="356"/>
                    <a:pt x="161" y="393"/>
                    <a:pt x="211" y="433"/>
                  </a:cubicBezTo>
                  <a:cubicBezTo>
                    <a:pt x="241" y="456"/>
                    <a:pt x="272" y="484"/>
                    <a:pt x="277" y="522"/>
                  </a:cubicBezTo>
                  <a:cubicBezTo>
                    <a:pt x="281" y="559"/>
                    <a:pt x="259" y="594"/>
                    <a:pt x="250" y="631"/>
                  </a:cubicBezTo>
                  <a:cubicBezTo>
                    <a:pt x="233" y="696"/>
                    <a:pt x="264" y="772"/>
                    <a:pt x="322" y="806"/>
                  </a:cubicBezTo>
                  <a:cubicBezTo>
                    <a:pt x="346" y="820"/>
                    <a:pt x="372" y="828"/>
                    <a:pt x="397" y="838"/>
                  </a:cubicBezTo>
                  <a:cubicBezTo>
                    <a:pt x="422" y="848"/>
                    <a:pt x="446" y="861"/>
                    <a:pt x="462" y="882"/>
                  </a:cubicBezTo>
                  <a:cubicBezTo>
                    <a:pt x="479" y="904"/>
                    <a:pt x="484" y="935"/>
                    <a:pt x="468" y="957"/>
                  </a:cubicBezTo>
                  <a:cubicBezTo>
                    <a:pt x="484" y="992"/>
                    <a:pt x="520" y="1018"/>
                    <a:pt x="559" y="101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805" name="Freeform 615">
              <a:extLst>
                <a:ext uri="{FF2B5EF4-FFF2-40B4-BE49-F238E27FC236}">
                  <a16:creationId xmlns:a16="http://schemas.microsoft.com/office/drawing/2014/main" id="{94D4CAD0-DA14-4D21-B346-F7C97C3B301B}"/>
                </a:ext>
              </a:extLst>
            </p:cNvPr>
            <p:cNvSpPr>
              <a:spLocks/>
            </p:cNvSpPr>
            <p:nvPr/>
          </p:nvSpPr>
          <p:spPr bwMode="auto">
            <a:xfrm>
              <a:off x="6058366" y="4770901"/>
              <a:ext cx="79048" cy="39251"/>
            </a:xfrm>
            <a:custGeom>
              <a:avLst/>
              <a:gdLst>
                <a:gd name="T0" fmla="*/ 4 w 77"/>
                <a:gd name="T1" fmla="*/ 8 h 38"/>
                <a:gd name="T2" fmla="*/ 72 w 77"/>
                <a:gd name="T3" fmla="*/ 36 h 38"/>
                <a:gd name="T4" fmla="*/ 74 w 77"/>
                <a:gd name="T5" fmla="*/ 30 h 38"/>
                <a:gd name="T6" fmla="*/ 5 w 77"/>
                <a:gd name="T7" fmla="*/ 2 h 38"/>
                <a:gd name="T8" fmla="*/ 4 w 77"/>
                <a:gd name="T9" fmla="*/ 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7" h="38">
                  <a:moveTo>
                    <a:pt x="4" y="8"/>
                  </a:moveTo>
                  <a:cubicBezTo>
                    <a:pt x="27" y="17"/>
                    <a:pt x="49" y="27"/>
                    <a:pt x="72" y="36"/>
                  </a:cubicBezTo>
                  <a:cubicBezTo>
                    <a:pt x="76" y="38"/>
                    <a:pt x="77" y="32"/>
                    <a:pt x="74" y="30"/>
                  </a:cubicBezTo>
                  <a:cubicBezTo>
                    <a:pt x="51" y="21"/>
                    <a:pt x="28" y="11"/>
                    <a:pt x="5" y="2"/>
                  </a:cubicBezTo>
                  <a:cubicBezTo>
                    <a:pt x="2" y="0"/>
                    <a:pt x="0" y="6"/>
                    <a:pt x="4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806" name="Freeform 616">
              <a:extLst>
                <a:ext uri="{FF2B5EF4-FFF2-40B4-BE49-F238E27FC236}">
                  <a16:creationId xmlns:a16="http://schemas.microsoft.com/office/drawing/2014/main" id="{28D5C8F1-E355-476A-9D76-2B3B85F79046}"/>
                </a:ext>
              </a:extLst>
            </p:cNvPr>
            <p:cNvSpPr>
              <a:spLocks/>
            </p:cNvSpPr>
            <p:nvPr/>
          </p:nvSpPr>
          <p:spPr bwMode="auto">
            <a:xfrm>
              <a:off x="6085079" y="4733830"/>
              <a:ext cx="47429" cy="23987"/>
            </a:xfrm>
            <a:custGeom>
              <a:avLst/>
              <a:gdLst>
                <a:gd name="T0" fmla="*/ 2 w 46"/>
                <a:gd name="T1" fmla="*/ 6 h 23"/>
                <a:gd name="T2" fmla="*/ 42 w 46"/>
                <a:gd name="T3" fmla="*/ 23 h 23"/>
                <a:gd name="T4" fmla="*/ 46 w 46"/>
                <a:gd name="T5" fmla="*/ 22 h 23"/>
                <a:gd name="T6" fmla="*/ 45 w 46"/>
                <a:gd name="T7" fmla="*/ 17 h 23"/>
                <a:gd name="T8" fmla="*/ 5 w 46"/>
                <a:gd name="T9" fmla="*/ 0 h 23"/>
                <a:gd name="T10" fmla="*/ 1 w 46"/>
                <a:gd name="T11" fmla="*/ 1 h 23"/>
                <a:gd name="T12" fmla="*/ 2 w 46"/>
                <a:gd name="T13" fmla="*/ 6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" h="23">
                  <a:moveTo>
                    <a:pt x="2" y="6"/>
                  </a:moveTo>
                  <a:cubicBezTo>
                    <a:pt x="15" y="11"/>
                    <a:pt x="28" y="17"/>
                    <a:pt x="42" y="23"/>
                  </a:cubicBezTo>
                  <a:cubicBezTo>
                    <a:pt x="43" y="23"/>
                    <a:pt x="45" y="23"/>
                    <a:pt x="46" y="22"/>
                  </a:cubicBezTo>
                  <a:cubicBezTo>
                    <a:pt x="46" y="20"/>
                    <a:pt x="46" y="18"/>
                    <a:pt x="45" y="17"/>
                  </a:cubicBezTo>
                  <a:cubicBezTo>
                    <a:pt x="31" y="12"/>
                    <a:pt x="18" y="6"/>
                    <a:pt x="5" y="0"/>
                  </a:cubicBezTo>
                  <a:cubicBezTo>
                    <a:pt x="3" y="0"/>
                    <a:pt x="1" y="0"/>
                    <a:pt x="1" y="1"/>
                  </a:cubicBezTo>
                  <a:cubicBezTo>
                    <a:pt x="0" y="3"/>
                    <a:pt x="0" y="5"/>
                    <a:pt x="2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807" name="Freeform 617">
              <a:extLst>
                <a:ext uri="{FF2B5EF4-FFF2-40B4-BE49-F238E27FC236}">
                  <a16:creationId xmlns:a16="http://schemas.microsoft.com/office/drawing/2014/main" id="{5489B79E-9E6E-4D0D-9636-4BF99496552C}"/>
                </a:ext>
              </a:extLst>
            </p:cNvPr>
            <p:cNvSpPr>
              <a:spLocks/>
            </p:cNvSpPr>
            <p:nvPr/>
          </p:nvSpPr>
          <p:spPr bwMode="auto">
            <a:xfrm>
              <a:off x="6224093" y="4651512"/>
              <a:ext cx="21806" cy="61057"/>
            </a:xfrm>
            <a:custGeom>
              <a:avLst/>
              <a:gdLst>
                <a:gd name="T0" fmla="*/ 14 w 21"/>
                <a:gd name="T1" fmla="*/ 4 h 59"/>
                <a:gd name="T2" fmla="*/ 1 w 21"/>
                <a:gd name="T3" fmla="*/ 54 h 59"/>
                <a:gd name="T4" fmla="*/ 7 w 21"/>
                <a:gd name="T5" fmla="*/ 55 h 59"/>
                <a:gd name="T6" fmla="*/ 20 w 21"/>
                <a:gd name="T7" fmla="*/ 6 h 59"/>
                <a:gd name="T8" fmla="*/ 14 w 21"/>
                <a:gd name="T9" fmla="*/ 4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59">
                  <a:moveTo>
                    <a:pt x="14" y="4"/>
                  </a:moveTo>
                  <a:cubicBezTo>
                    <a:pt x="10" y="20"/>
                    <a:pt x="5" y="37"/>
                    <a:pt x="1" y="54"/>
                  </a:cubicBezTo>
                  <a:cubicBezTo>
                    <a:pt x="0" y="57"/>
                    <a:pt x="6" y="59"/>
                    <a:pt x="7" y="55"/>
                  </a:cubicBezTo>
                  <a:cubicBezTo>
                    <a:pt x="11" y="39"/>
                    <a:pt x="15" y="22"/>
                    <a:pt x="20" y="6"/>
                  </a:cubicBezTo>
                  <a:cubicBezTo>
                    <a:pt x="21" y="2"/>
                    <a:pt x="15" y="0"/>
                    <a:pt x="14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808" name="Freeform 618">
              <a:extLst>
                <a:ext uri="{FF2B5EF4-FFF2-40B4-BE49-F238E27FC236}">
                  <a16:creationId xmlns:a16="http://schemas.microsoft.com/office/drawing/2014/main" id="{D6D00BC3-EF2B-4F95-B613-DDFDB756BB23}"/>
                </a:ext>
              </a:extLst>
            </p:cNvPr>
            <p:cNvSpPr>
              <a:spLocks/>
            </p:cNvSpPr>
            <p:nvPr/>
          </p:nvSpPr>
          <p:spPr bwMode="auto">
            <a:xfrm>
              <a:off x="6262254" y="4677134"/>
              <a:ext cx="33254" cy="68144"/>
            </a:xfrm>
            <a:custGeom>
              <a:avLst/>
              <a:gdLst>
                <a:gd name="T0" fmla="*/ 24 w 32"/>
                <a:gd name="T1" fmla="*/ 4 h 66"/>
                <a:gd name="T2" fmla="*/ 1 w 32"/>
                <a:gd name="T3" fmla="*/ 61 h 66"/>
                <a:gd name="T4" fmla="*/ 7 w 32"/>
                <a:gd name="T5" fmla="*/ 62 h 66"/>
                <a:gd name="T6" fmla="*/ 30 w 32"/>
                <a:gd name="T7" fmla="*/ 5 h 66"/>
                <a:gd name="T8" fmla="*/ 24 w 32"/>
                <a:gd name="T9" fmla="*/ 4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66">
                  <a:moveTo>
                    <a:pt x="24" y="4"/>
                  </a:moveTo>
                  <a:cubicBezTo>
                    <a:pt x="17" y="23"/>
                    <a:pt x="9" y="42"/>
                    <a:pt x="1" y="61"/>
                  </a:cubicBezTo>
                  <a:cubicBezTo>
                    <a:pt x="0" y="64"/>
                    <a:pt x="6" y="66"/>
                    <a:pt x="7" y="62"/>
                  </a:cubicBezTo>
                  <a:cubicBezTo>
                    <a:pt x="15" y="43"/>
                    <a:pt x="22" y="24"/>
                    <a:pt x="30" y="5"/>
                  </a:cubicBezTo>
                  <a:cubicBezTo>
                    <a:pt x="32" y="2"/>
                    <a:pt x="26" y="0"/>
                    <a:pt x="24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809" name="Freeform 619">
              <a:extLst>
                <a:ext uri="{FF2B5EF4-FFF2-40B4-BE49-F238E27FC236}">
                  <a16:creationId xmlns:a16="http://schemas.microsoft.com/office/drawing/2014/main" id="{26F30533-F612-44D9-818E-23F8984EE57C}"/>
                </a:ext>
              </a:extLst>
            </p:cNvPr>
            <p:cNvSpPr>
              <a:spLocks/>
            </p:cNvSpPr>
            <p:nvPr/>
          </p:nvSpPr>
          <p:spPr bwMode="auto">
            <a:xfrm>
              <a:off x="6282970" y="5188490"/>
              <a:ext cx="93767" cy="39251"/>
            </a:xfrm>
            <a:custGeom>
              <a:avLst/>
              <a:gdLst>
                <a:gd name="T0" fmla="*/ 4 w 91"/>
                <a:gd name="T1" fmla="*/ 6 h 38"/>
                <a:gd name="T2" fmla="*/ 84 w 91"/>
                <a:gd name="T3" fmla="*/ 36 h 38"/>
                <a:gd name="T4" fmla="*/ 87 w 91"/>
                <a:gd name="T5" fmla="*/ 31 h 38"/>
                <a:gd name="T6" fmla="*/ 6 w 91"/>
                <a:gd name="T7" fmla="*/ 0 h 38"/>
                <a:gd name="T8" fmla="*/ 4 w 91"/>
                <a:gd name="T9" fmla="*/ 6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1" h="38">
                  <a:moveTo>
                    <a:pt x="4" y="6"/>
                  </a:moveTo>
                  <a:cubicBezTo>
                    <a:pt x="33" y="11"/>
                    <a:pt x="60" y="22"/>
                    <a:pt x="84" y="36"/>
                  </a:cubicBezTo>
                  <a:cubicBezTo>
                    <a:pt x="88" y="38"/>
                    <a:pt x="91" y="33"/>
                    <a:pt x="87" y="31"/>
                  </a:cubicBezTo>
                  <a:cubicBezTo>
                    <a:pt x="62" y="16"/>
                    <a:pt x="35" y="6"/>
                    <a:pt x="6" y="0"/>
                  </a:cubicBezTo>
                  <a:cubicBezTo>
                    <a:pt x="2" y="0"/>
                    <a:pt x="0" y="5"/>
                    <a:pt x="4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810" name="Freeform 620">
              <a:extLst>
                <a:ext uri="{FF2B5EF4-FFF2-40B4-BE49-F238E27FC236}">
                  <a16:creationId xmlns:a16="http://schemas.microsoft.com/office/drawing/2014/main" id="{6A601A05-F15D-4278-B13D-61B3C6ED5A97}"/>
                </a:ext>
              </a:extLst>
            </p:cNvPr>
            <p:cNvSpPr>
              <a:spLocks/>
            </p:cNvSpPr>
            <p:nvPr/>
          </p:nvSpPr>
          <p:spPr bwMode="auto">
            <a:xfrm>
              <a:off x="6297144" y="5253364"/>
              <a:ext cx="129202" cy="57787"/>
            </a:xfrm>
            <a:custGeom>
              <a:avLst/>
              <a:gdLst>
                <a:gd name="T0" fmla="*/ 4 w 125"/>
                <a:gd name="T1" fmla="*/ 8 h 56"/>
                <a:gd name="T2" fmla="*/ 120 w 125"/>
                <a:gd name="T3" fmla="*/ 55 h 56"/>
                <a:gd name="T4" fmla="*/ 121 w 125"/>
                <a:gd name="T5" fmla="*/ 49 h 56"/>
                <a:gd name="T6" fmla="*/ 5 w 125"/>
                <a:gd name="T7" fmla="*/ 2 h 56"/>
                <a:gd name="T8" fmla="*/ 4 w 125"/>
                <a:gd name="T9" fmla="*/ 8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5" h="56">
                  <a:moveTo>
                    <a:pt x="4" y="8"/>
                  </a:moveTo>
                  <a:cubicBezTo>
                    <a:pt x="42" y="23"/>
                    <a:pt x="81" y="39"/>
                    <a:pt x="120" y="55"/>
                  </a:cubicBezTo>
                  <a:cubicBezTo>
                    <a:pt x="123" y="56"/>
                    <a:pt x="125" y="50"/>
                    <a:pt x="121" y="49"/>
                  </a:cubicBezTo>
                  <a:cubicBezTo>
                    <a:pt x="83" y="33"/>
                    <a:pt x="44" y="18"/>
                    <a:pt x="5" y="2"/>
                  </a:cubicBezTo>
                  <a:cubicBezTo>
                    <a:pt x="2" y="0"/>
                    <a:pt x="0" y="6"/>
                    <a:pt x="4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811" name="Freeform 621">
              <a:extLst>
                <a:ext uri="{FF2B5EF4-FFF2-40B4-BE49-F238E27FC236}">
                  <a16:creationId xmlns:a16="http://schemas.microsoft.com/office/drawing/2014/main" id="{F812E400-8268-4A5E-AD90-DC5306C733ED}"/>
                </a:ext>
              </a:extLst>
            </p:cNvPr>
            <p:cNvSpPr>
              <a:spLocks/>
            </p:cNvSpPr>
            <p:nvPr/>
          </p:nvSpPr>
          <p:spPr bwMode="auto">
            <a:xfrm>
              <a:off x="6446517" y="5111078"/>
              <a:ext cx="45793" cy="93222"/>
            </a:xfrm>
            <a:custGeom>
              <a:avLst/>
              <a:gdLst>
                <a:gd name="T0" fmla="*/ 37 w 44"/>
                <a:gd name="T1" fmla="*/ 3 h 90"/>
                <a:gd name="T2" fmla="*/ 1 w 44"/>
                <a:gd name="T3" fmla="*/ 85 h 90"/>
                <a:gd name="T4" fmla="*/ 7 w 44"/>
                <a:gd name="T5" fmla="*/ 86 h 90"/>
                <a:gd name="T6" fmla="*/ 42 w 44"/>
                <a:gd name="T7" fmla="*/ 6 h 90"/>
                <a:gd name="T8" fmla="*/ 37 w 44"/>
                <a:gd name="T9" fmla="*/ 3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" h="90">
                  <a:moveTo>
                    <a:pt x="37" y="3"/>
                  </a:moveTo>
                  <a:cubicBezTo>
                    <a:pt x="20" y="28"/>
                    <a:pt x="8" y="56"/>
                    <a:pt x="1" y="85"/>
                  </a:cubicBezTo>
                  <a:cubicBezTo>
                    <a:pt x="0" y="88"/>
                    <a:pt x="6" y="90"/>
                    <a:pt x="7" y="86"/>
                  </a:cubicBezTo>
                  <a:cubicBezTo>
                    <a:pt x="14" y="58"/>
                    <a:pt x="26" y="31"/>
                    <a:pt x="42" y="6"/>
                  </a:cubicBezTo>
                  <a:cubicBezTo>
                    <a:pt x="44" y="3"/>
                    <a:pt x="39" y="0"/>
                    <a:pt x="37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812" name="Freeform 622">
              <a:extLst>
                <a:ext uri="{FF2B5EF4-FFF2-40B4-BE49-F238E27FC236}">
                  <a16:creationId xmlns:a16="http://schemas.microsoft.com/office/drawing/2014/main" id="{804B0B71-FA11-4F5B-99F1-BE5703CABAC6}"/>
                </a:ext>
              </a:extLst>
            </p:cNvPr>
            <p:cNvSpPr>
              <a:spLocks/>
            </p:cNvSpPr>
            <p:nvPr/>
          </p:nvSpPr>
          <p:spPr bwMode="auto">
            <a:xfrm>
              <a:off x="6471594" y="5186310"/>
              <a:ext cx="38161" cy="92131"/>
            </a:xfrm>
            <a:custGeom>
              <a:avLst/>
              <a:gdLst>
                <a:gd name="T0" fmla="*/ 30 w 37"/>
                <a:gd name="T1" fmla="*/ 4 h 89"/>
                <a:gd name="T2" fmla="*/ 1 w 37"/>
                <a:gd name="T3" fmla="*/ 83 h 89"/>
                <a:gd name="T4" fmla="*/ 7 w 37"/>
                <a:gd name="T5" fmla="*/ 85 h 89"/>
                <a:gd name="T6" fmla="*/ 35 w 37"/>
                <a:gd name="T7" fmla="*/ 5 h 89"/>
                <a:gd name="T8" fmla="*/ 30 w 37"/>
                <a:gd name="T9" fmla="*/ 4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89">
                  <a:moveTo>
                    <a:pt x="30" y="4"/>
                  </a:moveTo>
                  <a:cubicBezTo>
                    <a:pt x="20" y="30"/>
                    <a:pt x="10" y="57"/>
                    <a:pt x="1" y="83"/>
                  </a:cubicBezTo>
                  <a:cubicBezTo>
                    <a:pt x="0" y="87"/>
                    <a:pt x="5" y="89"/>
                    <a:pt x="7" y="85"/>
                  </a:cubicBezTo>
                  <a:cubicBezTo>
                    <a:pt x="16" y="58"/>
                    <a:pt x="26" y="32"/>
                    <a:pt x="35" y="5"/>
                  </a:cubicBezTo>
                  <a:cubicBezTo>
                    <a:pt x="37" y="2"/>
                    <a:pt x="31" y="0"/>
                    <a:pt x="30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813" name="Freeform 623">
              <a:extLst>
                <a:ext uri="{FF2B5EF4-FFF2-40B4-BE49-F238E27FC236}">
                  <a16:creationId xmlns:a16="http://schemas.microsoft.com/office/drawing/2014/main" id="{3E112228-75FC-47A1-B8BF-08AAE5AAE973}"/>
                </a:ext>
              </a:extLst>
            </p:cNvPr>
            <p:cNvSpPr>
              <a:spLocks/>
            </p:cNvSpPr>
            <p:nvPr/>
          </p:nvSpPr>
          <p:spPr bwMode="auto">
            <a:xfrm>
              <a:off x="6203378" y="4767085"/>
              <a:ext cx="287842" cy="671087"/>
            </a:xfrm>
            <a:custGeom>
              <a:avLst/>
              <a:gdLst>
                <a:gd name="T0" fmla="*/ 2 w 279"/>
                <a:gd name="T1" fmla="*/ 6 h 651"/>
                <a:gd name="T2" fmla="*/ 123 w 279"/>
                <a:gd name="T3" fmla="*/ 250 h 651"/>
                <a:gd name="T4" fmla="*/ 224 w 279"/>
                <a:gd name="T5" fmla="*/ 502 h 651"/>
                <a:gd name="T6" fmla="*/ 272 w 279"/>
                <a:gd name="T7" fmla="*/ 647 h 651"/>
                <a:gd name="T8" fmla="*/ 278 w 279"/>
                <a:gd name="T9" fmla="*/ 646 h 651"/>
                <a:gd name="T10" fmla="*/ 188 w 279"/>
                <a:gd name="T11" fmla="*/ 388 h 651"/>
                <a:gd name="T12" fmla="*/ 78 w 279"/>
                <a:gd name="T13" fmla="*/ 140 h 651"/>
                <a:gd name="T14" fmla="*/ 7 w 279"/>
                <a:gd name="T15" fmla="*/ 3 h 651"/>
                <a:gd name="T16" fmla="*/ 2 w 279"/>
                <a:gd name="T17" fmla="*/ 6 h 6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9" h="651">
                  <a:moveTo>
                    <a:pt x="2" y="6"/>
                  </a:moveTo>
                  <a:cubicBezTo>
                    <a:pt x="46" y="86"/>
                    <a:pt x="86" y="167"/>
                    <a:pt x="123" y="250"/>
                  </a:cubicBezTo>
                  <a:cubicBezTo>
                    <a:pt x="160" y="333"/>
                    <a:pt x="194" y="417"/>
                    <a:pt x="224" y="502"/>
                  </a:cubicBezTo>
                  <a:cubicBezTo>
                    <a:pt x="241" y="550"/>
                    <a:pt x="257" y="599"/>
                    <a:pt x="272" y="647"/>
                  </a:cubicBezTo>
                  <a:cubicBezTo>
                    <a:pt x="273" y="651"/>
                    <a:pt x="279" y="650"/>
                    <a:pt x="278" y="646"/>
                  </a:cubicBezTo>
                  <a:cubicBezTo>
                    <a:pt x="251" y="559"/>
                    <a:pt x="221" y="473"/>
                    <a:pt x="188" y="388"/>
                  </a:cubicBezTo>
                  <a:cubicBezTo>
                    <a:pt x="155" y="304"/>
                    <a:pt x="118" y="221"/>
                    <a:pt x="78" y="140"/>
                  </a:cubicBezTo>
                  <a:cubicBezTo>
                    <a:pt x="56" y="94"/>
                    <a:pt x="32" y="48"/>
                    <a:pt x="7" y="3"/>
                  </a:cubicBezTo>
                  <a:cubicBezTo>
                    <a:pt x="6" y="0"/>
                    <a:pt x="0" y="3"/>
                    <a:pt x="2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814" name="Freeform 624">
              <a:extLst>
                <a:ext uri="{FF2B5EF4-FFF2-40B4-BE49-F238E27FC236}">
                  <a16:creationId xmlns:a16="http://schemas.microsoft.com/office/drawing/2014/main" id="{072E7007-3952-4D28-B669-35E797855D65}"/>
                </a:ext>
              </a:extLst>
            </p:cNvPr>
            <p:cNvSpPr>
              <a:spLocks/>
            </p:cNvSpPr>
            <p:nvPr/>
          </p:nvSpPr>
          <p:spPr bwMode="auto">
            <a:xfrm>
              <a:off x="6363108" y="5499774"/>
              <a:ext cx="566962" cy="375067"/>
            </a:xfrm>
            <a:custGeom>
              <a:avLst/>
              <a:gdLst>
                <a:gd name="T0" fmla="*/ 440 w 550"/>
                <a:gd name="T1" fmla="*/ 364 h 364"/>
                <a:gd name="T2" fmla="*/ 110 w 550"/>
                <a:gd name="T3" fmla="*/ 364 h 364"/>
                <a:gd name="T4" fmla="*/ 40 w 550"/>
                <a:gd name="T5" fmla="*/ 304 h 364"/>
                <a:gd name="T6" fmla="*/ 7 w 550"/>
                <a:gd name="T7" fmla="*/ 81 h 364"/>
                <a:gd name="T8" fmla="*/ 77 w 550"/>
                <a:gd name="T9" fmla="*/ 0 h 364"/>
                <a:gd name="T10" fmla="*/ 474 w 550"/>
                <a:gd name="T11" fmla="*/ 0 h 364"/>
                <a:gd name="T12" fmla="*/ 543 w 550"/>
                <a:gd name="T13" fmla="*/ 81 h 364"/>
                <a:gd name="T14" fmla="*/ 510 w 550"/>
                <a:gd name="T15" fmla="*/ 304 h 364"/>
                <a:gd name="T16" fmla="*/ 440 w 550"/>
                <a:gd name="T17" fmla="*/ 364 h 3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50" h="364">
                  <a:moveTo>
                    <a:pt x="440" y="364"/>
                  </a:moveTo>
                  <a:cubicBezTo>
                    <a:pt x="110" y="364"/>
                    <a:pt x="110" y="364"/>
                    <a:pt x="110" y="364"/>
                  </a:cubicBezTo>
                  <a:cubicBezTo>
                    <a:pt x="75" y="364"/>
                    <a:pt x="45" y="339"/>
                    <a:pt x="40" y="304"/>
                  </a:cubicBezTo>
                  <a:cubicBezTo>
                    <a:pt x="7" y="81"/>
                    <a:pt x="7" y="81"/>
                    <a:pt x="7" y="81"/>
                  </a:cubicBezTo>
                  <a:cubicBezTo>
                    <a:pt x="0" y="38"/>
                    <a:pt x="33" y="0"/>
                    <a:pt x="77" y="0"/>
                  </a:cubicBezTo>
                  <a:cubicBezTo>
                    <a:pt x="474" y="0"/>
                    <a:pt x="474" y="0"/>
                    <a:pt x="474" y="0"/>
                  </a:cubicBezTo>
                  <a:cubicBezTo>
                    <a:pt x="517" y="0"/>
                    <a:pt x="550" y="38"/>
                    <a:pt x="543" y="81"/>
                  </a:cubicBezTo>
                  <a:cubicBezTo>
                    <a:pt x="510" y="304"/>
                    <a:pt x="510" y="304"/>
                    <a:pt x="510" y="304"/>
                  </a:cubicBezTo>
                  <a:cubicBezTo>
                    <a:pt x="505" y="339"/>
                    <a:pt x="475" y="364"/>
                    <a:pt x="440" y="364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815" name="Freeform 625">
              <a:extLst>
                <a:ext uri="{FF2B5EF4-FFF2-40B4-BE49-F238E27FC236}">
                  <a16:creationId xmlns:a16="http://schemas.microsoft.com/office/drawing/2014/main" id="{1E15C217-BFF6-46DB-B840-C9145CC0981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1310" y="1291172"/>
              <a:ext cx="101399" cy="68144"/>
            </a:xfrm>
            <a:custGeom>
              <a:avLst/>
              <a:gdLst>
                <a:gd name="T0" fmla="*/ 0 w 98"/>
                <a:gd name="T1" fmla="*/ 4 h 66"/>
                <a:gd name="T2" fmla="*/ 12 w 98"/>
                <a:gd name="T3" fmla="*/ 43 h 66"/>
                <a:gd name="T4" fmla="*/ 25 w 98"/>
                <a:gd name="T5" fmla="*/ 64 h 66"/>
                <a:gd name="T6" fmla="*/ 39 w 98"/>
                <a:gd name="T7" fmla="*/ 63 h 66"/>
                <a:gd name="T8" fmla="*/ 57 w 98"/>
                <a:gd name="T9" fmla="*/ 56 h 66"/>
                <a:gd name="T10" fmla="*/ 95 w 98"/>
                <a:gd name="T11" fmla="*/ 41 h 66"/>
                <a:gd name="T12" fmla="*/ 94 w 98"/>
                <a:gd name="T13" fmla="*/ 36 h 66"/>
                <a:gd name="T14" fmla="*/ 61 w 98"/>
                <a:gd name="T15" fmla="*/ 49 h 66"/>
                <a:gd name="T16" fmla="*/ 44 w 98"/>
                <a:gd name="T17" fmla="*/ 56 h 66"/>
                <a:gd name="T18" fmla="*/ 28 w 98"/>
                <a:gd name="T19" fmla="*/ 60 h 66"/>
                <a:gd name="T20" fmla="*/ 15 w 98"/>
                <a:gd name="T21" fmla="*/ 37 h 66"/>
                <a:gd name="T22" fmla="*/ 5 w 98"/>
                <a:gd name="T23" fmla="*/ 2 h 66"/>
                <a:gd name="T24" fmla="*/ 0 w 98"/>
                <a:gd name="T25" fmla="*/ 4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8" h="66">
                  <a:moveTo>
                    <a:pt x="0" y="4"/>
                  </a:moveTo>
                  <a:cubicBezTo>
                    <a:pt x="4" y="17"/>
                    <a:pt x="8" y="30"/>
                    <a:pt x="12" y="43"/>
                  </a:cubicBezTo>
                  <a:cubicBezTo>
                    <a:pt x="14" y="51"/>
                    <a:pt x="17" y="60"/>
                    <a:pt x="25" y="64"/>
                  </a:cubicBezTo>
                  <a:cubicBezTo>
                    <a:pt x="30" y="66"/>
                    <a:pt x="34" y="65"/>
                    <a:pt x="39" y="63"/>
                  </a:cubicBezTo>
                  <a:cubicBezTo>
                    <a:pt x="45" y="61"/>
                    <a:pt x="51" y="58"/>
                    <a:pt x="57" y="56"/>
                  </a:cubicBezTo>
                  <a:cubicBezTo>
                    <a:pt x="70" y="51"/>
                    <a:pt x="82" y="46"/>
                    <a:pt x="95" y="41"/>
                  </a:cubicBezTo>
                  <a:cubicBezTo>
                    <a:pt x="98" y="40"/>
                    <a:pt x="96" y="35"/>
                    <a:pt x="94" y="36"/>
                  </a:cubicBezTo>
                  <a:cubicBezTo>
                    <a:pt x="83" y="41"/>
                    <a:pt x="72" y="45"/>
                    <a:pt x="61" y="49"/>
                  </a:cubicBezTo>
                  <a:cubicBezTo>
                    <a:pt x="55" y="51"/>
                    <a:pt x="49" y="54"/>
                    <a:pt x="44" y="56"/>
                  </a:cubicBezTo>
                  <a:cubicBezTo>
                    <a:pt x="39" y="58"/>
                    <a:pt x="33" y="62"/>
                    <a:pt x="28" y="60"/>
                  </a:cubicBezTo>
                  <a:cubicBezTo>
                    <a:pt x="19" y="57"/>
                    <a:pt x="17" y="45"/>
                    <a:pt x="15" y="37"/>
                  </a:cubicBezTo>
                  <a:cubicBezTo>
                    <a:pt x="12" y="26"/>
                    <a:pt x="8" y="14"/>
                    <a:pt x="5" y="2"/>
                  </a:cubicBezTo>
                  <a:cubicBezTo>
                    <a:pt x="4" y="0"/>
                    <a:pt x="0" y="1"/>
                    <a:pt x="0" y="4"/>
                  </a:cubicBezTo>
                  <a:close/>
                </a:path>
              </a:pathLst>
            </a:custGeom>
            <a:solidFill>
              <a:srgbClr val="FFFD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816" name="Freeform 626">
              <a:extLst>
                <a:ext uri="{FF2B5EF4-FFF2-40B4-BE49-F238E27FC236}">
                  <a16:creationId xmlns:a16="http://schemas.microsoft.com/office/drawing/2014/main" id="{CC538976-3484-48F0-8B69-5019B1A16917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9860" y="5052746"/>
              <a:ext cx="554423" cy="774121"/>
            </a:xfrm>
            <a:custGeom>
              <a:avLst/>
              <a:gdLst>
                <a:gd name="T0" fmla="*/ 428 w 538"/>
                <a:gd name="T1" fmla="*/ 751 h 751"/>
                <a:gd name="T2" fmla="*/ 109 w 538"/>
                <a:gd name="T3" fmla="*/ 751 h 751"/>
                <a:gd name="T4" fmla="*/ 108 w 538"/>
                <a:gd name="T5" fmla="*/ 724 h 751"/>
                <a:gd name="T6" fmla="*/ 128 w 538"/>
                <a:gd name="T7" fmla="*/ 707 h 751"/>
                <a:gd name="T8" fmla="*/ 176 w 538"/>
                <a:gd name="T9" fmla="*/ 618 h 751"/>
                <a:gd name="T10" fmla="*/ 149 w 538"/>
                <a:gd name="T11" fmla="*/ 521 h 751"/>
                <a:gd name="T12" fmla="*/ 99 w 538"/>
                <a:gd name="T13" fmla="*/ 467 h 751"/>
                <a:gd name="T14" fmla="*/ 64 w 538"/>
                <a:gd name="T15" fmla="*/ 366 h 751"/>
                <a:gd name="T16" fmla="*/ 71 w 538"/>
                <a:gd name="T17" fmla="*/ 258 h 751"/>
                <a:gd name="T18" fmla="*/ 13 w 538"/>
                <a:gd name="T19" fmla="*/ 204 h 751"/>
                <a:gd name="T20" fmla="*/ 17 w 538"/>
                <a:gd name="T21" fmla="*/ 131 h 751"/>
                <a:gd name="T22" fmla="*/ 18 w 538"/>
                <a:gd name="T23" fmla="*/ 0 h 751"/>
                <a:gd name="T24" fmla="*/ 107 w 538"/>
                <a:gd name="T25" fmla="*/ 67 h 751"/>
                <a:gd name="T26" fmla="*/ 189 w 538"/>
                <a:gd name="T27" fmla="*/ 69 h 751"/>
                <a:gd name="T28" fmla="*/ 271 w 538"/>
                <a:gd name="T29" fmla="*/ 8 h 751"/>
                <a:gd name="T30" fmla="*/ 262 w 538"/>
                <a:gd name="T31" fmla="*/ 151 h 751"/>
                <a:gd name="T32" fmla="*/ 213 w 538"/>
                <a:gd name="T33" fmla="*/ 254 h 751"/>
                <a:gd name="T34" fmla="*/ 370 w 538"/>
                <a:gd name="T35" fmla="*/ 324 h 751"/>
                <a:gd name="T36" fmla="*/ 465 w 538"/>
                <a:gd name="T37" fmla="*/ 446 h 751"/>
                <a:gd name="T38" fmla="*/ 493 w 538"/>
                <a:gd name="T39" fmla="*/ 329 h 751"/>
                <a:gd name="T40" fmla="*/ 456 w 538"/>
                <a:gd name="T41" fmla="*/ 198 h 751"/>
                <a:gd name="T42" fmla="*/ 331 w 538"/>
                <a:gd name="T43" fmla="*/ 169 h 751"/>
                <a:gd name="T44" fmla="*/ 336 w 538"/>
                <a:gd name="T45" fmla="*/ 138 h 751"/>
                <a:gd name="T46" fmla="*/ 367 w 538"/>
                <a:gd name="T47" fmla="*/ 125 h 751"/>
                <a:gd name="T48" fmla="*/ 490 w 538"/>
                <a:gd name="T49" fmla="*/ 181 h 751"/>
                <a:gd name="T50" fmla="*/ 535 w 538"/>
                <a:gd name="T51" fmla="*/ 312 h 751"/>
                <a:gd name="T52" fmla="*/ 525 w 538"/>
                <a:gd name="T53" fmla="*/ 452 h 751"/>
                <a:gd name="T54" fmla="*/ 468 w 538"/>
                <a:gd name="T55" fmla="*/ 710 h 751"/>
                <a:gd name="T56" fmla="*/ 428 w 538"/>
                <a:gd name="T57" fmla="*/ 751 h 7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538" h="751">
                  <a:moveTo>
                    <a:pt x="428" y="751"/>
                  </a:moveTo>
                  <a:cubicBezTo>
                    <a:pt x="109" y="751"/>
                    <a:pt x="109" y="751"/>
                    <a:pt x="109" y="751"/>
                  </a:cubicBezTo>
                  <a:cubicBezTo>
                    <a:pt x="105" y="743"/>
                    <a:pt x="103" y="731"/>
                    <a:pt x="108" y="724"/>
                  </a:cubicBezTo>
                  <a:cubicBezTo>
                    <a:pt x="113" y="717"/>
                    <a:pt x="121" y="712"/>
                    <a:pt x="128" y="707"/>
                  </a:cubicBezTo>
                  <a:cubicBezTo>
                    <a:pt x="154" y="685"/>
                    <a:pt x="172" y="652"/>
                    <a:pt x="176" y="618"/>
                  </a:cubicBezTo>
                  <a:cubicBezTo>
                    <a:pt x="180" y="584"/>
                    <a:pt x="170" y="548"/>
                    <a:pt x="149" y="521"/>
                  </a:cubicBezTo>
                  <a:cubicBezTo>
                    <a:pt x="134" y="501"/>
                    <a:pt x="114" y="487"/>
                    <a:pt x="99" y="467"/>
                  </a:cubicBezTo>
                  <a:cubicBezTo>
                    <a:pt x="77" y="439"/>
                    <a:pt x="67" y="402"/>
                    <a:pt x="64" y="366"/>
                  </a:cubicBezTo>
                  <a:cubicBezTo>
                    <a:pt x="62" y="330"/>
                    <a:pt x="66" y="294"/>
                    <a:pt x="71" y="258"/>
                  </a:cubicBezTo>
                  <a:cubicBezTo>
                    <a:pt x="46" y="252"/>
                    <a:pt x="23" y="227"/>
                    <a:pt x="13" y="204"/>
                  </a:cubicBezTo>
                  <a:cubicBezTo>
                    <a:pt x="3" y="181"/>
                    <a:pt x="4" y="153"/>
                    <a:pt x="17" y="131"/>
                  </a:cubicBezTo>
                  <a:cubicBezTo>
                    <a:pt x="0" y="92"/>
                    <a:pt x="1" y="39"/>
                    <a:pt x="18" y="0"/>
                  </a:cubicBezTo>
                  <a:cubicBezTo>
                    <a:pt x="45" y="27"/>
                    <a:pt x="75" y="49"/>
                    <a:pt x="107" y="67"/>
                  </a:cubicBezTo>
                  <a:cubicBezTo>
                    <a:pt x="131" y="52"/>
                    <a:pt x="166" y="52"/>
                    <a:pt x="189" y="69"/>
                  </a:cubicBezTo>
                  <a:cubicBezTo>
                    <a:pt x="217" y="48"/>
                    <a:pt x="244" y="29"/>
                    <a:pt x="271" y="8"/>
                  </a:cubicBezTo>
                  <a:cubicBezTo>
                    <a:pt x="287" y="38"/>
                    <a:pt x="298" y="122"/>
                    <a:pt x="262" y="151"/>
                  </a:cubicBezTo>
                  <a:cubicBezTo>
                    <a:pt x="270" y="182"/>
                    <a:pt x="262" y="239"/>
                    <a:pt x="213" y="254"/>
                  </a:cubicBezTo>
                  <a:cubicBezTo>
                    <a:pt x="255" y="296"/>
                    <a:pt x="318" y="295"/>
                    <a:pt x="370" y="324"/>
                  </a:cubicBezTo>
                  <a:cubicBezTo>
                    <a:pt x="416" y="349"/>
                    <a:pt x="452" y="395"/>
                    <a:pt x="465" y="446"/>
                  </a:cubicBezTo>
                  <a:cubicBezTo>
                    <a:pt x="478" y="409"/>
                    <a:pt x="492" y="368"/>
                    <a:pt x="493" y="329"/>
                  </a:cubicBezTo>
                  <a:cubicBezTo>
                    <a:pt x="494" y="282"/>
                    <a:pt x="485" y="234"/>
                    <a:pt x="456" y="198"/>
                  </a:cubicBezTo>
                  <a:cubicBezTo>
                    <a:pt x="426" y="162"/>
                    <a:pt x="371" y="145"/>
                    <a:pt x="331" y="169"/>
                  </a:cubicBezTo>
                  <a:cubicBezTo>
                    <a:pt x="325" y="160"/>
                    <a:pt x="328" y="146"/>
                    <a:pt x="336" y="138"/>
                  </a:cubicBezTo>
                  <a:cubicBezTo>
                    <a:pt x="344" y="130"/>
                    <a:pt x="355" y="127"/>
                    <a:pt x="367" y="125"/>
                  </a:cubicBezTo>
                  <a:cubicBezTo>
                    <a:pt x="413" y="120"/>
                    <a:pt x="460" y="144"/>
                    <a:pt x="490" y="181"/>
                  </a:cubicBezTo>
                  <a:cubicBezTo>
                    <a:pt x="519" y="218"/>
                    <a:pt x="532" y="265"/>
                    <a:pt x="535" y="312"/>
                  </a:cubicBezTo>
                  <a:cubicBezTo>
                    <a:pt x="538" y="359"/>
                    <a:pt x="532" y="406"/>
                    <a:pt x="525" y="452"/>
                  </a:cubicBezTo>
                  <a:cubicBezTo>
                    <a:pt x="513" y="541"/>
                    <a:pt x="488" y="623"/>
                    <a:pt x="468" y="710"/>
                  </a:cubicBezTo>
                  <a:cubicBezTo>
                    <a:pt x="465" y="726"/>
                    <a:pt x="445" y="751"/>
                    <a:pt x="428" y="751"/>
                  </a:cubicBezTo>
                  <a:close/>
                </a:path>
              </a:pathLst>
            </a:custGeom>
            <a:solidFill>
              <a:srgbClr val="1615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817" name="Freeform 627">
              <a:extLst>
                <a:ext uri="{FF2B5EF4-FFF2-40B4-BE49-F238E27FC236}">
                  <a16:creationId xmlns:a16="http://schemas.microsoft.com/office/drawing/2014/main" id="{C84CCA2E-6F9B-454C-A9FB-2E29D10F46B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2747" y="4771991"/>
              <a:ext cx="1139920" cy="1023803"/>
            </a:xfrm>
            <a:custGeom>
              <a:avLst/>
              <a:gdLst>
                <a:gd name="T0" fmla="*/ 841 w 1106"/>
                <a:gd name="T1" fmla="*/ 951 h 993"/>
                <a:gd name="T2" fmla="*/ 793 w 1106"/>
                <a:gd name="T3" fmla="*/ 960 h 993"/>
                <a:gd name="T4" fmla="*/ 712 w 1106"/>
                <a:gd name="T5" fmla="*/ 975 h 993"/>
                <a:gd name="T6" fmla="*/ 662 w 1106"/>
                <a:gd name="T7" fmla="*/ 981 h 993"/>
                <a:gd name="T8" fmla="*/ 600 w 1106"/>
                <a:gd name="T9" fmla="*/ 966 h 993"/>
                <a:gd name="T10" fmla="*/ 430 w 1106"/>
                <a:gd name="T11" fmla="*/ 967 h 993"/>
                <a:gd name="T12" fmla="*/ 346 w 1106"/>
                <a:gd name="T13" fmla="*/ 966 h 993"/>
                <a:gd name="T14" fmla="*/ 55 w 1106"/>
                <a:gd name="T15" fmla="*/ 707 h 993"/>
                <a:gd name="T16" fmla="*/ 81 w 1106"/>
                <a:gd name="T17" fmla="*/ 295 h 993"/>
                <a:gd name="T18" fmla="*/ 242 w 1106"/>
                <a:gd name="T19" fmla="*/ 99 h 993"/>
                <a:gd name="T20" fmla="*/ 401 w 1106"/>
                <a:gd name="T21" fmla="*/ 47 h 993"/>
                <a:gd name="T22" fmla="*/ 522 w 1106"/>
                <a:gd name="T23" fmla="*/ 31 h 993"/>
                <a:gd name="T24" fmla="*/ 629 w 1106"/>
                <a:gd name="T25" fmla="*/ 31 h 993"/>
                <a:gd name="T26" fmla="*/ 779 w 1106"/>
                <a:gd name="T27" fmla="*/ 61 h 993"/>
                <a:gd name="T28" fmla="*/ 841 w 1106"/>
                <a:gd name="T29" fmla="*/ 76 h 993"/>
                <a:gd name="T30" fmla="*/ 877 w 1106"/>
                <a:gd name="T31" fmla="*/ 88 h 993"/>
                <a:gd name="T32" fmla="*/ 1101 w 1106"/>
                <a:gd name="T33" fmla="*/ 489 h 993"/>
                <a:gd name="T34" fmla="*/ 841 w 1106"/>
                <a:gd name="T35" fmla="*/ 951 h 9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106" h="993">
                  <a:moveTo>
                    <a:pt x="841" y="951"/>
                  </a:moveTo>
                  <a:cubicBezTo>
                    <a:pt x="824" y="954"/>
                    <a:pt x="809" y="965"/>
                    <a:pt x="793" y="960"/>
                  </a:cubicBezTo>
                  <a:cubicBezTo>
                    <a:pt x="766" y="965"/>
                    <a:pt x="739" y="970"/>
                    <a:pt x="712" y="975"/>
                  </a:cubicBezTo>
                  <a:cubicBezTo>
                    <a:pt x="695" y="978"/>
                    <a:pt x="679" y="981"/>
                    <a:pt x="662" y="981"/>
                  </a:cubicBezTo>
                  <a:cubicBezTo>
                    <a:pt x="641" y="981"/>
                    <a:pt x="619" y="975"/>
                    <a:pt x="600" y="966"/>
                  </a:cubicBezTo>
                  <a:cubicBezTo>
                    <a:pt x="548" y="993"/>
                    <a:pt x="482" y="993"/>
                    <a:pt x="430" y="967"/>
                  </a:cubicBezTo>
                  <a:cubicBezTo>
                    <a:pt x="408" y="986"/>
                    <a:pt x="374" y="974"/>
                    <a:pt x="346" y="966"/>
                  </a:cubicBezTo>
                  <a:cubicBezTo>
                    <a:pt x="211" y="924"/>
                    <a:pt x="110" y="837"/>
                    <a:pt x="55" y="707"/>
                  </a:cubicBezTo>
                  <a:cubicBezTo>
                    <a:pt x="0" y="576"/>
                    <a:pt x="38" y="429"/>
                    <a:pt x="81" y="295"/>
                  </a:cubicBezTo>
                  <a:cubicBezTo>
                    <a:pt x="107" y="212"/>
                    <a:pt x="166" y="141"/>
                    <a:pt x="242" y="99"/>
                  </a:cubicBezTo>
                  <a:cubicBezTo>
                    <a:pt x="242" y="99"/>
                    <a:pt x="316" y="32"/>
                    <a:pt x="401" y="47"/>
                  </a:cubicBezTo>
                  <a:cubicBezTo>
                    <a:pt x="401" y="47"/>
                    <a:pt x="465" y="10"/>
                    <a:pt x="522" y="31"/>
                  </a:cubicBezTo>
                  <a:cubicBezTo>
                    <a:pt x="522" y="31"/>
                    <a:pt x="573" y="0"/>
                    <a:pt x="629" y="31"/>
                  </a:cubicBezTo>
                  <a:cubicBezTo>
                    <a:pt x="629" y="31"/>
                    <a:pt x="720" y="16"/>
                    <a:pt x="779" y="61"/>
                  </a:cubicBezTo>
                  <a:cubicBezTo>
                    <a:pt x="779" y="61"/>
                    <a:pt x="812" y="53"/>
                    <a:pt x="841" y="76"/>
                  </a:cubicBezTo>
                  <a:cubicBezTo>
                    <a:pt x="841" y="76"/>
                    <a:pt x="848" y="67"/>
                    <a:pt x="877" y="88"/>
                  </a:cubicBezTo>
                  <a:cubicBezTo>
                    <a:pt x="906" y="110"/>
                    <a:pt x="1106" y="211"/>
                    <a:pt x="1101" y="489"/>
                  </a:cubicBezTo>
                  <a:cubicBezTo>
                    <a:pt x="1096" y="766"/>
                    <a:pt x="987" y="923"/>
                    <a:pt x="841" y="95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818" name="Freeform 628">
              <a:extLst>
                <a:ext uri="{FF2B5EF4-FFF2-40B4-BE49-F238E27FC236}">
                  <a16:creationId xmlns:a16="http://schemas.microsoft.com/office/drawing/2014/main" id="{FBFD54B9-90FF-4123-8CCE-7EDDBD4F7EF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2616" y="5014586"/>
              <a:ext cx="238233" cy="210975"/>
            </a:xfrm>
            <a:custGeom>
              <a:avLst/>
              <a:gdLst>
                <a:gd name="T0" fmla="*/ 0 w 437"/>
                <a:gd name="T1" fmla="*/ 387 h 387"/>
                <a:gd name="T2" fmla="*/ 246 w 437"/>
                <a:gd name="T3" fmla="*/ 0 h 387"/>
                <a:gd name="T4" fmla="*/ 437 w 437"/>
                <a:gd name="T5" fmla="*/ 357 h 387"/>
                <a:gd name="T6" fmla="*/ 0 w 437"/>
                <a:gd name="T7" fmla="*/ 387 h 3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37" h="387">
                  <a:moveTo>
                    <a:pt x="0" y="387"/>
                  </a:moveTo>
                  <a:lnTo>
                    <a:pt x="246" y="0"/>
                  </a:lnTo>
                  <a:lnTo>
                    <a:pt x="437" y="357"/>
                  </a:lnTo>
                  <a:lnTo>
                    <a:pt x="0" y="387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819" name="Freeform 629">
              <a:extLst>
                <a:ext uri="{FF2B5EF4-FFF2-40B4-BE49-F238E27FC236}">
                  <a16:creationId xmlns:a16="http://schemas.microsoft.com/office/drawing/2014/main" id="{00C04DBE-BA4C-4302-B89B-AFA35BBFDDA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9269" y="5014586"/>
              <a:ext cx="238233" cy="210975"/>
            </a:xfrm>
            <a:custGeom>
              <a:avLst/>
              <a:gdLst>
                <a:gd name="T0" fmla="*/ 437 w 437"/>
                <a:gd name="T1" fmla="*/ 387 h 387"/>
                <a:gd name="T2" fmla="*/ 191 w 437"/>
                <a:gd name="T3" fmla="*/ 0 h 387"/>
                <a:gd name="T4" fmla="*/ 0 w 437"/>
                <a:gd name="T5" fmla="*/ 357 h 387"/>
                <a:gd name="T6" fmla="*/ 437 w 437"/>
                <a:gd name="T7" fmla="*/ 387 h 3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37" h="387">
                  <a:moveTo>
                    <a:pt x="437" y="387"/>
                  </a:moveTo>
                  <a:lnTo>
                    <a:pt x="191" y="0"/>
                  </a:lnTo>
                  <a:lnTo>
                    <a:pt x="0" y="357"/>
                  </a:lnTo>
                  <a:lnTo>
                    <a:pt x="437" y="387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820" name="Freeform 630">
              <a:extLst>
                <a:ext uri="{FF2B5EF4-FFF2-40B4-BE49-F238E27FC236}">
                  <a16:creationId xmlns:a16="http://schemas.microsoft.com/office/drawing/2014/main" id="{8989F022-A654-41CE-B779-A742D3C4248C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2809" y="5249548"/>
              <a:ext cx="105215" cy="100854"/>
            </a:xfrm>
            <a:custGeom>
              <a:avLst/>
              <a:gdLst>
                <a:gd name="T0" fmla="*/ 0 w 193"/>
                <a:gd name="T1" fmla="*/ 185 h 185"/>
                <a:gd name="T2" fmla="*/ 97 w 193"/>
                <a:gd name="T3" fmla="*/ 0 h 185"/>
                <a:gd name="T4" fmla="*/ 193 w 193"/>
                <a:gd name="T5" fmla="*/ 185 h 185"/>
                <a:gd name="T6" fmla="*/ 0 w 193"/>
                <a:gd name="T7" fmla="*/ 185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3" h="185">
                  <a:moveTo>
                    <a:pt x="0" y="185"/>
                  </a:moveTo>
                  <a:lnTo>
                    <a:pt x="97" y="0"/>
                  </a:lnTo>
                  <a:lnTo>
                    <a:pt x="193" y="185"/>
                  </a:lnTo>
                  <a:lnTo>
                    <a:pt x="0" y="185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821" name="Freeform 631">
              <a:extLst>
                <a:ext uri="{FF2B5EF4-FFF2-40B4-BE49-F238E27FC236}">
                  <a16:creationId xmlns:a16="http://schemas.microsoft.com/office/drawing/2014/main" id="{A38CA94A-695B-4F3E-9ED2-7535E05CB7D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8832" y="5341134"/>
              <a:ext cx="831908" cy="308013"/>
            </a:xfrm>
            <a:custGeom>
              <a:avLst/>
              <a:gdLst>
                <a:gd name="T0" fmla="*/ 807 w 807"/>
                <a:gd name="T1" fmla="*/ 0 h 299"/>
                <a:gd name="T2" fmla="*/ 626 w 807"/>
                <a:gd name="T3" fmla="*/ 249 h 299"/>
                <a:gd name="T4" fmla="*/ 620 w 807"/>
                <a:gd name="T5" fmla="*/ 220 h 299"/>
                <a:gd name="T6" fmla="*/ 548 w 807"/>
                <a:gd name="T7" fmla="*/ 233 h 299"/>
                <a:gd name="T8" fmla="*/ 557 w 807"/>
                <a:gd name="T9" fmla="*/ 278 h 299"/>
                <a:gd name="T10" fmla="*/ 432 w 807"/>
                <a:gd name="T11" fmla="*/ 295 h 299"/>
                <a:gd name="T12" fmla="*/ 271 w 807"/>
                <a:gd name="T13" fmla="*/ 274 h 299"/>
                <a:gd name="T14" fmla="*/ 280 w 807"/>
                <a:gd name="T15" fmla="*/ 225 h 299"/>
                <a:gd name="T16" fmla="*/ 208 w 807"/>
                <a:gd name="T17" fmla="*/ 212 h 299"/>
                <a:gd name="T18" fmla="*/ 202 w 807"/>
                <a:gd name="T19" fmla="*/ 248 h 299"/>
                <a:gd name="T20" fmla="*/ 0 w 807"/>
                <a:gd name="T21" fmla="*/ 0 h 299"/>
                <a:gd name="T22" fmla="*/ 120 w 807"/>
                <a:gd name="T23" fmla="*/ 113 h 299"/>
                <a:gd name="T24" fmla="*/ 112 w 807"/>
                <a:gd name="T25" fmla="*/ 159 h 299"/>
                <a:gd name="T26" fmla="*/ 184 w 807"/>
                <a:gd name="T27" fmla="*/ 173 h 299"/>
                <a:gd name="T28" fmla="*/ 188 w 807"/>
                <a:gd name="T29" fmla="*/ 147 h 299"/>
                <a:gd name="T30" fmla="*/ 355 w 807"/>
                <a:gd name="T31" fmla="*/ 186 h 299"/>
                <a:gd name="T32" fmla="*/ 355 w 807"/>
                <a:gd name="T33" fmla="*/ 229 h 299"/>
                <a:gd name="T34" fmla="*/ 473 w 807"/>
                <a:gd name="T35" fmla="*/ 229 h 299"/>
                <a:gd name="T36" fmla="*/ 473 w 807"/>
                <a:gd name="T37" fmla="*/ 187 h 299"/>
                <a:gd name="T38" fmla="*/ 636 w 807"/>
                <a:gd name="T39" fmla="*/ 154 h 299"/>
                <a:gd name="T40" fmla="*/ 638 w 807"/>
                <a:gd name="T41" fmla="*/ 169 h 299"/>
                <a:gd name="T42" fmla="*/ 710 w 807"/>
                <a:gd name="T43" fmla="*/ 156 h 299"/>
                <a:gd name="T44" fmla="*/ 704 w 807"/>
                <a:gd name="T45" fmla="*/ 119 h 299"/>
                <a:gd name="T46" fmla="*/ 807 w 807"/>
                <a:gd name="T47" fmla="*/ 0 h 2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807" h="299">
                  <a:moveTo>
                    <a:pt x="807" y="0"/>
                  </a:moveTo>
                  <a:cubicBezTo>
                    <a:pt x="806" y="6"/>
                    <a:pt x="774" y="168"/>
                    <a:pt x="626" y="249"/>
                  </a:cubicBezTo>
                  <a:cubicBezTo>
                    <a:pt x="620" y="220"/>
                    <a:pt x="620" y="220"/>
                    <a:pt x="620" y="220"/>
                  </a:cubicBezTo>
                  <a:cubicBezTo>
                    <a:pt x="548" y="233"/>
                    <a:pt x="548" y="233"/>
                    <a:pt x="548" y="233"/>
                  </a:cubicBezTo>
                  <a:cubicBezTo>
                    <a:pt x="557" y="278"/>
                    <a:pt x="557" y="278"/>
                    <a:pt x="557" y="278"/>
                  </a:cubicBezTo>
                  <a:cubicBezTo>
                    <a:pt x="520" y="289"/>
                    <a:pt x="479" y="295"/>
                    <a:pt x="432" y="295"/>
                  </a:cubicBezTo>
                  <a:cubicBezTo>
                    <a:pt x="432" y="295"/>
                    <a:pt x="359" y="299"/>
                    <a:pt x="271" y="274"/>
                  </a:cubicBezTo>
                  <a:cubicBezTo>
                    <a:pt x="280" y="225"/>
                    <a:pt x="280" y="225"/>
                    <a:pt x="280" y="225"/>
                  </a:cubicBezTo>
                  <a:cubicBezTo>
                    <a:pt x="208" y="212"/>
                    <a:pt x="208" y="212"/>
                    <a:pt x="208" y="212"/>
                  </a:cubicBezTo>
                  <a:cubicBezTo>
                    <a:pt x="202" y="248"/>
                    <a:pt x="202" y="248"/>
                    <a:pt x="202" y="248"/>
                  </a:cubicBezTo>
                  <a:cubicBezTo>
                    <a:pt x="117" y="208"/>
                    <a:pt x="33" y="134"/>
                    <a:pt x="0" y="0"/>
                  </a:cubicBezTo>
                  <a:cubicBezTo>
                    <a:pt x="1" y="2"/>
                    <a:pt x="34" y="62"/>
                    <a:pt x="120" y="113"/>
                  </a:cubicBezTo>
                  <a:cubicBezTo>
                    <a:pt x="112" y="159"/>
                    <a:pt x="112" y="159"/>
                    <a:pt x="112" y="159"/>
                  </a:cubicBezTo>
                  <a:cubicBezTo>
                    <a:pt x="184" y="173"/>
                    <a:pt x="184" y="173"/>
                    <a:pt x="184" y="173"/>
                  </a:cubicBezTo>
                  <a:cubicBezTo>
                    <a:pt x="188" y="147"/>
                    <a:pt x="188" y="147"/>
                    <a:pt x="188" y="147"/>
                  </a:cubicBezTo>
                  <a:cubicBezTo>
                    <a:pt x="234" y="166"/>
                    <a:pt x="289" y="180"/>
                    <a:pt x="355" y="186"/>
                  </a:cubicBezTo>
                  <a:cubicBezTo>
                    <a:pt x="355" y="229"/>
                    <a:pt x="355" y="229"/>
                    <a:pt x="355" y="229"/>
                  </a:cubicBezTo>
                  <a:cubicBezTo>
                    <a:pt x="473" y="229"/>
                    <a:pt x="473" y="229"/>
                    <a:pt x="473" y="229"/>
                  </a:cubicBezTo>
                  <a:cubicBezTo>
                    <a:pt x="473" y="187"/>
                    <a:pt x="473" y="187"/>
                    <a:pt x="473" y="187"/>
                  </a:cubicBezTo>
                  <a:cubicBezTo>
                    <a:pt x="539" y="183"/>
                    <a:pt x="593" y="171"/>
                    <a:pt x="636" y="154"/>
                  </a:cubicBezTo>
                  <a:cubicBezTo>
                    <a:pt x="638" y="169"/>
                    <a:pt x="638" y="169"/>
                    <a:pt x="638" y="169"/>
                  </a:cubicBezTo>
                  <a:cubicBezTo>
                    <a:pt x="710" y="156"/>
                    <a:pt x="710" y="156"/>
                    <a:pt x="710" y="156"/>
                  </a:cubicBezTo>
                  <a:cubicBezTo>
                    <a:pt x="704" y="119"/>
                    <a:pt x="704" y="119"/>
                    <a:pt x="704" y="119"/>
                  </a:cubicBezTo>
                  <a:cubicBezTo>
                    <a:pt x="784" y="67"/>
                    <a:pt x="806" y="3"/>
                    <a:pt x="807" y="0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822" name="Freeform 632">
              <a:extLst>
                <a:ext uri="{FF2B5EF4-FFF2-40B4-BE49-F238E27FC236}">
                  <a16:creationId xmlns:a16="http://schemas.microsoft.com/office/drawing/2014/main" id="{BC0F991B-F1F2-4D93-A08C-F27CD2B12F0C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5006" y="4692944"/>
              <a:ext cx="252407" cy="163547"/>
            </a:xfrm>
            <a:custGeom>
              <a:avLst/>
              <a:gdLst>
                <a:gd name="T0" fmla="*/ 0 w 245"/>
                <a:gd name="T1" fmla="*/ 104 h 159"/>
                <a:gd name="T2" fmla="*/ 136 w 245"/>
                <a:gd name="T3" fmla="*/ 33 h 159"/>
                <a:gd name="T4" fmla="*/ 245 w 245"/>
                <a:gd name="T5" fmla="*/ 69 h 159"/>
                <a:gd name="T6" fmla="*/ 236 w 245"/>
                <a:gd name="T7" fmla="*/ 104 h 159"/>
                <a:gd name="T8" fmla="*/ 126 w 245"/>
                <a:gd name="T9" fmla="*/ 75 h 159"/>
                <a:gd name="T10" fmla="*/ 90 w 245"/>
                <a:gd name="T11" fmla="*/ 96 h 159"/>
                <a:gd name="T12" fmla="*/ 0 w 245"/>
                <a:gd name="T13" fmla="*/ 104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5" h="159">
                  <a:moveTo>
                    <a:pt x="0" y="104"/>
                  </a:moveTo>
                  <a:cubicBezTo>
                    <a:pt x="0" y="104"/>
                    <a:pt x="67" y="0"/>
                    <a:pt x="136" y="33"/>
                  </a:cubicBezTo>
                  <a:cubicBezTo>
                    <a:pt x="206" y="66"/>
                    <a:pt x="245" y="69"/>
                    <a:pt x="245" y="69"/>
                  </a:cubicBezTo>
                  <a:cubicBezTo>
                    <a:pt x="236" y="104"/>
                    <a:pt x="236" y="104"/>
                    <a:pt x="236" y="104"/>
                  </a:cubicBezTo>
                  <a:cubicBezTo>
                    <a:pt x="236" y="104"/>
                    <a:pt x="168" y="97"/>
                    <a:pt x="126" y="75"/>
                  </a:cubicBezTo>
                  <a:cubicBezTo>
                    <a:pt x="84" y="53"/>
                    <a:pt x="90" y="96"/>
                    <a:pt x="90" y="96"/>
                  </a:cubicBezTo>
                  <a:cubicBezTo>
                    <a:pt x="90" y="96"/>
                    <a:pt x="21" y="159"/>
                    <a:pt x="0" y="104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823" name="Freeform 633">
              <a:extLst>
                <a:ext uri="{FF2B5EF4-FFF2-40B4-BE49-F238E27FC236}">
                  <a16:creationId xmlns:a16="http://schemas.microsoft.com/office/drawing/2014/main" id="{B07AC2A9-4258-4BE9-A01E-7D614ADDDDE4}"/>
                </a:ext>
              </a:extLst>
            </p:cNvPr>
            <p:cNvSpPr>
              <a:spLocks/>
            </p:cNvSpPr>
            <p:nvPr/>
          </p:nvSpPr>
          <p:spPr bwMode="auto">
            <a:xfrm>
              <a:off x="719657" y="4690763"/>
              <a:ext cx="466653" cy="946390"/>
            </a:xfrm>
            <a:custGeom>
              <a:avLst/>
              <a:gdLst>
                <a:gd name="T0" fmla="*/ 59 w 453"/>
                <a:gd name="T1" fmla="*/ 882 h 918"/>
                <a:gd name="T2" fmla="*/ 90 w 453"/>
                <a:gd name="T3" fmla="*/ 912 h 918"/>
                <a:gd name="T4" fmla="*/ 102 w 453"/>
                <a:gd name="T5" fmla="*/ 916 h 918"/>
                <a:gd name="T6" fmla="*/ 121 w 453"/>
                <a:gd name="T7" fmla="*/ 918 h 918"/>
                <a:gd name="T8" fmla="*/ 417 w 453"/>
                <a:gd name="T9" fmla="*/ 320 h 918"/>
                <a:gd name="T10" fmla="*/ 445 w 453"/>
                <a:gd name="T11" fmla="*/ 80 h 918"/>
                <a:gd name="T12" fmla="*/ 432 w 453"/>
                <a:gd name="T13" fmla="*/ 32 h 918"/>
                <a:gd name="T14" fmla="*/ 415 w 453"/>
                <a:gd name="T15" fmla="*/ 12 h 918"/>
                <a:gd name="T16" fmla="*/ 405 w 453"/>
                <a:gd name="T17" fmla="*/ 6 h 918"/>
                <a:gd name="T18" fmla="*/ 394 w 453"/>
                <a:gd name="T19" fmla="*/ 3 h 918"/>
                <a:gd name="T20" fmla="*/ 351 w 453"/>
                <a:gd name="T21" fmla="*/ 12 h 918"/>
                <a:gd name="T22" fmla="*/ 45 w 453"/>
                <a:gd name="T23" fmla="*/ 387 h 918"/>
                <a:gd name="T24" fmla="*/ 59 w 453"/>
                <a:gd name="T25" fmla="*/ 882 h 9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53" h="918">
                  <a:moveTo>
                    <a:pt x="59" y="882"/>
                  </a:moveTo>
                  <a:cubicBezTo>
                    <a:pt x="63" y="896"/>
                    <a:pt x="75" y="906"/>
                    <a:pt x="90" y="912"/>
                  </a:cubicBezTo>
                  <a:cubicBezTo>
                    <a:pt x="94" y="914"/>
                    <a:pt x="98" y="915"/>
                    <a:pt x="102" y="916"/>
                  </a:cubicBezTo>
                  <a:cubicBezTo>
                    <a:pt x="109" y="918"/>
                    <a:pt x="115" y="918"/>
                    <a:pt x="121" y="918"/>
                  </a:cubicBezTo>
                  <a:cubicBezTo>
                    <a:pt x="258" y="741"/>
                    <a:pt x="360" y="536"/>
                    <a:pt x="417" y="320"/>
                  </a:cubicBezTo>
                  <a:cubicBezTo>
                    <a:pt x="438" y="242"/>
                    <a:pt x="453" y="161"/>
                    <a:pt x="445" y="80"/>
                  </a:cubicBezTo>
                  <a:cubicBezTo>
                    <a:pt x="443" y="64"/>
                    <a:pt x="440" y="47"/>
                    <a:pt x="432" y="32"/>
                  </a:cubicBezTo>
                  <a:cubicBezTo>
                    <a:pt x="428" y="25"/>
                    <a:pt x="422" y="18"/>
                    <a:pt x="415" y="12"/>
                  </a:cubicBezTo>
                  <a:cubicBezTo>
                    <a:pt x="412" y="10"/>
                    <a:pt x="409" y="8"/>
                    <a:pt x="405" y="6"/>
                  </a:cubicBezTo>
                  <a:cubicBezTo>
                    <a:pt x="402" y="5"/>
                    <a:pt x="398" y="3"/>
                    <a:pt x="394" y="3"/>
                  </a:cubicBezTo>
                  <a:cubicBezTo>
                    <a:pt x="380" y="0"/>
                    <a:pt x="365" y="6"/>
                    <a:pt x="351" y="12"/>
                  </a:cubicBezTo>
                  <a:cubicBezTo>
                    <a:pt x="198" y="78"/>
                    <a:pt x="89" y="226"/>
                    <a:pt x="45" y="387"/>
                  </a:cubicBezTo>
                  <a:cubicBezTo>
                    <a:pt x="0" y="548"/>
                    <a:pt x="15" y="721"/>
                    <a:pt x="59" y="882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824" name="Freeform 634">
              <a:extLst>
                <a:ext uri="{FF2B5EF4-FFF2-40B4-BE49-F238E27FC236}">
                  <a16:creationId xmlns:a16="http://schemas.microsoft.com/office/drawing/2014/main" id="{8DEF38B9-9E1A-4A5F-9B2F-5A2D64E6B572}"/>
                </a:ext>
              </a:extLst>
            </p:cNvPr>
            <p:cNvSpPr>
              <a:spLocks/>
            </p:cNvSpPr>
            <p:nvPr/>
          </p:nvSpPr>
          <p:spPr bwMode="auto">
            <a:xfrm>
              <a:off x="795979" y="4756727"/>
              <a:ext cx="329819" cy="863527"/>
            </a:xfrm>
            <a:custGeom>
              <a:avLst/>
              <a:gdLst>
                <a:gd name="T0" fmla="*/ 5 w 320"/>
                <a:gd name="T1" fmla="*/ 835 h 838"/>
                <a:gd name="T2" fmla="*/ 31 w 320"/>
                <a:gd name="T3" fmla="*/ 662 h 838"/>
                <a:gd name="T4" fmla="*/ 75 w 320"/>
                <a:gd name="T5" fmla="*/ 492 h 838"/>
                <a:gd name="T6" fmla="*/ 136 w 320"/>
                <a:gd name="T7" fmla="*/ 328 h 838"/>
                <a:gd name="T8" fmla="*/ 213 w 320"/>
                <a:gd name="T9" fmla="*/ 171 h 838"/>
                <a:gd name="T10" fmla="*/ 306 w 320"/>
                <a:gd name="T11" fmla="*/ 22 h 838"/>
                <a:gd name="T12" fmla="*/ 318 w 320"/>
                <a:gd name="T13" fmla="*/ 5 h 838"/>
                <a:gd name="T14" fmla="*/ 314 w 320"/>
                <a:gd name="T15" fmla="*/ 2 h 838"/>
                <a:gd name="T16" fmla="*/ 219 w 320"/>
                <a:gd name="T17" fmla="*/ 150 h 838"/>
                <a:gd name="T18" fmla="*/ 139 w 320"/>
                <a:gd name="T19" fmla="*/ 308 h 838"/>
                <a:gd name="T20" fmla="*/ 77 w 320"/>
                <a:gd name="T21" fmla="*/ 471 h 838"/>
                <a:gd name="T22" fmla="*/ 30 w 320"/>
                <a:gd name="T23" fmla="*/ 641 h 838"/>
                <a:gd name="T24" fmla="*/ 2 w 320"/>
                <a:gd name="T25" fmla="*/ 814 h 838"/>
                <a:gd name="T26" fmla="*/ 0 w 320"/>
                <a:gd name="T27" fmla="*/ 835 h 838"/>
                <a:gd name="T28" fmla="*/ 5 w 320"/>
                <a:gd name="T29" fmla="*/ 835 h 8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20" h="838">
                  <a:moveTo>
                    <a:pt x="5" y="835"/>
                  </a:moveTo>
                  <a:cubicBezTo>
                    <a:pt x="10" y="777"/>
                    <a:pt x="19" y="719"/>
                    <a:pt x="31" y="662"/>
                  </a:cubicBezTo>
                  <a:cubicBezTo>
                    <a:pt x="43" y="604"/>
                    <a:pt x="57" y="548"/>
                    <a:pt x="75" y="492"/>
                  </a:cubicBezTo>
                  <a:cubicBezTo>
                    <a:pt x="92" y="436"/>
                    <a:pt x="113" y="382"/>
                    <a:pt x="136" y="328"/>
                  </a:cubicBezTo>
                  <a:cubicBezTo>
                    <a:pt x="159" y="274"/>
                    <a:pt x="184" y="222"/>
                    <a:pt x="213" y="171"/>
                  </a:cubicBezTo>
                  <a:cubicBezTo>
                    <a:pt x="241" y="120"/>
                    <a:pt x="272" y="70"/>
                    <a:pt x="306" y="22"/>
                  </a:cubicBezTo>
                  <a:cubicBezTo>
                    <a:pt x="310" y="16"/>
                    <a:pt x="314" y="11"/>
                    <a:pt x="318" y="5"/>
                  </a:cubicBezTo>
                  <a:cubicBezTo>
                    <a:pt x="320" y="2"/>
                    <a:pt x="316" y="0"/>
                    <a:pt x="314" y="2"/>
                  </a:cubicBezTo>
                  <a:cubicBezTo>
                    <a:pt x="280" y="50"/>
                    <a:pt x="248" y="99"/>
                    <a:pt x="219" y="150"/>
                  </a:cubicBezTo>
                  <a:cubicBezTo>
                    <a:pt x="190" y="201"/>
                    <a:pt x="163" y="254"/>
                    <a:pt x="139" y="308"/>
                  </a:cubicBezTo>
                  <a:cubicBezTo>
                    <a:pt x="116" y="361"/>
                    <a:pt x="95" y="415"/>
                    <a:pt x="77" y="471"/>
                  </a:cubicBezTo>
                  <a:cubicBezTo>
                    <a:pt x="58" y="527"/>
                    <a:pt x="43" y="584"/>
                    <a:pt x="30" y="641"/>
                  </a:cubicBezTo>
                  <a:cubicBezTo>
                    <a:pt x="18" y="698"/>
                    <a:pt x="9" y="756"/>
                    <a:pt x="2" y="814"/>
                  </a:cubicBezTo>
                  <a:cubicBezTo>
                    <a:pt x="1" y="821"/>
                    <a:pt x="1" y="828"/>
                    <a:pt x="0" y="835"/>
                  </a:cubicBezTo>
                  <a:cubicBezTo>
                    <a:pt x="0" y="838"/>
                    <a:pt x="4" y="838"/>
                    <a:pt x="5" y="835"/>
                  </a:cubicBezTo>
                  <a:close/>
                </a:path>
              </a:pathLst>
            </a:custGeom>
            <a:solidFill>
              <a:srgbClr val="FFFD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825" name="Freeform 635">
              <a:extLst>
                <a:ext uri="{FF2B5EF4-FFF2-40B4-BE49-F238E27FC236}">
                  <a16:creationId xmlns:a16="http://schemas.microsoft.com/office/drawing/2014/main" id="{C6019B17-8CE7-497A-9E1C-8A4192790414}"/>
                </a:ext>
              </a:extLst>
            </p:cNvPr>
            <p:cNvSpPr>
              <a:spLocks/>
            </p:cNvSpPr>
            <p:nvPr/>
          </p:nvSpPr>
          <p:spPr bwMode="auto">
            <a:xfrm>
              <a:off x="886475" y="4956799"/>
              <a:ext cx="189714" cy="111212"/>
            </a:xfrm>
            <a:custGeom>
              <a:avLst/>
              <a:gdLst>
                <a:gd name="T0" fmla="*/ 2 w 184"/>
                <a:gd name="T1" fmla="*/ 5 h 108"/>
                <a:gd name="T2" fmla="*/ 55 w 184"/>
                <a:gd name="T3" fmla="*/ 107 h 108"/>
                <a:gd name="T4" fmla="*/ 58 w 184"/>
                <a:gd name="T5" fmla="*/ 108 h 108"/>
                <a:gd name="T6" fmla="*/ 181 w 184"/>
                <a:gd name="T7" fmla="*/ 76 h 108"/>
                <a:gd name="T8" fmla="*/ 179 w 184"/>
                <a:gd name="T9" fmla="*/ 72 h 108"/>
                <a:gd name="T10" fmla="*/ 57 w 184"/>
                <a:gd name="T11" fmla="*/ 103 h 108"/>
                <a:gd name="T12" fmla="*/ 59 w 184"/>
                <a:gd name="T13" fmla="*/ 104 h 108"/>
                <a:gd name="T14" fmla="*/ 6 w 184"/>
                <a:gd name="T15" fmla="*/ 2 h 108"/>
                <a:gd name="T16" fmla="*/ 2 w 184"/>
                <a:gd name="T17" fmla="*/ 5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4" h="108">
                  <a:moveTo>
                    <a:pt x="2" y="5"/>
                  </a:moveTo>
                  <a:cubicBezTo>
                    <a:pt x="20" y="39"/>
                    <a:pt x="37" y="73"/>
                    <a:pt x="55" y="107"/>
                  </a:cubicBezTo>
                  <a:cubicBezTo>
                    <a:pt x="56" y="107"/>
                    <a:pt x="57" y="108"/>
                    <a:pt x="58" y="108"/>
                  </a:cubicBezTo>
                  <a:cubicBezTo>
                    <a:pt x="99" y="97"/>
                    <a:pt x="140" y="87"/>
                    <a:pt x="181" y="76"/>
                  </a:cubicBezTo>
                  <a:cubicBezTo>
                    <a:pt x="184" y="76"/>
                    <a:pt x="182" y="71"/>
                    <a:pt x="179" y="72"/>
                  </a:cubicBezTo>
                  <a:cubicBezTo>
                    <a:pt x="138" y="82"/>
                    <a:pt x="97" y="93"/>
                    <a:pt x="57" y="103"/>
                  </a:cubicBezTo>
                  <a:cubicBezTo>
                    <a:pt x="57" y="103"/>
                    <a:pt x="58" y="104"/>
                    <a:pt x="59" y="104"/>
                  </a:cubicBezTo>
                  <a:cubicBezTo>
                    <a:pt x="41" y="70"/>
                    <a:pt x="24" y="36"/>
                    <a:pt x="6" y="2"/>
                  </a:cubicBezTo>
                  <a:cubicBezTo>
                    <a:pt x="5" y="0"/>
                    <a:pt x="0" y="2"/>
                    <a:pt x="2" y="5"/>
                  </a:cubicBezTo>
                  <a:close/>
                </a:path>
              </a:pathLst>
            </a:custGeom>
            <a:solidFill>
              <a:srgbClr val="FFFD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826" name="Freeform 636">
              <a:extLst>
                <a:ext uri="{FF2B5EF4-FFF2-40B4-BE49-F238E27FC236}">
                  <a16:creationId xmlns:a16="http://schemas.microsoft.com/office/drawing/2014/main" id="{8F41FB2A-7EE2-4715-89C7-60A1B80CB8B6}"/>
                </a:ext>
              </a:extLst>
            </p:cNvPr>
            <p:cNvSpPr>
              <a:spLocks/>
            </p:cNvSpPr>
            <p:nvPr/>
          </p:nvSpPr>
          <p:spPr bwMode="auto">
            <a:xfrm>
              <a:off x="801976" y="5231012"/>
              <a:ext cx="144466" cy="89406"/>
            </a:xfrm>
            <a:custGeom>
              <a:avLst/>
              <a:gdLst>
                <a:gd name="T0" fmla="*/ 1 w 140"/>
                <a:gd name="T1" fmla="*/ 4 h 87"/>
                <a:gd name="T2" fmla="*/ 34 w 140"/>
                <a:gd name="T3" fmla="*/ 72 h 87"/>
                <a:gd name="T4" fmla="*/ 56 w 140"/>
                <a:gd name="T5" fmla="*/ 85 h 87"/>
                <a:gd name="T6" fmla="*/ 75 w 140"/>
                <a:gd name="T7" fmla="*/ 79 h 87"/>
                <a:gd name="T8" fmla="*/ 94 w 140"/>
                <a:gd name="T9" fmla="*/ 71 h 87"/>
                <a:gd name="T10" fmla="*/ 137 w 140"/>
                <a:gd name="T11" fmla="*/ 55 h 87"/>
                <a:gd name="T12" fmla="*/ 136 w 140"/>
                <a:gd name="T13" fmla="*/ 50 h 87"/>
                <a:gd name="T14" fmla="*/ 90 w 140"/>
                <a:gd name="T15" fmla="*/ 68 h 87"/>
                <a:gd name="T16" fmla="*/ 68 w 140"/>
                <a:gd name="T17" fmla="*/ 76 h 87"/>
                <a:gd name="T18" fmla="*/ 47 w 140"/>
                <a:gd name="T19" fmla="*/ 80 h 87"/>
                <a:gd name="T20" fmla="*/ 35 w 140"/>
                <a:gd name="T21" fmla="*/ 65 h 87"/>
                <a:gd name="T22" fmla="*/ 25 w 140"/>
                <a:gd name="T23" fmla="*/ 46 h 87"/>
                <a:gd name="T24" fmla="*/ 5 w 140"/>
                <a:gd name="T25" fmla="*/ 3 h 87"/>
                <a:gd name="T26" fmla="*/ 1 w 140"/>
                <a:gd name="T27" fmla="*/ 4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40" h="87">
                  <a:moveTo>
                    <a:pt x="1" y="4"/>
                  </a:moveTo>
                  <a:cubicBezTo>
                    <a:pt x="10" y="27"/>
                    <a:pt x="21" y="51"/>
                    <a:pt x="34" y="72"/>
                  </a:cubicBezTo>
                  <a:cubicBezTo>
                    <a:pt x="39" y="80"/>
                    <a:pt x="46" y="87"/>
                    <a:pt x="56" y="85"/>
                  </a:cubicBezTo>
                  <a:cubicBezTo>
                    <a:pt x="63" y="84"/>
                    <a:pt x="69" y="81"/>
                    <a:pt x="75" y="79"/>
                  </a:cubicBezTo>
                  <a:cubicBezTo>
                    <a:pt x="81" y="76"/>
                    <a:pt x="87" y="74"/>
                    <a:pt x="94" y="71"/>
                  </a:cubicBezTo>
                  <a:cubicBezTo>
                    <a:pt x="108" y="66"/>
                    <a:pt x="123" y="60"/>
                    <a:pt x="137" y="55"/>
                  </a:cubicBezTo>
                  <a:cubicBezTo>
                    <a:pt x="140" y="53"/>
                    <a:pt x="139" y="49"/>
                    <a:pt x="136" y="50"/>
                  </a:cubicBezTo>
                  <a:cubicBezTo>
                    <a:pt x="121" y="56"/>
                    <a:pt x="106" y="62"/>
                    <a:pt x="90" y="68"/>
                  </a:cubicBezTo>
                  <a:cubicBezTo>
                    <a:pt x="83" y="71"/>
                    <a:pt x="76" y="73"/>
                    <a:pt x="68" y="76"/>
                  </a:cubicBezTo>
                  <a:cubicBezTo>
                    <a:pt x="62" y="79"/>
                    <a:pt x="54" y="83"/>
                    <a:pt x="47" y="80"/>
                  </a:cubicBezTo>
                  <a:cubicBezTo>
                    <a:pt x="41" y="77"/>
                    <a:pt x="38" y="70"/>
                    <a:pt x="35" y="65"/>
                  </a:cubicBezTo>
                  <a:cubicBezTo>
                    <a:pt x="32" y="59"/>
                    <a:pt x="28" y="52"/>
                    <a:pt x="25" y="46"/>
                  </a:cubicBezTo>
                  <a:cubicBezTo>
                    <a:pt x="18" y="32"/>
                    <a:pt x="11" y="17"/>
                    <a:pt x="5" y="3"/>
                  </a:cubicBezTo>
                  <a:cubicBezTo>
                    <a:pt x="4" y="0"/>
                    <a:pt x="0" y="1"/>
                    <a:pt x="1" y="4"/>
                  </a:cubicBezTo>
                  <a:close/>
                </a:path>
              </a:pathLst>
            </a:custGeom>
            <a:solidFill>
              <a:srgbClr val="FFFD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15" name="Freeform 638">
              <a:extLst>
                <a:ext uri="{FF2B5EF4-FFF2-40B4-BE49-F238E27FC236}">
                  <a16:creationId xmlns:a16="http://schemas.microsoft.com/office/drawing/2014/main" id="{D78E0613-1269-4E5A-93B8-100E74910A71}"/>
                </a:ext>
              </a:extLst>
            </p:cNvPr>
            <p:cNvSpPr>
              <a:spLocks/>
            </p:cNvSpPr>
            <p:nvPr/>
          </p:nvSpPr>
          <p:spPr bwMode="auto">
            <a:xfrm>
              <a:off x="771447" y="5438171"/>
              <a:ext cx="104670" cy="77957"/>
            </a:xfrm>
            <a:custGeom>
              <a:avLst/>
              <a:gdLst>
                <a:gd name="T0" fmla="*/ 1 w 102"/>
                <a:gd name="T1" fmla="*/ 5 h 76"/>
                <a:gd name="T2" fmla="*/ 34 w 102"/>
                <a:gd name="T3" fmla="*/ 74 h 76"/>
                <a:gd name="T4" fmla="*/ 37 w 102"/>
                <a:gd name="T5" fmla="*/ 75 h 76"/>
                <a:gd name="T6" fmla="*/ 100 w 102"/>
                <a:gd name="T7" fmla="*/ 34 h 76"/>
                <a:gd name="T8" fmla="*/ 97 w 102"/>
                <a:gd name="T9" fmla="*/ 30 h 76"/>
                <a:gd name="T10" fmla="*/ 34 w 102"/>
                <a:gd name="T11" fmla="*/ 71 h 76"/>
                <a:gd name="T12" fmla="*/ 38 w 102"/>
                <a:gd name="T13" fmla="*/ 72 h 76"/>
                <a:gd name="T14" fmla="*/ 5 w 102"/>
                <a:gd name="T15" fmla="*/ 3 h 76"/>
                <a:gd name="T16" fmla="*/ 1 w 102"/>
                <a:gd name="T17" fmla="*/ 5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2" h="76">
                  <a:moveTo>
                    <a:pt x="1" y="5"/>
                  </a:moveTo>
                  <a:cubicBezTo>
                    <a:pt x="12" y="28"/>
                    <a:pt x="23" y="51"/>
                    <a:pt x="34" y="74"/>
                  </a:cubicBezTo>
                  <a:cubicBezTo>
                    <a:pt x="34" y="76"/>
                    <a:pt x="36" y="76"/>
                    <a:pt x="37" y="75"/>
                  </a:cubicBezTo>
                  <a:cubicBezTo>
                    <a:pt x="58" y="62"/>
                    <a:pt x="79" y="48"/>
                    <a:pt x="100" y="34"/>
                  </a:cubicBezTo>
                  <a:cubicBezTo>
                    <a:pt x="102" y="33"/>
                    <a:pt x="100" y="28"/>
                    <a:pt x="97" y="30"/>
                  </a:cubicBezTo>
                  <a:cubicBezTo>
                    <a:pt x="76" y="44"/>
                    <a:pt x="55" y="57"/>
                    <a:pt x="34" y="71"/>
                  </a:cubicBezTo>
                  <a:cubicBezTo>
                    <a:pt x="35" y="71"/>
                    <a:pt x="37" y="72"/>
                    <a:pt x="38" y="72"/>
                  </a:cubicBezTo>
                  <a:cubicBezTo>
                    <a:pt x="27" y="49"/>
                    <a:pt x="16" y="26"/>
                    <a:pt x="5" y="3"/>
                  </a:cubicBezTo>
                  <a:cubicBezTo>
                    <a:pt x="4" y="0"/>
                    <a:pt x="0" y="2"/>
                    <a:pt x="1" y="5"/>
                  </a:cubicBezTo>
                  <a:close/>
                </a:path>
              </a:pathLst>
            </a:custGeom>
            <a:solidFill>
              <a:srgbClr val="FFFD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16" name="Freeform 639">
              <a:extLst>
                <a:ext uri="{FF2B5EF4-FFF2-40B4-BE49-F238E27FC236}">
                  <a16:creationId xmlns:a16="http://schemas.microsoft.com/office/drawing/2014/main" id="{2201AB48-57C8-4A81-B1D2-333D266C31FC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264" y="4887564"/>
              <a:ext cx="370160" cy="749589"/>
            </a:xfrm>
            <a:custGeom>
              <a:avLst/>
              <a:gdLst>
                <a:gd name="T0" fmla="*/ 313 w 359"/>
                <a:gd name="T1" fmla="*/ 699 h 727"/>
                <a:gd name="T2" fmla="*/ 288 w 359"/>
                <a:gd name="T3" fmla="*/ 723 h 727"/>
                <a:gd name="T4" fmla="*/ 278 w 359"/>
                <a:gd name="T5" fmla="*/ 726 h 727"/>
                <a:gd name="T6" fmla="*/ 263 w 359"/>
                <a:gd name="T7" fmla="*/ 727 h 727"/>
                <a:gd name="T8" fmla="*/ 28 w 359"/>
                <a:gd name="T9" fmla="*/ 253 h 727"/>
                <a:gd name="T10" fmla="*/ 7 w 359"/>
                <a:gd name="T11" fmla="*/ 63 h 727"/>
                <a:gd name="T12" fmla="*/ 17 w 359"/>
                <a:gd name="T13" fmla="*/ 25 h 727"/>
                <a:gd name="T14" fmla="*/ 30 w 359"/>
                <a:gd name="T15" fmla="*/ 9 h 727"/>
                <a:gd name="T16" fmla="*/ 38 w 359"/>
                <a:gd name="T17" fmla="*/ 4 h 727"/>
                <a:gd name="T18" fmla="*/ 47 w 359"/>
                <a:gd name="T19" fmla="*/ 2 h 727"/>
                <a:gd name="T20" fmla="*/ 81 w 359"/>
                <a:gd name="T21" fmla="*/ 9 h 727"/>
                <a:gd name="T22" fmla="*/ 324 w 359"/>
                <a:gd name="T23" fmla="*/ 306 h 727"/>
                <a:gd name="T24" fmla="*/ 313 w 359"/>
                <a:gd name="T25" fmla="*/ 699 h 7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59" h="727">
                  <a:moveTo>
                    <a:pt x="313" y="699"/>
                  </a:moveTo>
                  <a:cubicBezTo>
                    <a:pt x="310" y="710"/>
                    <a:pt x="299" y="718"/>
                    <a:pt x="288" y="723"/>
                  </a:cubicBezTo>
                  <a:cubicBezTo>
                    <a:pt x="285" y="724"/>
                    <a:pt x="281" y="725"/>
                    <a:pt x="278" y="726"/>
                  </a:cubicBezTo>
                  <a:cubicBezTo>
                    <a:pt x="273" y="727"/>
                    <a:pt x="268" y="727"/>
                    <a:pt x="263" y="727"/>
                  </a:cubicBezTo>
                  <a:cubicBezTo>
                    <a:pt x="154" y="587"/>
                    <a:pt x="74" y="424"/>
                    <a:pt x="28" y="253"/>
                  </a:cubicBezTo>
                  <a:cubicBezTo>
                    <a:pt x="12" y="191"/>
                    <a:pt x="0" y="127"/>
                    <a:pt x="7" y="63"/>
                  </a:cubicBezTo>
                  <a:cubicBezTo>
                    <a:pt x="8" y="50"/>
                    <a:pt x="11" y="37"/>
                    <a:pt x="17" y="25"/>
                  </a:cubicBezTo>
                  <a:cubicBezTo>
                    <a:pt x="20" y="19"/>
                    <a:pt x="25" y="13"/>
                    <a:pt x="30" y="9"/>
                  </a:cubicBezTo>
                  <a:cubicBezTo>
                    <a:pt x="33" y="7"/>
                    <a:pt x="35" y="6"/>
                    <a:pt x="38" y="4"/>
                  </a:cubicBezTo>
                  <a:cubicBezTo>
                    <a:pt x="41" y="3"/>
                    <a:pt x="44" y="2"/>
                    <a:pt x="47" y="2"/>
                  </a:cubicBezTo>
                  <a:cubicBezTo>
                    <a:pt x="58" y="0"/>
                    <a:pt x="70" y="4"/>
                    <a:pt x="81" y="9"/>
                  </a:cubicBezTo>
                  <a:cubicBezTo>
                    <a:pt x="202" y="61"/>
                    <a:pt x="289" y="179"/>
                    <a:pt x="324" y="306"/>
                  </a:cubicBezTo>
                  <a:cubicBezTo>
                    <a:pt x="359" y="434"/>
                    <a:pt x="347" y="571"/>
                    <a:pt x="313" y="69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17" name="Freeform 640">
              <a:extLst>
                <a:ext uri="{FF2B5EF4-FFF2-40B4-BE49-F238E27FC236}">
                  <a16:creationId xmlns:a16="http://schemas.microsoft.com/office/drawing/2014/main" id="{DA3BCC8E-F8D2-4E68-A9BC-13052541BFD1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317" y="4948622"/>
              <a:ext cx="227875" cy="691258"/>
            </a:xfrm>
            <a:custGeom>
              <a:avLst/>
              <a:gdLst>
                <a:gd name="T0" fmla="*/ 1 w 221"/>
                <a:gd name="T1" fmla="*/ 5 h 671"/>
                <a:gd name="T2" fmla="*/ 129 w 221"/>
                <a:gd name="T3" fmla="*/ 249 h 671"/>
                <a:gd name="T4" fmla="*/ 201 w 221"/>
                <a:gd name="T5" fmla="*/ 514 h 671"/>
                <a:gd name="T6" fmla="*/ 216 w 221"/>
                <a:gd name="T7" fmla="*/ 668 h 671"/>
                <a:gd name="T8" fmla="*/ 221 w 221"/>
                <a:gd name="T9" fmla="*/ 668 h 671"/>
                <a:gd name="T10" fmla="*/ 208 w 221"/>
                <a:gd name="T11" fmla="*/ 531 h 671"/>
                <a:gd name="T12" fmla="*/ 181 w 221"/>
                <a:gd name="T13" fmla="*/ 395 h 671"/>
                <a:gd name="T14" fmla="*/ 139 w 221"/>
                <a:gd name="T15" fmla="*/ 263 h 671"/>
                <a:gd name="T16" fmla="*/ 84 w 221"/>
                <a:gd name="T17" fmla="*/ 138 h 671"/>
                <a:gd name="T18" fmla="*/ 15 w 221"/>
                <a:gd name="T19" fmla="*/ 17 h 671"/>
                <a:gd name="T20" fmla="*/ 6 w 221"/>
                <a:gd name="T21" fmla="*/ 3 h 671"/>
                <a:gd name="T22" fmla="*/ 1 w 221"/>
                <a:gd name="T23" fmla="*/ 5 h 6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21" h="671">
                  <a:moveTo>
                    <a:pt x="1" y="5"/>
                  </a:moveTo>
                  <a:cubicBezTo>
                    <a:pt x="53" y="82"/>
                    <a:pt x="95" y="163"/>
                    <a:pt x="129" y="249"/>
                  </a:cubicBezTo>
                  <a:cubicBezTo>
                    <a:pt x="162" y="334"/>
                    <a:pt x="186" y="423"/>
                    <a:pt x="201" y="514"/>
                  </a:cubicBezTo>
                  <a:cubicBezTo>
                    <a:pt x="209" y="565"/>
                    <a:pt x="214" y="616"/>
                    <a:pt x="216" y="668"/>
                  </a:cubicBezTo>
                  <a:cubicBezTo>
                    <a:pt x="216" y="671"/>
                    <a:pt x="221" y="671"/>
                    <a:pt x="221" y="668"/>
                  </a:cubicBezTo>
                  <a:cubicBezTo>
                    <a:pt x="219" y="622"/>
                    <a:pt x="215" y="576"/>
                    <a:pt x="208" y="531"/>
                  </a:cubicBezTo>
                  <a:cubicBezTo>
                    <a:pt x="201" y="485"/>
                    <a:pt x="192" y="440"/>
                    <a:pt x="181" y="395"/>
                  </a:cubicBezTo>
                  <a:cubicBezTo>
                    <a:pt x="169" y="351"/>
                    <a:pt x="155" y="306"/>
                    <a:pt x="139" y="263"/>
                  </a:cubicBezTo>
                  <a:cubicBezTo>
                    <a:pt x="123" y="220"/>
                    <a:pt x="105" y="178"/>
                    <a:pt x="84" y="138"/>
                  </a:cubicBezTo>
                  <a:cubicBezTo>
                    <a:pt x="63" y="96"/>
                    <a:pt x="40" y="56"/>
                    <a:pt x="15" y="17"/>
                  </a:cubicBezTo>
                  <a:cubicBezTo>
                    <a:pt x="12" y="12"/>
                    <a:pt x="9" y="8"/>
                    <a:pt x="6" y="3"/>
                  </a:cubicBezTo>
                  <a:cubicBezTo>
                    <a:pt x="4" y="0"/>
                    <a:pt x="0" y="3"/>
                    <a:pt x="1" y="5"/>
                  </a:cubicBezTo>
                  <a:close/>
                </a:path>
              </a:pathLst>
            </a:custGeom>
            <a:solidFill>
              <a:srgbClr val="FFFD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18" name="Freeform 641">
              <a:extLst>
                <a:ext uri="{FF2B5EF4-FFF2-40B4-BE49-F238E27FC236}">
                  <a16:creationId xmlns:a16="http://schemas.microsoft.com/office/drawing/2014/main" id="{81DE6370-1DF4-4123-8E27-2BA3BADEEC38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424" y="4955708"/>
              <a:ext cx="99218" cy="74141"/>
            </a:xfrm>
            <a:custGeom>
              <a:avLst/>
              <a:gdLst>
                <a:gd name="T0" fmla="*/ 3 w 96"/>
                <a:gd name="T1" fmla="*/ 40 h 72"/>
                <a:gd name="T2" fmla="*/ 73 w 96"/>
                <a:gd name="T3" fmla="*/ 71 h 72"/>
                <a:gd name="T4" fmla="*/ 76 w 96"/>
                <a:gd name="T5" fmla="*/ 70 h 72"/>
                <a:gd name="T6" fmla="*/ 95 w 96"/>
                <a:gd name="T7" fmla="*/ 4 h 72"/>
                <a:gd name="T8" fmla="*/ 90 w 96"/>
                <a:gd name="T9" fmla="*/ 3 h 72"/>
                <a:gd name="T10" fmla="*/ 72 w 96"/>
                <a:gd name="T11" fmla="*/ 69 h 72"/>
                <a:gd name="T12" fmla="*/ 75 w 96"/>
                <a:gd name="T13" fmla="*/ 67 h 72"/>
                <a:gd name="T14" fmla="*/ 5 w 96"/>
                <a:gd name="T15" fmla="*/ 36 h 72"/>
                <a:gd name="T16" fmla="*/ 3 w 96"/>
                <a:gd name="T17" fmla="*/ 4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6" h="72">
                  <a:moveTo>
                    <a:pt x="3" y="40"/>
                  </a:moveTo>
                  <a:cubicBezTo>
                    <a:pt x="26" y="51"/>
                    <a:pt x="50" y="61"/>
                    <a:pt x="73" y="71"/>
                  </a:cubicBezTo>
                  <a:cubicBezTo>
                    <a:pt x="74" y="72"/>
                    <a:pt x="76" y="72"/>
                    <a:pt x="76" y="70"/>
                  </a:cubicBezTo>
                  <a:cubicBezTo>
                    <a:pt x="83" y="48"/>
                    <a:pt x="89" y="26"/>
                    <a:pt x="95" y="4"/>
                  </a:cubicBezTo>
                  <a:cubicBezTo>
                    <a:pt x="96" y="1"/>
                    <a:pt x="91" y="0"/>
                    <a:pt x="90" y="3"/>
                  </a:cubicBezTo>
                  <a:cubicBezTo>
                    <a:pt x="84" y="25"/>
                    <a:pt x="78" y="47"/>
                    <a:pt x="72" y="69"/>
                  </a:cubicBezTo>
                  <a:cubicBezTo>
                    <a:pt x="73" y="68"/>
                    <a:pt x="74" y="68"/>
                    <a:pt x="75" y="67"/>
                  </a:cubicBezTo>
                  <a:cubicBezTo>
                    <a:pt x="52" y="57"/>
                    <a:pt x="29" y="47"/>
                    <a:pt x="5" y="36"/>
                  </a:cubicBezTo>
                  <a:cubicBezTo>
                    <a:pt x="2" y="35"/>
                    <a:pt x="0" y="39"/>
                    <a:pt x="3" y="40"/>
                  </a:cubicBezTo>
                  <a:close/>
                </a:path>
              </a:pathLst>
            </a:custGeom>
            <a:solidFill>
              <a:srgbClr val="FFFD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19" name="Freeform 642">
              <a:extLst>
                <a:ext uri="{FF2B5EF4-FFF2-40B4-BE49-F238E27FC236}">
                  <a16:creationId xmlns:a16="http://schemas.microsoft.com/office/drawing/2014/main" id="{CA819E18-5D85-4CD7-8C1D-0437D1284DD5}"/>
                </a:ext>
              </a:extLst>
            </p:cNvPr>
            <p:cNvSpPr>
              <a:spLocks/>
            </p:cNvSpPr>
            <p:nvPr/>
          </p:nvSpPr>
          <p:spPr bwMode="auto">
            <a:xfrm>
              <a:off x="575191" y="5180313"/>
              <a:ext cx="130837" cy="101944"/>
            </a:xfrm>
            <a:custGeom>
              <a:avLst/>
              <a:gdLst>
                <a:gd name="T0" fmla="*/ 3 w 127"/>
                <a:gd name="T1" fmla="*/ 49 h 99"/>
                <a:gd name="T2" fmla="*/ 91 w 127"/>
                <a:gd name="T3" fmla="*/ 99 h 99"/>
                <a:gd name="T4" fmla="*/ 95 w 127"/>
                <a:gd name="T5" fmla="*/ 97 h 99"/>
                <a:gd name="T6" fmla="*/ 126 w 127"/>
                <a:gd name="T7" fmla="*/ 4 h 99"/>
                <a:gd name="T8" fmla="*/ 121 w 127"/>
                <a:gd name="T9" fmla="*/ 3 h 99"/>
                <a:gd name="T10" fmla="*/ 90 w 127"/>
                <a:gd name="T11" fmla="*/ 96 h 99"/>
                <a:gd name="T12" fmla="*/ 94 w 127"/>
                <a:gd name="T13" fmla="*/ 94 h 99"/>
                <a:gd name="T14" fmla="*/ 5 w 127"/>
                <a:gd name="T15" fmla="*/ 45 h 99"/>
                <a:gd name="T16" fmla="*/ 3 w 127"/>
                <a:gd name="T17" fmla="*/ 49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7" h="99">
                  <a:moveTo>
                    <a:pt x="3" y="49"/>
                  </a:moveTo>
                  <a:cubicBezTo>
                    <a:pt x="32" y="65"/>
                    <a:pt x="62" y="82"/>
                    <a:pt x="91" y="99"/>
                  </a:cubicBezTo>
                  <a:cubicBezTo>
                    <a:pt x="93" y="99"/>
                    <a:pt x="94" y="99"/>
                    <a:pt x="95" y="97"/>
                  </a:cubicBezTo>
                  <a:cubicBezTo>
                    <a:pt x="105" y="66"/>
                    <a:pt x="115" y="35"/>
                    <a:pt x="126" y="4"/>
                  </a:cubicBezTo>
                  <a:cubicBezTo>
                    <a:pt x="127" y="1"/>
                    <a:pt x="122" y="0"/>
                    <a:pt x="121" y="3"/>
                  </a:cubicBezTo>
                  <a:cubicBezTo>
                    <a:pt x="111" y="34"/>
                    <a:pt x="100" y="65"/>
                    <a:pt x="90" y="96"/>
                  </a:cubicBezTo>
                  <a:cubicBezTo>
                    <a:pt x="91" y="95"/>
                    <a:pt x="93" y="95"/>
                    <a:pt x="94" y="94"/>
                  </a:cubicBezTo>
                  <a:cubicBezTo>
                    <a:pt x="64" y="78"/>
                    <a:pt x="35" y="61"/>
                    <a:pt x="5" y="45"/>
                  </a:cubicBezTo>
                  <a:cubicBezTo>
                    <a:pt x="2" y="43"/>
                    <a:pt x="0" y="47"/>
                    <a:pt x="3" y="49"/>
                  </a:cubicBezTo>
                  <a:close/>
                </a:path>
              </a:pathLst>
            </a:custGeom>
            <a:solidFill>
              <a:srgbClr val="FFFD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20" name="Freeform 643">
              <a:extLst>
                <a:ext uri="{FF2B5EF4-FFF2-40B4-BE49-F238E27FC236}">
                  <a16:creationId xmlns:a16="http://schemas.microsoft.com/office/drawing/2014/main" id="{EBA6C2B6-4C59-4940-B1BF-CEE018264875}"/>
                </a:ext>
              </a:extLst>
            </p:cNvPr>
            <p:cNvSpPr>
              <a:spLocks/>
            </p:cNvSpPr>
            <p:nvPr/>
          </p:nvSpPr>
          <p:spPr bwMode="auto">
            <a:xfrm>
              <a:off x="676590" y="5463794"/>
              <a:ext cx="96493" cy="64874"/>
            </a:xfrm>
            <a:custGeom>
              <a:avLst/>
              <a:gdLst>
                <a:gd name="T0" fmla="*/ 3 w 94"/>
                <a:gd name="T1" fmla="*/ 32 h 63"/>
                <a:gd name="T2" fmla="*/ 30 w 94"/>
                <a:gd name="T3" fmla="*/ 51 h 63"/>
                <a:gd name="T4" fmla="*/ 51 w 94"/>
                <a:gd name="T5" fmla="*/ 57 h 63"/>
                <a:gd name="T6" fmla="*/ 61 w 94"/>
                <a:gd name="T7" fmla="*/ 45 h 63"/>
                <a:gd name="T8" fmla="*/ 71 w 94"/>
                <a:gd name="T9" fmla="*/ 33 h 63"/>
                <a:gd name="T10" fmla="*/ 92 w 94"/>
                <a:gd name="T11" fmla="*/ 6 h 63"/>
                <a:gd name="T12" fmla="*/ 89 w 94"/>
                <a:gd name="T13" fmla="*/ 3 h 63"/>
                <a:gd name="T14" fmla="*/ 52 w 94"/>
                <a:gd name="T15" fmla="*/ 48 h 63"/>
                <a:gd name="T16" fmla="*/ 41 w 94"/>
                <a:gd name="T17" fmla="*/ 53 h 63"/>
                <a:gd name="T18" fmla="*/ 29 w 94"/>
                <a:gd name="T19" fmla="*/ 45 h 63"/>
                <a:gd name="T20" fmla="*/ 5 w 94"/>
                <a:gd name="T21" fmla="*/ 28 h 63"/>
                <a:gd name="T22" fmla="*/ 3 w 94"/>
                <a:gd name="T23" fmla="*/ 32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4" h="63">
                  <a:moveTo>
                    <a:pt x="3" y="32"/>
                  </a:moveTo>
                  <a:cubicBezTo>
                    <a:pt x="12" y="38"/>
                    <a:pt x="21" y="44"/>
                    <a:pt x="30" y="51"/>
                  </a:cubicBezTo>
                  <a:cubicBezTo>
                    <a:pt x="36" y="55"/>
                    <a:pt x="44" y="63"/>
                    <a:pt x="51" y="57"/>
                  </a:cubicBezTo>
                  <a:cubicBezTo>
                    <a:pt x="55" y="53"/>
                    <a:pt x="58" y="49"/>
                    <a:pt x="61" y="45"/>
                  </a:cubicBezTo>
                  <a:cubicBezTo>
                    <a:pt x="64" y="41"/>
                    <a:pt x="68" y="37"/>
                    <a:pt x="71" y="33"/>
                  </a:cubicBezTo>
                  <a:cubicBezTo>
                    <a:pt x="78" y="24"/>
                    <a:pt x="85" y="15"/>
                    <a:pt x="92" y="6"/>
                  </a:cubicBezTo>
                  <a:cubicBezTo>
                    <a:pt x="94" y="4"/>
                    <a:pt x="91" y="0"/>
                    <a:pt x="89" y="3"/>
                  </a:cubicBezTo>
                  <a:cubicBezTo>
                    <a:pt x="77" y="18"/>
                    <a:pt x="64" y="33"/>
                    <a:pt x="52" y="48"/>
                  </a:cubicBezTo>
                  <a:cubicBezTo>
                    <a:pt x="49" y="52"/>
                    <a:pt x="46" y="56"/>
                    <a:pt x="41" y="53"/>
                  </a:cubicBezTo>
                  <a:cubicBezTo>
                    <a:pt x="37" y="51"/>
                    <a:pt x="33" y="48"/>
                    <a:pt x="29" y="45"/>
                  </a:cubicBezTo>
                  <a:cubicBezTo>
                    <a:pt x="21" y="39"/>
                    <a:pt x="13" y="33"/>
                    <a:pt x="5" y="28"/>
                  </a:cubicBezTo>
                  <a:cubicBezTo>
                    <a:pt x="3" y="26"/>
                    <a:pt x="0" y="30"/>
                    <a:pt x="3" y="32"/>
                  </a:cubicBezTo>
                  <a:close/>
                </a:path>
              </a:pathLst>
            </a:custGeom>
            <a:solidFill>
              <a:srgbClr val="FFFD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21" name="Freeform 644">
              <a:extLst>
                <a:ext uri="{FF2B5EF4-FFF2-40B4-BE49-F238E27FC236}">
                  <a16:creationId xmlns:a16="http://schemas.microsoft.com/office/drawing/2014/main" id="{D49EBEA4-4636-42BA-AB66-E033BF90D76B}"/>
                </a:ext>
              </a:extLst>
            </p:cNvPr>
            <p:cNvSpPr>
              <a:spLocks/>
            </p:cNvSpPr>
            <p:nvPr/>
          </p:nvSpPr>
          <p:spPr bwMode="auto">
            <a:xfrm>
              <a:off x="570284" y="5566828"/>
              <a:ext cx="447028" cy="297110"/>
            </a:xfrm>
            <a:custGeom>
              <a:avLst/>
              <a:gdLst>
                <a:gd name="T0" fmla="*/ 347 w 434"/>
                <a:gd name="T1" fmla="*/ 288 h 288"/>
                <a:gd name="T2" fmla="*/ 86 w 434"/>
                <a:gd name="T3" fmla="*/ 288 h 288"/>
                <a:gd name="T4" fmla="*/ 31 w 434"/>
                <a:gd name="T5" fmla="*/ 240 h 288"/>
                <a:gd name="T6" fmla="*/ 5 w 434"/>
                <a:gd name="T7" fmla="*/ 64 h 288"/>
                <a:gd name="T8" fmla="*/ 60 w 434"/>
                <a:gd name="T9" fmla="*/ 0 h 288"/>
                <a:gd name="T10" fmla="*/ 374 w 434"/>
                <a:gd name="T11" fmla="*/ 0 h 288"/>
                <a:gd name="T12" fmla="*/ 429 w 434"/>
                <a:gd name="T13" fmla="*/ 64 h 288"/>
                <a:gd name="T14" fmla="*/ 402 w 434"/>
                <a:gd name="T15" fmla="*/ 240 h 288"/>
                <a:gd name="T16" fmla="*/ 347 w 434"/>
                <a:gd name="T17" fmla="*/ 288 h 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34" h="288">
                  <a:moveTo>
                    <a:pt x="347" y="288"/>
                  </a:moveTo>
                  <a:cubicBezTo>
                    <a:pt x="86" y="288"/>
                    <a:pt x="86" y="288"/>
                    <a:pt x="86" y="288"/>
                  </a:cubicBezTo>
                  <a:cubicBezTo>
                    <a:pt x="59" y="288"/>
                    <a:pt x="35" y="268"/>
                    <a:pt x="31" y="240"/>
                  </a:cubicBezTo>
                  <a:cubicBezTo>
                    <a:pt x="5" y="64"/>
                    <a:pt x="5" y="64"/>
                    <a:pt x="5" y="64"/>
                  </a:cubicBezTo>
                  <a:cubicBezTo>
                    <a:pt x="0" y="30"/>
                    <a:pt x="26" y="0"/>
                    <a:pt x="60" y="0"/>
                  </a:cubicBezTo>
                  <a:cubicBezTo>
                    <a:pt x="374" y="0"/>
                    <a:pt x="374" y="0"/>
                    <a:pt x="374" y="0"/>
                  </a:cubicBezTo>
                  <a:cubicBezTo>
                    <a:pt x="408" y="0"/>
                    <a:pt x="434" y="30"/>
                    <a:pt x="429" y="64"/>
                  </a:cubicBezTo>
                  <a:cubicBezTo>
                    <a:pt x="402" y="240"/>
                    <a:pt x="402" y="240"/>
                    <a:pt x="402" y="240"/>
                  </a:cubicBezTo>
                  <a:cubicBezTo>
                    <a:pt x="398" y="268"/>
                    <a:pt x="375" y="288"/>
                    <a:pt x="347" y="288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22" name="Freeform 645">
              <a:extLst>
                <a:ext uri="{FF2B5EF4-FFF2-40B4-BE49-F238E27FC236}">
                  <a16:creationId xmlns:a16="http://schemas.microsoft.com/office/drawing/2014/main" id="{1D71CB42-8485-492C-97B7-DC9327734B7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4627" y="1731658"/>
              <a:ext cx="23987" cy="23442"/>
            </a:xfrm>
            <a:custGeom>
              <a:avLst/>
              <a:gdLst>
                <a:gd name="T0" fmla="*/ 12 w 44"/>
                <a:gd name="T1" fmla="*/ 43 h 43"/>
                <a:gd name="T2" fmla="*/ 0 w 44"/>
                <a:gd name="T3" fmla="*/ 32 h 43"/>
                <a:gd name="T4" fmla="*/ 33 w 44"/>
                <a:gd name="T5" fmla="*/ 0 h 43"/>
                <a:gd name="T6" fmla="*/ 44 w 44"/>
                <a:gd name="T7" fmla="*/ 9 h 43"/>
                <a:gd name="T8" fmla="*/ 12 w 44"/>
                <a:gd name="T9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" h="43">
                  <a:moveTo>
                    <a:pt x="12" y="43"/>
                  </a:moveTo>
                  <a:lnTo>
                    <a:pt x="0" y="32"/>
                  </a:lnTo>
                  <a:lnTo>
                    <a:pt x="33" y="0"/>
                  </a:lnTo>
                  <a:lnTo>
                    <a:pt x="44" y="9"/>
                  </a:lnTo>
                  <a:lnTo>
                    <a:pt x="12" y="43"/>
                  </a:lnTo>
                  <a:close/>
                </a:path>
              </a:pathLst>
            </a:custGeom>
            <a:solidFill>
              <a:srgbClr val="5551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23" name="Freeform 646">
              <a:extLst>
                <a:ext uri="{FF2B5EF4-FFF2-40B4-BE49-F238E27FC236}">
                  <a16:creationId xmlns:a16="http://schemas.microsoft.com/office/drawing/2014/main" id="{6CB5D545-EC9B-49B2-A27D-CE4A4B8FAE7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063466" y="1785083"/>
              <a:ext cx="1834449" cy="3115020"/>
            </a:xfrm>
            <a:custGeom>
              <a:avLst/>
              <a:gdLst>
                <a:gd name="T0" fmla="*/ 308 w 1780"/>
                <a:gd name="T1" fmla="*/ 3015 h 3022"/>
                <a:gd name="T2" fmla="*/ 202 w 1780"/>
                <a:gd name="T3" fmla="*/ 2921 h 3022"/>
                <a:gd name="T4" fmla="*/ 138 w 1780"/>
                <a:gd name="T5" fmla="*/ 2851 h 3022"/>
                <a:gd name="T6" fmla="*/ 112 w 1780"/>
                <a:gd name="T7" fmla="*/ 2811 h 3022"/>
                <a:gd name="T8" fmla="*/ 112 w 1780"/>
                <a:gd name="T9" fmla="*/ 2811 h 3022"/>
                <a:gd name="T10" fmla="*/ 76 w 1780"/>
                <a:gd name="T11" fmla="*/ 2722 h 3022"/>
                <a:gd name="T12" fmla="*/ 31 w 1780"/>
                <a:gd name="T13" fmla="*/ 2588 h 3022"/>
                <a:gd name="T14" fmla="*/ 6 w 1780"/>
                <a:gd name="T15" fmla="*/ 2496 h 3022"/>
                <a:gd name="T16" fmla="*/ 2 w 1780"/>
                <a:gd name="T17" fmla="*/ 2448 h 3022"/>
                <a:gd name="T18" fmla="*/ 10 w 1780"/>
                <a:gd name="T19" fmla="*/ 2444 h 3022"/>
                <a:gd name="T20" fmla="*/ 1 w 1780"/>
                <a:gd name="T21" fmla="*/ 2353 h 3022"/>
                <a:gd name="T22" fmla="*/ 17 w 1780"/>
                <a:gd name="T23" fmla="*/ 2259 h 3022"/>
                <a:gd name="T24" fmla="*/ 17 w 1780"/>
                <a:gd name="T25" fmla="*/ 2259 h 3022"/>
                <a:gd name="T26" fmla="*/ 45 w 1780"/>
                <a:gd name="T27" fmla="*/ 2120 h 3022"/>
                <a:gd name="T28" fmla="*/ 66 w 1780"/>
                <a:gd name="T29" fmla="*/ 2026 h 3022"/>
                <a:gd name="T30" fmla="*/ 83 w 1780"/>
                <a:gd name="T31" fmla="*/ 1982 h 3022"/>
                <a:gd name="T32" fmla="*/ 128 w 1780"/>
                <a:gd name="T33" fmla="*/ 1898 h 3022"/>
                <a:gd name="T34" fmla="*/ 128 w 1780"/>
                <a:gd name="T35" fmla="*/ 1898 h 3022"/>
                <a:gd name="T36" fmla="*/ 194 w 1780"/>
                <a:gd name="T37" fmla="*/ 1772 h 3022"/>
                <a:gd name="T38" fmla="*/ 238 w 1780"/>
                <a:gd name="T39" fmla="*/ 1687 h 3022"/>
                <a:gd name="T40" fmla="*/ 265 w 1780"/>
                <a:gd name="T41" fmla="*/ 1648 h 3022"/>
                <a:gd name="T42" fmla="*/ 327 w 1780"/>
                <a:gd name="T43" fmla="*/ 1576 h 3022"/>
                <a:gd name="T44" fmla="*/ 327 w 1780"/>
                <a:gd name="T45" fmla="*/ 1576 h 3022"/>
                <a:gd name="T46" fmla="*/ 416 w 1780"/>
                <a:gd name="T47" fmla="*/ 1464 h 3022"/>
                <a:gd name="T48" fmla="*/ 472 w 1780"/>
                <a:gd name="T49" fmla="*/ 1387 h 3022"/>
                <a:gd name="T50" fmla="*/ 504 w 1780"/>
                <a:gd name="T51" fmla="*/ 1351 h 3022"/>
                <a:gd name="T52" fmla="*/ 574 w 1780"/>
                <a:gd name="T53" fmla="*/ 1287 h 3022"/>
                <a:gd name="T54" fmla="*/ 574 w 1780"/>
                <a:gd name="T55" fmla="*/ 1287 h 3022"/>
                <a:gd name="T56" fmla="*/ 671 w 1780"/>
                <a:gd name="T57" fmla="*/ 1182 h 3022"/>
                <a:gd name="T58" fmla="*/ 731 w 1780"/>
                <a:gd name="T59" fmla="*/ 1108 h 3022"/>
                <a:gd name="T60" fmla="*/ 763 w 1780"/>
                <a:gd name="T61" fmla="*/ 1073 h 3022"/>
                <a:gd name="T62" fmla="*/ 834 w 1780"/>
                <a:gd name="T63" fmla="*/ 1009 h 3022"/>
                <a:gd name="T64" fmla="*/ 834 w 1780"/>
                <a:gd name="T65" fmla="*/ 1009 h 3022"/>
                <a:gd name="T66" fmla="*/ 932 w 1780"/>
                <a:gd name="T67" fmla="*/ 905 h 3022"/>
                <a:gd name="T68" fmla="*/ 991 w 1780"/>
                <a:gd name="T69" fmla="*/ 831 h 3022"/>
                <a:gd name="T70" fmla="*/ 1024 w 1780"/>
                <a:gd name="T71" fmla="*/ 796 h 3022"/>
                <a:gd name="T72" fmla="*/ 1095 w 1780"/>
                <a:gd name="T73" fmla="*/ 732 h 3022"/>
                <a:gd name="T74" fmla="*/ 1095 w 1780"/>
                <a:gd name="T75" fmla="*/ 732 h 3022"/>
                <a:gd name="T76" fmla="*/ 1193 w 1780"/>
                <a:gd name="T77" fmla="*/ 628 h 3022"/>
                <a:gd name="T78" fmla="*/ 1252 w 1780"/>
                <a:gd name="T79" fmla="*/ 554 h 3022"/>
                <a:gd name="T80" fmla="*/ 1285 w 1780"/>
                <a:gd name="T81" fmla="*/ 519 h 3022"/>
                <a:gd name="T82" fmla="*/ 1356 w 1780"/>
                <a:gd name="T83" fmla="*/ 455 h 3022"/>
                <a:gd name="T84" fmla="*/ 1356 w 1780"/>
                <a:gd name="T85" fmla="*/ 455 h 3022"/>
                <a:gd name="T86" fmla="*/ 1454 w 1780"/>
                <a:gd name="T87" fmla="*/ 351 h 3022"/>
                <a:gd name="T88" fmla="*/ 1513 w 1780"/>
                <a:gd name="T89" fmla="*/ 277 h 3022"/>
                <a:gd name="T90" fmla="*/ 1545 w 1780"/>
                <a:gd name="T91" fmla="*/ 242 h 3022"/>
                <a:gd name="T92" fmla="*/ 1617 w 1780"/>
                <a:gd name="T93" fmla="*/ 178 h 3022"/>
                <a:gd name="T94" fmla="*/ 1617 w 1780"/>
                <a:gd name="T95" fmla="*/ 178 h 3022"/>
                <a:gd name="T96" fmla="*/ 1714 w 1780"/>
                <a:gd name="T97" fmla="*/ 74 h 3022"/>
                <a:gd name="T98" fmla="*/ 1774 w 1780"/>
                <a:gd name="T99" fmla="*/ 0 h 30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780" h="3022">
                  <a:moveTo>
                    <a:pt x="303" y="3022"/>
                  </a:moveTo>
                  <a:cubicBezTo>
                    <a:pt x="290" y="3013"/>
                    <a:pt x="278" y="3003"/>
                    <a:pt x="265" y="2993"/>
                  </a:cubicBezTo>
                  <a:cubicBezTo>
                    <a:pt x="270" y="2987"/>
                    <a:pt x="270" y="2987"/>
                    <a:pt x="270" y="2987"/>
                  </a:cubicBezTo>
                  <a:cubicBezTo>
                    <a:pt x="283" y="2997"/>
                    <a:pt x="295" y="3006"/>
                    <a:pt x="308" y="3015"/>
                  </a:cubicBezTo>
                  <a:lnTo>
                    <a:pt x="303" y="3022"/>
                  </a:lnTo>
                  <a:close/>
                  <a:moveTo>
                    <a:pt x="230" y="2961"/>
                  </a:moveTo>
                  <a:cubicBezTo>
                    <a:pt x="218" y="2950"/>
                    <a:pt x="207" y="2938"/>
                    <a:pt x="197" y="2927"/>
                  </a:cubicBezTo>
                  <a:cubicBezTo>
                    <a:pt x="202" y="2921"/>
                    <a:pt x="202" y="2921"/>
                    <a:pt x="202" y="2921"/>
                  </a:cubicBezTo>
                  <a:cubicBezTo>
                    <a:pt x="213" y="2933"/>
                    <a:pt x="224" y="2944"/>
                    <a:pt x="235" y="2955"/>
                  </a:cubicBezTo>
                  <a:lnTo>
                    <a:pt x="230" y="2961"/>
                  </a:lnTo>
                  <a:close/>
                  <a:moveTo>
                    <a:pt x="166" y="2890"/>
                  </a:moveTo>
                  <a:cubicBezTo>
                    <a:pt x="156" y="2877"/>
                    <a:pt x="147" y="2864"/>
                    <a:pt x="138" y="2851"/>
                  </a:cubicBezTo>
                  <a:cubicBezTo>
                    <a:pt x="144" y="2847"/>
                    <a:pt x="144" y="2847"/>
                    <a:pt x="144" y="2847"/>
                  </a:cubicBezTo>
                  <a:cubicBezTo>
                    <a:pt x="153" y="2860"/>
                    <a:pt x="163" y="2873"/>
                    <a:pt x="172" y="2885"/>
                  </a:cubicBezTo>
                  <a:lnTo>
                    <a:pt x="166" y="2890"/>
                  </a:lnTo>
                  <a:close/>
                  <a:moveTo>
                    <a:pt x="112" y="2811"/>
                  </a:moveTo>
                  <a:cubicBezTo>
                    <a:pt x="104" y="2797"/>
                    <a:pt x="96" y="2783"/>
                    <a:pt x="89" y="2769"/>
                  </a:cubicBezTo>
                  <a:cubicBezTo>
                    <a:pt x="96" y="2765"/>
                    <a:pt x="96" y="2765"/>
                    <a:pt x="96" y="2765"/>
                  </a:cubicBezTo>
                  <a:cubicBezTo>
                    <a:pt x="103" y="2779"/>
                    <a:pt x="111" y="2793"/>
                    <a:pt x="119" y="2807"/>
                  </a:cubicBezTo>
                  <a:lnTo>
                    <a:pt x="112" y="2811"/>
                  </a:lnTo>
                  <a:close/>
                  <a:moveTo>
                    <a:pt x="69" y="2726"/>
                  </a:moveTo>
                  <a:cubicBezTo>
                    <a:pt x="62" y="2711"/>
                    <a:pt x="56" y="2696"/>
                    <a:pt x="51" y="2681"/>
                  </a:cubicBezTo>
                  <a:cubicBezTo>
                    <a:pt x="58" y="2679"/>
                    <a:pt x="58" y="2679"/>
                    <a:pt x="58" y="2679"/>
                  </a:cubicBezTo>
                  <a:cubicBezTo>
                    <a:pt x="64" y="2693"/>
                    <a:pt x="70" y="2708"/>
                    <a:pt x="76" y="2722"/>
                  </a:cubicBezTo>
                  <a:lnTo>
                    <a:pt x="69" y="2726"/>
                  </a:lnTo>
                  <a:close/>
                  <a:moveTo>
                    <a:pt x="36" y="2636"/>
                  </a:moveTo>
                  <a:cubicBezTo>
                    <a:pt x="31" y="2621"/>
                    <a:pt x="27" y="2605"/>
                    <a:pt x="23" y="2590"/>
                  </a:cubicBezTo>
                  <a:cubicBezTo>
                    <a:pt x="31" y="2588"/>
                    <a:pt x="31" y="2588"/>
                    <a:pt x="31" y="2588"/>
                  </a:cubicBezTo>
                  <a:cubicBezTo>
                    <a:pt x="35" y="2603"/>
                    <a:pt x="39" y="2619"/>
                    <a:pt x="43" y="2634"/>
                  </a:cubicBezTo>
                  <a:lnTo>
                    <a:pt x="36" y="2636"/>
                  </a:lnTo>
                  <a:close/>
                  <a:moveTo>
                    <a:pt x="13" y="2543"/>
                  </a:moveTo>
                  <a:cubicBezTo>
                    <a:pt x="11" y="2527"/>
                    <a:pt x="8" y="2512"/>
                    <a:pt x="6" y="2496"/>
                  </a:cubicBezTo>
                  <a:cubicBezTo>
                    <a:pt x="14" y="2495"/>
                    <a:pt x="14" y="2495"/>
                    <a:pt x="14" y="2495"/>
                  </a:cubicBezTo>
                  <a:cubicBezTo>
                    <a:pt x="16" y="2510"/>
                    <a:pt x="18" y="2526"/>
                    <a:pt x="21" y="2542"/>
                  </a:cubicBezTo>
                  <a:lnTo>
                    <a:pt x="13" y="2543"/>
                  </a:lnTo>
                  <a:close/>
                  <a:moveTo>
                    <a:pt x="2" y="2448"/>
                  </a:moveTo>
                  <a:cubicBezTo>
                    <a:pt x="2" y="2444"/>
                    <a:pt x="2" y="2444"/>
                    <a:pt x="2" y="2444"/>
                  </a:cubicBezTo>
                  <a:cubicBezTo>
                    <a:pt x="1" y="2430"/>
                    <a:pt x="0" y="2415"/>
                    <a:pt x="0" y="2401"/>
                  </a:cubicBezTo>
                  <a:cubicBezTo>
                    <a:pt x="8" y="2401"/>
                    <a:pt x="8" y="2401"/>
                    <a:pt x="8" y="2401"/>
                  </a:cubicBezTo>
                  <a:cubicBezTo>
                    <a:pt x="8" y="2415"/>
                    <a:pt x="9" y="2429"/>
                    <a:pt x="10" y="2444"/>
                  </a:cubicBezTo>
                  <a:cubicBezTo>
                    <a:pt x="10" y="2448"/>
                    <a:pt x="10" y="2448"/>
                    <a:pt x="10" y="2448"/>
                  </a:cubicBezTo>
                  <a:lnTo>
                    <a:pt x="2" y="2448"/>
                  </a:lnTo>
                  <a:close/>
                  <a:moveTo>
                    <a:pt x="9" y="2353"/>
                  </a:moveTo>
                  <a:cubicBezTo>
                    <a:pt x="1" y="2353"/>
                    <a:pt x="1" y="2353"/>
                    <a:pt x="1" y="2353"/>
                  </a:cubicBezTo>
                  <a:cubicBezTo>
                    <a:pt x="1" y="2337"/>
                    <a:pt x="2" y="2321"/>
                    <a:pt x="4" y="2305"/>
                  </a:cubicBezTo>
                  <a:cubicBezTo>
                    <a:pt x="12" y="2306"/>
                    <a:pt x="12" y="2306"/>
                    <a:pt x="12" y="2306"/>
                  </a:cubicBezTo>
                  <a:cubicBezTo>
                    <a:pt x="10" y="2322"/>
                    <a:pt x="9" y="2338"/>
                    <a:pt x="9" y="2353"/>
                  </a:cubicBezTo>
                  <a:close/>
                  <a:moveTo>
                    <a:pt x="17" y="2259"/>
                  </a:moveTo>
                  <a:cubicBezTo>
                    <a:pt x="9" y="2258"/>
                    <a:pt x="9" y="2258"/>
                    <a:pt x="9" y="2258"/>
                  </a:cubicBezTo>
                  <a:cubicBezTo>
                    <a:pt x="11" y="2242"/>
                    <a:pt x="14" y="2226"/>
                    <a:pt x="17" y="2211"/>
                  </a:cubicBezTo>
                  <a:cubicBezTo>
                    <a:pt x="24" y="2212"/>
                    <a:pt x="24" y="2212"/>
                    <a:pt x="24" y="2212"/>
                  </a:cubicBezTo>
                  <a:cubicBezTo>
                    <a:pt x="22" y="2228"/>
                    <a:pt x="19" y="2243"/>
                    <a:pt x="17" y="2259"/>
                  </a:cubicBezTo>
                  <a:close/>
                  <a:moveTo>
                    <a:pt x="34" y="2166"/>
                  </a:moveTo>
                  <a:cubicBezTo>
                    <a:pt x="26" y="2164"/>
                    <a:pt x="26" y="2164"/>
                    <a:pt x="26" y="2164"/>
                  </a:cubicBezTo>
                  <a:cubicBezTo>
                    <a:pt x="30" y="2149"/>
                    <a:pt x="33" y="2133"/>
                    <a:pt x="38" y="2118"/>
                  </a:cubicBezTo>
                  <a:cubicBezTo>
                    <a:pt x="45" y="2120"/>
                    <a:pt x="45" y="2120"/>
                    <a:pt x="45" y="2120"/>
                  </a:cubicBezTo>
                  <a:cubicBezTo>
                    <a:pt x="41" y="2135"/>
                    <a:pt x="37" y="2150"/>
                    <a:pt x="34" y="2166"/>
                  </a:cubicBezTo>
                  <a:close/>
                  <a:moveTo>
                    <a:pt x="59" y="2074"/>
                  </a:moveTo>
                  <a:cubicBezTo>
                    <a:pt x="51" y="2072"/>
                    <a:pt x="51" y="2072"/>
                    <a:pt x="51" y="2072"/>
                  </a:cubicBezTo>
                  <a:cubicBezTo>
                    <a:pt x="56" y="2057"/>
                    <a:pt x="61" y="2042"/>
                    <a:pt x="66" y="2026"/>
                  </a:cubicBezTo>
                  <a:cubicBezTo>
                    <a:pt x="73" y="2029"/>
                    <a:pt x="73" y="2029"/>
                    <a:pt x="73" y="2029"/>
                  </a:cubicBezTo>
                  <a:cubicBezTo>
                    <a:pt x="68" y="2044"/>
                    <a:pt x="63" y="2059"/>
                    <a:pt x="59" y="2074"/>
                  </a:cubicBezTo>
                  <a:close/>
                  <a:moveTo>
                    <a:pt x="90" y="1985"/>
                  </a:moveTo>
                  <a:cubicBezTo>
                    <a:pt x="83" y="1982"/>
                    <a:pt x="83" y="1982"/>
                    <a:pt x="83" y="1982"/>
                  </a:cubicBezTo>
                  <a:cubicBezTo>
                    <a:pt x="88" y="1967"/>
                    <a:pt x="94" y="1952"/>
                    <a:pt x="101" y="1938"/>
                  </a:cubicBezTo>
                  <a:cubicBezTo>
                    <a:pt x="108" y="1941"/>
                    <a:pt x="108" y="1941"/>
                    <a:pt x="108" y="1941"/>
                  </a:cubicBezTo>
                  <a:cubicBezTo>
                    <a:pt x="102" y="1956"/>
                    <a:pt x="96" y="1970"/>
                    <a:pt x="90" y="1985"/>
                  </a:cubicBezTo>
                  <a:close/>
                  <a:moveTo>
                    <a:pt x="128" y="1898"/>
                  </a:moveTo>
                  <a:cubicBezTo>
                    <a:pt x="121" y="1894"/>
                    <a:pt x="121" y="1894"/>
                    <a:pt x="121" y="1894"/>
                  </a:cubicBezTo>
                  <a:cubicBezTo>
                    <a:pt x="127" y="1880"/>
                    <a:pt x="134" y="1866"/>
                    <a:pt x="142" y="1852"/>
                  </a:cubicBezTo>
                  <a:cubicBezTo>
                    <a:pt x="149" y="1855"/>
                    <a:pt x="149" y="1855"/>
                    <a:pt x="149" y="1855"/>
                  </a:cubicBezTo>
                  <a:cubicBezTo>
                    <a:pt x="141" y="1869"/>
                    <a:pt x="134" y="1884"/>
                    <a:pt x="128" y="1898"/>
                  </a:cubicBezTo>
                  <a:close/>
                  <a:moveTo>
                    <a:pt x="171" y="1813"/>
                  </a:moveTo>
                  <a:cubicBezTo>
                    <a:pt x="164" y="1809"/>
                    <a:pt x="164" y="1809"/>
                    <a:pt x="164" y="1809"/>
                  </a:cubicBezTo>
                  <a:cubicBezTo>
                    <a:pt x="172" y="1796"/>
                    <a:pt x="179" y="1782"/>
                    <a:pt x="188" y="1768"/>
                  </a:cubicBezTo>
                  <a:cubicBezTo>
                    <a:pt x="194" y="1772"/>
                    <a:pt x="194" y="1772"/>
                    <a:pt x="194" y="1772"/>
                  </a:cubicBezTo>
                  <a:cubicBezTo>
                    <a:pt x="186" y="1786"/>
                    <a:pt x="179" y="1800"/>
                    <a:pt x="171" y="1813"/>
                  </a:cubicBezTo>
                  <a:close/>
                  <a:moveTo>
                    <a:pt x="219" y="1732"/>
                  </a:moveTo>
                  <a:cubicBezTo>
                    <a:pt x="212" y="1727"/>
                    <a:pt x="212" y="1727"/>
                    <a:pt x="212" y="1727"/>
                  </a:cubicBezTo>
                  <a:cubicBezTo>
                    <a:pt x="221" y="1714"/>
                    <a:pt x="229" y="1701"/>
                    <a:pt x="238" y="1687"/>
                  </a:cubicBezTo>
                  <a:cubicBezTo>
                    <a:pt x="245" y="1692"/>
                    <a:pt x="245" y="1692"/>
                    <a:pt x="245" y="1692"/>
                  </a:cubicBezTo>
                  <a:cubicBezTo>
                    <a:pt x="236" y="1705"/>
                    <a:pt x="227" y="1718"/>
                    <a:pt x="219" y="1732"/>
                  </a:cubicBezTo>
                  <a:close/>
                  <a:moveTo>
                    <a:pt x="271" y="1652"/>
                  </a:moveTo>
                  <a:cubicBezTo>
                    <a:pt x="265" y="1648"/>
                    <a:pt x="265" y="1648"/>
                    <a:pt x="265" y="1648"/>
                  </a:cubicBezTo>
                  <a:cubicBezTo>
                    <a:pt x="274" y="1635"/>
                    <a:pt x="283" y="1622"/>
                    <a:pt x="292" y="1609"/>
                  </a:cubicBezTo>
                  <a:cubicBezTo>
                    <a:pt x="299" y="1614"/>
                    <a:pt x="299" y="1614"/>
                    <a:pt x="299" y="1614"/>
                  </a:cubicBezTo>
                  <a:cubicBezTo>
                    <a:pt x="289" y="1627"/>
                    <a:pt x="280" y="1640"/>
                    <a:pt x="271" y="1652"/>
                  </a:cubicBezTo>
                  <a:close/>
                  <a:moveTo>
                    <a:pt x="327" y="1576"/>
                  </a:moveTo>
                  <a:cubicBezTo>
                    <a:pt x="321" y="1571"/>
                    <a:pt x="321" y="1571"/>
                    <a:pt x="321" y="1571"/>
                  </a:cubicBezTo>
                  <a:cubicBezTo>
                    <a:pt x="330" y="1558"/>
                    <a:pt x="340" y="1546"/>
                    <a:pt x="350" y="1533"/>
                  </a:cubicBezTo>
                  <a:cubicBezTo>
                    <a:pt x="356" y="1538"/>
                    <a:pt x="356" y="1538"/>
                    <a:pt x="356" y="1538"/>
                  </a:cubicBezTo>
                  <a:cubicBezTo>
                    <a:pt x="346" y="1551"/>
                    <a:pt x="337" y="1563"/>
                    <a:pt x="327" y="1576"/>
                  </a:cubicBezTo>
                  <a:close/>
                  <a:moveTo>
                    <a:pt x="386" y="1501"/>
                  </a:moveTo>
                  <a:cubicBezTo>
                    <a:pt x="380" y="1496"/>
                    <a:pt x="380" y="1496"/>
                    <a:pt x="380" y="1496"/>
                  </a:cubicBezTo>
                  <a:cubicBezTo>
                    <a:pt x="390" y="1484"/>
                    <a:pt x="400" y="1471"/>
                    <a:pt x="410" y="1459"/>
                  </a:cubicBezTo>
                  <a:cubicBezTo>
                    <a:pt x="416" y="1464"/>
                    <a:pt x="416" y="1464"/>
                    <a:pt x="416" y="1464"/>
                  </a:cubicBezTo>
                  <a:cubicBezTo>
                    <a:pt x="406" y="1477"/>
                    <a:pt x="396" y="1489"/>
                    <a:pt x="386" y="1501"/>
                  </a:cubicBezTo>
                  <a:close/>
                  <a:moveTo>
                    <a:pt x="447" y="1428"/>
                  </a:moveTo>
                  <a:cubicBezTo>
                    <a:pt x="441" y="1423"/>
                    <a:pt x="441" y="1423"/>
                    <a:pt x="441" y="1423"/>
                  </a:cubicBezTo>
                  <a:cubicBezTo>
                    <a:pt x="451" y="1411"/>
                    <a:pt x="461" y="1399"/>
                    <a:pt x="472" y="1387"/>
                  </a:cubicBezTo>
                  <a:cubicBezTo>
                    <a:pt x="478" y="1392"/>
                    <a:pt x="478" y="1392"/>
                    <a:pt x="478" y="1392"/>
                  </a:cubicBezTo>
                  <a:cubicBezTo>
                    <a:pt x="467" y="1404"/>
                    <a:pt x="457" y="1417"/>
                    <a:pt x="447" y="1428"/>
                  </a:cubicBezTo>
                  <a:close/>
                  <a:moveTo>
                    <a:pt x="510" y="1357"/>
                  </a:moveTo>
                  <a:cubicBezTo>
                    <a:pt x="504" y="1351"/>
                    <a:pt x="504" y="1351"/>
                    <a:pt x="504" y="1351"/>
                  </a:cubicBezTo>
                  <a:cubicBezTo>
                    <a:pt x="514" y="1340"/>
                    <a:pt x="525" y="1328"/>
                    <a:pt x="536" y="1316"/>
                  </a:cubicBezTo>
                  <a:cubicBezTo>
                    <a:pt x="542" y="1322"/>
                    <a:pt x="542" y="1322"/>
                    <a:pt x="542" y="1322"/>
                  </a:cubicBezTo>
                  <a:cubicBezTo>
                    <a:pt x="531" y="1333"/>
                    <a:pt x="520" y="1345"/>
                    <a:pt x="510" y="1357"/>
                  </a:cubicBezTo>
                  <a:close/>
                  <a:moveTo>
                    <a:pt x="574" y="1287"/>
                  </a:moveTo>
                  <a:cubicBezTo>
                    <a:pt x="568" y="1281"/>
                    <a:pt x="568" y="1281"/>
                    <a:pt x="568" y="1281"/>
                  </a:cubicBezTo>
                  <a:cubicBezTo>
                    <a:pt x="579" y="1269"/>
                    <a:pt x="589" y="1258"/>
                    <a:pt x="600" y="1246"/>
                  </a:cubicBezTo>
                  <a:cubicBezTo>
                    <a:pt x="606" y="1252"/>
                    <a:pt x="606" y="1252"/>
                    <a:pt x="606" y="1252"/>
                  </a:cubicBezTo>
                  <a:cubicBezTo>
                    <a:pt x="595" y="1263"/>
                    <a:pt x="584" y="1275"/>
                    <a:pt x="574" y="1287"/>
                  </a:cubicBezTo>
                  <a:close/>
                  <a:moveTo>
                    <a:pt x="639" y="1217"/>
                  </a:moveTo>
                  <a:cubicBezTo>
                    <a:pt x="633" y="1212"/>
                    <a:pt x="633" y="1212"/>
                    <a:pt x="633" y="1212"/>
                  </a:cubicBezTo>
                  <a:cubicBezTo>
                    <a:pt x="644" y="1200"/>
                    <a:pt x="654" y="1188"/>
                    <a:pt x="665" y="1177"/>
                  </a:cubicBezTo>
                  <a:cubicBezTo>
                    <a:pt x="671" y="1182"/>
                    <a:pt x="671" y="1182"/>
                    <a:pt x="671" y="1182"/>
                  </a:cubicBezTo>
                  <a:cubicBezTo>
                    <a:pt x="660" y="1194"/>
                    <a:pt x="649" y="1205"/>
                    <a:pt x="639" y="1217"/>
                  </a:cubicBezTo>
                  <a:close/>
                  <a:moveTo>
                    <a:pt x="704" y="1148"/>
                  </a:moveTo>
                  <a:cubicBezTo>
                    <a:pt x="698" y="1142"/>
                    <a:pt x="698" y="1142"/>
                    <a:pt x="698" y="1142"/>
                  </a:cubicBezTo>
                  <a:cubicBezTo>
                    <a:pt x="731" y="1108"/>
                    <a:pt x="731" y="1108"/>
                    <a:pt x="731" y="1108"/>
                  </a:cubicBezTo>
                  <a:cubicBezTo>
                    <a:pt x="736" y="1113"/>
                    <a:pt x="736" y="1113"/>
                    <a:pt x="736" y="1113"/>
                  </a:cubicBezTo>
                  <a:lnTo>
                    <a:pt x="704" y="1148"/>
                  </a:lnTo>
                  <a:close/>
                  <a:moveTo>
                    <a:pt x="769" y="1078"/>
                  </a:moveTo>
                  <a:cubicBezTo>
                    <a:pt x="763" y="1073"/>
                    <a:pt x="763" y="1073"/>
                    <a:pt x="763" y="1073"/>
                  </a:cubicBezTo>
                  <a:cubicBezTo>
                    <a:pt x="796" y="1038"/>
                    <a:pt x="796" y="1038"/>
                    <a:pt x="796" y="1038"/>
                  </a:cubicBezTo>
                  <a:cubicBezTo>
                    <a:pt x="802" y="1044"/>
                    <a:pt x="802" y="1044"/>
                    <a:pt x="802" y="1044"/>
                  </a:cubicBezTo>
                  <a:lnTo>
                    <a:pt x="769" y="1078"/>
                  </a:lnTo>
                  <a:close/>
                  <a:moveTo>
                    <a:pt x="834" y="1009"/>
                  </a:moveTo>
                  <a:cubicBezTo>
                    <a:pt x="828" y="1004"/>
                    <a:pt x="828" y="1004"/>
                    <a:pt x="828" y="1004"/>
                  </a:cubicBezTo>
                  <a:cubicBezTo>
                    <a:pt x="861" y="969"/>
                    <a:pt x="861" y="969"/>
                    <a:pt x="861" y="969"/>
                  </a:cubicBezTo>
                  <a:cubicBezTo>
                    <a:pt x="867" y="975"/>
                    <a:pt x="867" y="975"/>
                    <a:pt x="867" y="975"/>
                  </a:cubicBezTo>
                  <a:lnTo>
                    <a:pt x="834" y="1009"/>
                  </a:lnTo>
                  <a:close/>
                  <a:moveTo>
                    <a:pt x="899" y="940"/>
                  </a:moveTo>
                  <a:cubicBezTo>
                    <a:pt x="893" y="935"/>
                    <a:pt x="893" y="935"/>
                    <a:pt x="893" y="935"/>
                  </a:cubicBezTo>
                  <a:cubicBezTo>
                    <a:pt x="926" y="900"/>
                    <a:pt x="926" y="900"/>
                    <a:pt x="926" y="900"/>
                  </a:cubicBezTo>
                  <a:cubicBezTo>
                    <a:pt x="932" y="905"/>
                    <a:pt x="932" y="905"/>
                    <a:pt x="932" y="905"/>
                  </a:cubicBezTo>
                  <a:lnTo>
                    <a:pt x="899" y="940"/>
                  </a:lnTo>
                  <a:close/>
                  <a:moveTo>
                    <a:pt x="965" y="871"/>
                  </a:moveTo>
                  <a:cubicBezTo>
                    <a:pt x="959" y="865"/>
                    <a:pt x="959" y="865"/>
                    <a:pt x="959" y="865"/>
                  </a:cubicBezTo>
                  <a:cubicBezTo>
                    <a:pt x="991" y="831"/>
                    <a:pt x="991" y="831"/>
                    <a:pt x="991" y="831"/>
                  </a:cubicBezTo>
                  <a:cubicBezTo>
                    <a:pt x="997" y="836"/>
                    <a:pt x="997" y="836"/>
                    <a:pt x="997" y="836"/>
                  </a:cubicBezTo>
                  <a:lnTo>
                    <a:pt x="965" y="871"/>
                  </a:lnTo>
                  <a:close/>
                  <a:moveTo>
                    <a:pt x="1030" y="802"/>
                  </a:moveTo>
                  <a:cubicBezTo>
                    <a:pt x="1024" y="796"/>
                    <a:pt x="1024" y="796"/>
                    <a:pt x="1024" y="796"/>
                  </a:cubicBezTo>
                  <a:cubicBezTo>
                    <a:pt x="1056" y="761"/>
                    <a:pt x="1056" y="761"/>
                    <a:pt x="1056" y="761"/>
                  </a:cubicBezTo>
                  <a:cubicBezTo>
                    <a:pt x="1062" y="767"/>
                    <a:pt x="1062" y="767"/>
                    <a:pt x="1062" y="767"/>
                  </a:cubicBezTo>
                  <a:lnTo>
                    <a:pt x="1030" y="802"/>
                  </a:lnTo>
                  <a:close/>
                  <a:moveTo>
                    <a:pt x="1095" y="732"/>
                  </a:moveTo>
                  <a:cubicBezTo>
                    <a:pt x="1089" y="727"/>
                    <a:pt x="1089" y="727"/>
                    <a:pt x="1089" y="727"/>
                  </a:cubicBezTo>
                  <a:cubicBezTo>
                    <a:pt x="1122" y="692"/>
                    <a:pt x="1122" y="692"/>
                    <a:pt x="1122" y="692"/>
                  </a:cubicBezTo>
                  <a:cubicBezTo>
                    <a:pt x="1128" y="698"/>
                    <a:pt x="1128" y="698"/>
                    <a:pt x="1128" y="698"/>
                  </a:cubicBezTo>
                  <a:lnTo>
                    <a:pt x="1095" y="732"/>
                  </a:lnTo>
                  <a:close/>
                  <a:moveTo>
                    <a:pt x="1160" y="663"/>
                  </a:moveTo>
                  <a:cubicBezTo>
                    <a:pt x="1154" y="658"/>
                    <a:pt x="1154" y="658"/>
                    <a:pt x="1154" y="658"/>
                  </a:cubicBezTo>
                  <a:cubicBezTo>
                    <a:pt x="1187" y="623"/>
                    <a:pt x="1187" y="623"/>
                    <a:pt x="1187" y="623"/>
                  </a:cubicBezTo>
                  <a:cubicBezTo>
                    <a:pt x="1193" y="628"/>
                    <a:pt x="1193" y="628"/>
                    <a:pt x="1193" y="628"/>
                  </a:cubicBezTo>
                  <a:lnTo>
                    <a:pt x="1160" y="663"/>
                  </a:lnTo>
                  <a:close/>
                  <a:moveTo>
                    <a:pt x="1225" y="594"/>
                  </a:moveTo>
                  <a:cubicBezTo>
                    <a:pt x="1219" y="588"/>
                    <a:pt x="1219" y="588"/>
                    <a:pt x="1219" y="588"/>
                  </a:cubicBezTo>
                  <a:cubicBezTo>
                    <a:pt x="1252" y="554"/>
                    <a:pt x="1252" y="554"/>
                    <a:pt x="1252" y="554"/>
                  </a:cubicBezTo>
                  <a:cubicBezTo>
                    <a:pt x="1258" y="559"/>
                    <a:pt x="1258" y="559"/>
                    <a:pt x="1258" y="559"/>
                  </a:cubicBezTo>
                  <a:lnTo>
                    <a:pt x="1225" y="594"/>
                  </a:lnTo>
                  <a:close/>
                  <a:moveTo>
                    <a:pt x="1291" y="525"/>
                  </a:moveTo>
                  <a:cubicBezTo>
                    <a:pt x="1285" y="519"/>
                    <a:pt x="1285" y="519"/>
                    <a:pt x="1285" y="519"/>
                  </a:cubicBezTo>
                  <a:cubicBezTo>
                    <a:pt x="1317" y="484"/>
                    <a:pt x="1317" y="484"/>
                    <a:pt x="1317" y="484"/>
                  </a:cubicBezTo>
                  <a:cubicBezTo>
                    <a:pt x="1323" y="490"/>
                    <a:pt x="1323" y="490"/>
                    <a:pt x="1323" y="490"/>
                  </a:cubicBezTo>
                  <a:lnTo>
                    <a:pt x="1291" y="525"/>
                  </a:lnTo>
                  <a:close/>
                  <a:moveTo>
                    <a:pt x="1356" y="455"/>
                  </a:moveTo>
                  <a:cubicBezTo>
                    <a:pt x="1350" y="450"/>
                    <a:pt x="1350" y="450"/>
                    <a:pt x="1350" y="450"/>
                  </a:cubicBezTo>
                  <a:cubicBezTo>
                    <a:pt x="1382" y="415"/>
                    <a:pt x="1382" y="415"/>
                    <a:pt x="1382" y="415"/>
                  </a:cubicBezTo>
                  <a:cubicBezTo>
                    <a:pt x="1388" y="421"/>
                    <a:pt x="1388" y="421"/>
                    <a:pt x="1388" y="421"/>
                  </a:cubicBezTo>
                  <a:lnTo>
                    <a:pt x="1356" y="455"/>
                  </a:lnTo>
                  <a:close/>
                  <a:moveTo>
                    <a:pt x="1421" y="386"/>
                  </a:moveTo>
                  <a:cubicBezTo>
                    <a:pt x="1415" y="381"/>
                    <a:pt x="1415" y="381"/>
                    <a:pt x="1415" y="381"/>
                  </a:cubicBezTo>
                  <a:cubicBezTo>
                    <a:pt x="1448" y="346"/>
                    <a:pt x="1448" y="346"/>
                    <a:pt x="1448" y="346"/>
                  </a:cubicBezTo>
                  <a:cubicBezTo>
                    <a:pt x="1454" y="351"/>
                    <a:pt x="1454" y="351"/>
                    <a:pt x="1454" y="351"/>
                  </a:cubicBezTo>
                  <a:lnTo>
                    <a:pt x="1421" y="386"/>
                  </a:lnTo>
                  <a:close/>
                  <a:moveTo>
                    <a:pt x="1486" y="317"/>
                  </a:moveTo>
                  <a:cubicBezTo>
                    <a:pt x="1480" y="311"/>
                    <a:pt x="1480" y="311"/>
                    <a:pt x="1480" y="311"/>
                  </a:cubicBezTo>
                  <a:cubicBezTo>
                    <a:pt x="1513" y="277"/>
                    <a:pt x="1513" y="277"/>
                    <a:pt x="1513" y="277"/>
                  </a:cubicBezTo>
                  <a:cubicBezTo>
                    <a:pt x="1519" y="282"/>
                    <a:pt x="1519" y="282"/>
                    <a:pt x="1519" y="282"/>
                  </a:cubicBezTo>
                  <a:lnTo>
                    <a:pt x="1486" y="317"/>
                  </a:lnTo>
                  <a:close/>
                  <a:moveTo>
                    <a:pt x="1551" y="248"/>
                  </a:moveTo>
                  <a:cubicBezTo>
                    <a:pt x="1545" y="242"/>
                    <a:pt x="1545" y="242"/>
                    <a:pt x="1545" y="242"/>
                  </a:cubicBezTo>
                  <a:cubicBezTo>
                    <a:pt x="1578" y="207"/>
                    <a:pt x="1578" y="207"/>
                    <a:pt x="1578" y="207"/>
                  </a:cubicBezTo>
                  <a:cubicBezTo>
                    <a:pt x="1584" y="213"/>
                    <a:pt x="1584" y="213"/>
                    <a:pt x="1584" y="213"/>
                  </a:cubicBezTo>
                  <a:lnTo>
                    <a:pt x="1551" y="248"/>
                  </a:lnTo>
                  <a:close/>
                  <a:moveTo>
                    <a:pt x="1617" y="178"/>
                  </a:moveTo>
                  <a:cubicBezTo>
                    <a:pt x="1611" y="173"/>
                    <a:pt x="1611" y="173"/>
                    <a:pt x="1611" y="173"/>
                  </a:cubicBezTo>
                  <a:cubicBezTo>
                    <a:pt x="1643" y="138"/>
                    <a:pt x="1643" y="138"/>
                    <a:pt x="1643" y="138"/>
                  </a:cubicBezTo>
                  <a:cubicBezTo>
                    <a:pt x="1649" y="144"/>
                    <a:pt x="1649" y="144"/>
                    <a:pt x="1649" y="144"/>
                  </a:cubicBezTo>
                  <a:lnTo>
                    <a:pt x="1617" y="178"/>
                  </a:lnTo>
                  <a:close/>
                  <a:moveTo>
                    <a:pt x="1682" y="109"/>
                  </a:moveTo>
                  <a:cubicBezTo>
                    <a:pt x="1676" y="104"/>
                    <a:pt x="1676" y="104"/>
                    <a:pt x="1676" y="104"/>
                  </a:cubicBezTo>
                  <a:cubicBezTo>
                    <a:pt x="1708" y="69"/>
                    <a:pt x="1708" y="69"/>
                    <a:pt x="1708" y="69"/>
                  </a:cubicBezTo>
                  <a:cubicBezTo>
                    <a:pt x="1714" y="74"/>
                    <a:pt x="1714" y="74"/>
                    <a:pt x="1714" y="74"/>
                  </a:cubicBezTo>
                  <a:lnTo>
                    <a:pt x="1682" y="109"/>
                  </a:lnTo>
                  <a:close/>
                  <a:moveTo>
                    <a:pt x="1747" y="40"/>
                  </a:moveTo>
                  <a:cubicBezTo>
                    <a:pt x="1741" y="34"/>
                    <a:pt x="1741" y="34"/>
                    <a:pt x="1741" y="34"/>
                  </a:cubicBezTo>
                  <a:cubicBezTo>
                    <a:pt x="1774" y="0"/>
                    <a:pt x="1774" y="0"/>
                    <a:pt x="1774" y="0"/>
                  </a:cubicBezTo>
                  <a:cubicBezTo>
                    <a:pt x="1780" y="5"/>
                    <a:pt x="1780" y="5"/>
                    <a:pt x="1780" y="5"/>
                  </a:cubicBezTo>
                  <a:lnTo>
                    <a:pt x="1747" y="40"/>
                  </a:lnTo>
                  <a:close/>
                </a:path>
              </a:pathLst>
            </a:custGeom>
            <a:solidFill>
              <a:srgbClr val="5551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24" name="Freeform 647">
              <a:extLst>
                <a:ext uri="{FF2B5EF4-FFF2-40B4-BE49-F238E27FC236}">
                  <a16:creationId xmlns:a16="http://schemas.microsoft.com/office/drawing/2014/main" id="{88C7367E-7DBD-4B7C-84DC-F4A13DEBD985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8362" y="4919729"/>
              <a:ext cx="24532" cy="19626"/>
            </a:xfrm>
            <a:custGeom>
              <a:avLst/>
              <a:gdLst>
                <a:gd name="T0" fmla="*/ 21 w 24"/>
                <a:gd name="T1" fmla="*/ 19 h 19"/>
                <a:gd name="T2" fmla="*/ 0 w 24"/>
                <a:gd name="T3" fmla="*/ 7 h 19"/>
                <a:gd name="T4" fmla="*/ 4 w 24"/>
                <a:gd name="T5" fmla="*/ 0 h 19"/>
                <a:gd name="T6" fmla="*/ 24 w 24"/>
                <a:gd name="T7" fmla="*/ 12 h 19"/>
                <a:gd name="T8" fmla="*/ 21 w 24"/>
                <a:gd name="T9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19">
                  <a:moveTo>
                    <a:pt x="21" y="19"/>
                  </a:moveTo>
                  <a:cubicBezTo>
                    <a:pt x="14" y="15"/>
                    <a:pt x="6" y="11"/>
                    <a:pt x="0" y="7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10" y="4"/>
                    <a:pt x="17" y="8"/>
                    <a:pt x="24" y="12"/>
                  </a:cubicBezTo>
                  <a:lnTo>
                    <a:pt x="21" y="19"/>
                  </a:lnTo>
                  <a:close/>
                </a:path>
              </a:pathLst>
            </a:custGeom>
            <a:solidFill>
              <a:srgbClr val="5551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25" name="Freeform 648">
              <a:extLst>
                <a:ext uri="{FF2B5EF4-FFF2-40B4-BE49-F238E27FC236}">
                  <a16:creationId xmlns:a16="http://schemas.microsoft.com/office/drawing/2014/main" id="{7EDA658C-EC6D-4AF5-81E5-E0DE6935CD7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35231" y="3101089"/>
              <a:ext cx="1794107" cy="1801195"/>
            </a:xfrm>
            <a:custGeom>
              <a:avLst/>
              <a:gdLst>
                <a:gd name="T0" fmla="*/ 1729 w 1741"/>
                <a:gd name="T1" fmla="*/ 1727 h 1747"/>
                <a:gd name="T2" fmla="*/ 1691 w 1741"/>
                <a:gd name="T3" fmla="*/ 1697 h 1747"/>
                <a:gd name="T4" fmla="*/ 1697 w 1741"/>
                <a:gd name="T5" fmla="*/ 1691 h 1747"/>
                <a:gd name="T6" fmla="*/ 1585 w 1741"/>
                <a:gd name="T7" fmla="*/ 1600 h 1747"/>
                <a:gd name="T8" fmla="*/ 1622 w 1741"/>
                <a:gd name="T9" fmla="*/ 1630 h 1747"/>
                <a:gd name="T10" fmla="*/ 1511 w 1741"/>
                <a:gd name="T11" fmla="*/ 1538 h 1747"/>
                <a:gd name="T12" fmla="*/ 1466 w 1741"/>
                <a:gd name="T13" fmla="*/ 1521 h 1747"/>
                <a:gd name="T14" fmla="*/ 1470 w 1741"/>
                <a:gd name="T15" fmla="*/ 1514 h 1747"/>
                <a:gd name="T16" fmla="*/ 1335 w 1741"/>
                <a:gd name="T17" fmla="*/ 1462 h 1747"/>
                <a:gd name="T18" fmla="*/ 1380 w 1741"/>
                <a:gd name="T19" fmla="*/ 1479 h 1747"/>
                <a:gd name="T20" fmla="*/ 1246 w 1741"/>
                <a:gd name="T21" fmla="*/ 1427 h 1747"/>
                <a:gd name="T22" fmla="*/ 1197 w 1741"/>
                <a:gd name="T23" fmla="*/ 1425 h 1747"/>
                <a:gd name="T24" fmla="*/ 1199 w 1741"/>
                <a:gd name="T25" fmla="*/ 1417 h 1747"/>
                <a:gd name="T26" fmla="*/ 671 w 1741"/>
                <a:gd name="T27" fmla="*/ 1414 h 1747"/>
                <a:gd name="T28" fmla="*/ 671 w 1741"/>
                <a:gd name="T29" fmla="*/ 1422 h 1747"/>
                <a:gd name="T30" fmla="*/ 575 w 1741"/>
                <a:gd name="T31" fmla="*/ 1411 h 1747"/>
                <a:gd name="T32" fmla="*/ 767 w 1741"/>
                <a:gd name="T33" fmla="*/ 1419 h 1747"/>
                <a:gd name="T34" fmla="*/ 815 w 1741"/>
                <a:gd name="T35" fmla="*/ 1417 h 1747"/>
                <a:gd name="T36" fmla="*/ 479 w 1741"/>
                <a:gd name="T37" fmla="*/ 1407 h 1747"/>
                <a:gd name="T38" fmla="*/ 527 w 1741"/>
                <a:gd name="T39" fmla="*/ 1414 h 1747"/>
                <a:gd name="T40" fmla="*/ 911 w 1741"/>
                <a:gd name="T41" fmla="*/ 1404 h 1747"/>
                <a:gd name="T42" fmla="*/ 1102 w 1741"/>
                <a:gd name="T43" fmla="*/ 1413 h 1747"/>
                <a:gd name="T44" fmla="*/ 1103 w 1741"/>
                <a:gd name="T45" fmla="*/ 1405 h 1747"/>
                <a:gd name="T46" fmla="*/ 959 w 1741"/>
                <a:gd name="T47" fmla="*/ 1402 h 1747"/>
                <a:gd name="T48" fmla="*/ 959 w 1741"/>
                <a:gd name="T49" fmla="*/ 1410 h 1747"/>
                <a:gd name="T50" fmla="*/ 388 w 1741"/>
                <a:gd name="T51" fmla="*/ 1377 h 1747"/>
                <a:gd name="T52" fmla="*/ 340 w 1741"/>
                <a:gd name="T53" fmla="*/ 1367 h 1747"/>
                <a:gd name="T54" fmla="*/ 300 w 1741"/>
                <a:gd name="T55" fmla="*/ 1339 h 1747"/>
                <a:gd name="T56" fmla="*/ 340 w 1741"/>
                <a:gd name="T57" fmla="*/ 1367 h 1747"/>
                <a:gd name="T58" fmla="*/ 222 w 1741"/>
                <a:gd name="T59" fmla="*/ 1285 h 1747"/>
                <a:gd name="T60" fmla="*/ 182 w 1741"/>
                <a:gd name="T61" fmla="*/ 1258 h 1747"/>
                <a:gd name="T62" fmla="*/ 188 w 1741"/>
                <a:gd name="T63" fmla="*/ 1252 h 1747"/>
                <a:gd name="T64" fmla="*/ 105 w 1741"/>
                <a:gd name="T65" fmla="*/ 1136 h 1747"/>
                <a:gd name="T66" fmla="*/ 125 w 1741"/>
                <a:gd name="T67" fmla="*/ 1180 h 1747"/>
                <a:gd name="T68" fmla="*/ 92 w 1741"/>
                <a:gd name="T69" fmla="*/ 1041 h 1747"/>
                <a:gd name="T70" fmla="*/ 94 w 1741"/>
                <a:gd name="T71" fmla="*/ 993 h 1747"/>
                <a:gd name="T72" fmla="*/ 103 w 1741"/>
                <a:gd name="T73" fmla="*/ 947 h 1747"/>
                <a:gd name="T74" fmla="*/ 111 w 1741"/>
                <a:gd name="T75" fmla="*/ 899 h 1747"/>
                <a:gd name="T76" fmla="*/ 118 w 1741"/>
                <a:gd name="T77" fmla="*/ 902 h 1747"/>
                <a:gd name="T78" fmla="*/ 180 w 1741"/>
                <a:gd name="T79" fmla="*/ 772 h 1747"/>
                <a:gd name="T80" fmla="*/ 213 w 1741"/>
                <a:gd name="T81" fmla="*/ 737 h 1747"/>
                <a:gd name="T82" fmla="*/ 239 w 1741"/>
                <a:gd name="T83" fmla="*/ 696 h 1747"/>
                <a:gd name="T84" fmla="*/ 257 w 1741"/>
                <a:gd name="T85" fmla="*/ 651 h 1747"/>
                <a:gd name="T86" fmla="*/ 264 w 1741"/>
                <a:gd name="T87" fmla="*/ 655 h 1747"/>
                <a:gd name="T88" fmla="*/ 312 w 1741"/>
                <a:gd name="T89" fmla="*/ 520 h 1747"/>
                <a:gd name="T90" fmla="*/ 329 w 1741"/>
                <a:gd name="T91" fmla="*/ 474 h 1747"/>
                <a:gd name="T92" fmla="*/ 332 w 1741"/>
                <a:gd name="T93" fmla="*/ 426 h 1747"/>
                <a:gd name="T94" fmla="*/ 315 w 1741"/>
                <a:gd name="T95" fmla="*/ 331 h 1747"/>
                <a:gd name="T96" fmla="*/ 322 w 1741"/>
                <a:gd name="T97" fmla="*/ 378 h 1747"/>
                <a:gd name="T98" fmla="*/ 292 w 1741"/>
                <a:gd name="T99" fmla="*/ 238 h 1747"/>
                <a:gd name="T100" fmla="*/ 263 w 1741"/>
                <a:gd name="T101" fmla="*/ 199 h 1747"/>
                <a:gd name="T102" fmla="*/ 269 w 1741"/>
                <a:gd name="T103" fmla="*/ 195 h 1747"/>
                <a:gd name="T104" fmla="*/ 169 w 1741"/>
                <a:gd name="T105" fmla="*/ 92 h 1747"/>
                <a:gd name="T106" fmla="*/ 204 w 1741"/>
                <a:gd name="T107" fmla="*/ 124 h 1747"/>
                <a:gd name="T108" fmla="*/ 93 w 1741"/>
                <a:gd name="T109" fmla="*/ 33 h 1747"/>
                <a:gd name="T110" fmla="*/ 46 w 1741"/>
                <a:gd name="T111" fmla="*/ 22 h 1747"/>
                <a:gd name="T112" fmla="*/ 49 w 1741"/>
                <a:gd name="T113" fmla="*/ 14 h 17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741" h="1747">
                  <a:moveTo>
                    <a:pt x="1734" y="1747"/>
                  </a:moveTo>
                  <a:cubicBezTo>
                    <a:pt x="1730" y="1742"/>
                    <a:pt x="1726" y="1737"/>
                    <a:pt x="1722" y="1732"/>
                  </a:cubicBezTo>
                  <a:cubicBezTo>
                    <a:pt x="1729" y="1727"/>
                    <a:pt x="1729" y="1727"/>
                    <a:pt x="1729" y="1727"/>
                  </a:cubicBezTo>
                  <a:cubicBezTo>
                    <a:pt x="1733" y="1732"/>
                    <a:pt x="1737" y="1737"/>
                    <a:pt x="1741" y="1742"/>
                  </a:cubicBezTo>
                  <a:lnTo>
                    <a:pt x="1734" y="1747"/>
                  </a:lnTo>
                  <a:close/>
                  <a:moveTo>
                    <a:pt x="1691" y="1697"/>
                  </a:moveTo>
                  <a:cubicBezTo>
                    <a:pt x="1680" y="1685"/>
                    <a:pt x="1669" y="1673"/>
                    <a:pt x="1658" y="1662"/>
                  </a:cubicBezTo>
                  <a:cubicBezTo>
                    <a:pt x="1663" y="1657"/>
                    <a:pt x="1663" y="1657"/>
                    <a:pt x="1663" y="1657"/>
                  </a:cubicBezTo>
                  <a:cubicBezTo>
                    <a:pt x="1675" y="1668"/>
                    <a:pt x="1686" y="1679"/>
                    <a:pt x="1697" y="1691"/>
                  </a:cubicBezTo>
                  <a:lnTo>
                    <a:pt x="1691" y="1697"/>
                  </a:lnTo>
                  <a:close/>
                  <a:moveTo>
                    <a:pt x="1622" y="1630"/>
                  </a:moveTo>
                  <a:cubicBezTo>
                    <a:pt x="1610" y="1620"/>
                    <a:pt x="1598" y="1609"/>
                    <a:pt x="1585" y="1600"/>
                  </a:cubicBezTo>
                  <a:cubicBezTo>
                    <a:pt x="1590" y="1593"/>
                    <a:pt x="1590" y="1593"/>
                    <a:pt x="1590" y="1593"/>
                  </a:cubicBezTo>
                  <a:cubicBezTo>
                    <a:pt x="1603" y="1603"/>
                    <a:pt x="1616" y="1614"/>
                    <a:pt x="1628" y="1624"/>
                  </a:cubicBezTo>
                  <a:lnTo>
                    <a:pt x="1622" y="1630"/>
                  </a:lnTo>
                  <a:close/>
                  <a:moveTo>
                    <a:pt x="1547" y="1571"/>
                  </a:moveTo>
                  <a:cubicBezTo>
                    <a:pt x="1534" y="1562"/>
                    <a:pt x="1521" y="1553"/>
                    <a:pt x="1507" y="1545"/>
                  </a:cubicBezTo>
                  <a:cubicBezTo>
                    <a:pt x="1511" y="1538"/>
                    <a:pt x="1511" y="1538"/>
                    <a:pt x="1511" y="1538"/>
                  </a:cubicBezTo>
                  <a:cubicBezTo>
                    <a:pt x="1525" y="1547"/>
                    <a:pt x="1538" y="1556"/>
                    <a:pt x="1552" y="1565"/>
                  </a:cubicBezTo>
                  <a:lnTo>
                    <a:pt x="1547" y="1571"/>
                  </a:lnTo>
                  <a:close/>
                  <a:moveTo>
                    <a:pt x="1466" y="1521"/>
                  </a:moveTo>
                  <a:cubicBezTo>
                    <a:pt x="1452" y="1513"/>
                    <a:pt x="1438" y="1506"/>
                    <a:pt x="1423" y="1499"/>
                  </a:cubicBezTo>
                  <a:cubicBezTo>
                    <a:pt x="1427" y="1492"/>
                    <a:pt x="1427" y="1492"/>
                    <a:pt x="1427" y="1492"/>
                  </a:cubicBezTo>
                  <a:cubicBezTo>
                    <a:pt x="1441" y="1499"/>
                    <a:pt x="1456" y="1506"/>
                    <a:pt x="1470" y="1514"/>
                  </a:cubicBezTo>
                  <a:lnTo>
                    <a:pt x="1466" y="1521"/>
                  </a:lnTo>
                  <a:close/>
                  <a:moveTo>
                    <a:pt x="1380" y="1479"/>
                  </a:moveTo>
                  <a:cubicBezTo>
                    <a:pt x="1365" y="1473"/>
                    <a:pt x="1350" y="1467"/>
                    <a:pt x="1335" y="1462"/>
                  </a:cubicBezTo>
                  <a:cubicBezTo>
                    <a:pt x="1338" y="1455"/>
                    <a:pt x="1338" y="1455"/>
                    <a:pt x="1338" y="1455"/>
                  </a:cubicBezTo>
                  <a:cubicBezTo>
                    <a:pt x="1353" y="1460"/>
                    <a:pt x="1368" y="1466"/>
                    <a:pt x="1383" y="1472"/>
                  </a:cubicBezTo>
                  <a:lnTo>
                    <a:pt x="1380" y="1479"/>
                  </a:lnTo>
                  <a:close/>
                  <a:moveTo>
                    <a:pt x="1290" y="1447"/>
                  </a:moveTo>
                  <a:cubicBezTo>
                    <a:pt x="1275" y="1443"/>
                    <a:pt x="1259" y="1438"/>
                    <a:pt x="1244" y="1435"/>
                  </a:cubicBezTo>
                  <a:cubicBezTo>
                    <a:pt x="1246" y="1427"/>
                    <a:pt x="1246" y="1427"/>
                    <a:pt x="1246" y="1427"/>
                  </a:cubicBezTo>
                  <a:cubicBezTo>
                    <a:pt x="1261" y="1431"/>
                    <a:pt x="1277" y="1435"/>
                    <a:pt x="1292" y="1439"/>
                  </a:cubicBezTo>
                  <a:lnTo>
                    <a:pt x="1290" y="1447"/>
                  </a:lnTo>
                  <a:close/>
                  <a:moveTo>
                    <a:pt x="1197" y="1425"/>
                  </a:moveTo>
                  <a:cubicBezTo>
                    <a:pt x="1181" y="1422"/>
                    <a:pt x="1166" y="1419"/>
                    <a:pt x="1150" y="1417"/>
                  </a:cubicBezTo>
                  <a:cubicBezTo>
                    <a:pt x="1151" y="1410"/>
                    <a:pt x="1151" y="1410"/>
                    <a:pt x="1151" y="1410"/>
                  </a:cubicBezTo>
                  <a:cubicBezTo>
                    <a:pt x="1167" y="1412"/>
                    <a:pt x="1183" y="1414"/>
                    <a:pt x="1199" y="1417"/>
                  </a:cubicBezTo>
                  <a:lnTo>
                    <a:pt x="1197" y="1425"/>
                  </a:lnTo>
                  <a:close/>
                  <a:moveTo>
                    <a:pt x="671" y="1422"/>
                  </a:moveTo>
                  <a:cubicBezTo>
                    <a:pt x="671" y="1414"/>
                    <a:pt x="671" y="1414"/>
                    <a:pt x="671" y="1414"/>
                  </a:cubicBezTo>
                  <a:cubicBezTo>
                    <a:pt x="686" y="1414"/>
                    <a:pt x="702" y="1414"/>
                    <a:pt x="719" y="1413"/>
                  </a:cubicBezTo>
                  <a:cubicBezTo>
                    <a:pt x="719" y="1421"/>
                    <a:pt x="719" y="1421"/>
                    <a:pt x="719" y="1421"/>
                  </a:cubicBezTo>
                  <a:cubicBezTo>
                    <a:pt x="702" y="1422"/>
                    <a:pt x="686" y="1422"/>
                    <a:pt x="671" y="1422"/>
                  </a:cubicBezTo>
                  <a:close/>
                  <a:moveTo>
                    <a:pt x="623" y="1421"/>
                  </a:moveTo>
                  <a:cubicBezTo>
                    <a:pt x="606" y="1421"/>
                    <a:pt x="590" y="1420"/>
                    <a:pt x="575" y="1419"/>
                  </a:cubicBezTo>
                  <a:cubicBezTo>
                    <a:pt x="575" y="1411"/>
                    <a:pt x="575" y="1411"/>
                    <a:pt x="575" y="1411"/>
                  </a:cubicBezTo>
                  <a:cubicBezTo>
                    <a:pt x="591" y="1412"/>
                    <a:pt x="607" y="1413"/>
                    <a:pt x="623" y="1413"/>
                  </a:cubicBezTo>
                  <a:lnTo>
                    <a:pt x="623" y="1421"/>
                  </a:lnTo>
                  <a:close/>
                  <a:moveTo>
                    <a:pt x="767" y="1419"/>
                  </a:moveTo>
                  <a:cubicBezTo>
                    <a:pt x="767" y="1411"/>
                    <a:pt x="767" y="1411"/>
                    <a:pt x="767" y="1411"/>
                  </a:cubicBezTo>
                  <a:cubicBezTo>
                    <a:pt x="783" y="1411"/>
                    <a:pt x="799" y="1410"/>
                    <a:pt x="815" y="1409"/>
                  </a:cubicBezTo>
                  <a:cubicBezTo>
                    <a:pt x="815" y="1417"/>
                    <a:pt x="815" y="1417"/>
                    <a:pt x="815" y="1417"/>
                  </a:cubicBezTo>
                  <a:cubicBezTo>
                    <a:pt x="799" y="1418"/>
                    <a:pt x="783" y="1419"/>
                    <a:pt x="767" y="1419"/>
                  </a:cubicBezTo>
                  <a:close/>
                  <a:moveTo>
                    <a:pt x="527" y="1414"/>
                  </a:moveTo>
                  <a:cubicBezTo>
                    <a:pt x="510" y="1412"/>
                    <a:pt x="494" y="1410"/>
                    <a:pt x="479" y="1407"/>
                  </a:cubicBezTo>
                  <a:cubicBezTo>
                    <a:pt x="480" y="1399"/>
                    <a:pt x="480" y="1399"/>
                    <a:pt x="480" y="1399"/>
                  </a:cubicBezTo>
                  <a:cubicBezTo>
                    <a:pt x="496" y="1402"/>
                    <a:pt x="512" y="1405"/>
                    <a:pt x="528" y="1406"/>
                  </a:cubicBezTo>
                  <a:lnTo>
                    <a:pt x="527" y="1414"/>
                  </a:lnTo>
                  <a:close/>
                  <a:moveTo>
                    <a:pt x="863" y="1414"/>
                  </a:moveTo>
                  <a:cubicBezTo>
                    <a:pt x="863" y="1406"/>
                    <a:pt x="863" y="1406"/>
                    <a:pt x="863" y="1406"/>
                  </a:cubicBezTo>
                  <a:cubicBezTo>
                    <a:pt x="879" y="1405"/>
                    <a:pt x="895" y="1405"/>
                    <a:pt x="911" y="1404"/>
                  </a:cubicBezTo>
                  <a:cubicBezTo>
                    <a:pt x="911" y="1412"/>
                    <a:pt x="911" y="1412"/>
                    <a:pt x="911" y="1412"/>
                  </a:cubicBezTo>
                  <a:cubicBezTo>
                    <a:pt x="895" y="1413"/>
                    <a:pt x="879" y="1413"/>
                    <a:pt x="863" y="1414"/>
                  </a:cubicBezTo>
                  <a:close/>
                  <a:moveTo>
                    <a:pt x="1102" y="1413"/>
                  </a:moveTo>
                  <a:cubicBezTo>
                    <a:pt x="1087" y="1412"/>
                    <a:pt x="1071" y="1411"/>
                    <a:pt x="1055" y="1410"/>
                  </a:cubicBezTo>
                  <a:cubicBezTo>
                    <a:pt x="1055" y="1402"/>
                    <a:pt x="1055" y="1402"/>
                    <a:pt x="1055" y="1402"/>
                  </a:cubicBezTo>
                  <a:cubicBezTo>
                    <a:pt x="1071" y="1403"/>
                    <a:pt x="1087" y="1404"/>
                    <a:pt x="1103" y="1405"/>
                  </a:cubicBezTo>
                  <a:lnTo>
                    <a:pt x="1102" y="1413"/>
                  </a:lnTo>
                  <a:close/>
                  <a:moveTo>
                    <a:pt x="959" y="1410"/>
                  </a:moveTo>
                  <a:cubicBezTo>
                    <a:pt x="959" y="1402"/>
                    <a:pt x="959" y="1402"/>
                    <a:pt x="959" y="1402"/>
                  </a:cubicBezTo>
                  <a:cubicBezTo>
                    <a:pt x="976" y="1402"/>
                    <a:pt x="991" y="1402"/>
                    <a:pt x="1007" y="1402"/>
                  </a:cubicBezTo>
                  <a:cubicBezTo>
                    <a:pt x="1007" y="1410"/>
                    <a:pt x="1007" y="1410"/>
                    <a:pt x="1007" y="1410"/>
                  </a:cubicBezTo>
                  <a:cubicBezTo>
                    <a:pt x="991" y="1410"/>
                    <a:pt x="976" y="1410"/>
                    <a:pt x="959" y="1410"/>
                  </a:cubicBezTo>
                  <a:close/>
                  <a:moveTo>
                    <a:pt x="432" y="1397"/>
                  </a:moveTo>
                  <a:cubicBezTo>
                    <a:pt x="416" y="1394"/>
                    <a:pt x="400" y="1389"/>
                    <a:pt x="385" y="1384"/>
                  </a:cubicBezTo>
                  <a:cubicBezTo>
                    <a:pt x="388" y="1377"/>
                    <a:pt x="388" y="1377"/>
                    <a:pt x="388" y="1377"/>
                  </a:cubicBezTo>
                  <a:cubicBezTo>
                    <a:pt x="403" y="1381"/>
                    <a:pt x="418" y="1386"/>
                    <a:pt x="434" y="1390"/>
                  </a:cubicBezTo>
                  <a:lnTo>
                    <a:pt x="432" y="1397"/>
                  </a:lnTo>
                  <a:close/>
                  <a:moveTo>
                    <a:pt x="340" y="1367"/>
                  </a:moveTo>
                  <a:cubicBezTo>
                    <a:pt x="328" y="1362"/>
                    <a:pt x="315" y="1356"/>
                    <a:pt x="303" y="1350"/>
                  </a:cubicBezTo>
                  <a:cubicBezTo>
                    <a:pt x="301" y="1349"/>
                    <a:pt x="299" y="1348"/>
                    <a:pt x="296" y="1346"/>
                  </a:cubicBezTo>
                  <a:cubicBezTo>
                    <a:pt x="300" y="1339"/>
                    <a:pt x="300" y="1339"/>
                    <a:pt x="300" y="1339"/>
                  </a:cubicBezTo>
                  <a:cubicBezTo>
                    <a:pt x="302" y="1341"/>
                    <a:pt x="305" y="1342"/>
                    <a:pt x="307" y="1343"/>
                  </a:cubicBezTo>
                  <a:cubicBezTo>
                    <a:pt x="319" y="1349"/>
                    <a:pt x="331" y="1355"/>
                    <a:pt x="343" y="1360"/>
                  </a:cubicBezTo>
                  <a:lnTo>
                    <a:pt x="340" y="1367"/>
                  </a:lnTo>
                  <a:close/>
                  <a:moveTo>
                    <a:pt x="255" y="1321"/>
                  </a:moveTo>
                  <a:cubicBezTo>
                    <a:pt x="242" y="1312"/>
                    <a:pt x="229" y="1302"/>
                    <a:pt x="217" y="1292"/>
                  </a:cubicBezTo>
                  <a:cubicBezTo>
                    <a:pt x="222" y="1285"/>
                    <a:pt x="222" y="1285"/>
                    <a:pt x="222" y="1285"/>
                  </a:cubicBezTo>
                  <a:cubicBezTo>
                    <a:pt x="234" y="1296"/>
                    <a:pt x="247" y="1306"/>
                    <a:pt x="260" y="1315"/>
                  </a:cubicBezTo>
                  <a:lnTo>
                    <a:pt x="255" y="1321"/>
                  </a:lnTo>
                  <a:close/>
                  <a:moveTo>
                    <a:pt x="182" y="1258"/>
                  </a:moveTo>
                  <a:cubicBezTo>
                    <a:pt x="171" y="1246"/>
                    <a:pt x="161" y="1233"/>
                    <a:pt x="151" y="1221"/>
                  </a:cubicBezTo>
                  <a:cubicBezTo>
                    <a:pt x="158" y="1216"/>
                    <a:pt x="158" y="1216"/>
                    <a:pt x="158" y="1216"/>
                  </a:cubicBezTo>
                  <a:cubicBezTo>
                    <a:pt x="167" y="1228"/>
                    <a:pt x="177" y="1241"/>
                    <a:pt x="188" y="1252"/>
                  </a:cubicBezTo>
                  <a:lnTo>
                    <a:pt x="182" y="1258"/>
                  </a:lnTo>
                  <a:close/>
                  <a:moveTo>
                    <a:pt x="125" y="1180"/>
                  </a:moveTo>
                  <a:cubicBezTo>
                    <a:pt x="117" y="1165"/>
                    <a:pt x="110" y="1151"/>
                    <a:pt x="105" y="1136"/>
                  </a:cubicBezTo>
                  <a:cubicBezTo>
                    <a:pt x="112" y="1133"/>
                    <a:pt x="112" y="1133"/>
                    <a:pt x="112" y="1133"/>
                  </a:cubicBezTo>
                  <a:cubicBezTo>
                    <a:pt x="118" y="1147"/>
                    <a:pt x="124" y="1162"/>
                    <a:pt x="132" y="1176"/>
                  </a:cubicBezTo>
                  <a:lnTo>
                    <a:pt x="125" y="1180"/>
                  </a:lnTo>
                  <a:close/>
                  <a:moveTo>
                    <a:pt x="90" y="1089"/>
                  </a:moveTo>
                  <a:cubicBezTo>
                    <a:pt x="87" y="1073"/>
                    <a:pt x="85" y="1057"/>
                    <a:pt x="84" y="1041"/>
                  </a:cubicBezTo>
                  <a:cubicBezTo>
                    <a:pt x="92" y="1041"/>
                    <a:pt x="92" y="1041"/>
                    <a:pt x="92" y="1041"/>
                  </a:cubicBezTo>
                  <a:cubicBezTo>
                    <a:pt x="93" y="1056"/>
                    <a:pt x="95" y="1072"/>
                    <a:pt x="98" y="1088"/>
                  </a:cubicBezTo>
                  <a:lnTo>
                    <a:pt x="90" y="1089"/>
                  </a:lnTo>
                  <a:close/>
                  <a:moveTo>
                    <a:pt x="94" y="993"/>
                  </a:moveTo>
                  <a:cubicBezTo>
                    <a:pt x="86" y="993"/>
                    <a:pt x="86" y="993"/>
                    <a:pt x="86" y="993"/>
                  </a:cubicBezTo>
                  <a:cubicBezTo>
                    <a:pt x="87" y="977"/>
                    <a:pt x="91" y="961"/>
                    <a:pt x="95" y="945"/>
                  </a:cubicBezTo>
                  <a:cubicBezTo>
                    <a:pt x="103" y="947"/>
                    <a:pt x="103" y="947"/>
                    <a:pt x="103" y="947"/>
                  </a:cubicBezTo>
                  <a:cubicBezTo>
                    <a:pt x="98" y="963"/>
                    <a:pt x="95" y="978"/>
                    <a:pt x="94" y="993"/>
                  </a:cubicBezTo>
                  <a:close/>
                  <a:moveTo>
                    <a:pt x="118" y="902"/>
                  </a:moveTo>
                  <a:cubicBezTo>
                    <a:pt x="111" y="899"/>
                    <a:pt x="111" y="899"/>
                    <a:pt x="111" y="899"/>
                  </a:cubicBezTo>
                  <a:cubicBezTo>
                    <a:pt x="116" y="885"/>
                    <a:pt x="123" y="871"/>
                    <a:pt x="131" y="855"/>
                  </a:cubicBezTo>
                  <a:cubicBezTo>
                    <a:pt x="138" y="859"/>
                    <a:pt x="138" y="859"/>
                    <a:pt x="138" y="859"/>
                  </a:cubicBezTo>
                  <a:cubicBezTo>
                    <a:pt x="130" y="874"/>
                    <a:pt x="124" y="888"/>
                    <a:pt x="118" y="902"/>
                  </a:cubicBezTo>
                  <a:close/>
                  <a:moveTo>
                    <a:pt x="162" y="817"/>
                  </a:moveTo>
                  <a:cubicBezTo>
                    <a:pt x="155" y="813"/>
                    <a:pt x="155" y="813"/>
                    <a:pt x="155" y="813"/>
                  </a:cubicBezTo>
                  <a:cubicBezTo>
                    <a:pt x="162" y="801"/>
                    <a:pt x="170" y="788"/>
                    <a:pt x="180" y="772"/>
                  </a:cubicBezTo>
                  <a:cubicBezTo>
                    <a:pt x="187" y="777"/>
                    <a:pt x="187" y="777"/>
                    <a:pt x="187" y="777"/>
                  </a:cubicBezTo>
                  <a:cubicBezTo>
                    <a:pt x="177" y="792"/>
                    <a:pt x="169" y="805"/>
                    <a:pt x="162" y="817"/>
                  </a:cubicBezTo>
                  <a:close/>
                  <a:moveTo>
                    <a:pt x="213" y="737"/>
                  </a:moveTo>
                  <a:cubicBezTo>
                    <a:pt x="207" y="732"/>
                    <a:pt x="207" y="732"/>
                    <a:pt x="207" y="732"/>
                  </a:cubicBezTo>
                  <a:cubicBezTo>
                    <a:pt x="215" y="719"/>
                    <a:pt x="224" y="706"/>
                    <a:pt x="233" y="692"/>
                  </a:cubicBezTo>
                  <a:cubicBezTo>
                    <a:pt x="239" y="696"/>
                    <a:pt x="239" y="696"/>
                    <a:pt x="239" y="696"/>
                  </a:cubicBezTo>
                  <a:cubicBezTo>
                    <a:pt x="231" y="710"/>
                    <a:pt x="222" y="724"/>
                    <a:pt x="213" y="737"/>
                  </a:cubicBezTo>
                  <a:close/>
                  <a:moveTo>
                    <a:pt x="264" y="655"/>
                  </a:moveTo>
                  <a:cubicBezTo>
                    <a:pt x="257" y="651"/>
                    <a:pt x="257" y="651"/>
                    <a:pt x="257" y="651"/>
                  </a:cubicBezTo>
                  <a:cubicBezTo>
                    <a:pt x="266" y="636"/>
                    <a:pt x="273" y="622"/>
                    <a:pt x="280" y="609"/>
                  </a:cubicBezTo>
                  <a:cubicBezTo>
                    <a:pt x="287" y="612"/>
                    <a:pt x="287" y="612"/>
                    <a:pt x="287" y="612"/>
                  </a:cubicBezTo>
                  <a:cubicBezTo>
                    <a:pt x="280" y="626"/>
                    <a:pt x="273" y="640"/>
                    <a:pt x="264" y="655"/>
                  </a:cubicBezTo>
                  <a:close/>
                  <a:moveTo>
                    <a:pt x="306" y="568"/>
                  </a:moveTo>
                  <a:cubicBezTo>
                    <a:pt x="298" y="565"/>
                    <a:pt x="298" y="565"/>
                    <a:pt x="298" y="565"/>
                  </a:cubicBezTo>
                  <a:cubicBezTo>
                    <a:pt x="304" y="550"/>
                    <a:pt x="309" y="535"/>
                    <a:pt x="312" y="520"/>
                  </a:cubicBezTo>
                  <a:cubicBezTo>
                    <a:pt x="320" y="522"/>
                    <a:pt x="320" y="522"/>
                    <a:pt x="320" y="522"/>
                  </a:cubicBezTo>
                  <a:cubicBezTo>
                    <a:pt x="316" y="537"/>
                    <a:pt x="312" y="553"/>
                    <a:pt x="306" y="568"/>
                  </a:cubicBezTo>
                  <a:close/>
                  <a:moveTo>
                    <a:pt x="329" y="474"/>
                  </a:moveTo>
                  <a:cubicBezTo>
                    <a:pt x="321" y="473"/>
                    <a:pt x="321" y="473"/>
                    <a:pt x="321" y="473"/>
                  </a:cubicBezTo>
                  <a:cubicBezTo>
                    <a:pt x="323" y="457"/>
                    <a:pt x="324" y="441"/>
                    <a:pt x="324" y="426"/>
                  </a:cubicBezTo>
                  <a:cubicBezTo>
                    <a:pt x="332" y="426"/>
                    <a:pt x="332" y="426"/>
                    <a:pt x="332" y="426"/>
                  </a:cubicBezTo>
                  <a:cubicBezTo>
                    <a:pt x="332" y="442"/>
                    <a:pt x="331" y="458"/>
                    <a:pt x="329" y="474"/>
                  </a:cubicBezTo>
                  <a:close/>
                  <a:moveTo>
                    <a:pt x="322" y="378"/>
                  </a:moveTo>
                  <a:cubicBezTo>
                    <a:pt x="320" y="362"/>
                    <a:pt x="318" y="347"/>
                    <a:pt x="315" y="331"/>
                  </a:cubicBezTo>
                  <a:cubicBezTo>
                    <a:pt x="323" y="329"/>
                    <a:pt x="323" y="329"/>
                    <a:pt x="323" y="329"/>
                  </a:cubicBezTo>
                  <a:cubicBezTo>
                    <a:pt x="326" y="345"/>
                    <a:pt x="328" y="361"/>
                    <a:pt x="330" y="377"/>
                  </a:cubicBezTo>
                  <a:lnTo>
                    <a:pt x="322" y="378"/>
                  </a:lnTo>
                  <a:close/>
                  <a:moveTo>
                    <a:pt x="302" y="285"/>
                  </a:moveTo>
                  <a:cubicBezTo>
                    <a:pt x="297" y="270"/>
                    <a:pt x="292" y="255"/>
                    <a:pt x="285" y="241"/>
                  </a:cubicBezTo>
                  <a:cubicBezTo>
                    <a:pt x="292" y="238"/>
                    <a:pt x="292" y="238"/>
                    <a:pt x="292" y="238"/>
                  </a:cubicBezTo>
                  <a:cubicBezTo>
                    <a:pt x="299" y="252"/>
                    <a:pt x="305" y="267"/>
                    <a:pt x="310" y="283"/>
                  </a:cubicBezTo>
                  <a:lnTo>
                    <a:pt x="302" y="285"/>
                  </a:lnTo>
                  <a:close/>
                  <a:moveTo>
                    <a:pt x="263" y="199"/>
                  </a:moveTo>
                  <a:cubicBezTo>
                    <a:pt x="254" y="186"/>
                    <a:pt x="245" y="173"/>
                    <a:pt x="236" y="160"/>
                  </a:cubicBezTo>
                  <a:cubicBezTo>
                    <a:pt x="242" y="155"/>
                    <a:pt x="242" y="155"/>
                    <a:pt x="242" y="155"/>
                  </a:cubicBezTo>
                  <a:cubicBezTo>
                    <a:pt x="252" y="168"/>
                    <a:pt x="261" y="181"/>
                    <a:pt x="269" y="195"/>
                  </a:cubicBezTo>
                  <a:lnTo>
                    <a:pt x="263" y="199"/>
                  </a:lnTo>
                  <a:close/>
                  <a:moveTo>
                    <a:pt x="204" y="124"/>
                  </a:moveTo>
                  <a:cubicBezTo>
                    <a:pt x="193" y="113"/>
                    <a:pt x="181" y="102"/>
                    <a:pt x="169" y="92"/>
                  </a:cubicBezTo>
                  <a:cubicBezTo>
                    <a:pt x="174" y="86"/>
                    <a:pt x="174" y="86"/>
                    <a:pt x="174" y="86"/>
                  </a:cubicBezTo>
                  <a:cubicBezTo>
                    <a:pt x="187" y="96"/>
                    <a:pt x="199" y="107"/>
                    <a:pt x="210" y="119"/>
                  </a:cubicBezTo>
                  <a:lnTo>
                    <a:pt x="204" y="124"/>
                  </a:lnTo>
                  <a:close/>
                  <a:moveTo>
                    <a:pt x="131" y="64"/>
                  </a:moveTo>
                  <a:cubicBezTo>
                    <a:pt x="117" y="56"/>
                    <a:pt x="104" y="48"/>
                    <a:pt x="89" y="41"/>
                  </a:cubicBezTo>
                  <a:cubicBezTo>
                    <a:pt x="93" y="33"/>
                    <a:pt x="93" y="33"/>
                    <a:pt x="93" y="33"/>
                  </a:cubicBezTo>
                  <a:cubicBezTo>
                    <a:pt x="107" y="41"/>
                    <a:pt x="122" y="49"/>
                    <a:pt x="135" y="58"/>
                  </a:cubicBezTo>
                  <a:lnTo>
                    <a:pt x="131" y="64"/>
                  </a:lnTo>
                  <a:close/>
                  <a:moveTo>
                    <a:pt x="46" y="22"/>
                  </a:moveTo>
                  <a:cubicBezTo>
                    <a:pt x="31" y="16"/>
                    <a:pt x="16" y="12"/>
                    <a:pt x="0" y="8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8" y="4"/>
                    <a:pt x="33" y="9"/>
                    <a:pt x="49" y="14"/>
                  </a:cubicBezTo>
                  <a:lnTo>
                    <a:pt x="46" y="22"/>
                  </a:lnTo>
                  <a:close/>
                </a:path>
              </a:pathLst>
            </a:custGeom>
            <a:solidFill>
              <a:srgbClr val="5551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26" name="Freeform 649">
              <a:extLst>
                <a:ext uri="{FF2B5EF4-FFF2-40B4-BE49-F238E27FC236}">
                  <a16:creationId xmlns:a16="http://schemas.microsoft.com/office/drawing/2014/main" id="{E1E0E7FE-4CAF-45B7-8553-F731F3258D3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793613" y="4157056"/>
              <a:ext cx="921313" cy="902778"/>
            </a:xfrm>
            <a:custGeom>
              <a:avLst/>
              <a:gdLst>
                <a:gd name="T0" fmla="*/ 657 w 894"/>
                <a:gd name="T1" fmla="*/ 876 h 876"/>
                <a:gd name="T2" fmla="*/ 705 w 894"/>
                <a:gd name="T3" fmla="*/ 867 h 876"/>
                <a:gd name="T4" fmla="*/ 665 w 894"/>
                <a:gd name="T5" fmla="*/ 876 h 876"/>
                <a:gd name="T6" fmla="*/ 561 w 894"/>
                <a:gd name="T7" fmla="*/ 868 h 876"/>
                <a:gd name="T8" fmla="*/ 610 w 894"/>
                <a:gd name="T9" fmla="*/ 866 h 876"/>
                <a:gd name="T10" fmla="*/ 754 w 894"/>
                <a:gd name="T11" fmla="*/ 870 h 876"/>
                <a:gd name="T12" fmla="*/ 799 w 894"/>
                <a:gd name="T13" fmla="*/ 854 h 876"/>
                <a:gd name="T14" fmla="*/ 754 w 894"/>
                <a:gd name="T15" fmla="*/ 870 h 876"/>
                <a:gd name="T16" fmla="*/ 467 w 894"/>
                <a:gd name="T17" fmla="*/ 847 h 876"/>
                <a:gd name="T18" fmla="*/ 515 w 894"/>
                <a:gd name="T19" fmla="*/ 852 h 876"/>
                <a:gd name="T20" fmla="*/ 848 w 894"/>
                <a:gd name="T21" fmla="*/ 850 h 876"/>
                <a:gd name="T22" fmla="*/ 891 w 894"/>
                <a:gd name="T23" fmla="*/ 828 h 876"/>
                <a:gd name="T24" fmla="*/ 848 w 894"/>
                <a:gd name="T25" fmla="*/ 850 h 876"/>
                <a:gd name="T26" fmla="*/ 377 w 894"/>
                <a:gd name="T27" fmla="*/ 813 h 876"/>
                <a:gd name="T28" fmla="*/ 424 w 894"/>
                <a:gd name="T29" fmla="*/ 824 h 876"/>
                <a:gd name="T30" fmla="*/ 333 w 894"/>
                <a:gd name="T31" fmla="*/ 792 h 876"/>
                <a:gd name="T32" fmla="*/ 296 w 894"/>
                <a:gd name="T33" fmla="*/ 760 h 876"/>
                <a:gd name="T34" fmla="*/ 333 w 894"/>
                <a:gd name="T35" fmla="*/ 792 h 876"/>
                <a:gd name="T36" fmla="*/ 216 w 894"/>
                <a:gd name="T37" fmla="*/ 708 h 876"/>
                <a:gd name="T38" fmla="*/ 258 w 894"/>
                <a:gd name="T39" fmla="*/ 732 h 876"/>
                <a:gd name="T40" fmla="*/ 181 w 894"/>
                <a:gd name="T41" fmla="*/ 674 h 876"/>
                <a:gd name="T42" fmla="*/ 155 w 894"/>
                <a:gd name="T43" fmla="*/ 633 h 876"/>
                <a:gd name="T44" fmla="*/ 181 w 894"/>
                <a:gd name="T45" fmla="*/ 674 h 876"/>
                <a:gd name="T46" fmla="*/ 94 w 894"/>
                <a:gd name="T47" fmla="*/ 558 h 876"/>
                <a:gd name="T48" fmla="*/ 127 w 894"/>
                <a:gd name="T49" fmla="*/ 595 h 876"/>
                <a:gd name="T50" fmla="*/ 71 w 894"/>
                <a:gd name="T51" fmla="*/ 516 h 876"/>
                <a:gd name="T52" fmla="*/ 59 w 894"/>
                <a:gd name="T53" fmla="*/ 469 h 876"/>
                <a:gd name="T54" fmla="*/ 71 w 894"/>
                <a:gd name="T55" fmla="*/ 516 h 876"/>
                <a:gd name="T56" fmla="*/ 21 w 894"/>
                <a:gd name="T57" fmla="*/ 380 h 876"/>
                <a:gd name="T58" fmla="*/ 42 w 894"/>
                <a:gd name="T59" fmla="*/ 424 h 876"/>
                <a:gd name="T60" fmla="*/ 11 w 894"/>
                <a:gd name="T61" fmla="*/ 333 h 876"/>
                <a:gd name="T62" fmla="*/ 12 w 894"/>
                <a:gd name="T63" fmla="*/ 284 h 876"/>
                <a:gd name="T64" fmla="*/ 11 w 894"/>
                <a:gd name="T65" fmla="*/ 333 h 876"/>
                <a:gd name="T66" fmla="*/ 0 w 894"/>
                <a:gd name="T67" fmla="*/ 211 h 876"/>
                <a:gd name="T68" fmla="*/ 8 w 894"/>
                <a:gd name="T69" fmla="*/ 189 h 876"/>
                <a:gd name="T70" fmla="*/ 9 w 894"/>
                <a:gd name="T71" fmla="*/ 237 h 876"/>
                <a:gd name="T72" fmla="*/ 12 w 894"/>
                <a:gd name="T73" fmla="*/ 142 h 876"/>
                <a:gd name="T74" fmla="*/ 11 w 894"/>
                <a:gd name="T75" fmla="*/ 93 h 876"/>
                <a:gd name="T76" fmla="*/ 12 w 894"/>
                <a:gd name="T77" fmla="*/ 142 h 876"/>
                <a:gd name="T78" fmla="*/ 21 w 894"/>
                <a:gd name="T79" fmla="*/ 46 h 876"/>
                <a:gd name="T80" fmla="*/ 43 w 894"/>
                <a:gd name="T81" fmla="*/ 2 h 8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894" h="876">
                  <a:moveTo>
                    <a:pt x="665" y="876"/>
                  </a:moveTo>
                  <a:cubicBezTo>
                    <a:pt x="662" y="876"/>
                    <a:pt x="660" y="876"/>
                    <a:pt x="657" y="876"/>
                  </a:cubicBezTo>
                  <a:cubicBezTo>
                    <a:pt x="657" y="868"/>
                    <a:pt x="657" y="868"/>
                    <a:pt x="657" y="868"/>
                  </a:cubicBezTo>
                  <a:cubicBezTo>
                    <a:pt x="673" y="868"/>
                    <a:pt x="689" y="868"/>
                    <a:pt x="705" y="867"/>
                  </a:cubicBezTo>
                  <a:cubicBezTo>
                    <a:pt x="705" y="875"/>
                    <a:pt x="705" y="875"/>
                    <a:pt x="705" y="875"/>
                  </a:cubicBezTo>
                  <a:cubicBezTo>
                    <a:pt x="692" y="876"/>
                    <a:pt x="678" y="876"/>
                    <a:pt x="665" y="876"/>
                  </a:cubicBezTo>
                  <a:close/>
                  <a:moveTo>
                    <a:pt x="609" y="874"/>
                  </a:moveTo>
                  <a:cubicBezTo>
                    <a:pt x="593" y="873"/>
                    <a:pt x="577" y="871"/>
                    <a:pt x="561" y="868"/>
                  </a:cubicBezTo>
                  <a:cubicBezTo>
                    <a:pt x="562" y="860"/>
                    <a:pt x="562" y="860"/>
                    <a:pt x="562" y="860"/>
                  </a:cubicBezTo>
                  <a:cubicBezTo>
                    <a:pt x="578" y="863"/>
                    <a:pt x="594" y="865"/>
                    <a:pt x="610" y="866"/>
                  </a:cubicBezTo>
                  <a:lnTo>
                    <a:pt x="609" y="874"/>
                  </a:lnTo>
                  <a:close/>
                  <a:moveTo>
                    <a:pt x="754" y="870"/>
                  </a:moveTo>
                  <a:cubicBezTo>
                    <a:pt x="752" y="862"/>
                    <a:pt x="752" y="862"/>
                    <a:pt x="752" y="862"/>
                  </a:cubicBezTo>
                  <a:cubicBezTo>
                    <a:pt x="768" y="860"/>
                    <a:pt x="784" y="858"/>
                    <a:pt x="799" y="854"/>
                  </a:cubicBezTo>
                  <a:cubicBezTo>
                    <a:pt x="801" y="862"/>
                    <a:pt x="801" y="862"/>
                    <a:pt x="801" y="862"/>
                  </a:cubicBezTo>
                  <a:cubicBezTo>
                    <a:pt x="785" y="865"/>
                    <a:pt x="769" y="868"/>
                    <a:pt x="754" y="870"/>
                  </a:cubicBezTo>
                  <a:close/>
                  <a:moveTo>
                    <a:pt x="514" y="859"/>
                  </a:moveTo>
                  <a:cubicBezTo>
                    <a:pt x="498" y="856"/>
                    <a:pt x="482" y="852"/>
                    <a:pt x="467" y="847"/>
                  </a:cubicBezTo>
                  <a:cubicBezTo>
                    <a:pt x="469" y="840"/>
                    <a:pt x="469" y="840"/>
                    <a:pt x="469" y="840"/>
                  </a:cubicBezTo>
                  <a:cubicBezTo>
                    <a:pt x="484" y="844"/>
                    <a:pt x="500" y="848"/>
                    <a:pt x="515" y="852"/>
                  </a:cubicBezTo>
                  <a:lnTo>
                    <a:pt x="514" y="859"/>
                  </a:lnTo>
                  <a:close/>
                  <a:moveTo>
                    <a:pt x="848" y="850"/>
                  </a:moveTo>
                  <a:cubicBezTo>
                    <a:pt x="846" y="843"/>
                    <a:pt x="846" y="843"/>
                    <a:pt x="846" y="843"/>
                  </a:cubicBezTo>
                  <a:cubicBezTo>
                    <a:pt x="861" y="838"/>
                    <a:pt x="876" y="833"/>
                    <a:pt x="891" y="828"/>
                  </a:cubicBezTo>
                  <a:cubicBezTo>
                    <a:pt x="894" y="835"/>
                    <a:pt x="894" y="835"/>
                    <a:pt x="894" y="835"/>
                  </a:cubicBezTo>
                  <a:cubicBezTo>
                    <a:pt x="879" y="841"/>
                    <a:pt x="863" y="846"/>
                    <a:pt x="848" y="850"/>
                  </a:cubicBezTo>
                  <a:close/>
                  <a:moveTo>
                    <a:pt x="421" y="832"/>
                  </a:moveTo>
                  <a:cubicBezTo>
                    <a:pt x="406" y="826"/>
                    <a:pt x="391" y="820"/>
                    <a:pt x="377" y="813"/>
                  </a:cubicBezTo>
                  <a:cubicBezTo>
                    <a:pt x="380" y="806"/>
                    <a:pt x="380" y="806"/>
                    <a:pt x="380" y="806"/>
                  </a:cubicBezTo>
                  <a:cubicBezTo>
                    <a:pt x="394" y="813"/>
                    <a:pt x="409" y="819"/>
                    <a:pt x="424" y="824"/>
                  </a:cubicBezTo>
                  <a:lnTo>
                    <a:pt x="421" y="832"/>
                  </a:lnTo>
                  <a:close/>
                  <a:moveTo>
                    <a:pt x="333" y="792"/>
                  </a:moveTo>
                  <a:cubicBezTo>
                    <a:pt x="319" y="784"/>
                    <a:pt x="305" y="775"/>
                    <a:pt x="292" y="767"/>
                  </a:cubicBezTo>
                  <a:cubicBezTo>
                    <a:pt x="296" y="760"/>
                    <a:pt x="296" y="760"/>
                    <a:pt x="296" y="760"/>
                  </a:cubicBezTo>
                  <a:cubicBezTo>
                    <a:pt x="310" y="769"/>
                    <a:pt x="323" y="777"/>
                    <a:pt x="337" y="785"/>
                  </a:cubicBezTo>
                  <a:lnTo>
                    <a:pt x="333" y="792"/>
                  </a:lnTo>
                  <a:close/>
                  <a:moveTo>
                    <a:pt x="253" y="739"/>
                  </a:moveTo>
                  <a:cubicBezTo>
                    <a:pt x="240" y="729"/>
                    <a:pt x="227" y="719"/>
                    <a:pt x="216" y="708"/>
                  </a:cubicBezTo>
                  <a:cubicBezTo>
                    <a:pt x="221" y="702"/>
                    <a:pt x="221" y="702"/>
                    <a:pt x="221" y="702"/>
                  </a:cubicBezTo>
                  <a:cubicBezTo>
                    <a:pt x="233" y="713"/>
                    <a:pt x="245" y="723"/>
                    <a:pt x="258" y="732"/>
                  </a:cubicBezTo>
                  <a:lnTo>
                    <a:pt x="253" y="739"/>
                  </a:lnTo>
                  <a:close/>
                  <a:moveTo>
                    <a:pt x="181" y="674"/>
                  </a:moveTo>
                  <a:cubicBezTo>
                    <a:pt x="170" y="663"/>
                    <a:pt x="159" y="650"/>
                    <a:pt x="149" y="638"/>
                  </a:cubicBezTo>
                  <a:cubicBezTo>
                    <a:pt x="155" y="633"/>
                    <a:pt x="155" y="633"/>
                    <a:pt x="155" y="633"/>
                  </a:cubicBezTo>
                  <a:cubicBezTo>
                    <a:pt x="165" y="645"/>
                    <a:pt x="176" y="657"/>
                    <a:pt x="187" y="669"/>
                  </a:cubicBezTo>
                  <a:lnTo>
                    <a:pt x="181" y="674"/>
                  </a:lnTo>
                  <a:close/>
                  <a:moveTo>
                    <a:pt x="120" y="599"/>
                  </a:moveTo>
                  <a:cubicBezTo>
                    <a:pt x="111" y="586"/>
                    <a:pt x="102" y="572"/>
                    <a:pt x="94" y="558"/>
                  </a:cubicBezTo>
                  <a:cubicBezTo>
                    <a:pt x="101" y="554"/>
                    <a:pt x="101" y="554"/>
                    <a:pt x="101" y="554"/>
                  </a:cubicBezTo>
                  <a:cubicBezTo>
                    <a:pt x="109" y="568"/>
                    <a:pt x="118" y="582"/>
                    <a:pt x="127" y="595"/>
                  </a:cubicBezTo>
                  <a:lnTo>
                    <a:pt x="120" y="599"/>
                  </a:lnTo>
                  <a:close/>
                  <a:moveTo>
                    <a:pt x="71" y="516"/>
                  </a:moveTo>
                  <a:cubicBezTo>
                    <a:pt x="64" y="502"/>
                    <a:pt x="58" y="487"/>
                    <a:pt x="52" y="472"/>
                  </a:cubicBezTo>
                  <a:cubicBezTo>
                    <a:pt x="59" y="469"/>
                    <a:pt x="59" y="469"/>
                    <a:pt x="59" y="469"/>
                  </a:cubicBezTo>
                  <a:cubicBezTo>
                    <a:pt x="65" y="484"/>
                    <a:pt x="72" y="498"/>
                    <a:pt x="79" y="512"/>
                  </a:cubicBezTo>
                  <a:lnTo>
                    <a:pt x="71" y="516"/>
                  </a:lnTo>
                  <a:close/>
                  <a:moveTo>
                    <a:pt x="35" y="427"/>
                  </a:moveTo>
                  <a:cubicBezTo>
                    <a:pt x="30" y="411"/>
                    <a:pt x="25" y="396"/>
                    <a:pt x="21" y="380"/>
                  </a:cubicBezTo>
                  <a:cubicBezTo>
                    <a:pt x="29" y="378"/>
                    <a:pt x="29" y="378"/>
                    <a:pt x="29" y="378"/>
                  </a:cubicBezTo>
                  <a:cubicBezTo>
                    <a:pt x="33" y="394"/>
                    <a:pt x="38" y="409"/>
                    <a:pt x="42" y="424"/>
                  </a:cubicBezTo>
                  <a:lnTo>
                    <a:pt x="35" y="427"/>
                  </a:lnTo>
                  <a:close/>
                  <a:moveTo>
                    <a:pt x="11" y="333"/>
                  </a:moveTo>
                  <a:cubicBezTo>
                    <a:pt x="8" y="317"/>
                    <a:pt x="6" y="301"/>
                    <a:pt x="4" y="285"/>
                  </a:cubicBezTo>
                  <a:cubicBezTo>
                    <a:pt x="12" y="284"/>
                    <a:pt x="12" y="284"/>
                    <a:pt x="12" y="284"/>
                  </a:cubicBezTo>
                  <a:cubicBezTo>
                    <a:pt x="14" y="300"/>
                    <a:pt x="16" y="316"/>
                    <a:pt x="19" y="332"/>
                  </a:cubicBezTo>
                  <a:lnTo>
                    <a:pt x="11" y="333"/>
                  </a:lnTo>
                  <a:close/>
                  <a:moveTo>
                    <a:pt x="1" y="237"/>
                  </a:moveTo>
                  <a:cubicBezTo>
                    <a:pt x="0" y="228"/>
                    <a:pt x="0" y="220"/>
                    <a:pt x="0" y="211"/>
                  </a:cubicBezTo>
                  <a:cubicBezTo>
                    <a:pt x="0" y="204"/>
                    <a:pt x="0" y="196"/>
                    <a:pt x="0" y="189"/>
                  </a:cubicBezTo>
                  <a:cubicBezTo>
                    <a:pt x="8" y="189"/>
                    <a:pt x="8" y="189"/>
                    <a:pt x="8" y="189"/>
                  </a:cubicBezTo>
                  <a:cubicBezTo>
                    <a:pt x="8" y="196"/>
                    <a:pt x="8" y="204"/>
                    <a:pt x="8" y="211"/>
                  </a:cubicBezTo>
                  <a:cubicBezTo>
                    <a:pt x="8" y="219"/>
                    <a:pt x="8" y="228"/>
                    <a:pt x="9" y="237"/>
                  </a:cubicBezTo>
                  <a:lnTo>
                    <a:pt x="1" y="237"/>
                  </a:lnTo>
                  <a:close/>
                  <a:moveTo>
                    <a:pt x="12" y="142"/>
                  </a:moveTo>
                  <a:cubicBezTo>
                    <a:pt x="4" y="141"/>
                    <a:pt x="4" y="141"/>
                    <a:pt x="4" y="141"/>
                  </a:cubicBezTo>
                  <a:cubicBezTo>
                    <a:pt x="5" y="125"/>
                    <a:pt x="8" y="109"/>
                    <a:pt x="11" y="93"/>
                  </a:cubicBezTo>
                  <a:cubicBezTo>
                    <a:pt x="19" y="94"/>
                    <a:pt x="19" y="94"/>
                    <a:pt x="19" y="94"/>
                  </a:cubicBezTo>
                  <a:cubicBezTo>
                    <a:pt x="16" y="110"/>
                    <a:pt x="13" y="126"/>
                    <a:pt x="12" y="142"/>
                  </a:cubicBezTo>
                  <a:close/>
                  <a:moveTo>
                    <a:pt x="29" y="48"/>
                  </a:moveTo>
                  <a:cubicBezTo>
                    <a:pt x="21" y="46"/>
                    <a:pt x="21" y="46"/>
                    <a:pt x="21" y="46"/>
                  </a:cubicBezTo>
                  <a:cubicBezTo>
                    <a:pt x="25" y="30"/>
                    <a:pt x="30" y="15"/>
                    <a:pt x="35" y="0"/>
                  </a:cubicBezTo>
                  <a:cubicBezTo>
                    <a:pt x="43" y="2"/>
                    <a:pt x="43" y="2"/>
                    <a:pt x="43" y="2"/>
                  </a:cubicBezTo>
                  <a:cubicBezTo>
                    <a:pt x="38" y="17"/>
                    <a:pt x="33" y="32"/>
                    <a:pt x="29" y="48"/>
                  </a:cubicBezTo>
                  <a:close/>
                </a:path>
              </a:pathLst>
            </a:custGeom>
            <a:solidFill>
              <a:srgbClr val="5551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</p:grpSp>
      <p:sp>
        <p:nvSpPr>
          <p:cNvPr id="222" name="Freeform 5">
            <a:extLst>
              <a:ext uri="{FF2B5EF4-FFF2-40B4-BE49-F238E27FC236}">
                <a16:creationId xmlns:a16="http://schemas.microsoft.com/office/drawing/2014/main" id="{A34BE1C1-E9E5-4E65-A716-FEFE8F60F4E9}"/>
              </a:ext>
            </a:extLst>
          </p:cNvPr>
          <p:cNvSpPr>
            <a:spLocks/>
          </p:cNvSpPr>
          <p:nvPr/>
        </p:nvSpPr>
        <p:spPr bwMode="auto">
          <a:xfrm>
            <a:off x="3732057" y="4738137"/>
            <a:ext cx="334166" cy="392282"/>
          </a:xfrm>
          <a:custGeom>
            <a:avLst/>
            <a:gdLst>
              <a:gd name="T0" fmla="*/ 112 w 277"/>
              <a:gd name="T1" fmla="*/ 42 h 325"/>
              <a:gd name="T2" fmla="*/ 5 w 277"/>
              <a:gd name="T3" fmla="*/ 137 h 325"/>
              <a:gd name="T4" fmla="*/ 81 w 277"/>
              <a:gd name="T5" fmla="*/ 298 h 325"/>
              <a:gd name="T6" fmla="*/ 168 w 277"/>
              <a:gd name="T7" fmla="*/ 320 h 325"/>
              <a:gd name="T8" fmla="*/ 243 w 277"/>
              <a:gd name="T9" fmla="*/ 270 h 325"/>
              <a:gd name="T10" fmla="*/ 274 w 277"/>
              <a:gd name="T11" fmla="*/ 183 h 325"/>
              <a:gd name="T12" fmla="*/ 247 w 277"/>
              <a:gd name="T13" fmla="*/ 100 h 325"/>
              <a:gd name="T14" fmla="*/ 90 w 277"/>
              <a:gd name="T15" fmla="*/ 1 h 325"/>
              <a:gd name="T16" fmla="*/ 90 w 277"/>
              <a:gd name="T17" fmla="*/ 25 h 325"/>
              <a:gd name="T18" fmla="*/ 229 w 277"/>
              <a:gd name="T19" fmla="*/ 117 h 325"/>
              <a:gd name="T20" fmla="*/ 250 w 277"/>
              <a:gd name="T21" fmla="*/ 206 h 325"/>
              <a:gd name="T22" fmla="*/ 195 w 277"/>
              <a:gd name="T23" fmla="*/ 285 h 325"/>
              <a:gd name="T24" fmla="*/ 40 w 277"/>
              <a:gd name="T25" fmla="*/ 208 h 325"/>
              <a:gd name="T26" fmla="*/ 34 w 277"/>
              <a:gd name="T27" fmla="*/ 116 h 325"/>
              <a:gd name="T28" fmla="*/ 106 w 277"/>
              <a:gd name="T29" fmla="*/ 65 h 325"/>
              <a:gd name="T30" fmla="*/ 112 w 277"/>
              <a:gd name="T31" fmla="*/ 42 h 3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77" h="325">
                <a:moveTo>
                  <a:pt x="112" y="42"/>
                </a:moveTo>
                <a:cubicBezTo>
                  <a:pt x="53" y="23"/>
                  <a:pt x="10" y="86"/>
                  <a:pt x="5" y="137"/>
                </a:cubicBezTo>
                <a:cubicBezTo>
                  <a:pt x="0" y="198"/>
                  <a:pt x="31" y="263"/>
                  <a:pt x="81" y="298"/>
                </a:cubicBezTo>
                <a:cubicBezTo>
                  <a:pt x="106" y="315"/>
                  <a:pt x="137" y="324"/>
                  <a:pt x="168" y="320"/>
                </a:cubicBezTo>
                <a:cubicBezTo>
                  <a:pt x="200" y="315"/>
                  <a:pt x="224" y="296"/>
                  <a:pt x="243" y="270"/>
                </a:cubicBezTo>
                <a:cubicBezTo>
                  <a:pt x="262" y="244"/>
                  <a:pt x="277" y="217"/>
                  <a:pt x="274" y="183"/>
                </a:cubicBezTo>
                <a:cubicBezTo>
                  <a:pt x="272" y="154"/>
                  <a:pt x="262" y="125"/>
                  <a:pt x="247" y="100"/>
                </a:cubicBezTo>
                <a:cubicBezTo>
                  <a:pt x="212" y="45"/>
                  <a:pt x="154" y="8"/>
                  <a:pt x="90" y="1"/>
                </a:cubicBezTo>
                <a:cubicBezTo>
                  <a:pt x="74" y="0"/>
                  <a:pt x="75" y="24"/>
                  <a:pt x="90" y="25"/>
                </a:cubicBezTo>
                <a:cubicBezTo>
                  <a:pt x="148" y="32"/>
                  <a:pt x="200" y="67"/>
                  <a:pt x="229" y="117"/>
                </a:cubicBezTo>
                <a:cubicBezTo>
                  <a:pt x="243" y="143"/>
                  <a:pt x="255" y="176"/>
                  <a:pt x="250" y="206"/>
                </a:cubicBezTo>
                <a:cubicBezTo>
                  <a:pt x="244" y="235"/>
                  <a:pt x="219" y="270"/>
                  <a:pt x="195" y="285"/>
                </a:cubicBezTo>
                <a:cubicBezTo>
                  <a:pt x="132" y="325"/>
                  <a:pt x="63" y="264"/>
                  <a:pt x="40" y="208"/>
                </a:cubicBezTo>
                <a:cubicBezTo>
                  <a:pt x="29" y="179"/>
                  <a:pt x="25" y="146"/>
                  <a:pt x="34" y="116"/>
                </a:cubicBezTo>
                <a:cubicBezTo>
                  <a:pt x="43" y="87"/>
                  <a:pt x="71" y="54"/>
                  <a:pt x="106" y="65"/>
                </a:cubicBezTo>
                <a:cubicBezTo>
                  <a:pt x="120" y="70"/>
                  <a:pt x="127" y="46"/>
                  <a:pt x="112" y="42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  <a:scene3d>
            <a:camera prst="orthographicFront">
              <a:rot lat="0" lon="1200003" rev="0"/>
            </a:camera>
            <a:lightRig rig="threePt" dir="t"/>
          </a:scene3d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ID">
              <a:solidFill>
                <a:srgbClr val="FF0000"/>
              </a:solidFill>
            </a:endParaRPr>
          </a:p>
        </p:txBody>
      </p:sp>
      <p:sp>
        <p:nvSpPr>
          <p:cNvPr id="223" name="Freeform 5">
            <a:extLst>
              <a:ext uri="{FF2B5EF4-FFF2-40B4-BE49-F238E27FC236}">
                <a16:creationId xmlns:a16="http://schemas.microsoft.com/office/drawing/2014/main" id="{EE587DC1-A188-4DF6-8432-55D13BCAF4A2}"/>
              </a:ext>
            </a:extLst>
          </p:cNvPr>
          <p:cNvSpPr>
            <a:spLocks/>
          </p:cNvSpPr>
          <p:nvPr/>
        </p:nvSpPr>
        <p:spPr bwMode="auto">
          <a:xfrm>
            <a:off x="4145006" y="5118601"/>
            <a:ext cx="334166" cy="392282"/>
          </a:xfrm>
          <a:custGeom>
            <a:avLst/>
            <a:gdLst>
              <a:gd name="T0" fmla="*/ 112 w 277"/>
              <a:gd name="T1" fmla="*/ 42 h 325"/>
              <a:gd name="T2" fmla="*/ 5 w 277"/>
              <a:gd name="T3" fmla="*/ 137 h 325"/>
              <a:gd name="T4" fmla="*/ 81 w 277"/>
              <a:gd name="T5" fmla="*/ 298 h 325"/>
              <a:gd name="T6" fmla="*/ 168 w 277"/>
              <a:gd name="T7" fmla="*/ 320 h 325"/>
              <a:gd name="T8" fmla="*/ 243 w 277"/>
              <a:gd name="T9" fmla="*/ 270 h 325"/>
              <a:gd name="T10" fmla="*/ 274 w 277"/>
              <a:gd name="T11" fmla="*/ 183 h 325"/>
              <a:gd name="T12" fmla="*/ 247 w 277"/>
              <a:gd name="T13" fmla="*/ 100 h 325"/>
              <a:gd name="T14" fmla="*/ 90 w 277"/>
              <a:gd name="T15" fmla="*/ 1 h 325"/>
              <a:gd name="T16" fmla="*/ 90 w 277"/>
              <a:gd name="T17" fmla="*/ 25 h 325"/>
              <a:gd name="T18" fmla="*/ 229 w 277"/>
              <a:gd name="T19" fmla="*/ 117 h 325"/>
              <a:gd name="T20" fmla="*/ 250 w 277"/>
              <a:gd name="T21" fmla="*/ 206 h 325"/>
              <a:gd name="T22" fmla="*/ 195 w 277"/>
              <a:gd name="T23" fmla="*/ 285 h 325"/>
              <a:gd name="T24" fmla="*/ 40 w 277"/>
              <a:gd name="T25" fmla="*/ 208 h 325"/>
              <a:gd name="T26" fmla="*/ 34 w 277"/>
              <a:gd name="T27" fmla="*/ 116 h 325"/>
              <a:gd name="T28" fmla="*/ 106 w 277"/>
              <a:gd name="T29" fmla="*/ 65 h 325"/>
              <a:gd name="T30" fmla="*/ 112 w 277"/>
              <a:gd name="T31" fmla="*/ 42 h 3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77" h="325">
                <a:moveTo>
                  <a:pt x="112" y="42"/>
                </a:moveTo>
                <a:cubicBezTo>
                  <a:pt x="53" y="23"/>
                  <a:pt x="10" y="86"/>
                  <a:pt x="5" y="137"/>
                </a:cubicBezTo>
                <a:cubicBezTo>
                  <a:pt x="0" y="198"/>
                  <a:pt x="31" y="263"/>
                  <a:pt x="81" y="298"/>
                </a:cubicBezTo>
                <a:cubicBezTo>
                  <a:pt x="106" y="315"/>
                  <a:pt x="137" y="324"/>
                  <a:pt x="168" y="320"/>
                </a:cubicBezTo>
                <a:cubicBezTo>
                  <a:pt x="200" y="315"/>
                  <a:pt x="224" y="296"/>
                  <a:pt x="243" y="270"/>
                </a:cubicBezTo>
                <a:cubicBezTo>
                  <a:pt x="262" y="244"/>
                  <a:pt x="277" y="217"/>
                  <a:pt x="274" y="183"/>
                </a:cubicBezTo>
                <a:cubicBezTo>
                  <a:pt x="272" y="154"/>
                  <a:pt x="262" y="125"/>
                  <a:pt x="247" y="100"/>
                </a:cubicBezTo>
                <a:cubicBezTo>
                  <a:pt x="212" y="45"/>
                  <a:pt x="154" y="8"/>
                  <a:pt x="90" y="1"/>
                </a:cubicBezTo>
                <a:cubicBezTo>
                  <a:pt x="74" y="0"/>
                  <a:pt x="75" y="24"/>
                  <a:pt x="90" y="25"/>
                </a:cubicBezTo>
                <a:cubicBezTo>
                  <a:pt x="148" y="32"/>
                  <a:pt x="200" y="67"/>
                  <a:pt x="229" y="117"/>
                </a:cubicBezTo>
                <a:cubicBezTo>
                  <a:pt x="243" y="143"/>
                  <a:pt x="255" y="176"/>
                  <a:pt x="250" y="206"/>
                </a:cubicBezTo>
                <a:cubicBezTo>
                  <a:pt x="244" y="235"/>
                  <a:pt x="219" y="270"/>
                  <a:pt x="195" y="285"/>
                </a:cubicBezTo>
                <a:cubicBezTo>
                  <a:pt x="132" y="325"/>
                  <a:pt x="63" y="264"/>
                  <a:pt x="40" y="208"/>
                </a:cubicBezTo>
                <a:cubicBezTo>
                  <a:pt x="29" y="179"/>
                  <a:pt x="25" y="146"/>
                  <a:pt x="34" y="116"/>
                </a:cubicBezTo>
                <a:cubicBezTo>
                  <a:pt x="43" y="87"/>
                  <a:pt x="71" y="54"/>
                  <a:pt x="106" y="65"/>
                </a:cubicBezTo>
                <a:cubicBezTo>
                  <a:pt x="120" y="70"/>
                  <a:pt x="127" y="46"/>
                  <a:pt x="112" y="42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  <a:scene3d>
            <a:camera prst="orthographicFront">
              <a:rot lat="0" lon="1200003" rev="0"/>
            </a:camera>
            <a:lightRig rig="threePt" dir="t"/>
          </a:scene3d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ID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0175651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21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17" dur="750"/>
                                        <p:tgtEl>
                                          <p:spTgt spid="2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20" dur="750"/>
                                        <p:tgtEl>
                                          <p:spTgt spid="2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750"/>
                            </p:stCondLst>
                            <p:childTnLst>
                              <p:par>
                                <p:cTn id="2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2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2250"/>
                            </p:stCondLst>
                            <p:childTnLst>
                              <p:par>
                                <p:cTn id="2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2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2750"/>
                            </p:stCondLst>
                            <p:childTnLst>
                              <p:par>
                                <p:cTn id="3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2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3250"/>
                            </p:stCondLst>
                            <p:childTnLst>
                              <p:par>
                                <p:cTn id="3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2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2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224" grpId="0"/>
      <p:bldP spid="225" grpId="0"/>
      <p:bldP spid="226" grpId="0"/>
      <p:bldP spid="227" grpId="0"/>
      <p:bldP spid="228" grpId="0" animBg="1"/>
      <p:bldP spid="229" grpId="0" animBg="1"/>
      <p:bldP spid="222" grpId="0" animBg="1"/>
      <p:bldP spid="223" grpId="0" animBg="1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18" name="Title 11417">
            <a:extLst>
              <a:ext uri="{FF2B5EF4-FFF2-40B4-BE49-F238E27FC236}">
                <a16:creationId xmlns:a16="http://schemas.microsoft.com/office/drawing/2014/main" id="{0ADA895E-8D33-4573-B9C1-0305309A813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ID" b="1"/>
              <a:t>NOVEMBER EVENT</a:t>
            </a:r>
          </a:p>
        </p:txBody>
      </p:sp>
      <p:sp>
        <p:nvSpPr>
          <p:cNvPr id="230" name="TextBox 229">
            <a:extLst>
              <a:ext uri="{FF2B5EF4-FFF2-40B4-BE49-F238E27FC236}">
                <a16:creationId xmlns:a16="http://schemas.microsoft.com/office/drawing/2014/main" id="{449D7D59-C91A-4180-90D5-9D1CEEB99005}"/>
              </a:ext>
            </a:extLst>
          </p:cNvPr>
          <p:cNvSpPr txBox="1"/>
          <p:nvPr/>
        </p:nvSpPr>
        <p:spPr>
          <a:xfrm>
            <a:off x="8544254" y="1859263"/>
            <a:ext cx="2514374" cy="60984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sz="1200" dirty="0"/>
              <a:t>A wonderful serenity has taken possession of my entire soul</a:t>
            </a:r>
            <a:r>
              <a:rPr lang="en-US" sz="1200"/>
              <a:t>, like</a:t>
            </a:r>
            <a:endParaRPr lang="en-US" sz="1200" dirty="0"/>
          </a:p>
        </p:txBody>
      </p:sp>
      <p:sp>
        <p:nvSpPr>
          <p:cNvPr id="231" name="TextBox 230">
            <a:extLst>
              <a:ext uri="{FF2B5EF4-FFF2-40B4-BE49-F238E27FC236}">
                <a16:creationId xmlns:a16="http://schemas.microsoft.com/office/drawing/2014/main" id="{44C5A135-1C26-43D4-B756-295837688A92}"/>
              </a:ext>
            </a:extLst>
          </p:cNvPr>
          <p:cNvSpPr txBox="1"/>
          <p:nvPr/>
        </p:nvSpPr>
        <p:spPr>
          <a:xfrm>
            <a:off x="8544254" y="1562501"/>
            <a:ext cx="3050846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b="1">
                <a:solidFill>
                  <a:schemeClr val="accent5">
                    <a:lumMod val="60000"/>
                    <a:lumOff val="40000"/>
                  </a:schemeClr>
                </a:solidFill>
                <a:latin typeface="+mj-lt"/>
              </a:rPr>
              <a:t>07 November - Event Name</a:t>
            </a:r>
          </a:p>
        </p:txBody>
      </p:sp>
      <p:sp>
        <p:nvSpPr>
          <p:cNvPr id="232" name="TextBox 231">
            <a:extLst>
              <a:ext uri="{FF2B5EF4-FFF2-40B4-BE49-F238E27FC236}">
                <a16:creationId xmlns:a16="http://schemas.microsoft.com/office/drawing/2014/main" id="{024F04D1-7E86-44A0-959D-B1578B99D817}"/>
              </a:ext>
            </a:extLst>
          </p:cNvPr>
          <p:cNvSpPr txBox="1"/>
          <p:nvPr/>
        </p:nvSpPr>
        <p:spPr>
          <a:xfrm>
            <a:off x="8544254" y="3069578"/>
            <a:ext cx="2514374" cy="60984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sz="1200" dirty="0"/>
              <a:t>A wonderful serenity has taken possession of my entire soul</a:t>
            </a:r>
            <a:r>
              <a:rPr lang="en-US" sz="1200"/>
              <a:t>, like</a:t>
            </a:r>
            <a:endParaRPr lang="en-US" sz="1200" dirty="0"/>
          </a:p>
        </p:txBody>
      </p:sp>
      <p:sp>
        <p:nvSpPr>
          <p:cNvPr id="233" name="TextBox 232">
            <a:extLst>
              <a:ext uri="{FF2B5EF4-FFF2-40B4-BE49-F238E27FC236}">
                <a16:creationId xmlns:a16="http://schemas.microsoft.com/office/drawing/2014/main" id="{64E9A8E9-8F52-4B49-BAC1-41D9D73CD67F}"/>
              </a:ext>
            </a:extLst>
          </p:cNvPr>
          <p:cNvSpPr txBox="1"/>
          <p:nvPr/>
        </p:nvSpPr>
        <p:spPr>
          <a:xfrm>
            <a:off x="8544254" y="2781794"/>
            <a:ext cx="3050846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b="1">
                <a:solidFill>
                  <a:schemeClr val="accent2"/>
                </a:solidFill>
                <a:latin typeface="+mj-lt"/>
              </a:rPr>
              <a:t>19 August – Event Name</a:t>
            </a:r>
          </a:p>
        </p:txBody>
      </p:sp>
      <p:sp>
        <p:nvSpPr>
          <p:cNvPr id="234" name="TextBox 233">
            <a:extLst>
              <a:ext uri="{FF2B5EF4-FFF2-40B4-BE49-F238E27FC236}">
                <a16:creationId xmlns:a16="http://schemas.microsoft.com/office/drawing/2014/main" id="{76801C64-4BCA-4F1E-BF27-2C50D3F414E9}"/>
              </a:ext>
            </a:extLst>
          </p:cNvPr>
          <p:cNvSpPr txBox="1"/>
          <p:nvPr/>
        </p:nvSpPr>
        <p:spPr>
          <a:xfrm>
            <a:off x="8544254" y="4276837"/>
            <a:ext cx="2514374" cy="60984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sz="1200" dirty="0"/>
              <a:t>A wonderful serenity has taken possession of my entire soul</a:t>
            </a:r>
            <a:r>
              <a:rPr lang="en-US" sz="1200"/>
              <a:t>, like</a:t>
            </a:r>
            <a:endParaRPr lang="en-US" sz="1200" dirty="0"/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203108C8-1964-40F0-A72A-3FBC2F62071F}"/>
              </a:ext>
            </a:extLst>
          </p:cNvPr>
          <p:cNvSpPr txBox="1"/>
          <p:nvPr/>
        </p:nvSpPr>
        <p:spPr>
          <a:xfrm>
            <a:off x="8544254" y="3980075"/>
            <a:ext cx="3050846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defRPr/>
            </a:pPr>
            <a:r>
              <a:rPr lang="en-US" sz="1600" b="1">
                <a:solidFill>
                  <a:schemeClr val="accent5">
                    <a:lumMod val="60000"/>
                    <a:lumOff val="40000"/>
                  </a:schemeClr>
                </a:solidFill>
                <a:latin typeface="+mj-lt"/>
              </a:rPr>
              <a:t>25 August – Event Name</a:t>
            </a:r>
          </a:p>
        </p:txBody>
      </p:sp>
      <p:sp>
        <p:nvSpPr>
          <p:cNvPr id="236" name="TextBox 235">
            <a:extLst>
              <a:ext uri="{FF2B5EF4-FFF2-40B4-BE49-F238E27FC236}">
                <a16:creationId xmlns:a16="http://schemas.microsoft.com/office/drawing/2014/main" id="{2A13C136-7270-4999-B4E1-D8554D03E7C8}"/>
              </a:ext>
            </a:extLst>
          </p:cNvPr>
          <p:cNvSpPr txBox="1"/>
          <p:nvPr/>
        </p:nvSpPr>
        <p:spPr>
          <a:xfrm>
            <a:off x="8544254" y="5487152"/>
            <a:ext cx="2514374" cy="60984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sz="1200" dirty="0"/>
              <a:t>A wonderful serenity has taken possession of my entire soul</a:t>
            </a:r>
            <a:r>
              <a:rPr lang="en-US" sz="1200"/>
              <a:t>, like</a:t>
            </a:r>
            <a:endParaRPr lang="en-US" sz="1200" dirty="0"/>
          </a:p>
        </p:txBody>
      </p:sp>
      <p:sp>
        <p:nvSpPr>
          <p:cNvPr id="237" name="TextBox 236">
            <a:extLst>
              <a:ext uri="{FF2B5EF4-FFF2-40B4-BE49-F238E27FC236}">
                <a16:creationId xmlns:a16="http://schemas.microsoft.com/office/drawing/2014/main" id="{61F25213-1824-469B-A5AD-5394DCF705EC}"/>
              </a:ext>
            </a:extLst>
          </p:cNvPr>
          <p:cNvSpPr txBox="1"/>
          <p:nvPr/>
        </p:nvSpPr>
        <p:spPr>
          <a:xfrm>
            <a:off x="8544254" y="5190390"/>
            <a:ext cx="3050846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b="1">
                <a:solidFill>
                  <a:schemeClr val="accent2"/>
                </a:solidFill>
                <a:latin typeface="+mj-lt"/>
              </a:rPr>
              <a:t>30 August – Event Name</a:t>
            </a:r>
          </a:p>
        </p:txBody>
      </p:sp>
      <p:sp>
        <p:nvSpPr>
          <p:cNvPr id="238" name="Oval 237">
            <a:extLst>
              <a:ext uri="{FF2B5EF4-FFF2-40B4-BE49-F238E27FC236}">
                <a16:creationId xmlns:a16="http://schemas.microsoft.com/office/drawing/2014/main" id="{0EF2FE8B-DF4A-4430-BD2E-781B41EE3713}"/>
              </a:ext>
            </a:extLst>
          </p:cNvPr>
          <p:cNvSpPr/>
          <p:nvPr/>
        </p:nvSpPr>
        <p:spPr>
          <a:xfrm>
            <a:off x="8064500" y="1769865"/>
            <a:ext cx="203226" cy="203226"/>
          </a:xfrm>
          <a:prstGeom prst="ellipse">
            <a:avLst/>
          </a:prstGeom>
          <a:solidFill>
            <a:schemeClr val="accent5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sp>
        <p:nvSpPr>
          <p:cNvPr id="239" name="Oval 238">
            <a:extLst>
              <a:ext uri="{FF2B5EF4-FFF2-40B4-BE49-F238E27FC236}">
                <a16:creationId xmlns:a16="http://schemas.microsoft.com/office/drawing/2014/main" id="{3B0C84B8-80FA-4877-92F3-FDE37E4A8661}"/>
              </a:ext>
            </a:extLst>
          </p:cNvPr>
          <p:cNvSpPr/>
          <p:nvPr/>
        </p:nvSpPr>
        <p:spPr>
          <a:xfrm>
            <a:off x="8064500" y="2989158"/>
            <a:ext cx="203226" cy="203226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sp>
        <p:nvSpPr>
          <p:cNvPr id="240" name="Oval 239">
            <a:extLst>
              <a:ext uri="{FF2B5EF4-FFF2-40B4-BE49-F238E27FC236}">
                <a16:creationId xmlns:a16="http://schemas.microsoft.com/office/drawing/2014/main" id="{72B2CD4F-917A-4355-A324-37463D2072B8}"/>
              </a:ext>
            </a:extLst>
          </p:cNvPr>
          <p:cNvSpPr/>
          <p:nvPr/>
        </p:nvSpPr>
        <p:spPr>
          <a:xfrm>
            <a:off x="8064500" y="4187439"/>
            <a:ext cx="203226" cy="203226"/>
          </a:xfrm>
          <a:prstGeom prst="ellipse">
            <a:avLst/>
          </a:prstGeom>
          <a:solidFill>
            <a:schemeClr val="accent5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sp>
        <p:nvSpPr>
          <p:cNvPr id="241" name="Oval 240">
            <a:extLst>
              <a:ext uri="{FF2B5EF4-FFF2-40B4-BE49-F238E27FC236}">
                <a16:creationId xmlns:a16="http://schemas.microsoft.com/office/drawing/2014/main" id="{8622CA32-BBD6-4995-95CC-FF3F45E3F552}"/>
              </a:ext>
            </a:extLst>
          </p:cNvPr>
          <p:cNvSpPr/>
          <p:nvPr/>
        </p:nvSpPr>
        <p:spPr>
          <a:xfrm>
            <a:off x="8064500" y="5397754"/>
            <a:ext cx="203226" cy="203226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93B9BFF1-CA4D-4567-A2EF-18FD96CCC6A4}"/>
              </a:ext>
            </a:extLst>
          </p:cNvPr>
          <p:cNvGrpSpPr/>
          <p:nvPr/>
        </p:nvGrpSpPr>
        <p:grpSpPr>
          <a:xfrm>
            <a:off x="462718" y="1601122"/>
            <a:ext cx="6592802" cy="4499052"/>
            <a:chOff x="400222" y="919481"/>
            <a:chExt cx="7268940" cy="4960462"/>
          </a:xfrm>
        </p:grpSpPr>
        <p:sp>
          <p:nvSpPr>
            <p:cNvPr id="18" name="Freeform 5">
              <a:extLst>
                <a:ext uri="{FF2B5EF4-FFF2-40B4-BE49-F238E27FC236}">
                  <a16:creationId xmlns:a16="http://schemas.microsoft.com/office/drawing/2014/main" id="{9298AD1B-79F6-4DB1-9F3D-7332F6AD8334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222" y="919481"/>
              <a:ext cx="7268940" cy="4794925"/>
            </a:xfrm>
            <a:custGeom>
              <a:avLst/>
              <a:gdLst>
                <a:gd name="T0" fmla="*/ 6093 w 6805"/>
                <a:gd name="T1" fmla="*/ 4206 h 4488"/>
                <a:gd name="T2" fmla="*/ 6714 w 6805"/>
                <a:gd name="T3" fmla="*/ 2965 h 4488"/>
                <a:gd name="T4" fmla="*/ 6487 w 6805"/>
                <a:gd name="T5" fmla="*/ 2645 h 4488"/>
                <a:gd name="T6" fmla="*/ 6012 w 6805"/>
                <a:gd name="T7" fmla="*/ 2850 h 4488"/>
                <a:gd name="T8" fmla="*/ 5492 w 6805"/>
                <a:gd name="T9" fmla="*/ 2897 h 4488"/>
                <a:gd name="T10" fmla="*/ 5171 w 6805"/>
                <a:gd name="T11" fmla="*/ 2515 h 4488"/>
                <a:gd name="T12" fmla="*/ 4926 w 6805"/>
                <a:gd name="T13" fmla="*/ 2091 h 4488"/>
                <a:gd name="T14" fmla="*/ 4906 w 6805"/>
                <a:gd name="T15" fmla="*/ 1849 h 4488"/>
                <a:gd name="T16" fmla="*/ 4692 w 6805"/>
                <a:gd name="T17" fmla="*/ 1648 h 4488"/>
                <a:gd name="T18" fmla="*/ 4599 w 6805"/>
                <a:gd name="T19" fmla="*/ 1494 h 4488"/>
                <a:gd name="T20" fmla="*/ 4532 w 6805"/>
                <a:gd name="T21" fmla="*/ 1241 h 4488"/>
                <a:gd name="T22" fmla="*/ 4131 w 6805"/>
                <a:gd name="T23" fmla="*/ 871 h 4488"/>
                <a:gd name="T24" fmla="*/ 3398 w 6805"/>
                <a:gd name="T25" fmla="*/ 844 h 4488"/>
                <a:gd name="T26" fmla="*/ 3104 w 6805"/>
                <a:gd name="T27" fmla="*/ 936 h 4488"/>
                <a:gd name="T28" fmla="*/ 2906 w 6805"/>
                <a:gd name="T29" fmla="*/ 725 h 4488"/>
                <a:gd name="T30" fmla="*/ 2066 w 6805"/>
                <a:gd name="T31" fmla="*/ 67 h 4488"/>
                <a:gd name="T32" fmla="*/ 1047 w 6805"/>
                <a:gd name="T33" fmla="*/ 382 h 4488"/>
                <a:gd name="T34" fmla="*/ 724 w 6805"/>
                <a:gd name="T35" fmla="*/ 1398 h 4488"/>
                <a:gd name="T36" fmla="*/ 1019 w 6805"/>
                <a:gd name="T37" fmla="*/ 2193 h 4488"/>
                <a:gd name="T38" fmla="*/ 1028 w 6805"/>
                <a:gd name="T39" fmla="*/ 2985 h 4488"/>
                <a:gd name="T40" fmla="*/ 698 w 6805"/>
                <a:gd name="T41" fmla="*/ 2951 h 4488"/>
                <a:gd name="T42" fmla="*/ 401 w 6805"/>
                <a:gd name="T43" fmla="*/ 2777 h 4488"/>
                <a:gd name="T44" fmla="*/ 79 w 6805"/>
                <a:gd name="T45" fmla="*/ 2817 h 4488"/>
                <a:gd name="T46" fmla="*/ 37 w 6805"/>
                <a:gd name="T47" fmla="*/ 3146 h 4488"/>
                <a:gd name="T48" fmla="*/ 1080 w 6805"/>
                <a:gd name="T49" fmla="*/ 4207 h 4488"/>
                <a:gd name="T50" fmla="*/ 4373 w 6805"/>
                <a:gd name="T51" fmla="*/ 4210 h 4488"/>
                <a:gd name="T52" fmla="*/ 6093 w 6805"/>
                <a:gd name="T53" fmla="*/ 4206 h 4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6805" h="4488">
                  <a:moveTo>
                    <a:pt x="6093" y="4206"/>
                  </a:moveTo>
                  <a:cubicBezTo>
                    <a:pt x="6538" y="3986"/>
                    <a:pt x="6805" y="3453"/>
                    <a:pt x="6714" y="2965"/>
                  </a:cubicBezTo>
                  <a:cubicBezTo>
                    <a:pt x="6688" y="2829"/>
                    <a:pt x="6620" y="2681"/>
                    <a:pt x="6487" y="2645"/>
                  </a:cubicBezTo>
                  <a:cubicBezTo>
                    <a:pt x="6315" y="2598"/>
                    <a:pt x="6166" y="2761"/>
                    <a:pt x="6012" y="2850"/>
                  </a:cubicBezTo>
                  <a:cubicBezTo>
                    <a:pt x="5856" y="2939"/>
                    <a:pt x="5661" y="2957"/>
                    <a:pt x="5492" y="2897"/>
                  </a:cubicBezTo>
                  <a:cubicBezTo>
                    <a:pt x="5323" y="2836"/>
                    <a:pt x="5235" y="2683"/>
                    <a:pt x="5171" y="2515"/>
                  </a:cubicBezTo>
                  <a:cubicBezTo>
                    <a:pt x="5027" y="2425"/>
                    <a:pt x="4932" y="2261"/>
                    <a:pt x="4926" y="2091"/>
                  </a:cubicBezTo>
                  <a:cubicBezTo>
                    <a:pt x="4922" y="2010"/>
                    <a:pt x="4938" y="1924"/>
                    <a:pt x="4906" y="1849"/>
                  </a:cubicBezTo>
                  <a:cubicBezTo>
                    <a:pt x="4867" y="1758"/>
                    <a:pt x="4771" y="1708"/>
                    <a:pt x="4692" y="1648"/>
                  </a:cubicBezTo>
                  <a:cubicBezTo>
                    <a:pt x="4635" y="1605"/>
                    <a:pt x="4599" y="1554"/>
                    <a:pt x="4599" y="1494"/>
                  </a:cubicBezTo>
                  <a:cubicBezTo>
                    <a:pt x="4598" y="1405"/>
                    <a:pt x="4577" y="1318"/>
                    <a:pt x="4532" y="1241"/>
                  </a:cubicBezTo>
                  <a:cubicBezTo>
                    <a:pt x="4438" y="1082"/>
                    <a:pt x="4297" y="951"/>
                    <a:pt x="4131" y="871"/>
                  </a:cubicBezTo>
                  <a:cubicBezTo>
                    <a:pt x="3904" y="763"/>
                    <a:pt x="3632" y="753"/>
                    <a:pt x="3398" y="844"/>
                  </a:cubicBezTo>
                  <a:cubicBezTo>
                    <a:pt x="3301" y="881"/>
                    <a:pt x="3207" y="936"/>
                    <a:pt x="3104" y="936"/>
                  </a:cubicBezTo>
                  <a:cubicBezTo>
                    <a:pt x="3000" y="937"/>
                    <a:pt x="2887" y="826"/>
                    <a:pt x="2906" y="725"/>
                  </a:cubicBezTo>
                  <a:cubicBezTo>
                    <a:pt x="2754" y="388"/>
                    <a:pt x="2430" y="134"/>
                    <a:pt x="2066" y="67"/>
                  </a:cubicBezTo>
                  <a:cubicBezTo>
                    <a:pt x="1703" y="0"/>
                    <a:pt x="1309" y="122"/>
                    <a:pt x="1047" y="382"/>
                  </a:cubicBezTo>
                  <a:cubicBezTo>
                    <a:pt x="784" y="642"/>
                    <a:pt x="660" y="1034"/>
                    <a:pt x="724" y="1398"/>
                  </a:cubicBezTo>
                  <a:cubicBezTo>
                    <a:pt x="773" y="1677"/>
                    <a:pt x="922" y="1927"/>
                    <a:pt x="1019" y="2193"/>
                  </a:cubicBezTo>
                  <a:cubicBezTo>
                    <a:pt x="1116" y="2459"/>
                    <a:pt x="1280" y="2857"/>
                    <a:pt x="1028" y="2985"/>
                  </a:cubicBezTo>
                  <a:cubicBezTo>
                    <a:pt x="925" y="3038"/>
                    <a:pt x="799" y="3006"/>
                    <a:pt x="698" y="2951"/>
                  </a:cubicBezTo>
                  <a:cubicBezTo>
                    <a:pt x="597" y="2896"/>
                    <a:pt x="508" y="2819"/>
                    <a:pt x="401" y="2777"/>
                  </a:cubicBezTo>
                  <a:cubicBezTo>
                    <a:pt x="294" y="2734"/>
                    <a:pt x="158" y="2733"/>
                    <a:pt x="79" y="2817"/>
                  </a:cubicBezTo>
                  <a:cubicBezTo>
                    <a:pt x="0" y="2902"/>
                    <a:pt x="9" y="3034"/>
                    <a:pt x="37" y="3146"/>
                  </a:cubicBezTo>
                  <a:cubicBezTo>
                    <a:pt x="161" y="3652"/>
                    <a:pt x="577" y="4075"/>
                    <a:pt x="1080" y="4207"/>
                  </a:cubicBezTo>
                  <a:cubicBezTo>
                    <a:pt x="2143" y="4488"/>
                    <a:pt x="3275" y="4236"/>
                    <a:pt x="4373" y="4210"/>
                  </a:cubicBezTo>
                  <a:cubicBezTo>
                    <a:pt x="4932" y="4197"/>
                    <a:pt x="5592" y="4453"/>
                    <a:pt x="6093" y="4206"/>
                  </a:cubicBezTo>
                  <a:close/>
                </a:path>
              </a:pathLst>
            </a:custGeom>
            <a:solidFill>
              <a:schemeClr val="accent5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9" name="Oval 6">
              <a:extLst>
                <a:ext uri="{FF2B5EF4-FFF2-40B4-BE49-F238E27FC236}">
                  <a16:creationId xmlns:a16="http://schemas.microsoft.com/office/drawing/2014/main" id="{0C56A94C-19D1-49AA-8F55-F7AE29E9F9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7906" y="4984461"/>
              <a:ext cx="7051990" cy="895482"/>
            </a:xfrm>
            <a:prstGeom prst="ellipse">
              <a:avLst/>
            </a:prstGeom>
            <a:solidFill>
              <a:schemeClr val="accent5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0" name="Freeform 7">
              <a:extLst>
                <a:ext uri="{FF2B5EF4-FFF2-40B4-BE49-F238E27FC236}">
                  <a16:creationId xmlns:a16="http://schemas.microsoft.com/office/drawing/2014/main" id="{B79426DD-1B17-4E99-9BBE-1A9660BB621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2090" y="3296322"/>
              <a:ext cx="3871194" cy="2366671"/>
            </a:xfrm>
            <a:custGeom>
              <a:avLst/>
              <a:gdLst>
                <a:gd name="T0" fmla="*/ 3548 w 3624"/>
                <a:gd name="T1" fmla="*/ 2215 h 2215"/>
                <a:gd name="T2" fmla="*/ 255 w 3624"/>
                <a:gd name="T3" fmla="*/ 2215 h 2215"/>
                <a:gd name="T4" fmla="*/ 0 w 3624"/>
                <a:gd name="T5" fmla="*/ 0 h 2215"/>
                <a:gd name="T6" fmla="*/ 3373 w 3624"/>
                <a:gd name="T7" fmla="*/ 0 h 2215"/>
                <a:gd name="T8" fmla="*/ 3619 w 3624"/>
                <a:gd name="T9" fmla="*/ 2135 h 2215"/>
                <a:gd name="T10" fmla="*/ 3548 w 3624"/>
                <a:gd name="T11" fmla="*/ 2215 h 2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624" h="2215">
                  <a:moveTo>
                    <a:pt x="3548" y="2215"/>
                  </a:moveTo>
                  <a:cubicBezTo>
                    <a:pt x="255" y="2215"/>
                    <a:pt x="255" y="2215"/>
                    <a:pt x="255" y="221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373" y="0"/>
                    <a:pt x="3373" y="0"/>
                    <a:pt x="3373" y="0"/>
                  </a:cubicBezTo>
                  <a:cubicBezTo>
                    <a:pt x="3619" y="2135"/>
                    <a:pt x="3619" y="2135"/>
                    <a:pt x="3619" y="2135"/>
                  </a:cubicBezTo>
                  <a:cubicBezTo>
                    <a:pt x="3624" y="2179"/>
                    <a:pt x="3592" y="2215"/>
                    <a:pt x="3548" y="2215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1" name="Freeform 8">
              <a:extLst>
                <a:ext uri="{FF2B5EF4-FFF2-40B4-BE49-F238E27FC236}">
                  <a16:creationId xmlns:a16="http://schemas.microsoft.com/office/drawing/2014/main" id="{872C456A-0B6D-4C38-AD3D-B670F3DA110F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1130" y="2507055"/>
              <a:ext cx="3693792" cy="789267"/>
            </a:xfrm>
            <a:custGeom>
              <a:avLst/>
              <a:gdLst>
                <a:gd name="T0" fmla="*/ 3382 w 3458"/>
                <a:gd name="T1" fmla="*/ 80 h 739"/>
                <a:gd name="T2" fmla="*/ 3458 w 3458"/>
                <a:gd name="T3" fmla="*/ 739 h 739"/>
                <a:gd name="T4" fmla="*/ 85 w 3458"/>
                <a:gd name="T5" fmla="*/ 739 h 739"/>
                <a:gd name="T6" fmla="*/ 0 w 3458"/>
                <a:gd name="T7" fmla="*/ 0 h 739"/>
                <a:gd name="T8" fmla="*/ 3293 w 3458"/>
                <a:gd name="T9" fmla="*/ 0 h 739"/>
                <a:gd name="T10" fmla="*/ 3331 w 3458"/>
                <a:gd name="T11" fmla="*/ 9 h 739"/>
                <a:gd name="T12" fmla="*/ 3382 w 3458"/>
                <a:gd name="T13" fmla="*/ 80 h 7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58" h="739">
                  <a:moveTo>
                    <a:pt x="3382" y="80"/>
                  </a:moveTo>
                  <a:cubicBezTo>
                    <a:pt x="3458" y="739"/>
                    <a:pt x="3458" y="739"/>
                    <a:pt x="3458" y="739"/>
                  </a:cubicBezTo>
                  <a:cubicBezTo>
                    <a:pt x="85" y="739"/>
                    <a:pt x="85" y="739"/>
                    <a:pt x="85" y="73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293" y="0"/>
                    <a:pt x="3293" y="0"/>
                    <a:pt x="3293" y="0"/>
                  </a:cubicBezTo>
                  <a:cubicBezTo>
                    <a:pt x="3306" y="0"/>
                    <a:pt x="3320" y="3"/>
                    <a:pt x="3331" y="9"/>
                  </a:cubicBezTo>
                  <a:cubicBezTo>
                    <a:pt x="3358" y="22"/>
                    <a:pt x="3379" y="49"/>
                    <a:pt x="3382" y="80"/>
                  </a:cubicBezTo>
                  <a:close/>
                </a:path>
              </a:pathLst>
            </a:custGeom>
            <a:solidFill>
              <a:schemeClr val="accent5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2" name="Freeform 9">
              <a:extLst>
                <a:ext uri="{FF2B5EF4-FFF2-40B4-BE49-F238E27FC236}">
                  <a16:creationId xmlns:a16="http://schemas.microsoft.com/office/drawing/2014/main" id="{E5B69215-1DD8-4B0D-A801-E8E33DF3DA3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2090" y="2516659"/>
              <a:ext cx="3602832" cy="779663"/>
            </a:xfrm>
            <a:custGeom>
              <a:avLst/>
              <a:gdLst>
                <a:gd name="T0" fmla="*/ 3297 w 3373"/>
                <a:gd name="T1" fmla="*/ 71 h 730"/>
                <a:gd name="T2" fmla="*/ 3373 w 3373"/>
                <a:gd name="T3" fmla="*/ 730 h 730"/>
                <a:gd name="T4" fmla="*/ 0 w 3373"/>
                <a:gd name="T5" fmla="*/ 730 h 730"/>
                <a:gd name="T6" fmla="*/ 3246 w 3373"/>
                <a:gd name="T7" fmla="*/ 0 h 730"/>
                <a:gd name="T8" fmla="*/ 3297 w 3373"/>
                <a:gd name="T9" fmla="*/ 71 h 7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73" h="730">
                  <a:moveTo>
                    <a:pt x="3297" y="71"/>
                  </a:moveTo>
                  <a:cubicBezTo>
                    <a:pt x="3373" y="730"/>
                    <a:pt x="3373" y="730"/>
                    <a:pt x="3373" y="730"/>
                  </a:cubicBezTo>
                  <a:cubicBezTo>
                    <a:pt x="0" y="730"/>
                    <a:pt x="0" y="730"/>
                    <a:pt x="0" y="730"/>
                  </a:cubicBezTo>
                  <a:cubicBezTo>
                    <a:pt x="3246" y="0"/>
                    <a:pt x="3246" y="0"/>
                    <a:pt x="3246" y="0"/>
                  </a:cubicBezTo>
                  <a:cubicBezTo>
                    <a:pt x="3273" y="13"/>
                    <a:pt x="3294" y="40"/>
                    <a:pt x="3297" y="71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3" name="Freeform 10">
              <a:extLst>
                <a:ext uri="{FF2B5EF4-FFF2-40B4-BE49-F238E27FC236}">
                  <a16:creationId xmlns:a16="http://schemas.microsoft.com/office/drawing/2014/main" id="{C00E9CEB-C889-481A-9872-9606C98EE82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8757" y="2608185"/>
              <a:ext cx="138983" cy="130509"/>
            </a:xfrm>
            <a:custGeom>
              <a:avLst/>
              <a:gdLst>
                <a:gd name="T0" fmla="*/ 126 w 130"/>
                <a:gd name="T1" fmla="*/ 61 h 122"/>
                <a:gd name="T2" fmla="*/ 72 w 130"/>
                <a:gd name="T3" fmla="*/ 122 h 122"/>
                <a:gd name="T4" fmla="*/ 4 w 130"/>
                <a:gd name="T5" fmla="*/ 61 h 122"/>
                <a:gd name="T6" fmla="*/ 58 w 130"/>
                <a:gd name="T7" fmla="*/ 0 h 122"/>
                <a:gd name="T8" fmla="*/ 126 w 130"/>
                <a:gd name="T9" fmla="*/ 61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0" h="122">
                  <a:moveTo>
                    <a:pt x="126" y="61"/>
                  </a:moveTo>
                  <a:cubicBezTo>
                    <a:pt x="130" y="95"/>
                    <a:pt x="105" y="122"/>
                    <a:pt x="72" y="122"/>
                  </a:cubicBezTo>
                  <a:cubicBezTo>
                    <a:pt x="38" y="122"/>
                    <a:pt x="8" y="95"/>
                    <a:pt x="4" y="61"/>
                  </a:cubicBezTo>
                  <a:cubicBezTo>
                    <a:pt x="0" y="27"/>
                    <a:pt x="24" y="0"/>
                    <a:pt x="58" y="0"/>
                  </a:cubicBezTo>
                  <a:cubicBezTo>
                    <a:pt x="91" y="0"/>
                    <a:pt x="122" y="27"/>
                    <a:pt x="126" y="6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4" name="Freeform 11">
              <a:extLst>
                <a:ext uri="{FF2B5EF4-FFF2-40B4-BE49-F238E27FC236}">
                  <a16:creationId xmlns:a16="http://schemas.microsoft.com/office/drawing/2014/main" id="{CB8831C4-FE59-4AD7-BED4-D48A7F69379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6386" y="2608185"/>
              <a:ext cx="138983" cy="130509"/>
            </a:xfrm>
            <a:custGeom>
              <a:avLst/>
              <a:gdLst>
                <a:gd name="T0" fmla="*/ 126 w 130"/>
                <a:gd name="T1" fmla="*/ 61 h 122"/>
                <a:gd name="T2" fmla="*/ 72 w 130"/>
                <a:gd name="T3" fmla="*/ 122 h 122"/>
                <a:gd name="T4" fmla="*/ 4 w 130"/>
                <a:gd name="T5" fmla="*/ 61 h 122"/>
                <a:gd name="T6" fmla="*/ 58 w 130"/>
                <a:gd name="T7" fmla="*/ 0 h 122"/>
                <a:gd name="T8" fmla="*/ 126 w 130"/>
                <a:gd name="T9" fmla="*/ 61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0" h="122">
                  <a:moveTo>
                    <a:pt x="126" y="61"/>
                  </a:moveTo>
                  <a:cubicBezTo>
                    <a:pt x="130" y="95"/>
                    <a:pt x="105" y="122"/>
                    <a:pt x="72" y="122"/>
                  </a:cubicBezTo>
                  <a:cubicBezTo>
                    <a:pt x="38" y="122"/>
                    <a:pt x="7" y="95"/>
                    <a:pt x="4" y="61"/>
                  </a:cubicBezTo>
                  <a:cubicBezTo>
                    <a:pt x="0" y="27"/>
                    <a:pt x="24" y="0"/>
                    <a:pt x="58" y="0"/>
                  </a:cubicBezTo>
                  <a:cubicBezTo>
                    <a:pt x="91" y="0"/>
                    <a:pt x="122" y="27"/>
                    <a:pt x="126" y="6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5" name="Freeform 12">
              <a:extLst>
                <a:ext uri="{FF2B5EF4-FFF2-40B4-BE49-F238E27FC236}">
                  <a16:creationId xmlns:a16="http://schemas.microsoft.com/office/drawing/2014/main" id="{AE1FBD1F-C991-4F10-8A86-4638D315EDF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2884" y="2608185"/>
              <a:ext cx="138983" cy="130509"/>
            </a:xfrm>
            <a:custGeom>
              <a:avLst/>
              <a:gdLst>
                <a:gd name="T0" fmla="*/ 127 w 130"/>
                <a:gd name="T1" fmla="*/ 61 h 122"/>
                <a:gd name="T2" fmla="*/ 72 w 130"/>
                <a:gd name="T3" fmla="*/ 122 h 122"/>
                <a:gd name="T4" fmla="*/ 4 w 130"/>
                <a:gd name="T5" fmla="*/ 61 h 122"/>
                <a:gd name="T6" fmla="*/ 58 w 130"/>
                <a:gd name="T7" fmla="*/ 0 h 122"/>
                <a:gd name="T8" fmla="*/ 127 w 130"/>
                <a:gd name="T9" fmla="*/ 61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0" h="122">
                  <a:moveTo>
                    <a:pt x="127" y="61"/>
                  </a:moveTo>
                  <a:cubicBezTo>
                    <a:pt x="130" y="95"/>
                    <a:pt x="106" y="122"/>
                    <a:pt x="72" y="122"/>
                  </a:cubicBezTo>
                  <a:cubicBezTo>
                    <a:pt x="39" y="122"/>
                    <a:pt x="8" y="95"/>
                    <a:pt x="4" y="61"/>
                  </a:cubicBezTo>
                  <a:cubicBezTo>
                    <a:pt x="0" y="27"/>
                    <a:pt x="25" y="0"/>
                    <a:pt x="58" y="0"/>
                  </a:cubicBezTo>
                  <a:cubicBezTo>
                    <a:pt x="92" y="0"/>
                    <a:pt x="123" y="27"/>
                    <a:pt x="127" y="6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6" name="Freeform 13">
              <a:extLst>
                <a:ext uri="{FF2B5EF4-FFF2-40B4-BE49-F238E27FC236}">
                  <a16:creationId xmlns:a16="http://schemas.microsoft.com/office/drawing/2014/main" id="{2BA34B97-864D-4435-A386-FBB4DA7548C0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0512" y="2608185"/>
              <a:ext cx="138983" cy="130509"/>
            </a:xfrm>
            <a:custGeom>
              <a:avLst/>
              <a:gdLst>
                <a:gd name="T0" fmla="*/ 126 w 130"/>
                <a:gd name="T1" fmla="*/ 61 h 122"/>
                <a:gd name="T2" fmla="*/ 72 w 130"/>
                <a:gd name="T3" fmla="*/ 122 h 122"/>
                <a:gd name="T4" fmla="*/ 4 w 130"/>
                <a:gd name="T5" fmla="*/ 61 h 122"/>
                <a:gd name="T6" fmla="*/ 58 w 130"/>
                <a:gd name="T7" fmla="*/ 0 h 122"/>
                <a:gd name="T8" fmla="*/ 126 w 130"/>
                <a:gd name="T9" fmla="*/ 61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0" h="122">
                  <a:moveTo>
                    <a:pt x="126" y="61"/>
                  </a:moveTo>
                  <a:cubicBezTo>
                    <a:pt x="130" y="95"/>
                    <a:pt x="106" y="122"/>
                    <a:pt x="72" y="122"/>
                  </a:cubicBezTo>
                  <a:cubicBezTo>
                    <a:pt x="39" y="122"/>
                    <a:pt x="8" y="95"/>
                    <a:pt x="4" y="61"/>
                  </a:cubicBezTo>
                  <a:cubicBezTo>
                    <a:pt x="0" y="27"/>
                    <a:pt x="25" y="0"/>
                    <a:pt x="58" y="0"/>
                  </a:cubicBezTo>
                  <a:cubicBezTo>
                    <a:pt x="92" y="0"/>
                    <a:pt x="123" y="27"/>
                    <a:pt x="126" y="6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7" name="Freeform 14">
              <a:extLst>
                <a:ext uri="{FF2B5EF4-FFF2-40B4-BE49-F238E27FC236}">
                  <a16:creationId xmlns:a16="http://schemas.microsoft.com/office/drawing/2014/main" id="{C7519283-A5D2-49C9-BA8C-0052B14D0013}"/>
                </a:ext>
              </a:extLst>
            </p:cNvPr>
            <p:cNvSpPr>
              <a:spLocks/>
            </p:cNvSpPr>
            <p:nvPr/>
          </p:nvSpPr>
          <p:spPr bwMode="auto">
            <a:xfrm>
              <a:off x="5008140" y="2608185"/>
              <a:ext cx="138983" cy="130509"/>
            </a:xfrm>
            <a:custGeom>
              <a:avLst/>
              <a:gdLst>
                <a:gd name="T0" fmla="*/ 126 w 130"/>
                <a:gd name="T1" fmla="*/ 61 h 122"/>
                <a:gd name="T2" fmla="*/ 72 w 130"/>
                <a:gd name="T3" fmla="*/ 122 h 122"/>
                <a:gd name="T4" fmla="*/ 4 w 130"/>
                <a:gd name="T5" fmla="*/ 61 h 122"/>
                <a:gd name="T6" fmla="*/ 58 w 130"/>
                <a:gd name="T7" fmla="*/ 0 h 122"/>
                <a:gd name="T8" fmla="*/ 126 w 130"/>
                <a:gd name="T9" fmla="*/ 61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0" h="122">
                  <a:moveTo>
                    <a:pt x="126" y="61"/>
                  </a:moveTo>
                  <a:cubicBezTo>
                    <a:pt x="130" y="95"/>
                    <a:pt x="106" y="122"/>
                    <a:pt x="72" y="122"/>
                  </a:cubicBezTo>
                  <a:cubicBezTo>
                    <a:pt x="38" y="122"/>
                    <a:pt x="8" y="95"/>
                    <a:pt x="4" y="61"/>
                  </a:cubicBezTo>
                  <a:cubicBezTo>
                    <a:pt x="0" y="27"/>
                    <a:pt x="24" y="0"/>
                    <a:pt x="58" y="0"/>
                  </a:cubicBezTo>
                  <a:cubicBezTo>
                    <a:pt x="92" y="0"/>
                    <a:pt x="122" y="27"/>
                    <a:pt x="126" y="6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8" name="Freeform 15">
              <a:extLst>
                <a:ext uri="{FF2B5EF4-FFF2-40B4-BE49-F238E27FC236}">
                  <a16:creationId xmlns:a16="http://schemas.microsoft.com/office/drawing/2014/main" id="{1714A3B6-52D6-4934-A8A8-F9159D66FE5B}"/>
                </a:ext>
              </a:extLst>
            </p:cNvPr>
            <p:cNvSpPr>
              <a:spLocks/>
            </p:cNvSpPr>
            <p:nvPr/>
          </p:nvSpPr>
          <p:spPr bwMode="auto">
            <a:xfrm>
              <a:off x="5565768" y="2608185"/>
              <a:ext cx="138983" cy="130509"/>
            </a:xfrm>
            <a:custGeom>
              <a:avLst/>
              <a:gdLst>
                <a:gd name="T0" fmla="*/ 126 w 130"/>
                <a:gd name="T1" fmla="*/ 61 h 122"/>
                <a:gd name="T2" fmla="*/ 72 w 130"/>
                <a:gd name="T3" fmla="*/ 122 h 122"/>
                <a:gd name="T4" fmla="*/ 4 w 130"/>
                <a:gd name="T5" fmla="*/ 61 h 122"/>
                <a:gd name="T6" fmla="*/ 58 w 130"/>
                <a:gd name="T7" fmla="*/ 0 h 122"/>
                <a:gd name="T8" fmla="*/ 126 w 130"/>
                <a:gd name="T9" fmla="*/ 61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0" h="122">
                  <a:moveTo>
                    <a:pt x="126" y="61"/>
                  </a:moveTo>
                  <a:cubicBezTo>
                    <a:pt x="130" y="95"/>
                    <a:pt x="106" y="122"/>
                    <a:pt x="72" y="122"/>
                  </a:cubicBezTo>
                  <a:cubicBezTo>
                    <a:pt x="38" y="122"/>
                    <a:pt x="8" y="95"/>
                    <a:pt x="4" y="61"/>
                  </a:cubicBezTo>
                  <a:cubicBezTo>
                    <a:pt x="0" y="27"/>
                    <a:pt x="24" y="0"/>
                    <a:pt x="58" y="0"/>
                  </a:cubicBezTo>
                  <a:cubicBezTo>
                    <a:pt x="92" y="0"/>
                    <a:pt x="122" y="27"/>
                    <a:pt x="126" y="6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9" name="Freeform 16">
              <a:extLst>
                <a:ext uri="{FF2B5EF4-FFF2-40B4-BE49-F238E27FC236}">
                  <a16:creationId xmlns:a16="http://schemas.microsoft.com/office/drawing/2014/main" id="{5178BB9F-70BD-4B35-ABAA-4C781CD3789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8758" y="2885022"/>
              <a:ext cx="280791" cy="262712"/>
            </a:xfrm>
            <a:custGeom>
              <a:avLst/>
              <a:gdLst>
                <a:gd name="T0" fmla="*/ 6 w 263"/>
                <a:gd name="T1" fmla="*/ 0 h 246"/>
                <a:gd name="T2" fmla="*/ 68 w 263"/>
                <a:gd name="T3" fmla="*/ 0 h 246"/>
                <a:gd name="T4" fmla="*/ 73 w 263"/>
                <a:gd name="T5" fmla="*/ 3 h 246"/>
                <a:gd name="T6" fmla="*/ 166 w 263"/>
                <a:gd name="T7" fmla="*/ 119 h 246"/>
                <a:gd name="T8" fmla="*/ 177 w 263"/>
                <a:gd name="T9" fmla="*/ 115 h 246"/>
                <a:gd name="T10" fmla="*/ 164 w 263"/>
                <a:gd name="T11" fmla="*/ 6 h 246"/>
                <a:gd name="T12" fmla="*/ 170 w 263"/>
                <a:gd name="T13" fmla="*/ 0 h 246"/>
                <a:gd name="T14" fmla="*/ 229 w 263"/>
                <a:gd name="T15" fmla="*/ 0 h 246"/>
                <a:gd name="T16" fmla="*/ 236 w 263"/>
                <a:gd name="T17" fmla="*/ 6 h 246"/>
                <a:gd name="T18" fmla="*/ 263 w 263"/>
                <a:gd name="T19" fmla="*/ 240 h 246"/>
                <a:gd name="T20" fmla="*/ 257 w 263"/>
                <a:gd name="T21" fmla="*/ 246 h 246"/>
                <a:gd name="T22" fmla="*/ 195 w 263"/>
                <a:gd name="T23" fmla="*/ 246 h 246"/>
                <a:gd name="T24" fmla="*/ 190 w 263"/>
                <a:gd name="T25" fmla="*/ 243 h 246"/>
                <a:gd name="T26" fmla="*/ 98 w 263"/>
                <a:gd name="T27" fmla="*/ 128 h 246"/>
                <a:gd name="T28" fmla="*/ 87 w 263"/>
                <a:gd name="T29" fmla="*/ 132 h 246"/>
                <a:gd name="T30" fmla="*/ 99 w 263"/>
                <a:gd name="T31" fmla="*/ 240 h 246"/>
                <a:gd name="T32" fmla="*/ 93 w 263"/>
                <a:gd name="T33" fmla="*/ 246 h 246"/>
                <a:gd name="T34" fmla="*/ 35 w 263"/>
                <a:gd name="T35" fmla="*/ 246 h 246"/>
                <a:gd name="T36" fmla="*/ 28 w 263"/>
                <a:gd name="T37" fmla="*/ 240 h 246"/>
                <a:gd name="T38" fmla="*/ 1 w 263"/>
                <a:gd name="T39" fmla="*/ 6 h 246"/>
                <a:gd name="T40" fmla="*/ 6 w 263"/>
                <a:gd name="T41" fmla="*/ 0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3" h="246">
                  <a:moveTo>
                    <a:pt x="6" y="0"/>
                  </a:moveTo>
                  <a:cubicBezTo>
                    <a:pt x="68" y="0"/>
                    <a:pt x="68" y="0"/>
                    <a:pt x="68" y="0"/>
                  </a:cubicBezTo>
                  <a:cubicBezTo>
                    <a:pt x="70" y="0"/>
                    <a:pt x="72" y="1"/>
                    <a:pt x="73" y="3"/>
                  </a:cubicBezTo>
                  <a:cubicBezTo>
                    <a:pt x="166" y="119"/>
                    <a:pt x="166" y="119"/>
                    <a:pt x="166" y="119"/>
                  </a:cubicBezTo>
                  <a:cubicBezTo>
                    <a:pt x="170" y="124"/>
                    <a:pt x="178" y="121"/>
                    <a:pt x="177" y="115"/>
                  </a:cubicBezTo>
                  <a:cubicBezTo>
                    <a:pt x="164" y="6"/>
                    <a:pt x="164" y="6"/>
                    <a:pt x="164" y="6"/>
                  </a:cubicBezTo>
                  <a:cubicBezTo>
                    <a:pt x="164" y="3"/>
                    <a:pt x="167" y="0"/>
                    <a:pt x="170" y="0"/>
                  </a:cubicBezTo>
                  <a:cubicBezTo>
                    <a:pt x="229" y="0"/>
                    <a:pt x="229" y="0"/>
                    <a:pt x="229" y="0"/>
                  </a:cubicBezTo>
                  <a:cubicBezTo>
                    <a:pt x="233" y="0"/>
                    <a:pt x="236" y="3"/>
                    <a:pt x="236" y="6"/>
                  </a:cubicBezTo>
                  <a:cubicBezTo>
                    <a:pt x="263" y="240"/>
                    <a:pt x="263" y="240"/>
                    <a:pt x="263" y="240"/>
                  </a:cubicBezTo>
                  <a:cubicBezTo>
                    <a:pt x="263" y="243"/>
                    <a:pt x="261" y="246"/>
                    <a:pt x="257" y="246"/>
                  </a:cubicBezTo>
                  <a:cubicBezTo>
                    <a:pt x="195" y="246"/>
                    <a:pt x="195" y="246"/>
                    <a:pt x="195" y="246"/>
                  </a:cubicBezTo>
                  <a:cubicBezTo>
                    <a:pt x="193" y="246"/>
                    <a:pt x="191" y="245"/>
                    <a:pt x="190" y="243"/>
                  </a:cubicBezTo>
                  <a:cubicBezTo>
                    <a:pt x="98" y="128"/>
                    <a:pt x="98" y="128"/>
                    <a:pt x="98" y="128"/>
                  </a:cubicBezTo>
                  <a:cubicBezTo>
                    <a:pt x="94" y="123"/>
                    <a:pt x="86" y="125"/>
                    <a:pt x="87" y="132"/>
                  </a:cubicBezTo>
                  <a:cubicBezTo>
                    <a:pt x="99" y="240"/>
                    <a:pt x="99" y="240"/>
                    <a:pt x="99" y="240"/>
                  </a:cubicBezTo>
                  <a:cubicBezTo>
                    <a:pt x="100" y="243"/>
                    <a:pt x="97" y="246"/>
                    <a:pt x="93" y="246"/>
                  </a:cubicBezTo>
                  <a:cubicBezTo>
                    <a:pt x="35" y="246"/>
                    <a:pt x="35" y="246"/>
                    <a:pt x="35" y="246"/>
                  </a:cubicBezTo>
                  <a:cubicBezTo>
                    <a:pt x="31" y="246"/>
                    <a:pt x="28" y="243"/>
                    <a:pt x="28" y="240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0" y="3"/>
                    <a:pt x="3" y="0"/>
                    <a:pt x="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0" name="Freeform 17">
              <a:extLst>
                <a:ext uri="{FF2B5EF4-FFF2-40B4-BE49-F238E27FC236}">
                  <a16:creationId xmlns:a16="http://schemas.microsoft.com/office/drawing/2014/main" id="{0E6F5322-25A1-4F79-A4D5-4D98ECAD6CB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586669" y="2953383"/>
              <a:ext cx="225424" cy="198870"/>
            </a:xfrm>
            <a:custGeom>
              <a:avLst/>
              <a:gdLst>
                <a:gd name="T0" fmla="*/ 3 w 211"/>
                <a:gd name="T1" fmla="*/ 93 h 186"/>
                <a:gd name="T2" fmla="*/ 23 w 211"/>
                <a:gd name="T3" fmla="*/ 26 h 186"/>
                <a:gd name="T4" fmla="*/ 94 w 211"/>
                <a:gd name="T5" fmla="*/ 0 h 186"/>
                <a:gd name="T6" fmla="*/ 179 w 211"/>
                <a:gd name="T7" fmla="*/ 31 h 186"/>
                <a:gd name="T8" fmla="*/ 208 w 211"/>
                <a:gd name="T9" fmla="*/ 92 h 186"/>
                <a:gd name="T10" fmla="*/ 188 w 211"/>
                <a:gd name="T11" fmla="*/ 160 h 186"/>
                <a:gd name="T12" fmla="*/ 116 w 211"/>
                <a:gd name="T13" fmla="*/ 186 h 186"/>
                <a:gd name="T14" fmla="*/ 44 w 211"/>
                <a:gd name="T15" fmla="*/ 164 h 186"/>
                <a:gd name="T16" fmla="*/ 3 w 211"/>
                <a:gd name="T17" fmla="*/ 93 h 186"/>
                <a:gd name="T18" fmla="*/ 72 w 211"/>
                <a:gd name="T19" fmla="*/ 93 h 186"/>
                <a:gd name="T20" fmla="*/ 85 w 211"/>
                <a:gd name="T21" fmla="*/ 128 h 186"/>
                <a:gd name="T22" fmla="*/ 111 w 211"/>
                <a:gd name="T23" fmla="*/ 140 h 186"/>
                <a:gd name="T24" fmla="*/ 134 w 211"/>
                <a:gd name="T25" fmla="*/ 129 h 186"/>
                <a:gd name="T26" fmla="*/ 139 w 211"/>
                <a:gd name="T27" fmla="*/ 92 h 186"/>
                <a:gd name="T28" fmla="*/ 126 w 211"/>
                <a:gd name="T29" fmla="*/ 58 h 186"/>
                <a:gd name="T30" fmla="*/ 101 w 211"/>
                <a:gd name="T31" fmla="*/ 47 h 186"/>
                <a:gd name="T32" fmla="*/ 77 w 211"/>
                <a:gd name="T33" fmla="*/ 58 h 186"/>
                <a:gd name="T34" fmla="*/ 72 w 211"/>
                <a:gd name="T35" fmla="*/ 93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11" h="186">
                  <a:moveTo>
                    <a:pt x="3" y="93"/>
                  </a:moveTo>
                  <a:cubicBezTo>
                    <a:pt x="0" y="66"/>
                    <a:pt x="7" y="44"/>
                    <a:pt x="23" y="26"/>
                  </a:cubicBezTo>
                  <a:cubicBezTo>
                    <a:pt x="39" y="8"/>
                    <a:pt x="63" y="0"/>
                    <a:pt x="94" y="0"/>
                  </a:cubicBezTo>
                  <a:cubicBezTo>
                    <a:pt x="130" y="0"/>
                    <a:pt x="158" y="10"/>
                    <a:pt x="179" y="31"/>
                  </a:cubicBezTo>
                  <a:cubicBezTo>
                    <a:pt x="195" y="47"/>
                    <a:pt x="205" y="68"/>
                    <a:pt x="208" y="92"/>
                  </a:cubicBezTo>
                  <a:cubicBezTo>
                    <a:pt x="211" y="120"/>
                    <a:pt x="205" y="142"/>
                    <a:pt x="188" y="160"/>
                  </a:cubicBezTo>
                  <a:cubicBezTo>
                    <a:pt x="172" y="177"/>
                    <a:pt x="148" y="186"/>
                    <a:pt x="116" y="186"/>
                  </a:cubicBezTo>
                  <a:cubicBezTo>
                    <a:pt x="87" y="186"/>
                    <a:pt x="63" y="179"/>
                    <a:pt x="44" y="164"/>
                  </a:cubicBezTo>
                  <a:cubicBezTo>
                    <a:pt x="20" y="146"/>
                    <a:pt x="7" y="123"/>
                    <a:pt x="3" y="93"/>
                  </a:cubicBezTo>
                  <a:close/>
                  <a:moveTo>
                    <a:pt x="72" y="93"/>
                  </a:moveTo>
                  <a:cubicBezTo>
                    <a:pt x="74" y="109"/>
                    <a:pt x="78" y="121"/>
                    <a:pt x="85" y="128"/>
                  </a:cubicBezTo>
                  <a:cubicBezTo>
                    <a:pt x="93" y="136"/>
                    <a:pt x="101" y="140"/>
                    <a:pt x="111" y="140"/>
                  </a:cubicBezTo>
                  <a:cubicBezTo>
                    <a:pt x="121" y="140"/>
                    <a:pt x="129" y="136"/>
                    <a:pt x="134" y="129"/>
                  </a:cubicBezTo>
                  <a:cubicBezTo>
                    <a:pt x="139" y="121"/>
                    <a:pt x="141" y="109"/>
                    <a:pt x="139" y="92"/>
                  </a:cubicBezTo>
                  <a:cubicBezTo>
                    <a:pt x="138" y="77"/>
                    <a:pt x="133" y="66"/>
                    <a:pt x="126" y="58"/>
                  </a:cubicBezTo>
                  <a:cubicBezTo>
                    <a:pt x="119" y="50"/>
                    <a:pt x="110" y="47"/>
                    <a:pt x="101" y="47"/>
                  </a:cubicBezTo>
                  <a:cubicBezTo>
                    <a:pt x="91" y="47"/>
                    <a:pt x="83" y="50"/>
                    <a:pt x="77" y="58"/>
                  </a:cubicBezTo>
                  <a:cubicBezTo>
                    <a:pt x="72" y="66"/>
                    <a:pt x="70" y="77"/>
                    <a:pt x="72" y="9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" name="Freeform 18">
              <a:extLst>
                <a:ext uri="{FF2B5EF4-FFF2-40B4-BE49-F238E27FC236}">
                  <a16:creationId xmlns:a16="http://schemas.microsoft.com/office/drawing/2014/main" id="{AEEA917A-308B-408C-9903-956DE446D3A3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1358" y="2957903"/>
              <a:ext cx="220904" cy="189831"/>
            </a:xfrm>
            <a:custGeom>
              <a:avLst/>
              <a:gdLst>
                <a:gd name="T0" fmla="*/ 7 w 207"/>
                <a:gd name="T1" fmla="*/ 0 h 178"/>
                <a:gd name="T2" fmla="*/ 64 w 207"/>
                <a:gd name="T3" fmla="*/ 0 h 178"/>
                <a:gd name="T4" fmla="*/ 71 w 207"/>
                <a:gd name="T5" fmla="*/ 4 h 178"/>
                <a:gd name="T6" fmla="*/ 108 w 207"/>
                <a:gd name="T7" fmla="*/ 93 h 178"/>
                <a:gd name="T8" fmla="*/ 121 w 207"/>
                <a:gd name="T9" fmla="*/ 93 h 178"/>
                <a:gd name="T10" fmla="*/ 139 w 207"/>
                <a:gd name="T11" fmla="*/ 4 h 178"/>
                <a:gd name="T12" fmla="*/ 144 w 207"/>
                <a:gd name="T13" fmla="*/ 0 h 178"/>
                <a:gd name="T14" fmla="*/ 199 w 207"/>
                <a:gd name="T15" fmla="*/ 0 h 178"/>
                <a:gd name="T16" fmla="*/ 206 w 207"/>
                <a:gd name="T17" fmla="*/ 9 h 178"/>
                <a:gd name="T18" fmla="*/ 154 w 207"/>
                <a:gd name="T19" fmla="*/ 174 h 178"/>
                <a:gd name="T20" fmla="*/ 149 w 207"/>
                <a:gd name="T21" fmla="*/ 178 h 178"/>
                <a:gd name="T22" fmla="*/ 97 w 207"/>
                <a:gd name="T23" fmla="*/ 178 h 178"/>
                <a:gd name="T24" fmla="*/ 90 w 207"/>
                <a:gd name="T25" fmla="*/ 174 h 178"/>
                <a:gd name="T26" fmla="*/ 3 w 207"/>
                <a:gd name="T27" fmla="*/ 9 h 178"/>
                <a:gd name="T28" fmla="*/ 7 w 207"/>
                <a:gd name="T29" fmla="*/ 0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07" h="178">
                  <a:moveTo>
                    <a:pt x="7" y="0"/>
                  </a:moveTo>
                  <a:cubicBezTo>
                    <a:pt x="64" y="0"/>
                    <a:pt x="64" y="0"/>
                    <a:pt x="64" y="0"/>
                  </a:cubicBezTo>
                  <a:cubicBezTo>
                    <a:pt x="67" y="0"/>
                    <a:pt x="70" y="1"/>
                    <a:pt x="71" y="4"/>
                  </a:cubicBezTo>
                  <a:cubicBezTo>
                    <a:pt x="108" y="93"/>
                    <a:pt x="108" y="93"/>
                    <a:pt x="108" y="93"/>
                  </a:cubicBezTo>
                  <a:cubicBezTo>
                    <a:pt x="111" y="99"/>
                    <a:pt x="119" y="99"/>
                    <a:pt x="121" y="93"/>
                  </a:cubicBezTo>
                  <a:cubicBezTo>
                    <a:pt x="139" y="4"/>
                    <a:pt x="139" y="4"/>
                    <a:pt x="139" y="4"/>
                  </a:cubicBezTo>
                  <a:cubicBezTo>
                    <a:pt x="139" y="1"/>
                    <a:pt x="141" y="0"/>
                    <a:pt x="144" y="0"/>
                  </a:cubicBezTo>
                  <a:cubicBezTo>
                    <a:pt x="199" y="0"/>
                    <a:pt x="199" y="0"/>
                    <a:pt x="199" y="0"/>
                  </a:cubicBezTo>
                  <a:cubicBezTo>
                    <a:pt x="203" y="0"/>
                    <a:pt x="207" y="4"/>
                    <a:pt x="206" y="9"/>
                  </a:cubicBezTo>
                  <a:cubicBezTo>
                    <a:pt x="154" y="174"/>
                    <a:pt x="154" y="174"/>
                    <a:pt x="154" y="174"/>
                  </a:cubicBezTo>
                  <a:cubicBezTo>
                    <a:pt x="154" y="176"/>
                    <a:pt x="151" y="178"/>
                    <a:pt x="149" y="178"/>
                  </a:cubicBezTo>
                  <a:cubicBezTo>
                    <a:pt x="97" y="178"/>
                    <a:pt x="97" y="178"/>
                    <a:pt x="97" y="178"/>
                  </a:cubicBezTo>
                  <a:cubicBezTo>
                    <a:pt x="94" y="178"/>
                    <a:pt x="92" y="176"/>
                    <a:pt x="90" y="174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0" y="4"/>
                    <a:pt x="3" y="0"/>
                    <a:pt x="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2" name="Freeform 19">
              <a:extLst>
                <a:ext uri="{FF2B5EF4-FFF2-40B4-BE49-F238E27FC236}">
                  <a16:creationId xmlns:a16="http://schemas.microsoft.com/office/drawing/2014/main" id="{265908FE-FE8D-45DD-B416-157D49D7950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034127" y="2953383"/>
              <a:ext cx="225424" cy="198870"/>
            </a:xfrm>
            <a:custGeom>
              <a:avLst/>
              <a:gdLst>
                <a:gd name="T0" fmla="*/ 205 w 211"/>
                <a:gd name="T1" fmla="*/ 110 h 186"/>
                <a:gd name="T2" fmla="*/ 82 w 211"/>
                <a:gd name="T3" fmla="*/ 110 h 186"/>
                <a:gd name="T4" fmla="*/ 77 w 211"/>
                <a:gd name="T5" fmla="*/ 117 h 186"/>
                <a:gd name="T6" fmla="*/ 86 w 211"/>
                <a:gd name="T7" fmla="*/ 134 h 186"/>
                <a:gd name="T8" fmla="*/ 113 w 211"/>
                <a:gd name="T9" fmla="*/ 146 h 186"/>
                <a:gd name="T10" fmla="*/ 132 w 211"/>
                <a:gd name="T11" fmla="*/ 141 h 186"/>
                <a:gd name="T12" fmla="*/ 141 w 211"/>
                <a:gd name="T13" fmla="*/ 132 h 186"/>
                <a:gd name="T14" fmla="*/ 146 w 211"/>
                <a:gd name="T15" fmla="*/ 130 h 186"/>
                <a:gd name="T16" fmla="*/ 200 w 211"/>
                <a:gd name="T17" fmla="*/ 135 h 186"/>
                <a:gd name="T18" fmla="*/ 206 w 211"/>
                <a:gd name="T19" fmla="*/ 145 h 186"/>
                <a:gd name="T20" fmla="*/ 178 w 211"/>
                <a:gd name="T21" fmla="*/ 174 h 186"/>
                <a:gd name="T22" fmla="*/ 116 w 211"/>
                <a:gd name="T23" fmla="*/ 186 h 186"/>
                <a:gd name="T24" fmla="*/ 59 w 211"/>
                <a:gd name="T25" fmla="*/ 176 h 186"/>
                <a:gd name="T26" fmla="*/ 22 w 211"/>
                <a:gd name="T27" fmla="*/ 144 h 186"/>
                <a:gd name="T28" fmla="*/ 3 w 211"/>
                <a:gd name="T29" fmla="*/ 93 h 186"/>
                <a:gd name="T30" fmla="*/ 22 w 211"/>
                <a:gd name="T31" fmla="*/ 25 h 186"/>
                <a:gd name="T32" fmla="*/ 93 w 211"/>
                <a:gd name="T33" fmla="*/ 0 h 186"/>
                <a:gd name="T34" fmla="*/ 155 w 211"/>
                <a:gd name="T35" fmla="*/ 11 h 186"/>
                <a:gd name="T36" fmla="*/ 192 w 211"/>
                <a:gd name="T37" fmla="*/ 45 h 186"/>
                <a:gd name="T38" fmla="*/ 211 w 211"/>
                <a:gd name="T39" fmla="*/ 102 h 186"/>
                <a:gd name="T40" fmla="*/ 211 w 211"/>
                <a:gd name="T41" fmla="*/ 103 h 186"/>
                <a:gd name="T42" fmla="*/ 205 w 211"/>
                <a:gd name="T43" fmla="*/ 110 h 186"/>
                <a:gd name="T44" fmla="*/ 131 w 211"/>
                <a:gd name="T45" fmla="*/ 77 h 186"/>
                <a:gd name="T46" fmla="*/ 136 w 211"/>
                <a:gd name="T47" fmla="*/ 69 h 186"/>
                <a:gd name="T48" fmla="*/ 124 w 211"/>
                <a:gd name="T49" fmla="*/ 49 h 186"/>
                <a:gd name="T50" fmla="*/ 100 w 211"/>
                <a:gd name="T51" fmla="*/ 40 h 186"/>
                <a:gd name="T52" fmla="*/ 76 w 211"/>
                <a:gd name="T53" fmla="*/ 53 h 186"/>
                <a:gd name="T54" fmla="*/ 71 w 211"/>
                <a:gd name="T55" fmla="*/ 69 h 186"/>
                <a:gd name="T56" fmla="*/ 78 w 211"/>
                <a:gd name="T57" fmla="*/ 77 h 186"/>
                <a:gd name="T58" fmla="*/ 131 w 211"/>
                <a:gd name="T59" fmla="*/ 77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11" h="186">
                  <a:moveTo>
                    <a:pt x="205" y="110"/>
                  </a:moveTo>
                  <a:cubicBezTo>
                    <a:pt x="82" y="110"/>
                    <a:pt x="82" y="110"/>
                    <a:pt x="82" y="110"/>
                  </a:cubicBezTo>
                  <a:cubicBezTo>
                    <a:pt x="78" y="110"/>
                    <a:pt x="75" y="113"/>
                    <a:pt x="77" y="117"/>
                  </a:cubicBezTo>
                  <a:cubicBezTo>
                    <a:pt x="79" y="125"/>
                    <a:pt x="82" y="130"/>
                    <a:pt x="86" y="134"/>
                  </a:cubicBezTo>
                  <a:cubicBezTo>
                    <a:pt x="94" y="142"/>
                    <a:pt x="103" y="146"/>
                    <a:pt x="113" y="146"/>
                  </a:cubicBezTo>
                  <a:cubicBezTo>
                    <a:pt x="120" y="146"/>
                    <a:pt x="126" y="144"/>
                    <a:pt x="132" y="141"/>
                  </a:cubicBezTo>
                  <a:cubicBezTo>
                    <a:pt x="135" y="139"/>
                    <a:pt x="138" y="136"/>
                    <a:pt x="141" y="132"/>
                  </a:cubicBezTo>
                  <a:cubicBezTo>
                    <a:pt x="142" y="131"/>
                    <a:pt x="144" y="130"/>
                    <a:pt x="146" y="130"/>
                  </a:cubicBezTo>
                  <a:cubicBezTo>
                    <a:pt x="200" y="135"/>
                    <a:pt x="200" y="135"/>
                    <a:pt x="200" y="135"/>
                  </a:cubicBezTo>
                  <a:cubicBezTo>
                    <a:pt x="205" y="135"/>
                    <a:pt x="208" y="141"/>
                    <a:pt x="206" y="145"/>
                  </a:cubicBezTo>
                  <a:cubicBezTo>
                    <a:pt x="198" y="158"/>
                    <a:pt x="189" y="168"/>
                    <a:pt x="178" y="174"/>
                  </a:cubicBezTo>
                  <a:cubicBezTo>
                    <a:pt x="164" y="182"/>
                    <a:pt x="144" y="186"/>
                    <a:pt x="116" y="186"/>
                  </a:cubicBezTo>
                  <a:cubicBezTo>
                    <a:pt x="93" y="186"/>
                    <a:pt x="74" y="183"/>
                    <a:pt x="59" y="176"/>
                  </a:cubicBezTo>
                  <a:cubicBezTo>
                    <a:pt x="45" y="169"/>
                    <a:pt x="33" y="159"/>
                    <a:pt x="22" y="144"/>
                  </a:cubicBezTo>
                  <a:cubicBezTo>
                    <a:pt x="12" y="130"/>
                    <a:pt x="5" y="113"/>
                    <a:pt x="3" y="93"/>
                  </a:cubicBezTo>
                  <a:cubicBezTo>
                    <a:pt x="0" y="65"/>
                    <a:pt x="6" y="43"/>
                    <a:pt x="22" y="25"/>
                  </a:cubicBezTo>
                  <a:cubicBezTo>
                    <a:pt x="38" y="8"/>
                    <a:pt x="61" y="0"/>
                    <a:pt x="93" y="0"/>
                  </a:cubicBezTo>
                  <a:cubicBezTo>
                    <a:pt x="118" y="0"/>
                    <a:pt x="139" y="3"/>
                    <a:pt x="155" y="11"/>
                  </a:cubicBezTo>
                  <a:cubicBezTo>
                    <a:pt x="170" y="19"/>
                    <a:pt x="183" y="30"/>
                    <a:pt x="192" y="45"/>
                  </a:cubicBezTo>
                  <a:cubicBezTo>
                    <a:pt x="202" y="59"/>
                    <a:pt x="208" y="79"/>
                    <a:pt x="211" y="102"/>
                  </a:cubicBezTo>
                  <a:cubicBezTo>
                    <a:pt x="211" y="103"/>
                    <a:pt x="211" y="103"/>
                    <a:pt x="211" y="103"/>
                  </a:cubicBezTo>
                  <a:cubicBezTo>
                    <a:pt x="211" y="107"/>
                    <a:pt x="209" y="110"/>
                    <a:pt x="205" y="110"/>
                  </a:cubicBezTo>
                  <a:close/>
                  <a:moveTo>
                    <a:pt x="131" y="77"/>
                  </a:moveTo>
                  <a:cubicBezTo>
                    <a:pt x="135" y="77"/>
                    <a:pt x="137" y="73"/>
                    <a:pt x="136" y="69"/>
                  </a:cubicBezTo>
                  <a:cubicBezTo>
                    <a:pt x="133" y="60"/>
                    <a:pt x="129" y="53"/>
                    <a:pt x="124" y="49"/>
                  </a:cubicBezTo>
                  <a:cubicBezTo>
                    <a:pt x="118" y="43"/>
                    <a:pt x="110" y="40"/>
                    <a:pt x="100" y="40"/>
                  </a:cubicBezTo>
                  <a:cubicBezTo>
                    <a:pt x="90" y="40"/>
                    <a:pt x="81" y="44"/>
                    <a:pt x="76" y="53"/>
                  </a:cubicBezTo>
                  <a:cubicBezTo>
                    <a:pt x="73" y="57"/>
                    <a:pt x="72" y="62"/>
                    <a:pt x="71" y="69"/>
                  </a:cubicBezTo>
                  <a:cubicBezTo>
                    <a:pt x="71" y="73"/>
                    <a:pt x="74" y="77"/>
                    <a:pt x="78" y="77"/>
                  </a:cubicBezTo>
                  <a:lnTo>
                    <a:pt x="131" y="7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" name="Freeform 20">
              <a:extLst>
                <a:ext uri="{FF2B5EF4-FFF2-40B4-BE49-F238E27FC236}">
                  <a16:creationId xmlns:a16="http://schemas.microsoft.com/office/drawing/2014/main" id="{CE9D8A14-A4F3-455A-B2DE-04F29A99FBF2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1020" y="2953383"/>
              <a:ext cx="344633" cy="194351"/>
            </a:xfrm>
            <a:custGeom>
              <a:avLst/>
              <a:gdLst>
                <a:gd name="T0" fmla="*/ 7 w 323"/>
                <a:gd name="T1" fmla="*/ 4 h 182"/>
                <a:gd name="T2" fmla="*/ 58 w 323"/>
                <a:gd name="T3" fmla="*/ 4 h 182"/>
                <a:gd name="T4" fmla="*/ 65 w 323"/>
                <a:gd name="T5" fmla="*/ 10 h 182"/>
                <a:gd name="T6" fmla="*/ 65 w 323"/>
                <a:gd name="T7" fmla="*/ 14 h 182"/>
                <a:gd name="T8" fmla="*/ 76 w 323"/>
                <a:gd name="T9" fmla="*/ 18 h 182"/>
                <a:gd name="T10" fmla="*/ 92 w 323"/>
                <a:gd name="T11" fmla="*/ 6 h 182"/>
                <a:gd name="T12" fmla="*/ 125 w 323"/>
                <a:gd name="T13" fmla="*/ 0 h 182"/>
                <a:gd name="T14" fmla="*/ 160 w 323"/>
                <a:gd name="T15" fmla="*/ 7 h 182"/>
                <a:gd name="T16" fmla="*/ 178 w 323"/>
                <a:gd name="T17" fmla="*/ 23 h 182"/>
                <a:gd name="T18" fmla="*/ 188 w 323"/>
                <a:gd name="T19" fmla="*/ 24 h 182"/>
                <a:gd name="T20" fmla="*/ 209 w 323"/>
                <a:gd name="T21" fmla="*/ 6 h 182"/>
                <a:gd name="T22" fmla="*/ 241 w 323"/>
                <a:gd name="T23" fmla="*/ 0 h 182"/>
                <a:gd name="T24" fmla="*/ 288 w 323"/>
                <a:gd name="T25" fmla="*/ 17 h 182"/>
                <a:gd name="T26" fmla="*/ 310 w 323"/>
                <a:gd name="T27" fmla="*/ 70 h 182"/>
                <a:gd name="T28" fmla="*/ 323 w 323"/>
                <a:gd name="T29" fmla="*/ 176 h 182"/>
                <a:gd name="T30" fmla="*/ 317 w 323"/>
                <a:gd name="T31" fmla="*/ 182 h 182"/>
                <a:gd name="T32" fmla="*/ 261 w 323"/>
                <a:gd name="T33" fmla="*/ 182 h 182"/>
                <a:gd name="T34" fmla="*/ 254 w 323"/>
                <a:gd name="T35" fmla="*/ 176 h 182"/>
                <a:gd name="T36" fmla="*/ 243 w 323"/>
                <a:gd name="T37" fmla="*/ 80 h 182"/>
                <a:gd name="T38" fmla="*/ 236 w 323"/>
                <a:gd name="T39" fmla="*/ 62 h 182"/>
                <a:gd name="T40" fmla="*/ 218 w 323"/>
                <a:gd name="T41" fmla="*/ 53 h 182"/>
                <a:gd name="T42" fmla="*/ 200 w 323"/>
                <a:gd name="T43" fmla="*/ 62 h 182"/>
                <a:gd name="T44" fmla="*/ 196 w 323"/>
                <a:gd name="T45" fmla="*/ 90 h 182"/>
                <a:gd name="T46" fmla="*/ 206 w 323"/>
                <a:gd name="T47" fmla="*/ 176 h 182"/>
                <a:gd name="T48" fmla="*/ 200 w 323"/>
                <a:gd name="T49" fmla="*/ 182 h 182"/>
                <a:gd name="T50" fmla="*/ 144 w 323"/>
                <a:gd name="T51" fmla="*/ 182 h 182"/>
                <a:gd name="T52" fmla="*/ 137 w 323"/>
                <a:gd name="T53" fmla="*/ 176 h 182"/>
                <a:gd name="T54" fmla="*/ 126 w 323"/>
                <a:gd name="T55" fmla="*/ 84 h 182"/>
                <a:gd name="T56" fmla="*/ 123 w 323"/>
                <a:gd name="T57" fmla="*/ 68 h 182"/>
                <a:gd name="T58" fmla="*/ 114 w 323"/>
                <a:gd name="T59" fmla="*/ 57 h 182"/>
                <a:gd name="T60" fmla="*/ 101 w 323"/>
                <a:gd name="T61" fmla="*/ 53 h 182"/>
                <a:gd name="T62" fmla="*/ 83 w 323"/>
                <a:gd name="T63" fmla="*/ 62 h 182"/>
                <a:gd name="T64" fmla="*/ 79 w 323"/>
                <a:gd name="T65" fmla="*/ 91 h 182"/>
                <a:gd name="T66" fmla="*/ 88 w 323"/>
                <a:gd name="T67" fmla="*/ 176 h 182"/>
                <a:gd name="T68" fmla="*/ 83 w 323"/>
                <a:gd name="T69" fmla="*/ 182 h 182"/>
                <a:gd name="T70" fmla="*/ 27 w 323"/>
                <a:gd name="T71" fmla="*/ 182 h 182"/>
                <a:gd name="T72" fmla="*/ 20 w 323"/>
                <a:gd name="T73" fmla="*/ 176 h 182"/>
                <a:gd name="T74" fmla="*/ 1 w 323"/>
                <a:gd name="T75" fmla="*/ 10 h 182"/>
                <a:gd name="T76" fmla="*/ 7 w 323"/>
                <a:gd name="T77" fmla="*/ 4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23" h="182">
                  <a:moveTo>
                    <a:pt x="7" y="4"/>
                  </a:moveTo>
                  <a:cubicBezTo>
                    <a:pt x="58" y="4"/>
                    <a:pt x="58" y="4"/>
                    <a:pt x="58" y="4"/>
                  </a:cubicBezTo>
                  <a:cubicBezTo>
                    <a:pt x="61" y="4"/>
                    <a:pt x="64" y="7"/>
                    <a:pt x="65" y="10"/>
                  </a:cubicBezTo>
                  <a:cubicBezTo>
                    <a:pt x="65" y="14"/>
                    <a:pt x="65" y="14"/>
                    <a:pt x="65" y="14"/>
                  </a:cubicBezTo>
                  <a:cubicBezTo>
                    <a:pt x="66" y="19"/>
                    <a:pt x="73" y="22"/>
                    <a:pt x="76" y="18"/>
                  </a:cubicBezTo>
                  <a:cubicBezTo>
                    <a:pt x="81" y="13"/>
                    <a:pt x="87" y="9"/>
                    <a:pt x="92" y="6"/>
                  </a:cubicBezTo>
                  <a:cubicBezTo>
                    <a:pt x="101" y="2"/>
                    <a:pt x="112" y="0"/>
                    <a:pt x="125" y="0"/>
                  </a:cubicBezTo>
                  <a:cubicBezTo>
                    <a:pt x="139" y="0"/>
                    <a:pt x="151" y="2"/>
                    <a:pt x="160" y="7"/>
                  </a:cubicBezTo>
                  <a:cubicBezTo>
                    <a:pt x="167" y="11"/>
                    <a:pt x="173" y="16"/>
                    <a:pt x="178" y="23"/>
                  </a:cubicBezTo>
                  <a:cubicBezTo>
                    <a:pt x="181" y="26"/>
                    <a:pt x="185" y="27"/>
                    <a:pt x="188" y="24"/>
                  </a:cubicBezTo>
                  <a:cubicBezTo>
                    <a:pt x="195" y="15"/>
                    <a:pt x="203" y="9"/>
                    <a:pt x="209" y="6"/>
                  </a:cubicBezTo>
                  <a:cubicBezTo>
                    <a:pt x="218" y="2"/>
                    <a:pt x="228" y="0"/>
                    <a:pt x="241" y="0"/>
                  </a:cubicBezTo>
                  <a:cubicBezTo>
                    <a:pt x="261" y="0"/>
                    <a:pt x="276" y="5"/>
                    <a:pt x="288" y="17"/>
                  </a:cubicBezTo>
                  <a:cubicBezTo>
                    <a:pt x="300" y="28"/>
                    <a:pt x="308" y="46"/>
                    <a:pt x="310" y="70"/>
                  </a:cubicBezTo>
                  <a:cubicBezTo>
                    <a:pt x="323" y="176"/>
                    <a:pt x="323" y="176"/>
                    <a:pt x="323" y="176"/>
                  </a:cubicBezTo>
                  <a:cubicBezTo>
                    <a:pt x="323" y="179"/>
                    <a:pt x="320" y="182"/>
                    <a:pt x="317" y="182"/>
                  </a:cubicBezTo>
                  <a:cubicBezTo>
                    <a:pt x="261" y="182"/>
                    <a:pt x="261" y="182"/>
                    <a:pt x="261" y="182"/>
                  </a:cubicBezTo>
                  <a:cubicBezTo>
                    <a:pt x="258" y="182"/>
                    <a:pt x="254" y="179"/>
                    <a:pt x="254" y="176"/>
                  </a:cubicBezTo>
                  <a:cubicBezTo>
                    <a:pt x="243" y="80"/>
                    <a:pt x="243" y="80"/>
                    <a:pt x="243" y="80"/>
                  </a:cubicBezTo>
                  <a:cubicBezTo>
                    <a:pt x="242" y="72"/>
                    <a:pt x="240" y="66"/>
                    <a:pt x="236" y="62"/>
                  </a:cubicBezTo>
                  <a:cubicBezTo>
                    <a:pt x="231" y="56"/>
                    <a:pt x="225" y="53"/>
                    <a:pt x="218" y="53"/>
                  </a:cubicBezTo>
                  <a:cubicBezTo>
                    <a:pt x="210" y="53"/>
                    <a:pt x="204" y="56"/>
                    <a:pt x="200" y="62"/>
                  </a:cubicBezTo>
                  <a:cubicBezTo>
                    <a:pt x="196" y="68"/>
                    <a:pt x="194" y="77"/>
                    <a:pt x="196" y="90"/>
                  </a:cubicBezTo>
                  <a:cubicBezTo>
                    <a:pt x="206" y="176"/>
                    <a:pt x="206" y="176"/>
                    <a:pt x="206" y="176"/>
                  </a:cubicBezTo>
                  <a:cubicBezTo>
                    <a:pt x="206" y="179"/>
                    <a:pt x="203" y="182"/>
                    <a:pt x="200" y="182"/>
                  </a:cubicBezTo>
                  <a:cubicBezTo>
                    <a:pt x="144" y="182"/>
                    <a:pt x="144" y="182"/>
                    <a:pt x="144" y="182"/>
                  </a:cubicBezTo>
                  <a:cubicBezTo>
                    <a:pt x="141" y="182"/>
                    <a:pt x="137" y="179"/>
                    <a:pt x="137" y="176"/>
                  </a:cubicBezTo>
                  <a:cubicBezTo>
                    <a:pt x="126" y="84"/>
                    <a:pt x="126" y="84"/>
                    <a:pt x="126" y="84"/>
                  </a:cubicBezTo>
                  <a:cubicBezTo>
                    <a:pt x="126" y="76"/>
                    <a:pt x="124" y="71"/>
                    <a:pt x="123" y="68"/>
                  </a:cubicBezTo>
                  <a:cubicBezTo>
                    <a:pt x="121" y="63"/>
                    <a:pt x="118" y="60"/>
                    <a:pt x="114" y="57"/>
                  </a:cubicBezTo>
                  <a:cubicBezTo>
                    <a:pt x="111" y="54"/>
                    <a:pt x="106" y="53"/>
                    <a:pt x="101" y="53"/>
                  </a:cubicBezTo>
                  <a:cubicBezTo>
                    <a:pt x="93" y="53"/>
                    <a:pt x="87" y="56"/>
                    <a:pt x="83" y="62"/>
                  </a:cubicBezTo>
                  <a:cubicBezTo>
                    <a:pt x="79" y="68"/>
                    <a:pt x="77" y="77"/>
                    <a:pt x="79" y="91"/>
                  </a:cubicBezTo>
                  <a:cubicBezTo>
                    <a:pt x="88" y="176"/>
                    <a:pt x="88" y="176"/>
                    <a:pt x="88" y="176"/>
                  </a:cubicBezTo>
                  <a:cubicBezTo>
                    <a:pt x="89" y="179"/>
                    <a:pt x="86" y="182"/>
                    <a:pt x="83" y="182"/>
                  </a:cubicBezTo>
                  <a:cubicBezTo>
                    <a:pt x="27" y="182"/>
                    <a:pt x="27" y="182"/>
                    <a:pt x="27" y="182"/>
                  </a:cubicBezTo>
                  <a:cubicBezTo>
                    <a:pt x="24" y="182"/>
                    <a:pt x="20" y="179"/>
                    <a:pt x="20" y="176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0" y="7"/>
                    <a:pt x="3" y="4"/>
                    <a:pt x="7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4" name="Freeform 21">
              <a:extLst>
                <a:ext uri="{FF2B5EF4-FFF2-40B4-BE49-F238E27FC236}">
                  <a16:creationId xmlns:a16="http://schemas.microsoft.com/office/drawing/2014/main" id="{FCB3E8AF-DD8F-4BA6-97F0-91149110200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640908" y="2885022"/>
              <a:ext cx="230509" cy="267232"/>
            </a:xfrm>
            <a:custGeom>
              <a:avLst/>
              <a:gdLst>
                <a:gd name="T0" fmla="*/ 6 w 216"/>
                <a:gd name="T1" fmla="*/ 0 h 250"/>
                <a:gd name="T2" fmla="*/ 62 w 216"/>
                <a:gd name="T3" fmla="*/ 0 h 250"/>
                <a:gd name="T4" fmla="*/ 69 w 216"/>
                <a:gd name="T5" fmla="*/ 6 h 250"/>
                <a:gd name="T6" fmla="*/ 76 w 216"/>
                <a:gd name="T7" fmla="*/ 71 h 250"/>
                <a:gd name="T8" fmla="*/ 87 w 216"/>
                <a:gd name="T9" fmla="*/ 76 h 250"/>
                <a:gd name="T10" fmla="*/ 99 w 216"/>
                <a:gd name="T11" fmla="*/ 69 h 250"/>
                <a:gd name="T12" fmla="*/ 128 w 216"/>
                <a:gd name="T13" fmla="*/ 64 h 250"/>
                <a:gd name="T14" fmla="*/ 184 w 216"/>
                <a:gd name="T15" fmla="*/ 87 h 250"/>
                <a:gd name="T16" fmla="*/ 213 w 216"/>
                <a:gd name="T17" fmla="*/ 154 h 250"/>
                <a:gd name="T18" fmla="*/ 209 w 216"/>
                <a:gd name="T19" fmla="*/ 206 h 250"/>
                <a:gd name="T20" fmla="*/ 186 w 216"/>
                <a:gd name="T21" fmla="*/ 239 h 250"/>
                <a:gd name="T22" fmla="*/ 149 w 216"/>
                <a:gd name="T23" fmla="*/ 250 h 250"/>
                <a:gd name="T24" fmla="*/ 116 w 216"/>
                <a:gd name="T25" fmla="*/ 242 h 250"/>
                <a:gd name="T26" fmla="*/ 101 w 216"/>
                <a:gd name="T27" fmla="*/ 232 h 250"/>
                <a:gd name="T28" fmla="*/ 90 w 216"/>
                <a:gd name="T29" fmla="*/ 237 h 250"/>
                <a:gd name="T30" fmla="*/ 91 w 216"/>
                <a:gd name="T31" fmla="*/ 240 h 250"/>
                <a:gd name="T32" fmla="*/ 85 w 216"/>
                <a:gd name="T33" fmla="*/ 246 h 250"/>
                <a:gd name="T34" fmla="*/ 34 w 216"/>
                <a:gd name="T35" fmla="*/ 246 h 250"/>
                <a:gd name="T36" fmla="*/ 27 w 216"/>
                <a:gd name="T37" fmla="*/ 240 h 250"/>
                <a:gd name="T38" fmla="*/ 0 w 216"/>
                <a:gd name="T39" fmla="*/ 6 h 250"/>
                <a:gd name="T40" fmla="*/ 6 w 216"/>
                <a:gd name="T41" fmla="*/ 0 h 250"/>
                <a:gd name="T42" fmla="*/ 86 w 216"/>
                <a:gd name="T43" fmla="*/ 156 h 250"/>
                <a:gd name="T44" fmla="*/ 98 w 216"/>
                <a:gd name="T45" fmla="*/ 190 h 250"/>
                <a:gd name="T46" fmla="*/ 121 w 216"/>
                <a:gd name="T47" fmla="*/ 200 h 250"/>
                <a:gd name="T48" fmla="*/ 141 w 216"/>
                <a:gd name="T49" fmla="*/ 190 h 250"/>
                <a:gd name="T50" fmla="*/ 145 w 216"/>
                <a:gd name="T51" fmla="*/ 156 h 250"/>
                <a:gd name="T52" fmla="*/ 133 w 216"/>
                <a:gd name="T53" fmla="*/ 125 h 250"/>
                <a:gd name="T54" fmla="*/ 112 w 216"/>
                <a:gd name="T55" fmla="*/ 115 h 250"/>
                <a:gd name="T56" fmla="*/ 91 w 216"/>
                <a:gd name="T57" fmla="*/ 125 h 250"/>
                <a:gd name="T58" fmla="*/ 86 w 216"/>
                <a:gd name="T59" fmla="*/ 156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16" h="250">
                  <a:moveTo>
                    <a:pt x="6" y="0"/>
                  </a:moveTo>
                  <a:cubicBezTo>
                    <a:pt x="62" y="0"/>
                    <a:pt x="62" y="0"/>
                    <a:pt x="62" y="0"/>
                  </a:cubicBezTo>
                  <a:cubicBezTo>
                    <a:pt x="65" y="0"/>
                    <a:pt x="69" y="3"/>
                    <a:pt x="69" y="6"/>
                  </a:cubicBezTo>
                  <a:cubicBezTo>
                    <a:pt x="76" y="71"/>
                    <a:pt x="76" y="71"/>
                    <a:pt x="76" y="71"/>
                  </a:cubicBezTo>
                  <a:cubicBezTo>
                    <a:pt x="77" y="76"/>
                    <a:pt x="83" y="79"/>
                    <a:pt x="87" y="76"/>
                  </a:cubicBezTo>
                  <a:cubicBezTo>
                    <a:pt x="91" y="73"/>
                    <a:pt x="95" y="71"/>
                    <a:pt x="99" y="69"/>
                  </a:cubicBezTo>
                  <a:cubicBezTo>
                    <a:pt x="108" y="65"/>
                    <a:pt x="117" y="64"/>
                    <a:pt x="128" y="64"/>
                  </a:cubicBezTo>
                  <a:cubicBezTo>
                    <a:pt x="149" y="64"/>
                    <a:pt x="168" y="71"/>
                    <a:pt x="184" y="87"/>
                  </a:cubicBezTo>
                  <a:cubicBezTo>
                    <a:pt x="200" y="103"/>
                    <a:pt x="210" y="125"/>
                    <a:pt x="213" y="154"/>
                  </a:cubicBezTo>
                  <a:cubicBezTo>
                    <a:pt x="216" y="174"/>
                    <a:pt x="214" y="191"/>
                    <a:pt x="209" y="206"/>
                  </a:cubicBezTo>
                  <a:cubicBezTo>
                    <a:pt x="205" y="221"/>
                    <a:pt x="197" y="232"/>
                    <a:pt x="186" y="239"/>
                  </a:cubicBezTo>
                  <a:cubicBezTo>
                    <a:pt x="176" y="246"/>
                    <a:pt x="163" y="250"/>
                    <a:pt x="149" y="250"/>
                  </a:cubicBezTo>
                  <a:cubicBezTo>
                    <a:pt x="137" y="250"/>
                    <a:pt x="126" y="247"/>
                    <a:pt x="116" y="242"/>
                  </a:cubicBezTo>
                  <a:cubicBezTo>
                    <a:pt x="111" y="240"/>
                    <a:pt x="106" y="237"/>
                    <a:pt x="101" y="232"/>
                  </a:cubicBezTo>
                  <a:cubicBezTo>
                    <a:pt x="96" y="228"/>
                    <a:pt x="90" y="231"/>
                    <a:pt x="90" y="237"/>
                  </a:cubicBezTo>
                  <a:cubicBezTo>
                    <a:pt x="91" y="240"/>
                    <a:pt x="91" y="240"/>
                    <a:pt x="91" y="240"/>
                  </a:cubicBezTo>
                  <a:cubicBezTo>
                    <a:pt x="91" y="243"/>
                    <a:pt x="89" y="246"/>
                    <a:pt x="85" y="246"/>
                  </a:cubicBezTo>
                  <a:cubicBezTo>
                    <a:pt x="34" y="246"/>
                    <a:pt x="34" y="246"/>
                    <a:pt x="34" y="246"/>
                  </a:cubicBezTo>
                  <a:cubicBezTo>
                    <a:pt x="30" y="246"/>
                    <a:pt x="27" y="243"/>
                    <a:pt x="27" y="240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3"/>
                    <a:pt x="2" y="0"/>
                    <a:pt x="6" y="0"/>
                  </a:cubicBezTo>
                  <a:close/>
                  <a:moveTo>
                    <a:pt x="86" y="156"/>
                  </a:moveTo>
                  <a:cubicBezTo>
                    <a:pt x="87" y="172"/>
                    <a:pt x="92" y="183"/>
                    <a:pt x="98" y="190"/>
                  </a:cubicBezTo>
                  <a:cubicBezTo>
                    <a:pt x="105" y="197"/>
                    <a:pt x="112" y="200"/>
                    <a:pt x="121" y="200"/>
                  </a:cubicBezTo>
                  <a:cubicBezTo>
                    <a:pt x="129" y="200"/>
                    <a:pt x="136" y="197"/>
                    <a:pt x="141" y="190"/>
                  </a:cubicBezTo>
                  <a:cubicBezTo>
                    <a:pt x="145" y="183"/>
                    <a:pt x="147" y="172"/>
                    <a:pt x="145" y="156"/>
                  </a:cubicBezTo>
                  <a:cubicBezTo>
                    <a:pt x="143" y="142"/>
                    <a:pt x="140" y="131"/>
                    <a:pt x="133" y="125"/>
                  </a:cubicBezTo>
                  <a:cubicBezTo>
                    <a:pt x="127" y="118"/>
                    <a:pt x="120" y="115"/>
                    <a:pt x="112" y="115"/>
                  </a:cubicBezTo>
                  <a:cubicBezTo>
                    <a:pt x="103" y="115"/>
                    <a:pt x="96" y="118"/>
                    <a:pt x="91" y="125"/>
                  </a:cubicBezTo>
                  <a:cubicBezTo>
                    <a:pt x="86" y="132"/>
                    <a:pt x="84" y="142"/>
                    <a:pt x="86" y="15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5" name="Freeform 22">
              <a:extLst>
                <a:ext uri="{FF2B5EF4-FFF2-40B4-BE49-F238E27FC236}">
                  <a16:creationId xmlns:a16="http://schemas.microsoft.com/office/drawing/2014/main" id="{32219475-655E-4C09-81FF-0BCC32BD63F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891756" y="2953383"/>
              <a:ext cx="225424" cy="198870"/>
            </a:xfrm>
            <a:custGeom>
              <a:avLst/>
              <a:gdLst>
                <a:gd name="T0" fmla="*/ 205 w 211"/>
                <a:gd name="T1" fmla="*/ 110 h 186"/>
                <a:gd name="T2" fmla="*/ 82 w 211"/>
                <a:gd name="T3" fmla="*/ 110 h 186"/>
                <a:gd name="T4" fmla="*/ 76 w 211"/>
                <a:gd name="T5" fmla="*/ 117 h 186"/>
                <a:gd name="T6" fmla="*/ 86 w 211"/>
                <a:gd name="T7" fmla="*/ 134 h 186"/>
                <a:gd name="T8" fmla="*/ 113 w 211"/>
                <a:gd name="T9" fmla="*/ 146 h 186"/>
                <a:gd name="T10" fmla="*/ 132 w 211"/>
                <a:gd name="T11" fmla="*/ 141 h 186"/>
                <a:gd name="T12" fmla="*/ 141 w 211"/>
                <a:gd name="T13" fmla="*/ 132 h 186"/>
                <a:gd name="T14" fmla="*/ 146 w 211"/>
                <a:gd name="T15" fmla="*/ 130 h 186"/>
                <a:gd name="T16" fmla="*/ 200 w 211"/>
                <a:gd name="T17" fmla="*/ 135 h 186"/>
                <a:gd name="T18" fmla="*/ 206 w 211"/>
                <a:gd name="T19" fmla="*/ 145 h 186"/>
                <a:gd name="T20" fmla="*/ 178 w 211"/>
                <a:gd name="T21" fmla="*/ 174 h 186"/>
                <a:gd name="T22" fmla="*/ 116 w 211"/>
                <a:gd name="T23" fmla="*/ 186 h 186"/>
                <a:gd name="T24" fmla="*/ 59 w 211"/>
                <a:gd name="T25" fmla="*/ 176 h 186"/>
                <a:gd name="T26" fmla="*/ 22 w 211"/>
                <a:gd name="T27" fmla="*/ 144 h 186"/>
                <a:gd name="T28" fmla="*/ 3 w 211"/>
                <a:gd name="T29" fmla="*/ 93 h 186"/>
                <a:gd name="T30" fmla="*/ 22 w 211"/>
                <a:gd name="T31" fmla="*/ 25 h 186"/>
                <a:gd name="T32" fmla="*/ 93 w 211"/>
                <a:gd name="T33" fmla="*/ 0 h 186"/>
                <a:gd name="T34" fmla="*/ 155 w 211"/>
                <a:gd name="T35" fmla="*/ 11 h 186"/>
                <a:gd name="T36" fmla="*/ 192 w 211"/>
                <a:gd name="T37" fmla="*/ 45 h 186"/>
                <a:gd name="T38" fmla="*/ 210 w 211"/>
                <a:gd name="T39" fmla="*/ 102 h 186"/>
                <a:gd name="T40" fmla="*/ 211 w 211"/>
                <a:gd name="T41" fmla="*/ 103 h 186"/>
                <a:gd name="T42" fmla="*/ 205 w 211"/>
                <a:gd name="T43" fmla="*/ 110 h 186"/>
                <a:gd name="T44" fmla="*/ 131 w 211"/>
                <a:gd name="T45" fmla="*/ 77 h 186"/>
                <a:gd name="T46" fmla="*/ 136 w 211"/>
                <a:gd name="T47" fmla="*/ 69 h 186"/>
                <a:gd name="T48" fmla="*/ 124 w 211"/>
                <a:gd name="T49" fmla="*/ 49 h 186"/>
                <a:gd name="T50" fmla="*/ 100 w 211"/>
                <a:gd name="T51" fmla="*/ 40 h 186"/>
                <a:gd name="T52" fmla="*/ 76 w 211"/>
                <a:gd name="T53" fmla="*/ 53 h 186"/>
                <a:gd name="T54" fmla="*/ 71 w 211"/>
                <a:gd name="T55" fmla="*/ 69 h 186"/>
                <a:gd name="T56" fmla="*/ 78 w 211"/>
                <a:gd name="T57" fmla="*/ 77 h 186"/>
                <a:gd name="T58" fmla="*/ 131 w 211"/>
                <a:gd name="T59" fmla="*/ 77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11" h="186">
                  <a:moveTo>
                    <a:pt x="205" y="110"/>
                  </a:moveTo>
                  <a:cubicBezTo>
                    <a:pt x="82" y="110"/>
                    <a:pt x="82" y="110"/>
                    <a:pt x="82" y="110"/>
                  </a:cubicBezTo>
                  <a:cubicBezTo>
                    <a:pt x="78" y="110"/>
                    <a:pt x="75" y="113"/>
                    <a:pt x="76" y="117"/>
                  </a:cubicBezTo>
                  <a:cubicBezTo>
                    <a:pt x="79" y="125"/>
                    <a:pt x="82" y="130"/>
                    <a:pt x="86" y="134"/>
                  </a:cubicBezTo>
                  <a:cubicBezTo>
                    <a:pt x="93" y="142"/>
                    <a:pt x="103" y="146"/>
                    <a:pt x="113" y="146"/>
                  </a:cubicBezTo>
                  <a:cubicBezTo>
                    <a:pt x="120" y="146"/>
                    <a:pt x="126" y="144"/>
                    <a:pt x="132" y="141"/>
                  </a:cubicBezTo>
                  <a:cubicBezTo>
                    <a:pt x="135" y="139"/>
                    <a:pt x="138" y="136"/>
                    <a:pt x="141" y="132"/>
                  </a:cubicBezTo>
                  <a:cubicBezTo>
                    <a:pt x="142" y="131"/>
                    <a:pt x="144" y="130"/>
                    <a:pt x="146" y="130"/>
                  </a:cubicBezTo>
                  <a:cubicBezTo>
                    <a:pt x="200" y="135"/>
                    <a:pt x="200" y="135"/>
                    <a:pt x="200" y="135"/>
                  </a:cubicBezTo>
                  <a:cubicBezTo>
                    <a:pt x="205" y="135"/>
                    <a:pt x="208" y="141"/>
                    <a:pt x="206" y="145"/>
                  </a:cubicBezTo>
                  <a:cubicBezTo>
                    <a:pt x="198" y="158"/>
                    <a:pt x="189" y="168"/>
                    <a:pt x="178" y="174"/>
                  </a:cubicBezTo>
                  <a:cubicBezTo>
                    <a:pt x="164" y="182"/>
                    <a:pt x="144" y="186"/>
                    <a:pt x="116" y="186"/>
                  </a:cubicBezTo>
                  <a:cubicBezTo>
                    <a:pt x="93" y="186"/>
                    <a:pt x="74" y="183"/>
                    <a:pt x="59" y="176"/>
                  </a:cubicBezTo>
                  <a:cubicBezTo>
                    <a:pt x="45" y="169"/>
                    <a:pt x="33" y="159"/>
                    <a:pt x="22" y="144"/>
                  </a:cubicBezTo>
                  <a:cubicBezTo>
                    <a:pt x="11" y="130"/>
                    <a:pt x="5" y="113"/>
                    <a:pt x="3" y="93"/>
                  </a:cubicBezTo>
                  <a:cubicBezTo>
                    <a:pt x="0" y="65"/>
                    <a:pt x="6" y="43"/>
                    <a:pt x="22" y="25"/>
                  </a:cubicBezTo>
                  <a:cubicBezTo>
                    <a:pt x="38" y="8"/>
                    <a:pt x="61" y="0"/>
                    <a:pt x="93" y="0"/>
                  </a:cubicBezTo>
                  <a:cubicBezTo>
                    <a:pt x="118" y="0"/>
                    <a:pt x="139" y="3"/>
                    <a:pt x="155" y="11"/>
                  </a:cubicBezTo>
                  <a:cubicBezTo>
                    <a:pt x="170" y="19"/>
                    <a:pt x="183" y="30"/>
                    <a:pt x="192" y="45"/>
                  </a:cubicBezTo>
                  <a:cubicBezTo>
                    <a:pt x="202" y="59"/>
                    <a:pt x="208" y="79"/>
                    <a:pt x="210" y="102"/>
                  </a:cubicBezTo>
                  <a:cubicBezTo>
                    <a:pt x="211" y="103"/>
                    <a:pt x="211" y="103"/>
                    <a:pt x="211" y="103"/>
                  </a:cubicBezTo>
                  <a:cubicBezTo>
                    <a:pt x="211" y="107"/>
                    <a:pt x="208" y="110"/>
                    <a:pt x="205" y="110"/>
                  </a:cubicBezTo>
                  <a:close/>
                  <a:moveTo>
                    <a:pt x="131" y="77"/>
                  </a:moveTo>
                  <a:cubicBezTo>
                    <a:pt x="135" y="77"/>
                    <a:pt x="137" y="73"/>
                    <a:pt x="136" y="69"/>
                  </a:cubicBezTo>
                  <a:cubicBezTo>
                    <a:pt x="133" y="60"/>
                    <a:pt x="129" y="53"/>
                    <a:pt x="124" y="49"/>
                  </a:cubicBezTo>
                  <a:cubicBezTo>
                    <a:pt x="118" y="43"/>
                    <a:pt x="110" y="40"/>
                    <a:pt x="100" y="40"/>
                  </a:cubicBezTo>
                  <a:cubicBezTo>
                    <a:pt x="89" y="40"/>
                    <a:pt x="81" y="44"/>
                    <a:pt x="76" y="53"/>
                  </a:cubicBezTo>
                  <a:cubicBezTo>
                    <a:pt x="73" y="57"/>
                    <a:pt x="72" y="62"/>
                    <a:pt x="71" y="69"/>
                  </a:cubicBezTo>
                  <a:cubicBezTo>
                    <a:pt x="71" y="73"/>
                    <a:pt x="74" y="77"/>
                    <a:pt x="78" y="77"/>
                  </a:cubicBezTo>
                  <a:lnTo>
                    <a:pt x="131" y="7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6" name="Freeform 23">
              <a:extLst>
                <a:ext uri="{FF2B5EF4-FFF2-40B4-BE49-F238E27FC236}">
                  <a16:creationId xmlns:a16="http://schemas.microsoft.com/office/drawing/2014/main" id="{DF87715F-E63D-4DC6-A0CF-BCFB824305F7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9779" y="2953383"/>
              <a:ext cx="148588" cy="194351"/>
            </a:xfrm>
            <a:custGeom>
              <a:avLst/>
              <a:gdLst>
                <a:gd name="T0" fmla="*/ 6 w 139"/>
                <a:gd name="T1" fmla="*/ 4 h 182"/>
                <a:gd name="T2" fmla="*/ 57 w 139"/>
                <a:gd name="T3" fmla="*/ 4 h 182"/>
                <a:gd name="T4" fmla="*/ 64 w 139"/>
                <a:gd name="T5" fmla="*/ 10 h 182"/>
                <a:gd name="T6" fmla="*/ 64 w 139"/>
                <a:gd name="T7" fmla="*/ 10 h 182"/>
                <a:gd name="T8" fmla="*/ 76 w 139"/>
                <a:gd name="T9" fmla="*/ 14 h 182"/>
                <a:gd name="T10" fmla="*/ 83 w 139"/>
                <a:gd name="T11" fmla="*/ 7 h 182"/>
                <a:gd name="T12" fmla="*/ 106 w 139"/>
                <a:gd name="T13" fmla="*/ 0 h 182"/>
                <a:gd name="T14" fmla="*/ 134 w 139"/>
                <a:gd name="T15" fmla="*/ 6 h 182"/>
                <a:gd name="T16" fmla="*/ 138 w 139"/>
                <a:gd name="T17" fmla="*/ 15 h 182"/>
                <a:gd name="T18" fmla="*/ 126 w 139"/>
                <a:gd name="T19" fmla="*/ 52 h 182"/>
                <a:gd name="T20" fmla="*/ 119 w 139"/>
                <a:gd name="T21" fmla="*/ 56 h 182"/>
                <a:gd name="T22" fmla="*/ 105 w 139"/>
                <a:gd name="T23" fmla="*/ 53 h 182"/>
                <a:gd name="T24" fmla="*/ 85 w 139"/>
                <a:gd name="T25" fmla="*/ 64 h 182"/>
                <a:gd name="T26" fmla="*/ 82 w 139"/>
                <a:gd name="T27" fmla="*/ 122 h 182"/>
                <a:gd name="T28" fmla="*/ 88 w 139"/>
                <a:gd name="T29" fmla="*/ 176 h 182"/>
                <a:gd name="T30" fmla="*/ 82 w 139"/>
                <a:gd name="T31" fmla="*/ 182 h 182"/>
                <a:gd name="T32" fmla="*/ 26 w 139"/>
                <a:gd name="T33" fmla="*/ 182 h 182"/>
                <a:gd name="T34" fmla="*/ 19 w 139"/>
                <a:gd name="T35" fmla="*/ 176 h 182"/>
                <a:gd name="T36" fmla="*/ 0 w 139"/>
                <a:gd name="T37" fmla="*/ 10 h 182"/>
                <a:gd name="T38" fmla="*/ 6 w 139"/>
                <a:gd name="T39" fmla="*/ 4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39" h="182">
                  <a:moveTo>
                    <a:pt x="6" y="4"/>
                  </a:moveTo>
                  <a:cubicBezTo>
                    <a:pt x="57" y="4"/>
                    <a:pt x="57" y="4"/>
                    <a:pt x="57" y="4"/>
                  </a:cubicBezTo>
                  <a:cubicBezTo>
                    <a:pt x="60" y="4"/>
                    <a:pt x="64" y="7"/>
                    <a:pt x="64" y="10"/>
                  </a:cubicBezTo>
                  <a:cubicBezTo>
                    <a:pt x="64" y="10"/>
                    <a:pt x="64" y="10"/>
                    <a:pt x="64" y="10"/>
                  </a:cubicBezTo>
                  <a:cubicBezTo>
                    <a:pt x="65" y="16"/>
                    <a:pt x="73" y="19"/>
                    <a:pt x="76" y="14"/>
                  </a:cubicBezTo>
                  <a:cubicBezTo>
                    <a:pt x="78" y="11"/>
                    <a:pt x="80" y="9"/>
                    <a:pt x="83" y="7"/>
                  </a:cubicBezTo>
                  <a:cubicBezTo>
                    <a:pt x="89" y="2"/>
                    <a:pt x="96" y="0"/>
                    <a:pt x="106" y="0"/>
                  </a:cubicBezTo>
                  <a:cubicBezTo>
                    <a:pt x="114" y="0"/>
                    <a:pt x="124" y="2"/>
                    <a:pt x="134" y="6"/>
                  </a:cubicBezTo>
                  <a:cubicBezTo>
                    <a:pt x="138" y="8"/>
                    <a:pt x="139" y="11"/>
                    <a:pt x="138" y="15"/>
                  </a:cubicBezTo>
                  <a:cubicBezTo>
                    <a:pt x="126" y="52"/>
                    <a:pt x="126" y="52"/>
                    <a:pt x="126" y="52"/>
                  </a:cubicBezTo>
                  <a:cubicBezTo>
                    <a:pt x="125" y="55"/>
                    <a:pt x="122" y="57"/>
                    <a:pt x="119" y="56"/>
                  </a:cubicBezTo>
                  <a:cubicBezTo>
                    <a:pt x="113" y="54"/>
                    <a:pt x="108" y="53"/>
                    <a:pt x="105" y="53"/>
                  </a:cubicBezTo>
                  <a:cubicBezTo>
                    <a:pt x="96" y="53"/>
                    <a:pt x="89" y="56"/>
                    <a:pt x="85" y="64"/>
                  </a:cubicBezTo>
                  <a:cubicBezTo>
                    <a:pt x="80" y="74"/>
                    <a:pt x="78" y="94"/>
                    <a:pt x="82" y="122"/>
                  </a:cubicBezTo>
                  <a:cubicBezTo>
                    <a:pt x="88" y="176"/>
                    <a:pt x="88" y="176"/>
                    <a:pt x="88" y="176"/>
                  </a:cubicBezTo>
                  <a:cubicBezTo>
                    <a:pt x="88" y="179"/>
                    <a:pt x="86" y="182"/>
                    <a:pt x="82" y="182"/>
                  </a:cubicBezTo>
                  <a:cubicBezTo>
                    <a:pt x="26" y="182"/>
                    <a:pt x="26" y="182"/>
                    <a:pt x="26" y="182"/>
                  </a:cubicBezTo>
                  <a:cubicBezTo>
                    <a:pt x="23" y="182"/>
                    <a:pt x="19" y="179"/>
                    <a:pt x="19" y="176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7"/>
                    <a:pt x="2" y="4"/>
                    <a:pt x="6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7" name="Freeform 24">
              <a:extLst>
                <a:ext uri="{FF2B5EF4-FFF2-40B4-BE49-F238E27FC236}">
                  <a16:creationId xmlns:a16="http://schemas.microsoft.com/office/drawing/2014/main" id="{B92BB0A5-44C4-46BC-A561-DDB2CC73B903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3394" y="3451690"/>
              <a:ext cx="372882" cy="337289"/>
            </a:xfrm>
            <a:custGeom>
              <a:avLst/>
              <a:gdLst>
                <a:gd name="T0" fmla="*/ 311 w 349"/>
                <a:gd name="T1" fmla="*/ 316 h 316"/>
                <a:gd name="T2" fmla="*/ 74 w 349"/>
                <a:gd name="T3" fmla="*/ 316 h 316"/>
                <a:gd name="T4" fmla="*/ 30 w 349"/>
                <a:gd name="T5" fmla="*/ 276 h 316"/>
                <a:gd name="T6" fmla="*/ 3 w 349"/>
                <a:gd name="T7" fmla="*/ 40 h 316"/>
                <a:gd name="T8" fmla="*/ 38 w 349"/>
                <a:gd name="T9" fmla="*/ 0 h 316"/>
                <a:gd name="T10" fmla="*/ 275 w 349"/>
                <a:gd name="T11" fmla="*/ 0 h 316"/>
                <a:gd name="T12" fmla="*/ 319 w 349"/>
                <a:gd name="T13" fmla="*/ 40 h 316"/>
                <a:gd name="T14" fmla="*/ 346 w 349"/>
                <a:gd name="T15" fmla="*/ 276 h 316"/>
                <a:gd name="T16" fmla="*/ 311 w 349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6">
                  <a:moveTo>
                    <a:pt x="311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30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9" y="298"/>
                    <a:pt x="333" y="316"/>
                    <a:pt x="311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8" name="Freeform 25">
              <a:extLst>
                <a:ext uri="{FF2B5EF4-FFF2-40B4-BE49-F238E27FC236}">
                  <a16:creationId xmlns:a16="http://schemas.microsoft.com/office/drawing/2014/main" id="{405D898C-9724-4E6E-9883-BBB10797D452}"/>
                </a:ext>
              </a:extLst>
            </p:cNvPr>
            <p:cNvSpPr>
              <a:spLocks/>
            </p:cNvSpPr>
            <p:nvPr/>
          </p:nvSpPr>
          <p:spPr bwMode="auto">
            <a:xfrm>
              <a:off x="5071417" y="3464119"/>
              <a:ext cx="324859" cy="324859"/>
            </a:xfrm>
            <a:custGeom>
              <a:avLst/>
              <a:gdLst>
                <a:gd name="T0" fmla="*/ 274 w 304"/>
                <a:gd name="T1" fmla="*/ 28 h 304"/>
                <a:gd name="T2" fmla="*/ 301 w 304"/>
                <a:gd name="T3" fmla="*/ 264 h 304"/>
                <a:gd name="T4" fmla="*/ 266 w 304"/>
                <a:gd name="T5" fmla="*/ 304 h 304"/>
                <a:gd name="T6" fmla="*/ 29 w 304"/>
                <a:gd name="T7" fmla="*/ 304 h 304"/>
                <a:gd name="T8" fmla="*/ 0 w 304"/>
                <a:gd name="T9" fmla="*/ 293 h 304"/>
                <a:gd name="T10" fmla="*/ 259 w 304"/>
                <a:gd name="T11" fmla="*/ 0 h 304"/>
                <a:gd name="T12" fmla="*/ 274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4" y="28"/>
                  </a:moveTo>
                  <a:cubicBezTo>
                    <a:pt x="301" y="264"/>
                    <a:pt x="301" y="264"/>
                    <a:pt x="301" y="264"/>
                  </a:cubicBezTo>
                  <a:cubicBezTo>
                    <a:pt x="304" y="286"/>
                    <a:pt x="288" y="304"/>
                    <a:pt x="266" y="304"/>
                  </a:cubicBezTo>
                  <a:cubicBezTo>
                    <a:pt x="29" y="304"/>
                    <a:pt x="29" y="304"/>
                    <a:pt x="29" y="304"/>
                  </a:cubicBezTo>
                  <a:cubicBezTo>
                    <a:pt x="18" y="304"/>
                    <a:pt x="8" y="300"/>
                    <a:pt x="0" y="293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7"/>
                    <a:pt x="273" y="17"/>
                    <a:pt x="274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9" name="Freeform 26">
              <a:extLst>
                <a:ext uri="{FF2B5EF4-FFF2-40B4-BE49-F238E27FC236}">
                  <a16:creationId xmlns:a16="http://schemas.microsoft.com/office/drawing/2014/main" id="{05C832AC-BFF6-4A63-B9CC-3B73A66AE00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156728" y="3546605"/>
              <a:ext cx="109040" cy="147458"/>
            </a:xfrm>
            <a:custGeom>
              <a:avLst/>
              <a:gdLst>
                <a:gd name="T0" fmla="*/ 96 w 102"/>
                <a:gd name="T1" fmla="*/ 74 h 138"/>
                <a:gd name="T2" fmla="*/ 85 w 102"/>
                <a:gd name="T3" fmla="*/ 59 h 138"/>
                <a:gd name="T4" fmla="*/ 71 w 102"/>
                <a:gd name="T5" fmla="*/ 50 h 138"/>
                <a:gd name="T6" fmla="*/ 54 w 102"/>
                <a:gd name="T7" fmla="*/ 46 h 138"/>
                <a:gd name="T8" fmla="*/ 37 w 102"/>
                <a:gd name="T9" fmla="*/ 50 h 138"/>
                <a:gd name="T10" fmla="*/ 30 w 102"/>
                <a:gd name="T11" fmla="*/ 55 h 138"/>
                <a:gd name="T12" fmla="*/ 34 w 102"/>
                <a:gd name="T13" fmla="*/ 32 h 138"/>
                <a:gd name="T14" fmla="*/ 40 w 102"/>
                <a:gd name="T15" fmla="*/ 25 h 138"/>
                <a:gd name="T16" fmla="*/ 47 w 102"/>
                <a:gd name="T17" fmla="*/ 23 h 138"/>
                <a:gd name="T18" fmla="*/ 56 w 102"/>
                <a:gd name="T19" fmla="*/ 26 h 138"/>
                <a:gd name="T20" fmla="*/ 62 w 102"/>
                <a:gd name="T21" fmla="*/ 33 h 138"/>
                <a:gd name="T22" fmla="*/ 69 w 102"/>
                <a:gd name="T23" fmla="*/ 41 h 138"/>
                <a:gd name="T24" fmla="*/ 78 w 102"/>
                <a:gd name="T25" fmla="*/ 43 h 138"/>
                <a:gd name="T26" fmla="*/ 86 w 102"/>
                <a:gd name="T27" fmla="*/ 40 h 138"/>
                <a:gd name="T28" fmla="*/ 89 w 102"/>
                <a:gd name="T29" fmla="*/ 31 h 138"/>
                <a:gd name="T30" fmla="*/ 82 w 102"/>
                <a:gd name="T31" fmla="*/ 17 h 138"/>
                <a:gd name="T32" fmla="*/ 67 w 102"/>
                <a:gd name="T33" fmla="*/ 5 h 138"/>
                <a:gd name="T34" fmla="*/ 45 w 102"/>
                <a:gd name="T35" fmla="*/ 0 h 138"/>
                <a:gd name="T36" fmla="*/ 24 w 102"/>
                <a:gd name="T37" fmla="*/ 5 h 138"/>
                <a:gd name="T38" fmla="*/ 9 w 102"/>
                <a:gd name="T39" fmla="*/ 19 h 138"/>
                <a:gd name="T40" fmla="*/ 1 w 102"/>
                <a:gd name="T41" fmla="*/ 42 h 138"/>
                <a:gd name="T42" fmla="*/ 1 w 102"/>
                <a:gd name="T43" fmla="*/ 72 h 138"/>
                <a:gd name="T44" fmla="*/ 11 w 102"/>
                <a:gd name="T45" fmla="*/ 108 h 138"/>
                <a:gd name="T46" fmla="*/ 31 w 102"/>
                <a:gd name="T47" fmla="*/ 130 h 138"/>
                <a:gd name="T48" fmla="*/ 59 w 102"/>
                <a:gd name="T49" fmla="*/ 138 h 138"/>
                <a:gd name="T50" fmla="*/ 83 w 102"/>
                <a:gd name="T51" fmla="*/ 132 h 138"/>
                <a:gd name="T52" fmla="*/ 98 w 102"/>
                <a:gd name="T53" fmla="*/ 115 h 138"/>
                <a:gd name="T54" fmla="*/ 101 w 102"/>
                <a:gd name="T55" fmla="*/ 91 h 138"/>
                <a:gd name="T56" fmla="*/ 96 w 102"/>
                <a:gd name="T57" fmla="*/ 74 h 138"/>
                <a:gd name="T58" fmla="*/ 57 w 102"/>
                <a:gd name="T59" fmla="*/ 115 h 138"/>
                <a:gd name="T60" fmla="*/ 43 w 102"/>
                <a:gd name="T61" fmla="*/ 108 h 138"/>
                <a:gd name="T62" fmla="*/ 35 w 102"/>
                <a:gd name="T63" fmla="*/ 90 h 138"/>
                <a:gd name="T64" fmla="*/ 37 w 102"/>
                <a:gd name="T65" fmla="*/ 79 h 138"/>
                <a:gd name="T66" fmla="*/ 43 w 102"/>
                <a:gd name="T67" fmla="*/ 71 h 138"/>
                <a:gd name="T68" fmla="*/ 51 w 102"/>
                <a:gd name="T69" fmla="*/ 69 h 138"/>
                <a:gd name="T70" fmla="*/ 60 w 102"/>
                <a:gd name="T71" fmla="*/ 71 h 138"/>
                <a:gd name="T72" fmla="*/ 68 w 102"/>
                <a:gd name="T73" fmla="*/ 79 h 138"/>
                <a:gd name="T74" fmla="*/ 72 w 102"/>
                <a:gd name="T75" fmla="*/ 91 h 138"/>
                <a:gd name="T76" fmla="*/ 68 w 102"/>
                <a:gd name="T77" fmla="*/ 109 h 138"/>
                <a:gd name="T78" fmla="*/ 57 w 102"/>
                <a:gd name="T79" fmla="*/ 115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02" h="138">
                  <a:moveTo>
                    <a:pt x="96" y="74"/>
                  </a:moveTo>
                  <a:cubicBezTo>
                    <a:pt x="93" y="68"/>
                    <a:pt x="90" y="63"/>
                    <a:pt x="85" y="59"/>
                  </a:cubicBezTo>
                  <a:cubicBezTo>
                    <a:pt x="81" y="55"/>
                    <a:pt x="76" y="52"/>
                    <a:pt x="71" y="50"/>
                  </a:cubicBezTo>
                  <a:cubicBezTo>
                    <a:pt x="66" y="47"/>
                    <a:pt x="60" y="46"/>
                    <a:pt x="54" y="46"/>
                  </a:cubicBezTo>
                  <a:cubicBezTo>
                    <a:pt x="48" y="46"/>
                    <a:pt x="42" y="47"/>
                    <a:pt x="37" y="50"/>
                  </a:cubicBezTo>
                  <a:cubicBezTo>
                    <a:pt x="35" y="51"/>
                    <a:pt x="32" y="53"/>
                    <a:pt x="30" y="55"/>
                  </a:cubicBezTo>
                  <a:cubicBezTo>
                    <a:pt x="30" y="44"/>
                    <a:pt x="31" y="36"/>
                    <a:pt x="34" y="32"/>
                  </a:cubicBezTo>
                  <a:cubicBezTo>
                    <a:pt x="35" y="29"/>
                    <a:pt x="37" y="27"/>
                    <a:pt x="40" y="25"/>
                  </a:cubicBezTo>
                  <a:cubicBezTo>
                    <a:pt x="42" y="24"/>
                    <a:pt x="45" y="23"/>
                    <a:pt x="47" y="23"/>
                  </a:cubicBezTo>
                  <a:cubicBezTo>
                    <a:pt x="50" y="23"/>
                    <a:pt x="53" y="24"/>
                    <a:pt x="56" y="26"/>
                  </a:cubicBezTo>
                  <a:cubicBezTo>
                    <a:pt x="59" y="27"/>
                    <a:pt x="61" y="30"/>
                    <a:pt x="62" y="33"/>
                  </a:cubicBezTo>
                  <a:cubicBezTo>
                    <a:pt x="64" y="36"/>
                    <a:pt x="66" y="39"/>
                    <a:pt x="69" y="41"/>
                  </a:cubicBezTo>
                  <a:cubicBezTo>
                    <a:pt x="71" y="43"/>
                    <a:pt x="74" y="43"/>
                    <a:pt x="78" y="43"/>
                  </a:cubicBezTo>
                  <a:cubicBezTo>
                    <a:pt x="81" y="43"/>
                    <a:pt x="84" y="42"/>
                    <a:pt x="86" y="40"/>
                  </a:cubicBezTo>
                  <a:cubicBezTo>
                    <a:pt x="88" y="37"/>
                    <a:pt x="89" y="34"/>
                    <a:pt x="89" y="31"/>
                  </a:cubicBezTo>
                  <a:cubicBezTo>
                    <a:pt x="88" y="26"/>
                    <a:pt x="86" y="22"/>
                    <a:pt x="82" y="17"/>
                  </a:cubicBezTo>
                  <a:cubicBezTo>
                    <a:pt x="79" y="12"/>
                    <a:pt x="73" y="8"/>
                    <a:pt x="67" y="5"/>
                  </a:cubicBezTo>
                  <a:cubicBezTo>
                    <a:pt x="60" y="2"/>
                    <a:pt x="53" y="0"/>
                    <a:pt x="45" y="0"/>
                  </a:cubicBezTo>
                  <a:cubicBezTo>
                    <a:pt x="37" y="0"/>
                    <a:pt x="30" y="2"/>
                    <a:pt x="24" y="5"/>
                  </a:cubicBezTo>
                  <a:cubicBezTo>
                    <a:pt x="17" y="8"/>
                    <a:pt x="12" y="13"/>
                    <a:pt x="9" y="19"/>
                  </a:cubicBezTo>
                  <a:cubicBezTo>
                    <a:pt x="5" y="25"/>
                    <a:pt x="2" y="33"/>
                    <a:pt x="1" y="42"/>
                  </a:cubicBezTo>
                  <a:cubicBezTo>
                    <a:pt x="0" y="51"/>
                    <a:pt x="0" y="61"/>
                    <a:pt x="1" y="72"/>
                  </a:cubicBezTo>
                  <a:cubicBezTo>
                    <a:pt x="2" y="86"/>
                    <a:pt x="6" y="98"/>
                    <a:pt x="11" y="108"/>
                  </a:cubicBezTo>
                  <a:cubicBezTo>
                    <a:pt x="16" y="118"/>
                    <a:pt x="23" y="125"/>
                    <a:pt x="31" y="130"/>
                  </a:cubicBezTo>
                  <a:cubicBezTo>
                    <a:pt x="39" y="135"/>
                    <a:pt x="49" y="138"/>
                    <a:pt x="59" y="138"/>
                  </a:cubicBezTo>
                  <a:cubicBezTo>
                    <a:pt x="68" y="138"/>
                    <a:pt x="76" y="136"/>
                    <a:pt x="83" y="132"/>
                  </a:cubicBezTo>
                  <a:cubicBezTo>
                    <a:pt x="89" y="128"/>
                    <a:pt x="95" y="122"/>
                    <a:pt x="98" y="115"/>
                  </a:cubicBezTo>
                  <a:cubicBezTo>
                    <a:pt x="101" y="108"/>
                    <a:pt x="102" y="100"/>
                    <a:pt x="101" y="91"/>
                  </a:cubicBezTo>
                  <a:cubicBezTo>
                    <a:pt x="100" y="85"/>
                    <a:pt x="99" y="79"/>
                    <a:pt x="96" y="74"/>
                  </a:cubicBezTo>
                  <a:close/>
                  <a:moveTo>
                    <a:pt x="57" y="115"/>
                  </a:moveTo>
                  <a:cubicBezTo>
                    <a:pt x="52" y="115"/>
                    <a:pt x="47" y="113"/>
                    <a:pt x="43" y="108"/>
                  </a:cubicBezTo>
                  <a:cubicBezTo>
                    <a:pt x="39" y="103"/>
                    <a:pt x="36" y="97"/>
                    <a:pt x="35" y="90"/>
                  </a:cubicBezTo>
                  <a:cubicBezTo>
                    <a:pt x="35" y="86"/>
                    <a:pt x="35" y="82"/>
                    <a:pt x="37" y="79"/>
                  </a:cubicBezTo>
                  <a:cubicBezTo>
                    <a:pt x="38" y="75"/>
                    <a:pt x="40" y="73"/>
                    <a:pt x="43" y="71"/>
                  </a:cubicBezTo>
                  <a:cubicBezTo>
                    <a:pt x="45" y="70"/>
                    <a:pt x="48" y="69"/>
                    <a:pt x="51" y="69"/>
                  </a:cubicBezTo>
                  <a:cubicBezTo>
                    <a:pt x="55" y="69"/>
                    <a:pt x="58" y="70"/>
                    <a:pt x="60" y="71"/>
                  </a:cubicBezTo>
                  <a:cubicBezTo>
                    <a:pt x="63" y="73"/>
                    <a:pt x="66" y="76"/>
                    <a:pt x="68" y="79"/>
                  </a:cubicBezTo>
                  <a:cubicBezTo>
                    <a:pt x="70" y="82"/>
                    <a:pt x="71" y="87"/>
                    <a:pt x="72" y="91"/>
                  </a:cubicBezTo>
                  <a:cubicBezTo>
                    <a:pt x="72" y="99"/>
                    <a:pt x="71" y="104"/>
                    <a:pt x="68" y="109"/>
                  </a:cubicBezTo>
                  <a:cubicBezTo>
                    <a:pt x="66" y="113"/>
                    <a:pt x="62" y="115"/>
                    <a:pt x="57" y="115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0" name="Freeform 27">
              <a:extLst>
                <a:ext uri="{FF2B5EF4-FFF2-40B4-BE49-F238E27FC236}">
                  <a16:creationId xmlns:a16="http://schemas.microsoft.com/office/drawing/2014/main" id="{7325DB01-BA76-41F2-A88C-00528935FFDE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4015" y="3451690"/>
              <a:ext cx="372317" cy="337289"/>
            </a:xfrm>
            <a:custGeom>
              <a:avLst/>
              <a:gdLst>
                <a:gd name="T0" fmla="*/ 311 w 349"/>
                <a:gd name="T1" fmla="*/ 316 h 316"/>
                <a:gd name="T2" fmla="*/ 74 w 349"/>
                <a:gd name="T3" fmla="*/ 316 h 316"/>
                <a:gd name="T4" fmla="*/ 30 w 349"/>
                <a:gd name="T5" fmla="*/ 276 h 316"/>
                <a:gd name="T6" fmla="*/ 3 w 349"/>
                <a:gd name="T7" fmla="*/ 40 h 316"/>
                <a:gd name="T8" fmla="*/ 38 w 349"/>
                <a:gd name="T9" fmla="*/ 0 h 316"/>
                <a:gd name="T10" fmla="*/ 274 w 349"/>
                <a:gd name="T11" fmla="*/ 0 h 316"/>
                <a:gd name="T12" fmla="*/ 319 w 349"/>
                <a:gd name="T13" fmla="*/ 40 h 316"/>
                <a:gd name="T14" fmla="*/ 346 w 349"/>
                <a:gd name="T15" fmla="*/ 276 h 316"/>
                <a:gd name="T16" fmla="*/ 311 w 349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6">
                  <a:moveTo>
                    <a:pt x="311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30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9" y="298"/>
                    <a:pt x="333" y="316"/>
                    <a:pt x="311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1" name="Freeform 28">
              <a:extLst>
                <a:ext uri="{FF2B5EF4-FFF2-40B4-BE49-F238E27FC236}">
                  <a16:creationId xmlns:a16="http://schemas.microsoft.com/office/drawing/2014/main" id="{1CD27E5D-E960-4A0F-9946-82AB43D8084B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2038" y="3464119"/>
              <a:ext cx="324294" cy="324859"/>
            </a:xfrm>
            <a:custGeom>
              <a:avLst/>
              <a:gdLst>
                <a:gd name="T0" fmla="*/ 274 w 304"/>
                <a:gd name="T1" fmla="*/ 28 h 304"/>
                <a:gd name="T2" fmla="*/ 301 w 304"/>
                <a:gd name="T3" fmla="*/ 264 h 304"/>
                <a:gd name="T4" fmla="*/ 266 w 304"/>
                <a:gd name="T5" fmla="*/ 304 h 304"/>
                <a:gd name="T6" fmla="*/ 29 w 304"/>
                <a:gd name="T7" fmla="*/ 304 h 304"/>
                <a:gd name="T8" fmla="*/ 0 w 304"/>
                <a:gd name="T9" fmla="*/ 293 h 304"/>
                <a:gd name="T10" fmla="*/ 259 w 304"/>
                <a:gd name="T11" fmla="*/ 0 h 304"/>
                <a:gd name="T12" fmla="*/ 274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4" y="28"/>
                  </a:moveTo>
                  <a:cubicBezTo>
                    <a:pt x="301" y="264"/>
                    <a:pt x="301" y="264"/>
                    <a:pt x="301" y="264"/>
                  </a:cubicBezTo>
                  <a:cubicBezTo>
                    <a:pt x="304" y="286"/>
                    <a:pt x="288" y="304"/>
                    <a:pt x="266" y="304"/>
                  </a:cubicBezTo>
                  <a:cubicBezTo>
                    <a:pt x="29" y="304"/>
                    <a:pt x="29" y="304"/>
                    <a:pt x="29" y="304"/>
                  </a:cubicBezTo>
                  <a:cubicBezTo>
                    <a:pt x="18" y="304"/>
                    <a:pt x="8" y="300"/>
                    <a:pt x="0" y="293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7"/>
                    <a:pt x="273" y="17"/>
                    <a:pt x="274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2" name="Freeform 29">
              <a:extLst>
                <a:ext uri="{FF2B5EF4-FFF2-40B4-BE49-F238E27FC236}">
                  <a16:creationId xmlns:a16="http://schemas.microsoft.com/office/drawing/2014/main" id="{5F383B89-2CBB-496F-9819-3EC8C9A00378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1868" y="3547735"/>
              <a:ext cx="103390" cy="145198"/>
            </a:xfrm>
            <a:custGeom>
              <a:avLst/>
              <a:gdLst>
                <a:gd name="T0" fmla="*/ 59 w 97"/>
                <a:gd name="T1" fmla="*/ 110 h 136"/>
                <a:gd name="T2" fmla="*/ 49 w 97"/>
                <a:gd name="T3" fmla="*/ 113 h 136"/>
                <a:gd name="T4" fmla="*/ 37 w 97"/>
                <a:gd name="T5" fmla="*/ 110 h 136"/>
                <a:gd name="T6" fmla="*/ 27 w 97"/>
                <a:gd name="T7" fmla="*/ 99 h 136"/>
                <a:gd name="T8" fmla="*/ 13 w 97"/>
                <a:gd name="T9" fmla="*/ 88 h 136"/>
                <a:gd name="T10" fmla="*/ 4 w 97"/>
                <a:gd name="T11" fmla="*/ 92 h 136"/>
                <a:gd name="T12" fmla="*/ 1 w 97"/>
                <a:gd name="T13" fmla="*/ 101 h 136"/>
                <a:gd name="T14" fmla="*/ 7 w 97"/>
                <a:gd name="T15" fmla="*/ 115 h 136"/>
                <a:gd name="T16" fmla="*/ 24 w 97"/>
                <a:gd name="T17" fmla="*/ 130 h 136"/>
                <a:gd name="T18" fmla="*/ 51 w 97"/>
                <a:gd name="T19" fmla="*/ 136 h 136"/>
                <a:gd name="T20" fmla="*/ 77 w 97"/>
                <a:gd name="T21" fmla="*/ 130 h 136"/>
                <a:gd name="T22" fmla="*/ 93 w 97"/>
                <a:gd name="T23" fmla="*/ 112 h 136"/>
                <a:gd name="T24" fmla="*/ 96 w 97"/>
                <a:gd name="T25" fmla="*/ 87 h 136"/>
                <a:gd name="T26" fmla="*/ 90 w 97"/>
                <a:gd name="T27" fmla="*/ 70 h 136"/>
                <a:gd name="T28" fmla="*/ 79 w 97"/>
                <a:gd name="T29" fmla="*/ 55 h 136"/>
                <a:gd name="T30" fmla="*/ 65 w 97"/>
                <a:gd name="T31" fmla="*/ 46 h 136"/>
                <a:gd name="T32" fmla="*/ 29 w 97"/>
                <a:gd name="T33" fmla="*/ 47 h 136"/>
                <a:gd name="T34" fmla="*/ 30 w 97"/>
                <a:gd name="T35" fmla="*/ 27 h 136"/>
                <a:gd name="T36" fmla="*/ 69 w 97"/>
                <a:gd name="T37" fmla="*/ 27 h 136"/>
                <a:gd name="T38" fmla="*/ 81 w 97"/>
                <a:gd name="T39" fmla="*/ 23 h 136"/>
                <a:gd name="T40" fmla="*/ 84 w 97"/>
                <a:gd name="T41" fmla="*/ 14 h 136"/>
                <a:gd name="T42" fmla="*/ 66 w 97"/>
                <a:gd name="T43" fmla="*/ 0 h 136"/>
                <a:gd name="T44" fmla="*/ 19 w 97"/>
                <a:gd name="T45" fmla="*/ 0 h 136"/>
                <a:gd name="T46" fmla="*/ 7 w 97"/>
                <a:gd name="T47" fmla="*/ 4 h 136"/>
                <a:gd name="T48" fmla="*/ 3 w 97"/>
                <a:gd name="T49" fmla="*/ 17 h 136"/>
                <a:gd name="T50" fmla="*/ 0 w 97"/>
                <a:gd name="T51" fmla="*/ 59 h 136"/>
                <a:gd name="T52" fmla="*/ 0 w 97"/>
                <a:gd name="T53" fmla="*/ 66 h 136"/>
                <a:gd name="T54" fmla="*/ 5 w 97"/>
                <a:gd name="T55" fmla="*/ 75 h 136"/>
                <a:gd name="T56" fmla="*/ 15 w 97"/>
                <a:gd name="T57" fmla="*/ 79 h 136"/>
                <a:gd name="T58" fmla="*/ 27 w 97"/>
                <a:gd name="T59" fmla="*/ 74 h 136"/>
                <a:gd name="T60" fmla="*/ 35 w 97"/>
                <a:gd name="T61" fmla="*/ 67 h 136"/>
                <a:gd name="T62" fmla="*/ 44 w 97"/>
                <a:gd name="T63" fmla="*/ 66 h 136"/>
                <a:gd name="T64" fmla="*/ 54 w 97"/>
                <a:gd name="T65" fmla="*/ 68 h 136"/>
                <a:gd name="T66" fmla="*/ 62 w 97"/>
                <a:gd name="T67" fmla="*/ 76 h 136"/>
                <a:gd name="T68" fmla="*/ 66 w 97"/>
                <a:gd name="T69" fmla="*/ 89 h 136"/>
                <a:gd name="T70" fmla="*/ 65 w 97"/>
                <a:gd name="T71" fmla="*/ 102 h 136"/>
                <a:gd name="T72" fmla="*/ 59 w 97"/>
                <a:gd name="T73" fmla="*/ 11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7" h="136">
                  <a:moveTo>
                    <a:pt x="59" y="110"/>
                  </a:moveTo>
                  <a:cubicBezTo>
                    <a:pt x="56" y="112"/>
                    <a:pt x="53" y="113"/>
                    <a:pt x="49" y="113"/>
                  </a:cubicBezTo>
                  <a:cubicBezTo>
                    <a:pt x="45" y="113"/>
                    <a:pt x="41" y="112"/>
                    <a:pt x="37" y="110"/>
                  </a:cubicBezTo>
                  <a:cubicBezTo>
                    <a:pt x="33" y="107"/>
                    <a:pt x="30" y="103"/>
                    <a:pt x="27" y="99"/>
                  </a:cubicBezTo>
                  <a:cubicBezTo>
                    <a:pt x="23" y="90"/>
                    <a:pt x="17" y="88"/>
                    <a:pt x="13" y="88"/>
                  </a:cubicBezTo>
                  <a:cubicBezTo>
                    <a:pt x="9" y="88"/>
                    <a:pt x="6" y="90"/>
                    <a:pt x="4" y="92"/>
                  </a:cubicBezTo>
                  <a:cubicBezTo>
                    <a:pt x="1" y="95"/>
                    <a:pt x="1" y="98"/>
                    <a:pt x="1" y="101"/>
                  </a:cubicBezTo>
                  <a:cubicBezTo>
                    <a:pt x="1" y="105"/>
                    <a:pt x="3" y="110"/>
                    <a:pt x="7" y="115"/>
                  </a:cubicBezTo>
                  <a:cubicBezTo>
                    <a:pt x="11" y="121"/>
                    <a:pt x="16" y="126"/>
                    <a:pt x="24" y="130"/>
                  </a:cubicBezTo>
                  <a:cubicBezTo>
                    <a:pt x="31" y="134"/>
                    <a:pt x="41" y="136"/>
                    <a:pt x="51" y="136"/>
                  </a:cubicBezTo>
                  <a:cubicBezTo>
                    <a:pt x="61" y="136"/>
                    <a:pt x="70" y="134"/>
                    <a:pt x="77" y="130"/>
                  </a:cubicBezTo>
                  <a:cubicBezTo>
                    <a:pt x="84" y="125"/>
                    <a:pt x="89" y="119"/>
                    <a:pt x="93" y="112"/>
                  </a:cubicBezTo>
                  <a:cubicBezTo>
                    <a:pt x="96" y="104"/>
                    <a:pt x="97" y="96"/>
                    <a:pt x="96" y="87"/>
                  </a:cubicBezTo>
                  <a:cubicBezTo>
                    <a:pt x="95" y="81"/>
                    <a:pt x="93" y="75"/>
                    <a:pt x="90" y="70"/>
                  </a:cubicBezTo>
                  <a:cubicBezTo>
                    <a:pt x="88" y="64"/>
                    <a:pt x="84" y="59"/>
                    <a:pt x="79" y="55"/>
                  </a:cubicBezTo>
                  <a:cubicBezTo>
                    <a:pt x="75" y="51"/>
                    <a:pt x="70" y="48"/>
                    <a:pt x="65" y="46"/>
                  </a:cubicBezTo>
                  <a:cubicBezTo>
                    <a:pt x="54" y="42"/>
                    <a:pt x="42" y="41"/>
                    <a:pt x="29" y="47"/>
                  </a:cubicBezTo>
                  <a:cubicBezTo>
                    <a:pt x="30" y="27"/>
                    <a:pt x="30" y="27"/>
                    <a:pt x="30" y="27"/>
                  </a:cubicBezTo>
                  <a:cubicBezTo>
                    <a:pt x="69" y="27"/>
                    <a:pt x="69" y="27"/>
                    <a:pt x="69" y="27"/>
                  </a:cubicBezTo>
                  <a:cubicBezTo>
                    <a:pt x="74" y="27"/>
                    <a:pt x="78" y="26"/>
                    <a:pt x="81" y="23"/>
                  </a:cubicBezTo>
                  <a:cubicBezTo>
                    <a:pt x="83" y="21"/>
                    <a:pt x="84" y="18"/>
                    <a:pt x="84" y="14"/>
                  </a:cubicBezTo>
                  <a:cubicBezTo>
                    <a:pt x="83" y="9"/>
                    <a:pt x="80" y="0"/>
                    <a:pt x="66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3" y="0"/>
                    <a:pt x="9" y="2"/>
                    <a:pt x="7" y="4"/>
                  </a:cubicBezTo>
                  <a:cubicBezTo>
                    <a:pt x="4" y="7"/>
                    <a:pt x="3" y="11"/>
                    <a:pt x="3" y="17"/>
                  </a:cubicBezTo>
                  <a:cubicBezTo>
                    <a:pt x="0" y="59"/>
                    <a:pt x="0" y="59"/>
                    <a:pt x="0" y="59"/>
                  </a:cubicBezTo>
                  <a:cubicBezTo>
                    <a:pt x="0" y="65"/>
                    <a:pt x="0" y="65"/>
                    <a:pt x="0" y="66"/>
                  </a:cubicBezTo>
                  <a:cubicBezTo>
                    <a:pt x="0" y="69"/>
                    <a:pt x="2" y="72"/>
                    <a:pt x="5" y="75"/>
                  </a:cubicBezTo>
                  <a:cubicBezTo>
                    <a:pt x="8" y="78"/>
                    <a:pt x="12" y="79"/>
                    <a:pt x="15" y="79"/>
                  </a:cubicBezTo>
                  <a:cubicBezTo>
                    <a:pt x="19" y="79"/>
                    <a:pt x="22" y="77"/>
                    <a:pt x="27" y="74"/>
                  </a:cubicBezTo>
                  <a:cubicBezTo>
                    <a:pt x="30" y="71"/>
                    <a:pt x="33" y="69"/>
                    <a:pt x="35" y="67"/>
                  </a:cubicBezTo>
                  <a:cubicBezTo>
                    <a:pt x="36" y="67"/>
                    <a:pt x="39" y="66"/>
                    <a:pt x="44" y="66"/>
                  </a:cubicBezTo>
                  <a:cubicBezTo>
                    <a:pt x="48" y="66"/>
                    <a:pt x="51" y="67"/>
                    <a:pt x="54" y="68"/>
                  </a:cubicBezTo>
                  <a:cubicBezTo>
                    <a:pt x="57" y="70"/>
                    <a:pt x="60" y="73"/>
                    <a:pt x="62" y="76"/>
                  </a:cubicBezTo>
                  <a:cubicBezTo>
                    <a:pt x="64" y="80"/>
                    <a:pt x="65" y="84"/>
                    <a:pt x="66" y="89"/>
                  </a:cubicBezTo>
                  <a:cubicBezTo>
                    <a:pt x="66" y="94"/>
                    <a:pt x="66" y="98"/>
                    <a:pt x="65" y="102"/>
                  </a:cubicBezTo>
                  <a:cubicBezTo>
                    <a:pt x="64" y="106"/>
                    <a:pt x="62" y="108"/>
                    <a:pt x="59" y="110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3" name="Freeform 30">
              <a:extLst>
                <a:ext uri="{FF2B5EF4-FFF2-40B4-BE49-F238E27FC236}">
                  <a16:creationId xmlns:a16="http://schemas.microsoft.com/office/drawing/2014/main" id="{3AAE83A7-111C-4CF2-B02D-A4388F14F2B9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3168" y="3881069"/>
              <a:ext cx="372317" cy="337289"/>
            </a:xfrm>
            <a:custGeom>
              <a:avLst/>
              <a:gdLst>
                <a:gd name="T0" fmla="*/ 311 w 349"/>
                <a:gd name="T1" fmla="*/ 316 h 316"/>
                <a:gd name="T2" fmla="*/ 75 w 349"/>
                <a:gd name="T3" fmla="*/ 316 h 316"/>
                <a:gd name="T4" fmla="*/ 30 w 349"/>
                <a:gd name="T5" fmla="*/ 276 h 316"/>
                <a:gd name="T6" fmla="*/ 3 w 349"/>
                <a:gd name="T7" fmla="*/ 40 h 316"/>
                <a:gd name="T8" fmla="*/ 38 w 349"/>
                <a:gd name="T9" fmla="*/ 0 h 316"/>
                <a:gd name="T10" fmla="*/ 275 w 349"/>
                <a:gd name="T11" fmla="*/ 0 h 316"/>
                <a:gd name="T12" fmla="*/ 319 w 349"/>
                <a:gd name="T13" fmla="*/ 40 h 316"/>
                <a:gd name="T14" fmla="*/ 346 w 349"/>
                <a:gd name="T15" fmla="*/ 276 h 316"/>
                <a:gd name="T16" fmla="*/ 311 w 349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6">
                  <a:moveTo>
                    <a:pt x="311" y="316"/>
                  </a:moveTo>
                  <a:cubicBezTo>
                    <a:pt x="75" y="316"/>
                    <a:pt x="75" y="316"/>
                    <a:pt x="75" y="316"/>
                  </a:cubicBezTo>
                  <a:cubicBezTo>
                    <a:pt x="53" y="316"/>
                    <a:pt x="33" y="298"/>
                    <a:pt x="30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9" y="298"/>
                    <a:pt x="333" y="316"/>
                    <a:pt x="311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4" name="Freeform 31">
              <a:extLst>
                <a:ext uri="{FF2B5EF4-FFF2-40B4-BE49-F238E27FC236}">
                  <a16:creationId xmlns:a16="http://schemas.microsoft.com/office/drawing/2014/main" id="{80D53C07-2EEE-45C0-81FD-C8F9A300097F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1190" y="3892933"/>
              <a:ext cx="324294" cy="325424"/>
            </a:xfrm>
            <a:custGeom>
              <a:avLst/>
              <a:gdLst>
                <a:gd name="T0" fmla="*/ 274 w 304"/>
                <a:gd name="T1" fmla="*/ 29 h 305"/>
                <a:gd name="T2" fmla="*/ 301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59 w 304"/>
                <a:gd name="T11" fmla="*/ 0 h 305"/>
                <a:gd name="T12" fmla="*/ 274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9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1"/>
                    <a:pt x="0" y="293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8"/>
                    <a:pt x="273" y="18"/>
                    <a:pt x="274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5" name="Freeform 32">
              <a:extLst>
                <a:ext uri="{FF2B5EF4-FFF2-40B4-BE49-F238E27FC236}">
                  <a16:creationId xmlns:a16="http://schemas.microsoft.com/office/drawing/2014/main" id="{1330E453-3572-4CD0-B5B3-8F50B1CEDD2E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8874" y="3975984"/>
              <a:ext cx="85311" cy="147458"/>
            </a:xfrm>
            <a:custGeom>
              <a:avLst/>
              <a:gdLst>
                <a:gd name="T0" fmla="*/ 14 w 80"/>
                <a:gd name="T1" fmla="*/ 61 h 138"/>
                <a:gd name="T2" fmla="*/ 40 w 80"/>
                <a:gd name="T3" fmla="*/ 47 h 138"/>
                <a:gd name="T4" fmla="*/ 48 w 80"/>
                <a:gd name="T5" fmla="*/ 121 h 138"/>
                <a:gd name="T6" fmla="*/ 54 w 80"/>
                <a:gd name="T7" fmla="*/ 133 h 138"/>
                <a:gd name="T8" fmla="*/ 65 w 80"/>
                <a:gd name="T9" fmla="*/ 138 h 138"/>
                <a:gd name="T10" fmla="*/ 78 w 80"/>
                <a:gd name="T11" fmla="*/ 117 h 138"/>
                <a:gd name="T12" fmla="*/ 66 w 80"/>
                <a:gd name="T13" fmla="*/ 17 h 138"/>
                <a:gd name="T14" fmla="*/ 61 w 80"/>
                <a:gd name="T15" fmla="*/ 5 h 138"/>
                <a:gd name="T16" fmla="*/ 51 w 80"/>
                <a:gd name="T17" fmla="*/ 0 h 138"/>
                <a:gd name="T18" fmla="*/ 43 w 80"/>
                <a:gd name="T19" fmla="*/ 3 h 138"/>
                <a:gd name="T20" fmla="*/ 38 w 80"/>
                <a:gd name="T21" fmla="*/ 11 h 138"/>
                <a:gd name="T22" fmla="*/ 28 w 80"/>
                <a:gd name="T23" fmla="*/ 23 h 138"/>
                <a:gd name="T24" fmla="*/ 13 w 80"/>
                <a:gd name="T25" fmla="*/ 33 h 138"/>
                <a:gd name="T26" fmla="*/ 3 w 80"/>
                <a:gd name="T27" fmla="*/ 39 h 138"/>
                <a:gd name="T28" fmla="*/ 0 w 80"/>
                <a:gd name="T29" fmla="*/ 48 h 138"/>
                <a:gd name="T30" fmla="*/ 5 w 80"/>
                <a:gd name="T31" fmla="*/ 57 h 138"/>
                <a:gd name="T32" fmla="*/ 14 w 80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14" y="61"/>
                  </a:moveTo>
                  <a:cubicBezTo>
                    <a:pt x="18" y="61"/>
                    <a:pt x="24" y="59"/>
                    <a:pt x="40" y="47"/>
                  </a:cubicBezTo>
                  <a:cubicBezTo>
                    <a:pt x="48" y="121"/>
                    <a:pt x="48" y="121"/>
                    <a:pt x="48" y="121"/>
                  </a:cubicBezTo>
                  <a:cubicBezTo>
                    <a:pt x="49" y="126"/>
                    <a:pt x="51" y="130"/>
                    <a:pt x="54" y="133"/>
                  </a:cubicBezTo>
                  <a:cubicBezTo>
                    <a:pt x="57" y="136"/>
                    <a:pt x="61" y="138"/>
                    <a:pt x="65" y="138"/>
                  </a:cubicBezTo>
                  <a:cubicBezTo>
                    <a:pt x="72" y="138"/>
                    <a:pt x="80" y="134"/>
                    <a:pt x="78" y="1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6" y="12"/>
                    <a:pt x="64" y="8"/>
                    <a:pt x="61" y="5"/>
                  </a:cubicBezTo>
                  <a:cubicBezTo>
                    <a:pt x="59" y="2"/>
                    <a:pt x="55" y="0"/>
                    <a:pt x="51" y="0"/>
                  </a:cubicBezTo>
                  <a:cubicBezTo>
                    <a:pt x="47" y="0"/>
                    <a:pt x="45" y="1"/>
                    <a:pt x="43" y="3"/>
                  </a:cubicBezTo>
                  <a:cubicBezTo>
                    <a:pt x="43" y="3"/>
                    <a:pt x="42" y="5"/>
                    <a:pt x="38" y="11"/>
                  </a:cubicBezTo>
                  <a:cubicBezTo>
                    <a:pt x="35" y="16"/>
                    <a:pt x="32" y="20"/>
                    <a:pt x="28" y="23"/>
                  </a:cubicBezTo>
                  <a:cubicBezTo>
                    <a:pt x="25" y="27"/>
                    <a:pt x="20" y="30"/>
                    <a:pt x="13" y="33"/>
                  </a:cubicBezTo>
                  <a:cubicBezTo>
                    <a:pt x="8" y="36"/>
                    <a:pt x="5" y="37"/>
                    <a:pt x="3" y="39"/>
                  </a:cubicBezTo>
                  <a:cubicBezTo>
                    <a:pt x="2" y="40"/>
                    <a:pt x="0" y="43"/>
                    <a:pt x="0" y="48"/>
                  </a:cubicBezTo>
                  <a:cubicBezTo>
                    <a:pt x="1" y="51"/>
                    <a:pt x="2" y="54"/>
                    <a:pt x="5" y="57"/>
                  </a:cubicBezTo>
                  <a:cubicBezTo>
                    <a:pt x="8" y="59"/>
                    <a:pt x="11" y="61"/>
                    <a:pt x="14" y="6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6" name="Freeform 33">
              <a:extLst>
                <a:ext uri="{FF2B5EF4-FFF2-40B4-BE49-F238E27FC236}">
                  <a16:creationId xmlns:a16="http://schemas.microsoft.com/office/drawing/2014/main" id="{7F7A4D3A-21EE-4B0B-8ED7-A338759F9176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0739" y="3975984"/>
              <a:ext cx="113560" cy="145198"/>
            </a:xfrm>
            <a:custGeom>
              <a:avLst/>
              <a:gdLst>
                <a:gd name="T0" fmla="*/ 23 w 106"/>
                <a:gd name="T1" fmla="*/ 4 h 136"/>
                <a:gd name="T2" fmla="*/ 9 w 106"/>
                <a:gd name="T3" fmla="*/ 13 h 136"/>
                <a:gd name="T4" fmla="*/ 9 w 106"/>
                <a:gd name="T5" fmla="*/ 13 h 136"/>
                <a:gd name="T6" fmla="*/ 2 w 106"/>
                <a:gd name="T7" fmla="*/ 26 h 136"/>
                <a:gd name="T8" fmla="*/ 0 w 106"/>
                <a:gd name="T9" fmla="*/ 40 h 136"/>
                <a:gd name="T10" fmla="*/ 5 w 106"/>
                <a:gd name="T11" fmla="*/ 50 h 136"/>
                <a:gd name="T12" fmla="*/ 15 w 106"/>
                <a:gd name="T13" fmla="*/ 53 h 136"/>
                <a:gd name="T14" fmla="*/ 25 w 106"/>
                <a:gd name="T15" fmla="*/ 49 h 136"/>
                <a:gd name="T16" fmla="*/ 29 w 106"/>
                <a:gd name="T17" fmla="*/ 39 h 136"/>
                <a:gd name="T18" fmla="*/ 30 w 106"/>
                <a:gd name="T19" fmla="*/ 33 h 136"/>
                <a:gd name="T20" fmla="*/ 45 w 106"/>
                <a:gd name="T21" fmla="*/ 24 h 136"/>
                <a:gd name="T22" fmla="*/ 54 w 106"/>
                <a:gd name="T23" fmla="*/ 26 h 136"/>
                <a:gd name="T24" fmla="*/ 61 w 106"/>
                <a:gd name="T25" fmla="*/ 32 h 136"/>
                <a:gd name="T26" fmla="*/ 64 w 106"/>
                <a:gd name="T27" fmla="*/ 40 h 136"/>
                <a:gd name="T28" fmla="*/ 63 w 106"/>
                <a:gd name="T29" fmla="*/ 50 h 136"/>
                <a:gd name="T30" fmla="*/ 57 w 106"/>
                <a:gd name="T31" fmla="*/ 59 h 136"/>
                <a:gd name="T32" fmla="*/ 47 w 106"/>
                <a:gd name="T33" fmla="*/ 69 h 136"/>
                <a:gd name="T34" fmla="*/ 34 w 106"/>
                <a:gd name="T35" fmla="*/ 81 h 136"/>
                <a:gd name="T36" fmla="*/ 15 w 106"/>
                <a:gd name="T37" fmla="*/ 102 h 136"/>
                <a:gd name="T38" fmla="*/ 11 w 106"/>
                <a:gd name="T39" fmla="*/ 111 h 136"/>
                <a:gd name="T40" fmla="*/ 9 w 106"/>
                <a:gd name="T41" fmla="*/ 120 h 136"/>
                <a:gd name="T42" fmla="*/ 15 w 106"/>
                <a:gd name="T43" fmla="*/ 131 h 136"/>
                <a:gd name="T44" fmla="*/ 28 w 106"/>
                <a:gd name="T45" fmla="*/ 136 h 136"/>
                <a:gd name="T46" fmla="*/ 93 w 106"/>
                <a:gd name="T47" fmla="*/ 136 h 136"/>
                <a:gd name="T48" fmla="*/ 103 w 106"/>
                <a:gd name="T49" fmla="*/ 132 h 136"/>
                <a:gd name="T50" fmla="*/ 106 w 106"/>
                <a:gd name="T51" fmla="*/ 122 h 136"/>
                <a:gd name="T52" fmla="*/ 100 w 106"/>
                <a:gd name="T53" fmla="*/ 112 h 136"/>
                <a:gd name="T54" fmla="*/ 87 w 106"/>
                <a:gd name="T55" fmla="*/ 109 h 136"/>
                <a:gd name="T56" fmla="*/ 47 w 106"/>
                <a:gd name="T57" fmla="*/ 109 h 136"/>
                <a:gd name="T58" fmla="*/ 48 w 106"/>
                <a:gd name="T59" fmla="*/ 108 h 136"/>
                <a:gd name="T60" fmla="*/ 64 w 106"/>
                <a:gd name="T61" fmla="*/ 92 h 136"/>
                <a:gd name="T62" fmla="*/ 81 w 106"/>
                <a:gd name="T63" fmla="*/ 76 h 136"/>
                <a:gd name="T64" fmla="*/ 91 w 106"/>
                <a:gd name="T65" fmla="*/ 61 h 136"/>
                <a:gd name="T66" fmla="*/ 94 w 106"/>
                <a:gd name="T67" fmla="*/ 40 h 136"/>
                <a:gd name="T68" fmla="*/ 89 w 106"/>
                <a:gd name="T69" fmla="*/ 25 h 136"/>
                <a:gd name="T70" fmla="*/ 80 w 106"/>
                <a:gd name="T71" fmla="*/ 13 h 136"/>
                <a:gd name="T72" fmla="*/ 67 w 106"/>
                <a:gd name="T73" fmla="*/ 5 h 136"/>
                <a:gd name="T74" fmla="*/ 43 w 106"/>
                <a:gd name="T75" fmla="*/ 0 h 136"/>
                <a:gd name="T76" fmla="*/ 23 w 106"/>
                <a:gd name="T77" fmla="*/ 4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06" h="136">
                  <a:moveTo>
                    <a:pt x="23" y="4"/>
                  </a:moveTo>
                  <a:cubicBezTo>
                    <a:pt x="17" y="6"/>
                    <a:pt x="12" y="9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6" y="17"/>
                    <a:pt x="3" y="21"/>
                    <a:pt x="2" y="26"/>
                  </a:cubicBezTo>
                  <a:cubicBezTo>
                    <a:pt x="0" y="31"/>
                    <a:pt x="0" y="35"/>
                    <a:pt x="0" y="40"/>
                  </a:cubicBezTo>
                  <a:cubicBezTo>
                    <a:pt x="1" y="44"/>
                    <a:pt x="2" y="47"/>
                    <a:pt x="5" y="50"/>
                  </a:cubicBezTo>
                  <a:cubicBezTo>
                    <a:pt x="8" y="52"/>
                    <a:pt x="11" y="53"/>
                    <a:pt x="15" y="53"/>
                  </a:cubicBezTo>
                  <a:cubicBezTo>
                    <a:pt x="19" y="53"/>
                    <a:pt x="23" y="52"/>
                    <a:pt x="25" y="49"/>
                  </a:cubicBezTo>
                  <a:cubicBezTo>
                    <a:pt x="26" y="47"/>
                    <a:pt x="28" y="43"/>
                    <a:pt x="29" y="39"/>
                  </a:cubicBezTo>
                  <a:cubicBezTo>
                    <a:pt x="30" y="34"/>
                    <a:pt x="30" y="33"/>
                    <a:pt x="30" y="33"/>
                  </a:cubicBezTo>
                  <a:cubicBezTo>
                    <a:pt x="34" y="27"/>
                    <a:pt x="38" y="24"/>
                    <a:pt x="45" y="24"/>
                  </a:cubicBezTo>
                  <a:cubicBezTo>
                    <a:pt x="48" y="24"/>
                    <a:pt x="51" y="25"/>
                    <a:pt x="54" y="26"/>
                  </a:cubicBezTo>
                  <a:cubicBezTo>
                    <a:pt x="57" y="27"/>
                    <a:pt x="59" y="29"/>
                    <a:pt x="61" y="32"/>
                  </a:cubicBezTo>
                  <a:cubicBezTo>
                    <a:pt x="63" y="34"/>
                    <a:pt x="64" y="37"/>
                    <a:pt x="64" y="40"/>
                  </a:cubicBezTo>
                  <a:cubicBezTo>
                    <a:pt x="64" y="43"/>
                    <a:pt x="64" y="46"/>
                    <a:pt x="63" y="50"/>
                  </a:cubicBezTo>
                  <a:cubicBezTo>
                    <a:pt x="62" y="53"/>
                    <a:pt x="60" y="56"/>
                    <a:pt x="57" y="59"/>
                  </a:cubicBezTo>
                  <a:cubicBezTo>
                    <a:pt x="54" y="63"/>
                    <a:pt x="51" y="66"/>
                    <a:pt x="47" y="69"/>
                  </a:cubicBezTo>
                  <a:cubicBezTo>
                    <a:pt x="44" y="71"/>
                    <a:pt x="40" y="75"/>
                    <a:pt x="34" y="81"/>
                  </a:cubicBezTo>
                  <a:cubicBezTo>
                    <a:pt x="29" y="87"/>
                    <a:pt x="22" y="94"/>
                    <a:pt x="15" y="102"/>
                  </a:cubicBezTo>
                  <a:cubicBezTo>
                    <a:pt x="14" y="104"/>
                    <a:pt x="12" y="107"/>
                    <a:pt x="11" y="111"/>
                  </a:cubicBezTo>
                  <a:cubicBezTo>
                    <a:pt x="9" y="115"/>
                    <a:pt x="9" y="118"/>
                    <a:pt x="9" y="120"/>
                  </a:cubicBezTo>
                  <a:cubicBezTo>
                    <a:pt x="10" y="125"/>
                    <a:pt x="12" y="128"/>
                    <a:pt x="15" y="131"/>
                  </a:cubicBezTo>
                  <a:cubicBezTo>
                    <a:pt x="18" y="134"/>
                    <a:pt x="23" y="136"/>
                    <a:pt x="28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7" y="136"/>
                    <a:pt x="101" y="134"/>
                    <a:pt x="103" y="132"/>
                  </a:cubicBezTo>
                  <a:cubicBezTo>
                    <a:pt x="105" y="129"/>
                    <a:pt x="106" y="126"/>
                    <a:pt x="106" y="122"/>
                  </a:cubicBezTo>
                  <a:cubicBezTo>
                    <a:pt x="105" y="118"/>
                    <a:pt x="103" y="115"/>
                    <a:pt x="100" y="112"/>
                  </a:cubicBezTo>
                  <a:cubicBezTo>
                    <a:pt x="97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9"/>
                    <a:pt x="48" y="108"/>
                    <a:pt x="48" y="108"/>
                  </a:cubicBezTo>
                  <a:cubicBezTo>
                    <a:pt x="50" y="104"/>
                    <a:pt x="56" y="99"/>
                    <a:pt x="64" y="92"/>
                  </a:cubicBezTo>
                  <a:cubicBezTo>
                    <a:pt x="72" y="85"/>
                    <a:pt x="77" y="79"/>
                    <a:pt x="81" y="76"/>
                  </a:cubicBezTo>
                  <a:cubicBezTo>
                    <a:pt x="84" y="72"/>
                    <a:pt x="88" y="67"/>
                    <a:pt x="91" y="61"/>
                  </a:cubicBezTo>
                  <a:cubicBezTo>
                    <a:pt x="94" y="55"/>
                    <a:pt x="95" y="48"/>
                    <a:pt x="94" y="40"/>
                  </a:cubicBezTo>
                  <a:cubicBezTo>
                    <a:pt x="93" y="35"/>
                    <a:pt x="92" y="30"/>
                    <a:pt x="89" y="25"/>
                  </a:cubicBezTo>
                  <a:cubicBezTo>
                    <a:pt x="87" y="21"/>
                    <a:pt x="84" y="16"/>
                    <a:pt x="80" y="13"/>
                  </a:cubicBezTo>
                  <a:cubicBezTo>
                    <a:pt x="76" y="9"/>
                    <a:pt x="72" y="7"/>
                    <a:pt x="67" y="5"/>
                  </a:cubicBezTo>
                  <a:cubicBezTo>
                    <a:pt x="60" y="2"/>
                    <a:pt x="52" y="0"/>
                    <a:pt x="43" y="0"/>
                  </a:cubicBezTo>
                  <a:cubicBezTo>
                    <a:pt x="35" y="0"/>
                    <a:pt x="28" y="1"/>
                    <a:pt x="23" y="4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7" name="Freeform 34">
              <a:extLst>
                <a:ext uri="{FF2B5EF4-FFF2-40B4-BE49-F238E27FC236}">
                  <a16:creationId xmlns:a16="http://schemas.microsoft.com/office/drawing/2014/main" id="{60CD07A7-CC8D-472F-A3B4-55B4D212532D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2885" y="4310448"/>
              <a:ext cx="371752" cy="337854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2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9 w 348"/>
                <a:gd name="T13" fmla="*/ 40 h 316"/>
                <a:gd name="T14" fmla="*/ 346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9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5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8" y="299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8" name="Freeform 35">
              <a:extLst>
                <a:ext uri="{FF2B5EF4-FFF2-40B4-BE49-F238E27FC236}">
                  <a16:creationId xmlns:a16="http://schemas.microsoft.com/office/drawing/2014/main" id="{ABB6AF76-E4F0-4824-A0BD-61C57C1CDE1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0343" y="4323443"/>
              <a:ext cx="324294" cy="324859"/>
            </a:xfrm>
            <a:custGeom>
              <a:avLst/>
              <a:gdLst>
                <a:gd name="T0" fmla="*/ 275 w 304"/>
                <a:gd name="T1" fmla="*/ 28 h 304"/>
                <a:gd name="T2" fmla="*/ 302 w 304"/>
                <a:gd name="T3" fmla="*/ 264 h 304"/>
                <a:gd name="T4" fmla="*/ 266 w 304"/>
                <a:gd name="T5" fmla="*/ 304 h 304"/>
                <a:gd name="T6" fmla="*/ 30 w 304"/>
                <a:gd name="T7" fmla="*/ 304 h 304"/>
                <a:gd name="T8" fmla="*/ 0 w 304"/>
                <a:gd name="T9" fmla="*/ 293 h 304"/>
                <a:gd name="T10" fmla="*/ 260 w 304"/>
                <a:gd name="T11" fmla="*/ 0 h 304"/>
                <a:gd name="T12" fmla="*/ 275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5" y="28"/>
                  </a:moveTo>
                  <a:cubicBezTo>
                    <a:pt x="302" y="264"/>
                    <a:pt x="302" y="264"/>
                    <a:pt x="302" y="264"/>
                  </a:cubicBezTo>
                  <a:cubicBezTo>
                    <a:pt x="304" y="287"/>
                    <a:pt x="288" y="304"/>
                    <a:pt x="266" y="304"/>
                  </a:cubicBezTo>
                  <a:cubicBezTo>
                    <a:pt x="30" y="304"/>
                    <a:pt x="30" y="304"/>
                    <a:pt x="30" y="304"/>
                  </a:cubicBezTo>
                  <a:cubicBezTo>
                    <a:pt x="19" y="304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3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9" name="Freeform 36">
              <a:extLst>
                <a:ext uri="{FF2B5EF4-FFF2-40B4-BE49-F238E27FC236}">
                  <a16:creationId xmlns:a16="http://schemas.microsoft.com/office/drawing/2014/main" id="{B533C856-03C9-493A-BB8D-4AA864ADCDE4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9157" y="4405364"/>
              <a:ext cx="85311" cy="147458"/>
            </a:xfrm>
            <a:custGeom>
              <a:avLst/>
              <a:gdLst>
                <a:gd name="T0" fmla="*/ 15 w 80"/>
                <a:gd name="T1" fmla="*/ 61 h 138"/>
                <a:gd name="T2" fmla="*/ 40 w 80"/>
                <a:gd name="T3" fmla="*/ 47 h 138"/>
                <a:gd name="T4" fmla="*/ 49 w 80"/>
                <a:gd name="T5" fmla="*/ 121 h 138"/>
                <a:gd name="T6" fmla="*/ 54 w 80"/>
                <a:gd name="T7" fmla="*/ 134 h 138"/>
                <a:gd name="T8" fmla="*/ 66 w 80"/>
                <a:gd name="T9" fmla="*/ 138 h 138"/>
                <a:gd name="T10" fmla="*/ 78 w 80"/>
                <a:gd name="T11" fmla="*/ 118 h 138"/>
                <a:gd name="T12" fmla="*/ 67 w 80"/>
                <a:gd name="T13" fmla="*/ 17 h 138"/>
                <a:gd name="T14" fmla="*/ 62 w 80"/>
                <a:gd name="T15" fmla="*/ 5 h 138"/>
                <a:gd name="T16" fmla="*/ 51 w 80"/>
                <a:gd name="T17" fmla="*/ 0 h 138"/>
                <a:gd name="T18" fmla="*/ 44 w 80"/>
                <a:gd name="T19" fmla="*/ 3 h 138"/>
                <a:gd name="T20" fmla="*/ 38 w 80"/>
                <a:gd name="T21" fmla="*/ 12 h 138"/>
                <a:gd name="T22" fmla="*/ 29 w 80"/>
                <a:gd name="T23" fmla="*/ 23 h 138"/>
                <a:gd name="T24" fmla="*/ 14 w 80"/>
                <a:gd name="T25" fmla="*/ 34 h 138"/>
                <a:gd name="T26" fmla="*/ 4 w 80"/>
                <a:gd name="T27" fmla="*/ 39 h 138"/>
                <a:gd name="T28" fmla="*/ 1 w 80"/>
                <a:gd name="T29" fmla="*/ 48 h 138"/>
                <a:gd name="T30" fmla="*/ 6 w 80"/>
                <a:gd name="T31" fmla="*/ 57 h 138"/>
                <a:gd name="T32" fmla="*/ 15 w 80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15" y="61"/>
                  </a:moveTo>
                  <a:cubicBezTo>
                    <a:pt x="18" y="61"/>
                    <a:pt x="25" y="60"/>
                    <a:pt x="40" y="47"/>
                  </a:cubicBezTo>
                  <a:cubicBezTo>
                    <a:pt x="49" y="121"/>
                    <a:pt x="49" y="121"/>
                    <a:pt x="49" y="121"/>
                  </a:cubicBezTo>
                  <a:cubicBezTo>
                    <a:pt x="49" y="126"/>
                    <a:pt x="51" y="131"/>
                    <a:pt x="54" y="134"/>
                  </a:cubicBezTo>
                  <a:cubicBezTo>
                    <a:pt x="57" y="137"/>
                    <a:pt x="61" y="138"/>
                    <a:pt x="66" y="138"/>
                  </a:cubicBezTo>
                  <a:cubicBezTo>
                    <a:pt x="72" y="138"/>
                    <a:pt x="80" y="135"/>
                    <a:pt x="78" y="118"/>
                  </a:cubicBezTo>
                  <a:cubicBezTo>
                    <a:pt x="67" y="17"/>
                    <a:pt x="67" y="17"/>
                    <a:pt x="67" y="17"/>
                  </a:cubicBezTo>
                  <a:cubicBezTo>
                    <a:pt x="66" y="12"/>
                    <a:pt x="64" y="8"/>
                    <a:pt x="62" y="5"/>
                  </a:cubicBezTo>
                  <a:cubicBezTo>
                    <a:pt x="59" y="2"/>
                    <a:pt x="55" y="0"/>
                    <a:pt x="51" y="0"/>
                  </a:cubicBezTo>
                  <a:cubicBezTo>
                    <a:pt x="48" y="0"/>
                    <a:pt x="45" y="1"/>
                    <a:pt x="44" y="3"/>
                  </a:cubicBezTo>
                  <a:cubicBezTo>
                    <a:pt x="43" y="4"/>
                    <a:pt x="42" y="5"/>
                    <a:pt x="38" y="12"/>
                  </a:cubicBezTo>
                  <a:cubicBezTo>
                    <a:pt x="36" y="16"/>
                    <a:pt x="32" y="20"/>
                    <a:pt x="29" y="23"/>
                  </a:cubicBezTo>
                  <a:cubicBezTo>
                    <a:pt x="25" y="27"/>
                    <a:pt x="20" y="30"/>
                    <a:pt x="14" y="34"/>
                  </a:cubicBezTo>
                  <a:cubicBezTo>
                    <a:pt x="9" y="36"/>
                    <a:pt x="6" y="38"/>
                    <a:pt x="4" y="39"/>
                  </a:cubicBezTo>
                  <a:cubicBezTo>
                    <a:pt x="2" y="41"/>
                    <a:pt x="0" y="43"/>
                    <a:pt x="1" y="48"/>
                  </a:cubicBezTo>
                  <a:cubicBezTo>
                    <a:pt x="1" y="52"/>
                    <a:pt x="3" y="55"/>
                    <a:pt x="6" y="57"/>
                  </a:cubicBezTo>
                  <a:cubicBezTo>
                    <a:pt x="8" y="60"/>
                    <a:pt x="11" y="61"/>
                    <a:pt x="15" y="6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0" name="Freeform 37">
              <a:extLst>
                <a:ext uri="{FF2B5EF4-FFF2-40B4-BE49-F238E27FC236}">
                  <a16:creationId xmlns:a16="http://schemas.microsoft.com/office/drawing/2014/main" id="{8860D6C2-5144-4770-BAB1-DA6A236E694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877066" y="4405364"/>
              <a:ext cx="109605" cy="147458"/>
            </a:xfrm>
            <a:custGeom>
              <a:avLst/>
              <a:gdLst>
                <a:gd name="T0" fmla="*/ 16 w 103"/>
                <a:gd name="T1" fmla="*/ 79 h 138"/>
                <a:gd name="T2" fmla="*/ 31 w 103"/>
                <a:gd name="T3" fmla="*/ 89 h 138"/>
                <a:gd name="T4" fmla="*/ 48 w 103"/>
                <a:gd name="T5" fmla="*/ 92 h 138"/>
                <a:gd name="T6" fmla="*/ 65 w 103"/>
                <a:gd name="T7" fmla="*/ 88 h 138"/>
                <a:gd name="T8" fmla="*/ 72 w 103"/>
                <a:gd name="T9" fmla="*/ 83 h 138"/>
                <a:gd name="T10" fmla="*/ 68 w 103"/>
                <a:gd name="T11" fmla="*/ 107 h 138"/>
                <a:gd name="T12" fmla="*/ 63 w 103"/>
                <a:gd name="T13" fmla="*/ 113 h 138"/>
                <a:gd name="T14" fmla="*/ 46 w 103"/>
                <a:gd name="T15" fmla="*/ 113 h 138"/>
                <a:gd name="T16" fmla="*/ 40 w 103"/>
                <a:gd name="T17" fmla="*/ 105 h 138"/>
                <a:gd name="T18" fmla="*/ 33 w 103"/>
                <a:gd name="T19" fmla="*/ 98 h 138"/>
                <a:gd name="T20" fmla="*/ 24 w 103"/>
                <a:gd name="T21" fmla="*/ 95 h 138"/>
                <a:gd name="T22" fmla="*/ 16 w 103"/>
                <a:gd name="T23" fmla="*/ 99 h 138"/>
                <a:gd name="T24" fmla="*/ 13 w 103"/>
                <a:gd name="T25" fmla="*/ 107 h 138"/>
                <a:gd name="T26" fmla="*/ 20 w 103"/>
                <a:gd name="T27" fmla="*/ 122 h 138"/>
                <a:gd name="T28" fmla="*/ 35 w 103"/>
                <a:gd name="T29" fmla="*/ 133 h 138"/>
                <a:gd name="T30" fmla="*/ 57 w 103"/>
                <a:gd name="T31" fmla="*/ 138 h 138"/>
                <a:gd name="T32" fmla="*/ 78 w 103"/>
                <a:gd name="T33" fmla="*/ 133 h 138"/>
                <a:gd name="T34" fmla="*/ 93 w 103"/>
                <a:gd name="T35" fmla="*/ 120 h 138"/>
                <a:gd name="T36" fmla="*/ 101 w 103"/>
                <a:gd name="T37" fmla="*/ 97 h 138"/>
                <a:gd name="T38" fmla="*/ 101 w 103"/>
                <a:gd name="T39" fmla="*/ 66 h 138"/>
                <a:gd name="T40" fmla="*/ 95 w 103"/>
                <a:gd name="T41" fmla="*/ 39 h 138"/>
                <a:gd name="T42" fmla="*/ 82 w 103"/>
                <a:gd name="T43" fmla="*/ 18 h 138"/>
                <a:gd name="T44" fmla="*/ 65 w 103"/>
                <a:gd name="T45" fmla="*/ 5 h 138"/>
                <a:gd name="T46" fmla="*/ 43 w 103"/>
                <a:gd name="T47" fmla="*/ 0 h 138"/>
                <a:gd name="T48" fmla="*/ 24 w 103"/>
                <a:gd name="T49" fmla="*/ 4 h 138"/>
                <a:gd name="T50" fmla="*/ 10 w 103"/>
                <a:gd name="T51" fmla="*/ 14 h 138"/>
                <a:gd name="T52" fmla="*/ 2 w 103"/>
                <a:gd name="T53" fmla="*/ 29 h 138"/>
                <a:gd name="T54" fmla="*/ 1 w 103"/>
                <a:gd name="T55" fmla="*/ 47 h 138"/>
                <a:gd name="T56" fmla="*/ 6 w 103"/>
                <a:gd name="T57" fmla="*/ 64 h 138"/>
                <a:gd name="T58" fmla="*/ 16 w 103"/>
                <a:gd name="T59" fmla="*/ 79 h 138"/>
                <a:gd name="T60" fmla="*/ 34 w 103"/>
                <a:gd name="T61" fmla="*/ 30 h 138"/>
                <a:gd name="T62" fmla="*/ 45 w 103"/>
                <a:gd name="T63" fmla="*/ 24 h 138"/>
                <a:gd name="T64" fmla="*/ 53 w 103"/>
                <a:gd name="T65" fmla="*/ 25 h 138"/>
                <a:gd name="T66" fmla="*/ 59 w 103"/>
                <a:gd name="T67" fmla="*/ 30 h 138"/>
                <a:gd name="T68" fmla="*/ 64 w 103"/>
                <a:gd name="T69" fmla="*/ 38 h 138"/>
                <a:gd name="T70" fmla="*/ 67 w 103"/>
                <a:gd name="T71" fmla="*/ 48 h 138"/>
                <a:gd name="T72" fmla="*/ 65 w 103"/>
                <a:gd name="T73" fmla="*/ 60 h 138"/>
                <a:gd name="T74" fmla="*/ 59 w 103"/>
                <a:gd name="T75" fmla="*/ 67 h 138"/>
                <a:gd name="T76" fmla="*/ 51 w 103"/>
                <a:gd name="T77" fmla="*/ 69 h 138"/>
                <a:gd name="T78" fmla="*/ 38 w 103"/>
                <a:gd name="T79" fmla="*/ 63 h 138"/>
                <a:gd name="T80" fmla="*/ 30 w 103"/>
                <a:gd name="T81" fmla="*/ 47 h 138"/>
                <a:gd name="T82" fmla="*/ 34 w 103"/>
                <a:gd name="T83" fmla="*/ 3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3" h="138">
                  <a:moveTo>
                    <a:pt x="16" y="79"/>
                  </a:moveTo>
                  <a:cubicBezTo>
                    <a:pt x="21" y="83"/>
                    <a:pt x="26" y="86"/>
                    <a:pt x="31" y="89"/>
                  </a:cubicBezTo>
                  <a:cubicBezTo>
                    <a:pt x="36" y="91"/>
                    <a:pt x="42" y="92"/>
                    <a:pt x="48" y="92"/>
                  </a:cubicBezTo>
                  <a:cubicBezTo>
                    <a:pt x="54" y="92"/>
                    <a:pt x="60" y="91"/>
                    <a:pt x="65" y="88"/>
                  </a:cubicBezTo>
                  <a:cubicBezTo>
                    <a:pt x="67" y="87"/>
                    <a:pt x="70" y="85"/>
                    <a:pt x="72" y="83"/>
                  </a:cubicBezTo>
                  <a:cubicBezTo>
                    <a:pt x="72" y="94"/>
                    <a:pt x="71" y="102"/>
                    <a:pt x="68" y="107"/>
                  </a:cubicBezTo>
                  <a:cubicBezTo>
                    <a:pt x="67" y="109"/>
                    <a:pt x="65" y="112"/>
                    <a:pt x="63" y="113"/>
                  </a:cubicBezTo>
                  <a:cubicBezTo>
                    <a:pt x="58" y="116"/>
                    <a:pt x="51" y="116"/>
                    <a:pt x="46" y="113"/>
                  </a:cubicBezTo>
                  <a:cubicBezTo>
                    <a:pt x="43" y="111"/>
                    <a:pt x="41" y="108"/>
                    <a:pt x="40" y="105"/>
                  </a:cubicBezTo>
                  <a:cubicBezTo>
                    <a:pt x="38" y="102"/>
                    <a:pt x="36" y="99"/>
                    <a:pt x="33" y="98"/>
                  </a:cubicBezTo>
                  <a:cubicBezTo>
                    <a:pt x="31" y="96"/>
                    <a:pt x="28" y="95"/>
                    <a:pt x="24" y="95"/>
                  </a:cubicBezTo>
                  <a:cubicBezTo>
                    <a:pt x="21" y="95"/>
                    <a:pt x="18" y="96"/>
                    <a:pt x="16" y="99"/>
                  </a:cubicBezTo>
                  <a:cubicBezTo>
                    <a:pt x="14" y="101"/>
                    <a:pt x="13" y="104"/>
                    <a:pt x="13" y="107"/>
                  </a:cubicBezTo>
                  <a:cubicBezTo>
                    <a:pt x="14" y="112"/>
                    <a:pt x="16" y="117"/>
                    <a:pt x="20" y="122"/>
                  </a:cubicBezTo>
                  <a:cubicBezTo>
                    <a:pt x="23" y="126"/>
                    <a:pt x="29" y="130"/>
                    <a:pt x="35" y="133"/>
                  </a:cubicBezTo>
                  <a:cubicBezTo>
                    <a:pt x="41" y="136"/>
                    <a:pt x="49" y="138"/>
                    <a:pt x="57" y="138"/>
                  </a:cubicBezTo>
                  <a:cubicBezTo>
                    <a:pt x="65" y="138"/>
                    <a:pt x="72" y="136"/>
                    <a:pt x="78" y="133"/>
                  </a:cubicBezTo>
                  <a:cubicBezTo>
                    <a:pt x="84" y="130"/>
                    <a:pt x="89" y="126"/>
                    <a:pt x="93" y="120"/>
                  </a:cubicBezTo>
                  <a:cubicBezTo>
                    <a:pt x="97" y="113"/>
                    <a:pt x="100" y="106"/>
                    <a:pt x="101" y="97"/>
                  </a:cubicBezTo>
                  <a:cubicBezTo>
                    <a:pt x="103" y="88"/>
                    <a:pt x="103" y="78"/>
                    <a:pt x="101" y="66"/>
                  </a:cubicBezTo>
                  <a:cubicBezTo>
                    <a:pt x="100" y="56"/>
                    <a:pt x="98" y="47"/>
                    <a:pt x="95" y="39"/>
                  </a:cubicBezTo>
                  <a:cubicBezTo>
                    <a:pt x="92" y="30"/>
                    <a:pt x="87" y="23"/>
                    <a:pt x="82" y="18"/>
                  </a:cubicBezTo>
                  <a:cubicBezTo>
                    <a:pt x="78" y="12"/>
                    <a:pt x="72" y="8"/>
                    <a:pt x="65" y="5"/>
                  </a:cubicBezTo>
                  <a:cubicBezTo>
                    <a:pt x="58" y="2"/>
                    <a:pt x="51" y="0"/>
                    <a:pt x="43" y="0"/>
                  </a:cubicBezTo>
                  <a:cubicBezTo>
                    <a:pt x="36" y="0"/>
                    <a:pt x="30" y="2"/>
                    <a:pt x="24" y="4"/>
                  </a:cubicBezTo>
                  <a:cubicBezTo>
                    <a:pt x="19" y="6"/>
                    <a:pt x="14" y="10"/>
                    <a:pt x="10" y="14"/>
                  </a:cubicBezTo>
                  <a:cubicBezTo>
                    <a:pt x="7" y="18"/>
                    <a:pt x="4" y="23"/>
                    <a:pt x="2" y="29"/>
                  </a:cubicBezTo>
                  <a:cubicBezTo>
                    <a:pt x="1" y="35"/>
                    <a:pt x="0" y="41"/>
                    <a:pt x="1" y="47"/>
                  </a:cubicBezTo>
                  <a:cubicBezTo>
                    <a:pt x="2" y="53"/>
                    <a:pt x="4" y="59"/>
                    <a:pt x="6" y="64"/>
                  </a:cubicBezTo>
                  <a:cubicBezTo>
                    <a:pt x="9" y="70"/>
                    <a:pt x="12" y="75"/>
                    <a:pt x="16" y="79"/>
                  </a:cubicBezTo>
                  <a:close/>
                  <a:moveTo>
                    <a:pt x="34" y="30"/>
                  </a:moveTo>
                  <a:cubicBezTo>
                    <a:pt x="36" y="26"/>
                    <a:pt x="40" y="24"/>
                    <a:pt x="45" y="24"/>
                  </a:cubicBezTo>
                  <a:cubicBezTo>
                    <a:pt x="47" y="24"/>
                    <a:pt x="50" y="24"/>
                    <a:pt x="53" y="25"/>
                  </a:cubicBezTo>
                  <a:cubicBezTo>
                    <a:pt x="55" y="27"/>
                    <a:pt x="57" y="28"/>
                    <a:pt x="59" y="30"/>
                  </a:cubicBezTo>
                  <a:cubicBezTo>
                    <a:pt x="61" y="33"/>
                    <a:pt x="63" y="35"/>
                    <a:pt x="64" y="38"/>
                  </a:cubicBezTo>
                  <a:cubicBezTo>
                    <a:pt x="65" y="41"/>
                    <a:pt x="66" y="45"/>
                    <a:pt x="67" y="48"/>
                  </a:cubicBezTo>
                  <a:cubicBezTo>
                    <a:pt x="67" y="53"/>
                    <a:pt x="67" y="57"/>
                    <a:pt x="65" y="60"/>
                  </a:cubicBezTo>
                  <a:cubicBezTo>
                    <a:pt x="64" y="63"/>
                    <a:pt x="62" y="65"/>
                    <a:pt x="59" y="67"/>
                  </a:cubicBezTo>
                  <a:cubicBezTo>
                    <a:pt x="57" y="69"/>
                    <a:pt x="54" y="69"/>
                    <a:pt x="51" y="69"/>
                  </a:cubicBezTo>
                  <a:cubicBezTo>
                    <a:pt x="46" y="69"/>
                    <a:pt x="41" y="67"/>
                    <a:pt x="38" y="63"/>
                  </a:cubicBezTo>
                  <a:cubicBezTo>
                    <a:pt x="34" y="59"/>
                    <a:pt x="31" y="54"/>
                    <a:pt x="30" y="47"/>
                  </a:cubicBezTo>
                  <a:cubicBezTo>
                    <a:pt x="30" y="40"/>
                    <a:pt x="31" y="34"/>
                    <a:pt x="34" y="30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1" name="Freeform 38">
              <a:extLst>
                <a:ext uri="{FF2B5EF4-FFF2-40B4-BE49-F238E27FC236}">
                  <a16:creationId xmlns:a16="http://schemas.microsoft.com/office/drawing/2014/main" id="{893DB5E1-E1BF-4F39-952C-02C3D57A4A23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2038" y="4739828"/>
              <a:ext cx="372882" cy="338984"/>
            </a:xfrm>
            <a:custGeom>
              <a:avLst/>
              <a:gdLst>
                <a:gd name="T0" fmla="*/ 311 w 349"/>
                <a:gd name="T1" fmla="*/ 317 h 317"/>
                <a:gd name="T2" fmla="*/ 74 w 349"/>
                <a:gd name="T3" fmla="*/ 317 h 317"/>
                <a:gd name="T4" fmla="*/ 30 w 349"/>
                <a:gd name="T5" fmla="*/ 277 h 317"/>
                <a:gd name="T6" fmla="*/ 2 w 349"/>
                <a:gd name="T7" fmla="*/ 40 h 317"/>
                <a:gd name="T8" fmla="*/ 38 w 349"/>
                <a:gd name="T9" fmla="*/ 0 h 317"/>
                <a:gd name="T10" fmla="*/ 274 w 349"/>
                <a:gd name="T11" fmla="*/ 0 h 317"/>
                <a:gd name="T12" fmla="*/ 319 w 349"/>
                <a:gd name="T13" fmla="*/ 40 h 317"/>
                <a:gd name="T14" fmla="*/ 346 w 349"/>
                <a:gd name="T15" fmla="*/ 277 h 317"/>
                <a:gd name="T16" fmla="*/ 311 w 349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7">
                  <a:moveTo>
                    <a:pt x="311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30" y="27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9" y="299"/>
                    <a:pt x="333" y="317"/>
                    <a:pt x="311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2" name="Freeform 39">
              <a:extLst>
                <a:ext uri="{FF2B5EF4-FFF2-40B4-BE49-F238E27FC236}">
                  <a16:creationId xmlns:a16="http://schemas.microsoft.com/office/drawing/2014/main" id="{64B84E0E-26AC-4A66-AFC5-088489789488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0626" y="4752822"/>
              <a:ext cx="324294" cy="325989"/>
            </a:xfrm>
            <a:custGeom>
              <a:avLst/>
              <a:gdLst>
                <a:gd name="T0" fmla="*/ 274 w 304"/>
                <a:gd name="T1" fmla="*/ 28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59 w 304"/>
                <a:gd name="T11" fmla="*/ 0 h 305"/>
                <a:gd name="T12" fmla="*/ 274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8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0"/>
                    <a:pt x="0" y="293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7"/>
                    <a:pt x="273" y="17"/>
                    <a:pt x="274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3" name="Freeform 40">
              <a:extLst>
                <a:ext uri="{FF2B5EF4-FFF2-40B4-BE49-F238E27FC236}">
                  <a16:creationId xmlns:a16="http://schemas.microsoft.com/office/drawing/2014/main" id="{6ABC5427-7C25-4107-BC58-AAA80F71D72F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6049" y="4835308"/>
              <a:ext cx="112995" cy="145198"/>
            </a:xfrm>
            <a:custGeom>
              <a:avLst/>
              <a:gdLst>
                <a:gd name="T0" fmla="*/ 100 w 106"/>
                <a:gd name="T1" fmla="*/ 113 h 136"/>
                <a:gd name="T2" fmla="*/ 87 w 106"/>
                <a:gd name="T3" fmla="*/ 109 h 136"/>
                <a:gd name="T4" fmla="*/ 47 w 106"/>
                <a:gd name="T5" fmla="*/ 109 h 136"/>
                <a:gd name="T6" fmla="*/ 48 w 106"/>
                <a:gd name="T7" fmla="*/ 108 h 136"/>
                <a:gd name="T8" fmla="*/ 64 w 106"/>
                <a:gd name="T9" fmla="*/ 92 h 136"/>
                <a:gd name="T10" fmla="*/ 81 w 106"/>
                <a:gd name="T11" fmla="*/ 76 h 136"/>
                <a:gd name="T12" fmla="*/ 91 w 106"/>
                <a:gd name="T13" fmla="*/ 62 h 136"/>
                <a:gd name="T14" fmla="*/ 94 w 106"/>
                <a:gd name="T15" fmla="*/ 40 h 136"/>
                <a:gd name="T16" fmla="*/ 90 w 106"/>
                <a:gd name="T17" fmla="*/ 26 h 136"/>
                <a:gd name="T18" fmla="*/ 80 w 106"/>
                <a:gd name="T19" fmla="*/ 13 h 136"/>
                <a:gd name="T20" fmla="*/ 68 w 106"/>
                <a:gd name="T21" fmla="*/ 5 h 136"/>
                <a:gd name="T22" fmla="*/ 43 w 106"/>
                <a:gd name="T23" fmla="*/ 0 h 136"/>
                <a:gd name="T24" fmla="*/ 23 w 106"/>
                <a:gd name="T25" fmla="*/ 4 h 136"/>
                <a:gd name="T26" fmla="*/ 9 w 106"/>
                <a:gd name="T27" fmla="*/ 13 h 136"/>
                <a:gd name="T28" fmla="*/ 2 w 106"/>
                <a:gd name="T29" fmla="*/ 26 h 136"/>
                <a:gd name="T30" fmla="*/ 1 w 106"/>
                <a:gd name="T31" fmla="*/ 40 h 136"/>
                <a:gd name="T32" fmla="*/ 5 w 106"/>
                <a:gd name="T33" fmla="*/ 50 h 136"/>
                <a:gd name="T34" fmla="*/ 15 w 106"/>
                <a:gd name="T35" fmla="*/ 54 h 136"/>
                <a:gd name="T36" fmla="*/ 25 w 106"/>
                <a:gd name="T37" fmla="*/ 50 h 136"/>
                <a:gd name="T38" fmla="*/ 29 w 106"/>
                <a:gd name="T39" fmla="*/ 40 h 136"/>
                <a:gd name="T40" fmla="*/ 31 w 106"/>
                <a:gd name="T41" fmla="*/ 33 h 136"/>
                <a:gd name="T42" fmla="*/ 45 w 106"/>
                <a:gd name="T43" fmla="*/ 24 h 136"/>
                <a:gd name="T44" fmla="*/ 54 w 106"/>
                <a:gd name="T45" fmla="*/ 26 h 136"/>
                <a:gd name="T46" fmla="*/ 61 w 106"/>
                <a:gd name="T47" fmla="*/ 32 h 136"/>
                <a:gd name="T48" fmla="*/ 64 w 106"/>
                <a:gd name="T49" fmla="*/ 41 h 136"/>
                <a:gd name="T50" fmla="*/ 63 w 106"/>
                <a:gd name="T51" fmla="*/ 50 h 136"/>
                <a:gd name="T52" fmla="*/ 57 w 106"/>
                <a:gd name="T53" fmla="*/ 60 h 136"/>
                <a:gd name="T54" fmla="*/ 47 w 106"/>
                <a:gd name="T55" fmla="*/ 70 h 136"/>
                <a:gd name="T56" fmla="*/ 35 w 106"/>
                <a:gd name="T57" fmla="*/ 81 h 136"/>
                <a:gd name="T58" fmla="*/ 16 w 106"/>
                <a:gd name="T59" fmla="*/ 102 h 136"/>
                <a:gd name="T60" fmla="*/ 11 w 106"/>
                <a:gd name="T61" fmla="*/ 111 h 136"/>
                <a:gd name="T62" fmla="*/ 9 w 106"/>
                <a:gd name="T63" fmla="*/ 121 h 136"/>
                <a:gd name="T64" fmla="*/ 15 w 106"/>
                <a:gd name="T65" fmla="*/ 132 h 136"/>
                <a:gd name="T66" fmla="*/ 28 w 106"/>
                <a:gd name="T67" fmla="*/ 136 h 136"/>
                <a:gd name="T68" fmla="*/ 93 w 106"/>
                <a:gd name="T69" fmla="*/ 136 h 136"/>
                <a:gd name="T70" fmla="*/ 103 w 106"/>
                <a:gd name="T71" fmla="*/ 132 h 136"/>
                <a:gd name="T72" fmla="*/ 106 w 106"/>
                <a:gd name="T73" fmla="*/ 123 h 136"/>
                <a:gd name="T74" fmla="*/ 100 w 106"/>
                <a:gd name="T75" fmla="*/ 11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100" y="113"/>
                  </a:moveTo>
                  <a:cubicBezTo>
                    <a:pt x="97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8" y="109"/>
                    <a:pt x="48" y="109"/>
                    <a:pt x="48" y="108"/>
                  </a:cubicBezTo>
                  <a:cubicBezTo>
                    <a:pt x="51" y="105"/>
                    <a:pt x="56" y="99"/>
                    <a:pt x="64" y="92"/>
                  </a:cubicBezTo>
                  <a:cubicBezTo>
                    <a:pt x="72" y="85"/>
                    <a:pt x="77" y="80"/>
                    <a:pt x="81" y="76"/>
                  </a:cubicBezTo>
                  <a:cubicBezTo>
                    <a:pt x="84" y="73"/>
                    <a:pt x="88" y="68"/>
                    <a:pt x="91" y="62"/>
                  </a:cubicBezTo>
                  <a:cubicBezTo>
                    <a:pt x="94" y="55"/>
                    <a:pt x="95" y="48"/>
                    <a:pt x="94" y="40"/>
                  </a:cubicBezTo>
                  <a:cubicBezTo>
                    <a:pt x="94" y="35"/>
                    <a:pt x="92" y="30"/>
                    <a:pt x="90" y="26"/>
                  </a:cubicBezTo>
                  <a:cubicBezTo>
                    <a:pt x="87" y="21"/>
                    <a:pt x="84" y="17"/>
                    <a:pt x="80" y="13"/>
                  </a:cubicBezTo>
                  <a:cubicBezTo>
                    <a:pt x="77" y="10"/>
                    <a:pt x="72" y="7"/>
                    <a:pt x="68" y="5"/>
                  </a:cubicBezTo>
                  <a:cubicBezTo>
                    <a:pt x="61" y="2"/>
                    <a:pt x="52" y="0"/>
                    <a:pt x="43" y="0"/>
                  </a:cubicBezTo>
                  <a:cubicBezTo>
                    <a:pt x="35" y="0"/>
                    <a:pt x="28" y="2"/>
                    <a:pt x="23" y="4"/>
                  </a:cubicBezTo>
                  <a:cubicBezTo>
                    <a:pt x="17" y="6"/>
                    <a:pt x="13" y="9"/>
                    <a:pt x="9" y="13"/>
                  </a:cubicBezTo>
                  <a:cubicBezTo>
                    <a:pt x="6" y="17"/>
                    <a:pt x="3" y="21"/>
                    <a:pt x="2" y="26"/>
                  </a:cubicBezTo>
                  <a:cubicBezTo>
                    <a:pt x="0" y="31"/>
                    <a:pt x="0" y="36"/>
                    <a:pt x="1" y="40"/>
                  </a:cubicBezTo>
                  <a:cubicBezTo>
                    <a:pt x="1" y="44"/>
                    <a:pt x="3" y="47"/>
                    <a:pt x="5" y="50"/>
                  </a:cubicBezTo>
                  <a:cubicBezTo>
                    <a:pt x="8" y="53"/>
                    <a:pt x="12" y="54"/>
                    <a:pt x="15" y="54"/>
                  </a:cubicBezTo>
                  <a:cubicBezTo>
                    <a:pt x="20" y="54"/>
                    <a:pt x="23" y="52"/>
                    <a:pt x="25" y="50"/>
                  </a:cubicBezTo>
                  <a:cubicBezTo>
                    <a:pt x="26" y="47"/>
                    <a:pt x="28" y="44"/>
                    <a:pt x="29" y="40"/>
                  </a:cubicBezTo>
                  <a:cubicBezTo>
                    <a:pt x="30" y="34"/>
                    <a:pt x="31" y="33"/>
                    <a:pt x="31" y="33"/>
                  </a:cubicBezTo>
                  <a:cubicBezTo>
                    <a:pt x="34" y="27"/>
                    <a:pt x="39" y="24"/>
                    <a:pt x="45" y="24"/>
                  </a:cubicBezTo>
                  <a:cubicBezTo>
                    <a:pt x="48" y="24"/>
                    <a:pt x="51" y="25"/>
                    <a:pt x="54" y="26"/>
                  </a:cubicBezTo>
                  <a:cubicBezTo>
                    <a:pt x="57" y="28"/>
                    <a:pt x="59" y="30"/>
                    <a:pt x="61" y="32"/>
                  </a:cubicBezTo>
                  <a:cubicBezTo>
                    <a:pt x="63" y="35"/>
                    <a:pt x="64" y="37"/>
                    <a:pt x="64" y="41"/>
                  </a:cubicBezTo>
                  <a:cubicBezTo>
                    <a:pt x="64" y="44"/>
                    <a:pt x="64" y="47"/>
                    <a:pt x="63" y="50"/>
                  </a:cubicBezTo>
                  <a:cubicBezTo>
                    <a:pt x="62" y="53"/>
                    <a:pt x="60" y="57"/>
                    <a:pt x="57" y="60"/>
                  </a:cubicBezTo>
                  <a:cubicBezTo>
                    <a:pt x="55" y="63"/>
                    <a:pt x="51" y="66"/>
                    <a:pt x="47" y="70"/>
                  </a:cubicBezTo>
                  <a:cubicBezTo>
                    <a:pt x="44" y="71"/>
                    <a:pt x="40" y="75"/>
                    <a:pt x="35" y="81"/>
                  </a:cubicBezTo>
                  <a:cubicBezTo>
                    <a:pt x="29" y="87"/>
                    <a:pt x="23" y="94"/>
                    <a:pt x="16" y="102"/>
                  </a:cubicBezTo>
                  <a:cubicBezTo>
                    <a:pt x="14" y="104"/>
                    <a:pt x="12" y="107"/>
                    <a:pt x="11" y="111"/>
                  </a:cubicBezTo>
                  <a:cubicBezTo>
                    <a:pt x="10" y="115"/>
                    <a:pt x="9" y="118"/>
                    <a:pt x="9" y="121"/>
                  </a:cubicBezTo>
                  <a:cubicBezTo>
                    <a:pt x="10" y="125"/>
                    <a:pt x="12" y="129"/>
                    <a:pt x="15" y="132"/>
                  </a:cubicBezTo>
                  <a:cubicBezTo>
                    <a:pt x="19" y="135"/>
                    <a:pt x="23" y="136"/>
                    <a:pt x="28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8" y="136"/>
                    <a:pt x="101" y="135"/>
                    <a:pt x="103" y="132"/>
                  </a:cubicBezTo>
                  <a:cubicBezTo>
                    <a:pt x="105" y="130"/>
                    <a:pt x="106" y="126"/>
                    <a:pt x="106" y="123"/>
                  </a:cubicBezTo>
                  <a:cubicBezTo>
                    <a:pt x="105" y="119"/>
                    <a:pt x="103" y="115"/>
                    <a:pt x="100" y="113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4" name="Freeform 41">
              <a:extLst>
                <a:ext uri="{FF2B5EF4-FFF2-40B4-BE49-F238E27FC236}">
                  <a16:creationId xmlns:a16="http://schemas.microsoft.com/office/drawing/2014/main" id="{44240F5F-707A-433C-B6B2-65784AD68CD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31304" y="4835308"/>
              <a:ext cx="109040" cy="147458"/>
            </a:xfrm>
            <a:custGeom>
              <a:avLst/>
              <a:gdLst>
                <a:gd name="T0" fmla="*/ 96 w 102"/>
                <a:gd name="T1" fmla="*/ 74 h 138"/>
                <a:gd name="T2" fmla="*/ 86 w 102"/>
                <a:gd name="T3" fmla="*/ 59 h 138"/>
                <a:gd name="T4" fmla="*/ 71 w 102"/>
                <a:gd name="T5" fmla="*/ 50 h 138"/>
                <a:gd name="T6" fmla="*/ 54 w 102"/>
                <a:gd name="T7" fmla="*/ 46 h 138"/>
                <a:gd name="T8" fmla="*/ 38 w 102"/>
                <a:gd name="T9" fmla="*/ 50 h 138"/>
                <a:gd name="T10" fmla="*/ 30 w 102"/>
                <a:gd name="T11" fmla="*/ 55 h 138"/>
                <a:gd name="T12" fmla="*/ 34 w 102"/>
                <a:gd name="T13" fmla="*/ 32 h 138"/>
                <a:gd name="T14" fmla="*/ 40 w 102"/>
                <a:gd name="T15" fmla="*/ 25 h 138"/>
                <a:gd name="T16" fmla="*/ 47 w 102"/>
                <a:gd name="T17" fmla="*/ 23 h 138"/>
                <a:gd name="T18" fmla="*/ 56 w 102"/>
                <a:gd name="T19" fmla="*/ 26 h 138"/>
                <a:gd name="T20" fmla="*/ 62 w 102"/>
                <a:gd name="T21" fmla="*/ 33 h 138"/>
                <a:gd name="T22" fmla="*/ 69 w 102"/>
                <a:gd name="T23" fmla="*/ 41 h 138"/>
                <a:gd name="T24" fmla="*/ 78 w 102"/>
                <a:gd name="T25" fmla="*/ 44 h 138"/>
                <a:gd name="T26" fmla="*/ 87 w 102"/>
                <a:gd name="T27" fmla="*/ 40 h 138"/>
                <a:gd name="T28" fmla="*/ 89 w 102"/>
                <a:gd name="T29" fmla="*/ 31 h 138"/>
                <a:gd name="T30" fmla="*/ 83 w 102"/>
                <a:gd name="T31" fmla="*/ 17 h 138"/>
                <a:gd name="T32" fmla="*/ 67 w 102"/>
                <a:gd name="T33" fmla="*/ 5 h 138"/>
                <a:gd name="T34" fmla="*/ 46 w 102"/>
                <a:gd name="T35" fmla="*/ 0 h 138"/>
                <a:gd name="T36" fmla="*/ 24 w 102"/>
                <a:gd name="T37" fmla="*/ 5 h 138"/>
                <a:gd name="T38" fmla="*/ 9 w 102"/>
                <a:gd name="T39" fmla="*/ 19 h 138"/>
                <a:gd name="T40" fmla="*/ 1 w 102"/>
                <a:gd name="T41" fmla="*/ 42 h 138"/>
                <a:gd name="T42" fmla="*/ 1 w 102"/>
                <a:gd name="T43" fmla="*/ 72 h 138"/>
                <a:gd name="T44" fmla="*/ 11 w 102"/>
                <a:gd name="T45" fmla="*/ 108 h 138"/>
                <a:gd name="T46" fmla="*/ 31 w 102"/>
                <a:gd name="T47" fmla="*/ 131 h 138"/>
                <a:gd name="T48" fmla="*/ 59 w 102"/>
                <a:gd name="T49" fmla="*/ 138 h 138"/>
                <a:gd name="T50" fmla="*/ 83 w 102"/>
                <a:gd name="T51" fmla="*/ 132 h 138"/>
                <a:gd name="T52" fmla="*/ 98 w 102"/>
                <a:gd name="T53" fmla="*/ 115 h 138"/>
                <a:gd name="T54" fmla="*/ 101 w 102"/>
                <a:gd name="T55" fmla="*/ 91 h 138"/>
                <a:gd name="T56" fmla="*/ 96 w 102"/>
                <a:gd name="T57" fmla="*/ 74 h 138"/>
                <a:gd name="T58" fmla="*/ 57 w 102"/>
                <a:gd name="T59" fmla="*/ 115 h 138"/>
                <a:gd name="T60" fmla="*/ 43 w 102"/>
                <a:gd name="T61" fmla="*/ 108 h 138"/>
                <a:gd name="T62" fmla="*/ 36 w 102"/>
                <a:gd name="T63" fmla="*/ 90 h 138"/>
                <a:gd name="T64" fmla="*/ 37 w 102"/>
                <a:gd name="T65" fmla="*/ 79 h 138"/>
                <a:gd name="T66" fmla="*/ 43 w 102"/>
                <a:gd name="T67" fmla="*/ 72 h 138"/>
                <a:gd name="T68" fmla="*/ 52 w 102"/>
                <a:gd name="T69" fmla="*/ 69 h 138"/>
                <a:gd name="T70" fmla="*/ 61 w 102"/>
                <a:gd name="T71" fmla="*/ 72 h 138"/>
                <a:gd name="T72" fmla="*/ 68 w 102"/>
                <a:gd name="T73" fmla="*/ 79 h 138"/>
                <a:gd name="T74" fmla="*/ 72 w 102"/>
                <a:gd name="T75" fmla="*/ 92 h 138"/>
                <a:gd name="T76" fmla="*/ 69 w 102"/>
                <a:gd name="T77" fmla="*/ 109 h 138"/>
                <a:gd name="T78" fmla="*/ 57 w 102"/>
                <a:gd name="T79" fmla="*/ 115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02" h="138">
                  <a:moveTo>
                    <a:pt x="96" y="74"/>
                  </a:moveTo>
                  <a:cubicBezTo>
                    <a:pt x="94" y="68"/>
                    <a:pt x="90" y="63"/>
                    <a:pt x="86" y="59"/>
                  </a:cubicBezTo>
                  <a:cubicBezTo>
                    <a:pt x="82" y="55"/>
                    <a:pt x="77" y="52"/>
                    <a:pt x="71" y="50"/>
                  </a:cubicBezTo>
                  <a:cubicBezTo>
                    <a:pt x="66" y="48"/>
                    <a:pt x="60" y="46"/>
                    <a:pt x="54" y="46"/>
                  </a:cubicBezTo>
                  <a:cubicBezTo>
                    <a:pt x="48" y="46"/>
                    <a:pt x="42" y="48"/>
                    <a:pt x="38" y="50"/>
                  </a:cubicBezTo>
                  <a:cubicBezTo>
                    <a:pt x="35" y="51"/>
                    <a:pt x="32" y="53"/>
                    <a:pt x="30" y="55"/>
                  </a:cubicBezTo>
                  <a:cubicBezTo>
                    <a:pt x="30" y="44"/>
                    <a:pt x="31" y="36"/>
                    <a:pt x="34" y="32"/>
                  </a:cubicBezTo>
                  <a:cubicBezTo>
                    <a:pt x="35" y="29"/>
                    <a:pt x="37" y="27"/>
                    <a:pt x="40" y="25"/>
                  </a:cubicBezTo>
                  <a:cubicBezTo>
                    <a:pt x="42" y="24"/>
                    <a:pt x="45" y="23"/>
                    <a:pt x="47" y="23"/>
                  </a:cubicBezTo>
                  <a:cubicBezTo>
                    <a:pt x="51" y="23"/>
                    <a:pt x="54" y="24"/>
                    <a:pt x="56" y="26"/>
                  </a:cubicBezTo>
                  <a:cubicBezTo>
                    <a:pt x="59" y="28"/>
                    <a:pt x="61" y="30"/>
                    <a:pt x="62" y="33"/>
                  </a:cubicBezTo>
                  <a:cubicBezTo>
                    <a:pt x="64" y="36"/>
                    <a:pt x="66" y="39"/>
                    <a:pt x="69" y="41"/>
                  </a:cubicBezTo>
                  <a:cubicBezTo>
                    <a:pt x="72" y="43"/>
                    <a:pt x="75" y="44"/>
                    <a:pt x="78" y="44"/>
                  </a:cubicBezTo>
                  <a:cubicBezTo>
                    <a:pt x="82" y="44"/>
                    <a:pt x="85" y="42"/>
                    <a:pt x="87" y="40"/>
                  </a:cubicBezTo>
                  <a:cubicBezTo>
                    <a:pt x="89" y="37"/>
                    <a:pt x="90" y="34"/>
                    <a:pt x="89" y="31"/>
                  </a:cubicBezTo>
                  <a:cubicBezTo>
                    <a:pt x="89" y="27"/>
                    <a:pt x="86" y="22"/>
                    <a:pt x="83" y="17"/>
                  </a:cubicBezTo>
                  <a:cubicBezTo>
                    <a:pt x="79" y="12"/>
                    <a:pt x="74" y="8"/>
                    <a:pt x="67" y="5"/>
                  </a:cubicBezTo>
                  <a:cubicBezTo>
                    <a:pt x="61" y="2"/>
                    <a:pt x="54" y="0"/>
                    <a:pt x="46" y="0"/>
                  </a:cubicBezTo>
                  <a:cubicBezTo>
                    <a:pt x="37" y="0"/>
                    <a:pt x="30" y="2"/>
                    <a:pt x="24" y="5"/>
                  </a:cubicBezTo>
                  <a:cubicBezTo>
                    <a:pt x="18" y="8"/>
                    <a:pt x="13" y="13"/>
                    <a:pt x="9" y="19"/>
                  </a:cubicBezTo>
                  <a:cubicBezTo>
                    <a:pt x="5" y="25"/>
                    <a:pt x="3" y="33"/>
                    <a:pt x="1" y="42"/>
                  </a:cubicBezTo>
                  <a:cubicBezTo>
                    <a:pt x="0" y="51"/>
                    <a:pt x="0" y="61"/>
                    <a:pt x="1" y="72"/>
                  </a:cubicBezTo>
                  <a:cubicBezTo>
                    <a:pt x="3" y="86"/>
                    <a:pt x="6" y="98"/>
                    <a:pt x="11" y="108"/>
                  </a:cubicBezTo>
                  <a:cubicBezTo>
                    <a:pt x="16" y="118"/>
                    <a:pt x="23" y="125"/>
                    <a:pt x="31" y="131"/>
                  </a:cubicBezTo>
                  <a:cubicBezTo>
                    <a:pt x="39" y="136"/>
                    <a:pt x="49" y="138"/>
                    <a:pt x="59" y="138"/>
                  </a:cubicBezTo>
                  <a:cubicBezTo>
                    <a:pt x="68" y="138"/>
                    <a:pt x="76" y="136"/>
                    <a:pt x="83" y="132"/>
                  </a:cubicBezTo>
                  <a:cubicBezTo>
                    <a:pt x="90" y="128"/>
                    <a:pt x="95" y="122"/>
                    <a:pt x="98" y="115"/>
                  </a:cubicBezTo>
                  <a:cubicBezTo>
                    <a:pt x="101" y="108"/>
                    <a:pt x="102" y="100"/>
                    <a:pt x="101" y="91"/>
                  </a:cubicBezTo>
                  <a:cubicBezTo>
                    <a:pt x="101" y="85"/>
                    <a:pt x="99" y="79"/>
                    <a:pt x="96" y="74"/>
                  </a:cubicBezTo>
                  <a:close/>
                  <a:moveTo>
                    <a:pt x="57" y="115"/>
                  </a:moveTo>
                  <a:cubicBezTo>
                    <a:pt x="52" y="115"/>
                    <a:pt x="47" y="113"/>
                    <a:pt x="43" y="108"/>
                  </a:cubicBezTo>
                  <a:cubicBezTo>
                    <a:pt x="39" y="103"/>
                    <a:pt x="37" y="97"/>
                    <a:pt x="36" y="90"/>
                  </a:cubicBezTo>
                  <a:cubicBezTo>
                    <a:pt x="35" y="86"/>
                    <a:pt x="36" y="82"/>
                    <a:pt x="37" y="79"/>
                  </a:cubicBezTo>
                  <a:cubicBezTo>
                    <a:pt x="38" y="76"/>
                    <a:pt x="40" y="73"/>
                    <a:pt x="43" y="72"/>
                  </a:cubicBezTo>
                  <a:cubicBezTo>
                    <a:pt x="46" y="70"/>
                    <a:pt x="49" y="69"/>
                    <a:pt x="52" y="69"/>
                  </a:cubicBezTo>
                  <a:cubicBezTo>
                    <a:pt x="55" y="69"/>
                    <a:pt x="58" y="70"/>
                    <a:pt x="61" y="72"/>
                  </a:cubicBezTo>
                  <a:cubicBezTo>
                    <a:pt x="64" y="73"/>
                    <a:pt x="66" y="76"/>
                    <a:pt x="68" y="79"/>
                  </a:cubicBezTo>
                  <a:cubicBezTo>
                    <a:pt x="70" y="83"/>
                    <a:pt x="71" y="87"/>
                    <a:pt x="72" y="92"/>
                  </a:cubicBezTo>
                  <a:cubicBezTo>
                    <a:pt x="73" y="99"/>
                    <a:pt x="72" y="105"/>
                    <a:pt x="69" y="109"/>
                  </a:cubicBezTo>
                  <a:cubicBezTo>
                    <a:pt x="66" y="113"/>
                    <a:pt x="62" y="115"/>
                    <a:pt x="57" y="115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5" name="Freeform 42">
              <a:extLst>
                <a:ext uri="{FF2B5EF4-FFF2-40B4-BE49-F238E27FC236}">
                  <a16:creationId xmlns:a16="http://schemas.microsoft.com/office/drawing/2014/main" id="{442840FB-267E-41E8-ADFE-1F50D35634D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5933" y="3451690"/>
              <a:ext cx="372882" cy="337289"/>
            </a:xfrm>
            <a:custGeom>
              <a:avLst/>
              <a:gdLst>
                <a:gd name="T0" fmla="*/ 311 w 349"/>
                <a:gd name="T1" fmla="*/ 316 h 316"/>
                <a:gd name="T2" fmla="*/ 74 w 349"/>
                <a:gd name="T3" fmla="*/ 316 h 316"/>
                <a:gd name="T4" fmla="*/ 30 w 349"/>
                <a:gd name="T5" fmla="*/ 276 h 316"/>
                <a:gd name="T6" fmla="*/ 2 w 349"/>
                <a:gd name="T7" fmla="*/ 40 h 316"/>
                <a:gd name="T8" fmla="*/ 38 w 349"/>
                <a:gd name="T9" fmla="*/ 0 h 316"/>
                <a:gd name="T10" fmla="*/ 274 w 349"/>
                <a:gd name="T11" fmla="*/ 0 h 316"/>
                <a:gd name="T12" fmla="*/ 319 w 349"/>
                <a:gd name="T13" fmla="*/ 40 h 316"/>
                <a:gd name="T14" fmla="*/ 346 w 349"/>
                <a:gd name="T15" fmla="*/ 276 h 316"/>
                <a:gd name="T16" fmla="*/ 311 w 349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6">
                  <a:moveTo>
                    <a:pt x="311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30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9" y="298"/>
                    <a:pt x="333" y="316"/>
                    <a:pt x="311" y="316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6" name="Freeform 43">
              <a:extLst>
                <a:ext uri="{FF2B5EF4-FFF2-40B4-BE49-F238E27FC236}">
                  <a16:creationId xmlns:a16="http://schemas.microsoft.com/office/drawing/2014/main" id="{850E8135-126D-473A-874B-A6DA30AC09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3955" y="3464119"/>
              <a:ext cx="324859" cy="324859"/>
            </a:xfrm>
            <a:custGeom>
              <a:avLst/>
              <a:gdLst>
                <a:gd name="T0" fmla="*/ 274 w 304"/>
                <a:gd name="T1" fmla="*/ 28 h 304"/>
                <a:gd name="T2" fmla="*/ 301 w 304"/>
                <a:gd name="T3" fmla="*/ 264 h 304"/>
                <a:gd name="T4" fmla="*/ 266 w 304"/>
                <a:gd name="T5" fmla="*/ 304 h 304"/>
                <a:gd name="T6" fmla="*/ 29 w 304"/>
                <a:gd name="T7" fmla="*/ 304 h 304"/>
                <a:gd name="T8" fmla="*/ 0 w 304"/>
                <a:gd name="T9" fmla="*/ 293 h 304"/>
                <a:gd name="T10" fmla="*/ 259 w 304"/>
                <a:gd name="T11" fmla="*/ 0 h 304"/>
                <a:gd name="T12" fmla="*/ 274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4" y="28"/>
                  </a:moveTo>
                  <a:cubicBezTo>
                    <a:pt x="301" y="264"/>
                    <a:pt x="301" y="264"/>
                    <a:pt x="301" y="264"/>
                  </a:cubicBezTo>
                  <a:cubicBezTo>
                    <a:pt x="304" y="286"/>
                    <a:pt x="288" y="304"/>
                    <a:pt x="266" y="304"/>
                  </a:cubicBezTo>
                  <a:cubicBezTo>
                    <a:pt x="29" y="304"/>
                    <a:pt x="29" y="304"/>
                    <a:pt x="29" y="304"/>
                  </a:cubicBezTo>
                  <a:cubicBezTo>
                    <a:pt x="18" y="304"/>
                    <a:pt x="8" y="300"/>
                    <a:pt x="0" y="293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7"/>
                    <a:pt x="273" y="17"/>
                    <a:pt x="274" y="28"/>
                  </a:cubicBezTo>
                  <a:close/>
                </a:path>
              </a:pathLst>
            </a:custGeom>
            <a:solidFill>
              <a:srgbClr val="484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7" name="Freeform 44">
              <a:extLst>
                <a:ext uri="{FF2B5EF4-FFF2-40B4-BE49-F238E27FC236}">
                  <a16:creationId xmlns:a16="http://schemas.microsoft.com/office/drawing/2014/main" id="{88F313B9-0EE9-4961-AF29-64ADA7E0588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2261" y="3546605"/>
              <a:ext cx="84746" cy="147458"/>
            </a:xfrm>
            <a:custGeom>
              <a:avLst/>
              <a:gdLst>
                <a:gd name="T0" fmla="*/ 14 w 79"/>
                <a:gd name="T1" fmla="*/ 61 h 138"/>
                <a:gd name="T2" fmla="*/ 39 w 79"/>
                <a:gd name="T3" fmla="*/ 47 h 138"/>
                <a:gd name="T4" fmla="*/ 48 w 79"/>
                <a:gd name="T5" fmla="*/ 121 h 138"/>
                <a:gd name="T6" fmla="*/ 53 w 79"/>
                <a:gd name="T7" fmla="*/ 133 h 138"/>
                <a:gd name="T8" fmla="*/ 65 w 79"/>
                <a:gd name="T9" fmla="*/ 138 h 138"/>
                <a:gd name="T10" fmla="*/ 77 w 79"/>
                <a:gd name="T11" fmla="*/ 117 h 138"/>
                <a:gd name="T12" fmla="*/ 66 w 79"/>
                <a:gd name="T13" fmla="*/ 17 h 138"/>
                <a:gd name="T14" fmla="*/ 61 w 79"/>
                <a:gd name="T15" fmla="*/ 5 h 138"/>
                <a:gd name="T16" fmla="*/ 51 w 79"/>
                <a:gd name="T17" fmla="*/ 0 h 138"/>
                <a:gd name="T18" fmla="*/ 43 w 79"/>
                <a:gd name="T19" fmla="*/ 3 h 138"/>
                <a:gd name="T20" fmla="*/ 37 w 79"/>
                <a:gd name="T21" fmla="*/ 11 h 138"/>
                <a:gd name="T22" fmla="*/ 28 w 79"/>
                <a:gd name="T23" fmla="*/ 23 h 138"/>
                <a:gd name="T24" fmla="*/ 13 w 79"/>
                <a:gd name="T25" fmla="*/ 33 h 138"/>
                <a:gd name="T26" fmla="*/ 3 w 79"/>
                <a:gd name="T27" fmla="*/ 39 h 138"/>
                <a:gd name="T28" fmla="*/ 0 w 79"/>
                <a:gd name="T29" fmla="*/ 48 h 138"/>
                <a:gd name="T30" fmla="*/ 5 w 79"/>
                <a:gd name="T31" fmla="*/ 57 h 138"/>
                <a:gd name="T32" fmla="*/ 14 w 79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9" h="138">
                  <a:moveTo>
                    <a:pt x="14" y="61"/>
                  </a:moveTo>
                  <a:cubicBezTo>
                    <a:pt x="17" y="61"/>
                    <a:pt x="24" y="59"/>
                    <a:pt x="39" y="47"/>
                  </a:cubicBezTo>
                  <a:cubicBezTo>
                    <a:pt x="48" y="121"/>
                    <a:pt x="48" y="121"/>
                    <a:pt x="48" y="121"/>
                  </a:cubicBezTo>
                  <a:cubicBezTo>
                    <a:pt x="49" y="126"/>
                    <a:pt x="50" y="131"/>
                    <a:pt x="53" y="133"/>
                  </a:cubicBezTo>
                  <a:cubicBezTo>
                    <a:pt x="56" y="137"/>
                    <a:pt x="60" y="138"/>
                    <a:pt x="65" y="138"/>
                  </a:cubicBezTo>
                  <a:cubicBezTo>
                    <a:pt x="72" y="138"/>
                    <a:pt x="79" y="134"/>
                    <a:pt x="77" y="1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5" y="12"/>
                    <a:pt x="64" y="8"/>
                    <a:pt x="61" y="5"/>
                  </a:cubicBezTo>
                  <a:cubicBezTo>
                    <a:pt x="58" y="2"/>
                    <a:pt x="55" y="0"/>
                    <a:pt x="51" y="0"/>
                  </a:cubicBezTo>
                  <a:cubicBezTo>
                    <a:pt x="47" y="0"/>
                    <a:pt x="45" y="1"/>
                    <a:pt x="43" y="3"/>
                  </a:cubicBezTo>
                  <a:cubicBezTo>
                    <a:pt x="43" y="3"/>
                    <a:pt x="41" y="5"/>
                    <a:pt x="37" y="11"/>
                  </a:cubicBezTo>
                  <a:cubicBezTo>
                    <a:pt x="35" y="16"/>
                    <a:pt x="32" y="20"/>
                    <a:pt x="28" y="23"/>
                  </a:cubicBezTo>
                  <a:cubicBezTo>
                    <a:pt x="24" y="27"/>
                    <a:pt x="19" y="30"/>
                    <a:pt x="13" y="33"/>
                  </a:cubicBezTo>
                  <a:cubicBezTo>
                    <a:pt x="8" y="36"/>
                    <a:pt x="5" y="38"/>
                    <a:pt x="3" y="39"/>
                  </a:cubicBezTo>
                  <a:cubicBezTo>
                    <a:pt x="1" y="41"/>
                    <a:pt x="0" y="43"/>
                    <a:pt x="0" y="48"/>
                  </a:cubicBezTo>
                  <a:cubicBezTo>
                    <a:pt x="0" y="52"/>
                    <a:pt x="2" y="55"/>
                    <a:pt x="5" y="57"/>
                  </a:cubicBezTo>
                  <a:cubicBezTo>
                    <a:pt x="8" y="60"/>
                    <a:pt x="11" y="61"/>
                    <a:pt x="14" y="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8" name="Freeform 45">
              <a:extLst>
                <a:ext uri="{FF2B5EF4-FFF2-40B4-BE49-F238E27FC236}">
                  <a16:creationId xmlns:a16="http://schemas.microsoft.com/office/drawing/2014/main" id="{09ABF13E-4E86-4B33-829C-E05C0DB5BE77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5312" y="3451690"/>
              <a:ext cx="372882" cy="337289"/>
            </a:xfrm>
            <a:custGeom>
              <a:avLst/>
              <a:gdLst>
                <a:gd name="T0" fmla="*/ 311 w 349"/>
                <a:gd name="T1" fmla="*/ 316 h 316"/>
                <a:gd name="T2" fmla="*/ 74 w 349"/>
                <a:gd name="T3" fmla="*/ 316 h 316"/>
                <a:gd name="T4" fmla="*/ 30 w 349"/>
                <a:gd name="T5" fmla="*/ 276 h 316"/>
                <a:gd name="T6" fmla="*/ 2 w 349"/>
                <a:gd name="T7" fmla="*/ 40 h 316"/>
                <a:gd name="T8" fmla="*/ 38 w 349"/>
                <a:gd name="T9" fmla="*/ 0 h 316"/>
                <a:gd name="T10" fmla="*/ 274 w 349"/>
                <a:gd name="T11" fmla="*/ 0 h 316"/>
                <a:gd name="T12" fmla="*/ 319 w 349"/>
                <a:gd name="T13" fmla="*/ 40 h 316"/>
                <a:gd name="T14" fmla="*/ 346 w 349"/>
                <a:gd name="T15" fmla="*/ 276 h 316"/>
                <a:gd name="T16" fmla="*/ 311 w 349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6">
                  <a:moveTo>
                    <a:pt x="311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30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9" y="298"/>
                    <a:pt x="333" y="316"/>
                    <a:pt x="311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9" name="Freeform 46">
              <a:extLst>
                <a:ext uri="{FF2B5EF4-FFF2-40B4-BE49-F238E27FC236}">
                  <a16:creationId xmlns:a16="http://schemas.microsoft.com/office/drawing/2014/main" id="{04A4FCC3-ECF2-47AA-94CF-743496322CC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3900" y="3464119"/>
              <a:ext cx="324294" cy="324859"/>
            </a:xfrm>
            <a:custGeom>
              <a:avLst/>
              <a:gdLst>
                <a:gd name="T0" fmla="*/ 274 w 304"/>
                <a:gd name="T1" fmla="*/ 28 h 304"/>
                <a:gd name="T2" fmla="*/ 301 w 304"/>
                <a:gd name="T3" fmla="*/ 264 h 304"/>
                <a:gd name="T4" fmla="*/ 266 w 304"/>
                <a:gd name="T5" fmla="*/ 304 h 304"/>
                <a:gd name="T6" fmla="*/ 29 w 304"/>
                <a:gd name="T7" fmla="*/ 304 h 304"/>
                <a:gd name="T8" fmla="*/ 0 w 304"/>
                <a:gd name="T9" fmla="*/ 293 h 304"/>
                <a:gd name="T10" fmla="*/ 259 w 304"/>
                <a:gd name="T11" fmla="*/ 0 h 304"/>
                <a:gd name="T12" fmla="*/ 274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4" y="28"/>
                  </a:moveTo>
                  <a:cubicBezTo>
                    <a:pt x="301" y="264"/>
                    <a:pt x="301" y="264"/>
                    <a:pt x="301" y="264"/>
                  </a:cubicBezTo>
                  <a:cubicBezTo>
                    <a:pt x="304" y="286"/>
                    <a:pt x="288" y="304"/>
                    <a:pt x="266" y="304"/>
                  </a:cubicBezTo>
                  <a:cubicBezTo>
                    <a:pt x="29" y="304"/>
                    <a:pt x="29" y="304"/>
                    <a:pt x="29" y="304"/>
                  </a:cubicBezTo>
                  <a:cubicBezTo>
                    <a:pt x="18" y="304"/>
                    <a:pt x="8" y="300"/>
                    <a:pt x="0" y="293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7"/>
                    <a:pt x="273" y="17"/>
                    <a:pt x="274" y="28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0" name="Freeform 47">
              <a:extLst>
                <a:ext uri="{FF2B5EF4-FFF2-40B4-BE49-F238E27FC236}">
                  <a16:creationId xmlns:a16="http://schemas.microsoft.com/office/drawing/2014/main" id="{58E97CBA-7A4E-4016-AA7A-322DCD182D23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3900" y="3464119"/>
              <a:ext cx="324294" cy="324859"/>
            </a:xfrm>
            <a:custGeom>
              <a:avLst/>
              <a:gdLst>
                <a:gd name="T0" fmla="*/ 274 w 304"/>
                <a:gd name="T1" fmla="*/ 28 h 304"/>
                <a:gd name="T2" fmla="*/ 301 w 304"/>
                <a:gd name="T3" fmla="*/ 264 h 304"/>
                <a:gd name="T4" fmla="*/ 266 w 304"/>
                <a:gd name="T5" fmla="*/ 304 h 304"/>
                <a:gd name="T6" fmla="*/ 29 w 304"/>
                <a:gd name="T7" fmla="*/ 304 h 304"/>
                <a:gd name="T8" fmla="*/ 0 w 304"/>
                <a:gd name="T9" fmla="*/ 293 h 304"/>
                <a:gd name="T10" fmla="*/ 259 w 304"/>
                <a:gd name="T11" fmla="*/ 0 h 304"/>
                <a:gd name="T12" fmla="*/ 274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4" y="28"/>
                  </a:moveTo>
                  <a:cubicBezTo>
                    <a:pt x="301" y="264"/>
                    <a:pt x="301" y="264"/>
                    <a:pt x="301" y="264"/>
                  </a:cubicBezTo>
                  <a:cubicBezTo>
                    <a:pt x="304" y="286"/>
                    <a:pt x="288" y="304"/>
                    <a:pt x="266" y="304"/>
                  </a:cubicBezTo>
                  <a:cubicBezTo>
                    <a:pt x="29" y="304"/>
                    <a:pt x="29" y="304"/>
                    <a:pt x="29" y="304"/>
                  </a:cubicBezTo>
                  <a:cubicBezTo>
                    <a:pt x="18" y="304"/>
                    <a:pt x="8" y="300"/>
                    <a:pt x="0" y="293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7"/>
                    <a:pt x="273" y="17"/>
                    <a:pt x="274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1" name="Freeform 48">
              <a:extLst>
                <a:ext uri="{FF2B5EF4-FFF2-40B4-BE49-F238E27FC236}">
                  <a16:creationId xmlns:a16="http://schemas.microsoft.com/office/drawing/2014/main" id="{B0E1C9AE-4C13-43CE-82FC-01073E1C4BF3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6951" y="3547735"/>
              <a:ext cx="112995" cy="145198"/>
            </a:xfrm>
            <a:custGeom>
              <a:avLst/>
              <a:gdLst>
                <a:gd name="T0" fmla="*/ 57 w 106"/>
                <a:gd name="T1" fmla="*/ 60 h 136"/>
                <a:gd name="T2" fmla="*/ 47 w 106"/>
                <a:gd name="T3" fmla="*/ 69 h 136"/>
                <a:gd name="T4" fmla="*/ 34 w 106"/>
                <a:gd name="T5" fmla="*/ 81 h 136"/>
                <a:gd name="T6" fmla="*/ 15 w 106"/>
                <a:gd name="T7" fmla="*/ 102 h 136"/>
                <a:gd name="T8" fmla="*/ 11 w 106"/>
                <a:gd name="T9" fmla="*/ 111 h 136"/>
                <a:gd name="T10" fmla="*/ 9 w 106"/>
                <a:gd name="T11" fmla="*/ 121 h 136"/>
                <a:gd name="T12" fmla="*/ 15 w 106"/>
                <a:gd name="T13" fmla="*/ 131 h 136"/>
                <a:gd name="T14" fmla="*/ 28 w 106"/>
                <a:gd name="T15" fmla="*/ 136 h 136"/>
                <a:gd name="T16" fmla="*/ 93 w 106"/>
                <a:gd name="T17" fmla="*/ 136 h 136"/>
                <a:gd name="T18" fmla="*/ 103 w 106"/>
                <a:gd name="T19" fmla="*/ 132 h 136"/>
                <a:gd name="T20" fmla="*/ 106 w 106"/>
                <a:gd name="T21" fmla="*/ 123 h 136"/>
                <a:gd name="T22" fmla="*/ 100 w 106"/>
                <a:gd name="T23" fmla="*/ 113 h 136"/>
                <a:gd name="T24" fmla="*/ 87 w 106"/>
                <a:gd name="T25" fmla="*/ 109 h 136"/>
                <a:gd name="T26" fmla="*/ 47 w 106"/>
                <a:gd name="T27" fmla="*/ 109 h 136"/>
                <a:gd name="T28" fmla="*/ 48 w 106"/>
                <a:gd name="T29" fmla="*/ 108 h 136"/>
                <a:gd name="T30" fmla="*/ 63 w 106"/>
                <a:gd name="T31" fmla="*/ 92 h 136"/>
                <a:gd name="T32" fmla="*/ 81 w 106"/>
                <a:gd name="T33" fmla="*/ 76 h 136"/>
                <a:gd name="T34" fmla="*/ 91 w 106"/>
                <a:gd name="T35" fmla="*/ 61 h 136"/>
                <a:gd name="T36" fmla="*/ 94 w 106"/>
                <a:gd name="T37" fmla="*/ 40 h 136"/>
                <a:gd name="T38" fmla="*/ 89 w 106"/>
                <a:gd name="T39" fmla="*/ 25 h 136"/>
                <a:gd name="T40" fmla="*/ 80 w 106"/>
                <a:gd name="T41" fmla="*/ 13 h 136"/>
                <a:gd name="T42" fmla="*/ 67 w 106"/>
                <a:gd name="T43" fmla="*/ 5 h 136"/>
                <a:gd name="T44" fmla="*/ 43 w 106"/>
                <a:gd name="T45" fmla="*/ 0 h 136"/>
                <a:gd name="T46" fmla="*/ 23 w 106"/>
                <a:gd name="T47" fmla="*/ 4 h 136"/>
                <a:gd name="T48" fmla="*/ 9 w 106"/>
                <a:gd name="T49" fmla="*/ 13 h 136"/>
                <a:gd name="T50" fmla="*/ 2 w 106"/>
                <a:gd name="T51" fmla="*/ 26 h 136"/>
                <a:gd name="T52" fmla="*/ 0 w 106"/>
                <a:gd name="T53" fmla="*/ 40 h 136"/>
                <a:gd name="T54" fmla="*/ 5 w 106"/>
                <a:gd name="T55" fmla="*/ 50 h 136"/>
                <a:gd name="T56" fmla="*/ 15 w 106"/>
                <a:gd name="T57" fmla="*/ 54 h 136"/>
                <a:gd name="T58" fmla="*/ 24 w 106"/>
                <a:gd name="T59" fmla="*/ 49 h 136"/>
                <a:gd name="T60" fmla="*/ 28 w 106"/>
                <a:gd name="T61" fmla="*/ 39 h 136"/>
                <a:gd name="T62" fmla="*/ 30 w 106"/>
                <a:gd name="T63" fmla="*/ 33 h 136"/>
                <a:gd name="T64" fmla="*/ 45 w 106"/>
                <a:gd name="T65" fmla="*/ 24 h 136"/>
                <a:gd name="T66" fmla="*/ 54 w 106"/>
                <a:gd name="T67" fmla="*/ 26 h 136"/>
                <a:gd name="T68" fmla="*/ 61 w 106"/>
                <a:gd name="T69" fmla="*/ 32 h 136"/>
                <a:gd name="T70" fmla="*/ 64 w 106"/>
                <a:gd name="T71" fmla="*/ 40 h 136"/>
                <a:gd name="T72" fmla="*/ 63 w 106"/>
                <a:gd name="T73" fmla="*/ 50 h 136"/>
                <a:gd name="T74" fmla="*/ 57 w 106"/>
                <a:gd name="T75" fmla="*/ 6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57" y="60"/>
                  </a:moveTo>
                  <a:cubicBezTo>
                    <a:pt x="54" y="63"/>
                    <a:pt x="51" y="66"/>
                    <a:pt x="47" y="69"/>
                  </a:cubicBezTo>
                  <a:cubicBezTo>
                    <a:pt x="44" y="71"/>
                    <a:pt x="40" y="75"/>
                    <a:pt x="34" y="81"/>
                  </a:cubicBezTo>
                  <a:cubicBezTo>
                    <a:pt x="29" y="87"/>
                    <a:pt x="22" y="94"/>
                    <a:pt x="15" y="102"/>
                  </a:cubicBezTo>
                  <a:cubicBezTo>
                    <a:pt x="14" y="104"/>
                    <a:pt x="12" y="107"/>
                    <a:pt x="11" y="111"/>
                  </a:cubicBezTo>
                  <a:cubicBezTo>
                    <a:pt x="9" y="115"/>
                    <a:pt x="9" y="118"/>
                    <a:pt x="9" y="121"/>
                  </a:cubicBezTo>
                  <a:cubicBezTo>
                    <a:pt x="10" y="125"/>
                    <a:pt x="12" y="128"/>
                    <a:pt x="15" y="131"/>
                  </a:cubicBezTo>
                  <a:cubicBezTo>
                    <a:pt x="18" y="134"/>
                    <a:pt x="23" y="136"/>
                    <a:pt x="28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7" y="136"/>
                    <a:pt x="101" y="135"/>
                    <a:pt x="103" y="132"/>
                  </a:cubicBezTo>
                  <a:cubicBezTo>
                    <a:pt x="105" y="129"/>
                    <a:pt x="106" y="126"/>
                    <a:pt x="106" y="123"/>
                  </a:cubicBezTo>
                  <a:cubicBezTo>
                    <a:pt x="105" y="118"/>
                    <a:pt x="103" y="115"/>
                    <a:pt x="100" y="113"/>
                  </a:cubicBezTo>
                  <a:cubicBezTo>
                    <a:pt x="96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9"/>
                    <a:pt x="47" y="109"/>
                    <a:pt x="48" y="108"/>
                  </a:cubicBezTo>
                  <a:cubicBezTo>
                    <a:pt x="50" y="105"/>
                    <a:pt x="56" y="99"/>
                    <a:pt x="63" y="92"/>
                  </a:cubicBezTo>
                  <a:cubicBezTo>
                    <a:pt x="71" y="85"/>
                    <a:pt x="77" y="79"/>
                    <a:pt x="81" y="76"/>
                  </a:cubicBezTo>
                  <a:cubicBezTo>
                    <a:pt x="84" y="72"/>
                    <a:pt x="87" y="68"/>
                    <a:pt x="91" y="61"/>
                  </a:cubicBezTo>
                  <a:cubicBezTo>
                    <a:pt x="94" y="55"/>
                    <a:pt x="95" y="48"/>
                    <a:pt x="94" y="40"/>
                  </a:cubicBezTo>
                  <a:cubicBezTo>
                    <a:pt x="93" y="35"/>
                    <a:pt x="92" y="30"/>
                    <a:pt x="89" y="25"/>
                  </a:cubicBezTo>
                  <a:cubicBezTo>
                    <a:pt x="87" y="21"/>
                    <a:pt x="84" y="17"/>
                    <a:pt x="80" y="13"/>
                  </a:cubicBezTo>
                  <a:cubicBezTo>
                    <a:pt x="76" y="10"/>
                    <a:pt x="72" y="7"/>
                    <a:pt x="67" y="5"/>
                  </a:cubicBezTo>
                  <a:cubicBezTo>
                    <a:pt x="60" y="2"/>
                    <a:pt x="52" y="0"/>
                    <a:pt x="43" y="0"/>
                  </a:cubicBezTo>
                  <a:cubicBezTo>
                    <a:pt x="35" y="0"/>
                    <a:pt x="28" y="1"/>
                    <a:pt x="23" y="4"/>
                  </a:cubicBezTo>
                  <a:cubicBezTo>
                    <a:pt x="17" y="6"/>
                    <a:pt x="12" y="9"/>
                    <a:pt x="9" y="13"/>
                  </a:cubicBezTo>
                  <a:cubicBezTo>
                    <a:pt x="5" y="17"/>
                    <a:pt x="3" y="21"/>
                    <a:pt x="2" y="26"/>
                  </a:cubicBezTo>
                  <a:cubicBezTo>
                    <a:pt x="0" y="31"/>
                    <a:pt x="0" y="35"/>
                    <a:pt x="0" y="40"/>
                  </a:cubicBezTo>
                  <a:cubicBezTo>
                    <a:pt x="1" y="44"/>
                    <a:pt x="2" y="47"/>
                    <a:pt x="5" y="50"/>
                  </a:cubicBezTo>
                  <a:cubicBezTo>
                    <a:pt x="8" y="52"/>
                    <a:pt x="11" y="54"/>
                    <a:pt x="15" y="54"/>
                  </a:cubicBezTo>
                  <a:cubicBezTo>
                    <a:pt x="19" y="54"/>
                    <a:pt x="22" y="52"/>
                    <a:pt x="24" y="49"/>
                  </a:cubicBezTo>
                  <a:cubicBezTo>
                    <a:pt x="26" y="47"/>
                    <a:pt x="27" y="44"/>
                    <a:pt x="28" y="39"/>
                  </a:cubicBezTo>
                  <a:cubicBezTo>
                    <a:pt x="30" y="34"/>
                    <a:pt x="30" y="33"/>
                    <a:pt x="30" y="33"/>
                  </a:cubicBezTo>
                  <a:cubicBezTo>
                    <a:pt x="34" y="27"/>
                    <a:pt x="38" y="24"/>
                    <a:pt x="45" y="24"/>
                  </a:cubicBezTo>
                  <a:cubicBezTo>
                    <a:pt x="48" y="24"/>
                    <a:pt x="51" y="25"/>
                    <a:pt x="54" y="26"/>
                  </a:cubicBezTo>
                  <a:cubicBezTo>
                    <a:pt x="57" y="28"/>
                    <a:pt x="59" y="29"/>
                    <a:pt x="61" y="32"/>
                  </a:cubicBezTo>
                  <a:cubicBezTo>
                    <a:pt x="62" y="34"/>
                    <a:pt x="64" y="37"/>
                    <a:pt x="64" y="40"/>
                  </a:cubicBezTo>
                  <a:cubicBezTo>
                    <a:pt x="64" y="43"/>
                    <a:pt x="64" y="47"/>
                    <a:pt x="63" y="50"/>
                  </a:cubicBezTo>
                  <a:cubicBezTo>
                    <a:pt x="62" y="53"/>
                    <a:pt x="60" y="56"/>
                    <a:pt x="57" y="60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2" name="Freeform 49">
              <a:extLst>
                <a:ext uri="{FF2B5EF4-FFF2-40B4-BE49-F238E27FC236}">
                  <a16:creationId xmlns:a16="http://schemas.microsoft.com/office/drawing/2014/main" id="{D8D8F17B-D517-44BE-8972-250084433F0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5256" y="3451690"/>
              <a:ext cx="372317" cy="337289"/>
            </a:xfrm>
            <a:custGeom>
              <a:avLst/>
              <a:gdLst>
                <a:gd name="T0" fmla="*/ 311 w 349"/>
                <a:gd name="T1" fmla="*/ 316 h 316"/>
                <a:gd name="T2" fmla="*/ 74 w 349"/>
                <a:gd name="T3" fmla="*/ 316 h 316"/>
                <a:gd name="T4" fmla="*/ 30 w 349"/>
                <a:gd name="T5" fmla="*/ 276 h 316"/>
                <a:gd name="T6" fmla="*/ 2 w 349"/>
                <a:gd name="T7" fmla="*/ 40 h 316"/>
                <a:gd name="T8" fmla="*/ 38 w 349"/>
                <a:gd name="T9" fmla="*/ 0 h 316"/>
                <a:gd name="T10" fmla="*/ 274 w 349"/>
                <a:gd name="T11" fmla="*/ 0 h 316"/>
                <a:gd name="T12" fmla="*/ 319 w 349"/>
                <a:gd name="T13" fmla="*/ 40 h 316"/>
                <a:gd name="T14" fmla="*/ 346 w 349"/>
                <a:gd name="T15" fmla="*/ 276 h 316"/>
                <a:gd name="T16" fmla="*/ 311 w 349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6">
                  <a:moveTo>
                    <a:pt x="311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30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9" y="298"/>
                    <a:pt x="333" y="316"/>
                    <a:pt x="311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3" name="Freeform 50">
              <a:extLst>
                <a:ext uri="{FF2B5EF4-FFF2-40B4-BE49-F238E27FC236}">
                  <a16:creationId xmlns:a16="http://schemas.microsoft.com/office/drawing/2014/main" id="{9401C06C-47D8-415B-89F4-D8AA1E0CFCE8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3279" y="3464119"/>
              <a:ext cx="324294" cy="324859"/>
            </a:xfrm>
            <a:custGeom>
              <a:avLst/>
              <a:gdLst>
                <a:gd name="T0" fmla="*/ 274 w 304"/>
                <a:gd name="T1" fmla="*/ 28 h 304"/>
                <a:gd name="T2" fmla="*/ 301 w 304"/>
                <a:gd name="T3" fmla="*/ 264 h 304"/>
                <a:gd name="T4" fmla="*/ 266 w 304"/>
                <a:gd name="T5" fmla="*/ 304 h 304"/>
                <a:gd name="T6" fmla="*/ 29 w 304"/>
                <a:gd name="T7" fmla="*/ 304 h 304"/>
                <a:gd name="T8" fmla="*/ 0 w 304"/>
                <a:gd name="T9" fmla="*/ 293 h 304"/>
                <a:gd name="T10" fmla="*/ 259 w 304"/>
                <a:gd name="T11" fmla="*/ 0 h 304"/>
                <a:gd name="T12" fmla="*/ 274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4" y="28"/>
                  </a:moveTo>
                  <a:cubicBezTo>
                    <a:pt x="301" y="264"/>
                    <a:pt x="301" y="264"/>
                    <a:pt x="301" y="264"/>
                  </a:cubicBezTo>
                  <a:cubicBezTo>
                    <a:pt x="304" y="286"/>
                    <a:pt x="288" y="304"/>
                    <a:pt x="266" y="304"/>
                  </a:cubicBezTo>
                  <a:cubicBezTo>
                    <a:pt x="29" y="304"/>
                    <a:pt x="29" y="304"/>
                    <a:pt x="29" y="304"/>
                  </a:cubicBezTo>
                  <a:cubicBezTo>
                    <a:pt x="18" y="304"/>
                    <a:pt x="8" y="300"/>
                    <a:pt x="0" y="293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7"/>
                    <a:pt x="273" y="17"/>
                    <a:pt x="274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4" name="Freeform 51">
              <a:extLst>
                <a:ext uri="{FF2B5EF4-FFF2-40B4-BE49-F238E27FC236}">
                  <a16:creationId xmlns:a16="http://schemas.microsoft.com/office/drawing/2014/main" id="{8FD0AE16-40F7-450F-BA8C-A597A4BC22F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8590" y="3546605"/>
              <a:ext cx="107910" cy="147458"/>
            </a:xfrm>
            <a:custGeom>
              <a:avLst/>
              <a:gdLst>
                <a:gd name="T0" fmla="*/ 62 w 101"/>
                <a:gd name="T1" fmla="*/ 112 h 138"/>
                <a:gd name="T2" fmla="*/ 53 w 101"/>
                <a:gd name="T3" fmla="*/ 115 h 138"/>
                <a:gd name="T4" fmla="*/ 40 w 101"/>
                <a:gd name="T5" fmla="*/ 110 h 138"/>
                <a:gd name="T6" fmla="*/ 29 w 101"/>
                <a:gd name="T7" fmla="*/ 93 h 138"/>
                <a:gd name="T8" fmla="*/ 24 w 101"/>
                <a:gd name="T9" fmla="*/ 88 h 138"/>
                <a:gd name="T10" fmla="*/ 18 w 101"/>
                <a:gd name="T11" fmla="*/ 86 h 138"/>
                <a:gd name="T12" fmla="*/ 8 w 101"/>
                <a:gd name="T13" fmla="*/ 90 h 138"/>
                <a:gd name="T14" fmla="*/ 5 w 101"/>
                <a:gd name="T15" fmla="*/ 100 h 138"/>
                <a:gd name="T16" fmla="*/ 9 w 101"/>
                <a:gd name="T17" fmla="*/ 111 h 138"/>
                <a:gd name="T18" fmla="*/ 19 w 101"/>
                <a:gd name="T19" fmla="*/ 124 h 138"/>
                <a:gd name="T20" fmla="*/ 35 w 101"/>
                <a:gd name="T21" fmla="*/ 134 h 138"/>
                <a:gd name="T22" fmla="*/ 56 w 101"/>
                <a:gd name="T23" fmla="*/ 138 h 138"/>
                <a:gd name="T24" fmla="*/ 75 w 101"/>
                <a:gd name="T25" fmla="*/ 134 h 138"/>
                <a:gd name="T26" fmla="*/ 90 w 101"/>
                <a:gd name="T27" fmla="*/ 125 h 138"/>
                <a:gd name="T28" fmla="*/ 99 w 101"/>
                <a:gd name="T29" fmla="*/ 110 h 138"/>
                <a:gd name="T30" fmla="*/ 100 w 101"/>
                <a:gd name="T31" fmla="*/ 94 h 138"/>
                <a:gd name="T32" fmla="*/ 96 w 101"/>
                <a:gd name="T33" fmla="*/ 80 h 138"/>
                <a:gd name="T34" fmla="*/ 87 w 101"/>
                <a:gd name="T35" fmla="*/ 69 h 138"/>
                <a:gd name="T36" fmla="*/ 78 w 101"/>
                <a:gd name="T37" fmla="*/ 62 h 138"/>
                <a:gd name="T38" fmla="*/ 85 w 101"/>
                <a:gd name="T39" fmla="*/ 52 h 138"/>
                <a:gd name="T40" fmla="*/ 87 w 101"/>
                <a:gd name="T41" fmla="*/ 35 h 138"/>
                <a:gd name="T42" fmla="*/ 83 w 101"/>
                <a:gd name="T43" fmla="*/ 21 h 138"/>
                <a:gd name="T44" fmla="*/ 73 w 101"/>
                <a:gd name="T45" fmla="*/ 10 h 138"/>
                <a:gd name="T46" fmla="*/ 59 w 101"/>
                <a:gd name="T47" fmla="*/ 3 h 138"/>
                <a:gd name="T48" fmla="*/ 42 w 101"/>
                <a:gd name="T49" fmla="*/ 0 h 138"/>
                <a:gd name="T50" fmla="*/ 24 w 101"/>
                <a:gd name="T51" fmla="*/ 3 h 138"/>
                <a:gd name="T52" fmla="*/ 10 w 101"/>
                <a:gd name="T53" fmla="*/ 11 h 138"/>
                <a:gd name="T54" fmla="*/ 3 w 101"/>
                <a:gd name="T55" fmla="*/ 22 h 138"/>
                <a:gd name="T56" fmla="*/ 1 w 101"/>
                <a:gd name="T57" fmla="*/ 33 h 138"/>
                <a:gd name="T58" fmla="*/ 6 w 101"/>
                <a:gd name="T59" fmla="*/ 42 h 138"/>
                <a:gd name="T60" fmla="*/ 15 w 101"/>
                <a:gd name="T61" fmla="*/ 46 h 138"/>
                <a:gd name="T62" fmla="*/ 21 w 101"/>
                <a:gd name="T63" fmla="*/ 45 h 138"/>
                <a:gd name="T64" fmla="*/ 25 w 101"/>
                <a:gd name="T65" fmla="*/ 40 h 138"/>
                <a:gd name="T66" fmla="*/ 28 w 101"/>
                <a:gd name="T67" fmla="*/ 33 h 138"/>
                <a:gd name="T68" fmla="*/ 31 w 101"/>
                <a:gd name="T69" fmla="*/ 27 h 138"/>
                <a:gd name="T70" fmla="*/ 35 w 101"/>
                <a:gd name="T71" fmla="*/ 24 h 138"/>
                <a:gd name="T72" fmla="*/ 42 w 101"/>
                <a:gd name="T73" fmla="*/ 23 h 138"/>
                <a:gd name="T74" fmla="*/ 53 w 101"/>
                <a:gd name="T75" fmla="*/ 27 h 138"/>
                <a:gd name="T76" fmla="*/ 58 w 101"/>
                <a:gd name="T77" fmla="*/ 37 h 138"/>
                <a:gd name="T78" fmla="*/ 54 w 101"/>
                <a:gd name="T79" fmla="*/ 48 h 138"/>
                <a:gd name="T80" fmla="*/ 43 w 101"/>
                <a:gd name="T81" fmla="*/ 52 h 138"/>
                <a:gd name="T82" fmla="*/ 39 w 101"/>
                <a:gd name="T83" fmla="*/ 52 h 138"/>
                <a:gd name="T84" fmla="*/ 28 w 101"/>
                <a:gd name="T85" fmla="*/ 55 h 138"/>
                <a:gd name="T86" fmla="*/ 25 w 101"/>
                <a:gd name="T87" fmla="*/ 64 h 138"/>
                <a:gd name="T88" fmla="*/ 30 w 101"/>
                <a:gd name="T89" fmla="*/ 73 h 138"/>
                <a:gd name="T90" fmla="*/ 40 w 101"/>
                <a:gd name="T91" fmla="*/ 77 h 138"/>
                <a:gd name="T92" fmla="*/ 45 w 101"/>
                <a:gd name="T93" fmla="*/ 76 h 138"/>
                <a:gd name="T94" fmla="*/ 50 w 101"/>
                <a:gd name="T95" fmla="*/ 76 h 138"/>
                <a:gd name="T96" fmla="*/ 64 w 101"/>
                <a:gd name="T97" fmla="*/ 81 h 138"/>
                <a:gd name="T98" fmla="*/ 70 w 101"/>
                <a:gd name="T99" fmla="*/ 95 h 138"/>
                <a:gd name="T100" fmla="*/ 69 w 101"/>
                <a:gd name="T101" fmla="*/ 105 h 138"/>
                <a:gd name="T102" fmla="*/ 62 w 101"/>
                <a:gd name="T103" fmla="*/ 112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1" h="138">
                  <a:moveTo>
                    <a:pt x="62" y="112"/>
                  </a:moveTo>
                  <a:cubicBezTo>
                    <a:pt x="59" y="114"/>
                    <a:pt x="56" y="115"/>
                    <a:pt x="53" y="115"/>
                  </a:cubicBezTo>
                  <a:cubicBezTo>
                    <a:pt x="48" y="115"/>
                    <a:pt x="44" y="113"/>
                    <a:pt x="40" y="110"/>
                  </a:cubicBezTo>
                  <a:cubicBezTo>
                    <a:pt x="37" y="106"/>
                    <a:pt x="33" y="100"/>
                    <a:pt x="29" y="93"/>
                  </a:cubicBezTo>
                  <a:cubicBezTo>
                    <a:pt x="28" y="91"/>
                    <a:pt x="27" y="89"/>
                    <a:pt x="24" y="88"/>
                  </a:cubicBezTo>
                  <a:cubicBezTo>
                    <a:pt x="22" y="86"/>
                    <a:pt x="20" y="86"/>
                    <a:pt x="18" y="86"/>
                  </a:cubicBezTo>
                  <a:cubicBezTo>
                    <a:pt x="14" y="86"/>
                    <a:pt x="10" y="87"/>
                    <a:pt x="8" y="90"/>
                  </a:cubicBezTo>
                  <a:cubicBezTo>
                    <a:pt x="5" y="92"/>
                    <a:pt x="4" y="96"/>
                    <a:pt x="5" y="100"/>
                  </a:cubicBezTo>
                  <a:cubicBezTo>
                    <a:pt x="5" y="103"/>
                    <a:pt x="7" y="107"/>
                    <a:pt x="9" y="111"/>
                  </a:cubicBezTo>
                  <a:cubicBezTo>
                    <a:pt x="12" y="116"/>
                    <a:pt x="15" y="120"/>
                    <a:pt x="19" y="124"/>
                  </a:cubicBezTo>
                  <a:cubicBezTo>
                    <a:pt x="24" y="128"/>
                    <a:pt x="29" y="131"/>
                    <a:pt x="35" y="134"/>
                  </a:cubicBezTo>
                  <a:cubicBezTo>
                    <a:pt x="41" y="137"/>
                    <a:pt x="48" y="138"/>
                    <a:pt x="56" y="138"/>
                  </a:cubicBezTo>
                  <a:cubicBezTo>
                    <a:pt x="63" y="138"/>
                    <a:pt x="70" y="137"/>
                    <a:pt x="75" y="134"/>
                  </a:cubicBezTo>
                  <a:cubicBezTo>
                    <a:pt x="81" y="132"/>
                    <a:pt x="86" y="129"/>
                    <a:pt x="90" y="125"/>
                  </a:cubicBezTo>
                  <a:cubicBezTo>
                    <a:pt x="94" y="121"/>
                    <a:pt x="97" y="116"/>
                    <a:pt x="99" y="110"/>
                  </a:cubicBezTo>
                  <a:cubicBezTo>
                    <a:pt x="100" y="105"/>
                    <a:pt x="101" y="99"/>
                    <a:pt x="100" y="94"/>
                  </a:cubicBezTo>
                  <a:cubicBezTo>
                    <a:pt x="100" y="89"/>
                    <a:pt x="98" y="84"/>
                    <a:pt x="96" y="80"/>
                  </a:cubicBezTo>
                  <a:cubicBezTo>
                    <a:pt x="94" y="76"/>
                    <a:pt x="91" y="72"/>
                    <a:pt x="87" y="69"/>
                  </a:cubicBezTo>
                  <a:cubicBezTo>
                    <a:pt x="84" y="66"/>
                    <a:pt x="81" y="64"/>
                    <a:pt x="78" y="62"/>
                  </a:cubicBezTo>
                  <a:cubicBezTo>
                    <a:pt x="81" y="59"/>
                    <a:pt x="83" y="55"/>
                    <a:pt x="85" y="52"/>
                  </a:cubicBezTo>
                  <a:cubicBezTo>
                    <a:pt x="87" y="47"/>
                    <a:pt x="88" y="41"/>
                    <a:pt x="87" y="35"/>
                  </a:cubicBezTo>
                  <a:cubicBezTo>
                    <a:pt x="87" y="30"/>
                    <a:pt x="85" y="26"/>
                    <a:pt x="83" y="21"/>
                  </a:cubicBezTo>
                  <a:cubicBezTo>
                    <a:pt x="80" y="17"/>
                    <a:pt x="77" y="13"/>
                    <a:pt x="73" y="10"/>
                  </a:cubicBezTo>
                  <a:cubicBezTo>
                    <a:pt x="69" y="7"/>
                    <a:pt x="64" y="4"/>
                    <a:pt x="59" y="3"/>
                  </a:cubicBezTo>
                  <a:cubicBezTo>
                    <a:pt x="54" y="1"/>
                    <a:pt x="48" y="0"/>
                    <a:pt x="42" y="0"/>
                  </a:cubicBezTo>
                  <a:cubicBezTo>
                    <a:pt x="35" y="0"/>
                    <a:pt x="29" y="1"/>
                    <a:pt x="24" y="3"/>
                  </a:cubicBezTo>
                  <a:cubicBezTo>
                    <a:pt x="18" y="5"/>
                    <a:pt x="14" y="8"/>
                    <a:pt x="10" y="11"/>
                  </a:cubicBezTo>
                  <a:cubicBezTo>
                    <a:pt x="7" y="14"/>
                    <a:pt x="4" y="18"/>
                    <a:pt x="3" y="22"/>
                  </a:cubicBezTo>
                  <a:cubicBezTo>
                    <a:pt x="1" y="25"/>
                    <a:pt x="0" y="29"/>
                    <a:pt x="1" y="33"/>
                  </a:cubicBezTo>
                  <a:cubicBezTo>
                    <a:pt x="1" y="37"/>
                    <a:pt x="3" y="40"/>
                    <a:pt x="6" y="42"/>
                  </a:cubicBezTo>
                  <a:cubicBezTo>
                    <a:pt x="9" y="45"/>
                    <a:pt x="12" y="46"/>
                    <a:pt x="15" y="46"/>
                  </a:cubicBezTo>
                  <a:cubicBezTo>
                    <a:pt x="17" y="46"/>
                    <a:pt x="19" y="46"/>
                    <a:pt x="21" y="45"/>
                  </a:cubicBezTo>
                  <a:cubicBezTo>
                    <a:pt x="23" y="44"/>
                    <a:pt x="25" y="42"/>
                    <a:pt x="25" y="40"/>
                  </a:cubicBezTo>
                  <a:cubicBezTo>
                    <a:pt x="26" y="38"/>
                    <a:pt x="27" y="36"/>
                    <a:pt x="28" y="33"/>
                  </a:cubicBezTo>
                  <a:cubicBezTo>
                    <a:pt x="29" y="31"/>
                    <a:pt x="30" y="29"/>
                    <a:pt x="31" y="27"/>
                  </a:cubicBezTo>
                  <a:cubicBezTo>
                    <a:pt x="31" y="26"/>
                    <a:pt x="33" y="25"/>
                    <a:pt x="35" y="24"/>
                  </a:cubicBezTo>
                  <a:cubicBezTo>
                    <a:pt x="36" y="24"/>
                    <a:pt x="39" y="23"/>
                    <a:pt x="42" y="23"/>
                  </a:cubicBezTo>
                  <a:cubicBezTo>
                    <a:pt x="47" y="23"/>
                    <a:pt x="50" y="24"/>
                    <a:pt x="53" y="27"/>
                  </a:cubicBezTo>
                  <a:cubicBezTo>
                    <a:pt x="56" y="30"/>
                    <a:pt x="57" y="33"/>
                    <a:pt x="58" y="37"/>
                  </a:cubicBezTo>
                  <a:cubicBezTo>
                    <a:pt x="58" y="42"/>
                    <a:pt x="57" y="45"/>
                    <a:pt x="54" y="48"/>
                  </a:cubicBezTo>
                  <a:cubicBezTo>
                    <a:pt x="51" y="51"/>
                    <a:pt x="48" y="52"/>
                    <a:pt x="43" y="52"/>
                  </a:cubicBezTo>
                  <a:cubicBezTo>
                    <a:pt x="39" y="52"/>
                    <a:pt x="39" y="52"/>
                    <a:pt x="39" y="52"/>
                  </a:cubicBezTo>
                  <a:cubicBezTo>
                    <a:pt x="34" y="52"/>
                    <a:pt x="31" y="53"/>
                    <a:pt x="28" y="55"/>
                  </a:cubicBezTo>
                  <a:cubicBezTo>
                    <a:pt x="26" y="58"/>
                    <a:pt x="25" y="61"/>
                    <a:pt x="25" y="64"/>
                  </a:cubicBezTo>
                  <a:cubicBezTo>
                    <a:pt x="26" y="68"/>
                    <a:pt x="27" y="71"/>
                    <a:pt x="30" y="73"/>
                  </a:cubicBezTo>
                  <a:cubicBezTo>
                    <a:pt x="32" y="75"/>
                    <a:pt x="36" y="77"/>
                    <a:pt x="40" y="77"/>
                  </a:cubicBezTo>
                  <a:cubicBezTo>
                    <a:pt x="40" y="77"/>
                    <a:pt x="42" y="76"/>
                    <a:pt x="45" y="76"/>
                  </a:cubicBezTo>
                  <a:cubicBezTo>
                    <a:pt x="47" y="76"/>
                    <a:pt x="49" y="76"/>
                    <a:pt x="50" y="76"/>
                  </a:cubicBezTo>
                  <a:cubicBezTo>
                    <a:pt x="56" y="76"/>
                    <a:pt x="60" y="77"/>
                    <a:pt x="64" y="81"/>
                  </a:cubicBezTo>
                  <a:cubicBezTo>
                    <a:pt x="67" y="84"/>
                    <a:pt x="69" y="89"/>
                    <a:pt x="70" y="95"/>
                  </a:cubicBezTo>
                  <a:cubicBezTo>
                    <a:pt x="71" y="99"/>
                    <a:pt x="70" y="102"/>
                    <a:pt x="69" y="105"/>
                  </a:cubicBezTo>
                  <a:cubicBezTo>
                    <a:pt x="67" y="108"/>
                    <a:pt x="65" y="111"/>
                    <a:pt x="62" y="112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5" name="Freeform 52">
              <a:extLst>
                <a:ext uri="{FF2B5EF4-FFF2-40B4-BE49-F238E27FC236}">
                  <a16:creationId xmlns:a16="http://schemas.microsoft.com/office/drawing/2014/main" id="{00EE01F3-68B8-493B-ABEA-6A64C2CC049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4636" y="3451690"/>
              <a:ext cx="372317" cy="337289"/>
            </a:xfrm>
            <a:custGeom>
              <a:avLst/>
              <a:gdLst>
                <a:gd name="T0" fmla="*/ 311 w 349"/>
                <a:gd name="T1" fmla="*/ 316 h 316"/>
                <a:gd name="T2" fmla="*/ 74 w 349"/>
                <a:gd name="T3" fmla="*/ 316 h 316"/>
                <a:gd name="T4" fmla="*/ 30 w 349"/>
                <a:gd name="T5" fmla="*/ 276 h 316"/>
                <a:gd name="T6" fmla="*/ 3 w 349"/>
                <a:gd name="T7" fmla="*/ 40 h 316"/>
                <a:gd name="T8" fmla="*/ 38 w 349"/>
                <a:gd name="T9" fmla="*/ 0 h 316"/>
                <a:gd name="T10" fmla="*/ 274 w 349"/>
                <a:gd name="T11" fmla="*/ 0 h 316"/>
                <a:gd name="T12" fmla="*/ 319 w 349"/>
                <a:gd name="T13" fmla="*/ 40 h 316"/>
                <a:gd name="T14" fmla="*/ 346 w 349"/>
                <a:gd name="T15" fmla="*/ 276 h 316"/>
                <a:gd name="T16" fmla="*/ 311 w 349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6">
                  <a:moveTo>
                    <a:pt x="311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30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9" y="298"/>
                    <a:pt x="333" y="316"/>
                    <a:pt x="311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" name="Freeform 53">
              <a:extLst>
                <a:ext uri="{FF2B5EF4-FFF2-40B4-BE49-F238E27FC236}">
                  <a16:creationId xmlns:a16="http://schemas.microsoft.com/office/drawing/2014/main" id="{783DFEB4-F153-47C3-847B-9EA2C59BB645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2658" y="3464119"/>
              <a:ext cx="324294" cy="324859"/>
            </a:xfrm>
            <a:custGeom>
              <a:avLst/>
              <a:gdLst>
                <a:gd name="T0" fmla="*/ 274 w 304"/>
                <a:gd name="T1" fmla="*/ 28 h 304"/>
                <a:gd name="T2" fmla="*/ 301 w 304"/>
                <a:gd name="T3" fmla="*/ 264 h 304"/>
                <a:gd name="T4" fmla="*/ 266 w 304"/>
                <a:gd name="T5" fmla="*/ 304 h 304"/>
                <a:gd name="T6" fmla="*/ 29 w 304"/>
                <a:gd name="T7" fmla="*/ 304 h 304"/>
                <a:gd name="T8" fmla="*/ 0 w 304"/>
                <a:gd name="T9" fmla="*/ 293 h 304"/>
                <a:gd name="T10" fmla="*/ 259 w 304"/>
                <a:gd name="T11" fmla="*/ 0 h 304"/>
                <a:gd name="T12" fmla="*/ 274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4" y="28"/>
                  </a:moveTo>
                  <a:cubicBezTo>
                    <a:pt x="301" y="264"/>
                    <a:pt x="301" y="264"/>
                    <a:pt x="301" y="264"/>
                  </a:cubicBezTo>
                  <a:cubicBezTo>
                    <a:pt x="304" y="286"/>
                    <a:pt x="288" y="304"/>
                    <a:pt x="266" y="304"/>
                  </a:cubicBezTo>
                  <a:cubicBezTo>
                    <a:pt x="29" y="304"/>
                    <a:pt x="29" y="304"/>
                    <a:pt x="29" y="304"/>
                  </a:cubicBezTo>
                  <a:cubicBezTo>
                    <a:pt x="18" y="304"/>
                    <a:pt x="8" y="300"/>
                    <a:pt x="0" y="293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7"/>
                    <a:pt x="273" y="17"/>
                    <a:pt x="274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7" name="Freeform 54">
              <a:extLst>
                <a:ext uri="{FF2B5EF4-FFF2-40B4-BE49-F238E27FC236}">
                  <a16:creationId xmlns:a16="http://schemas.microsoft.com/office/drawing/2014/main" id="{D7E8C202-2390-4BA8-989C-891C0C47882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95709" y="3546605"/>
              <a:ext cx="116384" cy="147458"/>
            </a:xfrm>
            <a:custGeom>
              <a:avLst/>
              <a:gdLst>
                <a:gd name="T0" fmla="*/ 22 w 109"/>
                <a:gd name="T1" fmla="*/ 109 h 138"/>
                <a:gd name="T2" fmla="*/ 63 w 109"/>
                <a:gd name="T3" fmla="*/ 109 h 138"/>
                <a:gd name="T4" fmla="*/ 65 w 109"/>
                <a:gd name="T5" fmla="*/ 122 h 138"/>
                <a:gd name="T6" fmla="*/ 70 w 109"/>
                <a:gd name="T7" fmla="*/ 134 h 138"/>
                <a:gd name="T8" fmla="*/ 80 w 109"/>
                <a:gd name="T9" fmla="*/ 138 h 138"/>
                <a:gd name="T10" fmla="*/ 90 w 109"/>
                <a:gd name="T11" fmla="*/ 134 h 138"/>
                <a:gd name="T12" fmla="*/ 93 w 109"/>
                <a:gd name="T13" fmla="*/ 122 h 138"/>
                <a:gd name="T14" fmla="*/ 91 w 109"/>
                <a:gd name="T15" fmla="*/ 109 h 138"/>
                <a:gd name="T16" fmla="*/ 93 w 109"/>
                <a:gd name="T17" fmla="*/ 109 h 138"/>
                <a:gd name="T18" fmla="*/ 105 w 109"/>
                <a:gd name="T19" fmla="*/ 106 h 138"/>
                <a:gd name="T20" fmla="*/ 108 w 109"/>
                <a:gd name="T21" fmla="*/ 96 h 138"/>
                <a:gd name="T22" fmla="*/ 101 w 109"/>
                <a:gd name="T23" fmla="*/ 85 h 138"/>
                <a:gd name="T24" fmla="*/ 89 w 109"/>
                <a:gd name="T25" fmla="*/ 83 h 138"/>
                <a:gd name="T26" fmla="*/ 88 w 109"/>
                <a:gd name="T27" fmla="*/ 83 h 138"/>
                <a:gd name="T28" fmla="*/ 81 w 109"/>
                <a:gd name="T29" fmla="*/ 18 h 138"/>
                <a:gd name="T30" fmla="*/ 62 w 109"/>
                <a:gd name="T31" fmla="*/ 0 h 138"/>
                <a:gd name="T32" fmla="*/ 53 w 109"/>
                <a:gd name="T33" fmla="*/ 3 h 138"/>
                <a:gd name="T34" fmla="*/ 47 w 109"/>
                <a:gd name="T35" fmla="*/ 13 h 138"/>
                <a:gd name="T36" fmla="*/ 7 w 109"/>
                <a:gd name="T37" fmla="*/ 75 h 138"/>
                <a:gd name="T38" fmla="*/ 4 w 109"/>
                <a:gd name="T39" fmla="*/ 79 h 138"/>
                <a:gd name="T40" fmla="*/ 2 w 109"/>
                <a:gd name="T41" fmla="*/ 83 h 138"/>
                <a:gd name="T42" fmla="*/ 0 w 109"/>
                <a:gd name="T43" fmla="*/ 87 h 138"/>
                <a:gd name="T44" fmla="*/ 0 w 109"/>
                <a:gd name="T45" fmla="*/ 92 h 138"/>
                <a:gd name="T46" fmla="*/ 7 w 109"/>
                <a:gd name="T47" fmla="*/ 104 h 138"/>
                <a:gd name="T48" fmla="*/ 22 w 109"/>
                <a:gd name="T49" fmla="*/ 109 h 138"/>
                <a:gd name="T50" fmla="*/ 31 w 109"/>
                <a:gd name="T51" fmla="*/ 83 h 138"/>
                <a:gd name="T52" fmla="*/ 56 w 109"/>
                <a:gd name="T53" fmla="*/ 44 h 138"/>
                <a:gd name="T54" fmla="*/ 60 w 109"/>
                <a:gd name="T55" fmla="*/ 83 h 138"/>
                <a:gd name="T56" fmla="*/ 31 w 109"/>
                <a:gd name="T57" fmla="*/ 83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138">
                  <a:moveTo>
                    <a:pt x="22" y="109"/>
                  </a:moveTo>
                  <a:cubicBezTo>
                    <a:pt x="63" y="109"/>
                    <a:pt x="63" y="109"/>
                    <a:pt x="63" y="109"/>
                  </a:cubicBezTo>
                  <a:cubicBezTo>
                    <a:pt x="65" y="122"/>
                    <a:pt x="65" y="122"/>
                    <a:pt x="65" y="122"/>
                  </a:cubicBezTo>
                  <a:cubicBezTo>
                    <a:pt x="65" y="127"/>
                    <a:pt x="67" y="131"/>
                    <a:pt x="70" y="134"/>
                  </a:cubicBezTo>
                  <a:cubicBezTo>
                    <a:pt x="73" y="137"/>
                    <a:pt x="76" y="138"/>
                    <a:pt x="80" y="138"/>
                  </a:cubicBezTo>
                  <a:cubicBezTo>
                    <a:pt x="85" y="138"/>
                    <a:pt x="88" y="137"/>
                    <a:pt x="90" y="134"/>
                  </a:cubicBezTo>
                  <a:cubicBezTo>
                    <a:pt x="92" y="131"/>
                    <a:pt x="93" y="127"/>
                    <a:pt x="93" y="122"/>
                  </a:cubicBezTo>
                  <a:cubicBezTo>
                    <a:pt x="91" y="109"/>
                    <a:pt x="91" y="109"/>
                    <a:pt x="91" y="109"/>
                  </a:cubicBezTo>
                  <a:cubicBezTo>
                    <a:pt x="93" y="109"/>
                    <a:pt x="93" y="109"/>
                    <a:pt x="93" y="109"/>
                  </a:cubicBezTo>
                  <a:cubicBezTo>
                    <a:pt x="98" y="109"/>
                    <a:pt x="102" y="108"/>
                    <a:pt x="105" y="106"/>
                  </a:cubicBezTo>
                  <a:cubicBezTo>
                    <a:pt x="107" y="104"/>
                    <a:pt x="109" y="102"/>
                    <a:pt x="108" y="96"/>
                  </a:cubicBezTo>
                  <a:cubicBezTo>
                    <a:pt x="107" y="89"/>
                    <a:pt x="104" y="86"/>
                    <a:pt x="101" y="85"/>
                  </a:cubicBezTo>
                  <a:cubicBezTo>
                    <a:pt x="98" y="84"/>
                    <a:pt x="94" y="83"/>
                    <a:pt x="89" y="83"/>
                  </a:cubicBezTo>
                  <a:cubicBezTo>
                    <a:pt x="88" y="83"/>
                    <a:pt x="88" y="83"/>
                    <a:pt x="88" y="83"/>
                  </a:cubicBezTo>
                  <a:cubicBezTo>
                    <a:pt x="81" y="18"/>
                    <a:pt x="81" y="18"/>
                    <a:pt x="81" y="18"/>
                  </a:cubicBezTo>
                  <a:cubicBezTo>
                    <a:pt x="79" y="6"/>
                    <a:pt x="73" y="0"/>
                    <a:pt x="62" y="0"/>
                  </a:cubicBezTo>
                  <a:cubicBezTo>
                    <a:pt x="59" y="0"/>
                    <a:pt x="56" y="1"/>
                    <a:pt x="53" y="3"/>
                  </a:cubicBezTo>
                  <a:cubicBezTo>
                    <a:pt x="51" y="5"/>
                    <a:pt x="49" y="8"/>
                    <a:pt x="47" y="13"/>
                  </a:cubicBezTo>
                  <a:cubicBezTo>
                    <a:pt x="7" y="75"/>
                    <a:pt x="7" y="75"/>
                    <a:pt x="7" y="75"/>
                  </a:cubicBezTo>
                  <a:cubicBezTo>
                    <a:pt x="4" y="79"/>
                    <a:pt x="4" y="79"/>
                    <a:pt x="4" y="79"/>
                  </a:cubicBezTo>
                  <a:cubicBezTo>
                    <a:pt x="4" y="81"/>
                    <a:pt x="3" y="82"/>
                    <a:pt x="2" y="83"/>
                  </a:cubicBezTo>
                  <a:cubicBezTo>
                    <a:pt x="1" y="85"/>
                    <a:pt x="1" y="86"/>
                    <a:pt x="0" y="87"/>
                  </a:cubicBezTo>
                  <a:cubicBezTo>
                    <a:pt x="0" y="89"/>
                    <a:pt x="0" y="90"/>
                    <a:pt x="0" y="92"/>
                  </a:cubicBezTo>
                  <a:cubicBezTo>
                    <a:pt x="1" y="97"/>
                    <a:pt x="3" y="101"/>
                    <a:pt x="7" y="104"/>
                  </a:cubicBezTo>
                  <a:cubicBezTo>
                    <a:pt x="10" y="107"/>
                    <a:pt x="16" y="109"/>
                    <a:pt x="22" y="109"/>
                  </a:cubicBezTo>
                  <a:close/>
                  <a:moveTo>
                    <a:pt x="31" y="83"/>
                  </a:moveTo>
                  <a:cubicBezTo>
                    <a:pt x="56" y="44"/>
                    <a:pt x="56" y="44"/>
                    <a:pt x="56" y="44"/>
                  </a:cubicBezTo>
                  <a:cubicBezTo>
                    <a:pt x="60" y="83"/>
                    <a:pt x="60" y="83"/>
                    <a:pt x="60" y="83"/>
                  </a:cubicBezTo>
                  <a:lnTo>
                    <a:pt x="31" y="83"/>
                  </a:ln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8" name="Freeform 55">
              <a:extLst>
                <a:ext uri="{FF2B5EF4-FFF2-40B4-BE49-F238E27FC236}">
                  <a16:creationId xmlns:a16="http://schemas.microsoft.com/office/drawing/2014/main" id="{D03A75DE-2EE1-4D1F-BBC9-F0DA55AE239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5085" y="3881069"/>
              <a:ext cx="372882" cy="337289"/>
            </a:xfrm>
            <a:custGeom>
              <a:avLst/>
              <a:gdLst>
                <a:gd name="T0" fmla="*/ 311 w 349"/>
                <a:gd name="T1" fmla="*/ 316 h 316"/>
                <a:gd name="T2" fmla="*/ 74 w 349"/>
                <a:gd name="T3" fmla="*/ 316 h 316"/>
                <a:gd name="T4" fmla="*/ 30 w 349"/>
                <a:gd name="T5" fmla="*/ 276 h 316"/>
                <a:gd name="T6" fmla="*/ 3 w 349"/>
                <a:gd name="T7" fmla="*/ 40 h 316"/>
                <a:gd name="T8" fmla="*/ 38 w 349"/>
                <a:gd name="T9" fmla="*/ 0 h 316"/>
                <a:gd name="T10" fmla="*/ 274 w 349"/>
                <a:gd name="T11" fmla="*/ 0 h 316"/>
                <a:gd name="T12" fmla="*/ 319 w 349"/>
                <a:gd name="T13" fmla="*/ 40 h 316"/>
                <a:gd name="T14" fmla="*/ 346 w 349"/>
                <a:gd name="T15" fmla="*/ 276 h 316"/>
                <a:gd name="T16" fmla="*/ 311 w 349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6">
                  <a:moveTo>
                    <a:pt x="311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30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7" y="0"/>
                    <a:pt x="316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9" y="298"/>
                    <a:pt x="333" y="316"/>
                    <a:pt x="311" y="316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9" name="Freeform 56">
              <a:extLst>
                <a:ext uri="{FF2B5EF4-FFF2-40B4-BE49-F238E27FC236}">
                  <a16:creationId xmlns:a16="http://schemas.microsoft.com/office/drawing/2014/main" id="{DD92CD21-3B76-4000-9642-231EF97531B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3108" y="3892933"/>
              <a:ext cx="324859" cy="325424"/>
            </a:xfrm>
            <a:custGeom>
              <a:avLst/>
              <a:gdLst>
                <a:gd name="T0" fmla="*/ 274 w 304"/>
                <a:gd name="T1" fmla="*/ 29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59 w 304"/>
                <a:gd name="T11" fmla="*/ 0 h 305"/>
                <a:gd name="T12" fmla="*/ 274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9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1"/>
                    <a:pt x="0" y="293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8"/>
                    <a:pt x="273" y="18"/>
                    <a:pt x="274" y="29"/>
                  </a:cubicBezTo>
                  <a:close/>
                </a:path>
              </a:pathLst>
            </a:custGeom>
            <a:solidFill>
              <a:srgbClr val="484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70" name="Freeform 57">
              <a:extLst>
                <a:ext uri="{FF2B5EF4-FFF2-40B4-BE49-F238E27FC236}">
                  <a16:creationId xmlns:a16="http://schemas.microsoft.com/office/drawing/2014/main" id="{25CE7EF8-E135-418E-A04C-0C151944B73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060114" y="3975984"/>
              <a:ext cx="107910" cy="147458"/>
            </a:xfrm>
            <a:custGeom>
              <a:avLst/>
              <a:gdLst>
                <a:gd name="T0" fmla="*/ 30 w 101"/>
                <a:gd name="T1" fmla="*/ 132 h 138"/>
                <a:gd name="T2" fmla="*/ 57 w 101"/>
                <a:gd name="T3" fmla="*/ 138 h 138"/>
                <a:gd name="T4" fmla="*/ 82 w 101"/>
                <a:gd name="T5" fmla="*/ 132 h 138"/>
                <a:gd name="T6" fmla="*/ 97 w 101"/>
                <a:gd name="T7" fmla="*/ 117 h 138"/>
                <a:gd name="T8" fmla="*/ 100 w 101"/>
                <a:gd name="T9" fmla="*/ 96 h 138"/>
                <a:gd name="T10" fmla="*/ 96 w 101"/>
                <a:gd name="T11" fmla="*/ 81 h 138"/>
                <a:gd name="T12" fmla="*/ 86 w 101"/>
                <a:gd name="T13" fmla="*/ 69 h 138"/>
                <a:gd name="T14" fmla="*/ 78 w 101"/>
                <a:gd name="T15" fmla="*/ 63 h 138"/>
                <a:gd name="T16" fmla="*/ 86 w 101"/>
                <a:gd name="T17" fmla="*/ 54 h 138"/>
                <a:gd name="T18" fmla="*/ 89 w 101"/>
                <a:gd name="T19" fmla="*/ 37 h 138"/>
                <a:gd name="T20" fmla="*/ 84 w 101"/>
                <a:gd name="T21" fmla="*/ 23 h 138"/>
                <a:gd name="T22" fmla="*/ 74 w 101"/>
                <a:gd name="T23" fmla="*/ 11 h 138"/>
                <a:gd name="T24" fmla="*/ 59 w 101"/>
                <a:gd name="T25" fmla="*/ 3 h 138"/>
                <a:gd name="T26" fmla="*/ 40 w 101"/>
                <a:gd name="T27" fmla="*/ 0 h 138"/>
                <a:gd name="T28" fmla="*/ 17 w 101"/>
                <a:gd name="T29" fmla="*/ 5 h 138"/>
                <a:gd name="T30" fmla="*/ 3 w 101"/>
                <a:gd name="T31" fmla="*/ 19 h 138"/>
                <a:gd name="T32" fmla="*/ 0 w 101"/>
                <a:gd name="T33" fmla="*/ 37 h 138"/>
                <a:gd name="T34" fmla="*/ 18 w 101"/>
                <a:gd name="T35" fmla="*/ 63 h 138"/>
                <a:gd name="T36" fmla="*/ 3 w 101"/>
                <a:gd name="T37" fmla="*/ 96 h 138"/>
                <a:gd name="T38" fmla="*/ 11 w 101"/>
                <a:gd name="T39" fmla="*/ 117 h 138"/>
                <a:gd name="T40" fmla="*/ 30 w 101"/>
                <a:gd name="T41" fmla="*/ 132 h 138"/>
                <a:gd name="T42" fmla="*/ 60 w 101"/>
                <a:gd name="T43" fmla="*/ 44 h 138"/>
                <a:gd name="T44" fmla="*/ 57 w 101"/>
                <a:gd name="T45" fmla="*/ 48 h 138"/>
                <a:gd name="T46" fmla="*/ 53 w 101"/>
                <a:gd name="T47" fmla="*/ 51 h 138"/>
                <a:gd name="T48" fmla="*/ 46 w 101"/>
                <a:gd name="T49" fmla="*/ 53 h 138"/>
                <a:gd name="T50" fmla="*/ 35 w 101"/>
                <a:gd name="T51" fmla="*/ 48 h 138"/>
                <a:gd name="T52" fmla="*/ 29 w 101"/>
                <a:gd name="T53" fmla="*/ 38 h 138"/>
                <a:gd name="T54" fmla="*/ 32 w 101"/>
                <a:gd name="T55" fmla="*/ 27 h 138"/>
                <a:gd name="T56" fmla="*/ 43 w 101"/>
                <a:gd name="T57" fmla="*/ 23 h 138"/>
                <a:gd name="T58" fmla="*/ 51 w 101"/>
                <a:gd name="T59" fmla="*/ 25 h 138"/>
                <a:gd name="T60" fmla="*/ 57 w 101"/>
                <a:gd name="T61" fmla="*/ 30 h 138"/>
                <a:gd name="T62" fmla="*/ 60 w 101"/>
                <a:gd name="T63" fmla="*/ 38 h 138"/>
                <a:gd name="T64" fmla="*/ 60 w 101"/>
                <a:gd name="T65" fmla="*/ 44 h 138"/>
                <a:gd name="T66" fmla="*/ 69 w 101"/>
                <a:gd name="T67" fmla="*/ 106 h 138"/>
                <a:gd name="T68" fmla="*/ 63 w 101"/>
                <a:gd name="T69" fmla="*/ 113 h 138"/>
                <a:gd name="T70" fmla="*/ 54 w 101"/>
                <a:gd name="T71" fmla="*/ 115 h 138"/>
                <a:gd name="T72" fmla="*/ 44 w 101"/>
                <a:gd name="T73" fmla="*/ 113 h 138"/>
                <a:gd name="T74" fmla="*/ 37 w 101"/>
                <a:gd name="T75" fmla="*/ 106 h 138"/>
                <a:gd name="T76" fmla="*/ 33 w 101"/>
                <a:gd name="T77" fmla="*/ 95 h 138"/>
                <a:gd name="T78" fmla="*/ 36 w 101"/>
                <a:gd name="T79" fmla="*/ 80 h 138"/>
                <a:gd name="T80" fmla="*/ 49 w 101"/>
                <a:gd name="T81" fmla="*/ 75 h 138"/>
                <a:gd name="T82" fmla="*/ 59 w 101"/>
                <a:gd name="T83" fmla="*/ 78 h 138"/>
                <a:gd name="T84" fmla="*/ 66 w 101"/>
                <a:gd name="T85" fmla="*/ 84 h 138"/>
                <a:gd name="T86" fmla="*/ 70 w 101"/>
                <a:gd name="T87" fmla="*/ 95 h 138"/>
                <a:gd name="T88" fmla="*/ 69 w 101"/>
                <a:gd name="T89" fmla="*/ 106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01" h="138">
                  <a:moveTo>
                    <a:pt x="30" y="132"/>
                  </a:moveTo>
                  <a:cubicBezTo>
                    <a:pt x="37" y="136"/>
                    <a:pt x="46" y="138"/>
                    <a:pt x="57" y="138"/>
                  </a:cubicBezTo>
                  <a:cubicBezTo>
                    <a:pt x="66" y="138"/>
                    <a:pt x="75" y="136"/>
                    <a:pt x="82" y="132"/>
                  </a:cubicBezTo>
                  <a:cubicBezTo>
                    <a:pt x="89" y="129"/>
                    <a:pt x="94" y="124"/>
                    <a:pt x="97" y="117"/>
                  </a:cubicBezTo>
                  <a:cubicBezTo>
                    <a:pt x="100" y="111"/>
                    <a:pt x="101" y="103"/>
                    <a:pt x="100" y="96"/>
                  </a:cubicBezTo>
                  <a:cubicBezTo>
                    <a:pt x="100" y="90"/>
                    <a:pt x="98" y="85"/>
                    <a:pt x="96" y="81"/>
                  </a:cubicBezTo>
                  <a:cubicBezTo>
                    <a:pt x="93" y="76"/>
                    <a:pt x="90" y="72"/>
                    <a:pt x="86" y="69"/>
                  </a:cubicBezTo>
                  <a:cubicBezTo>
                    <a:pt x="84" y="67"/>
                    <a:pt x="81" y="65"/>
                    <a:pt x="78" y="63"/>
                  </a:cubicBezTo>
                  <a:cubicBezTo>
                    <a:pt x="81" y="60"/>
                    <a:pt x="84" y="57"/>
                    <a:pt x="86" y="54"/>
                  </a:cubicBezTo>
                  <a:cubicBezTo>
                    <a:pt x="88" y="49"/>
                    <a:pt x="89" y="43"/>
                    <a:pt x="89" y="37"/>
                  </a:cubicBezTo>
                  <a:cubicBezTo>
                    <a:pt x="88" y="32"/>
                    <a:pt x="87" y="27"/>
                    <a:pt x="84" y="23"/>
                  </a:cubicBezTo>
                  <a:cubicBezTo>
                    <a:pt x="82" y="19"/>
                    <a:pt x="79" y="15"/>
                    <a:pt x="74" y="11"/>
                  </a:cubicBezTo>
                  <a:cubicBezTo>
                    <a:pt x="70" y="8"/>
                    <a:pt x="65" y="5"/>
                    <a:pt x="59" y="3"/>
                  </a:cubicBezTo>
                  <a:cubicBezTo>
                    <a:pt x="54" y="1"/>
                    <a:pt x="47" y="0"/>
                    <a:pt x="40" y="0"/>
                  </a:cubicBezTo>
                  <a:cubicBezTo>
                    <a:pt x="31" y="0"/>
                    <a:pt x="23" y="2"/>
                    <a:pt x="17" y="5"/>
                  </a:cubicBezTo>
                  <a:cubicBezTo>
                    <a:pt x="11" y="8"/>
                    <a:pt x="6" y="13"/>
                    <a:pt x="3" y="19"/>
                  </a:cubicBezTo>
                  <a:cubicBezTo>
                    <a:pt x="1" y="24"/>
                    <a:pt x="0" y="30"/>
                    <a:pt x="0" y="37"/>
                  </a:cubicBezTo>
                  <a:cubicBezTo>
                    <a:pt x="2" y="48"/>
                    <a:pt x="7" y="57"/>
                    <a:pt x="18" y="63"/>
                  </a:cubicBezTo>
                  <a:cubicBezTo>
                    <a:pt x="6" y="70"/>
                    <a:pt x="1" y="81"/>
                    <a:pt x="3" y="96"/>
                  </a:cubicBezTo>
                  <a:cubicBezTo>
                    <a:pt x="4" y="104"/>
                    <a:pt x="6" y="111"/>
                    <a:pt x="11" y="117"/>
                  </a:cubicBezTo>
                  <a:cubicBezTo>
                    <a:pt x="16" y="124"/>
                    <a:pt x="22" y="129"/>
                    <a:pt x="30" y="132"/>
                  </a:cubicBezTo>
                  <a:close/>
                  <a:moveTo>
                    <a:pt x="60" y="44"/>
                  </a:moveTo>
                  <a:cubicBezTo>
                    <a:pt x="59" y="46"/>
                    <a:pt x="58" y="47"/>
                    <a:pt x="57" y="48"/>
                  </a:cubicBezTo>
                  <a:cubicBezTo>
                    <a:pt x="56" y="50"/>
                    <a:pt x="54" y="51"/>
                    <a:pt x="53" y="51"/>
                  </a:cubicBezTo>
                  <a:cubicBezTo>
                    <a:pt x="51" y="52"/>
                    <a:pt x="49" y="53"/>
                    <a:pt x="46" y="53"/>
                  </a:cubicBezTo>
                  <a:cubicBezTo>
                    <a:pt x="42" y="53"/>
                    <a:pt x="38" y="51"/>
                    <a:pt x="35" y="48"/>
                  </a:cubicBezTo>
                  <a:cubicBezTo>
                    <a:pt x="31" y="46"/>
                    <a:pt x="30" y="42"/>
                    <a:pt x="29" y="38"/>
                  </a:cubicBezTo>
                  <a:cubicBezTo>
                    <a:pt x="29" y="34"/>
                    <a:pt x="30" y="30"/>
                    <a:pt x="32" y="27"/>
                  </a:cubicBezTo>
                  <a:cubicBezTo>
                    <a:pt x="35" y="24"/>
                    <a:pt x="38" y="23"/>
                    <a:pt x="43" y="23"/>
                  </a:cubicBezTo>
                  <a:cubicBezTo>
                    <a:pt x="46" y="23"/>
                    <a:pt x="49" y="23"/>
                    <a:pt x="51" y="25"/>
                  </a:cubicBezTo>
                  <a:cubicBezTo>
                    <a:pt x="54" y="26"/>
                    <a:pt x="56" y="28"/>
                    <a:pt x="57" y="30"/>
                  </a:cubicBezTo>
                  <a:cubicBezTo>
                    <a:pt x="59" y="32"/>
                    <a:pt x="60" y="35"/>
                    <a:pt x="60" y="38"/>
                  </a:cubicBezTo>
                  <a:cubicBezTo>
                    <a:pt x="60" y="40"/>
                    <a:pt x="60" y="42"/>
                    <a:pt x="60" y="44"/>
                  </a:cubicBezTo>
                  <a:close/>
                  <a:moveTo>
                    <a:pt x="69" y="106"/>
                  </a:moveTo>
                  <a:cubicBezTo>
                    <a:pt x="68" y="109"/>
                    <a:pt x="66" y="111"/>
                    <a:pt x="63" y="113"/>
                  </a:cubicBezTo>
                  <a:cubicBezTo>
                    <a:pt x="60" y="114"/>
                    <a:pt x="57" y="115"/>
                    <a:pt x="54" y="115"/>
                  </a:cubicBezTo>
                  <a:cubicBezTo>
                    <a:pt x="50" y="115"/>
                    <a:pt x="47" y="114"/>
                    <a:pt x="44" y="113"/>
                  </a:cubicBezTo>
                  <a:cubicBezTo>
                    <a:pt x="41" y="111"/>
                    <a:pt x="39" y="109"/>
                    <a:pt x="37" y="106"/>
                  </a:cubicBezTo>
                  <a:cubicBezTo>
                    <a:pt x="35" y="103"/>
                    <a:pt x="33" y="99"/>
                    <a:pt x="33" y="95"/>
                  </a:cubicBezTo>
                  <a:cubicBezTo>
                    <a:pt x="32" y="89"/>
                    <a:pt x="33" y="84"/>
                    <a:pt x="36" y="80"/>
                  </a:cubicBezTo>
                  <a:cubicBezTo>
                    <a:pt x="39" y="77"/>
                    <a:pt x="43" y="75"/>
                    <a:pt x="49" y="75"/>
                  </a:cubicBezTo>
                  <a:cubicBezTo>
                    <a:pt x="52" y="75"/>
                    <a:pt x="56" y="76"/>
                    <a:pt x="59" y="78"/>
                  </a:cubicBezTo>
                  <a:cubicBezTo>
                    <a:pt x="62" y="79"/>
                    <a:pt x="64" y="81"/>
                    <a:pt x="66" y="84"/>
                  </a:cubicBezTo>
                  <a:cubicBezTo>
                    <a:pt x="68" y="87"/>
                    <a:pt x="70" y="91"/>
                    <a:pt x="70" y="95"/>
                  </a:cubicBezTo>
                  <a:cubicBezTo>
                    <a:pt x="70" y="99"/>
                    <a:pt x="70" y="103"/>
                    <a:pt x="69" y="10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71" name="Freeform 58">
              <a:extLst>
                <a:ext uri="{FF2B5EF4-FFF2-40B4-BE49-F238E27FC236}">
                  <a16:creationId xmlns:a16="http://schemas.microsoft.com/office/drawing/2014/main" id="{059AA2E2-4DF3-45B2-B585-F59A803E3AFA}"/>
                </a:ext>
              </a:extLst>
            </p:cNvPr>
            <p:cNvSpPr>
              <a:spLocks/>
            </p:cNvSpPr>
            <p:nvPr/>
          </p:nvSpPr>
          <p:spPr bwMode="auto">
            <a:xfrm>
              <a:off x="5452774" y="3451690"/>
              <a:ext cx="372882" cy="337289"/>
            </a:xfrm>
            <a:custGeom>
              <a:avLst/>
              <a:gdLst>
                <a:gd name="T0" fmla="*/ 311 w 349"/>
                <a:gd name="T1" fmla="*/ 316 h 316"/>
                <a:gd name="T2" fmla="*/ 75 w 349"/>
                <a:gd name="T3" fmla="*/ 316 h 316"/>
                <a:gd name="T4" fmla="*/ 30 w 349"/>
                <a:gd name="T5" fmla="*/ 276 h 316"/>
                <a:gd name="T6" fmla="*/ 3 w 349"/>
                <a:gd name="T7" fmla="*/ 40 h 316"/>
                <a:gd name="T8" fmla="*/ 38 w 349"/>
                <a:gd name="T9" fmla="*/ 0 h 316"/>
                <a:gd name="T10" fmla="*/ 275 w 349"/>
                <a:gd name="T11" fmla="*/ 0 h 316"/>
                <a:gd name="T12" fmla="*/ 319 w 349"/>
                <a:gd name="T13" fmla="*/ 40 h 316"/>
                <a:gd name="T14" fmla="*/ 346 w 349"/>
                <a:gd name="T15" fmla="*/ 276 h 316"/>
                <a:gd name="T16" fmla="*/ 311 w 349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6">
                  <a:moveTo>
                    <a:pt x="311" y="316"/>
                  </a:moveTo>
                  <a:cubicBezTo>
                    <a:pt x="75" y="316"/>
                    <a:pt x="75" y="316"/>
                    <a:pt x="75" y="316"/>
                  </a:cubicBezTo>
                  <a:cubicBezTo>
                    <a:pt x="52" y="316"/>
                    <a:pt x="32" y="298"/>
                    <a:pt x="30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9" y="298"/>
                    <a:pt x="333" y="316"/>
                    <a:pt x="311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72" name="Freeform 59">
              <a:extLst>
                <a:ext uri="{FF2B5EF4-FFF2-40B4-BE49-F238E27FC236}">
                  <a16:creationId xmlns:a16="http://schemas.microsoft.com/office/drawing/2014/main" id="{EE1C0907-5798-4D43-BD4F-CFDB8ACBDC2A}"/>
                </a:ext>
              </a:extLst>
            </p:cNvPr>
            <p:cNvSpPr>
              <a:spLocks/>
            </p:cNvSpPr>
            <p:nvPr/>
          </p:nvSpPr>
          <p:spPr bwMode="auto">
            <a:xfrm>
              <a:off x="5500796" y="3464119"/>
              <a:ext cx="324859" cy="324859"/>
            </a:xfrm>
            <a:custGeom>
              <a:avLst/>
              <a:gdLst>
                <a:gd name="T0" fmla="*/ 274 w 304"/>
                <a:gd name="T1" fmla="*/ 28 h 304"/>
                <a:gd name="T2" fmla="*/ 301 w 304"/>
                <a:gd name="T3" fmla="*/ 264 h 304"/>
                <a:gd name="T4" fmla="*/ 266 w 304"/>
                <a:gd name="T5" fmla="*/ 304 h 304"/>
                <a:gd name="T6" fmla="*/ 30 w 304"/>
                <a:gd name="T7" fmla="*/ 304 h 304"/>
                <a:gd name="T8" fmla="*/ 0 w 304"/>
                <a:gd name="T9" fmla="*/ 293 h 304"/>
                <a:gd name="T10" fmla="*/ 259 w 304"/>
                <a:gd name="T11" fmla="*/ 0 h 304"/>
                <a:gd name="T12" fmla="*/ 274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4" y="28"/>
                  </a:moveTo>
                  <a:cubicBezTo>
                    <a:pt x="301" y="264"/>
                    <a:pt x="301" y="264"/>
                    <a:pt x="301" y="264"/>
                  </a:cubicBezTo>
                  <a:cubicBezTo>
                    <a:pt x="304" y="286"/>
                    <a:pt x="288" y="304"/>
                    <a:pt x="266" y="304"/>
                  </a:cubicBezTo>
                  <a:cubicBezTo>
                    <a:pt x="30" y="304"/>
                    <a:pt x="30" y="304"/>
                    <a:pt x="30" y="304"/>
                  </a:cubicBezTo>
                  <a:cubicBezTo>
                    <a:pt x="18" y="304"/>
                    <a:pt x="8" y="300"/>
                    <a:pt x="0" y="293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7"/>
                    <a:pt x="273" y="17"/>
                    <a:pt x="274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73" name="Freeform 60">
              <a:extLst>
                <a:ext uri="{FF2B5EF4-FFF2-40B4-BE49-F238E27FC236}">
                  <a16:creationId xmlns:a16="http://schemas.microsoft.com/office/drawing/2014/main" id="{32583C36-91FF-4143-AB28-DE5736551DE0}"/>
                </a:ext>
              </a:extLst>
            </p:cNvPr>
            <p:cNvSpPr>
              <a:spLocks/>
            </p:cNvSpPr>
            <p:nvPr/>
          </p:nvSpPr>
          <p:spPr bwMode="auto">
            <a:xfrm>
              <a:off x="5581023" y="3547735"/>
              <a:ext cx="102260" cy="145198"/>
            </a:xfrm>
            <a:custGeom>
              <a:avLst/>
              <a:gdLst>
                <a:gd name="T0" fmla="*/ 64 w 96"/>
                <a:gd name="T1" fmla="*/ 118 h 136"/>
                <a:gd name="T2" fmla="*/ 64 w 96"/>
                <a:gd name="T3" fmla="*/ 106 h 136"/>
                <a:gd name="T4" fmla="*/ 65 w 96"/>
                <a:gd name="T5" fmla="*/ 95 h 136"/>
                <a:gd name="T6" fmla="*/ 67 w 96"/>
                <a:gd name="T7" fmla="*/ 84 h 136"/>
                <a:gd name="T8" fmla="*/ 74 w 96"/>
                <a:gd name="T9" fmla="*/ 57 h 136"/>
                <a:gd name="T10" fmla="*/ 84 w 96"/>
                <a:gd name="T11" fmla="*/ 40 h 136"/>
                <a:gd name="T12" fmla="*/ 92 w 96"/>
                <a:gd name="T13" fmla="*/ 26 h 136"/>
                <a:gd name="T14" fmla="*/ 96 w 96"/>
                <a:gd name="T15" fmla="*/ 15 h 136"/>
                <a:gd name="T16" fmla="*/ 90 w 96"/>
                <a:gd name="T17" fmla="*/ 3 h 136"/>
                <a:gd name="T18" fmla="*/ 75 w 96"/>
                <a:gd name="T19" fmla="*/ 0 h 136"/>
                <a:gd name="T20" fmla="*/ 17 w 96"/>
                <a:gd name="T21" fmla="*/ 0 h 136"/>
                <a:gd name="T22" fmla="*/ 5 w 96"/>
                <a:gd name="T23" fmla="*/ 2 h 136"/>
                <a:gd name="T24" fmla="*/ 1 w 96"/>
                <a:gd name="T25" fmla="*/ 13 h 136"/>
                <a:gd name="T26" fmla="*/ 7 w 96"/>
                <a:gd name="T27" fmla="*/ 24 h 136"/>
                <a:gd name="T28" fmla="*/ 20 w 96"/>
                <a:gd name="T29" fmla="*/ 27 h 136"/>
                <a:gd name="T30" fmla="*/ 61 w 96"/>
                <a:gd name="T31" fmla="*/ 27 h 136"/>
                <a:gd name="T32" fmla="*/ 48 w 96"/>
                <a:gd name="T33" fmla="*/ 51 h 136"/>
                <a:gd name="T34" fmla="*/ 38 w 96"/>
                <a:gd name="T35" fmla="*/ 79 h 136"/>
                <a:gd name="T36" fmla="*/ 32 w 96"/>
                <a:gd name="T37" fmla="*/ 102 h 136"/>
                <a:gd name="T38" fmla="*/ 32 w 96"/>
                <a:gd name="T39" fmla="*/ 118 h 136"/>
                <a:gd name="T40" fmla="*/ 37 w 96"/>
                <a:gd name="T41" fmla="*/ 131 h 136"/>
                <a:gd name="T42" fmla="*/ 49 w 96"/>
                <a:gd name="T43" fmla="*/ 136 h 136"/>
                <a:gd name="T44" fmla="*/ 59 w 96"/>
                <a:gd name="T45" fmla="*/ 132 h 136"/>
                <a:gd name="T46" fmla="*/ 64 w 96"/>
                <a:gd name="T47" fmla="*/ 11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96" h="136">
                  <a:moveTo>
                    <a:pt x="64" y="118"/>
                  </a:moveTo>
                  <a:cubicBezTo>
                    <a:pt x="64" y="115"/>
                    <a:pt x="64" y="111"/>
                    <a:pt x="64" y="106"/>
                  </a:cubicBezTo>
                  <a:cubicBezTo>
                    <a:pt x="64" y="102"/>
                    <a:pt x="65" y="98"/>
                    <a:pt x="65" y="95"/>
                  </a:cubicBezTo>
                  <a:cubicBezTo>
                    <a:pt x="65" y="92"/>
                    <a:pt x="66" y="88"/>
                    <a:pt x="67" y="84"/>
                  </a:cubicBezTo>
                  <a:cubicBezTo>
                    <a:pt x="69" y="73"/>
                    <a:pt x="71" y="64"/>
                    <a:pt x="74" y="57"/>
                  </a:cubicBezTo>
                  <a:cubicBezTo>
                    <a:pt x="77" y="50"/>
                    <a:pt x="81" y="44"/>
                    <a:pt x="84" y="40"/>
                  </a:cubicBezTo>
                  <a:cubicBezTo>
                    <a:pt x="87" y="35"/>
                    <a:pt x="90" y="30"/>
                    <a:pt x="92" y="26"/>
                  </a:cubicBezTo>
                  <a:cubicBezTo>
                    <a:pt x="95" y="21"/>
                    <a:pt x="96" y="18"/>
                    <a:pt x="96" y="15"/>
                  </a:cubicBezTo>
                  <a:cubicBezTo>
                    <a:pt x="95" y="10"/>
                    <a:pt x="93" y="6"/>
                    <a:pt x="90" y="3"/>
                  </a:cubicBezTo>
                  <a:cubicBezTo>
                    <a:pt x="86" y="1"/>
                    <a:pt x="82" y="0"/>
                    <a:pt x="75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2" y="0"/>
                    <a:pt x="8" y="1"/>
                    <a:pt x="5" y="2"/>
                  </a:cubicBezTo>
                  <a:cubicBezTo>
                    <a:pt x="3" y="3"/>
                    <a:pt x="0" y="6"/>
                    <a:pt x="1" y="13"/>
                  </a:cubicBezTo>
                  <a:cubicBezTo>
                    <a:pt x="1" y="18"/>
                    <a:pt x="3" y="21"/>
                    <a:pt x="7" y="24"/>
                  </a:cubicBezTo>
                  <a:cubicBezTo>
                    <a:pt x="10" y="26"/>
                    <a:pt x="14" y="27"/>
                    <a:pt x="20" y="27"/>
                  </a:cubicBezTo>
                  <a:cubicBezTo>
                    <a:pt x="61" y="27"/>
                    <a:pt x="61" y="27"/>
                    <a:pt x="61" y="27"/>
                  </a:cubicBezTo>
                  <a:cubicBezTo>
                    <a:pt x="56" y="35"/>
                    <a:pt x="51" y="43"/>
                    <a:pt x="48" y="51"/>
                  </a:cubicBezTo>
                  <a:cubicBezTo>
                    <a:pt x="44" y="60"/>
                    <a:pt x="40" y="70"/>
                    <a:pt x="38" y="79"/>
                  </a:cubicBezTo>
                  <a:cubicBezTo>
                    <a:pt x="35" y="88"/>
                    <a:pt x="33" y="96"/>
                    <a:pt x="32" y="102"/>
                  </a:cubicBezTo>
                  <a:cubicBezTo>
                    <a:pt x="32" y="109"/>
                    <a:pt x="31" y="114"/>
                    <a:pt x="32" y="118"/>
                  </a:cubicBezTo>
                  <a:cubicBezTo>
                    <a:pt x="32" y="124"/>
                    <a:pt x="34" y="128"/>
                    <a:pt x="37" y="131"/>
                  </a:cubicBezTo>
                  <a:cubicBezTo>
                    <a:pt x="40" y="134"/>
                    <a:pt x="44" y="136"/>
                    <a:pt x="49" y="136"/>
                  </a:cubicBezTo>
                  <a:cubicBezTo>
                    <a:pt x="53" y="136"/>
                    <a:pt x="57" y="135"/>
                    <a:pt x="59" y="132"/>
                  </a:cubicBezTo>
                  <a:cubicBezTo>
                    <a:pt x="62" y="129"/>
                    <a:pt x="63" y="124"/>
                    <a:pt x="64" y="118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74" name="Freeform 61">
              <a:extLst>
                <a:ext uri="{FF2B5EF4-FFF2-40B4-BE49-F238E27FC236}">
                  <a16:creationId xmlns:a16="http://schemas.microsoft.com/office/drawing/2014/main" id="{09C96620-D95D-4361-8911-EC28CA1D8EF2}"/>
                </a:ext>
              </a:extLst>
            </p:cNvPr>
            <p:cNvSpPr>
              <a:spLocks/>
            </p:cNvSpPr>
            <p:nvPr/>
          </p:nvSpPr>
          <p:spPr bwMode="auto">
            <a:xfrm>
              <a:off x="5501926" y="3881069"/>
              <a:ext cx="372882" cy="337289"/>
            </a:xfrm>
            <a:custGeom>
              <a:avLst/>
              <a:gdLst>
                <a:gd name="T0" fmla="*/ 311 w 349"/>
                <a:gd name="T1" fmla="*/ 316 h 316"/>
                <a:gd name="T2" fmla="*/ 75 w 349"/>
                <a:gd name="T3" fmla="*/ 316 h 316"/>
                <a:gd name="T4" fmla="*/ 30 w 349"/>
                <a:gd name="T5" fmla="*/ 276 h 316"/>
                <a:gd name="T6" fmla="*/ 3 w 349"/>
                <a:gd name="T7" fmla="*/ 40 h 316"/>
                <a:gd name="T8" fmla="*/ 38 w 349"/>
                <a:gd name="T9" fmla="*/ 0 h 316"/>
                <a:gd name="T10" fmla="*/ 275 w 349"/>
                <a:gd name="T11" fmla="*/ 0 h 316"/>
                <a:gd name="T12" fmla="*/ 319 w 349"/>
                <a:gd name="T13" fmla="*/ 40 h 316"/>
                <a:gd name="T14" fmla="*/ 347 w 349"/>
                <a:gd name="T15" fmla="*/ 276 h 316"/>
                <a:gd name="T16" fmla="*/ 311 w 349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6">
                  <a:moveTo>
                    <a:pt x="311" y="316"/>
                  </a:moveTo>
                  <a:cubicBezTo>
                    <a:pt x="75" y="316"/>
                    <a:pt x="75" y="316"/>
                    <a:pt x="75" y="316"/>
                  </a:cubicBezTo>
                  <a:cubicBezTo>
                    <a:pt x="53" y="316"/>
                    <a:pt x="33" y="299"/>
                    <a:pt x="30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7" y="276"/>
                    <a:pt x="347" y="276"/>
                    <a:pt x="347" y="276"/>
                  </a:cubicBezTo>
                  <a:cubicBezTo>
                    <a:pt x="349" y="299"/>
                    <a:pt x="333" y="316"/>
                    <a:pt x="311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75" name="Freeform 62">
              <a:extLst>
                <a:ext uri="{FF2B5EF4-FFF2-40B4-BE49-F238E27FC236}">
                  <a16:creationId xmlns:a16="http://schemas.microsoft.com/office/drawing/2014/main" id="{F6B24FDA-C653-4CD0-99A1-5220CDED2713}"/>
                </a:ext>
              </a:extLst>
            </p:cNvPr>
            <p:cNvSpPr>
              <a:spLocks/>
            </p:cNvSpPr>
            <p:nvPr/>
          </p:nvSpPr>
          <p:spPr bwMode="auto">
            <a:xfrm>
              <a:off x="5549949" y="3893498"/>
              <a:ext cx="324859" cy="324859"/>
            </a:xfrm>
            <a:custGeom>
              <a:avLst/>
              <a:gdLst>
                <a:gd name="T0" fmla="*/ 274 w 304"/>
                <a:gd name="T1" fmla="*/ 28 h 304"/>
                <a:gd name="T2" fmla="*/ 302 w 304"/>
                <a:gd name="T3" fmla="*/ 264 h 304"/>
                <a:gd name="T4" fmla="*/ 266 w 304"/>
                <a:gd name="T5" fmla="*/ 304 h 304"/>
                <a:gd name="T6" fmla="*/ 30 w 304"/>
                <a:gd name="T7" fmla="*/ 304 h 304"/>
                <a:gd name="T8" fmla="*/ 0 w 304"/>
                <a:gd name="T9" fmla="*/ 293 h 304"/>
                <a:gd name="T10" fmla="*/ 259 w 304"/>
                <a:gd name="T11" fmla="*/ 0 h 304"/>
                <a:gd name="T12" fmla="*/ 274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4" y="28"/>
                  </a:moveTo>
                  <a:cubicBezTo>
                    <a:pt x="302" y="264"/>
                    <a:pt x="302" y="264"/>
                    <a:pt x="302" y="264"/>
                  </a:cubicBezTo>
                  <a:cubicBezTo>
                    <a:pt x="304" y="287"/>
                    <a:pt x="288" y="304"/>
                    <a:pt x="266" y="304"/>
                  </a:cubicBezTo>
                  <a:cubicBezTo>
                    <a:pt x="30" y="304"/>
                    <a:pt x="30" y="304"/>
                    <a:pt x="30" y="304"/>
                  </a:cubicBezTo>
                  <a:cubicBezTo>
                    <a:pt x="19" y="304"/>
                    <a:pt x="8" y="300"/>
                    <a:pt x="0" y="293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8" y="7"/>
                    <a:pt x="273" y="17"/>
                    <a:pt x="274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76" name="Freeform 63">
              <a:extLst>
                <a:ext uri="{FF2B5EF4-FFF2-40B4-BE49-F238E27FC236}">
                  <a16:creationId xmlns:a16="http://schemas.microsoft.com/office/drawing/2014/main" id="{03A14F6B-43D0-402F-936F-CF823AFBF45B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5373" y="3977114"/>
              <a:ext cx="85311" cy="147458"/>
            </a:xfrm>
            <a:custGeom>
              <a:avLst/>
              <a:gdLst>
                <a:gd name="T0" fmla="*/ 15 w 80"/>
                <a:gd name="T1" fmla="*/ 60 h 138"/>
                <a:gd name="T2" fmla="*/ 40 w 80"/>
                <a:gd name="T3" fmla="*/ 46 h 138"/>
                <a:gd name="T4" fmla="*/ 49 w 80"/>
                <a:gd name="T5" fmla="*/ 120 h 138"/>
                <a:gd name="T6" fmla="*/ 54 w 80"/>
                <a:gd name="T7" fmla="*/ 133 h 138"/>
                <a:gd name="T8" fmla="*/ 65 w 80"/>
                <a:gd name="T9" fmla="*/ 138 h 138"/>
                <a:gd name="T10" fmla="*/ 78 w 80"/>
                <a:gd name="T11" fmla="*/ 117 h 138"/>
                <a:gd name="T12" fmla="*/ 67 w 80"/>
                <a:gd name="T13" fmla="*/ 16 h 138"/>
                <a:gd name="T14" fmla="*/ 62 w 80"/>
                <a:gd name="T15" fmla="*/ 4 h 138"/>
                <a:gd name="T16" fmla="*/ 51 w 80"/>
                <a:gd name="T17" fmla="*/ 0 h 138"/>
                <a:gd name="T18" fmla="*/ 44 w 80"/>
                <a:gd name="T19" fmla="*/ 2 h 138"/>
                <a:gd name="T20" fmla="*/ 38 w 80"/>
                <a:gd name="T21" fmla="*/ 11 h 138"/>
                <a:gd name="T22" fmla="*/ 29 w 80"/>
                <a:gd name="T23" fmla="*/ 23 h 138"/>
                <a:gd name="T24" fmla="*/ 14 w 80"/>
                <a:gd name="T25" fmla="*/ 33 h 138"/>
                <a:gd name="T26" fmla="*/ 4 w 80"/>
                <a:gd name="T27" fmla="*/ 39 h 138"/>
                <a:gd name="T28" fmla="*/ 1 w 80"/>
                <a:gd name="T29" fmla="*/ 48 h 138"/>
                <a:gd name="T30" fmla="*/ 6 w 80"/>
                <a:gd name="T31" fmla="*/ 57 h 138"/>
                <a:gd name="T32" fmla="*/ 15 w 80"/>
                <a:gd name="T33" fmla="*/ 6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15" y="60"/>
                  </a:moveTo>
                  <a:cubicBezTo>
                    <a:pt x="18" y="60"/>
                    <a:pt x="24" y="59"/>
                    <a:pt x="40" y="46"/>
                  </a:cubicBezTo>
                  <a:cubicBezTo>
                    <a:pt x="49" y="120"/>
                    <a:pt x="49" y="120"/>
                    <a:pt x="49" y="120"/>
                  </a:cubicBezTo>
                  <a:cubicBezTo>
                    <a:pt x="49" y="126"/>
                    <a:pt x="51" y="130"/>
                    <a:pt x="54" y="133"/>
                  </a:cubicBezTo>
                  <a:cubicBezTo>
                    <a:pt x="57" y="136"/>
                    <a:pt x="61" y="138"/>
                    <a:pt x="65" y="138"/>
                  </a:cubicBezTo>
                  <a:cubicBezTo>
                    <a:pt x="72" y="138"/>
                    <a:pt x="80" y="134"/>
                    <a:pt x="78" y="117"/>
                  </a:cubicBezTo>
                  <a:cubicBezTo>
                    <a:pt x="67" y="16"/>
                    <a:pt x="67" y="16"/>
                    <a:pt x="67" y="16"/>
                  </a:cubicBezTo>
                  <a:cubicBezTo>
                    <a:pt x="66" y="11"/>
                    <a:pt x="64" y="7"/>
                    <a:pt x="62" y="4"/>
                  </a:cubicBezTo>
                  <a:cubicBezTo>
                    <a:pt x="59" y="1"/>
                    <a:pt x="55" y="0"/>
                    <a:pt x="51" y="0"/>
                  </a:cubicBezTo>
                  <a:cubicBezTo>
                    <a:pt x="48" y="0"/>
                    <a:pt x="45" y="1"/>
                    <a:pt x="44" y="2"/>
                  </a:cubicBezTo>
                  <a:cubicBezTo>
                    <a:pt x="43" y="3"/>
                    <a:pt x="42" y="5"/>
                    <a:pt x="38" y="11"/>
                  </a:cubicBezTo>
                  <a:cubicBezTo>
                    <a:pt x="36" y="15"/>
                    <a:pt x="32" y="19"/>
                    <a:pt x="29" y="23"/>
                  </a:cubicBezTo>
                  <a:cubicBezTo>
                    <a:pt x="25" y="26"/>
                    <a:pt x="20" y="30"/>
                    <a:pt x="14" y="33"/>
                  </a:cubicBezTo>
                  <a:cubicBezTo>
                    <a:pt x="9" y="35"/>
                    <a:pt x="6" y="37"/>
                    <a:pt x="4" y="39"/>
                  </a:cubicBezTo>
                  <a:cubicBezTo>
                    <a:pt x="2" y="40"/>
                    <a:pt x="0" y="43"/>
                    <a:pt x="1" y="48"/>
                  </a:cubicBezTo>
                  <a:cubicBezTo>
                    <a:pt x="1" y="51"/>
                    <a:pt x="3" y="54"/>
                    <a:pt x="6" y="57"/>
                  </a:cubicBezTo>
                  <a:cubicBezTo>
                    <a:pt x="8" y="59"/>
                    <a:pt x="11" y="60"/>
                    <a:pt x="15" y="60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77" name="Freeform 64">
              <a:extLst>
                <a:ext uri="{FF2B5EF4-FFF2-40B4-BE49-F238E27FC236}">
                  <a16:creationId xmlns:a16="http://schemas.microsoft.com/office/drawing/2014/main" id="{4F4B6430-B963-4391-AB61-1E692595FDD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685543" y="3975984"/>
              <a:ext cx="116384" cy="148588"/>
            </a:xfrm>
            <a:custGeom>
              <a:avLst/>
              <a:gdLst>
                <a:gd name="T0" fmla="*/ 101 w 109"/>
                <a:gd name="T1" fmla="*/ 85 h 139"/>
                <a:gd name="T2" fmla="*/ 89 w 109"/>
                <a:gd name="T3" fmla="*/ 83 h 139"/>
                <a:gd name="T4" fmla="*/ 88 w 109"/>
                <a:gd name="T5" fmla="*/ 83 h 139"/>
                <a:gd name="T6" fmla="*/ 81 w 109"/>
                <a:gd name="T7" fmla="*/ 18 h 139"/>
                <a:gd name="T8" fmla="*/ 62 w 109"/>
                <a:gd name="T9" fmla="*/ 0 h 139"/>
                <a:gd name="T10" fmla="*/ 54 w 109"/>
                <a:gd name="T11" fmla="*/ 3 h 139"/>
                <a:gd name="T12" fmla="*/ 47 w 109"/>
                <a:gd name="T13" fmla="*/ 13 h 139"/>
                <a:gd name="T14" fmla="*/ 7 w 109"/>
                <a:gd name="T15" fmla="*/ 75 h 139"/>
                <a:gd name="T16" fmla="*/ 5 w 109"/>
                <a:gd name="T17" fmla="*/ 79 h 139"/>
                <a:gd name="T18" fmla="*/ 3 w 109"/>
                <a:gd name="T19" fmla="*/ 83 h 139"/>
                <a:gd name="T20" fmla="*/ 1 w 109"/>
                <a:gd name="T21" fmla="*/ 87 h 139"/>
                <a:gd name="T22" fmla="*/ 1 w 109"/>
                <a:gd name="T23" fmla="*/ 92 h 139"/>
                <a:gd name="T24" fmla="*/ 7 w 109"/>
                <a:gd name="T25" fmla="*/ 104 h 139"/>
                <a:gd name="T26" fmla="*/ 22 w 109"/>
                <a:gd name="T27" fmla="*/ 109 h 139"/>
                <a:gd name="T28" fmla="*/ 63 w 109"/>
                <a:gd name="T29" fmla="*/ 109 h 139"/>
                <a:gd name="T30" fmla="*/ 65 w 109"/>
                <a:gd name="T31" fmla="*/ 122 h 139"/>
                <a:gd name="T32" fmla="*/ 70 w 109"/>
                <a:gd name="T33" fmla="*/ 134 h 139"/>
                <a:gd name="T34" fmla="*/ 81 w 109"/>
                <a:gd name="T35" fmla="*/ 139 h 139"/>
                <a:gd name="T36" fmla="*/ 90 w 109"/>
                <a:gd name="T37" fmla="*/ 134 h 139"/>
                <a:gd name="T38" fmla="*/ 93 w 109"/>
                <a:gd name="T39" fmla="*/ 122 h 139"/>
                <a:gd name="T40" fmla="*/ 91 w 109"/>
                <a:gd name="T41" fmla="*/ 109 h 139"/>
                <a:gd name="T42" fmla="*/ 94 w 109"/>
                <a:gd name="T43" fmla="*/ 109 h 139"/>
                <a:gd name="T44" fmla="*/ 105 w 109"/>
                <a:gd name="T45" fmla="*/ 106 h 139"/>
                <a:gd name="T46" fmla="*/ 109 w 109"/>
                <a:gd name="T47" fmla="*/ 96 h 139"/>
                <a:gd name="T48" fmla="*/ 101 w 109"/>
                <a:gd name="T49" fmla="*/ 85 h 139"/>
                <a:gd name="T50" fmla="*/ 56 w 109"/>
                <a:gd name="T51" fmla="*/ 44 h 139"/>
                <a:gd name="T52" fmla="*/ 60 w 109"/>
                <a:gd name="T53" fmla="*/ 83 h 139"/>
                <a:gd name="T54" fmla="*/ 32 w 109"/>
                <a:gd name="T55" fmla="*/ 83 h 139"/>
                <a:gd name="T56" fmla="*/ 56 w 109"/>
                <a:gd name="T57" fmla="*/ 44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139">
                  <a:moveTo>
                    <a:pt x="101" y="85"/>
                  </a:moveTo>
                  <a:cubicBezTo>
                    <a:pt x="98" y="84"/>
                    <a:pt x="94" y="83"/>
                    <a:pt x="89" y="83"/>
                  </a:cubicBezTo>
                  <a:cubicBezTo>
                    <a:pt x="88" y="83"/>
                    <a:pt x="88" y="83"/>
                    <a:pt x="88" y="83"/>
                  </a:cubicBezTo>
                  <a:cubicBezTo>
                    <a:pt x="81" y="18"/>
                    <a:pt x="81" y="18"/>
                    <a:pt x="81" y="18"/>
                  </a:cubicBezTo>
                  <a:cubicBezTo>
                    <a:pt x="80" y="6"/>
                    <a:pt x="73" y="0"/>
                    <a:pt x="62" y="0"/>
                  </a:cubicBezTo>
                  <a:cubicBezTo>
                    <a:pt x="59" y="0"/>
                    <a:pt x="56" y="1"/>
                    <a:pt x="54" y="3"/>
                  </a:cubicBezTo>
                  <a:cubicBezTo>
                    <a:pt x="52" y="5"/>
                    <a:pt x="50" y="8"/>
                    <a:pt x="47" y="13"/>
                  </a:cubicBezTo>
                  <a:cubicBezTo>
                    <a:pt x="7" y="75"/>
                    <a:pt x="7" y="75"/>
                    <a:pt x="7" y="75"/>
                  </a:cubicBezTo>
                  <a:cubicBezTo>
                    <a:pt x="5" y="79"/>
                    <a:pt x="5" y="79"/>
                    <a:pt x="5" y="79"/>
                  </a:cubicBezTo>
                  <a:cubicBezTo>
                    <a:pt x="4" y="81"/>
                    <a:pt x="3" y="82"/>
                    <a:pt x="3" y="83"/>
                  </a:cubicBezTo>
                  <a:cubicBezTo>
                    <a:pt x="2" y="85"/>
                    <a:pt x="1" y="86"/>
                    <a:pt x="1" y="87"/>
                  </a:cubicBezTo>
                  <a:cubicBezTo>
                    <a:pt x="0" y="89"/>
                    <a:pt x="0" y="90"/>
                    <a:pt x="1" y="92"/>
                  </a:cubicBezTo>
                  <a:cubicBezTo>
                    <a:pt x="1" y="97"/>
                    <a:pt x="3" y="101"/>
                    <a:pt x="7" y="104"/>
                  </a:cubicBezTo>
                  <a:cubicBezTo>
                    <a:pt x="11" y="107"/>
                    <a:pt x="16" y="109"/>
                    <a:pt x="22" y="109"/>
                  </a:cubicBezTo>
                  <a:cubicBezTo>
                    <a:pt x="63" y="109"/>
                    <a:pt x="63" y="109"/>
                    <a:pt x="63" y="109"/>
                  </a:cubicBezTo>
                  <a:cubicBezTo>
                    <a:pt x="65" y="122"/>
                    <a:pt x="65" y="122"/>
                    <a:pt x="65" y="122"/>
                  </a:cubicBezTo>
                  <a:cubicBezTo>
                    <a:pt x="65" y="127"/>
                    <a:pt x="67" y="131"/>
                    <a:pt x="70" y="134"/>
                  </a:cubicBezTo>
                  <a:cubicBezTo>
                    <a:pt x="73" y="137"/>
                    <a:pt x="77" y="139"/>
                    <a:pt x="81" y="139"/>
                  </a:cubicBezTo>
                  <a:cubicBezTo>
                    <a:pt x="85" y="139"/>
                    <a:pt x="88" y="137"/>
                    <a:pt x="90" y="134"/>
                  </a:cubicBezTo>
                  <a:cubicBezTo>
                    <a:pt x="93" y="132"/>
                    <a:pt x="93" y="127"/>
                    <a:pt x="93" y="122"/>
                  </a:cubicBezTo>
                  <a:cubicBezTo>
                    <a:pt x="91" y="109"/>
                    <a:pt x="91" y="109"/>
                    <a:pt x="91" y="109"/>
                  </a:cubicBezTo>
                  <a:cubicBezTo>
                    <a:pt x="94" y="109"/>
                    <a:pt x="94" y="109"/>
                    <a:pt x="94" y="109"/>
                  </a:cubicBezTo>
                  <a:cubicBezTo>
                    <a:pt x="99" y="109"/>
                    <a:pt x="103" y="108"/>
                    <a:pt x="105" y="106"/>
                  </a:cubicBezTo>
                  <a:cubicBezTo>
                    <a:pt x="107" y="105"/>
                    <a:pt x="109" y="102"/>
                    <a:pt x="109" y="96"/>
                  </a:cubicBezTo>
                  <a:cubicBezTo>
                    <a:pt x="108" y="89"/>
                    <a:pt x="104" y="86"/>
                    <a:pt x="101" y="85"/>
                  </a:cubicBezTo>
                  <a:close/>
                  <a:moveTo>
                    <a:pt x="56" y="44"/>
                  </a:moveTo>
                  <a:cubicBezTo>
                    <a:pt x="60" y="83"/>
                    <a:pt x="60" y="83"/>
                    <a:pt x="60" y="83"/>
                  </a:cubicBezTo>
                  <a:cubicBezTo>
                    <a:pt x="32" y="83"/>
                    <a:pt x="32" y="83"/>
                    <a:pt x="32" y="83"/>
                  </a:cubicBezTo>
                  <a:lnTo>
                    <a:pt x="56" y="44"/>
                  </a:ln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78" name="Freeform 65">
              <a:extLst>
                <a:ext uri="{FF2B5EF4-FFF2-40B4-BE49-F238E27FC236}">
                  <a16:creationId xmlns:a16="http://schemas.microsoft.com/office/drawing/2014/main" id="{688791C2-6841-4840-B867-48CBFADFB537}"/>
                </a:ext>
              </a:extLst>
            </p:cNvPr>
            <p:cNvSpPr>
              <a:spLocks/>
            </p:cNvSpPr>
            <p:nvPr/>
          </p:nvSpPr>
          <p:spPr bwMode="auto">
            <a:xfrm>
              <a:off x="5072547" y="3881069"/>
              <a:ext cx="372882" cy="337289"/>
            </a:xfrm>
            <a:custGeom>
              <a:avLst/>
              <a:gdLst>
                <a:gd name="T0" fmla="*/ 311 w 349"/>
                <a:gd name="T1" fmla="*/ 316 h 316"/>
                <a:gd name="T2" fmla="*/ 75 w 349"/>
                <a:gd name="T3" fmla="*/ 316 h 316"/>
                <a:gd name="T4" fmla="*/ 30 w 349"/>
                <a:gd name="T5" fmla="*/ 276 h 316"/>
                <a:gd name="T6" fmla="*/ 3 w 349"/>
                <a:gd name="T7" fmla="*/ 40 h 316"/>
                <a:gd name="T8" fmla="*/ 38 w 349"/>
                <a:gd name="T9" fmla="*/ 0 h 316"/>
                <a:gd name="T10" fmla="*/ 275 w 349"/>
                <a:gd name="T11" fmla="*/ 0 h 316"/>
                <a:gd name="T12" fmla="*/ 319 w 349"/>
                <a:gd name="T13" fmla="*/ 40 h 316"/>
                <a:gd name="T14" fmla="*/ 347 w 349"/>
                <a:gd name="T15" fmla="*/ 276 h 316"/>
                <a:gd name="T16" fmla="*/ 311 w 349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6">
                  <a:moveTo>
                    <a:pt x="311" y="316"/>
                  </a:moveTo>
                  <a:cubicBezTo>
                    <a:pt x="75" y="316"/>
                    <a:pt x="75" y="316"/>
                    <a:pt x="75" y="316"/>
                  </a:cubicBezTo>
                  <a:cubicBezTo>
                    <a:pt x="53" y="316"/>
                    <a:pt x="33" y="299"/>
                    <a:pt x="30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7" y="276"/>
                    <a:pt x="347" y="276"/>
                    <a:pt x="347" y="276"/>
                  </a:cubicBezTo>
                  <a:cubicBezTo>
                    <a:pt x="349" y="299"/>
                    <a:pt x="333" y="316"/>
                    <a:pt x="311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79" name="Freeform 66">
              <a:extLst>
                <a:ext uri="{FF2B5EF4-FFF2-40B4-BE49-F238E27FC236}">
                  <a16:creationId xmlns:a16="http://schemas.microsoft.com/office/drawing/2014/main" id="{67D82B38-D6F9-4B42-97AA-FC723368D799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0570" y="3893498"/>
              <a:ext cx="324859" cy="324859"/>
            </a:xfrm>
            <a:custGeom>
              <a:avLst/>
              <a:gdLst>
                <a:gd name="T0" fmla="*/ 274 w 304"/>
                <a:gd name="T1" fmla="*/ 28 h 304"/>
                <a:gd name="T2" fmla="*/ 302 w 304"/>
                <a:gd name="T3" fmla="*/ 264 h 304"/>
                <a:gd name="T4" fmla="*/ 266 w 304"/>
                <a:gd name="T5" fmla="*/ 304 h 304"/>
                <a:gd name="T6" fmla="*/ 30 w 304"/>
                <a:gd name="T7" fmla="*/ 304 h 304"/>
                <a:gd name="T8" fmla="*/ 0 w 304"/>
                <a:gd name="T9" fmla="*/ 293 h 304"/>
                <a:gd name="T10" fmla="*/ 259 w 304"/>
                <a:gd name="T11" fmla="*/ 0 h 304"/>
                <a:gd name="T12" fmla="*/ 274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4" y="28"/>
                  </a:moveTo>
                  <a:cubicBezTo>
                    <a:pt x="302" y="264"/>
                    <a:pt x="302" y="264"/>
                    <a:pt x="302" y="264"/>
                  </a:cubicBezTo>
                  <a:cubicBezTo>
                    <a:pt x="304" y="287"/>
                    <a:pt x="288" y="304"/>
                    <a:pt x="266" y="304"/>
                  </a:cubicBezTo>
                  <a:cubicBezTo>
                    <a:pt x="30" y="304"/>
                    <a:pt x="30" y="304"/>
                    <a:pt x="30" y="304"/>
                  </a:cubicBezTo>
                  <a:cubicBezTo>
                    <a:pt x="19" y="304"/>
                    <a:pt x="8" y="300"/>
                    <a:pt x="0" y="293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7"/>
                    <a:pt x="273" y="17"/>
                    <a:pt x="274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80" name="Freeform 67">
              <a:extLst>
                <a:ext uri="{FF2B5EF4-FFF2-40B4-BE49-F238E27FC236}">
                  <a16:creationId xmlns:a16="http://schemas.microsoft.com/office/drawing/2014/main" id="{CE9D0CE1-9753-4319-9603-314FEF89ECE0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9383" y="3975984"/>
              <a:ext cx="84181" cy="147458"/>
            </a:xfrm>
            <a:custGeom>
              <a:avLst/>
              <a:gdLst>
                <a:gd name="T0" fmla="*/ 14 w 79"/>
                <a:gd name="T1" fmla="*/ 61 h 138"/>
                <a:gd name="T2" fmla="*/ 39 w 79"/>
                <a:gd name="T3" fmla="*/ 47 h 138"/>
                <a:gd name="T4" fmla="*/ 48 w 79"/>
                <a:gd name="T5" fmla="*/ 121 h 138"/>
                <a:gd name="T6" fmla="*/ 53 w 79"/>
                <a:gd name="T7" fmla="*/ 134 h 138"/>
                <a:gd name="T8" fmla="*/ 65 w 79"/>
                <a:gd name="T9" fmla="*/ 138 h 138"/>
                <a:gd name="T10" fmla="*/ 77 w 79"/>
                <a:gd name="T11" fmla="*/ 117 h 138"/>
                <a:gd name="T12" fmla="*/ 66 w 79"/>
                <a:gd name="T13" fmla="*/ 17 h 138"/>
                <a:gd name="T14" fmla="*/ 61 w 79"/>
                <a:gd name="T15" fmla="*/ 5 h 138"/>
                <a:gd name="T16" fmla="*/ 51 w 79"/>
                <a:gd name="T17" fmla="*/ 0 h 138"/>
                <a:gd name="T18" fmla="*/ 43 w 79"/>
                <a:gd name="T19" fmla="*/ 3 h 138"/>
                <a:gd name="T20" fmla="*/ 38 w 79"/>
                <a:gd name="T21" fmla="*/ 12 h 138"/>
                <a:gd name="T22" fmla="*/ 28 w 79"/>
                <a:gd name="T23" fmla="*/ 23 h 138"/>
                <a:gd name="T24" fmla="*/ 13 w 79"/>
                <a:gd name="T25" fmla="*/ 34 h 138"/>
                <a:gd name="T26" fmla="*/ 3 w 79"/>
                <a:gd name="T27" fmla="*/ 39 h 138"/>
                <a:gd name="T28" fmla="*/ 0 w 79"/>
                <a:gd name="T29" fmla="*/ 48 h 138"/>
                <a:gd name="T30" fmla="*/ 5 w 79"/>
                <a:gd name="T31" fmla="*/ 57 h 138"/>
                <a:gd name="T32" fmla="*/ 14 w 79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9" h="138">
                  <a:moveTo>
                    <a:pt x="14" y="61"/>
                  </a:moveTo>
                  <a:cubicBezTo>
                    <a:pt x="17" y="61"/>
                    <a:pt x="24" y="59"/>
                    <a:pt x="39" y="47"/>
                  </a:cubicBezTo>
                  <a:cubicBezTo>
                    <a:pt x="48" y="121"/>
                    <a:pt x="48" y="121"/>
                    <a:pt x="48" y="121"/>
                  </a:cubicBezTo>
                  <a:cubicBezTo>
                    <a:pt x="49" y="126"/>
                    <a:pt x="50" y="131"/>
                    <a:pt x="53" y="134"/>
                  </a:cubicBezTo>
                  <a:cubicBezTo>
                    <a:pt x="57" y="137"/>
                    <a:pt x="60" y="138"/>
                    <a:pt x="65" y="138"/>
                  </a:cubicBezTo>
                  <a:cubicBezTo>
                    <a:pt x="72" y="138"/>
                    <a:pt x="79" y="135"/>
                    <a:pt x="77" y="1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5" y="12"/>
                    <a:pt x="64" y="8"/>
                    <a:pt x="61" y="5"/>
                  </a:cubicBezTo>
                  <a:cubicBezTo>
                    <a:pt x="58" y="2"/>
                    <a:pt x="55" y="0"/>
                    <a:pt x="51" y="0"/>
                  </a:cubicBezTo>
                  <a:cubicBezTo>
                    <a:pt x="47" y="0"/>
                    <a:pt x="45" y="1"/>
                    <a:pt x="43" y="3"/>
                  </a:cubicBezTo>
                  <a:cubicBezTo>
                    <a:pt x="43" y="4"/>
                    <a:pt x="41" y="5"/>
                    <a:pt x="38" y="12"/>
                  </a:cubicBezTo>
                  <a:cubicBezTo>
                    <a:pt x="35" y="16"/>
                    <a:pt x="32" y="20"/>
                    <a:pt x="28" y="23"/>
                  </a:cubicBezTo>
                  <a:cubicBezTo>
                    <a:pt x="24" y="27"/>
                    <a:pt x="19" y="30"/>
                    <a:pt x="13" y="34"/>
                  </a:cubicBezTo>
                  <a:cubicBezTo>
                    <a:pt x="8" y="36"/>
                    <a:pt x="5" y="38"/>
                    <a:pt x="3" y="39"/>
                  </a:cubicBezTo>
                  <a:cubicBezTo>
                    <a:pt x="1" y="41"/>
                    <a:pt x="0" y="43"/>
                    <a:pt x="0" y="48"/>
                  </a:cubicBezTo>
                  <a:cubicBezTo>
                    <a:pt x="1" y="52"/>
                    <a:pt x="2" y="55"/>
                    <a:pt x="5" y="57"/>
                  </a:cubicBezTo>
                  <a:cubicBezTo>
                    <a:pt x="8" y="60"/>
                    <a:pt x="11" y="61"/>
                    <a:pt x="14" y="6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81" name="Freeform 68">
              <a:extLst>
                <a:ext uri="{FF2B5EF4-FFF2-40B4-BE49-F238E27FC236}">
                  <a16:creationId xmlns:a16="http://schemas.microsoft.com/office/drawing/2014/main" id="{64E52BEC-1384-497D-A593-362E9039A9D4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2378" y="3975984"/>
              <a:ext cx="106780" cy="147458"/>
            </a:xfrm>
            <a:custGeom>
              <a:avLst/>
              <a:gdLst>
                <a:gd name="T0" fmla="*/ 62 w 100"/>
                <a:gd name="T1" fmla="*/ 112 h 138"/>
                <a:gd name="T2" fmla="*/ 53 w 100"/>
                <a:gd name="T3" fmla="*/ 115 h 138"/>
                <a:gd name="T4" fmla="*/ 40 w 100"/>
                <a:gd name="T5" fmla="*/ 110 h 138"/>
                <a:gd name="T6" fmla="*/ 29 w 100"/>
                <a:gd name="T7" fmla="*/ 93 h 138"/>
                <a:gd name="T8" fmla="*/ 24 w 100"/>
                <a:gd name="T9" fmla="*/ 88 h 138"/>
                <a:gd name="T10" fmla="*/ 17 w 100"/>
                <a:gd name="T11" fmla="*/ 86 h 138"/>
                <a:gd name="T12" fmla="*/ 8 w 100"/>
                <a:gd name="T13" fmla="*/ 90 h 138"/>
                <a:gd name="T14" fmla="*/ 5 w 100"/>
                <a:gd name="T15" fmla="*/ 100 h 138"/>
                <a:gd name="T16" fmla="*/ 9 w 100"/>
                <a:gd name="T17" fmla="*/ 111 h 138"/>
                <a:gd name="T18" fmla="*/ 19 w 100"/>
                <a:gd name="T19" fmla="*/ 124 h 138"/>
                <a:gd name="T20" fmla="*/ 35 w 100"/>
                <a:gd name="T21" fmla="*/ 134 h 138"/>
                <a:gd name="T22" fmla="*/ 55 w 100"/>
                <a:gd name="T23" fmla="*/ 138 h 138"/>
                <a:gd name="T24" fmla="*/ 75 w 100"/>
                <a:gd name="T25" fmla="*/ 135 h 138"/>
                <a:gd name="T26" fmla="*/ 90 w 100"/>
                <a:gd name="T27" fmla="*/ 125 h 138"/>
                <a:gd name="T28" fmla="*/ 98 w 100"/>
                <a:gd name="T29" fmla="*/ 111 h 138"/>
                <a:gd name="T30" fmla="*/ 100 w 100"/>
                <a:gd name="T31" fmla="*/ 94 h 138"/>
                <a:gd name="T32" fmla="*/ 96 w 100"/>
                <a:gd name="T33" fmla="*/ 80 h 138"/>
                <a:gd name="T34" fmla="*/ 87 w 100"/>
                <a:gd name="T35" fmla="*/ 69 h 138"/>
                <a:gd name="T36" fmla="*/ 77 w 100"/>
                <a:gd name="T37" fmla="*/ 62 h 138"/>
                <a:gd name="T38" fmla="*/ 84 w 100"/>
                <a:gd name="T39" fmla="*/ 52 h 138"/>
                <a:gd name="T40" fmla="*/ 87 w 100"/>
                <a:gd name="T41" fmla="*/ 35 h 138"/>
                <a:gd name="T42" fmla="*/ 82 w 100"/>
                <a:gd name="T43" fmla="*/ 21 h 138"/>
                <a:gd name="T44" fmla="*/ 72 w 100"/>
                <a:gd name="T45" fmla="*/ 10 h 138"/>
                <a:gd name="T46" fmla="*/ 58 w 100"/>
                <a:gd name="T47" fmla="*/ 3 h 138"/>
                <a:gd name="T48" fmla="*/ 42 w 100"/>
                <a:gd name="T49" fmla="*/ 0 h 138"/>
                <a:gd name="T50" fmla="*/ 23 w 100"/>
                <a:gd name="T51" fmla="*/ 3 h 138"/>
                <a:gd name="T52" fmla="*/ 10 w 100"/>
                <a:gd name="T53" fmla="*/ 11 h 138"/>
                <a:gd name="T54" fmla="*/ 2 w 100"/>
                <a:gd name="T55" fmla="*/ 22 h 138"/>
                <a:gd name="T56" fmla="*/ 1 w 100"/>
                <a:gd name="T57" fmla="*/ 33 h 138"/>
                <a:gd name="T58" fmla="*/ 6 w 100"/>
                <a:gd name="T59" fmla="*/ 43 h 138"/>
                <a:gd name="T60" fmla="*/ 14 w 100"/>
                <a:gd name="T61" fmla="*/ 46 h 138"/>
                <a:gd name="T62" fmla="*/ 21 w 100"/>
                <a:gd name="T63" fmla="*/ 45 h 138"/>
                <a:gd name="T64" fmla="*/ 25 w 100"/>
                <a:gd name="T65" fmla="*/ 41 h 138"/>
                <a:gd name="T66" fmla="*/ 27 w 100"/>
                <a:gd name="T67" fmla="*/ 33 h 138"/>
                <a:gd name="T68" fmla="*/ 30 w 100"/>
                <a:gd name="T69" fmla="*/ 28 h 138"/>
                <a:gd name="T70" fmla="*/ 34 w 100"/>
                <a:gd name="T71" fmla="*/ 24 h 138"/>
                <a:gd name="T72" fmla="*/ 42 w 100"/>
                <a:gd name="T73" fmla="*/ 23 h 138"/>
                <a:gd name="T74" fmla="*/ 53 w 100"/>
                <a:gd name="T75" fmla="*/ 27 h 138"/>
                <a:gd name="T76" fmla="*/ 58 w 100"/>
                <a:gd name="T77" fmla="*/ 37 h 138"/>
                <a:gd name="T78" fmla="*/ 54 w 100"/>
                <a:gd name="T79" fmla="*/ 48 h 138"/>
                <a:gd name="T80" fmla="*/ 43 w 100"/>
                <a:gd name="T81" fmla="*/ 52 h 138"/>
                <a:gd name="T82" fmla="*/ 39 w 100"/>
                <a:gd name="T83" fmla="*/ 52 h 138"/>
                <a:gd name="T84" fmla="*/ 28 w 100"/>
                <a:gd name="T85" fmla="*/ 55 h 138"/>
                <a:gd name="T86" fmla="*/ 25 w 100"/>
                <a:gd name="T87" fmla="*/ 65 h 138"/>
                <a:gd name="T88" fmla="*/ 29 w 100"/>
                <a:gd name="T89" fmla="*/ 73 h 138"/>
                <a:gd name="T90" fmla="*/ 39 w 100"/>
                <a:gd name="T91" fmla="*/ 77 h 138"/>
                <a:gd name="T92" fmla="*/ 44 w 100"/>
                <a:gd name="T93" fmla="*/ 76 h 138"/>
                <a:gd name="T94" fmla="*/ 49 w 100"/>
                <a:gd name="T95" fmla="*/ 76 h 138"/>
                <a:gd name="T96" fmla="*/ 63 w 100"/>
                <a:gd name="T97" fmla="*/ 81 h 138"/>
                <a:gd name="T98" fmla="*/ 70 w 100"/>
                <a:gd name="T99" fmla="*/ 95 h 138"/>
                <a:gd name="T100" fmla="*/ 68 w 100"/>
                <a:gd name="T101" fmla="*/ 106 h 138"/>
                <a:gd name="T102" fmla="*/ 62 w 100"/>
                <a:gd name="T103" fmla="*/ 112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0" h="138">
                  <a:moveTo>
                    <a:pt x="62" y="112"/>
                  </a:moveTo>
                  <a:cubicBezTo>
                    <a:pt x="59" y="114"/>
                    <a:pt x="56" y="115"/>
                    <a:pt x="53" y="115"/>
                  </a:cubicBezTo>
                  <a:cubicBezTo>
                    <a:pt x="47" y="115"/>
                    <a:pt x="43" y="113"/>
                    <a:pt x="40" y="110"/>
                  </a:cubicBezTo>
                  <a:cubicBezTo>
                    <a:pt x="36" y="106"/>
                    <a:pt x="33" y="100"/>
                    <a:pt x="29" y="93"/>
                  </a:cubicBezTo>
                  <a:cubicBezTo>
                    <a:pt x="28" y="91"/>
                    <a:pt x="26" y="89"/>
                    <a:pt x="24" y="88"/>
                  </a:cubicBezTo>
                  <a:cubicBezTo>
                    <a:pt x="22" y="86"/>
                    <a:pt x="20" y="86"/>
                    <a:pt x="17" y="86"/>
                  </a:cubicBezTo>
                  <a:cubicBezTo>
                    <a:pt x="13" y="86"/>
                    <a:pt x="10" y="87"/>
                    <a:pt x="8" y="90"/>
                  </a:cubicBezTo>
                  <a:cubicBezTo>
                    <a:pt x="5" y="92"/>
                    <a:pt x="4" y="96"/>
                    <a:pt x="5" y="100"/>
                  </a:cubicBezTo>
                  <a:cubicBezTo>
                    <a:pt x="5" y="103"/>
                    <a:pt x="6" y="107"/>
                    <a:pt x="9" y="111"/>
                  </a:cubicBezTo>
                  <a:cubicBezTo>
                    <a:pt x="11" y="116"/>
                    <a:pt x="15" y="120"/>
                    <a:pt x="19" y="124"/>
                  </a:cubicBezTo>
                  <a:cubicBezTo>
                    <a:pt x="23" y="128"/>
                    <a:pt x="29" y="131"/>
                    <a:pt x="35" y="134"/>
                  </a:cubicBezTo>
                  <a:cubicBezTo>
                    <a:pt x="41" y="137"/>
                    <a:pt x="48" y="138"/>
                    <a:pt x="55" y="138"/>
                  </a:cubicBezTo>
                  <a:cubicBezTo>
                    <a:pt x="63" y="138"/>
                    <a:pt x="69" y="137"/>
                    <a:pt x="75" y="135"/>
                  </a:cubicBezTo>
                  <a:cubicBezTo>
                    <a:pt x="81" y="132"/>
                    <a:pt x="86" y="129"/>
                    <a:pt x="90" y="125"/>
                  </a:cubicBezTo>
                  <a:cubicBezTo>
                    <a:pt x="94" y="121"/>
                    <a:pt x="97" y="116"/>
                    <a:pt x="98" y="111"/>
                  </a:cubicBezTo>
                  <a:cubicBezTo>
                    <a:pt x="100" y="105"/>
                    <a:pt x="100" y="100"/>
                    <a:pt x="100" y="94"/>
                  </a:cubicBezTo>
                  <a:cubicBezTo>
                    <a:pt x="99" y="89"/>
                    <a:pt x="98" y="85"/>
                    <a:pt x="96" y="80"/>
                  </a:cubicBezTo>
                  <a:cubicBezTo>
                    <a:pt x="93" y="76"/>
                    <a:pt x="90" y="72"/>
                    <a:pt x="87" y="69"/>
                  </a:cubicBezTo>
                  <a:cubicBezTo>
                    <a:pt x="84" y="66"/>
                    <a:pt x="81" y="64"/>
                    <a:pt x="77" y="62"/>
                  </a:cubicBezTo>
                  <a:cubicBezTo>
                    <a:pt x="80" y="59"/>
                    <a:pt x="83" y="55"/>
                    <a:pt x="84" y="52"/>
                  </a:cubicBezTo>
                  <a:cubicBezTo>
                    <a:pt x="87" y="47"/>
                    <a:pt x="88" y="42"/>
                    <a:pt x="87" y="35"/>
                  </a:cubicBezTo>
                  <a:cubicBezTo>
                    <a:pt x="86" y="30"/>
                    <a:pt x="85" y="26"/>
                    <a:pt x="82" y="21"/>
                  </a:cubicBezTo>
                  <a:cubicBezTo>
                    <a:pt x="80" y="17"/>
                    <a:pt x="77" y="13"/>
                    <a:pt x="72" y="10"/>
                  </a:cubicBezTo>
                  <a:cubicBezTo>
                    <a:pt x="68" y="7"/>
                    <a:pt x="64" y="5"/>
                    <a:pt x="58" y="3"/>
                  </a:cubicBezTo>
                  <a:cubicBezTo>
                    <a:pt x="53" y="1"/>
                    <a:pt x="48" y="0"/>
                    <a:pt x="42" y="0"/>
                  </a:cubicBezTo>
                  <a:cubicBezTo>
                    <a:pt x="35" y="0"/>
                    <a:pt x="29" y="1"/>
                    <a:pt x="23" y="3"/>
                  </a:cubicBezTo>
                  <a:cubicBezTo>
                    <a:pt x="18" y="5"/>
                    <a:pt x="13" y="8"/>
                    <a:pt x="10" y="11"/>
                  </a:cubicBezTo>
                  <a:cubicBezTo>
                    <a:pt x="7" y="15"/>
                    <a:pt x="4" y="18"/>
                    <a:pt x="2" y="22"/>
                  </a:cubicBezTo>
                  <a:cubicBezTo>
                    <a:pt x="1" y="26"/>
                    <a:pt x="0" y="29"/>
                    <a:pt x="1" y="33"/>
                  </a:cubicBezTo>
                  <a:cubicBezTo>
                    <a:pt x="1" y="37"/>
                    <a:pt x="3" y="40"/>
                    <a:pt x="6" y="43"/>
                  </a:cubicBezTo>
                  <a:cubicBezTo>
                    <a:pt x="8" y="45"/>
                    <a:pt x="11" y="46"/>
                    <a:pt x="14" y="46"/>
                  </a:cubicBezTo>
                  <a:cubicBezTo>
                    <a:pt x="17" y="46"/>
                    <a:pt x="19" y="46"/>
                    <a:pt x="21" y="45"/>
                  </a:cubicBezTo>
                  <a:cubicBezTo>
                    <a:pt x="23" y="44"/>
                    <a:pt x="24" y="42"/>
                    <a:pt x="25" y="41"/>
                  </a:cubicBezTo>
                  <a:cubicBezTo>
                    <a:pt x="26" y="38"/>
                    <a:pt x="27" y="36"/>
                    <a:pt x="27" y="33"/>
                  </a:cubicBezTo>
                  <a:cubicBezTo>
                    <a:pt x="28" y="31"/>
                    <a:pt x="29" y="29"/>
                    <a:pt x="30" y="28"/>
                  </a:cubicBezTo>
                  <a:cubicBezTo>
                    <a:pt x="31" y="26"/>
                    <a:pt x="32" y="25"/>
                    <a:pt x="34" y="24"/>
                  </a:cubicBezTo>
                  <a:cubicBezTo>
                    <a:pt x="36" y="24"/>
                    <a:pt x="39" y="23"/>
                    <a:pt x="42" y="23"/>
                  </a:cubicBezTo>
                  <a:cubicBezTo>
                    <a:pt x="46" y="23"/>
                    <a:pt x="50" y="25"/>
                    <a:pt x="53" y="27"/>
                  </a:cubicBezTo>
                  <a:cubicBezTo>
                    <a:pt x="55" y="30"/>
                    <a:pt x="57" y="33"/>
                    <a:pt x="58" y="37"/>
                  </a:cubicBezTo>
                  <a:cubicBezTo>
                    <a:pt x="58" y="42"/>
                    <a:pt x="57" y="45"/>
                    <a:pt x="54" y="48"/>
                  </a:cubicBezTo>
                  <a:cubicBezTo>
                    <a:pt x="51" y="51"/>
                    <a:pt x="47" y="52"/>
                    <a:pt x="43" y="52"/>
                  </a:cubicBezTo>
                  <a:cubicBezTo>
                    <a:pt x="39" y="52"/>
                    <a:pt x="39" y="52"/>
                    <a:pt x="39" y="52"/>
                  </a:cubicBezTo>
                  <a:cubicBezTo>
                    <a:pt x="34" y="52"/>
                    <a:pt x="30" y="53"/>
                    <a:pt x="28" y="55"/>
                  </a:cubicBezTo>
                  <a:cubicBezTo>
                    <a:pt x="25" y="58"/>
                    <a:pt x="24" y="61"/>
                    <a:pt x="25" y="65"/>
                  </a:cubicBezTo>
                  <a:cubicBezTo>
                    <a:pt x="25" y="68"/>
                    <a:pt x="27" y="71"/>
                    <a:pt x="29" y="73"/>
                  </a:cubicBezTo>
                  <a:cubicBezTo>
                    <a:pt x="32" y="76"/>
                    <a:pt x="35" y="77"/>
                    <a:pt x="39" y="77"/>
                  </a:cubicBezTo>
                  <a:cubicBezTo>
                    <a:pt x="40" y="77"/>
                    <a:pt x="42" y="77"/>
                    <a:pt x="44" y="76"/>
                  </a:cubicBezTo>
                  <a:cubicBezTo>
                    <a:pt x="47" y="76"/>
                    <a:pt x="48" y="76"/>
                    <a:pt x="49" y="76"/>
                  </a:cubicBezTo>
                  <a:cubicBezTo>
                    <a:pt x="55" y="76"/>
                    <a:pt x="60" y="78"/>
                    <a:pt x="63" y="81"/>
                  </a:cubicBezTo>
                  <a:cubicBezTo>
                    <a:pt x="67" y="84"/>
                    <a:pt x="69" y="89"/>
                    <a:pt x="70" y="95"/>
                  </a:cubicBezTo>
                  <a:cubicBezTo>
                    <a:pt x="70" y="99"/>
                    <a:pt x="70" y="103"/>
                    <a:pt x="68" y="106"/>
                  </a:cubicBezTo>
                  <a:cubicBezTo>
                    <a:pt x="67" y="109"/>
                    <a:pt x="65" y="111"/>
                    <a:pt x="62" y="112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82" name="Freeform 69">
              <a:extLst>
                <a:ext uri="{FF2B5EF4-FFF2-40B4-BE49-F238E27FC236}">
                  <a16:creationId xmlns:a16="http://schemas.microsoft.com/office/drawing/2014/main" id="{3360F321-4FEB-4B50-B79F-0F5052759762}"/>
                </a:ext>
              </a:extLst>
            </p:cNvPr>
            <p:cNvSpPr>
              <a:spLocks/>
            </p:cNvSpPr>
            <p:nvPr/>
          </p:nvSpPr>
          <p:spPr bwMode="auto">
            <a:xfrm>
              <a:off x="5552209" y="4310448"/>
              <a:ext cx="371752" cy="337854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2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9 w 348"/>
                <a:gd name="T13" fmla="*/ 40 h 316"/>
                <a:gd name="T14" fmla="*/ 346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9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8" y="299"/>
                    <a:pt x="333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83" name="Freeform 70">
              <a:extLst>
                <a:ext uri="{FF2B5EF4-FFF2-40B4-BE49-F238E27FC236}">
                  <a16:creationId xmlns:a16="http://schemas.microsoft.com/office/drawing/2014/main" id="{F3BF6804-94FD-4760-9C8D-25535F4B3BC8}"/>
                </a:ext>
              </a:extLst>
            </p:cNvPr>
            <p:cNvSpPr>
              <a:spLocks/>
            </p:cNvSpPr>
            <p:nvPr/>
          </p:nvSpPr>
          <p:spPr bwMode="auto">
            <a:xfrm>
              <a:off x="5599102" y="4323443"/>
              <a:ext cx="324859" cy="324859"/>
            </a:xfrm>
            <a:custGeom>
              <a:avLst/>
              <a:gdLst>
                <a:gd name="T0" fmla="*/ 275 w 304"/>
                <a:gd name="T1" fmla="*/ 28 h 304"/>
                <a:gd name="T2" fmla="*/ 302 w 304"/>
                <a:gd name="T3" fmla="*/ 264 h 304"/>
                <a:gd name="T4" fmla="*/ 266 w 304"/>
                <a:gd name="T5" fmla="*/ 304 h 304"/>
                <a:gd name="T6" fmla="*/ 30 w 304"/>
                <a:gd name="T7" fmla="*/ 304 h 304"/>
                <a:gd name="T8" fmla="*/ 0 w 304"/>
                <a:gd name="T9" fmla="*/ 293 h 304"/>
                <a:gd name="T10" fmla="*/ 260 w 304"/>
                <a:gd name="T11" fmla="*/ 0 h 304"/>
                <a:gd name="T12" fmla="*/ 275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5" y="28"/>
                  </a:moveTo>
                  <a:cubicBezTo>
                    <a:pt x="302" y="264"/>
                    <a:pt x="302" y="264"/>
                    <a:pt x="302" y="264"/>
                  </a:cubicBezTo>
                  <a:cubicBezTo>
                    <a:pt x="304" y="287"/>
                    <a:pt x="289" y="304"/>
                    <a:pt x="266" y="304"/>
                  </a:cubicBezTo>
                  <a:cubicBezTo>
                    <a:pt x="30" y="304"/>
                    <a:pt x="30" y="304"/>
                    <a:pt x="30" y="304"/>
                  </a:cubicBezTo>
                  <a:cubicBezTo>
                    <a:pt x="19" y="304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3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84" name="Freeform 71">
              <a:extLst>
                <a:ext uri="{FF2B5EF4-FFF2-40B4-BE49-F238E27FC236}">
                  <a16:creationId xmlns:a16="http://schemas.microsoft.com/office/drawing/2014/main" id="{3E46C911-5A89-4616-AFAE-2978BD780130}"/>
                </a:ext>
              </a:extLst>
            </p:cNvPr>
            <p:cNvSpPr>
              <a:spLocks/>
            </p:cNvSpPr>
            <p:nvPr/>
          </p:nvSpPr>
          <p:spPr bwMode="auto">
            <a:xfrm>
              <a:off x="5639780" y="4405364"/>
              <a:ext cx="112995" cy="145198"/>
            </a:xfrm>
            <a:custGeom>
              <a:avLst/>
              <a:gdLst>
                <a:gd name="T0" fmla="*/ 100 w 106"/>
                <a:gd name="T1" fmla="*/ 113 h 136"/>
                <a:gd name="T2" fmla="*/ 87 w 106"/>
                <a:gd name="T3" fmla="*/ 109 h 136"/>
                <a:gd name="T4" fmla="*/ 47 w 106"/>
                <a:gd name="T5" fmla="*/ 109 h 136"/>
                <a:gd name="T6" fmla="*/ 48 w 106"/>
                <a:gd name="T7" fmla="*/ 108 h 136"/>
                <a:gd name="T8" fmla="*/ 63 w 106"/>
                <a:gd name="T9" fmla="*/ 92 h 136"/>
                <a:gd name="T10" fmla="*/ 81 w 106"/>
                <a:gd name="T11" fmla="*/ 76 h 136"/>
                <a:gd name="T12" fmla="*/ 90 w 106"/>
                <a:gd name="T13" fmla="*/ 61 h 136"/>
                <a:gd name="T14" fmla="*/ 94 w 106"/>
                <a:gd name="T15" fmla="*/ 40 h 136"/>
                <a:gd name="T16" fmla="*/ 89 w 106"/>
                <a:gd name="T17" fmla="*/ 26 h 136"/>
                <a:gd name="T18" fmla="*/ 80 w 106"/>
                <a:gd name="T19" fmla="*/ 13 h 136"/>
                <a:gd name="T20" fmla="*/ 67 w 106"/>
                <a:gd name="T21" fmla="*/ 5 h 136"/>
                <a:gd name="T22" fmla="*/ 43 w 106"/>
                <a:gd name="T23" fmla="*/ 0 h 136"/>
                <a:gd name="T24" fmla="*/ 22 w 106"/>
                <a:gd name="T25" fmla="*/ 4 h 136"/>
                <a:gd name="T26" fmla="*/ 9 w 106"/>
                <a:gd name="T27" fmla="*/ 13 h 136"/>
                <a:gd name="T28" fmla="*/ 2 w 106"/>
                <a:gd name="T29" fmla="*/ 26 h 136"/>
                <a:gd name="T30" fmla="*/ 0 w 106"/>
                <a:gd name="T31" fmla="*/ 40 h 136"/>
                <a:gd name="T32" fmla="*/ 5 w 106"/>
                <a:gd name="T33" fmla="*/ 50 h 136"/>
                <a:gd name="T34" fmla="*/ 15 w 106"/>
                <a:gd name="T35" fmla="*/ 54 h 136"/>
                <a:gd name="T36" fmla="*/ 24 w 106"/>
                <a:gd name="T37" fmla="*/ 49 h 136"/>
                <a:gd name="T38" fmla="*/ 28 w 106"/>
                <a:gd name="T39" fmla="*/ 39 h 136"/>
                <a:gd name="T40" fmla="*/ 30 w 106"/>
                <a:gd name="T41" fmla="*/ 33 h 136"/>
                <a:gd name="T42" fmla="*/ 45 w 106"/>
                <a:gd name="T43" fmla="*/ 24 h 136"/>
                <a:gd name="T44" fmla="*/ 54 w 106"/>
                <a:gd name="T45" fmla="*/ 26 h 136"/>
                <a:gd name="T46" fmla="*/ 61 w 106"/>
                <a:gd name="T47" fmla="*/ 32 h 136"/>
                <a:gd name="T48" fmla="*/ 64 w 106"/>
                <a:gd name="T49" fmla="*/ 41 h 136"/>
                <a:gd name="T50" fmla="*/ 63 w 106"/>
                <a:gd name="T51" fmla="*/ 50 h 136"/>
                <a:gd name="T52" fmla="*/ 57 w 106"/>
                <a:gd name="T53" fmla="*/ 60 h 136"/>
                <a:gd name="T54" fmla="*/ 47 w 106"/>
                <a:gd name="T55" fmla="*/ 69 h 136"/>
                <a:gd name="T56" fmla="*/ 34 w 106"/>
                <a:gd name="T57" fmla="*/ 81 h 136"/>
                <a:gd name="T58" fmla="*/ 15 w 106"/>
                <a:gd name="T59" fmla="*/ 102 h 136"/>
                <a:gd name="T60" fmla="*/ 11 w 106"/>
                <a:gd name="T61" fmla="*/ 111 h 136"/>
                <a:gd name="T62" fmla="*/ 9 w 106"/>
                <a:gd name="T63" fmla="*/ 121 h 136"/>
                <a:gd name="T64" fmla="*/ 15 w 106"/>
                <a:gd name="T65" fmla="*/ 131 h 136"/>
                <a:gd name="T66" fmla="*/ 28 w 106"/>
                <a:gd name="T67" fmla="*/ 136 h 136"/>
                <a:gd name="T68" fmla="*/ 93 w 106"/>
                <a:gd name="T69" fmla="*/ 136 h 136"/>
                <a:gd name="T70" fmla="*/ 103 w 106"/>
                <a:gd name="T71" fmla="*/ 132 h 136"/>
                <a:gd name="T72" fmla="*/ 106 w 106"/>
                <a:gd name="T73" fmla="*/ 123 h 136"/>
                <a:gd name="T74" fmla="*/ 100 w 106"/>
                <a:gd name="T75" fmla="*/ 11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100" y="113"/>
                  </a:moveTo>
                  <a:cubicBezTo>
                    <a:pt x="96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9"/>
                    <a:pt x="47" y="109"/>
                    <a:pt x="48" y="108"/>
                  </a:cubicBezTo>
                  <a:cubicBezTo>
                    <a:pt x="50" y="105"/>
                    <a:pt x="56" y="99"/>
                    <a:pt x="63" y="92"/>
                  </a:cubicBezTo>
                  <a:cubicBezTo>
                    <a:pt x="71" y="85"/>
                    <a:pt x="77" y="79"/>
                    <a:pt x="81" y="76"/>
                  </a:cubicBezTo>
                  <a:cubicBezTo>
                    <a:pt x="84" y="73"/>
                    <a:pt x="87" y="68"/>
                    <a:pt x="90" y="61"/>
                  </a:cubicBezTo>
                  <a:cubicBezTo>
                    <a:pt x="94" y="55"/>
                    <a:pt x="95" y="48"/>
                    <a:pt x="94" y="40"/>
                  </a:cubicBezTo>
                  <a:cubicBezTo>
                    <a:pt x="93" y="35"/>
                    <a:pt x="92" y="30"/>
                    <a:pt x="89" y="26"/>
                  </a:cubicBezTo>
                  <a:cubicBezTo>
                    <a:pt x="87" y="21"/>
                    <a:pt x="84" y="17"/>
                    <a:pt x="80" y="13"/>
                  </a:cubicBezTo>
                  <a:cubicBezTo>
                    <a:pt x="76" y="10"/>
                    <a:pt x="72" y="7"/>
                    <a:pt x="67" y="5"/>
                  </a:cubicBezTo>
                  <a:cubicBezTo>
                    <a:pt x="60" y="2"/>
                    <a:pt x="52" y="0"/>
                    <a:pt x="43" y="0"/>
                  </a:cubicBezTo>
                  <a:cubicBezTo>
                    <a:pt x="35" y="0"/>
                    <a:pt x="28" y="2"/>
                    <a:pt x="22" y="4"/>
                  </a:cubicBezTo>
                  <a:cubicBezTo>
                    <a:pt x="17" y="6"/>
                    <a:pt x="12" y="9"/>
                    <a:pt x="9" y="13"/>
                  </a:cubicBezTo>
                  <a:cubicBezTo>
                    <a:pt x="5" y="17"/>
                    <a:pt x="3" y="21"/>
                    <a:pt x="2" y="26"/>
                  </a:cubicBezTo>
                  <a:cubicBezTo>
                    <a:pt x="0" y="31"/>
                    <a:pt x="0" y="35"/>
                    <a:pt x="0" y="40"/>
                  </a:cubicBezTo>
                  <a:cubicBezTo>
                    <a:pt x="1" y="44"/>
                    <a:pt x="2" y="47"/>
                    <a:pt x="5" y="50"/>
                  </a:cubicBezTo>
                  <a:cubicBezTo>
                    <a:pt x="8" y="52"/>
                    <a:pt x="11" y="54"/>
                    <a:pt x="15" y="54"/>
                  </a:cubicBezTo>
                  <a:cubicBezTo>
                    <a:pt x="19" y="54"/>
                    <a:pt x="22" y="52"/>
                    <a:pt x="24" y="49"/>
                  </a:cubicBezTo>
                  <a:cubicBezTo>
                    <a:pt x="26" y="47"/>
                    <a:pt x="27" y="44"/>
                    <a:pt x="28" y="39"/>
                  </a:cubicBezTo>
                  <a:cubicBezTo>
                    <a:pt x="30" y="34"/>
                    <a:pt x="30" y="33"/>
                    <a:pt x="30" y="33"/>
                  </a:cubicBezTo>
                  <a:cubicBezTo>
                    <a:pt x="33" y="27"/>
                    <a:pt x="38" y="24"/>
                    <a:pt x="45" y="24"/>
                  </a:cubicBezTo>
                  <a:cubicBezTo>
                    <a:pt x="48" y="24"/>
                    <a:pt x="51" y="25"/>
                    <a:pt x="54" y="26"/>
                  </a:cubicBezTo>
                  <a:cubicBezTo>
                    <a:pt x="57" y="28"/>
                    <a:pt x="59" y="30"/>
                    <a:pt x="61" y="32"/>
                  </a:cubicBezTo>
                  <a:cubicBezTo>
                    <a:pt x="62" y="35"/>
                    <a:pt x="63" y="37"/>
                    <a:pt x="64" y="41"/>
                  </a:cubicBezTo>
                  <a:cubicBezTo>
                    <a:pt x="64" y="44"/>
                    <a:pt x="64" y="47"/>
                    <a:pt x="63" y="50"/>
                  </a:cubicBezTo>
                  <a:cubicBezTo>
                    <a:pt x="61" y="53"/>
                    <a:pt x="60" y="57"/>
                    <a:pt x="57" y="60"/>
                  </a:cubicBezTo>
                  <a:cubicBezTo>
                    <a:pt x="54" y="63"/>
                    <a:pt x="51" y="66"/>
                    <a:pt x="47" y="69"/>
                  </a:cubicBezTo>
                  <a:cubicBezTo>
                    <a:pt x="44" y="71"/>
                    <a:pt x="40" y="75"/>
                    <a:pt x="34" y="81"/>
                  </a:cubicBezTo>
                  <a:cubicBezTo>
                    <a:pt x="29" y="87"/>
                    <a:pt x="22" y="94"/>
                    <a:pt x="15" y="102"/>
                  </a:cubicBezTo>
                  <a:cubicBezTo>
                    <a:pt x="14" y="104"/>
                    <a:pt x="12" y="107"/>
                    <a:pt x="11" y="111"/>
                  </a:cubicBezTo>
                  <a:cubicBezTo>
                    <a:pt x="9" y="115"/>
                    <a:pt x="9" y="118"/>
                    <a:pt x="9" y="121"/>
                  </a:cubicBezTo>
                  <a:cubicBezTo>
                    <a:pt x="10" y="125"/>
                    <a:pt x="12" y="128"/>
                    <a:pt x="15" y="131"/>
                  </a:cubicBezTo>
                  <a:cubicBezTo>
                    <a:pt x="18" y="134"/>
                    <a:pt x="23" y="136"/>
                    <a:pt x="28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7" y="136"/>
                    <a:pt x="101" y="135"/>
                    <a:pt x="103" y="132"/>
                  </a:cubicBezTo>
                  <a:cubicBezTo>
                    <a:pt x="105" y="130"/>
                    <a:pt x="106" y="126"/>
                    <a:pt x="106" y="123"/>
                  </a:cubicBezTo>
                  <a:cubicBezTo>
                    <a:pt x="105" y="119"/>
                    <a:pt x="103" y="115"/>
                    <a:pt x="100" y="113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85" name="Freeform 72">
              <a:extLst>
                <a:ext uri="{FF2B5EF4-FFF2-40B4-BE49-F238E27FC236}">
                  <a16:creationId xmlns:a16="http://schemas.microsoft.com/office/drawing/2014/main" id="{4352272A-070F-4370-9D43-3E849A86A519}"/>
                </a:ext>
              </a:extLst>
            </p:cNvPr>
            <p:cNvSpPr>
              <a:spLocks/>
            </p:cNvSpPr>
            <p:nvPr/>
          </p:nvSpPr>
          <p:spPr bwMode="auto">
            <a:xfrm>
              <a:off x="5756164" y="4405364"/>
              <a:ext cx="84181" cy="147458"/>
            </a:xfrm>
            <a:custGeom>
              <a:avLst/>
              <a:gdLst>
                <a:gd name="T0" fmla="*/ 53 w 79"/>
                <a:gd name="T1" fmla="*/ 134 h 138"/>
                <a:gd name="T2" fmla="*/ 65 w 79"/>
                <a:gd name="T3" fmla="*/ 138 h 138"/>
                <a:gd name="T4" fmla="*/ 77 w 79"/>
                <a:gd name="T5" fmla="*/ 118 h 138"/>
                <a:gd name="T6" fmla="*/ 66 w 79"/>
                <a:gd name="T7" fmla="*/ 17 h 138"/>
                <a:gd name="T8" fmla="*/ 61 w 79"/>
                <a:gd name="T9" fmla="*/ 5 h 138"/>
                <a:gd name="T10" fmla="*/ 51 w 79"/>
                <a:gd name="T11" fmla="*/ 0 h 138"/>
                <a:gd name="T12" fmla="*/ 43 w 79"/>
                <a:gd name="T13" fmla="*/ 3 h 138"/>
                <a:gd name="T14" fmla="*/ 38 w 79"/>
                <a:gd name="T15" fmla="*/ 12 h 138"/>
                <a:gd name="T16" fmla="*/ 28 w 79"/>
                <a:gd name="T17" fmla="*/ 23 h 138"/>
                <a:gd name="T18" fmla="*/ 13 w 79"/>
                <a:gd name="T19" fmla="*/ 34 h 138"/>
                <a:gd name="T20" fmla="*/ 3 w 79"/>
                <a:gd name="T21" fmla="*/ 39 h 138"/>
                <a:gd name="T22" fmla="*/ 0 w 79"/>
                <a:gd name="T23" fmla="*/ 48 h 138"/>
                <a:gd name="T24" fmla="*/ 5 w 79"/>
                <a:gd name="T25" fmla="*/ 57 h 138"/>
                <a:gd name="T26" fmla="*/ 14 w 79"/>
                <a:gd name="T27" fmla="*/ 61 h 138"/>
                <a:gd name="T28" fmla="*/ 39 w 79"/>
                <a:gd name="T29" fmla="*/ 47 h 138"/>
                <a:gd name="T30" fmla="*/ 48 w 79"/>
                <a:gd name="T31" fmla="*/ 121 h 138"/>
                <a:gd name="T32" fmla="*/ 53 w 79"/>
                <a:gd name="T33" fmla="*/ 134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9" h="138">
                  <a:moveTo>
                    <a:pt x="53" y="134"/>
                  </a:moveTo>
                  <a:cubicBezTo>
                    <a:pt x="57" y="137"/>
                    <a:pt x="60" y="138"/>
                    <a:pt x="65" y="138"/>
                  </a:cubicBezTo>
                  <a:cubicBezTo>
                    <a:pt x="72" y="138"/>
                    <a:pt x="79" y="135"/>
                    <a:pt x="77" y="118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5" y="12"/>
                    <a:pt x="64" y="8"/>
                    <a:pt x="61" y="5"/>
                  </a:cubicBezTo>
                  <a:cubicBezTo>
                    <a:pt x="58" y="2"/>
                    <a:pt x="55" y="0"/>
                    <a:pt x="51" y="0"/>
                  </a:cubicBezTo>
                  <a:cubicBezTo>
                    <a:pt x="47" y="0"/>
                    <a:pt x="45" y="1"/>
                    <a:pt x="43" y="3"/>
                  </a:cubicBezTo>
                  <a:cubicBezTo>
                    <a:pt x="43" y="4"/>
                    <a:pt x="41" y="5"/>
                    <a:pt x="38" y="12"/>
                  </a:cubicBezTo>
                  <a:cubicBezTo>
                    <a:pt x="35" y="16"/>
                    <a:pt x="32" y="20"/>
                    <a:pt x="28" y="23"/>
                  </a:cubicBezTo>
                  <a:cubicBezTo>
                    <a:pt x="24" y="27"/>
                    <a:pt x="19" y="30"/>
                    <a:pt x="13" y="34"/>
                  </a:cubicBezTo>
                  <a:cubicBezTo>
                    <a:pt x="8" y="36"/>
                    <a:pt x="5" y="38"/>
                    <a:pt x="3" y="39"/>
                  </a:cubicBezTo>
                  <a:cubicBezTo>
                    <a:pt x="1" y="41"/>
                    <a:pt x="0" y="43"/>
                    <a:pt x="0" y="48"/>
                  </a:cubicBezTo>
                  <a:cubicBezTo>
                    <a:pt x="1" y="52"/>
                    <a:pt x="2" y="55"/>
                    <a:pt x="5" y="57"/>
                  </a:cubicBezTo>
                  <a:cubicBezTo>
                    <a:pt x="8" y="60"/>
                    <a:pt x="11" y="61"/>
                    <a:pt x="14" y="61"/>
                  </a:cubicBezTo>
                  <a:cubicBezTo>
                    <a:pt x="17" y="61"/>
                    <a:pt x="24" y="60"/>
                    <a:pt x="39" y="47"/>
                  </a:cubicBezTo>
                  <a:cubicBezTo>
                    <a:pt x="48" y="121"/>
                    <a:pt x="48" y="121"/>
                    <a:pt x="48" y="121"/>
                  </a:cubicBezTo>
                  <a:cubicBezTo>
                    <a:pt x="49" y="126"/>
                    <a:pt x="50" y="131"/>
                    <a:pt x="53" y="134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86" name="Freeform 73">
              <a:extLst>
                <a:ext uri="{FF2B5EF4-FFF2-40B4-BE49-F238E27FC236}">
                  <a16:creationId xmlns:a16="http://schemas.microsoft.com/office/drawing/2014/main" id="{B797F683-9102-44CA-B29F-4EC2ABCD493A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2830" y="4310448"/>
              <a:ext cx="371187" cy="337854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2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9 w 348"/>
                <a:gd name="T13" fmla="*/ 40 h 316"/>
                <a:gd name="T14" fmla="*/ 346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9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5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8" y="299"/>
                    <a:pt x="333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87" name="Freeform 74">
              <a:extLst>
                <a:ext uri="{FF2B5EF4-FFF2-40B4-BE49-F238E27FC236}">
                  <a16:creationId xmlns:a16="http://schemas.microsoft.com/office/drawing/2014/main" id="{0BE2BAC0-DDBB-49D0-A690-43DF690BB3DD}"/>
                </a:ext>
              </a:extLst>
            </p:cNvPr>
            <p:cNvSpPr>
              <a:spLocks/>
            </p:cNvSpPr>
            <p:nvPr/>
          </p:nvSpPr>
          <p:spPr bwMode="auto">
            <a:xfrm>
              <a:off x="5169722" y="4323443"/>
              <a:ext cx="324294" cy="324859"/>
            </a:xfrm>
            <a:custGeom>
              <a:avLst/>
              <a:gdLst>
                <a:gd name="T0" fmla="*/ 275 w 304"/>
                <a:gd name="T1" fmla="*/ 28 h 304"/>
                <a:gd name="T2" fmla="*/ 302 w 304"/>
                <a:gd name="T3" fmla="*/ 264 h 304"/>
                <a:gd name="T4" fmla="*/ 266 w 304"/>
                <a:gd name="T5" fmla="*/ 304 h 304"/>
                <a:gd name="T6" fmla="*/ 30 w 304"/>
                <a:gd name="T7" fmla="*/ 304 h 304"/>
                <a:gd name="T8" fmla="*/ 0 w 304"/>
                <a:gd name="T9" fmla="*/ 293 h 304"/>
                <a:gd name="T10" fmla="*/ 260 w 304"/>
                <a:gd name="T11" fmla="*/ 0 h 304"/>
                <a:gd name="T12" fmla="*/ 275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5" y="28"/>
                  </a:moveTo>
                  <a:cubicBezTo>
                    <a:pt x="302" y="264"/>
                    <a:pt x="302" y="264"/>
                    <a:pt x="302" y="264"/>
                  </a:cubicBezTo>
                  <a:cubicBezTo>
                    <a:pt x="304" y="287"/>
                    <a:pt x="289" y="304"/>
                    <a:pt x="266" y="304"/>
                  </a:cubicBezTo>
                  <a:cubicBezTo>
                    <a:pt x="30" y="304"/>
                    <a:pt x="30" y="304"/>
                    <a:pt x="30" y="304"/>
                  </a:cubicBezTo>
                  <a:cubicBezTo>
                    <a:pt x="19" y="304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3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88" name="Freeform 75">
              <a:extLst>
                <a:ext uri="{FF2B5EF4-FFF2-40B4-BE49-F238E27FC236}">
                  <a16:creationId xmlns:a16="http://schemas.microsoft.com/office/drawing/2014/main" id="{6AF15D94-FA8B-422D-9346-66E03EBDC23E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7406" y="4406494"/>
              <a:ext cx="112995" cy="144068"/>
            </a:xfrm>
            <a:custGeom>
              <a:avLst/>
              <a:gdLst>
                <a:gd name="T0" fmla="*/ 100 w 106"/>
                <a:gd name="T1" fmla="*/ 112 h 135"/>
                <a:gd name="T2" fmla="*/ 87 w 106"/>
                <a:gd name="T3" fmla="*/ 108 h 135"/>
                <a:gd name="T4" fmla="*/ 47 w 106"/>
                <a:gd name="T5" fmla="*/ 108 h 135"/>
                <a:gd name="T6" fmla="*/ 48 w 106"/>
                <a:gd name="T7" fmla="*/ 108 h 135"/>
                <a:gd name="T8" fmla="*/ 63 w 106"/>
                <a:gd name="T9" fmla="*/ 91 h 135"/>
                <a:gd name="T10" fmla="*/ 81 w 106"/>
                <a:gd name="T11" fmla="*/ 75 h 135"/>
                <a:gd name="T12" fmla="*/ 91 w 106"/>
                <a:gd name="T13" fmla="*/ 61 h 135"/>
                <a:gd name="T14" fmla="*/ 94 w 106"/>
                <a:gd name="T15" fmla="*/ 39 h 135"/>
                <a:gd name="T16" fmla="*/ 89 w 106"/>
                <a:gd name="T17" fmla="*/ 25 h 135"/>
                <a:gd name="T18" fmla="*/ 80 w 106"/>
                <a:gd name="T19" fmla="*/ 12 h 135"/>
                <a:gd name="T20" fmla="*/ 67 w 106"/>
                <a:gd name="T21" fmla="*/ 4 h 135"/>
                <a:gd name="T22" fmla="*/ 43 w 106"/>
                <a:gd name="T23" fmla="*/ 0 h 135"/>
                <a:gd name="T24" fmla="*/ 23 w 106"/>
                <a:gd name="T25" fmla="*/ 3 h 135"/>
                <a:gd name="T26" fmla="*/ 9 w 106"/>
                <a:gd name="T27" fmla="*/ 12 h 135"/>
                <a:gd name="T28" fmla="*/ 2 w 106"/>
                <a:gd name="T29" fmla="*/ 25 h 135"/>
                <a:gd name="T30" fmla="*/ 0 w 106"/>
                <a:gd name="T31" fmla="*/ 39 h 135"/>
                <a:gd name="T32" fmla="*/ 5 w 106"/>
                <a:gd name="T33" fmla="*/ 49 h 135"/>
                <a:gd name="T34" fmla="*/ 15 w 106"/>
                <a:gd name="T35" fmla="*/ 53 h 135"/>
                <a:gd name="T36" fmla="*/ 24 w 106"/>
                <a:gd name="T37" fmla="*/ 49 h 135"/>
                <a:gd name="T38" fmla="*/ 28 w 106"/>
                <a:gd name="T39" fmla="*/ 39 h 135"/>
                <a:gd name="T40" fmla="*/ 30 w 106"/>
                <a:gd name="T41" fmla="*/ 32 h 135"/>
                <a:gd name="T42" fmla="*/ 45 w 106"/>
                <a:gd name="T43" fmla="*/ 23 h 135"/>
                <a:gd name="T44" fmla="*/ 54 w 106"/>
                <a:gd name="T45" fmla="*/ 25 h 135"/>
                <a:gd name="T46" fmla="*/ 61 w 106"/>
                <a:gd name="T47" fmla="*/ 31 h 135"/>
                <a:gd name="T48" fmla="*/ 64 w 106"/>
                <a:gd name="T49" fmla="*/ 40 h 135"/>
                <a:gd name="T50" fmla="*/ 63 w 106"/>
                <a:gd name="T51" fmla="*/ 49 h 135"/>
                <a:gd name="T52" fmla="*/ 57 w 106"/>
                <a:gd name="T53" fmla="*/ 59 h 135"/>
                <a:gd name="T54" fmla="*/ 47 w 106"/>
                <a:gd name="T55" fmla="*/ 69 h 135"/>
                <a:gd name="T56" fmla="*/ 34 w 106"/>
                <a:gd name="T57" fmla="*/ 80 h 135"/>
                <a:gd name="T58" fmla="*/ 15 w 106"/>
                <a:gd name="T59" fmla="*/ 101 h 135"/>
                <a:gd name="T60" fmla="*/ 11 w 106"/>
                <a:gd name="T61" fmla="*/ 110 h 135"/>
                <a:gd name="T62" fmla="*/ 9 w 106"/>
                <a:gd name="T63" fmla="*/ 120 h 135"/>
                <a:gd name="T64" fmla="*/ 15 w 106"/>
                <a:gd name="T65" fmla="*/ 131 h 135"/>
                <a:gd name="T66" fmla="*/ 28 w 106"/>
                <a:gd name="T67" fmla="*/ 135 h 135"/>
                <a:gd name="T68" fmla="*/ 93 w 106"/>
                <a:gd name="T69" fmla="*/ 135 h 135"/>
                <a:gd name="T70" fmla="*/ 103 w 106"/>
                <a:gd name="T71" fmla="*/ 131 h 135"/>
                <a:gd name="T72" fmla="*/ 106 w 106"/>
                <a:gd name="T73" fmla="*/ 122 h 135"/>
                <a:gd name="T74" fmla="*/ 100 w 106"/>
                <a:gd name="T75" fmla="*/ 112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5">
                  <a:moveTo>
                    <a:pt x="100" y="112"/>
                  </a:moveTo>
                  <a:cubicBezTo>
                    <a:pt x="97" y="110"/>
                    <a:pt x="92" y="108"/>
                    <a:pt x="87" y="108"/>
                  </a:cubicBezTo>
                  <a:cubicBezTo>
                    <a:pt x="47" y="108"/>
                    <a:pt x="47" y="108"/>
                    <a:pt x="47" y="108"/>
                  </a:cubicBezTo>
                  <a:cubicBezTo>
                    <a:pt x="47" y="108"/>
                    <a:pt x="47" y="108"/>
                    <a:pt x="48" y="108"/>
                  </a:cubicBezTo>
                  <a:cubicBezTo>
                    <a:pt x="50" y="104"/>
                    <a:pt x="56" y="98"/>
                    <a:pt x="63" y="91"/>
                  </a:cubicBezTo>
                  <a:cubicBezTo>
                    <a:pt x="71" y="84"/>
                    <a:pt x="77" y="79"/>
                    <a:pt x="81" y="75"/>
                  </a:cubicBezTo>
                  <a:cubicBezTo>
                    <a:pt x="84" y="72"/>
                    <a:pt x="88" y="67"/>
                    <a:pt x="91" y="61"/>
                  </a:cubicBezTo>
                  <a:cubicBezTo>
                    <a:pt x="94" y="54"/>
                    <a:pt x="95" y="47"/>
                    <a:pt x="94" y="39"/>
                  </a:cubicBezTo>
                  <a:cubicBezTo>
                    <a:pt x="93" y="34"/>
                    <a:pt x="92" y="29"/>
                    <a:pt x="89" y="25"/>
                  </a:cubicBezTo>
                  <a:cubicBezTo>
                    <a:pt x="87" y="20"/>
                    <a:pt x="84" y="16"/>
                    <a:pt x="80" y="12"/>
                  </a:cubicBezTo>
                  <a:cubicBezTo>
                    <a:pt x="76" y="9"/>
                    <a:pt x="72" y="6"/>
                    <a:pt x="67" y="4"/>
                  </a:cubicBezTo>
                  <a:cubicBezTo>
                    <a:pt x="60" y="1"/>
                    <a:pt x="52" y="0"/>
                    <a:pt x="43" y="0"/>
                  </a:cubicBezTo>
                  <a:cubicBezTo>
                    <a:pt x="35" y="0"/>
                    <a:pt x="28" y="1"/>
                    <a:pt x="23" y="3"/>
                  </a:cubicBezTo>
                  <a:cubicBezTo>
                    <a:pt x="17" y="5"/>
                    <a:pt x="12" y="9"/>
                    <a:pt x="9" y="12"/>
                  </a:cubicBezTo>
                  <a:cubicBezTo>
                    <a:pt x="5" y="16"/>
                    <a:pt x="3" y="21"/>
                    <a:pt x="2" y="25"/>
                  </a:cubicBezTo>
                  <a:cubicBezTo>
                    <a:pt x="0" y="30"/>
                    <a:pt x="0" y="35"/>
                    <a:pt x="0" y="39"/>
                  </a:cubicBezTo>
                  <a:cubicBezTo>
                    <a:pt x="1" y="43"/>
                    <a:pt x="2" y="47"/>
                    <a:pt x="5" y="49"/>
                  </a:cubicBezTo>
                  <a:cubicBezTo>
                    <a:pt x="8" y="52"/>
                    <a:pt x="11" y="53"/>
                    <a:pt x="15" y="53"/>
                  </a:cubicBezTo>
                  <a:cubicBezTo>
                    <a:pt x="19" y="53"/>
                    <a:pt x="22" y="51"/>
                    <a:pt x="24" y="49"/>
                  </a:cubicBezTo>
                  <a:cubicBezTo>
                    <a:pt x="26" y="46"/>
                    <a:pt x="27" y="43"/>
                    <a:pt x="28" y="39"/>
                  </a:cubicBezTo>
                  <a:cubicBezTo>
                    <a:pt x="30" y="33"/>
                    <a:pt x="30" y="32"/>
                    <a:pt x="30" y="32"/>
                  </a:cubicBezTo>
                  <a:cubicBezTo>
                    <a:pt x="34" y="26"/>
                    <a:pt x="38" y="23"/>
                    <a:pt x="45" y="23"/>
                  </a:cubicBezTo>
                  <a:cubicBezTo>
                    <a:pt x="48" y="23"/>
                    <a:pt x="51" y="24"/>
                    <a:pt x="54" y="25"/>
                  </a:cubicBezTo>
                  <a:cubicBezTo>
                    <a:pt x="57" y="27"/>
                    <a:pt x="59" y="29"/>
                    <a:pt x="61" y="31"/>
                  </a:cubicBezTo>
                  <a:cubicBezTo>
                    <a:pt x="62" y="34"/>
                    <a:pt x="64" y="37"/>
                    <a:pt x="64" y="40"/>
                  </a:cubicBezTo>
                  <a:cubicBezTo>
                    <a:pt x="64" y="43"/>
                    <a:pt x="64" y="46"/>
                    <a:pt x="63" y="49"/>
                  </a:cubicBezTo>
                  <a:cubicBezTo>
                    <a:pt x="62" y="52"/>
                    <a:pt x="60" y="56"/>
                    <a:pt x="57" y="59"/>
                  </a:cubicBezTo>
                  <a:cubicBezTo>
                    <a:pt x="54" y="62"/>
                    <a:pt x="51" y="65"/>
                    <a:pt x="47" y="69"/>
                  </a:cubicBezTo>
                  <a:cubicBezTo>
                    <a:pt x="44" y="71"/>
                    <a:pt x="40" y="74"/>
                    <a:pt x="34" y="80"/>
                  </a:cubicBezTo>
                  <a:cubicBezTo>
                    <a:pt x="29" y="86"/>
                    <a:pt x="22" y="93"/>
                    <a:pt x="15" y="101"/>
                  </a:cubicBezTo>
                  <a:cubicBezTo>
                    <a:pt x="14" y="103"/>
                    <a:pt x="12" y="107"/>
                    <a:pt x="11" y="110"/>
                  </a:cubicBezTo>
                  <a:cubicBezTo>
                    <a:pt x="9" y="114"/>
                    <a:pt x="9" y="117"/>
                    <a:pt x="9" y="120"/>
                  </a:cubicBezTo>
                  <a:cubicBezTo>
                    <a:pt x="10" y="124"/>
                    <a:pt x="12" y="128"/>
                    <a:pt x="15" y="131"/>
                  </a:cubicBezTo>
                  <a:cubicBezTo>
                    <a:pt x="18" y="134"/>
                    <a:pt x="23" y="135"/>
                    <a:pt x="28" y="135"/>
                  </a:cubicBezTo>
                  <a:cubicBezTo>
                    <a:pt x="93" y="135"/>
                    <a:pt x="93" y="135"/>
                    <a:pt x="93" y="135"/>
                  </a:cubicBezTo>
                  <a:cubicBezTo>
                    <a:pt x="97" y="135"/>
                    <a:pt x="101" y="134"/>
                    <a:pt x="103" y="131"/>
                  </a:cubicBezTo>
                  <a:cubicBezTo>
                    <a:pt x="105" y="129"/>
                    <a:pt x="106" y="126"/>
                    <a:pt x="106" y="122"/>
                  </a:cubicBezTo>
                  <a:cubicBezTo>
                    <a:pt x="105" y="118"/>
                    <a:pt x="103" y="114"/>
                    <a:pt x="100" y="112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89" name="Freeform 76">
              <a:extLst>
                <a:ext uri="{FF2B5EF4-FFF2-40B4-BE49-F238E27FC236}">
                  <a16:creationId xmlns:a16="http://schemas.microsoft.com/office/drawing/2014/main" id="{21D03D89-94F1-4C3B-88F0-234BE0AACD3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12660" y="4405364"/>
              <a:ext cx="104520" cy="147458"/>
            </a:xfrm>
            <a:custGeom>
              <a:avLst/>
              <a:gdLst>
                <a:gd name="T0" fmla="*/ 30 w 98"/>
                <a:gd name="T1" fmla="*/ 130 h 138"/>
                <a:gd name="T2" fmla="*/ 57 w 98"/>
                <a:gd name="T3" fmla="*/ 138 h 138"/>
                <a:gd name="T4" fmla="*/ 79 w 98"/>
                <a:gd name="T5" fmla="*/ 132 h 138"/>
                <a:gd name="T6" fmla="*/ 93 w 98"/>
                <a:gd name="T7" fmla="*/ 115 h 138"/>
                <a:gd name="T8" fmla="*/ 98 w 98"/>
                <a:gd name="T9" fmla="*/ 95 h 138"/>
                <a:gd name="T10" fmla="*/ 97 w 98"/>
                <a:gd name="T11" fmla="*/ 70 h 138"/>
                <a:gd name="T12" fmla="*/ 85 w 98"/>
                <a:gd name="T13" fmla="*/ 28 h 138"/>
                <a:gd name="T14" fmla="*/ 73 w 98"/>
                <a:gd name="T15" fmla="*/ 13 h 138"/>
                <a:gd name="T16" fmla="*/ 58 w 98"/>
                <a:gd name="T17" fmla="*/ 4 h 138"/>
                <a:gd name="T18" fmla="*/ 40 w 98"/>
                <a:gd name="T19" fmla="*/ 0 h 138"/>
                <a:gd name="T20" fmla="*/ 16 w 98"/>
                <a:gd name="T21" fmla="*/ 7 h 138"/>
                <a:gd name="T22" fmla="*/ 2 w 98"/>
                <a:gd name="T23" fmla="*/ 28 h 138"/>
                <a:gd name="T24" fmla="*/ 0 w 98"/>
                <a:gd name="T25" fmla="*/ 47 h 138"/>
                <a:gd name="T26" fmla="*/ 1 w 98"/>
                <a:gd name="T27" fmla="*/ 71 h 138"/>
                <a:gd name="T28" fmla="*/ 5 w 98"/>
                <a:gd name="T29" fmla="*/ 91 h 138"/>
                <a:gd name="T30" fmla="*/ 11 w 98"/>
                <a:gd name="T31" fmla="*/ 108 h 138"/>
                <a:gd name="T32" fmla="*/ 30 w 98"/>
                <a:gd name="T33" fmla="*/ 130 h 138"/>
                <a:gd name="T34" fmla="*/ 31 w 98"/>
                <a:gd name="T35" fmla="*/ 69 h 138"/>
                <a:gd name="T36" fmla="*/ 31 w 98"/>
                <a:gd name="T37" fmla="*/ 34 h 138"/>
                <a:gd name="T38" fmla="*/ 43 w 98"/>
                <a:gd name="T39" fmla="*/ 24 h 138"/>
                <a:gd name="T40" fmla="*/ 54 w 98"/>
                <a:gd name="T41" fmla="*/ 28 h 138"/>
                <a:gd name="T42" fmla="*/ 62 w 98"/>
                <a:gd name="T43" fmla="*/ 42 h 138"/>
                <a:gd name="T44" fmla="*/ 67 w 98"/>
                <a:gd name="T45" fmla="*/ 68 h 138"/>
                <a:gd name="T46" fmla="*/ 68 w 98"/>
                <a:gd name="T47" fmla="*/ 95 h 138"/>
                <a:gd name="T48" fmla="*/ 64 w 98"/>
                <a:gd name="T49" fmla="*/ 110 h 138"/>
                <a:gd name="T50" fmla="*/ 54 w 98"/>
                <a:gd name="T51" fmla="*/ 114 h 138"/>
                <a:gd name="T52" fmla="*/ 43 w 98"/>
                <a:gd name="T53" fmla="*/ 110 h 138"/>
                <a:gd name="T54" fmla="*/ 36 w 98"/>
                <a:gd name="T55" fmla="*/ 95 h 138"/>
                <a:gd name="T56" fmla="*/ 31 w 98"/>
                <a:gd name="T57" fmla="*/ 69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98" h="138">
                  <a:moveTo>
                    <a:pt x="30" y="130"/>
                  </a:moveTo>
                  <a:cubicBezTo>
                    <a:pt x="38" y="135"/>
                    <a:pt x="47" y="138"/>
                    <a:pt x="57" y="138"/>
                  </a:cubicBezTo>
                  <a:cubicBezTo>
                    <a:pt x="65" y="138"/>
                    <a:pt x="72" y="136"/>
                    <a:pt x="79" y="132"/>
                  </a:cubicBezTo>
                  <a:cubicBezTo>
                    <a:pt x="85" y="128"/>
                    <a:pt x="90" y="122"/>
                    <a:pt x="93" y="115"/>
                  </a:cubicBezTo>
                  <a:cubicBezTo>
                    <a:pt x="96" y="109"/>
                    <a:pt x="98" y="102"/>
                    <a:pt x="98" y="95"/>
                  </a:cubicBezTo>
                  <a:cubicBezTo>
                    <a:pt x="98" y="88"/>
                    <a:pt x="98" y="80"/>
                    <a:pt x="97" y="70"/>
                  </a:cubicBezTo>
                  <a:cubicBezTo>
                    <a:pt x="95" y="52"/>
                    <a:pt x="91" y="38"/>
                    <a:pt x="85" y="28"/>
                  </a:cubicBezTo>
                  <a:cubicBezTo>
                    <a:pt x="82" y="22"/>
                    <a:pt x="78" y="17"/>
                    <a:pt x="73" y="13"/>
                  </a:cubicBezTo>
                  <a:cubicBezTo>
                    <a:pt x="69" y="9"/>
                    <a:pt x="64" y="6"/>
                    <a:pt x="58" y="4"/>
                  </a:cubicBezTo>
                  <a:cubicBezTo>
                    <a:pt x="53" y="1"/>
                    <a:pt x="47" y="0"/>
                    <a:pt x="40" y="0"/>
                  </a:cubicBezTo>
                  <a:cubicBezTo>
                    <a:pt x="31" y="0"/>
                    <a:pt x="22" y="3"/>
                    <a:pt x="16" y="7"/>
                  </a:cubicBezTo>
                  <a:cubicBezTo>
                    <a:pt x="9" y="12"/>
                    <a:pt x="5" y="19"/>
                    <a:pt x="2" y="28"/>
                  </a:cubicBezTo>
                  <a:cubicBezTo>
                    <a:pt x="1" y="33"/>
                    <a:pt x="0" y="40"/>
                    <a:pt x="0" y="47"/>
                  </a:cubicBezTo>
                  <a:cubicBezTo>
                    <a:pt x="0" y="54"/>
                    <a:pt x="0" y="63"/>
                    <a:pt x="1" y="71"/>
                  </a:cubicBezTo>
                  <a:cubicBezTo>
                    <a:pt x="2" y="78"/>
                    <a:pt x="3" y="85"/>
                    <a:pt x="5" y="91"/>
                  </a:cubicBezTo>
                  <a:cubicBezTo>
                    <a:pt x="6" y="97"/>
                    <a:pt x="8" y="103"/>
                    <a:pt x="11" y="108"/>
                  </a:cubicBezTo>
                  <a:cubicBezTo>
                    <a:pt x="16" y="117"/>
                    <a:pt x="22" y="125"/>
                    <a:pt x="30" y="130"/>
                  </a:cubicBezTo>
                  <a:close/>
                  <a:moveTo>
                    <a:pt x="31" y="69"/>
                  </a:moveTo>
                  <a:cubicBezTo>
                    <a:pt x="29" y="53"/>
                    <a:pt x="29" y="41"/>
                    <a:pt x="31" y="34"/>
                  </a:cubicBezTo>
                  <a:cubicBezTo>
                    <a:pt x="33" y="27"/>
                    <a:pt x="37" y="24"/>
                    <a:pt x="43" y="24"/>
                  </a:cubicBezTo>
                  <a:cubicBezTo>
                    <a:pt x="48" y="24"/>
                    <a:pt x="51" y="26"/>
                    <a:pt x="54" y="28"/>
                  </a:cubicBezTo>
                  <a:cubicBezTo>
                    <a:pt x="57" y="31"/>
                    <a:pt x="60" y="36"/>
                    <a:pt x="62" y="42"/>
                  </a:cubicBezTo>
                  <a:cubicBezTo>
                    <a:pt x="64" y="49"/>
                    <a:pt x="65" y="58"/>
                    <a:pt x="67" y="68"/>
                  </a:cubicBezTo>
                  <a:cubicBezTo>
                    <a:pt x="68" y="79"/>
                    <a:pt x="68" y="88"/>
                    <a:pt x="68" y="95"/>
                  </a:cubicBezTo>
                  <a:cubicBezTo>
                    <a:pt x="67" y="102"/>
                    <a:pt x="66" y="106"/>
                    <a:pt x="64" y="110"/>
                  </a:cubicBezTo>
                  <a:cubicBezTo>
                    <a:pt x="62" y="113"/>
                    <a:pt x="58" y="114"/>
                    <a:pt x="54" y="114"/>
                  </a:cubicBezTo>
                  <a:cubicBezTo>
                    <a:pt x="50" y="114"/>
                    <a:pt x="46" y="113"/>
                    <a:pt x="43" y="110"/>
                  </a:cubicBezTo>
                  <a:cubicBezTo>
                    <a:pt x="40" y="107"/>
                    <a:pt x="38" y="102"/>
                    <a:pt x="36" y="95"/>
                  </a:cubicBezTo>
                  <a:cubicBezTo>
                    <a:pt x="34" y="89"/>
                    <a:pt x="32" y="80"/>
                    <a:pt x="31" y="69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90" name="Freeform 77">
              <a:extLst>
                <a:ext uri="{FF2B5EF4-FFF2-40B4-BE49-F238E27FC236}">
                  <a16:creationId xmlns:a16="http://schemas.microsoft.com/office/drawing/2014/main" id="{78711D04-27A2-4B98-B902-7BB45D8C4F68}"/>
                </a:ext>
              </a:extLst>
            </p:cNvPr>
            <p:cNvSpPr>
              <a:spLocks/>
            </p:cNvSpPr>
            <p:nvPr/>
          </p:nvSpPr>
          <p:spPr bwMode="auto">
            <a:xfrm>
              <a:off x="5601362" y="4739828"/>
              <a:ext cx="372317" cy="338984"/>
            </a:xfrm>
            <a:custGeom>
              <a:avLst/>
              <a:gdLst>
                <a:gd name="T0" fmla="*/ 311 w 349"/>
                <a:gd name="T1" fmla="*/ 317 h 317"/>
                <a:gd name="T2" fmla="*/ 74 w 349"/>
                <a:gd name="T3" fmla="*/ 317 h 317"/>
                <a:gd name="T4" fmla="*/ 30 w 349"/>
                <a:gd name="T5" fmla="*/ 277 h 317"/>
                <a:gd name="T6" fmla="*/ 2 w 349"/>
                <a:gd name="T7" fmla="*/ 40 h 317"/>
                <a:gd name="T8" fmla="*/ 38 w 349"/>
                <a:gd name="T9" fmla="*/ 0 h 317"/>
                <a:gd name="T10" fmla="*/ 274 w 349"/>
                <a:gd name="T11" fmla="*/ 0 h 317"/>
                <a:gd name="T12" fmla="*/ 319 w 349"/>
                <a:gd name="T13" fmla="*/ 40 h 317"/>
                <a:gd name="T14" fmla="*/ 346 w 349"/>
                <a:gd name="T15" fmla="*/ 277 h 317"/>
                <a:gd name="T16" fmla="*/ 311 w 349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7">
                  <a:moveTo>
                    <a:pt x="311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30" y="27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9" y="299"/>
                    <a:pt x="333" y="317"/>
                    <a:pt x="311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91" name="Freeform 78">
              <a:extLst>
                <a:ext uri="{FF2B5EF4-FFF2-40B4-BE49-F238E27FC236}">
                  <a16:creationId xmlns:a16="http://schemas.microsoft.com/office/drawing/2014/main" id="{9F28F5EE-ABBE-4102-8E42-98BEBF732A0B}"/>
                </a:ext>
              </a:extLst>
            </p:cNvPr>
            <p:cNvSpPr>
              <a:spLocks/>
            </p:cNvSpPr>
            <p:nvPr/>
          </p:nvSpPr>
          <p:spPr bwMode="auto">
            <a:xfrm>
              <a:off x="5649384" y="4752822"/>
              <a:ext cx="324294" cy="325989"/>
            </a:xfrm>
            <a:custGeom>
              <a:avLst/>
              <a:gdLst>
                <a:gd name="T0" fmla="*/ 274 w 304"/>
                <a:gd name="T1" fmla="*/ 28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59 w 304"/>
                <a:gd name="T11" fmla="*/ 0 h 305"/>
                <a:gd name="T12" fmla="*/ 274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8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0"/>
                    <a:pt x="0" y="293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7"/>
                    <a:pt x="273" y="17"/>
                    <a:pt x="274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92" name="Freeform 79">
              <a:extLst>
                <a:ext uri="{FF2B5EF4-FFF2-40B4-BE49-F238E27FC236}">
                  <a16:creationId xmlns:a16="http://schemas.microsoft.com/office/drawing/2014/main" id="{6D08DAB4-8459-4339-BB9C-4551BBE8EEB6}"/>
                </a:ext>
              </a:extLst>
            </p:cNvPr>
            <p:cNvSpPr>
              <a:spLocks/>
            </p:cNvSpPr>
            <p:nvPr/>
          </p:nvSpPr>
          <p:spPr bwMode="auto">
            <a:xfrm>
              <a:off x="5675938" y="4835873"/>
              <a:ext cx="112995" cy="144633"/>
            </a:xfrm>
            <a:custGeom>
              <a:avLst/>
              <a:gdLst>
                <a:gd name="T0" fmla="*/ 100 w 106"/>
                <a:gd name="T1" fmla="*/ 112 h 135"/>
                <a:gd name="T2" fmla="*/ 87 w 106"/>
                <a:gd name="T3" fmla="*/ 108 h 135"/>
                <a:gd name="T4" fmla="*/ 47 w 106"/>
                <a:gd name="T5" fmla="*/ 108 h 135"/>
                <a:gd name="T6" fmla="*/ 48 w 106"/>
                <a:gd name="T7" fmla="*/ 108 h 135"/>
                <a:gd name="T8" fmla="*/ 63 w 106"/>
                <a:gd name="T9" fmla="*/ 91 h 135"/>
                <a:gd name="T10" fmla="*/ 81 w 106"/>
                <a:gd name="T11" fmla="*/ 75 h 135"/>
                <a:gd name="T12" fmla="*/ 90 w 106"/>
                <a:gd name="T13" fmla="*/ 61 h 135"/>
                <a:gd name="T14" fmla="*/ 94 w 106"/>
                <a:gd name="T15" fmla="*/ 39 h 135"/>
                <a:gd name="T16" fmla="*/ 89 w 106"/>
                <a:gd name="T17" fmla="*/ 25 h 135"/>
                <a:gd name="T18" fmla="*/ 80 w 106"/>
                <a:gd name="T19" fmla="*/ 12 h 135"/>
                <a:gd name="T20" fmla="*/ 67 w 106"/>
                <a:gd name="T21" fmla="*/ 4 h 135"/>
                <a:gd name="T22" fmla="*/ 43 w 106"/>
                <a:gd name="T23" fmla="*/ 0 h 135"/>
                <a:gd name="T24" fmla="*/ 23 w 106"/>
                <a:gd name="T25" fmla="*/ 3 h 135"/>
                <a:gd name="T26" fmla="*/ 9 w 106"/>
                <a:gd name="T27" fmla="*/ 12 h 135"/>
                <a:gd name="T28" fmla="*/ 2 w 106"/>
                <a:gd name="T29" fmla="*/ 25 h 135"/>
                <a:gd name="T30" fmla="*/ 0 w 106"/>
                <a:gd name="T31" fmla="*/ 39 h 135"/>
                <a:gd name="T32" fmla="*/ 5 w 106"/>
                <a:gd name="T33" fmla="*/ 49 h 135"/>
                <a:gd name="T34" fmla="*/ 15 w 106"/>
                <a:gd name="T35" fmla="*/ 53 h 135"/>
                <a:gd name="T36" fmla="*/ 24 w 106"/>
                <a:gd name="T37" fmla="*/ 49 h 135"/>
                <a:gd name="T38" fmla="*/ 28 w 106"/>
                <a:gd name="T39" fmla="*/ 39 h 135"/>
                <a:gd name="T40" fmla="*/ 30 w 106"/>
                <a:gd name="T41" fmla="*/ 32 h 135"/>
                <a:gd name="T42" fmla="*/ 45 w 106"/>
                <a:gd name="T43" fmla="*/ 23 h 135"/>
                <a:gd name="T44" fmla="*/ 54 w 106"/>
                <a:gd name="T45" fmla="*/ 26 h 135"/>
                <a:gd name="T46" fmla="*/ 61 w 106"/>
                <a:gd name="T47" fmla="*/ 31 h 135"/>
                <a:gd name="T48" fmla="*/ 64 w 106"/>
                <a:gd name="T49" fmla="*/ 40 h 135"/>
                <a:gd name="T50" fmla="*/ 63 w 106"/>
                <a:gd name="T51" fmla="*/ 49 h 135"/>
                <a:gd name="T52" fmla="*/ 57 w 106"/>
                <a:gd name="T53" fmla="*/ 59 h 135"/>
                <a:gd name="T54" fmla="*/ 47 w 106"/>
                <a:gd name="T55" fmla="*/ 69 h 135"/>
                <a:gd name="T56" fmla="*/ 34 w 106"/>
                <a:gd name="T57" fmla="*/ 80 h 135"/>
                <a:gd name="T58" fmla="*/ 15 w 106"/>
                <a:gd name="T59" fmla="*/ 101 h 135"/>
                <a:gd name="T60" fmla="*/ 11 w 106"/>
                <a:gd name="T61" fmla="*/ 110 h 135"/>
                <a:gd name="T62" fmla="*/ 9 w 106"/>
                <a:gd name="T63" fmla="*/ 120 h 135"/>
                <a:gd name="T64" fmla="*/ 15 w 106"/>
                <a:gd name="T65" fmla="*/ 131 h 135"/>
                <a:gd name="T66" fmla="*/ 28 w 106"/>
                <a:gd name="T67" fmla="*/ 135 h 135"/>
                <a:gd name="T68" fmla="*/ 93 w 106"/>
                <a:gd name="T69" fmla="*/ 135 h 135"/>
                <a:gd name="T70" fmla="*/ 103 w 106"/>
                <a:gd name="T71" fmla="*/ 131 h 135"/>
                <a:gd name="T72" fmla="*/ 106 w 106"/>
                <a:gd name="T73" fmla="*/ 122 h 135"/>
                <a:gd name="T74" fmla="*/ 100 w 106"/>
                <a:gd name="T75" fmla="*/ 112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5">
                  <a:moveTo>
                    <a:pt x="100" y="112"/>
                  </a:moveTo>
                  <a:cubicBezTo>
                    <a:pt x="96" y="110"/>
                    <a:pt x="92" y="108"/>
                    <a:pt x="87" y="108"/>
                  </a:cubicBezTo>
                  <a:cubicBezTo>
                    <a:pt x="47" y="108"/>
                    <a:pt x="47" y="108"/>
                    <a:pt x="47" y="108"/>
                  </a:cubicBezTo>
                  <a:cubicBezTo>
                    <a:pt x="47" y="108"/>
                    <a:pt x="47" y="108"/>
                    <a:pt x="48" y="108"/>
                  </a:cubicBezTo>
                  <a:cubicBezTo>
                    <a:pt x="50" y="104"/>
                    <a:pt x="56" y="98"/>
                    <a:pt x="63" y="91"/>
                  </a:cubicBezTo>
                  <a:cubicBezTo>
                    <a:pt x="72" y="84"/>
                    <a:pt x="77" y="79"/>
                    <a:pt x="81" y="75"/>
                  </a:cubicBezTo>
                  <a:cubicBezTo>
                    <a:pt x="84" y="72"/>
                    <a:pt x="87" y="67"/>
                    <a:pt x="90" y="61"/>
                  </a:cubicBezTo>
                  <a:cubicBezTo>
                    <a:pt x="94" y="54"/>
                    <a:pt x="95" y="47"/>
                    <a:pt x="94" y="39"/>
                  </a:cubicBezTo>
                  <a:cubicBezTo>
                    <a:pt x="93" y="34"/>
                    <a:pt x="92" y="29"/>
                    <a:pt x="89" y="25"/>
                  </a:cubicBezTo>
                  <a:cubicBezTo>
                    <a:pt x="87" y="20"/>
                    <a:pt x="84" y="16"/>
                    <a:pt x="80" y="12"/>
                  </a:cubicBezTo>
                  <a:cubicBezTo>
                    <a:pt x="76" y="9"/>
                    <a:pt x="72" y="6"/>
                    <a:pt x="67" y="4"/>
                  </a:cubicBezTo>
                  <a:cubicBezTo>
                    <a:pt x="60" y="1"/>
                    <a:pt x="52" y="0"/>
                    <a:pt x="43" y="0"/>
                  </a:cubicBezTo>
                  <a:cubicBezTo>
                    <a:pt x="35" y="0"/>
                    <a:pt x="28" y="1"/>
                    <a:pt x="23" y="3"/>
                  </a:cubicBezTo>
                  <a:cubicBezTo>
                    <a:pt x="17" y="5"/>
                    <a:pt x="12" y="9"/>
                    <a:pt x="9" y="12"/>
                  </a:cubicBezTo>
                  <a:cubicBezTo>
                    <a:pt x="5" y="16"/>
                    <a:pt x="3" y="21"/>
                    <a:pt x="2" y="25"/>
                  </a:cubicBezTo>
                  <a:cubicBezTo>
                    <a:pt x="0" y="30"/>
                    <a:pt x="0" y="35"/>
                    <a:pt x="0" y="39"/>
                  </a:cubicBezTo>
                  <a:cubicBezTo>
                    <a:pt x="1" y="43"/>
                    <a:pt x="2" y="47"/>
                    <a:pt x="5" y="49"/>
                  </a:cubicBezTo>
                  <a:cubicBezTo>
                    <a:pt x="8" y="52"/>
                    <a:pt x="11" y="53"/>
                    <a:pt x="15" y="53"/>
                  </a:cubicBezTo>
                  <a:cubicBezTo>
                    <a:pt x="19" y="53"/>
                    <a:pt x="22" y="52"/>
                    <a:pt x="24" y="49"/>
                  </a:cubicBezTo>
                  <a:cubicBezTo>
                    <a:pt x="26" y="46"/>
                    <a:pt x="27" y="43"/>
                    <a:pt x="28" y="39"/>
                  </a:cubicBezTo>
                  <a:cubicBezTo>
                    <a:pt x="30" y="33"/>
                    <a:pt x="30" y="32"/>
                    <a:pt x="30" y="32"/>
                  </a:cubicBezTo>
                  <a:cubicBezTo>
                    <a:pt x="33" y="26"/>
                    <a:pt x="38" y="23"/>
                    <a:pt x="45" y="23"/>
                  </a:cubicBezTo>
                  <a:cubicBezTo>
                    <a:pt x="48" y="23"/>
                    <a:pt x="51" y="24"/>
                    <a:pt x="54" y="26"/>
                  </a:cubicBezTo>
                  <a:cubicBezTo>
                    <a:pt x="57" y="27"/>
                    <a:pt x="59" y="29"/>
                    <a:pt x="61" y="31"/>
                  </a:cubicBezTo>
                  <a:cubicBezTo>
                    <a:pt x="62" y="34"/>
                    <a:pt x="63" y="37"/>
                    <a:pt x="64" y="40"/>
                  </a:cubicBezTo>
                  <a:cubicBezTo>
                    <a:pt x="64" y="43"/>
                    <a:pt x="64" y="46"/>
                    <a:pt x="63" y="49"/>
                  </a:cubicBezTo>
                  <a:cubicBezTo>
                    <a:pt x="62" y="52"/>
                    <a:pt x="60" y="56"/>
                    <a:pt x="57" y="59"/>
                  </a:cubicBezTo>
                  <a:cubicBezTo>
                    <a:pt x="54" y="62"/>
                    <a:pt x="51" y="66"/>
                    <a:pt x="47" y="69"/>
                  </a:cubicBezTo>
                  <a:cubicBezTo>
                    <a:pt x="44" y="71"/>
                    <a:pt x="40" y="74"/>
                    <a:pt x="34" y="80"/>
                  </a:cubicBezTo>
                  <a:cubicBezTo>
                    <a:pt x="29" y="86"/>
                    <a:pt x="22" y="93"/>
                    <a:pt x="15" y="101"/>
                  </a:cubicBezTo>
                  <a:cubicBezTo>
                    <a:pt x="14" y="104"/>
                    <a:pt x="12" y="107"/>
                    <a:pt x="11" y="110"/>
                  </a:cubicBezTo>
                  <a:cubicBezTo>
                    <a:pt x="9" y="114"/>
                    <a:pt x="9" y="117"/>
                    <a:pt x="9" y="120"/>
                  </a:cubicBezTo>
                  <a:cubicBezTo>
                    <a:pt x="10" y="124"/>
                    <a:pt x="12" y="128"/>
                    <a:pt x="15" y="131"/>
                  </a:cubicBezTo>
                  <a:cubicBezTo>
                    <a:pt x="18" y="134"/>
                    <a:pt x="23" y="135"/>
                    <a:pt x="28" y="135"/>
                  </a:cubicBezTo>
                  <a:cubicBezTo>
                    <a:pt x="93" y="135"/>
                    <a:pt x="93" y="135"/>
                    <a:pt x="93" y="135"/>
                  </a:cubicBezTo>
                  <a:cubicBezTo>
                    <a:pt x="97" y="135"/>
                    <a:pt x="101" y="134"/>
                    <a:pt x="103" y="131"/>
                  </a:cubicBezTo>
                  <a:cubicBezTo>
                    <a:pt x="105" y="129"/>
                    <a:pt x="106" y="126"/>
                    <a:pt x="106" y="122"/>
                  </a:cubicBezTo>
                  <a:cubicBezTo>
                    <a:pt x="105" y="118"/>
                    <a:pt x="103" y="114"/>
                    <a:pt x="100" y="112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93" name="Freeform 80">
              <a:extLst>
                <a:ext uri="{FF2B5EF4-FFF2-40B4-BE49-F238E27FC236}">
                  <a16:creationId xmlns:a16="http://schemas.microsoft.com/office/drawing/2014/main" id="{426D2D86-C89F-4C08-98DC-947B0B0A04F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791192" y="4835308"/>
              <a:ext cx="107910" cy="147458"/>
            </a:xfrm>
            <a:custGeom>
              <a:avLst/>
              <a:gdLst>
                <a:gd name="T0" fmla="*/ 87 w 101"/>
                <a:gd name="T1" fmla="*/ 69 h 138"/>
                <a:gd name="T2" fmla="*/ 78 w 101"/>
                <a:gd name="T3" fmla="*/ 63 h 138"/>
                <a:gd name="T4" fmla="*/ 86 w 101"/>
                <a:gd name="T5" fmla="*/ 54 h 138"/>
                <a:gd name="T6" fmla="*/ 89 w 101"/>
                <a:gd name="T7" fmla="*/ 37 h 138"/>
                <a:gd name="T8" fmla="*/ 85 w 101"/>
                <a:gd name="T9" fmla="*/ 23 h 138"/>
                <a:gd name="T10" fmla="*/ 75 w 101"/>
                <a:gd name="T11" fmla="*/ 11 h 138"/>
                <a:gd name="T12" fmla="*/ 60 w 101"/>
                <a:gd name="T13" fmla="*/ 3 h 138"/>
                <a:gd name="T14" fmla="*/ 40 w 101"/>
                <a:gd name="T15" fmla="*/ 0 h 138"/>
                <a:gd name="T16" fmla="*/ 17 w 101"/>
                <a:gd name="T17" fmla="*/ 5 h 138"/>
                <a:gd name="T18" fmla="*/ 4 w 101"/>
                <a:gd name="T19" fmla="*/ 19 h 138"/>
                <a:gd name="T20" fmla="*/ 1 w 101"/>
                <a:gd name="T21" fmla="*/ 37 h 138"/>
                <a:gd name="T22" fmla="*/ 18 w 101"/>
                <a:gd name="T23" fmla="*/ 63 h 138"/>
                <a:gd name="T24" fmla="*/ 3 w 101"/>
                <a:gd name="T25" fmla="*/ 96 h 138"/>
                <a:gd name="T26" fmla="*/ 11 w 101"/>
                <a:gd name="T27" fmla="*/ 118 h 138"/>
                <a:gd name="T28" fmla="*/ 30 w 101"/>
                <a:gd name="T29" fmla="*/ 133 h 138"/>
                <a:gd name="T30" fmla="*/ 57 w 101"/>
                <a:gd name="T31" fmla="*/ 138 h 138"/>
                <a:gd name="T32" fmla="*/ 82 w 101"/>
                <a:gd name="T33" fmla="*/ 133 h 138"/>
                <a:gd name="T34" fmla="*/ 97 w 101"/>
                <a:gd name="T35" fmla="*/ 118 h 138"/>
                <a:gd name="T36" fmla="*/ 100 w 101"/>
                <a:gd name="T37" fmla="*/ 96 h 138"/>
                <a:gd name="T38" fmla="*/ 96 w 101"/>
                <a:gd name="T39" fmla="*/ 81 h 138"/>
                <a:gd name="T40" fmla="*/ 87 w 101"/>
                <a:gd name="T41" fmla="*/ 69 h 138"/>
                <a:gd name="T42" fmla="*/ 69 w 101"/>
                <a:gd name="T43" fmla="*/ 106 h 138"/>
                <a:gd name="T44" fmla="*/ 63 w 101"/>
                <a:gd name="T45" fmla="*/ 113 h 138"/>
                <a:gd name="T46" fmla="*/ 54 w 101"/>
                <a:gd name="T47" fmla="*/ 115 h 138"/>
                <a:gd name="T48" fmla="*/ 44 w 101"/>
                <a:gd name="T49" fmla="*/ 113 h 138"/>
                <a:gd name="T50" fmla="*/ 37 w 101"/>
                <a:gd name="T51" fmla="*/ 106 h 138"/>
                <a:gd name="T52" fmla="*/ 33 w 101"/>
                <a:gd name="T53" fmla="*/ 95 h 138"/>
                <a:gd name="T54" fmla="*/ 37 w 101"/>
                <a:gd name="T55" fmla="*/ 81 h 138"/>
                <a:gd name="T56" fmla="*/ 49 w 101"/>
                <a:gd name="T57" fmla="*/ 76 h 138"/>
                <a:gd name="T58" fmla="*/ 59 w 101"/>
                <a:gd name="T59" fmla="*/ 78 h 138"/>
                <a:gd name="T60" fmla="*/ 67 w 101"/>
                <a:gd name="T61" fmla="*/ 85 h 138"/>
                <a:gd name="T62" fmla="*/ 70 w 101"/>
                <a:gd name="T63" fmla="*/ 95 h 138"/>
                <a:gd name="T64" fmla="*/ 69 w 101"/>
                <a:gd name="T65" fmla="*/ 106 h 138"/>
                <a:gd name="T66" fmla="*/ 60 w 101"/>
                <a:gd name="T67" fmla="*/ 44 h 138"/>
                <a:gd name="T68" fmla="*/ 57 w 101"/>
                <a:gd name="T69" fmla="*/ 49 h 138"/>
                <a:gd name="T70" fmla="*/ 53 w 101"/>
                <a:gd name="T71" fmla="*/ 52 h 138"/>
                <a:gd name="T72" fmla="*/ 47 w 101"/>
                <a:gd name="T73" fmla="*/ 53 h 138"/>
                <a:gd name="T74" fmla="*/ 35 w 101"/>
                <a:gd name="T75" fmla="*/ 49 h 138"/>
                <a:gd name="T76" fmla="*/ 29 w 101"/>
                <a:gd name="T77" fmla="*/ 39 h 138"/>
                <a:gd name="T78" fmla="*/ 32 w 101"/>
                <a:gd name="T79" fmla="*/ 27 h 138"/>
                <a:gd name="T80" fmla="*/ 43 w 101"/>
                <a:gd name="T81" fmla="*/ 23 h 138"/>
                <a:gd name="T82" fmla="*/ 51 w 101"/>
                <a:gd name="T83" fmla="*/ 25 h 138"/>
                <a:gd name="T84" fmla="*/ 57 w 101"/>
                <a:gd name="T85" fmla="*/ 31 h 138"/>
                <a:gd name="T86" fmla="*/ 60 w 101"/>
                <a:gd name="T87" fmla="*/ 38 h 138"/>
                <a:gd name="T88" fmla="*/ 60 w 101"/>
                <a:gd name="T89" fmla="*/ 44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01" h="138">
                  <a:moveTo>
                    <a:pt x="87" y="69"/>
                  </a:moveTo>
                  <a:cubicBezTo>
                    <a:pt x="84" y="67"/>
                    <a:pt x="81" y="65"/>
                    <a:pt x="78" y="63"/>
                  </a:cubicBezTo>
                  <a:cubicBezTo>
                    <a:pt x="81" y="61"/>
                    <a:pt x="84" y="58"/>
                    <a:pt x="86" y="54"/>
                  </a:cubicBezTo>
                  <a:cubicBezTo>
                    <a:pt x="89" y="49"/>
                    <a:pt x="90" y="44"/>
                    <a:pt x="89" y="37"/>
                  </a:cubicBezTo>
                  <a:cubicBezTo>
                    <a:pt x="88" y="32"/>
                    <a:pt x="87" y="28"/>
                    <a:pt x="85" y="23"/>
                  </a:cubicBezTo>
                  <a:cubicBezTo>
                    <a:pt x="82" y="19"/>
                    <a:pt x="79" y="15"/>
                    <a:pt x="75" y="11"/>
                  </a:cubicBezTo>
                  <a:cubicBezTo>
                    <a:pt x="71" y="8"/>
                    <a:pt x="65" y="5"/>
                    <a:pt x="60" y="3"/>
                  </a:cubicBezTo>
                  <a:cubicBezTo>
                    <a:pt x="54" y="1"/>
                    <a:pt x="47" y="0"/>
                    <a:pt x="40" y="0"/>
                  </a:cubicBezTo>
                  <a:cubicBezTo>
                    <a:pt x="31" y="0"/>
                    <a:pt x="24" y="2"/>
                    <a:pt x="17" y="5"/>
                  </a:cubicBezTo>
                  <a:cubicBezTo>
                    <a:pt x="11" y="9"/>
                    <a:pt x="7" y="13"/>
                    <a:pt x="4" y="19"/>
                  </a:cubicBezTo>
                  <a:cubicBezTo>
                    <a:pt x="1" y="25"/>
                    <a:pt x="0" y="31"/>
                    <a:pt x="1" y="37"/>
                  </a:cubicBezTo>
                  <a:cubicBezTo>
                    <a:pt x="2" y="48"/>
                    <a:pt x="8" y="57"/>
                    <a:pt x="18" y="63"/>
                  </a:cubicBezTo>
                  <a:cubicBezTo>
                    <a:pt x="6" y="70"/>
                    <a:pt x="1" y="81"/>
                    <a:pt x="3" y="96"/>
                  </a:cubicBezTo>
                  <a:cubicBezTo>
                    <a:pt x="4" y="104"/>
                    <a:pt x="7" y="111"/>
                    <a:pt x="11" y="118"/>
                  </a:cubicBezTo>
                  <a:cubicBezTo>
                    <a:pt x="16" y="124"/>
                    <a:pt x="22" y="129"/>
                    <a:pt x="30" y="133"/>
                  </a:cubicBezTo>
                  <a:cubicBezTo>
                    <a:pt x="38" y="136"/>
                    <a:pt x="47" y="138"/>
                    <a:pt x="57" y="138"/>
                  </a:cubicBezTo>
                  <a:cubicBezTo>
                    <a:pt x="67" y="138"/>
                    <a:pt x="75" y="136"/>
                    <a:pt x="82" y="133"/>
                  </a:cubicBezTo>
                  <a:cubicBezTo>
                    <a:pt x="89" y="129"/>
                    <a:pt x="94" y="124"/>
                    <a:pt x="97" y="118"/>
                  </a:cubicBezTo>
                  <a:cubicBezTo>
                    <a:pt x="100" y="111"/>
                    <a:pt x="101" y="104"/>
                    <a:pt x="100" y="96"/>
                  </a:cubicBezTo>
                  <a:cubicBezTo>
                    <a:pt x="100" y="91"/>
                    <a:pt x="98" y="86"/>
                    <a:pt x="96" y="81"/>
                  </a:cubicBezTo>
                  <a:cubicBezTo>
                    <a:pt x="94" y="77"/>
                    <a:pt x="90" y="73"/>
                    <a:pt x="87" y="69"/>
                  </a:cubicBezTo>
                  <a:close/>
                  <a:moveTo>
                    <a:pt x="69" y="106"/>
                  </a:moveTo>
                  <a:cubicBezTo>
                    <a:pt x="68" y="109"/>
                    <a:pt x="66" y="111"/>
                    <a:pt x="63" y="113"/>
                  </a:cubicBezTo>
                  <a:cubicBezTo>
                    <a:pt x="61" y="115"/>
                    <a:pt x="58" y="115"/>
                    <a:pt x="54" y="115"/>
                  </a:cubicBezTo>
                  <a:cubicBezTo>
                    <a:pt x="50" y="115"/>
                    <a:pt x="47" y="115"/>
                    <a:pt x="44" y="113"/>
                  </a:cubicBezTo>
                  <a:cubicBezTo>
                    <a:pt x="41" y="111"/>
                    <a:pt x="39" y="109"/>
                    <a:pt x="37" y="106"/>
                  </a:cubicBezTo>
                  <a:cubicBezTo>
                    <a:pt x="35" y="103"/>
                    <a:pt x="34" y="99"/>
                    <a:pt x="33" y="95"/>
                  </a:cubicBezTo>
                  <a:cubicBezTo>
                    <a:pt x="32" y="89"/>
                    <a:pt x="33" y="84"/>
                    <a:pt x="37" y="81"/>
                  </a:cubicBezTo>
                  <a:cubicBezTo>
                    <a:pt x="40" y="77"/>
                    <a:pt x="44" y="76"/>
                    <a:pt x="49" y="76"/>
                  </a:cubicBezTo>
                  <a:cubicBezTo>
                    <a:pt x="53" y="76"/>
                    <a:pt x="56" y="77"/>
                    <a:pt x="59" y="78"/>
                  </a:cubicBezTo>
                  <a:cubicBezTo>
                    <a:pt x="62" y="80"/>
                    <a:pt x="65" y="82"/>
                    <a:pt x="67" y="85"/>
                  </a:cubicBezTo>
                  <a:cubicBezTo>
                    <a:pt x="69" y="88"/>
                    <a:pt x="70" y="91"/>
                    <a:pt x="70" y="95"/>
                  </a:cubicBezTo>
                  <a:cubicBezTo>
                    <a:pt x="71" y="99"/>
                    <a:pt x="70" y="103"/>
                    <a:pt x="69" y="106"/>
                  </a:cubicBezTo>
                  <a:close/>
                  <a:moveTo>
                    <a:pt x="60" y="44"/>
                  </a:moveTo>
                  <a:cubicBezTo>
                    <a:pt x="59" y="46"/>
                    <a:pt x="59" y="48"/>
                    <a:pt x="57" y="49"/>
                  </a:cubicBezTo>
                  <a:cubicBezTo>
                    <a:pt x="56" y="50"/>
                    <a:pt x="55" y="51"/>
                    <a:pt x="53" y="52"/>
                  </a:cubicBezTo>
                  <a:cubicBezTo>
                    <a:pt x="51" y="53"/>
                    <a:pt x="49" y="53"/>
                    <a:pt x="47" y="53"/>
                  </a:cubicBezTo>
                  <a:cubicBezTo>
                    <a:pt x="42" y="53"/>
                    <a:pt x="38" y="52"/>
                    <a:pt x="35" y="49"/>
                  </a:cubicBezTo>
                  <a:cubicBezTo>
                    <a:pt x="32" y="46"/>
                    <a:pt x="30" y="43"/>
                    <a:pt x="29" y="39"/>
                  </a:cubicBezTo>
                  <a:cubicBezTo>
                    <a:pt x="29" y="34"/>
                    <a:pt x="30" y="30"/>
                    <a:pt x="32" y="27"/>
                  </a:cubicBezTo>
                  <a:cubicBezTo>
                    <a:pt x="35" y="25"/>
                    <a:pt x="38" y="23"/>
                    <a:pt x="43" y="23"/>
                  </a:cubicBezTo>
                  <a:cubicBezTo>
                    <a:pt x="46" y="23"/>
                    <a:pt x="49" y="24"/>
                    <a:pt x="51" y="25"/>
                  </a:cubicBezTo>
                  <a:cubicBezTo>
                    <a:pt x="54" y="26"/>
                    <a:pt x="56" y="28"/>
                    <a:pt x="57" y="31"/>
                  </a:cubicBezTo>
                  <a:cubicBezTo>
                    <a:pt x="59" y="33"/>
                    <a:pt x="60" y="35"/>
                    <a:pt x="60" y="38"/>
                  </a:cubicBezTo>
                  <a:cubicBezTo>
                    <a:pt x="61" y="41"/>
                    <a:pt x="60" y="43"/>
                    <a:pt x="60" y="44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94" name="Freeform 81">
              <a:extLst>
                <a:ext uri="{FF2B5EF4-FFF2-40B4-BE49-F238E27FC236}">
                  <a16:creationId xmlns:a16="http://schemas.microsoft.com/office/drawing/2014/main" id="{DBD3BA59-465A-4765-B10E-CD98FB38DE6E}"/>
                </a:ext>
              </a:extLst>
            </p:cNvPr>
            <p:cNvSpPr>
              <a:spLocks/>
            </p:cNvSpPr>
            <p:nvPr/>
          </p:nvSpPr>
          <p:spPr bwMode="auto">
            <a:xfrm>
              <a:off x="5171417" y="4739828"/>
              <a:ext cx="372882" cy="338984"/>
            </a:xfrm>
            <a:custGeom>
              <a:avLst/>
              <a:gdLst>
                <a:gd name="T0" fmla="*/ 311 w 349"/>
                <a:gd name="T1" fmla="*/ 317 h 317"/>
                <a:gd name="T2" fmla="*/ 74 w 349"/>
                <a:gd name="T3" fmla="*/ 317 h 317"/>
                <a:gd name="T4" fmla="*/ 30 w 349"/>
                <a:gd name="T5" fmla="*/ 277 h 317"/>
                <a:gd name="T6" fmla="*/ 2 w 349"/>
                <a:gd name="T7" fmla="*/ 40 h 317"/>
                <a:gd name="T8" fmla="*/ 38 w 349"/>
                <a:gd name="T9" fmla="*/ 0 h 317"/>
                <a:gd name="T10" fmla="*/ 274 w 349"/>
                <a:gd name="T11" fmla="*/ 0 h 317"/>
                <a:gd name="T12" fmla="*/ 319 w 349"/>
                <a:gd name="T13" fmla="*/ 40 h 317"/>
                <a:gd name="T14" fmla="*/ 346 w 349"/>
                <a:gd name="T15" fmla="*/ 277 h 317"/>
                <a:gd name="T16" fmla="*/ 311 w 349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7">
                  <a:moveTo>
                    <a:pt x="311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30" y="27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9" y="299"/>
                    <a:pt x="333" y="317"/>
                    <a:pt x="311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95" name="Freeform 82">
              <a:extLst>
                <a:ext uri="{FF2B5EF4-FFF2-40B4-BE49-F238E27FC236}">
                  <a16:creationId xmlns:a16="http://schemas.microsoft.com/office/drawing/2014/main" id="{44683AD3-2D66-4E3B-B769-88A325042787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0005" y="4752822"/>
              <a:ext cx="324294" cy="325989"/>
            </a:xfrm>
            <a:custGeom>
              <a:avLst/>
              <a:gdLst>
                <a:gd name="T0" fmla="*/ 274 w 304"/>
                <a:gd name="T1" fmla="*/ 28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59 w 304"/>
                <a:gd name="T11" fmla="*/ 0 h 305"/>
                <a:gd name="T12" fmla="*/ 274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8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0"/>
                    <a:pt x="0" y="293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7"/>
                    <a:pt x="273" y="17"/>
                    <a:pt x="274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96" name="Freeform 83">
              <a:extLst>
                <a:ext uri="{FF2B5EF4-FFF2-40B4-BE49-F238E27FC236}">
                  <a16:creationId xmlns:a16="http://schemas.microsoft.com/office/drawing/2014/main" id="{42CD7D0B-5645-4311-96C3-198AF509935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44299" y="4835308"/>
              <a:ext cx="112995" cy="145198"/>
            </a:xfrm>
            <a:custGeom>
              <a:avLst/>
              <a:gdLst>
                <a:gd name="T0" fmla="*/ 100 w 106"/>
                <a:gd name="T1" fmla="*/ 113 h 136"/>
                <a:gd name="T2" fmla="*/ 87 w 106"/>
                <a:gd name="T3" fmla="*/ 109 h 136"/>
                <a:gd name="T4" fmla="*/ 47 w 106"/>
                <a:gd name="T5" fmla="*/ 109 h 136"/>
                <a:gd name="T6" fmla="*/ 48 w 106"/>
                <a:gd name="T7" fmla="*/ 108 h 136"/>
                <a:gd name="T8" fmla="*/ 64 w 106"/>
                <a:gd name="T9" fmla="*/ 92 h 136"/>
                <a:gd name="T10" fmla="*/ 81 w 106"/>
                <a:gd name="T11" fmla="*/ 76 h 136"/>
                <a:gd name="T12" fmla="*/ 91 w 106"/>
                <a:gd name="T13" fmla="*/ 62 h 136"/>
                <a:gd name="T14" fmla="*/ 94 w 106"/>
                <a:gd name="T15" fmla="*/ 40 h 136"/>
                <a:gd name="T16" fmla="*/ 90 w 106"/>
                <a:gd name="T17" fmla="*/ 26 h 136"/>
                <a:gd name="T18" fmla="*/ 80 w 106"/>
                <a:gd name="T19" fmla="*/ 13 h 136"/>
                <a:gd name="T20" fmla="*/ 68 w 106"/>
                <a:gd name="T21" fmla="*/ 5 h 136"/>
                <a:gd name="T22" fmla="*/ 43 w 106"/>
                <a:gd name="T23" fmla="*/ 0 h 136"/>
                <a:gd name="T24" fmla="*/ 23 w 106"/>
                <a:gd name="T25" fmla="*/ 4 h 136"/>
                <a:gd name="T26" fmla="*/ 9 w 106"/>
                <a:gd name="T27" fmla="*/ 13 h 136"/>
                <a:gd name="T28" fmla="*/ 2 w 106"/>
                <a:gd name="T29" fmla="*/ 26 h 136"/>
                <a:gd name="T30" fmla="*/ 0 w 106"/>
                <a:gd name="T31" fmla="*/ 40 h 136"/>
                <a:gd name="T32" fmla="*/ 5 w 106"/>
                <a:gd name="T33" fmla="*/ 50 h 136"/>
                <a:gd name="T34" fmla="*/ 15 w 106"/>
                <a:gd name="T35" fmla="*/ 54 h 136"/>
                <a:gd name="T36" fmla="*/ 25 w 106"/>
                <a:gd name="T37" fmla="*/ 50 h 136"/>
                <a:gd name="T38" fmla="*/ 29 w 106"/>
                <a:gd name="T39" fmla="*/ 40 h 136"/>
                <a:gd name="T40" fmla="*/ 31 w 106"/>
                <a:gd name="T41" fmla="*/ 33 h 136"/>
                <a:gd name="T42" fmla="*/ 45 w 106"/>
                <a:gd name="T43" fmla="*/ 24 h 136"/>
                <a:gd name="T44" fmla="*/ 54 w 106"/>
                <a:gd name="T45" fmla="*/ 26 h 136"/>
                <a:gd name="T46" fmla="*/ 61 w 106"/>
                <a:gd name="T47" fmla="*/ 32 h 136"/>
                <a:gd name="T48" fmla="*/ 64 w 106"/>
                <a:gd name="T49" fmla="*/ 41 h 136"/>
                <a:gd name="T50" fmla="*/ 63 w 106"/>
                <a:gd name="T51" fmla="*/ 50 h 136"/>
                <a:gd name="T52" fmla="*/ 57 w 106"/>
                <a:gd name="T53" fmla="*/ 60 h 136"/>
                <a:gd name="T54" fmla="*/ 47 w 106"/>
                <a:gd name="T55" fmla="*/ 70 h 136"/>
                <a:gd name="T56" fmla="*/ 34 w 106"/>
                <a:gd name="T57" fmla="*/ 81 h 136"/>
                <a:gd name="T58" fmla="*/ 16 w 106"/>
                <a:gd name="T59" fmla="*/ 102 h 136"/>
                <a:gd name="T60" fmla="*/ 11 w 106"/>
                <a:gd name="T61" fmla="*/ 111 h 136"/>
                <a:gd name="T62" fmla="*/ 9 w 106"/>
                <a:gd name="T63" fmla="*/ 121 h 136"/>
                <a:gd name="T64" fmla="*/ 15 w 106"/>
                <a:gd name="T65" fmla="*/ 132 h 136"/>
                <a:gd name="T66" fmla="*/ 28 w 106"/>
                <a:gd name="T67" fmla="*/ 136 h 136"/>
                <a:gd name="T68" fmla="*/ 93 w 106"/>
                <a:gd name="T69" fmla="*/ 136 h 136"/>
                <a:gd name="T70" fmla="*/ 103 w 106"/>
                <a:gd name="T71" fmla="*/ 132 h 136"/>
                <a:gd name="T72" fmla="*/ 106 w 106"/>
                <a:gd name="T73" fmla="*/ 123 h 136"/>
                <a:gd name="T74" fmla="*/ 100 w 106"/>
                <a:gd name="T75" fmla="*/ 11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100" y="113"/>
                  </a:moveTo>
                  <a:cubicBezTo>
                    <a:pt x="97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9"/>
                    <a:pt x="48" y="109"/>
                    <a:pt x="48" y="108"/>
                  </a:cubicBezTo>
                  <a:cubicBezTo>
                    <a:pt x="51" y="105"/>
                    <a:pt x="56" y="99"/>
                    <a:pt x="64" y="92"/>
                  </a:cubicBezTo>
                  <a:cubicBezTo>
                    <a:pt x="72" y="85"/>
                    <a:pt x="77" y="80"/>
                    <a:pt x="81" y="76"/>
                  </a:cubicBezTo>
                  <a:cubicBezTo>
                    <a:pt x="84" y="73"/>
                    <a:pt x="88" y="68"/>
                    <a:pt x="91" y="62"/>
                  </a:cubicBezTo>
                  <a:cubicBezTo>
                    <a:pt x="94" y="55"/>
                    <a:pt x="95" y="48"/>
                    <a:pt x="94" y="40"/>
                  </a:cubicBezTo>
                  <a:cubicBezTo>
                    <a:pt x="94" y="35"/>
                    <a:pt x="92" y="30"/>
                    <a:pt x="90" y="26"/>
                  </a:cubicBezTo>
                  <a:cubicBezTo>
                    <a:pt x="87" y="21"/>
                    <a:pt x="84" y="17"/>
                    <a:pt x="80" y="13"/>
                  </a:cubicBezTo>
                  <a:cubicBezTo>
                    <a:pt x="77" y="10"/>
                    <a:pt x="72" y="7"/>
                    <a:pt x="68" y="5"/>
                  </a:cubicBezTo>
                  <a:cubicBezTo>
                    <a:pt x="61" y="2"/>
                    <a:pt x="52" y="0"/>
                    <a:pt x="43" y="0"/>
                  </a:cubicBezTo>
                  <a:cubicBezTo>
                    <a:pt x="35" y="0"/>
                    <a:pt x="28" y="2"/>
                    <a:pt x="23" y="4"/>
                  </a:cubicBezTo>
                  <a:cubicBezTo>
                    <a:pt x="17" y="6"/>
                    <a:pt x="13" y="9"/>
                    <a:pt x="9" y="13"/>
                  </a:cubicBezTo>
                  <a:cubicBezTo>
                    <a:pt x="6" y="17"/>
                    <a:pt x="3" y="21"/>
                    <a:pt x="2" y="26"/>
                  </a:cubicBezTo>
                  <a:cubicBezTo>
                    <a:pt x="0" y="31"/>
                    <a:pt x="0" y="36"/>
                    <a:pt x="0" y="40"/>
                  </a:cubicBezTo>
                  <a:cubicBezTo>
                    <a:pt x="1" y="44"/>
                    <a:pt x="3" y="47"/>
                    <a:pt x="5" y="50"/>
                  </a:cubicBezTo>
                  <a:cubicBezTo>
                    <a:pt x="8" y="53"/>
                    <a:pt x="11" y="54"/>
                    <a:pt x="15" y="54"/>
                  </a:cubicBezTo>
                  <a:cubicBezTo>
                    <a:pt x="19" y="54"/>
                    <a:pt x="23" y="52"/>
                    <a:pt x="25" y="50"/>
                  </a:cubicBezTo>
                  <a:cubicBezTo>
                    <a:pt x="26" y="47"/>
                    <a:pt x="28" y="44"/>
                    <a:pt x="29" y="40"/>
                  </a:cubicBezTo>
                  <a:cubicBezTo>
                    <a:pt x="30" y="34"/>
                    <a:pt x="30" y="33"/>
                    <a:pt x="31" y="33"/>
                  </a:cubicBezTo>
                  <a:cubicBezTo>
                    <a:pt x="34" y="27"/>
                    <a:pt x="38" y="24"/>
                    <a:pt x="45" y="24"/>
                  </a:cubicBezTo>
                  <a:cubicBezTo>
                    <a:pt x="48" y="24"/>
                    <a:pt x="51" y="25"/>
                    <a:pt x="54" y="26"/>
                  </a:cubicBezTo>
                  <a:cubicBezTo>
                    <a:pt x="57" y="28"/>
                    <a:pt x="59" y="30"/>
                    <a:pt x="61" y="32"/>
                  </a:cubicBezTo>
                  <a:cubicBezTo>
                    <a:pt x="63" y="35"/>
                    <a:pt x="64" y="37"/>
                    <a:pt x="64" y="41"/>
                  </a:cubicBezTo>
                  <a:cubicBezTo>
                    <a:pt x="64" y="44"/>
                    <a:pt x="64" y="47"/>
                    <a:pt x="63" y="50"/>
                  </a:cubicBezTo>
                  <a:cubicBezTo>
                    <a:pt x="62" y="53"/>
                    <a:pt x="60" y="57"/>
                    <a:pt x="57" y="60"/>
                  </a:cubicBezTo>
                  <a:cubicBezTo>
                    <a:pt x="55" y="63"/>
                    <a:pt x="51" y="66"/>
                    <a:pt x="47" y="70"/>
                  </a:cubicBezTo>
                  <a:cubicBezTo>
                    <a:pt x="44" y="71"/>
                    <a:pt x="40" y="75"/>
                    <a:pt x="34" y="81"/>
                  </a:cubicBezTo>
                  <a:cubicBezTo>
                    <a:pt x="29" y="87"/>
                    <a:pt x="22" y="94"/>
                    <a:pt x="16" y="102"/>
                  </a:cubicBezTo>
                  <a:cubicBezTo>
                    <a:pt x="14" y="104"/>
                    <a:pt x="12" y="107"/>
                    <a:pt x="11" y="111"/>
                  </a:cubicBezTo>
                  <a:cubicBezTo>
                    <a:pt x="10" y="115"/>
                    <a:pt x="9" y="118"/>
                    <a:pt x="9" y="121"/>
                  </a:cubicBezTo>
                  <a:cubicBezTo>
                    <a:pt x="10" y="125"/>
                    <a:pt x="12" y="129"/>
                    <a:pt x="15" y="132"/>
                  </a:cubicBezTo>
                  <a:cubicBezTo>
                    <a:pt x="19" y="135"/>
                    <a:pt x="23" y="136"/>
                    <a:pt x="28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7" y="136"/>
                    <a:pt x="101" y="135"/>
                    <a:pt x="103" y="132"/>
                  </a:cubicBezTo>
                  <a:cubicBezTo>
                    <a:pt x="105" y="130"/>
                    <a:pt x="106" y="126"/>
                    <a:pt x="106" y="123"/>
                  </a:cubicBezTo>
                  <a:cubicBezTo>
                    <a:pt x="105" y="119"/>
                    <a:pt x="103" y="115"/>
                    <a:pt x="100" y="113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97" name="Freeform 84">
              <a:extLst>
                <a:ext uri="{FF2B5EF4-FFF2-40B4-BE49-F238E27FC236}">
                  <a16:creationId xmlns:a16="http://schemas.microsoft.com/office/drawing/2014/main" id="{1307E6CC-5379-42BF-A90B-9C87B0D87EC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58423" y="4837003"/>
              <a:ext cx="102825" cy="145763"/>
            </a:xfrm>
            <a:custGeom>
              <a:avLst/>
              <a:gdLst>
                <a:gd name="T0" fmla="*/ 90 w 96"/>
                <a:gd name="T1" fmla="*/ 4 h 136"/>
                <a:gd name="T2" fmla="*/ 75 w 96"/>
                <a:gd name="T3" fmla="*/ 0 h 136"/>
                <a:gd name="T4" fmla="*/ 17 w 96"/>
                <a:gd name="T5" fmla="*/ 0 h 136"/>
                <a:gd name="T6" fmla="*/ 5 w 96"/>
                <a:gd name="T7" fmla="*/ 2 h 136"/>
                <a:gd name="T8" fmla="*/ 1 w 96"/>
                <a:gd name="T9" fmla="*/ 13 h 136"/>
                <a:gd name="T10" fmla="*/ 7 w 96"/>
                <a:gd name="T11" fmla="*/ 24 h 136"/>
                <a:gd name="T12" fmla="*/ 20 w 96"/>
                <a:gd name="T13" fmla="*/ 27 h 136"/>
                <a:gd name="T14" fmla="*/ 61 w 96"/>
                <a:gd name="T15" fmla="*/ 27 h 136"/>
                <a:gd name="T16" fmla="*/ 48 w 96"/>
                <a:gd name="T17" fmla="*/ 51 h 136"/>
                <a:gd name="T18" fmla="*/ 38 w 96"/>
                <a:gd name="T19" fmla="*/ 79 h 136"/>
                <a:gd name="T20" fmla="*/ 32 w 96"/>
                <a:gd name="T21" fmla="*/ 102 h 136"/>
                <a:gd name="T22" fmla="*/ 32 w 96"/>
                <a:gd name="T23" fmla="*/ 118 h 136"/>
                <a:gd name="T24" fmla="*/ 37 w 96"/>
                <a:gd name="T25" fmla="*/ 131 h 136"/>
                <a:gd name="T26" fmla="*/ 49 w 96"/>
                <a:gd name="T27" fmla="*/ 136 h 136"/>
                <a:gd name="T28" fmla="*/ 59 w 96"/>
                <a:gd name="T29" fmla="*/ 132 h 136"/>
                <a:gd name="T30" fmla="*/ 64 w 96"/>
                <a:gd name="T31" fmla="*/ 118 h 136"/>
                <a:gd name="T32" fmla="*/ 64 w 96"/>
                <a:gd name="T33" fmla="*/ 107 h 136"/>
                <a:gd name="T34" fmla="*/ 65 w 96"/>
                <a:gd name="T35" fmla="*/ 95 h 136"/>
                <a:gd name="T36" fmla="*/ 67 w 96"/>
                <a:gd name="T37" fmla="*/ 84 h 136"/>
                <a:gd name="T38" fmla="*/ 74 w 96"/>
                <a:gd name="T39" fmla="*/ 58 h 136"/>
                <a:gd name="T40" fmla="*/ 84 w 96"/>
                <a:gd name="T41" fmla="*/ 40 h 136"/>
                <a:gd name="T42" fmla="*/ 92 w 96"/>
                <a:gd name="T43" fmla="*/ 26 h 136"/>
                <a:gd name="T44" fmla="*/ 96 w 96"/>
                <a:gd name="T45" fmla="*/ 15 h 136"/>
                <a:gd name="T46" fmla="*/ 90 w 96"/>
                <a:gd name="T47" fmla="*/ 4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96" h="136">
                  <a:moveTo>
                    <a:pt x="90" y="4"/>
                  </a:moveTo>
                  <a:cubicBezTo>
                    <a:pt x="86" y="1"/>
                    <a:pt x="82" y="0"/>
                    <a:pt x="75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2" y="0"/>
                    <a:pt x="8" y="1"/>
                    <a:pt x="5" y="2"/>
                  </a:cubicBezTo>
                  <a:cubicBezTo>
                    <a:pt x="3" y="4"/>
                    <a:pt x="0" y="6"/>
                    <a:pt x="1" y="13"/>
                  </a:cubicBezTo>
                  <a:cubicBezTo>
                    <a:pt x="1" y="18"/>
                    <a:pt x="3" y="21"/>
                    <a:pt x="7" y="24"/>
                  </a:cubicBezTo>
                  <a:cubicBezTo>
                    <a:pt x="10" y="26"/>
                    <a:pt x="14" y="27"/>
                    <a:pt x="20" y="27"/>
                  </a:cubicBezTo>
                  <a:cubicBezTo>
                    <a:pt x="61" y="27"/>
                    <a:pt x="61" y="27"/>
                    <a:pt x="61" y="27"/>
                  </a:cubicBezTo>
                  <a:cubicBezTo>
                    <a:pt x="56" y="35"/>
                    <a:pt x="52" y="43"/>
                    <a:pt x="48" y="51"/>
                  </a:cubicBezTo>
                  <a:cubicBezTo>
                    <a:pt x="44" y="60"/>
                    <a:pt x="40" y="70"/>
                    <a:pt x="38" y="79"/>
                  </a:cubicBezTo>
                  <a:cubicBezTo>
                    <a:pt x="35" y="88"/>
                    <a:pt x="33" y="96"/>
                    <a:pt x="32" y="102"/>
                  </a:cubicBezTo>
                  <a:cubicBezTo>
                    <a:pt x="32" y="109"/>
                    <a:pt x="31" y="114"/>
                    <a:pt x="32" y="118"/>
                  </a:cubicBezTo>
                  <a:cubicBezTo>
                    <a:pt x="32" y="124"/>
                    <a:pt x="34" y="128"/>
                    <a:pt x="37" y="131"/>
                  </a:cubicBezTo>
                  <a:cubicBezTo>
                    <a:pt x="40" y="135"/>
                    <a:pt x="44" y="136"/>
                    <a:pt x="49" y="136"/>
                  </a:cubicBezTo>
                  <a:cubicBezTo>
                    <a:pt x="53" y="136"/>
                    <a:pt x="57" y="135"/>
                    <a:pt x="59" y="132"/>
                  </a:cubicBezTo>
                  <a:cubicBezTo>
                    <a:pt x="62" y="129"/>
                    <a:pt x="63" y="125"/>
                    <a:pt x="64" y="118"/>
                  </a:cubicBezTo>
                  <a:cubicBezTo>
                    <a:pt x="64" y="115"/>
                    <a:pt x="64" y="111"/>
                    <a:pt x="64" y="107"/>
                  </a:cubicBezTo>
                  <a:cubicBezTo>
                    <a:pt x="65" y="102"/>
                    <a:pt x="65" y="98"/>
                    <a:pt x="65" y="95"/>
                  </a:cubicBezTo>
                  <a:cubicBezTo>
                    <a:pt x="65" y="92"/>
                    <a:pt x="66" y="88"/>
                    <a:pt x="67" y="84"/>
                  </a:cubicBezTo>
                  <a:cubicBezTo>
                    <a:pt x="69" y="73"/>
                    <a:pt x="71" y="65"/>
                    <a:pt x="74" y="58"/>
                  </a:cubicBezTo>
                  <a:cubicBezTo>
                    <a:pt x="77" y="51"/>
                    <a:pt x="81" y="45"/>
                    <a:pt x="84" y="40"/>
                  </a:cubicBezTo>
                  <a:cubicBezTo>
                    <a:pt x="87" y="35"/>
                    <a:pt x="90" y="30"/>
                    <a:pt x="92" y="26"/>
                  </a:cubicBezTo>
                  <a:cubicBezTo>
                    <a:pt x="95" y="22"/>
                    <a:pt x="96" y="18"/>
                    <a:pt x="96" y="15"/>
                  </a:cubicBezTo>
                  <a:cubicBezTo>
                    <a:pt x="95" y="10"/>
                    <a:pt x="93" y="6"/>
                    <a:pt x="90" y="4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98" name="Freeform 85">
              <a:extLst>
                <a:ext uri="{FF2B5EF4-FFF2-40B4-BE49-F238E27FC236}">
                  <a16:creationId xmlns:a16="http://schemas.microsoft.com/office/drawing/2014/main" id="{2506420B-8E80-48F1-9FA9-C9BB63185BF7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4465" y="3881069"/>
              <a:ext cx="372882" cy="337289"/>
            </a:xfrm>
            <a:custGeom>
              <a:avLst/>
              <a:gdLst>
                <a:gd name="T0" fmla="*/ 311 w 349"/>
                <a:gd name="T1" fmla="*/ 316 h 316"/>
                <a:gd name="T2" fmla="*/ 74 w 349"/>
                <a:gd name="T3" fmla="*/ 316 h 316"/>
                <a:gd name="T4" fmla="*/ 30 w 349"/>
                <a:gd name="T5" fmla="*/ 276 h 316"/>
                <a:gd name="T6" fmla="*/ 3 w 349"/>
                <a:gd name="T7" fmla="*/ 40 h 316"/>
                <a:gd name="T8" fmla="*/ 38 w 349"/>
                <a:gd name="T9" fmla="*/ 0 h 316"/>
                <a:gd name="T10" fmla="*/ 274 w 349"/>
                <a:gd name="T11" fmla="*/ 0 h 316"/>
                <a:gd name="T12" fmla="*/ 319 w 349"/>
                <a:gd name="T13" fmla="*/ 40 h 316"/>
                <a:gd name="T14" fmla="*/ 346 w 349"/>
                <a:gd name="T15" fmla="*/ 276 h 316"/>
                <a:gd name="T16" fmla="*/ 311 w 349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6">
                  <a:moveTo>
                    <a:pt x="311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30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9" y="298"/>
                    <a:pt x="333" y="316"/>
                    <a:pt x="311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99" name="Freeform 86">
              <a:extLst>
                <a:ext uri="{FF2B5EF4-FFF2-40B4-BE49-F238E27FC236}">
                  <a16:creationId xmlns:a16="http://schemas.microsoft.com/office/drawing/2014/main" id="{27C01E25-299D-459C-AEE7-B9AD8D6F59F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3052" y="3892933"/>
              <a:ext cx="324294" cy="325424"/>
            </a:xfrm>
            <a:custGeom>
              <a:avLst/>
              <a:gdLst>
                <a:gd name="T0" fmla="*/ 274 w 304"/>
                <a:gd name="T1" fmla="*/ 29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59 w 304"/>
                <a:gd name="T11" fmla="*/ 0 h 305"/>
                <a:gd name="T12" fmla="*/ 274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9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1"/>
                    <a:pt x="0" y="293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8"/>
                    <a:pt x="273" y="18"/>
                    <a:pt x="274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0" name="Freeform 87">
              <a:extLst>
                <a:ext uri="{FF2B5EF4-FFF2-40B4-BE49-F238E27FC236}">
                  <a16:creationId xmlns:a16="http://schemas.microsoft.com/office/drawing/2014/main" id="{5F5ACB08-5525-4E4E-A8EC-6FAAB83A457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484973" y="3975984"/>
              <a:ext cx="109040" cy="147458"/>
            </a:xfrm>
            <a:custGeom>
              <a:avLst/>
              <a:gdLst>
                <a:gd name="T0" fmla="*/ 93 w 102"/>
                <a:gd name="T1" fmla="*/ 119 h 138"/>
                <a:gd name="T2" fmla="*/ 101 w 102"/>
                <a:gd name="T3" fmla="*/ 97 h 138"/>
                <a:gd name="T4" fmla="*/ 101 w 102"/>
                <a:gd name="T5" fmla="*/ 66 h 138"/>
                <a:gd name="T6" fmla="*/ 95 w 102"/>
                <a:gd name="T7" fmla="*/ 38 h 138"/>
                <a:gd name="T8" fmla="*/ 82 w 102"/>
                <a:gd name="T9" fmla="*/ 17 h 138"/>
                <a:gd name="T10" fmla="*/ 65 w 102"/>
                <a:gd name="T11" fmla="*/ 5 h 138"/>
                <a:gd name="T12" fmla="*/ 43 w 102"/>
                <a:gd name="T13" fmla="*/ 0 h 138"/>
                <a:gd name="T14" fmla="*/ 24 w 102"/>
                <a:gd name="T15" fmla="*/ 4 h 138"/>
                <a:gd name="T16" fmla="*/ 10 w 102"/>
                <a:gd name="T17" fmla="*/ 14 h 138"/>
                <a:gd name="T18" fmla="*/ 2 w 102"/>
                <a:gd name="T19" fmla="*/ 29 h 138"/>
                <a:gd name="T20" fmla="*/ 1 w 102"/>
                <a:gd name="T21" fmla="*/ 47 h 138"/>
                <a:gd name="T22" fmla="*/ 6 w 102"/>
                <a:gd name="T23" fmla="*/ 64 h 138"/>
                <a:gd name="T24" fmla="*/ 16 w 102"/>
                <a:gd name="T25" fmla="*/ 79 h 138"/>
                <a:gd name="T26" fmla="*/ 31 w 102"/>
                <a:gd name="T27" fmla="*/ 88 h 138"/>
                <a:gd name="T28" fmla="*/ 48 w 102"/>
                <a:gd name="T29" fmla="*/ 92 h 138"/>
                <a:gd name="T30" fmla="*/ 65 w 102"/>
                <a:gd name="T31" fmla="*/ 88 h 138"/>
                <a:gd name="T32" fmla="*/ 72 w 102"/>
                <a:gd name="T33" fmla="*/ 83 h 138"/>
                <a:gd name="T34" fmla="*/ 68 w 102"/>
                <a:gd name="T35" fmla="*/ 107 h 138"/>
                <a:gd name="T36" fmla="*/ 62 w 102"/>
                <a:gd name="T37" fmla="*/ 113 h 138"/>
                <a:gd name="T38" fmla="*/ 46 w 102"/>
                <a:gd name="T39" fmla="*/ 112 h 138"/>
                <a:gd name="T40" fmla="*/ 40 w 102"/>
                <a:gd name="T41" fmla="*/ 105 h 138"/>
                <a:gd name="T42" fmla="*/ 33 w 102"/>
                <a:gd name="T43" fmla="*/ 97 h 138"/>
                <a:gd name="T44" fmla="*/ 24 w 102"/>
                <a:gd name="T45" fmla="*/ 95 h 138"/>
                <a:gd name="T46" fmla="*/ 15 w 102"/>
                <a:gd name="T47" fmla="*/ 99 h 138"/>
                <a:gd name="T48" fmla="*/ 13 w 102"/>
                <a:gd name="T49" fmla="*/ 107 h 138"/>
                <a:gd name="T50" fmla="*/ 19 w 102"/>
                <a:gd name="T51" fmla="*/ 121 h 138"/>
                <a:gd name="T52" fmla="*/ 35 w 102"/>
                <a:gd name="T53" fmla="*/ 133 h 138"/>
                <a:gd name="T54" fmla="*/ 57 w 102"/>
                <a:gd name="T55" fmla="*/ 138 h 138"/>
                <a:gd name="T56" fmla="*/ 78 w 102"/>
                <a:gd name="T57" fmla="*/ 133 h 138"/>
                <a:gd name="T58" fmla="*/ 93 w 102"/>
                <a:gd name="T59" fmla="*/ 119 h 138"/>
                <a:gd name="T60" fmla="*/ 45 w 102"/>
                <a:gd name="T61" fmla="*/ 23 h 138"/>
                <a:gd name="T62" fmla="*/ 52 w 102"/>
                <a:gd name="T63" fmla="*/ 25 h 138"/>
                <a:gd name="T64" fmla="*/ 59 w 102"/>
                <a:gd name="T65" fmla="*/ 30 h 138"/>
                <a:gd name="T66" fmla="*/ 64 w 102"/>
                <a:gd name="T67" fmla="*/ 38 h 138"/>
                <a:gd name="T68" fmla="*/ 67 w 102"/>
                <a:gd name="T69" fmla="*/ 48 h 138"/>
                <a:gd name="T70" fmla="*/ 65 w 102"/>
                <a:gd name="T71" fmla="*/ 59 h 138"/>
                <a:gd name="T72" fmla="*/ 59 w 102"/>
                <a:gd name="T73" fmla="*/ 67 h 138"/>
                <a:gd name="T74" fmla="*/ 50 w 102"/>
                <a:gd name="T75" fmla="*/ 69 h 138"/>
                <a:gd name="T76" fmla="*/ 37 w 102"/>
                <a:gd name="T77" fmla="*/ 63 h 138"/>
                <a:gd name="T78" fmla="*/ 30 w 102"/>
                <a:gd name="T79" fmla="*/ 47 h 138"/>
                <a:gd name="T80" fmla="*/ 33 w 102"/>
                <a:gd name="T81" fmla="*/ 29 h 138"/>
                <a:gd name="T82" fmla="*/ 45 w 102"/>
                <a:gd name="T83" fmla="*/ 23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2" h="138">
                  <a:moveTo>
                    <a:pt x="93" y="119"/>
                  </a:moveTo>
                  <a:cubicBezTo>
                    <a:pt x="97" y="113"/>
                    <a:pt x="100" y="106"/>
                    <a:pt x="101" y="97"/>
                  </a:cubicBezTo>
                  <a:cubicBezTo>
                    <a:pt x="102" y="88"/>
                    <a:pt x="102" y="78"/>
                    <a:pt x="101" y="66"/>
                  </a:cubicBezTo>
                  <a:cubicBezTo>
                    <a:pt x="100" y="56"/>
                    <a:pt x="98" y="46"/>
                    <a:pt x="95" y="38"/>
                  </a:cubicBezTo>
                  <a:cubicBezTo>
                    <a:pt x="91" y="30"/>
                    <a:pt x="87" y="23"/>
                    <a:pt x="82" y="17"/>
                  </a:cubicBezTo>
                  <a:cubicBezTo>
                    <a:pt x="77" y="12"/>
                    <a:pt x="71" y="7"/>
                    <a:pt x="65" y="5"/>
                  </a:cubicBezTo>
                  <a:cubicBezTo>
                    <a:pt x="58" y="2"/>
                    <a:pt x="51" y="0"/>
                    <a:pt x="43" y="0"/>
                  </a:cubicBezTo>
                  <a:cubicBezTo>
                    <a:pt x="36" y="0"/>
                    <a:pt x="30" y="1"/>
                    <a:pt x="24" y="4"/>
                  </a:cubicBezTo>
                  <a:cubicBezTo>
                    <a:pt x="19" y="6"/>
                    <a:pt x="14" y="9"/>
                    <a:pt x="10" y="14"/>
                  </a:cubicBezTo>
                  <a:cubicBezTo>
                    <a:pt x="7" y="18"/>
                    <a:pt x="4" y="23"/>
                    <a:pt x="2" y="29"/>
                  </a:cubicBezTo>
                  <a:cubicBezTo>
                    <a:pt x="1" y="35"/>
                    <a:pt x="0" y="41"/>
                    <a:pt x="1" y="47"/>
                  </a:cubicBezTo>
                  <a:cubicBezTo>
                    <a:pt x="2" y="53"/>
                    <a:pt x="3" y="59"/>
                    <a:pt x="6" y="64"/>
                  </a:cubicBezTo>
                  <a:cubicBezTo>
                    <a:pt x="9" y="70"/>
                    <a:pt x="12" y="75"/>
                    <a:pt x="16" y="79"/>
                  </a:cubicBezTo>
                  <a:cubicBezTo>
                    <a:pt x="20" y="83"/>
                    <a:pt x="25" y="86"/>
                    <a:pt x="31" y="88"/>
                  </a:cubicBezTo>
                  <a:cubicBezTo>
                    <a:pt x="36" y="91"/>
                    <a:pt x="42" y="92"/>
                    <a:pt x="48" y="92"/>
                  </a:cubicBezTo>
                  <a:cubicBezTo>
                    <a:pt x="54" y="92"/>
                    <a:pt x="60" y="91"/>
                    <a:pt x="65" y="88"/>
                  </a:cubicBezTo>
                  <a:cubicBezTo>
                    <a:pt x="67" y="87"/>
                    <a:pt x="70" y="85"/>
                    <a:pt x="72" y="83"/>
                  </a:cubicBezTo>
                  <a:cubicBezTo>
                    <a:pt x="72" y="94"/>
                    <a:pt x="71" y="102"/>
                    <a:pt x="68" y="107"/>
                  </a:cubicBezTo>
                  <a:cubicBezTo>
                    <a:pt x="67" y="109"/>
                    <a:pt x="65" y="111"/>
                    <a:pt x="62" y="113"/>
                  </a:cubicBezTo>
                  <a:cubicBezTo>
                    <a:pt x="57" y="116"/>
                    <a:pt x="51" y="116"/>
                    <a:pt x="46" y="112"/>
                  </a:cubicBezTo>
                  <a:cubicBezTo>
                    <a:pt x="43" y="111"/>
                    <a:pt x="41" y="108"/>
                    <a:pt x="40" y="105"/>
                  </a:cubicBezTo>
                  <a:cubicBezTo>
                    <a:pt x="38" y="102"/>
                    <a:pt x="36" y="99"/>
                    <a:pt x="33" y="97"/>
                  </a:cubicBezTo>
                  <a:cubicBezTo>
                    <a:pt x="30" y="96"/>
                    <a:pt x="27" y="95"/>
                    <a:pt x="24" y="95"/>
                  </a:cubicBezTo>
                  <a:cubicBezTo>
                    <a:pt x="20" y="95"/>
                    <a:pt x="18" y="96"/>
                    <a:pt x="15" y="99"/>
                  </a:cubicBezTo>
                  <a:cubicBezTo>
                    <a:pt x="13" y="101"/>
                    <a:pt x="13" y="104"/>
                    <a:pt x="13" y="107"/>
                  </a:cubicBezTo>
                  <a:cubicBezTo>
                    <a:pt x="13" y="112"/>
                    <a:pt x="16" y="117"/>
                    <a:pt x="19" y="121"/>
                  </a:cubicBezTo>
                  <a:cubicBezTo>
                    <a:pt x="23" y="126"/>
                    <a:pt x="28" y="130"/>
                    <a:pt x="35" y="133"/>
                  </a:cubicBezTo>
                  <a:cubicBezTo>
                    <a:pt x="41" y="136"/>
                    <a:pt x="48" y="138"/>
                    <a:pt x="57" y="138"/>
                  </a:cubicBezTo>
                  <a:cubicBezTo>
                    <a:pt x="65" y="138"/>
                    <a:pt x="72" y="136"/>
                    <a:pt x="78" y="133"/>
                  </a:cubicBezTo>
                  <a:cubicBezTo>
                    <a:pt x="84" y="130"/>
                    <a:pt x="89" y="126"/>
                    <a:pt x="93" y="119"/>
                  </a:cubicBezTo>
                  <a:close/>
                  <a:moveTo>
                    <a:pt x="45" y="23"/>
                  </a:moveTo>
                  <a:cubicBezTo>
                    <a:pt x="47" y="23"/>
                    <a:pt x="50" y="24"/>
                    <a:pt x="52" y="25"/>
                  </a:cubicBezTo>
                  <a:cubicBezTo>
                    <a:pt x="55" y="26"/>
                    <a:pt x="57" y="28"/>
                    <a:pt x="59" y="30"/>
                  </a:cubicBezTo>
                  <a:cubicBezTo>
                    <a:pt x="61" y="32"/>
                    <a:pt x="63" y="35"/>
                    <a:pt x="64" y="38"/>
                  </a:cubicBezTo>
                  <a:cubicBezTo>
                    <a:pt x="65" y="41"/>
                    <a:pt x="66" y="44"/>
                    <a:pt x="67" y="48"/>
                  </a:cubicBezTo>
                  <a:cubicBezTo>
                    <a:pt x="67" y="52"/>
                    <a:pt x="67" y="56"/>
                    <a:pt x="65" y="59"/>
                  </a:cubicBezTo>
                  <a:cubicBezTo>
                    <a:pt x="64" y="63"/>
                    <a:pt x="62" y="65"/>
                    <a:pt x="59" y="67"/>
                  </a:cubicBezTo>
                  <a:cubicBezTo>
                    <a:pt x="56" y="68"/>
                    <a:pt x="54" y="69"/>
                    <a:pt x="50" y="69"/>
                  </a:cubicBezTo>
                  <a:cubicBezTo>
                    <a:pt x="45" y="69"/>
                    <a:pt x="41" y="67"/>
                    <a:pt x="37" y="63"/>
                  </a:cubicBezTo>
                  <a:cubicBezTo>
                    <a:pt x="33" y="59"/>
                    <a:pt x="31" y="54"/>
                    <a:pt x="30" y="47"/>
                  </a:cubicBezTo>
                  <a:cubicBezTo>
                    <a:pt x="29" y="39"/>
                    <a:pt x="31" y="34"/>
                    <a:pt x="33" y="29"/>
                  </a:cubicBezTo>
                  <a:cubicBezTo>
                    <a:pt x="36" y="25"/>
                    <a:pt x="40" y="23"/>
                    <a:pt x="45" y="23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1" name="Freeform 88">
              <a:extLst>
                <a:ext uri="{FF2B5EF4-FFF2-40B4-BE49-F238E27FC236}">
                  <a16:creationId xmlns:a16="http://schemas.microsoft.com/office/drawing/2014/main" id="{045BE933-0185-4902-A03C-E16BC6E5844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3844" y="3881069"/>
              <a:ext cx="372882" cy="337289"/>
            </a:xfrm>
            <a:custGeom>
              <a:avLst/>
              <a:gdLst>
                <a:gd name="T0" fmla="*/ 311 w 349"/>
                <a:gd name="T1" fmla="*/ 316 h 316"/>
                <a:gd name="T2" fmla="*/ 75 w 349"/>
                <a:gd name="T3" fmla="*/ 316 h 316"/>
                <a:gd name="T4" fmla="*/ 30 w 349"/>
                <a:gd name="T5" fmla="*/ 276 h 316"/>
                <a:gd name="T6" fmla="*/ 3 w 349"/>
                <a:gd name="T7" fmla="*/ 40 h 316"/>
                <a:gd name="T8" fmla="*/ 38 w 349"/>
                <a:gd name="T9" fmla="*/ 0 h 316"/>
                <a:gd name="T10" fmla="*/ 275 w 349"/>
                <a:gd name="T11" fmla="*/ 0 h 316"/>
                <a:gd name="T12" fmla="*/ 319 w 349"/>
                <a:gd name="T13" fmla="*/ 40 h 316"/>
                <a:gd name="T14" fmla="*/ 346 w 349"/>
                <a:gd name="T15" fmla="*/ 276 h 316"/>
                <a:gd name="T16" fmla="*/ 311 w 349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6">
                  <a:moveTo>
                    <a:pt x="311" y="316"/>
                  </a:moveTo>
                  <a:cubicBezTo>
                    <a:pt x="75" y="316"/>
                    <a:pt x="75" y="316"/>
                    <a:pt x="75" y="316"/>
                  </a:cubicBezTo>
                  <a:cubicBezTo>
                    <a:pt x="52" y="316"/>
                    <a:pt x="32" y="298"/>
                    <a:pt x="30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9" y="298"/>
                    <a:pt x="333" y="316"/>
                    <a:pt x="311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2" name="Freeform 89">
              <a:extLst>
                <a:ext uri="{FF2B5EF4-FFF2-40B4-BE49-F238E27FC236}">
                  <a16:creationId xmlns:a16="http://schemas.microsoft.com/office/drawing/2014/main" id="{328730C6-43DC-48C0-B2F2-4FD1DEFC9700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2432" y="3892933"/>
              <a:ext cx="324294" cy="325424"/>
            </a:xfrm>
            <a:custGeom>
              <a:avLst/>
              <a:gdLst>
                <a:gd name="T0" fmla="*/ 274 w 304"/>
                <a:gd name="T1" fmla="*/ 29 h 305"/>
                <a:gd name="T2" fmla="*/ 301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59 w 304"/>
                <a:gd name="T11" fmla="*/ 0 h 305"/>
                <a:gd name="T12" fmla="*/ 274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9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8" y="305"/>
                    <a:pt x="8" y="301"/>
                    <a:pt x="0" y="293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8"/>
                    <a:pt x="273" y="18"/>
                    <a:pt x="274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3" name="Freeform 90">
              <a:extLst>
                <a:ext uri="{FF2B5EF4-FFF2-40B4-BE49-F238E27FC236}">
                  <a16:creationId xmlns:a16="http://schemas.microsoft.com/office/drawing/2014/main" id="{4895F0DE-E9B0-4EA2-8D0E-0F6543079BE3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1245" y="3975984"/>
              <a:ext cx="84181" cy="147458"/>
            </a:xfrm>
            <a:custGeom>
              <a:avLst/>
              <a:gdLst>
                <a:gd name="T0" fmla="*/ 14 w 79"/>
                <a:gd name="T1" fmla="*/ 61 h 138"/>
                <a:gd name="T2" fmla="*/ 39 w 79"/>
                <a:gd name="T3" fmla="*/ 47 h 138"/>
                <a:gd name="T4" fmla="*/ 48 w 79"/>
                <a:gd name="T5" fmla="*/ 121 h 138"/>
                <a:gd name="T6" fmla="*/ 53 w 79"/>
                <a:gd name="T7" fmla="*/ 133 h 138"/>
                <a:gd name="T8" fmla="*/ 65 w 79"/>
                <a:gd name="T9" fmla="*/ 138 h 138"/>
                <a:gd name="T10" fmla="*/ 77 w 79"/>
                <a:gd name="T11" fmla="*/ 117 h 138"/>
                <a:gd name="T12" fmla="*/ 66 w 79"/>
                <a:gd name="T13" fmla="*/ 17 h 138"/>
                <a:gd name="T14" fmla="*/ 61 w 79"/>
                <a:gd name="T15" fmla="*/ 5 h 138"/>
                <a:gd name="T16" fmla="*/ 51 w 79"/>
                <a:gd name="T17" fmla="*/ 0 h 138"/>
                <a:gd name="T18" fmla="*/ 43 w 79"/>
                <a:gd name="T19" fmla="*/ 3 h 138"/>
                <a:gd name="T20" fmla="*/ 37 w 79"/>
                <a:gd name="T21" fmla="*/ 11 h 138"/>
                <a:gd name="T22" fmla="*/ 28 w 79"/>
                <a:gd name="T23" fmla="*/ 23 h 138"/>
                <a:gd name="T24" fmla="*/ 13 w 79"/>
                <a:gd name="T25" fmla="*/ 33 h 138"/>
                <a:gd name="T26" fmla="*/ 3 w 79"/>
                <a:gd name="T27" fmla="*/ 39 h 138"/>
                <a:gd name="T28" fmla="*/ 0 w 79"/>
                <a:gd name="T29" fmla="*/ 48 h 138"/>
                <a:gd name="T30" fmla="*/ 5 w 79"/>
                <a:gd name="T31" fmla="*/ 57 h 138"/>
                <a:gd name="T32" fmla="*/ 14 w 79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9" h="138">
                  <a:moveTo>
                    <a:pt x="14" y="61"/>
                  </a:moveTo>
                  <a:cubicBezTo>
                    <a:pt x="17" y="61"/>
                    <a:pt x="24" y="59"/>
                    <a:pt x="39" y="47"/>
                  </a:cubicBezTo>
                  <a:cubicBezTo>
                    <a:pt x="48" y="121"/>
                    <a:pt x="48" y="121"/>
                    <a:pt x="48" y="121"/>
                  </a:cubicBezTo>
                  <a:cubicBezTo>
                    <a:pt x="49" y="126"/>
                    <a:pt x="50" y="130"/>
                    <a:pt x="53" y="133"/>
                  </a:cubicBezTo>
                  <a:cubicBezTo>
                    <a:pt x="57" y="136"/>
                    <a:pt x="60" y="138"/>
                    <a:pt x="65" y="138"/>
                  </a:cubicBezTo>
                  <a:cubicBezTo>
                    <a:pt x="72" y="138"/>
                    <a:pt x="79" y="134"/>
                    <a:pt x="77" y="1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5" y="12"/>
                    <a:pt x="64" y="8"/>
                    <a:pt x="61" y="5"/>
                  </a:cubicBezTo>
                  <a:cubicBezTo>
                    <a:pt x="58" y="2"/>
                    <a:pt x="55" y="0"/>
                    <a:pt x="51" y="0"/>
                  </a:cubicBezTo>
                  <a:cubicBezTo>
                    <a:pt x="47" y="0"/>
                    <a:pt x="45" y="1"/>
                    <a:pt x="43" y="3"/>
                  </a:cubicBezTo>
                  <a:cubicBezTo>
                    <a:pt x="43" y="3"/>
                    <a:pt x="41" y="5"/>
                    <a:pt x="37" y="11"/>
                  </a:cubicBezTo>
                  <a:cubicBezTo>
                    <a:pt x="35" y="16"/>
                    <a:pt x="32" y="20"/>
                    <a:pt x="28" y="23"/>
                  </a:cubicBezTo>
                  <a:cubicBezTo>
                    <a:pt x="24" y="27"/>
                    <a:pt x="19" y="30"/>
                    <a:pt x="13" y="33"/>
                  </a:cubicBezTo>
                  <a:cubicBezTo>
                    <a:pt x="8" y="36"/>
                    <a:pt x="5" y="38"/>
                    <a:pt x="3" y="39"/>
                  </a:cubicBezTo>
                  <a:cubicBezTo>
                    <a:pt x="1" y="40"/>
                    <a:pt x="0" y="43"/>
                    <a:pt x="0" y="48"/>
                  </a:cubicBezTo>
                  <a:cubicBezTo>
                    <a:pt x="0" y="51"/>
                    <a:pt x="2" y="54"/>
                    <a:pt x="5" y="57"/>
                  </a:cubicBezTo>
                  <a:cubicBezTo>
                    <a:pt x="8" y="60"/>
                    <a:pt x="11" y="61"/>
                    <a:pt x="14" y="6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4" name="Freeform 91">
              <a:extLst>
                <a:ext uri="{FF2B5EF4-FFF2-40B4-BE49-F238E27FC236}">
                  <a16:creationId xmlns:a16="http://schemas.microsoft.com/office/drawing/2014/main" id="{9C9B08E3-D1E4-46D9-88C7-7E6D14A4732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973110" y="3975984"/>
              <a:ext cx="105650" cy="147458"/>
            </a:xfrm>
            <a:custGeom>
              <a:avLst/>
              <a:gdLst>
                <a:gd name="T0" fmla="*/ 17 w 99"/>
                <a:gd name="T1" fmla="*/ 7 h 138"/>
                <a:gd name="T2" fmla="*/ 3 w 99"/>
                <a:gd name="T3" fmla="*/ 28 h 138"/>
                <a:gd name="T4" fmla="*/ 0 w 99"/>
                <a:gd name="T5" fmla="*/ 47 h 138"/>
                <a:gd name="T6" fmla="*/ 2 w 99"/>
                <a:gd name="T7" fmla="*/ 71 h 138"/>
                <a:gd name="T8" fmla="*/ 5 w 99"/>
                <a:gd name="T9" fmla="*/ 91 h 138"/>
                <a:gd name="T10" fmla="*/ 11 w 99"/>
                <a:gd name="T11" fmla="*/ 107 h 138"/>
                <a:gd name="T12" fmla="*/ 31 w 99"/>
                <a:gd name="T13" fmla="*/ 130 h 138"/>
                <a:gd name="T14" fmla="*/ 58 w 99"/>
                <a:gd name="T15" fmla="*/ 138 h 138"/>
                <a:gd name="T16" fmla="*/ 80 w 99"/>
                <a:gd name="T17" fmla="*/ 132 h 138"/>
                <a:gd name="T18" fmla="*/ 94 w 99"/>
                <a:gd name="T19" fmla="*/ 115 h 138"/>
                <a:gd name="T20" fmla="*/ 99 w 99"/>
                <a:gd name="T21" fmla="*/ 95 h 138"/>
                <a:gd name="T22" fmla="*/ 98 w 99"/>
                <a:gd name="T23" fmla="*/ 70 h 138"/>
                <a:gd name="T24" fmla="*/ 86 w 99"/>
                <a:gd name="T25" fmla="*/ 27 h 138"/>
                <a:gd name="T26" fmla="*/ 74 w 99"/>
                <a:gd name="T27" fmla="*/ 12 h 138"/>
                <a:gd name="T28" fmla="*/ 59 w 99"/>
                <a:gd name="T29" fmla="*/ 3 h 138"/>
                <a:gd name="T30" fmla="*/ 41 w 99"/>
                <a:gd name="T31" fmla="*/ 0 h 138"/>
                <a:gd name="T32" fmla="*/ 17 w 99"/>
                <a:gd name="T33" fmla="*/ 7 h 138"/>
                <a:gd name="T34" fmla="*/ 55 w 99"/>
                <a:gd name="T35" fmla="*/ 28 h 138"/>
                <a:gd name="T36" fmla="*/ 63 w 99"/>
                <a:gd name="T37" fmla="*/ 42 h 138"/>
                <a:gd name="T38" fmla="*/ 67 w 99"/>
                <a:gd name="T39" fmla="*/ 68 h 138"/>
                <a:gd name="T40" fmla="*/ 69 w 99"/>
                <a:gd name="T41" fmla="*/ 95 h 138"/>
                <a:gd name="T42" fmla="*/ 65 w 99"/>
                <a:gd name="T43" fmla="*/ 109 h 138"/>
                <a:gd name="T44" fmla="*/ 55 w 99"/>
                <a:gd name="T45" fmla="*/ 114 h 138"/>
                <a:gd name="T46" fmla="*/ 44 w 99"/>
                <a:gd name="T47" fmla="*/ 110 h 138"/>
                <a:gd name="T48" fmla="*/ 37 w 99"/>
                <a:gd name="T49" fmla="*/ 95 h 138"/>
                <a:gd name="T50" fmla="*/ 32 w 99"/>
                <a:gd name="T51" fmla="*/ 69 h 138"/>
                <a:gd name="T52" fmla="*/ 32 w 99"/>
                <a:gd name="T53" fmla="*/ 34 h 138"/>
                <a:gd name="T54" fmla="*/ 44 w 99"/>
                <a:gd name="T55" fmla="*/ 24 h 138"/>
                <a:gd name="T56" fmla="*/ 55 w 99"/>
                <a:gd name="T57" fmla="*/ 28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99" h="138">
                  <a:moveTo>
                    <a:pt x="17" y="7"/>
                  </a:moveTo>
                  <a:cubicBezTo>
                    <a:pt x="10" y="12"/>
                    <a:pt x="5" y="19"/>
                    <a:pt x="3" y="28"/>
                  </a:cubicBezTo>
                  <a:cubicBezTo>
                    <a:pt x="1" y="33"/>
                    <a:pt x="1" y="39"/>
                    <a:pt x="0" y="47"/>
                  </a:cubicBezTo>
                  <a:cubicBezTo>
                    <a:pt x="0" y="54"/>
                    <a:pt x="1" y="62"/>
                    <a:pt x="2" y="71"/>
                  </a:cubicBezTo>
                  <a:cubicBezTo>
                    <a:pt x="3" y="78"/>
                    <a:pt x="4" y="85"/>
                    <a:pt x="5" y="91"/>
                  </a:cubicBezTo>
                  <a:cubicBezTo>
                    <a:pt x="7" y="97"/>
                    <a:pt x="9" y="102"/>
                    <a:pt x="11" y="107"/>
                  </a:cubicBezTo>
                  <a:cubicBezTo>
                    <a:pt x="16" y="117"/>
                    <a:pt x="23" y="124"/>
                    <a:pt x="31" y="130"/>
                  </a:cubicBezTo>
                  <a:cubicBezTo>
                    <a:pt x="39" y="135"/>
                    <a:pt x="48" y="138"/>
                    <a:pt x="58" y="138"/>
                  </a:cubicBezTo>
                  <a:cubicBezTo>
                    <a:pt x="66" y="138"/>
                    <a:pt x="73" y="136"/>
                    <a:pt x="80" y="132"/>
                  </a:cubicBezTo>
                  <a:cubicBezTo>
                    <a:pt x="86" y="128"/>
                    <a:pt x="91" y="122"/>
                    <a:pt x="94" y="115"/>
                  </a:cubicBezTo>
                  <a:cubicBezTo>
                    <a:pt x="97" y="109"/>
                    <a:pt x="98" y="102"/>
                    <a:pt x="99" y="95"/>
                  </a:cubicBezTo>
                  <a:cubicBezTo>
                    <a:pt x="99" y="88"/>
                    <a:pt x="99" y="79"/>
                    <a:pt x="98" y="70"/>
                  </a:cubicBezTo>
                  <a:cubicBezTo>
                    <a:pt x="96" y="52"/>
                    <a:pt x="92" y="37"/>
                    <a:pt x="86" y="27"/>
                  </a:cubicBezTo>
                  <a:cubicBezTo>
                    <a:pt x="82" y="21"/>
                    <a:pt x="78" y="16"/>
                    <a:pt x="74" y="12"/>
                  </a:cubicBezTo>
                  <a:cubicBezTo>
                    <a:pt x="70" y="8"/>
                    <a:pt x="65" y="5"/>
                    <a:pt x="59" y="3"/>
                  </a:cubicBezTo>
                  <a:cubicBezTo>
                    <a:pt x="54" y="1"/>
                    <a:pt x="47" y="0"/>
                    <a:pt x="41" y="0"/>
                  </a:cubicBezTo>
                  <a:cubicBezTo>
                    <a:pt x="31" y="0"/>
                    <a:pt x="23" y="2"/>
                    <a:pt x="17" y="7"/>
                  </a:cubicBezTo>
                  <a:close/>
                  <a:moveTo>
                    <a:pt x="55" y="28"/>
                  </a:moveTo>
                  <a:cubicBezTo>
                    <a:pt x="58" y="31"/>
                    <a:pt x="61" y="36"/>
                    <a:pt x="63" y="42"/>
                  </a:cubicBezTo>
                  <a:cubicBezTo>
                    <a:pt x="65" y="49"/>
                    <a:pt x="66" y="57"/>
                    <a:pt x="67" y="68"/>
                  </a:cubicBezTo>
                  <a:cubicBezTo>
                    <a:pt x="69" y="79"/>
                    <a:pt x="69" y="88"/>
                    <a:pt x="69" y="95"/>
                  </a:cubicBezTo>
                  <a:cubicBezTo>
                    <a:pt x="68" y="101"/>
                    <a:pt x="67" y="106"/>
                    <a:pt x="65" y="109"/>
                  </a:cubicBezTo>
                  <a:cubicBezTo>
                    <a:pt x="62" y="112"/>
                    <a:pt x="59" y="114"/>
                    <a:pt x="55" y="114"/>
                  </a:cubicBezTo>
                  <a:cubicBezTo>
                    <a:pt x="50" y="114"/>
                    <a:pt x="47" y="113"/>
                    <a:pt x="44" y="110"/>
                  </a:cubicBezTo>
                  <a:cubicBezTo>
                    <a:pt x="41" y="106"/>
                    <a:pt x="39" y="102"/>
                    <a:pt x="37" y="95"/>
                  </a:cubicBezTo>
                  <a:cubicBezTo>
                    <a:pt x="35" y="88"/>
                    <a:pt x="33" y="79"/>
                    <a:pt x="32" y="69"/>
                  </a:cubicBezTo>
                  <a:cubicBezTo>
                    <a:pt x="30" y="53"/>
                    <a:pt x="30" y="41"/>
                    <a:pt x="32" y="34"/>
                  </a:cubicBezTo>
                  <a:cubicBezTo>
                    <a:pt x="34" y="27"/>
                    <a:pt x="38" y="24"/>
                    <a:pt x="44" y="24"/>
                  </a:cubicBezTo>
                  <a:cubicBezTo>
                    <a:pt x="49" y="24"/>
                    <a:pt x="52" y="25"/>
                    <a:pt x="55" y="28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5" name="Freeform 92">
              <a:extLst>
                <a:ext uri="{FF2B5EF4-FFF2-40B4-BE49-F238E27FC236}">
                  <a16:creationId xmlns:a16="http://schemas.microsoft.com/office/drawing/2014/main" id="{5F9565D6-CD99-479B-AADE-30EDA59A9588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3788" y="3881069"/>
              <a:ext cx="372317" cy="337289"/>
            </a:xfrm>
            <a:custGeom>
              <a:avLst/>
              <a:gdLst>
                <a:gd name="T0" fmla="*/ 311 w 349"/>
                <a:gd name="T1" fmla="*/ 316 h 316"/>
                <a:gd name="T2" fmla="*/ 75 w 349"/>
                <a:gd name="T3" fmla="*/ 316 h 316"/>
                <a:gd name="T4" fmla="*/ 30 w 349"/>
                <a:gd name="T5" fmla="*/ 276 h 316"/>
                <a:gd name="T6" fmla="*/ 3 w 349"/>
                <a:gd name="T7" fmla="*/ 40 h 316"/>
                <a:gd name="T8" fmla="*/ 38 w 349"/>
                <a:gd name="T9" fmla="*/ 0 h 316"/>
                <a:gd name="T10" fmla="*/ 275 w 349"/>
                <a:gd name="T11" fmla="*/ 0 h 316"/>
                <a:gd name="T12" fmla="*/ 319 w 349"/>
                <a:gd name="T13" fmla="*/ 40 h 316"/>
                <a:gd name="T14" fmla="*/ 346 w 349"/>
                <a:gd name="T15" fmla="*/ 276 h 316"/>
                <a:gd name="T16" fmla="*/ 311 w 349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6">
                  <a:moveTo>
                    <a:pt x="311" y="316"/>
                  </a:moveTo>
                  <a:cubicBezTo>
                    <a:pt x="75" y="316"/>
                    <a:pt x="75" y="316"/>
                    <a:pt x="75" y="316"/>
                  </a:cubicBezTo>
                  <a:cubicBezTo>
                    <a:pt x="52" y="316"/>
                    <a:pt x="33" y="298"/>
                    <a:pt x="30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9" y="298"/>
                    <a:pt x="333" y="316"/>
                    <a:pt x="311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" name="Freeform 93">
              <a:extLst>
                <a:ext uri="{FF2B5EF4-FFF2-40B4-BE49-F238E27FC236}">
                  <a16:creationId xmlns:a16="http://schemas.microsoft.com/office/drawing/2014/main" id="{262A09DF-1782-4514-B0F2-6E4B909DC57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1811" y="3892933"/>
              <a:ext cx="324294" cy="325424"/>
            </a:xfrm>
            <a:custGeom>
              <a:avLst/>
              <a:gdLst>
                <a:gd name="T0" fmla="*/ 274 w 304"/>
                <a:gd name="T1" fmla="*/ 29 h 305"/>
                <a:gd name="T2" fmla="*/ 301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59 w 304"/>
                <a:gd name="T11" fmla="*/ 0 h 305"/>
                <a:gd name="T12" fmla="*/ 274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9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1"/>
                    <a:pt x="0" y="293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8"/>
                    <a:pt x="273" y="18"/>
                    <a:pt x="274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" name="Freeform 94">
              <a:extLst>
                <a:ext uri="{FF2B5EF4-FFF2-40B4-BE49-F238E27FC236}">
                  <a16:creationId xmlns:a16="http://schemas.microsoft.com/office/drawing/2014/main" id="{7D16CD4D-1D5B-4D79-8CB4-0CDCD6AD4FCE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1924" y="3975984"/>
              <a:ext cx="85876" cy="147458"/>
            </a:xfrm>
            <a:custGeom>
              <a:avLst/>
              <a:gdLst>
                <a:gd name="T0" fmla="*/ 15 w 80"/>
                <a:gd name="T1" fmla="*/ 61 h 138"/>
                <a:gd name="T2" fmla="*/ 40 w 80"/>
                <a:gd name="T3" fmla="*/ 47 h 138"/>
                <a:gd name="T4" fmla="*/ 49 w 80"/>
                <a:gd name="T5" fmla="*/ 121 h 138"/>
                <a:gd name="T6" fmla="*/ 54 w 80"/>
                <a:gd name="T7" fmla="*/ 133 h 138"/>
                <a:gd name="T8" fmla="*/ 66 w 80"/>
                <a:gd name="T9" fmla="*/ 138 h 138"/>
                <a:gd name="T10" fmla="*/ 78 w 80"/>
                <a:gd name="T11" fmla="*/ 117 h 138"/>
                <a:gd name="T12" fmla="*/ 67 w 80"/>
                <a:gd name="T13" fmla="*/ 17 h 138"/>
                <a:gd name="T14" fmla="*/ 62 w 80"/>
                <a:gd name="T15" fmla="*/ 5 h 138"/>
                <a:gd name="T16" fmla="*/ 52 w 80"/>
                <a:gd name="T17" fmla="*/ 0 h 138"/>
                <a:gd name="T18" fmla="*/ 44 w 80"/>
                <a:gd name="T19" fmla="*/ 3 h 138"/>
                <a:gd name="T20" fmla="*/ 38 w 80"/>
                <a:gd name="T21" fmla="*/ 11 h 138"/>
                <a:gd name="T22" fmla="*/ 29 w 80"/>
                <a:gd name="T23" fmla="*/ 23 h 138"/>
                <a:gd name="T24" fmla="*/ 14 w 80"/>
                <a:gd name="T25" fmla="*/ 33 h 138"/>
                <a:gd name="T26" fmla="*/ 4 w 80"/>
                <a:gd name="T27" fmla="*/ 39 h 138"/>
                <a:gd name="T28" fmla="*/ 1 w 80"/>
                <a:gd name="T29" fmla="*/ 48 h 138"/>
                <a:gd name="T30" fmla="*/ 6 w 80"/>
                <a:gd name="T31" fmla="*/ 57 h 138"/>
                <a:gd name="T32" fmla="*/ 15 w 80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15" y="61"/>
                  </a:moveTo>
                  <a:cubicBezTo>
                    <a:pt x="18" y="61"/>
                    <a:pt x="25" y="59"/>
                    <a:pt x="40" y="47"/>
                  </a:cubicBezTo>
                  <a:cubicBezTo>
                    <a:pt x="49" y="121"/>
                    <a:pt x="49" y="121"/>
                    <a:pt x="49" y="121"/>
                  </a:cubicBezTo>
                  <a:cubicBezTo>
                    <a:pt x="49" y="126"/>
                    <a:pt x="51" y="130"/>
                    <a:pt x="54" y="133"/>
                  </a:cubicBezTo>
                  <a:cubicBezTo>
                    <a:pt x="57" y="136"/>
                    <a:pt x="61" y="138"/>
                    <a:pt x="66" y="138"/>
                  </a:cubicBezTo>
                  <a:cubicBezTo>
                    <a:pt x="73" y="138"/>
                    <a:pt x="80" y="134"/>
                    <a:pt x="78" y="117"/>
                  </a:cubicBezTo>
                  <a:cubicBezTo>
                    <a:pt x="67" y="17"/>
                    <a:pt x="67" y="17"/>
                    <a:pt x="67" y="17"/>
                  </a:cubicBezTo>
                  <a:cubicBezTo>
                    <a:pt x="66" y="12"/>
                    <a:pt x="65" y="8"/>
                    <a:pt x="62" y="5"/>
                  </a:cubicBezTo>
                  <a:cubicBezTo>
                    <a:pt x="59" y="2"/>
                    <a:pt x="56" y="0"/>
                    <a:pt x="52" y="0"/>
                  </a:cubicBezTo>
                  <a:cubicBezTo>
                    <a:pt x="48" y="0"/>
                    <a:pt x="45" y="1"/>
                    <a:pt x="44" y="3"/>
                  </a:cubicBezTo>
                  <a:cubicBezTo>
                    <a:pt x="43" y="3"/>
                    <a:pt x="42" y="5"/>
                    <a:pt x="38" y="11"/>
                  </a:cubicBezTo>
                  <a:cubicBezTo>
                    <a:pt x="36" y="16"/>
                    <a:pt x="33" y="20"/>
                    <a:pt x="29" y="23"/>
                  </a:cubicBezTo>
                  <a:cubicBezTo>
                    <a:pt x="25" y="27"/>
                    <a:pt x="20" y="30"/>
                    <a:pt x="14" y="33"/>
                  </a:cubicBezTo>
                  <a:cubicBezTo>
                    <a:pt x="9" y="36"/>
                    <a:pt x="6" y="37"/>
                    <a:pt x="4" y="39"/>
                  </a:cubicBezTo>
                  <a:cubicBezTo>
                    <a:pt x="2" y="40"/>
                    <a:pt x="0" y="43"/>
                    <a:pt x="1" y="48"/>
                  </a:cubicBezTo>
                  <a:cubicBezTo>
                    <a:pt x="1" y="51"/>
                    <a:pt x="3" y="54"/>
                    <a:pt x="6" y="57"/>
                  </a:cubicBezTo>
                  <a:cubicBezTo>
                    <a:pt x="9" y="59"/>
                    <a:pt x="12" y="61"/>
                    <a:pt x="15" y="6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8" name="Freeform 95">
              <a:extLst>
                <a:ext uri="{FF2B5EF4-FFF2-40B4-BE49-F238E27FC236}">
                  <a16:creationId xmlns:a16="http://schemas.microsoft.com/office/drawing/2014/main" id="{6A809154-71E2-4544-8F49-D43B33531CD7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6614" y="3975984"/>
              <a:ext cx="85311" cy="147458"/>
            </a:xfrm>
            <a:custGeom>
              <a:avLst/>
              <a:gdLst>
                <a:gd name="T0" fmla="*/ 38 w 80"/>
                <a:gd name="T1" fmla="*/ 11 h 138"/>
                <a:gd name="T2" fmla="*/ 29 w 80"/>
                <a:gd name="T3" fmla="*/ 23 h 138"/>
                <a:gd name="T4" fmla="*/ 14 w 80"/>
                <a:gd name="T5" fmla="*/ 33 h 138"/>
                <a:gd name="T6" fmla="*/ 4 w 80"/>
                <a:gd name="T7" fmla="*/ 39 h 138"/>
                <a:gd name="T8" fmla="*/ 1 w 80"/>
                <a:gd name="T9" fmla="*/ 48 h 138"/>
                <a:gd name="T10" fmla="*/ 6 w 80"/>
                <a:gd name="T11" fmla="*/ 57 h 138"/>
                <a:gd name="T12" fmla="*/ 15 w 80"/>
                <a:gd name="T13" fmla="*/ 61 h 138"/>
                <a:gd name="T14" fmla="*/ 40 w 80"/>
                <a:gd name="T15" fmla="*/ 47 h 138"/>
                <a:gd name="T16" fmla="*/ 49 w 80"/>
                <a:gd name="T17" fmla="*/ 121 h 138"/>
                <a:gd name="T18" fmla="*/ 54 w 80"/>
                <a:gd name="T19" fmla="*/ 133 h 138"/>
                <a:gd name="T20" fmla="*/ 66 w 80"/>
                <a:gd name="T21" fmla="*/ 138 h 138"/>
                <a:gd name="T22" fmla="*/ 78 w 80"/>
                <a:gd name="T23" fmla="*/ 117 h 138"/>
                <a:gd name="T24" fmla="*/ 67 w 80"/>
                <a:gd name="T25" fmla="*/ 17 h 138"/>
                <a:gd name="T26" fmla="*/ 62 w 80"/>
                <a:gd name="T27" fmla="*/ 5 h 138"/>
                <a:gd name="T28" fmla="*/ 52 w 80"/>
                <a:gd name="T29" fmla="*/ 0 h 138"/>
                <a:gd name="T30" fmla="*/ 44 w 80"/>
                <a:gd name="T31" fmla="*/ 3 h 138"/>
                <a:gd name="T32" fmla="*/ 38 w 80"/>
                <a:gd name="T33" fmla="*/ 1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38" y="11"/>
                  </a:moveTo>
                  <a:cubicBezTo>
                    <a:pt x="36" y="16"/>
                    <a:pt x="33" y="20"/>
                    <a:pt x="29" y="23"/>
                  </a:cubicBezTo>
                  <a:cubicBezTo>
                    <a:pt x="25" y="27"/>
                    <a:pt x="20" y="30"/>
                    <a:pt x="14" y="33"/>
                  </a:cubicBezTo>
                  <a:cubicBezTo>
                    <a:pt x="9" y="36"/>
                    <a:pt x="6" y="37"/>
                    <a:pt x="4" y="39"/>
                  </a:cubicBezTo>
                  <a:cubicBezTo>
                    <a:pt x="2" y="40"/>
                    <a:pt x="0" y="43"/>
                    <a:pt x="1" y="48"/>
                  </a:cubicBezTo>
                  <a:cubicBezTo>
                    <a:pt x="1" y="51"/>
                    <a:pt x="3" y="54"/>
                    <a:pt x="6" y="57"/>
                  </a:cubicBezTo>
                  <a:cubicBezTo>
                    <a:pt x="8" y="59"/>
                    <a:pt x="12" y="61"/>
                    <a:pt x="15" y="61"/>
                  </a:cubicBezTo>
                  <a:cubicBezTo>
                    <a:pt x="18" y="61"/>
                    <a:pt x="25" y="59"/>
                    <a:pt x="40" y="47"/>
                  </a:cubicBezTo>
                  <a:cubicBezTo>
                    <a:pt x="49" y="121"/>
                    <a:pt x="49" y="121"/>
                    <a:pt x="49" y="121"/>
                  </a:cubicBezTo>
                  <a:cubicBezTo>
                    <a:pt x="49" y="126"/>
                    <a:pt x="51" y="130"/>
                    <a:pt x="54" y="133"/>
                  </a:cubicBezTo>
                  <a:cubicBezTo>
                    <a:pt x="57" y="136"/>
                    <a:pt x="61" y="138"/>
                    <a:pt x="66" y="138"/>
                  </a:cubicBezTo>
                  <a:cubicBezTo>
                    <a:pt x="73" y="138"/>
                    <a:pt x="80" y="134"/>
                    <a:pt x="78" y="117"/>
                  </a:cubicBezTo>
                  <a:cubicBezTo>
                    <a:pt x="67" y="17"/>
                    <a:pt x="67" y="17"/>
                    <a:pt x="67" y="17"/>
                  </a:cubicBezTo>
                  <a:cubicBezTo>
                    <a:pt x="66" y="12"/>
                    <a:pt x="65" y="8"/>
                    <a:pt x="62" y="5"/>
                  </a:cubicBezTo>
                  <a:cubicBezTo>
                    <a:pt x="59" y="2"/>
                    <a:pt x="56" y="0"/>
                    <a:pt x="52" y="0"/>
                  </a:cubicBezTo>
                  <a:cubicBezTo>
                    <a:pt x="48" y="0"/>
                    <a:pt x="45" y="1"/>
                    <a:pt x="44" y="3"/>
                  </a:cubicBezTo>
                  <a:cubicBezTo>
                    <a:pt x="43" y="3"/>
                    <a:pt x="42" y="5"/>
                    <a:pt x="38" y="1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9" name="Freeform 96">
              <a:extLst>
                <a:ext uri="{FF2B5EF4-FFF2-40B4-BE49-F238E27FC236}">
                  <a16:creationId xmlns:a16="http://schemas.microsoft.com/office/drawing/2014/main" id="{6C6AEC1D-BCF7-4595-8713-C922E94808E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4238" y="4310448"/>
              <a:ext cx="372882" cy="337854"/>
            </a:xfrm>
            <a:custGeom>
              <a:avLst/>
              <a:gdLst>
                <a:gd name="T0" fmla="*/ 311 w 349"/>
                <a:gd name="T1" fmla="*/ 316 h 316"/>
                <a:gd name="T2" fmla="*/ 75 w 349"/>
                <a:gd name="T3" fmla="*/ 316 h 316"/>
                <a:gd name="T4" fmla="*/ 30 w 349"/>
                <a:gd name="T5" fmla="*/ 276 h 316"/>
                <a:gd name="T6" fmla="*/ 3 w 349"/>
                <a:gd name="T7" fmla="*/ 40 h 316"/>
                <a:gd name="T8" fmla="*/ 38 w 349"/>
                <a:gd name="T9" fmla="*/ 0 h 316"/>
                <a:gd name="T10" fmla="*/ 275 w 349"/>
                <a:gd name="T11" fmla="*/ 0 h 316"/>
                <a:gd name="T12" fmla="*/ 319 w 349"/>
                <a:gd name="T13" fmla="*/ 40 h 316"/>
                <a:gd name="T14" fmla="*/ 347 w 349"/>
                <a:gd name="T15" fmla="*/ 276 h 316"/>
                <a:gd name="T16" fmla="*/ 311 w 349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6">
                  <a:moveTo>
                    <a:pt x="311" y="316"/>
                  </a:moveTo>
                  <a:cubicBezTo>
                    <a:pt x="75" y="316"/>
                    <a:pt x="75" y="316"/>
                    <a:pt x="75" y="316"/>
                  </a:cubicBezTo>
                  <a:cubicBezTo>
                    <a:pt x="53" y="316"/>
                    <a:pt x="33" y="299"/>
                    <a:pt x="30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7" y="276"/>
                    <a:pt x="347" y="276"/>
                    <a:pt x="347" y="276"/>
                  </a:cubicBezTo>
                  <a:cubicBezTo>
                    <a:pt x="349" y="299"/>
                    <a:pt x="333" y="316"/>
                    <a:pt x="311" y="316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10" name="Freeform 97">
              <a:extLst>
                <a:ext uri="{FF2B5EF4-FFF2-40B4-BE49-F238E27FC236}">
                  <a16:creationId xmlns:a16="http://schemas.microsoft.com/office/drawing/2014/main" id="{DE8BD944-6EF6-4F8A-880C-C8AA9B9B84F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2261" y="4323443"/>
              <a:ext cx="324859" cy="324859"/>
            </a:xfrm>
            <a:custGeom>
              <a:avLst/>
              <a:gdLst>
                <a:gd name="T0" fmla="*/ 274 w 304"/>
                <a:gd name="T1" fmla="*/ 28 h 304"/>
                <a:gd name="T2" fmla="*/ 302 w 304"/>
                <a:gd name="T3" fmla="*/ 264 h 304"/>
                <a:gd name="T4" fmla="*/ 266 w 304"/>
                <a:gd name="T5" fmla="*/ 304 h 304"/>
                <a:gd name="T6" fmla="*/ 30 w 304"/>
                <a:gd name="T7" fmla="*/ 304 h 304"/>
                <a:gd name="T8" fmla="*/ 0 w 304"/>
                <a:gd name="T9" fmla="*/ 293 h 304"/>
                <a:gd name="T10" fmla="*/ 259 w 304"/>
                <a:gd name="T11" fmla="*/ 0 h 304"/>
                <a:gd name="T12" fmla="*/ 274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4" y="28"/>
                  </a:moveTo>
                  <a:cubicBezTo>
                    <a:pt x="302" y="264"/>
                    <a:pt x="302" y="264"/>
                    <a:pt x="302" y="264"/>
                  </a:cubicBezTo>
                  <a:cubicBezTo>
                    <a:pt x="304" y="287"/>
                    <a:pt x="288" y="304"/>
                    <a:pt x="266" y="304"/>
                  </a:cubicBezTo>
                  <a:cubicBezTo>
                    <a:pt x="30" y="304"/>
                    <a:pt x="30" y="304"/>
                    <a:pt x="30" y="304"/>
                  </a:cubicBezTo>
                  <a:cubicBezTo>
                    <a:pt x="19" y="304"/>
                    <a:pt x="8" y="300"/>
                    <a:pt x="0" y="293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7"/>
                    <a:pt x="273" y="17"/>
                    <a:pt x="274" y="28"/>
                  </a:cubicBezTo>
                  <a:close/>
                </a:path>
              </a:pathLst>
            </a:custGeom>
            <a:solidFill>
              <a:srgbClr val="484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11" name="Freeform 98">
              <a:extLst>
                <a:ext uri="{FF2B5EF4-FFF2-40B4-BE49-F238E27FC236}">
                  <a16:creationId xmlns:a16="http://schemas.microsoft.com/office/drawing/2014/main" id="{ECC9C78A-A720-4D31-94A8-D06E177C016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0509" y="4405364"/>
              <a:ext cx="85311" cy="147458"/>
            </a:xfrm>
            <a:custGeom>
              <a:avLst/>
              <a:gdLst>
                <a:gd name="T0" fmla="*/ 14 w 80"/>
                <a:gd name="T1" fmla="*/ 61 h 138"/>
                <a:gd name="T2" fmla="*/ 40 w 80"/>
                <a:gd name="T3" fmla="*/ 47 h 138"/>
                <a:gd name="T4" fmla="*/ 48 w 80"/>
                <a:gd name="T5" fmla="*/ 121 h 138"/>
                <a:gd name="T6" fmla="*/ 54 w 80"/>
                <a:gd name="T7" fmla="*/ 134 h 138"/>
                <a:gd name="T8" fmla="*/ 65 w 80"/>
                <a:gd name="T9" fmla="*/ 138 h 138"/>
                <a:gd name="T10" fmla="*/ 78 w 80"/>
                <a:gd name="T11" fmla="*/ 118 h 138"/>
                <a:gd name="T12" fmla="*/ 66 w 80"/>
                <a:gd name="T13" fmla="*/ 17 h 138"/>
                <a:gd name="T14" fmla="*/ 61 w 80"/>
                <a:gd name="T15" fmla="*/ 5 h 138"/>
                <a:gd name="T16" fmla="*/ 51 w 80"/>
                <a:gd name="T17" fmla="*/ 0 h 138"/>
                <a:gd name="T18" fmla="*/ 43 w 80"/>
                <a:gd name="T19" fmla="*/ 3 h 138"/>
                <a:gd name="T20" fmla="*/ 38 w 80"/>
                <a:gd name="T21" fmla="*/ 12 h 138"/>
                <a:gd name="T22" fmla="*/ 28 w 80"/>
                <a:gd name="T23" fmla="*/ 23 h 138"/>
                <a:gd name="T24" fmla="*/ 13 w 80"/>
                <a:gd name="T25" fmla="*/ 34 h 138"/>
                <a:gd name="T26" fmla="*/ 3 w 80"/>
                <a:gd name="T27" fmla="*/ 39 h 138"/>
                <a:gd name="T28" fmla="*/ 0 w 80"/>
                <a:gd name="T29" fmla="*/ 48 h 138"/>
                <a:gd name="T30" fmla="*/ 5 w 80"/>
                <a:gd name="T31" fmla="*/ 57 h 138"/>
                <a:gd name="T32" fmla="*/ 14 w 80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14" y="61"/>
                  </a:moveTo>
                  <a:cubicBezTo>
                    <a:pt x="18" y="61"/>
                    <a:pt x="24" y="60"/>
                    <a:pt x="40" y="47"/>
                  </a:cubicBezTo>
                  <a:cubicBezTo>
                    <a:pt x="48" y="121"/>
                    <a:pt x="48" y="121"/>
                    <a:pt x="48" y="121"/>
                  </a:cubicBezTo>
                  <a:cubicBezTo>
                    <a:pt x="49" y="126"/>
                    <a:pt x="51" y="131"/>
                    <a:pt x="54" y="134"/>
                  </a:cubicBezTo>
                  <a:cubicBezTo>
                    <a:pt x="57" y="137"/>
                    <a:pt x="61" y="138"/>
                    <a:pt x="65" y="138"/>
                  </a:cubicBezTo>
                  <a:cubicBezTo>
                    <a:pt x="72" y="138"/>
                    <a:pt x="80" y="135"/>
                    <a:pt x="78" y="118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6" y="12"/>
                    <a:pt x="64" y="8"/>
                    <a:pt x="61" y="5"/>
                  </a:cubicBezTo>
                  <a:cubicBezTo>
                    <a:pt x="59" y="2"/>
                    <a:pt x="55" y="0"/>
                    <a:pt x="51" y="0"/>
                  </a:cubicBezTo>
                  <a:cubicBezTo>
                    <a:pt x="47" y="0"/>
                    <a:pt x="45" y="1"/>
                    <a:pt x="43" y="3"/>
                  </a:cubicBezTo>
                  <a:cubicBezTo>
                    <a:pt x="43" y="4"/>
                    <a:pt x="42" y="5"/>
                    <a:pt x="38" y="12"/>
                  </a:cubicBezTo>
                  <a:cubicBezTo>
                    <a:pt x="35" y="16"/>
                    <a:pt x="32" y="20"/>
                    <a:pt x="28" y="23"/>
                  </a:cubicBezTo>
                  <a:cubicBezTo>
                    <a:pt x="25" y="27"/>
                    <a:pt x="20" y="30"/>
                    <a:pt x="13" y="34"/>
                  </a:cubicBezTo>
                  <a:cubicBezTo>
                    <a:pt x="8" y="36"/>
                    <a:pt x="5" y="38"/>
                    <a:pt x="3" y="39"/>
                  </a:cubicBezTo>
                  <a:cubicBezTo>
                    <a:pt x="2" y="41"/>
                    <a:pt x="0" y="43"/>
                    <a:pt x="0" y="48"/>
                  </a:cubicBezTo>
                  <a:cubicBezTo>
                    <a:pt x="1" y="52"/>
                    <a:pt x="2" y="55"/>
                    <a:pt x="5" y="57"/>
                  </a:cubicBezTo>
                  <a:cubicBezTo>
                    <a:pt x="8" y="60"/>
                    <a:pt x="11" y="61"/>
                    <a:pt x="14" y="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12" name="Freeform 99">
              <a:extLst>
                <a:ext uri="{FF2B5EF4-FFF2-40B4-BE49-F238E27FC236}">
                  <a16:creationId xmlns:a16="http://schemas.microsoft.com/office/drawing/2014/main" id="{6C5340A5-6D38-4D44-959B-2DA9FA9AB85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8589" y="4407624"/>
              <a:ext cx="103955" cy="145198"/>
            </a:xfrm>
            <a:custGeom>
              <a:avLst/>
              <a:gdLst>
                <a:gd name="T0" fmla="*/ 79 w 97"/>
                <a:gd name="T1" fmla="*/ 55 h 136"/>
                <a:gd name="T2" fmla="*/ 65 w 97"/>
                <a:gd name="T3" fmla="*/ 46 h 136"/>
                <a:gd name="T4" fmla="*/ 29 w 97"/>
                <a:gd name="T5" fmla="*/ 47 h 136"/>
                <a:gd name="T6" fmla="*/ 30 w 97"/>
                <a:gd name="T7" fmla="*/ 27 h 136"/>
                <a:gd name="T8" fmla="*/ 69 w 97"/>
                <a:gd name="T9" fmla="*/ 27 h 136"/>
                <a:gd name="T10" fmla="*/ 81 w 97"/>
                <a:gd name="T11" fmla="*/ 23 h 136"/>
                <a:gd name="T12" fmla="*/ 84 w 97"/>
                <a:gd name="T13" fmla="*/ 14 h 136"/>
                <a:gd name="T14" fmla="*/ 66 w 97"/>
                <a:gd name="T15" fmla="*/ 0 h 136"/>
                <a:gd name="T16" fmla="*/ 19 w 97"/>
                <a:gd name="T17" fmla="*/ 0 h 136"/>
                <a:gd name="T18" fmla="*/ 7 w 97"/>
                <a:gd name="T19" fmla="*/ 5 h 136"/>
                <a:gd name="T20" fmla="*/ 3 w 97"/>
                <a:gd name="T21" fmla="*/ 17 h 136"/>
                <a:gd name="T22" fmla="*/ 0 w 97"/>
                <a:gd name="T23" fmla="*/ 59 h 136"/>
                <a:gd name="T24" fmla="*/ 0 w 97"/>
                <a:gd name="T25" fmla="*/ 66 h 136"/>
                <a:gd name="T26" fmla="*/ 5 w 97"/>
                <a:gd name="T27" fmla="*/ 75 h 136"/>
                <a:gd name="T28" fmla="*/ 15 w 97"/>
                <a:gd name="T29" fmla="*/ 79 h 136"/>
                <a:gd name="T30" fmla="*/ 27 w 97"/>
                <a:gd name="T31" fmla="*/ 74 h 136"/>
                <a:gd name="T32" fmla="*/ 35 w 97"/>
                <a:gd name="T33" fmla="*/ 67 h 136"/>
                <a:gd name="T34" fmla="*/ 44 w 97"/>
                <a:gd name="T35" fmla="*/ 66 h 136"/>
                <a:gd name="T36" fmla="*/ 54 w 97"/>
                <a:gd name="T37" fmla="*/ 68 h 136"/>
                <a:gd name="T38" fmla="*/ 62 w 97"/>
                <a:gd name="T39" fmla="*/ 76 h 136"/>
                <a:gd name="T40" fmla="*/ 66 w 97"/>
                <a:gd name="T41" fmla="*/ 89 h 136"/>
                <a:gd name="T42" fmla="*/ 65 w 97"/>
                <a:gd name="T43" fmla="*/ 102 h 136"/>
                <a:gd name="T44" fmla="*/ 59 w 97"/>
                <a:gd name="T45" fmla="*/ 110 h 136"/>
                <a:gd name="T46" fmla="*/ 49 w 97"/>
                <a:gd name="T47" fmla="*/ 113 h 136"/>
                <a:gd name="T48" fmla="*/ 37 w 97"/>
                <a:gd name="T49" fmla="*/ 110 h 136"/>
                <a:gd name="T50" fmla="*/ 27 w 97"/>
                <a:gd name="T51" fmla="*/ 99 h 136"/>
                <a:gd name="T52" fmla="*/ 12 w 97"/>
                <a:gd name="T53" fmla="*/ 88 h 136"/>
                <a:gd name="T54" fmla="*/ 4 w 97"/>
                <a:gd name="T55" fmla="*/ 92 h 136"/>
                <a:gd name="T56" fmla="*/ 1 w 97"/>
                <a:gd name="T57" fmla="*/ 101 h 136"/>
                <a:gd name="T58" fmla="*/ 7 w 97"/>
                <a:gd name="T59" fmla="*/ 115 h 136"/>
                <a:gd name="T60" fmla="*/ 24 w 97"/>
                <a:gd name="T61" fmla="*/ 130 h 136"/>
                <a:gd name="T62" fmla="*/ 51 w 97"/>
                <a:gd name="T63" fmla="*/ 136 h 136"/>
                <a:gd name="T64" fmla="*/ 77 w 97"/>
                <a:gd name="T65" fmla="*/ 130 h 136"/>
                <a:gd name="T66" fmla="*/ 93 w 97"/>
                <a:gd name="T67" fmla="*/ 112 h 136"/>
                <a:gd name="T68" fmla="*/ 96 w 97"/>
                <a:gd name="T69" fmla="*/ 87 h 136"/>
                <a:gd name="T70" fmla="*/ 90 w 97"/>
                <a:gd name="T71" fmla="*/ 70 h 136"/>
                <a:gd name="T72" fmla="*/ 79 w 97"/>
                <a:gd name="T73" fmla="*/ 55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7" h="136">
                  <a:moveTo>
                    <a:pt x="79" y="55"/>
                  </a:moveTo>
                  <a:cubicBezTo>
                    <a:pt x="75" y="51"/>
                    <a:pt x="70" y="48"/>
                    <a:pt x="65" y="46"/>
                  </a:cubicBezTo>
                  <a:cubicBezTo>
                    <a:pt x="54" y="42"/>
                    <a:pt x="42" y="41"/>
                    <a:pt x="29" y="47"/>
                  </a:cubicBezTo>
                  <a:cubicBezTo>
                    <a:pt x="30" y="27"/>
                    <a:pt x="30" y="27"/>
                    <a:pt x="30" y="27"/>
                  </a:cubicBezTo>
                  <a:cubicBezTo>
                    <a:pt x="69" y="27"/>
                    <a:pt x="69" y="27"/>
                    <a:pt x="69" y="27"/>
                  </a:cubicBezTo>
                  <a:cubicBezTo>
                    <a:pt x="74" y="27"/>
                    <a:pt x="78" y="26"/>
                    <a:pt x="81" y="23"/>
                  </a:cubicBezTo>
                  <a:cubicBezTo>
                    <a:pt x="83" y="21"/>
                    <a:pt x="84" y="18"/>
                    <a:pt x="84" y="14"/>
                  </a:cubicBezTo>
                  <a:cubicBezTo>
                    <a:pt x="83" y="9"/>
                    <a:pt x="80" y="0"/>
                    <a:pt x="66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3" y="0"/>
                    <a:pt x="9" y="2"/>
                    <a:pt x="7" y="5"/>
                  </a:cubicBezTo>
                  <a:cubicBezTo>
                    <a:pt x="4" y="7"/>
                    <a:pt x="3" y="11"/>
                    <a:pt x="3" y="17"/>
                  </a:cubicBezTo>
                  <a:cubicBezTo>
                    <a:pt x="0" y="59"/>
                    <a:pt x="0" y="59"/>
                    <a:pt x="0" y="59"/>
                  </a:cubicBezTo>
                  <a:cubicBezTo>
                    <a:pt x="0" y="65"/>
                    <a:pt x="0" y="65"/>
                    <a:pt x="0" y="66"/>
                  </a:cubicBezTo>
                  <a:cubicBezTo>
                    <a:pt x="0" y="69"/>
                    <a:pt x="2" y="72"/>
                    <a:pt x="5" y="75"/>
                  </a:cubicBezTo>
                  <a:cubicBezTo>
                    <a:pt x="8" y="78"/>
                    <a:pt x="12" y="79"/>
                    <a:pt x="15" y="79"/>
                  </a:cubicBezTo>
                  <a:cubicBezTo>
                    <a:pt x="19" y="79"/>
                    <a:pt x="22" y="77"/>
                    <a:pt x="27" y="74"/>
                  </a:cubicBezTo>
                  <a:cubicBezTo>
                    <a:pt x="30" y="71"/>
                    <a:pt x="33" y="69"/>
                    <a:pt x="35" y="67"/>
                  </a:cubicBezTo>
                  <a:cubicBezTo>
                    <a:pt x="36" y="67"/>
                    <a:pt x="39" y="66"/>
                    <a:pt x="44" y="66"/>
                  </a:cubicBezTo>
                  <a:cubicBezTo>
                    <a:pt x="48" y="66"/>
                    <a:pt x="51" y="67"/>
                    <a:pt x="54" y="68"/>
                  </a:cubicBezTo>
                  <a:cubicBezTo>
                    <a:pt x="57" y="70"/>
                    <a:pt x="60" y="73"/>
                    <a:pt x="62" y="76"/>
                  </a:cubicBezTo>
                  <a:cubicBezTo>
                    <a:pt x="64" y="80"/>
                    <a:pt x="65" y="84"/>
                    <a:pt x="66" y="89"/>
                  </a:cubicBezTo>
                  <a:cubicBezTo>
                    <a:pt x="66" y="94"/>
                    <a:pt x="66" y="98"/>
                    <a:pt x="65" y="102"/>
                  </a:cubicBezTo>
                  <a:cubicBezTo>
                    <a:pt x="64" y="106"/>
                    <a:pt x="62" y="108"/>
                    <a:pt x="59" y="110"/>
                  </a:cubicBezTo>
                  <a:cubicBezTo>
                    <a:pt x="56" y="112"/>
                    <a:pt x="53" y="113"/>
                    <a:pt x="49" y="113"/>
                  </a:cubicBezTo>
                  <a:cubicBezTo>
                    <a:pt x="45" y="113"/>
                    <a:pt x="41" y="112"/>
                    <a:pt x="37" y="110"/>
                  </a:cubicBezTo>
                  <a:cubicBezTo>
                    <a:pt x="33" y="107"/>
                    <a:pt x="30" y="103"/>
                    <a:pt x="27" y="99"/>
                  </a:cubicBezTo>
                  <a:cubicBezTo>
                    <a:pt x="23" y="90"/>
                    <a:pt x="17" y="88"/>
                    <a:pt x="12" y="88"/>
                  </a:cubicBezTo>
                  <a:cubicBezTo>
                    <a:pt x="9" y="88"/>
                    <a:pt x="6" y="90"/>
                    <a:pt x="4" y="92"/>
                  </a:cubicBezTo>
                  <a:cubicBezTo>
                    <a:pt x="1" y="95"/>
                    <a:pt x="1" y="98"/>
                    <a:pt x="1" y="101"/>
                  </a:cubicBezTo>
                  <a:cubicBezTo>
                    <a:pt x="1" y="105"/>
                    <a:pt x="3" y="110"/>
                    <a:pt x="7" y="115"/>
                  </a:cubicBezTo>
                  <a:cubicBezTo>
                    <a:pt x="11" y="121"/>
                    <a:pt x="16" y="126"/>
                    <a:pt x="24" y="130"/>
                  </a:cubicBezTo>
                  <a:cubicBezTo>
                    <a:pt x="31" y="134"/>
                    <a:pt x="40" y="136"/>
                    <a:pt x="51" y="136"/>
                  </a:cubicBezTo>
                  <a:cubicBezTo>
                    <a:pt x="61" y="136"/>
                    <a:pt x="70" y="134"/>
                    <a:pt x="77" y="130"/>
                  </a:cubicBezTo>
                  <a:cubicBezTo>
                    <a:pt x="84" y="125"/>
                    <a:pt x="89" y="119"/>
                    <a:pt x="93" y="112"/>
                  </a:cubicBezTo>
                  <a:cubicBezTo>
                    <a:pt x="96" y="104"/>
                    <a:pt x="97" y="96"/>
                    <a:pt x="96" y="87"/>
                  </a:cubicBezTo>
                  <a:cubicBezTo>
                    <a:pt x="95" y="81"/>
                    <a:pt x="93" y="75"/>
                    <a:pt x="90" y="70"/>
                  </a:cubicBezTo>
                  <a:cubicBezTo>
                    <a:pt x="88" y="64"/>
                    <a:pt x="84" y="59"/>
                    <a:pt x="79" y="5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13" name="Freeform 100">
              <a:extLst>
                <a:ext uri="{FF2B5EF4-FFF2-40B4-BE49-F238E27FC236}">
                  <a16:creationId xmlns:a16="http://schemas.microsoft.com/office/drawing/2014/main" id="{F2EC4280-6A62-441A-95BC-FC2EDA4A1CC0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3617" y="4310448"/>
              <a:ext cx="372882" cy="337854"/>
            </a:xfrm>
            <a:custGeom>
              <a:avLst/>
              <a:gdLst>
                <a:gd name="T0" fmla="*/ 311 w 349"/>
                <a:gd name="T1" fmla="*/ 316 h 316"/>
                <a:gd name="T2" fmla="*/ 75 w 349"/>
                <a:gd name="T3" fmla="*/ 316 h 316"/>
                <a:gd name="T4" fmla="*/ 30 w 349"/>
                <a:gd name="T5" fmla="*/ 276 h 316"/>
                <a:gd name="T6" fmla="*/ 3 w 349"/>
                <a:gd name="T7" fmla="*/ 40 h 316"/>
                <a:gd name="T8" fmla="*/ 38 w 349"/>
                <a:gd name="T9" fmla="*/ 0 h 316"/>
                <a:gd name="T10" fmla="*/ 275 w 349"/>
                <a:gd name="T11" fmla="*/ 0 h 316"/>
                <a:gd name="T12" fmla="*/ 319 w 349"/>
                <a:gd name="T13" fmla="*/ 40 h 316"/>
                <a:gd name="T14" fmla="*/ 347 w 349"/>
                <a:gd name="T15" fmla="*/ 276 h 316"/>
                <a:gd name="T16" fmla="*/ 311 w 349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6">
                  <a:moveTo>
                    <a:pt x="311" y="316"/>
                  </a:moveTo>
                  <a:cubicBezTo>
                    <a:pt x="75" y="316"/>
                    <a:pt x="75" y="316"/>
                    <a:pt x="75" y="316"/>
                  </a:cubicBezTo>
                  <a:cubicBezTo>
                    <a:pt x="53" y="316"/>
                    <a:pt x="33" y="299"/>
                    <a:pt x="30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7" y="276"/>
                    <a:pt x="347" y="276"/>
                    <a:pt x="347" y="276"/>
                  </a:cubicBezTo>
                  <a:cubicBezTo>
                    <a:pt x="349" y="299"/>
                    <a:pt x="333" y="316"/>
                    <a:pt x="311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14" name="Freeform 101">
              <a:extLst>
                <a:ext uri="{FF2B5EF4-FFF2-40B4-BE49-F238E27FC236}">
                  <a16:creationId xmlns:a16="http://schemas.microsoft.com/office/drawing/2014/main" id="{13B1DE23-BFB4-4528-B9D7-610118DEBD1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1640" y="4323443"/>
              <a:ext cx="324859" cy="324859"/>
            </a:xfrm>
            <a:custGeom>
              <a:avLst/>
              <a:gdLst>
                <a:gd name="T0" fmla="*/ 274 w 304"/>
                <a:gd name="T1" fmla="*/ 28 h 304"/>
                <a:gd name="T2" fmla="*/ 302 w 304"/>
                <a:gd name="T3" fmla="*/ 264 h 304"/>
                <a:gd name="T4" fmla="*/ 266 w 304"/>
                <a:gd name="T5" fmla="*/ 304 h 304"/>
                <a:gd name="T6" fmla="*/ 30 w 304"/>
                <a:gd name="T7" fmla="*/ 304 h 304"/>
                <a:gd name="T8" fmla="*/ 0 w 304"/>
                <a:gd name="T9" fmla="*/ 293 h 304"/>
                <a:gd name="T10" fmla="*/ 259 w 304"/>
                <a:gd name="T11" fmla="*/ 0 h 304"/>
                <a:gd name="T12" fmla="*/ 274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4" y="28"/>
                  </a:moveTo>
                  <a:cubicBezTo>
                    <a:pt x="302" y="264"/>
                    <a:pt x="302" y="264"/>
                    <a:pt x="302" y="264"/>
                  </a:cubicBezTo>
                  <a:cubicBezTo>
                    <a:pt x="304" y="287"/>
                    <a:pt x="288" y="304"/>
                    <a:pt x="266" y="304"/>
                  </a:cubicBezTo>
                  <a:cubicBezTo>
                    <a:pt x="30" y="304"/>
                    <a:pt x="30" y="304"/>
                    <a:pt x="30" y="304"/>
                  </a:cubicBezTo>
                  <a:cubicBezTo>
                    <a:pt x="19" y="304"/>
                    <a:pt x="8" y="300"/>
                    <a:pt x="0" y="293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7"/>
                    <a:pt x="273" y="17"/>
                    <a:pt x="274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15" name="Freeform 102">
              <a:extLst>
                <a:ext uri="{FF2B5EF4-FFF2-40B4-BE49-F238E27FC236}">
                  <a16:creationId xmlns:a16="http://schemas.microsoft.com/office/drawing/2014/main" id="{A35608A1-C58C-4BD6-BB4C-C8A1A145569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9889" y="4405364"/>
              <a:ext cx="85311" cy="147458"/>
            </a:xfrm>
            <a:custGeom>
              <a:avLst/>
              <a:gdLst>
                <a:gd name="T0" fmla="*/ 14 w 80"/>
                <a:gd name="T1" fmla="*/ 61 h 138"/>
                <a:gd name="T2" fmla="*/ 40 w 80"/>
                <a:gd name="T3" fmla="*/ 47 h 138"/>
                <a:gd name="T4" fmla="*/ 48 w 80"/>
                <a:gd name="T5" fmla="*/ 121 h 138"/>
                <a:gd name="T6" fmla="*/ 54 w 80"/>
                <a:gd name="T7" fmla="*/ 134 h 138"/>
                <a:gd name="T8" fmla="*/ 65 w 80"/>
                <a:gd name="T9" fmla="*/ 138 h 138"/>
                <a:gd name="T10" fmla="*/ 78 w 80"/>
                <a:gd name="T11" fmla="*/ 118 h 138"/>
                <a:gd name="T12" fmla="*/ 66 w 80"/>
                <a:gd name="T13" fmla="*/ 17 h 138"/>
                <a:gd name="T14" fmla="*/ 61 w 80"/>
                <a:gd name="T15" fmla="*/ 5 h 138"/>
                <a:gd name="T16" fmla="*/ 51 w 80"/>
                <a:gd name="T17" fmla="*/ 0 h 138"/>
                <a:gd name="T18" fmla="*/ 43 w 80"/>
                <a:gd name="T19" fmla="*/ 3 h 138"/>
                <a:gd name="T20" fmla="*/ 38 w 80"/>
                <a:gd name="T21" fmla="*/ 12 h 138"/>
                <a:gd name="T22" fmla="*/ 28 w 80"/>
                <a:gd name="T23" fmla="*/ 23 h 138"/>
                <a:gd name="T24" fmla="*/ 13 w 80"/>
                <a:gd name="T25" fmla="*/ 34 h 138"/>
                <a:gd name="T26" fmla="*/ 3 w 80"/>
                <a:gd name="T27" fmla="*/ 39 h 138"/>
                <a:gd name="T28" fmla="*/ 0 w 80"/>
                <a:gd name="T29" fmla="*/ 48 h 138"/>
                <a:gd name="T30" fmla="*/ 5 w 80"/>
                <a:gd name="T31" fmla="*/ 57 h 138"/>
                <a:gd name="T32" fmla="*/ 14 w 80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14" y="61"/>
                  </a:moveTo>
                  <a:cubicBezTo>
                    <a:pt x="18" y="61"/>
                    <a:pt x="24" y="60"/>
                    <a:pt x="40" y="47"/>
                  </a:cubicBezTo>
                  <a:cubicBezTo>
                    <a:pt x="48" y="121"/>
                    <a:pt x="48" y="121"/>
                    <a:pt x="48" y="121"/>
                  </a:cubicBezTo>
                  <a:cubicBezTo>
                    <a:pt x="49" y="126"/>
                    <a:pt x="51" y="131"/>
                    <a:pt x="54" y="134"/>
                  </a:cubicBezTo>
                  <a:cubicBezTo>
                    <a:pt x="57" y="137"/>
                    <a:pt x="61" y="138"/>
                    <a:pt x="65" y="138"/>
                  </a:cubicBezTo>
                  <a:cubicBezTo>
                    <a:pt x="72" y="138"/>
                    <a:pt x="80" y="135"/>
                    <a:pt x="78" y="118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6" y="12"/>
                    <a:pt x="64" y="8"/>
                    <a:pt x="61" y="5"/>
                  </a:cubicBezTo>
                  <a:cubicBezTo>
                    <a:pt x="59" y="2"/>
                    <a:pt x="55" y="0"/>
                    <a:pt x="51" y="0"/>
                  </a:cubicBezTo>
                  <a:cubicBezTo>
                    <a:pt x="47" y="0"/>
                    <a:pt x="45" y="1"/>
                    <a:pt x="43" y="3"/>
                  </a:cubicBezTo>
                  <a:cubicBezTo>
                    <a:pt x="42" y="4"/>
                    <a:pt x="41" y="7"/>
                    <a:pt x="38" y="12"/>
                  </a:cubicBezTo>
                  <a:cubicBezTo>
                    <a:pt x="35" y="16"/>
                    <a:pt x="32" y="20"/>
                    <a:pt x="28" y="23"/>
                  </a:cubicBezTo>
                  <a:cubicBezTo>
                    <a:pt x="25" y="27"/>
                    <a:pt x="20" y="30"/>
                    <a:pt x="13" y="34"/>
                  </a:cubicBezTo>
                  <a:cubicBezTo>
                    <a:pt x="8" y="36"/>
                    <a:pt x="5" y="38"/>
                    <a:pt x="3" y="39"/>
                  </a:cubicBezTo>
                  <a:cubicBezTo>
                    <a:pt x="2" y="41"/>
                    <a:pt x="0" y="43"/>
                    <a:pt x="0" y="48"/>
                  </a:cubicBezTo>
                  <a:cubicBezTo>
                    <a:pt x="1" y="52"/>
                    <a:pt x="2" y="55"/>
                    <a:pt x="5" y="57"/>
                  </a:cubicBezTo>
                  <a:cubicBezTo>
                    <a:pt x="8" y="60"/>
                    <a:pt x="11" y="61"/>
                    <a:pt x="14" y="6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16" name="Freeform 103">
              <a:extLst>
                <a:ext uri="{FF2B5EF4-FFF2-40B4-BE49-F238E27FC236}">
                  <a16:creationId xmlns:a16="http://schemas.microsoft.com/office/drawing/2014/main" id="{ABA44A9B-60FB-4B54-AC6A-433A4BAF989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592883" y="4405364"/>
              <a:ext cx="109040" cy="147458"/>
            </a:xfrm>
            <a:custGeom>
              <a:avLst/>
              <a:gdLst>
                <a:gd name="T0" fmla="*/ 86 w 102"/>
                <a:gd name="T1" fmla="*/ 59 h 138"/>
                <a:gd name="T2" fmla="*/ 71 w 102"/>
                <a:gd name="T3" fmla="*/ 50 h 138"/>
                <a:gd name="T4" fmla="*/ 54 w 102"/>
                <a:gd name="T5" fmla="*/ 46 h 138"/>
                <a:gd name="T6" fmla="*/ 38 w 102"/>
                <a:gd name="T7" fmla="*/ 50 h 138"/>
                <a:gd name="T8" fmla="*/ 30 w 102"/>
                <a:gd name="T9" fmla="*/ 55 h 138"/>
                <a:gd name="T10" fmla="*/ 34 w 102"/>
                <a:gd name="T11" fmla="*/ 32 h 138"/>
                <a:gd name="T12" fmla="*/ 40 w 102"/>
                <a:gd name="T13" fmla="*/ 25 h 138"/>
                <a:gd name="T14" fmla="*/ 47 w 102"/>
                <a:gd name="T15" fmla="*/ 23 h 138"/>
                <a:gd name="T16" fmla="*/ 56 w 102"/>
                <a:gd name="T17" fmla="*/ 26 h 138"/>
                <a:gd name="T18" fmla="*/ 62 w 102"/>
                <a:gd name="T19" fmla="*/ 33 h 138"/>
                <a:gd name="T20" fmla="*/ 69 w 102"/>
                <a:gd name="T21" fmla="*/ 41 h 138"/>
                <a:gd name="T22" fmla="*/ 78 w 102"/>
                <a:gd name="T23" fmla="*/ 44 h 138"/>
                <a:gd name="T24" fmla="*/ 87 w 102"/>
                <a:gd name="T25" fmla="*/ 40 h 138"/>
                <a:gd name="T26" fmla="*/ 89 w 102"/>
                <a:gd name="T27" fmla="*/ 31 h 138"/>
                <a:gd name="T28" fmla="*/ 83 w 102"/>
                <a:gd name="T29" fmla="*/ 17 h 138"/>
                <a:gd name="T30" fmla="*/ 67 w 102"/>
                <a:gd name="T31" fmla="*/ 5 h 138"/>
                <a:gd name="T32" fmla="*/ 45 w 102"/>
                <a:gd name="T33" fmla="*/ 0 h 138"/>
                <a:gd name="T34" fmla="*/ 24 w 102"/>
                <a:gd name="T35" fmla="*/ 5 h 138"/>
                <a:gd name="T36" fmla="*/ 9 w 102"/>
                <a:gd name="T37" fmla="*/ 19 h 138"/>
                <a:gd name="T38" fmla="*/ 1 w 102"/>
                <a:gd name="T39" fmla="*/ 42 h 138"/>
                <a:gd name="T40" fmla="*/ 1 w 102"/>
                <a:gd name="T41" fmla="*/ 72 h 138"/>
                <a:gd name="T42" fmla="*/ 11 w 102"/>
                <a:gd name="T43" fmla="*/ 108 h 138"/>
                <a:gd name="T44" fmla="*/ 31 w 102"/>
                <a:gd name="T45" fmla="*/ 130 h 138"/>
                <a:gd name="T46" fmla="*/ 59 w 102"/>
                <a:gd name="T47" fmla="*/ 138 h 138"/>
                <a:gd name="T48" fmla="*/ 83 w 102"/>
                <a:gd name="T49" fmla="*/ 132 h 138"/>
                <a:gd name="T50" fmla="*/ 98 w 102"/>
                <a:gd name="T51" fmla="*/ 115 h 138"/>
                <a:gd name="T52" fmla="*/ 101 w 102"/>
                <a:gd name="T53" fmla="*/ 91 h 138"/>
                <a:gd name="T54" fmla="*/ 96 w 102"/>
                <a:gd name="T55" fmla="*/ 74 h 138"/>
                <a:gd name="T56" fmla="*/ 86 w 102"/>
                <a:gd name="T57" fmla="*/ 59 h 138"/>
                <a:gd name="T58" fmla="*/ 57 w 102"/>
                <a:gd name="T59" fmla="*/ 115 h 138"/>
                <a:gd name="T60" fmla="*/ 43 w 102"/>
                <a:gd name="T61" fmla="*/ 108 h 138"/>
                <a:gd name="T62" fmla="*/ 36 w 102"/>
                <a:gd name="T63" fmla="*/ 90 h 138"/>
                <a:gd name="T64" fmla="*/ 37 w 102"/>
                <a:gd name="T65" fmla="*/ 79 h 138"/>
                <a:gd name="T66" fmla="*/ 43 w 102"/>
                <a:gd name="T67" fmla="*/ 71 h 138"/>
                <a:gd name="T68" fmla="*/ 52 w 102"/>
                <a:gd name="T69" fmla="*/ 69 h 138"/>
                <a:gd name="T70" fmla="*/ 61 w 102"/>
                <a:gd name="T71" fmla="*/ 72 h 138"/>
                <a:gd name="T72" fmla="*/ 68 w 102"/>
                <a:gd name="T73" fmla="*/ 79 h 138"/>
                <a:gd name="T74" fmla="*/ 72 w 102"/>
                <a:gd name="T75" fmla="*/ 92 h 138"/>
                <a:gd name="T76" fmla="*/ 69 w 102"/>
                <a:gd name="T77" fmla="*/ 109 h 138"/>
                <a:gd name="T78" fmla="*/ 57 w 102"/>
                <a:gd name="T79" fmla="*/ 115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02" h="138">
                  <a:moveTo>
                    <a:pt x="86" y="59"/>
                  </a:moveTo>
                  <a:cubicBezTo>
                    <a:pt x="81" y="55"/>
                    <a:pt x="76" y="52"/>
                    <a:pt x="71" y="50"/>
                  </a:cubicBezTo>
                  <a:cubicBezTo>
                    <a:pt x="66" y="47"/>
                    <a:pt x="60" y="46"/>
                    <a:pt x="54" y="46"/>
                  </a:cubicBezTo>
                  <a:cubicBezTo>
                    <a:pt x="48" y="46"/>
                    <a:pt x="42" y="48"/>
                    <a:pt x="38" y="50"/>
                  </a:cubicBezTo>
                  <a:cubicBezTo>
                    <a:pt x="35" y="51"/>
                    <a:pt x="32" y="53"/>
                    <a:pt x="30" y="55"/>
                  </a:cubicBezTo>
                  <a:cubicBezTo>
                    <a:pt x="30" y="44"/>
                    <a:pt x="31" y="36"/>
                    <a:pt x="34" y="32"/>
                  </a:cubicBezTo>
                  <a:cubicBezTo>
                    <a:pt x="35" y="29"/>
                    <a:pt x="37" y="27"/>
                    <a:pt x="40" y="25"/>
                  </a:cubicBezTo>
                  <a:cubicBezTo>
                    <a:pt x="42" y="24"/>
                    <a:pt x="45" y="23"/>
                    <a:pt x="47" y="23"/>
                  </a:cubicBezTo>
                  <a:cubicBezTo>
                    <a:pt x="51" y="23"/>
                    <a:pt x="53" y="24"/>
                    <a:pt x="56" y="26"/>
                  </a:cubicBezTo>
                  <a:cubicBezTo>
                    <a:pt x="59" y="28"/>
                    <a:pt x="61" y="30"/>
                    <a:pt x="62" y="33"/>
                  </a:cubicBezTo>
                  <a:cubicBezTo>
                    <a:pt x="64" y="36"/>
                    <a:pt x="66" y="39"/>
                    <a:pt x="69" y="41"/>
                  </a:cubicBezTo>
                  <a:cubicBezTo>
                    <a:pt x="72" y="43"/>
                    <a:pt x="75" y="44"/>
                    <a:pt x="78" y="44"/>
                  </a:cubicBezTo>
                  <a:cubicBezTo>
                    <a:pt x="81" y="44"/>
                    <a:pt x="84" y="42"/>
                    <a:pt x="87" y="40"/>
                  </a:cubicBezTo>
                  <a:cubicBezTo>
                    <a:pt x="89" y="37"/>
                    <a:pt x="89" y="34"/>
                    <a:pt x="89" y="31"/>
                  </a:cubicBezTo>
                  <a:cubicBezTo>
                    <a:pt x="89" y="27"/>
                    <a:pt x="86" y="22"/>
                    <a:pt x="83" y="17"/>
                  </a:cubicBezTo>
                  <a:cubicBezTo>
                    <a:pt x="79" y="12"/>
                    <a:pt x="74" y="8"/>
                    <a:pt x="67" y="5"/>
                  </a:cubicBezTo>
                  <a:cubicBezTo>
                    <a:pt x="61" y="2"/>
                    <a:pt x="53" y="0"/>
                    <a:pt x="45" y="0"/>
                  </a:cubicBezTo>
                  <a:cubicBezTo>
                    <a:pt x="37" y="0"/>
                    <a:pt x="30" y="2"/>
                    <a:pt x="24" y="5"/>
                  </a:cubicBezTo>
                  <a:cubicBezTo>
                    <a:pt x="18" y="8"/>
                    <a:pt x="13" y="13"/>
                    <a:pt x="9" y="19"/>
                  </a:cubicBezTo>
                  <a:cubicBezTo>
                    <a:pt x="5" y="25"/>
                    <a:pt x="2" y="33"/>
                    <a:pt x="1" y="42"/>
                  </a:cubicBezTo>
                  <a:cubicBezTo>
                    <a:pt x="0" y="51"/>
                    <a:pt x="0" y="61"/>
                    <a:pt x="1" y="72"/>
                  </a:cubicBezTo>
                  <a:cubicBezTo>
                    <a:pt x="3" y="86"/>
                    <a:pt x="6" y="98"/>
                    <a:pt x="11" y="108"/>
                  </a:cubicBezTo>
                  <a:cubicBezTo>
                    <a:pt x="16" y="118"/>
                    <a:pt x="23" y="125"/>
                    <a:pt x="31" y="130"/>
                  </a:cubicBezTo>
                  <a:cubicBezTo>
                    <a:pt x="39" y="136"/>
                    <a:pt x="49" y="138"/>
                    <a:pt x="59" y="138"/>
                  </a:cubicBezTo>
                  <a:cubicBezTo>
                    <a:pt x="68" y="138"/>
                    <a:pt x="76" y="136"/>
                    <a:pt x="83" y="132"/>
                  </a:cubicBezTo>
                  <a:cubicBezTo>
                    <a:pt x="90" y="128"/>
                    <a:pt x="95" y="122"/>
                    <a:pt x="98" y="115"/>
                  </a:cubicBezTo>
                  <a:cubicBezTo>
                    <a:pt x="101" y="108"/>
                    <a:pt x="102" y="100"/>
                    <a:pt x="101" y="91"/>
                  </a:cubicBezTo>
                  <a:cubicBezTo>
                    <a:pt x="101" y="85"/>
                    <a:pt x="99" y="79"/>
                    <a:pt x="96" y="74"/>
                  </a:cubicBezTo>
                  <a:cubicBezTo>
                    <a:pt x="93" y="68"/>
                    <a:pt x="90" y="63"/>
                    <a:pt x="86" y="59"/>
                  </a:cubicBezTo>
                  <a:close/>
                  <a:moveTo>
                    <a:pt x="57" y="115"/>
                  </a:moveTo>
                  <a:cubicBezTo>
                    <a:pt x="52" y="115"/>
                    <a:pt x="47" y="113"/>
                    <a:pt x="43" y="108"/>
                  </a:cubicBezTo>
                  <a:cubicBezTo>
                    <a:pt x="39" y="103"/>
                    <a:pt x="36" y="97"/>
                    <a:pt x="36" y="90"/>
                  </a:cubicBezTo>
                  <a:cubicBezTo>
                    <a:pt x="35" y="86"/>
                    <a:pt x="36" y="82"/>
                    <a:pt x="37" y="79"/>
                  </a:cubicBezTo>
                  <a:cubicBezTo>
                    <a:pt x="38" y="76"/>
                    <a:pt x="40" y="73"/>
                    <a:pt x="43" y="71"/>
                  </a:cubicBezTo>
                  <a:cubicBezTo>
                    <a:pt x="46" y="70"/>
                    <a:pt x="48" y="69"/>
                    <a:pt x="52" y="69"/>
                  </a:cubicBezTo>
                  <a:cubicBezTo>
                    <a:pt x="55" y="69"/>
                    <a:pt x="58" y="70"/>
                    <a:pt x="61" y="72"/>
                  </a:cubicBezTo>
                  <a:cubicBezTo>
                    <a:pt x="64" y="73"/>
                    <a:pt x="66" y="76"/>
                    <a:pt x="68" y="79"/>
                  </a:cubicBezTo>
                  <a:cubicBezTo>
                    <a:pt x="70" y="83"/>
                    <a:pt x="71" y="87"/>
                    <a:pt x="72" y="92"/>
                  </a:cubicBezTo>
                  <a:cubicBezTo>
                    <a:pt x="73" y="99"/>
                    <a:pt x="72" y="104"/>
                    <a:pt x="69" y="109"/>
                  </a:cubicBezTo>
                  <a:cubicBezTo>
                    <a:pt x="66" y="113"/>
                    <a:pt x="62" y="115"/>
                    <a:pt x="57" y="115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17" name="Freeform 104">
              <a:extLst>
                <a:ext uri="{FF2B5EF4-FFF2-40B4-BE49-F238E27FC236}">
                  <a16:creationId xmlns:a16="http://schemas.microsoft.com/office/drawing/2014/main" id="{7532DDA6-228D-42FA-A343-B67FADBFFA9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2997" y="4310448"/>
              <a:ext cx="372882" cy="337854"/>
            </a:xfrm>
            <a:custGeom>
              <a:avLst/>
              <a:gdLst>
                <a:gd name="T0" fmla="*/ 311 w 349"/>
                <a:gd name="T1" fmla="*/ 316 h 316"/>
                <a:gd name="T2" fmla="*/ 75 w 349"/>
                <a:gd name="T3" fmla="*/ 316 h 316"/>
                <a:gd name="T4" fmla="*/ 30 w 349"/>
                <a:gd name="T5" fmla="*/ 276 h 316"/>
                <a:gd name="T6" fmla="*/ 3 w 349"/>
                <a:gd name="T7" fmla="*/ 40 h 316"/>
                <a:gd name="T8" fmla="*/ 38 w 349"/>
                <a:gd name="T9" fmla="*/ 0 h 316"/>
                <a:gd name="T10" fmla="*/ 275 w 349"/>
                <a:gd name="T11" fmla="*/ 0 h 316"/>
                <a:gd name="T12" fmla="*/ 319 w 349"/>
                <a:gd name="T13" fmla="*/ 40 h 316"/>
                <a:gd name="T14" fmla="*/ 347 w 349"/>
                <a:gd name="T15" fmla="*/ 276 h 316"/>
                <a:gd name="T16" fmla="*/ 311 w 349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6">
                  <a:moveTo>
                    <a:pt x="311" y="316"/>
                  </a:moveTo>
                  <a:cubicBezTo>
                    <a:pt x="75" y="316"/>
                    <a:pt x="75" y="316"/>
                    <a:pt x="75" y="316"/>
                  </a:cubicBezTo>
                  <a:cubicBezTo>
                    <a:pt x="53" y="316"/>
                    <a:pt x="33" y="298"/>
                    <a:pt x="30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7" y="276"/>
                    <a:pt x="347" y="276"/>
                    <a:pt x="347" y="276"/>
                  </a:cubicBezTo>
                  <a:cubicBezTo>
                    <a:pt x="349" y="298"/>
                    <a:pt x="333" y="316"/>
                    <a:pt x="311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18" name="Freeform 105">
              <a:extLst>
                <a:ext uri="{FF2B5EF4-FFF2-40B4-BE49-F238E27FC236}">
                  <a16:creationId xmlns:a16="http://schemas.microsoft.com/office/drawing/2014/main" id="{E575B481-2DEC-499B-B589-6ED7F0957B2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1584" y="4323443"/>
              <a:ext cx="324294" cy="324859"/>
            </a:xfrm>
            <a:custGeom>
              <a:avLst/>
              <a:gdLst>
                <a:gd name="T0" fmla="*/ 274 w 304"/>
                <a:gd name="T1" fmla="*/ 28 h 304"/>
                <a:gd name="T2" fmla="*/ 302 w 304"/>
                <a:gd name="T3" fmla="*/ 264 h 304"/>
                <a:gd name="T4" fmla="*/ 266 w 304"/>
                <a:gd name="T5" fmla="*/ 304 h 304"/>
                <a:gd name="T6" fmla="*/ 30 w 304"/>
                <a:gd name="T7" fmla="*/ 304 h 304"/>
                <a:gd name="T8" fmla="*/ 0 w 304"/>
                <a:gd name="T9" fmla="*/ 293 h 304"/>
                <a:gd name="T10" fmla="*/ 259 w 304"/>
                <a:gd name="T11" fmla="*/ 0 h 304"/>
                <a:gd name="T12" fmla="*/ 274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4" y="28"/>
                  </a:moveTo>
                  <a:cubicBezTo>
                    <a:pt x="302" y="264"/>
                    <a:pt x="302" y="264"/>
                    <a:pt x="302" y="264"/>
                  </a:cubicBezTo>
                  <a:cubicBezTo>
                    <a:pt x="304" y="286"/>
                    <a:pt x="288" y="304"/>
                    <a:pt x="266" y="304"/>
                  </a:cubicBezTo>
                  <a:cubicBezTo>
                    <a:pt x="30" y="304"/>
                    <a:pt x="30" y="304"/>
                    <a:pt x="30" y="304"/>
                  </a:cubicBezTo>
                  <a:cubicBezTo>
                    <a:pt x="19" y="304"/>
                    <a:pt x="8" y="300"/>
                    <a:pt x="0" y="293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8" y="7"/>
                    <a:pt x="273" y="17"/>
                    <a:pt x="274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19" name="Freeform 106">
              <a:extLst>
                <a:ext uri="{FF2B5EF4-FFF2-40B4-BE49-F238E27FC236}">
                  <a16:creationId xmlns:a16="http://schemas.microsoft.com/office/drawing/2014/main" id="{D67F4F2B-1E70-41E5-A9D6-5AFE0CF4978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8138" y="4405364"/>
              <a:ext cx="85311" cy="147458"/>
            </a:xfrm>
            <a:custGeom>
              <a:avLst/>
              <a:gdLst>
                <a:gd name="T0" fmla="*/ 14 w 80"/>
                <a:gd name="T1" fmla="*/ 61 h 138"/>
                <a:gd name="T2" fmla="*/ 40 w 80"/>
                <a:gd name="T3" fmla="*/ 47 h 138"/>
                <a:gd name="T4" fmla="*/ 48 w 80"/>
                <a:gd name="T5" fmla="*/ 121 h 138"/>
                <a:gd name="T6" fmla="*/ 54 w 80"/>
                <a:gd name="T7" fmla="*/ 133 h 138"/>
                <a:gd name="T8" fmla="*/ 65 w 80"/>
                <a:gd name="T9" fmla="*/ 138 h 138"/>
                <a:gd name="T10" fmla="*/ 78 w 80"/>
                <a:gd name="T11" fmla="*/ 117 h 138"/>
                <a:gd name="T12" fmla="*/ 66 w 80"/>
                <a:gd name="T13" fmla="*/ 17 h 138"/>
                <a:gd name="T14" fmla="*/ 61 w 80"/>
                <a:gd name="T15" fmla="*/ 5 h 138"/>
                <a:gd name="T16" fmla="*/ 51 w 80"/>
                <a:gd name="T17" fmla="*/ 0 h 138"/>
                <a:gd name="T18" fmla="*/ 43 w 80"/>
                <a:gd name="T19" fmla="*/ 3 h 138"/>
                <a:gd name="T20" fmla="*/ 38 w 80"/>
                <a:gd name="T21" fmla="*/ 11 h 138"/>
                <a:gd name="T22" fmla="*/ 28 w 80"/>
                <a:gd name="T23" fmla="*/ 23 h 138"/>
                <a:gd name="T24" fmla="*/ 13 w 80"/>
                <a:gd name="T25" fmla="*/ 33 h 138"/>
                <a:gd name="T26" fmla="*/ 3 w 80"/>
                <a:gd name="T27" fmla="*/ 39 h 138"/>
                <a:gd name="T28" fmla="*/ 0 w 80"/>
                <a:gd name="T29" fmla="*/ 48 h 138"/>
                <a:gd name="T30" fmla="*/ 5 w 80"/>
                <a:gd name="T31" fmla="*/ 57 h 138"/>
                <a:gd name="T32" fmla="*/ 14 w 80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14" y="61"/>
                  </a:moveTo>
                  <a:cubicBezTo>
                    <a:pt x="18" y="61"/>
                    <a:pt x="24" y="59"/>
                    <a:pt x="40" y="47"/>
                  </a:cubicBezTo>
                  <a:cubicBezTo>
                    <a:pt x="48" y="121"/>
                    <a:pt x="48" y="121"/>
                    <a:pt x="48" y="121"/>
                  </a:cubicBezTo>
                  <a:cubicBezTo>
                    <a:pt x="49" y="126"/>
                    <a:pt x="51" y="130"/>
                    <a:pt x="54" y="133"/>
                  </a:cubicBezTo>
                  <a:cubicBezTo>
                    <a:pt x="57" y="136"/>
                    <a:pt x="61" y="138"/>
                    <a:pt x="65" y="138"/>
                  </a:cubicBezTo>
                  <a:cubicBezTo>
                    <a:pt x="72" y="138"/>
                    <a:pt x="80" y="134"/>
                    <a:pt x="78" y="1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5" y="12"/>
                    <a:pt x="64" y="8"/>
                    <a:pt x="61" y="5"/>
                  </a:cubicBezTo>
                  <a:cubicBezTo>
                    <a:pt x="58" y="2"/>
                    <a:pt x="55" y="0"/>
                    <a:pt x="51" y="0"/>
                  </a:cubicBezTo>
                  <a:cubicBezTo>
                    <a:pt x="47" y="0"/>
                    <a:pt x="45" y="1"/>
                    <a:pt x="43" y="3"/>
                  </a:cubicBezTo>
                  <a:cubicBezTo>
                    <a:pt x="43" y="3"/>
                    <a:pt x="41" y="5"/>
                    <a:pt x="38" y="11"/>
                  </a:cubicBezTo>
                  <a:cubicBezTo>
                    <a:pt x="35" y="16"/>
                    <a:pt x="32" y="20"/>
                    <a:pt x="28" y="23"/>
                  </a:cubicBezTo>
                  <a:cubicBezTo>
                    <a:pt x="25" y="27"/>
                    <a:pt x="19" y="30"/>
                    <a:pt x="13" y="33"/>
                  </a:cubicBezTo>
                  <a:cubicBezTo>
                    <a:pt x="8" y="36"/>
                    <a:pt x="5" y="38"/>
                    <a:pt x="3" y="39"/>
                  </a:cubicBezTo>
                  <a:cubicBezTo>
                    <a:pt x="2" y="40"/>
                    <a:pt x="0" y="43"/>
                    <a:pt x="0" y="48"/>
                  </a:cubicBezTo>
                  <a:cubicBezTo>
                    <a:pt x="1" y="51"/>
                    <a:pt x="2" y="54"/>
                    <a:pt x="5" y="57"/>
                  </a:cubicBezTo>
                  <a:cubicBezTo>
                    <a:pt x="8" y="60"/>
                    <a:pt x="11" y="61"/>
                    <a:pt x="14" y="6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20" name="Freeform 107">
              <a:extLst>
                <a:ext uri="{FF2B5EF4-FFF2-40B4-BE49-F238E27FC236}">
                  <a16:creationId xmlns:a16="http://schemas.microsoft.com/office/drawing/2014/main" id="{13AC55F7-C2BB-4E16-B774-83BD3954122E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0003" y="4407624"/>
              <a:ext cx="102825" cy="145198"/>
            </a:xfrm>
            <a:custGeom>
              <a:avLst/>
              <a:gdLst>
                <a:gd name="T0" fmla="*/ 75 w 96"/>
                <a:gd name="T1" fmla="*/ 0 h 136"/>
                <a:gd name="T2" fmla="*/ 17 w 96"/>
                <a:gd name="T3" fmla="*/ 0 h 136"/>
                <a:gd name="T4" fmla="*/ 5 w 96"/>
                <a:gd name="T5" fmla="*/ 2 h 136"/>
                <a:gd name="T6" fmla="*/ 0 w 96"/>
                <a:gd name="T7" fmla="*/ 13 h 136"/>
                <a:gd name="T8" fmla="*/ 7 w 96"/>
                <a:gd name="T9" fmla="*/ 24 h 136"/>
                <a:gd name="T10" fmla="*/ 20 w 96"/>
                <a:gd name="T11" fmla="*/ 27 h 136"/>
                <a:gd name="T12" fmla="*/ 61 w 96"/>
                <a:gd name="T13" fmla="*/ 27 h 136"/>
                <a:gd name="T14" fmla="*/ 48 w 96"/>
                <a:gd name="T15" fmla="*/ 51 h 136"/>
                <a:gd name="T16" fmla="*/ 37 w 96"/>
                <a:gd name="T17" fmla="*/ 79 h 136"/>
                <a:gd name="T18" fmla="*/ 32 w 96"/>
                <a:gd name="T19" fmla="*/ 102 h 136"/>
                <a:gd name="T20" fmla="*/ 32 w 96"/>
                <a:gd name="T21" fmla="*/ 118 h 136"/>
                <a:gd name="T22" fmla="*/ 37 w 96"/>
                <a:gd name="T23" fmla="*/ 131 h 136"/>
                <a:gd name="T24" fmla="*/ 49 w 96"/>
                <a:gd name="T25" fmla="*/ 136 h 136"/>
                <a:gd name="T26" fmla="*/ 59 w 96"/>
                <a:gd name="T27" fmla="*/ 132 h 136"/>
                <a:gd name="T28" fmla="*/ 64 w 96"/>
                <a:gd name="T29" fmla="*/ 118 h 136"/>
                <a:gd name="T30" fmla="*/ 64 w 96"/>
                <a:gd name="T31" fmla="*/ 106 h 136"/>
                <a:gd name="T32" fmla="*/ 65 w 96"/>
                <a:gd name="T33" fmla="*/ 95 h 136"/>
                <a:gd name="T34" fmla="*/ 66 w 96"/>
                <a:gd name="T35" fmla="*/ 83 h 136"/>
                <a:gd name="T36" fmla="*/ 74 w 96"/>
                <a:gd name="T37" fmla="*/ 57 h 136"/>
                <a:gd name="T38" fmla="*/ 84 w 96"/>
                <a:gd name="T39" fmla="*/ 39 h 136"/>
                <a:gd name="T40" fmla="*/ 92 w 96"/>
                <a:gd name="T41" fmla="*/ 26 h 136"/>
                <a:gd name="T42" fmla="*/ 96 w 96"/>
                <a:gd name="T43" fmla="*/ 14 h 136"/>
                <a:gd name="T44" fmla="*/ 89 w 96"/>
                <a:gd name="T45" fmla="*/ 3 h 136"/>
                <a:gd name="T46" fmla="*/ 75 w 96"/>
                <a:gd name="T47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96" h="136">
                  <a:moveTo>
                    <a:pt x="75" y="0"/>
                  </a:moveTo>
                  <a:cubicBezTo>
                    <a:pt x="17" y="0"/>
                    <a:pt x="17" y="0"/>
                    <a:pt x="17" y="0"/>
                  </a:cubicBezTo>
                  <a:cubicBezTo>
                    <a:pt x="12" y="0"/>
                    <a:pt x="8" y="1"/>
                    <a:pt x="5" y="2"/>
                  </a:cubicBezTo>
                  <a:cubicBezTo>
                    <a:pt x="2" y="3"/>
                    <a:pt x="0" y="6"/>
                    <a:pt x="0" y="13"/>
                  </a:cubicBezTo>
                  <a:cubicBezTo>
                    <a:pt x="1" y="17"/>
                    <a:pt x="3" y="21"/>
                    <a:pt x="7" y="24"/>
                  </a:cubicBezTo>
                  <a:cubicBezTo>
                    <a:pt x="10" y="26"/>
                    <a:pt x="14" y="27"/>
                    <a:pt x="20" y="27"/>
                  </a:cubicBezTo>
                  <a:cubicBezTo>
                    <a:pt x="61" y="27"/>
                    <a:pt x="61" y="27"/>
                    <a:pt x="61" y="27"/>
                  </a:cubicBezTo>
                  <a:cubicBezTo>
                    <a:pt x="56" y="35"/>
                    <a:pt x="51" y="43"/>
                    <a:pt x="48" y="51"/>
                  </a:cubicBezTo>
                  <a:cubicBezTo>
                    <a:pt x="43" y="60"/>
                    <a:pt x="40" y="70"/>
                    <a:pt x="37" y="79"/>
                  </a:cubicBezTo>
                  <a:cubicBezTo>
                    <a:pt x="35" y="88"/>
                    <a:pt x="33" y="96"/>
                    <a:pt x="32" y="102"/>
                  </a:cubicBezTo>
                  <a:cubicBezTo>
                    <a:pt x="31" y="109"/>
                    <a:pt x="31" y="114"/>
                    <a:pt x="32" y="118"/>
                  </a:cubicBezTo>
                  <a:cubicBezTo>
                    <a:pt x="32" y="124"/>
                    <a:pt x="34" y="128"/>
                    <a:pt x="37" y="131"/>
                  </a:cubicBezTo>
                  <a:cubicBezTo>
                    <a:pt x="40" y="134"/>
                    <a:pt x="44" y="136"/>
                    <a:pt x="49" y="136"/>
                  </a:cubicBezTo>
                  <a:cubicBezTo>
                    <a:pt x="53" y="136"/>
                    <a:pt x="57" y="134"/>
                    <a:pt x="59" y="132"/>
                  </a:cubicBezTo>
                  <a:cubicBezTo>
                    <a:pt x="62" y="129"/>
                    <a:pt x="63" y="124"/>
                    <a:pt x="64" y="118"/>
                  </a:cubicBezTo>
                  <a:cubicBezTo>
                    <a:pt x="64" y="115"/>
                    <a:pt x="64" y="111"/>
                    <a:pt x="64" y="106"/>
                  </a:cubicBezTo>
                  <a:cubicBezTo>
                    <a:pt x="64" y="101"/>
                    <a:pt x="65" y="98"/>
                    <a:pt x="65" y="95"/>
                  </a:cubicBezTo>
                  <a:cubicBezTo>
                    <a:pt x="65" y="92"/>
                    <a:pt x="66" y="88"/>
                    <a:pt x="66" y="83"/>
                  </a:cubicBezTo>
                  <a:cubicBezTo>
                    <a:pt x="68" y="73"/>
                    <a:pt x="71" y="64"/>
                    <a:pt x="74" y="57"/>
                  </a:cubicBezTo>
                  <a:cubicBezTo>
                    <a:pt x="77" y="50"/>
                    <a:pt x="80" y="44"/>
                    <a:pt x="84" y="39"/>
                  </a:cubicBezTo>
                  <a:cubicBezTo>
                    <a:pt x="87" y="35"/>
                    <a:pt x="90" y="30"/>
                    <a:pt x="92" y="26"/>
                  </a:cubicBezTo>
                  <a:cubicBezTo>
                    <a:pt x="95" y="21"/>
                    <a:pt x="96" y="18"/>
                    <a:pt x="96" y="14"/>
                  </a:cubicBezTo>
                  <a:cubicBezTo>
                    <a:pt x="95" y="9"/>
                    <a:pt x="93" y="6"/>
                    <a:pt x="89" y="3"/>
                  </a:cubicBezTo>
                  <a:cubicBezTo>
                    <a:pt x="86" y="1"/>
                    <a:pt x="82" y="0"/>
                    <a:pt x="75" y="0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21" name="Freeform 108">
              <a:extLst>
                <a:ext uri="{FF2B5EF4-FFF2-40B4-BE49-F238E27FC236}">
                  <a16:creationId xmlns:a16="http://schemas.microsoft.com/office/drawing/2014/main" id="{6160E5A9-C075-4AAE-9A5A-226DF1023650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2941" y="4310448"/>
              <a:ext cx="372317" cy="337854"/>
            </a:xfrm>
            <a:custGeom>
              <a:avLst/>
              <a:gdLst>
                <a:gd name="T0" fmla="*/ 311 w 349"/>
                <a:gd name="T1" fmla="*/ 316 h 316"/>
                <a:gd name="T2" fmla="*/ 75 w 349"/>
                <a:gd name="T3" fmla="*/ 316 h 316"/>
                <a:gd name="T4" fmla="*/ 30 w 349"/>
                <a:gd name="T5" fmla="*/ 276 h 316"/>
                <a:gd name="T6" fmla="*/ 3 w 349"/>
                <a:gd name="T7" fmla="*/ 40 h 316"/>
                <a:gd name="T8" fmla="*/ 38 w 349"/>
                <a:gd name="T9" fmla="*/ 0 h 316"/>
                <a:gd name="T10" fmla="*/ 275 w 349"/>
                <a:gd name="T11" fmla="*/ 0 h 316"/>
                <a:gd name="T12" fmla="*/ 319 w 349"/>
                <a:gd name="T13" fmla="*/ 40 h 316"/>
                <a:gd name="T14" fmla="*/ 347 w 349"/>
                <a:gd name="T15" fmla="*/ 276 h 316"/>
                <a:gd name="T16" fmla="*/ 311 w 349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6">
                  <a:moveTo>
                    <a:pt x="311" y="316"/>
                  </a:moveTo>
                  <a:cubicBezTo>
                    <a:pt x="75" y="316"/>
                    <a:pt x="75" y="316"/>
                    <a:pt x="75" y="316"/>
                  </a:cubicBezTo>
                  <a:cubicBezTo>
                    <a:pt x="53" y="316"/>
                    <a:pt x="33" y="298"/>
                    <a:pt x="30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7" y="276"/>
                    <a:pt x="347" y="276"/>
                    <a:pt x="347" y="276"/>
                  </a:cubicBezTo>
                  <a:cubicBezTo>
                    <a:pt x="349" y="298"/>
                    <a:pt x="333" y="316"/>
                    <a:pt x="311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22" name="Freeform 109">
              <a:extLst>
                <a:ext uri="{FF2B5EF4-FFF2-40B4-BE49-F238E27FC236}">
                  <a16:creationId xmlns:a16="http://schemas.microsoft.com/office/drawing/2014/main" id="{B8B3F280-1B28-4CA3-B9C4-8F483B59D535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0964" y="4323443"/>
              <a:ext cx="324294" cy="324859"/>
            </a:xfrm>
            <a:custGeom>
              <a:avLst/>
              <a:gdLst>
                <a:gd name="T0" fmla="*/ 274 w 304"/>
                <a:gd name="T1" fmla="*/ 28 h 304"/>
                <a:gd name="T2" fmla="*/ 302 w 304"/>
                <a:gd name="T3" fmla="*/ 264 h 304"/>
                <a:gd name="T4" fmla="*/ 266 w 304"/>
                <a:gd name="T5" fmla="*/ 304 h 304"/>
                <a:gd name="T6" fmla="*/ 30 w 304"/>
                <a:gd name="T7" fmla="*/ 304 h 304"/>
                <a:gd name="T8" fmla="*/ 0 w 304"/>
                <a:gd name="T9" fmla="*/ 293 h 304"/>
                <a:gd name="T10" fmla="*/ 259 w 304"/>
                <a:gd name="T11" fmla="*/ 0 h 304"/>
                <a:gd name="T12" fmla="*/ 274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4" y="28"/>
                  </a:moveTo>
                  <a:cubicBezTo>
                    <a:pt x="302" y="264"/>
                    <a:pt x="302" y="264"/>
                    <a:pt x="302" y="264"/>
                  </a:cubicBezTo>
                  <a:cubicBezTo>
                    <a:pt x="304" y="286"/>
                    <a:pt x="288" y="304"/>
                    <a:pt x="266" y="304"/>
                  </a:cubicBezTo>
                  <a:cubicBezTo>
                    <a:pt x="30" y="304"/>
                    <a:pt x="30" y="304"/>
                    <a:pt x="30" y="304"/>
                  </a:cubicBezTo>
                  <a:cubicBezTo>
                    <a:pt x="19" y="304"/>
                    <a:pt x="8" y="300"/>
                    <a:pt x="0" y="293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8" y="7"/>
                    <a:pt x="273" y="17"/>
                    <a:pt x="274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23" name="Freeform 110">
              <a:extLst>
                <a:ext uri="{FF2B5EF4-FFF2-40B4-BE49-F238E27FC236}">
                  <a16:creationId xmlns:a16="http://schemas.microsoft.com/office/drawing/2014/main" id="{67AE09F6-FA83-4918-A839-A601A15F23B2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9777" y="4405364"/>
              <a:ext cx="84181" cy="147458"/>
            </a:xfrm>
            <a:custGeom>
              <a:avLst/>
              <a:gdLst>
                <a:gd name="T0" fmla="*/ 14 w 79"/>
                <a:gd name="T1" fmla="*/ 61 h 138"/>
                <a:gd name="T2" fmla="*/ 39 w 79"/>
                <a:gd name="T3" fmla="*/ 47 h 138"/>
                <a:gd name="T4" fmla="*/ 48 w 79"/>
                <a:gd name="T5" fmla="*/ 121 h 138"/>
                <a:gd name="T6" fmla="*/ 53 w 79"/>
                <a:gd name="T7" fmla="*/ 133 h 138"/>
                <a:gd name="T8" fmla="*/ 65 w 79"/>
                <a:gd name="T9" fmla="*/ 138 h 138"/>
                <a:gd name="T10" fmla="*/ 77 w 79"/>
                <a:gd name="T11" fmla="*/ 117 h 138"/>
                <a:gd name="T12" fmla="*/ 66 w 79"/>
                <a:gd name="T13" fmla="*/ 17 h 138"/>
                <a:gd name="T14" fmla="*/ 61 w 79"/>
                <a:gd name="T15" fmla="*/ 5 h 138"/>
                <a:gd name="T16" fmla="*/ 51 w 79"/>
                <a:gd name="T17" fmla="*/ 0 h 138"/>
                <a:gd name="T18" fmla="*/ 43 w 79"/>
                <a:gd name="T19" fmla="*/ 3 h 138"/>
                <a:gd name="T20" fmla="*/ 37 w 79"/>
                <a:gd name="T21" fmla="*/ 11 h 138"/>
                <a:gd name="T22" fmla="*/ 28 w 79"/>
                <a:gd name="T23" fmla="*/ 23 h 138"/>
                <a:gd name="T24" fmla="*/ 13 w 79"/>
                <a:gd name="T25" fmla="*/ 33 h 138"/>
                <a:gd name="T26" fmla="*/ 3 w 79"/>
                <a:gd name="T27" fmla="*/ 39 h 138"/>
                <a:gd name="T28" fmla="*/ 0 w 79"/>
                <a:gd name="T29" fmla="*/ 48 h 138"/>
                <a:gd name="T30" fmla="*/ 5 w 79"/>
                <a:gd name="T31" fmla="*/ 57 h 138"/>
                <a:gd name="T32" fmla="*/ 14 w 79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9" h="138">
                  <a:moveTo>
                    <a:pt x="14" y="61"/>
                  </a:moveTo>
                  <a:cubicBezTo>
                    <a:pt x="17" y="61"/>
                    <a:pt x="24" y="59"/>
                    <a:pt x="39" y="47"/>
                  </a:cubicBezTo>
                  <a:cubicBezTo>
                    <a:pt x="48" y="121"/>
                    <a:pt x="48" y="121"/>
                    <a:pt x="48" y="121"/>
                  </a:cubicBezTo>
                  <a:cubicBezTo>
                    <a:pt x="49" y="126"/>
                    <a:pt x="50" y="130"/>
                    <a:pt x="53" y="133"/>
                  </a:cubicBezTo>
                  <a:cubicBezTo>
                    <a:pt x="56" y="136"/>
                    <a:pt x="60" y="138"/>
                    <a:pt x="65" y="138"/>
                  </a:cubicBezTo>
                  <a:cubicBezTo>
                    <a:pt x="72" y="138"/>
                    <a:pt x="79" y="134"/>
                    <a:pt x="77" y="1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5" y="12"/>
                    <a:pt x="64" y="8"/>
                    <a:pt x="61" y="5"/>
                  </a:cubicBezTo>
                  <a:cubicBezTo>
                    <a:pt x="58" y="2"/>
                    <a:pt x="55" y="0"/>
                    <a:pt x="51" y="0"/>
                  </a:cubicBezTo>
                  <a:cubicBezTo>
                    <a:pt x="47" y="0"/>
                    <a:pt x="45" y="1"/>
                    <a:pt x="43" y="3"/>
                  </a:cubicBezTo>
                  <a:cubicBezTo>
                    <a:pt x="43" y="3"/>
                    <a:pt x="41" y="5"/>
                    <a:pt x="37" y="11"/>
                  </a:cubicBezTo>
                  <a:cubicBezTo>
                    <a:pt x="35" y="16"/>
                    <a:pt x="32" y="20"/>
                    <a:pt x="28" y="23"/>
                  </a:cubicBezTo>
                  <a:cubicBezTo>
                    <a:pt x="24" y="27"/>
                    <a:pt x="19" y="30"/>
                    <a:pt x="13" y="33"/>
                  </a:cubicBezTo>
                  <a:cubicBezTo>
                    <a:pt x="8" y="36"/>
                    <a:pt x="5" y="38"/>
                    <a:pt x="3" y="39"/>
                  </a:cubicBezTo>
                  <a:cubicBezTo>
                    <a:pt x="1" y="41"/>
                    <a:pt x="0" y="43"/>
                    <a:pt x="0" y="48"/>
                  </a:cubicBezTo>
                  <a:cubicBezTo>
                    <a:pt x="0" y="52"/>
                    <a:pt x="2" y="55"/>
                    <a:pt x="5" y="57"/>
                  </a:cubicBezTo>
                  <a:cubicBezTo>
                    <a:pt x="8" y="60"/>
                    <a:pt x="11" y="61"/>
                    <a:pt x="14" y="6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24" name="Freeform 111">
              <a:extLst>
                <a:ext uri="{FF2B5EF4-FFF2-40B4-BE49-F238E27FC236}">
                  <a16:creationId xmlns:a16="http://schemas.microsoft.com/office/drawing/2014/main" id="{C557F85C-04E5-4368-B5C7-AA6B50C9A24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452772" y="4405364"/>
              <a:ext cx="107910" cy="147458"/>
            </a:xfrm>
            <a:custGeom>
              <a:avLst/>
              <a:gdLst>
                <a:gd name="T0" fmla="*/ 30 w 101"/>
                <a:gd name="T1" fmla="*/ 132 h 138"/>
                <a:gd name="T2" fmla="*/ 57 w 101"/>
                <a:gd name="T3" fmla="*/ 138 h 138"/>
                <a:gd name="T4" fmla="*/ 82 w 101"/>
                <a:gd name="T5" fmla="*/ 132 h 138"/>
                <a:gd name="T6" fmla="*/ 97 w 101"/>
                <a:gd name="T7" fmla="*/ 117 h 138"/>
                <a:gd name="T8" fmla="*/ 100 w 101"/>
                <a:gd name="T9" fmla="*/ 96 h 138"/>
                <a:gd name="T10" fmla="*/ 96 w 101"/>
                <a:gd name="T11" fmla="*/ 81 h 138"/>
                <a:gd name="T12" fmla="*/ 86 w 101"/>
                <a:gd name="T13" fmla="*/ 69 h 138"/>
                <a:gd name="T14" fmla="*/ 78 w 101"/>
                <a:gd name="T15" fmla="*/ 63 h 138"/>
                <a:gd name="T16" fmla="*/ 86 w 101"/>
                <a:gd name="T17" fmla="*/ 54 h 138"/>
                <a:gd name="T18" fmla="*/ 89 w 101"/>
                <a:gd name="T19" fmla="*/ 37 h 138"/>
                <a:gd name="T20" fmla="*/ 84 w 101"/>
                <a:gd name="T21" fmla="*/ 23 h 138"/>
                <a:gd name="T22" fmla="*/ 75 w 101"/>
                <a:gd name="T23" fmla="*/ 11 h 138"/>
                <a:gd name="T24" fmla="*/ 59 w 101"/>
                <a:gd name="T25" fmla="*/ 3 h 138"/>
                <a:gd name="T26" fmla="*/ 40 w 101"/>
                <a:gd name="T27" fmla="*/ 0 h 138"/>
                <a:gd name="T28" fmla="*/ 17 w 101"/>
                <a:gd name="T29" fmla="*/ 5 h 138"/>
                <a:gd name="T30" fmla="*/ 4 w 101"/>
                <a:gd name="T31" fmla="*/ 19 h 138"/>
                <a:gd name="T32" fmla="*/ 0 w 101"/>
                <a:gd name="T33" fmla="*/ 37 h 138"/>
                <a:gd name="T34" fmla="*/ 18 w 101"/>
                <a:gd name="T35" fmla="*/ 63 h 138"/>
                <a:gd name="T36" fmla="*/ 3 w 101"/>
                <a:gd name="T37" fmla="*/ 96 h 138"/>
                <a:gd name="T38" fmla="*/ 11 w 101"/>
                <a:gd name="T39" fmla="*/ 117 h 138"/>
                <a:gd name="T40" fmla="*/ 30 w 101"/>
                <a:gd name="T41" fmla="*/ 132 h 138"/>
                <a:gd name="T42" fmla="*/ 60 w 101"/>
                <a:gd name="T43" fmla="*/ 44 h 138"/>
                <a:gd name="T44" fmla="*/ 57 w 101"/>
                <a:gd name="T45" fmla="*/ 48 h 138"/>
                <a:gd name="T46" fmla="*/ 53 w 101"/>
                <a:gd name="T47" fmla="*/ 51 h 138"/>
                <a:gd name="T48" fmla="*/ 46 w 101"/>
                <a:gd name="T49" fmla="*/ 53 h 138"/>
                <a:gd name="T50" fmla="*/ 35 w 101"/>
                <a:gd name="T51" fmla="*/ 48 h 138"/>
                <a:gd name="T52" fmla="*/ 29 w 101"/>
                <a:gd name="T53" fmla="*/ 38 h 138"/>
                <a:gd name="T54" fmla="*/ 32 w 101"/>
                <a:gd name="T55" fmla="*/ 27 h 138"/>
                <a:gd name="T56" fmla="*/ 43 w 101"/>
                <a:gd name="T57" fmla="*/ 23 h 138"/>
                <a:gd name="T58" fmla="*/ 51 w 101"/>
                <a:gd name="T59" fmla="*/ 25 h 138"/>
                <a:gd name="T60" fmla="*/ 57 w 101"/>
                <a:gd name="T61" fmla="*/ 30 h 138"/>
                <a:gd name="T62" fmla="*/ 60 w 101"/>
                <a:gd name="T63" fmla="*/ 38 h 138"/>
                <a:gd name="T64" fmla="*/ 60 w 101"/>
                <a:gd name="T65" fmla="*/ 44 h 138"/>
                <a:gd name="T66" fmla="*/ 69 w 101"/>
                <a:gd name="T67" fmla="*/ 106 h 138"/>
                <a:gd name="T68" fmla="*/ 63 w 101"/>
                <a:gd name="T69" fmla="*/ 113 h 138"/>
                <a:gd name="T70" fmla="*/ 54 w 101"/>
                <a:gd name="T71" fmla="*/ 115 h 138"/>
                <a:gd name="T72" fmla="*/ 44 w 101"/>
                <a:gd name="T73" fmla="*/ 113 h 138"/>
                <a:gd name="T74" fmla="*/ 37 w 101"/>
                <a:gd name="T75" fmla="*/ 106 h 138"/>
                <a:gd name="T76" fmla="*/ 33 w 101"/>
                <a:gd name="T77" fmla="*/ 95 h 138"/>
                <a:gd name="T78" fmla="*/ 36 w 101"/>
                <a:gd name="T79" fmla="*/ 80 h 138"/>
                <a:gd name="T80" fmla="*/ 49 w 101"/>
                <a:gd name="T81" fmla="*/ 75 h 138"/>
                <a:gd name="T82" fmla="*/ 59 w 101"/>
                <a:gd name="T83" fmla="*/ 78 h 138"/>
                <a:gd name="T84" fmla="*/ 66 w 101"/>
                <a:gd name="T85" fmla="*/ 84 h 138"/>
                <a:gd name="T86" fmla="*/ 70 w 101"/>
                <a:gd name="T87" fmla="*/ 95 h 138"/>
                <a:gd name="T88" fmla="*/ 69 w 101"/>
                <a:gd name="T89" fmla="*/ 106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01" h="138">
                  <a:moveTo>
                    <a:pt x="30" y="132"/>
                  </a:moveTo>
                  <a:cubicBezTo>
                    <a:pt x="37" y="136"/>
                    <a:pt x="46" y="138"/>
                    <a:pt x="57" y="138"/>
                  </a:cubicBezTo>
                  <a:cubicBezTo>
                    <a:pt x="66" y="138"/>
                    <a:pt x="75" y="136"/>
                    <a:pt x="82" y="132"/>
                  </a:cubicBezTo>
                  <a:cubicBezTo>
                    <a:pt x="89" y="129"/>
                    <a:pt x="94" y="124"/>
                    <a:pt x="97" y="117"/>
                  </a:cubicBezTo>
                  <a:cubicBezTo>
                    <a:pt x="100" y="111"/>
                    <a:pt x="101" y="103"/>
                    <a:pt x="100" y="96"/>
                  </a:cubicBezTo>
                  <a:cubicBezTo>
                    <a:pt x="100" y="90"/>
                    <a:pt x="98" y="85"/>
                    <a:pt x="96" y="81"/>
                  </a:cubicBezTo>
                  <a:cubicBezTo>
                    <a:pt x="94" y="76"/>
                    <a:pt x="90" y="72"/>
                    <a:pt x="86" y="69"/>
                  </a:cubicBezTo>
                  <a:cubicBezTo>
                    <a:pt x="84" y="67"/>
                    <a:pt x="81" y="65"/>
                    <a:pt x="78" y="63"/>
                  </a:cubicBezTo>
                  <a:cubicBezTo>
                    <a:pt x="81" y="60"/>
                    <a:pt x="84" y="57"/>
                    <a:pt x="86" y="54"/>
                  </a:cubicBezTo>
                  <a:cubicBezTo>
                    <a:pt x="89" y="49"/>
                    <a:pt x="90" y="43"/>
                    <a:pt x="89" y="37"/>
                  </a:cubicBezTo>
                  <a:cubicBezTo>
                    <a:pt x="88" y="32"/>
                    <a:pt x="87" y="27"/>
                    <a:pt x="84" y="23"/>
                  </a:cubicBezTo>
                  <a:cubicBezTo>
                    <a:pt x="82" y="18"/>
                    <a:pt x="79" y="14"/>
                    <a:pt x="75" y="11"/>
                  </a:cubicBezTo>
                  <a:cubicBezTo>
                    <a:pt x="70" y="8"/>
                    <a:pt x="65" y="5"/>
                    <a:pt x="59" y="3"/>
                  </a:cubicBezTo>
                  <a:cubicBezTo>
                    <a:pt x="54" y="1"/>
                    <a:pt x="47" y="0"/>
                    <a:pt x="40" y="0"/>
                  </a:cubicBezTo>
                  <a:cubicBezTo>
                    <a:pt x="31" y="0"/>
                    <a:pt x="23" y="2"/>
                    <a:pt x="17" y="5"/>
                  </a:cubicBezTo>
                  <a:cubicBezTo>
                    <a:pt x="11" y="8"/>
                    <a:pt x="6" y="13"/>
                    <a:pt x="4" y="19"/>
                  </a:cubicBezTo>
                  <a:cubicBezTo>
                    <a:pt x="1" y="24"/>
                    <a:pt x="0" y="30"/>
                    <a:pt x="0" y="37"/>
                  </a:cubicBezTo>
                  <a:cubicBezTo>
                    <a:pt x="2" y="48"/>
                    <a:pt x="8" y="57"/>
                    <a:pt x="18" y="63"/>
                  </a:cubicBezTo>
                  <a:cubicBezTo>
                    <a:pt x="6" y="70"/>
                    <a:pt x="1" y="81"/>
                    <a:pt x="3" y="96"/>
                  </a:cubicBezTo>
                  <a:cubicBezTo>
                    <a:pt x="4" y="104"/>
                    <a:pt x="7" y="111"/>
                    <a:pt x="11" y="117"/>
                  </a:cubicBezTo>
                  <a:cubicBezTo>
                    <a:pt x="16" y="124"/>
                    <a:pt x="22" y="129"/>
                    <a:pt x="30" y="132"/>
                  </a:cubicBezTo>
                  <a:close/>
                  <a:moveTo>
                    <a:pt x="60" y="44"/>
                  </a:moveTo>
                  <a:cubicBezTo>
                    <a:pt x="59" y="46"/>
                    <a:pt x="58" y="47"/>
                    <a:pt x="57" y="48"/>
                  </a:cubicBezTo>
                  <a:cubicBezTo>
                    <a:pt x="56" y="50"/>
                    <a:pt x="55" y="51"/>
                    <a:pt x="53" y="51"/>
                  </a:cubicBezTo>
                  <a:cubicBezTo>
                    <a:pt x="51" y="52"/>
                    <a:pt x="49" y="53"/>
                    <a:pt x="46" y="53"/>
                  </a:cubicBezTo>
                  <a:cubicBezTo>
                    <a:pt x="42" y="53"/>
                    <a:pt x="38" y="51"/>
                    <a:pt x="35" y="48"/>
                  </a:cubicBezTo>
                  <a:cubicBezTo>
                    <a:pt x="32" y="46"/>
                    <a:pt x="30" y="42"/>
                    <a:pt x="29" y="38"/>
                  </a:cubicBezTo>
                  <a:cubicBezTo>
                    <a:pt x="29" y="34"/>
                    <a:pt x="30" y="30"/>
                    <a:pt x="32" y="27"/>
                  </a:cubicBezTo>
                  <a:cubicBezTo>
                    <a:pt x="35" y="24"/>
                    <a:pt x="38" y="23"/>
                    <a:pt x="43" y="23"/>
                  </a:cubicBezTo>
                  <a:cubicBezTo>
                    <a:pt x="46" y="23"/>
                    <a:pt x="49" y="23"/>
                    <a:pt x="51" y="25"/>
                  </a:cubicBezTo>
                  <a:cubicBezTo>
                    <a:pt x="54" y="26"/>
                    <a:pt x="56" y="28"/>
                    <a:pt x="57" y="30"/>
                  </a:cubicBezTo>
                  <a:cubicBezTo>
                    <a:pt x="59" y="32"/>
                    <a:pt x="60" y="35"/>
                    <a:pt x="60" y="38"/>
                  </a:cubicBezTo>
                  <a:cubicBezTo>
                    <a:pt x="60" y="40"/>
                    <a:pt x="60" y="42"/>
                    <a:pt x="60" y="44"/>
                  </a:cubicBezTo>
                  <a:close/>
                  <a:moveTo>
                    <a:pt x="69" y="106"/>
                  </a:moveTo>
                  <a:cubicBezTo>
                    <a:pt x="68" y="109"/>
                    <a:pt x="66" y="111"/>
                    <a:pt x="63" y="113"/>
                  </a:cubicBezTo>
                  <a:cubicBezTo>
                    <a:pt x="60" y="114"/>
                    <a:pt x="57" y="115"/>
                    <a:pt x="54" y="115"/>
                  </a:cubicBezTo>
                  <a:cubicBezTo>
                    <a:pt x="50" y="115"/>
                    <a:pt x="47" y="114"/>
                    <a:pt x="44" y="113"/>
                  </a:cubicBezTo>
                  <a:cubicBezTo>
                    <a:pt x="41" y="111"/>
                    <a:pt x="39" y="109"/>
                    <a:pt x="37" y="106"/>
                  </a:cubicBezTo>
                  <a:cubicBezTo>
                    <a:pt x="35" y="103"/>
                    <a:pt x="33" y="99"/>
                    <a:pt x="33" y="95"/>
                  </a:cubicBezTo>
                  <a:cubicBezTo>
                    <a:pt x="32" y="89"/>
                    <a:pt x="33" y="84"/>
                    <a:pt x="36" y="80"/>
                  </a:cubicBezTo>
                  <a:cubicBezTo>
                    <a:pt x="39" y="77"/>
                    <a:pt x="44" y="75"/>
                    <a:pt x="49" y="75"/>
                  </a:cubicBezTo>
                  <a:cubicBezTo>
                    <a:pt x="52" y="75"/>
                    <a:pt x="56" y="76"/>
                    <a:pt x="59" y="78"/>
                  </a:cubicBezTo>
                  <a:cubicBezTo>
                    <a:pt x="62" y="79"/>
                    <a:pt x="65" y="81"/>
                    <a:pt x="66" y="84"/>
                  </a:cubicBezTo>
                  <a:cubicBezTo>
                    <a:pt x="68" y="87"/>
                    <a:pt x="70" y="91"/>
                    <a:pt x="70" y="95"/>
                  </a:cubicBezTo>
                  <a:cubicBezTo>
                    <a:pt x="71" y="99"/>
                    <a:pt x="70" y="102"/>
                    <a:pt x="69" y="106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25" name="Freeform 112">
              <a:extLst>
                <a:ext uri="{FF2B5EF4-FFF2-40B4-BE49-F238E27FC236}">
                  <a16:creationId xmlns:a16="http://schemas.microsoft.com/office/drawing/2014/main" id="{651DFB65-7DD3-4D4A-90B3-ED8E019F492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4521" y="4739828"/>
              <a:ext cx="371752" cy="337854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2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9 w 348"/>
                <a:gd name="T13" fmla="*/ 40 h 316"/>
                <a:gd name="T14" fmla="*/ 346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9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5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8" y="299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26" name="Freeform 113">
              <a:extLst>
                <a:ext uri="{FF2B5EF4-FFF2-40B4-BE49-F238E27FC236}">
                  <a16:creationId xmlns:a16="http://schemas.microsoft.com/office/drawing/2014/main" id="{EB642E63-5A94-44D9-8C0F-6FDA3000594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1413" y="4752822"/>
              <a:ext cx="324859" cy="324859"/>
            </a:xfrm>
            <a:custGeom>
              <a:avLst/>
              <a:gdLst>
                <a:gd name="T0" fmla="*/ 275 w 304"/>
                <a:gd name="T1" fmla="*/ 28 h 304"/>
                <a:gd name="T2" fmla="*/ 302 w 304"/>
                <a:gd name="T3" fmla="*/ 264 h 304"/>
                <a:gd name="T4" fmla="*/ 266 w 304"/>
                <a:gd name="T5" fmla="*/ 304 h 304"/>
                <a:gd name="T6" fmla="*/ 30 w 304"/>
                <a:gd name="T7" fmla="*/ 304 h 304"/>
                <a:gd name="T8" fmla="*/ 0 w 304"/>
                <a:gd name="T9" fmla="*/ 293 h 304"/>
                <a:gd name="T10" fmla="*/ 260 w 304"/>
                <a:gd name="T11" fmla="*/ 0 h 304"/>
                <a:gd name="T12" fmla="*/ 275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5" y="28"/>
                  </a:moveTo>
                  <a:cubicBezTo>
                    <a:pt x="302" y="264"/>
                    <a:pt x="302" y="264"/>
                    <a:pt x="302" y="264"/>
                  </a:cubicBezTo>
                  <a:cubicBezTo>
                    <a:pt x="304" y="287"/>
                    <a:pt x="288" y="304"/>
                    <a:pt x="266" y="304"/>
                  </a:cubicBezTo>
                  <a:cubicBezTo>
                    <a:pt x="30" y="304"/>
                    <a:pt x="30" y="304"/>
                    <a:pt x="30" y="304"/>
                  </a:cubicBezTo>
                  <a:cubicBezTo>
                    <a:pt x="19" y="304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3" y="17"/>
                    <a:pt x="275" y="28"/>
                  </a:cubicBezTo>
                  <a:close/>
                </a:path>
              </a:pathLst>
            </a:custGeom>
            <a:solidFill>
              <a:srgbClr val="484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27" name="Freeform 114">
              <a:extLst>
                <a:ext uri="{FF2B5EF4-FFF2-40B4-BE49-F238E27FC236}">
                  <a16:creationId xmlns:a16="http://schemas.microsoft.com/office/drawing/2014/main" id="{7E1FDA5D-5EEE-4445-9503-2A2BB10445C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8532" y="4835873"/>
              <a:ext cx="112995" cy="145763"/>
            </a:xfrm>
            <a:custGeom>
              <a:avLst/>
              <a:gdLst>
                <a:gd name="T0" fmla="*/ 100 w 106"/>
                <a:gd name="T1" fmla="*/ 113 h 136"/>
                <a:gd name="T2" fmla="*/ 87 w 106"/>
                <a:gd name="T3" fmla="*/ 109 h 136"/>
                <a:gd name="T4" fmla="*/ 47 w 106"/>
                <a:gd name="T5" fmla="*/ 109 h 136"/>
                <a:gd name="T6" fmla="*/ 48 w 106"/>
                <a:gd name="T7" fmla="*/ 108 h 136"/>
                <a:gd name="T8" fmla="*/ 64 w 106"/>
                <a:gd name="T9" fmla="*/ 92 h 136"/>
                <a:gd name="T10" fmla="*/ 81 w 106"/>
                <a:gd name="T11" fmla="*/ 76 h 136"/>
                <a:gd name="T12" fmla="*/ 91 w 106"/>
                <a:gd name="T13" fmla="*/ 62 h 136"/>
                <a:gd name="T14" fmla="*/ 94 w 106"/>
                <a:gd name="T15" fmla="*/ 40 h 136"/>
                <a:gd name="T16" fmla="*/ 90 w 106"/>
                <a:gd name="T17" fmla="*/ 26 h 136"/>
                <a:gd name="T18" fmla="*/ 80 w 106"/>
                <a:gd name="T19" fmla="*/ 13 h 136"/>
                <a:gd name="T20" fmla="*/ 68 w 106"/>
                <a:gd name="T21" fmla="*/ 5 h 136"/>
                <a:gd name="T22" fmla="*/ 43 w 106"/>
                <a:gd name="T23" fmla="*/ 0 h 136"/>
                <a:gd name="T24" fmla="*/ 23 w 106"/>
                <a:gd name="T25" fmla="*/ 4 h 136"/>
                <a:gd name="T26" fmla="*/ 9 w 106"/>
                <a:gd name="T27" fmla="*/ 13 h 136"/>
                <a:gd name="T28" fmla="*/ 2 w 106"/>
                <a:gd name="T29" fmla="*/ 26 h 136"/>
                <a:gd name="T30" fmla="*/ 0 w 106"/>
                <a:gd name="T31" fmla="*/ 40 h 136"/>
                <a:gd name="T32" fmla="*/ 5 w 106"/>
                <a:gd name="T33" fmla="*/ 50 h 136"/>
                <a:gd name="T34" fmla="*/ 15 w 106"/>
                <a:gd name="T35" fmla="*/ 54 h 136"/>
                <a:gd name="T36" fmla="*/ 25 w 106"/>
                <a:gd name="T37" fmla="*/ 50 h 136"/>
                <a:gd name="T38" fmla="*/ 29 w 106"/>
                <a:gd name="T39" fmla="*/ 40 h 136"/>
                <a:gd name="T40" fmla="*/ 31 w 106"/>
                <a:gd name="T41" fmla="*/ 33 h 136"/>
                <a:gd name="T42" fmla="*/ 45 w 106"/>
                <a:gd name="T43" fmla="*/ 24 h 136"/>
                <a:gd name="T44" fmla="*/ 54 w 106"/>
                <a:gd name="T45" fmla="*/ 26 h 136"/>
                <a:gd name="T46" fmla="*/ 61 w 106"/>
                <a:gd name="T47" fmla="*/ 32 h 136"/>
                <a:gd name="T48" fmla="*/ 64 w 106"/>
                <a:gd name="T49" fmla="*/ 41 h 136"/>
                <a:gd name="T50" fmla="*/ 63 w 106"/>
                <a:gd name="T51" fmla="*/ 50 h 136"/>
                <a:gd name="T52" fmla="*/ 57 w 106"/>
                <a:gd name="T53" fmla="*/ 60 h 136"/>
                <a:gd name="T54" fmla="*/ 47 w 106"/>
                <a:gd name="T55" fmla="*/ 70 h 136"/>
                <a:gd name="T56" fmla="*/ 34 w 106"/>
                <a:gd name="T57" fmla="*/ 81 h 136"/>
                <a:gd name="T58" fmla="*/ 16 w 106"/>
                <a:gd name="T59" fmla="*/ 102 h 136"/>
                <a:gd name="T60" fmla="*/ 11 w 106"/>
                <a:gd name="T61" fmla="*/ 111 h 136"/>
                <a:gd name="T62" fmla="*/ 9 w 106"/>
                <a:gd name="T63" fmla="*/ 121 h 136"/>
                <a:gd name="T64" fmla="*/ 15 w 106"/>
                <a:gd name="T65" fmla="*/ 132 h 136"/>
                <a:gd name="T66" fmla="*/ 28 w 106"/>
                <a:gd name="T67" fmla="*/ 136 h 136"/>
                <a:gd name="T68" fmla="*/ 93 w 106"/>
                <a:gd name="T69" fmla="*/ 136 h 136"/>
                <a:gd name="T70" fmla="*/ 103 w 106"/>
                <a:gd name="T71" fmla="*/ 132 h 136"/>
                <a:gd name="T72" fmla="*/ 106 w 106"/>
                <a:gd name="T73" fmla="*/ 123 h 136"/>
                <a:gd name="T74" fmla="*/ 100 w 106"/>
                <a:gd name="T75" fmla="*/ 11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100" y="113"/>
                  </a:moveTo>
                  <a:cubicBezTo>
                    <a:pt x="97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9"/>
                    <a:pt x="48" y="109"/>
                    <a:pt x="48" y="108"/>
                  </a:cubicBezTo>
                  <a:cubicBezTo>
                    <a:pt x="51" y="105"/>
                    <a:pt x="56" y="99"/>
                    <a:pt x="64" y="92"/>
                  </a:cubicBezTo>
                  <a:cubicBezTo>
                    <a:pt x="72" y="85"/>
                    <a:pt x="77" y="80"/>
                    <a:pt x="81" y="76"/>
                  </a:cubicBezTo>
                  <a:cubicBezTo>
                    <a:pt x="84" y="73"/>
                    <a:pt x="88" y="68"/>
                    <a:pt x="91" y="62"/>
                  </a:cubicBezTo>
                  <a:cubicBezTo>
                    <a:pt x="94" y="55"/>
                    <a:pt x="95" y="48"/>
                    <a:pt x="94" y="40"/>
                  </a:cubicBezTo>
                  <a:cubicBezTo>
                    <a:pt x="94" y="35"/>
                    <a:pt x="92" y="30"/>
                    <a:pt x="90" y="26"/>
                  </a:cubicBezTo>
                  <a:cubicBezTo>
                    <a:pt x="87" y="21"/>
                    <a:pt x="84" y="17"/>
                    <a:pt x="80" y="13"/>
                  </a:cubicBezTo>
                  <a:cubicBezTo>
                    <a:pt x="77" y="10"/>
                    <a:pt x="72" y="7"/>
                    <a:pt x="68" y="5"/>
                  </a:cubicBezTo>
                  <a:cubicBezTo>
                    <a:pt x="61" y="2"/>
                    <a:pt x="52" y="0"/>
                    <a:pt x="43" y="0"/>
                  </a:cubicBezTo>
                  <a:cubicBezTo>
                    <a:pt x="35" y="0"/>
                    <a:pt x="28" y="2"/>
                    <a:pt x="23" y="4"/>
                  </a:cubicBezTo>
                  <a:cubicBezTo>
                    <a:pt x="17" y="6"/>
                    <a:pt x="13" y="9"/>
                    <a:pt x="9" y="13"/>
                  </a:cubicBezTo>
                  <a:cubicBezTo>
                    <a:pt x="6" y="17"/>
                    <a:pt x="3" y="21"/>
                    <a:pt x="2" y="26"/>
                  </a:cubicBezTo>
                  <a:cubicBezTo>
                    <a:pt x="0" y="31"/>
                    <a:pt x="0" y="36"/>
                    <a:pt x="0" y="40"/>
                  </a:cubicBezTo>
                  <a:cubicBezTo>
                    <a:pt x="1" y="44"/>
                    <a:pt x="3" y="47"/>
                    <a:pt x="5" y="50"/>
                  </a:cubicBezTo>
                  <a:cubicBezTo>
                    <a:pt x="8" y="53"/>
                    <a:pt x="12" y="54"/>
                    <a:pt x="15" y="54"/>
                  </a:cubicBezTo>
                  <a:cubicBezTo>
                    <a:pt x="20" y="54"/>
                    <a:pt x="23" y="52"/>
                    <a:pt x="25" y="50"/>
                  </a:cubicBezTo>
                  <a:cubicBezTo>
                    <a:pt x="26" y="47"/>
                    <a:pt x="28" y="44"/>
                    <a:pt x="29" y="40"/>
                  </a:cubicBezTo>
                  <a:cubicBezTo>
                    <a:pt x="30" y="34"/>
                    <a:pt x="30" y="33"/>
                    <a:pt x="31" y="33"/>
                  </a:cubicBezTo>
                  <a:cubicBezTo>
                    <a:pt x="34" y="27"/>
                    <a:pt x="39" y="24"/>
                    <a:pt x="45" y="24"/>
                  </a:cubicBezTo>
                  <a:cubicBezTo>
                    <a:pt x="48" y="24"/>
                    <a:pt x="51" y="25"/>
                    <a:pt x="54" y="26"/>
                  </a:cubicBezTo>
                  <a:cubicBezTo>
                    <a:pt x="57" y="28"/>
                    <a:pt x="59" y="30"/>
                    <a:pt x="61" y="32"/>
                  </a:cubicBezTo>
                  <a:cubicBezTo>
                    <a:pt x="63" y="35"/>
                    <a:pt x="64" y="37"/>
                    <a:pt x="64" y="41"/>
                  </a:cubicBezTo>
                  <a:cubicBezTo>
                    <a:pt x="64" y="44"/>
                    <a:pt x="64" y="47"/>
                    <a:pt x="63" y="50"/>
                  </a:cubicBezTo>
                  <a:cubicBezTo>
                    <a:pt x="62" y="53"/>
                    <a:pt x="60" y="57"/>
                    <a:pt x="57" y="60"/>
                  </a:cubicBezTo>
                  <a:cubicBezTo>
                    <a:pt x="55" y="63"/>
                    <a:pt x="51" y="66"/>
                    <a:pt x="47" y="70"/>
                  </a:cubicBezTo>
                  <a:cubicBezTo>
                    <a:pt x="44" y="71"/>
                    <a:pt x="40" y="75"/>
                    <a:pt x="34" y="81"/>
                  </a:cubicBezTo>
                  <a:cubicBezTo>
                    <a:pt x="29" y="87"/>
                    <a:pt x="23" y="94"/>
                    <a:pt x="16" y="102"/>
                  </a:cubicBezTo>
                  <a:cubicBezTo>
                    <a:pt x="14" y="104"/>
                    <a:pt x="12" y="107"/>
                    <a:pt x="11" y="111"/>
                  </a:cubicBezTo>
                  <a:cubicBezTo>
                    <a:pt x="10" y="115"/>
                    <a:pt x="9" y="118"/>
                    <a:pt x="9" y="121"/>
                  </a:cubicBezTo>
                  <a:cubicBezTo>
                    <a:pt x="10" y="125"/>
                    <a:pt x="12" y="129"/>
                    <a:pt x="15" y="132"/>
                  </a:cubicBezTo>
                  <a:cubicBezTo>
                    <a:pt x="19" y="135"/>
                    <a:pt x="23" y="136"/>
                    <a:pt x="28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8" y="136"/>
                    <a:pt x="101" y="135"/>
                    <a:pt x="103" y="132"/>
                  </a:cubicBezTo>
                  <a:cubicBezTo>
                    <a:pt x="105" y="130"/>
                    <a:pt x="106" y="126"/>
                    <a:pt x="106" y="123"/>
                  </a:cubicBezTo>
                  <a:cubicBezTo>
                    <a:pt x="105" y="119"/>
                    <a:pt x="103" y="115"/>
                    <a:pt x="100" y="1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28" name="Freeform 115">
              <a:extLst>
                <a:ext uri="{FF2B5EF4-FFF2-40B4-BE49-F238E27FC236}">
                  <a16:creationId xmlns:a16="http://schemas.microsoft.com/office/drawing/2014/main" id="{B91723DD-5806-4317-A906-0DBEC56433F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2657" y="4835873"/>
              <a:ext cx="112995" cy="145763"/>
            </a:xfrm>
            <a:custGeom>
              <a:avLst/>
              <a:gdLst>
                <a:gd name="T0" fmla="*/ 100 w 106"/>
                <a:gd name="T1" fmla="*/ 113 h 136"/>
                <a:gd name="T2" fmla="*/ 87 w 106"/>
                <a:gd name="T3" fmla="*/ 109 h 136"/>
                <a:gd name="T4" fmla="*/ 47 w 106"/>
                <a:gd name="T5" fmla="*/ 109 h 136"/>
                <a:gd name="T6" fmla="*/ 48 w 106"/>
                <a:gd name="T7" fmla="*/ 108 h 136"/>
                <a:gd name="T8" fmla="*/ 64 w 106"/>
                <a:gd name="T9" fmla="*/ 92 h 136"/>
                <a:gd name="T10" fmla="*/ 81 w 106"/>
                <a:gd name="T11" fmla="*/ 76 h 136"/>
                <a:gd name="T12" fmla="*/ 91 w 106"/>
                <a:gd name="T13" fmla="*/ 62 h 136"/>
                <a:gd name="T14" fmla="*/ 94 w 106"/>
                <a:gd name="T15" fmla="*/ 40 h 136"/>
                <a:gd name="T16" fmla="*/ 90 w 106"/>
                <a:gd name="T17" fmla="*/ 26 h 136"/>
                <a:gd name="T18" fmla="*/ 80 w 106"/>
                <a:gd name="T19" fmla="*/ 13 h 136"/>
                <a:gd name="T20" fmla="*/ 68 w 106"/>
                <a:gd name="T21" fmla="*/ 5 h 136"/>
                <a:gd name="T22" fmla="*/ 43 w 106"/>
                <a:gd name="T23" fmla="*/ 0 h 136"/>
                <a:gd name="T24" fmla="*/ 23 w 106"/>
                <a:gd name="T25" fmla="*/ 4 h 136"/>
                <a:gd name="T26" fmla="*/ 9 w 106"/>
                <a:gd name="T27" fmla="*/ 13 h 136"/>
                <a:gd name="T28" fmla="*/ 2 w 106"/>
                <a:gd name="T29" fmla="*/ 26 h 136"/>
                <a:gd name="T30" fmla="*/ 0 w 106"/>
                <a:gd name="T31" fmla="*/ 40 h 136"/>
                <a:gd name="T32" fmla="*/ 5 w 106"/>
                <a:gd name="T33" fmla="*/ 50 h 136"/>
                <a:gd name="T34" fmla="*/ 15 w 106"/>
                <a:gd name="T35" fmla="*/ 54 h 136"/>
                <a:gd name="T36" fmla="*/ 25 w 106"/>
                <a:gd name="T37" fmla="*/ 50 h 136"/>
                <a:gd name="T38" fmla="*/ 29 w 106"/>
                <a:gd name="T39" fmla="*/ 40 h 136"/>
                <a:gd name="T40" fmla="*/ 31 w 106"/>
                <a:gd name="T41" fmla="*/ 33 h 136"/>
                <a:gd name="T42" fmla="*/ 45 w 106"/>
                <a:gd name="T43" fmla="*/ 24 h 136"/>
                <a:gd name="T44" fmla="*/ 54 w 106"/>
                <a:gd name="T45" fmla="*/ 26 h 136"/>
                <a:gd name="T46" fmla="*/ 61 w 106"/>
                <a:gd name="T47" fmla="*/ 32 h 136"/>
                <a:gd name="T48" fmla="*/ 64 w 106"/>
                <a:gd name="T49" fmla="*/ 41 h 136"/>
                <a:gd name="T50" fmla="*/ 63 w 106"/>
                <a:gd name="T51" fmla="*/ 50 h 136"/>
                <a:gd name="T52" fmla="*/ 57 w 106"/>
                <a:gd name="T53" fmla="*/ 60 h 136"/>
                <a:gd name="T54" fmla="*/ 47 w 106"/>
                <a:gd name="T55" fmla="*/ 70 h 136"/>
                <a:gd name="T56" fmla="*/ 34 w 106"/>
                <a:gd name="T57" fmla="*/ 81 h 136"/>
                <a:gd name="T58" fmla="*/ 16 w 106"/>
                <a:gd name="T59" fmla="*/ 102 h 136"/>
                <a:gd name="T60" fmla="*/ 11 w 106"/>
                <a:gd name="T61" fmla="*/ 111 h 136"/>
                <a:gd name="T62" fmla="*/ 9 w 106"/>
                <a:gd name="T63" fmla="*/ 121 h 136"/>
                <a:gd name="T64" fmla="*/ 15 w 106"/>
                <a:gd name="T65" fmla="*/ 132 h 136"/>
                <a:gd name="T66" fmla="*/ 28 w 106"/>
                <a:gd name="T67" fmla="*/ 136 h 136"/>
                <a:gd name="T68" fmla="*/ 93 w 106"/>
                <a:gd name="T69" fmla="*/ 136 h 136"/>
                <a:gd name="T70" fmla="*/ 103 w 106"/>
                <a:gd name="T71" fmla="*/ 132 h 136"/>
                <a:gd name="T72" fmla="*/ 106 w 106"/>
                <a:gd name="T73" fmla="*/ 123 h 136"/>
                <a:gd name="T74" fmla="*/ 100 w 106"/>
                <a:gd name="T75" fmla="*/ 11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100" y="113"/>
                  </a:moveTo>
                  <a:cubicBezTo>
                    <a:pt x="97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9"/>
                    <a:pt x="48" y="109"/>
                    <a:pt x="48" y="108"/>
                  </a:cubicBezTo>
                  <a:cubicBezTo>
                    <a:pt x="51" y="105"/>
                    <a:pt x="56" y="99"/>
                    <a:pt x="64" y="92"/>
                  </a:cubicBezTo>
                  <a:cubicBezTo>
                    <a:pt x="72" y="85"/>
                    <a:pt x="77" y="80"/>
                    <a:pt x="81" y="76"/>
                  </a:cubicBezTo>
                  <a:cubicBezTo>
                    <a:pt x="84" y="73"/>
                    <a:pt x="88" y="68"/>
                    <a:pt x="91" y="62"/>
                  </a:cubicBezTo>
                  <a:cubicBezTo>
                    <a:pt x="94" y="55"/>
                    <a:pt x="95" y="48"/>
                    <a:pt x="94" y="40"/>
                  </a:cubicBezTo>
                  <a:cubicBezTo>
                    <a:pt x="94" y="35"/>
                    <a:pt x="92" y="30"/>
                    <a:pt x="90" y="26"/>
                  </a:cubicBezTo>
                  <a:cubicBezTo>
                    <a:pt x="87" y="21"/>
                    <a:pt x="84" y="17"/>
                    <a:pt x="80" y="13"/>
                  </a:cubicBezTo>
                  <a:cubicBezTo>
                    <a:pt x="77" y="10"/>
                    <a:pt x="72" y="7"/>
                    <a:pt x="68" y="5"/>
                  </a:cubicBezTo>
                  <a:cubicBezTo>
                    <a:pt x="61" y="2"/>
                    <a:pt x="52" y="0"/>
                    <a:pt x="43" y="0"/>
                  </a:cubicBezTo>
                  <a:cubicBezTo>
                    <a:pt x="35" y="0"/>
                    <a:pt x="28" y="2"/>
                    <a:pt x="23" y="4"/>
                  </a:cubicBezTo>
                  <a:cubicBezTo>
                    <a:pt x="17" y="6"/>
                    <a:pt x="13" y="9"/>
                    <a:pt x="9" y="13"/>
                  </a:cubicBezTo>
                  <a:cubicBezTo>
                    <a:pt x="6" y="17"/>
                    <a:pt x="3" y="21"/>
                    <a:pt x="2" y="26"/>
                  </a:cubicBezTo>
                  <a:cubicBezTo>
                    <a:pt x="0" y="31"/>
                    <a:pt x="0" y="36"/>
                    <a:pt x="0" y="40"/>
                  </a:cubicBezTo>
                  <a:cubicBezTo>
                    <a:pt x="1" y="44"/>
                    <a:pt x="3" y="47"/>
                    <a:pt x="5" y="50"/>
                  </a:cubicBezTo>
                  <a:cubicBezTo>
                    <a:pt x="8" y="53"/>
                    <a:pt x="11" y="54"/>
                    <a:pt x="15" y="54"/>
                  </a:cubicBezTo>
                  <a:cubicBezTo>
                    <a:pt x="19" y="54"/>
                    <a:pt x="23" y="52"/>
                    <a:pt x="25" y="50"/>
                  </a:cubicBezTo>
                  <a:cubicBezTo>
                    <a:pt x="26" y="47"/>
                    <a:pt x="28" y="44"/>
                    <a:pt x="29" y="40"/>
                  </a:cubicBezTo>
                  <a:cubicBezTo>
                    <a:pt x="30" y="34"/>
                    <a:pt x="30" y="33"/>
                    <a:pt x="31" y="33"/>
                  </a:cubicBezTo>
                  <a:cubicBezTo>
                    <a:pt x="34" y="27"/>
                    <a:pt x="38" y="24"/>
                    <a:pt x="45" y="24"/>
                  </a:cubicBezTo>
                  <a:cubicBezTo>
                    <a:pt x="48" y="24"/>
                    <a:pt x="51" y="25"/>
                    <a:pt x="54" y="26"/>
                  </a:cubicBezTo>
                  <a:cubicBezTo>
                    <a:pt x="57" y="28"/>
                    <a:pt x="59" y="30"/>
                    <a:pt x="61" y="32"/>
                  </a:cubicBezTo>
                  <a:cubicBezTo>
                    <a:pt x="63" y="35"/>
                    <a:pt x="64" y="37"/>
                    <a:pt x="64" y="41"/>
                  </a:cubicBezTo>
                  <a:cubicBezTo>
                    <a:pt x="64" y="44"/>
                    <a:pt x="64" y="47"/>
                    <a:pt x="63" y="50"/>
                  </a:cubicBezTo>
                  <a:cubicBezTo>
                    <a:pt x="62" y="53"/>
                    <a:pt x="60" y="57"/>
                    <a:pt x="57" y="60"/>
                  </a:cubicBezTo>
                  <a:cubicBezTo>
                    <a:pt x="55" y="63"/>
                    <a:pt x="51" y="66"/>
                    <a:pt x="47" y="70"/>
                  </a:cubicBezTo>
                  <a:cubicBezTo>
                    <a:pt x="44" y="71"/>
                    <a:pt x="40" y="75"/>
                    <a:pt x="34" y="81"/>
                  </a:cubicBezTo>
                  <a:cubicBezTo>
                    <a:pt x="29" y="87"/>
                    <a:pt x="23" y="94"/>
                    <a:pt x="16" y="102"/>
                  </a:cubicBezTo>
                  <a:cubicBezTo>
                    <a:pt x="14" y="104"/>
                    <a:pt x="12" y="107"/>
                    <a:pt x="11" y="111"/>
                  </a:cubicBezTo>
                  <a:cubicBezTo>
                    <a:pt x="10" y="115"/>
                    <a:pt x="9" y="118"/>
                    <a:pt x="9" y="121"/>
                  </a:cubicBezTo>
                  <a:cubicBezTo>
                    <a:pt x="10" y="125"/>
                    <a:pt x="12" y="129"/>
                    <a:pt x="15" y="132"/>
                  </a:cubicBezTo>
                  <a:cubicBezTo>
                    <a:pt x="19" y="135"/>
                    <a:pt x="23" y="136"/>
                    <a:pt x="28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8" y="136"/>
                    <a:pt x="101" y="135"/>
                    <a:pt x="103" y="132"/>
                  </a:cubicBezTo>
                  <a:cubicBezTo>
                    <a:pt x="105" y="130"/>
                    <a:pt x="106" y="126"/>
                    <a:pt x="106" y="123"/>
                  </a:cubicBezTo>
                  <a:cubicBezTo>
                    <a:pt x="105" y="119"/>
                    <a:pt x="103" y="115"/>
                    <a:pt x="100" y="1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29" name="Freeform 116">
              <a:extLst>
                <a:ext uri="{FF2B5EF4-FFF2-40B4-BE49-F238E27FC236}">
                  <a16:creationId xmlns:a16="http://schemas.microsoft.com/office/drawing/2014/main" id="{86BAD913-B73B-4B26-8FA1-F72B31ED4892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3900" y="4739828"/>
              <a:ext cx="371752" cy="337854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2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9 w 348"/>
                <a:gd name="T13" fmla="*/ 40 h 316"/>
                <a:gd name="T14" fmla="*/ 346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9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5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8" y="299"/>
                    <a:pt x="333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30" name="Freeform 117">
              <a:extLst>
                <a:ext uri="{FF2B5EF4-FFF2-40B4-BE49-F238E27FC236}">
                  <a16:creationId xmlns:a16="http://schemas.microsoft.com/office/drawing/2014/main" id="{87ADA033-A120-47AB-8E95-987646BDCB3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0793" y="4752822"/>
              <a:ext cx="324859" cy="324859"/>
            </a:xfrm>
            <a:custGeom>
              <a:avLst/>
              <a:gdLst>
                <a:gd name="T0" fmla="*/ 275 w 304"/>
                <a:gd name="T1" fmla="*/ 28 h 304"/>
                <a:gd name="T2" fmla="*/ 302 w 304"/>
                <a:gd name="T3" fmla="*/ 264 h 304"/>
                <a:gd name="T4" fmla="*/ 266 w 304"/>
                <a:gd name="T5" fmla="*/ 304 h 304"/>
                <a:gd name="T6" fmla="*/ 30 w 304"/>
                <a:gd name="T7" fmla="*/ 304 h 304"/>
                <a:gd name="T8" fmla="*/ 0 w 304"/>
                <a:gd name="T9" fmla="*/ 293 h 304"/>
                <a:gd name="T10" fmla="*/ 260 w 304"/>
                <a:gd name="T11" fmla="*/ 0 h 304"/>
                <a:gd name="T12" fmla="*/ 275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5" y="28"/>
                  </a:moveTo>
                  <a:cubicBezTo>
                    <a:pt x="302" y="264"/>
                    <a:pt x="302" y="264"/>
                    <a:pt x="302" y="264"/>
                  </a:cubicBezTo>
                  <a:cubicBezTo>
                    <a:pt x="304" y="287"/>
                    <a:pt x="289" y="304"/>
                    <a:pt x="266" y="304"/>
                  </a:cubicBezTo>
                  <a:cubicBezTo>
                    <a:pt x="30" y="304"/>
                    <a:pt x="30" y="304"/>
                    <a:pt x="30" y="304"/>
                  </a:cubicBezTo>
                  <a:cubicBezTo>
                    <a:pt x="19" y="304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3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31" name="Freeform 118">
              <a:extLst>
                <a:ext uri="{FF2B5EF4-FFF2-40B4-BE49-F238E27FC236}">
                  <a16:creationId xmlns:a16="http://schemas.microsoft.com/office/drawing/2014/main" id="{DDAD9EE2-EFFF-4D5C-B2AE-B8A525ADFC0A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9041" y="4835308"/>
              <a:ext cx="112995" cy="145198"/>
            </a:xfrm>
            <a:custGeom>
              <a:avLst/>
              <a:gdLst>
                <a:gd name="T0" fmla="*/ 100 w 106"/>
                <a:gd name="T1" fmla="*/ 113 h 136"/>
                <a:gd name="T2" fmla="*/ 87 w 106"/>
                <a:gd name="T3" fmla="*/ 109 h 136"/>
                <a:gd name="T4" fmla="*/ 47 w 106"/>
                <a:gd name="T5" fmla="*/ 109 h 136"/>
                <a:gd name="T6" fmla="*/ 47 w 106"/>
                <a:gd name="T7" fmla="*/ 108 h 136"/>
                <a:gd name="T8" fmla="*/ 63 w 106"/>
                <a:gd name="T9" fmla="*/ 92 h 136"/>
                <a:gd name="T10" fmla="*/ 80 w 106"/>
                <a:gd name="T11" fmla="*/ 76 h 136"/>
                <a:gd name="T12" fmla="*/ 90 w 106"/>
                <a:gd name="T13" fmla="*/ 61 h 136"/>
                <a:gd name="T14" fmla="*/ 94 w 106"/>
                <a:gd name="T15" fmla="*/ 40 h 136"/>
                <a:gd name="T16" fmla="*/ 89 w 106"/>
                <a:gd name="T17" fmla="*/ 26 h 136"/>
                <a:gd name="T18" fmla="*/ 80 w 106"/>
                <a:gd name="T19" fmla="*/ 13 h 136"/>
                <a:gd name="T20" fmla="*/ 67 w 106"/>
                <a:gd name="T21" fmla="*/ 5 h 136"/>
                <a:gd name="T22" fmla="*/ 43 w 106"/>
                <a:gd name="T23" fmla="*/ 0 h 136"/>
                <a:gd name="T24" fmla="*/ 22 w 106"/>
                <a:gd name="T25" fmla="*/ 4 h 136"/>
                <a:gd name="T26" fmla="*/ 9 w 106"/>
                <a:gd name="T27" fmla="*/ 13 h 136"/>
                <a:gd name="T28" fmla="*/ 1 w 106"/>
                <a:gd name="T29" fmla="*/ 26 h 136"/>
                <a:gd name="T30" fmla="*/ 0 w 106"/>
                <a:gd name="T31" fmla="*/ 40 h 136"/>
                <a:gd name="T32" fmla="*/ 5 w 106"/>
                <a:gd name="T33" fmla="*/ 50 h 136"/>
                <a:gd name="T34" fmla="*/ 15 w 106"/>
                <a:gd name="T35" fmla="*/ 54 h 136"/>
                <a:gd name="T36" fmla="*/ 24 w 106"/>
                <a:gd name="T37" fmla="*/ 49 h 136"/>
                <a:gd name="T38" fmla="*/ 28 w 106"/>
                <a:gd name="T39" fmla="*/ 39 h 136"/>
                <a:gd name="T40" fmla="*/ 30 w 106"/>
                <a:gd name="T41" fmla="*/ 33 h 136"/>
                <a:gd name="T42" fmla="*/ 45 w 106"/>
                <a:gd name="T43" fmla="*/ 24 h 136"/>
                <a:gd name="T44" fmla="*/ 54 w 106"/>
                <a:gd name="T45" fmla="*/ 26 h 136"/>
                <a:gd name="T46" fmla="*/ 60 w 106"/>
                <a:gd name="T47" fmla="*/ 32 h 136"/>
                <a:gd name="T48" fmla="*/ 64 w 106"/>
                <a:gd name="T49" fmla="*/ 41 h 136"/>
                <a:gd name="T50" fmla="*/ 63 w 106"/>
                <a:gd name="T51" fmla="*/ 50 h 136"/>
                <a:gd name="T52" fmla="*/ 57 w 106"/>
                <a:gd name="T53" fmla="*/ 60 h 136"/>
                <a:gd name="T54" fmla="*/ 47 w 106"/>
                <a:gd name="T55" fmla="*/ 69 h 136"/>
                <a:gd name="T56" fmla="*/ 34 w 106"/>
                <a:gd name="T57" fmla="*/ 81 h 136"/>
                <a:gd name="T58" fmla="*/ 15 w 106"/>
                <a:gd name="T59" fmla="*/ 102 h 136"/>
                <a:gd name="T60" fmla="*/ 11 w 106"/>
                <a:gd name="T61" fmla="*/ 111 h 136"/>
                <a:gd name="T62" fmla="*/ 9 w 106"/>
                <a:gd name="T63" fmla="*/ 121 h 136"/>
                <a:gd name="T64" fmla="*/ 15 w 106"/>
                <a:gd name="T65" fmla="*/ 131 h 136"/>
                <a:gd name="T66" fmla="*/ 28 w 106"/>
                <a:gd name="T67" fmla="*/ 136 h 136"/>
                <a:gd name="T68" fmla="*/ 92 w 106"/>
                <a:gd name="T69" fmla="*/ 136 h 136"/>
                <a:gd name="T70" fmla="*/ 103 w 106"/>
                <a:gd name="T71" fmla="*/ 132 h 136"/>
                <a:gd name="T72" fmla="*/ 105 w 106"/>
                <a:gd name="T73" fmla="*/ 123 h 136"/>
                <a:gd name="T74" fmla="*/ 100 w 106"/>
                <a:gd name="T75" fmla="*/ 11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100" y="113"/>
                  </a:moveTo>
                  <a:cubicBezTo>
                    <a:pt x="96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9"/>
                    <a:pt x="47" y="109"/>
                    <a:pt x="47" y="108"/>
                  </a:cubicBezTo>
                  <a:cubicBezTo>
                    <a:pt x="50" y="105"/>
                    <a:pt x="55" y="99"/>
                    <a:pt x="63" y="92"/>
                  </a:cubicBezTo>
                  <a:cubicBezTo>
                    <a:pt x="71" y="85"/>
                    <a:pt x="77" y="79"/>
                    <a:pt x="80" y="76"/>
                  </a:cubicBezTo>
                  <a:cubicBezTo>
                    <a:pt x="84" y="73"/>
                    <a:pt x="87" y="68"/>
                    <a:pt x="90" y="61"/>
                  </a:cubicBezTo>
                  <a:cubicBezTo>
                    <a:pt x="93" y="55"/>
                    <a:pt x="95" y="48"/>
                    <a:pt x="94" y="40"/>
                  </a:cubicBezTo>
                  <a:cubicBezTo>
                    <a:pt x="93" y="35"/>
                    <a:pt x="92" y="30"/>
                    <a:pt x="89" y="26"/>
                  </a:cubicBezTo>
                  <a:cubicBezTo>
                    <a:pt x="87" y="21"/>
                    <a:pt x="84" y="17"/>
                    <a:pt x="80" y="13"/>
                  </a:cubicBezTo>
                  <a:cubicBezTo>
                    <a:pt x="76" y="10"/>
                    <a:pt x="72" y="7"/>
                    <a:pt x="67" y="5"/>
                  </a:cubicBezTo>
                  <a:cubicBezTo>
                    <a:pt x="60" y="2"/>
                    <a:pt x="52" y="0"/>
                    <a:pt x="43" y="0"/>
                  </a:cubicBezTo>
                  <a:cubicBezTo>
                    <a:pt x="35" y="0"/>
                    <a:pt x="28" y="1"/>
                    <a:pt x="22" y="4"/>
                  </a:cubicBezTo>
                  <a:cubicBezTo>
                    <a:pt x="17" y="6"/>
                    <a:pt x="12" y="9"/>
                    <a:pt x="9" y="13"/>
                  </a:cubicBezTo>
                  <a:cubicBezTo>
                    <a:pt x="5" y="17"/>
                    <a:pt x="3" y="21"/>
                    <a:pt x="1" y="26"/>
                  </a:cubicBezTo>
                  <a:cubicBezTo>
                    <a:pt x="0" y="31"/>
                    <a:pt x="0" y="35"/>
                    <a:pt x="0" y="40"/>
                  </a:cubicBezTo>
                  <a:cubicBezTo>
                    <a:pt x="1" y="44"/>
                    <a:pt x="2" y="47"/>
                    <a:pt x="5" y="50"/>
                  </a:cubicBezTo>
                  <a:cubicBezTo>
                    <a:pt x="8" y="52"/>
                    <a:pt x="11" y="54"/>
                    <a:pt x="15" y="54"/>
                  </a:cubicBezTo>
                  <a:cubicBezTo>
                    <a:pt x="19" y="54"/>
                    <a:pt x="22" y="52"/>
                    <a:pt x="24" y="49"/>
                  </a:cubicBezTo>
                  <a:cubicBezTo>
                    <a:pt x="26" y="47"/>
                    <a:pt x="27" y="44"/>
                    <a:pt x="28" y="39"/>
                  </a:cubicBezTo>
                  <a:cubicBezTo>
                    <a:pt x="30" y="34"/>
                    <a:pt x="30" y="33"/>
                    <a:pt x="30" y="33"/>
                  </a:cubicBezTo>
                  <a:cubicBezTo>
                    <a:pt x="33" y="27"/>
                    <a:pt x="38" y="24"/>
                    <a:pt x="45" y="24"/>
                  </a:cubicBezTo>
                  <a:cubicBezTo>
                    <a:pt x="48" y="24"/>
                    <a:pt x="51" y="25"/>
                    <a:pt x="54" y="26"/>
                  </a:cubicBezTo>
                  <a:cubicBezTo>
                    <a:pt x="56" y="28"/>
                    <a:pt x="59" y="30"/>
                    <a:pt x="60" y="32"/>
                  </a:cubicBezTo>
                  <a:cubicBezTo>
                    <a:pt x="62" y="35"/>
                    <a:pt x="63" y="37"/>
                    <a:pt x="64" y="41"/>
                  </a:cubicBezTo>
                  <a:cubicBezTo>
                    <a:pt x="64" y="44"/>
                    <a:pt x="64" y="47"/>
                    <a:pt x="63" y="50"/>
                  </a:cubicBezTo>
                  <a:cubicBezTo>
                    <a:pt x="61" y="53"/>
                    <a:pt x="59" y="57"/>
                    <a:pt x="57" y="60"/>
                  </a:cubicBezTo>
                  <a:cubicBezTo>
                    <a:pt x="54" y="63"/>
                    <a:pt x="51" y="66"/>
                    <a:pt x="47" y="69"/>
                  </a:cubicBezTo>
                  <a:cubicBezTo>
                    <a:pt x="44" y="71"/>
                    <a:pt x="40" y="75"/>
                    <a:pt x="34" y="81"/>
                  </a:cubicBezTo>
                  <a:cubicBezTo>
                    <a:pt x="28" y="87"/>
                    <a:pt x="22" y="94"/>
                    <a:pt x="15" y="102"/>
                  </a:cubicBezTo>
                  <a:cubicBezTo>
                    <a:pt x="13" y="104"/>
                    <a:pt x="12" y="107"/>
                    <a:pt x="11" y="111"/>
                  </a:cubicBezTo>
                  <a:cubicBezTo>
                    <a:pt x="9" y="115"/>
                    <a:pt x="9" y="118"/>
                    <a:pt x="9" y="121"/>
                  </a:cubicBezTo>
                  <a:cubicBezTo>
                    <a:pt x="9" y="125"/>
                    <a:pt x="11" y="128"/>
                    <a:pt x="15" y="131"/>
                  </a:cubicBezTo>
                  <a:cubicBezTo>
                    <a:pt x="18" y="134"/>
                    <a:pt x="23" y="136"/>
                    <a:pt x="28" y="136"/>
                  </a:cubicBezTo>
                  <a:cubicBezTo>
                    <a:pt x="92" y="136"/>
                    <a:pt x="92" y="136"/>
                    <a:pt x="92" y="136"/>
                  </a:cubicBezTo>
                  <a:cubicBezTo>
                    <a:pt x="97" y="136"/>
                    <a:pt x="101" y="135"/>
                    <a:pt x="103" y="132"/>
                  </a:cubicBezTo>
                  <a:cubicBezTo>
                    <a:pt x="105" y="129"/>
                    <a:pt x="106" y="126"/>
                    <a:pt x="105" y="123"/>
                  </a:cubicBezTo>
                  <a:cubicBezTo>
                    <a:pt x="105" y="119"/>
                    <a:pt x="103" y="115"/>
                    <a:pt x="100" y="113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32" name="Freeform 119">
              <a:extLst>
                <a:ext uri="{FF2B5EF4-FFF2-40B4-BE49-F238E27FC236}">
                  <a16:creationId xmlns:a16="http://schemas.microsoft.com/office/drawing/2014/main" id="{5F508C38-B63F-4579-A891-0CBA382F7AD1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4296" y="4835308"/>
              <a:ext cx="106780" cy="147458"/>
            </a:xfrm>
            <a:custGeom>
              <a:avLst/>
              <a:gdLst>
                <a:gd name="T0" fmla="*/ 87 w 100"/>
                <a:gd name="T1" fmla="*/ 69 h 138"/>
                <a:gd name="T2" fmla="*/ 77 w 100"/>
                <a:gd name="T3" fmla="*/ 62 h 138"/>
                <a:gd name="T4" fmla="*/ 84 w 100"/>
                <a:gd name="T5" fmla="*/ 52 h 138"/>
                <a:gd name="T6" fmla="*/ 87 w 100"/>
                <a:gd name="T7" fmla="*/ 35 h 138"/>
                <a:gd name="T8" fmla="*/ 82 w 100"/>
                <a:gd name="T9" fmla="*/ 22 h 138"/>
                <a:gd name="T10" fmla="*/ 72 w 100"/>
                <a:gd name="T11" fmla="*/ 10 h 138"/>
                <a:gd name="T12" fmla="*/ 58 w 100"/>
                <a:gd name="T13" fmla="*/ 3 h 138"/>
                <a:gd name="T14" fmla="*/ 42 w 100"/>
                <a:gd name="T15" fmla="*/ 0 h 138"/>
                <a:gd name="T16" fmla="*/ 23 w 100"/>
                <a:gd name="T17" fmla="*/ 3 h 138"/>
                <a:gd name="T18" fmla="*/ 10 w 100"/>
                <a:gd name="T19" fmla="*/ 11 h 138"/>
                <a:gd name="T20" fmla="*/ 2 w 100"/>
                <a:gd name="T21" fmla="*/ 22 h 138"/>
                <a:gd name="T22" fmla="*/ 1 w 100"/>
                <a:gd name="T23" fmla="*/ 33 h 138"/>
                <a:gd name="T24" fmla="*/ 5 w 100"/>
                <a:gd name="T25" fmla="*/ 43 h 138"/>
                <a:gd name="T26" fmla="*/ 14 w 100"/>
                <a:gd name="T27" fmla="*/ 46 h 138"/>
                <a:gd name="T28" fmla="*/ 21 w 100"/>
                <a:gd name="T29" fmla="*/ 45 h 138"/>
                <a:gd name="T30" fmla="*/ 25 w 100"/>
                <a:gd name="T31" fmla="*/ 41 h 138"/>
                <a:gd name="T32" fmla="*/ 27 w 100"/>
                <a:gd name="T33" fmla="*/ 33 h 138"/>
                <a:gd name="T34" fmla="*/ 30 w 100"/>
                <a:gd name="T35" fmla="*/ 28 h 138"/>
                <a:gd name="T36" fmla="*/ 34 w 100"/>
                <a:gd name="T37" fmla="*/ 25 h 138"/>
                <a:gd name="T38" fmla="*/ 42 w 100"/>
                <a:gd name="T39" fmla="*/ 23 h 138"/>
                <a:gd name="T40" fmla="*/ 53 w 100"/>
                <a:gd name="T41" fmla="*/ 27 h 138"/>
                <a:gd name="T42" fmla="*/ 57 w 100"/>
                <a:gd name="T43" fmla="*/ 37 h 138"/>
                <a:gd name="T44" fmla="*/ 54 w 100"/>
                <a:gd name="T45" fmla="*/ 48 h 138"/>
                <a:gd name="T46" fmla="*/ 42 w 100"/>
                <a:gd name="T47" fmla="*/ 52 h 138"/>
                <a:gd name="T48" fmla="*/ 39 w 100"/>
                <a:gd name="T49" fmla="*/ 52 h 138"/>
                <a:gd name="T50" fmla="*/ 28 w 100"/>
                <a:gd name="T51" fmla="*/ 55 h 138"/>
                <a:gd name="T52" fmla="*/ 25 w 100"/>
                <a:gd name="T53" fmla="*/ 65 h 138"/>
                <a:gd name="T54" fmla="*/ 29 w 100"/>
                <a:gd name="T55" fmla="*/ 74 h 138"/>
                <a:gd name="T56" fmla="*/ 39 w 100"/>
                <a:gd name="T57" fmla="*/ 77 h 138"/>
                <a:gd name="T58" fmla="*/ 44 w 100"/>
                <a:gd name="T59" fmla="*/ 76 h 138"/>
                <a:gd name="T60" fmla="*/ 49 w 100"/>
                <a:gd name="T61" fmla="*/ 76 h 138"/>
                <a:gd name="T62" fmla="*/ 63 w 100"/>
                <a:gd name="T63" fmla="*/ 81 h 138"/>
                <a:gd name="T64" fmla="*/ 70 w 100"/>
                <a:gd name="T65" fmla="*/ 95 h 138"/>
                <a:gd name="T66" fmla="*/ 68 w 100"/>
                <a:gd name="T67" fmla="*/ 106 h 138"/>
                <a:gd name="T68" fmla="*/ 62 w 100"/>
                <a:gd name="T69" fmla="*/ 113 h 138"/>
                <a:gd name="T70" fmla="*/ 53 w 100"/>
                <a:gd name="T71" fmla="*/ 115 h 138"/>
                <a:gd name="T72" fmla="*/ 40 w 100"/>
                <a:gd name="T73" fmla="*/ 110 h 138"/>
                <a:gd name="T74" fmla="*/ 29 w 100"/>
                <a:gd name="T75" fmla="*/ 93 h 138"/>
                <a:gd name="T76" fmla="*/ 24 w 100"/>
                <a:gd name="T77" fmla="*/ 88 h 138"/>
                <a:gd name="T78" fmla="*/ 17 w 100"/>
                <a:gd name="T79" fmla="*/ 86 h 138"/>
                <a:gd name="T80" fmla="*/ 8 w 100"/>
                <a:gd name="T81" fmla="*/ 90 h 138"/>
                <a:gd name="T82" fmla="*/ 4 w 100"/>
                <a:gd name="T83" fmla="*/ 100 h 138"/>
                <a:gd name="T84" fmla="*/ 9 w 100"/>
                <a:gd name="T85" fmla="*/ 111 h 138"/>
                <a:gd name="T86" fmla="*/ 19 w 100"/>
                <a:gd name="T87" fmla="*/ 124 h 138"/>
                <a:gd name="T88" fmla="*/ 35 w 100"/>
                <a:gd name="T89" fmla="*/ 134 h 138"/>
                <a:gd name="T90" fmla="*/ 55 w 100"/>
                <a:gd name="T91" fmla="*/ 138 h 138"/>
                <a:gd name="T92" fmla="*/ 75 w 100"/>
                <a:gd name="T93" fmla="*/ 135 h 138"/>
                <a:gd name="T94" fmla="*/ 90 w 100"/>
                <a:gd name="T95" fmla="*/ 125 h 138"/>
                <a:gd name="T96" fmla="*/ 98 w 100"/>
                <a:gd name="T97" fmla="*/ 111 h 138"/>
                <a:gd name="T98" fmla="*/ 100 w 100"/>
                <a:gd name="T99" fmla="*/ 94 h 138"/>
                <a:gd name="T100" fmla="*/ 96 w 100"/>
                <a:gd name="T101" fmla="*/ 80 h 138"/>
                <a:gd name="T102" fmla="*/ 87 w 100"/>
                <a:gd name="T103" fmla="*/ 69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0" h="138">
                  <a:moveTo>
                    <a:pt x="87" y="69"/>
                  </a:moveTo>
                  <a:cubicBezTo>
                    <a:pt x="84" y="66"/>
                    <a:pt x="81" y="64"/>
                    <a:pt x="77" y="62"/>
                  </a:cubicBezTo>
                  <a:cubicBezTo>
                    <a:pt x="80" y="59"/>
                    <a:pt x="83" y="55"/>
                    <a:pt x="84" y="52"/>
                  </a:cubicBezTo>
                  <a:cubicBezTo>
                    <a:pt x="87" y="47"/>
                    <a:pt x="88" y="42"/>
                    <a:pt x="87" y="35"/>
                  </a:cubicBezTo>
                  <a:cubicBezTo>
                    <a:pt x="86" y="30"/>
                    <a:pt x="85" y="26"/>
                    <a:pt x="82" y="22"/>
                  </a:cubicBezTo>
                  <a:cubicBezTo>
                    <a:pt x="80" y="17"/>
                    <a:pt x="77" y="13"/>
                    <a:pt x="72" y="10"/>
                  </a:cubicBezTo>
                  <a:cubicBezTo>
                    <a:pt x="68" y="7"/>
                    <a:pt x="64" y="5"/>
                    <a:pt x="58" y="3"/>
                  </a:cubicBezTo>
                  <a:cubicBezTo>
                    <a:pt x="53" y="1"/>
                    <a:pt x="48" y="0"/>
                    <a:pt x="42" y="0"/>
                  </a:cubicBezTo>
                  <a:cubicBezTo>
                    <a:pt x="35" y="0"/>
                    <a:pt x="29" y="1"/>
                    <a:pt x="23" y="3"/>
                  </a:cubicBezTo>
                  <a:cubicBezTo>
                    <a:pt x="18" y="5"/>
                    <a:pt x="13" y="8"/>
                    <a:pt x="10" y="11"/>
                  </a:cubicBezTo>
                  <a:cubicBezTo>
                    <a:pt x="7" y="15"/>
                    <a:pt x="4" y="18"/>
                    <a:pt x="2" y="22"/>
                  </a:cubicBezTo>
                  <a:cubicBezTo>
                    <a:pt x="1" y="26"/>
                    <a:pt x="0" y="29"/>
                    <a:pt x="1" y="33"/>
                  </a:cubicBezTo>
                  <a:cubicBezTo>
                    <a:pt x="1" y="37"/>
                    <a:pt x="3" y="40"/>
                    <a:pt x="5" y="43"/>
                  </a:cubicBezTo>
                  <a:cubicBezTo>
                    <a:pt x="8" y="45"/>
                    <a:pt x="11" y="46"/>
                    <a:pt x="14" y="46"/>
                  </a:cubicBezTo>
                  <a:cubicBezTo>
                    <a:pt x="17" y="46"/>
                    <a:pt x="19" y="46"/>
                    <a:pt x="21" y="45"/>
                  </a:cubicBezTo>
                  <a:cubicBezTo>
                    <a:pt x="23" y="44"/>
                    <a:pt x="24" y="43"/>
                    <a:pt x="25" y="41"/>
                  </a:cubicBezTo>
                  <a:cubicBezTo>
                    <a:pt x="26" y="38"/>
                    <a:pt x="27" y="36"/>
                    <a:pt x="27" y="33"/>
                  </a:cubicBezTo>
                  <a:cubicBezTo>
                    <a:pt x="28" y="31"/>
                    <a:pt x="29" y="29"/>
                    <a:pt x="30" y="28"/>
                  </a:cubicBezTo>
                  <a:cubicBezTo>
                    <a:pt x="31" y="26"/>
                    <a:pt x="32" y="25"/>
                    <a:pt x="34" y="25"/>
                  </a:cubicBezTo>
                  <a:cubicBezTo>
                    <a:pt x="36" y="24"/>
                    <a:pt x="39" y="23"/>
                    <a:pt x="42" y="23"/>
                  </a:cubicBezTo>
                  <a:cubicBezTo>
                    <a:pt x="46" y="23"/>
                    <a:pt x="50" y="25"/>
                    <a:pt x="53" y="27"/>
                  </a:cubicBezTo>
                  <a:cubicBezTo>
                    <a:pt x="55" y="30"/>
                    <a:pt x="57" y="33"/>
                    <a:pt x="57" y="37"/>
                  </a:cubicBezTo>
                  <a:cubicBezTo>
                    <a:pt x="58" y="42"/>
                    <a:pt x="57" y="46"/>
                    <a:pt x="54" y="48"/>
                  </a:cubicBezTo>
                  <a:cubicBezTo>
                    <a:pt x="51" y="51"/>
                    <a:pt x="47" y="52"/>
                    <a:pt x="42" y="52"/>
                  </a:cubicBezTo>
                  <a:cubicBezTo>
                    <a:pt x="39" y="52"/>
                    <a:pt x="39" y="52"/>
                    <a:pt x="39" y="52"/>
                  </a:cubicBezTo>
                  <a:cubicBezTo>
                    <a:pt x="34" y="52"/>
                    <a:pt x="30" y="53"/>
                    <a:pt x="28" y="55"/>
                  </a:cubicBezTo>
                  <a:cubicBezTo>
                    <a:pt x="25" y="58"/>
                    <a:pt x="24" y="61"/>
                    <a:pt x="25" y="65"/>
                  </a:cubicBezTo>
                  <a:cubicBezTo>
                    <a:pt x="25" y="68"/>
                    <a:pt x="27" y="71"/>
                    <a:pt x="29" y="74"/>
                  </a:cubicBezTo>
                  <a:cubicBezTo>
                    <a:pt x="32" y="76"/>
                    <a:pt x="35" y="77"/>
                    <a:pt x="39" y="77"/>
                  </a:cubicBezTo>
                  <a:cubicBezTo>
                    <a:pt x="40" y="77"/>
                    <a:pt x="42" y="77"/>
                    <a:pt x="44" y="76"/>
                  </a:cubicBezTo>
                  <a:cubicBezTo>
                    <a:pt x="47" y="76"/>
                    <a:pt x="48" y="76"/>
                    <a:pt x="49" y="76"/>
                  </a:cubicBezTo>
                  <a:cubicBezTo>
                    <a:pt x="55" y="76"/>
                    <a:pt x="60" y="78"/>
                    <a:pt x="63" y="81"/>
                  </a:cubicBezTo>
                  <a:cubicBezTo>
                    <a:pt x="67" y="84"/>
                    <a:pt x="69" y="89"/>
                    <a:pt x="70" y="95"/>
                  </a:cubicBezTo>
                  <a:cubicBezTo>
                    <a:pt x="70" y="99"/>
                    <a:pt x="70" y="103"/>
                    <a:pt x="68" y="106"/>
                  </a:cubicBezTo>
                  <a:cubicBezTo>
                    <a:pt x="67" y="109"/>
                    <a:pt x="64" y="111"/>
                    <a:pt x="62" y="113"/>
                  </a:cubicBezTo>
                  <a:cubicBezTo>
                    <a:pt x="59" y="114"/>
                    <a:pt x="56" y="115"/>
                    <a:pt x="53" y="115"/>
                  </a:cubicBezTo>
                  <a:cubicBezTo>
                    <a:pt x="47" y="115"/>
                    <a:pt x="43" y="113"/>
                    <a:pt x="40" y="110"/>
                  </a:cubicBezTo>
                  <a:cubicBezTo>
                    <a:pt x="36" y="106"/>
                    <a:pt x="32" y="100"/>
                    <a:pt x="29" y="93"/>
                  </a:cubicBezTo>
                  <a:cubicBezTo>
                    <a:pt x="28" y="91"/>
                    <a:pt x="26" y="89"/>
                    <a:pt x="24" y="88"/>
                  </a:cubicBezTo>
                  <a:cubicBezTo>
                    <a:pt x="22" y="86"/>
                    <a:pt x="20" y="86"/>
                    <a:pt x="17" y="86"/>
                  </a:cubicBezTo>
                  <a:cubicBezTo>
                    <a:pt x="13" y="86"/>
                    <a:pt x="10" y="87"/>
                    <a:pt x="8" y="90"/>
                  </a:cubicBezTo>
                  <a:cubicBezTo>
                    <a:pt x="5" y="92"/>
                    <a:pt x="4" y="96"/>
                    <a:pt x="4" y="100"/>
                  </a:cubicBezTo>
                  <a:cubicBezTo>
                    <a:pt x="5" y="103"/>
                    <a:pt x="6" y="107"/>
                    <a:pt x="9" y="111"/>
                  </a:cubicBezTo>
                  <a:cubicBezTo>
                    <a:pt x="11" y="116"/>
                    <a:pt x="15" y="120"/>
                    <a:pt x="19" y="124"/>
                  </a:cubicBezTo>
                  <a:cubicBezTo>
                    <a:pt x="23" y="128"/>
                    <a:pt x="29" y="131"/>
                    <a:pt x="35" y="134"/>
                  </a:cubicBezTo>
                  <a:cubicBezTo>
                    <a:pt x="41" y="137"/>
                    <a:pt x="48" y="138"/>
                    <a:pt x="55" y="138"/>
                  </a:cubicBezTo>
                  <a:cubicBezTo>
                    <a:pt x="63" y="138"/>
                    <a:pt x="69" y="137"/>
                    <a:pt x="75" y="135"/>
                  </a:cubicBezTo>
                  <a:cubicBezTo>
                    <a:pt x="81" y="132"/>
                    <a:pt x="86" y="129"/>
                    <a:pt x="90" y="125"/>
                  </a:cubicBezTo>
                  <a:cubicBezTo>
                    <a:pt x="94" y="121"/>
                    <a:pt x="97" y="116"/>
                    <a:pt x="98" y="111"/>
                  </a:cubicBezTo>
                  <a:cubicBezTo>
                    <a:pt x="100" y="105"/>
                    <a:pt x="100" y="100"/>
                    <a:pt x="100" y="94"/>
                  </a:cubicBezTo>
                  <a:cubicBezTo>
                    <a:pt x="99" y="89"/>
                    <a:pt x="98" y="85"/>
                    <a:pt x="96" y="80"/>
                  </a:cubicBezTo>
                  <a:cubicBezTo>
                    <a:pt x="93" y="76"/>
                    <a:pt x="90" y="72"/>
                    <a:pt x="87" y="69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33" name="Freeform 120">
              <a:extLst>
                <a:ext uri="{FF2B5EF4-FFF2-40B4-BE49-F238E27FC236}">
                  <a16:creationId xmlns:a16="http://schemas.microsoft.com/office/drawing/2014/main" id="{2F0FB2B3-DC9F-4BBF-9767-3E3E1326AC1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3279" y="4739828"/>
              <a:ext cx="371752" cy="338984"/>
            </a:xfrm>
            <a:custGeom>
              <a:avLst/>
              <a:gdLst>
                <a:gd name="T0" fmla="*/ 311 w 348"/>
                <a:gd name="T1" fmla="*/ 317 h 317"/>
                <a:gd name="T2" fmla="*/ 74 w 348"/>
                <a:gd name="T3" fmla="*/ 317 h 317"/>
                <a:gd name="T4" fmla="*/ 29 w 348"/>
                <a:gd name="T5" fmla="*/ 277 h 317"/>
                <a:gd name="T6" fmla="*/ 2 w 348"/>
                <a:gd name="T7" fmla="*/ 40 h 317"/>
                <a:gd name="T8" fmla="*/ 38 w 348"/>
                <a:gd name="T9" fmla="*/ 0 h 317"/>
                <a:gd name="T10" fmla="*/ 274 w 348"/>
                <a:gd name="T11" fmla="*/ 0 h 317"/>
                <a:gd name="T12" fmla="*/ 319 w 348"/>
                <a:gd name="T13" fmla="*/ 40 h 317"/>
                <a:gd name="T14" fmla="*/ 346 w 348"/>
                <a:gd name="T15" fmla="*/ 277 h 317"/>
                <a:gd name="T16" fmla="*/ 311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1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29" y="27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8" y="299"/>
                    <a:pt x="333" y="317"/>
                    <a:pt x="311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34" name="Freeform 121">
              <a:extLst>
                <a:ext uri="{FF2B5EF4-FFF2-40B4-BE49-F238E27FC236}">
                  <a16:creationId xmlns:a16="http://schemas.microsoft.com/office/drawing/2014/main" id="{DDCA6A08-DF3F-47ED-81F1-2EE2E35C801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0737" y="4752822"/>
              <a:ext cx="324294" cy="325989"/>
            </a:xfrm>
            <a:custGeom>
              <a:avLst/>
              <a:gdLst>
                <a:gd name="T0" fmla="*/ 275 w 304"/>
                <a:gd name="T1" fmla="*/ 28 h 305"/>
                <a:gd name="T2" fmla="*/ 302 w 304"/>
                <a:gd name="T3" fmla="*/ 265 h 305"/>
                <a:gd name="T4" fmla="*/ 267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9" y="305"/>
                    <a:pt x="267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9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3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35" name="Freeform 122">
              <a:extLst>
                <a:ext uri="{FF2B5EF4-FFF2-40B4-BE49-F238E27FC236}">
                  <a16:creationId xmlns:a16="http://schemas.microsoft.com/office/drawing/2014/main" id="{D66A93C1-FE90-4789-8D85-A22EDF54492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5031" y="4835873"/>
              <a:ext cx="114125" cy="144633"/>
            </a:xfrm>
            <a:custGeom>
              <a:avLst/>
              <a:gdLst>
                <a:gd name="T0" fmla="*/ 100 w 107"/>
                <a:gd name="T1" fmla="*/ 112 h 135"/>
                <a:gd name="T2" fmla="*/ 87 w 107"/>
                <a:gd name="T3" fmla="*/ 109 h 135"/>
                <a:gd name="T4" fmla="*/ 48 w 107"/>
                <a:gd name="T5" fmla="*/ 109 h 135"/>
                <a:gd name="T6" fmla="*/ 48 w 107"/>
                <a:gd name="T7" fmla="*/ 108 h 135"/>
                <a:gd name="T8" fmla="*/ 64 w 107"/>
                <a:gd name="T9" fmla="*/ 92 h 135"/>
                <a:gd name="T10" fmla="*/ 81 w 107"/>
                <a:gd name="T11" fmla="*/ 76 h 135"/>
                <a:gd name="T12" fmla="*/ 91 w 107"/>
                <a:gd name="T13" fmla="*/ 61 h 135"/>
                <a:gd name="T14" fmla="*/ 94 w 107"/>
                <a:gd name="T15" fmla="*/ 40 h 135"/>
                <a:gd name="T16" fmla="*/ 90 w 107"/>
                <a:gd name="T17" fmla="*/ 25 h 135"/>
                <a:gd name="T18" fmla="*/ 81 w 107"/>
                <a:gd name="T19" fmla="*/ 13 h 135"/>
                <a:gd name="T20" fmla="*/ 68 w 107"/>
                <a:gd name="T21" fmla="*/ 4 h 135"/>
                <a:gd name="T22" fmla="*/ 43 w 107"/>
                <a:gd name="T23" fmla="*/ 0 h 135"/>
                <a:gd name="T24" fmla="*/ 23 w 107"/>
                <a:gd name="T25" fmla="*/ 3 h 135"/>
                <a:gd name="T26" fmla="*/ 9 w 107"/>
                <a:gd name="T27" fmla="*/ 13 h 135"/>
                <a:gd name="T28" fmla="*/ 2 w 107"/>
                <a:gd name="T29" fmla="*/ 26 h 135"/>
                <a:gd name="T30" fmla="*/ 1 w 107"/>
                <a:gd name="T31" fmla="*/ 39 h 135"/>
                <a:gd name="T32" fmla="*/ 6 w 107"/>
                <a:gd name="T33" fmla="*/ 49 h 135"/>
                <a:gd name="T34" fmla="*/ 16 w 107"/>
                <a:gd name="T35" fmla="*/ 53 h 135"/>
                <a:gd name="T36" fmla="*/ 25 w 107"/>
                <a:gd name="T37" fmla="*/ 49 h 135"/>
                <a:gd name="T38" fmla="*/ 29 w 107"/>
                <a:gd name="T39" fmla="*/ 39 h 135"/>
                <a:gd name="T40" fmla="*/ 31 w 107"/>
                <a:gd name="T41" fmla="*/ 32 h 135"/>
                <a:gd name="T42" fmla="*/ 45 w 107"/>
                <a:gd name="T43" fmla="*/ 24 h 135"/>
                <a:gd name="T44" fmla="*/ 54 w 107"/>
                <a:gd name="T45" fmla="*/ 26 h 135"/>
                <a:gd name="T46" fmla="*/ 61 w 107"/>
                <a:gd name="T47" fmla="*/ 32 h 135"/>
                <a:gd name="T48" fmla="*/ 64 w 107"/>
                <a:gd name="T49" fmla="*/ 40 h 135"/>
                <a:gd name="T50" fmla="*/ 63 w 107"/>
                <a:gd name="T51" fmla="*/ 49 h 135"/>
                <a:gd name="T52" fmla="*/ 58 w 107"/>
                <a:gd name="T53" fmla="*/ 59 h 135"/>
                <a:gd name="T54" fmla="*/ 47 w 107"/>
                <a:gd name="T55" fmla="*/ 69 h 135"/>
                <a:gd name="T56" fmla="*/ 35 w 107"/>
                <a:gd name="T57" fmla="*/ 81 h 135"/>
                <a:gd name="T58" fmla="*/ 16 w 107"/>
                <a:gd name="T59" fmla="*/ 102 h 135"/>
                <a:gd name="T60" fmla="*/ 11 w 107"/>
                <a:gd name="T61" fmla="*/ 111 h 135"/>
                <a:gd name="T62" fmla="*/ 10 w 107"/>
                <a:gd name="T63" fmla="*/ 120 h 135"/>
                <a:gd name="T64" fmla="*/ 15 w 107"/>
                <a:gd name="T65" fmla="*/ 131 h 135"/>
                <a:gd name="T66" fmla="*/ 28 w 107"/>
                <a:gd name="T67" fmla="*/ 135 h 135"/>
                <a:gd name="T68" fmla="*/ 93 w 107"/>
                <a:gd name="T69" fmla="*/ 135 h 135"/>
                <a:gd name="T70" fmla="*/ 103 w 107"/>
                <a:gd name="T71" fmla="*/ 132 h 135"/>
                <a:gd name="T72" fmla="*/ 106 w 107"/>
                <a:gd name="T73" fmla="*/ 122 h 135"/>
                <a:gd name="T74" fmla="*/ 100 w 107"/>
                <a:gd name="T75" fmla="*/ 112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7" h="135">
                  <a:moveTo>
                    <a:pt x="100" y="112"/>
                  </a:moveTo>
                  <a:cubicBezTo>
                    <a:pt x="97" y="110"/>
                    <a:pt x="93" y="109"/>
                    <a:pt x="87" y="109"/>
                  </a:cubicBezTo>
                  <a:cubicBezTo>
                    <a:pt x="48" y="109"/>
                    <a:pt x="48" y="109"/>
                    <a:pt x="48" y="109"/>
                  </a:cubicBezTo>
                  <a:cubicBezTo>
                    <a:pt x="48" y="108"/>
                    <a:pt x="48" y="108"/>
                    <a:pt x="48" y="108"/>
                  </a:cubicBezTo>
                  <a:cubicBezTo>
                    <a:pt x="51" y="104"/>
                    <a:pt x="56" y="99"/>
                    <a:pt x="64" y="92"/>
                  </a:cubicBezTo>
                  <a:cubicBezTo>
                    <a:pt x="72" y="84"/>
                    <a:pt x="78" y="79"/>
                    <a:pt x="81" y="76"/>
                  </a:cubicBezTo>
                  <a:cubicBezTo>
                    <a:pt x="85" y="72"/>
                    <a:pt x="88" y="67"/>
                    <a:pt x="91" y="61"/>
                  </a:cubicBezTo>
                  <a:cubicBezTo>
                    <a:pt x="94" y="55"/>
                    <a:pt x="95" y="47"/>
                    <a:pt x="94" y="40"/>
                  </a:cubicBezTo>
                  <a:cubicBezTo>
                    <a:pt x="94" y="35"/>
                    <a:pt x="92" y="30"/>
                    <a:pt x="90" y="25"/>
                  </a:cubicBezTo>
                  <a:cubicBezTo>
                    <a:pt x="88" y="20"/>
                    <a:pt x="84" y="16"/>
                    <a:pt x="81" y="13"/>
                  </a:cubicBezTo>
                  <a:cubicBezTo>
                    <a:pt x="77" y="9"/>
                    <a:pt x="73" y="6"/>
                    <a:pt x="68" y="4"/>
                  </a:cubicBezTo>
                  <a:cubicBezTo>
                    <a:pt x="61" y="1"/>
                    <a:pt x="53" y="0"/>
                    <a:pt x="43" y="0"/>
                  </a:cubicBezTo>
                  <a:cubicBezTo>
                    <a:pt x="35" y="0"/>
                    <a:pt x="29" y="1"/>
                    <a:pt x="23" y="3"/>
                  </a:cubicBezTo>
                  <a:cubicBezTo>
                    <a:pt x="17" y="6"/>
                    <a:pt x="13" y="9"/>
                    <a:pt x="9" y="13"/>
                  </a:cubicBezTo>
                  <a:cubicBezTo>
                    <a:pt x="6" y="17"/>
                    <a:pt x="4" y="21"/>
                    <a:pt x="2" y="26"/>
                  </a:cubicBezTo>
                  <a:cubicBezTo>
                    <a:pt x="1" y="30"/>
                    <a:pt x="0" y="35"/>
                    <a:pt x="1" y="39"/>
                  </a:cubicBezTo>
                  <a:cubicBezTo>
                    <a:pt x="1" y="44"/>
                    <a:pt x="3" y="47"/>
                    <a:pt x="6" y="49"/>
                  </a:cubicBezTo>
                  <a:cubicBezTo>
                    <a:pt x="8" y="52"/>
                    <a:pt x="12" y="53"/>
                    <a:pt x="16" y="53"/>
                  </a:cubicBezTo>
                  <a:cubicBezTo>
                    <a:pt x="20" y="53"/>
                    <a:pt x="23" y="52"/>
                    <a:pt x="25" y="49"/>
                  </a:cubicBezTo>
                  <a:cubicBezTo>
                    <a:pt x="27" y="47"/>
                    <a:pt x="28" y="43"/>
                    <a:pt x="29" y="39"/>
                  </a:cubicBezTo>
                  <a:cubicBezTo>
                    <a:pt x="30" y="34"/>
                    <a:pt x="31" y="33"/>
                    <a:pt x="31" y="32"/>
                  </a:cubicBezTo>
                  <a:cubicBezTo>
                    <a:pt x="34" y="27"/>
                    <a:pt x="39" y="24"/>
                    <a:pt x="45" y="24"/>
                  </a:cubicBezTo>
                  <a:cubicBezTo>
                    <a:pt x="49" y="24"/>
                    <a:pt x="52" y="24"/>
                    <a:pt x="54" y="26"/>
                  </a:cubicBezTo>
                  <a:cubicBezTo>
                    <a:pt x="57" y="27"/>
                    <a:pt x="59" y="29"/>
                    <a:pt x="61" y="32"/>
                  </a:cubicBezTo>
                  <a:cubicBezTo>
                    <a:pt x="63" y="34"/>
                    <a:pt x="64" y="37"/>
                    <a:pt x="64" y="40"/>
                  </a:cubicBezTo>
                  <a:cubicBezTo>
                    <a:pt x="65" y="43"/>
                    <a:pt x="64" y="46"/>
                    <a:pt x="63" y="49"/>
                  </a:cubicBezTo>
                  <a:cubicBezTo>
                    <a:pt x="62" y="53"/>
                    <a:pt x="60" y="56"/>
                    <a:pt x="58" y="59"/>
                  </a:cubicBezTo>
                  <a:cubicBezTo>
                    <a:pt x="55" y="62"/>
                    <a:pt x="51" y="66"/>
                    <a:pt x="47" y="69"/>
                  </a:cubicBezTo>
                  <a:cubicBezTo>
                    <a:pt x="45" y="71"/>
                    <a:pt x="41" y="75"/>
                    <a:pt x="35" y="81"/>
                  </a:cubicBezTo>
                  <a:cubicBezTo>
                    <a:pt x="29" y="86"/>
                    <a:pt x="23" y="93"/>
                    <a:pt x="16" y="102"/>
                  </a:cubicBezTo>
                  <a:cubicBezTo>
                    <a:pt x="14" y="104"/>
                    <a:pt x="12" y="107"/>
                    <a:pt x="11" y="111"/>
                  </a:cubicBezTo>
                  <a:cubicBezTo>
                    <a:pt x="10" y="115"/>
                    <a:pt x="9" y="118"/>
                    <a:pt x="10" y="120"/>
                  </a:cubicBezTo>
                  <a:cubicBezTo>
                    <a:pt x="10" y="124"/>
                    <a:pt x="12" y="128"/>
                    <a:pt x="15" y="131"/>
                  </a:cubicBezTo>
                  <a:cubicBezTo>
                    <a:pt x="19" y="134"/>
                    <a:pt x="23" y="135"/>
                    <a:pt x="28" y="135"/>
                  </a:cubicBezTo>
                  <a:cubicBezTo>
                    <a:pt x="93" y="135"/>
                    <a:pt x="93" y="135"/>
                    <a:pt x="93" y="135"/>
                  </a:cubicBezTo>
                  <a:cubicBezTo>
                    <a:pt x="98" y="135"/>
                    <a:pt x="101" y="134"/>
                    <a:pt x="103" y="132"/>
                  </a:cubicBezTo>
                  <a:cubicBezTo>
                    <a:pt x="106" y="129"/>
                    <a:pt x="107" y="126"/>
                    <a:pt x="106" y="122"/>
                  </a:cubicBezTo>
                  <a:cubicBezTo>
                    <a:pt x="106" y="118"/>
                    <a:pt x="104" y="115"/>
                    <a:pt x="100" y="112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36" name="Freeform 123">
              <a:extLst>
                <a:ext uri="{FF2B5EF4-FFF2-40B4-BE49-F238E27FC236}">
                  <a16:creationId xmlns:a16="http://schemas.microsoft.com/office/drawing/2014/main" id="{11429F20-8978-4813-8DD0-8DA673C4F8F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067460" y="4835308"/>
              <a:ext cx="116384" cy="148023"/>
            </a:xfrm>
            <a:custGeom>
              <a:avLst/>
              <a:gdLst>
                <a:gd name="T0" fmla="*/ 101 w 109"/>
                <a:gd name="T1" fmla="*/ 85 h 139"/>
                <a:gd name="T2" fmla="*/ 89 w 109"/>
                <a:gd name="T3" fmla="*/ 83 h 139"/>
                <a:gd name="T4" fmla="*/ 88 w 109"/>
                <a:gd name="T5" fmla="*/ 83 h 139"/>
                <a:gd name="T6" fmla="*/ 81 w 109"/>
                <a:gd name="T7" fmla="*/ 18 h 139"/>
                <a:gd name="T8" fmla="*/ 62 w 109"/>
                <a:gd name="T9" fmla="*/ 0 h 139"/>
                <a:gd name="T10" fmla="*/ 54 w 109"/>
                <a:gd name="T11" fmla="*/ 4 h 139"/>
                <a:gd name="T12" fmla="*/ 47 w 109"/>
                <a:gd name="T13" fmla="*/ 13 h 139"/>
                <a:gd name="T14" fmla="*/ 7 w 109"/>
                <a:gd name="T15" fmla="*/ 75 h 139"/>
                <a:gd name="T16" fmla="*/ 5 w 109"/>
                <a:gd name="T17" fmla="*/ 79 h 139"/>
                <a:gd name="T18" fmla="*/ 2 w 109"/>
                <a:gd name="T19" fmla="*/ 83 h 139"/>
                <a:gd name="T20" fmla="*/ 1 w 109"/>
                <a:gd name="T21" fmla="*/ 88 h 139"/>
                <a:gd name="T22" fmla="*/ 1 w 109"/>
                <a:gd name="T23" fmla="*/ 92 h 139"/>
                <a:gd name="T24" fmla="*/ 7 w 109"/>
                <a:gd name="T25" fmla="*/ 104 h 139"/>
                <a:gd name="T26" fmla="*/ 22 w 109"/>
                <a:gd name="T27" fmla="*/ 109 h 139"/>
                <a:gd name="T28" fmla="*/ 63 w 109"/>
                <a:gd name="T29" fmla="*/ 109 h 139"/>
                <a:gd name="T30" fmla="*/ 65 w 109"/>
                <a:gd name="T31" fmla="*/ 122 h 139"/>
                <a:gd name="T32" fmla="*/ 70 w 109"/>
                <a:gd name="T33" fmla="*/ 134 h 139"/>
                <a:gd name="T34" fmla="*/ 81 w 109"/>
                <a:gd name="T35" fmla="*/ 139 h 139"/>
                <a:gd name="T36" fmla="*/ 90 w 109"/>
                <a:gd name="T37" fmla="*/ 134 h 139"/>
                <a:gd name="T38" fmla="*/ 93 w 109"/>
                <a:gd name="T39" fmla="*/ 122 h 139"/>
                <a:gd name="T40" fmla="*/ 91 w 109"/>
                <a:gd name="T41" fmla="*/ 109 h 139"/>
                <a:gd name="T42" fmla="*/ 94 w 109"/>
                <a:gd name="T43" fmla="*/ 109 h 139"/>
                <a:gd name="T44" fmla="*/ 105 w 109"/>
                <a:gd name="T45" fmla="*/ 106 h 139"/>
                <a:gd name="T46" fmla="*/ 109 w 109"/>
                <a:gd name="T47" fmla="*/ 96 h 139"/>
                <a:gd name="T48" fmla="*/ 101 w 109"/>
                <a:gd name="T49" fmla="*/ 85 h 139"/>
                <a:gd name="T50" fmla="*/ 56 w 109"/>
                <a:gd name="T51" fmla="*/ 44 h 139"/>
                <a:gd name="T52" fmla="*/ 60 w 109"/>
                <a:gd name="T53" fmla="*/ 83 h 139"/>
                <a:gd name="T54" fmla="*/ 32 w 109"/>
                <a:gd name="T55" fmla="*/ 83 h 139"/>
                <a:gd name="T56" fmla="*/ 56 w 109"/>
                <a:gd name="T57" fmla="*/ 44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139">
                  <a:moveTo>
                    <a:pt x="101" y="85"/>
                  </a:moveTo>
                  <a:cubicBezTo>
                    <a:pt x="98" y="84"/>
                    <a:pt x="94" y="83"/>
                    <a:pt x="89" y="83"/>
                  </a:cubicBezTo>
                  <a:cubicBezTo>
                    <a:pt x="88" y="83"/>
                    <a:pt x="88" y="83"/>
                    <a:pt x="88" y="83"/>
                  </a:cubicBezTo>
                  <a:cubicBezTo>
                    <a:pt x="81" y="18"/>
                    <a:pt x="81" y="18"/>
                    <a:pt x="81" y="18"/>
                  </a:cubicBezTo>
                  <a:cubicBezTo>
                    <a:pt x="79" y="6"/>
                    <a:pt x="73" y="0"/>
                    <a:pt x="62" y="0"/>
                  </a:cubicBezTo>
                  <a:cubicBezTo>
                    <a:pt x="59" y="0"/>
                    <a:pt x="56" y="1"/>
                    <a:pt x="54" y="4"/>
                  </a:cubicBezTo>
                  <a:cubicBezTo>
                    <a:pt x="52" y="6"/>
                    <a:pt x="50" y="9"/>
                    <a:pt x="47" y="13"/>
                  </a:cubicBezTo>
                  <a:cubicBezTo>
                    <a:pt x="7" y="75"/>
                    <a:pt x="7" y="75"/>
                    <a:pt x="7" y="75"/>
                  </a:cubicBezTo>
                  <a:cubicBezTo>
                    <a:pt x="5" y="79"/>
                    <a:pt x="5" y="79"/>
                    <a:pt x="5" y="79"/>
                  </a:cubicBezTo>
                  <a:cubicBezTo>
                    <a:pt x="4" y="81"/>
                    <a:pt x="3" y="82"/>
                    <a:pt x="2" y="83"/>
                  </a:cubicBezTo>
                  <a:cubicBezTo>
                    <a:pt x="2" y="85"/>
                    <a:pt x="1" y="86"/>
                    <a:pt x="1" y="88"/>
                  </a:cubicBezTo>
                  <a:cubicBezTo>
                    <a:pt x="0" y="89"/>
                    <a:pt x="0" y="90"/>
                    <a:pt x="1" y="92"/>
                  </a:cubicBezTo>
                  <a:cubicBezTo>
                    <a:pt x="1" y="97"/>
                    <a:pt x="3" y="101"/>
                    <a:pt x="7" y="104"/>
                  </a:cubicBezTo>
                  <a:cubicBezTo>
                    <a:pt x="11" y="107"/>
                    <a:pt x="16" y="109"/>
                    <a:pt x="22" y="109"/>
                  </a:cubicBezTo>
                  <a:cubicBezTo>
                    <a:pt x="63" y="109"/>
                    <a:pt x="63" y="109"/>
                    <a:pt x="63" y="109"/>
                  </a:cubicBezTo>
                  <a:cubicBezTo>
                    <a:pt x="65" y="122"/>
                    <a:pt x="65" y="122"/>
                    <a:pt x="65" y="122"/>
                  </a:cubicBezTo>
                  <a:cubicBezTo>
                    <a:pt x="65" y="127"/>
                    <a:pt x="67" y="131"/>
                    <a:pt x="70" y="134"/>
                  </a:cubicBezTo>
                  <a:cubicBezTo>
                    <a:pt x="73" y="137"/>
                    <a:pt x="77" y="139"/>
                    <a:pt x="81" y="139"/>
                  </a:cubicBezTo>
                  <a:cubicBezTo>
                    <a:pt x="85" y="139"/>
                    <a:pt x="88" y="137"/>
                    <a:pt x="90" y="134"/>
                  </a:cubicBezTo>
                  <a:cubicBezTo>
                    <a:pt x="93" y="132"/>
                    <a:pt x="93" y="128"/>
                    <a:pt x="93" y="122"/>
                  </a:cubicBezTo>
                  <a:cubicBezTo>
                    <a:pt x="91" y="109"/>
                    <a:pt x="91" y="109"/>
                    <a:pt x="91" y="109"/>
                  </a:cubicBezTo>
                  <a:cubicBezTo>
                    <a:pt x="94" y="109"/>
                    <a:pt x="94" y="109"/>
                    <a:pt x="94" y="109"/>
                  </a:cubicBezTo>
                  <a:cubicBezTo>
                    <a:pt x="99" y="109"/>
                    <a:pt x="103" y="108"/>
                    <a:pt x="105" y="106"/>
                  </a:cubicBezTo>
                  <a:cubicBezTo>
                    <a:pt x="107" y="105"/>
                    <a:pt x="109" y="102"/>
                    <a:pt x="109" y="96"/>
                  </a:cubicBezTo>
                  <a:cubicBezTo>
                    <a:pt x="108" y="89"/>
                    <a:pt x="104" y="87"/>
                    <a:pt x="101" y="85"/>
                  </a:cubicBezTo>
                  <a:close/>
                  <a:moveTo>
                    <a:pt x="56" y="44"/>
                  </a:moveTo>
                  <a:cubicBezTo>
                    <a:pt x="60" y="83"/>
                    <a:pt x="60" y="83"/>
                    <a:pt x="60" y="83"/>
                  </a:cubicBezTo>
                  <a:cubicBezTo>
                    <a:pt x="32" y="83"/>
                    <a:pt x="32" y="83"/>
                    <a:pt x="32" y="83"/>
                  </a:cubicBezTo>
                  <a:lnTo>
                    <a:pt x="56" y="44"/>
                  </a:ln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37" name="Freeform 124">
              <a:extLst>
                <a:ext uri="{FF2B5EF4-FFF2-40B4-BE49-F238E27FC236}">
                  <a16:creationId xmlns:a16="http://schemas.microsoft.com/office/drawing/2014/main" id="{79F1EF2B-1647-4659-A2B6-5F3AC96BC911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2659" y="4739828"/>
              <a:ext cx="372882" cy="338984"/>
            </a:xfrm>
            <a:custGeom>
              <a:avLst/>
              <a:gdLst>
                <a:gd name="T0" fmla="*/ 311 w 349"/>
                <a:gd name="T1" fmla="*/ 317 h 317"/>
                <a:gd name="T2" fmla="*/ 74 w 349"/>
                <a:gd name="T3" fmla="*/ 317 h 317"/>
                <a:gd name="T4" fmla="*/ 30 w 349"/>
                <a:gd name="T5" fmla="*/ 277 h 317"/>
                <a:gd name="T6" fmla="*/ 2 w 349"/>
                <a:gd name="T7" fmla="*/ 40 h 317"/>
                <a:gd name="T8" fmla="*/ 38 w 349"/>
                <a:gd name="T9" fmla="*/ 0 h 317"/>
                <a:gd name="T10" fmla="*/ 274 w 349"/>
                <a:gd name="T11" fmla="*/ 0 h 317"/>
                <a:gd name="T12" fmla="*/ 319 w 349"/>
                <a:gd name="T13" fmla="*/ 40 h 317"/>
                <a:gd name="T14" fmla="*/ 346 w 349"/>
                <a:gd name="T15" fmla="*/ 277 h 317"/>
                <a:gd name="T16" fmla="*/ 311 w 349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7">
                  <a:moveTo>
                    <a:pt x="311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30" y="27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9" y="299"/>
                    <a:pt x="333" y="317"/>
                    <a:pt x="311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38" name="Freeform 125">
              <a:extLst>
                <a:ext uri="{FF2B5EF4-FFF2-40B4-BE49-F238E27FC236}">
                  <a16:creationId xmlns:a16="http://schemas.microsoft.com/office/drawing/2014/main" id="{7D26B7D3-2C0A-4042-8BE0-BC5E6A79B85A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0116" y="4752822"/>
              <a:ext cx="324294" cy="325989"/>
            </a:xfrm>
            <a:custGeom>
              <a:avLst/>
              <a:gdLst>
                <a:gd name="T0" fmla="*/ 275 w 304"/>
                <a:gd name="T1" fmla="*/ 28 h 305"/>
                <a:gd name="T2" fmla="*/ 302 w 304"/>
                <a:gd name="T3" fmla="*/ 265 h 305"/>
                <a:gd name="T4" fmla="*/ 267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9" y="305"/>
                    <a:pt x="267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9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3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39" name="Freeform 126">
              <a:extLst>
                <a:ext uri="{FF2B5EF4-FFF2-40B4-BE49-F238E27FC236}">
                  <a16:creationId xmlns:a16="http://schemas.microsoft.com/office/drawing/2014/main" id="{F67407DB-5120-49BE-A3A9-B91721A01DB6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6670" y="4835308"/>
              <a:ext cx="112995" cy="145198"/>
            </a:xfrm>
            <a:custGeom>
              <a:avLst/>
              <a:gdLst>
                <a:gd name="T0" fmla="*/ 100 w 106"/>
                <a:gd name="T1" fmla="*/ 113 h 136"/>
                <a:gd name="T2" fmla="*/ 87 w 106"/>
                <a:gd name="T3" fmla="*/ 109 h 136"/>
                <a:gd name="T4" fmla="*/ 47 w 106"/>
                <a:gd name="T5" fmla="*/ 109 h 136"/>
                <a:gd name="T6" fmla="*/ 48 w 106"/>
                <a:gd name="T7" fmla="*/ 108 h 136"/>
                <a:gd name="T8" fmla="*/ 64 w 106"/>
                <a:gd name="T9" fmla="*/ 92 h 136"/>
                <a:gd name="T10" fmla="*/ 81 w 106"/>
                <a:gd name="T11" fmla="*/ 76 h 136"/>
                <a:gd name="T12" fmla="*/ 91 w 106"/>
                <a:gd name="T13" fmla="*/ 62 h 136"/>
                <a:gd name="T14" fmla="*/ 94 w 106"/>
                <a:gd name="T15" fmla="*/ 40 h 136"/>
                <a:gd name="T16" fmla="*/ 90 w 106"/>
                <a:gd name="T17" fmla="*/ 26 h 136"/>
                <a:gd name="T18" fmla="*/ 80 w 106"/>
                <a:gd name="T19" fmla="*/ 13 h 136"/>
                <a:gd name="T20" fmla="*/ 68 w 106"/>
                <a:gd name="T21" fmla="*/ 5 h 136"/>
                <a:gd name="T22" fmla="*/ 43 w 106"/>
                <a:gd name="T23" fmla="*/ 0 h 136"/>
                <a:gd name="T24" fmla="*/ 23 w 106"/>
                <a:gd name="T25" fmla="*/ 4 h 136"/>
                <a:gd name="T26" fmla="*/ 9 w 106"/>
                <a:gd name="T27" fmla="*/ 13 h 136"/>
                <a:gd name="T28" fmla="*/ 2 w 106"/>
                <a:gd name="T29" fmla="*/ 26 h 136"/>
                <a:gd name="T30" fmla="*/ 1 w 106"/>
                <a:gd name="T31" fmla="*/ 40 h 136"/>
                <a:gd name="T32" fmla="*/ 5 w 106"/>
                <a:gd name="T33" fmla="*/ 50 h 136"/>
                <a:gd name="T34" fmla="*/ 15 w 106"/>
                <a:gd name="T35" fmla="*/ 54 h 136"/>
                <a:gd name="T36" fmla="*/ 25 w 106"/>
                <a:gd name="T37" fmla="*/ 50 h 136"/>
                <a:gd name="T38" fmla="*/ 29 w 106"/>
                <a:gd name="T39" fmla="*/ 40 h 136"/>
                <a:gd name="T40" fmla="*/ 31 w 106"/>
                <a:gd name="T41" fmla="*/ 33 h 136"/>
                <a:gd name="T42" fmla="*/ 45 w 106"/>
                <a:gd name="T43" fmla="*/ 24 h 136"/>
                <a:gd name="T44" fmla="*/ 54 w 106"/>
                <a:gd name="T45" fmla="*/ 26 h 136"/>
                <a:gd name="T46" fmla="*/ 61 w 106"/>
                <a:gd name="T47" fmla="*/ 32 h 136"/>
                <a:gd name="T48" fmla="*/ 64 w 106"/>
                <a:gd name="T49" fmla="*/ 41 h 136"/>
                <a:gd name="T50" fmla="*/ 63 w 106"/>
                <a:gd name="T51" fmla="*/ 50 h 136"/>
                <a:gd name="T52" fmla="*/ 57 w 106"/>
                <a:gd name="T53" fmla="*/ 60 h 136"/>
                <a:gd name="T54" fmla="*/ 47 w 106"/>
                <a:gd name="T55" fmla="*/ 70 h 136"/>
                <a:gd name="T56" fmla="*/ 35 w 106"/>
                <a:gd name="T57" fmla="*/ 81 h 136"/>
                <a:gd name="T58" fmla="*/ 16 w 106"/>
                <a:gd name="T59" fmla="*/ 102 h 136"/>
                <a:gd name="T60" fmla="*/ 11 w 106"/>
                <a:gd name="T61" fmla="*/ 111 h 136"/>
                <a:gd name="T62" fmla="*/ 9 w 106"/>
                <a:gd name="T63" fmla="*/ 121 h 136"/>
                <a:gd name="T64" fmla="*/ 15 w 106"/>
                <a:gd name="T65" fmla="*/ 132 h 136"/>
                <a:gd name="T66" fmla="*/ 28 w 106"/>
                <a:gd name="T67" fmla="*/ 136 h 136"/>
                <a:gd name="T68" fmla="*/ 93 w 106"/>
                <a:gd name="T69" fmla="*/ 136 h 136"/>
                <a:gd name="T70" fmla="*/ 103 w 106"/>
                <a:gd name="T71" fmla="*/ 132 h 136"/>
                <a:gd name="T72" fmla="*/ 106 w 106"/>
                <a:gd name="T73" fmla="*/ 123 h 136"/>
                <a:gd name="T74" fmla="*/ 100 w 106"/>
                <a:gd name="T75" fmla="*/ 11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100" y="113"/>
                  </a:moveTo>
                  <a:cubicBezTo>
                    <a:pt x="97" y="110"/>
                    <a:pt x="93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8" y="109"/>
                    <a:pt x="48" y="109"/>
                    <a:pt x="48" y="108"/>
                  </a:cubicBezTo>
                  <a:cubicBezTo>
                    <a:pt x="51" y="105"/>
                    <a:pt x="56" y="99"/>
                    <a:pt x="64" y="92"/>
                  </a:cubicBezTo>
                  <a:cubicBezTo>
                    <a:pt x="72" y="85"/>
                    <a:pt x="78" y="80"/>
                    <a:pt x="81" y="76"/>
                  </a:cubicBezTo>
                  <a:cubicBezTo>
                    <a:pt x="84" y="73"/>
                    <a:pt x="88" y="68"/>
                    <a:pt x="91" y="62"/>
                  </a:cubicBezTo>
                  <a:cubicBezTo>
                    <a:pt x="94" y="55"/>
                    <a:pt x="95" y="48"/>
                    <a:pt x="94" y="40"/>
                  </a:cubicBezTo>
                  <a:cubicBezTo>
                    <a:pt x="94" y="35"/>
                    <a:pt x="92" y="30"/>
                    <a:pt x="90" y="26"/>
                  </a:cubicBezTo>
                  <a:cubicBezTo>
                    <a:pt x="87" y="21"/>
                    <a:pt x="84" y="17"/>
                    <a:pt x="80" y="13"/>
                  </a:cubicBezTo>
                  <a:cubicBezTo>
                    <a:pt x="77" y="10"/>
                    <a:pt x="72" y="7"/>
                    <a:pt x="68" y="5"/>
                  </a:cubicBezTo>
                  <a:cubicBezTo>
                    <a:pt x="61" y="2"/>
                    <a:pt x="52" y="0"/>
                    <a:pt x="43" y="0"/>
                  </a:cubicBezTo>
                  <a:cubicBezTo>
                    <a:pt x="35" y="0"/>
                    <a:pt x="28" y="2"/>
                    <a:pt x="23" y="4"/>
                  </a:cubicBezTo>
                  <a:cubicBezTo>
                    <a:pt x="17" y="6"/>
                    <a:pt x="13" y="9"/>
                    <a:pt x="9" y="13"/>
                  </a:cubicBezTo>
                  <a:cubicBezTo>
                    <a:pt x="6" y="17"/>
                    <a:pt x="3" y="21"/>
                    <a:pt x="2" y="26"/>
                  </a:cubicBezTo>
                  <a:cubicBezTo>
                    <a:pt x="0" y="31"/>
                    <a:pt x="0" y="36"/>
                    <a:pt x="1" y="40"/>
                  </a:cubicBezTo>
                  <a:cubicBezTo>
                    <a:pt x="1" y="44"/>
                    <a:pt x="3" y="47"/>
                    <a:pt x="5" y="50"/>
                  </a:cubicBezTo>
                  <a:cubicBezTo>
                    <a:pt x="8" y="53"/>
                    <a:pt x="12" y="54"/>
                    <a:pt x="15" y="54"/>
                  </a:cubicBezTo>
                  <a:cubicBezTo>
                    <a:pt x="20" y="54"/>
                    <a:pt x="23" y="52"/>
                    <a:pt x="25" y="50"/>
                  </a:cubicBezTo>
                  <a:cubicBezTo>
                    <a:pt x="26" y="47"/>
                    <a:pt x="28" y="44"/>
                    <a:pt x="29" y="40"/>
                  </a:cubicBezTo>
                  <a:cubicBezTo>
                    <a:pt x="30" y="34"/>
                    <a:pt x="31" y="33"/>
                    <a:pt x="31" y="33"/>
                  </a:cubicBezTo>
                  <a:cubicBezTo>
                    <a:pt x="34" y="27"/>
                    <a:pt x="39" y="24"/>
                    <a:pt x="45" y="24"/>
                  </a:cubicBezTo>
                  <a:cubicBezTo>
                    <a:pt x="48" y="24"/>
                    <a:pt x="51" y="25"/>
                    <a:pt x="54" y="26"/>
                  </a:cubicBezTo>
                  <a:cubicBezTo>
                    <a:pt x="57" y="28"/>
                    <a:pt x="59" y="30"/>
                    <a:pt x="61" y="32"/>
                  </a:cubicBezTo>
                  <a:cubicBezTo>
                    <a:pt x="63" y="35"/>
                    <a:pt x="64" y="37"/>
                    <a:pt x="64" y="41"/>
                  </a:cubicBezTo>
                  <a:cubicBezTo>
                    <a:pt x="65" y="44"/>
                    <a:pt x="64" y="47"/>
                    <a:pt x="63" y="50"/>
                  </a:cubicBezTo>
                  <a:cubicBezTo>
                    <a:pt x="62" y="53"/>
                    <a:pt x="60" y="57"/>
                    <a:pt x="57" y="60"/>
                  </a:cubicBezTo>
                  <a:cubicBezTo>
                    <a:pt x="55" y="63"/>
                    <a:pt x="51" y="66"/>
                    <a:pt x="47" y="70"/>
                  </a:cubicBezTo>
                  <a:cubicBezTo>
                    <a:pt x="44" y="71"/>
                    <a:pt x="40" y="75"/>
                    <a:pt x="35" y="81"/>
                  </a:cubicBezTo>
                  <a:cubicBezTo>
                    <a:pt x="29" y="87"/>
                    <a:pt x="23" y="94"/>
                    <a:pt x="16" y="102"/>
                  </a:cubicBezTo>
                  <a:cubicBezTo>
                    <a:pt x="14" y="104"/>
                    <a:pt x="12" y="107"/>
                    <a:pt x="11" y="111"/>
                  </a:cubicBezTo>
                  <a:cubicBezTo>
                    <a:pt x="10" y="115"/>
                    <a:pt x="9" y="118"/>
                    <a:pt x="9" y="121"/>
                  </a:cubicBezTo>
                  <a:cubicBezTo>
                    <a:pt x="10" y="125"/>
                    <a:pt x="12" y="129"/>
                    <a:pt x="15" y="132"/>
                  </a:cubicBezTo>
                  <a:cubicBezTo>
                    <a:pt x="19" y="135"/>
                    <a:pt x="23" y="136"/>
                    <a:pt x="28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8" y="136"/>
                    <a:pt x="101" y="135"/>
                    <a:pt x="103" y="132"/>
                  </a:cubicBezTo>
                  <a:cubicBezTo>
                    <a:pt x="105" y="130"/>
                    <a:pt x="106" y="126"/>
                    <a:pt x="106" y="123"/>
                  </a:cubicBezTo>
                  <a:cubicBezTo>
                    <a:pt x="105" y="119"/>
                    <a:pt x="103" y="115"/>
                    <a:pt x="100" y="113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40" name="Freeform 127">
              <a:extLst>
                <a:ext uri="{FF2B5EF4-FFF2-40B4-BE49-F238E27FC236}">
                  <a16:creationId xmlns:a16="http://schemas.microsoft.com/office/drawing/2014/main" id="{A1833838-EC8C-4E2C-B379-9B291C8E0863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7009" y="4837003"/>
              <a:ext cx="103955" cy="145763"/>
            </a:xfrm>
            <a:custGeom>
              <a:avLst/>
              <a:gdLst>
                <a:gd name="T0" fmla="*/ 91 w 97"/>
                <a:gd name="T1" fmla="*/ 70 h 136"/>
                <a:gd name="T2" fmla="*/ 80 w 97"/>
                <a:gd name="T3" fmla="*/ 55 h 136"/>
                <a:gd name="T4" fmla="*/ 65 w 97"/>
                <a:gd name="T5" fmla="*/ 46 h 136"/>
                <a:gd name="T6" fmla="*/ 29 w 97"/>
                <a:gd name="T7" fmla="*/ 47 h 136"/>
                <a:gd name="T8" fmla="*/ 30 w 97"/>
                <a:gd name="T9" fmla="*/ 27 h 136"/>
                <a:gd name="T10" fmla="*/ 69 w 97"/>
                <a:gd name="T11" fmla="*/ 27 h 136"/>
                <a:gd name="T12" fmla="*/ 81 w 97"/>
                <a:gd name="T13" fmla="*/ 23 h 136"/>
                <a:gd name="T14" fmla="*/ 84 w 97"/>
                <a:gd name="T15" fmla="*/ 14 h 136"/>
                <a:gd name="T16" fmla="*/ 66 w 97"/>
                <a:gd name="T17" fmla="*/ 0 h 136"/>
                <a:gd name="T18" fmla="*/ 19 w 97"/>
                <a:gd name="T19" fmla="*/ 0 h 136"/>
                <a:gd name="T20" fmla="*/ 7 w 97"/>
                <a:gd name="T21" fmla="*/ 5 h 136"/>
                <a:gd name="T22" fmla="*/ 3 w 97"/>
                <a:gd name="T23" fmla="*/ 17 h 136"/>
                <a:gd name="T24" fmla="*/ 0 w 97"/>
                <a:gd name="T25" fmla="*/ 59 h 136"/>
                <a:gd name="T26" fmla="*/ 0 w 97"/>
                <a:gd name="T27" fmla="*/ 66 h 136"/>
                <a:gd name="T28" fmla="*/ 5 w 97"/>
                <a:gd name="T29" fmla="*/ 75 h 136"/>
                <a:gd name="T30" fmla="*/ 15 w 97"/>
                <a:gd name="T31" fmla="*/ 79 h 136"/>
                <a:gd name="T32" fmla="*/ 27 w 97"/>
                <a:gd name="T33" fmla="*/ 74 h 136"/>
                <a:gd name="T34" fmla="*/ 35 w 97"/>
                <a:gd name="T35" fmla="*/ 67 h 136"/>
                <a:gd name="T36" fmla="*/ 44 w 97"/>
                <a:gd name="T37" fmla="*/ 66 h 136"/>
                <a:gd name="T38" fmla="*/ 54 w 97"/>
                <a:gd name="T39" fmla="*/ 69 h 136"/>
                <a:gd name="T40" fmla="*/ 62 w 97"/>
                <a:gd name="T41" fmla="*/ 76 h 136"/>
                <a:gd name="T42" fmla="*/ 66 w 97"/>
                <a:gd name="T43" fmla="*/ 89 h 136"/>
                <a:gd name="T44" fmla="*/ 65 w 97"/>
                <a:gd name="T45" fmla="*/ 102 h 136"/>
                <a:gd name="T46" fmla="*/ 59 w 97"/>
                <a:gd name="T47" fmla="*/ 110 h 136"/>
                <a:gd name="T48" fmla="*/ 49 w 97"/>
                <a:gd name="T49" fmla="*/ 113 h 136"/>
                <a:gd name="T50" fmla="*/ 37 w 97"/>
                <a:gd name="T51" fmla="*/ 110 h 136"/>
                <a:gd name="T52" fmla="*/ 28 w 97"/>
                <a:gd name="T53" fmla="*/ 99 h 136"/>
                <a:gd name="T54" fmla="*/ 13 w 97"/>
                <a:gd name="T55" fmla="*/ 88 h 136"/>
                <a:gd name="T56" fmla="*/ 4 w 97"/>
                <a:gd name="T57" fmla="*/ 92 h 136"/>
                <a:gd name="T58" fmla="*/ 1 w 97"/>
                <a:gd name="T59" fmla="*/ 101 h 136"/>
                <a:gd name="T60" fmla="*/ 7 w 97"/>
                <a:gd name="T61" fmla="*/ 116 h 136"/>
                <a:gd name="T62" fmla="*/ 24 w 97"/>
                <a:gd name="T63" fmla="*/ 130 h 136"/>
                <a:gd name="T64" fmla="*/ 52 w 97"/>
                <a:gd name="T65" fmla="*/ 136 h 136"/>
                <a:gd name="T66" fmla="*/ 77 w 97"/>
                <a:gd name="T67" fmla="*/ 130 h 136"/>
                <a:gd name="T68" fmla="*/ 93 w 97"/>
                <a:gd name="T69" fmla="*/ 112 h 136"/>
                <a:gd name="T70" fmla="*/ 96 w 97"/>
                <a:gd name="T71" fmla="*/ 87 h 136"/>
                <a:gd name="T72" fmla="*/ 91 w 97"/>
                <a:gd name="T73" fmla="*/ 7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7" h="136">
                  <a:moveTo>
                    <a:pt x="91" y="70"/>
                  </a:moveTo>
                  <a:cubicBezTo>
                    <a:pt x="88" y="64"/>
                    <a:pt x="84" y="59"/>
                    <a:pt x="80" y="55"/>
                  </a:cubicBezTo>
                  <a:cubicBezTo>
                    <a:pt x="75" y="52"/>
                    <a:pt x="70" y="48"/>
                    <a:pt x="65" y="46"/>
                  </a:cubicBezTo>
                  <a:cubicBezTo>
                    <a:pt x="54" y="42"/>
                    <a:pt x="42" y="41"/>
                    <a:pt x="29" y="47"/>
                  </a:cubicBezTo>
                  <a:cubicBezTo>
                    <a:pt x="30" y="27"/>
                    <a:pt x="30" y="27"/>
                    <a:pt x="30" y="27"/>
                  </a:cubicBezTo>
                  <a:cubicBezTo>
                    <a:pt x="69" y="27"/>
                    <a:pt x="69" y="27"/>
                    <a:pt x="69" y="27"/>
                  </a:cubicBezTo>
                  <a:cubicBezTo>
                    <a:pt x="74" y="27"/>
                    <a:pt x="78" y="26"/>
                    <a:pt x="81" y="23"/>
                  </a:cubicBezTo>
                  <a:cubicBezTo>
                    <a:pt x="83" y="21"/>
                    <a:pt x="84" y="18"/>
                    <a:pt x="84" y="14"/>
                  </a:cubicBezTo>
                  <a:cubicBezTo>
                    <a:pt x="83" y="9"/>
                    <a:pt x="80" y="0"/>
                    <a:pt x="66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3" y="0"/>
                    <a:pt x="9" y="2"/>
                    <a:pt x="7" y="5"/>
                  </a:cubicBezTo>
                  <a:cubicBezTo>
                    <a:pt x="4" y="7"/>
                    <a:pt x="3" y="11"/>
                    <a:pt x="3" y="17"/>
                  </a:cubicBezTo>
                  <a:cubicBezTo>
                    <a:pt x="0" y="59"/>
                    <a:pt x="0" y="59"/>
                    <a:pt x="0" y="59"/>
                  </a:cubicBezTo>
                  <a:cubicBezTo>
                    <a:pt x="0" y="65"/>
                    <a:pt x="0" y="65"/>
                    <a:pt x="0" y="66"/>
                  </a:cubicBezTo>
                  <a:cubicBezTo>
                    <a:pt x="0" y="69"/>
                    <a:pt x="2" y="72"/>
                    <a:pt x="5" y="75"/>
                  </a:cubicBezTo>
                  <a:cubicBezTo>
                    <a:pt x="8" y="78"/>
                    <a:pt x="12" y="79"/>
                    <a:pt x="15" y="79"/>
                  </a:cubicBezTo>
                  <a:cubicBezTo>
                    <a:pt x="19" y="79"/>
                    <a:pt x="23" y="77"/>
                    <a:pt x="27" y="74"/>
                  </a:cubicBezTo>
                  <a:cubicBezTo>
                    <a:pt x="30" y="71"/>
                    <a:pt x="33" y="69"/>
                    <a:pt x="35" y="67"/>
                  </a:cubicBezTo>
                  <a:cubicBezTo>
                    <a:pt x="36" y="67"/>
                    <a:pt x="39" y="66"/>
                    <a:pt x="44" y="66"/>
                  </a:cubicBezTo>
                  <a:cubicBezTo>
                    <a:pt x="48" y="66"/>
                    <a:pt x="51" y="67"/>
                    <a:pt x="54" y="69"/>
                  </a:cubicBezTo>
                  <a:cubicBezTo>
                    <a:pt x="57" y="70"/>
                    <a:pt x="60" y="73"/>
                    <a:pt x="62" y="76"/>
                  </a:cubicBezTo>
                  <a:cubicBezTo>
                    <a:pt x="64" y="80"/>
                    <a:pt x="65" y="84"/>
                    <a:pt x="66" y="89"/>
                  </a:cubicBezTo>
                  <a:cubicBezTo>
                    <a:pt x="67" y="94"/>
                    <a:pt x="66" y="98"/>
                    <a:pt x="65" y="102"/>
                  </a:cubicBezTo>
                  <a:cubicBezTo>
                    <a:pt x="64" y="106"/>
                    <a:pt x="62" y="108"/>
                    <a:pt x="59" y="110"/>
                  </a:cubicBezTo>
                  <a:cubicBezTo>
                    <a:pt x="56" y="112"/>
                    <a:pt x="53" y="113"/>
                    <a:pt x="49" y="113"/>
                  </a:cubicBezTo>
                  <a:cubicBezTo>
                    <a:pt x="45" y="113"/>
                    <a:pt x="41" y="112"/>
                    <a:pt x="37" y="110"/>
                  </a:cubicBezTo>
                  <a:cubicBezTo>
                    <a:pt x="33" y="107"/>
                    <a:pt x="30" y="103"/>
                    <a:pt x="28" y="99"/>
                  </a:cubicBezTo>
                  <a:cubicBezTo>
                    <a:pt x="23" y="90"/>
                    <a:pt x="17" y="88"/>
                    <a:pt x="13" y="88"/>
                  </a:cubicBezTo>
                  <a:cubicBezTo>
                    <a:pt x="9" y="88"/>
                    <a:pt x="6" y="90"/>
                    <a:pt x="4" y="92"/>
                  </a:cubicBezTo>
                  <a:cubicBezTo>
                    <a:pt x="2" y="95"/>
                    <a:pt x="1" y="98"/>
                    <a:pt x="1" y="101"/>
                  </a:cubicBezTo>
                  <a:cubicBezTo>
                    <a:pt x="2" y="105"/>
                    <a:pt x="4" y="110"/>
                    <a:pt x="7" y="116"/>
                  </a:cubicBezTo>
                  <a:cubicBezTo>
                    <a:pt x="11" y="121"/>
                    <a:pt x="16" y="126"/>
                    <a:pt x="24" y="130"/>
                  </a:cubicBezTo>
                  <a:cubicBezTo>
                    <a:pt x="31" y="134"/>
                    <a:pt x="41" y="136"/>
                    <a:pt x="52" y="136"/>
                  </a:cubicBezTo>
                  <a:cubicBezTo>
                    <a:pt x="61" y="136"/>
                    <a:pt x="70" y="134"/>
                    <a:pt x="77" y="130"/>
                  </a:cubicBezTo>
                  <a:cubicBezTo>
                    <a:pt x="84" y="125"/>
                    <a:pt x="90" y="119"/>
                    <a:pt x="93" y="112"/>
                  </a:cubicBezTo>
                  <a:cubicBezTo>
                    <a:pt x="96" y="105"/>
                    <a:pt x="97" y="96"/>
                    <a:pt x="96" y="87"/>
                  </a:cubicBezTo>
                  <a:cubicBezTo>
                    <a:pt x="95" y="81"/>
                    <a:pt x="93" y="75"/>
                    <a:pt x="91" y="70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41" name="Freeform 128">
              <a:extLst>
                <a:ext uri="{FF2B5EF4-FFF2-40B4-BE49-F238E27FC236}">
                  <a16:creationId xmlns:a16="http://schemas.microsoft.com/office/drawing/2014/main" id="{C4522F77-2B6F-44E3-AF53-4F0C48595C6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3673" y="5169207"/>
              <a:ext cx="372882" cy="338984"/>
            </a:xfrm>
            <a:custGeom>
              <a:avLst/>
              <a:gdLst>
                <a:gd name="T0" fmla="*/ 311 w 349"/>
                <a:gd name="T1" fmla="*/ 317 h 317"/>
                <a:gd name="T2" fmla="*/ 74 w 349"/>
                <a:gd name="T3" fmla="*/ 317 h 317"/>
                <a:gd name="T4" fmla="*/ 30 w 349"/>
                <a:gd name="T5" fmla="*/ 277 h 317"/>
                <a:gd name="T6" fmla="*/ 2 w 349"/>
                <a:gd name="T7" fmla="*/ 40 h 317"/>
                <a:gd name="T8" fmla="*/ 38 w 349"/>
                <a:gd name="T9" fmla="*/ 0 h 317"/>
                <a:gd name="T10" fmla="*/ 274 w 349"/>
                <a:gd name="T11" fmla="*/ 0 h 317"/>
                <a:gd name="T12" fmla="*/ 319 w 349"/>
                <a:gd name="T13" fmla="*/ 40 h 317"/>
                <a:gd name="T14" fmla="*/ 346 w 349"/>
                <a:gd name="T15" fmla="*/ 277 h 317"/>
                <a:gd name="T16" fmla="*/ 311 w 349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7">
                  <a:moveTo>
                    <a:pt x="311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30" y="27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9" y="299"/>
                    <a:pt x="333" y="317"/>
                    <a:pt x="311" y="317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42" name="Freeform 129">
              <a:extLst>
                <a:ext uri="{FF2B5EF4-FFF2-40B4-BE49-F238E27FC236}">
                  <a16:creationId xmlns:a16="http://schemas.microsoft.com/office/drawing/2014/main" id="{532C7A2D-4B50-4DFB-8373-91C213FA60F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1696" y="5182201"/>
              <a:ext cx="324859" cy="325989"/>
            </a:xfrm>
            <a:custGeom>
              <a:avLst/>
              <a:gdLst>
                <a:gd name="T0" fmla="*/ 274 w 304"/>
                <a:gd name="T1" fmla="*/ 28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59 w 304"/>
                <a:gd name="T11" fmla="*/ 0 h 305"/>
                <a:gd name="T12" fmla="*/ 274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8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0"/>
                    <a:pt x="0" y="293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7"/>
                    <a:pt x="273" y="17"/>
                    <a:pt x="274" y="28"/>
                  </a:cubicBezTo>
                  <a:close/>
                </a:path>
              </a:pathLst>
            </a:custGeom>
            <a:solidFill>
              <a:srgbClr val="484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43" name="Freeform 130">
              <a:extLst>
                <a:ext uri="{FF2B5EF4-FFF2-40B4-BE49-F238E27FC236}">
                  <a16:creationId xmlns:a16="http://schemas.microsoft.com/office/drawing/2014/main" id="{4DD346D6-09FD-429C-8B04-B3ED20A39BE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8815" y="5265817"/>
              <a:ext cx="114125" cy="144068"/>
            </a:xfrm>
            <a:custGeom>
              <a:avLst/>
              <a:gdLst>
                <a:gd name="T0" fmla="*/ 100 w 107"/>
                <a:gd name="T1" fmla="*/ 112 h 135"/>
                <a:gd name="T2" fmla="*/ 88 w 107"/>
                <a:gd name="T3" fmla="*/ 108 h 135"/>
                <a:gd name="T4" fmla="*/ 48 w 107"/>
                <a:gd name="T5" fmla="*/ 108 h 135"/>
                <a:gd name="T6" fmla="*/ 48 w 107"/>
                <a:gd name="T7" fmla="*/ 108 h 135"/>
                <a:gd name="T8" fmla="*/ 64 w 107"/>
                <a:gd name="T9" fmla="*/ 91 h 135"/>
                <a:gd name="T10" fmla="*/ 81 w 107"/>
                <a:gd name="T11" fmla="*/ 75 h 135"/>
                <a:gd name="T12" fmla="*/ 91 w 107"/>
                <a:gd name="T13" fmla="*/ 61 h 135"/>
                <a:gd name="T14" fmla="*/ 94 w 107"/>
                <a:gd name="T15" fmla="*/ 39 h 135"/>
                <a:gd name="T16" fmla="*/ 90 w 107"/>
                <a:gd name="T17" fmla="*/ 25 h 135"/>
                <a:gd name="T18" fmla="*/ 81 w 107"/>
                <a:gd name="T19" fmla="*/ 12 h 135"/>
                <a:gd name="T20" fmla="*/ 68 w 107"/>
                <a:gd name="T21" fmla="*/ 4 h 135"/>
                <a:gd name="T22" fmla="*/ 43 w 107"/>
                <a:gd name="T23" fmla="*/ 0 h 135"/>
                <a:gd name="T24" fmla="*/ 23 w 107"/>
                <a:gd name="T25" fmla="*/ 3 h 135"/>
                <a:gd name="T26" fmla="*/ 9 w 107"/>
                <a:gd name="T27" fmla="*/ 12 h 135"/>
                <a:gd name="T28" fmla="*/ 2 w 107"/>
                <a:gd name="T29" fmla="*/ 25 h 135"/>
                <a:gd name="T30" fmla="*/ 1 w 107"/>
                <a:gd name="T31" fmla="*/ 39 h 135"/>
                <a:gd name="T32" fmla="*/ 6 w 107"/>
                <a:gd name="T33" fmla="*/ 49 h 135"/>
                <a:gd name="T34" fmla="*/ 16 w 107"/>
                <a:gd name="T35" fmla="*/ 53 h 135"/>
                <a:gd name="T36" fmla="*/ 25 w 107"/>
                <a:gd name="T37" fmla="*/ 49 h 135"/>
                <a:gd name="T38" fmla="*/ 29 w 107"/>
                <a:gd name="T39" fmla="*/ 39 h 135"/>
                <a:gd name="T40" fmla="*/ 31 w 107"/>
                <a:gd name="T41" fmla="*/ 32 h 135"/>
                <a:gd name="T42" fmla="*/ 46 w 107"/>
                <a:gd name="T43" fmla="*/ 23 h 135"/>
                <a:gd name="T44" fmla="*/ 54 w 107"/>
                <a:gd name="T45" fmla="*/ 26 h 135"/>
                <a:gd name="T46" fmla="*/ 61 w 107"/>
                <a:gd name="T47" fmla="*/ 31 h 135"/>
                <a:gd name="T48" fmla="*/ 64 w 107"/>
                <a:gd name="T49" fmla="*/ 40 h 135"/>
                <a:gd name="T50" fmla="*/ 63 w 107"/>
                <a:gd name="T51" fmla="*/ 49 h 135"/>
                <a:gd name="T52" fmla="*/ 58 w 107"/>
                <a:gd name="T53" fmla="*/ 59 h 135"/>
                <a:gd name="T54" fmla="*/ 47 w 107"/>
                <a:gd name="T55" fmla="*/ 69 h 135"/>
                <a:gd name="T56" fmla="*/ 35 w 107"/>
                <a:gd name="T57" fmla="*/ 80 h 135"/>
                <a:gd name="T58" fmla="*/ 16 w 107"/>
                <a:gd name="T59" fmla="*/ 101 h 135"/>
                <a:gd name="T60" fmla="*/ 11 w 107"/>
                <a:gd name="T61" fmla="*/ 110 h 135"/>
                <a:gd name="T62" fmla="*/ 10 w 107"/>
                <a:gd name="T63" fmla="*/ 120 h 135"/>
                <a:gd name="T64" fmla="*/ 16 w 107"/>
                <a:gd name="T65" fmla="*/ 131 h 135"/>
                <a:gd name="T66" fmla="*/ 28 w 107"/>
                <a:gd name="T67" fmla="*/ 135 h 135"/>
                <a:gd name="T68" fmla="*/ 93 w 107"/>
                <a:gd name="T69" fmla="*/ 135 h 135"/>
                <a:gd name="T70" fmla="*/ 104 w 107"/>
                <a:gd name="T71" fmla="*/ 131 h 135"/>
                <a:gd name="T72" fmla="*/ 106 w 107"/>
                <a:gd name="T73" fmla="*/ 122 h 135"/>
                <a:gd name="T74" fmla="*/ 100 w 107"/>
                <a:gd name="T75" fmla="*/ 112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7" h="135">
                  <a:moveTo>
                    <a:pt x="100" y="112"/>
                  </a:moveTo>
                  <a:cubicBezTo>
                    <a:pt x="97" y="110"/>
                    <a:pt x="93" y="108"/>
                    <a:pt x="88" y="108"/>
                  </a:cubicBezTo>
                  <a:cubicBezTo>
                    <a:pt x="48" y="108"/>
                    <a:pt x="48" y="108"/>
                    <a:pt x="48" y="108"/>
                  </a:cubicBezTo>
                  <a:cubicBezTo>
                    <a:pt x="48" y="108"/>
                    <a:pt x="48" y="108"/>
                    <a:pt x="48" y="108"/>
                  </a:cubicBezTo>
                  <a:cubicBezTo>
                    <a:pt x="51" y="104"/>
                    <a:pt x="56" y="98"/>
                    <a:pt x="64" y="91"/>
                  </a:cubicBezTo>
                  <a:cubicBezTo>
                    <a:pt x="72" y="84"/>
                    <a:pt x="78" y="79"/>
                    <a:pt x="81" y="75"/>
                  </a:cubicBezTo>
                  <a:cubicBezTo>
                    <a:pt x="85" y="72"/>
                    <a:pt x="88" y="67"/>
                    <a:pt x="91" y="61"/>
                  </a:cubicBezTo>
                  <a:cubicBezTo>
                    <a:pt x="94" y="54"/>
                    <a:pt x="95" y="47"/>
                    <a:pt x="94" y="39"/>
                  </a:cubicBezTo>
                  <a:cubicBezTo>
                    <a:pt x="94" y="34"/>
                    <a:pt x="92" y="29"/>
                    <a:pt x="90" y="25"/>
                  </a:cubicBezTo>
                  <a:cubicBezTo>
                    <a:pt x="88" y="20"/>
                    <a:pt x="84" y="16"/>
                    <a:pt x="81" y="12"/>
                  </a:cubicBezTo>
                  <a:cubicBezTo>
                    <a:pt x="77" y="9"/>
                    <a:pt x="73" y="6"/>
                    <a:pt x="68" y="4"/>
                  </a:cubicBezTo>
                  <a:cubicBezTo>
                    <a:pt x="61" y="1"/>
                    <a:pt x="53" y="0"/>
                    <a:pt x="43" y="0"/>
                  </a:cubicBezTo>
                  <a:cubicBezTo>
                    <a:pt x="36" y="0"/>
                    <a:pt x="29" y="1"/>
                    <a:pt x="23" y="3"/>
                  </a:cubicBezTo>
                  <a:cubicBezTo>
                    <a:pt x="18" y="5"/>
                    <a:pt x="13" y="9"/>
                    <a:pt x="9" y="12"/>
                  </a:cubicBezTo>
                  <a:cubicBezTo>
                    <a:pt x="6" y="16"/>
                    <a:pt x="4" y="21"/>
                    <a:pt x="2" y="25"/>
                  </a:cubicBezTo>
                  <a:cubicBezTo>
                    <a:pt x="1" y="30"/>
                    <a:pt x="0" y="35"/>
                    <a:pt x="1" y="39"/>
                  </a:cubicBezTo>
                  <a:cubicBezTo>
                    <a:pt x="1" y="43"/>
                    <a:pt x="3" y="47"/>
                    <a:pt x="6" y="49"/>
                  </a:cubicBezTo>
                  <a:cubicBezTo>
                    <a:pt x="9" y="52"/>
                    <a:pt x="12" y="53"/>
                    <a:pt x="16" y="53"/>
                  </a:cubicBezTo>
                  <a:cubicBezTo>
                    <a:pt x="20" y="53"/>
                    <a:pt x="23" y="51"/>
                    <a:pt x="25" y="49"/>
                  </a:cubicBezTo>
                  <a:cubicBezTo>
                    <a:pt x="27" y="46"/>
                    <a:pt x="28" y="43"/>
                    <a:pt x="29" y="39"/>
                  </a:cubicBezTo>
                  <a:cubicBezTo>
                    <a:pt x="30" y="33"/>
                    <a:pt x="31" y="32"/>
                    <a:pt x="31" y="32"/>
                  </a:cubicBezTo>
                  <a:cubicBezTo>
                    <a:pt x="34" y="26"/>
                    <a:pt x="39" y="23"/>
                    <a:pt x="46" y="23"/>
                  </a:cubicBezTo>
                  <a:cubicBezTo>
                    <a:pt x="49" y="23"/>
                    <a:pt x="52" y="24"/>
                    <a:pt x="54" y="26"/>
                  </a:cubicBezTo>
                  <a:cubicBezTo>
                    <a:pt x="57" y="27"/>
                    <a:pt x="59" y="29"/>
                    <a:pt x="61" y="31"/>
                  </a:cubicBezTo>
                  <a:cubicBezTo>
                    <a:pt x="63" y="34"/>
                    <a:pt x="64" y="37"/>
                    <a:pt x="64" y="40"/>
                  </a:cubicBezTo>
                  <a:cubicBezTo>
                    <a:pt x="65" y="43"/>
                    <a:pt x="64" y="46"/>
                    <a:pt x="63" y="49"/>
                  </a:cubicBezTo>
                  <a:cubicBezTo>
                    <a:pt x="62" y="52"/>
                    <a:pt x="60" y="56"/>
                    <a:pt x="58" y="59"/>
                  </a:cubicBezTo>
                  <a:cubicBezTo>
                    <a:pt x="55" y="62"/>
                    <a:pt x="51" y="65"/>
                    <a:pt x="47" y="69"/>
                  </a:cubicBezTo>
                  <a:cubicBezTo>
                    <a:pt x="45" y="71"/>
                    <a:pt x="41" y="74"/>
                    <a:pt x="35" y="80"/>
                  </a:cubicBezTo>
                  <a:cubicBezTo>
                    <a:pt x="29" y="86"/>
                    <a:pt x="23" y="93"/>
                    <a:pt x="16" y="101"/>
                  </a:cubicBezTo>
                  <a:cubicBezTo>
                    <a:pt x="14" y="104"/>
                    <a:pt x="13" y="107"/>
                    <a:pt x="11" y="110"/>
                  </a:cubicBezTo>
                  <a:cubicBezTo>
                    <a:pt x="10" y="114"/>
                    <a:pt x="9" y="117"/>
                    <a:pt x="10" y="120"/>
                  </a:cubicBezTo>
                  <a:cubicBezTo>
                    <a:pt x="10" y="124"/>
                    <a:pt x="12" y="128"/>
                    <a:pt x="16" y="131"/>
                  </a:cubicBezTo>
                  <a:cubicBezTo>
                    <a:pt x="19" y="134"/>
                    <a:pt x="23" y="135"/>
                    <a:pt x="28" y="135"/>
                  </a:cubicBezTo>
                  <a:cubicBezTo>
                    <a:pt x="93" y="135"/>
                    <a:pt x="93" y="135"/>
                    <a:pt x="93" y="135"/>
                  </a:cubicBezTo>
                  <a:cubicBezTo>
                    <a:pt x="98" y="135"/>
                    <a:pt x="101" y="134"/>
                    <a:pt x="104" y="131"/>
                  </a:cubicBezTo>
                  <a:cubicBezTo>
                    <a:pt x="106" y="129"/>
                    <a:pt x="107" y="126"/>
                    <a:pt x="106" y="122"/>
                  </a:cubicBezTo>
                  <a:cubicBezTo>
                    <a:pt x="106" y="118"/>
                    <a:pt x="104" y="114"/>
                    <a:pt x="100" y="1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44" name="Freeform 131">
              <a:extLst>
                <a:ext uri="{FF2B5EF4-FFF2-40B4-BE49-F238E27FC236}">
                  <a16:creationId xmlns:a16="http://schemas.microsoft.com/office/drawing/2014/main" id="{C9C1FFFA-37C6-4D83-83DB-7EF179736F0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258419" y="5265817"/>
              <a:ext cx="110170" cy="146328"/>
            </a:xfrm>
            <a:custGeom>
              <a:avLst/>
              <a:gdLst>
                <a:gd name="T0" fmla="*/ 82 w 103"/>
                <a:gd name="T1" fmla="*/ 17 h 137"/>
                <a:gd name="T2" fmla="*/ 65 w 103"/>
                <a:gd name="T3" fmla="*/ 4 h 137"/>
                <a:gd name="T4" fmla="*/ 43 w 103"/>
                <a:gd name="T5" fmla="*/ 0 h 137"/>
                <a:gd name="T6" fmla="*/ 24 w 103"/>
                <a:gd name="T7" fmla="*/ 3 h 137"/>
                <a:gd name="T8" fmla="*/ 10 w 103"/>
                <a:gd name="T9" fmla="*/ 13 h 137"/>
                <a:gd name="T10" fmla="*/ 2 w 103"/>
                <a:gd name="T11" fmla="*/ 28 h 137"/>
                <a:gd name="T12" fmla="*/ 1 w 103"/>
                <a:gd name="T13" fmla="*/ 46 h 137"/>
                <a:gd name="T14" fmla="*/ 6 w 103"/>
                <a:gd name="T15" fmla="*/ 64 h 137"/>
                <a:gd name="T16" fmla="*/ 16 w 103"/>
                <a:gd name="T17" fmla="*/ 78 h 137"/>
                <a:gd name="T18" fmla="*/ 31 w 103"/>
                <a:gd name="T19" fmla="*/ 88 h 137"/>
                <a:gd name="T20" fmla="*/ 48 w 103"/>
                <a:gd name="T21" fmla="*/ 91 h 137"/>
                <a:gd name="T22" fmla="*/ 65 w 103"/>
                <a:gd name="T23" fmla="*/ 87 h 137"/>
                <a:gd name="T24" fmla="*/ 72 w 103"/>
                <a:gd name="T25" fmla="*/ 82 h 137"/>
                <a:gd name="T26" fmla="*/ 68 w 103"/>
                <a:gd name="T27" fmla="*/ 106 h 137"/>
                <a:gd name="T28" fmla="*/ 63 w 103"/>
                <a:gd name="T29" fmla="*/ 112 h 137"/>
                <a:gd name="T30" fmla="*/ 46 w 103"/>
                <a:gd name="T31" fmla="*/ 112 h 137"/>
                <a:gd name="T32" fmla="*/ 40 w 103"/>
                <a:gd name="T33" fmla="*/ 105 h 137"/>
                <a:gd name="T34" fmla="*/ 33 w 103"/>
                <a:gd name="T35" fmla="*/ 97 h 137"/>
                <a:gd name="T36" fmla="*/ 24 w 103"/>
                <a:gd name="T37" fmla="*/ 94 h 137"/>
                <a:gd name="T38" fmla="*/ 16 w 103"/>
                <a:gd name="T39" fmla="*/ 98 h 137"/>
                <a:gd name="T40" fmla="*/ 13 w 103"/>
                <a:gd name="T41" fmla="*/ 107 h 137"/>
                <a:gd name="T42" fmla="*/ 20 w 103"/>
                <a:gd name="T43" fmla="*/ 121 h 137"/>
                <a:gd name="T44" fmla="*/ 35 w 103"/>
                <a:gd name="T45" fmla="*/ 133 h 137"/>
                <a:gd name="T46" fmla="*/ 57 w 103"/>
                <a:gd name="T47" fmla="*/ 137 h 137"/>
                <a:gd name="T48" fmla="*/ 78 w 103"/>
                <a:gd name="T49" fmla="*/ 133 h 137"/>
                <a:gd name="T50" fmla="*/ 93 w 103"/>
                <a:gd name="T51" fmla="*/ 119 h 137"/>
                <a:gd name="T52" fmla="*/ 101 w 103"/>
                <a:gd name="T53" fmla="*/ 96 h 137"/>
                <a:gd name="T54" fmla="*/ 101 w 103"/>
                <a:gd name="T55" fmla="*/ 66 h 137"/>
                <a:gd name="T56" fmla="*/ 95 w 103"/>
                <a:gd name="T57" fmla="*/ 38 h 137"/>
                <a:gd name="T58" fmla="*/ 82 w 103"/>
                <a:gd name="T59" fmla="*/ 17 h 137"/>
                <a:gd name="T60" fmla="*/ 45 w 103"/>
                <a:gd name="T61" fmla="*/ 23 h 137"/>
                <a:gd name="T62" fmla="*/ 53 w 103"/>
                <a:gd name="T63" fmla="*/ 25 h 137"/>
                <a:gd name="T64" fmla="*/ 59 w 103"/>
                <a:gd name="T65" fmla="*/ 30 h 137"/>
                <a:gd name="T66" fmla="*/ 64 w 103"/>
                <a:gd name="T67" fmla="*/ 37 h 137"/>
                <a:gd name="T68" fmla="*/ 67 w 103"/>
                <a:gd name="T69" fmla="*/ 48 h 137"/>
                <a:gd name="T70" fmla="*/ 65 w 103"/>
                <a:gd name="T71" fmla="*/ 59 h 137"/>
                <a:gd name="T72" fmla="*/ 59 w 103"/>
                <a:gd name="T73" fmla="*/ 66 h 137"/>
                <a:gd name="T74" fmla="*/ 51 w 103"/>
                <a:gd name="T75" fmla="*/ 69 h 137"/>
                <a:gd name="T76" fmla="*/ 37 w 103"/>
                <a:gd name="T77" fmla="*/ 63 h 137"/>
                <a:gd name="T78" fmla="*/ 30 w 103"/>
                <a:gd name="T79" fmla="*/ 46 h 137"/>
                <a:gd name="T80" fmla="*/ 34 w 103"/>
                <a:gd name="T81" fmla="*/ 29 h 137"/>
                <a:gd name="T82" fmla="*/ 45 w 103"/>
                <a:gd name="T83" fmla="*/ 23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3" h="137">
                  <a:moveTo>
                    <a:pt x="82" y="17"/>
                  </a:moveTo>
                  <a:cubicBezTo>
                    <a:pt x="78" y="11"/>
                    <a:pt x="72" y="7"/>
                    <a:pt x="65" y="4"/>
                  </a:cubicBezTo>
                  <a:cubicBezTo>
                    <a:pt x="58" y="1"/>
                    <a:pt x="51" y="0"/>
                    <a:pt x="43" y="0"/>
                  </a:cubicBezTo>
                  <a:cubicBezTo>
                    <a:pt x="36" y="0"/>
                    <a:pt x="30" y="1"/>
                    <a:pt x="24" y="3"/>
                  </a:cubicBezTo>
                  <a:cubicBezTo>
                    <a:pt x="19" y="5"/>
                    <a:pt x="14" y="9"/>
                    <a:pt x="10" y="13"/>
                  </a:cubicBezTo>
                  <a:cubicBezTo>
                    <a:pt x="7" y="17"/>
                    <a:pt x="4" y="22"/>
                    <a:pt x="2" y="28"/>
                  </a:cubicBezTo>
                  <a:cubicBezTo>
                    <a:pt x="1" y="34"/>
                    <a:pt x="0" y="40"/>
                    <a:pt x="1" y="46"/>
                  </a:cubicBezTo>
                  <a:cubicBezTo>
                    <a:pt x="2" y="52"/>
                    <a:pt x="4" y="58"/>
                    <a:pt x="6" y="64"/>
                  </a:cubicBezTo>
                  <a:cubicBezTo>
                    <a:pt x="9" y="69"/>
                    <a:pt x="12" y="74"/>
                    <a:pt x="16" y="78"/>
                  </a:cubicBezTo>
                  <a:cubicBezTo>
                    <a:pt x="21" y="82"/>
                    <a:pt x="26" y="85"/>
                    <a:pt x="31" y="88"/>
                  </a:cubicBezTo>
                  <a:cubicBezTo>
                    <a:pt x="36" y="90"/>
                    <a:pt x="42" y="91"/>
                    <a:pt x="48" y="91"/>
                  </a:cubicBezTo>
                  <a:cubicBezTo>
                    <a:pt x="54" y="91"/>
                    <a:pt x="60" y="90"/>
                    <a:pt x="65" y="87"/>
                  </a:cubicBezTo>
                  <a:cubicBezTo>
                    <a:pt x="67" y="86"/>
                    <a:pt x="70" y="84"/>
                    <a:pt x="72" y="82"/>
                  </a:cubicBezTo>
                  <a:cubicBezTo>
                    <a:pt x="72" y="93"/>
                    <a:pt x="71" y="101"/>
                    <a:pt x="68" y="106"/>
                  </a:cubicBezTo>
                  <a:cubicBezTo>
                    <a:pt x="67" y="109"/>
                    <a:pt x="65" y="111"/>
                    <a:pt x="63" y="112"/>
                  </a:cubicBezTo>
                  <a:cubicBezTo>
                    <a:pt x="58" y="115"/>
                    <a:pt x="51" y="115"/>
                    <a:pt x="46" y="112"/>
                  </a:cubicBezTo>
                  <a:cubicBezTo>
                    <a:pt x="43" y="110"/>
                    <a:pt x="41" y="108"/>
                    <a:pt x="40" y="105"/>
                  </a:cubicBezTo>
                  <a:cubicBezTo>
                    <a:pt x="38" y="101"/>
                    <a:pt x="36" y="99"/>
                    <a:pt x="33" y="97"/>
                  </a:cubicBezTo>
                  <a:cubicBezTo>
                    <a:pt x="31" y="95"/>
                    <a:pt x="28" y="94"/>
                    <a:pt x="24" y="94"/>
                  </a:cubicBezTo>
                  <a:cubicBezTo>
                    <a:pt x="21" y="94"/>
                    <a:pt x="18" y="95"/>
                    <a:pt x="16" y="98"/>
                  </a:cubicBezTo>
                  <a:cubicBezTo>
                    <a:pt x="14" y="100"/>
                    <a:pt x="13" y="103"/>
                    <a:pt x="13" y="107"/>
                  </a:cubicBezTo>
                  <a:cubicBezTo>
                    <a:pt x="14" y="111"/>
                    <a:pt x="16" y="116"/>
                    <a:pt x="20" y="121"/>
                  </a:cubicBezTo>
                  <a:cubicBezTo>
                    <a:pt x="23" y="125"/>
                    <a:pt x="28" y="129"/>
                    <a:pt x="35" y="133"/>
                  </a:cubicBezTo>
                  <a:cubicBezTo>
                    <a:pt x="41" y="136"/>
                    <a:pt x="49" y="137"/>
                    <a:pt x="57" y="137"/>
                  </a:cubicBezTo>
                  <a:cubicBezTo>
                    <a:pt x="65" y="137"/>
                    <a:pt x="72" y="136"/>
                    <a:pt x="78" y="133"/>
                  </a:cubicBezTo>
                  <a:cubicBezTo>
                    <a:pt x="84" y="130"/>
                    <a:pt x="89" y="125"/>
                    <a:pt x="93" y="119"/>
                  </a:cubicBezTo>
                  <a:cubicBezTo>
                    <a:pt x="97" y="113"/>
                    <a:pt x="100" y="105"/>
                    <a:pt x="101" y="96"/>
                  </a:cubicBezTo>
                  <a:cubicBezTo>
                    <a:pt x="103" y="87"/>
                    <a:pt x="103" y="77"/>
                    <a:pt x="101" y="66"/>
                  </a:cubicBezTo>
                  <a:cubicBezTo>
                    <a:pt x="100" y="55"/>
                    <a:pt x="98" y="46"/>
                    <a:pt x="95" y="38"/>
                  </a:cubicBezTo>
                  <a:cubicBezTo>
                    <a:pt x="91" y="29"/>
                    <a:pt x="87" y="22"/>
                    <a:pt x="82" y="17"/>
                  </a:cubicBezTo>
                  <a:close/>
                  <a:moveTo>
                    <a:pt x="45" y="23"/>
                  </a:moveTo>
                  <a:cubicBezTo>
                    <a:pt x="47" y="23"/>
                    <a:pt x="50" y="23"/>
                    <a:pt x="53" y="25"/>
                  </a:cubicBezTo>
                  <a:cubicBezTo>
                    <a:pt x="55" y="26"/>
                    <a:pt x="57" y="28"/>
                    <a:pt x="59" y="30"/>
                  </a:cubicBezTo>
                  <a:cubicBezTo>
                    <a:pt x="61" y="32"/>
                    <a:pt x="63" y="34"/>
                    <a:pt x="64" y="37"/>
                  </a:cubicBezTo>
                  <a:cubicBezTo>
                    <a:pt x="65" y="40"/>
                    <a:pt x="66" y="44"/>
                    <a:pt x="67" y="48"/>
                  </a:cubicBezTo>
                  <a:cubicBezTo>
                    <a:pt x="67" y="52"/>
                    <a:pt x="67" y="56"/>
                    <a:pt x="65" y="59"/>
                  </a:cubicBezTo>
                  <a:cubicBezTo>
                    <a:pt x="64" y="62"/>
                    <a:pt x="62" y="64"/>
                    <a:pt x="59" y="66"/>
                  </a:cubicBezTo>
                  <a:cubicBezTo>
                    <a:pt x="56" y="68"/>
                    <a:pt x="54" y="69"/>
                    <a:pt x="51" y="69"/>
                  </a:cubicBezTo>
                  <a:cubicBezTo>
                    <a:pt x="46" y="69"/>
                    <a:pt x="41" y="67"/>
                    <a:pt x="37" y="63"/>
                  </a:cubicBezTo>
                  <a:cubicBezTo>
                    <a:pt x="34" y="59"/>
                    <a:pt x="31" y="53"/>
                    <a:pt x="30" y="46"/>
                  </a:cubicBezTo>
                  <a:cubicBezTo>
                    <a:pt x="30" y="39"/>
                    <a:pt x="31" y="33"/>
                    <a:pt x="34" y="29"/>
                  </a:cubicBezTo>
                  <a:cubicBezTo>
                    <a:pt x="36" y="25"/>
                    <a:pt x="40" y="23"/>
                    <a:pt x="45" y="2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45" name="Freeform 132">
              <a:extLst>
                <a:ext uri="{FF2B5EF4-FFF2-40B4-BE49-F238E27FC236}">
                  <a16:creationId xmlns:a16="http://schemas.microsoft.com/office/drawing/2014/main" id="{877DE2E3-159F-43FB-A827-E282A5F4C18F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3053" y="5169207"/>
              <a:ext cx="372882" cy="338984"/>
            </a:xfrm>
            <a:custGeom>
              <a:avLst/>
              <a:gdLst>
                <a:gd name="T0" fmla="*/ 311 w 349"/>
                <a:gd name="T1" fmla="*/ 317 h 317"/>
                <a:gd name="T2" fmla="*/ 74 w 349"/>
                <a:gd name="T3" fmla="*/ 317 h 317"/>
                <a:gd name="T4" fmla="*/ 30 w 349"/>
                <a:gd name="T5" fmla="*/ 277 h 317"/>
                <a:gd name="T6" fmla="*/ 2 w 349"/>
                <a:gd name="T7" fmla="*/ 40 h 317"/>
                <a:gd name="T8" fmla="*/ 38 w 349"/>
                <a:gd name="T9" fmla="*/ 0 h 317"/>
                <a:gd name="T10" fmla="*/ 274 w 349"/>
                <a:gd name="T11" fmla="*/ 0 h 317"/>
                <a:gd name="T12" fmla="*/ 319 w 349"/>
                <a:gd name="T13" fmla="*/ 40 h 317"/>
                <a:gd name="T14" fmla="*/ 346 w 349"/>
                <a:gd name="T15" fmla="*/ 277 h 317"/>
                <a:gd name="T16" fmla="*/ 311 w 349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7">
                  <a:moveTo>
                    <a:pt x="311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30" y="27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9" y="299"/>
                    <a:pt x="333" y="317"/>
                    <a:pt x="311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46" name="Freeform 133">
              <a:extLst>
                <a:ext uri="{FF2B5EF4-FFF2-40B4-BE49-F238E27FC236}">
                  <a16:creationId xmlns:a16="http://schemas.microsoft.com/office/drawing/2014/main" id="{A61E14DC-50D2-4863-A606-A6FD0CB8D75D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1075" y="5182201"/>
              <a:ext cx="324859" cy="325989"/>
            </a:xfrm>
            <a:custGeom>
              <a:avLst/>
              <a:gdLst>
                <a:gd name="T0" fmla="*/ 274 w 304"/>
                <a:gd name="T1" fmla="*/ 28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59 w 304"/>
                <a:gd name="T11" fmla="*/ 0 h 305"/>
                <a:gd name="T12" fmla="*/ 274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8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0"/>
                    <a:pt x="0" y="293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7"/>
                    <a:pt x="273" y="17"/>
                    <a:pt x="274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47" name="Freeform 134">
              <a:extLst>
                <a:ext uri="{FF2B5EF4-FFF2-40B4-BE49-F238E27FC236}">
                  <a16:creationId xmlns:a16="http://schemas.microsoft.com/office/drawing/2014/main" id="{3D7E4DD6-9AF5-4094-B93A-CECAD5C32314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9889" y="5265817"/>
              <a:ext cx="106780" cy="146328"/>
            </a:xfrm>
            <a:custGeom>
              <a:avLst/>
              <a:gdLst>
                <a:gd name="T0" fmla="*/ 87 w 100"/>
                <a:gd name="T1" fmla="*/ 68 h 137"/>
                <a:gd name="T2" fmla="*/ 77 w 100"/>
                <a:gd name="T3" fmla="*/ 61 h 137"/>
                <a:gd name="T4" fmla="*/ 84 w 100"/>
                <a:gd name="T5" fmla="*/ 51 h 137"/>
                <a:gd name="T6" fmla="*/ 87 w 100"/>
                <a:gd name="T7" fmla="*/ 34 h 137"/>
                <a:gd name="T8" fmla="*/ 82 w 100"/>
                <a:gd name="T9" fmla="*/ 21 h 137"/>
                <a:gd name="T10" fmla="*/ 72 w 100"/>
                <a:gd name="T11" fmla="*/ 9 h 137"/>
                <a:gd name="T12" fmla="*/ 58 w 100"/>
                <a:gd name="T13" fmla="*/ 2 h 137"/>
                <a:gd name="T14" fmla="*/ 42 w 100"/>
                <a:gd name="T15" fmla="*/ 0 h 137"/>
                <a:gd name="T16" fmla="*/ 23 w 100"/>
                <a:gd name="T17" fmla="*/ 3 h 137"/>
                <a:gd name="T18" fmla="*/ 10 w 100"/>
                <a:gd name="T19" fmla="*/ 11 h 137"/>
                <a:gd name="T20" fmla="*/ 2 w 100"/>
                <a:gd name="T21" fmla="*/ 21 h 137"/>
                <a:gd name="T22" fmla="*/ 1 w 100"/>
                <a:gd name="T23" fmla="*/ 32 h 137"/>
                <a:gd name="T24" fmla="*/ 6 w 100"/>
                <a:gd name="T25" fmla="*/ 42 h 137"/>
                <a:gd name="T26" fmla="*/ 15 w 100"/>
                <a:gd name="T27" fmla="*/ 46 h 137"/>
                <a:gd name="T28" fmla="*/ 21 w 100"/>
                <a:gd name="T29" fmla="*/ 44 h 137"/>
                <a:gd name="T30" fmla="*/ 25 w 100"/>
                <a:gd name="T31" fmla="*/ 40 h 137"/>
                <a:gd name="T32" fmla="*/ 27 w 100"/>
                <a:gd name="T33" fmla="*/ 33 h 137"/>
                <a:gd name="T34" fmla="*/ 30 w 100"/>
                <a:gd name="T35" fmla="*/ 27 h 137"/>
                <a:gd name="T36" fmla="*/ 34 w 100"/>
                <a:gd name="T37" fmla="*/ 24 h 137"/>
                <a:gd name="T38" fmla="*/ 42 w 100"/>
                <a:gd name="T39" fmla="*/ 23 h 137"/>
                <a:gd name="T40" fmla="*/ 53 w 100"/>
                <a:gd name="T41" fmla="*/ 26 h 137"/>
                <a:gd name="T42" fmla="*/ 58 w 100"/>
                <a:gd name="T43" fmla="*/ 36 h 137"/>
                <a:gd name="T44" fmla="*/ 54 w 100"/>
                <a:gd name="T45" fmla="*/ 47 h 137"/>
                <a:gd name="T46" fmla="*/ 43 w 100"/>
                <a:gd name="T47" fmla="*/ 51 h 137"/>
                <a:gd name="T48" fmla="*/ 39 w 100"/>
                <a:gd name="T49" fmla="*/ 51 h 137"/>
                <a:gd name="T50" fmla="*/ 28 w 100"/>
                <a:gd name="T51" fmla="*/ 55 h 137"/>
                <a:gd name="T52" fmla="*/ 25 w 100"/>
                <a:gd name="T53" fmla="*/ 64 h 137"/>
                <a:gd name="T54" fmla="*/ 29 w 100"/>
                <a:gd name="T55" fmla="*/ 73 h 137"/>
                <a:gd name="T56" fmla="*/ 39 w 100"/>
                <a:gd name="T57" fmla="*/ 76 h 137"/>
                <a:gd name="T58" fmla="*/ 44 w 100"/>
                <a:gd name="T59" fmla="*/ 76 h 137"/>
                <a:gd name="T60" fmla="*/ 49 w 100"/>
                <a:gd name="T61" fmla="*/ 75 h 137"/>
                <a:gd name="T62" fmla="*/ 63 w 100"/>
                <a:gd name="T63" fmla="*/ 80 h 137"/>
                <a:gd name="T64" fmla="*/ 70 w 100"/>
                <a:gd name="T65" fmla="*/ 94 h 137"/>
                <a:gd name="T66" fmla="*/ 68 w 100"/>
                <a:gd name="T67" fmla="*/ 105 h 137"/>
                <a:gd name="T68" fmla="*/ 62 w 100"/>
                <a:gd name="T69" fmla="*/ 112 h 137"/>
                <a:gd name="T70" fmla="*/ 53 w 100"/>
                <a:gd name="T71" fmla="*/ 114 h 137"/>
                <a:gd name="T72" fmla="*/ 40 w 100"/>
                <a:gd name="T73" fmla="*/ 109 h 137"/>
                <a:gd name="T74" fmla="*/ 29 w 100"/>
                <a:gd name="T75" fmla="*/ 92 h 137"/>
                <a:gd name="T76" fmla="*/ 24 w 100"/>
                <a:gd name="T77" fmla="*/ 87 h 137"/>
                <a:gd name="T78" fmla="*/ 17 w 100"/>
                <a:gd name="T79" fmla="*/ 85 h 137"/>
                <a:gd name="T80" fmla="*/ 8 w 100"/>
                <a:gd name="T81" fmla="*/ 89 h 137"/>
                <a:gd name="T82" fmla="*/ 5 w 100"/>
                <a:gd name="T83" fmla="*/ 99 h 137"/>
                <a:gd name="T84" fmla="*/ 9 w 100"/>
                <a:gd name="T85" fmla="*/ 111 h 137"/>
                <a:gd name="T86" fmla="*/ 19 w 100"/>
                <a:gd name="T87" fmla="*/ 123 h 137"/>
                <a:gd name="T88" fmla="*/ 35 w 100"/>
                <a:gd name="T89" fmla="*/ 133 h 137"/>
                <a:gd name="T90" fmla="*/ 56 w 100"/>
                <a:gd name="T91" fmla="*/ 137 h 137"/>
                <a:gd name="T92" fmla="*/ 75 w 100"/>
                <a:gd name="T93" fmla="*/ 134 h 137"/>
                <a:gd name="T94" fmla="*/ 90 w 100"/>
                <a:gd name="T95" fmla="*/ 124 h 137"/>
                <a:gd name="T96" fmla="*/ 98 w 100"/>
                <a:gd name="T97" fmla="*/ 110 h 137"/>
                <a:gd name="T98" fmla="*/ 100 w 100"/>
                <a:gd name="T99" fmla="*/ 93 h 137"/>
                <a:gd name="T100" fmla="*/ 96 w 100"/>
                <a:gd name="T101" fmla="*/ 80 h 137"/>
                <a:gd name="T102" fmla="*/ 87 w 100"/>
                <a:gd name="T103" fmla="*/ 68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0" h="137">
                  <a:moveTo>
                    <a:pt x="87" y="68"/>
                  </a:moveTo>
                  <a:cubicBezTo>
                    <a:pt x="84" y="66"/>
                    <a:pt x="81" y="63"/>
                    <a:pt x="77" y="61"/>
                  </a:cubicBezTo>
                  <a:cubicBezTo>
                    <a:pt x="80" y="58"/>
                    <a:pt x="83" y="55"/>
                    <a:pt x="84" y="51"/>
                  </a:cubicBezTo>
                  <a:cubicBezTo>
                    <a:pt x="87" y="46"/>
                    <a:pt x="88" y="41"/>
                    <a:pt x="87" y="34"/>
                  </a:cubicBezTo>
                  <a:cubicBezTo>
                    <a:pt x="86" y="30"/>
                    <a:pt x="85" y="25"/>
                    <a:pt x="82" y="21"/>
                  </a:cubicBezTo>
                  <a:cubicBezTo>
                    <a:pt x="80" y="16"/>
                    <a:pt x="77" y="13"/>
                    <a:pt x="72" y="9"/>
                  </a:cubicBezTo>
                  <a:cubicBezTo>
                    <a:pt x="68" y="6"/>
                    <a:pt x="64" y="4"/>
                    <a:pt x="58" y="2"/>
                  </a:cubicBezTo>
                  <a:cubicBezTo>
                    <a:pt x="53" y="1"/>
                    <a:pt x="48" y="0"/>
                    <a:pt x="42" y="0"/>
                  </a:cubicBezTo>
                  <a:cubicBezTo>
                    <a:pt x="35" y="0"/>
                    <a:pt x="29" y="1"/>
                    <a:pt x="23" y="3"/>
                  </a:cubicBezTo>
                  <a:cubicBezTo>
                    <a:pt x="18" y="5"/>
                    <a:pt x="13" y="7"/>
                    <a:pt x="10" y="11"/>
                  </a:cubicBezTo>
                  <a:cubicBezTo>
                    <a:pt x="7" y="14"/>
                    <a:pt x="4" y="17"/>
                    <a:pt x="2" y="21"/>
                  </a:cubicBezTo>
                  <a:cubicBezTo>
                    <a:pt x="1" y="25"/>
                    <a:pt x="0" y="29"/>
                    <a:pt x="1" y="32"/>
                  </a:cubicBezTo>
                  <a:cubicBezTo>
                    <a:pt x="1" y="36"/>
                    <a:pt x="3" y="39"/>
                    <a:pt x="6" y="42"/>
                  </a:cubicBezTo>
                  <a:cubicBezTo>
                    <a:pt x="8" y="44"/>
                    <a:pt x="11" y="46"/>
                    <a:pt x="15" y="46"/>
                  </a:cubicBezTo>
                  <a:cubicBezTo>
                    <a:pt x="17" y="46"/>
                    <a:pt x="19" y="45"/>
                    <a:pt x="21" y="44"/>
                  </a:cubicBezTo>
                  <a:cubicBezTo>
                    <a:pt x="23" y="43"/>
                    <a:pt x="24" y="42"/>
                    <a:pt x="25" y="40"/>
                  </a:cubicBezTo>
                  <a:cubicBezTo>
                    <a:pt x="26" y="38"/>
                    <a:pt x="27" y="35"/>
                    <a:pt x="27" y="33"/>
                  </a:cubicBezTo>
                  <a:cubicBezTo>
                    <a:pt x="28" y="30"/>
                    <a:pt x="29" y="28"/>
                    <a:pt x="30" y="27"/>
                  </a:cubicBezTo>
                  <a:cubicBezTo>
                    <a:pt x="31" y="26"/>
                    <a:pt x="32" y="25"/>
                    <a:pt x="34" y="24"/>
                  </a:cubicBezTo>
                  <a:cubicBezTo>
                    <a:pt x="36" y="23"/>
                    <a:pt x="39" y="23"/>
                    <a:pt x="42" y="23"/>
                  </a:cubicBezTo>
                  <a:cubicBezTo>
                    <a:pt x="46" y="23"/>
                    <a:pt x="50" y="24"/>
                    <a:pt x="53" y="26"/>
                  </a:cubicBezTo>
                  <a:cubicBezTo>
                    <a:pt x="55" y="29"/>
                    <a:pt x="57" y="32"/>
                    <a:pt x="58" y="36"/>
                  </a:cubicBezTo>
                  <a:cubicBezTo>
                    <a:pt x="58" y="41"/>
                    <a:pt x="57" y="45"/>
                    <a:pt x="54" y="47"/>
                  </a:cubicBezTo>
                  <a:cubicBezTo>
                    <a:pt x="51" y="50"/>
                    <a:pt x="47" y="51"/>
                    <a:pt x="43" y="51"/>
                  </a:cubicBezTo>
                  <a:cubicBezTo>
                    <a:pt x="39" y="51"/>
                    <a:pt x="39" y="51"/>
                    <a:pt x="39" y="51"/>
                  </a:cubicBezTo>
                  <a:cubicBezTo>
                    <a:pt x="34" y="51"/>
                    <a:pt x="30" y="53"/>
                    <a:pt x="28" y="55"/>
                  </a:cubicBezTo>
                  <a:cubicBezTo>
                    <a:pt x="25" y="57"/>
                    <a:pt x="24" y="60"/>
                    <a:pt x="25" y="64"/>
                  </a:cubicBezTo>
                  <a:cubicBezTo>
                    <a:pt x="25" y="68"/>
                    <a:pt x="27" y="71"/>
                    <a:pt x="29" y="73"/>
                  </a:cubicBezTo>
                  <a:cubicBezTo>
                    <a:pt x="32" y="75"/>
                    <a:pt x="35" y="76"/>
                    <a:pt x="39" y="76"/>
                  </a:cubicBezTo>
                  <a:cubicBezTo>
                    <a:pt x="40" y="76"/>
                    <a:pt x="42" y="76"/>
                    <a:pt x="44" y="76"/>
                  </a:cubicBezTo>
                  <a:cubicBezTo>
                    <a:pt x="47" y="75"/>
                    <a:pt x="48" y="75"/>
                    <a:pt x="49" y="75"/>
                  </a:cubicBezTo>
                  <a:cubicBezTo>
                    <a:pt x="55" y="75"/>
                    <a:pt x="60" y="77"/>
                    <a:pt x="63" y="80"/>
                  </a:cubicBezTo>
                  <a:cubicBezTo>
                    <a:pt x="67" y="84"/>
                    <a:pt x="69" y="88"/>
                    <a:pt x="70" y="94"/>
                  </a:cubicBezTo>
                  <a:cubicBezTo>
                    <a:pt x="70" y="98"/>
                    <a:pt x="70" y="102"/>
                    <a:pt x="68" y="105"/>
                  </a:cubicBezTo>
                  <a:cubicBezTo>
                    <a:pt x="67" y="108"/>
                    <a:pt x="65" y="110"/>
                    <a:pt x="62" y="112"/>
                  </a:cubicBezTo>
                  <a:cubicBezTo>
                    <a:pt x="59" y="113"/>
                    <a:pt x="56" y="114"/>
                    <a:pt x="53" y="114"/>
                  </a:cubicBezTo>
                  <a:cubicBezTo>
                    <a:pt x="48" y="114"/>
                    <a:pt x="43" y="112"/>
                    <a:pt x="40" y="109"/>
                  </a:cubicBezTo>
                  <a:cubicBezTo>
                    <a:pt x="36" y="105"/>
                    <a:pt x="33" y="100"/>
                    <a:pt x="29" y="92"/>
                  </a:cubicBezTo>
                  <a:cubicBezTo>
                    <a:pt x="28" y="90"/>
                    <a:pt x="26" y="88"/>
                    <a:pt x="24" y="87"/>
                  </a:cubicBezTo>
                  <a:cubicBezTo>
                    <a:pt x="22" y="86"/>
                    <a:pt x="20" y="85"/>
                    <a:pt x="17" y="85"/>
                  </a:cubicBezTo>
                  <a:cubicBezTo>
                    <a:pt x="13" y="85"/>
                    <a:pt x="10" y="86"/>
                    <a:pt x="8" y="89"/>
                  </a:cubicBezTo>
                  <a:cubicBezTo>
                    <a:pt x="5" y="92"/>
                    <a:pt x="4" y="95"/>
                    <a:pt x="5" y="99"/>
                  </a:cubicBezTo>
                  <a:cubicBezTo>
                    <a:pt x="5" y="103"/>
                    <a:pt x="6" y="106"/>
                    <a:pt x="9" y="111"/>
                  </a:cubicBezTo>
                  <a:cubicBezTo>
                    <a:pt x="11" y="115"/>
                    <a:pt x="15" y="119"/>
                    <a:pt x="19" y="123"/>
                  </a:cubicBezTo>
                  <a:cubicBezTo>
                    <a:pt x="23" y="127"/>
                    <a:pt x="29" y="131"/>
                    <a:pt x="35" y="133"/>
                  </a:cubicBezTo>
                  <a:cubicBezTo>
                    <a:pt x="41" y="136"/>
                    <a:pt x="48" y="137"/>
                    <a:pt x="56" y="137"/>
                  </a:cubicBezTo>
                  <a:cubicBezTo>
                    <a:pt x="63" y="137"/>
                    <a:pt x="69" y="136"/>
                    <a:pt x="75" y="134"/>
                  </a:cubicBezTo>
                  <a:cubicBezTo>
                    <a:pt x="81" y="132"/>
                    <a:pt x="86" y="128"/>
                    <a:pt x="90" y="124"/>
                  </a:cubicBezTo>
                  <a:cubicBezTo>
                    <a:pt x="94" y="120"/>
                    <a:pt x="97" y="115"/>
                    <a:pt x="98" y="110"/>
                  </a:cubicBezTo>
                  <a:cubicBezTo>
                    <a:pt x="100" y="104"/>
                    <a:pt x="100" y="99"/>
                    <a:pt x="100" y="93"/>
                  </a:cubicBezTo>
                  <a:cubicBezTo>
                    <a:pt x="99" y="88"/>
                    <a:pt x="98" y="84"/>
                    <a:pt x="96" y="80"/>
                  </a:cubicBezTo>
                  <a:cubicBezTo>
                    <a:pt x="93" y="75"/>
                    <a:pt x="90" y="72"/>
                    <a:pt x="87" y="68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48" name="Freeform 135">
              <a:extLst>
                <a:ext uri="{FF2B5EF4-FFF2-40B4-BE49-F238E27FC236}">
                  <a16:creationId xmlns:a16="http://schemas.microsoft.com/office/drawing/2014/main" id="{DAE3A0D6-274B-4437-AA48-C6579E90E6D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693448" y="5264688"/>
              <a:ext cx="105650" cy="147458"/>
            </a:xfrm>
            <a:custGeom>
              <a:avLst/>
              <a:gdLst>
                <a:gd name="T0" fmla="*/ 74 w 99"/>
                <a:gd name="T1" fmla="*/ 13 h 138"/>
                <a:gd name="T2" fmla="*/ 59 w 99"/>
                <a:gd name="T3" fmla="*/ 4 h 138"/>
                <a:gd name="T4" fmla="*/ 41 w 99"/>
                <a:gd name="T5" fmla="*/ 0 h 138"/>
                <a:gd name="T6" fmla="*/ 17 w 99"/>
                <a:gd name="T7" fmla="*/ 8 h 138"/>
                <a:gd name="T8" fmla="*/ 3 w 99"/>
                <a:gd name="T9" fmla="*/ 28 h 138"/>
                <a:gd name="T10" fmla="*/ 0 w 99"/>
                <a:gd name="T11" fmla="*/ 47 h 138"/>
                <a:gd name="T12" fmla="*/ 2 w 99"/>
                <a:gd name="T13" fmla="*/ 71 h 138"/>
                <a:gd name="T14" fmla="*/ 5 w 99"/>
                <a:gd name="T15" fmla="*/ 91 h 138"/>
                <a:gd name="T16" fmla="*/ 12 w 99"/>
                <a:gd name="T17" fmla="*/ 108 h 138"/>
                <a:gd name="T18" fmla="*/ 31 w 99"/>
                <a:gd name="T19" fmla="*/ 130 h 138"/>
                <a:gd name="T20" fmla="*/ 58 w 99"/>
                <a:gd name="T21" fmla="*/ 138 h 138"/>
                <a:gd name="T22" fmla="*/ 80 w 99"/>
                <a:gd name="T23" fmla="*/ 132 h 138"/>
                <a:gd name="T24" fmla="*/ 94 w 99"/>
                <a:gd name="T25" fmla="*/ 115 h 138"/>
                <a:gd name="T26" fmla="*/ 99 w 99"/>
                <a:gd name="T27" fmla="*/ 95 h 138"/>
                <a:gd name="T28" fmla="*/ 98 w 99"/>
                <a:gd name="T29" fmla="*/ 70 h 138"/>
                <a:gd name="T30" fmla="*/ 86 w 99"/>
                <a:gd name="T31" fmla="*/ 28 h 138"/>
                <a:gd name="T32" fmla="*/ 74 w 99"/>
                <a:gd name="T33" fmla="*/ 13 h 138"/>
                <a:gd name="T34" fmla="*/ 67 w 99"/>
                <a:gd name="T35" fmla="*/ 68 h 138"/>
                <a:gd name="T36" fmla="*/ 69 w 99"/>
                <a:gd name="T37" fmla="*/ 95 h 138"/>
                <a:gd name="T38" fmla="*/ 65 w 99"/>
                <a:gd name="T39" fmla="*/ 110 h 138"/>
                <a:gd name="T40" fmla="*/ 55 w 99"/>
                <a:gd name="T41" fmla="*/ 114 h 138"/>
                <a:gd name="T42" fmla="*/ 44 w 99"/>
                <a:gd name="T43" fmla="*/ 110 h 138"/>
                <a:gd name="T44" fmla="*/ 37 w 99"/>
                <a:gd name="T45" fmla="*/ 95 h 138"/>
                <a:gd name="T46" fmla="*/ 32 w 99"/>
                <a:gd name="T47" fmla="*/ 69 h 138"/>
                <a:gd name="T48" fmla="*/ 32 w 99"/>
                <a:gd name="T49" fmla="*/ 34 h 138"/>
                <a:gd name="T50" fmla="*/ 44 w 99"/>
                <a:gd name="T51" fmla="*/ 24 h 138"/>
                <a:gd name="T52" fmla="*/ 55 w 99"/>
                <a:gd name="T53" fmla="*/ 28 h 138"/>
                <a:gd name="T54" fmla="*/ 63 w 99"/>
                <a:gd name="T55" fmla="*/ 42 h 138"/>
                <a:gd name="T56" fmla="*/ 67 w 99"/>
                <a:gd name="T57" fmla="*/ 68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99" h="138">
                  <a:moveTo>
                    <a:pt x="74" y="13"/>
                  </a:moveTo>
                  <a:cubicBezTo>
                    <a:pt x="70" y="9"/>
                    <a:pt x="65" y="6"/>
                    <a:pt x="59" y="4"/>
                  </a:cubicBezTo>
                  <a:cubicBezTo>
                    <a:pt x="54" y="1"/>
                    <a:pt x="47" y="0"/>
                    <a:pt x="41" y="0"/>
                  </a:cubicBezTo>
                  <a:cubicBezTo>
                    <a:pt x="31" y="0"/>
                    <a:pt x="23" y="3"/>
                    <a:pt x="17" y="8"/>
                  </a:cubicBezTo>
                  <a:cubicBezTo>
                    <a:pt x="10" y="12"/>
                    <a:pt x="6" y="19"/>
                    <a:pt x="3" y="28"/>
                  </a:cubicBezTo>
                  <a:cubicBezTo>
                    <a:pt x="1" y="34"/>
                    <a:pt x="1" y="40"/>
                    <a:pt x="0" y="47"/>
                  </a:cubicBezTo>
                  <a:cubicBezTo>
                    <a:pt x="0" y="54"/>
                    <a:pt x="1" y="63"/>
                    <a:pt x="2" y="71"/>
                  </a:cubicBezTo>
                  <a:cubicBezTo>
                    <a:pt x="3" y="78"/>
                    <a:pt x="4" y="85"/>
                    <a:pt x="5" y="91"/>
                  </a:cubicBezTo>
                  <a:cubicBezTo>
                    <a:pt x="7" y="97"/>
                    <a:pt x="9" y="103"/>
                    <a:pt x="12" y="108"/>
                  </a:cubicBezTo>
                  <a:cubicBezTo>
                    <a:pt x="16" y="117"/>
                    <a:pt x="23" y="125"/>
                    <a:pt x="31" y="130"/>
                  </a:cubicBezTo>
                  <a:cubicBezTo>
                    <a:pt x="39" y="135"/>
                    <a:pt x="48" y="138"/>
                    <a:pt x="58" y="138"/>
                  </a:cubicBezTo>
                  <a:cubicBezTo>
                    <a:pt x="66" y="138"/>
                    <a:pt x="73" y="136"/>
                    <a:pt x="80" y="132"/>
                  </a:cubicBezTo>
                  <a:cubicBezTo>
                    <a:pt x="86" y="128"/>
                    <a:pt x="91" y="122"/>
                    <a:pt x="94" y="115"/>
                  </a:cubicBezTo>
                  <a:cubicBezTo>
                    <a:pt x="97" y="109"/>
                    <a:pt x="98" y="102"/>
                    <a:pt x="99" y="95"/>
                  </a:cubicBezTo>
                  <a:cubicBezTo>
                    <a:pt x="99" y="88"/>
                    <a:pt x="99" y="80"/>
                    <a:pt x="98" y="70"/>
                  </a:cubicBezTo>
                  <a:cubicBezTo>
                    <a:pt x="96" y="52"/>
                    <a:pt x="92" y="38"/>
                    <a:pt x="86" y="28"/>
                  </a:cubicBezTo>
                  <a:cubicBezTo>
                    <a:pt x="82" y="22"/>
                    <a:pt x="78" y="17"/>
                    <a:pt x="74" y="13"/>
                  </a:cubicBezTo>
                  <a:close/>
                  <a:moveTo>
                    <a:pt x="67" y="68"/>
                  </a:moveTo>
                  <a:cubicBezTo>
                    <a:pt x="69" y="79"/>
                    <a:pt x="69" y="88"/>
                    <a:pt x="69" y="95"/>
                  </a:cubicBezTo>
                  <a:cubicBezTo>
                    <a:pt x="68" y="102"/>
                    <a:pt x="67" y="107"/>
                    <a:pt x="65" y="110"/>
                  </a:cubicBezTo>
                  <a:cubicBezTo>
                    <a:pt x="62" y="113"/>
                    <a:pt x="59" y="114"/>
                    <a:pt x="55" y="114"/>
                  </a:cubicBezTo>
                  <a:cubicBezTo>
                    <a:pt x="50" y="114"/>
                    <a:pt x="47" y="113"/>
                    <a:pt x="44" y="110"/>
                  </a:cubicBezTo>
                  <a:cubicBezTo>
                    <a:pt x="41" y="107"/>
                    <a:pt x="39" y="102"/>
                    <a:pt x="37" y="95"/>
                  </a:cubicBezTo>
                  <a:cubicBezTo>
                    <a:pt x="35" y="89"/>
                    <a:pt x="33" y="80"/>
                    <a:pt x="32" y="69"/>
                  </a:cubicBezTo>
                  <a:cubicBezTo>
                    <a:pt x="30" y="53"/>
                    <a:pt x="30" y="41"/>
                    <a:pt x="32" y="34"/>
                  </a:cubicBezTo>
                  <a:cubicBezTo>
                    <a:pt x="34" y="27"/>
                    <a:pt x="38" y="24"/>
                    <a:pt x="44" y="24"/>
                  </a:cubicBezTo>
                  <a:cubicBezTo>
                    <a:pt x="49" y="24"/>
                    <a:pt x="52" y="26"/>
                    <a:pt x="55" y="28"/>
                  </a:cubicBezTo>
                  <a:cubicBezTo>
                    <a:pt x="58" y="31"/>
                    <a:pt x="61" y="36"/>
                    <a:pt x="63" y="42"/>
                  </a:cubicBezTo>
                  <a:cubicBezTo>
                    <a:pt x="65" y="49"/>
                    <a:pt x="66" y="58"/>
                    <a:pt x="67" y="68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49" name="Freeform 136">
              <a:extLst>
                <a:ext uri="{FF2B5EF4-FFF2-40B4-BE49-F238E27FC236}">
                  <a16:creationId xmlns:a16="http://schemas.microsoft.com/office/drawing/2014/main" id="{5CA917BB-D90A-40A2-9C25-E2D8E0DCB2A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7343" y="2507055"/>
              <a:ext cx="819776" cy="2820345"/>
            </a:xfrm>
            <a:custGeom>
              <a:avLst/>
              <a:gdLst>
                <a:gd name="T0" fmla="*/ 874 w 1451"/>
                <a:gd name="T1" fmla="*/ 0 h 4992"/>
                <a:gd name="T2" fmla="*/ 0 w 1451"/>
                <a:gd name="T3" fmla="*/ 4992 h 4992"/>
                <a:gd name="T4" fmla="*/ 1451 w 1451"/>
                <a:gd name="T5" fmla="*/ 4992 h 4992"/>
                <a:gd name="T6" fmla="*/ 874 w 1451"/>
                <a:gd name="T7" fmla="*/ 0 h 49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51" h="4992">
                  <a:moveTo>
                    <a:pt x="874" y="0"/>
                  </a:moveTo>
                  <a:lnTo>
                    <a:pt x="0" y="4992"/>
                  </a:lnTo>
                  <a:lnTo>
                    <a:pt x="1451" y="4992"/>
                  </a:lnTo>
                  <a:lnTo>
                    <a:pt x="874" y="0"/>
                  </a:lnTo>
                  <a:close/>
                </a:path>
              </a:pathLst>
            </a:custGeom>
            <a:solidFill>
              <a:srgbClr val="E2E3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50" name="Freeform 137">
              <a:extLst>
                <a:ext uri="{FF2B5EF4-FFF2-40B4-BE49-F238E27FC236}">
                  <a16:creationId xmlns:a16="http://schemas.microsoft.com/office/drawing/2014/main" id="{C06A208E-6BF7-446B-98C2-315DA2DF2A40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5649" y="5327400"/>
              <a:ext cx="858759" cy="335594"/>
            </a:xfrm>
            <a:custGeom>
              <a:avLst/>
              <a:gdLst>
                <a:gd name="T0" fmla="*/ 1520 w 1520"/>
                <a:gd name="T1" fmla="*/ 594 h 594"/>
                <a:gd name="T2" fmla="*/ 0 w 1520"/>
                <a:gd name="T3" fmla="*/ 0 h 594"/>
                <a:gd name="T4" fmla="*/ 1454 w 1520"/>
                <a:gd name="T5" fmla="*/ 0 h 594"/>
                <a:gd name="T6" fmla="*/ 1520 w 1520"/>
                <a:gd name="T7" fmla="*/ 594 h 5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20" h="594">
                  <a:moveTo>
                    <a:pt x="1520" y="594"/>
                  </a:moveTo>
                  <a:lnTo>
                    <a:pt x="0" y="0"/>
                  </a:lnTo>
                  <a:lnTo>
                    <a:pt x="1454" y="0"/>
                  </a:lnTo>
                  <a:lnTo>
                    <a:pt x="1520" y="594"/>
                  </a:lnTo>
                  <a:close/>
                </a:path>
              </a:pathLst>
            </a:custGeom>
            <a:solidFill>
              <a:srgbClr val="CFD0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51" name="Freeform 138">
              <a:extLst>
                <a:ext uri="{FF2B5EF4-FFF2-40B4-BE49-F238E27FC236}">
                  <a16:creationId xmlns:a16="http://schemas.microsoft.com/office/drawing/2014/main" id="{CC3C8C92-78CD-4054-BB69-5108BD0A7048}"/>
                </a:ext>
              </a:extLst>
            </p:cNvPr>
            <p:cNvSpPr>
              <a:spLocks/>
            </p:cNvSpPr>
            <p:nvPr/>
          </p:nvSpPr>
          <p:spPr bwMode="auto">
            <a:xfrm>
              <a:off x="5831870" y="4491240"/>
              <a:ext cx="635594" cy="566103"/>
            </a:xfrm>
            <a:custGeom>
              <a:avLst/>
              <a:gdLst>
                <a:gd name="T0" fmla="*/ 586 w 595"/>
                <a:gd name="T1" fmla="*/ 507 h 530"/>
                <a:gd name="T2" fmla="*/ 589 w 595"/>
                <a:gd name="T3" fmla="*/ 391 h 530"/>
                <a:gd name="T4" fmla="*/ 559 w 595"/>
                <a:gd name="T5" fmla="*/ 471 h 530"/>
                <a:gd name="T6" fmla="*/ 550 w 595"/>
                <a:gd name="T7" fmla="*/ 460 h 530"/>
                <a:gd name="T8" fmla="*/ 542 w 595"/>
                <a:gd name="T9" fmla="*/ 449 h 530"/>
                <a:gd name="T10" fmla="*/ 533 w 595"/>
                <a:gd name="T11" fmla="*/ 438 h 530"/>
                <a:gd name="T12" fmla="*/ 524 w 595"/>
                <a:gd name="T13" fmla="*/ 427 h 530"/>
                <a:gd name="T14" fmla="*/ 515 w 595"/>
                <a:gd name="T15" fmla="*/ 417 h 530"/>
                <a:gd name="T16" fmla="*/ 470 w 595"/>
                <a:gd name="T17" fmla="*/ 263 h 530"/>
                <a:gd name="T18" fmla="*/ 482 w 595"/>
                <a:gd name="T19" fmla="*/ 382 h 530"/>
                <a:gd name="T20" fmla="*/ 472 w 595"/>
                <a:gd name="T21" fmla="*/ 372 h 530"/>
                <a:gd name="T22" fmla="*/ 462 w 595"/>
                <a:gd name="T23" fmla="*/ 362 h 530"/>
                <a:gd name="T24" fmla="*/ 452 w 595"/>
                <a:gd name="T25" fmla="*/ 353 h 530"/>
                <a:gd name="T26" fmla="*/ 441 w 595"/>
                <a:gd name="T27" fmla="*/ 343 h 530"/>
                <a:gd name="T28" fmla="*/ 431 w 595"/>
                <a:gd name="T29" fmla="*/ 334 h 530"/>
                <a:gd name="T30" fmla="*/ 418 w 595"/>
                <a:gd name="T31" fmla="*/ 324 h 530"/>
                <a:gd name="T32" fmla="*/ 400 w 595"/>
                <a:gd name="T33" fmla="*/ 310 h 530"/>
                <a:gd name="T34" fmla="*/ 369 w 595"/>
                <a:gd name="T35" fmla="*/ 187 h 530"/>
                <a:gd name="T36" fmla="*/ 362 w 595"/>
                <a:gd name="T37" fmla="*/ 282 h 530"/>
                <a:gd name="T38" fmla="*/ 343 w 595"/>
                <a:gd name="T39" fmla="*/ 268 h 530"/>
                <a:gd name="T40" fmla="*/ 306 w 595"/>
                <a:gd name="T41" fmla="*/ 241 h 530"/>
                <a:gd name="T42" fmla="*/ 258 w 595"/>
                <a:gd name="T43" fmla="*/ 128 h 530"/>
                <a:gd name="T44" fmla="*/ 262 w 595"/>
                <a:gd name="T45" fmla="*/ 210 h 530"/>
                <a:gd name="T46" fmla="*/ 244 w 595"/>
                <a:gd name="T47" fmla="*/ 197 h 530"/>
                <a:gd name="T48" fmla="*/ 225 w 595"/>
                <a:gd name="T49" fmla="*/ 183 h 530"/>
                <a:gd name="T50" fmla="*/ 207 w 595"/>
                <a:gd name="T51" fmla="*/ 169 h 530"/>
                <a:gd name="T52" fmla="*/ 168 w 595"/>
                <a:gd name="T53" fmla="*/ 72 h 530"/>
                <a:gd name="T54" fmla="*/ 172 w 595"/>
                <a:gd name="T55" fmla="*/ 141 h 530"/>
                <a:gd name="T56" fmla="*/ 164 w 595"/>
                <a:gd name="T57" fmla="*/ 134 h 530"/>
                <a:gd name="T58" fmla="*/ 155 w 595"/>
                <a:gd name="T59" fmla="*/ 127 h 530"/>
                <a:gd name="T60" fmla="*/ 147 w 595"/>
                <a:gd name="T61" fmla="*/ 119 h 530"/>
                <a:gd name="T62" fmla="*/ 138 w 595"/>
                <a:gd name="T63" fmla="*/ 111 h 530"/>
                <a:gd name="T64" fmla="*/ 129 w 595"/>
                <a:gd name="T65" fmla="*/ 26 h 530"/>
                <a:gd name="T66" fmla="*/ 116 w 595"/>
                <a:gd name="T67" fmla="*/ 90 h 530"/>
                <a:gd name="T68" fmla="*/ 108 w 595"/>
                <a:gd name="T69" fmla="*/ 82 h 530"/>
                <a:gd name="T70" fmla="*/ 100 w 595"/>
                <a:gd name="T71" fmla="*/ 73 h 530"/>
                <a:gd name="T72" fmla="*/ 93 w 595"/>
                <a:gd name="T73" fmla="*/ 65 h 530"/>
                <a:gd name="T74" fmla="*/ 17 w 595"/>
                <a:gd name="T75" fmla="*/ 17 h 530"/>
                <a:gd name="T76" fmla="*/ 79 w 595"/>
                <a:gd name="T77" fmla="*/ 75 h 530"/>
                <a:gd name="T78" fmla="*/ 86 w 595"/>
                <a:gd name="T79" fmla="*/ 84 h 530"/>
                <a:gd name="T80" fmla="*/ 7 w 595"/>
                <a:gd name="T81" fmla="*/ 80 h 530"/>
                <a:gd name="T82" fmla="*/ 107 w 595"/>
                <a:gd name="T83" fmla="*/ 106 h 530"/>
                <a:gd name="T84" fmla="*/ 115 w 595"/>
                <a:gd name="T85" fmla="*/ 114 h 530"/>
                <a:gd name="T86" fmla="*/ 124 w 595"/>
                <a:gd name="T87" fmla="*/ 122 h 530"/>
                <a:gd name="T88" fmla="*/ 132 w 595"/>
                <a:gd name="T89" fmla="*/ 130 h 530"/>
                <a:gd name="T90" fmla="*/ 141 w 595"/>
                <a:gd name="T91" fmla="*/ 138 h 530"/>
                <a:gd name="T92" fmla="*/ 150 w 595"/>
                <a:gd name="T93" fmla="*/ 145 h 530"/>
                <a:gd name="T94" fmla="*/ 159 w 595"/>
                <a:gd name="T95" fmla="*/ 153 h 530"/>
                <a:gd name="T96" fmla="*/ 79 w 595"/>
                <a:gd name="T97" fmla="*/ 168 h 530"/>
                <a:gd name="T98" fmla="*/ 186 w 595"/>
                <a:gd name="T99" fmla="*/ 175 h 530"/>
                <a:gd name="T100" fmla="*/ 204 w 595"/>
                <a:gd name="T101" fmla="*/ 189 h 530"/>
                <a:gd name="T102" fmla="*/ 223 w 595"/>
                <a:gd name="T103" fmla="*/ 203 h 530"/>
                <a:gd name="T104" fmla="*/ 241 w 595"/>
                <a:gd name="T105" fmla="*/ 217 h 530"/>
                <a:gd name="T106" fmla="*/ 260 w 595"/>
                <a:gd name="T107" fmla="*/ 231 h 530"/>
                <a:gd name="T108" fmla="*/ 133 w 595"/>
                <a:gd name="T109" fmla="*/ 277 h 530"/>
                <a:gd name="T110" fmla="*/ 233 w 595"/>
                <a:gd name="T111" fmla="*/ 374 h 530"/>
                <a:gd name="T112" fmla="*/ 333 w 595"/>
                <a:gd name="T113" fmla="*/ 437 h 530"/>
                <a:gd name="T114" fmla="*/ 456 w 595"/>
                <a:gd name="T115" fmla="*/ 509 h 530"/>
                <a:gd name="T116" fmla="*/ 563 w 595"/>
                <a:gd name="T117" fmla="*/ 505 h 530"/>
                <a:gd name="T118" fmla="*/ 579 w 595"/>
                <a:gd name="T119" fmla="*/ 527 h 530"/>
                <a:gd name="T120" fmla="*/ 587 w 595"/>
                <a:gd name="T121" fmla="*/ 530 h 530"/>
                <a:gd name="T122" fmla="*/ 594 w 595"/>
                <a:gd name="T123" fmla="*/ 525 h 5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595" h="530">
                  <a:moveTo>
                    <a:pt x="595" y="520"/>
                  </a:moveTo>
                  <a:cubicBezTo>
                    <a:pt x="594" y="519"/>
                    <a:pt x="594" y="519"/>
                    <a:pt x="594" y="519"/>
                  </a:cubicBezTo>
                  <a:cubicBezTo>
                    <a:pt x="594" y="517"/>
                    <a:pt x="594" y="517"/>
                    <a:pt x="594" y="517"/>
                  </a:cubicBezTo>
                  <a:cubicBezTo>
                    <a:pt x="593" y="516"/>
                    <a:pt x="593" y="516"/>
                    <a:pt x="593" y="516"/>
                  </a:cubicBezTo>
                  <a:cubicBezTo>
                    <a:pt x="591" y="513"/>
                    <a:pt x="591" y="513"/>
                    <a:pt x="591" y="513"/>
                  </a:cubicBezTo>
                  <a:cubicBezTo>
                    <a:pt x="589" y="510"/>
                    <a:pt x="589" y="510"/>
                    <a:pt x="589" y="510"/>
                  </a:cubicBezTo>
                  <a:cubicBezTo>
                    <a:pt x="586" y="507"/>
                    <a:pt x="586" y="507"/>
                    <a:pt x="586" y="507"/>
                  </a:cubicBezTo>
                  <a:cubicBezTo>
                    <a:pt x="584" y="504"/>
                    <a:pt x="584" y="504"/>
                    <a:pt x="584" y="504"/>
                  </a:cubicBezTo>
                  <a:cubicBezTo>
                    <a:pt x="582" y="501"/>
                    <a:pt x="582" y="501"/>
                    <a:pt x="582" y="501"/>
                  </a:cubicBezTo>
                  <a:cubicBezTo>
                    <a:pt x="579" y="497"/>
                    <a:pt x="579" y="497"/>
                    <a:pt x="579" y="497"/>
                  </a:cubicBezTo>
                  <a:cubicBezTo>
                    <a:pt x="577" y="494"/>
                    <a:pt x="577" y="494"/>
                    <a:pt x="577" y="494"/>
                  </a:cubicBezTo>
                  <a:cubicBezTo>
                    <a:pt x="575" y="491"/>
                    <a:pt x="575" y="491"/>
                    <a:pt x="575" y="491"/>
                  </a:cubicBezTo>
                  <a:cubicBezTo>
                    <a:pt x="574" y="490"/>
                    <a:pt x="574" y="490"/>
                    <a:pt x="574" y="490"/>
                  </a:cubicBezTo>
                  <a:cubicBezTo>
                    <a:pt x="579" y="468"/>
                    <a:pt x="591" y="419"/>
                    <a:pt x="589" y="391"/>
                  </a:cubicBezTo>
                  <a:cubicBezTo>
                    <a:pt x="588" y="382"/>
                    <a:pt x="587" y="371"/>
                    <a:pt x="583" y="362"/>
                  </a:cubicBezTo>
                  <a:cubicBezTo>
                    <a:pt x="582" y="361"/>
                    <a:pt x="579" y="355"/>
                    <a:pt x="576" y="356"/>
                  </a:cubicBezTo>
                  <a:cubicBezTo>
                    <a:pt x="575" y="357"/>
                    <a:pt x="575" y="364"/>
                    <a:pt x="575" y="365"/>
                  </a:cubicBezTo>
                  <a:cubicBezTo>
                    <a:pt x="574" y="374"/>
                    <a:pt x="573" y="383"/>
                    <a:pt x="572" y="392"/>
                  </a:cubicBezTo>
                  <a:cubicBezTo>
                    <a:pt x="569" y="412"/>
                    <a:pt x="560" y="431"/>
                    <a:pt x="558" y="450"/>
                  </a:cubicBezTo>
                  <a:cubicBezTo>
                    <a:pt x="558" y="458"/>
                    <a:pt x="559" y="465"/>
                    <a:pt x="560" y="472"/>
                  </a:cubicBezTo>
                  <a:cubicBezTo>
                    <a:pt x="559" y="471"/>
                    <a:pt x="559" y="471"/>
                    <a:pt x="559" y="471"/>
                  </a:cubicBezTo>
                  <a:cubicBezTo>
                    <a:pt x="558" y="469"/>
                    <a:pt x="558" y="469"/>
                    <a:pt x="558" y="469"/>
                  </a:cubicBezTo>
                  <a:cubicBezTo>
                    <a:pt x="557" y="467"/>
                    <a:pt x="557" y="467"/>
                    <a:pt x="557" y="467"/>
                  </a:cubicBezTo>
                  <a:cubicBezTo>
                    <a:pt x="555" y="466"/>
                    <a:pt x="555" y="466"/>
                    <a:pt x="555" y="466"/>
                  </a:cubicBezTo>
                  <a:cubicBezTo>
                    <a:pt x="554" y="464"/>
                    <a:pt x="554" y="464"/>
                    <a:pt x="554" y="464"/>
                  </a:cubicBezTo>
                  <a:cubicBezTo>
                    <a:pt x="553" y="463"/>
                    <a:pt x="553" y="463"/>
                    <a:pt x="553" y="463"/>
                  </a:cubicBezTo>
                  <a:cubicBezTo>
                    <a:pt x="552" y="461"/>
                    <a:pt x="552" y="461"/>
                    <a:pt x="552" y="461"/>
                  </a:cubicBezTo>
                  <a:cubicBezTo>
                    <a:pt x="550" y="460"/>
                    <a:pt x="550" y="460"/>
                    <a:pt x="550" y="460"/>
                  </a:cubicBezTo>
                  <a:cubicBezTo>
                    <a:pt x="549" y="458"/>
                    <a:pt x="549" y="458"/>
                    <a:pt x="549" y="458"/>
                  </a:cubicBezTo>
                  <a:cubicBezTo>
                    <a:pt x="548" y="457"/>
                    <a:pt x="548" y="457"/>
                    <a:pt x="548" y="457"/>
                  </a:cubicBezTo>
                  <a:cubicBezTo>
                    <a:pt x="547" y="455"/>
                    <a:pt x="547" y="455"/>
                    <a:pt x="547" y="455"/>
                  </a:cubicBezTo>
                  <a:cubicBezTo>
                    <a:pt x="545" y="453"/>
                    <a:pt x="545" y="453"/>
                    <a:pt x="545" y="453"/>
                  </a:cubicBezTo>
                  <a:cubicBezTo>
                    <a:pt x="544" y="452"/>
                    <a:pt x="544" y="452"/>
                    <a:pt x="544" y="452"/>
                  </a:cubicBezTo>
                  <a:cubicBezTo>
                    <a:pt x="543" y="450"/>
                    <a:pt x="543" y="450"/>
                    <a:pt x="543" y="450"/>
                  </a:cubicBezTo>
                  <a:cubicBezTo>
                    <a:pt x="542" y="449"/>
                    <a:pt x="542" y="449"/>
                    <a:pt x="542" y="449"/>
                  </a:cubicBezTo>
                  <a:cubicBezTo>
                    <a:pt x="540" y="447"/>
                    <a:pt x="540" y="447"/>
                    <a:pt x="540" y="447"/>
                  </a:cubicBezTo>
                  <a:cubicBezTo>
                    <a:pt x="539" y="446"/>
                    <a:pt x="539" y="446"/>
                    <a:pt x="539" y="446"/>
                  </a:cubicBezTo>
                  <a:cubicBezTo>
                    <a:pt x="538" y="444"/>
                    <a:pt x="538" y="444"/>
                    <a:pt x="538" y="444"/>
                  </a:cubicBezTo>
                  <a:cubicBezTo>
                    <a:pt x="537" y="443"/>
                    <a:pt x="537" y="443"/>
                    <a:pt x="537" y="443"/>
                  </a:cubicBezTo>
                  <a:cubicBezTo>
                    <a:pt x="535" y="441"/>
                    <a:pt x="535" y="441"/>
                    <a:pt x="535" y="441"/>
                  </a:cubicBezTo>
                  <a:cubicBezTo>
                    <a:pt x="534" y="440"/>
                    <a:pt x="534" y="440"/>
                    <a:pt x="534" y="440"/>
                  </a:cubicBezTo>
                  <a:cubicBezTo>
                    <a:pt x="533" y="438"/>
                    <a:pt x="533" y="438"/>
                    <a:pt x="533" y="438"/>
                  </a:cubicBezTo>
                  <a:cubicBezTo>
                    <a:pt x="532" y="437"/>
                    <a:pt x="532" y="437"/>
                    <a:pt x="532" y="437"/>
                  </a:cubicBezTo>
                  <a:cubicBezTo>
                    <a:pt x="530" y="435"/>
                    <a:pt x="530" y="435"/>
                    <a:pt x="530" y="435"/>
                  </a:cubicBezTo>
                  <a:cubicBezTo>
                    <a:pt x="529" y="433"/>
                    <a:pt x="529" y="433"/>
                    <a:pt x="529" y="433"/>
                  </a:cubicBezTo>
                  <a:cubicBezTo>
                    <a:pt x="528" y="432"/>
                    <a:pt x="528" y="432"/>
                    <a:pt x="528" y="432"/>
                  </a:cubicBezTo>
                  <a:cubicBezTo>
                    <a:pt x="526" y="430"/>
                    <a:pt x="526" y="430"/>
                    <a:pt x="526" y="430"/>
                  </a:cubicBezTo>
                  <a:cubicBezTo>
                    <a:pt x="525" y="429"/>
                    <a:pt x="525" y="429"/>
                    <a:pt x="525" y="429"/>
                  </a:cubicBezTo>
                  <a:cubicBezTo>
                    <a:pt x="524" y="427"/>
                    <a:pt x="524" y="427"/>
                    <a:pt x="524" y="427"/>
                  </a:cubicBezTo>
                  <a:cubicBezTo>
                    <a:pt x="523" y="426"/>
                    <a:pt x="523" y="426"/>
                    <a:pt x="523" y="426"/>
                  </a:cubicBezTo>
                  <a:cubicBezTo>
                    <a:pt x="521" y="424"/>
                    <a:pt x="521" y="424"/>
                    <a:pt x="521" y="424"/>
                  </a:cubicBezTo>
                  <a:cubicBezTo>
                    <a:pt x="520" y="423"/>
                    <a:pt x="520" y="423"/>
                    <a:pt x="520" y="423"/>
                  </a:cubicBezTo>
                  <a:cubicBezTo>
                    <a:pt x="519" y="421"/>
                    <a:pt x="519" y="421"/>
                    <a:pt x="519" y="421"/>
                  </a:cubicBezTo>
                  <a:cubicBezTo>
                    <a:pt x="517" y="420"/>
                    <a:pt x="517" y="420"/>
                    <a:pt x="517" y="420"/>
                  </a:cubicBezTo>
                  <a:cubicBezTo>
                    <a:pt x="516" y="418"/>
                    <a:pt x="516" y="418"/>
                    <a:pt x="516" y="418"/>
                  </a:cubicBezTo>
                  <a:cubicBezTo>
                    <a:pt x="515" y="417"/>
                    <a:pt x="515" y="417"/>
                    <a:pt x="515" y="417"/>
                  </a:cubicBezTo>
                  <a:cubicBezTo>
                    <a:pt x="513" y="415"/>
                    <a:pt x="513" y="415"/>
                    <a:pt x="513" y="415"/>
                  </a:cubicBezTo>
                  <a:cubicBezTo>
                    <a:pt x="512" y="414"/>
                    <a:pt x="512" y="414"/>
                    <a:pt x="512" y="414"/>
                  </a:cubicBezTo>
                  <a:cubicBezTo>
                    <a:pt x="512" y="413"/>
                    <a:pt x="512" y="413"/>
                    <a:pt x="512" y="413"/>
                  </a:cubicBezTo>
                  <a:cubicBezTo>
                    <a:pt x="511" y="390"/>
                    <a:pt x="508" y="323"/>
                    <a:pt x="495" y="288"/>
                  </a:cubicBezTo>
                  <a:cubicBezTo>
                    <a:pt x="491" y="278"/>
                    <a:pt x="487" y="266"/>
                    <a:pt x="479" y="258"/>
                  </a:cubicBezTo>
                  <a:cubicBezTo>
                    <a:pt x="477" y="256"/>
                    <a:pt x="471" y="251"/>
                    <a:pt x="469" y="253"/>
                  </a:cubicBezTo>
                  <a:cubicBezTo>
                    <a:pt x="467" y="254"/>
                    <a:pt x="470" y="262"/>
                    <a:pt x="470" y="263"/>
                  </a:cubicBezTo>
                  <a:cubicBezTo>
                    <a:pt x="473" y="274"/>
                    <a:pt x="475" y="285"/>
                    <a:pt x="476" y="296"/>
                  </a:cubicBezTo>
                  <a:cubicBezTo>
                    <a:pt x="479" y="319"/>
                    <a:pt x="475" y="344"/>
                    <a:pt x="480" y="367"/>
                  </a:cubicBezTo>
                  <a:cubicBezTo>
                    <a:pt x="481" y="374"/>
                    <a:pt x="484" y="380"/>
                    <a:pt x="486" y="386"/>
                  </a:cubicBezTo>
                  <a:cubicBezTo>
                    <a:pt x="486" y="386"/>
                    <a:pt x="486" y="386"/>
                    <a:pt x="486" y="386"/>
                  </a:cubicBezTo>
                  <a:cubicBezTo>
                    <a:pt x="485" y="385"/>
                    <a:pt x="485" y="385"/>
                    <a:pt x="485" y="385"/>
                  </a:cubicBezTo>
                  <a:cubicBezTo>
                    <a:pt x="484" y="383"/>
                    <a:pt x="484" y="383"/>
                    <a:pt x="484" y="383"/>
                  </a:cubicBezTo>
                  <a:cubicBezTo>
                    <a:pt x="482" y="382"/>
                    <a:pt x="482" y="382"/>
                    <a:pt x="482" y="382"/>
                  </a:cubicBezTo>
                  <a:cubicBezTo>
                    <a:pt x="481" y="380"/>
                    <a:pt x="481" y="380"/>
                    <a:pt x="481" y="380"/>
                  </a:cubicBezTo>
                  <a:cubicBezTo>
                    <a:pt x="479" y="379"/>
                    <a:pt x="479" y="379"/>
                    <a:pt x="479" y="379"/>
                  </a:cubicBezTo>
                  <a:cubicBezTo>
                    <a:pt x="478" y="377"/>
                    <a:pt x="478" y="377"/>
                    <a:pt x="478" y="377"/>
                  </a:cubicBezTo>
                  <a:cubicBezTo>
                    <a:pt x="477" y="376"/>
                    <a:pt x="477" y="376"/>
                    <a:pt x="477" y="376"/>
                  </a:cubicBezTo>
                  <a:cubicBezTo>
                    <a:pt x="475" y="375"/>
                    <a:pt x="475" y="375"/>
                    <a:pt x="475" y="375"/>
                  </a:cubicBezTo>
                  <a:cubicBezTo>
                    <a:pt x="474" y="373"/>
                    <a:pt x="474" y="373"/>
                    <a:pt x="474" y="373"/>
                  </a:cubicBezTo>
                  <a:cubicBezTo>
                    <a:pt x="472" y="372"/>
                    <a:pt x="472" y="372"/>
                    <a:pt x="472" y="372"/>
                  </a:cubicBezTo>
                  <a:cubicBezTo>
                    <a:pt x="471" y="370"/>
                    <a:pt x="471" y="370"/>
                    <a:pt x="471" y="370"/>
                  </a:cubicBezTo>
                  <a:cubicBezTo>
                    <a:pt x="469" y="369"/>
                    <a:pt x="469" y="369"/>
                    <a:pt x="469" y="369"/>
                  </a:cubicBezTo>
                  <a:cubicBezTo>
                    <a:pt x="468" y="368"/>
                    <a:pt x="468" y="368"/>
                    <a:pt x="468" y="368"/>
                  </a:cubicBezTo>
                  <a:cubicBezTo>
                    <a:pt x="467" y="366"/>
                    <a:pt x="467" y="366"/>
                    <a:pt x="467" y="366"/>
                  </a:cubicBezTo>
                  <a:cubicBezTo>
                    <a:pt x="465" y="365"/>
                    <a:pt x="465" y="365"/>
                    <a:pt x="465" y="365"/>
                  </a:cubicBezTo>
                  <a:cubicBezTo>
                    <a:pt x="464" y="364"/>
                    <a:pt x="464" y="364"/>
                    <a:pt x="464" y="364"/>
                  </a:cubicBezTo>
                  <a:cubicBezTo>
                    <a:pt x="462" y="362"/>
                    <a:pt x="462" y="362"/>
                    <a:pt x="462" y="362"/>
                  </a:cubicBezTo>
                  <a:cubicBezTo>
                    <a:pt x="461" y="361"/>
                    <a:pt x="461" y="361"/>
                    <a:pt x="461" y="361"/>
                  </a:cubicBezTo>
                  <a:cubicBezTo>
                    <a:pt x="459" y="359"/>
                    <a:pt x="459" y="359"/>
                    <a:pt x="459" y="359"/>
                  </a:cubicBezTo>
                  <a:cubicBezTo>
                    <a:pt x="458" y="358"/>
                    <a:pt x="458" y="358"/>
                    <a:pt x="458" y="358"/>
                  </a:cubicBezTo>
                  <a:cubicBezTo>
                    <a:pt x="456" y="357"/>
                    <a:pt x="456" y="357"/>
                    <a:pt x="456" y="357"/>
                  </a:cubicBezTo>
                  <a:cubicBezTo>
                    <a:pt x="455" y="355"/>
                    <a:pt x="455" y="355"/>
                    <a:pt x="455" y="355"/>
                  </a:cubicBezTo>
                  <a:cubicBezTo>
                    <a:pt x="453" y="354"/>
                    <a:pt x="453" y="354"/>
                    <a:pt x="453" y="354"/>
                  </a:cubicBezTo>
                  <a:cubicBezTo>
                    <a:pt x="452" y="353"/>
                    <a:pt x="452" y="353"/>
                    <a:pt x="452" y="353"/>
                  </a:cubicBezTo>
                  <a:cubicBezTo>
                    <a:pt x="450" y="351"/>
                    <a:pt x="450" y="351"/>
                    <a:pt x="450" y="351"/>
                  </a:cubicBezTo>
                  <a:cubicBezTo>
                    <a:pt x="449" y="350"/>
                    <a:pt x="449" y="350"/>
                    <a:pt x="449" y="350"/>
                  </a:cubicBezTo>
                  <a:cubicBezTo>
                    <a:pt x="447" y="349"/>
                    <a:pt x="447" y="349"/>
                    <a:pt x="447" y="349"/>
                  </a:cubicBezTo>
                  <a:cubicBezTo>
                    <a:pt x="446" y="347"/>
                    <a:pt x="446" y="347"/>
                    <a:pt x="446" y="347"/>
                  </a:cubicBezTo>
                  <a:cubicBezTo>
                    <a:pt x="444" y="346"/>
                    <a:pt x="444" y="346"/>
                    <a:pt x="444" y="346"/>
                  </a:cubicBezTo>
                  <a:cubicBezTo>
                    <a:pt x="443" y="345"/>
                    <a:pt x="443" y="345"/>
                    <a:pt x="443" y="345"/>
                  </a:cubicBezTo>
                  <a:cubicBezTo>
                    <a:pt x="441" y="343"/>
                    <a:pt x="441" y="343"/>
                    <a:pt x="441" y="343"/>
                  </a:cubicBezTo>
                  <a:cubicBezTo>
                    <a:pt x="440" y="342"/>
                    <a:pt x="440" y="342"/>
                    <a:pt x="440" y="342"/>
                  </a:cubicBezTo>
                  <a:cubicBezTo>
                    <a:pt x="438" y="341"/>
                    <a:pt x="438" y="341"/>
                    <a:pt x="438" y="341"/>
                  </a:cubicBezTo>
                  <a:cubicBezTo>
                    <a:pt x="437" y="339"/>
                    <a:pt x="437" y="339"/>
                    <a:pt x="437" y="339"/>
                  </a:cubicBezTo>
                  <a:cubicBezTo>
                    <a:pt x="435" y="338"/>
                    <a:pt x="435" y="338"/>
                    <a:pt x="435" y="338"/>
                  </a:cubicBezTo>
                  <a:cubicBezTo>
                    <a:pt x="434" y="337"/>
                    <a:pt x="434" y="337"/>
                    <a:pt x="434" y="337"/>
                  </a:cubicBezTo>
                  <a:cubicBezTo>
                    <a:pt x="432" y="336"/>
                    <a:pt x="432" y="336"/>
                    <a:pt x="432" y="336"/>
                  </a:cubicBezTo>
                  <a:cubicBezTo>
                    <a:pt x="431" y="334"/>
                    <a:pt x="431" y="334"/>
                    <a:pt x="431" y="334"/>
                  </a:cubicBezTo>
                  <a:cubicBezTo>
                    <a:pt x="429" y="333"/>
                    <a:pt x="429" y="333"/>
                    <a:pt x="429" y="333"/>
                  </a:cubicBezTo>
                  <a:cubicBezTo>
                    <a:pt x="428" y="332"/>
                    <a:pt x="428" y="332"/>
                    <a:pt x="428" y="332"/>
                  </a:cubicBezTo>
                  <a:cubicBezTo>
                    <a:pt x="426" y="330"/>
                    <a:pt x="426" y="330"/>
                    <a:pt x="426" y="330"/>
                  </a:cubicBezTo>
                  <a:cubicBezTo>
                    <a:pt x="425" y="329"/>
                    <a:pt x="425" y="329"/>
                    <a:pt x="425" y="329"/>
                  </a:cubicBezTo>
                  <a:cubicBezTo>
                    <a:pt x="423" y="328"/>
                    <a:pt x="423" y="328"/>
                    <a:pt x="423" y="328"/>
                  </a:cubicBezTo>
                  <a:cubicBezTo>
                    <a:pt x="420" y="326"/>
                    <a:pt x="420" y="326"/>
                    <a:pt x="420" y="326"/>
                  </a:cubicBezTo>
                  <a:cubicBezTo>
                    <a:pt x="418" y="324"/>
                    <a:pt x="418" y="324"/>
                    <a:pt x="418" y="324"/>
                  </a:cubicBezTo>
                  <a:cubicBezTo>
                    <a:pt x="415" y="322"/>
                    <a:pt x="415" y="322"/>
                    <a:pt x="415" y="322"/>
                  </a:cubicBezTo>
                  <a:cubicBezTo>
                    <a:pt x="413" y="320"/>
                    <a:pt x="413" y="320"/>
                    <a:pt x="413" y="320"/>
                  </a:cubicBezTo>
                  <a:cubicBezTo>
                    <a:pt x="410" y="318"/>
                    <a:pt x="410" y="318"/>
                    <a:pt x="410" y="318"/>
                  </a:cubicBezTo>
                  <a:cubicBezTo>
                    <a:pt x="407" y="316"/>
                    <a:pt x="407" y="316"/>
                    <a:pt x="407" y="316"/>
                  </a:cubicBezTo>
                  <a:cubicBezTo>
                    <a:pt x="405" y="314"/>
                    <a:pt x="405" y="314"/>
                    <a:pt x="405" y="314"/>
                  </a:cubicBezTo>
                  <a:cubicBezTo>
                    <a:pt x="402" y="312"/>
                    <a:pt x="402" y="312"/>
                    <a:pt x="402" y="312"/>
                  </a:cubicBezTo>
                  <a:cubicBezTo>
                    <a:pt x="400" y="310"/>
                    <a:pt x="400" y="310"/>
                    <a:pt x="400" y="310"/>
                  </a:cubicBezTo>
                  <a:cubicBezTo>
                    <a:pt x="397" y="308"/>
                    <a:pt x="397" y="308"/>
                    <a:pt x="397" y="308"/>
                  </a:cubicBezTo>
                  <a:cubicBezTo>
                    <a:pt x="394" y="306"/>
                    <a:pt x="394" y="306"/>
                    <a:pt x="394" y="306"/>
                  </a:cubicBezTo>
                  <a:cubicBezTo>
                    <a:pt x="392" y="304"/>
                    <a:pt x="392" y="304"/>
                    <a:pt x="392" y="304"/>
                  </a:cubicBezTo>
                  <a:cubicBezTo>
                    <a:pt x="389" y="302"/>
                    <a:pt x="389" y="302"/>
                    <a:pt x="389" y="302"/>
                  </a:cubicBezTo>
                  <a:cubicBezTo>
                    <a:pt x="386" y="300"/>
                    <a:pt x="386" y="300"/>
                    <a:pt x="386" y="300"/>
                  </a:cubicBezTo>
                  <a:cubicBezTo>
                    <a:pt x="384" y="298"/>
                    <a:pt x="384" y="298"/>
                    <a:pt x="384" y="298"/>
                  </a:cubicBezTo>
                  <a:cubicBezTo>
                    <a:pt x="383" y="274"/>
                    <a:pt x="380" y="217"/>
                    <a:pt x="369" y="187"/>
                  </a:cubicBezTo>
                  <a:cubicBezTo>
                    <a:pt x="366" y="177"/>
                    <a:pt x="362" y="166"/>
                    <a:pt x="354" y="159"/>
                  </a:cubicBezTo>
                  <a:cubicBezTo>
                    <a:pt x="353" y="157"/>
                    <a:pt x="347" y="152"/>
                    <a:pt x="345" y="154"/>
                  </a:cubicBezTo>
                  <a:cubicBezTo>
                    <a:pt x="344" y="155"/>
                    <a:pt x="346" y="162"/>
                    <a:pt x="346" y="163"/>
                  </a:cubicBezTo>
                  <a:cubicBezTo>
                    <a:pt x="349" y="173"/>
                    <a:pt x="350" y="184"/>
                    <a:pt x="352" y="194"/>
                  </a:cubicBezTo>
                  <a:cubicBezTo>
                    <a:pt x="354" y="215"/>
                    <a:pt x="351" y="238"/>
                    <a:pt x="355" y="259"/>
                  </a:cubicBezTo>
                  <a:cubicBezTo>
                    <a:pt x="357" y="268"/>
                    <a:pt x="360" y="276"/>
                    <a:pt x="364" y="283"/>
                  </a:cubicBezTo>
                  <a:cubicBezTo>
                    <a:pt x="362" y="282"/>
                    <a:pt x="362" y="282"/>
                    <a:pt x="362" y="282"/>
                  </a:cubicBezTo>
                  <a:cubicBezTo>
                    <a:pt x="360" y="280"/>
                    <a:pt x="360" y="280"/>
                    <a:pt x="360" y="280"/>
                  </a:cubicBezTo>
                  <a:cubicBezTo>
                    <a:pt x="357" y="278"/>
                    <a:pt x="357" y="278"/>
                    <a:pt x="357" y="278"/>
                  </a:cubicBezTo>
                  <a:cubicBezTo>
                    <a:pt x="354" y="276"/>
                    <a:pt x="354" y="276"/>
                    <a:pt x="354" y="276"/>
                  </a:cubicBezTo>
                  <a:cubicBezTo>
                    <a:pt x="352" y="274"/>
                    <a:pt x="352" y="274"/>
                    <a:pt x="352" y="274"/>
                  </a:cubicBezTo>
                  <a:cubicBezTo>
                    <a:pt x="349" y="272"/>
                    <a:pt x="349" y="272"/>
                    <a:pt x="349" y="272"/>
                  </a:cubicBezTo>
                  <a:cubicBezTo>
                    <a:pt x="346" y="270"/>
                    <a:pt x="346" y="270"/>
                    <a:pt x="346" y="270"/>
                  </a:cubicBezTo>
                  <a:cubicBezTo>
                    <a:pt x="343" y="268"/>
                    <a:pt x="343" y="268"/>
                    <a:pt x="343" y="268"/>
                  </a:cubicBezTo>
                  <a:cubicBezTo>
                    <a:pt x="341" y="266"/>
                    <a:pt x="341" y="266"/>
                    <a:pt x="341" y="266"/>
                  </a:cubicBezTo>
                  <a:cubicBezTo>
                    <a:pt x="338" y="264"/>
                    <a:pt x="338" y="264"/>
                    <a:pt x="338" y="264"/>
                  </a:cubicBezTo>
                  <a:cubicBezTo>
                    <a:pt x="333" y="260"/>
                    <a:pt x="333" y="260"/>
                    <a:pt x="333" y="260"/>
                  </a:cubicBezTo>
                  <a:cubicBezTo>
                    <a:pt x="327" y="257"/>
                    <a:pt x="327" y="257"/>
                    <a:pt x="327" y="257"/>
                  </a:cubicBezTo>
                  <a:cubicBezTo>
                    <a:pt x="322" y="253"/>
                    <a:pt x="322" y="253"/>
                    <a:pt x="322" y="253"/>
                  </a:cubicBezTo>
                  <a:cubicBezTo>
                    <a:pt x="316" y="249"/>
                    <a:pt x="316" y="249"/>
                    <a:pt x="316" y="249"/>
                  </a:cubicBezTo>
                  <a:cubicBezTo>
                    <a:pt x="306" y="241"/>
                    <a:pt x="306" y="241"/>
                    <a:pt x="306" y="241"/>
                  </a:cubicBezTo>
                  <a:cubicBezTo>
                    <a:pt x="295" y="234"/>
                    <a:pt x="295" y="234"/>
                    <a:pt x="295" y="234"/>
                  </a:cubicBezTo>
                  <a:cubicBezTo>
                    <a:pt x="294" y="233"/>
                    <a:pt x="294" y="233"/>
                    <a:pt x="294" y="233"/>
                  </a:cubicBezTo>
                  <a:cubicBezTo>
                    <a:pt x="292" y="210"/>
                    <a:pt x="288" y="151"/>
                    <a:pt x="276" y="121"/>
                  </a:cubicBezTo>
                  <a:cubicBezTo>
                    <a:pt x="272" y="111"/>
                    <a:pt x="268" y="100"/>
                    <a:pt x="260" y="93"/>
                  </a:cubicBezTo>
                  <a:cubicBezTo>
                    <a:pt x="259" y="91"/>
                    <a:pt x="253" y="87"/>
                    <a:pt x="251" y="88"/>
                  </a:cubicBezTo>
                  <a:cubicBezTo>
                    <a:pt x="249" y="89"/>
                    <a:pt x="252" y="97"/>
                    <a:pt x="252" y="98"/>
                  </a:cubicBezTo>
                  <a:cubicBezTo>
                    <a:pt x="255" y="108"/>
                    <a:pt x="257" y="118"/>
                    <a:pt x="258" y="128"/>
                  </a:cubicBezTo>
                  <a:cubicBezTo>
                    <a:pt x="262" y="149"/>
                    <a:pt x="259" y="172"/>
                    <a:pt x="264" y="193"/>
                  </a:cubicBezTo>
                  <a:cubicBezTo>
                    <a:pt x="266" y="203"/>
                    <a:pt x="270" y="211"/>
                    <a:pt x="275" y="219"/>
                  </a:cubicBezTo>
                  <a:cubicBezTo>
                    <a:pt x="273" y="218"/>
                    <a:pt x="273" y="218"/>
                    <a:pt x="273" y="218"/>
                  </a:cubicBezTo>
                  <a:cubicBezTo>
                    <a:pt x="271" y="216"/>
                    <a:pt x="271" y="216"/>
                    <a:pt x="271" y="216"/>
                  </a:cubicBezTo>
                  <a:cubicBezTo>
                    <a:pt x="268" y="214"/>
                    <a:pt x="268" y="214"/>
                    <a:pt x="268" y="214"/>
                  </a:cubicBezTo>
                  <a:cubicBezTo>
                    <a:pt x="265" y="212"/>
                    <a:pt x="265" y="212"/>
                    <a:pt x="265" y="212"/>
                  </a:cubicBezTo>
                  <a:cubicBezTo>
                    <a:pt x="262" y="210"/>
                    <a:pt x="262" y="210"/>
                    <a:pt x="262" y="210"/>
                  </a:cubicBezTo>
                  <a:cubicBezTo>
                    <a:pt x="260" y="209"/>
                    <a:pt x="260" y="209"/>
                    <a:pt x="260" y="209"/>
                  </a:cubicBezTo>
                  <a:cubicBezTo>
                    <a:pt x="257" y="207"/>
                    <a:pt x="257" y="207"/>
                    <a:pt x="257" y="207"/>
                  </a:cubicBezTo>
                  <a:cubicBezTo>
                    <a:pt x="254" y="205"/>
                    <a:pt x="254" y="205"/>
                    <a:pt x="254" y="205"/>
                  </a:cubicBezTo>
                  <a:cubicBezTo>
                    <a:pt x="252" y="203"/>
                    <a:pt x="252" y="203"/>
                    <a:pt x="252" y="203"/>
                  </a:cubicBezTo>
                  <a:cubicBezTo>
                    <a:pt x="249" y="201"/>
                    <a:pt x="249" y="201"/>
                    <a:pt x="249" y="201"/>
                  </a:cubicBezTo>
                  <a:cubicBezTo>
                    <a:pt x="246" y="199"/>
                    <a:pt x="246" y="199"/>
                    <a:pt x="246" y="199"/>
                  </a:cubicBezTo>
                  <a:cubicBezTo>
                    <a:pt x="244" y="197"/>
                    <a:pt x="244" y="197"/>
                    <a:pt x="244" y="197"/>
                  </a:cubicBezTo>
                  <a:cubicBezTo>
                    <a:pt x="241" y="195"/>
                    <a:pt x="241" y="195"/>
                    <a:pt x="241" y="195"/>
                  </a:cubicBezTo>
                  <a:cubicBezTo>
                    <a:pt x="238" y="193"/>
                    <a:pt x="238" y="193"/>
                    <a:pt x="238" y="193"/>
                  </a:cubicBezTo>
                  <a:cubicBezTo>
                    <a:pt x="236" y="191"/>
                    <a:pt x="236" y="191"/>
                    <a:pt x="236" y="191"/>
                  </a:cubicBezTo>
                  <a:cubicBezTo>
                    <a:pt x="233" y="189"/>
                    <a:pt x="233" y="189"/>
                    <a:pt x="233" y="189"/>
                  </a:cubicBezTo>
                  <a:cubicBezTo>
                    <a:pt x="230" y="187"/>
                    <a:pt x="230" y="187"/>
                    <a:pt x="230" y="187"/>
                  </a:cubicBezTo>
                  <a:cubicBezTo>
                    <a:pt x="228" y="185"/>
                    <a:pt x="228" y="185"/>
                    <a:pt x="228" y="185"/>
                  </a:cubicBezTo>
                  <a:cubicBezTo>
                    <a:pt x="225" y="183"/>
                    <a:pt x="225" y="183"/>
                    <a:pt x="225" y="183"/>
                  </a:cubicBezTo>
                  <a:cubicBezTo>
                    <a:pt x="223" y="181"/>
                    <a:pt x="223" y="181"/>
                    <a:pt x="223" y="181"/>
                  </a:cubicBezTo>
                  <a:cubicBezTo>
                    <a:pt x="220" y="179"/>
                    <a:pt x="220" y="179"/>
                    <a:pt x="220" y="179"/>
                  </a:cubicBezTo>
                  <a:cubicBezTo>
                    <a:pt x="217" y="177"/>
                    <a:pt x="217" y="177"/>
                    <a:pt x="217" y="177"/>
                  </a:cubicBezTo>
                  <a:cubicBezTo>
                    <a:pt x="215" y="175"/>
                    <a:pt x="215" y="175"/>
                    <a:pt x="215" y="175"/>
                  </a:cubicBezTo>
                  <a:cubicBezTo>
                    <a:pt x="212" y="173"/>
                    <a:pt x="212" y="173"/>
                    <a:pt x="212" y="173"/>
                  </a:cubicBezTo>
                  <a:cubicBezTo>
                    <a:pt x="209" y="171"/>
                    <a:pt x="209" y="171"/>
                    <a:pt x="209" y="171"/>
                  </a:cubicBezTo>
                  <a:cubicBezTo>
                    <a:pt x="207" y="169"/>
                    <a:pt x="207" y="169"/>
                    <a:pt x="207" y="169"/>
                  </a:cubicBezTo>
                  <a:cubicBezTo>
                    <a:pt x="204" y="167"/>
                    <a:pt x="204" y="167"/>
                    <a:pt x="204" y="167"/>
                  </a:cubicBezTo>
                  <a:cubicBezTo>
                    <a:pt x="202" y="166"/>
                    <a:pt x="202" y="166"/>
                    <a:pt x="202" y="166"/>
                  </a:cubicBezTo>
                  <a:cubicBezTo>
                    <a:pt x="201" y="145"/>
                    <a:pt x="195" y="92"/>
                    <a:pt x="183" y="65"/>
                  </a:cubicBezTo>
                  <a:cubicBezTo>
                    <a:pt x="180" y="57"/>
                    <a:pt x="176" y="47"/>
                    <a:pt x="169" y="41"/>
                  </a:cubicBezTo>
                  <a:cubicBezTo>
                    <a:pt x="167" y="40"/>
                    <a:pt x="162" y="35"/>
                    <a:pt x="160" y="37"/>
                  </a:cubicBezTo>
                  <a:cubicBezTo>
                    <a:pt x="159" y="38"/>
                    <a:pt x="161" y="45"/>
                    <a:pt x="162" y="45"/>
                  </a:cubicBezTo>
                  <a:cubicBezTo>
                    <a:pt x="164" y="54"/>
                    <a:pt x="166" y="63"/>
                    <a:pt x="168" y="72"/>
                  </a:cubicBezTo>
                  <a:cubicBezTo>
                    <a:pt x="171" y="91"/>
                    <a:pt x="169" y="112"/>
                    <a:pt x="174" y="130"/>
                  </a:cubicBezTo>
                  <a:cubicBezTo>
                    <a:pt x="176" y="138"/>
                    <a:pt x="179" y="144"/>
                    <a:pt x="183" y="150"/>
                  </a:cubicBezTo>
                  <a:cubicBezTo>
                    <a:pt x="181" y="149"/>
                    <a:pt x="181" y="149"/>
                    <a:pt x="181" y="149"/>
                  </a:cubicBezTo>
                  <a:cubicBezTo>
                    <a:pt x="179" y="147"/>
                    <a:pt x="179" y="147"/>
                    <a:pt x="179" y="147"/>
                  </a:cubicBezTo>
                  <a:cubicBezTo>
                    <a:pt x="176" y="145"/>
                    <a:pt x="176" y="145"/>
                    <a:pt x="176" y="145"/>
                  </a:cubicBezTo>
                  <a:cubicBezTo>
                    <a:pt x="174" y="142"/>
                    <a:pt x="174" y="142"/>
                    <a:pt x="174" y="142"/>
                  </a:cubicBezTo>
                  <a:cubicBezTo>
                    <a:pt x="172" y="141"/>
                    <a:pt x="172" y="141"/>
                    <a:pt x="172" y="141"/>
                  </a:cubicBezTo>
                  <a:cubicBezTo>
                    <a:pt x="171" y="140"/>
                    <a:pt x="171" y="140"/>
                    <a:pt x="171" y="140"/>
                  </a:cubicBezTo>
                  <a:cubicBezTo>
                    <a:pt x="170" y="139"/>
                    <a:pt x="170" y="139"/>
                    <a:pt x="170" y="139"/>
                  </a:cubicBezTo>
                  <a:cubicBezTo>
                    <a:pt x="169" y="138"/>
                    <a:pt x="169" y="138"/>
                    <a:pt x="169" y="138"/>
                  </a:cubicBezTo>
                  <a:cubicBezTo>
                    <a:pt x="167" y="137"/>
                    <a:pt x="167" y="137"/>
                    <a:pt x="167" y="137"/>
                  </a:cubicBezTo>
                  <a:cubicBezTo>
                    <a:pt x="166" y="136"/>
                    <a:pt x="166" y="136"/>
                    <a:pt x="166" y="136"/>
                  </a:cubicBezTo>
                  <a:cubicBezTo>
                    <a:pt x="165" y="135"/>
                    <a:pt x="165" y="135"/>
                    <a:pt x="165" y="135"/>
                  </a:cubicBezTo>
                  <a:cubicBezTo>
                    <a:pt x="164" y="134"/>
                    <a:pt x="164" y="134"/>
                    <a:pt x="164" y="134"/>
                  </a:cubicBezTo>
                  <a:cubicBezTo>
                    <a:pt x="162" y="133"/>
                    <a:pt x="162" y="133"/>
                    <a:pt x="162" y="133"/>
                  </a:cubicBezTo>
                  <a:cubicBezTo>
                    <a:pt x="161" y="132"/>
                    <a:pt x="161" y="132"/>
                    <a:pt x="161" y="132"/>
                  </a:cubicBezTo>
                  <a:cubicBezTo>
                    <a:pt x="160" y="131"/>
                    <a:pt x="160" y="131"/>
                    <a:pt x="160" y="131"/>
                  </a:cubicBezTo>
                  <a:cubicBezTo>
                    <a:pt x="159" y="130"/>
                    <a:pt x="159" y="130"/>
                    <a:pt x="159" y="130"/>
                  </a:cubicBezTo>
                  <a:cubicBezTo>
                    <a:pt x="158" y="129"/>
                    <a:pt x="158" y="129"/>
                    <a:pt x="158" y="129"/>
                  </a:cubicBezTo>
                  <a:cubicBezTo>
                    <a:pt x="156" y="128"/>
                    <a:pt x="156" y="128"/>
                    <a:pt x="156" y="128"/>
                  </a:cubicBezTo>
                  <a:cubicBezTo>
                    <a:pt x="155" y="127"/>
                    <a:pt x="155" y="127"/>
                    <a:pt x="155" y="127"/>
                  </a:cubicBezTo>
                  <a:cubicBezTo>
                    <a:pt x="154" y="125"/>
                    <a:pt x="154" y="125"/>
                    <a:pt x="154" y="125"/>
                  </a:cubicBezTo>
                  <a:cubicBezTo>
                    <a:pt x="153" y="124"/>
                    <a:pt x="153" y="124"/>
                    <a:pt x="153" y="124"/>
                  </a:cubicBezTo>
                  <a:cubicBezTo>
                    <a:pt x="151" y="123"/>
                    <a:pt x="151" y="123"/>
                    <a:pt x="151" y="123"/>
                  </a:cubicBezTo>
                  <a:cubicBezTo>
                    <a:pt x="150" y="122"/>
                    <a:pt x="150" y="122"/>
                    <a:pt x="150" y="122"/>
                  </a:cubicBezTo>
                  <a:cubicBezTo>
                    <a:pt x="149" y="121"/>
                    <a:pt x="149" y="121"/>
                    <a:pt x="149" y="121"/>
                  </a:cubicBezTo>
                  <a:cubicBezTo>
                    <a:pt x="148" y="120"/>
                    <a:pt x="148" y="120"/>
                    <a:pt x="148" y="120"/>
                  </a:cubicBezTo>
                  <a:cubicBezTo>
                    <a:pt x="147" y="119"/>
                    <a:pt x="147" y="119"/>
                    <a:pt x="147" y="119"/>
                  </a:cubicBezTo>
                  <a:cubicBezTo>
                    <a:pt x="145" y="118"/>
                    <a:pt x="145" y="118"/>
                    <a:pt x="145" y="118"/>
                  </a:cubicBezTo>
                  <a:cubicBezTo>
                    <a:pt x="144" y="117"/>
                    <a:pt x="144" y="117"/>
                    <a:pt x="144" y="117"/>
                  </a:cubicBezTo>
                  <a:cubicBezTo>
                    <a:pt x="143" y="116"/>
                    <a:pt x="143" y="116"/>
                    <a:pt x="143" y="116"/>
                  </a:cubicBezTo>
                  <a:cubicBezTo>
                    <a:pt x="142" y="115"/>
                    <a:pt x="142" y="115"/>
                    <a:pt x="142" y="115"/>
                  </a:cubicBezTo>
                  <a:cubicBezTo>
                    <a:pt x="141" y="113"/>
                    <a:pt x="141" y="113"/>
                    <a:pt x="141" y="113"/>
                  </a:cubicBezTo>
                  <a:cubicBezTo>
                    <a:pt x="139" y="112"/>
                    <a:pt x="139" y="112"/>
                    <a:pt x="139" y="112"/>
                  </a:cubicBezTo>
                  <a:cubicBezTo>
                    <a:pt x="138" y="111"/>
                    <a:pt x="138" y="111"/>
                    <a:pt x="138" y="111"/>
                  </a:cubicBezTo>
                  <a:cubicBezTo>
                    <a:pt x="137" y="110"/>
                    <a:pt x="137" y="110"/>
                    <a:pt x="137" y="110"/>
                  </a:cubicBezTo>
                  <a:cubicBezTo>
                    <a:pt x="136" y="109"/>
                    <a:pt x="136" y="109"/>
                    <a:pt x="136" y="109"/>
                  </a:cubicBezTo>
                  <a:cubicBezTo>
                    <a:pt x="135" y="108"/>
                    <a:pt x="135" y="108"/>
                    <a:pt x="135" y="108"/>
                  </a:cubicBezTo>
                  <a:cubicBezTo>
                    <a:pt x="133" y="107"/>
                    <a:pt x="133" y="107"/>
                    <a:pt x="133" y="107"/>
                  </a:cubicBezTo>
                  <a:cubicBezTo>
                    <a:pt x="132" y="106"/>
                    <a:pt x="132" y="106"/>
                    <a:pt x="132" y="106"/>
                  </a:cubicBezTo>
                  <a:cubicBezTo>
                    <a:pt x="131" y="105"/>
                    <a:pt x="131" y="105"/>
                    <a:pt x="131" y="105"/>
                  </a:cubicBezTo>
                  <a:cubicBezTo>
                    <a:pt x="132" y="86"/>
                    <a:pt x="135" y="47"/>
                    <a:pt x="129" y="26"/>
                  </a:cubicBezTo>
                  <a:cubicBezTo>
                    <a:pt x="128" y="19"/>
                    <a:pt x="126" y="11"/>
                    <a:pt x="121" y="5"/>
                  </a:cubicBezTo>
                  <a:cubicBezTo>
                    <a:pt x="120" y="4"/>
                    <a:pt x="117" y="0"/>
                    <a:pt x="115" y="1"/>
                  </a:cubicBezTo>
                  <a:cubicBezTo>
                    <a:pt x="114" y="1"/>
                    <a:pt x="115" y="7"/>
                    <a:pt x="115" y="8"/>
                  </a:cubicBezTo>
                  <a:cubicBezTo>
                    <a:pt x="116" y="15"/>
                    <a:pt x="116" y="22"/>
                    <a:pt x="116" y="30"/>
                  </a:cubicBezTo>
                  <a:cubicBezTo>
                    <a:pt x="116" y="45"/>
                    <a:pt x="112" y="61"/>
                    <a:pt x="114" y="76"/>
                  </a:cubicBezTo>
                  <a:cubicBezTo>
                    <a:pt x="114" y="81"/>
                    <a:pt x="115" y="86"/>
                    <a:pt x="117" y="90"/>
                  </a:cubicBezTo>
                  <a:cubicBezTo>
                    <a:pt x="116" y="90"/>
                    <a:pt x="116" y="90"/>
                    <a:pt x="116" y="90"/>
                  </a:cubicBezTo>
                  <a:cubicBezTo>
                    <a:pt x="115" y="89"/>
                    <a:pt x="115" y="89"/>
                    <a:pt x="115" y="89"/>
                  </a:cubicBezTo>
                  <a:cubicBezTo>
                    <a:pt x="114" y="87"/>
                    <a:pt x="114" y="87"/>
                    <a:pt x="114" y="87"/>
                  </a:cubicBezTo>
                  <a:cubicBezTo>
                    <a:pt x="113" y="86"/>
                    <a:pt x="113" y="86"/>
                    <a:pt x="113" y="86"/>
                  </a:cubicBezTo>
                  <a:cubicBezTo>
                    <a:pt x="111" y="85"/>
                    <a:pt x="111" y="85"/>
                    <a:pt x="111" y="85"/>
                  </a:cubicBezTo>
                  <a:cubicBezTo>
                    <a:pt x="110" y="84"/>
                    <a:pt x="110" y="84"/>
                    <a:pt x="110" y="84"/>
                  </a:cubicBezTo>
                  <a:cubicBezTo>
                    <a:pt x="109" y="83"/>
                    <a:pt x="109" y="83"/>
                    <a:pt x="109" y="83"/>
                  </a:cubicBezTo>
                  <a:cubicBezTo>
                    <a:pt x="108" y="82"/>
                    <a:pt x="108" y="82"/>
                    <a:pt x="108" y="82"/>
                  </a:cubicBezTo>
                  <a:cubicBezTo>
                    <a:pt x="107" y="80"/>
                    <a:pt x="107" y="80"/>
                    <a:pt x="107" y="80"/>
                  </a:cubicBezTo>
                  <a:cubicBezTo>
                    <a:pt x="106" y="79"/>
                    <a:pt x="106" y="79"/>
                    <a:pt x="106" y="79"/>
                  </a:cubicBezTo>
                  <a:cubicBezTo>
                    <a:pt x="105" y="78"/>
                    <a:pt x="105" y="78"/>
                    <a:pt x="105" y="78"/>
                  </a:cubicBezTo>
                  <a:cubicBezTo>
                    <a:pt x="103" y="77"/>
                    <a:pt x="103" y="77"/>
                    <a:pt x="103" y="77"/>
                  </a:cubicBezTo>
                  <a:cubicBezTo>
                    <a:pt x="102" y="76"/>
                    <a:pt x="102" y="76"/>
                    <a:pt x="102" y="76"/>
                  </a:cubicBezTo>
                  <a:cubicBezTo>
                    <a:pt x="101" y="74"/>
                    <a:pt x="101" y="74"/>
                    <a:pt x="101" y="74"/>
                  </a:cubicBezTo>
                  <a:cubicBezTo>
                    <a:pt x="100" y="73"/>
                    <a:pt x="100" y="73"/>
                    <a:pt x="100" y="73"/>
                  </a:cubicBezTo>
                  <a:cubicBezTo>
                    <a:pt x="99" y="72"/>
                    <a:pt x="99" y="72"/>
                    <a:pt x="99" y="72"/>
                  </a:cubicBezTo>
                  <a:cubicBezTo>
                    <a:pt x="98" y="71"/>
                    <a:pt x="98" y="71"/>
                    <a:pt x="98" y="71"/>
                  </a:cubicBezTo>
                  <a:cubicBezTo>
                    <a:pt x="97" y="70"/>
                    <a:pt x="97" y="70"/>
                    <a:pt x="97" y="70"/>
                  </a:cubicBezTo>
                  <a:cubicBezTo>
                    <a:pt x="96" y="68"/>
                    <a:pt x="96" y="68"/>
                    <a:pt x="96" y="68"/>
                  </a:cubicBezTo>
                  <a:cubicBezTo>
                    <a:pt x="95" y="67"/>
                    <a:pt x="95" y="67"/>
                    <a:pt x="95" y="67"/>
                  </a:cubicBezTo>
                  <a:cubicBezTo>
                    <a:pt x="94" y="66"/>
                    <a:pt x="94" y="66"/>
                    <a:pt x="94" y="66"/>
                  </a:cubicBezTo>
                  <a:cubicBezTo>
                    <a:pt x="93" y="65"/>
                    <a:pt x="93" y="65"/>
                    <a:pt x="93" y="65"/>
                  </a:cubicBezTo>
                  <a:cubicBezTo>
                    <a:pt x="92" y="64"/>
                    <a:pt x="92" y="64"/>
                    <a:pt x="92" y="64"/>
                  </a:cubicBezTo>
                  <a:cubicBezTo>
                    <a:pt x="90" y="64"/>
                    <a:pt x="90" y="64"/>
                    <a:pt x="90" y="64"/>
                  </a:cubicBezTo>
                  <a:cubicBezTo>
                    <a:pt x="89" y="63"/>
                    <a:pt x="89" y="63"/>
                    <a:pt x="89" y="63"/>
                  </a:cubicBezTo>
                  <a:cubicBezTo>
                    <a:pt x="88" y="63"/>
                    <a:pt x="88" y="63"/>
                    <a:pt x="88" y="63"/>
                  </a:cubicBezTo>
                  <a:cubicBezTo>
                    <a:pt x="85" y="58"/>
                    <a:pt x="80" y="54"/>
                    <a:pt x="75" y="50"/>
                  </a:cubicBezTo>
                  <a:cubicBezTo>
                    <a:pt x="63" y="41"/>
                    <a:pt x="48" y="37"/>
                    <a:pt x="35" y="29"/>
                  </a:cubicBezTo>
                  <a:cubicBezTo>
                    <a:pt x="29" y="25"/>
                    <a:pt x="23" y="21"/>
                    <a:pt x="17" y="17"/>
                  </a:cubicBezTo>
                  <a:cubicBezTo>
                    <a:pt x="17" y="16"/>
                    <a:pt x="13" y="13"/>
                    <a:pt x="12" y="13"/>
                  </a:cubicBezTo>
                  <a:cubicBezTo>
                    <a:pt x="10" y="14"/>
                    <a:pt x="11" y="19"/>
                    <a:pt x="12" y="21"/>
                  </a:cubicBezTo>
                  <a:cubicBezTo>
                    <a:pt x="15" y="27"/>
                    <a:pt x="20" y="33"/>
                    <a:pt x="26" y="38"/>
                  </a:cubicBezTo>
                  <a:cubicBezTo>
                    <a:pt x="38" y="50"/>
                    <a:pt x="61" y="63"/>
                    <a:pt x="78" y="73"/>
                  </a:cubicBezTo>
                  <a:cubicBezTo>
                    <a:pt x="78" y="73"/>
                    <a:pt x="78" y="73"/>
                    <a:pt x="78" y="73"/>
                  </a:cubicBezTo>
                  <a:cubicBezTo>
                    <a:pt x="79" y="74"/>
                    <a:pt x="79" y="74"/>
                    <a:pt x="79" y="74"/>
                  </a:cubicBezTo>
                  <a:cubicBezTo>
                    <a:pt x="79" y="75"/>
                    <a:pt x="79" y="75"/>
                    <a:pt x="79" y="75"/>
                  </a:cubicBezTo>
                  <a:cubicBezTo>
                    <a:pt x="80" y="77"/>
                    <a:pt x="80" y="77"/>
                    <a:pt x="80" y="77"/>
                  </a:cubicBezTo>
                  <a:cubicBezTo>
                    <a:pt x="81" y="78"/>
                    <a:pt x="81" y="78"/>
                    <a:pt x="81" y="78"/>
                  </a:cubicBezTo>
                  <a:cubicBezTo>
                    <a:pt x="82" y="79"/>
                    <a:pt x="82" y="79"/>
                    <a:pt x="82" y="79"/>
                  </a:cubicBezTo>
                  <a:cubicBezTo>
                    <a:pt x="83" y="80"/>
                    <a:pt x="83" y="80"/>
                    <a:pt x="83" y="80"/>
                  </a:cubicBezTo>
                  <a:cubicBezTo>
                    <a:pt x="84" y="81"/>
                    <a:pt x="84" y="81"/>
                    <a:pt x="84" y="81"/>
                  </a:cubicBezTo>
                  <a:cubicBezTo>
                    <a:pt x="85" y="83"/>
                    <a:pt x="85" y="83"/>
                    <a:pt x="85" y="83"/>
                  </a:cubicBezTo>
                  <a:cubicBezTo>
                    <a:pt x="86" y="84"/>
                    <a:pt x="86" y="84"/>
                    <a:pt x="86" y="84"/>
                  </a:cubicBezTo>
                  <a:cubicBezTo>
                    <a:pt x="87" y="85"/>
                    <a:pt x="87" y="85"/>
                    <a:pt x="87" y="85"/>
                  </a:cubicBezTo>
                  <a:cubicBezTo>
                    <a:pt x="88" y="86"/>
                    <a:pt x="88" y="86"/>
                    <a:pt x="88" y="86"/>
                  </a:cubicBezTo>
                  <a:cubicBezTo>
                    <a:pt x="90" y="88"/>
                    <a:pt x="90" y="88"/>
                    <a:pt x="90" y="88"/>
                  </a:cubicBezTo>
                  <a:cubicBezTo>
                    <a:pt x="90" y="88"/>
                    <a:pt x="90" y="88"/>
                    <a:pt x="90" y="88"/>
                  </a:cubicBezTo>
                  <a:cubicBezTo>
                    <a:pt x="85" y="86"/>
                    <a:pt x="80" y="84"/>
                    <a:pt x="75" y="84"/>
                  </a:cubicBezTo>
                  <a:cubicBezTo>
                    <a:pt x="60" y="81"/>
                    <a:pt x="44" y="84"/>
                    <a:pt x="29" y="83"/>
                  </a:cubicBezTo>
                  <a:cubicBezTo>
                    <a:pt x="22" y="82"/>
                    <a:pt x="14" y="81"/>
                    <a:pt x="7" y="80"/>
                  </a:cubicBezTo>
                  <a:cubicBezTo>
                    <a:pt x="7" y="80"/>
                    <a:pt x="1" y="78"/>
                    <a:pt x="1" y="79"/>
                  </a:cubicBezTo>
                  <a:cubicBezTo>
                    <a:pt x="0" y="81"/>
                    <a:pt x="3" y="84"/>
                    <a:pt x="4" y="85"/>
                  </a:cubicBezTo>
                  <a:cubicBezTo>
                    <a:pt x="10" y="90"/>
                    <a:pt x="18" y="93"/>
                    <a:pt x="25" y="95"/>
                  </a:cubicBezTo>
                  <a:cubicBezTo>
                    <a:pt x="46" y="101"/>
                    <a:pt x="87" y="102"/>
                    <a:pt x="104" y="102"/>
                  </a:cubicBezTo>
                  <a:cubicBezTo>
                    <a:pt x="105" y="103"/>
                    <a:pt x="105" y="103"/>
                    <a:pt x="105" y="103"/>
                  </a:cubicBezTo>
                  <a:cubicBezTo>
                    <a:pt x="106" y="104"/>
                    <a:pt x="106" y="104"/>
                    <a:pt x="106" y="104"/>
                  </a:cubicBezTo>
                  <a:cubicBezTo>
                    <a:pt x="107" y="106"/>
                    <a:pt x="107" y="106"/>
                    <a:pt x="107" y="106"/>
                  </a:cubicBezTo>
                  <a:cubicBezTo>
                    <a:pt x="108" y="107"/>
                    <a:pt x="108" y="107"/>
                    <a:pt x="108" y="107"/>
                  </a:cubicBezTo>
                  <a:cubicBezTo>
                    <a:pt x="109" y="108"/>
                    <a:pt x="109" y="108"/>
                    <a:pt x="109" y="108"/>
                  </a:cubicBezTo>
                  <a:cubicBezTo>
                    <a:pt x="111" y="109"/>
                    <a:pt x="111" y="109"/>
                    <a:pt x="111" y="109"/>
                  </a:cubicBezTo>
                  <a:cubicBezTo>
                    <a:pt x="112" y="110"/>
                    <a:pt x="112" y="110"/>
                    <a:pt x="112" y="110"/>
                  </a:cubicBezTo>
                  <a:cubicBezTo>
                    <a:pt x="113" y="111"/>
                    <a:pt x="113" y="111"/>
                    <a:pt x="113" y="111"/>
                  </a:cubicBezTo>
                  <a:cubicBezTo>
                    <a:pt x="114" y="113"/>
                    <a:pt x="114" y="113"/>
                    <a:pt x="114" y="113"/>
                  </a:cubicBezTo>
                  <a:cubicBezTo>
                    <a:pt x="115" y="114"/>
                    <a:pt x="115" y="114"/>
                    <a:pt x="115" y="114"/>
                  </a:cubicBezTo>
                  <a:cubicBezTo>
                    <a:pt x="117" y="115"/>
                    <a:pt x="117" y="115"/>
                    <a:pt x="117" y="115"/>
                  </a:cubicBezTo>
                  <a:cubicBezTo>
                    <a:pt x="118" y="116"/>
                    <a:pt x="118" y="116"/>
                    <a:pt x="118" y="116"/>
                  </a:cubicBezTo>
                  <a:cubicBezTo>
                    <a:pt x="119" y="117"/>
                    <a:pt x="119" y="117"/>
                    <a:pt x="119" y="117"/>
                  </a:cubicBezTo>
                  <a:cubicBezTo>
                    <a:pt x="120" y="118"/>
                    <a:pt x="120" y="118"/>
                    <a:pt x="120" y="118"/>
                  </a:cubicBezTo>
                  <a:cubicBezTo>
                    <a:pt x="121" y="120"/>
                    <a:pt x="121" y="120"/>
                    <a:pt x="121" y="120"/>
                  </a:cubicBezTo>
                  <a:cubicBezTo>
                    <a:pt x="123" y="121"/>
                    <a:pt x="123" y="121"/>
                    <a:pt x="123" y="121"/>
                  </a:cubicBezTo>
                  <a:cubicBezTo>
                    <a:pt x="124" y="122"/>
                    <a:pt x="124" y="122"/>
                    <a:pt x="124" y="122"/>
                  </a:cubicBezTo>
                  <a:cubicBezTo>
                    <a:pt x="125" y="123"/>
                    <a:pt x="125" y="123"/>
                    <a:pt x="125" y="123"/>
                  </a:cubicBezTo>
                  <a:cubicBezTo>
                    <a:pt x="126" y="124"/>
                    <a:pt x="126" y="124"/>
                    <a:pt x="126" y="124"/>
                  </a:cubicBezTo>
                  <a:cubicBezTo>
                    <a:pt x="127" y="125"/>
                    <a:pt x="127" y="125"/>
                    <a:pt x="127" y="125"/>
                  </a:cubicBezTo>
                  <a:cubicBezTo>
                    <a:pt x="129" y="126"/>
                    <a:pt x="129" y="126"/>
                    <a:pt x="129" y="126"/>
                  </a:cubicBezTo>
                  <a:cubicBezTo>
                    <a:pt x="130" y="127"/>
                    <a:pt x="130" y="127"/>
                    <a:pt x="130" y="127"/>
                  </a:cubicBezTo>
                  <a:cubicBezTo>
                    <a:pt x="131" y="129"/>
                    <a:pt x="131" y="129"/>
                    <a:pt x="131" y="129"/>
                  </a:cubicBezTo>
                  <a:cubicBezTo>
                    <a:pt x="132" y="130"/>
                    <a:pt x="132" y="130"/>
                    <a:pt x="132" y="130"/>
                  </a:cubicBezTo>
                  <a:cubicBezTo>
                    <a:pt x="134" y="131"/>
                    <a:pt x="134" y="131"/>
                    <a:pt x="134" y="131"/>
                  </a:cubicBezTo>
                  <a:cubicBezTo>
                    <a:pt x="135" y="132"/>
                    <a:pt x="135" y="132"/>
                    <a:pt x="135" y="132"/>
                  </a:cubicBezTo>
                  <a:cubicBezTo>
                    <a:pt x="136" y="133"/>
                    <a:pt x="136" y="133"/>
                    <a:pt x="136" y="133"/>
                  </a:cubicBezTo>
                  <a:cubicBezTo>
                    <a:pt x="137" y="134"/>
                    <a:pt x="137" y="134"/>
                    <a:pt x="137" y="134"/>
                  </a:cubicBezTo>
                  <a:cubicBezTo>
                    <a:pt x="139" y="135"/>
                    <a:pt x="139" y="135"/>
                    <a:pt x="139" y="135"/>
                  </a:cubicBezTo>
                  <a:cubicBezTo>
                    <a:pt x="140" y="136"/>
                    <a:pt x="140" y="136"/>
                    <a:pt x="140" y="136"/>
                  </a:cubicBezTo>
                  <a:cubicBezTo>
                    <a:pt x="141" y="138"/>
                    <a:pt x="141" y="138"/>
                    <a:pt x="141" y="138"/>
                  </a:cubicBezTo>
                  <a:cubicBezTo>
                    <a:pt x="142" y="139"/>
                    <a:pt x="142" y="139"/>
                    <a:pt x="142" y="139"/>
                  </a:cubicBezTo>
                  <a:cubicBezTo>
                    <a:pt x="143" y="140"/>
                    <a:pt x="143" y="140"/>
                    <a:pt x="143" y="140"/>
                  </a:cubicBezTo>
                  <a:cubicBezTo>
                    <a:pt x="145" y="141"/>
                    <a:pt x="145" y="141"/>
                    <a:pt x="145" y="141"/>
                  </a:cubicBezTo>
                  <a:cubicBezTo>
                    <a:pt x="146" y="142"/>
                    <a:pt x="146" y="142"/>
                    <a:pt x="146" y="142"/>
                  </a:cubicBezTo>
                  <a:cubicBezTo>
                    <a:pt x="147" y="143"/>
                    <a:pt x="147" y="143"/>
                    <a:pt x="147" y="143"/>
                  </a:cubicBezTo>
                  <a:cubicBezTo>
                    <a:pt x="149" y="144"/>
                    <a:pt x="149" y="144"/>
                    <a:pt x="149" y="144"/>
                  </a:cubicBezTo>
                  <a:cubicBezTo>
                    <a:pt x="150" y="145"/>
                    <a:pt x="150" y="145"/>
                    <a:pt x="150" y="145"/>
                  </a:cubicBezTo>
                  <a:cubicBezTo>
                    <a:pt x="151" y="146"/>
                    <a:pt x="151" y="146"/>
                    <a:pt x="151" y="146"/>
                  </a:cubicBezTo>
                  <a:cubicBezTo>
                    <a:pt x="152" y="147"/>
                    <a:pt x="152" y="147"/>
                    <a:pt x="152" y="147"/>
                  </a:cubicBezTo>
                  <a:cubicBezTo>
                    <a:pt x="154" y="148"/>
                    <a:pt x="154" y="148"/>
                    <a:pt x="154" y="148"/>
                  </a:cubicBezTo>
                  <a:cubicBezTo>
                    <a:pt x="155" y="150"/>
                    <a:pt x="155" y="150"/>
                    <a:pt x="155" y="150"/>
                  </a:cubicBezTo>
                  <a:cubicBezTo>
                    <a:pt x="156" y="151"/>
                    <a:pt x="156" y="151"/>
                    <a:pt x="156" y="151"/>
                  </a:cubicBezTo>
                  <a:cubicBezTo>
                    <a:pt x="157" y="152"/>
                    <a:pt x="157" y="152"/>
                    <a:pt x="157" y="152"/>
                  </a:cubicBezTo>
                  <a:cubicBezTo>
                    <a:pt x="159" y="153"/>
                    <a:pt x="159" y="153"/>
                    <a:pt x="159" y="153"/>
                  </a:cubicBezTo>
                  <a:cubicBezTo>
                    <a:pt x="160" y="154"/>
                    <a:pt x="160" y="154"/>
                    <a:pt x="160" y="154"/>
                  </a:cubicBezTo>
                  <a:cubicBezTo>
                    <a:pt x="161" y="155"/>
                    <a:pt x="161" y="155"/>
                    <a:pt x="161" y="155"/>
                  </a:cubicBezTo>
                  <a:cubicBezTo>
                    <a:pt x="162" y="156"/>
                    <a:pt x="162" y="156"/>
                    <a:pt x="162" y="156"/>
                  </a:cubicBezTo>
                  <a:cubicBezTo>
                    <a:pt x="165" y="158"/>
                    <a:pt x="165" y="158"/>
                    <a:pt x="165" y="158"/>
                  </a:cubicBezTo>
                  <a:cubicBezTo>
                    <a:pt x="166" y="159"/>
                    <a:pt x="166" y="159"/>
                    <a:pt x="166" y="159"/>
                  </a:cubicBezTo>
                  <a:cubicBezTo>
                    <a:pt x="157" y="157"/>
                    <a:pt x="148" y="155"/>
                    <a:pt x="139" y="156"/>
                  </a:cubicBezTo>
                  <a:cubicBezTo>
                    <a:pt x="119" y="157"/>
                    <a:pt x="99" y="165"/>
                    <a:pt x="79" y="168"/>
                  </a:cubicBezTo>
                  <a:cubicBezTo>
                    <a:pt x="70" y="169"/>
                    <a:pt x="61" y="170"/>
                    <a:pt x="51" y="170"/>
                  </a:cubicBezTo>
                  <a:cubicBezTo>
                    <a:pt x="50" y="170"/>
                    <a:pt x="43" y="170"/>
                    <a:pt x="43" y="171"/>
                  </a:cubicBezTo>
                  <a:cubicBezTo>
                    <a:pt x="41" y="174"/>
                    <a:pt x="47" y="177"/>
                    <a:pt x="49" y="178"/>
                  </a:cubicBezTo>
                  <a:cubicBezTo>
                    <a:pt x="57" y="183"/>
                    <a:pt x="68" y="183"/>
                    <a:pt x="78" y="184"/>
                  </a:cubicBezTo>
                  <a:cubicBezTo>
                    <a:pt x="107" y="187"/>
                    <a:pt x="160" y="176"/>
                    <a:pt x="181" y="171"/>
                  </a:cubicBezTo>
                  <a:cubicBezTo>
                    <a:pt x="183" y="173"/>
                    <a:pt x="183" y="173"/>
                    <a:pt x="183" y="173"/>
                  </a:cubicBezTo>
                  <a:cubicBezTo>
                    <a:pt x="186" y="175"/>
                    <a:pt x="186" y="175"/>
                    <a:pt x="186" y="175"/>
                  </a:cubicBezTo>
                  <a:cubicBezTo>
                    <a:pt x="188" y="177"/>
                    <a:pt x="188" y="177"/>
                    <a:pt x="188" y="177"/>
                  </a:cubicBezTo>
                  <a:cubicBezTo>
                    <a:pt x="191" y="179"/>
                    <a:pt x="191" y="179"/>
                    <a:pt x="191" y="179"/>
                  </a:cubicBezTo>
                  <a:cubicBezTo>
                    <a:pt x="194" y="181"/>
                    <a:pt x="194" y="181"/>
                    <a:pt x="194" y="181"/>
                  </a:cubicBezTo>
                  <a:cubicBezTo>
                    <a:pt x="196" y="183"/>
                    <a:pt x="196" y="183"/>
                    <a:pt x="196" y="183"/>
                  </a:cubicBezTo>
                  <a:cubicBezTo>
                    <a:pt x="199" y="185"/>
                    <a:pt x="199" y="185"/>
                    <a:pt x="199" y="185"/>
                  </a:cubicBezTo>
                  <a:cubicBezTo>
                    <a:pt x="201" y="187"/>
                    <a:pt x="201" y="187"/>
                    <a:pt x="201" y="187"/>
                  </a:cubicBezTo>
                  <a:cubicBezTo>
                    <a:pt x="204" y="189"/>
                    <a:pt x="204" y="189"/>
                    <a:pt x="204" y="189"/>
                  </a:cubicBezTo>
                  <a:cubicBezTo>
                    <a:pt x="207" y="191"/>
                    <a:pt x="207" y="191"/>
                    <a:pt x="207" y="191"/>
                  </a:cubicBezTo>
                  <a:cubicBezTo>
                    <a:pt x="209" y="193"/>
                    <a:pt x="209" y="193"/>
                    <a:pt x="209" y="193"/>
                  </a:cubicBezTo>
                  <a:cubicBezTo>
                    <a:pt x="212" y="195"/>
                    <a:pt x="212" y="195"/>
                    <a:pt x="212" y="195"/>
                  </a:cubicBezTo>
                  <a:cubicBezTo>
                    <a:pt x="215" y="197"/>
                    <a:pt x="215" y="197"/>
                    <a:pt x="215" y="197"/>
                  </a:cubicBezTo>
                  <a:cubicBezTo>
                    <a:pt x="217" y="199"/>
                    <a:pt x="217" y="199"/>
                    <a:pt x="217" y="199"/>
                  </a:cubicBezTo>
                  <a:cubicBezTo>
                    <a:pt x="220" y="201"/>
                    <a:pt x="220" y="201"/>
                    <a:pt x="220" y="201"/>
                  </a:cubicBezTo>
                  <a:cubicBezTo>
                    <a:pt x="223" y="203"/>
                    <a:pt x="223" y="203"/>
                    <a:pt x="223" y="203"/>
                  </a:cubicBezTo>
                  <a:cubicBezTo>
                    <a:pt x="225" y="205"/>
                    <a:pt x="225" y="205"/>
                    <a:pt x="225" y="205"/>
                  </a:cubicBezTo>
                  <a:cubicBezTo>
                    <a:pt x="228" y="207"/>
                    <a:pt x="228" y="207"/>
                    <a:pt x="228" y="207"/>
                  </a:cubicBezTo>
                  <a:cubicBezTo>
                    <a:pt x="231" y="209"/>
                    <a:pt x="231" y="209"/>
                    <a:pt x="231" y="209"/>
                  </a:cubicBezTo>
                  <a:cubicBezTo>
                    <a:pt x="233" y="211"/>
                    <a:pt x="233" y="211"/>
                    <a:pt x="233" y="211"/>
                  </a:cubicBezTo>
                  <a:cubicBezTo>
                    <a:pt x="236" y="213"/>
                    <a:pt x="236" y="213"/>
                    <a:pt x="236" y="213"/>
                  </a:cubicBezTo>
                  <a:cubicBezTo>
                    <a:pt x="239" y="215"/>
                    <a:pt x="239" y="215"/>
                    <a:pt x="239" y="215"/>
                  </a:cubicBezTo>
                  <a:cubicBezTo>
                    <a:pt x="241" y="217"/>
                    <a:pt x="241" y="217"/>
                    <a:pt x="241" y="217"/>
                  </a:cubicBezTo>
                  <a:cubicBezTo>
                    <a:pt x="244" y="219"/>
                    <a:pt x="244" y="219"/>
                    <a:pt x="244" y="219"/>
                  </a:cubicBezTo>
                  <a:cubicBezTo>
                    <a:pt x="247" y="221"/>
                    <a:pt x="247" y="221"/>
                    <a:pt x="247" y="221"/>
                  </a:cubicBezTo>
                  <a:cubicBezTo>
                    <a:pt x="249" y="223"/>
                    <a:pt x="249" y="223"/>
                    <a:pt x="249" y="223"/>
                  </a:cubicBezTo>
                  <a:cubicBezTo>
                    <a:pt x="252" y="225"/>
                    <a:pt x="252" y="225"/>
                    <a:pt x="252" y="225"/>
                  </a:cubicBezTo>
                  <a:cubicBezTo>
                    <a:pt x="255" y="227"/>
                    <a:pt x="255" y="227"/>
                    <a:pt x="255" y="227"/>
                  </a:cubicBezTo>
                  <a:cubicBezTo>
                    <a:pt x="258" y="229"/>
                    <a:pt x="258" y="229"/>
                    <a:pt x="258" y="229"/>
                  </a:cubicBezTo>
                  <a:cubicBezTo>
                    <a:pt x="260" y="231"/>
                    <a:pt x="260" y="231"/>
                    <a:pt x="260" y="231"/>
                  </a:cubicBezTo>
                  <a:cubicBezTo>
                    <a:pt x="263" y="232"/>
                    <a:pt x="263" y="232"/>
                    <a:pt x="263" y="232"/>
                  </a:cubicBezTo>
                  <a:cubicBezTo>
                    <a:pt x="267" y="235"/>
                    <a:pt x="267" y="235"/>
                    <a:pt x="267" y="235"/>
                  </a:cubicBezTo>
                  <a:cubicBezTo>
                    <a:pt x="254" y="233"/>
                    <a:pt x="241" y="233"/>
                    <a:pt x="228" y="236"/>
                  </a:cubicBezTo>
                  <a:cubicBezTo>
                    <a:pt x="206" y="241"/>
                    <a:pt x="186" y="254"/>
                    <a:pt x="165" y="260"/>
                  </a:cubicBezTo>
                  <a:cubicBezTo>
                    <a:pt x="155" y="264"/>
                    <a:pt x="144" y="266"/>
                    <a:pt x="134" y="268"/>
                  </a:cubicBezTo>
                  <a:cubicBezTo>
                    <a:pt x="133" y="269"/>
                    <a:pt x="125" y="270"/>
                    <a:pt x="125" y="271"/>
                  </a:cubicBezTo>
                  <a:cubicBezTo>
                    <a:pt x="124" y="274"/>
                    <a:pt x="131" y="277"/>
                    <a:pt x="133" y="277"/>
                  </a:cubicBezTo>
                  <a:cubicBezTo>
                    <a:pt x="143" y="281"/>
                    <a:pt x="155" y="280"/>
                    <a:pt x="166" y="279"/>
                  </a:cubicBezTo>
                  <a:cubicBezTo>
                    <a:pt x="199" y="276"/>
                    <a:pt x="256" y="254"/>
                    <a:pt x="279" y="244"/>
                  </a:cubicBezTo>
                  <a:cubicBezTo>
                    <a:pt x="351" y="310"/>
                    <a:pt x="351" y="310"/>
                    <a:pt x="351" y="310"/>
                  </a:cubicBezTo>
                  <a:cubicBezTo>
                    <a:pt x="343" y="311"/>
                    <a:pt x="335" y="314"/>
                    <a:pt x="327" y="318"/>
                  </a:cubicBezTo>
                  <a:cubicBezTo>
                    <a:pt x="307" y="327"/>
                    <a:pt x="290" y="344"/>
                    <a:pt x="270" y="355"/>
                  </a:cubicBezTo>
                  <a:cubicBezTo>
                    <a:pt x="261" y="360"/>
                    <a:pt x="252" y="365"/>
                    <a:pt x="242" y="369"/>
                  </a:cubicBezTo>
                  <a:cubicBezTo>
                    <a:pt x="241" y="370"/>
                    <a:pt x="233" y="373"/>
                    <a:pt x="233" y="374"/>
                  </a:cubicBezTo>
                  <a:cubicBezTo>
                    <a:pt x="233" y="377"/>
                    <a:pt x="241" y="378"/>
                    <a:pt x="243" y="378"/>
                  </a:cubicBezTo>
                  <a:cubicBezTo>
                    <a:pt x="254" y="379"/>
                    <a:pt x="266" y="376"/>
                    <a:pt x="276" y="372"/>
                  </a:cubicBezTo>
                  <a:cubicBezTo>
                    <a:pt x="302" y="364"/>
                    <a:pt x="342" y="339"/>
                    <a:pt x="366" y="323"/>
                  </a:cubicBezTo>
                  <a:cubicBezTo>
                    <a:pt x="456" y="404"/>
                    <a:pt x="456" y="404"/>
                    <a:pt x="456" y="404"/>
                  </a:cubicBezTo>
                  <a:cubicBezTo>
                    <a:pt x="449" y="404"/>
                    <a:pt x="443" y="405"/>
                    <a:pt x="436" y="406"/>
                  </a:cubicBezTo>
                  <a:cubicBezTo>
                    <a:pt x="412" y="411"/>
                    <a:pt x="390" y="423"/>
                    <a:pt x="367" y="430"/>
                  </a:cubicBezTo>
                  <a:cubicBezTo>
                    <a:pt x="355" y="433"/>
                    <a:pt x="344" y="436"/>
                    <a:pt x="333" y="437"/>
                  </a:cubicBezTo>
                  <a:cubicBezTo>
                    <a:pt x="332" y="438"/>
                    <a:pt x="323" y="438"/>
                    <a:pt x="323" y="440"/>
                  </a:cubicBezTo>
                  <a:cubicBezTo>
                    <a:pt x="322" y="443"/>
                    <a:pt x="329" y="446"/>
                    <a:pt x="331" y="447"/>
                  </a:cubicBezTo>
                  <a:cubicBezTo>
                    <a:pt x="342" y="451"/>
                    <a:pt x="356" y="450"/>
                    <a:pt x="367" y="450"/>
                  </a:cubicBezTo>
                  <a:cubicBezTo>
                    <a:pt x="397" y="448"/>
                    <a:pt x="446" y="432"/>
                    <a:pt x="476" y="422"/>
                  </a:cubicBezTo>
                  <a:cubicBezTo>
                    <a:pt x="552" y="491"/>
                    <a:pt x="552" y="491"/>
                    <a:pt x="552" y="491"/>
                  </a:cubicBezTo>
                  <a:cubicBezTo>
                    <a:pt x="539" y="488"/>
                    <a:pt x="527" y="487"/>
                    <a:pt x="514" y="489"/>
                  </a:cubicBezTo>
                  <a:cubicBezTo>
                    <a:pt x="494" y="493"/>
                    <a:pt x="475" y="504"/>
                    <a:pt x="456" y="509"/>
                  </a:cubicBezTo>
                  <a:cubicBezTo>
                    <a:pt x="447" y="512"/>
                    <a:pt x="438" y="514"/>
                    <a:pt x="428" y="515"/>
                  </a:cubicBezTo>
                  <a:cubicBezTo>
                    <a:pt x="427" y="515"/>
                    <a:pt x="420" y="516"/>
                    <a:pt x="420" y="517"/>
                  </a:cubicBezTo>
                  <a:cubicBezTo>
                    <a:pt x="419" y="520"/>
                    <a:pt x="425" y="523"/>
                    <a:pt x="427" y="523"/>
                  </a:cubicBezTo>
                  <a:cubicBezTo>
                    <a:pt x="436" y="527"/>
                    <a:pt x="447" y="526"/>
                    <a:pt x="457" y="526"/>
                  </a:cubicBezTo>
                  <a:cubicBezTo>
                    <a:pt x="486" y="524"/>
                    <a:pt x="538" y="506"/>
                    <a:pt x="558" y="499"/>
                  </a:cubicBezTo>
                  <a:cubicBezTo>
                    <a:pt x="560" y="502"/>
                    <a:pt x="560" y="502"/>
                    <a:pt x="560" y="502"/>
                  </a:cubicBezTo>
                  <a:cubicBezTo>
                    <a:pt x="563" y="505"/>
                    <a:pt x="563" y="505"/>
                    <a:pt x="563" y="505"/>
                  </a:cubicBezTo>
                  <a:cubicBezTo>
                    <a:pt x="565" y="508"/>
                    <a:pt x="565" y="508"/>
                    <a:pt x="565" y="508"/>
                  </a:cubicBezTo>
                  <a:cubicBezTo>
                    <a:pt x="567" y="511"/>
                    <a:pt x="567" y="511"/>
                    <a:pt x="567" y="511"/>
                  </a:cubicBezTo>
                  <a:cubicBezTo>
                    <a:pt x="570" y="514"/>
                    <a:pt x="570" y="514"/>
                    <a:pt x="570" y="514"/>
                  </a:cubicBezTo>
                  <a:cubicBezTo>
                    <a:pt x="572" y="517"/>
                    <a:pt x="572" y="517"/>
                    <a:pt x="572" y="517"/>
                  </a:cubicBezTo>
                  <a:cubicBezTo>
                    <a:pt x="574" y="520"/>
                    <a:pt x="574" y="520"/>
                    <a:pt x="574" y="520"/>
                  </a:cubicBezTo>
                  <a:cubicBezTo>
                    <a:pt x="577" y="524"/>
                    <a:pt x="577" y="524"/>
                    <a:pt x="577" y="524"/>
                  </a:cubicBezTo>
                  <a:cubicBezTo>
                    <a:pt x="579" y="527"/>
                    <a:pt x="579" y="527"/>
                    <a:pt x="579" y="527"/>
                  </a:cubicBezTo>
                  <a:cubicBezTo>
                    <a:pt x="580" y="528"/>
                    <a:pt x="580" y="528"/>
                    <a:pt x="580" y="528"/>
                  </a:cubicBezTo>
                  <a:cubicBezTo>
                    <a:pt x="581" y="529"/>
                    <a:pt x="581" y="529"/>
                    <a:pt x="581" y="529"/>
                  </a:cubicBezTo>
                  <a:cubicBezTo>
                    <a:pt x="582" y="529"/>
                    <a:pt x="582" y="529"/>
                    <a:pt x="582" y="529"/>
                  </a:cubicBezTo>
                  <a:cubicBezTo>
                    <a:pt x="583" y="530"/>
                    <a:pt x="583" y="530"/>
                    <a:pt x="583" y="530"/>
                  </a:cubicBezTo>
                  <a:cubicBezTo>
                    <a:pt x="584" y="530"/>
                    <a:pt x="584" y="530"/>
                    <a:pt x="584" y="530"/>
                  </a:cubicBezTo>
                  <a:cubicBezTo>
                    <a:pt x="586" y="530"/>
                    <a:pt x="586" y="530"/>
                    <a:pt x="586" y="530"/>
                  </a:cubicBezTo>
                  <a:cubicBezTo>
                    <a:pt x="587" y="530"/>
                    <a:pt x="587" y="530"/>
                    <a:pt x="587" y="530"/>
                  </a:cubicBezTo>
                  <a:cubicBezTo>
                    <a:pt x="588" y="530"/>
                    <a:pt x="588" y="530"/>
                    <a:pt x="588" y="530"/>
                  </a:cubicBezTo>
                  <a:cubicBezTo>
                    <a:pt x="589" y="530"/>
                    <a:pt x="589" y="530"/>
                    <a:pt x="589" y="530"/>
                  </a:cubicBezTo>
                  <a:cubicBezTo>
                    <a:pt x="591" y="529"/>
                    <a:pt x="591" y="529"/>
                    <a:pt x="591" y="529"/>
                  </a:cubicBezTo>
                  <a:cubicBezTo>
                    <a:pt x="592" y="528"/>
                    <a:pt x="592" y="528"/>
                    <a:pt x="592" y="528"/>
                  </a:cubicBezTo>
                  <a:cubicBezTo>
                    <a:pt x="593" y="527"/>
                    <a:pt x="593" y="527"/>
                    <a:pt x="593" y="527"/>
                  </a:cubicBezTo>
                  <a:cubicBezTo>
                    <a:pt x="593" y="526"/>
                    <a:pt x="593" y="526"/>
                    <a:pt x="593" y="526"/>
                  </a:cubicBezTo>
                  <a:cubicBezTo>
                    <a:pt x="594" y="525"/>
                    <a:pt x="594" y="525"/>
                    <a:pt x="594" y="525"/>
                  </a:cubicBezTo>
                  <a:cubicBezTo>
                    <a:pt x="595" y="524"/>
                    <a:pt x="595" y="524"/>
                    <a:pt x="595" y="524"/>
                  </a:cubicBezTo>
                  <a:cubicBezTo>
                    <a:pt x="595" y="523"/>
                    <a:pt x="595" y="523"/>
                    <a:pt x="595" y="523"/>
                  </a:cubicBezTo>
                  <a:cubicBezTo>
                    <a:pt x="595" y="521"/>
                    <a:pt x="595" y="521"/>
                    <a:pt x="595" y="521"/>
                  </a:cubicBezTo>
                  <a:lnTo>
                    <a:pt x="595" y="52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52" name="Freeform 139">
              <a:extLst>
                <a:ext uri="{FF2B5EF4-FFF2-40B4-BE49-F238E27FC236}">
                  <a16:creationId xmlns:a16="http://schemas.microsoft.com/office/drawing/2014/main" id="{588A4C31-8395-445A-877B-B5F0BD9A83B1}"/>
                </a:ext>
              </a:extLst>
            </p:cNvPr>
            <p:cNvSpPr>
              <a:spLocks/>
            </p:cNvSpPr>
            <p:nvPr/>
          </p:nvSpPr>
          <p:spPr bwMode="auto">
            <a:xfrm>
              <a:off x="6638087" y="4848867"/>
              <a:ext cx="71752" cy="167797"/>
            </a:xfrm>
            <a:custGeom>
              <a:avLst/>
              <a:gdLst>
                <a:gd name="T0" fmla="*/ 67 w 67"/>
                <a:gd name="T1" fmla="*/ 157 h 157"/>
                <a:gd name="T2" fmla="*/ 1 w 67"/>
                <a:gd name="T3" fmla="*/ 47 h 157"/>
                <a:gd name="T4" fmla="*/ 1 w 67"/>
                <a:gd name="T5" fmla="*/ 37 h 157"/>
                <a:gd name="T6" fmla="*/ 24 w 67"/>
                <a:gd name="T7" fmla="*/ 4 h 157"/>
                <a:gd name="T8" fmla="*/ 54 w 67"/>
                <a:gd name="T9" fmla="*/ 42 h 157"/>
                <a:gd name="T10" fmla="*/ 67 w 67"/>
                <a:gd name="T11" fmla="*/ 157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7" h="157">
                  <a:moveTo>
                    <a:pt x="67" y="157"/>
                  </a:moveTo>
                  <a:cubicBezTo>
                    <a:pt x="35" y="128"/>
                    <a:pt x="8" y="88"/>
                    <a:pt x="1" y="47"/>
                  </a:cubicBezTo>
                  <a:cubicBezTo>
                    <a:pt x="1" y="44"/>
                    <a:pt x="0" y="40"/>
                    <a:pt x="1" y="37"/>
                  </a:cubicBezTo>
                  <a:cubicBezTo>
                    <a:pt x="1" y="26"/>
                    <a:pt x="5" y="0"/>
                    <a:pt x="24" y="4"/>
                  </a:cubicBezTo>
                  <a:cubicBezTo>
                    <a:pt x="41" y="7"/>
                    <a:pt x="49" y="29"/>
                    <a:pt x="54" y="42"/>
                  </a:cubicBezTo>
                  <a:cubicBezTo>
                    <a:pt x="67" y="80"/>
                    <a:pt x="67" y="157"/>
                    <a:pt x="67" y="157"/>
                  </a:cubicBezTo>
                  <a:close/>
                </a:path>
              </a:pathLst>
            </a:custGeom>
            <a:solidFill>
              <a:srgbClr val="FFB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53" name="Freeform 140">
              <a:extLst>
                <a:ext uri="{FF2B5EF4-FFF2-40B4-BE49-F238E27FC236}">
                  <a16:creationId xmlns:a16="http://schemas.microsoft.com/office/drawing/2014/main" id="{F6779B5A-CFCB-48F1-8727-58B1EA74A864}"/>
                </a:ext>
              </a:extLst>
            </p:cNvPr>
            <p:cNvSpPr>
              <a:spLocks/>
            </p:cNvSpPr>
            <p:nvPr/>
          </p:nvSpPr>
          <p:spPr bwMode="auto">
            <a:xfrm>
              <a:off x="6715488" y="4999715"/>
              <a:ext cx="189831" cy="59887"/>
            </a:xfrm>
            <a:custGeom>
              <a:avLst/>
              <a:gdLst>
                <a:gd name="T0" fmla="*/ 0 w 178"/>
                <a:gd name="T1" fmla="*/ 19 h 56"/>
                <a:gd name="T2" fmla="*/ 131 w 178"/>
                <a:gd name="T3" fmla="*/ 53 h 56"/>
                <a:gd name="T4" fmla="*/ 142 w 178"/>
                <a:gd name="T5" fmla="*/ 51 h 56"/>
                <a:gd name="T6" fmla="*/ 169 w 178"/>
                <a:gd name="T7" fmla="*/ 22 h 56"/>
                <a:gd name="T8" fmla="*/ 122 w 178"/>
                <a:gd name="T9" fmla="*/ 4 h 56"/>
                <a:gd name="T10" fmla="*/ 0 w 178"/>
                <a:gd name="T11" fmla="*/ 19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8" h="56">
                  <a:moveTo>
                    <a:pt x="0" y="19"/>
                  </a:moveTo>
                  <a:cubicBezTo>
                    <a:pt x="39" y="41"/>
                    <a:pt x="88" y="56"/>
                    <a:pt x="131" y="53"/>
                  </a:cubicBezTo>
                  <a:cubicBezTo>
                    <a:pt x="135" y="53"/>
                    <a:pt x="139" y="52"/>
                    <a:pt x="142" y="51"/>
                  </a:cubicBezTo>
                  <a:cubicBezTo>
                    <a:pt x="153" y="48"/>
                    <a:pt x="178" y="38"/>
                    <a:pt x="169" y="22"/>
                  </a:cubicBezTo>
                  <a:cubicBezTo>
                    <a:pt x="161" y="7"/>
                    <a:pt x="137" y="5"/>
                    <a:pt x="122" y="4"/>
                  </a:cubicBezTo>
                  <a:cubicBezTo>
                    <a:pt x="79" y="0"/>
                    <a:pt x="0" y="19"/>
                    <a:pt x="0" y="19"/>
                  </a:cubicBezTo>
                  <a:close/>
                </a:path>
              </a:pathLst>
            </a:custGeom>
            <a:solidFill>
              <a:srgbClr val="FFB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54" name="Freeform 141">
              <a:extLst>
                <a:ext uri="{FF2B5EF4-FFF2-40B4-BE49-F238E27FC236}">
                  <a16:creationId xmlns:a16="http://schemas.microsoft.com/office/drawing/2014/main" id="{DDA3A91D-3D59-4F43-B4EB-22C958E26C54}"/>
                </a:ext>
              </a:extLst>
            </p:cNvPr>
            <p:cNvSpPr>
              <a:spLocks/>
            </p:cNvSpPr>
            <p:nvPr/>
          </p:nvSpPr>
          <p:spPr bwMode="auto">
            <a:xfrm>
              <a:off x="6141476" y="4018922"/>
              <a:ext cx="1073448" cy="1086443"/>
            </a:xfrm>
            <a:custGeom>
              <a:avLst/>
              <a:gdLst>
                <a:gd name="T0" fmla="*/ 364 w 1005"/>
                <a:gd name="T1" fmla="*/ 984 h 1017"/>
                <a:gd name="T2" fmla="*/ 514 w 1005"/>
                <a:gd name="T3" fmla="*/ 1015 h 1017"/>
                <a:gd name="T4" fmla="*/ 617 w 1005"/>
                <a:gd name="T5" fmla="*/ 1013 h 1017"/>
                <a:gd name="T6" fmla="*/ 681 w 1005"/>
                <a:gd name="T7" fmla="*/ 1004 h 1017"/>
                <a:gd name="T8" fmla="*/ 681 w 1005"/>
                <a:gd name="T9" fmla="*/ 771 h 1017"/>
                <a:gd name="T10" fmla="*/ 875 w 1005"/>
                <a:gd name="T11" fmla="*/ 688 h 1017"/>
                <a:gd name="T12" fmla="*/ 953 w 1005"/>
                <a:gd name="T13" fmla="*/ 620 h 1017"/>
                <a:gd name="T14" fmla="*/ 818 w 1005"/>
                <a:gd name="T15" fmla="*/ 390 h 1017"/>
                <a:gd name="T16" fmla="*/ 798 w 1005"/>
                <a:gd name="T17" fmla="*/ 308 h 1017"/>
                <a:gd name="T18" fmla="*/ 784 w 1005"/>
                <a:gd name="T19" fmla="*/ 42 h 1017"/>
                <a:gd name="T20" fmla="*/ 739 w 1005"/>
                <a:gd name="T21" fmla="*/ 9 h 1017"/>
                <a:gd name="T22" fmla="*/ 685 w 1005"/>
                <a:gd name="T23" fmla="*/ 0 h 1017"/>
                <a:gd name="T24" fmla="*/ 494 w 1005"/>
                <a:gd name="T25" fmla="*/ 180 h 1017"/>
                <a:gd name="T26" fmla="*/ 424 w 1005"/>
                <a:gd name="T27" fmla="*/ 223 h 1017"/>
                <a:gd name="T28" fmla="*/ 171 w 1005"/>
                <a:gd name="T29" fmla="*/ 289 h 1017"/>
                <a:gd name="T30" fmla="*/ 180 w 1005"/>
                <a:gd name="T31" fmla="*/ 393 h 1017"/>
                <a:gd name="T32" fmla="*/ 261 w 1005"/>
                <a:gd name="T33" fmla="*/ 593 h 1017"/>
                <a:gd name="T34" fmla="*/ 102 w 1005"/>
                <a:gd name="T35" fmla="*/ 759 h 1017"/>
                <a:gd name="T36" fmla="*/ 142 w 1005"/>
                <a:gd name="T37" fmla="*/ 812 h 1017"/>
                <a:gd name="T38" fmla="*/ 213 w 1005"/>
                <a:gd name="T39" fmla="*/ 887 h 1017"/>
                <a:gd name="T40" fmla="*/ 340 w 1005"/>
                <a:gd name="T41" fmla="*/ 974 h 1017"/>
                <a:gd name="T42" fmla="*/ 364 w 1005"/>
                <a:gd name="T43" fmla="*/ 984 h 10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005" h="1017">
                  <a:moveTo>
                    <a:pt x="364" y="984"/>
                  </a:moveTo>
                  <a:cubicBezTo>
                    <a:pt x="405" y="996"/>
                    <a:pt x="485" y="1017"/>
                    <a:pt x="514" y="1015"/>
                  </a:cubicBezTo>
                  <a:cubicBezTo>
                    <a:pt x="548" y="1012"/>
                    <a:pt x="583" y="1015"/>
                    <a:pt x="617" y="1013"/>
                  </a:cubicBezTo>
                  <a:cubicBezTo>
                    <a:pt x="638" y="1011"/>
                    <a:pt x="660" y="1009"/>
                    <a:pt x="681" y="1004"/>
                  </a:cubicBezTo>
                  <a:cubicBezTo>
                    <a:pt x="869" y="957"/>
                    <a:pt x="642" y="838"/>
                    <a:pt x="681" y="771"/>
                  </a:cubicBezTo>
                  <a:cubicBezTo>
                    <a:pt x="715" y="712"/>
                    <a:pt x="815" y="711"/>
                    <a:pt x="875" y="688"/>
                  </a:cubicBezTo>
                  <a:cubicBezTo>
                    <a:pt x="908" y="675"/>
                    <a:pt x="937" y="649"/>
                    <a:pt x="953" y="620"/>
                  </a:cubicBezTo>
                  <a:cubicBezTo>
                    <a:pt x="1005" y="522"/>
                    <a:pt x="855" y="468"/>
                    <a:pt x="818" y="390"/>
                  </a:cubicBezTo>
                  <a:cubicBezTo>
                    <a:pt x="806" y="364"/>
                    <a:pt x="795" y="335"/>
                    <a:pt x="798" y="308"/>
                  </a:cubicBezTo>
                  <a:cubicBezTo>
                    <a:pt x="807" y="210"/>
                    <a:pt x="884" y="146"/>
                    <a:pt x="784" y="42"/>
                  </a:cubicBezTo>
                  <a:cubicBezTo>
                    <a:pt x="775" y="33"/>
                    <a:pt x="755" y="14"/>
                    <a:pt x="739" y="9"/>
                  </a:cubicBezTo>
                  <a:cubicBezTo>
                    <a:pt x="724" y="2"/>
                    <a:pt x="698" y="0"/>
                    <a:pt x="685" y="0"/>
                  </a:cubicBezTo>
                  <a:cubicBezTo>
                    <a:pt x="544" y="2"/>
                    <a:pt x="555" y="104"/>
                    <a:pt x="494" y="180"/>
                  </a:cubicBezTo>
                  <a:cubicBezTo>
                    <a:pt x="477" y="200"/>
                    <a:pt x="450" y="213"/>
                    <a:pt x="424" y="223"/>
                  </a:cubicBezTo>
                  <a:cubicBezTo>
                    <a:pt x="344" y="251"/>
                    <a:pt x="201" y="181"/>
                    <a:pt x="171" y="289"/>
                  </a:cubicBezTo>
                  <a:cubicBezTo>
                    <a:pt x="162" y="321"/>
                    <a:pt x="165" y="360"/>
                    <a:pt x="180" y="393"/>
                  </a:cubicBezTo>
                  <a:cubicBezTo>
                    <a:pt x="206" y="454"/>
                    <a:pt x="277" y="527"/>
                    <a:pt x="261" y="593"/>
                  </a:cubicBezTo>
                  <a:cubicBezTo>
                    <a:pt x="243" y="670"/>
                    <a:pt x="0" y="589"/>
                    <a:pt x="102" y="759"/>
                  </a:cubicBezTo>
                  <a:cubicBezTo>
                    <a:pt x="113" y="778"/>
                    <a:pt x="127" y="795"/>
                    <a:pt x="142" y="812"/>
                  </a:cubicBezTo>
                  <a:cubicBezTo>
                    <a:pt x="164" y="838"/>
                    <a:pt x="191" y="861"/>
                    <a:pt x="213" y="887"/>
                  </a:cubicBezTo>
                  <a:cubicBezTo>
                    <a:pt x="232" y="910"/>
                    <a:pt x="303" y="953"/>
                    <a:pt x="340" y="974"/>
                  </a:cubicBezTo>
                  <a:cubicBezTo>
                    <a:pt x="364" y="984"/>
                    <a:pt x="364" y="984"/>
                    <a:pt x="364" y="9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55" name="Freeform 142">
              <a:extLst>
                <a:ext uri="{FF2B5EF4-FFF2-40B4-BE49-F238E27FC236}">
                  <a16:creationId xmlns:a16="http://schemas.microsoft.com/office/drawing/2014/main" id="{5AAF97A4-73A1-419F-89D4-318A047AD7F2}"/>
                </a:ext>
              </a:extLst>
            </p:cNvPr>
            <p:cNvSpPr>
              <a:spLocks/>
            </p:cNvSpPr>
            <p:nvPr/>
          </p:nvSpPr>
          <p:spPr bwMode="auto">
            <a:xfrm>
              <a:off x="6544301" y="4666381"/>
              <a:ext cx="64972" cy="203955"/>
            </a:xfrm>
            <a:custGeom>
              <a:avLst/>
              <a:gdLst>
                <a:gd name="T0" fmla="*/ 61 w 61"/>
                <a:gd name="T1" fmla="*/ 164 h 191"/>
                <a:gd name="T2" fmla="*/ 26 w 61"/>
                <a:gd name="T3" fmla="*/ 54 h 191"/>
                <a:gd name="T4" fmla="*/ 10 w 61"/>
                <a:gd name="T5" fmla="*/ 19 h 191"/>
                <a:gd name="T6" fmla="*/ 3 w 61"/>
                <a:gd name="T7" fmla="*/ 7 h 191"/>
                <a:gd name="T8" fmla="*/ 1 w 61"/>
                <a:gd name="T9" fmla="*/ 3 h 191"/>
                <a:gd name="T10" fmla="*/ 0 w 61"/>
                <a:gd name="T11" fmla="*/ 1 h 191"/>
                <a:gd name="T12" fmla="*/ 51 w 61"/>
                <a:gd name="T13" fmla="*/ 191 h 191"/>
                <a:gd name="T14" fmla="*/ 61 w 61"/>
                <a:gd name="T15" fmla="*/ 164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1" h="191">
                  <a:moveTo>
                    <a:pt x="61" y="164"/>
                  </a:moveTo>
                  <a:cubicBezTo>
                    <a:pt x="55" y="127"/>
                    <a:pt x="41" y="89"/>
                    <a:pt x="26" y="54"/>
                  </a:cubicBezTo>
                  <a:cubicBezTo>
                    <a:pt x="20" y="42"/>
                    <a:pt x="16" y="30"/>
                    <a:pt x="10" y="19"/>
                  </a:cubicBezTo>
                  <a:cubicBezTo>
                    <a:pt x="8" y="15"/>
                    <a:pt x="6" y="11"/>
                    <a:pt x="3" y="7"/>
                  </a:cubicBezTo>
                  <a:cubicBezTo>
                    <a:pt x="3" y="5"/>
                    <a:pt x="2" y="4"/>
                    <a:pt x="1" y="3"/>
                  </a:cubicBezTo>
                  <a:cubicBezTo>
                    <a:pt x="1" y="2"/>
                    <a:pt x="0" y="0"/>
                    <a:pt x="0" y="1"/>
                  </a:cubicBezTo>
                  <a:cubicBezTo>
                    <a:pt x="17" y="51"/>
                    <a:pt x="48" y="144"/>
                    <a:pt x="51" y="191"/>
                  </a:cubicBezTo>
                  <a:cubicBezTo>
                    <a:pt x="54" y="185"/>
                    <a:pt x="61" y="164"/>
                    <a:pt x="61" y="164"/>
                  </a:cubicBezTo>
                  <a:close/>
                </a:path>
              </a:pathLst>
            </a:custGeom>
            <a:solidFill>
              <a:srgbClr val="FFB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56" name="Freeform 143">
              <a:extLst>
                <a:ext uri="{FF2B5EF4-FFF2-40B4-BE49-F238E27FC236}">
                  <a16:creationId xmlns:a16="http://schemas.microsoft.com/office/drawing/2014/main" id="{237D648B-5AB7-481B-9151-268C6C5B432F}"/>
                </a:ext>
              </a:extLst>
            </p:cNvPr>
            <p:cNvSpPr>
              <a:spLocks/>
            </p:cNvSpPr>
            <p:nvPr/>
          </p:nvSpPr>
          <p:spPr bwMode="auto">
            <a:xfrm>
              <a:off x="6535827" y="4082764"/>
              <a:ext cx="487007" cy="950849"/>
            </a:xfrm>
            <a:custGeom>
              <a:avLst/>
              <a:gdLst>
                <a:gd name="T0" fmla="*/ 451 w 456"/>
                <a:gd name="T1" fmla="*/ 423 h 890"/>
                <a:gd name="T2" fmla="*/ 444 w 456"/>
                <a:gd name="T3" fmla="*/ 424 h 890"/>
                <a:gd name="T4" fmla="*/ 421 w 456"/>
                <a:gd name="T5" fmla="*/ 425 h 890"/>
                <a:gd name="T6" fmla="*/ 361 w 456"/>
                <a:gd name="T7" fmla="*/ 432 h 890"/>
                <a:gd name="T8" fmla="*/ 193 w 456"/>
                <a:gd name="T9" fmla="*/ 468 h 890"/>
                <a:gd name="T10" fmla="*/ 258 w 456"/>
                <a:gd name="T11" fmla="*/ 277 h 890"/>
                <a:gd name="T12" fmla="*/ 401 w 456"/>
                <a:gd name="T13" fmla="*/ 219 h 890"/>
                <a:gd name="T14" fmla="*/ 399 w 456"/>
                <a:gd name="T15" fmla="*/ 219 h 890"/>
                <a:gd name="T16" fmla="*/ 395 w 456"/>
                <a:gd name="T17" fmla="*/ 220 h 890"/>
                <a:gd name="T18" fmla="*/ 383 w 456"/>
                <a:gd name="T19" fmla="*/ 222 h 890"/>
                <a:gd name="T20" fmla="*/ 351 w 456"/>
                <a:gd name="T21" fmla="*/ 230 h 890"/>
                <a:gd name="T22" fmla="*/ 264 w 456"/>
                <a:gd name="T23" fmla="*/ 261 h 890"/>
                <a:gd name="T24" fmla="*/ 342 w 456"/>
                <a:gd name="T25" fmla="*/ 0 h 890"/>
                <a:gd name="T26" fmla="*/ 241 w 456"/>
                <a:gd name="T27" fmla="*/ 249 h 890"/>
                <a:gd name="T28" fmla="*/ 213 w 456"/>
                <a:gd name="T29" fmla="*/ 167 h 890"/>
                <a:gd name="T30" fmla="*/ 199 w 456"/>
                <a:gd name="T31" fmla="*/ 136 h 890"/>
                <a:gd name="T32" fmla="*/ 194 w 456"/>
                <a:gd name="T33" fmla="*/ 126 h 890"/>
                <a:gd name="T34" fmla="*/ 192 w 456"/>
                <a:gd name="T35" fmla="*/ 123 h 890"/>
                <a:gd name="T36" fmla="*/ 191 w 456"/>
                <a:gd name="T37" fmla="*/ 121 h 890"/>
                <a:gd name="T38" fmla="*/ 233 w 456"/>
                <a:gd name="T39" fmla="*/ 272 h 890"/>
                <a:gd name="T40" fmla="*/ 180 w 456"/>
                <a:gd name="T41" fmla="*/ 431 h 890"/>
                <a:gd name="T42" fmla="*/ 171 w 456"/>
                <a:gd name="T43" fmla="*/ 453 h 890"/>
                <a:gd name="T44" fmla="*/ 96 w 456"/>
                <a:gd name="T45" fmla="*/ 299 h 890"/>
                <a:gd name="T46" fmla="*/ 63 w 456"/>
                <a:gd name="T47" fmla="*/ 247 h 890"/>
                <a:gd name="T48" fmla="*/ 51 w 456"/>
                <a:gd name="T49" fmla="*/ 228 h 890"/>
                <a:gd name="T50" fmla="*/ 46 w 456"/>
                <a:gd name="T51" fmla="*/ 223 h 890"/>
                <a:gd name="T52" fmla="*/ 44 w 456"/>
                <a:gd name="T53" fmla="*/ 220 h 890"/>
                <a:gd name="T54" fmla="*/ 158 w 456"/>
                <a:gd name="T55" fmla="*/ 486 h 890"/>
                <a:gd name="T56" fmla="*/ 68 w 456"/>
                <a:gd name="T57" fmla="*/ 708 h 890"/>
                <a:gd name="T58" fmla="*/ 0 w 456"/>
                <a:gd name="T59" fmla="*/ 890 h 890"/>
                <a:gd name="T60" fmla="*/ 89 w 456"/>
                <a:gd name="T61" fmla="*/ 724 h 890"/>
                <a:gd name="T62" fmla="*/ 182 w 456"/>
                <a:gd name="T63" fmla="*/ 495 h 890"/>
                <a:gd name="T64" fmla="*/ 454 w 456"/>
                <a:gd name="T65" fmla="*/ 424 h 890"/>
                <a:gd name="T66" fmla="*/ 451 w 456"/>
                <a:gd name="T67" fmla="*/ 423 h 8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56" h="890">
                  <a:moveTo>
                    <a:pt x="451" y="423"/>
                  </a:moveTo>
                  <a:cubicBezTo>
                    <a:pt x="448" y="423"/>
                    <a:pt x="446" y="423"/>
                    <a:pt x="444" y="424"/>
                  </a:cubicBezTo>
                  <a:cubicBezTo>
                    <a:pt x="436" y="424"/>
                    <a:pt x="429" y="424"/>
                    <a:pt x="421" y="425"/>
                  </a:cubicBezTo>
                  <a:cubicBezTo>
                    <a:pt x="401" y="426"/>
                    <a:pt x="381" y="429"/>
                    <a:pt x="361" y="432"/>
                  </a:cubicBezTo>
                  <a:cubicBezTo>
                    <a:pt x="302" y="439"/>
                    <a:pt x="243" y="449"/>
                    <a:pt x="193" y="468"/>
                  </a:cubicBezTo>
                  <a:cubicBezTo>
                    <a:pt x="216" y="405"/>
                    <a:pt x="238" y="341"/>
                    <a:pt x="258" y="277"/>
                  </a:cubicBezTo>
                  <a:cubicBezTo>
                    <a:pt x="297" y="256"/>
                    <a:pt x="363" y="233"/>
                    <a:pt x="401" y="219"/>
                  </a:cubicBezTo>
                  <a:cubicBezTo>
                    <a:pt x="401" y="219"/>
                    <a:pt x="399" y="219"/>
                    <a:pt x="399" y="219"/>
                  </a:cubicBezTo>
                  <a:cubicBezTo>
                    <a:pt x="397" y="219"/>
                    <a:pt x="396" y="220"/>
                    <a:pt x="395" y="220"/>
                  </a:cubicBezTo>
                  <a:cubicBezTo>
                    <a:pt x="391" y="220"/>
                    <a:pt x="387" y="221"/>
                    <a:pt x="383" y="222"/>
                  </a:cubicBezTo>
                  <a:cubicBezTo>
                    <a:pt x="372" y="224"/>
                    <a:pt x="362" y="227"/>
                    <a:pt x="351" y="230"/>
                  </a:cubicBezTo>
                  <a:cubicBezTo>
                    <a:pt x="321" y="237"/>
                    <a:pt x="291" y="247"/>
                    <a:pt x="264" y="261"/>
                  </a:cubicBezTo>
                  <a:cubicBezTo>
                    <a:pt x="291" y="175"/>
                    <a:pt x="317" y="88"/>
                    <a:pt x="342" y="0"/>
                  </a:cubicBezTo>
                  <a:cubicBezTo>
                    <a:pt x="303" y="81"/>
                    <a:pt x="270" y="164"/>
                    <a:pt x="241" y="249"/>
                  </a:cubicBezTo>
                  <a:cubicBezTo>
                    <a:pt x="235" y="221"/>
                    <a:pt x="225" y="193"/>
                    <a:pt x="213" y="167"/>
                  </a:cubicBezTo>
                  <a:cubicBezTo>
                    <a:pt x="208" y="156"/>
                    <a:pt x="204" y="146"/>
                    <a:pt x="199" y="136"/>
                  </a:cubicBezTo>
                  <a:cubicBezTo>
                    <a:pt x="197" y="133"/>
                    <a:pt x="196" y="129"/>
                    <a:pt x="194" y="126"/>
                  </a:cubicBezTo>
                  <a:cubicBezTo>
                    <a:pt x="193" y="125"/>
                    <a:pt x="192" y="124"/>
                    <a:pt x="192" y="123"/>
                  </a:cubicBezTo>
                  <a:cubicBezTo>
                    <a:pt x="191" y="122"/>
                    <a:pt x="190" y="120"/>
                    <a:pt x="191" y="121"/>
                  </a:cubicBezTo>
                  <a:cubicBezTo>
                    <a:pt x="204" y="160"/>
                    <a:pt x="227" y="229"/>
                    <a:pt x="233" y="272"/>
                  </a:cubicBezTo>
                  <a:cubicBezTo>
                    <a:pt x="215" y="325"/>
                    <a:pt x="201" y="380"/>
                    <a:pt x="180" y="431"/>
                  </a:cubicBezTo>
                  <a:cubicBezTo>
                    <a:pt x="177" y="439"/>
                    <a:pt x="174" y="446"/>
                    <a:pt x="171" y="453"/>
                  </a:cubicBezTo>
                  <a:cubicBezTo>
                    <a:pt x="154" y="402"/>
                    <a:pt x="126" y="349"/>
                    <a:pt x="96" y="299"/>
                  </a:cubicBezTo>
                  <a:cubicBezTo>
                    <a:pt x="85" y="282"/>
                    <a:pt x="75" y="264"/>
                    <a:pt x="63" y="247"/>
                  </a:cubicBezTo>
                  <a:cubicBezTo>
                    <a:pt x="59" y="241"/>
                    <a:pt x="55" y="234"/>
                    <a:pt x="51" y="228"/>
                  </a:cubicBezTo>
                  <a:cubicBezTo>
                    <a:pt x="49" y="227"/>
                    <a:pt x="48" y="225"/>
                    <a:pt x="46" y="223"/>
                  </a:cubicBezTo>
                  <a:cubicBezTo>
                    <a:pt x="46" y="222"/>
                    <a:pt x="44" y="219"/>
                    <a:pt x="44" y="220"/>
                  </a:cubicBezTo>
                  <a:cubicBezTo>
                    <a:pt x="78" y="290"/>
                    <a:pt x="140" y="415"/>
                    <a:pt x="158" y="486"/>
                  </a:cubicBezTo>
                  <a:cubicBezTo>
                    <a:pt x="128" y="560"/>
                    <a:pt x="99" y="635"/>
                    <a:pt x="68" y="708"/>
                  </a:cubicBezTo>
                  <a:cubicBezTo>
                    <a:pt x="45" y="762"/>
                    <a:pt x="14" y="832"/>
                    <a:pt x="0" y="890"/>
                  </a:cubicBezTo>
                  <a:cubicBezTo>
                    <a:pt x="0" y="890"/>
                    <a:pt x="66" y="775"/>
                    <a:pt x="89" y="724"/>
                  </a:cubicBezTo>
                  <a:cubicBezTo>
                    <a:pt x="123" y="649"/>
                    <a:pt x="153" y="572"/>
                    <a:pt x="182" y="495"/>
                  </a:cubicBezTo>
                  <a:cubicBezTo>
                    <a:pt x="251" y="466"/>
                    <a:pt x="381" y="439"/>
                    <a:pt x="454" y="424"/>
                  </a:cubicBezTo>
                  <a:cubicBezTo>
                    <a:pt x="456" y="423"/>
                    <a:pt x="452" y="423"/>
                    <a:pt x="451" y="423"/>
                  </a:cubicBezTo>
                  <a:close/>
                </a:path>
              </a:pathLst>
            </a:custGeom>
            <a:solidFill>
              <a:schemeClr val="accent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57" name="Freeform 144">
              <a:extLst>
                <a:ext uri="{FF2B5EF4-FFF2-40B4-BE49-F238E27FC236}">
                  <a16:creationId xmlns:a16="http://schemas.microsoft.com/office/drawing/2014/main" id="{5FB22B59-94D1-43D9-A318-A1041A822E75}"/>
                </a:ext>
              </a:extLst>
            </p:cNvPr>
            <p:cNvSpPr>
              <a:spLocks/>
            </p:cNvSpPr>
            <p:nvPr/>
          </p:nvSpPr>
          <p:spPr bwMode="auto">
            <a:xfrm>
              <a:off x="5938650" y="4112708"/>
              <a:ext cx="918646" cy="1041810"/>
            </a:xfrm>
            <a:custGeom>
              <a:avLst/>
              <a:gdLst>
                <a:gd name="T0" fmla="*/ 573 w 860"/>
                <a:gd name="T1" fmla="*/ 951 h 975"/>
                <a:gd name="T2" fmla="*/ 447 w 860"/>
                <a:gd name="T3" fmla="*/ 971 h 975"/>
                <a:gd name="T4" fmla="*/ 360 w 860"/>
                <a:gd name="T5" fmla="*/ 963 h 975"/>
                <a:gd name="T6" fmla="*/ 305 w 860"/>
                <a:gd name="T7" fmla="*/ 951 h 975"/>
                <a:gd name="T8" fmla="*/ 291 w 860"/>
                <a:gd name="T9" fmla="*/ 730 h 975"/>
                <a:gd name="T10" fmla="*/ 120 w 860"/>
                <a:gd name="T11" fmla="*/ 640 h 975"/>
                <a:gd name="T12" fmla="*/ 50 w 860"/>
                <a:gd name="T13" fmla="*/ 571 h 975"/>
                <a:gd name="T14" fmla="*/ 151 w 860"/>
                <a:gd name="T15" fmla="*/ 361 h 975"/>
                <a:gd name="T16" fmla="*/ 164 w 860"/>
                <a:gd name="T17" fmla="*/ 286 h 975"/>
                <a:gd name="T18" fmla="*/ 159 w 860"/>
                <a:gd name="T19" fmla="*/ 35 h 975"/>
                <a:gd name="T20" fmla="*/ 196 w 860"/>
                <a:gd name="T21" fmla="*/ 7 h 975"/>
                <a:gd name="T22" fmla="*/ 242 w 860"/>
                <a:gd name="T23" fmla="*/ 2 h 975"/>
                <a:gd name="T24" fmla="*/ 415 w 860"/>
                <a:gd name="T25" fmla="*/ 182 h 975"/>
                <a:gd name="T26" fmla="*/ 477 w 860"/>
                <a:gd name="T27" fmla="*/ 227 h 975"/>
                <a:gd name="T28" fmla="*/ 697 w 860"/>
                <a:gd name="T29" fmla="*/ 305 h 975"/>
                <a:gd name="T30" fmla="*/ 695 w 860"/>
                <a:gd name="T31" fmla="*/ 403 h 975"/>
                <a:gd name="T32" fmla="*/ 638 w 860"/>
                <a:gd name="T33" fmla="*/ 588 h 975"/>
                <a:gd name="T34" fmla="*/ 783 w 860"/>
                <a:gd name="T35" fmla="*/ 754 h 975"/>
                <a:gd name="T36" fmla="*/ 753 w 860"/>
                <a:gd name="T37" fmla="*/ 801 h 975"/>
                <a:gd name="T38" fmla="*/ 696 w 860"/>
                <a:gd name="T39" fmla="*/ 868 h 975"/>
                <a:gd name="T40" fmla="*/ 593 w 860"/>
                <a:gd name="T41" fmla="*/ 943 h 975"/>
                <a:gd name="T42" fmla="*/ 573 w 860"/>
                <a:gd name="T43" fmla="*/ 951 h 9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860" h="975">
                  <a:moveTo>
                    <a:pt x="573" y="951"/>
                  </a:moveTo>
                  <a:cubicBezTo>
                    <a:pt x="539" y="960"/>
                    <a:pt x="472" y="975"/>
                    <a:pt x="447" y="971"/>
                  </a:cubicBezTo>
                  <a:cubicBezTo>
                    <a:pt x="418" y="966"/>
                    <a:pt x="389" y="967"/>
                    <a:pt x="360" y="963"/>
                  </a:cubicBezTo>
                  <a:cubicBezTo>
                    <a:pt x="341" y="960"/>
                    <a:pt x="323" y="957"/>
                    <a:pt x="305" y="951"/>
                  </a:cubicBezTo>
                  <a:cubicBezTo>
                    <a:pt x="142" y="895"/>
                    <a:pt x="328" y="797"/>
                    <a:pt x="291" y="730"/>
                  </a:cubicBezTo>
                  <a:cubicBezTo>
                    <a:pt x="258" y="673"/>
                    <a:pt x="173" y="666"/>
                    <a:pt x="120" y="640"/>
                  </a:cubicBezTo>
                  <a:cubicBezTo>
                    <a:pt x="91" y="626"/>
                    <a:pt x="65" y="600"/>
                    <a:pt x="50" y="571"/>
                  </a:cubicBezTo>
                  <a:cubicBezTo>
                    <a:pt x="0" y="475"/>
                    <a:pt x="124" y="433"/>
                    <a:pt x="151" y="361"/>
                  </a:cubicBezTo>
                  <a:cubicBezTo>
                    <a:pt x="160" y="338"/>
                    <a:pt x="167" y="311"/>
                    <a:pt x="164" y="286"/>
                  </a:cubicBezTo>
                  <a:cubicBezTo>
                    <a:pt x="150" y="193"/>
                    <a:pt x="81" y="127"/>
                    <a:pt x="159" y="35"/>
                  </a:cubicBezTo>
                  <a:cubicBezTo>
                    <a:pt x="167" y="27"/>
                    <a:pt x="183" y="10"/>
                    <a:pt x="196" y="7"/>
                  </a:cubicBezTo>
                  <a:cubicBezTo>
                    <a:pt x="208" y="0"/>
                    <a:pt x="231" y="1"/>
                    <a:pt x="242" y="2"/>
                  </a:cubicBezTo>
                  <a:cubicBezTo>
                    <a:pt x="362" y="12"/>
                    <a:pt x="359" y="107"/>
                    <a:pt x="415" y="182"/>
                  </a:cubicBezTo>
                  <a:cubicBezTo>
                    <a:pt x="430" y="203"/>
                    <a:pt x="455" y="217"/>
                    <a:pt x="477" y="227"/>
                  </a:cubicBezTo>
                  <a:cubicBezTo>
                    <a:pt x="547" y="259"/>
                    <a:pt x="665" y="202"/>
                    <a:pt x="697" y="305"/>
                  </a:cubicBezTo>
                  <a:cubicBezTo>
                    <a:pt x="706" y="336"/>
                    <a:pt x="706" y="373"/>
                    <a:pt x="695" y="403"/>
                  </a:cubicBezTo>
                  <a:cubicBezTo>
                    <a:pt x="676" y="459"/>
                    <a:pt x="620" y="524"/>
                    <a:pt x="638" y="588"/>
                  </a:cubicBezTo>
                  <a:cubicBezTo>
                    <a:pt x="658" y="661"/>
                    <a:pt x="860" y="600"/>
                    <a:pt x="783" y="754"/>
                  </a:cubicBezTo>
                  <a:cubicBezTo>
                    <a:pt x="775" y="771"/>
                    <a:pt x="764" y="786"/>
                    <a:pt x="753" y="801"/>
                  </a:cubicBezTo>
                  <a:cubicBezTo>
                    <a:pt x="735" y="825"/>
                    <a:pt x="714" y="845"/>
                    <a:pt x="696" y="868"/>
                  </a:cubicBezTo>
                  <a:cubicBezTo>
                    <a:pt x="681" y="889"/>
                    <a:pt x="623" y="925"/>
                    <a:pt x="593" y="943"/>
                  </a:cubicBezTo>
                  <a:cubicBezTo>
                    <a:pt x="573" y="951"/>
                    <a:pt x="573" y="951"/>
                    <a:pt x="573" y="951"/>
                  </a:cubicBezTo>
                  <a:close/>
                </a:path>
              </a:pathLst>
            </a:custGeom>
            <a:solidFill>
              <a:schemeClr val="accent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58" name="Freeform 145">
              <a:extLst>
                <a:ext uri="{FF2B5EF4-FFF2-40B4-BE49-F238E27FC236}">
                  <a16:creationId xmlns:a16="http://schemas.microsoft.com/office/drawing/2014/main" id="{84861E72-87AD-42AC-9EFB-0E46F6CE6F87}"/>
                </a:ext>
              </a:extLst>
            </p:cNvPr>
            <p:cNvSpPr>
              <a:spLocks/>
            </p:cNvSpPr>
            <p:nvPr/>
          </p:nvSpPr>
          <p:spPr bwMode="auto">
            <a:xfrm>
              <a:off x="6099668" y="4173725"/>
              <a:ext cx="444634" cy="919776"/>
            </a:xfrm>
            <a:custGeom>
              <a:avLst/>
              <a:gdLst>
                <a:gd name="T0" fmla="*/ 416 w 416"/>
                <a:gd name="T1" fmla="*/ 861 h 861"/>
                <a:gd name="T2" fmla="*/ 357 w 416"/>
                <a:gd name="T3" fmla="*/ 709 h 861"/>
                <a:gd name="T4" fmla="*/ 389 w 416"/>
                <a:gd name="T5" fmla="*/ 537 h 861"/>
                <a:gd name="T6" fmla="*/ 388 w 416"/>
                <a:gd name="T7" fmla="*/ 538 h 861"/>
                <a:gd name="T8" fmla="*/ 386 w 416"/>
                <a:gd name="T9" fmla="*/ 542 h 861"/>
                <a:gd name="T10" fmla="*/ 382 w 416"/>
                <a:gd name="T11" fmla="*/ 553 h 861"/>
                <a:gd name="T12" fmla="*/ 370 w 416"/>
                <a:gd name="T13" fmla="*/ 585 h 861"/>
                <a:gd name="T14" fmla="*/ 347 w 416"/>
                <a:gd name="T15" fmla="*/ 685 h 861"/>
                <a:gd name="T16" fmla="*/ 258 w 416"/>
                <a:gd name="T17" fmla="*/ 470 h 861"/>
                <a:gd name="T18" fmla="*/ 339 w 416"/>
                <a:gd name="T19" fmla="*/ 225 h 861"/>
                <a:gd name="T20" fmla="*/ 337 w 416"/>
                <a:gd name="T21" fmla="*/ 228 h 861"/>
                <a:gd name="T22" fmla="*/ 334 w 416"/>
                <a:gd name="T23" fmla="*/ 233 h 861"/>
                <a:gd name="T24" fmla="*/ 324 w 416"/>
                <a:gd name="T25" fmla="*/ 249 h 861"/>
                <a:gd name="T26" fmla="*/ 300 w 416"/>
                <a:gd name="T27" fmla="*/ 297 h 861"/>
                <a:gd name="T28" fmla="*/ 245 w 416"/>
                <a:gd name="T29" fmla="*/ 438 h 861"/>
                <a:gd name="T30" fmla="*/ 236 w 416"/>
                <a:gd name="T31" fmla="*/ 417 h 861"/>
                <a:gd name="T32" fmla="*/ 181 w 416"/>
                <a:gd name="T33" fmla="*/ 264 h 861"/>
                <a:gd name="T34" fmla="*/ 208 w 416"/>
                <a:gd name="T35" fmla="*/ 123 h 861"/>
                <a:gd name="T36" fmla="*/ 207 w 416"/>
                <a:gd name="T37" fmla="*/ 124 h 861"/>
                <a:gd name="T38" fmla="*/ 206 w 416"/>
                <a:gd name="T39" fmla="*/ 127 h 861"/>
                <a:gd name="T40" fmla="*/ 202 w 416"/>
                <a:gd name="T41" fmla="*/ 137 h 861"/>
                <a:gd name="T42" fmla="*/ 192 w 416"/>
                <a:gd name="T43" fmla="*/ 165 h 861"/>
                <a:gd name="T44" fmla="*/ 173 w 416"/>
                <a:gd name="T45" fmla="*/ 241 h 861"/>
                <a:gd name="T46" fmla="*/ 72 w 416"/>
                <a:gd name="T47" fmla="*/ 0 h 861"/>
                <a:gd name="T48" fmla="*/ 154 w 416"/>
                <a:gd name="T49" fmla="*/ 251 h 861"/>
                <a:gd name="T50" fmla="*/ 78 w 416"/>
                <a:gd name="T51" fmla="*/ 216 h 861"/>
                <a:gd name="T52" fmla="*/ 50 w 416"/>
                <a:gd name="T53" fmla="*/ 207 h 861"/>
                <a:gd name="T54" fmla="*/ 40 w 416"/>
                <a:gd name="T55" fmla="*/ 204 h 861"/>
                <a:gd name="T56" fmla="*/ 37 w 416"/>
                <a:gd name="T57" fmla="*/ 203 h 861"/>
                <a:gd name="T58" fmla="*/ 35 w 416"/>
                <a:gd name="T59" fmla="*/ 203 h 861"/>
                <a:gd name="T60" fmla="*/ 160 w 416"/>
                <a:gd name="T61" fmla="*/ 267 h 861"/>
                <a:gd name="T62" fmla="*/ 227 w 416"/>
                <a:gd name="T63" fmla="*/ 451 h 861"/>
                <a:gd name="T64" fmla="*/ 82 w 416"/>
                <a:gd name="T65" fmla="*/ 406 h 861"/>
                <a:gd name="T66" fmla="*/ 29 w 416"/>
                <a:gd name="T67" fmla="*/ 396 h 861"/>
                <a:gd name="T68" fmla="*/ 10 w 416"/>
                <a:gd name="T69" fmla="*/ 394 h 861"/>
                <a:gd name="T70" fmla="*/ 4 w 416"/>
                <a:gd name="T71" fmla="*/ 393 h 861"/>
                <a:gd name="T72" fmla="*/ 1 w 416"/>
                <a:gd name="T73" fmla="*/ 393 h 861"/>
                <a:gd name="T74" fmla="*/ 237 w 416"/>
                <a:gd name="T75" fmla="*/ 477 h 861"/>
                <a:gd name="T76" fmla="*/ 328 w 416"/>
                <a:gd name="T77" fmla="*/ 694 h 861"/>
                <a:gd name="T78" fmla="*/ 238 w 416"/>
                <a:gd name="T79" fmla="*/ 657 h 861"/>
                <a:gd name="T80" fmla="*/ 205 w 416"/>
                <a:gd name="T81" fmla="*/ 648 h 861"/>
                <a:gd name="T82" fmla="*/ 193 w 416"/>
                <a:gd name="T83" fmla="*/ 645 h 861"/>
                <a:gd name="T84" fmla="*/ 190 w 416"/>
                <a:gd name="T85" fmla="*/ 644 h 861"/>
                <a:gd name="T86" fmla="*/ 188 w 416"/>
                <a:gd name="T87" fmla="*/ 644 h 861"/>
                <a:gd name="T88" fmla="*/ 337 w 416"/>
                <a:gd name="T89" fmla="*/ 714 h 861"/>
                <a:gd name="T90" fmla="*/ 416 w 416"/>
                <a:gd name="T91" fmla="*/ 861 h 8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16" h="861">
                  <a:moveTo>
                    <a:pt x="416" y="861"/>
                  </a:moveTo>
                  <a:cubicBezTo>
                    <a:pt x="403" y="814"/>
                    <a:pt x="378" y="757"/>
                    <a:pt x="357" y="709"/>
                  </a:cubicBezTo>
                  <a:cubicBezTo>
                    <a:pt x="358" y="663"/>
                    <a:pt x="378" y="581"/>
                    <a:pt x="389" y="537"/>
                  </a:cubicBezTo>
                  <a:cubicBezTo>
                    <a:pt x="389" y="536"/>
                    <a:pt x="388" y="538"/>
                    <a:pt x="388" y="538"/>
                  </a:cubicBezTo>
                  <a:cubicBezTo>
                    <a:pt x="387" y="539"/>
                    <a:pt x="387" y="541"/>
                    <a:pt x="386" y="542"/>
                  </a:cubicBezTo>
                  <a:cubicBezTo>
                    <a:pt x="385" y="545"/>
                    <a:pt x="383" y="549"/>
                    <a:pt x="382" y="553"/>
                  </a:cubicBezTo>
                  <a:cubicBezTo>
                    <a:pt x="377" y="563"/>
                    <a:pt x="374" y="574"/>
                    <a:pt x="370" y="585"/>
                  </a:cubicBezTo>
                  <a:cubicBezTo>
                    <a:pt x="359" y="617"/>
                    <a:pt x="350" y="651"/>
                    <a:pt x="347" y="685"/>
                  </a:cubicBezTo>
                  <a:cubicBezTo>
                    <a:pt x="316" y="614"/>
                    <a:pt x="287" y="542"/>
                    <a:pt x="258" y="470"/>
                  </a:cubicBezTo>
                  <a:cubicBezTo>
                    <a:pt x="268" y="404"/>
                    <a:pt x="314" y="289"/>
                    <a:pt x="339" y="225"/>
                  </a:cubicBezTo>
                  <a:cubicBezTo>
                    <a:pt x="339" y="224"/>
                    <a:pt x="338" y="227"/>
                    <a:pt x="337" y="228"/>
                  </a:cubicBezTo>
                  <a:cubicBezTo>
                    <a:pt x="336" y="230"/>
                    <a:pt x="335" y="231"/>
                    <a:pt x="334" y="233"/>
                  </a:cubicBezTo>
                  <a:cubicBezTo>
                    <a:pt x="330" y="238"/>
                    <a:pt x="327" y="244"/>
                    <a:pt x="324" y="249"/>
                  </a:cubicBezTo>
                  <a:cubicBezTo>
                    <a:pt x="315" y="265"/>
                    <a:pt x="307" y="281"/>
                    <a:pt x="300" y="297"/>
                  </a:cubicBezTo>
                  <a:cubicBezTo>
                    <a:pt x="276" y="343"/>
                    <a:pt x="256" y="391"/>
                    <a:pt x="245" y="438"/>
                  </a:cubicBezTo>
                  <a:cubicBezTo>
                    <a:pt x="242" y="431"/>
                    <a:pt x="239" y="424"/>
                    <a:pt x="236" y="417"/>
                  </a:cubicBezTo>
                  <a:cubicBezTo>
                    <a:pt x="215" y="367"/>
                    <a:pt x="199" y="315"/>
                    <a:pt x="181" y="264"/>
                  </a:cubicBezTo>
                  <a:cubicBezTo>
                    <a:pt x="184" y="223"/>
                    <a:pt x="199" y="159"/>
                    <a:pt x="208" y="123"/>
                  </a:cubicBezTo>
                  <a:cubicBezTo>
                    <a:pt x="208" y="122"/>
                    <a:pt x="208" y="124"/>
                    <a:pt x="207" y="124"/>
                  </a:cubicBezTo>
                  <a:cubicBezTo>
                    <a:pt x="207" y="125"/>
                    <a:pt x="206" y="126"/>
                    <a:pt x="206" y="127"/>
                  </a:cubicBezTo>
                  <a:cubicBezTo>
                    <a:pt x="204" y="130"/>
                    <a:pt x="203" y="134"/>
                    <a:pt x="202" y="137"/>
                  </a:cubicBezTo>
                  <a:cubicBezTo>
                    <a:pt x="198" y="146"/>
                    <a:pt x="195" y="155"/>
                    <a:pt x="192" y="165"/>
                  </a:cubicBezTo>
                  <a:cubicBezTo>
                    <a:pt x="183" y="189"/>
                    <a:pt x="176" y="215"/>
                    <a:pt x="173" y="241"/>
                  </a:cubicBezTo>
                  <a:cubicBezTo>
                    <a:pt x="143" y="159"/>
                    <a:pt x="110" y="78"/>
                    <a:pt x="72" y="0"/>
                  </a:cubicBezTo>
                  <a:cubicBezTo>
                    <a:pt x="98" y="84"/>
                    <a:pt x="126" y="168"/>
                    <a:pt x="154" y="251"/>
                  </a:cubicBezTo>
                  <a:cubicBezTo>
                    <a:pt x="130" y="236"/>
                    <a:pt x="104" y="225"/>
                    <a:pt x="78" y="216"/>
                  </a:cubicBezTo>
                  <a:cubicBezTo>
                    <a:pt x="69" y="213"/>
                    <a:pt x="59" y="209"/>
                    <a:pt x="50" y="207"/>
                  </a:cubicBezTo>
                  <a:cubicBezTo>
                    <a:pt x="46" y="206"/>
                    <a:pt x="43" y="205"/>
                    <a:pt x="40" y="204"/>
                  </a:cubicBezTo>
                  <a:cubicBezTo>
                    <a:pt x="39" y="204"/>
                    <a:pt x="38" y="203"/>
                    <a:pt x="37" y="203"/>
                  </a:cubicBezTo>
                  <a:cubicBezTo>
                    <a:pt x="36" y="203"/>
                    <a:pt x="34" y="203"/>
                    <a:pt x="35" y="203"/>
                  </a:cubicBezTo>
                  <a:cubicBezTo>
                    <a:pt x="68" y="218"/>
                    <a:pt x="126" y="244"/>
                    <a:pt x="160" y="267"/>
                  </a:cubicBezTo>
                  <a:cubicBezTo>
                    <a:pt x="181" y="328"/>
                    <a:pt x="204" y="390"/>
                    <a:pt x="227" y="451"/>
                  </a:cubicBezTo>
                  <a:cubicBezTo>
                    <a:pt x="182" y="430"/>
                    <a:pt x="132" y="416"/>
                    <a:pt x="82" y="406"/>
                  </a:cubicBezTo>
                  <a:cubicBezTo>
                    <a:pt x="64" y="403"/>
                    <a:pt x="47" y="399"/>
                    <a:pt x="29" y="396"/>
                  </a:cubicBezTo>
                  <a:cubicBezTo>
                    <a:pt x="23" y="395"/>
                    <a:pt x="17" y="394"/>
                    <a:pt x="10" y="394"/>
                  </a:cubicBezTo>
                  <a:cubicBezTo>
                    <a:pt x="8" y="393"/>
                    <a:pt x="6" y="393"/>
                    <a:pt x="4" y="393"/>
                  </a:cubicBezTo>
                  <a:cubicBezTo>
                    <a:pt x="3" y="393"/>
                    <a:pt x="0" y="393"/>
                    <a:pt x="1" y="393"/>
                  </a:cubicBezTo>
                  <a:cubicBezTo>
                    <a:pt x="64" y="412"/>
                    <a:pt x="177" y="446"/>
                    <a:pt x="237" y="477"/>
                  </a:cubicBezTo>
                  <a:cubicBezTo>
                    <a:pt x="266" y="550"/>
                    <a:pt x="296" y="623"/>
                    <a:pt x="328" y="694"/>
                  </a:cubicBezTo>
                  <a:cubicBezTo>
                    <a:pt x="300" y="678"/>
                    <a:pt x="268" y="667"/>
                    <a:pt x="238" y="657"/>
                  </a:cubicBezTo>
                  <a:cubicBezTo>
                    <a:pt x="227" y="654"/>
                    <a:pt x="216" y="650"/>
                    <a:pt x="205" y="648"/>
                  </a:cubicBezTo>
                  <a:cubicBezTo>
                    <a:pt x="201" y="647"/>
                    <a:pt x="197" y="646"/>
                    <a:pt x="193" y="645"/>
                  </a:cubicBezTo>
                  <a:cubicBezTo>
                    <a:pt x="192" y="645"/>
                    <a:pt x="191" y="645"/>
                    <a:pt x="190" y="644"/>
                  </a:cubicBezTo>
                  <a:cubicBezTo>
                    <a:pt x="189" y="644"/>
                    <a:pt x="187" y="644"/>
                    <a:pt x="188" y="644"/>
                  </a:cubicBezTo>
                  <a:cubicBezTo>
                    <a:pt x="227" y="660"/>
                    <a:pt x="297" y="689"/>
                    <a:pt x="337" y="714"/>
                  </a:cubicBezTo>
                  <a:cubicBezTo>
                    <a:pt x="363" y="768"/>
                    <a:pt x="416" y="861"/>
                    <a:pt x="416" y="86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59" name="Freeform 146">
              <a:extLst>
                <a:ext uri="{FF2B5EF4-FFF2-40B4-BE49-F238E27FC236}">
                  <a16:creationId xmlns:a16="http://schemas.microsoft.com/office/drawing/2014/main" id="{FC302E62-C204-4157-9E6B-051EFAA2DD5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653341" y="4216663"/>
              <a:ext cx="889832" cy="915256"/>
            </a:xfrm>
            <a:custGeom>
              <a:avLst/>
              <a:gdLst>
                <a:gd name="T0" fmla="*/ 684 w 833"/>
                <a:gd name="T1" fmla="*/ 142 h 857"/>
                <a:gd name="T2" fmla="*/ 723 w 833"/>
                <a:gd name="T3" fmla="*/ 37 h 857"/>
                <a:gd name="T4" fmla="*/ 667 w 833"/>
                <a:gd name="T5" fmla="*/ 136 h 857"/>
                <a:gd name="T6" fmla="*/ 602 w 833"/>
                <a:gd name="T7" fmla="*/ 46 h 857"/>
                <a:gd name="T8" fmla="*/ 622 w 833"/>
                <a:gd name="T9" fmla="*/ 192 h 857"/>
                <a:gd name="T10" fmla="*/ 594 w 833"/>
                <a:gd name="T11" fmla="*/ 224 h 857"/>
                <a:gd name="T12" fmla="*/ 567 w 833"/>
                <a:gd name="T13" fmla="*/ 255 h 857"/>
                <a:gd name="T14" fmla="*/ 539 w 833"/>
                <a:gd name="T15" fmla="*/ 285 h 857"/>
                <a:gd name="T16" fmla="*/ 518 w 833"/>
                <a:gd name="T17" fmla="*/ 307 h 857"/>
                <a:gd name="T18" fmla="*/ 488 w 833"/>
                <a:gd name="T19" fmla="*/ 336 h 857"/>
                <a:gd name="T20" fmla="*/ 457 w 833"/>
                <a:gd name="T21" fmla="*/ 365 h 857"/>
                <a:gd name="T22" fmla="*/ 425 w 833"/>
                <a:gd name="T23" fmla="*/ 392 h 857"/>
                <a:gd name="T24" fmla="*/ 386 w 833"/>
                <a:gd name="T25" fmla="*/ 424 h 857"/>
                <a:gd name="T26" fmla="*/ 357 w 833"/>
                <a:gd name="T27" fmla="*/ 447 h 857"/>
                <a:gd name="T28" fmla="*/ 286 w 833"/>
                <a:gd name="T29" fmla="*/ 502 h 857"/>
                <a:gd name="T30" fmla="*/ 241 w 833"/>
                <a:gd name="T31" fmla="*/ 538 h 857"/>
                <a:gd name="T32" fmla="*/ 218 w 833"/>
                <a:gd name="T33" fmla="*/ 558 h 857"/>
                <a:gd name="T34" fmla="*/ 196 w 833"/>
                <a:gd name="T35" fmla="*/ 577 h 857"/>
                <a:gd name="T36" fmla="*/ 175 w 833"/>
                <a:gd name="T37" fmla="*/ 597 h 857"/>
                <a:gd name="T38" fmla="*/ 152 w 833"/>
                <a:gd name="T39" fmla="*/ 618 h 857"/>
                <a:gd name="T40" fmla="*/ 131 w 833"/>
                <a:gd name="T41" fmla="*/ 640 h 857"/>
                <a:gd name="T42" fmla="*/ 110 w 833"/>
                <a:gd name="T43" fmla="*/ 663 h 857"/>
                <a:gd name="T44" fmla="*/ 90 w 833"/>
                <a:gd name="T45" fmla="*/ 687 h 857"/>
                <a:gd name="T46" fmla="*/ 71 w 833"/>
                <a:gd name="T47" fmla="*/ 711 h 857"/>
                <a:gd name="T48" fmla="*/ 54 w 833"/>
                <a:gd name="T49" fmla="*/ 737 h 857"/>
                <a:gd name="T50" fmla="*/ 38 w 833"/>
                <a:gd name="T51" fmla="*/ 763 h 857"/>
                <a:gd name="T52" fmla="*/ 30 w 833"/>
                <a:gd name="T53" fmla="*/ 778 h 857"/>
                <a:gd name="T54" fmla="*/ 23 w 833"/>
                <a:gd name="T55" fmla="*/ 791 h 857"/>
                <a:gd name="T56" fmla="*/ 16 w 833"/>
                <a:gd name="T57" fmla="*/ 806 h 857"/>
                <a:gd name="T58" fmla="*/ 10 w 833"/>
                <a:gd name="T59" fmla="*/ 820 h 857"/>
                <a:gd name="T60" fmla="*/ 4 w 833"/>
                <a:gd name="T61" fmla="*/ 835 h 857"/>
                <a:gd name="T62" fmla="*/ 0 w 833"/>
                <a:gd name="T63" fmla="*/ 851 h 857"/>
                <a:gd name="T64" fmla="*/ 15 w 833"/>
                <a:gd name="T65" fmla="*/ 853 h 857"/>
                <a:gd name="T66" fmla="*/ 21 w 833"/>
                <a:gd name="T67" fmla="*/ 838 h 857"/>
                <a:gd name="T68" fmla="*/ 27 w 833"/>
                <a:gd name="T69" fmla="*/ 824 h 857"/>
                <a:gd name="T70" fmla="*/ 33 w 833"/>
                <a:gd name="T71" fmla="*/ 810 h 857"/>
                <a:gd name="T72" fmla="*/ 39 w 833"/>
                <a:gd name="T73" fmla="*/ 797 h 857"/>
                <a:gd name="T74" fmla="*/ 46 w 833"/>
                <a:gd name="T75" fmla="*/ 784 h 857"/>
                <a:gd name="T76" fmla="*/ 55 w 833"/>
                <a:gd name="T77" fmla="*/ 767 h 857"/>
                <a:gd name="T78" fmla="*/ 71 w 833"/>
                <a:gd name="T79" fmla="*/ 742 h 857"/>
                <a:gd name="T80" fmla="*/ 88 w 833"/>
                <a:gd name="T81" fmla="*/ 718 h 857"/>
                <a:gd name="T82" fmla="*/ 106 w 833"/>
                <a:gd name="T83" fmla="*/ 694 h 857"/>
                <a:gd name="T84" fmla="*/ 126 w 833"/>
                <a:gd name="T85" fmla="*/ 671 h 857"/>
                <a:gd name="T86" fmla="*/ 146 w 833"/>
                <a:gd name="T87" fmla="*/ 649 h 857"/>
                <a:gd name="T88" fmla="*/ 168 w 833"/>
                <a:gd name="T89" fmla="*/ 627 h 857"/>
                <a:gd name="T90" fmla="*/ 190 w 833"/>
                <a:gd name="T91" fmla="*/ 606 h 857"/>
                <a:gd name="T92" fmla="*/ 328 w 833"/>
                <a:gd name="T93" fmla="*/ 702 h 857"/>
                <a:gd name="T94" fmla="*/ 230 w 833"/>
                <a:gd name="T95" fmla="*/ 570 h 857"/>
                <a:gd name="T96" fmla="*/ 254 w 833"/>
                <a:gd name="T97" fmla="*/ 550 h 857"/>
                <a:gd name="T98" fmla="*/ 300 w 833"/>
                <a:gd name="T99" fmla="*/ 513 h 857"/>
                <a:gd name="T100" fmla="*/ 371 w 833"/>
                <a:gd name="T101" fmla="*/ 458 h 857"/>
                <a:gd name="T102" fmla="*/ 404 w 833"/>
                <a:gd name="T103" fmla="*/ 432 h 857"/>
                <a:gd name="T104" fmla="*/ 441 w 833"/>
                <a:gd name="T105" fmla="*/ 401 h 857"/>
                <a:gd name="T106" fmla="*/ 473 w 833"/>
                <a:gd name="T107" fmla="*/ 373 h 857"/>
                <a:gd name="T108" fmla="*/ 504 w 833"/>
                <a:gd name="T109" fmla="*/ 344 h 857"/>
                <a:gd name="T110" fmla="*/ 534 w 833"/>
                <a:gd name="T111" fmla="*/ 314 h 857"/>
                <a:gd name="T112" fmla="*/ 557 w 833"/>
                <a:gd name="T113" fmla="*/ 291 h 857"/>
                <a:gd name="T114" fmla="*/ 586 w 833"/>
                <a:gd name="T115" fmla="*/ 260 h 857"/>
                <a:gd name="T116" fmla="*/ 614 w 833"/>
                <a:gd name="T117" fmla="*/ 228 h 857"/>
                <a:gd name="T118" fmla="*/ 641 w 833"/>
                <a:gd name="T119" fmla="*/ 195 h 857"/>
                <a:gd name="T120" fmla="*/ 199 w 833"/>
                <a:gd name="T121" fmla="*/ 574 h 8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833" h="857">
                  <a:moveTo>
                    <a:pt x="820" y="139"/>
                  </a:moveTo>
                  <a:cubicBezTo>
                    <a:pt x="809" y="126"/>
                    <a:pt x="785" y="128"/>
                    <a:pt x="770" y="130"/>
                  </a:cubicBezTo>
                  <a:cubicBezTo>
                    <a:pt x="737" y="135"/>
                    <a:pt x="686" y="157"/>
                    <a:pt x="665" y="166"/>
                  </a:cubicBezTo>
                  <a:cubicBezTo>
                    <a:pt x="666" y="165"/>
                    <a:pt x="666" y="165"/>
                    <a:pt x="666" y="165"/>
                  </a:cubicBezTo>
                  <a:cubicBezTo>
                    <a:pt x="668" y="162"/>
                    <a:pt x="668" y="162"/>
                    <a:pt x="668" y="162"/>
                  </a:cubicBezTo>
                  <a:cubicBezTo>
                    <a:pt x="670" y="160"/>
                    <a:pt x="670" y="160"/>
                    <a:pt x="670" y="160"/>
                  </a:cubicBezTo>
                  <a:cubicBezTo>
                    <a:pt x="672" y="157"/>
                    <a:pt x="672" y="157"/>
                    <a:pt x="672" y="157"/>
                  </a:cubicBezTo>
                  <a:cubicBezTo>
                    <a:pt x="674" y="155"/>
                    <a:pt x="674" y="155"/>
                    <a:pt x="674" y="155"/>
                  </a:cubicBezTo>
                  <a:cubicBezTo>
                    <a:pt x="676" y="152"/>
                    <a:pt x="676" y="152"/>
                    <a:pt x="676" y="152"/>
                  </a:cubicBezTo>
                  <a:cubicBezTo>
                    <a:pt x="678" y="149"/>
                    <a:pt x="678" y="149"/>
                    <a:pt x="678" y="149"/>
                  </a:cubicBezTo>
                  <a:cubicBezTo>
                    <a:pt x="680" y="147"/>
                    <a:pt x="680" y="147"/>
                    <a:pt x="680" y="147"/>
                  </a:cubicBezTo>
                  <a:cubicBezTo>
                    <a:pt x="682" y="144"/>
                    <a:pt x="682" y="144"/>
                    <a:pt x="682" y="144"/>
                  </a:cubicBezTo>
                  <a:cubicBezTo>
                    <a:pt x="684" y="142"/>
                    <a:pt x="684" y="142"/>
                    <a:pt x="684" y="142"/>
                  </a:cubicBezTo>
                  <a:cubicBezTo>
                    <a:pt x="686" y="139"/>
                    <a:pt x="686" y="139"/>
                    <a:pt x="686" y="139"/>
                  </a:cubicBezTo>
                  <a:cubicBezTo>
                    <a:pt x="688" y="137"/>
                    <a:pt x="688" y="137"/>
                    <a:pt x="688" y="137"/>
                  </a:cubicBezTo>
                  <a:cubicBezTo>
                    <a:pt x="690" y="134"/>
                    <a:pt x="690" y="134"/>
                    <a:pt x="690" y="134"/>
                  </a:cubicBezTo>
                  <a:cubicBezTo>
                    <a:pt x="692" y="131"/>
                    <a:pt x="692" y="131"/>
                    <a:pt x="692" y="131"/>
                  </a:cubicBezTo>
                  <a:cubicBezTo>
                    <a:pt x="694" y="129"/>
                    <a:pt x="694" y="129"/>
                    <a:pt x="694" y="129"/>
                  </a:cubicBezTo>
                  <a:cubicBezTo>
                    <a:pt x="696" y="126"/>
                    <a:pt x="696" y="126"/>
                    <a:pt x="696" y="126"/>
                  </a:cubicBezTo>
                  <a:cubicBezTo>
                    <a:pt x="698" y="124"/>
                    <a:pt x="698" y="124"/>
                    <a:pt x="698" y="124"/>
                  </a:cubicBezTo>
                  <a:cubicBezTo>
                    <a:pt x="700" y="121"/>
                    <a:pt x="700" y="121"/>
                    <a:pt x="700" y="121"/>
                  </a:cubicBezTo>
                  <a:cubicBezTo>
                    <a:pt x="702" y="118"/>
                    <a:pt x="702" y="118"/>
                    <a:pt x="702" y="118"/>
                  </a:cubicBezTo>
                  <a:cubicBezTo>
                    <a:pt x="704" y="116"/>
                    <a:pt x="704" y="116"/>
                    <a:pt x="704" y="116"/>
                  </a:cubicBezTo>
                  <a:cubicBezTo>
                    <a:pt x="718" y="103"/>
                    <a:pt x="737" y="85"/>
                    <a:pt x="745" y="71"/>
                  </a:cubicBezTo>
                  <a:cubicBezTo>
                    <a:pt x="751" y="61"/>
                    <a:pt x="760" y="47"/>
                    <a:pt x="753" y="35"/>
                  </a:cubicBezTo>
                  <a:cubicBezTo>
                    <a:pt x="747" y="22"/>
                    <a:pt x="730" y="32"/>
                    <a:pt x="723" y="37"/>
                  </a:cubicBezTo>
                  <a:cubicBezTo>
                    <a:pt x="721" y="38"/>
                    <a:pt x="719" y="40"/>
                    <a:pt x="717" y="42"/>
                  </a:cubicBezTo>
                  <a:cubicBezTo>
                    <a:pt x="702" y="60"/>
                    <a:pt x="692" y="85"/>
                    <a:pt x="687" y="110"/>
                  </a:cubicBezTo>
                  <a:cubicBezTo>
                    <a:pt x="687" y="111"/>
                    <a:pt x="687" y="111"/>
                    <a:pt x="687" y="111"/>
                  </a:cubicBezTo>
                  <a:cubicBezTo>
                    <a:pt x="685" y="113"/>
                    <a:pt x="685" y="113"/>
                    <a:pt x="685" y="113"/>
                  </a:cubicBezTo>
                  <a:cubicBezTo>
                    <a:pt x="683" y="116"/>
                    <a:pt x="683" y="116"/>
                    <a:pt x="683" y="116"/>
                  </a:cubicBezTo>
                  <a:cubicBezTo>
                    <a:pt x="681" y="118"/>
                    <a:pt x="681" y="118"/>
                    <a:pt x="681" y="118"/>
                  </a:cubicBezTo>
                  <a:cubicBezTo>
                    <a:pt x="679" y="121"/>
                    <a:pt x="679" y="121"/>
                    <a:pt x="679" y="121"/>
                  </a:cubicBezTo>
                  <a:cubicBezTo>
                    <a:pt x="677" y="124"/>
                    <a:pt x="677" y="124"/>
                    <a:pt x="677" y="124"/>
                  </a:cubicBezTo>
                  <a:cubicBezTo>
                    <a:pt x="675" y="126"/>
                    <a:pt x="675" y="126"/>
                    <a:pt x="675" y="126"/>
                  </a:cubicBezTo>
                  <a:cubicBezTo>
                    <a:pt x="673" y="129"/>
                    <a:pt x="673" y="129"/>
                    <a:pt x="673" y="129"/>
                  </a:cubicBezTo>
                  <a:cubicBezTo>
                    <a:pt x="671" y="131"/>
                    <a:pt x="671" y="131"/>
                    <a:pt x="671" y="131"/>
                  </a:cubicBezTo>
                  <a:cubicBezTo>
                    <a:pt x="669" y="134"/>
                    <a:pt x="669" y="134"/>
                    <a:pt x="669" y="134"/>
                  </a:cubicBezTo>
                  <a:cubicBezTo>
                    <a:pt x="667" y="136"/>
                    <a:pt x="667" y="136"/>
                    <a:pt x="667" y="136"/>
                  </a:cubicBezTo>
                  <a:cubicBezTo>
                    <a:pt x="665" y="139"/>
                    <a:pt x="665" y="139"/>
                    <a:pt x="665" y="139"/>
                  </a:cubicBezTo>
                  <a:cubicBezTo>
                    <a:pt x="663" y="142"/>
                    <a:pt x="663" y="142"/>
                    <a:pt x="663" y="142"/>
                  </a:cubicBezTo>
                  <a:cubicBezTo>
                    <a:pt x="661" y="144"/>
                    <a:pt x="661" y="144"/>
                    <a:pt x="661" y="144"/>
                  </a:cubicBezTo>
                  <a:cubicBezTo>
                    <a:pt x="659" y="147"/>
                    <a:pt x="659" y="147"/>
                    <a:pt x="659" y="147"/>
                  </a:cubicBezTo>
                  <a:cubicBezTo>
                    <a:pt x="657" y="149"/>
                    <a:pt x="657" y="149"/>
                    <a:pt x="657" y="149"/>
                  </a:cubicBezTo>
                  <a:cubicBezTo>
                    <a:pt x="655" y="152"/>
                    <a:pt x="655" y="152"/>
                    <a:pt x="655" y="152"/>
                  </a:cubicBezTo>
                  <a:cubicBezTo>
                    <a:pt x="653" y="154"/>
                    <a:pt x="653" y="154"/>
                    <a:pt x="653" y="154"/>
                  </a:cubicBezTo>
                  <a:cubicBezTo>
                    <a:pt x="650" y="157"/>
                    <a:pt x="650" y="157"/>
                    <a:pt x="650" y="157"/>
                  </a:cubicBezTo>
                  <a:cubicBezTo>
                    <a:pt x="650" y="158"/>
                    <a:pt x="650" y="158"/>
                    <a:pt x="650" y="158"/>
                  </a:cubicBezTo>
                  <a:cubicBezTo>
                    <a:pt x="653" y="138"/>
                    <a:pt x="660" y="82"/>
                    <a:pt x="655" y="50"/>
                  </a:cubicBezTo>
                  <a:cubicBezTo>
                    <a:pt x="652" y="36"/>
                    <a:pt x="648" y="13"/>
                    <a:pt x="631" y="7"/>
                  </a:cubicBezTo>
                  <a:cubicBezTo>
                    <a:pt x="613" y="0"/>
                    <a:pt x="605" y="25"/>
                    <a:pt x="603" y="35"/>
                  </a:cubicBezTo>
                  <a:cubicBezTo>
                    <a:pt x="602" y="39"/>
                    <a:pt x="602" y="42"/>
                    <a:pt x="602" y="46"/>
                  </a:cubicBezTo>
                  <a:cubicBezTo>
                    <a:pt x="602" y="86"/>
                    <a:pt x="621" y="129"/>
                    <a:pt x="646" y="162"/>
                  </a:cubicBezTo>
                  <a:cubicBezTo>
                    <a:pt x="644" y="164"/>
                    <a:pt x="644" y="164"/>
                    <a:pt x="644" y="164"/>
                  </a:cubicBezTo>
                  <a:cubicBezTo>
                    <a:pt x="642" y="167"/>
                    <a:pt x="642" y="167"/>
                    <a:pt x="642" y="167"/>
                  </a:cubicBezTo>
                  <a:cubicBezTo>
                    <a:pt x="640" y="169"/>
                    <a:pt x="640" y="169"/>
                    <a:pt x="640" y="169"/>
                  </a:cubicBezTo>
                  <a:cubicBezTo>
                    <a:pt x="638" y="172"/>
                    <a:pt x="638" y="172"/>
                    <a:pt x="638" y="172"/>
                  </a:cubicBezTo>
                  <a:cubicBezTo>
                    <a:pt x="636" y="174"/>
                    <a:pt x="636" y="174"/>
                    <a:pt x="636" y="174"/>
                  </a:cubicBezTo>
                  <a:cubicBezTo>
                    <a:pt x="634" y="177"/>
                    <a:pt x="634" y="177"/>
                    <a:pt x="634" y="177"/>
                  </a:cubicBezTo>
                  <a:cubicBezTo>
                    <a:pt x="632" y="180"/>
                    <a:pt x="632" y="180"/>
                    <a:pt x="632" y="180"/>
                  </a:cubicBezTo>
                  <a:cubicBezTo>
                    <a:pt x="630" y="182"/>
                    <a:pt x="630" y="182"/>
                    <a:pt x="630" y="182"/>
                  </a:cubicBezTo>
                  <a:cubicBezTo>
                    <a:pt x="628" y="185"/>
                    <a:pt x="628" y="185"/>
                    <a:pt x="628" y="185"/>
                  </a:cubicBezTo>
                  <a:cubicBezTo>
                    <a:pt x="626" y="187"/>
                    <a:pt x="626" y="187"/>
                    <a:pt x="626" y="187"/>
                  </a:cubicBezTo>
                  <a:cubicBezTo>
                    <a:pt x="624" y="190"/>
                    <a:pt x="624" y="190"/>
                    <a:pt x="624" y="190"/>
                  </a:cubicBezTo>
                  <a:cubicBezTo>
                    <a:pt x="622" y="192"/>
                    <a:pt x="622" y="192"/>
                    <a:pt x="622" y="192"/>
                  </a:cubicBezTo>
                  <a:cubicBezTo>
                    <a:pt x="620" y="194"/>
                    <a:pt x="620" y="194"/>
                    <a:pt x="620" y="194"/>
                  </a:cubicBezTo>
                  <a:cubicBezTo>
                    <a:pt x="618" y="197"/>
                    <a:pt x="618" y="197"/>
                    <a:pt x="618" y="197"/>
                  </a:cubicBezTo>
                  <a:cubicBezTo>
                    <a:pt x="615" y="199"/>
                    <a:pt x="615" y="199"/>
                    <a:pt x="615" y="199"/>
                  </a:cubicBezTo>
                  <a:cubicBezTo>
                    <a:pt x="613" y="202"/>
                    <a:pt x="613" y="202"/>
                    <a:pt x="613" y="202"/>
                  </a:cubicBezTo>
                  <a:cubicBezTo>
                    <a:pt x="611" y="204"/>
                    <a:pt x="611" y="204"/>
                    <a:pt x="611" y="204"/>
                  </a:cubicBezTo>
                  <a:cubicBezTo>
                    <a:pt x="609" y="207"/>
                    <a:pt x="609" y="207"/>
                    <a:pt x="609" y="207"/>
                  </a:cubicBezTo>
                  <a:cubicBezTo>
                    <a:pt x="607" y="209"/>
                    <a:pt x="607" y="209"/>
                    <a:pt x="607" y="209"/>
                  </a:cubicBezTo>
                  <a:cubicBezTo>
                    <a:pt x="605" y="212"/>
                    <a:pt x="605" y="212"/>
                    <a:pt x="605" y="212"/>
                  </a:cubicBezTo>
                  <a:cubicBezTo>
                    <a:pt x="603" y="214"/>
                    <a:pt x="603" y="214"/>
                    <a:pt x="603" y="214"/>
                  </a:cubicBezTo>
                  <a:cubicBezTo>
                    <a:pt x="601" y="217"/>
                    <a:pt x="601" y="217"/>
                    <a:pt x="601" y="217"/>
                  </a:cubicBezTo>
                  <a:cubicBezTo>
                    <a:pt x="599" y="219"/>
                    <a:pt x="599" y="219"/>
                    <a:pt x="599" y="219"/>
                  </a:cubicBezTo>
                  <a:cubicBezTo>
                    <a:pt x="597" y="222"/>
                    <a:pt x="597" y="222"/>
                    <a:pt x="597" y="222"/>
                  </a:cubicBezTo>
                  <a:cubicBezTo>
                    <a:pt x="594" y="224"/>
                    <a:pt x="594" y="224"/>
                    <a:pt x="594" y="224"/>
                  </a:cubicBezTo>
                  <a:cubicBezTo>
                    <a:pt x="592" y="226"/>
                    <a:pt x="592" y="226"/>
                    <a:pt x="592" y="226"/>
                  </a:cubicBezTo>
                  <a:cubicBezTo>
                    <a:pt x="590" y="229"/>
                    <a:pt x="590" y="229"/>
                    <a:pt x="590" y="229"/>
                  </a:cubicBezTo>
                  <a:cubicBezTo>
                    <a:pt x="588" y="231"/>
                    <a:pt x="588" y="231"/>
                    <a:pt x="588" y="231"/>
                  </a:cubicBezTo>
                  <a:cubicBezTo>
                    <a:pt x="586" y="234"/>
                    <a:pt x="586" y="234"/>
                    <a:pt x="586" y="234"/>
                  </a:cubicBezTo>
                  <a:cubicBezTo>
                    <a:pt x="584" y="236"/>
                    <a:pt x="584" y="236"/>
                    <a:pt x="584" y="236"/>
                  </a:cubicBezTo>
                  <a:cubicBezTo>
                    <a:pt x="582" y="239"/>
                    <a:pt x="582" y="239"/>
                    <a:pt x="582" y="239"/>
                  </a:cubicBezTo>
                  <a:cubicBezTo>
                    <a:pt x="579" y="241"/>
                    <a:pt x="579" y="241"/>
                    <a:pt x="579" y="241"/>
                  </a:cubicBezTo>
                  <a:cubicBezTo>
                    <a:pt x="577" y="243"/>
                    <a:pt x="577" y="243"/>
                    <a:pt x="577" y="243"/>
                  </a:cubicBezTo>
                  <a:cubicBezTo>
                    <a:pt x="575" y="246"/>
                    <a:pt x="575" y="246"/>
                    <a:pt x="575" y="246"/>
                  </a:cubicBezTo>
                  <a:cubicBezTo>
                    <a:pt x="573" y="248"/>
                    <a:pt x="573" y="248"/>
                    <a:pt x="573" y="248"/>
                  </a:cubicBezTo>
                  <a:cubicBezTo>
                    <a:pt x="571" y="251"/>
                    <a:pt x="571" y="251"/>
                    <a:pt x="571" y="251"/>
                  </a:cubicBezTo>
                  <a:cubicBezTo>
                    <a:pt x="569" y="253"/>
                    <a:pt x="569" y="253"/>
                    <a:pt x="569" y="253"/>
                  </a:cubicBezTo>
                  <a:cubicBezTo>
                    <a:pt x="567" y="255"/>
                    <a:pt x="567" y="255"/>
                    <a:pt x="567" y="255"/>
                  </a:cubicBezTo>
                  <a:cubicBezTo>
                    <a:pt x="564" y="258"/>
                    <a:pt x="564" y="258"/>
                    <a:pt x="564" y="258"/>
                  </a:cubicBezTo>
                  <a:cubicBezTo>
                    <a:pt x="562" y="260"/>
                    <a:pt x="562" y="260"/>
                    <a:pt x="562" y="260"/>
                  </a:cubicBezTo>
                  <a:cubicBezTo>
                    <a:pt x="560" y="262"/>
                    <a:pt x="560" y="262"/>
                    <a:pt x="560" y="262"/>
                  </a:cubicBezTo>
                  <a:cubicBezTo>
                    <a:pt x="558" y="265"/>
                    <a:pt x="558" y="265"/>
                    <a:pt x="558" y="265"/>
                  </a:cubicBezTo>
                  <a:cubicBezTo>
                    <a:pt x="556" y="267"/>
                    <a:pt x="556" y="267"/>
                    <a:pt x="556" y="267"/>
                  </a:cubicBezTo>
                  <a:cubicBezTo>
                    <a:pt x="553" y="270"/>
                    <a:pt x="553" y="270"/>
                    <a:pt x="553" y="270"/>
                  </a:cubicBezTo>
                  <a:cubicBezTo>
                    <a:pt x="551" y="272"/>
                    <a:pt x="551" y="272"/>
                    <a:pt x="551" y="272"/>
                  </a:cubicBezTo>
                  <a:cubicBezTo>
                    <a:pt x="549" y="274"/>
                    <a:pt x="549" y="274"/>
                    <a:pt x="549" y="274"/>
                  </a:cubicBezTo>
                  <a:cubicBezTo>
                    <a:pt x="547" y="277"/>
                    <a:pt x="547" y="277"/>
                    <a:pt x="547" y="277"/>
                  </a:cubicBezTo>
                  <a:cubicBezTo>
                    <a:pt x="545" y="279"/>
                    <a:pt x="545" y="279"/>
                    <a:pt x="545" y="279"/>
                  </a:cubicBezTo>
                  <a:cubicBezTo>
                    <a:pt x="542" y="281"/>
                    <a:pt x="542" y="281"/>
                    <a:pt x="542" y="281"/>
                  </a:cubicBezTo>
                  <a:cubicBezTo>
                    <a:pt x="540" y="284"/>
                    <a:pt x="540" y="284"/>
                    <a:pt x="540" y="284"/>
                  </a:cubicBezTo>
                  <a:cubicBezTo>
                    <a:pt x="539" y="285"/>
                    <a:pt x="539" y="285"/>
                    <a:pt x="539" y="285"/>
                  </a:cubicBezTo>
                  <a:cubicBezTo>
                    <a:pt x="536" y="258"/>
                    <a:pt x="529" y="185"/>
                    <a:pt x="513" y="146"/>
                  </a:cubicBezTo>
                  <a:cubicBezTo>
                    <a:pt x="506" y="129"/>
                    <a:pt x="494" y="102"/>
                    <a:pt x="473" y="100"/>
                  </a:cubicBezTo>
                  <a:cubicBezTo>
                    <a:pt x="451" y="98"/>
                    <a:pt x="448" y="132"/>
                    <a:pt x="449" y="147"/>
                  </a:cubicBezTo>
                  <a:cubicBezTo>
                    <a:pt x="449" y="151"/>
                    <a:pt x="450" y="156"/>
                    <a:pt x="451" y="160"/>
                  </a:cubicBezTo>
                  <a:cubicBezTo>
                    <a:pt x="463" y="210"/>
                    <a:pt x="496" y="257"/>
                    <a:pt x="534" y="290"/>
                  </a:cubicBezTo>
                  <a:cubicBezTo>
                    <a:pt x="533" y="291"/>
                    <a:pt x="533" y="291"/>
                    <a:pt x="533" y="291"/>
                  </a:cubicBezTo>
                  <a:cubicBezTo>
                    <a:pt x="531" y="293"/>
                    <a:pt x="531" y="293"/>
                    <a:pt x="531" y="293"/>
                  </a:cubicBezTo>
                  <a:cubicBezTo>
                    <a:pt x="529" y="295"/>
                    <a:pt x="529" y="295"/>
                    <a:pt x="529" y="295"/>
                  </a:cubicBezTo>
                  <a:cubicBezTo>
                    <a:pt x="527" y="298"/>
                    <a:pt x="527" y="298"/>
                    <a:pt x="527" y="298"/>
                  </a:cubicBezTo>
                  <a:cubicBezTo>
                    <a:pt x="524" y="300"/>
                    <a:pt x="524" y="300"/>
                    <a:pt x="524" y="300"/>
                  </a:cubicBezTo>
                  <a:cubicBezTo>
                    <a:pt x="522" y="302"/>
                    <a:pt x="522" y="302"/>
                    <a:pt x="522" y="302"/>
                  </a:cubicBezTo>
                  <a:cubicBezTo>
                    <a:pt x="520" y="304"/>
                    <a:pt x="520" y="304"/>
                    <a:pt x="520" y="304"/>
                  </a:cubicBezTo>
                  <a:cubicBezTo>
                    <a:pt x="518" y="307"/>
                    <a:pt x="518" y="307"/>
                    <a:pt x="518" y="307"/>
                  </a:cubicBezTo>
                  <a:cubicBezTo>
                    <a:pt x="515" y="309"/>
                    <a:pt x="515" y="309"/>
                    <a:pt x="515" y="309"/>
                  </a:cubicBezTo>
                  <a:cubicBezTo>
                    <a:pt x="513" y="311"/>
                    <a:pt x="513" y="311"/>
                    <a:pt x="513" y="311"/>
                  </a:cubicBezTo>
                  <a:cubicBezTo>
                    <a:pt x="511" y="314"/>
                    <a:pt x="511" y="314"/>
                    <a:pt x="511" y="314"/>
                  </a:cubicBezTo>
                  <a:cubicBezTo>
                    <a:pt x="508" y="316"/>
                    <a:pt x="508" y="316"/>
                    <a:pt x="508" y="316"/>
                  </a:cubicBezTo>
                  <a:cubicBezTo>
                    <a:pt x="506" y="318"/>
                    <a:pt x="506" y="318"/>
                    <a:pt x="506" y="318"/>
                  </a:cubicBezTo>
                  <a:cubicBezTo>
                    <a:pt x="504" y="320"/>
                    <a:pt x="504" y="320"/>
                    <a:pt x="504" y="320"/>
                  </a:cubicBezTo>
                  <a:cubicBezTo>
                    <a:pt x="502" y="323"/>
                    <a:pt x="502" y="323"/>
                    <a:pt x="502" y="323"/>
                  </a:cubicBezTo>
                  <a:cubicBezTo>
                    <a:pt x="499" y="325"/>
                    <a:pt x="499" y="325"/>
                    <a:pt x="499" y="325"/>
                  </a:cubicBezTo>
                  <a:cubicBezTo>
                    <a:pt x="497" y="327"/>
                    <a:pt x="497" y="327"/>
                    <a:pt x="497" y="327"/>
                  </a:cubicBezTo>
                  <a:cubicBezTo>
                    <a:pt x="495" y="329"/>
                    <a:pt x="495" y="329"/>
                    <a:pt x="495" y="329"/>
                  </a:cubicBezTo>
                  <a:cubicBezTo>
                    <a:pt x="492" y="332"/>
                    <a:pt x="492" y="332"/>
                    <a:pt x="492" y="332"/>
                  </a:cubicBezTo>
                  <a:cubicBezTo>
                    <a:pt x="490" y="334"/>
                    <a:pt x="490" y="334"/>
                    <a:pt x="490" y="334"/>
                  </a:cubicBezTo>
                  <a:cubicBezTo>
                    <a:pt x="488" y="336"/>
                    <a:pt x="488" y="336"/>
                    <a:pt x="488" y="336"/>
                  </a:cubicBezTo>
                  <a:cubicBezTo>
                    <a:pt x="485" y="338"/>
                    <a:pt x="485" y="338"/>
                    <a:pt x="485" y="338"/>
                  </a:cubicBezTo>
                  <a:cubicBezTo>
                    <a:pt x="483" y="341"/>
                    <a:pt x="483" y="341"/>
                    <a:pt x="483" y="341"/>
                  </a:cubicBezTo>
                  <a:cubicBezTo>
                    <a:pt x="481" y="343"/>
                    <a:pt x="481" y="343"/>
                    <a:pt x="481" y="343"/>
                  </a:cubicBezTo>
                  <a:cubicBezTo>
                    <a:pt x="478" y="345"/>
                    <a:pt x="478" y="345"/>
                    <a:pt x="478" y="345"/>
                  </a:cubicBezTo>
                  <a:cubicBezTo>
                    <a:pt x="476" y="347"/>
                    <a:pt x="476" y="347"/>
                    <a:pt x="476" y="347"/>
                  </a:cubicBezTo>
                  <a:cubicBezTo>
                    <a:pt x="473" y="349"/>
                    <a:pt x="473" y="349"/>
                    <a:pt x="473" y="349"/>
                  </a:cubicBezTo>
                  <a:cubicBezTo>
                    <a:pt x="471" y="352"/>
                    <a:pt x="471" y="352"/>
                    <a:pt x="471" y="352"/>
                  </a:cubicBezTo>
                  <a:cubicBezTo>
                    <a:pt x="469" y="354"/>
                    <a:pt x="469" y="354"/>
                    <a:pt x="469" y="354"/>
                  </a:cubicBezTo>
                  <a:cubicBezTo>
                    <a:pt x="466" y="356"/>
                    <a:pt x="466" y="356"/>
                    <a:pt x="466" y="356"/>
                  </a:cubicBezTo>
                  <a:cubicBezTo>
                    <a:pt x="464" y="358"/>
                    <a:pt x="464" y="358"/>
                    <a:pt x="464" y="358"/>
                  </a:cubicBezTo>
                  <a:cubicBezTo>
                    <a:pt x="461" y="360"/>
                    <a:pt x="461" y="360"/>
                    <a:pt x="461" y="360"/>
                  </a:cubicBezTo>
                  <a:cubicBezTo>
                    <a:pt x="459" y="363"/>
                    <a:pt x="459" y="363"/>
                    <a:pt x="459" y="363"/>
                  </a:cubicBezTo>
                  <a:cubicBezTo>
                    <a:pt x="457" y="365"/>
                    <a:pt x="457" y="365"/>
                    <a:pt x="457" y="365"/>
                  </a:cubicBezTo>
                  <a:cubicBezTo>
                    <a:pt x="454" y="367"/>
                    <a:pt x="454" y="367"/>
                    <a:pt x="454" y="367"/>
                  </a:cubicBezTo>
                  <a:cubicBezTo>
                    <a:pt x="452" y="369"/>
                    <a:pt x="452" y="369"/>
                    <a:pt x="452" y="369"/>
                  </a:cubicBezTo>
                  <a:cubicBezTo>
                    <a:pt x="449" y="371"/>
                    <a:pt x="449" y="371"/>
                    <a:pt x="449" y="371"/>
                  </a:cubicBezTo>
                  <a:cubicBezTo>
                    <a:pt x="447" y="373"/>
                    <a:pt x="447" y="373"/>
                    <a:pt x="447" y="373"/>
                  </a:cubicBezTo>
                  <a:cubicBezTo>
                    <a:pt x="444" y="375"/>
                    <a:pt x="444" y="375"/>
                    <a:pt x="444" y="375"/>
                  </a:cubicBezTo>
                  <a:cubicBezTo>
                    <a:pt x="442" y="378"/>
                    <a:pt x="442" y="378"/>
                    <a:pt x="442" y="378"/>
                  </a:cubicBezTo>
                  <a:cubicBezTo>
                    <a:pt x="440" y="380"/>
                    <a:pt x="440" y="380"/>
                    <a:pt x="440" y="380"/>
                  </a:cubicBezTo>
                  <a:cubicBezTo>
                    <a:pt x="437" y="382"/>
                    <a:pt x="437" y="382"/>
                    <a:pt x="437" y="382"/>
                  </a:cubicBezTo>
                  <a:cubicBezTo>
                    <a:pt x="435" y="384"/>
                    <a:pt x="435" y="384"/>
                    <a:pt x="435" y="384"/>
                  </a:cubicBezTo>
                  <a:cubicBezTo>
                    <a:pt x="432" y="386"/>
                    <a:pt x="432" y="386"/>
                    <a:pt x="432" y="386"/>
                  </a:cubicBezTo>
                  <a:cubicBezTo>
                    <a:pt x="430" y="388"/>
                    <a:pt x="430" y="388"/>
                    <a:pt x="430" y="388"/>
                  </a:cubicBezTo>
                  <a:cubicBezTo>
                    <a:pt x="427" y="390"/>
                    <a:pt x="427" y="390"/>
                    <a:pt x="427" y="390"/>
                  </a:cubicBezTo>
                  <a:cubicBezTo>
                    <a:pt x="425" y="392"/>
                    <a:pt x="425" y="392"/>
                    <a:pt x="425" y="392"/>
                  </a:cubicBezTo>
                  <a:cubicBezTo>
                    <a:pt x="422" y="395"/>
                    <a:pt x="422" y="395"/>
                    <a:pt x="422" y="395"/>
                  </a:cubicBezTo>
                  <a:cubicBezTo>
                    <a:pt x="420" y="397"/>
                    <a:pt x="420" y="397"/>
                    <a:pt x="420" y="397"/>
                  </a:cubicBezTo>
                  <a:cubicBezTo>
                    <a:pt x="417" y="399"/>
                    <a:pt x="417" y="399"/>
                    <a:pt x="417" y="399"/>
                  </a:cubicBezTo>
                  <a:cubicBezTo>
                    <a:pt x="415" y="401"/>
                    <a:pt x="415" y="401"/>
                    <a:pt x="415" y="401"/>
                  </a:cubicBezTo>
                  <a:cubicBezTo>
                    <a:pt x="412" y="403"/>
                    <a:pt x="412" y="403"/>
                    <a:pt x="412" y="403"/>
                  </a:cubicBezTo>
                  <a:cubicBezTo>
                    <a:pt x="410" y="405"/>
                    <a:pt x="410" y="405"/>
                    <a:pt x="410" y="405"/>
                  </a:cubicBezTo>
                  <a:cubicBezTo>
                    <a:pt x="407" y="407"/>
                    <a:pt x="407" y="407"/>
                    <a:pt x="407" y="407"/>
                  </a:cubicBezTo>
                  <a:cubicBezTo>
                    <a:pt x="404" y="410"/>
                    <a:pt x="404" y="410"/>
                    <a:pt x="404" y="410"/>
                  </a:cubicBezTo>
                  <a:cubicBezTo>
                    <a:pt x="400" y="413"/>
                    <a:pt x="400" y="413"/>
                    <a:pt x="400" y="413"/>
                  </a:cubicBezTo>
                  <a:cubicBezTo>
                    <a:pt x="396" y="416"/>
                    <a:pt x="396" y="416"/>
                    <a:pt x="396" y="416"/>
                  </a:cubicBezTo>
                  <a:cubicBezTo>
                    <a:pt x="393" y="418"/>
                    <a:pt x="393" y="418"/>
                    <a:pt x="393" y="418"/>
                  </a:cubicBezTo>
                  <a:cubicBezTo>
                    <a:pt x="389" y="421"/>
                    <a:pt x="389" y="421"/>
                    <a:pt x="389" y="421"/>
                  </a:cubicBezTo>
                  <a:cubicBezTo>
                    <a:pt x="386" y="424"/>
                    <a:pt x="386" y="424"/>
                    <a:pt x="386" y="424"/>
                  </a:cubicBezTo>
                  <a:cubicBezTo>
                    <a:pt x="382" y="427"/>
                    <a:pt x="382" y="427"/>
                    <a:pt x="382" y="427"/>
                  </a:cubicBezTo>
                  <a:cubicBezTo>
                    <a:pt x="379" y="430"/>
                    <a:pt x="379" y="430"/>
                    <a:pt x="379" y="430"/>
                  </a:cubicBezTo>
                  <a:cubicBezTo>
                    <a:pt x="377" y="406"/>
                    <a:pt x="371" y="316"/>
                    <a:pt x="353" y="270"/>
                  </a:cubicBezTo>
                  <a:cubicBezTo>
                    <a:pt x="346" y="251"/>
                    <a:pt x="334" y="221"/>
                    <a:pt x="311" y="218"/>
                  </a:cubicBezTo>
                  <a:cubicBezTo>
                    <a:pt x="286" y="215"/>
                    <a:pt x="282" y="253"/>
                    <a:pt x="283" y="269"/>
                  </a:cubicBezTo>
                  <a:cubicBezTo>
                    <a:pt x="283" y="274"/>
                    <a:pt x="283" y="279"/>
                    <a:pt x="284" y="284"/>
                  </a:cubicBezTo>
                  <a:cubicBezTo>
                    <a:pt x="296" y="341"/>
                    <a:pt x="333" y="394"/>
                    <a:pt x="375" y="432"/>
                  </a:cubicBezTo>
                  <a:cubicBezTo>
                    <a:pt x="375" y="433"/>
                    <a:pt x="375" y="433"/>
                    <a:pt x="375" y="433"/>
                  </a:cubicBezTo>
                  <a:cubicBezTo>
                    <a:pt x="371" y="436"/>
                    <a:pt x="371" y="436"/>
                    <a:pt x="371" y="436"/>
                  </a:cubicBezTo>
                  <a:cubicBezTo>
                    <a:pt x="368" y="438"/>
                    <a:pt x="368" y="438"/>
                    <a:pt x="368" y="438"/>
                  </a:cubicBezTo>
                  <a:cubicBezTo>
                    <a:pt x="364" y="441"/>
                    <a:pt x="364" y="441"/>
                    <a:pt x="364" y="441"/>
                  </a:cubicBezTo>
                  <a:cubicBezTo>
                    <a:pt x="360" y="444"/>
                    <a:pt x="360" y="444"/>
                    <a:pt x="360" y="444"/>
                  </a:cubicBezTo>
                  <a:cubicBezTo>
                    <a:pt x="357" y="447"/>
                    <a:pt x="357" y="447"/>
                    <a:pt x="357" y="447"/>
                  </a:cubicBezTo>
                  <a:cubicBezTo>
                    <a:pt x="349" y="453"/>
                    <a:pt x="349" y="453"/>
                    <a:pt x="349" y="453"/>
                  </a:cubicBezTo>
                  <a:cubicBezTo>
                    <a:pt x="342" y="459"/>
                    <a:pt x="342" y="459"/>
                    <a:pt x="342" y="459"/>
                  </a:cubicBezTo>
                  <a:cubicBezTo>
                    <a:pt x="335" y="464"/>
                    <a:pt x="335" y="464"/>
                    <a:pt x="335" y="464"/>
                  </a:cubicBezTo>
                  <a:cubicBezTo>
                    <a:pt x="327" y="470"/>
                    <a:pt x="327" y="470"/>
                    <a:pt x="327" y="470"/>
                  </a:cubicBezTo>
                  <a:cubicBezTo>
                    <a:pt x="320" y="476"/>
                    <a:pt x="320" y="476"/>
                    <a:pt x="320" y="476"/>
                  </a:cubicBezTo>
                  <a:cubicBezTo>
                    <a:pt x="312" y="482"/>
                    <a:pt x="312" y="482"/>
                    <a:pt x="312" y="482"/>
                  </a:cubicBezTo>
                  <a:cubicBezTo>
                    <a:pt x="308" y="485"/>
                    <a:pt x="308" y="485"/>
                    <a:pt x="308" y="485"/>
                  </a:cubicBezTo>
                  <a:cubicBezTo>
                    <a:pt x="305" y="488"/>
                    <a:pt x="305" y="488"/>
                    <a:pt x="305" y="488"/>
                  </a:cubicBezTo>
                  <a:cubicBezTo>
                    <a:pt x="301" y="490"/>
                    <a:pt x="301" y="490"/>
                    <a:pt x="301" y="490"/>
                  </a:cubicBezTo>
                  <a:cubicBezTo>
                    <a:pt x="297" y="493"/>
                    <a:pt x="297" y="493"/>
                    <a:pt x="297" y="493"/>
                  </a:cubicBezTo>
                  <a:cubicBezTo>
                    <a:pt x="294" y="496"/>
                    <a:pt x="294" y="496"/>
                    <a:pt x="294" y="496"/>
                  </a:cubicBezTo>
                  <a:cubicBezTo>
                    <a:pt x="290" y="499"/>
                    <a:pt x="290" y="499"/>
                    <a:pt x="290" y="499"/>
                  </a:cubicBezTo>
                  <a:cubicBezTo>
                    <a:pt x="286" y="502"/>
                    <a:pt x="286" y="502"/>
                    <a:pt x="286" y="502"/>
                  </a:cubicBezTo>
                  <a:cubicBezTo>
                    <a:pt x="282" y="505"/>
                    <a:pt x="282" y="505"/>
                    <a:pt x="282" y="505"/>
                  </a:cubicBezTo>
                  <a:cubicBezTo>
                    <a:pt x="279" y="508"/>
                    <a:pt x="279" y="508"/>
                    <a:pt x="279" y="508"/>
                  </a:cubicBezTo>
                  <a:cubicBezTo>
                    <a:pt x="275" y="511"/>
                    <a:pt x="275" y="511"/>
                    <a:pt x="275" y="511"/>
                  </a:cubicBezTo>
                  <a:cubicBezTo>
                    <a:pt x="271" y="514"/>
                    <a:pt x="271" y="514"/>
                    <a:pt x="271" y="514"/>
                  </a:cubicBezTo>
                  <a:cubicBezTo>
                    <a:pt x="267" y="517"/>
                    <a:pt x="267" y="517"/>
                    <a:pt x="267" y="517"/>
                  </a:cubicBezTo>
                  <a:cubicBezTo>
                    <a:pt x="264" y="520"/>
                    <a:pt x="264" y="520"/>
                    <a:pt x="264" y="520"/>
                  </a:cubicBezTo>
                  <a:cubicBezTo>
                    <a:pt x="260" y="523"/>
                    <a:pt x="260" y="523"/>
                    <a:pt x="260" y="523"/>
                  </a:cubicBezTo>
                  <a:cubicBezTo>
                    <a:pt x="256" y="526"/>
                    <a:pt x="256" y="526"/>
                    <a:pt x="256" y="526"/>
                  </a:cubicBezTo>
                  <a:cubicBezTo>
                    <a:pt x="253" y="529"/>
                    <a:pt x="253" y="529"/>
                    <a:pt x="253" y="529"/>
                  </a:cubicBezTo>
                  <a:cubicBezTo>
                    <a:pt x="249" y="532"/>
                    <a:pt x="249" y="532"/>
                    <a:pt x="249" y="532"/>
                  </a:cubicBezTo>
                  <a:cubicBezTo>
                    <a:pt x="245" y="535"/>
                    <a:pt x="245" y="535"/>
                    <a:pt x="245" y="535"/>
                  </a:cubicBezTo>
                  <a:cubicBezTo>
                    <a:pt x="243" y="537"/>
                    <a:pt x="243" y="537"/>
                    <a:pt x="243" y="537"/>
                  </a:cubicBezTo>
                  <a:cubicBezTo>
                    <a:pt x="241" y="538"/>
                    <a:pt x="241" y="538"/>
                    <a:pt x="241" y="538"/>
                  </a:cubicBezTo>
                  <a:cubicBezTo>
                    <a:pt x="240" y="540"/>
                    <a:pt x="240" y="540"/>
                    <a:pt x="240" y="540"/>
                  </a:cubicBezTo>
                  <a:cubicBezTo>
                    <a:pt x="238" y="541"/>
                    <a:pt x="238" y="541"/>
                    <a:pt x="238" y="541"/>
                  </a:cubicBezTo>
                  <a:cubicBezTo>
                    <a:pt x="236" y="543"/>
                    <a:pt x="236" y="543"/>
                    <a:pt x="236" y="543"/>
                  </a:cubicBezTo>
                  <a:cubicBezTo>
                    <a:pt x="234" y="544"/>
                    <a:pt x="234" y="544"/>
                    <a:pt x="234" y="544"/>
                  </a:cubicBezTo>
                  <a:cubicBezTo>
                    <a:pt x="232" y="546"/>
                    <a:pt x="232" y="546"/>
                    <a:pt x="232" y="546"/>
                  </a:cubicBezTo>
                  <a:cubicBezTo>
                    <a:pt x="230" y="548"/>
                    <a:pt x="230" y="548"/>
                    <a:pt x="230" y="548"/>
                  </a:cubicBezTo>
                  <a:cubicBezTo>
                    <a:pt x="229" y="549"/>
                    <a:pt x="229" y="549"/>
                    <a:pt x="229" y="549"/>
                  </a:cubicBezTo>
                  <a:cubicBezTo>
                    <a:pt x="227" y="551"/>
                    <a:pt x="227" y="551"/>
                    <a:pt x="227" y="551"/>
                  </a:cubicBezTo>
                  <a:cubicBezTo>
                    <a:pt x="225" y="552"/>
                    <a:pt x="225" y="552"/>
                    <a:pt x="225" y="552"/>
                  </a:cubicBezTo>
                  <a:cubicBezTo>
                    <a:pt x="223" y="554"/>
                    <a:pt x="223" y="554"/>
                    <a:pt x="223" y="554"/>
                  </a:cubicBezTo>
                  <a:cubicBezTo>
                    <a:pt x="221" y="555"/>
                    <a:pt x="221" y="555"/>
                    <a:pt x="221" y="555"/>
                  </a:cubicBezTo>
                  <a:cubicBezTo>
                    <a:pt x="219" y="557"/>
                    <a:pt x="219" y="557"/>
                    <a:pt x="219" y="557"/>
                  </a:cubicBezTo>
                  <a:cubicBezTo>
                    <a:pt x="218" y="558"/>
                    <a:pt x="218" y="558"/>
                    <a:pt x="218" y="558"/>
                  </a:cubicBezTo>
                  <a:cubicBezTo>
                    <a:pt x="216" y="560"/>
                    <a:pt x="216" y="560"/>
                    <a:pt x="216" y="560"/>
                  </a:cubicBezTo>
                  <a:cubicBezTo>
                    <a:pt x="214" y="561"/>
                    <a:pt x="214" y="561"/>
                    <a:pt x="214" y="561"/>
                  </a:cubicBezTo>
                  <a:cubicBezTo>
                    <a:pt x="212" y="563"/>
                    <a:pt x="212" y="563"/>
                    <a:pt x="212" y="563"/>
                  </a:cubicBezTo>
                  <a:cubicBezTo>
                    <a:pt x="210" y="565"/>
                    <a:pt x="210" y="565"/>
                    <a:pt x="210" y="565"/>
                  </a:cubicBezTo>
                  <a:cubicBezTo>
                    <a:pt x="209" y="566"/>
                    <a:pt x="209" y="566"/>
                    <a:pt x="209" y="566"/>
                  </a:cubicBezTo>
                  <a:cubicBezTo>
                    <a:pt x="206" y="566"/>
                    <a:pt x="202" y="568"/>
                    <a:pt x="197" y="570"/>
                  </a:cubicBezTo>
                  <a:cubicBezTo>
                    <a:pt x="195" y="544"/>
                    <a:pt x="187" y="469"/>
                    <a:pt x="171" y="430"/>
                  </a:cubicBezTo>
                  <a:cubicBezTo>
                    <a:pt x="164" y="413"/>
                    <a:pt x="152" y="386"/>
                    <a:pt x="131" y="384"/>
                  </a:cubicBezTo>
                  <a:cubicBezTo>
                    <a:pt x="109" y="381"/>
                    <a:pt x="106" y="416"/>
                    <a:pt x="107" y="430"/>
                  </a:cubicBezTo>
                  <a:cubicBezTo>
                    <a:pt x="108" y="435"/>
                    <a:pt x="108" y="439"/>
                    <a:pt x="109" y="444"/>
                  </a:cubicBezTo>
                  <a:cubicBezTo>
                    <a:pt x="121" y="493"/>
                    <a:pt x="153" y="540"/>
                    <a:pt x="191" y="573"/>
                  </a:cubicBezTo>
                  <a:cubicBezTo>
                    <a:pt x="185" y="576"/>
                    <a:pt x="182" y="579"/>
                    <a:pt x="194" y="576"/>
                  </a:cubicBezTo>
                  <a:cubicBezTo>
                    <a:pt x="195" y="576"/>
                    <a:pt x="196" y="577"/>
                    <a:pt x="196" y="577"/>
                  </a:cubicBezTo>
                  <a:cubicBezTo>
                    <a:pt x="196" y="577"/>
                    <a:pt x="196" y="577"/>
                    <a:pt x="196" y="577"/>
                  </a:cubicBezTo>
                  <a:cubicBezTo>
                    <a:pt x="194" y="579"/>
                    <a:pt x="194" y="579"/>
                    <a:pt x="194" y="579"/>
                  </a:cubicBezTo>
                  <a:cubicBezTo>
                    <a:pt x="192" y="580"/>
                    <a:pt x="192" y="580"/>
                    <a:pt x="192" y="580"/>
                  </a:cubicBezTo>
                  <a:cubicBezTo>
                    <a:pt x="191" y="582"/>
                    <a:pt x="191" y="582"/>
                    <a:pt x="191" y="582"/>
                  </a:cubicBezTo>
                  <a:cubicBezTo>
                    <a:pt x="189" y="584"/>
                    <a:pt x="189" y="584"/>
                    <a:pt x="189" y="584"/>
                  </a:cubicBezTo>
                  <a:cubicBezTo>
                    <a:pt x="187" y="585"/>
                    <a:pt x="187" y="585"/>
                    <a:pt x="187" y="585"/>
                  </a:cubicBezTo>
                  <a:cubicBezTo>
                    <a:pt x="185" y="587"/>
                    <a:pt x="185" y="587"/>
                    <a:pt x="185" y="587"/>
                  </a:cubicBezTo>
                  <a:cubicBezTo>
                    <a:pt x="183" y="589"/>
                    <a:pt x="183" y="589"/>
                    <a:pt x="183" y="589"/>
                  </a:cubicBezTo>
                  <a:cubicBezTo>
                    <a:pt x="182" y="590"/>
                    <a:pt x="182" y="590"/>
                    <a:pt x="182" y="590"/>
                  </a:cubicBezTo>
                  <a:cubicBezTo>
                    <a:pt x="180" y="592"/>
                    <a:pt x="180" y="592"/>
                    <a:pt x="180" y="592"/>
                  </a:cubicBezTo>
                  <a:cubicBezTo>
                    <a:pt x="178" y="593"/>
                    <a:pt x="178" y="593"/>
                    <a:pt x="178" y="593"/>
                  </a:cubicBezTo>
                  <a:cubicBezTo>
                    <a:pt x="176" y="595"/>
                    <a:pt x="176" y="595"/>
                    <a:pt x="176" y="595"/>
                  </a:cubicBezTo>
                  <a:cubicBezTo>
                    <a:pt x="175" y="597"/>
                    <a:pt x="175" y="597"/>
                    <a:pt x="175" y="597"/>
                  </a:cubicBezTo>
                  <a:cubicBezTo>
                    <a:pt x="173" y="598"/>
                    <a:pt x="173" y="598"/>
                    <a:pt x="173" y="598"/>
                  </a:cubicBezTo>
                  <a:cubicBezTo>
                    <a:pt x="171" y="600"/>
                    <a:pt x="171" y="600"/>
                    <a:pt x="171" y="600"/>
                  </a:cubicBezTo>
                  <a:cubicBezTo>
                    <a:pt x="169" y="602"/>
                    <a:pt x="169" y="602"/>
                    <a:pt x="169" y="602"/>
                  </a:cubicBezTo>
                  <a:cubicBezTo>
                    <a:pt x="168" y="603"/>
                    <a:pt x="168" y="603"/>
                    <a:pt x="168" y="603"/>
                  </a:cubicBezTo>
                  <a:cubicBezTo>
                    <a:pt x="166" y="605"/>
                    <a:pt x="166" y="605"/>
                    <a:pt x="166" y="605"/>
                  </a:cubicBezTo>
                  <a:cubicBezTo>
                    <a:pt x="164" y="607"/>
                    <a:pt x="164" y="607"/>
                    <a:pt x="164" y="607"/>
                  </a:cubicBezTo>
                  <a:cubicBezTo>
                    <a:pt x="162" y="608"/>
                    <a:pt x="162" y="608"/>
                    <a:pt x="162" y="608"/>
                  </a:cubicBezTo>
                  <a:cubicBezTo>
                    <a:pt x="161" y="610"/>
                    <a:pt x="161" y="610"/>
                    <a:pt x="161" y="610"/>
                  </a:cubicBezTo>
                  <a:cubicBezTo>
                    <a:pt x="159" y="611"/>
                    <a:pt x="159" y="611"/>
                    <a:pt x="159" y="611"/>
                  </a:cubicBezTo>
                  <a:cubicBezTo>
                    <a:pt x="157" y="613"/>
                    <a:pt x="157" y="613"/>
                    <a:pt x="157" y="613"/>
                  </a:cubicBezTo>
                  <a:cubicBezTo>
                    <a:pt x="156" y="615"/>
                    <a:pt x="156" y="615"/>
                    <a:pt x="156" y="615"/>
                  </a:cubicBezTo>
                  <a:cubicBezTo>
                    <a:pt x="154" y="616"/>
                    <a:pt x="154" y="616"/>
                    <a:pt x="154" y="616"/>
                  </a:cubicBezTo>
                  <a:cubicBezTo>
                    <a:pt x="152" y="618"/>
                    <a:pt x="152" y="618"/>
                    <a:pt x="152" y="618"/>
                  </a:cubicBezTo>
                  <a:cubicBezTo>
                    <a:pt x="151" y="620"/>
                    <a:pt x="151" y="620"/>
                    <a:pt x="151" y="620"/>
                  </a:cubicBezTo>
                  <a:cubicBezTo>
                    <a:pt x="149" y="622"/>
                    <a:pt x="149" y="622"/>
                    <a:pt x="149" y="622"/>
                  </a:cubicBezTo>
                  <a:cubicBezTo>
                    <a:pt x="147" y="623"/>
                    <a:pt x="147" y="623"/>
                    <a:pt x="147" y="623"/>
                  </a:cubicBezTo>
                  <a:cubicBezTo>
                    <a:pt x="145" y="625"/>
                    <a:pt x="145" y="625"/>
                    <a:pt x="145" y="625"/>
                  </a:cubicBezTo>
                  <a:cubicBezTo>
                    <a:pt x="144" y="627"/>
                    <a:pt x="144" y="627"/>
                    <a:pt x="144" y="627"/>
                  </a:cubicBezTo>
                  <a:cubicBezTo>
                    <a:pt x="142" y="628"/>
                    <a:pt x="142" y="628"/>
                    <a:pt x="142" y="628"/>
                  </a:cubicBezTo>
                  <a:cubicBezTo>
                    <a:pt x="140" y="630"/>
                    <a:pt x="140" y="630"/>
                    <a:pt x="140" y="630"/>
                  </a:cubicBezTo>
                  <a:cubicBezTo>
                    <a:pt x="139" y="632"/>
                    <a:pt x="139" y="632"/>
                    <a:pt x="139" y="632"/>
                  </a:cubicBezTo>
                  <a:cubicBezTo>
                    <a:pt x="137" y="633"/>
                    <a:pt x="137" y="633"/>
                    <a:pt x="137" y="633"/>
                  </a:cubicBezTo>
                  <a:cubicBezTo>
                    <a:pt x="136" y="635"/>
                    <a:pt x="136" y="635"/>
                    <a:pt x="136" y="635"/>
                  </a:cubicBezTo>
                  <a:cubicBezTo>
                    <a:pt x="134" y="637"/>
                    <a:pt x="134" y="637"/>
                    <a:pt x="134" y="637"/>
                  </a:cubicBezTo>
                  <a:cubicBezTo>
                    <a:pt x="132" y="639"/>
                    <a:pt x="132" y="639"/>
                    <a:pt x="132" y="639"/>
                  </a:cubicBezTo>
                  <a:cubicBezTo>
                    <a:pt x="131" y="640"/>
                    <a:pt x="131" y="640"/>
                    <a:pt x="131" y="640"/>
                  </a:cubicBezTo>
                  <a:cubicBezTo>
                    <a:pt x="129" y="642"/>
                    <a:pt x="129" y="642"/>
                    <a:pt x="129" y="642"/>
                  </a:cubicBezTo>
                  <a:cubicBezTo>
                    <a:pt x="127" y="644"/>
                    <a:pt x="127" y="644"/>
                    <a:pt x="127" y="644"/>
                  </a:cubicBezTo>
                  <a:cubicBezTo>
                    <a:pt x="126" y="646"/>
                    <a:pt x="126" y="646"/>
                    <a:pt x="126" y="646"/>
                  </a:cubicBezTo>
                  <a:cubicBezTo>
                    <a:pt x="124" y="647"/>
                    <a:pt x="124" y="647"/>
                    <a:pt x="124" y="647"/>
                  </a:cubicBezTo>
                  <a:cubicBezTo>
                    <a:pt x="122" y="649"/>
                    <a:pt x="122" y="649"/>
                    <a:pt x="122" y="649"/>
                  </a:cubicBezTo>
                  <a:cubicBezTo>
                    <a:pt x="121" y="651"/>
                    <a:pt x="121" y="651"/>
                    <a:pt x="121" y="651"/>
                  </a:cubicBezTo>
                  <a:cubicBezTo>
                    <a:pt x="119" y="653"/>
                    <a:pt x="119" y="653"/>
                    <a:pt x="119" y="653"/>
                  </a:cubicBezTo>
                  <a:cubicBezTo>
                    <a:pt x="118" y="654"/>
                    <a:pt x="118" y="654"/>
                    <a:pt x="118" y="654"/>
                  </a:cubicBezTo>
                  <a:cubicBezTo>
                    <a:pt x="116" y="656"/>
                    <a:pt x="116" y="656"/>
                    <a:pt x="116" y="656"/>
                  </a:cubicBezTo>
                  <a:cubicBezTo>
                    <a:pt x="114" y="658"/>
                    <a:pt x="114" y="658"/>
                    <a:pt x="114" y="658"/>
                  </a:cubicBezTo>
                  <a:cubicBezTo>
                    <a:pt x="113" y="660"/>
                    <a:pt x="113" y="660"/>
                    <a:pt x="113" y="660"/>
                  </a:cubicBezTo>
                  <a:cubicBezTo>
                    <a:pt x="111" y="661"/>
                    <a:pt x="111" y="661"/>
                    <a:pt x="111" y="661"/>
                  </a:cubicBezTo>
                  <a:cubicBezTo>
                    <a:pt x="110" y="663"/>
                    <a:pt x="110" y="663"/>
                    <a:pt x="110" y="663"/>
                  </a:cubicBezTo>
                  <a:cubicBezTo>
                    <a:pt x="108" y="665"/>
                    <a:pt x="108" y="665"/>
                    <a:pt x="108" y="665"/>
                  </a:cubicBezTo>
                  <a:cubicBezTo>
                    <a:pt x="107" y="667"/>
                    <a:pt x="107" y="667"/>
                    <a:pt x="107" y="667"/>
                  </a:cubicBezTo>
                  <a:cubicBezTo>
                    <a:pt x="105" y="669"/>
                    <a:pt x="105" y="669"/>
                    <a:pt x="105" y="669"/>
                  </a:cubicBezTo>
                  <a:cubicBezTo>
                    <a:pt x="104" y="670"/>
                    <a:pt x="104" y="670"/>
                    <a:pt x="104" y="670"/>
                  </a:cubicBezTo>
                  <a:cubicBezTo>
                    <a:pt x="102" y="672"/>
                    <a:pt x="102" y="672"/>
                    <a:pt x="102" y="672"/>
                  </a:cubicBezTo>
                  <a:cubicBezTo>
                    <a:pt x="100" y="674"/>
                    <a:pt x="100" y="674"/>
                    <a:pt x="100" y="674"/>
                  </a:cubicBezTo>
                  <a:cubicBezTo>
                    <a:pt x="99" y="676"/>
                    <a:pt x="99" y="676"/>
                    <a:pt x="99" y="676"/>
                  </a:cubicBezTo>
                  <a:cubicBezTo>
                    <a:pt x="97" y="678"/>
                    <a:pt x="97" y="678"/>
                    <a:pt x="97" y="678"/>
                  </a:cubicBezTo>
                  <a:cubicBezTo>
                    <a:pt x="96" y="680"/>
                    <a:pt x="96" y="680"/>
                    <a:pt x="96" y="680"/>
                  </a:cubicBezTo>
                  <a:cubicBezTo>
                    <a:pt x="94" y="681"/>
                    <a:pt x="94" y="681"/>
                    <a:pt x="94" y="681"/>
                  </a:cubicBezTo>
                  <a:cubicBezTo>
                    <a:pt x="93" y="683"/>
                    <a:pt x="93" y="683"/>
                    <a:pt x="93" y="683"/>
                  </a:cubicBezTo>
                  <a:cubicBezTo>
                    <a:pt x="91" y="685"/>
                    <a:pt x="91" y="685"/>
                    <a:pt x="91" y="685"/>
                  </a:cubicBezTo>
                  <a:cubicBezTo>
                    <a:pt x="90" y="687"/>
                    <a:pt x="90" y="687"/>
                    <a:pt x="90" y="687"/>
                  </a:cubicBezTo>
                  <a:cubicBezTo>
                    <a:pt x="88" y="689"/>
                    <a:pt x="88" y="689"/>
                    <a:pt x="88" y="689"/>
                  </a:cubicBezTo>
                  <a:cubicBezTo>
                    <a:pt x="87" y="691"/>
                    <a:pt x="87" y="691"/>
                    <a:pt x="87" y="691"/>
                  </a:cubicBezTo>
                  <a:cubicBezTo>
                    <a:pt x="86" y="692"/>
                    <a:pt x="86" y="692"/>
                    <a:pt x="86" y="692"/>
                  </a:cubicBezTo>
                  <a:cubicBezTo>
                    <a:pt x="84" y="694"/>
                    <a:pt x="84" y="694"/>
                    <a:pt x="84" y="694"/>
                  </a:cubicBezTo>
                  <a:cubicBezTo>
                    <a:pt x="83" y="696"/>
                    <a:pt x="83" y="696"/>
                    <a:pt x="83" y="696"/>
                  </a:cubicBezTo>
                  <a:cubicBezTo>
                    <a:pt x="81" y="698"/>
                    <a:pt x="81" y="698"/>
                    <a:pt x="81" y="698"/>
                  </a:cubicBezTo>
                  <a:cubicBezTo>
                    <a:pt x="80" y="700"/>
                    <a:pt x="80" y="700"/>
                    <a:pt x="80" y="700"/>
                  </a:cubicBezTo>
                  <a:cubicBezTo>
                    <a:pt x="78" y="702"/>
                    <a:pt x="78" y="702"/>
                    <a:pt x="78" y="702"/>
                  </a:cubicBezTo>
                  <a:cubicBezTo>
                    <a:pt x="77" y="704"/>
                    <a:pt x="77" y="704"/>
                    <a:pt x="77" y="704"/>
                  </a:cubicBezTo>
                  <a:cubicBezTo>
                    <a:pt x="75" y="706"/>
                    <a:pt x="75" y="706"/>
                    <a:pt x="75" y="706"/>
                  </a:cubicBezTo>
                  <a:cubicBezTo>
                    <a:pt x="74" y="708"/>
                    <a:pt x="74" y="708"/>
                    <a:pt x="74" y="708"/>
                  </a:cubicBezTo>
                  <a:cubicBezTo>
                    <a:pt x="73" y="709"/>
                    <a:pt x="73" y="709"/>
                    <a:pt x="73" y="709"/>
                  </a:cubicBezTo>
                  <a:cubicBezTo>
                    <a:pt x="71" y="711"/>
                    <a:pt x="71" y="711"/>
                    <a:pt x="71" y="711"/>
                  </a:cubicBezTo>
                  <a:cubicBezTo>
                    <a:pt x="70" y="713"/>
                    <a:pt x="70" y="713"/>
                    <a:pt x="70" y="713"/>
                  </a:cubicBezTo>
                  <a:cubicBezTo>
                    <a:pt x="69" y="715"/>
                    <a:pt x="69" y="715"/>
                    <a:pt x="69" y="715"/>
                  </a:cubicBezTo>
                  <a:cubicBezTo>
                    <a:pt x="67" y="717"/>
                    <a:pt x="67" y="717"/>
                    <a:pt x="67" y="717"/>
                  </a:cubicBezTo>
                  <a:cubicBezTo>
                    <a:pt x="66" y="719"/>
                    <a:pt x="66" y="719"/>
                    <a:pt x="66" y="719"/>
                  </a:cubicBezTo>
                  <a:cubicBezTo>
                    <a:pt x="64" y="721"/>
                    <a:pt x="64" y="721"/>
                    <a:pt x="64" y="721"/>
                  </a:cubicBezTo>
                  <a:cubicBezTo>
                    <a:pt x="63" y="723"/>
                    <a:pt x="63" y="723"/>
                    <a:pt x="63" y="723"/>
                  </a:cubicBezTo>
                  <a:cubicBezTo>
                    <a:pt x="62" y="725"/>
                    <a:pt x="62" y="725"/>
                    <a:pt x="62" y="725"/>
                  </a:cubicBezTo>
                  <a:cubicBezTo>
                    <a:pt x="60" y="727"/>
                    <a:pt x="60" y="727"/>
                    <a:pt x="60" y="727"/>
                  </a:cubicBezTo>
                  <a:cubicBezTo>
                    <a:pt x="59" y="729"/>
                    <a:pt x="59" y="729"/>
                    <a:pt x="59" y="729"/>
                  </a:cubicBezTo>
                  <a:cubicBezTo>
                    <a:pt x="58" y="731"/>
                    <a:pt x="58" y="731"/>
                    <a:pt x="58" y="731"/>
                  </a:cubicBezTo>
                  <a:cubicBezTo>
                    <a:pt x="56" y="733"/>
                    <a:pt x="56" y="733"/>
                    <a:pt x="56" y="733"/>
                  </a:cubicBezTo>
                  <a:cubicBezTo>
                    <a:pt x="55" y="735"/>
                    <a:pt x="55" y="735"/>
                    <a:pt x="55" y="735"/>
                  </a:cubicBezTo>
                  <a:cubicBezTo>
                    <a:pt x="54" y="737"/>
                    <a:pt x="54" y="737"/>
                    <a:pt x="54" y="737"/>
                  </a:cubicBezTo>
                  <a:cubicBezTo>
                    <a:pt x="53" y="739"/>
                    <a:pt x="53" y="739"/>
                    <a:pt x="53" y="739"/>
                  </a:cubicBezTo>
                  <a:cubicBezTo>
                    <a:pt x="51" y="741"/>
                    <a:pt x="51" y="741"/>
                    <a:pt x="51" y="741"/>
                  </a:cubicBezTo>
                  <a:cubicBezTo>
                    <a:pt x="50" y="743"/>
                    <a:pt x="50" y="743"/>
                    <a:pt x="50" y="743"/>
                  </a:cubicBezTo>
                  <a:cubicBezTo>
                    <a:pt x="49" y="745"/>
                    <a:pt x="49" y="745"/>
                    <a:pt x="49" y="745"/>
                  </a:cubicBezTo>
                  <a:cubicBezTo>
                    <a:pt x="48" y="747"/>
                    <a:pt x="48" y="747"/>
                    <a:pt x="48" y="747"/>
                  </a:cubicBezTo>
                  <a:cubicBezTo>
                    <a:pt x="46" y="749"/>
                    <a:pt x="46" y="749"/>
                    <a:pt x="46" y="749"/>
                  </a:cubicBezTo>
                  <a:cubicBezTo>
                    <a:pt x="45" y="751"/>
                    <a:pt x="45" y="751"/>
                    <a:pt x="45" y="751"/>
                  </a:cubicBezTo>
                  <a:cubicBezTo>
                    <a:pt x="44" y="753"/>
                    <a:pt x="44" y="753"/>
                    <a:pt x="44" y="753"/>
                  </a:cubicBezTo>
                  <a:cubicBezTo>
                    <a:pt x="43" y="755"/>
                    <a:pt x="43" y="755"/>
                    <a:pt x="43" y="755"/>
                  </a:cubicBezTo>
                  <a:cubicBezTo>
                    <a:pt x="41" y="757"/>
                    <a:pt x="41" y="757"/>
                    <a:pt x="41" y="757"/>
                  </a:cubicBezTo>
                  <a:cubicBezTo>
                    <a:pt x="40" y="759"/>
                    <a:pt x="40" y="759"/>
                    <a:pt x="40" y="759"/>
                  </a:cubicBezTo>
                  <a:cubicBezTo>
                    <a:pt x="39" y="761"/>
                    <a:pt x="39" y="761"/>
                    <a:pt x="39" y="761"/>
                  </a:cubicBezTo>
                  <a:cubicBezTo>
                    <a:pt x="38" y="763"/>
                    <a:pt x="38" y="763"/>
                    <a:pt x="38" y="763"/>
                  </a:cubicBezTo>
                  <a:cubicBezTo>
                    <a:pt x="37" y="765"/>
                    <a:pt x="37" y="765"/>
                    <a:pt x="37" y="765"/>
                  </a:cubicBezTo>
                  <a:cubicBezTo>
                    <a:pt x="36" y="766"/>
                    <a:pt x="36" y="766"/>
                    <a:pt x="36" y="766"/>
                  </a:cubicBezTo>
                  <a:cubicBezTo>
                    <a:pt x="35" y="767"/>
                    <a:pt x="35" y="767"/>
                    <a:pt x="35" y="767"/>
                  </a:cubicBezTo>
                  <a:cubicBezTo>
                    <a:pt x="35" y="768"/>
                    <a:pt x="35" y="768"/>
                    <a:pt x="35" y="768"/>
                  </a:cubicBezTo>
                  <a:cubicBezTo>
                    <a:pt x="34" y="769"/>
                    <a:pt x="34" y="769"/>
                    <a:pt x="34" y="769"/>
                  </a:cubicBezTo>
                  <a:cubicBezTo>
                    <a:pt x="34" y="770"/>
                    <a:pt x="34" y="770"/>
                    <a:pt x="34" y="770"/>
                  </a:cubicBezTo>
                  <a:cubicBezTo>
                    <a:pt x="33" y="771"/>
                    <a:pt x="33" y="771"/>
                    <a:pt x="33" y="771"/>
                  </a:cubicBezTo>
                  <a:cubicBezTo>
                    <a:pt x="33" y="772"/>
                    <a:pt x="33" y="772"/>
                    <a:pt x="33" y="772"/>
                  </a:cubicBezTo>
                  <a:cubicBezTo>
                    <a:pt x="32" y="773"/>
                    <a:pt x="32" y="773"/>
                    <a:pt x="32" y="773"/>
                  </a:cubicBezTo>
                  <a:cubicBezTo>
                    <a:pt x="31" y="774"/>
                    <a:pt x="31" y="774"/>
                    <a:pt x="31" y="774"/>
                  </a:cubicBezTo>
                  <a:cubicBezTo>
                    <a:pt x="31" y="776"/>
                    <a:pt x="31" y="776"/>
                    <a:pt x="31" y="776"/>
                  </a:cubicBezTo>
                  <a:cubicBezTo>
                    <a:pt x="30" y="777"/>
                    <a:pt x="30" y="777"/>
                    <a:pt x="30" y="777"/>
                  </a:cubicBezTo>
                  <a:cubicBezTo>
                    <a:pt x="30" y="778"/>
                    <a:pt x="30" y="778"/>
                    <a:pt x="30" y="778"/>
                  </a:cubicBezTo>
                  <a:cubicBezTo>
                    <a:pt x="29" y="779"/>
                    <a:pt x="29" y="779"/>
                    <a:pt x="29" y="779"/>
                  </a:cubicBezTo>
                  <a:cubicBezTo>
                    <a:pt x="29" y="780"/>
                    <a:pt x="29" y="780"/>
                    <a:pt x="29" y="780"/>
                  </a:cubicBezTo>
                  <a:cubicBezTo>
                    <a:pt x="28" y="781"/>
                    <a:pt x="28" y="781"/>
                    <a:pt x="28" y="781"/>
                  </a:cubicBezTo>
                  <a:cubicBezTo>
                    <a:pt x="28" y="782"/>
                    <a:pt x="28" y="782"/>
                    <a:pt x="28" y="782"/>
                  </a:cubicBezTo>
                  <a:cubicBezTo>
                    <a:pt x="27" y="783"/>
                    <a:pt x="27" y="783"/>
                    <a:pt x="27" y="783"/>
                  </a:cubicBezTo>
                  <a:cubicBezTo>
                    <a:pt x="26" y="784"/>
                    <a:pt x="26" y="784"/>
                    <a:pt x="26" y="784"/>
                  </a:cubicBezTo>
                  <a:cubicBezTo>
                    <a:pt x="26" y="785"/>
                    <a:pt x="26" y="785"/>
                    <a:pt x="26" y="785"/>
                  </a:cubicBezTo>
                  <a:cubicBezTo>
                    <a:pt x="25" y="786"/>
                    <a:pt x="25" y="786"/>
                    <a:pt x="25" y="786"/>
                  </a:cubicBezTo>
                  <a:cubicBezTo>
                    <a:pt x="25" y="787"/>
                    <a:pt x="25" y="787"/>
                    <a:pt x="25" y="787"/>
                  </a:cubicBezTo>
                  <a:cubicBezTo>
                    <a:pt x="24" y="788"/>
                    <a:pt x="24" y="788"/>
                    <a:pt x="24" y="788"/>
                  </a:cubicBezTo>
                  <a:cubicBezTo>
                    <a:pt x="24" y="789"/>
                    <a:pt x="24" y="789"/>
                    <a:pt x="24" y="789"/>
                  </a:cubicBezTo>
                  <a:cubicBezTo>
                    <a:pt x="23" y="790"/>
                    <a:pt x="23" y="790"/>
                    <a:pt x="23" y="790"/>
                  </a:cubicBezTo>
                  <a:cubicBezTo>
                    <a:pt x="23" y="791"/>
                    <a:pt x="23" y="791"/>
                    <a:pt x="23" y="791"/>
                  </a:cubicBezTo>
                  <a:cubicBezTo>
                    <a:pt x="22" y="793"/>
                    <a:pt x="22" y="793"/>
                    <a:pt x="22" y="793"/>
                  </a:cubicBezTo>
                  <a:cubicBezTo>
                    <a:pt x="22" y="794"/>
                    <a:pt x="22" y="794"/>
                    <a:pt x="22" y="794"/>
                  </a:cubicBezTo>
                  <a:cubicBezTo>
                    <a:pt x="21" y="795"/>
                    <a:pt x="21" y="795"/>
                    <a:pt x="21" y="795"/>
                  </a:cubicBezTo>
                  <a:cubicBezTo>
                    <a:pt x="21" y="796"/>
                    <a:pt x="21" y="796"/>
                    <a:pt x="21" y="796"/>
                  </a:cubicBezTo>
                  <a:cubicBezTo>
                    <a:pt x="20" y="797"/>
                    <a:pt x="20" y="797"/>
                    <a:pt x="20" y="797"/>
                  </a:cubicBezTo>
                  <a:cubicBezTo>
                    <a:pt x="20" y="798"/>
                    <a:pt x="20" y="798"/>
                    <a:pt x="20" y="798"/>
                  </a:cubicBezTo>
                  <a:cubicBezTo>
                    <a:pt x="19" y="799"/>
                    <a:pt x="19" y="799"/>
                    <a:pt x="19" y="799"/>
                  </a:cubicBezTo>
                  <a:cubicBezTo>
                    <a:pt x="19" y="800"/>
                    <a:pt x="19" y="800"/>
                    <a:pt x="19" y="800"/>
                  </a:cubicBezTo>
                  <a:cubicBezTo>
                    <a:pt x="18" y="801"/>
                    <a:pt x="18" y="801"/>
                    <a:pt x="18" y="801"/>
                  </a:cubicBezTo>
                  <a:cubicBezTo>
                    <a:pt x="18" y="802"/>
                    <a:pt x="18" y="802"/>
                    <a:pt x="18" y="802"/>
                  </a:cubicBezTo>
                  <a:cubicBezTo>
                    <a:pt x="17" y="803"/>
                    <a:pt x="17" y="803"/>
                    <a:pt x="17" y="803"/>
                  </a:cubicBezTo>
                  <a:cubicBezTo>
                    <a:pt x="17" y="804"/>
                    <a:pt x="17" y="804"/>
                    <a:pt x="17" y="804"/>
                  </a:cubicBezTo>
                  <a:cubicBezTo>
                    <a:pt x="16" y="806"/>
                    <a:pt x="16" y="806"/>
                    <a:pt x="16" y="806"/>
                  </a:cubicBezTo>
                  <a:cubicBezTo>
                    <a:pt x="16" y="807"/>
                    <a:pt x="16" y="807"/>
                    <a:pt x="16" y="807"/>
                  </a:cubicBezTo>
                  <a:cubicBezTo>
                    <a:pt x="15" y="808"/>
                    <a:pt x="15" y="808"/>
                    <a:pt x="15" y="808"/>
                  </a:cubicBezTo>
                  <a:cubicBezTo>
                    <a:pt x="15" y="809"/>
                    <a:pt x="15" y="809"/>
                    <a:pt x="15" y="809"/>
                  </a:cubicBezTo>
                  <a:cubicBezTo>
                    <a:pt x="14" y="810"/>
                    <a:pt x="14" y="810"/>
                    <a:pt x="14" y="810"/>
                  </a:cubicBezTo>
                  <a:cubicBezTo>
                    <a:pt x="14" y="811"/>
                    <a:pt x="14" y="811"/>
                    <a:pt x="14" y="811"/>
                  </a:cubicBezTo>
                  <a:cubicBezTo>
                    <a:pt x="13" y="812"/>
                    <a:pt x="13" y="812"/>
                    <a:pt x="13" y="812"/>
                  </a:cubicBezTo>
                  <a:cubicBezTo>
                    <a:pt x="13" y="813"/>
                    <a:pt x="13" y="813"/>
                    <a:pt x="13" y="813"/>
                  </a:cubicBezTo>
                  <a:cubicBezTo>
                    <a:pt x="12" y="814"/>
                    <a:pt x="12" y="814"/>
                    <a:pt x="12" y="814"/>
                  </a:cubicBezTo>
                  <a:cubicBezTo>
                    <a:pt x="12" y="815"/>
                    <a:pt x="12" y="815"/>
                    <a:pt x="12" y="815"/>
                  </a:cubicBezTo>
                  <a:cubicBezTo>
                    <a:pt x="11" y="817"/>
                    <a:pt x="11" y="817"/>
                    <a:pt x="11" y="817"/>
                  </a:cubicBezTo>
                  <a:cubicBezTo>
                    <a:pt x="11" y="818"/>
                    <a:pt x="11" y="818"/>
                    <a:pt x="11" y="818"/>
                  </a:cubicBezTo>
                  <a:cubicBezTo>
                    <a:pt x="10" y="819"/>
                    <a:pt x="10" y="819"/>
                    <a:pt x="10" y="819"/>
                  </a:cubicBezTo>
                  <a:cubicBezTo>
                    <a:pt x="10" y="820"/>
                    <a:pt x="10" y="820"/>
                    <a:pt x="10" y="820"/>
                  </a:cubicBezTo>
                  <a:cubicBezTo>
                    <a:pt x="9" y="821"/>
                    <a:pt x="9" y="821"/>
                    <a:pt x="9" y="821"/>
                  </a:cubicBezTo>
                  <a:cubicBezTo>
                    <a:pt x="9" y="822"/>
                    <a:pt x="9" y="822"/>
                    <a:pt x="9" y="822"/>
                  </a:cubicBezTo>
                  <a:cubicBezTo>
                    <a:pt x="9" y="823"/>
                    <a:pt x="9" y="823"/>
                    <a:pt x="9" y="823"/>
                  </a:cubicBezTo>
                  <a:cubicBezTo>
                    <a:pt x="8" y="824"/>
                    <a:pt x="8" y="824"/>
                    <a:pt x="8" y="824"/>
                  </a:cubicBezTo>
                  <a:cubicBezTo>
                    <a:pt x="8" y="826"/>
                    <a:pt x="8" y="826"/>
                    <a:pt x="8" y="826"/>
                  </a:cubicBezTo>
                  <a:cubicBezTo>
                    <a:pt x="7" y="827"/>
                    <a:pt x="7" y="827"/>
                    <a:pt x="7" y="827"/>
                  </a:cubicBezTo>
                  <a:cubicBezTo>
                    <a:pt x="7" y="828"/>
                    <a:pt x="7" y="828"/>
                    <a:pt x="7" y="828"/>
                  </a:cubicBezTo>
                  <a:cubicBezTo>
                    <a:pt x="6" y="829"/>
                    <a:pt x="6" y="829"/>
                    <a:pt x="6" y="829"/>
                  </a:cubicBezTo>
                  <a:cubicBezTo>
                    <a:pt x="6" y="830"/>
                    <a:pt x="6" y="830"/>
                    <a:pt x="6" y="830"/>
                  </a:cubicBezTo>
                  <a:cubicBezTo>
                    <a:pt x="5" y="831"/>
                    <a:pt x="5" y="831"/>
                    <a:pt x="5" y="831"/>
                  </a:cubicBezTo>
                  <a:cubicBezTo>
                    <a:pt x="5" y="832"/>
                    <a:pt x="5" y="832"/>
                    <a:pt x="5" y="832"/>
                  </a:cubicBezTo>
                  <a:cubicBezTo>
                    <a:pt x="5" y="833"/>
                    <a:pt x="5" y="833"/>
                    <a:pt x="5" y="833"/>
                  </a:cubicBezTo>
                  <a:cubicBezTo>
                    <a:pt x="4" y="835"/>
                    <a:pt x="4" y="835"/>
                    <a:pt x="4" y="835"/>
                  </a:cubicBezTo>
                  <a:cubicBezTo>
                    <a:pt x="4" y="836"/>
                    <a:pt x="4" y="836"/>
                    <a:pt x="4" y="836"/>
                  </a:cubicBezTo>
                  <a:cubicBezTo>
                    <a:pt x="3" y="837"/>
                    <a:pt x="3" y="837"/>
                    <a:pt x="3" y="837"/>
                  </a:cubicBezTo>
                  <a:cubicBezTo>
                    <a:pt x="3" y="838"/>
                    <a:pt x="3" y="838"/>
                    <a:pt x="3" y="838"/>
                  </a:cubicBezTo>
                  <a:cubicBezTo>
                    <a:pt x="2" y="839"/>
                    <a:pt x="2" y="839"/>
                    <a:pt x="2" y="839"/>
                  </a:cubicBezTo>
                  <a:cubicBezTo>
                    <a:pt x="2" y="840"/>
                    <a:pt x="2" y="840"/>
                    <a:pt x="2" y="840"/>
                  </a:cubicBezTo>
                  <a:cubicBezTo>
                    <a:pt x="2" y="841"/>
                    <a:pt x="2" y="841"/>
                    <a:pt x="2" y="841"/>
                  </a:cubicBezTo>
                  <a:cubicBezTo>
                    <a:pt x="1" y="843"/>
                    <a:pt x="1" y="843"/>
                    <a:pt x="1" y="843"/>
                  </a:cubicBezTo>
                  <a:cubicBezTo>
                    <a:pt x="1" y="844"/>
                    <a:pt x="1" y="844"/>
                    <a:pt x="1" y="844"/>
                  </a:cubicBezTo>
                  <a:cubicBezTo>
                    <a:pt x="0" y="845"/>
                    <a:pt x="0" y="845"/>
                    <a:pt x="0" y="845"/>
                  </a:cubicBezTo>
                  <a:cubicBezTo>
                    <a:pt x="0" y="846"/>
                    <a:pt x="0" y="846"/>
                    <a:pt x="0" y="846"/>
                  </a:cubicBezTo>
                  <a:cubicBezTo>
                    <a:pt x="0" y="848"/>
                    <a:pt x="0" y="848"/>
                    <a:pt x="0" y="848"/>
                  </a:cubicBezTo>
                  <a:cubicBezTo>
                    <a:pt x="0" y="849"/>
                    <a:pt x="0" y="849"/>
                    <a:pt x="0" y="849"/>
                  </a:cubicBezTo>
                  <a:cubicBezTo>
                    <a:pt x="0" y="851"/>
                    <a:pt x="0" y="851"/>
                    <a:pt x="0" y="851"/>
                  </a:cubicBezTo>
                  <a:cubicBezTo>
                    <a:pt x="0" y="852"/>
                    <a:pt x="0" y="852"/>
                    <a:pt x="0" y="852"/>
                  </a:cubicBezTo>
                  <a:cubicBezTo>
                    <a:pt x="1" y="854"/>
                    <a:pt x="1" y="854"/>
                    <a:pt x="1" y="854"/>
                  </a:cubicBezTo>
                  <a:cubicBezTo>
                    <a:pt x="2" y="855"/>
                    <a:pt x="2" y="855"/>
                    <a:pt x="2" y="855"/>
                  </a:cubicBezTo>
                  <a:cubicBezTo>
                    <a:pt x="3" y="856"/>
                    <a:pt x="3" y="856"/>
                    <a:pt x="3" y="856"/>
                  </a:cubicBezTo>
                  <a:cubicBezTo>
                    <a:pt x="5" y="857"/>
                    <a:pt x="5" y="857"/>
                    <a:pt x="5" y="857"/>
                  </a:cubicBezTo>
                  <a:cubicBezTo>
                    <a:pt x="6" y="857"/>
                    <a:pt x="6" y="857"/>
                    <a:pt x="6" y="857"/>
                  </a:cubicBezTo>
                  <a:cubicBezTo>
                    <a:pt x="8" y="857"/>
                    <a:pt x="8" y="857"/>
                    <a:pt x="8" y="857"/>
                  </a:cubicBezTo>
                  <a:cubicBezTo>
                    <a:pt x="9" y="857"/>
                    <a:pt x="9" y="857"/>
                    <a:pt x="9" y="857"/>
                  </a:cubicBezTo>
                  <a:cubicBezTo>
                    <a:pt x="11" y="857"/>
                    <a:pt x="11" y="857"/>
                    <a:pt x="11" y="857"/>
                  </a:cubicBezTo>
                  <a:cubicBezTo>
                    <a:pt x="12" y="856"/>
                    <a:pt x="12" y="856"/>
                    <a:pt x="12" y="856"/>
                  </a:cubicBezTo>
                  <a:cubicBezTo>
                    <a:pt x="13" y="855"/>
                    <a:pt x="13" y="855"/>
                    <a:pt x="13" y="855"/>
                  </a:cubicBezTo>
                  <a:cubicBezTo>
                    <a:pt x="15" y="854"/>
                    <a:pt x="15" y="854"/>
                    <a:pt x="15" y="854"/>
                  </a:cubicBezTo>
                  <a:cubicBezTo>
                    <a:pt x="15" y="853"/>
                    <a:pt x="15" y="853"/>
                    <a:pt x="15" y="853"/>
                  </a:cubicBezTo>
                  <a:cubicBezTo>
                    <a:pt x="16" y="852"/>
                    <a:pt x="16" y="852"/>
                    <a:pt x="16" y="852"/>
                  </a:cubicBezTo>
                  <a:cubicBezTo>
                    <a:pt x="17" y="850"/>
                    <a:pt x="17" y="850"/>
                    <a:pt x="17" y="850"/>
                  </a:cubicBezTo>
                  <a:cubicBezTo>
                    <a:pt x="17" y="849"/>
                    <a:pt x="17" y="849"/>
                    <a:pt x="17" y="849"/>
                  </a:cubicBezTo>
                  <a:cubicBezTo>
                    <a:pt x="17" y="848"/>
                    <a:pt x="17" y="848"/>
                    <a:pt x="17" y="848"/>
                  </a:cubicBezTo>
                  <a:cubicBezTo>
                    <a:pt x="18" y="847"/>
                    <a:pt x="18" y="847"/>
                    <a:pt x="18" y="847"/>
                  </a:cubicBezTo>
                  <a:cubicBezTo>
                    <a:pt x="18" y="846"/>
                    <a:pt x="18" y="846"/>
                    <a:pt x="18" y="846"/>
                  </a:cubicBezTo>
                  <a:cubicBezTo>
                    <a:pt x="18" y="845"/>
                    <a:pt x="18" y="845"/>
                    <a:pt x="18" y="845"/>
                  </a:cubicBezTo>
                  <a:cubicBezTo>
                    <a:pt x="19" y="844"/>
                    <a:pt x="19" y="844"/>
                    <a:pt x="19" y="844"/>
                  </a:cubicBezTo>
                  <a:cubicBezTo>
                    <a:pt x="19" y="843"/>
                    <a:pt x="19" y="843"/>
                    <a:pt x="19" y="843"/>
                  </a:cubicBezTo>
                  <a:cubicBezTo>
                    <a:pt x="20" y="842"/>
                    <a:pt x="20" y="842"/>
                    <a:pt x="20" y="842"/>
                  </a:cubicBezTo>
                  <a:cubicBezTo>
                    <a:pt x="20" y="840"/>
                    <a:pt x="20" y="840"/>
                    <a:pt x="20" y="840"/>
                  </a:cubicBezTo>
                  <a:cubicBezTo>
                    <a:pt x="21" y="839"/>
                    <a:pt x="21" y="839"/>
                    <a:pt x="21" y="839"/>
                  </a:cubicBezTo>
                  <a:cubicBezTo>
                    <a:pt x="21" y="838"/>
                    <a:pt x="21" y="838"/>
                    <a:pt x="21" y="838"/>
                  </a:cubicBezTo>
                  <a:cubicBezTo>
                    <a:pt x="21" y="837"/>
                    <a:pt x="21" y="837"/>
                    <a:pt x="21" y="837"/>
                  </a:cubicBezTo>
                  <a:cubicBezTo>
                    <a:pt x="22" y="836"/>
                    <a:pt x="22" y="836"/>
                    <a:pt x="22" y="836"/>
                  </a:cubicBezTo>
                  <a:cubicBezTo>
                    <a:pt x="22" y="835"/>
                    <a:pt x="22" y="835"/>
                    <a:pt x="22" y="835"/>
                  </a:cubicBezTo>
                  <a:cubicBezTo>
                    <a:pt x="23" y="834"/>
                    <a:pt x="23" y="834"/>
                    <a:pt x="23" y="834"/>
                  </a:cubicBezTo>
                  <a:cubicBezTo>
                    <a:pt x="23" y="833"/>
                    <a:pt x="23" y="833"/>
                    <a:pt x="23" y="833"/>
                  </a:cubicBezTo>
                  <a:cubicBezTo>
                    <a:pt x="23" y="832"/>
                    <a:pt x="23" y="832"/>
                    <a:pt x="23" y="832"/>
                  </a:cubicBezTo>
                  <a:cubicBezTo>
                    <a:pt x="24" y="831"/>
                    <a:pt x="24" y="831"/>
                    <a:pt x="24" y="831"/>
                  </a:cubicBezTo>
                  <a:cubicBezTo>
                    <a:pt x="24" y="830"/>
                    <a:pt x="24" y="830"/>
                    <a:pt x="24" y="830"/>
                  </a:cubicBezTo>
                  <a:cubicBezTo>
                    <a:pt x="25" y="829"/>
                    <a:pt x="25" y="829"/>
                    <a:pt x="25" y="829"/>
                  </a:cubicBezTo>
                  <a:cubicBezTo>
                    <a:pt x="25" y="827"/>
                    <a:pt x="25" y="827"/>
                    <a:pt x="25" y="827"/>
                  </a:cubicBezTo>
                  <a:cubicBezTo>
                    <a:pt x="26" y="826"/>
                    <a:pt x="26" y="826"/>
                    <a:pt x="26" y="826"/>
                  </a:cubicBezTo>
                  <a:cubicBezTo>
                    <a:pt x="26" y="825"/>
                    <a:pt x="26" y="825"/>
                    <a:pt x="26" y="825"/>
                  </a:cubicBezTo>
                  <a:cubicBezTo>
                    <a:pt x="27" y="824"/>
                    <a:pt x="27" y="824"/>
                    <a:pt x="27" y="824"/>
                  </a:cubicBezTo>
                  <a:cubicBezTo>
                    <a:pt x="27" y="823"/>
                    <a:pt x="27" y="823"/>
                    <a:pt x="27" y="823"/>
                  </a:cubicBezTo>
                  <a:cubicBezTo>
                    <a:pt x="27" y="822"/>
                    <a:pt x="27" y="822"/>
                    <a:pt x="27" y="822"/>
                  </a:cubicBezTo>
                  <a:cubicBezTo>
                    <a:pt x="28" y="821"/>
                    <a:pt x="28" y="821"/>
                    <a:pt x="28" y="821"/>
                  </a:cubicBezTo>
                  <a:cubicBezTo>
                    <a:pt x="28" y="820"/>
                    <a:pt x="28" y="820"/>
                    <a:pt x="28" y="820"/>
                  </a:cubicBezTo>
                  <a:cubicBezTo>
                    <a:pt x="29" y="819"/>
                    <a:pt x="29" y="819"/>
                    <a:pt x="29" y="819"/>
                  </a:cubicBezTo>
                  <a:cubicBezTo>
                    <a:pt x="29" y="818"/>
                    <a:pt x="29" y="818"/>
                    <a:pt x="29" y="818"/>
                  </a:cubicBezTo>
                  <a:cubicBezTo>
                    <a:pt x="30" y="817"/>
                    <a:pt x="30" y="817"/>
                    <a:pt x="30" y="817"/>
                  </a:cubicBezTo>
                  <a:cubicBezTo>
                    <a:pt x="30" y="816"/>
                    <a:pt x="30" y="816"/>
                    <a:pt x="30" y="816"/>
                  </a:cubicBezTo>
                  <a:cubicBezTo>
                    <a:pt x="31" y="815"/>
                    <a:pt x="31" y="815"/>
                    <a:pt x="31" y="815"/>
                  </a:cubicBezTo>
                  <a:cubicBezTo>
                    <a:pt x="31" y="814"/>
                    <a:pt x="31" y="814"/>
                    <a:pt x="31" y="814"/>
                  </a:cubicBezTo>
                  <a:cubicBezTo>
                    <a:pt x="32" y="813"/>
                    <a:pt x="32" y="813"/>
                    <a:pt x="32" y="813"/>
                  </a:cubicBezTo>
                  <a:cubicBezTo>
                    <a:pt x="32" y="811"/>
                    <a:pt x="32" y="811"/>
                    <a:pt x="32" y="811"/>
                  </a:cubicBezTo>
                  <a:cubicBezTo>
                    <a:pt x="33" y="810"/>
                    <a:pt x="33" y="810"/>
                    <a:pt x="33" y="810"/>
                  </a:cubicBezTo>
                  <a:cubicBezTo>
                    <a:pt x="33" y="809"/>
                    <a:pt x="33" y="809"/>
                    <a:pt x="33" y="809"/>
                  </a:cubicBezTo>
                  <a:cubicBezTo>
                    <a:pt x="34" y="808"/>
                    <a:pt x="34" y="808"/>
                    <a:pt x="34" y="808"/>
                  </a:cubicBezTo>
                  <a:cubicBezTo>
                    <a:pt x="34" y="807"/>
                    <a:pt x="34" y="807"/>
                    <a:pt x="34" y="807"/>
                  </a:cubicBezTo>
                  <a:cubicBezTo>
                    <a:pt x="35" y="806"/>
                    <a:pt x="35" y="806"/>
                    <a:pt x="35" y="806"/>
                  </a:cubicBezTo>
                  <a:cubicBezTo>
                    <a:pt x="35" y="805"/>
                    <a:pt x="35" y="805"/>
                    <a:pt x="35" y="805"/>
                  </a:cubicBezTo>
                  <a:cubicBezTo>
                    <a:pt x="36" y="804"/>
                    <a:pt x="36" y="804"/>
                    <a:pt x="36" y="804"/>
                  </a:cubicBezTo>
                  <a:cubicBezTo>
                    <a:pt x="36" y="803"/>
                    <a:pt x="36" y="803"/>
                    <a:pt x="36" y="803"/>
                  </a:cubicBezTo>
                  <a:cubicBezTo>
                    <a:pt x="36" y="802"/>
                    <a:pt x="36" y="802"/>
                    <a:pt x="36" y="802"/>
                  </a:cubicBezTo>
                  <a:cubicBezTo>
                    <a:pt x="37" y="801"/>
                    <a:pt x="37" y="801"/>
                    <a:pt x="37" y="801"/>
                  </a:cubicBezTo>
                  <a:cubicBezTo>
                    <a:pt x="38" y="800"/>
                    <a:pt x="38" y="800"/>
                    <a:pt x="38" y="800"/>
                  </a:cubicBezTo>
                  <a:cubicBezTo>
                    <a:pt x="38" y="799"/>
                    <a:pt x="38" y="799"/>
                    <a:pt x="38" y="799"/>
                  </a:cubicBezTo>
                  <a:cubicBezTo>
                    <a:pt x="39" y="798"/>
                    <a:pt x="39" y="798"/>
                    <a:pt x="39" y="798"/>
                  </a:cubicBezTo>
                  <a:cubicBezTo>
                    <a:pt x="39" y="797"/>
                    <a:pt x="39" y="797"/>
                    <a:pt x="39" y="797"/>
                  </a:cubicBezTo>
                  <a:cubicBezTo>
                    <a:pt x="40" y="796"/>
                    <a:pt x="40" y="796"/>
                    <a:pt x="40" y="796"/>
                  </a:cubicBezTo>
                  <a:cubicBezTo>
                    <a:pt x="40" y="795"/>
                    <a:pt x="40" y="795"/>
                    <a:pt x="40" y="795"/>
                  </a:cubicBezTo>
                  <a:cubicBezTo>
                    <a:pt x="41" y="794"/>
                    <a:pt x="41" y="794"/>
                    <a:pt x="41" y="794"/>
                  </a:cubicBezTo>
                  <a:cubicBezTo>
                    <a:pt x="41" y="793"/>
                    <a:pt x="41" y="793"/>
                    <a:pt x="41" y="793"/>
                  </a:cubicBezTo>
                  <a:cubicBezTo>
                    <a:pt x="42" y="792"/>
                    <a:pt x="42" y="792"/>
                    <a:pt x="42" y="792"/>
                  </a:cubicBezTo>
                  <a:cubicBezTo>
                    <a:pt x="42" y="791"/>
                    <a:pt x="42" y="791"/>
                    <a:pt x="42" y="791"/>
                  </a:cubicBezTo>
                  <a:cubicBezTo>
                    <a:pt x="43" y="790"/>
                    <a:pt x="43" y="790"/>
                    <a:pt x="43" y="790"/>
                  </a:cubicBezTo>
                  <a:cubicBezTo>
                    <a:pt x="43" y="789"/>
                    <a:pt x="43" y="789"/>
                    <a:pt x="43" y="789"/>
                  </a:cubicBezTo>
                  <a:cubicBezTo>
                    <a:pt x="44" y="788"/>
                    <a:pt x="44" y="788"/>
                    <a:pt x="44" y="788"/>
                  </a:cubicBezTo>
                  <a:cubicBezTo>
                    <a:pt x="44" y="787"/>
                    <a:pt x="44" y="787"/>
                    <a:pt x="44" y="787"/>
                  </a:cubicBezTo>
                  <a:cubicBezTo>
                    <a:pt x="45" y="786"/>
                    <a:pt x="45" y="786"/>
                    <a:pt x="45" y="786"/>
                  </a:cubicBezTo>
                  <a:cubicBezTo>
                    <a:pt x="45" y="785"/>
                    <a:pt x="45" y="785"/>
                    <a:pt x="45" y="785"/>
                  </a:cubicBezTo>
                  <a:cubicBezTo>
                    <a:pt x="46" y="784"/>
                    <a:pt x="46" y="784"/>
                    <a:pt x="46" y="784"/>
                  </a:cubicBezTo>
                  <a:cubicBezTo>
                    <a:pt x="46" y="783"/>
                    <a:pt x="46" y="783"/>
                    <a:pt x="46" y="783"/>
                  </a:cubicBezTo>
                  <a:cubicBezTo>
                    <a:pt x="47" y="782"/>
                    <a:pt x="47" y="782"/>
                    <a:pt x="47" y="782"/>
                  </a:cubicBezTo>
                  <a:cubicBezTo>
                    <a:pt x="48" y="781"/>
                    <a:pt x="48" y="781"/>
                    <a:pt x="48" y="781"/>
                  </a:cubicBezTo>
                  <a:cubicBezTo>
                    <a:pt x="48" y="780"/>
                    <a:pt x="48" y="780"/>
                    <a:pt x="48" y="780"/>
                  </a:cubicBezTo>
                  <a:cubicBezTo>
                    <a:pt x="49" y="778"/>
                    <a:pt x="49" y="778"/>
                    <a:pt x="49" y="778"/>
                  </a:cubicBezTo>
                  <a:cubicBezTo>
                    <a:pt x="49" y="777"/>
                    <a:pt x="49" y="777"/>
                    <a:pt x="49" y="777"/>
                  </a:cubicBezTo>
                  <a:cubicBezTo>
                    <a:pt x="50" y="776"/>
                    <a:pt x="50" y="776"/>
                    <a:pt x="50" y="776"/>
                  </a:cubicBezTo>
                  <a:cubicBezTo>
                    <a:pt x="50" y="775"/>
                    <a:pt x="50" y="775"/>
                    <a:pt x="50" y="775"/>
                  </a:cubicBezTo>
                  <a:cubicBezTo>
                    <a:pt x="51" y="774"/>
                    <a:pt x="51" y="774"/>
                    <a:pt x="51" y="774"/>
                  </a:cubicBezTo>
                  <a:cubicBezTo>
                    <a:pt x="51" y="773"/>
                    <a:pt x="51" y="773"/>
                    <a:pt x="51" y="773"/>
                  </a:cubicBezTo>
                  <a:cubicBezTo>
                    <a:pt x="53" y="771"/>
                    <a:pt x="53" y="771"/>
                    <a:pt x="53" y="771"/>
                  </a:cubicBezTo>
                  <a:cubicBezTo>
                    <a:pt x="54" y="769"/>
                    <a:pt x="54" y="769"/>
                    <a:pt x="54" y="769"/>
                  </a:cubicBezTo>
                  <a:cubicBezTo>
                    <a:pt x="55" y="767"/>
                    <a:pt x="55" y="767"/>
                    <a:pt x="55" y="767"/>
                  </a:cubicBezTo>
                  <a:cubicBezTo>
                    <a:pt x="56" y="766"/>
                    <a:pt x="56" y="766"/>
                    <a:pt x="56" y="766"/>
                  </a:cubicBezTo>
                  <a:cubicBezTo>
                    <a:pt x="57" y="764"/>
                    <a:pt x="57" y="764"/>
                    <a:pt x="57" y="764"/>
                  </a:cubicBezTo>
                  <a:cubicBezTo>
                    <a:pt x="58" y="762"/>
                    <a:pt x="58" y="762"/>
                    <a:pt x="58" y="762"/>
                  </a:cubicBezTo>
                  <a:cubicBezTo>
                    <a:pt x="60" y="760"/>
                    <a:pt x="60" y="760"/>
                    <a:pt x="60" y="760"/>
                  </a:cubicBezTo>
                  <a:cubicBezTo>
                    <a:pt x="61" y="758"/>
                    <a:pt x="61" y="758"/>
                    <a:pt x="61" y="758"/>
                  </a:cubicBezTo>
                  <a:cubicBezTo>
                    <a:pt x="62" y="756"/>
                    <a:pt x="62" y="756"/>
                    <a:pt x="62" y="756"/>
                  </a:cubicBezTo>
                  <a:cubicBezTo>
                    <a:pt x="63" y="754"/>
                    <a:pt x="63" y="754"/>
                    <a:pt x="63" y="754"/>
                  </a:cubicBezTo>
                  <a:cubicBezTo>
                    <a:pt x="64" y="752"/>
                    <a:pt x="64" y="752"/>
                    <a:pt x="64" y="752"/>
                  </a:cubicBezTo>
                  <a:cubicBezTo>
                    <a:pt x="66" y="750"/>
                    <a:pt x="66" y="750"/>
                    <a:pt x="66" y="750"/>
                  </a:cubicBezTo>
                  <a:cubicBezTo>
                    <a:pt x="67" y="748"/>
                    <a:pt x="67" y="748"/>
                    <a:pt x="67" y="748"/>
                  </a:cubicBezTo>
                  <a:cubicBezTo>
                    <a:pt x="68" y="746"/>
                    <a:pt x="68" y="746"/>
                    <a:pt x="68" y="746"/>
                  </a:cubicBezTo>
                  <a:cubicBezTo>
                    <a:pt x="69" y="744"/>
                    <a:pt x="69" y="744"/>
                    <a:pt x="69" y="744"/>
                  </a:cubicBezTo>
                  <a:cubicBezTo>
                    <a:pt x="71" y="742"/>
                    <a:pt x="71" y="742"/>
                    <a:pt x="71" y="742"/>
                  </a:cubicBezTo>
                  <a:cubicBezTo>
                    <a:pt x="72" y="740"/>
                    <a:pt x="72" y="740"/>
                    <a:pt x="72" y="740"/>
                  </a:cubicBezTo>
                  <a:cubicBezTo>
                    <a:pt x="73" y="738"/>
                    <a:pt x="73" y="738"/>
                    <a:pt x="73" y="738"/>
                  </a:cubicBezTo>
                  <a:cubicBezTo>
                    <a:pt x="74" y="736"/>
                    <a:pt x="74" y="736"/>
                    <a:pt x="74" y="736"/>
                  </a:cubicBezTo>
                  <a:cubicBezTo>
                    <a:pt x="76" y="735"/>
                    <a:pt x="76" y="735"/>
                    <a:pt x="76" y="735"/>
                  </a:cubicBezTo>
                  <a:cubicBezTo>
                    <a:pt x="77" y="733"/>
                    <a:pt x="77" y="733"/>
                    <a:pt x="77" y="733"/>
                  </a:cubicBezTo>
                  <a:cubicBezTo>
                    <a:pt x="78" y="731"/>
                    <a:pt x="78" y="731"/>
                    <a:pt x="78" y="731"/>
                  </a:cubicBezTo>
                  <a:cubicBezTo>
                    <a:pt x="80" y="729"/>
                    <a:pt x="80" y="729"/>
                    <a:pt x="80" y="729"/>
                  </a:cubicBezTo>
                  <a:cubicBezTo>
                    <a:pt x="81" y="727"/>
                    <a:pt x="81" y="727"/>
                    <a:pt x="81" y="727"/>
                  </a:cubicBezTo>
                  <a:cubicBezTo>
                    <a:pt x="82" y="725"/>
                    <a:pt x="82" y="725"/>
                    <a:pt x="82" y="725"/>
                  </a:cubicBezTo>
                  <a:cubicBezTo>
                    <a:pt x="84" y="723"/>
                    <a:pt x="84" y="723"/>
                    <a:pt x="84" y="723"/>
                  </a:cubicBezTo>
                  <a:cubicBezTo>
                    <a:pt x="85" y="721"/>
                    <a:pt x="85" y="721"/>
                    <a:pt x="85" y="721"/>
                  </a:cubicBezTo>
                  <a:cubicBezTo>
                    <a:pt x="86" y="719"/>
                    <a:pt x="86" y="719"/>
                    <a:pt x="86" y="719"/>
                  </a:cubicBezTo>
                  <a:cubicBezTo>
                    <a:pt x="88" y="718"/>
                    <a:pt x="88" y="718"/>
                    <a:pt x="88" y="718"/>
                  </a:cubicBezTo>
                  <a:cubicBezTo>
                    <a:pt x="89" y="716"/>
                    <a:pt x="89" y="716"/>
                    <a:pt x="89" y="716"/>
                  </a:cubicBezTo>
                  <a:cubicBezTo>
                    <a:pt x="91" y="714"/>
                    <a:pt x="91" y="714"/>
                    <a:pt x="91" y="714"/>
                  </a:cubicBezTo>
                  <a:cubicBezTo>
                    <a:pt x="92" y="712"/>
                    <a:pt x="92" y="712"/>
                    <a:pt x="92" y="712"/>
                  </a:cubicBezTo>
                  <a:cubicBezTo>
                    <a:pt x="93" y="710"/>
                    <a:pt x="93" y="710"/>
                    <a:pt x="93" y="710"/>
                  </a:cubicBezTo>
                  <a:cubicBezTo>
                    <a:pt x="95" y="708"/>
                    <a:pt x="95" y="708"/>
                    <a:pt x="95" y="708"/>
                  </a:cubicBezTo>
                  <a:cubicBezTo>
                    <a:pt x="96" y="707"/>
                    <a:pt x="96" y="707"/>
                    <a:pt x="96" y="707"/>
                  </a:cubicBezTo>
                  <a:cubicBezTo>
                    <a:pt x="98" y="705"/>
                    <a:pt x="98" y="705"/>
                    <a:pt x="98" y="705"/>
                  </a:cubicBezTo>
                  <a:cubicBezTo>
                    <a:pt x="99" y="703"/>
                    <a:pt x="99" y="703"/>
                    <a:pt x="99" y="703"/>
                  </a:cubicBezTo>
                  <a:cubicBezTo>
                    <a:pt x="100" y="701"/>
                    <a:pt x="100" y="701"/>
                    <a:pt x="100" y="701"/>
                  </a:cubicBezTo>
                  <a:cubicBezTo>
                    <a:pt x="102" y="699"/>
                    <a:pt x="102" y="699"/>
                    <a:pt x="102" y="699"/>
                  </a:cubicBezTo>
                  <a:cubicBezTo>
                    <a:pt x="103" y="698"/>
                    <a:pt x="103" y="698"/>
                    <a:pt x="103" y="698"/>
                  </a:cubicBezTo>
                  <a:cubicBezTo>
                    <a:pt x="105" y="696"/>
                    <a:pt x="105" y="696"/>
                    <a:pt x="105" y="696"/>
                  </a:cubicBezTo>
                  <a:cubicBezTo>
                    <a:pt x="106" y="694"/>
                    <a:pt x="106" y="694"/>
                    <a:pt x="106" y="694"/>
                  </a:cubicBezTo>
                  <a:cubicBezTo>
                    <a:pt x="108" y="692"/>
                    <a:pt x="108" y="692"/>
                    <a:pt x="108" y="692"/>
                  </a:cubicBezTo>
                  <a:cubicBezTo>
                    <a:pt x="109" y="690"/>
                    <a:pt x="109" y="690"/>
                    <a:pt x="109" y="690"/>
                  </a:cubicBezTo>
                  <a:cubicBezTo>
                    <a:pt x="111" y="689"/>
                    <a:pt x="111" y="689"/>
                    <a:pt x="111" y="689"/>
                  </a:cubicBezTo>
                  <a:cubicBezTo>
                    <a:pt x="112" y="687"/>
                    <a:pt x="112" y="687"/>
                    <a:pt x="112" y="687"/>
                  </a:cubicBezTo>
                  <a:cubicBezTo>
                    <a:pt x="114" y="685"/>
                    <a:pt x="114" y="685"/>
                    <a:pt x="114" y="685"/>
                  </a:cubicBezTo>
                  <a:cubicBezTo>
                    <a:pt x="115" y="683"/>
                    <a:pt x="115" y="683"/>
                    <a:pt x="115" y="683"/>
                  </a:cubicBezTo>
                  <a:cubicBezTo>
                    <a:pt x="117" y="681"/>
                    <a:pt x="117" y="681"/>
                    <a:pt x="117" y="681"/>
                  </a:cubicBezTo>
                  <a:cubicBezTo>
                    <a:pt x="118" y="680"/>
                    <a:pt x="118" y="680"/>
                    <a:pt x="118" y="680"/>
                  </a:cubicBezTo>
                  <a:cubicBezTo>
                    <a:pt x="120" y="678"/>
                    <a:pt x="120" y="678"/>
                    <a:pt x="120" y="678"/>
                  </a:cubicBezTo>
                  <a:cubicBezTo>
                    <a:pt x="121" y="676"/>
                    <a:pt x="121" y="676"/>
                    <a:pt x="121" y="676"/>
                  </a:cubicBezTo>
                  <a:cubicBezTo>
                    <a:pt x="123" y="674"/>
                    <a:pt x="123" y="674"/>
                    <a:pt x="123" y="674"/>
                  </a:cubicBezTo>
                  <a:cubicBezTo>
                    <a:pt x="124" y="673"/>
                    <a:pt x="124" y="673"/>
                    <a:pt x="124" y="673"/>
                  </a:cubicBezTo>
                  <a:cubicBezTo>
                    <a:pt x="126" y="671"/>
                    <a:pt x="126" y="671"/>
                    <a:pt x="126" y="671"/>
                  </a:cubicBezTo>
                  <a:cubicBezTo>
                    <a:pt x="127" y="669"/>
                    <a:pt x="127" y="669"/>
                    <a:pt x="127" y="669"/>
                  </a:cubicBezTo>
                  <a:cubicBezTo>
                    <a:pt x="129" y="667"/>
                    <a:pt x="129" y="667"/>
                    <a:pt x="129" y="667"/>
                  </a:cubicBezTo>
                  <a:cubicBezTo>
                    <a:pt x="130" y="666"/>
                    <a:pt x="130" y="666"/>
                    <a:pt x="130" y="666"/>
                  </a:cubicBezTo>
                  <a:cubicBezTo>
                    <a:pt x="132" y="664"/>
                    <a:pt x="132" y="664"/>
                    <a:pt x="132" y="664"/>
                  </a:cubicBezTo>
                  <a:cubicBezTo>
                    <a:pt x="133" y="662"/>
                    <a:pt x="133" y="662"/>
                    <a:pt x="133" y="662"/>
                  </a:cubicBezTo>
                  <a:cubicBezTo>
                    <a:pt x="135" y="661"/>
                    <a:pt x="135" y="661"/>
                    <a:pt x="135" y="661"/>
                  </a:cubicBezTo>
                  <a:cubicBezTo>
                    <a:pt x="137" y="659"/>
                    <a:pt x="137" y="659"/>
                    <a:pt x="137" y="659"/>
                  </a:cubicBezTo>
                  <a:cubicBezTo>
                    <a:pt x="138" y="657"/>
                    <a:pt x="138" y="657"/>
                    <a:pt x="138" y="657"/>
                  </a:cubicBezTo>
                  <a:cubicBezTo>
                    <a:pt x="140" y="655"/>
                    <a:pt x="140" y="655"/>
                    <a:pt x="140" y="655"/>
                  </a:cubicBezTo>
                  <a:cubicBezTo>
                    <a:pt x="141" y="654"/>
                    <a:pt x="141" y="654"/>
                    <a:pt x="141" y="654"/>
                  </a:cubicBezTo>
                  <a:cubicBezTo>
                    <a:pt x="143" y="652"/>
                    <a:pt x="143" y="652"/>
                    <a:pt x="143" y="652"/>
                  </a:cubicBezTo>
                  <a:cubicBezTo>
                    <a:pt x="145" y="650"/>
                    <a:pt x="145" y="650"/>
                    <a:pt x="145" y="650"/>
                  </a:cubicBezTo>
                  <a:cubicBezTo>
                    <a:pt x="146" y="649"/>
                    <a:pt x="146" y="649"/>
                    <a:pt x="146" y="649"/>
                  </a:cubicBezTo>
                  <a:cubicBezTo>
                    <a:pt x="148" y="647"/>
                    <a:pt x="148" y="647"/>
                    <a:pt x="148" y="647"/>
                  </a:cubicBezTo>
                  <a:cubicBezTo>
                    <a:pt x="149" y="645"/>
                    <a:pt x="149" y="645"/>
                    <a:pt x="149" y="645"/>
                  </a:cubicBezTo>
                  <a:cubicBezTo>
                    <a:pt x="151" y="644"/>
                    <a:pt x="151" y="644"/>
                    <a:pt x="151" y="644"/>
                  </a:cubicBezTo>
                  <a:cubicBezTo>
                    <a:pt x="153" y="642"/>
                    <a:pt x="153" y="642"/>
                    <a:pt x="153" y="642"/>
                  </a:cubicBezTo>
                  <a:cubicBezTo>
                    <a:pt x="154" y="640"/>
                    <a:pt x="154" y="640"/>
                    <a:pt x="154" y="640"/>
                  </a:cubicBezTo>
                  <a:cubicBezTo>
                    <a:pt x="156" y="639"/>
                    <a:pt x="156" y="639"/>
                    <a:pt x="156" y="639"/>
                  </a:cubicBezTo>
                  <a:cubicBezTo>
                    <a:pt x="158" y="637"/>
                    <a:pt x="158" y="637"/>
                    <a:pt x="158" y="637"/>
                  </a:cubicBezTo>
                  <a:cubicBezTo>
                    <a:pt x="159" y="635"/>
                    <a:pt x="159" y="635"/>
                    <a:pt x="159" y="635"/>
                  </a:cubicBezTo>
                  <a:cubicBezTo>
                    <a:pt x="161" y="634"/>
                    <a:pt x="161" y="634"/>
                    <a:pt x="161" y="634"/>
                  </a:cubicBezTo>
                  <a:cubicBezTo>
                    <a:pt x="163" y="632"/>
                    <a:pt x="163" y="632"/>
                    <a:pt x="163" y="632"/>
                  </a:cubicBezTo>
                  <a:cubicBezTo>
                    <a:pt x="164" y="630"/>
                    <a:pt x="164" y="630"/>
                    <a:pt x="164" y="630"/>
                  </a:cubicBezTo>
                  <a:cubicBezTo>
                    <a:pt x="166" y="629"/>
                    <a:pt x="166" y="629"/>
                    <a:pt x="166" y="629"/>
                  </a:cubicBezTo>
                  <a:cubicBezTo>
                    <a:pt x="168" y="627"/>
                    <a:pt x="168" y="627"/>
                    <a:pt x="168" y="627"/>
                  </a:cubicBezTo>
                  <a:cubicBezTo>
                    <a:pt x="169" y="625"/>
                    <a:pt x="169" y="625"/>
                    <a:pt x="169" y="625"/>
                  </a:cubicBezTo>
                  <a:cubicBezTo>
                    <a:pt x="171" y="624"/>
                    <a:pt x="171" y="624"/>
                    <a:pt x="171" y="624"/>
                  </a:cubicBezTo>
                  <a:cubicBezTo>
                    <a:pt x="173" y="622"/>
                    <a:pt x="173" y="622"/>
                    <a:pt x="173" y="622"/>
                  </a:cubicBezTo>
                  <a:cubicBezTo>
                    <a:pt x="174" y="620"/>
                    <a:pt x="174" y="620"/>
                    <a:pt x="174" y="620"/>
                  </a:cubicBezTo>
                  <a:cubicBezTo>
                    <a:pt x="176" y="619"/>
                    <a:pt x="176" y="619"/>
                    <a:pt x="176" y="619"/>
                  </a:cubicBezTo>
                  <a:cubicBezTo>
                    <a:pt x="178" y="617"/>
                    <a:pt x="178" y="617"/>
                    <a:pt x="178" y="617"/>
                  </a:cubicBezTo>
                  <a:cubicBezTo>
                    <a:pt x="179" y="616"/>
                    <a:pt x="179" y="616"/>
                    <a:pt x="179" y="616"/>
                  </a:cubicBezTo>
                  <a:cubicBezTo>
                    <a:pt x="181" y="614"/>
                    <a:pt x="181" y="614"/>
                    <a:pt x="181" y="614"/>
                  </a:cubicBezTo>
                  <a:cubicBezTo>
                    <a:pt x="183" y="612"/>
                    <a:pt x="183" y="612"/>
                    <a:pt x="183" y="612"/>
                  </a:cubicBezTo>
                  <a:cubicBezTo>
                    <a:pt x="185" y="611"/>
                    <a:pt x="185" y="611"/>
                    <a:pt x="185" y="611"/>
                  </a:cubicBezTo>
                  <a:cubicBezTo>
                    <a:pt x="186" y="609"/>
                    <a:pt x="186" y="609"/>
                    <a:pt x="186" y="609"/>
                  </a:cubicBezTo>
                  <a:cubicBezTo>
                    <a:pt x="188" y="607"/>
                    <a:pt x="188" y="607"/>
                    <a:pt x="188" y="607"/>
                  </a:cubicBezTo>
                  <a:cubicBezTo>
                    <a:pt x="190" y="606"/>
                    <a:pt x="190" y="606"/>
                    <a:pt x="190" y="606"/>
                  </a:cubicBezTo>
                  <a:cubicBezTo>
                    <a:pt x="191" y="604"/>
                    <a:pt x="191" y="604"/>
                    <a:pt x="191" y="604"/>
                  </a:cubicBezTo>
                  <a:cubicBezTo>
                    <a:pt x="193" y="603"/>
                    <a:pt x="193" y="603"/>
                    <a:pt x="193" y="603"/>
                  </a:cubicBezTo>
                  <a:cubicBezTo>
                    <a:pt x="195" y="601"/>
                    <a:pt x="195" y="601"/>
                    <a:pt x="195" y="601"/>
                  </a:cubicBezTo>
                  <a:cubicBezTo>
                    <a:pt x="197" y="599"/>
                    <a:pt x="197" y="599"/>
                    <a:pt x="197" y="599"/>
                  </a:cubicBezTo>
                  <a:cubicBezTo>
                    <a:pt x="198" y="598"/>
                    <a:pt x="198" y="598"/>
                    <a:pt x="198" y="598"/>
                  </a:cubicBezTo>
                  <a:cubicBezTo>
                    <a:pt x="200" y="596"/>
                    <a:pt x="200" y="596"/>
                    <a:pt x="200" y="596"/>
                  </a:cubicBezTo>
                  <a:cubicBezTo>
                    <a:pt x="202" y="595"/>
                    <a:pt x="202" y="595"/>
                    <a:pt x="202" y="595"/>
                  </a:cubicBezTo>
                  <a:cubicBezTo>
                    <a:pt x="204" y="593"/>
                    <a:pt x="204" y="593"/>
                    <a:pt x="204" y="593"/>
                  </a:cubicBezTo>
                  <a:cubicBezTo>
                    <a:pt x="205" y="592"/>
                    <a:pt x="205" y="592"/>
                    <a:pt x="205" y="592"/>
                  </a:cubicBezTo>
                  <a:cubicBezTo>
                    <a:pt x="207" y="590"/>
                    <a:pt x="207" y="590"/>
                    <a:pt x="207" y="590"/>
                  </a:cubicBezTo>
                  <a:cubicBezTo>
                    <a:pt x="207" y="590"/>
                    <a:pt x="207" y="590"/>
                    <a:pt x="207" y="590"/>
                  </a:cubicBezTo>
                  <a:cubicBezTo>
                    <a:pt x="232" y="634"/>
                    <a:pt x="270" y="675"/>
                    <a:pt x="315" y="697"/>
                  </a:cubicBezTo>
                  <a:cubicBezTo>
                    <a:pt x="319" y="699"/>
                    <a:pt x="323" y="701"/>
                    <a:pt x="328" y="702"/>
                  </a:cubicBezTo>
                  <a:cubicBezTo>
                    <a:pt x="342" y="706"/>
                    <a:pt x="376" y="711"/>
                    <a:pt x="378" y="688"/>
                  </a:cubicBezTo>
                  <a:cubicBezTo>
                    <a:pt x="381" y="668"/>
                    <a:pt x="357" y="650"/>
                    <a:pt x="342" y="640"/>
                  </a:cubicBezTo>
                  <a:cubicBezTo>
                    <a:pt x="309" y="616"/>
                    <a:pt x="240" y="593"/>
                    <a:pt x="213" y="584"/>
                  </a:cubicBezTo>
                  <a:cubicBezTo>
                    <a:pt x="214" y="584"/>
                    <a:pt x="214" y="584"/>
                    <a:pt x="214" y="584"/>
                  </a:cubicBezTo>
                  <a:cubicBezTo>
                    <a:pt x="216" y="582"/>
                    <a:pt x="216" y="582"/>
                    <a:pt x="216" y="582"/>
                  </a:cubicBezTo>
                  <a:cubicBezTo>
                    <a:pt x="218" y="581"/>
                    <a:pt x="218" y="581"/>
                    <a:pt x="218" y="581"/>
                  </a:cubicBezTo>
                  <a:cubicBezTo>
                    <a:pt x="220" y="579"/>
                    <a:pt x="220" y="579"/>
                    <a:pt x="220" y="579"/>
                  </a:cubicBezTo>
                  <a:cubicBezTo>
                    <a:pt x="221" y="577"/>
                    <a:pt x="221" y="577"/>
                    <a:pt x="221" y="577"/>
                  </a:cubicBezTo>
                  <a:cubicBezTo>
                    <a:pt x="223" y="576"/>
                    <a:pt x="223" y="576"/>
                    <a:pt x="223" y="576"/>
                  </a:cubicBezTo>
                  <a:cubicBezTo>
                    <a:pt x="225" y="574"/>
                    <a:pt x="225" y="574"/>
                    <a:pt x="225" y="574"/>
                  </a:cubicBezTo>
                  <a:cubicBezTo>
                    <a:pt x="227" y="573"/>
                    <a:pt x="227" y="573"/>
                    <a:pt x="227" y="573"/>
                  </a:cubicBezTo>
                  <a:cubicBezTo>
                    <a:pt x="229" y="571"/>
                    <a:pt x="229" y="571"/>
                    <a:pt x="229" y="571"/>
                  </a:cubicBezTo>
                  <a:cubicBezTo>
                    <a:pt x="230" y="570"/>
                    <a:pt x="230" y="570"/>
                    <a:pt x="230" y="570"/>
                  </a:cubicBezTo>
                  <a:cubicBezTo>
                    <a:pt x="232" y="568"/>
                    <a:pt x="232" y="568"/>
                    <a:pt x="232" y="568"/>
                  </a:cubicBezTo>
                  <a:cubicBezTo>
                    <a:pt x="234" y="567"/>
                    <a:pt x="234" y="567"/>
                    <a:pt x="234" y="567"/>
                  </a:cubicBezTo>
                  <a:cubicBezTo>
                    <a:pt x="236" y="565"/>
                    <a:pt x="236" y="565"/>
                    <a:pt x="236" y="565"/>
                  </a:cubicBezTo>
                  <a:cubicBezTo>
                    <a:pt x="238" y="564"/>
                    <a:pt x="238" y="564"/>
                    <a:pt x="238" y="564"/>
                  </a:cubicBezTo>
                  <a:cubicBezTo>
                    <a:pt x="239" y="562"/>
                    <a:pt x="239" y="562"/>
                    <a:pt x="239" y="562"/>
                  </a:cubicBezTo>
                  <a:cubicBezTo>
                    <a:pt x="241" y="561"/>
                    <a:pt x="241" y="561"/>
                    <a:pt x="241" y="561"/>
                  </a:cubicBezTo>
                  <a:cubicBezTo>
                    <a:pt x="243" y="559"/>
                    <a:pt x="243" y="559"/>
                    <a:pt x="243" y="559"/>
                  </a:cubicBezTo>
                  <a:cubicBezTo>
                    <a:pt x="245" y="557"/>
                    <a:pt x="245" y="557"/>
                    <a:pt x="245" y="557"/>
                  </a:cubicBezTo>
                  <a:cubicBezTo>
                    <a:pt x="247" y="556"/>
                    <a:pt x="247" y="556"/>
                    <a:pt x="247" y="556"/>
                  </a:cubicBezTo>
                  <a:cubicBezTo>
                    <a:pt x="249" y="554"/>
                    <a:pt x="249" y="554"/>
                    <a:pt x="249" y="554"/>
                  </a:cubicBezTo>
                  <a:cubicBezTo>
                    <a:pt x="250" y="553"/>
                    <a:pt x="250" y="553"/>
                    <a:pt x="250" y="553"/>
                  </a:cubicBezTo>
                  <a:cubicBezTo>
                    <a:pt x="252" y="551"/>
                    <a:pt x="252" y="551"/>
                    <a:pt x="252" y="551"/>
                  </a:cubicBezTo>
                  <a:cubicBezTo>
                    <a:pt x="254" y="550"/>
                    <a:pt x="254" y="550"/>
                    <a:pt x="254" y="550"/>
                  </a:cubicBezTo>
                  <a:cubicBezTo>
                    <a:pt x="256" y="548"/>
                    <a:pt x="256" y="548"/>
                    <a:pt x="256" y="548"/>
                  </a:cubicBezTo>
                  <a:cubicBezTo>
                    <a:pt x="260" y="545"/>
                    <a:pt x="260" y="545"/>
                    <a:pt x="260" y="545"/>
                  </a:cubicBezTo>
                  <a:cubicBezTo>
                    <a:pt x="263" y="542"/>
                    <a:pt x="263" y="542"/>
                    <a:pt x="263" y="542"/>
                  </a:cubicBezTo>
                  <a:cubicBezTo>
                    <a:pt x="267" y="539"/>
                    <a:pt x="267" y="539"/>
                    <a:pt x="267" y="539"/>
                  </a:cubicBezTo>
                  <a:cubicBezTo>
                    <a:pt x="271" y="536"/>
                    <a:pt x="271" y="536"/>
                    <a:pt x="271" y="536"/>
                  </a:cubicBezTo>
                  <a:cubicBezTo>
                    <a:pt x="274" y="533"/>
                    <a:pt x="274" y="533"/>
                    <a:pt x="274" y="533"/>
                  </a:cubicBezTo>
                  <a:cubicBezTo>
                    <a:pt x="278" y="530"/>
                    <a:pt x="278" y="530"/>
                    <a:pt x="278" y="530"/>
                  </a:cubicBezTo>
                  <a:cubicBezTo>
                    <a:pt x="282" y="527"/>
                    <a:pt x="282" y="527"/>
                    <a:pt x="282" y="527"/>
                  </a:cubicBezTo>
                  <a:cubicBezTo>
                    <a:pt x="285" y="524"/>
                    <a:pt x="285" y="524"/>
                    <a:pt x="285" y="524"/>
                  </a:cubicBezTo>
                  <a:cubicBezTo>
                    <a:pt x="289" y="521"/>
                    <a:pt x="289" y="521"/>
                    <a:pt x="289" y="521"/>
                  </a:cubicBezTo>
                  <a:cubicBezTo>
                    <a:pt x="293" y="519"/>
                    <a:pt x="293" y="519"/>
                    <a:pt x="293" y="519"/>
                  </a:cubicBezTo>
                  <a:cubicBezTo>
                    <a:pt x="297" y="516"/>
                    <a:pt x="297" y="516"/>
                    <a:pt x="297" y="516"/>
                  </a:cubicBezTo>
                  <a:cubicBezTo>
                    <a:pt x="300" y="513"/>
                    <a:pt x="300" y="513"/>
                    <a:pt x="300" y="513"/>
                  </a:cubicBezTo>
                  <a:cubicBezTo>
                    <a:pt x="304" y="510"/>
                    <a:pt x="304" y="510"/>
                    <a:pt x="304" y="510"/>
                  </a:cubicBezTo>
                  <a:cubicBezTo>
                    <a:pt x="308" y="507"/>
                    <a:pt x="308" y="507"/>
                    <a:pt x="308" y="507"/>
                  </a:cubicBezTo>
                  <a:cubicBezTo>
                    <a:pt x="312" y="504"/>
                    <a:pt x="312" y="504"/>
                    <a:pt x="312" y="504"/>
                  </a:cubicBezTo>
                  <a:cubicBezTo>
                    <a:pt x="315" y="501"/>
                    <a:pt x="315" y="501"/>
                    <a:pt x="315" y="501"/>
                  </a:cubicBezTo>
                  <a:cubicBezTo>
                    <a:pt x="319" y="498"/>
                    <a:pt x="319" y="498"/>
                    <a:pt x="319" y="498"/>
                  </a:cubicBezTo>
                  <a:cubicBezTo>
                    <a:pt x="323" y="495"/>
                    <a:pt x="323" y="495"/>
                    <a:pt x="323" y="495"/>
                  </a:cubicBezTo>
                  <a:cubicBezTo>
                    <a:pt x="330" y="489"/>
                    <a:pt x="330" y="489"/>
                    <a:pt x="330" y="489"/>
                  </a:cubicBezTo>
                  <a:cubicBezTo>
                    <a:pt x="338" y="484"/>
                    <a:pt x="338" y="484"/>
                    <a:pt x="338" y="484"/>
                  </a:cubicBezTo>
                  <a:cubicBezTo>
                    <a:pt x="345" y="478"/>
                    <a:pt x="345" y="478"/>
                    <a:pt x="345" y="478"/>
                  </a:cubicBezTo>
                  <a:cubicBezTo>
                    <a:pt x="352" y="472"/>
                    <a:pt x="352" y="472"/>
                    <a:pt x="352" y="472"/>
                  </a:cubicBezTo>
                  <a:cubicBezTo>
                    <a:pt x="360" y="466"/>
                    <a:pt x="360" y="466"/>
                    <a:pt x="360" y="466"/>
                  </a:cubicBezTo>
                  <a:cubicBezTo>
                    <a:pt x="367" y="460"/>
                    <a:pt x="367" y="460"/>
                    <a:pt x="367" y="460"/>
                  </a:cubicBezTo>
                  <a:cubicBezTo>
                    <a:pt x="371" y="458"/>
                    <a:pt x="371" y="458"/>
                    <a:pt x="371" y="458"/>
                  </a:cubicBezTo>
                  <a:cubicBezTo>
                    <a:pt x="374" y="455"/>
                    <a:pt x="374" y="455"/>
                    <a:pt x="374" y="455"/>
                  </a:cubicBezTo>
                  <a:cubicBezTo>
                    <a:pt x="378" y="452"/>
                    <a:pt x="378" y="452"/>
                    <a:pt x="378" y="452"/>
                  </a:cubicBezTo>
                  <a:cubicBezTo>
                    <a:pt x="382" y="449"/>
                    <a:pt x="382" y="449"/>
                    <a:pt x="382" y="449"/>
                  </a:cubicBezTo>
                  <a:cubicBezTo>
                    <a:pt x="385" y="446"/>
                    <a:pt x="385" y="446"/>
                    <a:pt x="385" y="446"/>
                  </a:cubicBezTo>
                  <a:cubicBezTo>
                    <a:pt x="386" y="446"/>
                    <a:pt x="386" y="446"/>
                    <a:pt x="386" y="446"/>
                  </a:cubicBezTo>
                  <a:cubicBezTo>
                    <a:pt x="419" y="490"/>
                    <a:pt x="467" y="529"/>
                    <a:pt x="520" y="546"/>
                  </a:cubicBezTo>
                  <a:cubicBezTo>
                    <a:pt x="525" y="548"/>
                    <a:pt x="530" y="549"/>
                    <a:pt x="535" y="550"/>
                  </a:cubicBezTo>
                  <a:cubicBezTo>
                    <a:pt x="551" y="552"/>
                    <a:pt x="589" y="552"/>
                    <a:pt x="588" y="527"/>
                  </a:cubicBezTo>
                  <a:cubicBezTo>
                    <a:pt x="587" y="504"/>
                    <a:pt x="559" y="489"/>
                    <a:pt x="541" y="479"/>
                  </a:cubicBezTo>
                  <a:cubicBezTo>
                    <a:pt x="502" y="460"/>
                    <a:pt x="426" y="445"/>
                    <a:pt x="394" y="439"/>
                  </a:cubicBezTo>
                  <a:cubicBezTo>
                    <a:pt x="396" y="437"/>
                    <a:pt x="396" y="437"/>
                    <a:pt x="396" y="437"/>
                  </a:cubicBezTo>
                  <a:cubicBezTo>
                    <a:pt x="400" y="435"/>
                    <a:pt x="400" y="435"/>
                    <a:pt x="400" y="435"/>
                  </a:cubicBezTo>
                  <a:cubicBezTo>
                    <a:pt x="404" y="432"/>
                    <a:pt x="404" y="432"/>
                    <a:pt x="404" y="432"/>
                  </a:cubicBezTo>
                  <a:cubicBezTo>
                    <a:pt x="407" y="429"/>
                    <a:pt x="407" y="429"/>
                    <a:pt x="407" y="429"/>
                  </a:cubicBezTo>
                  <a:cubicBezTo>
                    <a:pt x="411" y="426"/>
                    <a:pt x="411" y="426"/>
                    <a:pt x="411" y="426"/>
                  </a:cubicBezTo>
                  <a:cubicBezTo>
                    <a:pt x="414" y="423"/>
                    <a:pt x="414" y="423"/>
                    <a:pt x="414" y="423"/>
                  </a:cubicBezTo>
                  <a:cubicBezTo>
                    <a:pt x="418" y="420"/>
                    <a:pt x="418" y="420"/>
                    <a:pt x="418" y="420"/>
                  </a:cubicBezTo>
                  <a:cubicBezTo>
                    <a:pt x="420" y="418"/>
                    <a:pt x="420" y="418"/>
                    <a:pt x="420" y="418"/>
                  </a:cubicBezTo>
                  <a:cubicBezTo>
                    <a:pt x="423" y="416"/>
                    <a:pt x="423" y="416"/>
                    <a:pt x="423" y="416"/>
                  </a:cubicBezTo>
                  <a:cubicBezTo>
                    <a:pt x="425" y="414"/>
                    <a:pt x="425" y="414"/>
                    <a:pt x="425" y="414"/>
                  </a:cubicBezTo>
                  <a:cubicBezTo>
                    <a:pt x="428" y="412"/>
                    <a:pt x="428" y="412"/>
                    <a:pt x="428" y="412"/>
                  </a:cubicBezTo>
                  <a:cubicBezTo>
                    <a:pt x="431" y="410"/>
                    <a:pt x="431" y="410"/>
                    <a:pt x="431" y="410"/>
                  </a:cubicBezTo>
                  <a:cubicBezTo>
                    <a:pt x="433" y="408"/>
                    <a:pt x="433" y="408"/>
                    <a:pt x="433" y="408"/>
                  </a:cubicBezTo>
                  <a:cubicBezTo>
                    <a:pt x="436" y="405"/>
                    <a:pt x="436" y="405"/>
                    <a:pt x="436" y="405"/>
                  </a:cubicBezTo>
                  <a:cubicBezTo>
                    <a:pt x="438" y="403"/>
                    <a:pt x="438" y="403"/>
                    <a:pt x="438" y="403"/>
                  </a:cubicBezTo>
                  <a:cubicBezTo>
                    <a:pt x="441" y="401"/>
                    <a:pt x="441" y="401"/>
                    <a:pt x="441" y="401"/>
                  </a:cubicBezTo>
                  <a:cubicBezTo>
                    <a:pt x="443" y="399"/>
                    <a:pt x="443" y="399"/>
                    <a:pt x="443" y="399"/>
                  </a:cubicBezTo>
                  <a:cubicBezTo>
                    <a:pt x="446" y="397"/>
                    <a:pt x="446" y="397"/>
                    <a:pt x="446" y="397"/>
                  </a:cubicBezTo>
                  <a:cubicBezTo>
                    <a:pt x="448" y="395"/>
                    <a:pt x="448" y="395"/>
                    <a:pt x="448" y="395"/>
                  </a:cubicBezTo>
                  <a:cubicBezTo>
                    <a:pt x="451" y="393"/>
                    <a:pt x="451" y="393"/>
                    <a:pt x="451" y="393"/>
                  </a:cubicBezTo>
                  <a:cubicBezTo>
                    <a:pt x="453" y="390"/>
                    <a:pt x="453" y="390"/>
                    <a:pt x="453" y="390"/>
                  </a:cubicBezTo>
                  <a:cubicBezTo>
                    <a:pt x="456" y="388"/>
                    <a:pt x="456" y="388"/>
                    <a:pt x="456" y="388"/>
                  </a:cubicBezTo>
                  <a:cubicBezTo>
                    <a:pt x="458" y="386"/>
                    <a:pt x="458" y="386"/>
                    <a:pt x="458" y="386"/>
                  </a:cubicBezTo>
                  <a:cubicBezTo>
                    <a:pt x="461" y="384"/>
                    <a:pt x="461" y="384"/>
                    <a:pt x="461" y="384"/>
                  </a:cubicBezTo>
                  <a:cubicBezTo>
                    <a:pt x="463" y="382"/>
                    <a:pt x="463" y="382"/>
                    <a:pt x="463" y="382"/>
                  </a:cubicBezTo>
                  <a:cubicBezTo>
                    <a:pt x="466" y="380"/>
                    <a:pt x="466" y="380"/>
                    <a:pt x="466" y="380"/>
                  </a:cubicBezTo>
                  <a:cubicBezTo>
                    <a:pt x="468" y="377"/>
                    <a:pt x="468" y="377"/>
                    <a:pt x="468" y="377"/>
                  </a:cubicBezTo>
                  <a:cubicBezTo>
                    <a:pt x="470" y="375"/>
                    <a:pt x="470" y="375"/>
                    <a:pt x="470" y="375"/>
                  </a:cubicBezTo>
                  <a:cubicBezTo>
                    <a:pt x="473" y="373"/>
                    <a:pt x="473" y="373"/>
                    <a:pt x="473" y="373"/>
                  </a:cubicBezTo>
                  <a:cubicBezTo>
                    <a:pt x="475" y="371"/>
                    <a:pt x="475" y="371"/>
                    <a:pt x="475" y="371"/>
                  </a:cubicBezTo>
                  <a:cubicBezTo>
                    <a:pt x="478" y="369"/>
                    <a:pt x="478" y="369"/>
                    <a:pt x="478" y="369"/>
                  </a:cubicBezTo>
                  <a:cubicBezTo>
                    <a:pt x="480" y="366"/>
                    <a:pt x="480" y="366"/>
                    <a:pt x="480" y="366"/>
                  </a:cubicBezTo>
                  <a:cubicBezTo>
                    <a:pt x="483" y="364"/>
                    <a:pt x="483" y="364"/>
                    <a:pt x="483" y="364"/>
                  </a:cubicBezTo>
                  <a:cubicBezTo>
                    <a:pt x="485" y="362"/>
                    <a:pt x="485" y="362"/>
                    <a:pt x="485" y="362"/>
                  </a:cubicBezTo>
                  <a:cubicBezTo>
                    <a:pt x="487" y="360"/>
                    <a:pt x="487" y="360"/>
                    <a:pt x="487" y="360"/>
                  </a:cubicBezTo>
                  <a:cubicBezTo>
                    <a:pt x="490" y="357"/>
                    <a:pt x="490" y="357"/>
                    <a:pt x="490" y="357"/>
                  </a:cubicBezTo>
                  <a:cubicBezTo>
                    <a:pt x="492" y="355"/>
                    <a:pt x="492" y="355"/>
                    <a:pt x="492" y="355"/>
                  </a:cubicBezTo>
                  <a:cubicBezTo>
                    <a:pt x="495" y="353"/>
                    <a:pt x="495" y="353"/>
                    <a:pt x="495" y="353"/>
                  </a:cubicBezTo>
                  <a:cubicBezTo>
                    <a:pt x="497" y="351"/>
                    <a:pt x="497" y="351"/>
                    <a:pt x="497" y="351"/>
                  </a:cubicBezTo>
                  <a:cubicBezTo>
                    <a:pt x="499" y="348"/>
                    <a:pt x="499" y="348"/>
                    <a:pt x="499" y="348"/>
                  </a:cubicBezTo>
                  <a:cubicBezTo>
                    <a:pt x="502" y="346"/>
                    <a:pt x="502" y="346"/>
                    <a:pt x="502" y="346"/>
                  </a:cubicBezTo>
                  <a:cubicBezTo>
                    <a:pt x="504" y="344"/>
                    <a:pt x="504" y="344"/>
                    <a:pt x="504" y="344"/>
                  </a:cubicBezTo>
                  <a:cubicBezTo>
                    <a:pt x="506" y="342"/>
                    <a:pt x="506" y="342"/>
                    <a:pt x="506" y="342"/>
                  </a:cubicBezTo>
                  <a:cubicBezTo>
                    <a:pt x="509" y="339"/>
                    <a:pt x="509" y="339"/>
                    <a:pt x="509" y="339"/>
                  </a:cubicBezTo>
                  <a:cubicBezTo>
                    <a:pt x="511" y="337"/>
                    <a:pt x="511" y="337"/>
                    <a:pt x="511" y="337"/>
                  </a:cubicBezTo>
                  <a:cubicBezTo>
                    <a:pt x="513" y="335"/>
                    <a:pt x="513" y="335"/>
                    <a:pt x="513" y="335"/>
                  </a:cubicBezTo>
                  <a:cubicBezTo>
                    <a:pt x="516" y="333"/>
                    <a:pt x="516" y="333"/>
                    <a:pt x="516" y="333"/>
                  </a:cubicBezTo>
                  <a:cubicBezTo>
                    <a:pt x="518" y="330"/>
                    <a:pt x="518" y="330"/>
                    <a:pt x="518" y="330"/>
                  </a:cubicBezTo>
                  <a:cubicBezTo>
                    <a:pt x="520" y="328"/>
                    <a:pt x="520" y="328"/>
                    <a:pt x="520" y="328"/>
                  </a:cubicBezTo>
                  <a:cubicBezTo>
                    <a:pt x="523" y="326"/>
                    <a:pt x="523" y="326"/>
                    <a:pt x="523" y="326"/>
                  </a:cubicBezTo>
                  <a:cubicBezTo>
                    <a:pt x="525" y="323"/>
                    <a:pt x="525" y="323"/>
                    <a:pt x="525" y="323"/>
                  </a:cubicBezTo>
                  <a:cubicBezTo>
                    <a:pt x="527" y="321"/>
                    <a:pt x="527" y="321"/>
                    <a:pt x="527" y="321"/>
                  </a:cubicBezTo>
                  <a:cubicBezTo>
                    <a:pt x="530" y="319"/>
                    <a:pt x="530" y="319"/>
                    <a:pt x="530" y="319"/>
                  </a:cubicBezTo>
                  <a:cubicBezTo>
                    <a:pt x="532" y="316"/>
                    <a:pt x="532" y="316"/>
                    <a:pt x="532" y="316"/>
                  </a:cubicBezTo>
                  <a:cubicBezTo>
                    <a:pt x="534" y="314"/>
                    <a:pt x="534" y="314"/>
                    <a:pt x="534" y="314"/>
                  </a:cubicBezTo>
                  <a:cubicBezTo>
                    <a:pt x="537" y="312"/>
                    <a:pt x="537" y="312"/>
                    <a:pt x="537" y="312"/>
                  </a:cubicBezTo>
                  <a:cubicBezTo>
                    <a:pt x="539" y="309"/>
                    <a:pt x="539" y="309"/>
                    <a:pt x="539" y="309"/>
                  </a:cubicBezTo>
                  <a:cubicBezTo>
                    <a:pt x="541" y="307"/>
                    <a:pt x="541" y="307"/>
                    <a:pt x="541" y="307"/>
                  </a:cubicBezTo>
                  <a:cubicBezTo>
                    <a:pt x="543" y="305"/>
                    <a:pt x="543" y="305"/>
                    <a:pt x="543" y="305"/>
                  </a:cubicBezTo>
                  <a:cubicBezTo>
                    <a:pt x="546" y="302"/>
                    <a:pt x="546" y="302"/>
                    <a:pt x="546" y="302"/>
                  </a:cubicBezTo>
                  <a:cubicBezTo>
                    <a:pt x="582" y="338"/>
                    <a:pt x="631" y="368"/>
                    <a:pt x="682" y="376"/>
                  </a:cubicBezTo>
                  <a:cubicBezTo>
                    <a:pt x="686" y="376"/>
                    <a:pt x="691" y="377"/>
                    <a:pt x="696" y="376"/>
                  </a:cubicBezTo>
                  <a:cubicBezTo>
                    <a:pt x="710" y="376"/>
                    <a:pt x="744" y="371"/>
                    <a:pt x="740" y="349"/>
                  </a:cubicBezTo>
                  <a:cubicBezTo>
                    <a:pt x="736" y="328"/>
                    <a:pt x="709" y="319"/>
                    <a:pt x="691" y="313"/>
                  </a:cubicBezTo>
                  <a:cubicBezTo>
                    <a:pt x="652" y="300"/>
                    <a:pt x="577" y="298"/>
                    <a:pt x="550" y="297"/>
                  </a:cubicBezTo>
                  <a:cubicBezTo>
                    <a:pt x="552" y="295"/>
                    <a:pt x="552" y="295"/>
                    <a:pt x="552" y="295"/>
                  </a:cubicBezTo>
                  <a:cubicBezTo>
                    <a:pt x="555" y="293"/>
                    <a:pt x="555" y="293"/>
                    <a:pt x="555" y="293"/>
                  </a:cubicBezTo>
                  <a:cubicBezTo>
                    <a:pt x="557" y="291"/>
                    <a:pt x="557" y="291"/>
                    <a:pt x="557" y="291"/>
                  </a:cubicBezTo>
                  <a:cubicBezTo>
                    <a:pt x="559" y="288"/>
                    <a:pt x="559" y="288"/>
                    <a:pt x="559" y="288"/>
                  </a:cubicBezTo>
                  <a:cubicBezTo>
                    <a:pt x="561" y="286"/>
                    <a:pt x="561" y="286"/>
                    <a:pt x="561" y="286"/>
                  </a:cubicBezTo>
                  <a:cubicBezTo>
                    <a:pt x="564" y="284"/>
                    <a:pt x="564" y="284"/>
                    <a:pt x="564" y="284"/>
                  </a:cubicBezTo>
                  <a:cubicBezTo>
                    <a:pt x="566" y="281"/>
                    <a:pt x="566" y="281"/>
                    <a:pt x="566" y="281"/>
                  </a:cubicBezTo>
                  <a:cubicBezTo>
                    <a:pt x="568" y="279"/>
                    <a:pt x="568" y="279"/>
                    <a:pt x="568" y="279"/>
                  </a:cubicBezTo>
                  <a:cubicBezTo>
                    <a:pt x="570" y="276"/>
                    <a:pt x="570" y="276"/>
                    <a:pt x="570" y="276"/>
                  </a:cubicBezTo>
                  <a:cubicBezTo>
                    <a:pt x="572" y="274"/>
                    <a:pt x="572" y="274"/>
                    <a:pt x="572" y="274"/>
                  </a:cubicBezTo>
                  <a:cubicBezTo>
                    <a:pt x="575" y="272"/>
                    <a:pt x="575" y="272"/>
                    <a:pt x="575" y="272"/>
                  </a:cubicBezTo>
                  <a:cubicBezTo>
                    <a:pt x="577" y="269"/>
                    <a:pt x="577" y="269"/>
                    <a:pt x="577" y="269"/>
                  </a:cubicBezTo>
                  <a:cubicBezTo>
                    <a:pt x="579" y="267"/>
                    <a:pt x="579" y="267"/>
                    <a:pt x="579" y="267"/>
                  </a:cubicBezTo>
                  <a:cubicBezTo>
                    <a:pt x="581" y="264"/>
                    <a:pt x="581" y="264"/>
                    <a:pt x="581" y="264"/>
                  </a:cubicBezTo>
                  <a:cubicBezTo>
                    <a:pt x="583" y="262"/>
                    <a:pt x="583" y="262"/>
                    <a:pt x="583" y="262"/>
                  </a:cubicBezTo>
                  <a:cubicBezTo>
                    <a:pt x="586" y="260"/>
                    <a:pt x="586" y="260"/>
                    <a:pt x="586" y="260"/>
                  </a:cubicBezTo>
                  <a:cubicBezTo>
                    <a:pt x="588" y="257"/>
                    <a:pt x="588" y="257"/>
                    <a:pt x="588" y="257"/>
                  </a:cubicBezTo>
                  <a:cubicBezTo>
                    <a:pt x="590" y="255"/>
                    <a:pt x="590" y="255"/>
                    <a:pt x="590" y="255"/>
                  </a:cubicBezTo>
                  <a:cubicBezTo>
                    <a:pt x="592" y="252"/>
                    <a:pt x="592" y="252"/>
                    <a:pt x="592" y="252"/>
                  </a:cubicBezTo>
                  <a:cubicBezTo>
                    <a:pt x="594" y="250"/>
                    <a:pt x="594" y="250"/>
                    <a:pt x="594" y="250"/>
                  </a:cubicBezTo>
                  <a:cubicBezTo>
                    <a:pt x="597" y="247"/>
                    <a:pt x="597" y="247"/>
                    <a:pt x="597" y="247"/>
                  </a:cubicBezTo>
                  <a:cubicBezTo>
                    <a:pt x="599" y="245"/>
                    <a:pt x="599" y="245"/>
                    <a:pt x="599" y="245"/>
                  </a:cubicBezTo>
                  <a:cubicBezTo>
                    <a:pt x="601" y="243"/>
                    <a:pt x="601" y="243"/>
                    <a:pt x="601" y="243"/>
                  </a:cubicBezTo>
                  <a:cubicBezTo>
                    <a:pt x="603" y="240"/>
                    <a:pt x="603" y="240"/>
                    <a:pt x="603" y="240"/>
                  </a:cubicBezTo>
                  <a:cubicBezTo>
                    <a:pt x="605" y="238"/>
                    <a:pt x="605" y="238"/>
                    <a:pt x="605" y="238"/>
                  </a:cubicBezTo>
                  <a:cubicBezTo>
                    <a:pt x="607" y="235"/>
                    <a:pt x="607" y="235"/>
                    <a:pt x="607" y="235"/>
                  </a:cubicBezTo>
                  <a:cubicBezTo>
                    <a:pt x="609" y="233"/>
                    <a:pt x="609" y="233"/>
                    <a:pt x="609" y="233"/>
                  </a:cubicBezTo>
                  <a:cubicBezTo>
                    <a:pt x="612" y="230"/>
                    <a:pt x="612" y="230"/>
                    <a:pt x="612" y="230"/>
                  </a:cubicBezTo>
                  <a:cubicBezTo>
                    <a:pt x="614" y="228"/>
                    <a:pt x="614" y="228"/>
                    <a:pt x="614" y="228"/>
                  </a:cubicBezTo>
                  <a:cubicBezTo>
                    <a:pt x="616" y="225"/>
                    <a:pt x="616" y="225"/>
                    <a:pt x="616" y="225"/>
                  </a:cubicBezTo>
                  <a:cubicBezTo>
                    <a:pt x="618" y="223"/>
                    <a:pt x="618" y="223"/>
                    <a:pt x="618" y="223"/>
                  </a:cubicBezTo>
                  <a:cubicBezTo>
                    <a:pt x="620" y="220"/>
                    <a:pt x="620" y="220"/>
                    <a:pt x="620" y="220"/>
                  </a:cubicBezTo>
                  <a:cubicBezTo>
                    <a:pt x="622" y="218"/>
                    <a:pt x="622" y="218"/>
                    <a:pt x="622" y="218"/>
                  </a:cubicBezTo>
                  <a:cubicBezTo>
                    <a:pt x="624" y="215"/>
                    <a:pt x="624" y="215"/>
                    <a:pt x="624" y="215"/>
                  </a:cubicBezTo>
                  <a:cubicBezTo>
                    <a:pt x="626" y="213"/>
                    <a:pt x="626" y="213"/>
                    <a:pt x="626" y="213"/>
                  </a:cubicBezTo>
                  <a:cubicBezTo>
                    <a:pt x="628" y="210"/>
                    <a:pt x="628" y="210"/>
                    <a:pt x="628" y="210"/>
                  </a:cubicBezTo>
                  <a:cubicBezTo>
                    <a:pt x="631" y="208"/>
                    <a:pt x="631" y="208"/>
                    <a:pt x="631" y="208"/>
                  </a:cubicBezTo>
                  <a:cubicBezTo>
                    <a:pt x="633" y="205"/>
                    <a:pt x="633" y="205"/>
                    <a:pt x="633" y="205"/>
                  </a:cubicBezTo>
                  <a:cubicBezTo>
                    <a:pt x="635" y="203"/>
                    <a:pt x="635" y="203"/>
                    <a:pt x="635" y="203"/>
                  </a:cubicBezTo>
                  <a:cubicBezTo>
                    <a:pt x="637" y="200"/>
                    <a:pt x="637" y="200"/>
                    <a:pt x="637" y="200"/>
                  </a:cubicBezTo>
                  <a:cubicBezTo>
                    <a:pt x="639" y="198"/>
                    <a:pt x="639" y="198"/>
                    <a:pt x="639" y="198"/>
                  </a:cubicBezTo>
                  <a:cubicBezTo>
                    <a:pt x="641" y="195"/>
                    <a:pt x="641" y="195"/>
                    <a:pt x="641" y="195"/>
                  </a:cubicBezTo>
                  <a:cubicBezTo>
                    <a:pt x="643" y="193"/>
                    <a:pt x="643" y="193"/>
                    <a:pt x="643" y="193"/>
                  </a:cubicBezTo>
                  <a:cubicBezTo>
                    <a:pt x="645" y="190"/>
                    <a:pt x="645" y="190"/>
                    <a:pt x="645" y="190"/>
                  </a:cubicBezTo>
                  <a:cubicBezTo>
                    <a:pt x="647" y="188"/>
                    <a:pt x="647" y="188"/>
                    <a:pt x="647" y="188"/>
                  </a:cubicBezTo>
                  <a:cubicBezTo>
                    <a:pt x="649" y="185"/>
                    <a:pt x="649" y="185"/>
                    <a:pt x="649" y="185"/>
                  </a:cubicBezTo>
                  <a:cubicBezTo>
                    <a:pt x="651" y="183"/>
                    <a:pt x="651" y="183"/>
                    <a:pt x="651" y="183"/>
                  </a:cubicBezTo>
                  <a:cubicBezTo>
                    <a:pt x="653" y="180"/>
                    <a:pt x="653" y="180"/>
                    <a:pt x="653" y="180"/>
                  </a:cubicBezTo>
                  <a:cubicBezTo>
                    <a:pt x="656" y="178"/>
                    <a:pt x="656" y="178"/>
                    <a:pt x="656" y="178"/>
                  </a:cubicBezTo>
                  <a:cubicBezTo>
                    <a:pt x="658" y="175"/>
                    <a:pt x="658" y="175"/>
                    <a:pt x="658" y="175"/>
                  </a:cubicBezTo>
                  <a:cubicBezTo>
                    <a:pt x="660" y="173"/>
                    <a:pt x="660" y="173"/>
                    <a:pt x="660" y="173"/>
                  </a:cubicBezTo>
                  <a:cubicBezTo>
                    <a:pt x="701" y="185"/>
                    <a:pt x="749" y="189"/>
                    <a:pt x="790" y="177"/>
                  </a:cubicBezTo>
                  <a:cubicBezTo>
                    <a:pt x="793" y="176"/>
                    <a:pt x="797" y="174"/>
                    <a:pt x="800" y="173"/>
                  </a:cubicBezTo>
                  <a:cubicBezTo>
                    <a:pt x="810" y="168"/>
                    <a:pt x="833" y="153"/>
                    <a:pt x="820" y="139"/>
                  </a:cubicBezTo>
                  <a:close/>
                  <a:moveTo>
                    <a:pt x="199" y="574"/>
                  </a:moveTo>
                  <a:cubicBezTo>
                    <a:pt x="198" y="576"/>
                    <a:pt x="198" y="576"/>
                    <a:pt x="198" y="576"/>
                  </a:cubicBezTo>
                  <a:cubicBezTo>
                    <a:pt x="198" y="575"/>
                    <a:pt x="198" y="575"/>
                    <a:pt x="198" y="575"/>
                  </a:cubicBezTo>
                  <a:cubicBezTo>
                    <a:pt x="198" y="574"/>
                    <a:pt x="199" y="574"/>
                    <a:pt x="200" y="574"/>
                  </a:cubicBezTo>
                  <a:lnTo>
                    <a:pt x="199" y="574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60" name="Freeform 147">
              <a:extLst>
                <a:ext uri="{FF2B5EF4-FFF2-40B4-BE49-F238E27FC236}">
                  <a16:creationId xmlns:a16="http://schemas.microsoft.com/office/drawing/2014/main" id="{53471058-4AB7-455C-8286-8D3E04348780}"/>
                </a:ext>
              </a:extLst>
            </p:cNvPr>
            <p:cNvSpPr>
              <a:spLocks/>
            </p:cNvSpPr>
            <p:nvPr/>
          </p:nvSpPr>
          <p:spPr bwMode="auto">
            <a:xfrm>
              <a:off x="6233566" y="5066947"/>
              <a:ext cx="700566" cy="581357"/>
            </a:xfrm>
            <a:custGeom>
              <a:avLst/>
              <a:gdLst>
                <a:gd name="T0" fmla="*/ 607 w 656"/>
                <a:gd name="T1" fmla="*/ 1 h 544"/>
                <a:gd name="T2" fmla="*/ 650 w 656"/>
                <a:gd name="T3" fmla="*/ 55 h 544"/>
                <a:gd name="T4" fmla="*/ 543 w 656"/>
                <a:gd name="T5" fmla="*/ 522 h 544"/>
                <a:gd name="T6" fmla="*/ 516 w 656"/>
                <a:gd name="T7" fmla="*/ 544 h 544"/>
                <a:gd name="T8" fmla="*/ 141 w 656"/>
                <a:gd name="T9" fmla="*/ 544 h 544"/>
                <a:gd name="T10" fmla="*/ 114 w 656"/>
                <a:gd name="T11" fmla="*/ 522 h 544"/>
                <a:gd name="T12" fmla="*/ 5 w 656"/>
                <a:gd name="T13" fmla="*/ 43 h 544"/>
                <a:gd name="T14" fmla="*/ 39 w 656"/>
                <a:gd name="T15" fmla="*/ 0 h 544"/>
                <a:gd name="T16" fmla="*/ 607 w 656"/>
                <a:gd name="T17" fmla="*/ 1 h 5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56" h="544">
                  <a:moveTo>
                    <a:pt x="607" y="1"/>
                  </a:moveTo>
                  <a:cubicBezTo>
                    <a:pt x="635" y="1"/>
                    <a:pt x="656" y="27"/>
                    <a:pt x="650" y="55"/>
                  </a:cubicBezTo>
                  <a:cubicBezTo>
                    <a:pt x="543" y="522"/>
                    <a:pt x="543" y="522"/>
                    <a:pt x="543" y="522"/>
                  </a:cubicBezTo>
                  <a:cubicBezTo>
                    <a:pt x="540" y="535"/>
                    <a:pt x="529" y="544"/>
                    <a:pt x="516" y="544"/>
                  </a:cubicBezTo>
                  <a:cubicBezTo>
                    <a:pt x="141" y="544"/>
                    <a:pt x="141" y="544"/>
                    <a:pt x="141" y="544"/>
                  </a:cubicBezTo>
                  <a:cubicBezTo>
                    <a:pt x="128" y="544"/>
                    <a:pt x="117" y="535"/>
                    <a:pt x="114" y="522"/>
                  </a:cubicBezTo>
                  <a:cubicBezTo>
                    <a:pt x="5" y="43"/>
                    <a:pt x="5" y="43"/>
                    <a:pt x="5" y="43"/>
                  </a:cubicBezTo>
                  <a:cubicBezTo>
                    <a:pt x="0" y="21"/>
                    <a:pt x="16" y="0"/>
                    <a:pt x="39" y="0"/>
                  </a:cubicBezTo>
                  <a:lnTo>
                    <a:pt x="607" y="1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61" name="Freeform 148">
              <a:extLst>
                <a:ext uri="{FF2B5EF4-FFF2-40B4-BE49-F238E27FC236}">
                  <a16:creationId xmlns:a16="http://schemas.microsoft.com/office/drawing/2014/main" id="{F0372882-C4EB-4B54-A1A2-413DFD1D4FCC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4520" y="4779376"/>
              <a:ext cx="405650" cy="822601"/>
            </a:xfrm>
            <a:custGeom>
              <a:avLst/>
              <a:gdLst>
                <a:gd name="T0" fmla="*/ 331 w 380"/>
                <a:gd name="T1" fmla="*/ 740 h 770"/>
                <a:gd name="T2" fmla="*/ 305 w 380"/>
                <a:gd name="T3" fmla="*/ 765 h 770"/>
                <a:gd name="T4" fmla="*/ 295 w 380"/>
                <a:gd name="T5" fmla="*/ 768 h 770"/>
                <a:gd name="T6" fmla="*/ 279 w 380"/>
                <a:gd name="T7" fmla="*/ 770 h 770"/>
                <a:gd name="T8" fmla="*/ 30 w 380"/>
                <a:gd name="T9" fmla="*/ 268 h 770"/>
                <a:gd name="T10" fmla="*/ 8 w 380"/>
                <a:gd name="T11" fmla="*/ 67 h 770"/>
                <a:gd name="T12" fmla="*/ 18 w 380"/>
                <a:gd name="T13" fmla="*/ 27 h 770"/>
                <a:gd name="T14" fmla="*/ 32 w 380"/>
                <a:gd name="T15" fmla="*/ 10 h 770"/>
                <a:gd name="T16" fmla="*/ 41 w 380"/>
                <a:gd name="T17" fmla="*/ 4 h 770"/>
                <a:gd name="T18" fmla="*/ 50 w 380"/>
                <a:gd name="T19" fmla="*/ 2 h 770"/>
                <a:gd name="T20" fmla="*/ 86 w 380"/>
                <a:gd name="T21" fmla="*/ 9 h 770"/>
                <a:gd name="T22" fmla="*/ 343 w 380"/>
                <a:gd name="T23" fmla="*/ 324 h 770"/>
                <a:gd name="T24" fmla="*/ 331 w 380"/>
                <a:gd name="T25" fmla="*/ 740 h 7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80" h="770">
                  <a:moveTo>
                    <a:pt x="331" y="740"/>
                  </a:moveTo>
                  <a:cubicBezTo>
                    <a:pt x="328" y="751"/>
                    <a:pt x="317" y="760"/>
                    <a:pt x="305" y="765"/>
                  </a:cubicBezTo>
                  <a:cubicBezTo>
                    <a:pt x="302" y="766"/>
                    <a:pt x="298" y="767"/>
                    <a:pt x="295" y="768"/>
                  </a:cubicBezTo>
                  <a:cubicBezTo>
                    <a:pt x="290" y="769"/>
                    <a:pt x="284" y="770"/>
                    <a:pt x="279" y="770"/>
                  </a:cubicBezTo>
                  <a:cubicBezTo>
                    <a:pt x="164" y="621"/>
                    <a:pt x="79" y="449"/>
                    <a:pt x="30" y="268"/>
                  </a:cubicBezTo>
                  <a:cubicBezTo>
                    <a:pt x="13" y="202"/>
                    <a:pt x="0" y="134"/>
                    <a:pt x="8" y="67"/>
                  </a:cubicBezTo>
                  <a:cubicBezTo>
                    <a:pt x="9" y="53"/>
                    <a:pt x="12" y="39"/>
                    <a:pt x="18" y="27"/>
                  </a:cubicBezTo>
                  <a:cubicBezTo>
                    <a:pt x="22" y="20"/>
                    <a:pt x="26" y="14"/>
                    <a:pt x="32" y="10"/>
                  </a:cubicBezTo>
                  <a:cubicBezTo>
                    <a:pt x="35" y="8"/>
                    <a:pt x="38" y="6"/>
                    <a:pt x="41" y="4"/>
                  </a:cubicBezTo>
                  <a:cubicBezTo>
                    <a:pt x="44" y="3"/>
                    <a:pt x="47" y="2"/>
                    <a:pt x="50" y="2"/>
                  </a:cubicBezTo>
                  <a:cubicBezTo>
                    <a:pt x="62" y="0"/>
                    <a:pt x="75" y="4"/>
                    <a:pt x="86" y="9"/>
                  </a:cubicBezTo>
                  <a:cubicBezTo>
                    <a:pt x="215" y="65"/>
                    <a:pt x="306" y="189"/>
                    <a:pt x="343" y="324"/>
                  </a:cubicBezTo>
                  <a:cubicBezTo>
                    <a:pt x="380" y="459"/>
                    <a:pt x="368" y="604"/>
                    <a:pt x="331" y="740"/>
                  </a:cubicBezTo>
                  <a:close/>
                </a:path>
              </a:pathLst>
            </a:custGeom>
            <a:solidFill>
              <a:schemeClr val="accent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62" name="Freeform 149">
              <a:extLst>
                <a:ext uri="{FF2B5EF4-FFF2-40B4-BE49-F238E27FC236}">
                  <a16:creationId xmlns:a16="http://schemas.microsoft.com/office/drawing/2014/main" id="{E759B40E-1928-4C53-BB95-1FBD7D033CEC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7627" y="4835873"/>
              <a:ext cx="287571" cy="752544"/>
            </a:xfrm>
            <a:custGeom>
              <a:avLst/>
              <a:gdLst>
                <a:gd name="T0" fmla="*/ 265 w 269"/>
                <a:gd name="T1" fmla="*/ 701 h 704"/>
                <a:gd name="T2" fmla="*/ 243 w 269"/>
                <a:gd name="T3" fmla="*/ 555 h 704"/>
                <a:gd name="T4" fmla="*/ 206 w 269"/>
                <a:gd name="T5" fmla="*/ 413 h 704"/>
                <a:gd name="T6" fmla="*/ 155 w 269"/>
                <a:gd name="T7" fmla="*/ 275 h 704"/>
                <a:gd name="T8" fmla="*/ 90 w 269"/>
                <a:gd name="T9" fmla="*/ 143 h 704"/>
                <a:gd name="T10" fmla="*/ 12 w 269"/>
                <a:gd name="T11" fmla="*/ 19 h 704"/>
                <a:gd name="T12" fmla="*/ 2 w 269"/>
                <a:gd name="T13" fmla="*/ 4 h 704"/>
                <a:gd name="T14" fmla="*/ 5 w 269"/>
                <a:gd name="T15" fmla="*/ 2 h 704"/>
                <a:gd name="T16" fmla="*/ 85 w 269"/>
                <a:gd name="T17" fmla="*/ 126 h 704"/>
                <a:gd name="T18" fmla="*/ 152 w 269"/>
                <a:gd name="T19" fmla="*/ 258 h 704"/>
                <a:gd name="T20" fmla="*/ 204 w 269"/>
                <a:gd name="T21" fmla="*/ 395 h 704"/>
                <a:gd name="T22" fmla="*/ 243 w 269"/>
                <a:gd name="T23" fmla="*/ 538 h 704"/>
                <a:gd name="T24" fmla="*/ 267 w 269"/>
                <a:gd name="T25" fmla="*/ 683 h 704"/>
                <a:gd name="T26" fmla="*/ 269 w 269"/>
                <a:gd name="T27" fmla="*/ 701 h 704"/>
                <a:gd name="T28" fmla="*/ 265 w 269"/>
                <a:gd name="T29" fmla="*/ 701 h 7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69" h="704">
                  <a:moveTo>
                    <a:pt x="265" y="701"/>
                  </a:moveTo>
                  <a:cubicBezTo>
                    <a:pt x="260" y="652"/>
                    <a:pt x="253" y="603"/>
                    <a:pt x="243" y="555"/>
                  </a:cubicBezTo>
                  <a:cubicBezTo>
                    <a:pt x="233" y="507"/>
                    <a:pt x="221" y="460"/>
                    <a:pt x="206" y="413"/>
                  </a:cubicBezTo>
                  <a:cubicBezTo>
                    <a:pt x="191" y="366"/>
                    <a:pt x="174" y="320"/>
                    <a:pt x="155" y="275"/>
                  </a:cubicBezTo>
                  <a:cubicBezTo>
                    <a:pt x="135" y="230"/>
                    <a:pt x="114" y="186"/>
                    <a:pt x="90" y="143"/>
                  </a:cubicBezTo>
                  <a:cubicBezTo>
                    <a:pt x="66" y="100"/>
                    <a:pt x="40" y="59"/>
                    <a:pt x="12" y="19"/>
                  </a:cubicBezTo>
                  <a:cubicBezTo>
                    <a:pt x="9" y="14"/>
                    <a:pt x="5" y="9"/>
                    <a:pt x="2" y="4"/>
                  </a:cubicBezTo>
                  <a:cubicBezTo>
                    <a:pt x="0" y="2"/>
                    <a:pt x="4" y="0"/>
                    <a:pt x="5" y="2"/>
                  </a:cubicBezTo>
                  <a:cubicBezTo>
                    <a:pt x="34" y="42"/>
                    <a:pt x="60" y="83"/>
                    <a:pt x="85" y="126"/>
                  </a:cubicBezTo>
                  <a:cubicBezTo>
                    <a:pt x="109" y="169"/>
                    <a:pt x="132" y="213"/>
                    <a:pt x="152" y="258"/>
                  </a:cubicBezTo>
                  <a:cubicBezTo>
                    <a:pt x="172" y="303"/>
                    <a:pt x="189" y="349"/>
                    <a:pt x="204" y="395"/>
                  </a:cubicBezTo>
                  <a:cubicBezTo>
                    <a:pt x="220" y="442"/>
                    <a:pt x="233" y="490"/>
                    <a:pt x="243" y="538"/>
                  </a:cubicBezTo>
                  <a:cubicBezTo>
                    <a:pt x="254" y="586"/>
                    <a:pt x="261" y="634"/>
                    <a:pt x="267" y="683"/>
                  </a:cubicBezTo>
                  <a:cubicBezTo>
                    <a:pt x="268" y="689"/>
                    <a:pt x="268" y="695"/>
                    <a:pt x="269" y="701"/>
                  </a:cubicBezTo>
                  <a:cubicBezTo>
                    <a:pt x="269" y="704"/>
                    <a:pt x="265" y="704"/>
                    <a:pt x="265" y="701"/>
                  </a:cubicBezTo>
                  <a:close/>
                </a:path>
              </a:pathLst>
            </a:custGeom>
            <a:solidFill>
              <a:srgbClr val="FFFD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63" name="Freeform 150">
              <a:extLst>
                <a:ext uri="{FF2B5EF4-FFF2-40B4-BE49-F238E27FC236}">
                  <a16:creationId xmlns:a16="http://schemas.microsoft.com/office/drawing/2014/main" id="{18AD792F-6965-4DAD-BDD0-F87417F2A62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1695" y="5009320"/>
              <a:ext cx="163277" cy="97175"/>
            </a:xfrm>
            <a:custGeom>
              <a:avLst/>
              <a:gdLst>
                <a:gd name="T0" fmla="*/ 152 w 153"/>
                <a:gd name="T1" fmla="*/ 5 h 91"/>
                <a:gd name="T2" fmla="*/ 108 w 153"/>
                <a:gd name="T3" fmla="*/ 90 h 91"/>
                <a:gd name="T4" fmla="*/ 105 w 153"/>
                <a:gd name="T5" fmla="*/ 91 h 91"/>
                <a:gd name="T6" fmla="*/ 2 w 153"/>
                <a:gd name="T7" fmla="*/ 65 h 91"/>
                <a:gd name="T8" fmla="*/ 3 w 153"/>
                <a:gd name="T9" fmla="*/ 61 h 91"/>
                <a:gd name="T10" fmla="*/ 106 w 153"/>
                <a:gd name="T11" fmla="*/ 87 h 91"/>
                <a:gd name="T12" fmla="*/ 104 w 153"/>
                <a:gd name="T13" fmla="*/ 88 h 91"/>
                <a:gd name="T14" fmla="*/ 149 w 153"/>
                <a:gd name="T15" fmla="*/ 3 h 91"/>
                <a:gd name="T16" fmla="*/ 152 w 153"/>
                <a:gd name="T17" fmla="*/ 5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3" h="91">
                  <a:moveTo>
                    <a:pt x="152" y="5"/>
                  </a:moveTo>
                  <a:cubicBezTo>
                    <a:pt x="137" y="33"/>
                    <a:pt x="122" y="62"/>
                    <a:pt x="108" y="90"/>
                  </a:cubicBezTo>
                  <a:cubicBezTo>
                    <a:pt x="107" y="91"/>
                    <a:pt x="106" y="91"/>
                    <a:pt x="105" y="91"/>
                  </a:cubicBezTo>
                  <a:cubicBezTo>
                    <a:pt x="71" y="82"/>
                    <a:pt x="37" y="74"/>
                    <a:pt x="2" y="65"/>
                  </a:cubicBezTo>
                  <a:cubicBezTo>
                    <a:pt x="0" y="64"/>
                    <a:pt x="1" y="60"/>
                    <a:pt x="3" y="61"/>
                  </a:cubicBezTo>
                  <a:cubicBezTo>
                    <a:pt x="38" y="70"/>
                    <a:pt x="72" y="79"/>
                    <a:pt x="106" y="87"/>
                  </a:cubicBezTo>
                  <a:cubicBezTo>
                    <a:pt x="106" y="88"/>
                    <a:pt x="105" y="88"/>
                    <a:pt x="104" y="88"/>
                  </a:cubicBezTo>
                  <a:cubicBezTo>
                    <a:pt x="119" y="60"/>
                    <a:pt x="134" y="31"/>
                    <a:pt x="149" y="3"/>
                  </a:cubicBezTo>
                  <a:cubicBezTo>
                    <a:pt x="150" y="0"/>
                    <a:pt x="153" y="2"/>
                    <a:pt x="152" y="5"/>
                  </a:cubicBezTo>
                  <a:close/>
                </a:path>
              </a:pathLst>
            </a:custGeom>
            <a:solidFill>
              <a:srgbClr val="FFFD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64" name="Freeform 151">
              <a:extLst>
                <a:ext uri="{FF2B5EF4-FFF2-40B4-BE49-F238E27FC236}">
                  <a16:creationId xmlns:a16="http://schemas.microsoft.com/office/drawing/2014/main" id="{692FE3FD-4460-48AA-8C91-71F04E66562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3559" y="5248303"/>
              <a:ext cx="125989" cy="77966"/>
            </a:xfrm>
            <a:custGeom>
              <a:avLst/>
              <a:gdLst>
                <a:gd name="T0" fmla="*/ 117 w 118"/>
                <a:gd name="T1" fmla="*/ 3 h 73"/>
                <a:gd name="T2" fmla="*/ 89 w 118"/>
                <a:gd name="T3" fmla="*/ 61 h 73"/>
                <a:gd name="T4" fmla="*/ 71 w 118"/>
                <a:gd name="T5" fmla="*/ 72 h 73"/>
                <a:gd name="T6" fmla="*/ 55 w 118"/>
                <a:gd name="T7" fmla="*/ 66 h 73"/>
                <a:gd name="T8" fmla="*/ 39 w 118"/>
                <a:gd name="T9" fmla="*/ 60 h 73"/>
                <a:gd name="T10" fmla="*/ 3 w 118"/>
                <a:gd name="T11" fmla="*/ 46 h 73"/>
                <a:gd name="T12" fmla="*/ 4 w 118"/>
                <a:gd name="T13" fmla="*/ 42 h 73"/>
                <a:gd name="T14" fmla="*/ 42 w 118"/>
                <a:gd name="T15" fmla="*/ 57 h 73"/>
                <a:gd name="T16" fmla="*/ 60 w 118"/>
                <a:gd name="T17" fmla="*/ 64 h 73"/>
                <a:gd name="T18" fmla="*/ 78 w 118"/>
                <a:gd name="T19" fmla="*/ 67 h 73"/>
                <a:gd name="T20" fmla="*/ 88 w 118"/>
                <a:gd name="T21" fmla="*/ 55 h 73"/>
                <a:gd name="T22" fmla="*/ 97 w 118"/>
                <a:gd name="T23" fmla="*/ 38 h 73"/>
                <a:gd name="T24" fmla="*/ 113 w 118"/>
                <a:gd name="T25" fmla="*/ 2 h 73"/>
                <a:gd name="T26" fmla="*/ 117 w 118"/>
                <a:gd name="T27" fmla="*/ 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8" h="73">
                  <a:moveTo>
                    <a:pt x="117" y="3"/>
                  </a:moveTo>
                  <a:cubicBezTo>
                    <a:pt x="109" y="23"/>
                    <a:pt x="100" y="42"/>
                    <a:pt x="89" y="61"/>
                  </a:cubicBezTo>
                  <a:cubicBezTo>
                    <a:pt x="85" y="67"/>
                    <a:pt x="79" y="73"/>
                    <a:pt x="71" y="72"/>
                  </a:cubicBezTo>
                  <a:cubicBezTo>
                    <a:pt x="65" y="71"/>
                    <a:pt x="60" y="68"/>
                    <a:pt x="55" y="66"/>
                  </a:cubicBezTo>
                  <a:cubicBezTo>
                    <a:pt x="49" y="64"/>
                    <a:pt x="44" y="62"/>
                    <a:pt x="39" y="60"/>
                  </a:cubicBezTo>
                  <a:cubicBezTo>
                    <a:pt x="27" y="55"/>
                    <a:pt x="15" y="50"/>
                    <a:pt x="3" y="46"/>
                  </a:cubicBezTo>
                  <a:cubicBezTo>
                    <a:pt x="0" y="45"/>
                    <a:pt x="1" y="41"/>
                    <a:pt x="4" y="42"/>
                  </a:cubicBezTo>
                  <a:cubicBezTo>
                    <a:pt x="16" y="47"/>
                    <a:pt x="29" y="52"/>
                    <a:pt x="42" y="57"/>
                  </a:cubicBezTo>
                  <a:cubicBezTo>
                    <a:pt x="48" y="59"/>
                    <a:pt x="54" y="62"/>
                    <a:pt x="60" y="64"/>
                  </a:cubicBezTo>
                  <a:cubicBezTo>
                    <a:pt x="66" y="66"/>
                    <a:pt x="72" y="70"/>
                    <a:pt x="78" y="67"/>
                  </a:cubicBezTo>
                  <a:cubicBezTo>
                    <a:pt x="83" y="64"/>
                    <a:pt x="85" y="59"/>
                    <a:pt x="88" y="55"/>
                  </a:cubicBezTo>
                  <a:cubicBezTo>
                    <a:pt x="91" y="49"/>
                    <a:pt x="94" y="44"/>
                    <a:pt x="97" y="38"/>
                  </a:cubicBezTo>
                  <a:cubicBezTo>
                    <a:pt x="103" y="27"/>
                    <a:pt x="108" y="15"/>
                    <a:pt x="113" y="2"/>
                  </a:cubicBezTo>
                  <a:cubicBezTo>
                    <a:pt x="114" y="0"/>
                    <a:pt x="118" y="1"/>
                    <a:pt x="117" y="3"/>
                  </a:cubicBezTo>
                  <a:close/>
                </a:path>
              </a:pathLst>
            </a:custGeom>
            <a:solidFill>
              <a:srgbClr val="FFFD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65" name="Freeform 152">
              <a:extLst>
                <a:ext uri="{FF2B5EF4-FFF2-40B4-BE49-F238E27FC236}">
                  <a16:creationId xmlns:a16="http://schemas.microsoft.com/office/drawing/2014/main" id="{169E1FF4-E25B-46E9-8C9F-DD2405D5266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4577" y="5429095"/>
              <a:ext cx="92091" cy="67232"/>
            </a:xfrm>
            <a:custGeom>
              <a:avLst/>
              <a:gdLst>
                <a:gd name="T0" fmla="*/ 85 w 86"/>
                <a:gd name="T1" fmla="*/ 4 h 63"/>
                <a:gd name="T2" fmla="*/ 58 w 86"/>
                <a:gd name="T3" fmla="*/ 62 h 63"/>
                <a:gd name="T4" fmla="*/ 55 w 86"/>
                <a:gd name="T5" fmla="*/ 63 h 63"/>
                <a:gd name="T6" fmla="*/ 2 w 86"/>
                <a:gd name="T7" fmla="*/ 28 h 63"/>
                <a:gd name="T8" fmla="*/ 4 w 86"/>
                <a:gd name="T9" fmla="*/ 25 h 63"/>
                <a:gd name="T10" fmla="*/ 57 w 86"/>
                <a:gd name="T11" fmla="*/ 59 h 63"/>
                <a:gd name="T12" fmla="*/ 54 w 86"/>
                <a:gd name="T13" fmla="*/ 60 h 63"/>
                <a:gd name="T14" fmla="*/ 81 w 86"/>
                <a:gd name="T15" fmla="*/ 2 h 63"/>
                <a:gd name="T16" fmla="*/ 85 w 86"/>
                <a:gd name="T17" fmla="*/ 4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6" h="63">
                  <a:moveTo>
                    <a:pt x="85" y="4"/>
                  </a:moveTo>
                  <a:cubicBezTo>
                    <a:pt x="76" y="23"/>
                    <a:pt x="67" y="43"/>
                    <a:pt x="58" y="62"/>
                  </a:cubicBezTo>
                  <a:cubicBezTo>
                    <a:pt x="57" y="63"/>
                    <a:pt x="56" y="63"/>
                    <a:pt x="55" y="63"/>
                  </a:cubicBezTo>
                  <a:cubicBezTo>
                    <a:pt x="37" y="51"/>
                    <a:pt x="20" y="40"/>
                    <a:pt x="2" y="28"/>
                  </a:cubicBezTo>
                  <a:cubicBezTo>
                    <a:pt x="0" y="27"/>
                    <a:pt x="2" y="24"/>
                    <a:pt x="4" y="25"/>
                  </a:cubicBezTo>
                  <a:cubicBezTo>
                    <a:pt x="22" y="36"/>
                    <a:pt x="39" y="48"/>
                    <a:pt x="57" y="59"/>
                  </a:cubicBezTo>
                  <a:cubicBezTo>
                    <a:pt x="56" y="60"/>
                    <a:pt x="55" y="60"/>
                    <a:pt x="54" y="60"/>
                  </a:cubicBezTo>
                  <a:cubicBezTo>
                    <a:pt x="63" y="41"/>
                    <a:pt x="72" y="21"/>
                    <a:pt x="81" y="2"/>
                  </a:cubicBezTo>
                  <a:cubicBezTo>
                    <a:pt x="82" y="0"/>
                    <a:pt x="86" y="2"/>
                    <a:pt x="85" y="4"/>
                  </a:cubicBezTo>
                  <a:close/>
                </a:path>
              </a:pathLst>
            </a:custGeom>
            <a:solidFill>
              <a:srgbClr val="FFFD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66" name="Freeform 153">
              <a:extLst>
                <a:ext uri="{FF2B5EF4-FFF2-40B4-BE49-F238E27FC236}">
                  <a16:creationId xmlns:a16="http://schemas.microsoft.com/office/drawing/2014/main" id="{00DC28C4-2D8A-4333-B3B2-48D5F094D63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8814" y="4949433"/>
              <a:ext cx="322599" cy="652544"/>
            </a:xfrm>
            <a:custGeom>
              <a:avLst/>
              <a:gdLst>
                <a:gd name="T0" fmla="*/ 39 w 302"/>
                <a:gd name="T1" fmla="*/ 587 h 611"/>
                <a:gd name="T2" fmla="*/ 60 w 302"/>
                <a:gd name="T3" fmla="*/ 607 h 611"/>
                <a:gd name="T4" fmla="*/ 68 w 302"/>
                <a:gd name="T5" fmla="*/ 609 h 611"/>
                <a:gd name="T6" fmla="*/ 81 w 302"/>
                <a:gd name="T7" fmla="*/ 611 h 611"/>
                <a:gd name="T8" fmla="*/ 278 w 302"/>
                <a:gd name="T9" fmla="*/ 213 h 611"/>
                <a:gd name="T10" fmla="*/ 296 w 302"/>
                <a:gd name="T11" fmla="*/ 53 h 611"/>
                <a:gd name="T12" fmla="*/ 288 w 302"/>
                <a:gd name="T13" fmla="*/ 22 h 611"/>
                <a:gd name="T14" fmla="*/ 276 w 302"/>
                <a:gd name="T15" fmla="*/ 8 h 611"/>
                <a:gd name="T16" fmla="*/ 270 w 302"/>
                <a:gd name="T17" fmla="*/ 4 h 611"/>
                <a:gd name="T18" fmla="*/ 262 w 302"/>
                <a:gd name="T19" fmla="*/ 2 h 611"/>
                <a:gd name="T20" fmla="*/ 234 w 302"/>
                <a:gd name="T21" fmla="*/ 8 h 611"/>
                <a:gd name="T22" fmla="*/ 30 w 302"/>
                <a:gd name="T23" fmla="*/ 258 h 611"/>
                <a:gd name="T24" fmla="*/ 39 w 302"/>
                <a:gd name="T25" fmla="*/ 587 h 6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02" h="611">
                  <a:moveTo>
                    <a:pt x="39" y="587"/>
                  </a:moveTo>
                  <a:cubicBezTo>
                    <a:pt x="42" y="596"/>
                    <a:pt x="50" y="603"/>
                    <a:pt x="60" y="607"/>
                  </a:cubicBezTo>
                  <a:cubicBezTo>
                    <a:pt x="63" y="608"/>
                    <a:pt x="65" y="609"/>
                    <a:pt x="68" y="609"/>
                  </a:cubicBezTo>
                  <a:cubicBezTo>
                    <a:pt x="72" y="610"/>
                    <a:pt x="77" y="611"/>
                    <a:pt x="81" y="611"/>
                  </a:cubicBezTo>
                  <a:cubicBezTo>
                    <a:pt x="172" y="493"/>
                    <a:pt x="239" y="357"/>
                    <a:pt x="278" y="213"/>
                  </a:cubicBezTo>
                  <a:cubicBezTo>
                    <a:pt x="292" y="161"/>
                    <a:pt x="302" y="107"/>
                    <a:pt x="296" y="53"/>
                  </a:cubicBezTo>
                  <a:cubicBezTo>
                    <a:pt x="295" y="42"/>
                    <a:pt x="293" y="31"/>
                    <a:pt x="288" y="22"/>
                  </a:cubicBezTo>
                  <a:cubicBezTo>
                    <a:pt x="285" y="16"/>
                    <a:pt x="281" y="12"/>
                    <a:pt x="276" y="8"/>
                  </a:cubicBezTo>
                  <a:cubicBezTo>
                    <a:pt x="274" y="7"/>
                    <a:pt x="272" y="5"/>
                    <a:pt x="270" y="4"/>
                  </a:cubicBezTo>
                  <a:cubicBezTo>
                    <a:pt x="267" y="3"/>
                    <a:pt x="265" y="2"/>
                    <a:pt x="262" y="2"/>
                  </a:cubicBezTo>
                  <a:cubicBezTo>
                    <a:pt x="253" y="0"/>
                    <a:pt x="243" y="4"/>
                    <a:pt x="234" y="8"/>
                  </a:cubicBezTo>
                  <a:cubicBezTo>
                    <a:pt x="132" y="52"/>
                    <a:pt x="59" y="150"/>
                    <a:pt x="30" y="258"/>
                  </a:cubicBezTo>
                  <a:cubicBezTo>
                    <a:pt x="0" y="365"/>
                    <a:pt x="10" y="480"/>
                    <a:pt x="39" y="587"/>
                  </a:cubicBez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67" name="Freeform 154">
              <a:extLst>
                <a:ext uri="{FF2B5EF4-FFF2-40B4-BE49-F238E27FC236}">
                  <a16:creationId xmlns:a16="http://schemas.microsoft.com/office/drawing/2014/main" id="{42A61798-536B-4E4E-995A-3A7FD5E2705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5481" y="5002540"/>
              <a:ext cx="197176" cy="601696"/>
            </a:xfrm>
            <a:custGeom>
              <a:avLst/>
              <a:gdLst>
                <a:gd name="T0" fmla="*/ 184 w 185"/>
                <a:gd name="T1" fmla="*/ 4 h 563"/>
                <a:gd name="T2" fmla="*/ 77 w 185"/>
                <a:gd name="T3" fmla="*/ 209 h 563"/>
                <a:gd name="T4" fmla="*/ 17 w 185"/>
                <a:gd name="T5" fmla="*/ 431 h 563"/>
                <a:gd name="T6" fmla="*/ 4 w 185"/>
                <a:gd name="T7" fmla="*/ 561 h 563"/>
                <a:gd name="T8" fmla="*/ 0 w 185"/>
                <a:gd name="T9" fmla="*/ 561 h 563"/>
                <a:gd name="T10" fmla="*/ 10 w 185"/>
                <a:gd name="T11" fmla="*/ 445 h 563"/>
                <a:gd name="T12" fmla="*/ 33 w 185"/>
                <a:gd name="T13" fmla="*/ 332 h 563"/>
                <a:gd name="T14" fmla="*/ 68 w 185"/>
                <a:gd name="T15" fmla="*/ 221 h 563"/>
                <a:gd name="T16" fmla="*/ 115 w 185"/>
                <a:gd name="T17" fmla="*/ 115 h 563"/>
                <a:gd name="T18" fmla="*/ 172 w 185"/>
                <a:gd name="T19" fmla="*/ 15 h 563"/>
                <a:gd name="T20" fmla="*/ 180 w 185"/>
                <a:gd name="T21" fmla="*/ 2 h 563"/>
                <a:gd name="T22" fmla="*/ 184 w 185"/>
                <a:gd name="T23" fmla="*/ 4 h 5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85" h="563">
                  <a:moveTo>
                    <a:pt x="184" y="4"/>
                  </a:moveTo>
                  <a:cubicBezTo>
                    <a:pt x="141" y="69"/>
                    <a:pt x="105" y="137"/>
                    <a:pt x="77" y="209"/>
                  </a:cubicBezTo>
                  <a:cubicBezTo>
                    <a:pt x="49" y="281"/>
                    <a:pt x="29" y="355"/>
                    <a:pt x="17" y="431"/>
                  </a:cubicBezTo>
                  <a:cubicBezTo>
                    <a:pt x="10" y="474"/>
                    <a:pt x="6" y="517"/>
                    <a:pt x="4" y="561"/>
                  </a:cubicBezTo>
                  <a:cubicBezTo>
                    <a:pt x="4" y="563"/>
                    <a:pt x="0" y="563"/>
                    <a:pt x="0" y="561"/>
                  </a:cubicBezTo>
                  <a:cubicBezTo>
                    <a:pt x="1" y="522"/>
                    <a:pt x="5" y="484"/>
                    <a:pt x="10" y="445"/>
                  </a:cubicBezTo>
                  <a:cubicBezTo>
                    <a:pt x="16" y="407"/>
                    <a:pt x="24" y="369"/>
                    <a:pt x="33" y="332"/>
                  </a:cubicBezTo>
                  <a:cubicBezTo>
                    <a:pt x="43" y="294"/>
                    <a:pt x="55" y="257"/>
                    <a:pt x="68" y="221"/>
                  </a:cubicBezTo>
                  <a:cubicBezTo>
                    <a:pt x="82" y="185"/>
                    <a:pt x="97" y="150"/>
                    <a:pt x="115" y="115"/>
                  </a:cubicBezTo>
                  <a:cubicBezTo>
                    <a:pt x="132" y="81"/>
                    <a:pt x="151" y="47"/>
                    <a:pt x="172" y="15"/>
                  </a:cubicBezTo>
                  <a:cubicBezTo>
                    <a:pt x="175" y="11"/>
                    <a:pt x="178" y="6"/>
                    <a:pt x="180" y="2"/>
                  </a:cubicBezTo>
                  <a:cubicBezTo>
                    <a:pt x="182" y="0"/>
                    <a:pt x="185" y="2"/>
                    <a:pt x="184" y="4"/>
                  </a:cubicBezTo>
                  <a:close/>
                </a:path>
              </a:pathLst>
            </a:custGeom>
            <a:solidFill>
              <a:srgbClr val="FFFD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68" name="Freeform 155">
              <a:extLst>
                <a:ext uri="{FF2B5EF4-FFF2-40B4-BE49-F238E27FC236}">
                  <a16:creationId xmlns:a16="http://schemas.microsoft.com/office/drawing/2014/main" id="{D8D6F874-E58D-443B-9A3F-C917E699936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2204" y="5009320"/>
              <a:ext cx="86441" cy="63842"/>
            </a:xfrm>
            <a:custGeom>
              <a:avLst/>
              <a:gdLst>
                <a:gd name="T0" fmla="*/ 78 w 81"/>
                <a:gd name="T1" fmla="*/ 34 h 60"/>
                <a:gd name="T2" fmla="*/ 19 w 81"/>
                <a:gd name="T3" fmla="*/ 60 h 60"/>
                <a:gd name="T4" fmla="*/ 16 w 81"/>
                <a:gd name="T5" fmla="*/ 59 h 60"/>
                <a:gd name="T6" fmla="*/ 1 w 81"/>
                <a:gd name="T7" fmla="*/ 3 h 60"/>
                <a:gd name="T8" fmla="*/ 5 w 81"/>
                <a:gd name="T9" fmla="*/ 2 h 60"/>
                <a:gd name="T10" fmla="*/ 20 w 81"/>
                <a:gd name="T11" fmla="*/ 58 h 60"/>
                <a:gd name="T12" fmla="*/ 17 w 81"/>
                <a:gd name="T13" fmla="*/ 56 h 60"/>
                <a:gd name="T14" fmla="*/ 76 w 81"/>
                <a:gd name="T15" fmla="*/ 30 h 60"/>
                <a:gd name="T16" fmla="*/ 78 w 81"/>
                <a:gd name="T17" fmla="*/ 34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1" h="60">
                  <a:moveTo>
                    <a:pt x="78" y="34"/>
                  </a:moveTo>
                  <a:cubicBezTo>
                    <a:pt x="59" y="42"/>
                    <a:pt x="39" y="51"/>
                    <a:pt x="19" y="60"/>
                  </a:cubicBezTo>
                  <a:cubicBezTo>
                    <a:pt x="18" y="60"/>
                    <a:pt x="17" y="60"/>
                    <a:pt x="16" y="59"/>
                  </a:cubicBezTo>
                  <a:cubicBezTo>
                    <a:pt x="11" y="40"/>
                    <a:pt x="6" y="22"/>
                    <a:pt x="1" y="3"/>
                  </a:cubicBezTo>
                  <a:cubicBezTo>
                    <a:pt x="0" y="1"/>
                    <a:pt x="4" y="0"/>
                    <a:pt x="5" y="2"/>
                  </a:cubicBezTo>
                  <a:cubicBezTo>
                    <a:pt x="10" y="21"/>
                    <a:pt x="15" y="39"/>
                    <a:pt x="20" y="58"/>
                  </a:cubicBezTo>
                  <a:cubicBezTo>
                    <a:pt x="19" y="57"/>
                    <a:pt x="18" y="57"/>
                    <a:pt x="17" y="56"/>
                  </a:cubicBezTo>
                  <a:cubicBezTo>
                    <a:pt x="37" y="48"/>
                    <a:pt x="57" y="39"/>
                    <a:pt x="76" y="30"/>
                  </a:cubicBezTo>
                  <a:cubicBezTo>
                    <a:pt x="79" y="29"/>
                    <a:pt x="81" y="33"/>
                    <a:pt x="78" y="34"/>
                  </a:cubicBezTo>
                  <a:close/>
                </a:path>
              </a:pathLst>
            </a:custGeom>
            <a:solidFill>
              <a:srgbClr val="FFFD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69" name="Freeform 156">
              <a:extLst>
                <a:ext uri="{FF2B5EF4-FFF2-40B4-BE49-F238E27FC236}">
                  <a16:creationId xmlns:a16="http://schemas.microsoft.com/office/drawing/2014/main" id="{6F8B13D3-FBA3-41BF-A328-BCA08FCC7F7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3164" y="5204800"/>
              <a:ext cx="112995" cy="88701"/>
            </a:xfrm>
            <a:custGeom>
              <a:avLst/>
              <a:gdLst>
                <a:gd name="T0" fmla="*/ 104 w 106"/>
                <a:gd name="T1" fmla="*/ 41 h 83"/>
                <a:gd name="T2" fmla="*/ 30 w 106"/>
                <a:gd name="T3" fmla="*/ 83 h 83"/>
                <a:gd name="T4" fmla="*/ 27 w 106"/>
                <a:gd name="T5" fmla="*/ 81 h 83"/>
                <a:gd name="T6" fmla="*/ 1 w 106"/>
                <a:gd name="T7" fmla="*/ 3 h 83"/>
                <a:gd name="T8" fmla="*/ 5 w 106"/>
                <a:gd name="T9" fmla="*/ 2 h 83"/>
                <a:gd name="T10" fmla="*/ 30 w 106"/>
                <a:gd name="T11" fmla="*/ 80 h 83"/>
                <a:gd name="T12" fmla="*/ 28 w 106"/>
                <a:gd name="T13" fmla="*/ 79 h 83"/>
                <a:gd name="T14" fmla="*/ 102 w 106"/>
                <a:gd name="T15" fmla="*/ 37 h 83"/>
                <a:gd name="T16" fmla="*/ 104 w 106"/>
                <a:gd name="T17" fmla="*/ 41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6" h="83">
                  <a:moveTo>
                    <a:pt x="104" y="41"/>
                  </a:moveTo>
                  <a:cubicBezTo>
                    <a:pt x="79" y="55"/>
                    <a:pt x="54" y="69"/>
                    <a:pt x="30" y="83"/>
                  </a:cubicBezTo>
                  <a:cubicBezTo>
                    <a:pt x="28" y="83"/>
                    <a:pt x="27" y="83"/>
                    <a:pt x="27" y="81"/>
                  </a:cubicBezTo>
                  <a:cubicBezTo>
                    <a:pt x="18" y="55"/>
                    <a:pt x="9" y="29"/>
                    <a:pt x="1" y="3"/>
                  </a:cubicBezTo>
                  <a:cubicBezTo>
                    <a:pt x="0" y="1"/>
                    <a:pt x="4" y="0"/>
                    <a:pt x="5" y="2"/>
                  </a:cubicBezTo>
                  <a:cubicBezTo>
                    <a:pt x="13" y="28"/>
                    <a:pt x="22" y="54"/>
                    <a:pt x="30" y="80"/>
                  </a:cubicBezTo>
                  <a:cubicBezTo>
                    <a:pt x="30" y="80"/>
                    <a:pt x="29" y="80"/>
                    <a:pt x="28" y="79"/>
                  </a:cubicBezTo>
                  <a:cubicBezTo>
                    <a:pt x="52" y="65"/>
                    <a:pt x="77" y="51"/>
                    <a:pt x="102" y="37"/>
                  </a:cubicBezTo>
                  <a:cubicBezTo>
                    <a:pt x="104" y="36"/>
                    <a:pt x="106" y="39"/>
                    <a:pt x="104" y="41"/>
                  </a:cubicBezTo>
                  <a:close/>
                </a:path>
              </a:pathLst>
            </a:custGeom>
            <a:solidFill>
              <a:srgbClr val="FFFD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70" name="Freeform 157">
              <a:extLst>
                <a:ext uri="{FF2B5EF4-FFF2-40B4-BE49-F238E27FC236}">
                  <a16:creationId xmlns:a16="http://schemas.microsoft.com/office/drawing/2014/main" id="{B25FACA4-55F9-4F76-BCF5-059B12A37BC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4407" y="5451694"/>
              <a:ext cx="84181" cy="56497"/>
            </a:xfrm>
            <a:custGeom>
              <a:avLst/>
              <a:gdLst>
                <a:gd name="T0" fmla="*/ 77 w 79"/>
                <a:gd name="T1" fmla="*/ 26 h 53"/>
                <a:gd name="T2" fmla="*/ 54 w 79"/>
                <a:gd name="T3" fmla="*/ 42 h 53"/>
                <a:gd name="T4" fmla="*/ 36 w 79"/>
                <a:gd name="T5" fmla="*/ 47 h 53"/>
                <a:gd name="T6" fmla="*/ 28 w 79"/>
                <a:gd name="T7" fmla="*/ 38 h 53"/>
                <a:gd name="T8" fmla="*/ 19 w 79"/>
                <a:gd name="T9" fmla="*/ 27 h 53"/>
                <a:gd name="T10" fmla="*/ 2 w 79"/>
                <a:gd name="T11" fmla="*/ 5 h 53"/>
                <a:gd name="T12" fmla="*/ 4 w 79"/>
                <a:gd name="T13" fmla="*/ 2 h 53"/>
                <a:gd name="T14" fmla="*/ 35 w 79"/>
                <a:gd name="T15" fmla="*/ 40 h 53"/>
                <a:gd name="T16" fmla="*/ 44 w 79"/>
                <a:gd name="T17" fmla="*/ 44 h 53"/>
                <a:gd name="T18" fmla="*/ 54 w 79"/>
                <a:gd name="T19" fmla="*/ 37 h 53"/>
                <a:gd name="T20" fmla="*/ 75 w 79"/>
                <a:gd name="T21" fmla="*/ 23 h 53"/>
                <a:gd name="T22" fmla="*/ 77 w 79"/>
                <a:gd name="T23" fmla="*/ 2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9" h="53">
                  <a:moveTo>
                    <a:pt x="77" y="26"/>
                  </a:moveTo>
                  <a:cubicBezTo>
                    <a:pt x="69" y="32"/>
                    <a:pt x="62" y="37"/>
                    <a:pt x="54" y="42"/>
                  </a:cubicBezTo>
                  <a:cubicBezTo>
                    <a:pt x="49" y="46"/>
                    <a:pt x="42" y="53"/>
                    <a:pt x="36" y="47"/>
                  </a:cubicBezTo>
                  <a:cubicBezTo>
                    <a:pt x="33" y="44"/>
                    <a:pt x="30" y="41"/>
                    <a:pt x="28" y="38"/>
                  </a:cubicBezTo>
                  <a:cubicBezTo>
                    <a:pt x="25" y="34"/>
                    <a:pt x="22" y="31"/>
                    <a:pt x="19" y="27"/>
                  </a:cubicBezTo>
                  <a:cubicBezTo>
                    <a:pt x="14" y="20"/>
                    <a:pt x="8" y="12"/>
                    <a:pt x="2" y="5"/>
                  </a:cubicBezTo>
                  <a:cubicBezTo>
                    <a:pt x="0" y="3"/>
                    <a:pt x="3" y="0"/>
                    <a:pt x="4" y="2"/>
                  </a:cubicBezTo>
                  <a:cubicBezTo>
                    <a:pt x="15" y="15"/>
                    <a:pt x="25" y="28"/>
                    <a:pt x="35" y="40"/>
                  </a:cubicBezTo>
                  <a:cubicBezTo>
                    <a:pt x="38" y="44"/>
                    <a:pt x="40" y="47"/>
                    <a:pt x="44" y="44"/>
                  </a:cubicBezTo>
                  <a:cubicBezTo>
                    <a:pt x="48" y="42"/>
                    <a:pt x="51" y="40"/>
                    <a:pt x="54" y="37"/>
                  </a:cubicBezTo>
                  <a:cubicBezTo>
                    <a:pt x="61" y="32"/>
                    <a:pt x="68" y="28"/>
                    <a:pt x="75" y="23"/>
                  </a:cubicBezTo>
                  <a:cubicBezTo>
                    <a:pt x="77" y="21"/>
                    <a:pt x="79" y="25"/>
                    <a:pt x="77" y="26"/>
                  </a:cubicBezTo>
                  <a:close/>
                </a:path>
              </a:pathLst>
            </a:custGeom>
            <a:solidFill>
              <a:srgbClr val="FFFD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71" name="Freeform 158">
              <a:extLst>
                <a:ext uri="{FF2B5EF4-FFF2-40B4-BE49-F238E27FC236}">
                  <a16:creationId xmlns:a16="http://schemas.microsoft.com/office/drawing/2014/main" id="{999C2C61-6882-489D-9C73-40C03387A66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977" y="5541524"/>
              <a:ext cx="388701" cy="257063"/>
            </a:xfrm>
            <a:custGeom>
              <a:avLst/>
              <a:gdLst>
                <a:gd name="T0" fmla="*/ 73 w 364"/>
                <a:gd name="T1" fmla="*/ 241 h 241"/>
                <a:gd name="T2" fmla="*/ 292 w 364"/>
                <a:gd name="T3" fmla="*/ 241 h 241"/>
                <a:gd name="T4" fmla="*/ 338 w 364"/>
                <a:gd name="T5" fmla="*/ 201 h 241"/>
                <a:gd name="T6" fmla="*/ 360 w 364"/>
                <a:gd name="T7" fmla="*/ 53 h 241"/>
                <a:gd name="T8" fmla="*/ 314 w 364"/>
                <a:gd name="T9" fmla="*/ 0 h 241"/>
                <a:gd name="T10" fmla="*/ 51 w 364"/>
                <a:gd name="T11" fmla="*/ 0 h 241"/>
                <a:gd name="T12" fmla="*/ 5 w 364"/>
                <a:gd name="T13" fmla="*/ 53 h 241"/>
                <a:gd name="T14" fmla="*/ 27 w 364"/>
                <a:gd name="T15" fmla="*/ 201 h 241"/>
                <a:gd name="T16" fmla="*/ 73 w 364"/>
                <a:gd name="T17" fmla="*/ 24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64" h="241">
                  <a:moveTo>
                    <a:pt x="73" y="241"/>
                  </a:moveTo>
                  <a:cubicBezTo>
                    <a:pt x="292" y="241"/>
                    <a:pt x="292" y="241"/>
                    <a:pt x="292" y="241"/>
                  </a:cubicBezTo>
                  <a:cubicBezTo>
                    <a:pt x="315" y="241"/>
                    <a:pt x="335" y="224"/>
                    <a:pt x="338" y="201"/>
                  </a:cubicBezTo>
                  <a:cubicBezTo>
                    <a:pt x="360" y="53"/>
                    <a:pt x="360" y="53"/>
                    <a:pt x="360" y="53"/>
                  </a:cubicBezTo>
                  <a:cubicBezTo>
                    <a:pt x="364" y="25"/>
                    <a:pt x="342" y="0"/>
                    <a:pt x="314" y="0"/>
                  </a:cubicBezTo>
                  <a:cubicBezTo>
                    <a:pt x="51" y="0"/>
                    <a:pt x="51" y="0"/>
                    <a:pt x="51" y="0"/>
                  </a:cubicBezTo>
                  <a:cubicBezTo>
                    <a:pt x="22" y="0"/>
                    <a:pt x="0" y="25"/>
                    <a:pt x="5" y="53"/>
                  </a:cubicBezTo>
                  <a:cubicBezTo>
                    <a:pt x="27" y="201"/>
                    <a:pt x="27" y="201"/>
                    <a:pt x="27" y="201"/>
                  </a:cubicBezTo>
                  <a:cubicBezTo>
                    <a:pt x="30" y="224"/>
                    <a:pt x="50" y="241"/>
                    <a:pt x="73" y="241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72" name="Freeform 159">
              <a:extLst>
                <a:ext uri="{FF2B5EF4-FFF2-40B4-BE49-F238E27FC236}">
                  <a16:creationId xmlns:a16="http://schemas.microsoft.com/office/drawing/2014/main" id="{92213BBA-7562-428E-B67E-FDF84A187B3A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4066" y="4417228"/>
              <a:ext cx="228814" cy="1213562"/>
            </a:xfrm>
            <a:custGeom>
              <a:avLst/>
              <a:gdLst>
                <a:gd name="T0" fmla="*/ 208 w 214"/>
                <a:gd name="T1" fmla="*/ 383 h 1136"/>
                <a:gd name="T2" fmla="*/ 171 w 214"/>
                <a:gd name="T3" fmla="*/ 714 h 1136"/>
                <a:gd name="T4" fmla="*/ 129 w 214"/>
                <a:gd name="T5" fmla="*/ 1124 h 1136"/>
                <a:gd name="T6" fmla="*/ 126 w 214"/>
                <a:gd name="T7" fmla="*/ 1125 h 1136"/>
                <a:gd name="T8" fmla="*/ 38 w 214"/>
                <a:gd name="T9" fmla="*/ 1116 h 1136"/>
                <a:gd name="T10" fmla="*/ 34 w 214"/>
                <a:gd name="T11" fmla="*/ 1114 h 1136"/>
                <a:gd name="T12" fmla="*/ 18 w 214"/>
                <a:gd name="T13" fmla="*/ 632 h 1136"/>
                <a:gd name="T14" fmla="*/ 0 w 214"/>
                <a:gd name="T15" fmla="*/ 0 h 1136"/>
                <a:gd name="T16" fmla="*/ 133 w 214"/>
                <a:gd name="T17" fmla="*/ 60 h 1136"/>
                <a:gd name="T18" fmla="*/ 206 w 214"/>
                <a:gd name="T19" fmla="*/ 266 h 1136"/>
                <a:gd name="T20" fmla="*/ 208 w 214"/>
                <a:gd name="T21" fmla="*/ 383 h 1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4" h="1136">
                  <a:moveTo>
                    <a:pt x="208" y="383"/>
                  </a:moveTo>
                  <a:cubicBezTo>
                    <a:pt x="188" y="492"/>
                    <a:pt x="179" y="603"/>
                    <a:pt x="171" y="714"/>
                  </a:cubicBezTo>
                  <a:cubicBezTo>
                    <a:pt x="161" y="848"/>
                    <a:pt x="139" y="990"/>
                    <a:pt x="129" y="1124"/>
                  </a:cubicBezTo>
                  <a:cubicBezTo>
                    <a:pt x="128" y="1124"/>
                    <a:pt x="127" y="1125"/>
                    <a:pt x="126" y="1125"/>
                  </a:cubicBezTo>
                  <a:cubicBezTo>
                    <a:pt x="97" y="1136"/>
                    <a:pt x="67" y="1128"/>
                    <a:pt x="38" y="1116"/>
                  </a:cubicBezTo>
                  <a:cubicBezTo>
                    <a:pt x="37" y="1115"/>
                    <a:pt x="35" y="1115"/>
                    <a:pt x="34" y="1114"/>
                  </a:cubicBezTo>
                  <a:cubicBezTo>
                    <a:pt x="37" y="953"/>
                    <a:pt x="27" y="792"/>
                    <a:pt x="18" y="632"/>
                  </a:cubicBezTo>
                  <a:cubicBezTo>
                    <a:pt x="6" y="422"/>
                    <a:pt x="12" y="210"/>
                    <a:pt x="0" y="0"/>
                  </a:cubicBezTo>
                  <a:cubicBezTo>
                    <a:pt x="43" y="22"/>
                    <a:pt x="133" y="57"/>
                    <a:pt x="133" y="60"/>
                  </a:cubicBezTo>
                  <a:cubicBezTo>
                    <a:pt x="120" y="135"/>
                    <a:pt x="174" y="195"/>
                    <a:pt x="206" y="266"/>
                  </a:cubicBezTo>
                  <a:cubicBezTo>
                    <a:pt x="214" y="284"/>
                    <a:pt x="195" y="338"/>
                    <a:pt x="208" y="383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73" name="Freeform 160">
              <a:extLst>
                <a:ext uri="{FF2B5EF4-FFF2-40B4-BE49-F238E27FC236}">
                  <a16:creationId xmlns:a16="http://schemas.microsoft.com/office/drawing/2014/main" id="{003A4451-3558-4FFC-89B1-C63BE1EEAC7A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8190" y="4383895"/>
              <a:ext cx="403956" cy="1281359"/>
            </a:xfrm>
            <a:custGeom>
              <a:avLst/>
              <a:gdLst>
                <a:gd name="T0" fmla="*/ 351 w 378"/>
                <a:gd name="T1" fmla="*/ 1185 h 1199"/>
                <a:gd name="T2" fmla="*/ 351 w 378"/>
                <a:gd name="T3" fmla="*/ 1185 h 1199"/>
                <a:gd name="T4" fmla="*/ 270 w 378"/>
                <a:gd name="T5" fmla="*/ 1181 h 1199"/>
                <a:gd name="T6" fmla="*/ 262 w 378"/>
                <a:gd name="T7" fmla="*/ 1169 h 1199"/>
                <a:gd name="T8" fmla="*/ 186 w 378"/>
                <a:gd name="T9" fmla="*/ 789 h 1199"/>
                <a:gd name="T10" fmla="*/ 101 w 378"/>
                <a:gd name="T11" fmla="*/ 414 h 1199"/>
                <a:gd name="T12" fmla="*/ 68 w 378"/>
                <a:gd name="T13" fmla="*/ 313 h 1199"/>
                <a:gd name="T14" fmla="*/ 13 w 378"/>
                <a:gd name="T15" fmla="*/ 2 h 1199"/>
                <a:gd name="T16" fmla="*/ 54 w 378"/>
                <a:gd name="T17" fmla="*/ 63 h 1199"/>
                <a:gd name="T18" fmla="*/ 94 w 378"/>
                <a:gd name="T19" fmla="*/ 72 h 1199"/>
                <a:gd name="T20" fmla="*/ 299 w 378"/>
                <a:gd name="T21" fmla="*/ 103 h 1199"/>
                <a:gd name="T22" fmla="*/ 302 w 378"/>
                <a:gd name="T23" fmla="*/ 334 h 1199"/>
                <a:gd name="T24" fmla="*/ 309 w 378"/>
                <a:gd name="T25" fmla="*/ 566 h 1199"/>
                <a:gd name="T26" fmla="*/ 351 w 378"/>
                <a:gd name="T27" fmla="*/ 1185 h 1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78" h="1199">
                  <a:moveTo>
                    <a:pt x="351" y="1185"/>
                  </a:moveTo>
                  <a:cubicBezTo>
                    <a:pt x="351" y="1185"/>
                    <a:pt x="351" y="1185"/>
                    <a:pt x="351" y="1185"/>
                  </a:cubicBezTo>
                  <a:cubicBezTo>
                    <a:pt x="327" y="1197"/>
                    <a:pt x="288" y="1199"/>
                    <a:pt x="270" y="1181"/>
                  </a:cubicBezTo>
                  <a:cubicBezTo>
                    <a:pt x="267" y="1178"/>
                    <a:pt x="264" y="1174"/>
                    <a:pt x="262" y="1169"/>
                  </a:cubicBezTo>
                  <a:cubicBezTo>
                    <a:pt x="220" y="1047"/>
                    <a:pt x="194" y="918"/>
                    <a:pt x="186" y="789"/>
                  </a:cubicBezTo>
                  <a:cubicBezTo>
                    <a:pt x="181" y="724"/>
                    <a:pt x="137" y="538"/>
                    <a:pt x="101" y="414"/>
                  </a:cubicBezTo>
                  <a:cubicBezTo>
                    <a:pt x="88" y="369"/>
                    <a:pt x="76" y="332"/>
                    <a:pt x="68" y="313"/>
                  </a:cubicBezTo>
                  <a:cubicBezTo>
                    <a:pt x="36" y="243"/>
                    <a:pt x="0" y="78"/>
                    <a:pt x="13" y="2"/>
                  </a:cubicBezTo>
                  <a:cubicBezTo>
                    <a:pt x="13" y="0"/>
                    <a:pt x="43" y="64"/>
                    <a:pt x="54" y="63"/>
                  </a:cubicBezTo>
                  <a:cubicBezTo>
                    <a:pt x="68" y="62"/>
                    <a:pt x="81" y="67"/>
                    <a:pt x="94" y="72"/>
                  </a:cubicBezTo>
                  <a:cubicBezTo>
                    <a:pt x="161" y="96"/>
                    <a:pt x="228" y="105"/>
                    <a:pt x="299" y="103"/>
                  </a:cubicBezTo>
                  <a:cubicBezTo>
                    <a:pt x="300" y="180"/>
                    <a:pt x="301" y="257"/>
                    <a:pt x="302" y="334"/>
                  </a:cubicBezTo>
                  <a:cubicBezTo>
                    <a:pt x="302" y="411"/>
                    <a:pt x="303" y="489"/>
                    <a:pt x="309" y="566"/>
                  </a:cubicBezTo>
                  <a:cubicBezTo>
                    <a:pt x="324" y="772"/>
                    <a:pt x="378" y="980"/>
                    <a:pt x="351" y="1185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74" name="Freeform 161">
              <a:extLst>
                <a:ext uri="{FF2B5EF4-FFF2-40B4-BE49-F238E27FC236}">
                  <a16:creationId xmlns:a16="http://schemas.microsoft.com/office/drawing/2014/main" id="{288FF80E-6969-4DE1-800A-385289847926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8416" y="3691803"/>
              <a:ext cx="366667" cy="822601"/>
            </a:xfrm>
            <a:custGeom>
              <a:avLst/>
              <a:gdLst>
                <a:gd name="T0" fmla="*/ 319 w 343"/>
                <a:gd name="T1" fmla="*/ 15 h 770"/>
                <a:gd name="T2" fmla="*/ 341 w 343"/>
                <a:gd name="T3" fmla="*/ 430 h 770"/>
                <a:gd name="T4" fmla="*/ 343 w 343"/>
                <a:gd name="T5" fmla="*/ 630 h 770"/>
                <a:gd name="T6" fmla="*/ 320 w 343"/>
                <a:gd name="T7" fmla="*/ 750 h 770"/>
                <a:gd name="T8" fmla="*/ 0 w 343"/>
                <a:gd name="T9" fmla="*/ 697 h 770"/>
                <a:gd name="T10" fmla="*/ 63 w 343"/>
                <a:gd name="T11" fmla="*/ 66 h 770"/>
                <a:gd name="T12" fmla="*/ 192 w 343"/>
                <a:gd name="T13" fmla="*/ 4 h 770"/>
                <a:gd name="T14" fmla="*/ 319 w 343"/>
                <a:gd name="T15" fmla="*/ 15 h 7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43" h="770">
                  <a:moveTo>
                    <a:pt x="319" y="15"/>
                  </a:moveTo>
                  <a:cubicBezTo>
                    <a:pt x="339" y="152"/>
                    <a:pt x="340" y="291"/>
                    <a:pt x="341" y="430"/>
                  </a:cubicBezTo>
                  <a:cubicBezTo>
                    <a:pt x="342" y="497"/>
                    <a:pt x="342" y="564"/>
                    <a:pt x="343" y="630"/>
                  </a:cubicBezTo>
                  <a:cubicBezTo>
                    <a:pt x="343" y="671"/>
                    <a:pt x="337" y="713"/>
                    <a:pt x="320" y="750"/>
                  </a:cubicBezTo>
                  <a:cubicBezTo>
                    <a:pt x="210" y="770"/>
                    <a:pt x="97" y="751"/>
                    <a:pt x="0" y="697"/>
                  </a:cubicBezTo>
                  <a:cubicBezTo>
                    <a:pt x="45" y="490"/>
                    <a:pt x="66" y="278"/>
                    <a:pt x="63" y="66"/>
                  </a:cubicBezTo>
                  <a:cubicBezTo>
                    <a:pt x="89" y="24"/>
                    <a:pt x="143" y="0"/>
                    <a:pt x="192" y="4"/>
                  </a:cubicBezTo>
                  <a:cubicBezTo>
                    <a:pt x="232" y="7"/>
                    <a:pt x="282" y="30"/>
                    <a:pt x="319" y="15"/>
                  </a:cubicBez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75" name="Freeform 162">
              <a:extLst>
                <a:ext uri="{FF2B5EF4-FFF2-40B4-BE49-F238E27FC236}">
                  <a16:creationId xmlns:a16="http://schemas.microsoft.com/office/drawing/2014/main" id="{6EF928ED-37BF-4128-83F8-3991FC9553F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2710" y="3376548"/>
              <a:ext cx="202825" cy="271187"/>
            </a:xfrm>
            <a:custGeom>
              <a:avLst/>
              <a:gdLst>
                <a:gd name="T0" fmla="*/ 190 w 190"/>
                <a:gd name="T1" fmla="*/ 117 h 254"/>
                <a:gd name="T2" fmla="*/ 160 w 190"/>
                <a:gd name="T3" fmla="*/ 217 h 254"/>
                <a:gd name="T4" fmla="*/ 95 w 190"/>
                <a:gd name="T5" fmla="*/ 254 h 254"/>
                <a:gd name="T6" fmla="*/ 28 w 190"/>
                <a:gd name="T7" fmla="*/ 214 h 254"/>
                <a:gd name="T8" fmla="*/ 0 w 190"/>
                <a:gd name="T9" fmla="*/ 117 h 254"/>
                <a:gd name="T10" fmla="*/ 41 w 190"/>
                <a:gd name="T11" fmla="*/ 4 h 254"/>
                <a:gd name="T12" fmla="*/ 46 w 190"/>
                <a:gd name="T13" fmla="*/ 0 h 254"/>
                <a:gd name="T14" fmla="*/ 145 w 190"/>
                <a:gd name="T15" fmla="*/ 11 h 254"/>
                <a:gd name="T16" fmla="*/ 163 w 190"/>
                <a:gd name="T17" fmla="*/ 41 h 254"/>
                <a:gd name="T18" fmla="*/ 171 w 190"/>
                <a:gd name="T19" fmla="*/ 76 h 254"/>
                <a:gd name="T20" fmla="*/ 189 w 190"/>
                <a:gd name="T21" fmla="*/ 97 h 254"/>
                <a:gd name="T22" fmla="*/ 189 w 190"/>
                <a:gd name="T23" fmla="*/ 106 h 254"/>
                <a:gd name="T24" fmla="*/ 190 w 190"/>
                <a:gd name="T25" fmla="*/ 117 h 2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90" h="254">
                  <a:moveTo>
                    <a:pt x="190" y="117"/>
                  </a:moveTo>
                  <a:cubicBezTo>
                    <a:pt x="190" y="157"/>
                    <a:pt x="178" y="192"/>
                    <a:pt x="160" y="217"/>
                  </a:cubicBezTo>
                  <a:cubicBezTo>
                    <a:pt x="143" y="240"/>
                    <a:pt x="120" y="254"/>
                    <a:pt x="95" y="254"/>
                  </a:cubicBezTo>
                  <a:cubicBezTo>
                    <a:pt x="69" y="254"/>
                    <a:pt x="45" y="239"/>
                    <a:pt x="28" y="214"/>
                  </a:cubicBezTo>
                  <a:cubicBezTo>
                    <a:pt x="11" y="189"/>
                    <a:pt x="0" y="155"/>
                    <a:pt x="0" y="117"/>
                  </a:cubicBezTo>
                  <a:cubicBezTo>
                    <a:pt x="0" y="70"/>
                    <a:pt x="17" y="29"/>
                    <a:pt x="41" y="4"/>
                  </a:cubicBezTo>
                  <a:cubicBezTo>
                    <a:pt x="43" y="3"/>
                    <a:pt x="45" y="1"/>
                    <a:pt x="46" y="0"/>
                  </a:cubicBezTo>
                  <a:cubicBezTo>
                    <a:pt x="79" y="7"/>
                    <a:pt x="112" y="11"/>
                    <a:pt x="145" y="11"/>
                  </a:cubicBezTo>
                  <a:cubicBezTo>
                    <a:pt x="155" y="18"/>
                    <a:pt x="160" y="29"/>
                    <a:pt x="163" y="41"/>
                  </a:cubicBezTo>
                  <a:cubicBezTo>
                    <a:pt x="166" y="53"/>
                    <a:pt x="167" y="65"/>
                    <a:pt x="171" y="76"/>
                  </a:cubicBezTo>
                  <a:cubicBezTo>
                    <a:pt x="174" y="84"/>
                    <a:pt x="180" y="93"/>
                    <a:pt x="189" y="97"/>
                  </a:cubicBezTo>
                  <a:cubicBezTo>
                    <a:pt x="189" y="100"/>
                    <a:pt x="189" y="103"/>
                    <a:pt x="189" y="106"/>
                  </a:cubicBezTo>
                  <a:cubicBezTo>
                    <a:pt x="190" y="110"/>
                    <a:pt x="190" y="113"/>
                    <a:pt x="190" y="117"/>
                  </a:cubicBezTo>
                  <a:close/>
                </a:path>
              </a:pathLst>
            </a:custGeom>
            <a:solidFill>
              <a:srgbClr val="F6EE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76" name="Freeform 163">
              <a:extLst>
                <a:ext uri="{FF2B5EF4-FFF2-40B4-BE49-F238E27FC236}">
                  <a16:creationId xmlns:a16="http://schemas.microsoft.com/office/drawing/2014/main" id="{6723CC55-CBD9-4C47-9D10-4BCB794D24CF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3106" y="3376548"/>
              <a:ext cx="67232" cy="99435"/>
            </a:xfrm>
            <a:custGeom>
              <a:avLst/>
              <a:gdLst>
                <a:gd name="T0" fmla="*/ 11 w 63"/>
                <a:gd name="T1" fmla="*/ 93 h 93"/>
                <a:gd name="T2" fmla="*/ 55 w 63"/>
                <a:gd name="T3" fmla="*/ 0 h 93"/>
                <a:gd name="T4" fmla="*/ 4 w 63"/>
                <a:gd name="T5" fmla="*/ 26 h 93"/>
                <a:gd name="T6" fmla="*/ 1 w 63"/>
                <a:gd name="T7" fmla="*/ 69 h 93"/>
                <a:gd name="T8" fmla="*/ 11 w 63"/>
                <a:gd name="T9" fmla="*/ 93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93">
                  <a:moveTo>
                    <a:pt x="11" y="93"/>
                  </a:moveTo>
                  <a:cubicBezTo>
                    <a:pt x="26" y="83"/>
                    <a:pt x="63" y="15"/>
                    <a:pt x="55" y="0"/>
                  </a:cubicBezTo>
                  <a:cubicBezTo>
                    <a:pt x="41" y="2"/>
                    <a:pt x="9" y="13"/>
                    <a:pt x="4" y="26"/>
                  </a:cubicBezTo>
                  <a:cubicBezTo>
                    <a:pt x="0" y="40"/>
                    <a:pt x="1" y="54"/>
                    <a:pt x="1" y="69"/>
                  </a:cubicBezTo>
                  <a:cubicBezTo>
                    <a:pt x="1" y="76"/>
                    <a:pt x="4" y="91"/>
                    <a:pt x="11" y="93"/>
                  </a:cubicBezTo>
                  <a:close/>
                </a:path>
              </a:pathLst>
            </a:custGeom>
            <a:solidFill>
              <a:srgbClr val="6955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77" name="Freeform 164">
              <a:extLst>
                <a:ext uri="{FF2B5EF4-FFF2-40B4-BE49-F238E27FC236}">
                  <a16:creationId xmlns:a16="http://schemas.microsoft.com/office/drawing/2014/main" id="{C08D27C6-307F-4335-B709-B63B7C2D2A34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6608" y="3299712"/>
              <a:ext cx="183616" cy="190396"/>
            </a:xfrm>
            <a:custGeom>
              <a:avLst/>
              <a:gdLst>
                <a:gd name="T0" fmla="*/ 157 w 172"/>
                <a:gd name="T1" fmla="*/ 178 h 178"/>
                <a:gd name="T2" fmla="*/ 63 w 172"/>
                <a:gd name="T3" fmla="*/ 52 h 178"/>
                <a:gd name="T4" fmla="*/ 9 w 172"/>
                <a:gd name="T5" fmla="*/ 76 h 178"/>
                <a:gd name="T6" fmla="*/ 7 w 172"/>
                <a:gd name="T7" fmla="*/ 36 h 178"/>
                <a:gd name="T8" fmla="*/ 50 w 172"/>
                <a:gd name="T9" fmla="*/ 8 h 178"/>
                <a:gd name="T10" fmla="*/ 157 w 172"/>
                <a:gd name="T11" fmla="*/ 70 h 178"/>
                <a:gd name="T12" fmla="*/ 157 w 172"/>
                <a:gd name="T13" fmla="*/ 178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2" h="178">
                  <a:moveTo>
                    <a:pt x="157" y="178"/>
                  </a:moveTo>
                  <a:cubicBezTo>
                    <a:pt x="154" y="107"/>
                    <a:pt x="113" y="52"/>
                    <a:pt x="63" y="52"/>
                  </a:cubicBezTo>
                  <a:cubicBezTo>
                    <a:pt x="43" y="52"/>
                    <a:pt x="25" y="61"/>
                    <a:pt x="9" y="76"/>
                  </a:cubicBezTo>
                  <a:cubicBezTo>
                    <a:pt x="1" y="65"/>
                    <a:pt x="0" y="48"/>
                    <a:pt x="7" y="36"/>
                  </a:cubicBezTo>
                  <a:cubicBezTo>
                    <a:pt x="15" y="20"/>
                    <a:pt x="32" y="11"/>
                    <a:pt x="50" y="8"/>
                  </a:cubicBezTo>
                  <a:cubicBezTo>
                    <a:pt x="94" y="0"/>
                    <a:pt x="139" y="29"/>
                    <a:pt x="157" y="70"/>
                  </a:cubicBezTo>
                  <a:cubicBezTo>
                    <a:pt x="172" y="104"/>
                    <a:pt x="170" y="143"/>
                    <a:pt x="157" y="178"/>
                  </a:cubicBezTo>
                  <a:close/>
                </a:path>
              </a:pathLst>
            </a:custGeom>
            <a:solidFill>
              <a:srgbClr val="6955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78" name="Freeform 165">
              <a:extLst>
                <a:ext uri="{FF2B5EF4-FFF2-40B4-BE49-F238E27FC236}">
                  <a16:creationId xmlns:a16="http://schemas.microsoft.com/office/drawing/2014/main" id="{99F5693E-4642-4B45-9BCB-154DF2519DE7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1863" y="3355079"/>
              <a:ext cx="152543" cy="125424"/>
            </a:xfrm>
            <a:custGeom>
              <a:avLst/>
              <a:gdLst>
                <a:gd name="T0" fmla="*/ 143 w 143"/>
                <a:gd name="T1" fmla="*/ 117 h 117"/>
                <a:gd name="T2" fmla="*/ 125 w 143"/>
                <a:gd name="T3" fmla="*/ 96 h 117"/>
                <a:gd name="T4" fmla="*/ 117 w 143"/>
                <a:gd name="T5" fmla="*/ 61 h 117"/>
                <a:gd name="T6" fmla="*/ 99 w 143"/>
                <a:gd name="T7" fmla="*/ 31 h 117"/>
                <a:gd name="T8" fmla="*/ 0 w 143"/>
                <a:gd name="T9" fmla="*/ 20 h 117"/>
                <a:gd name="T10" fmla="*/ 49 w 143"/>
                <a:gd name="T11" fmla="*/ 0 h 117"/>
                <a:gd name="T12" fmla="*/ 143 w 143"/>
                <a:gd name="T13" fmla="*/ 117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3" h="117">
                  <a:moveTo>
                    <a:pt x="143" y="117"/>
                  </a:moveTo>
                  <a:cubicBezTo>
                    <a:pt x="134" y="113"/>
                    <a:pt x="128" y="104"/>
                    <a:pt x="125" y="96"/>
                  </a:cubicBezTo>
                  <a:cubicBezTo>
                    <a:pt x="121" y="85"/>
                    <a:pt x="120" y="73"/>
                    <a:pt x="117" y="61"/>
                  </a:cubicBezTo>
                  <a:cubicBezTo>
                    <a:pt x="114" y="49"/>
                    <a:pt x="109" y="38"/>
                    <a:pt x="99" y="31"/>
                  </a:cubicBezTo>
                  <a:cubicBezTo>
                    <a:pt x="66" y="31"/>
                    <a:pt x="33" y="27"/>
                    <a:pt x="0" y="20"/>
                  </a:cubicBezTo>
                  <a:cubicBezTo>
                    <a:pt x="14" y="7"/>
                    <a:pt x="31" y="0"/>
                    <a:pt x="49" y="0"/>
                  </a:cubicBezTo>
                  <a:cubicBezTo>
                    <a:pt x="97" y="0"/>
                    <a:pt x="136" y="51"/>
                    <a:pt x="143" y="117"/>
                  </a:cubicBezTo>
                  <a:close/>
                </a:path>
              </a:pathLst>
            </a:custGeom>
            <a:solidFill>
              <a:srgbClr val="6955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79" name="Freeform 166">
              <a:extLst>
                <a:ext uri="{FF2B5EF4-FFF2-40B4-BE49-F238E27FC236}">
                  <a16:creationId xmlns:a16="http://schemas.microsoft.com/office/drawing/2014/main" id="{0B64EB16-E3E0-4D9B-813D-302027DEC387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2654" y="3605362"/>
              <a:ext cx="140678" cy="125989"/>
            </a:xfrm>
            <a:custGeom>
              <a:avLst/>
              <a:gdLst>
                <a:gd name="T0" fmla="*/ 132 w 132"/>
                <a:gd name="T1" fmla="*/ 3 h 118"/>
                <a:gd name="T2" fmla="*/ 132 w 132"/>
                <a:gd name="T3" fmla="*/ 118 h 118"/>
                <a:gd name="T4" fmla="*/ 0 w 132"/>
                <a:gd name="T5" fmla="*/ 118 h 118"/>
                <a:gd name="T6" fmla="*/ 0 w 132"/>
                <a:gd name="T7" fmla="*/ 0 h 118"/>
                <a:gd name="T8" fmla="*/ 67 w 132"/>
                <a:gd name="T9" fmla="*/ 40 h 118"/>
                <a:gd name="T10" fmla="*/ 132 w 132"/>
                <a:gd name="T11" fmla="*/ 3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2" h="118">
                  <a:moveTo>
                    <a:pt x="132" y="3"/>
                  </a:moveTo>
                  <a:cubicBezTo>
                    <a:pt x="132" y="118"/>
                    <a:pt x="132" y="118"/>
                    <a:pt x="132" y="118"/>
                  </a:cubicBezTo>
                  <a:cubicBezTo>
                    <a:pt x="0" y="118"/>
                    <a:pt x="0" y="118"/>
                    <a:pt x="0" y="11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7" y="25"/>
                    <a:pt x="41" y="40"/>
                    <a:pt x="67" y="40"/>
                  </a:cubicBezTo>
                  <a:cubicBezTo>
                    <a:pt x="92" y="40"/>
                    <a:pt x="115" y="26"/>
                    <a:pt x="132" y="3"/>
                  </a:cubicBezTo>
                  <a:close/>
                </a:path>
              </a:pathLst>
            </a:custGeom>
            <a:solidFill>
              <a:srgbClr val="EDDD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80" name="Freeform 167">
              <a:extLst>
                <a:ext uri="{FF2B5EF4-FFF2-40B4-BE49-F238E27FC236}">
                  <a16:creationId xmlns:a16="http://schemas.microsoft.com/office/drawing/2014/main" id="{5BCA1089-6EBC-4944-ACA5-681AE25FBB7B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0393" y="5609886"/>
              <a:ext cx="310735" cy="128249"/>
            </a:xfrm>
            <a:custGeom>
              <a:avLst/>
              <a:gdLst>
                <a:gd name="T0" fmla="*/ 287 w 291"/>
                <a:gd name="T1" fmla="*/ 110 h 120"/>
                <a:gd name="T2" fmla="*/ 258 w 291"/>
                <a:gd name="T3" fmla="*/ 116 h 120"/>
                <a:gd name="T4" fmla="*/ 212 w 291"/>
                <a:gd name="T5" fmla="*/ 112 h 120"/>
                <a:gd name="T6" fmla="*/ 211 w 291"/>
                <a:gd name="T7" fmla="*/ 89 h 120"/>
                <a:gd name="T8" fmla="*/ 165 w 291"/>
                <a:gd name="T9" fmla="*/ 112 h 120"/>
                <a:gd name="T10" fmla="*/ 111 w 291"/>
                <a:gd name="T11" fmla="*/ 119 h 120"/>
                <a:gd name="T12" fmla="*/ 51 w 291"/>
                <a:gd name="T13" fmla="*/ 119 h 120"/>
                <a:gd name="T14" fmla="*/ 4 w 291"/>
                <a:gd name="T15" fmla="*/ 108 h 120"/>
                <a:gd name="T16" fmla="*/ 20 w 291"/>
                <a:gd name="T17" fmla="*/ 67 h 120"/>
                <a:gd name="T18" fmla="*/ 54 w 291"/>
                <a:gd name="T19" fmla="*/ 59 h 120"/>
                <a:gd name="T20" fmla="*/ 132 w 291"/>
                <a:gd name="T21" fmla="*/ 32 h 120"/>
                <a:gd name="T22" fmla="*/ 182 w 291"/>
                <a:gd name="T23" fmla="*/ 0 h 120"/>
                <a:gd name="T24" fmla="*/ 270 w 291"/>
                <a:gd name="T25" fmla="*/ 9 h 120"/>
                <a:gd name="T26" fmla="*/ 288 w 291"/>
                <a:gd name="T27" fmla="*/ 52 h 120"/>
                <a:gd name="T28" fmla="*/ 287 w 291"/>
                <a:gd name="T29" fmla="*/ 11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91" h="120">
                  <a:moveTo>
                    <a:pt x="287" y="110"/>
                  </a:moveTo>
                  <a:cubicBezTo>
                    <a:pt x="278" y="116"/>
                    <a:pt x="268" y="116"/>
                    <a:pt x="258" y="116"/>
                  </a:cubicBezTo>
                  <a:cubicBezTo>
                    <a:pt x="242" y="117"/>
                    <a:pt x="227" y="116"/>
                    <a:pt x="212" y="112"/>
                  </a:cubicBezTo>
                  <a:cubicBezTo>
                    <a:pt x="212" y="105"/>
                    <a:pt x="211" y="96"/>
                    <a:pt x="211" y="89"/>
                  </a:cubicBezTo>
                  <a:cubicBezTo>
                    <a:pt x="197" y="100"/>
                    <a:pt x="182" y="108"/>
                    <a:pt x="165" y="112"/>
                  </a:cubicBezTo>
                  <a:cubicBezTo>
                    <a:pt x="148" y="117"/>
                    <a:pt x="129" y="118"/>
                    <a:pt x="111" y="119"/>
                  </a:cubicBezTo>
                  <a:cubicBezTo>
                    <a:pt x="91" y="120"/>
                    <a:pt x="71" y="120"/>
                    <a:pt x="51" y="119"/>
                  </a:cubicBezTo>
                  <a:cubicBezTo>
                    <a:pt x="34" y="119"/>
                    <a:pt x="17" y="118"/>
                    <a:pt x="4" y="108"/>
                  </a:cubicBezTo>
                  <a:cubicBezTo>
                    <a:pt x="0" y="92"/>
                    <a:pt x="7" y="75"/>
                    <a:pt x="20" y="67"/>
                  </a:cubicBezTo>
                  <a:cubicBezTo>
                    <a:pt x="30" y="61"/>
                    <a:pt x="43" y="61"/>
                    <a:pt x="54" y="59"/>
                  </a:cubicBezTo>
                  <a:cubicBezTo>
                    <a:pt x="82" y="56"/>
                    <a:pt x="107" y="44"/>
                    <a:pt x="132" y="32"/>
                  </a:cubicBezTo>
                  <a:cubicBezTo>
                    <a:pt x="150" y="23"/>
                    <a:pt x="168" y="14"/>
                    <a:pt x="182" y="0"/>
                  </a:cubicBezTo>
                  <a:cubicBezTo>
                    <a:pt x="211" y="12"/>
                    <a:pt x="241" y="20"/>
                    <a:pt x="270" y="9"/>
                  </a:cubicBezTo>
                  <a:cubicBezTo>
                    <a:pt x="279" y="21"/>
                    <a:pt x="285" y="36"/>
                    <a:pt x="288" y="52"/>
                  </a:cubicBezTo>
                  <a:cubicBezTo>
                    <a:pt x="291" y="71"/>
                    <a:pt x="289" y="90"/>
                    <a:pt x="287" y="110"/>
                  </a:cubicBezTo>
                  <a:close/>
                </a:path>
              </a:pathLst>
            </a:custGeom>
            <a:solidFill>
              <a:srgbClr val="6955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81" name="Freeform 168">
              <a:extLst>
                <a:ext uri="{FF2B5EF4-FFF2-40B4-BE49-F238E27FC236}">
                  <a16:creationId xmlns:a16="http://schemas.microsoft.com/office/drawing/2014/main" id="{E0D5E88F-1D94-4456-A484-984D137FD703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5931" y="5646044"/>
              <a:ext cx="200565" cy="170622"/>
            </a:xfrm>
            <a:custGeom>
              <a:avLst/>
              <a:gdLst>
                <a:gd name="T0" fmla="*/ 184 w 188"/>
                <a:gd name="T1" fmla="*/ 86 h 160"/>
                <a:gd name="T2" fmla="*/ 159 w 188"/>
                <a:gd name="T3" fmla="*/ 118 h 160"/>
                <a:gd name="T4" fmla="*/ 88 w 188"/>
                <a:gd name="T5" fmla="*/ 154 h 160"/>
                <a:gd name="T6" fmla="*/ 12 w 188"/>
                <a:gd name="T7" fmla="*/ 143 h 160"/>
                <a:gd name="T8" fmla="*/ 0 w 188"/>
                <a:gd name="T9" fmla="*/ 127 h 160"/>
                <a:gd name="T10" fmla="*/ 6 w 188"/>
                <a:gd name="T11" fmla="*/ 107 h 160"/>
                <a:gd name="T12" fmla="*/ 20 w 188"/>
                <a:gd name="T13" fmla="*/ 90 h 160"/>
                <a:gd name="T14" fmla="*/ 85 w 188"/>
                <a:gd name="T15" fmla="*/ 0 h 160"/>
                <a:gd name="T16" fmla="*/ 166 w 188"/>
                <a:gd name="T17" fmla="*/ 4 h 160"/>
                <a:gd name="T18" fmla="*/ 184 w 188"/>
                <a:gd name="T19" fmla="*/ 86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8" h="160">
                  <a:moveTo>
                    <a:pt x="184" y="86"/>
                  </a:moveTo>
                  <a:cubicBezTo>
                    <a:pt x="182" y="100"/>
                    <a:pt x="170" y="110"/>
                    <a:pt x="159" y="118"/>
                  </a:cubicBezTo>
                  <a:cubicBezTo>
                    <a:pt x="138" y="134"/>
                    <a:pt x="114" y="147"/>
                    <a:pt x="88" y="154"/>
                  </a:cubicBezTo>
                  <a:cubicBezTo>
                    <a:pt x="62" y="160"/>
                    <a:pt x="37" y="152"/>
                    <a:pt x="12" y="143"/>
                  </a:cubicBezTo>
                  <a:cubicBezTo>
                    <a:pt x="5" y="141"/>
                    <a:pt x="1" y="134"/>
                    <a:pt x="0" y="127"/>
                  </a:cubicBezTo>
                  <a:cubicBezTo>
                    <a:pt x="0" y="120"/>
                    <a:pt x="3" y="113"/>
                    <a:pt x="6" y="107"/>
                  </a:cubicBezTo>
                  <a:cubicBezTo>
                    <a:pt x="10" y="101"/>
                    <a:pt x="15" y="96"/>
                    <a:pt x="20" y="90"/>
                  </a:cubicBezTo>
                  <a:cubicBezTo>
                    <a:pt x="42" y="65"/>
                    <a:pt x="70" y="31"/>
                    <a:pt x="85" y="0"/>
                  </a:cubicBezTo>
                  <a:cubicBezTo>
                    <a:pt x="103" y="18"/>
                    <a:pt x="142" y="16"/>
                    <a:pt x="166" y="4"/>
                  </a:cubicBezTo>
                  <a:cubicBezTo>
                    <a:pt x="177" y="29"/>
                    <a:pt x="188" y="58"/>
                    <a:pt x="184" y="86"/>
                  </a:cubicBezTo>
                  <a:close/>
                </a:path>
              </a:pathLst>
            </a:custGeom>
            <a:solidFill>
              <a:srgbClr val="6955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82" name="Freeform 169">
              <a:extLst>
                <a:ext uri="{FF2B5EF4-FFF2-40B4-BE49-F238E27FC236}">
                  <a16:creationId xmlns:a16="http://schemas.microsoft.com/office/drawing/2014/main" id="{7ADB66DE-6409-4F13-AD5D-B8C4C5007DE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3049" y="3643780"/>
              <a:ext cx="348023" cy="925426"/>
            </a:xfrm>
            <a:custGeom>
              <a:avLst/>
              <a:gdLst>
                <a:gd name="T0" fmla="*/ 326 w 326"/>
                <a:gd name="T1" fmla="*/ 848 h 866"/>
                <a:gd name="T2" fmla="*/ 35 w 326"/>
                <a:gd name="T3" fmla="*/ 831 h 866"/>
                <a:gd name="T4" fmla="*/ 21 w 326"/>
                <a:gd name="T5" fmla="*/ 377 h 866"/>
                <a:gd name="T6" fmla="*/ 61 w 326"/>
                <a:gd name="T7" fmla="*/ 165 h 866"/>
                <a:gd name="T8" fmla="*/ 87 w 326"/>
                <a:gd name="T9" fmla="*/ 105 h 866"/>
                <a:gd name="T10" fmla="*/ 169 w 326"/>
                <a:gd name="T11" fmla="*/ 3 h 866"/>
                <a:gd name="T12" fmla="*/ 319 w 326"/>
                <a:gd name="T13" fmla="*/ 62 h 866"/>
                <a:gd name="T14" fmla="*/ 308 w 326"/>
                <a:gd name="T15" fmla="*/ 277 h 866"/>
                <a:gd name="T16" fmla="*/ 301 w 326"/>
                <a:gd name="T17" fmla="*/ 548 h 866"/>
                <a:gd name="T18" fmla="*/ 326 w 326"/>
                <a:gd name="T19" fmla="*/ 848 h 8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26" h="866">
                  <a:moveTo>
                    <a:pt x="326" y="848"/>
                  </a:moveTo>
                  <a:cubicBezTo>
                    <a:pt x="230" y="866"/>
                    <a:pt x="129" y="859"/>
                    <a:pt x="35" y="831"/>
                  </a:cubicBezTo>
                  <a:cubicBezTo>
                    <a:pt x="0" y="683"/>
                    <a:pt x="7" y="528"/>
                    <a:pt x="21" y="377"/>
                  </a:cubicBezTo>
                  <a:cubicBezTo>
                    <a:pt x="28" y="305"/>
                    <a:pt x="37" y="233"/>
                    <a:pt x="61" y="165"/>
                  </a:cubicBezTo>
                  <a:cubicBezTo>
                    <a:pt x="68" y="145"/>
                    <a:pt x="77" y="124"/>
                    <a:pt x="87" y="105"/>
                  </a:cubicBezTo>
                  <a:cubicBezTo>
                    <a:pt x="108" y="66"/>
                    <a:pt x="135" y="31"/>
                    <a:pt x="169" y="3"/>
                  </a:cubicBezTo>
                  <a:cubicBezTo>
                    <a:pt x="174" y="0"/>
                    <a:pt x="268" y="59"/>
                    <a:pt x="319" y="62"/>
                  </a:cubicBezTo>
                  <a:cubicBezTo>
                    <a:pt x="315" y="134"/>
                    <a:pt x="312" y="206"/>
                    <a:pt x="308" y="277"/>
                  </a:cubicBezTo>
                  <a:cubicBezTo>
                    <a:pt x="304" y="368"/>
                    <a:pt x="300" y="458"/>
                    <a:pt x="301" y="548"/>
                  </a:cubicBezTo>
                  <a:cubicBezTo>
                    <a:pt x="302" y="647"/>
                    <a:pt x="312" y="750"/>
                    <a:pt x="326" y="848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83" name="Freeform 170">
              <a:extLst>
                <a:ext uri="{FF2B5EF4-FFF2-40B4-BE49-F238E27FC236}">
                  <a16:creationId xmlns:a16="http://schemas.microsoft.com/office/drawing/2014/main" id="{55CF4524-82DF-4073-BA16-A529914B5691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4970" y="4199149"/>
              <a:ext cx="184746" cy="366667"/>
            </a:xfrm>
            <a:custGeom>
              <a:avLst/>
              <a:gdLst>
                <a:gd name="T0" fmla="*/ 61 w 173"/>
                <a:gd name="T1" fmla="*/ 25 h 343"/>
                <a:gd name="T2" fmla="*/ 173 w 173"/>
                <a:gd name="T3" fmla="*/ 0 h 343"/>
                <a:gd name="T4" fmla="*/ 166 w 173"/>
                <a:gd name="T5" fmla="*/ 15 h 343"/>
                <a:gd name="T6" fmla="*/ 139 w 173"/>
                <a:gd name="T7" fmla="*/ 144 h 343"/>
                <a:gd name="T8" fmla="*/ 85 w 173"/>
                <a:gd name="T9" fmla="*/ 321 h 343"/>
                <a:gd name="T10" fmla="*/ 31 w 173"/>
                <a:gd name="T11" fmla="*/ 333 h 343"/>
                <a:gd name="T12" fmla="*/ 5 w 173"/>
                <a:gd name="T13" fmla="*/ 282 h 343"/>
                <a:gd name="T14" fmla="*/ 61 w 173"/>
                <a:gd name="T15" fmla="*/ 25 h 3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3" h="343">
                  <a:moveTo>
                    <a:pt x="61" y="25"/>
                  </a:moveTo>
                  <a:cubicBezTo>
                    <a:pt x="98" y="24"/>
                    <a:pt x="141" y="12"/>
                    <a:pt x="173" y="0"/>
                  </a:cubicBezTo>
                  <a:cubicBezTo>
                    <a:pt x="171" y="5"/>
                    <a:pt x="168" y="10"/>
                    <a:pt x="166" y="15"/>
                  </a:cubicBezTo>
                  <a:cubicBezTo>
                    <a:pt x="145" y="54"/>
                    <a:pt x="145" y="100"/>
                    <a:pt x="139" y="144"/>
                  </a:cubicBezTo>
                  <a:cubicBezTo>
                    <a:pt x="131" y="204"/>
                    <a:pt x="118" y="269"/>
                    <a:pt x="85" y="321"/>
                  </a:cubicBezTo>
                  <a:cubicBezTo>
                    <a:pt x="74" y="338"/>
                    <a:pt x="49" y="343"/>
                    <a:pt x="31" y="333"/>
                  </a:cubicBezTo>
                  <a:cubicBezTo>
                    <a:pt x="14" y="323"/>
                    <a:pt x="0" y="302"/>
                    <a:pt x="5" y="282"/>
                  </a:cubicBezTo>
                  <a:cubicBezTo>
                    <a:pt x="26" y="197"/>
                    <a:pt x="46" y="112"/>
                    <a:pt x="61" y="2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84" name="Freeform 171">
              <a:extLst>
                <a:ext uri="{FF2B5EF4-FFF2-40B4-BE49-F238E27FC236}">
                  <a16:creationId xmlns:a16="http://schemas.microsoft.com/office/drawing/2014/main" id="{0E836C40-8F01-4020-86A2-204AC059E729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9941" y="3699148"/>
              <a:ext cx="154238" cy="466103"/>
            </a:xfrm>
            <a:custGeom>
              <a:avLst/>
              <a:gdLst>
                <a:gd name="T0" fmla="*/ 136 w 144"/>
                <a:gd name="T1" fmla="*/ 258 h 436"/>
                <a:gd name="T2" fmla="*/ 123 w 144"/>
                <a:gd name="T3" fmla="*/ 436 h 436"/>
                <a:gd name="T4" fmla="*/ 14 w 144"/>
                <a:gd name="T5" fmla="*/ 394 h 436"/>
                <a:gd name="T6" fmla="*/ 0 w 144"/>
                <a:gd name="T7" fmla="*/ 54 h 436"/>
                <a:gd name="T8" fmla="*/ 136 w 144"/>
                <a:gd name="T9" fmla="*/ 0 h 436"/>
                <a:gd name="T10" fmla="*/ 144 w 144"/>
                <a:gd name="T11" fmla="*/ 13 h 436"/>
                <a:gd name="T12" fmla="*/ 131 w 144"/>
                <a:gd name="T13" fmla="*/ 123 h 436"/>
                <a:gd name="T14" fmla="*/ 136 w 144"/>
                <a:gd name="T15" fmla="*/ 258 h 4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4" h="436">
                  <a:moveTo>
                    <a:pt x="136" y="258"/>
                  </a:moveTo>
                  <a:cubicBezTo>
                    <a:pt x="137" y="317"/>
                    <a:pt x="139" y="380"/>
                    <a:pt x="123" y="436"/>
                  </a:cubicBezTo>
                  <a:cubicBezTo>
                    <a:pt x="14" y="394"/>
                    <a:pt x="14" y="394"/>
                    <a:pt x="14" y="394"/>
                  </a:cubicBezTo>
                  <a:cubicBezTo>
                    <a:pt x="26" y="280"/>
                    <a:pt x="26" y="166"/>
                    <a:pt x="0" y="54"/>
                  </a:cubicBezTo>
                  <a:cubicBezTo>
                    <a:pt x="49" y="47"/>
                    <a:pt x="96" y="29"/>
                    <a:pt x="136" y="0"/>
                  </a:cubicBezTo>
                  <a:cubicBezTo>
                    <a:pt x="144" y="13"/>
                    <a:pt x="144" y="13"/>
                    <a:pt x="144" y="13"/>
                  </a:cubicBezTo>
                  <a:cubicBezTo>
                    <a:pt x="133" y="47"/>
                    <a:pt x="132" y="87"/>
                    <a:pt x="131" y="123"/>
                  </a:cubicBezTo>
                  <a:cubicBezTo>
                    <a:pt x="131" y="168"/>
                    <a:pt x="136" y="213"/>
                    <a:pt x="136" y="258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85" name="Freeform 172">
              <a:extLst>
                <a:ext uri="{FF2B5EF4-FFF2-40B4-BE49-F238E27FC236}">
                  <a16:creationId xmlns:a16="http://schemas.microsoft.com/office/drawing/2014/main" id="{63D948CA-44D9-4B33-BF1C-4F103B4FAA28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1806" y="3616097"/>
              <a:ext cx="121469" cy="139548"/>
            </a:xfrm>
            <a:custGeom>
              <a:avLst/>
              <a:gdLst>
                <a:gd name="T0" fmla="*/ 114 w 114"/>
                <a:gd name="T1" fmla="*/ 29 h 131"/>
                <a:gd name="T2" fmla="*/ 32 w 114"/>
                <a:gd name="T3" fmla="*/ 131 h 131"/>
                <a:gd name="T4" fmla="*/ 0 w 114"/>
                <a:gd name="T5" fmla="*/ 106 h 131"/>
                <a:gd name="T6" fmla="*/ 86 w 114"/>
                <a:gd name="T7" fmla="*/ 0 h 131"/>
                <a:gd name="T8" fmla="*/ 114 w 114"/>
                <a:gd name="T9" fmla="*/ 29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4" h="131">
                  <a:moveTo>
                    <a:pt x="114" y="29"/>
                  </a:moveTo>
                  <a:cubicBezTo>
                    <a:pt x="80" y="57"/>
                    <a:pt x="53" y="92"/>
                    <a:pt x="32" y="131"/>
                  </a:cubicBezTo>
                  <a:cubicBezTo>
                    <a:pt x="21" y="123"/>
                    <a:pt x="11" y="115"/>
                    <a:pt x="0" y="106"/>
                  </a:cubicBezTo>
                  <a:cubicBezTo>
                    <a:pt x="32" y="75"/>
                    <a:pt x="70" y="42"/>
                    <a:pt x="86" y="0"/>
                  </a:cubicBezTo>
                  <a:cubicBezTo>
                    <a:pt x="95" y="11"/>
                    <a:pt x="102" y="21"/>
                    <a:pt x="114" y="29"/>
                  </a:cubicBezTo>
                  <a:close/>
                </a:path>
              </a:pathLst>
            </a:custGeom>
            <a:solidFill>
              <a:schemeClr val="accent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86" name="Freeform 173">
              <a:extLst>
                <a:ext uri="{FF2B5EF4-FFF2-40B4-BE49-F238E27FC236}">
                  <a16:creationId xmlns:a16="http://schemas.microsoft.com/office/drawing/2014/main" id="{90FAE0AE-FF31-42BE-8621-96C211804B6B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5139" y="3652255"/>
              <a:ext cx="66667" cy="107910"/>
            </a:xfrm>
            <a:custGeom>
              <a:avLst/>
              <a:gdLst>
                <a:gd name="T0" fmla="*/ 118 w 118"/>
                <a:gd name="T1" fmla="*/ 136 h 191"/>
                <a:gd name="T2" fmla="*/ 65 w 118"/>
                <a:gd name="T3" fmla="*/ 191 h 191"/>
                <a:gd name="T4" fmla="*/ 16 w 118"/>
                <a:gd name="T5" fmla="*/ 108 h 191"/>
                <a:gd name="T6" fmla="*/ 0 w 118"/>
                <a:gd name="T7" fmla="*/ 83 h 191"/>
                <a:gd name="T8" fmla="*/ 25 w 118"/>
                <a:gd name="T9" fmla="*/ 0 h 191"/>
                <a:gd name="T10" fmla="*/ 118 w 118"/>
                <a:gd name="T11" fmla="*/ 136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8" h="191">
                  <a:moveTo>
                    <a:pt x="118" y="136"/>
                  </a:moveTo>
                  <a:lnTo>
                    <a:pt x="65" y="191"/>
                  </a:lnTo>
                  <a:lnTo>
                    <a:pt x="16" y="108"/>
                  </a:lnTo>
                  <a:lnTo>
                    <a:pt x="0" y="83"/>
                  </a:lnTo>
                  <a:lnTo>
                    <a:pt x="25" y="0"/>
                  </a:lnTo>
                  <a:lnTo>
                    <a:pt x="118" y="136"/>
                  </a:lnTo>
                  <a:close/>
                </a:path>
              </a:pathLst>
            </a:custGeom>
            <a:solidFill>
              <a:schemeClr val="accent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87" name="Freeform 174">
              <a:extLst>
                <a:ext uri="{FF2B5EF4-FFF2-40B4-BE49-F238E27FC236}">
                  <a16:creationId xmlns:a16="http://schemas.microsoft.com/office/drawing/2014/main" id="{2CC9344B-99E0-43A8-8AE1-7D145459A78D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9207" y="3756775"/>
              <a:ext cx="273447" cy="470057"/>
            </a:xfrm>
            <a:custGeom>
              <a:avLst/>
              <a:gdLst>
                <a:gd name="T0" fmla="*/ 256 w 256"/>
                <a:gd name="T1" fmla="*/ 393 h 440"/>
                <a:gd name="T2" fmla="*/ 216 w 256"/>
                <a:gd name="T3" fmla="*/ 414 h 440"/>
                <a:gd name="T4" fmla="*/ 104 w 256"/>
                <a:gd name="T5" fmla="*/ 439 h 440"/>
                <a:gd name="T6" fmla="*/ 33 w 256"/>
                <a:gd name="T7" fmla="*/ 412 h 440"/>
                <a:gd name="T8" fmla="*/ 104 w 256"/>
                <a:gd name="T9" fmla="*/ 0 h 440"/>
                <a:gd name="T10" fmla="*/ 118 w 256"/>
                <a:gd name="T11" fmla="*/ 340 h 440"/>
                <a:gd name="T12" fmla="*/ 227 w 256"/>
                <a:gd name="T13" fmla="*/ 382 h 440"/>
                <a:gd name="T14" fmla="*/ 256 w 256"/>
                <a:gd name="T15" fmla="*/ 393 h 4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6" h="440">
                  <a:moveTo>
                    <a:pt x="256" y="393"/>
                  </a:moveTo>
                  <a:cubicBezTo>
                    <a:pt x="251" y="398"/>
                    <a:pt x="236" y="406"/>
                    <a:pt x="216" y="414"/>
                  </a:cubicBezTo>
                  <a:cubicBezTo>
                    <a:pt x="184" y="426"/>
                    <a:pt x="141" y="438"/>
                    <a:pt x="104" y="439"/>
                  </a:cubicBezTo>
                  <a:cubicBezTo>
                    <a:pt x="72" y="440"/>
                    <a:pt x="45" y="434"/>
                    <a:pt x="33" y="412"/>
                  </a:cubicBezTo>
                  <a:cubicBezTo>
                    <a:pt x="0" y="349"/>
                    <a:pt x="104" y="0"/>
                    <a:pt x="104" y="0"/>
                  </a:cubicBezTo>
                  <a:cubicBezTo>
                    <a:pt x="130" y="112"/>
                    <a:pt x="130" y="226"/>
                    <a:pt x="118" y="340"/>
                  </a:cubicBezTo>
                  <a:cubicBezTo>
                    <a:pt x="227" y="382"/>
                    <a:pt x="227" y="382"/>
                    <a:pt x="227" y="382"/>
                  </a:cubicBezTo>
                  <a:lnTo>
                    <a:pt x="256" y="393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88" name="Freeform 175">
              <a:extLst>
                <a:ext uri="{FF2B5EF4-FFF2-40B4-BE49-F238E27FC236}">
                  <a16:creationId xmlns:a16="http://schemas.microsoft.com/office/drawing/2014/main" id="{F1DD4E8D-B892-453A-B363-D3BB1144E293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3896" y="3991239"/>
              <a:ext cx="146328" cy="128814"/>
            </a:xfrm>
            <a:custGeom>
              <a:avLst/>
              <a:gdLst>
                <a:gd name="T0" fmla="*/ 104 w 137"/>
                <a:gd name="T1" fmla="*/ 121 h 121"/>
                <a:gd name="T2" fmla="*/ 12 w 137"/>
                <a:gd name="T3" fmla="*/ 103 h 121"/>
                <a:gd name="T4" fmla="*/ 2 w 137"/>
                <a:gd name="T5" fmla="*/ 98 h 121"/>
                <a:gd name="T6" fmla="*/ 6 w 137"/>
                <a:gd name="T7" fmla="*/ 91 h 121"/>
                <a:gd name="T8" fmla="*/ 18 w 137"/>
                <a:gd name="T9" fmla="*/ 64 h 121"/>
                <a:gd name="T10" fmla="*/ 22 w 137"/>
                <a:gd name="T11" fmla="*/ 33 h 121"/>
                <a:gd name="T12" fmla="*/ 36 w 137"/>
                <a:gd name="T13" fmla="*/ 6 h 121"/>
                <a:gd name="T14" fmla="*/ 67 w 137"/>
                <a:gd name="T15" fmla="*/ 2 h 121"/>
                <a:gd name="T16" fmla="*/ 98 w 137"/>
                <a:gd name="T17" fmla="*/ 14 h 121"/>
                <a:gd name="T18" fmla="*/ 137 w 137"/>
                <a:gd name="T19" fmla="*/ 33 h 121"/>
                <a:gd name="T20" fmla="*/ 104 w 137"/>
                <a:gd name="T21" fmla="*/ 121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7" h="121">
                  <a:moveTo>
                    <a:pt x="104" y="121"/>
                  </a:moveTo>
                  <a:cubicBezTo>
                    <a:pt x="72" y="116"/>
                    <a:pt x="43" y="108"/>
                    <a:pt x="12" y="103"/>
                  </a:cubicBezTo>
                  <a:cubicBezTo>
                    <a:pt x="8" y="102"/>
                    <a:pt x="4" y="101"/>
                    <a:pt x="2" y="98"/>
                  </a:cubicBezTo>
                  <a:cubicBezTo>
                    <a:pt x="0" y="95"/>
                    <a:pt x="2" y="90"/>
                    <a:pt x="6" y="91"/>
                  </a:cubicBezTo>
                  <a:cubicBezTo>
                    <a:pt x="5" y="81"/>
                    <a:pt x="10" y="69"/>
                    <a:pt x="18" y="64"/>
                  </a:cubicBezTo>
                  <a:cubicBezTo>
                    <a:pt x="15" y="54"/>
                    <a:pt x="15" y="41"/>
                    <a:pt x="22" y="33"/>
                  </a:cubicBezTo>
                  <a:cubicBezTo>
                    <a:pt x="20" y="23"/>
                    <a:pt x="27" y="11"/>
                    <a:pt x="36" y="6"/>
                  </a:cubicBezTo>
                  <a:cubicBezTo>
                    <a:pt x="45" y="0"/>
                    <a:pt x="57" y="0"/>
                    <a:pt x="67" y="2"/>
                  </a:cubicBezTo>
                  <a:cubicBezTo>
                    <a:pt x="78" y="4"/>
                    <a:pt x="88" y="9"/>
                    <a:pt x="98" y="14"/>
                  </a:cubicBezTo>
                  <a:cubicBezTo>
                    <a:pt x="111" y="20"/>
                    <a:pt x="124" y="26"/>
                    <a:pt x="137" y="33"/>
                  </a:cubicBezTo>
                  <a:cubicBezTo>
                    <a:pt x="123" y="60"/>
                    <a:pt x="111" y="92"/>
                    <a:pt x="104" y="121"/>
                  </a:cubicBezTo>
                  <a:close/>
                </a:path>
              </a:pathLst>
            </a:custGeom>
            <a:solidFill>
              <a:srgbClr val="F6EE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pic>
          <p:nvPicPr>
            <p:cNvPr id="11440" name="Picture 176">
              <a:extLst>
                <a:ext uri="{FF2B5EF4-FFF2-40B4-BE49-F238E27FC236}">
                  <a16:creationId xmlns:a16="http://schemas.microsoft.com/office/drawing/2014/main" id="{64747CAF-5899-4224-9088-EAC01EE6524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459546" y="4021747"/>
              <a:ext cx="89831" cy="11581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89" name="Freeform 177">
              <a:extLst>
                <a:ext uri="{FF2B5EF4-FFF2-40B4-BE49-F238E27FC236}">
                  <a16:creationId xmlns:a16="http://schemas.microsoft.com/office/drawing/2014/main" id="{5B1151F5-E1F5-492F-BEC8-6ABDC8DD29CA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7964" y="3709882"/>
              <a:ext cx="511865" cy="480792"/>
            </a:xfrm>
            <a:custGeom>
              <a:avLst/>
              <a:gdLst>
                <a:gd name="T0" fmla="*/ 472 w 479"/>
                <a:gd name="T1" fmla="*/ 167 h 450"/>
                <a:gd name="T2" fmla="*/ 365 w 479"/>
                <a:gd name="T3" fmla="*/ 427 h 450"/>
                <a:gd name="T4" fmla="*/ 283 w 479"/>
                <a:gd name="T5" fmla="*/ 445 h 450"/>
                <a:gd name="T6" fmla="*/ 107 w 479"/>
                <a:gd name="T7" fmla="*/ 437 h 450"/>
                <a:gd name="T8" fmla="*/ 0 w 479"/>
                <a:gd name="T9" fmla="*/ 396 h 450"/>
                <a:gd name="T10" fmla="*/ 44 w 479"/>
                <a:gd name="T11" fmla="*/ 296 h 450"/>
                <a:gd name="T12" fmla="*/ 226 w 479"/>
                <a:gd name="T13" fmla="*/ 299 h 450"/>
                <a:gd name="T14" fmla="*/ 417 w 479"/>
                <a:gd name="T15" fmla="*/ 0 h 450"/>
                <a:gd name="T16" fmla="*/ 450 w 479"/>
                <a:gd name="T17" fmla="*/ 10 h 450"/>
                <a:gd name="T18" fmla="*/ 467 w 479"/>
                <a:gd name="T19" fmla="*/ 42 h 450"/>
                <a:gd name="T20" fmla="*/ 472 w 479"/>
                <a:gd name="T21" fmla="*/ 167 h 4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79" h="450">
                  <a:moveTo>
                    <a:pt x="472" y="167"/>
                  </a:moveTo>
                  <a:cubicBezTo>
                    <a:pt x="459" y="261"/>
                    <a:pt x="422" y="351"/>
                    <a:pt x="365" y="427"/>
                  </a:cubicBezTo>
                  <a:cubicBezTo>
                    <a:pt x="348" y="450"/>
                    <a:pt x="311" y="445"/>
                    <a:pt x="283" y="445"/>
                  </a:cubicBezTo>
                  <a:cubicBezTo>
                    <a:pt x="240" y="445"/>
                    <a:pt x="123" y="437"/>
                    <a:pt x="107" y="437"/>
                  </a:cubicBezTo>
                  <a:cubicBezTo>
                    <a:pt x="0" y="396"/>
                    <a:pt x="0" y="396"/>
                    <a:pt x="0" y="396"/>
                  </a:cubicBezTo>
                  <a:cubicBezTo>
                    <a:pt x="5" y="360"/>
                    <a:pt x="21" y="325"/>
                    <a:pt x="44" y="296"/>
                  </a:cubicBezTo>
                  <a:cubicBezTo>
                    <a:pt x="226" y="299"/>
                    <a:pt x="226" y="299"/>
                    <a:pt x="226" y="299"/>
                  </a:cubicBezTo>
                  <a:cubicBezTo>
                    <a:pt x="417" y="0"/>
                    <a:pt x="417" y="0"/>
                    <a:pt x="417" y="0"/>
                  </a:cubicBezTo>
                  <a:cubicBezTo>
                    <a:pt x="429" y="0"/>
                    <a:pt x="441" y="2"/>
                    <a:pt x="450" y="10"/>
                  </a:cubicBezTo>
                  <a:cubicBezTo>
                    <a:pt x="458" y="19"/>
                    <a:pt x="463" y="31"/>
                    <a:pt x="467" y="42"/>
                  </a:cubicBezTo>
                  <a:cubicBezTo>
                    <a:pt x="479" y="83"/>
                    <a:pt x="478" y="125"/>
                    <a:pt x="472" y="167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90" name="Freeform 178">
              <a:extLst>
                <a:ext uri="{FF2B5EF4-FFF2-40B4-BE49-F238E27FC236}">
                  <a16:creationId xmlns:a16="http://schemas.microsoft.com/office/drawing/2014/main" id="{F2F72C92-CF93-4D50-8161-A8A3E9FA4641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3840" y="3914967"/>
              <a:ext cx="195481" cy="125989"/>
            </a:xfrm>
            <a:custGeom>
              <a:avLst/>
              <a:gdLst>
                <a:gd name="T0" fmla="*/ 0 w 183"/>
                <a:gd name="T1" fmla="*/ 107 h 118"/>
                <a:gd name="T2" fmla="*/ 74 w 183"/>
                <a:gd name="T3" fmla="*/ 23 h 118"/>
                <a:gd name="T4" fmla="*/ 98 w 183"/>
                <a:gd name="T5" fmla="*/ 4 h 118"/>
                <a:gd name="T6" fmla="*/ 131 w 183"/>
                <a:gd name="T7" fmla="*/ 4 h 118"/>
                <a:gd name="T8" fmla="*/ 154 w 183"/>
                <a:gd name="T9" fmla="*/ 10 h 118"/>
                <a:gd name="T10" fmla="*/ 170 w 183"/>
                <a:gd name="T11" fmla="*/ 26 h 118"/>
                <a:gd name="T12" fmla="*/ 161 w 183"/>
                <a:gd name="T13" fmla="*/ 33 h 118"/>
                <a:gd name="T14" fmla="*/ 176 w 183"/>
                <a:gd name="T15" fmla="*/ 42 h 118"/>
                <a:gd name="T16" fmla="*/ 182 w 183"/>
                <a:gd name="T17" fmla="*/ 54 h 118"/>
                <a:gd name="T18" fmla="*/ 174 w 183"/>
                <a:gd name="T19" fmla="*/ 64 h 118"/>
                <a:gd name="T20" fmla="*/ 161 w 183"/>
                <a:gd name="T21" fmla="*/ 75 h 118"/>
                <a:gd name="T22" fmla="*/ 143 w 183"/>
                <a:gd name="T23" fmla="*/ 83 h 118"/>
                <a:gd name="T24" fmla="*/ 92 w 183"/>
                <a:gd name="T25" fmla="*/ 90 h 118"/>
                <a:gd name="T26" fmla="*/ 0 w 183"/>
                <a:gd name="T27" fmla="*/ 107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83" h="118">
                  <a:moveTo>
                    <a:pt x="0" y="107"/>
                  </a:moveTo>
                  <a:cubicBezTo>
                    <a:pt x="24" y="79"/>
                    <a:pt x="49" y="51"/>
                    <a:pt x="74" y="23"/>
                  </a:cubicBezTo>
                  <a:cubicBezTo>
                    <a:pt x="81" y="15"/>
                    <a:pt x="88" y="8"/>
                    <a:pt x="98" y="4"/>
                  </a:cubicBezTo>
                  <a:cubicBezTo>
                    <a:pt x="108" y="0"/>
                    <a:pt x="120" y="2"/>
                    <a:pt x="131" y="4"/>
                  </a:cubicBezTo>
                  <a:cubicBezTo>
                    <a:pt x="139" y="5"/>
                    <a:pt x="147" y="6"/>
                    <a:pt x="154" y="10"/>
                  </a:cubicBezTo>
                  <a:cubicBezTo>
                    <a:pt x="161" y="13"/>
                    <a:pt x="167" y="19"/>
                    <a:pt x="170" y="26"/>
                  </a:cubicBezTo>
                  <a:cubicBezTo>
                    <a:pt x="167" y="28"/>
                    <a:pt x="164" y="31"/>
                    <a:pt x="161" y="33"/>
                  </a:cubicBezTo>
                  <a:cubicBezTo>
                    <a:pt x="164" y="38"/>
                    <a:pt x="171" y="38"/>
                    <a:pt x="176" y="42"/>
                  </a:cubicBezTo>
                  <a:cubicBezTo>
                    <a:pt x="180" y="44"/>
                    <a:pt x="183" y="49"/>
                    <a:pt x="182" y="54"/>
                  </a:cubicBezTo>
                  <a:cubicBezTo>
                    <a:pt x="182" y="58"/>
                    <a:pt x="179" y="63"/>
                    <a:pt x="174" y="64"/>
                  </a:cubicBezTo>
                  <a:cubicBezTo>
                    <a:pt x="173" y="69"/>
                    <a:pt x="165" y="72"/>
                    <a:pt x="161" y="75"/>
                  </a:cubicBezTo>
                  <a:cubicBezTo>
                    <a:pt x="156" y="79"/>
                    <a:pt x="150" y="81"/>
                    <a:pt x="143" y="83"/>
                  </a:cubicBezTo>
                  <a:cubicBezTo>
                    <a:pt x="127" y="88"/>
                    <a:pt x="109" y="89"/>
                    <a:pt x="92" y="90"/>
                  </a:cubicBezTo>
                  <a:cubicBezTo>
                    <a:pt x="69" y="112"/>
                    <a:pt x="30" y="118"/>
                    <a:pt x="0" y="107"/>
                  </a:cubicBezTo>
                  <a:close/>
                </a:path>
              </a:pathLst>
            </a:custGeom>
            <a:solidFill>
              <a:srgbClr val="F6EE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91" name="Freeform 179">
              <a:extLst>
                <a:ext uri="{FF2B5EF4-FFF2-40B4-BE49-F238E27FC236}">
                  <a16:creationId xmlns:a16="http://schemas.microsoft.com/office/drawing/2014/main" id="{B77E56E3-BA45-495F-87AE-ED3CA33365B1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4574" y="3533611"/>
              <a:ext cx="179096" cy="55367"/>
            </a:xfrm>
            <a:custGeom>
              <a:avLst/>
              <a:gdLst>
                <a:gd name="T0" fmla="*/ 165 w 168"/>
                <a:gd name="T1" fmla="*/ 21 h 52"/>
                <a:gd name="T2" fmla="*/ 151 w 168"/>
                <a:gd name="T3" fmla="*/ 5 h 52"/>
                <a:gd name="T4" fmla="*/ 155 w 168"/>
                <a:gd name="T5" fmla="*/ 28 h 52"/>
                <a:gd name="T6" fmla="*/ 132 w 168"/>
                <a:gd name="T7" fmla="*/ 26 h 52"/>
                <a:gd name="T8" fmla="*/ 111 w 168"/>
                <a:gd name="T9" fmla="*/ 12 h 52"/>
                <a:gd name="T10" fmla="*/ 84 w 168"/>
                <a:gd name="T11" fmla="*/ 7 h 52"/>
                <a:gd name="T12" fmla="*/ 57 w 168"/>
                <a:gd name="T13" fmla="*/ 12 h 52"/>
                <a:gd name="T14" fmla="*/ 36 w 168"/>
                <a:gd name="T15" fmla="*/ 26 h 52"/>
                <a:gd name="T16" fmla="*/ 13 w 168"/>
                <a:gd name="T17" fmla="*/ 28 h 52"/>
                <a:gd name="T18" fmla="*/ 17 w 168"/>
                <a:gd name="T19" fmla="*/ 5 h 52"/>
                <a:gd name="T20" fmla="*/ 3 w 168"/>
                <a:gd name="T21" fmla="*/ 21 h 52"/>
                <a:gd name="T22" fmla="*/ 12 w 168"/>
                <a:gd name="T23" fmla="*/ 41 h 52"/>
                <a:gd name="T24" fmla="*/ 33 w 168"/>
                <a:gd name="T25" fmla="*/ 50 h 52"/>
                <a:gd name="T26" fmla="*/ 84 w 168"/>
                <a:gd name="T27" fmla="*/ 30 h 52"/>
                <a:gd name="T28" fmla="*/ 135 w 168"/>
                <a:gd name="T29" fmla="*/ 50 h 52"/>
                <a:gd name="T30" fmla="*/ 156 w 168"/>
                <a:gd name="T31" fmla="*/ 41 h 52"/>
                <a:gd name="T32" fmla="*/ 165 w 168"/>
                <a:gd name="T33" fmla="*/ 21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68" h="52">
                  <a:moveTo>
                    <a:pt x="165" y="21"/>
                  </a:moveTo>
                  <a:cubicBezTo>
                    <a:pt x="165" y="13"/>
                    <a:pt x="145" y="0"/>
                    <a:pt x="151" y="5"/>
                  </a:cubicBezTo>
                  <a:cubicBezTo>
                    <a:pt x="168" y="19"/>
                    <a:pt x="155" y="28"/>
                    <a:pt x="155" y="28"/>
                  </a:cubicBezTo>
                  <a:cubicBezTo>
                    <a:pt x="148" y="32"/>
                    <a:pt x="139" y="30"/>
                    <a:pt x="132" y="26"/>
                  </a:cubicBezTo>
                  <a:cubicBezTo>
                    <a:pt x="125" y="22"/>
                    <a:pt x="119" y="16"/>
                    <a:pt x="111" y="12"/>
                  </a:cubicBezTo>
                  <a:cubicBezTo>
                    <a:pt x="103" y="7"/>
                    <a:pt x="93" y="7"/>
                    <a:pt x="84" y="7"/>
                  </a:cubicBezTo>
                  <a:cubicBezTo>
                    <a:pt x="75" y="7"/>
                    <a:pt x="65" y="7"/>
                    <a:pt x="57" y="12"/>
                  </a:cubicBezTo>
                  <a:cubicBezTo>
                    <a:pt x="50" y="16"/>
                    <a:pt x="44" y="22"/>
                    <a:pt x="36" y="26"/>
                  </a:cubicBezTo>
                  <a:cubicBezTo>
                    <a:pt x="29" y="30"/>
                    <a:pt x="20" y="32"/>
                    <a:pt x="13" y="28"/>
                  </a:cubicBezTo>
                  <a:cubicBezTo>
                    <a:pt x="13" y="28"/>
                    <a:pt x="0" y="19"/>
                    <a:pt x="17" y="5"/>
                  </a:cubicBezTo>
                  <a:cubicBezTo>
                    <a:pt x="23" y="0"/>
                    <a:pt x="3" y="13"/>
                    <a:pt x="3" y="21"/>
                  </a:cubicBezTo>
                  <a:cubicBezTo>
                    <a:pt x="2" y="29"/>
                    <a:pt x="6" y="36"/>
                    <a:pt x="12" y="41"/>
                  </a:cubicBezTo>
                  <a:cubicBezTo>
                    <a:pt x="18" y="46"/>
                    <a:pt x="25" y="49"/>
                    <a:pt x="33" y="50"/>
                  </a:cubicBezTo>
                  <a:cubicBezTo>
                    <a:pt x="52" y="52"/>
                    <a:pt x="71" y="44"/>
                    <a:pt x="84" y="30"/>
                  </a:cubicBezTo>
                  <a:cubicBezTo>
                    <a:pt x="97" y="44"/>
                    <a:pt x="116" y="52"/>
                    <a:pt x="135" y="50"/>
                  </a:cubicBezTo>
                  <a:cubicBezTo>
                    <a:pt x="143" y="49"/>
                    <a:pt x="150" y="46"/>
                    <a:pt x="156" y="41"/>
                  </a:cubicBezTo>
                  <a:cubicBezTo>
                    <a:pt x="162" y="36"/>
                    <a:pt x="166" y="29"/>
                    <a:pt x="165" y="21"/>
                  </a:cubicBezTo>
                  <a:close/>
                </a:path>
              </a:pathLst>
            </a:custGeom>
            <a:solidFill>
              <a:srgbClr val="6955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1392" name="Freeform 180">
              <a:extLst>
                <a:ext uri="{FF2B5EF4-FFF2-40B4-BE49-F238E27FC236}">
                  <a16:creationId xmlns:a16="http://schemas.microsoft.com/office/drawing/2014/main" id="{A65D7F16-A341-48DB-B943-4492246EBF6A}"/>
                </a:ext>
              </a:extLst>
            </p:cNvPr>
            <p:cNvSpPr>
              <a:spLocks/>
            </p:cNvSpPr>
            <p:nvPr/>
          </p:nvSpPr>
          <p:spPr bwMode="auto">
            <a:xfrm>
              <a:off x="672539" y="3604232"/>
              <a:ext cx="493221" cy="906217"/>
            </a:xfrm>
            <a:custGeom>
              <a:avLst/>
              <a:gdLst>
                <a:gd name="T0" fmla="*/ 460 w 462"/>
                <a:gd name="T1" fmla="*/ 407 h 848"/>
                <a:gd name="T2" fmla="*/ 460 w 462"/>
                <a:gd name="T3" fmla="*/ 427 h 848"/>
                <a:gd name="T4" fmla="*/ 319 w 462"/>
                <a:gd name="T5" fmla="*/ 505 h 848"/>
                <a:gd name="T6" fmla="*/ 311 w 462"/>
                <a:gd name="T7" fmla="*/ 595 h 848"/>
                <a:gd name="T8" fmla="*/ 455 w 462"/>
                <a:gd name="T9" fmla="*/ 571 h 848"/>
                <a:gd name="T10" fmla="*/ 444 w 462"/>
                <a:gd name="T11" fmla="*/ 740 h 848"/>
                <a:gd name="T12" fmla="*/ 452 w 462"/>
                <a:gd name="T13" fmla="*/ 810 h 848"/>
                <a:gd name="T14" fmla="*/ 443 w 462"/>
                <a:gd name="T15" fmla="*/ 813 h 848"/>
                <a:gd name="T16" fmla="*/ 246 w 462"/>
                <a:gd name="T17" fmla="*/ 844 h 848"/>
                <a:gd name="T18" fmla="*/ 231 w 462"/>
                <a:gd name="T19" fmla="*/ 843 h 848"/>
                <a:gd name="T20" fmla="*/ 13 w 462"/>
                <a:gd name="T21" fmla="*/ 771 h 848"/>
                <a:gd name="T22" fmla="*/ 4 w 462"/>
                <a:gd name="T23" fmla="*/ 765 h 848"/>
                <a:gd name="T24" fmla="*/ 1 w 462"/>
                <a:gd name="T25" fmla="*/ 767 h 848"/>
                <a:gd name="T26" fmla="*/ 15 w 462"/>
                <a:gd name="T27" fmla="*/ 720 h 848"/>
                <a:gd name="T28" fmla="*/ 23 w 462"/>
                <a:gd name="T29" fmla="*/ 613 h 848"/>
                <a:gd name="T30" fmla="*/ 59 w 462"/>
                <a:gd name="T31" fmla="*/ 625 h 848"/>
                <a:gd name="T32" fmla="*/ 67 w 462"/>
                <a:gd name="T33" fmla="*/ 528 h 848"/>
                <a:gd name="T34" fmla="*/ 27 w 462"/>
                <a:gd name="T35" fmla="*/ 498 h 848"/>
                <a:gd name="T36" fmla="*/ 26 w 462"/>
                <a:gd name="T37" fmla="*/ 436 h 848"/>
                <a:gd name="T38" fmla="*/ 26 w 462"/>
                <a:gd name="T39" fmla="*/ 436 h 848"/>
                <a:gd name="T40" fmla="*/ 10 w 462"/>
                <a:gd name="T41" fmla="*/ 208 h 848"/>
                <a:gd name="T42" fmla="*/ 15 w 462"/>
                <a:gd name="T43" fmla="*/ 102 h 848"/>
                <a:gd name="T44" fmla="*/ 32 w 462"/>
                <a:gd name="T45" fmla="*/ 75 h 848"/>
                <a:gd name="T46" fmla="*/ 74 w 462"/>
                <a:gd name="T47" fmla="*/ 44 h 848"/>
                <a:gd name="T48" fmla="*/ 155 w 462"/>
                <a:gd name="T49" fmla="*/ 17 h 848"/>
                <a:gd name="T50" fmla="*/ 365 w 462"/>
                <a:gd name="T51" fmla="*/ 28 h 848"/>
                <a:gd name="T52" fmla="*/ 453 w 462"/>
                <a:gd name="T53" fmla="*/ 77 h 848"/>
                <a:gd name="T54" fmla="*/ 460 w 462"/>
                <a:gd name="T55" fmla="*/ 407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462" h="848">
                  <a:moveTo>
                    <a:pt x="460" y="407"/>
                  </a:moveTo>
                  <a:cubicBezTo>
                    <a:pt x="460" y="414"/>
                    <a:pt x="460" y="420"/>
                    <a:pt x="460" y="427"/>
                  </a:cubicBezTo>
                  <a:cubicBezTo>
                    <a:pt x="419" y="453"/>
                    <a:pt x="367" y="500"/>
                    <a:pt x="319" y="505"/>
                  </a:cubicBezTo>
                  <a:cubicBezTo>
                    <a:pt x="320" y="544"/>
                    <a:pt x="322" y="558"/>
                    <a:pt x="311" y="595"/>
                  </a:cubicBezTo>
                  <a:cubicBezTo>
                    <a:pt x="360" y="591"/>
                    <a:pt x="408" y="583"/>
                    <a:pt x="455" y="571"/>
                  </a:cubicBezTo>
                  <a:cubicBezTo>
                    <a:pt x="452" y="627"/>
                    <a:pt x="449" y="684"/>
                    <a:pt x="444" y="740"/>
                  </a:cubicBezTo>
                  <a:cubicBezTo>
                    <a:pt x="442" y="759"/>
                    <a:pt x="450" y="790"/>
                    <a:pt x="452" y="810"/>
                  </a:cubicBezTo>
                  <a:cubicBezTo>
                    <a:pt x="449" y="811"/>
                    <a:pt x="446" y="812"/>
                    <a:pt x="443" y="813"/>
                  </a:cubicBezTo>
                  <a:cubicBezTo>
                    <a:pt x="379" y="838"/>
                    <a:pt x="312" y="848"/>
                    <a:pt x="246" y="844"/>
                  </a:cubicBezTo>
                  <a:cubicBezTo>
                    <a:pt x="241" y="844"/>
                    <a:pt x="236" y="843"/>
                    <a:pt x="231" y="843"/>
                  </a:cubicBezTo>
                  <a:cubicBezTo>
                    <a:pt x="154" y="836"/>
                    <a:pt x="79" y="812"/>
                    <a:pt x="13" y="771"/>
                  </a:cubicBezTo>
                  <a:cubicBezTo>
                    <a:pt x="10" y="769"/>
                    <a:pt x="7" y="767"/>
                    <a:pt x="4" y="765"/>
                  </a:cubicBezTo>
                  <a:cubicBezTo>
                    <a:pt x="4" y="767"/>
                    <a:pt x="2" y="768"/>
                    <a:pt x="1" y="767"/>
                  </a:cubicBezTo>
                  <a:cubicBezTo>
                    <a:pt x="5" y="750"/>
                    <a:pt x="13" y="737"/>
                    <a:pt x="15" y="720"/>
                  </a:cubicBezTo>
                  <a:cubicBezTo>
                    <a:pt x="19" y="684"/>
                    <a:pt x="22" y="649"/>
                    <a:pt x="23" y="613"/>
                  </a:cubicBezTo>
                  <a:cubicBezTo>
                    <a:pt x="35" y="618"/>
                    <a:pt x="47" y="621"/>
                    <a:pt x="59" y="625"/>
                  </a:cubicBezTo>
                  <a:cubicBezTo>
                    <a:pt x="59" y="592"/>
                    <a:pt x="61" y="559"/>
                    <a:pt x="67" y="528"/>
                  </a:cubicBezTo>
                  <a:cubicBezTo>
                    <a:pt x="51" y="523"/>
                    <a:pt x="38" y="511"/>
                    <a:pt x="27" y="498"/>
                  </a:cubicBezTo>
                  <a:cubicBezTo>
                    <a:pt x="27" y="478"/>
                    <a:pt x="27" y="457"/>
                    <a:pt x="26" y="436"/>
                  </a:cubicBezTo>
                  <a:cubicBezTo>
                    <a:pt x="26" y="436"/>
                    <a:pt x="26" y="436"/>
                    <a:pt x="26" y="436"/>
                  </a:cubicBezTo>
                  <a:cubicBezTo>
                    <a:pt x="25" y="359"/>
                    <a:pt x="19" y="283"/>
                    <a:pt x="10" y="208"/>
                  </a:cubicBezTo>
                  <a:cubicBezTo>
                    <a:pt x="5" y="172"/>
                    <a:pt x="0" y="135"/>
                    <a:pt x="15" y="102"/>
                  </a:cubicBezTo>
                  <a:cubicBezTo>
                    <a:pt x="19" y="92"/>
                    <a:pt x="25" y="83"/>
                    <a:pt x="32" y="75"/>
                  </a:cubicBezTo>
                  <a:cubicBezTo>
                    <a:pt x="44" y="62"/>
                    <a:pt x="59" y="52"/>
                    <a:pt x="74" y="44"/>
                  </a:cubicBezTo>
                  <a:cubicBezTo>
                    <a:pt x="99" y="31"/>
                    <a:pt x="127" y="24"/>
                    <a:pt x="155" y="17"/>
                  </a:cubicBezTo>
                  <a:cubicBezTo>
                    <a:pt x="223" y="0"/>
                    <a:pt x="297" y="10"/>
                    <a:pt x="365" y="28"/>
                  </a:cubicBezTo>
                  <a:cubicBezTo>
                    <a:pt x="398" y="37"/>
                    <a:pt x="432" y="50"/>
                    <a:pt x="453" y="77"/>
                  </a:cubicBezTo>
                  <a:cubicBezTo>
                    <a:pt x="459" y="187"/>
                    <a:pt x="462" y="297"/>
                    <a:pt x="460" y="40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1393" name="Freeform 181">
              <a:extLst>
                <a:ext uri="{FF2B5EF4-FFF2-40B4-BE49-F238E27FC236}">
                  <a16:creationId xmlns:a16="http://schemas.microsoft.com/office/drawing/2014/main" id="{5B426979-B480-47C1-B550-1FD44E1B6815}"/>
                </a:ext>
              </a:extLst>
            </p:cNvPr>
            <p:cNvSpPr>
              <a:spLocks/>
            </p:cNvSpPr>
            <p:nvPr/>
          </p:nvSpPr>
          <p:spPr bwMode="auto">
            <a:xfrm>
              <a:off x="608132" y="4472596"/>
              <a:ext cx="558758" cy="907346"/>
            </a:xfrm>
            <a:custGeom>
              <a:avLst/>
              <a:gdLst>
                <a:gd name="T0" fmla="*/ 460 w 523"/>
                <a:gd name="T1" fmla="*/ 455 h 849"/>
                <a:gd name="T2" fmla="*/ 297 w 523"/>
                <a:gd name="T3" fmla="*/ 675 h 849"/>
                <a:gd name="T4" fmla="*/ 78 w 523"/>
                <a:gd name="T5" fmla="*/ 849 h 849"/>
                <a:gd name="T6" fmla="*/ 69 w 523"/>
                <a:gd name="T7" fmla="*/ 847 h 849"/>
                <a:gd name="T8" fmla="*/ 17 w 523"/>
                <a:gd name="T9" fmla="*/ 813 h 849"/>
                <a:gd name="T10" fmla="*/ 1 w 523"/>
                <a:gd name="T11" fmla="*/ 765 h 849"/>
                <a:gd name="T12" fmla="*/ 2 w 523"/>
                <a:gd name="T13" fmla="*/ 755 h 849"/>
                <a:gd name="T14" fmla="*/ 230 w 523"/>
                <a:gd name="T15" fmla="*/ 500 h 849"/>
                <a:gd name="T16" fmla="*/ 298 w 523"/>
                <a:gd name="T17" fmla="*/ 416 h 849"/>
                <a:gd name="T18" fmla="*/ 308 w 523"/>
                <a:gd name="T19" fmla="*/ 306 h 849"/>
                <a:gd name="T20" fmla="*/ 291 w 523"/>
                <a:gd name="T21" fmla="*/ 30 h 849"/>
                <a:gd name="T22" fmla="*/ 306 w 523"/>
                <a:gd name="T23" fmla="*/ 31 h 849"/>
                <a:gd name="T24" fmla="*/ 503 w 523"/>
                <a:gd name="T25" fmla="*/ 0 h 849"/>
                <a:gd name="T26" fmla="*/ 460 w 523"/>
                <a:gd name="T27" fmla="*/ 455 h 8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23" h="849">
                  <a:moveTo>
                    <a:pt x="460" y="455"/>
                  </a:moveTo>
                  <a:cubicBezTo>
                    <a:pt x="423" y="538"/>
                    <a:pt x="364" y="611"/>
                    <a:pt x="297" y="675"/>
                  </a:cubicBezTo>
                  <a:cubicBezTo>
                    <a:pt x="229" y="739"/>
                    <a:pt x="153" y="794"/>
                    <a:pt x="78" y="849"/>
                  </a:cubicBezTo>
                  <a:cubicBezTo>
                    <a:pt x="75" y="848"/>
                    <a:pt x="72" y="848"/>
                    <a:pt x="69" y="847"/>
                  </a:cubicBezTo>
                  <a:cubicBezTo>
                    <a:pt x="49" y="842"/>
                    <a:pt x="29" y="828"/>
                    <a:pt x="17" y="813"/>
                  </a:cubicBezTo>
                  <a:cubicBezTo>
                    <a:pt x="5" y="798"/>
                    <a:pt x="0" y="783"/>
                    <a:pt x="1" y="765"/>
                  </a:cubicBezTo>
                  <a:cubicBezTo>
                    <a:pt x="1" y="762"/>
                    <a:pt x="1" y="758"/>
                    <a:pt x="2" y="755"/>
                  </a:cubicBezTo>
                  <a:cubicBezTo>
                    <a:pt x="87" y="676"/>
                    <a:pt x="145" y="579"/>
                    <a:pt x="230" y="500"/>
                  </a:cubicBezTo>
                  <a:cubicBezTo>
                    <a:pt x="257" y="475"/>
                    <a:pt x="284" y="449"/>
                    <a:pt x="298" y="416"/>
                  </a:cubicBezTo>
                  <a:cubicBezTo>
                    <a:pt x="313" y="382"/>
                    <a:pt x="311" y="343"/>
                    <a:pt x="308" y="306"/>
                  </a:cubicBezTo>
                  <a:cubicBezTo>
                    <a:pt x="302" y="214"/>
                    <a:pt x="296" y="122"/>
                    <a:pt x="291" y="30"/>
                  </a:cubicBezTo>
                  <a:cubicBezTo>
                    <a:pt x="296" y="30"/>
                    <a:pt x="301" y="31"/>
                    <a:pt x="306" y="31"/>
                  </a:cubicBezTo>
                  <a:cubicBezTo>
                    <a:pt x="372" y="35"/>
                    <a:pt x="439" y="25"/>
                    <a:pt x="503" y="0"/>
                  </a:cubicBezTo>
                  <a:cubicBezTo>
                    <a:pt x="515" y="155"/>
                    <a:pt x="523" y="312"/>
                    <a:pt x="460" y="455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1394" name="Freeform 182">
              <a:extLst>
                <a:ext uri="{FF2B5EF4-FFF2-40B4-BE49-F238E27FC236}">
                  <a16:creationId xmlns:a16="http://schemas.microsoft.com/office/drawing/2014/main" id="{1A61F3AF-8070-4993-8C8A-C7CEB5D9CC70}"/>
                </a:ext>
              </a:extLst>
            </p:cNvPr>
            <p:cNvSpPr>
              <a:spLocks/>
            </p:cNvSpPr>
            <p:nvPr/>
          </p:nvSpPr>
          <p:spPr bwMode="auto">
            <a:xfrm>
              <a:off x="686098" y="4427963"/>
              <a:ext cx="322599" cy="1016951"/>
            </a:xfrm>
            <a:custGeom>
              <a:avLst/>
              <a:gdLst>
                <a:gd name="T0" fmla="*/ 302 w 302"/>
                <a:gd name="T1" fmla="*/ 930 h 952"/>
                <a:gd name="T2" fmla="*/ 296 w 302"/>
                <a:gd name="T3" fmla="*/ 934 h 952"/>
                <a:gd name="T4" fmla="*/ 182 w 302"/>
                <a:gd name="T5" fmla="*/ 938 h 952"/>
                <a:gd name="T6" fmla="*/ 174 w 302"/>
                <a:gd name="T7" fmla="*/ 934 h 952"/>
                <a:gd name="T8" fmla="*/ 0 w 302"/>
                <a:gd name="T9" fmla="*/ 0 h 952"/>
                <a:gd name="T10" fmla="*/ 233 w 302"/>
                <a:gd name="T11" fmla="*/ 73 h 952"/>
                <a:gd name="T12" fmla="*/ 302 w 302"/>
                <a:gd name="T13" fmla="*/ 930 h 9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2" h="952">
                  <a:moveTo>
                    <a:pt x="302" y="930"/>
                  </a:moveTo>
                  <a:cubicBezTo>
                    <a:pt x="300" y="931"/>
                    <a:pt x="298" y="932"/>
                    <a:pt x="296" y="934"/>
                  </a:cubicBezTo>
                  <a:cubicBezTo>
                    <a:pt x="262" y="951"/>
                    <a:pt x="218" y="952"/>
                    <a:pt x="182" y="938"/>
                  </a:cubicBezTo>
                  <a:cubicBezTo>
                    <a:pt x="179" y="937"/>
                    <a:pt x="177" y="935"/>
                    <a:pt x="174" y="934"/>
                  </a:cubicBezTo>
                  <a:cubicBezTo>
                    <a:pt x="116" y="623"/>
                    <a:pt x="58" y="311"/>
                    <a:pt x="0" y="0"/>
                  </a:cubicBezTo>
                  <a:cubicBezTo>
                    <a:pt x="71" y="43"/>
                    <a:pt x="151" y="68"/>
                    <a:pt x="233" y="73"/>
                  </a:cubicBezTo>
                  <a:cubicBezTo>
                    <a:pt x="237" y="358"/>
                    <a:pt x="256" y="650"/>
                    <a:pt x="302" y="930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1395" name="Freeform 183">
              <a:extLst>
                <a:ext uri="{FF2B5EF4-FFF2-40B4-BE49-F238E27FC236}">
                  <a16:creationId xmlns:a16="http://schemas.microsoft.com/office/drawing/2014/main" id="{C9722BB5-5514-47F4-B56C-CB85D9CDFDCF}"/>
                </a:ext>
              </a:extLst>
            </p:cNvPr>
            <p:cNvSpPr>
              <a:spLocks/>
            </p:cNvSpPr>
            <p:nvPr/>
          </p:nvSpPr>
          <p:spPr bwMode="auto">
            <a:xfrm>
              <a:off x="838076" y="5425705"/>
              <a:ext cx="164407" cy="280227"/>
            </a:xfrm>
            <a:custGeom>
              <a:avLst/>
              <a:gdLst>
                <a:gd name="T0" fmla="*/ 154 w 154"/>
                <a:gd name="T1" fmla="*/ 0 h 262"/>
                <a:gd name="T2" fmla="*/ 154 w 154"/>
                <a:gd name="T3" fmla="*/ 160 h 262"/>
                <a:gd name="T4" fmla="*/ 153 w 154"/>
                <a:gd name="T5" fmla="*/ 165 h 262"/>
                <a:gd name="T6" fmla="*/ 135 w 154"/>
                <a:gd name="T7" fmla="*/ 211 h 262"/>
                <a:gd name="T8" fmla="*/ 82 w 154"/>
                <a:gd name="T9" fmla="*/ 256 h 262"/>
                <a:gd name="T10" fmla="*/ 49 w 154"/>
                <a:gd name="T11" fmla="*/ 262 h 262"/>
                <a:gd name="T12" fmla="*/ 12 w 154"/>
                <a:gd name="T13" fmla="*/ 245 h 262"/>
                <a:gd name="T14" fmla="*/ 0 w 154"/>
                <a:gd name="T15" fmla="*/ 206 h 262"/>
                <a:gd name="T16" fmla="*/ 13 w 154"/>
                <a:gd name="T17" fmla="*/ 171 h 262"/>
                <a:gd name="T18" fmla="*/ 34 w 154"/>
                <a:gd name="T19" fmla="*/ 139 h 262"/>
                <a:gd name="T20" fmla="*/ 42 w 154"/>
                <a:gd name="T21" fmla="*/ 96 h 262"/>
                <a:gd name="T22" fmla="*/ 40 w 154"/>
                <a:gd name="T23" fmla="*/ 4 h 262"/>
                <a:gd name="T24" fmla="*/ 154 w 154"/>
                <a:gd name="T25" fmla="*/ 0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54" h="262">
                  <a:moveTo>
                    <a:pt x="154" y="0"/>
                  </a:moveTo>
                  <a:cubicBezTo>
                    <a:pt x="154" y="160"/>
                    <a:pt x="154" y="160"/>
                    <a:pt x="154" y="160"/>
                  </a:cubicBezTo>
                  <a:cubicBezTo>
                    <a:pt x="154" y="161"/>
                    <a:pt x="153" y="163"/>
                    <a:pt x="153" y="165"/>
                  </a:cubicBezTo>
                  <a:cubicBezTo>
                    <a:pt x="151" y="182"/>
                    <a:pt x="145" y="198"/>
                    <a:pt x="135" y="211"/>
                  </a:cubicBezTo>
                  <a:cubicBezTo>
                    <a:pt x="121" y="231"/>
                    <a:pt x="105" y="249"/>
                    <a:pt x="82" y="256"/>
                  </a:cubicBezTo>
                  <a:cubicBezTo>
                    <a:pt x="71" y="259"/>
                    <a:pt x="60" y="262"/>
                    <a:pt x="49" y="262"/>
                  </a:cubicBezTo>
                  <a:cubicBezTo>
                    <a:pt x="35" y="262"/>
                    <a:pt x="21" y="255"/>
                    <a:pt x="12" y="245"/>
                  </a:cubicBezTo>
                  <a:cubicBezTo>
                    <a:pt x="3" y="235"/>
                    <a:pt x="0" y="219"/>
                    <a:pt x="0" y="206"/>
                  </a:cubicBezTo>
                  <a:cubicBezTo>
                    <a:pt x="0" y="193"/>
                    <a:pt x="6" y="181"/>
                    <a:pt x="13" y="171"/>
                  </a:cubicBezTo>
                  <a:cubicBezTo>
                    <a:pt x="21" y="161"/>
                    <a:pt x="29" y="151"/>
                    <a:pt x="34" y="139"/>
                  </a:cubicBezTo>
                  <a:cubicBezTo>
                    <a:pt x="40" y="126"/>
                    <a:pt x="42" y="111"/>
                    <a:pt x="42" y="96"/>
                  </a:cubicBezTo>
                  <a:cubicBezTo>
                    <a:pt x="44" y="66"/>
                    <a:pt x="43" y="35"/>
                    <a:pt x="40" y="4"/>
                  </a:cubicBezTo>
                  <a:cubicBezTo>
                    <a:pt x="76" y="18"/>
                    <a:pt x="120" y="17"/>
                    <a:pt x="154" y="0"/>
                  </a:cubicBezTo>
                  <a:close/>
                </a:path>
              </a:pathLst>
            </a:custGeom>
            <a:solidFill>
              <a:srgbClr val="6955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1396" name="Freeform 184">
              <a:extLst>
                <a:ext uri="{FF2B5EF4-FFF2-40B4-BE49-F238E27FC236}">
                  <a16:creationId xmlns:a16="http://schemas.microsoft.com/office/drawing/2014/main" id="{83D23ECD-675F-49DD-A7B3-6C7E57A7E618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748" y="5290111"/>
              <a:ext cx="207345" cy="388136"/>
            </a:xfrm>
            <a:custGeom>
              <a:avLst/>
              <a:gdLst>
                <a:gd name="T0" fmla="*/ 178 w 194"/>
                <a:gd name="T1" fmla="*/ 356 h 363"/>
                <a:gd name="T2" fmla="*/ 158 w 194"/>
                <a:gd name="T3" fmla="*/ 360 h 363"/>
                <a:gd name="T4" fmla="*/ 142 w 194"/>
                <a:gd name="T5" fmla="*/ 346 h 363"/>
                <a:gd name="T6" fmla="*/ 95 w 194"/>
                <a:gd name="T7" fmla="*/ 290 h 363"/>
                <a:gd name="T8" fmla="*/ 53 w 194"/>
                <a:gd name="T9" fmla="*/ 228 h 363"/>
                <a:gd name="T10" fmla="*/ 53 w 194"/>
                <a:gd name="T11" fmla="*/ 152 h 363"/>
                <a:gd name="T12" fmla="*/ 36 w 194"/>
                <a:gd name="T13" fmla="*/ 130 h 363"/>
                <a:gd name="T14" fmla="*/ 11 w 194"/>
                <a:gd name="T15" fmla="*/ 92 h 363"/>
                <a:gd name="T16" fmla="*/ 3 w 194"/>
                <a:gd name="T17" fmla="*/ 48 h 363"/>
                <a:gd name="T18" fmla="*/ 110 w 194"/>
                <a:gd name="T19" fmla="*/ 0 h 363"/>
                <a:gd name="T20" fmla="*/ 126 w 194"/>
                <a:gd name="T21" fmla="*/ 48 h 363"/>
                <a:gd name="T22" fmla="*/ 178 w 194"/>
                <a:gd name="T23" fmla="*/ 82 h 363"/>
                <a:gd name="T24" fmla="*/ 188 w 194"/>
                <a:gd name="T25" fmla="*/ 277 h 363"/>
                <a:gd name="T26" fmla="*/ 178 w 194"/>
                <a:gd name="T27" fmla="*/ 356 h 3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4" h="363">
                  <a:moveTo>
                    <a:pt x="178" y="356"/>
                  </a:moveTo>
                  <a:cubicBezTo>
                    <a:pt x="174" y="363"/>
                    <a:pt x="165" y="363"/>
                    <a:pt x="158" y="360"/>
                  </a:cubicBezTo>
                  <a:cubicBezTo>
                    <a:pt x="151" y="358"/>
                    <a:pt x="146" y="352"/>
                    <a:pt x="142" y="346"/>
                  </a:cubicBezTo>
                  <a:cubicBezTo>
                    <a:pt x="126" y="327"/>
                    <a:pt x="111" y="309"/>
                    <a:pt x="95" y="290"/>
                  </a:cubicBezTo>
                  <a:cubicBezTo>
                    <a:pt x="79" y="271"/>
                    <a:pt x="63" y="251"/>
                    <a:pt x="53" y="228"/>
                  </a:cubicBezTo>
                  <a:cubicBezTo>
                    <a:pt x="44" y="204"/>
                    <a:pt x="40" y="174"/>
                    <a:pt x="53" y="152"/>
                  </a:cubicBezTo>
                  <a:cubicBezTo>
                    <a:pt x="47" y="145"/>
                    <a:pt x="41" y="137"/>
                    <a:pt x="36" y="130"/>
                  </a:cubicBezTo>
                  <a:cubicBezTo>
                    <a:pt x="27" y="118"/>
                    <a:pt x="17" y="106"/>
                    <a:pt x="11" y="92"/>
                  </a:cubicBezTo>
                  <a:cubicBezTo>
                    <a:pt x="5" y="79"/>
                    <a:pt x="0" y="63"/>
                    <a:pt x="3" y="48"/>
                  </a:cubicBezTo>
                  <a:cubicBezTo>
                    <a:pt x="33" y="22"/>
                    <a:pt x="71" y="5"/>
                    <a:pt x="110" y="0"/>
                  </a:cubicBezTo>
                  <a:cubicBezTo>
                    <a:pt x="109" y="18"/>
                    <a:pt x="114" y="33"/>
                    <a:pt x="126" y="48"/>
                  </a:cubicBezTo>
                  <a:cubicBezTo>
                    <a:pt x="138" y="63"/>
                    <a:pt x="158" y="77"/>
                    <a:pt x="178" y="82"/>
                  </a:cubicBezTo>
                  <a:cubicBezTo>
                    <a:pt x="141" y="142"/>
                    <a:pt x="182" y="255"/>
                    <a:pt x="188" y="277"/>
                  </a:cubicBezTo>
                  <a:cubicBezTo>
                    <a:pt x="194" y="303"/>
                    <a:pt x="193" y="335"/>
                    <a:pt x="178" y="356"/>
                  </a:cubicBezTo>
                  <a:close/>
                </a:path>
              </a:pathLst>
            </a:custGeom>
            <a:solidFill>
              <a:srgbClr val="6955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1397" name="Freeform 185">
              <a:extLst>
                <a:ext uri="{FF2B5EF4-FFF2-40B4-BE49-F238E27FC236}">
                  <a16:creationId xmlns:a16="http://schemas.microsoft.com/office/drawing/2014/main" id="{26A67443-7B3D-45D0-92EE-6C93321BF35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4686" y="3684458"/>
              <a:ext cx="209605" cy="587572"/>
            </a:xfrm>
            <a:custGeom>
              <a:avLst/>
              <a:gdLst>
                <a:gd name="T0" fmla="*/ 196 w 196"/>
                <a:gd name="T1" fmla="*/ 453 h 550"/>
                <a:gd name="T2" fmla="*/ 188 w 196"/>
                <a:gd name="T3" fmla="*/ 550 h 550"/>
                <a:gd name="T4" fmla="*/ 152 w 196"/>
                <a:gd name="T5" fmla="*/ 538 h 550"/>
                <a:gd name="T6" fmla="*/ 80 w 196"/>
                <a:gd name="T7" fmla="*/ 500 h 550"/>
                <a:gd name="T8" fmla="*/ 11 w 196"/>
                <a:gd name="T9" fmla="*/ 404 h 550"/>
                <a:gd name="T10" fmla="*/ 15 w 196"/>
                <a:gd name="T11" fmla="*/ 278 h 550"/>
                <a:gd name="T12" fmla="*/ 63 w 196"/>
                <a:gd name="T13" fmla="*/ 113 h 550"/>
                <a:gd name="T14" fmla="*/ 161 w 196"/>
                <a:gd name="T15" fmla="*/ 0 h 550"/>
                <a:gd name="T16" fmla="*/ 144 w 196"/>
                <a:gd name="T17" fmla="*/ 27 h 550"/>
                <a:gd name="T18" fmla="*/ 139 w 196"/>
                <a:gd name="T19" fmla="*/ 133 h 550"/>
                <a:gd name="T20" fmla="*/ 155 w 196"/>
                <a:gd name="T21" fmla="*/ 361 h 550"/>
                <a:gd name="T22" fmla="*/ 155 w 196"/>
                <a:gd name="T23" fmla="*/ 361 h 550"/>
                <a:gd name="T24" fmla="*/ 153 w 196"/>
                <a:gd name="T25" fmla="*/ 419 h 550"/>
                <a:gd name="T26" fmla="*/ 156 w 196"/>
                <a:gd name="T27" fmla="*/ 423 h 550"/>
                <a:gd name="T28" fmla="*/ 196 w 196"/>
                <a:gd name="T29" fmla="*/ 453 h 5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96" h="550">
                  <a:moveTo>
                    <a:pt x="196" y="453"/>
                  </a:moveTo>
                  <a:cubicBezTo>
                    <a:pt x="190" y="484"/>
                    <a:pt x="188" y="517"/>
                    <a:pt x="188" y="550"/>
                  </a:cubicBezTo>
                  <a:cubicBezTo>
                    <a:pt x="176" y="546"/>
                    <a:pt x="164" y="543"/>
                    <a:pt x="152" y="538"/>
                  </a:cubicBezTo>
                  <a:cubicBezTo>
                    <a:pt x="127" y="529"/>
                    <a:pt x="102" y="516"/>
                    <a:pt x="80" y="500"/>
                  </a:cubicBezTo>
                  <a:cubicBezTo>
                    <a:pt x="48" y="476"/>
                    <a:pt x="22" y="442"/>
                    <a:pt x="11" y="404"/>
                  </a:cubicBezTo>
                  <a:cubicBezTo>
                    <a:pt x="0" y="363"/>
                    <a:pt x="7" y="320"/>
                    <a:pt x="15" y="278"/>
                  </a:cubicBezTo>
                  <a:cubicBezTo>
                    <a:pt x="25" y="222"/>
                    <a:pt x="38" y="165"/>
                    <a:pt x="63" y="113"/>
                  </a:cubicBezTo>
                  <a:cubicBezTo>
                    <a:pt x="85" y="68"/>
                    <a:pt x="118" y="26"/>
                    <a:pt x="161" y="0"/>
                  </a:cubicBezTo>
                  <a:cubicBezTo>
                    <a:pt x="154" y="8"/>
                    <a:pt x="148" y="17"/>
                    <a:pt x="144" y="27"/>
                  </a:cubicBezTo>
                  <a:cubicBezTo>
                    <a:pt x="129" y="60"/>
                    <a:pt x="134" y="97"/>
                    <a:pt x="139" y="133"/>
                  </a:cubicBezTo>
                  <a:cubicBezTo>
                    <a:pt x="148" y="208"/>
                    <a:pt x="154" y="284"/>
                    <a:pt x="155" y="361"/>
                  </a:cubicBezTo>
                  <a:cubicBezTo>
                    <a:pt x="155" y="361"/>
                    <a:pt x="155" y="361"/>
                    <a:pt x="155" y="361"/>
                  </a:cubicBezTo>
                  <a:cubicBezTo>
                    <a:pt x="154" y="380"/>
                    <a:pt x="154" y="400"/>
                    <a:pt x="153" y="419"/>
                  </a:cubicBezTo>
                  <a:cubicBezTo>
                    <a:pt x="154" y="421"/>
                    <a:pt x="155" y="422"/>
                    <a:pt x="156" y="423"/>
                  </a:cubicBezTo>
                  <a:cubicBezTo>
                    <a:pt x="167" y="436"/>
                    <a:pt x="180" y="448"/>
                    <a:pt x="196" y="453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1398" name="Freeform 186">
              <a:extLst>
                <a:ext uri="{FF2B5EF4-FFF2-40B4-BE49-F238E27FC236}">
                  <a16:creationId xmlns:a16="http://schemas.microsoft.com/office/drawing/2014/main" id="{2A2EE0A3-8ADB-4040-83FC-2254C6E6222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4743" y="3686718"/>
              <a:ext cx="318080" cy="553108"/>
            </a:xfrm>
            <a:custGeom>
              <a:avLst/>
              <a:gdLst>
                <a:gd name="T0" fmla="*/ 289 w 298"/>
                <a:gd name="T1" fmla="*/ 427 h 518"/>
                <a:gd name="T2" fmla="*/ 201 w 298"/>
                <a:gd name="T3" fmla="*/ 479 h 518"/>
                <a:gd name="T4" fmla="*/ 144 w 298"/>
                <a:gd name="T5" fmla="*/ 494 h 518"/>
                <a:gd name="T6" fmla="*/ 0 w 298"/>
                <a:gd name="T7" fmla="*/ 518 h 518"/>
                <a:gd name="T8" fmla="*/ 2 w 298"/>
                <a:gd name="T9" fmla="*/ 512 h 518"/>
                <a:gd name="T10" fmla="*/ 8 w 298"/>
                <a:gd name="T11" fmla="*/ 434 h 518"/>
                <a:gd name="T12" fmla="*/ 8 w 298"/>
                <a:gd name="T13" fmla="*/ 428 h 518"/>
                <a:gd name="T14" fmla="*/ 149 w 298"/>
                <a:gd name="T15" fmla="*/ 350 h 518"/>
                <a:gd name="T16" fmla="*/ 150 w 298"/>
                <a:gd name="T17" fmla="*/ 349 h 518"/>
                <a:gd name="T18" fmla="*/ 149 w 298"/>
                <a:gd name="T19" fmla="*/ 330 h 518"/>
                <a:gd name="T20" fmla="*/ 142 w 298"/>
                <a:gd name="T21" fmla="*/ 0 h 518"/>
                <a:gd name="T22" fmla="*/ 173 w 298"/>
                <a:gd name="T23" fmla="*/ 51 h 518"/>
                <a:gd name="T24" fmla="*/ 263 w 298"/>
                <a:gd name="T25" fmla="*/ 230 h 518"/>
                <a:gd name="T26" fmla="*/ 289 w 298"/>
                <a:gd name="T27" fmla="*/ 427 h 5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98" h="518">
                  <a:moveTo>
                    <a:pt x="289" y="427"/>
                  </a:moveTo>
                  <a:cubicBezTo>
                    <a:pt x="284" y="462"/>
                    <a:pt x="234" y="469"/>
                    <a:pt x="201" y="479"/>
                  </a:cubicBezTo>
                  <a:cubicBezTo>
                    <a:pt x="182" y="485"/>
                    <a:pt x="163" y="490"/>
                    <a:pt x="144" y="494"/>
                  </a:cubicBezTo>
                  <a:cubicBezTo>
                    <a:pt x="97" y="506"/>
                    <a:pt x="49" y="514"/>
                    <a:pt x="0" y="518"/>
                  </a:cubicBezTo>
                  <a:cubicBezTo>
                    <a:pt x="1" y="516"/>
                    <a:pt x="1" y="514"/>
                    <a:pt x="2" y="512"/>
                  </a:cubicBezTo>
                  <a:cubicBezTo>
                    <a:pt x="10" y="481"/>
                    <a:pt x="9" y="466"/>
                    <a:pt x="8" y="434"/>
                  </a:cubicBezTo>
                  <a:cubicBezTo>
                    <a:pt x="8" y="432"/>
                    <a:pt x="8" y="430"/>
                    <a:pt x="8" y="428"/>
                  </a:cubicBezTo>
                  <a:cubicBezTo>
                    <a:pt x="56" y="423"/>
                    <a:pt x="108" y="376"/>
                    <a:pt x="149" y="350"/>
                  </a:cubicBezTo>
                  <a:cubicBezTo>
                    <a:pt x="149" y="350"/>
                    <a:pt x="149" y="350"/>
                    <a:pt x="150" y="349"/>
                  </a:cubicBezTo>
                  <a:cubicBezTo>
                    <a:pt x="149" y="330"/>
                    <a:pt x="149" y="330"/>
                    <a:pt x="149" y="330"/>
                  </a:cubicBezTo>
                  <a:cubicBezTo>
                    <a:pt x="151" y="220"/>
                    <a:pt x="148" y="110"/>
                    <a:pt x="142" y="0"/>
                  </a:cubicBezTo>
                  <a:cubicBezTo>
                    <a:pt x="152" y="17"/>
                    <a:pt x="163" y="34"/>
                    <a:pt x="173" y="51"/>
                  </a:cubicBezTo>
                  <a:cubicBezTo>
                    <a:pt x="206" y="109"/>
                    <a:pt x="240" y="168"/>
                    <a:pt x="263" y="230"/>
                  </a:cubicBezTo>
                  <a:cubicBezTo>
                    <a:pt x="286" y="293"/>
                    <a:pt x="298" y="361"/>
                    <a:pt x="289" y="427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1399" name="Freeform 187">
              <a:extLst>
                <a:ext uri="{FF2B5EF4-FFF2-40B4-BE49-F238E27FC236}">
                  <a16:creationId xmlns:a16="http://schemas.microsoft.com/office/drawing/2014/main" id="{9CC9AC88-1055-4A29-A142-1229F4DEA5F2}"/>
                </a:ext>
              </a:extLst>
            </p:cNvPr>
            <p:cNvSpPr>
              <a:spLocks/>
            </p:cNvSpPr>
            <p:nvPr/>
          </p:nvSpPr>
          <p:spPr bwMode="auto">
            <a:xfrm>
              <a:off x="719432" y="4168075"/>
              <a:ext cx="319210" cy="153108"/>
            </a:xfrm>
            <a:custGeom>
              <a:avLst/>
              <a:gdLst>
                <a:gd name="T0" fmla="*/ 295 w 299"/>
                <a:gd name="T1" fmla="*/ 67 h 143"/>
                <a:gd name="T2" fmla="*/ 281 w 299"/>
                <a:gd name="T3" fmla="*/ 114 h 143"/>
                <a:gd name="T4" fmla="*/ 237 w 299"/>
                <a:gd name="T5" fmla="*/ 137 h 143"/>
                <a:gd name="T6" fmla="*/ 187 w 299"/>
                <a:gd name="T7" fmla="*/ 140 h 143"/>
                <a:gd name="T8" fmla="*/ 8 w 299"/>
                <a:gd name="T9" fmla="*/ 93 h 143"/>
                <a:gd name="T10" fmla="*/ 3 w 299"/>
                <a:gd name="T11" fmla="*/ 74 h 143"/>
                <a:gd name="T12" fmla="*/ 15 w 299"/>
                <a:gd name="T13" fmla="*/ 0 h 143"/>
                <a:gd name="T14" fmla="*/ 163 w 299"/>
                <a:gd name="T15" fmla="*/ 78 h 143"/>
                <a:gd name="T16" fmla="*/ 193 w 299"/>
                <a:gd name="T17" fmla="*/ 57 h 143"/>
                <a:gd name="T18" fmla="*/ 221 w 299"/>
                <a:gd name="T19" fmla="*/ 82 h 143"/>
                <a:gd name="T20" fmla="*/ 254 w 299"/>
                <a:gd name="T21" fmla="*/ 89 h 143"/>
                <a:gd name="T22" fmla="*/ 280 w 299"/>
                <a:gd name="T23" fmla="*/ 70 h 143"/>
                <a:gd name="T24" fmla="*/ 285 w 299"/>
                <a:gd name="T25" fmla="*/ 65 h 143"/>
                <a:gd name="T26" fmla="*/ 295 w 299"/>
                <a:gd name="T27" fmla="*/ 67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99" h="143">
                  <a:moveTo>
                    <a:pt x="295" y="67"/>
                  </a:moveTo>
                  <a:cubicBezTo>
                    <a:pt x="299" y="83"/>
                    <a:pt x="293" y="101"/>
                    <a:pt x="281" y="114"/>
                  </a:cubicBezTo>
                  <a:cubicBezTo>
                    <a:pt x="270" y="126"/>
                    <a:pt x="254" y="134"/>
                    <a:pt x="237" y="137"/>
                  </a:cubicBezTo>
                  <a:cubicBezTo>
                    <a:pt x="221" y="141"/>
                    <a:pt x="204" y="143"/>
                    <a:pt x="187" y="140"/>
                  </a:cubicBezTo>
                  <a:cubicBezTo>
                    <a:pt x="127" y="130"/>
                    <a:pt x="67" y="114"/>
                    <a:pt x="8" y="93"/>
                  </a:cubicBezTo>
                  <a:cubicBezTo>
                    <a:pt x="5" y="88"/>
                    <a:pt x="4" y="81"/>
                    <a:pt x="3" y="74"/>
                  </a:cubicBezTo>
                  <a:cubicBezTo>
                    <a:pt x="0" y="49"/>
                    <a:pt x="7" y="24"/>
                    <a:pt x="15" y="0"/>
                  </a:cubicBezTo>
                  <a:cubicBezTo>
                    <a:pt x="56" y="39"/>
                    <a:pt x="107" y="66"/>
                    <a:pt x="163" y="78"/>
                  </a:cubicBezTo>
                  <a:cubicBezTo>
                    <a:pt x="169" y="67"/>
                    <a:pt x="180" y="58"/>
                    <a:pt x="193" y="57"/>
                  </a:cubicBezTo>
                  <a:cubicBezTo>
                    <a:pt x="200" y="67"/>
                    <a:pt x="210" y="76"/>
                    <a:pt x="221" y="82"/>
                  </a:cubicBezTo>
                  <a:cubicBezTo>
                    <a:pt x="231" y="87"/>
                    <a:pt x="243" y="90"/>
                    <a:pt x="254" y="89"/>
                  </a:cubicBezTo>
                  <a:cubicBezTo>
                    <a:pt x="265" y="87"/>
                    <a:pt x="276" y="80"/>
                    <a:pt x="280" y="70"/>
                  </a:cubicBezTo>
                  <a:cubicBezTo>
                    <a:pt x="281" y="68"/>
                    <a:pt x="282" y="66"/>
                    <a:pt x="285" y="65"/>
                  </a:cubicBezTo>
                  <a:cubicBezTo>
                    <a:pt x="287" y="65"/>
                    <a:pt x="294" y="64"/>
                    <a:pt x="295" y="67"/>
                  </a:cubicBezTo>
                  <a:close/>
                </a:path>
              </a:pathLst>
            </a:custGeom>
            <a:solidFill>
              <a:srgbClr val="F6EE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1400" name="Freeform 188">
              <a:extLst>
                <a:ext uri="{FF2B5EF4-FFF2-40B4-BE49-F238E27FC236}">
                  <a16:creationId xmlns:a16="http://schemas.microsoft.com/office/drawing/2014/main" id="{E86DA88D-C14A-4775-90DA-06B3CC490528}"/>
                </a:ext>
              </a:extLst>
            </p:cNvPr>
            <p:cNvSpPr>
              <a:spLocks/>
            </p:cNvSpPr>
            <p:nvPr/>
          </p:nvSpPr>
          <p:spPr bwMode="auto">
            <a:xfrm>
              <a:off x="842596" y="4104233"/>
              <a:ext cx="172882" cy="155933"/>
            </a:xfrm>
            <a:custGeom>
              <a:avLst/>
              <a:gdLst>
                <a:gd name="T0" fmla="*/ 154 w 162"/>
                <a:gd name="T1" fmla="*/ 121 h 146"/>
                <a:gd name="T2" fmla="*/ 154 w 162"/>
                <a:gd name="T3" fmla="*/ 122 h 146"/>
                <a:gd name="T4" fmla="*/ 105 w 162"/>
                <a:gd name="T5" fmla="*/ 145 h 146"/>
                <a:gd name="T6" fmla="*/ 53 w 162"/>
                <a:gd name="T7" fmla="*/ 129 h 146"/>
                <a:gd name="T8" fmla="*/ 17 w 162"/>
                <a:gd name="T9" fmla="*/ 109 h 146"/>
                <a:gd name="T10" fmla="*/ 21 w 162"/>
                <a:gd name="T11" fmla="*/ 67 h 146"/>
                <a:gd name="T12" fmla="*/ 4 w 162"/>
                <a:gd name="T13" fmla="*/ 53 h 146"/>
                <a:gd name="T14" fmla="*/ 6 w 162"/>
                <a:gd name="T15" fmla="*/ 33 h 146"/>
                <a:gd name="T16" fmla="*/ 19 w 162"/>
                <a:gd name="T17" fmla="*/ 30 h 146"/>
                <a:gd name="T18" fmla="*/ 32 w 162"/>
                <a:gd name="T19" fmla="*/ 35 h 146"/>
                <a:gd name="T20" fmla="*/ 96 w 162"/>
                <a:gd name="T21" fmla="*/ 44 h 146"/>
                <a:gd name="T22" fmla="*/ 87 w 162"/>
                <a:gd name="T23" fmla="*/ 30 h 146"/>
                <a:gd name="T24" fmla="*/ 75 w 162"/>
                <a:gd name="T25" fmla="*/ 18 h 146"/>
                <a:gd name="T26" fmla="*/ 77 w 162"/>
                <a:gd name="T27" fmla="*/ 3 h 146"/>
                <a:gd name="T28" fmla="*/ 92 w 162"/>
                <a:gd name="T29" fmla="*/ 5 h 146"/>
                <a:gd name="T30" fmla="*/ 160 w 162"/>
                <a:gd name="T31" fmla="*/ 43 h 146"/>
                <a:gd name="T32" fmla="*/ 154 w 162"/>
                <a:gd name="T33" fmla="*/ 121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62" h="146">
                  <a:moveTo>
                    <a:pt x="154" y="121"/>
                  </a:moveTo>
                  <a:cubicBezTo>
                    <a:pt x="154" y="122"/>
                    <a:pt x="154" y="122"/>
                    <a:pt x="154" y="122"/>
                  </a:cubicBezTo>
                  <a:cubicBezTo>
                    <a:pt x="144" y="138"/>
                    <a:pt x="124" y="146"/>
                    <a:pt x="105" y="145"/>
                  </a:cubicBezTo>
                  <a:cubicBezTo>
                    <a:pt x="86" y="145"/>
                    <a:pt x="71" y="135"/>
                    <a:pt x="53" y="129"/>
                  </a:cubicBezTo>
                  <a:cubicBezTo>
                    <a:pt x="40" y="125"/>
                    <a:pt x="25" y="120"/>
                    <a:pt x="17" y="109"/>
                  </a:cubicBezTo>
                  <a:cubicBezTo>
                    <a:pt x="9" y="97"/>
                    <a:pt x="13" y="78"/>
                    <a:pt x="21" y="67"/>
                  </a:cubicBezTo>
                  <a:cubicBezTo>
                    <a:pt x="15" y="63"/>
                    <a:pt x="8" y="59"/>
                    <a:pt x="4" y="53"/>
                  </a:cubicBezTo>
                  <a:cubicBezTo>
                    <a:pt x="0" y="47"/>
                    <a:pt x="0" y="38"/>
                    <a:pt x="6" y="33"/>
                  </a:cubicBezTo>
                  <a:cubicBezTo>
                    <a:pt x="9" y="30"/>
                    <a:pt x="14" y="30"/>
                    <a:pt x="19" y="30"/>
                  </a:cubicBezTo>
                  <a:cubicBezTo>
                    <a:pt x="23" y="31"/>
                    <a:pt x="27" y="33"/>
                    <a:pt x="32" y="35"/>
                  </a:cubicBezTo>
                  <a:cubicBezTo>
                    <a:pt x="51" y="43"/>
                    <a:pt x="75" y="43"/>
                    <a:pt x="96" y="44"/>
                  </a:cubicBezTo>
                  <a:cubicBezTo>
                    <a:pt x="96" y="38"/>
                    <a:pt x="92" y="33"/>
                    <a:pt x="87" y="30"/>
                  </a:cubicBezTo>
                  <a:cubicBezTo>
                    <a:pt x="83" y="26"/>
                    <a:pt x="78" y="23"/>
                    <a:pt x="75" y="18"/>
                  </a:cubicBezTo>
                  <a:cubicBezTo>
                    <a:pt x="72" y="13"/>
                    <a:pt x="72" y="6"/>
                    <a:pt x="77" y="3"/>
                  </a:cubicBezTo>
                  <a:cubicBezTo>
                    <a:pt x="82" y="0"/>
                    <a:pt x="88" y="3"/>
                    <a:pt x="92" y="5"/>
                  </a:cubicBezTo>
                  <a:cubicBezTo>
                    <a:pt x="115" y="18"/>
                    <a:pt x="138" y="30"/>
                    <a:pt x="160" y="43"/>
                  </a:cubicBezTo>
                  <a:cubicBezTo>
                    <a:pt x="161" y="75"/>
                    <a:pt x="162" y="90"/>
                    <a:pt x="154" y="121"/>
                  </a:cubicBezTo>
                  <a:close/>
                </a:path>
              </a:pathLst>
            </a:custGeom>
            <a:solidFill>
              <a:srgbClr val="F6EE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1401" name="Freeform 189">
              <a:extLst>
                <a:ext uri="{FF2B5EF4-FFF2-40B4-BE49-F238E27FC236}">
                  <a16:creationId xmlns:a16="http://schemas.microsoft.com/office/drawing/2014/main" id="{A8185E86-CE66-45C2-B41E-1E92644BEA8E}"/>
                </a:ext>
              </a:extLst>
            </p:cNvPr>
            <p:cNvSpPr>
              <a:spLocks/>
            </p:cNvSpPr>
            <p:nvPr/>
          </p:nvSpPr>
          <p:spPr bwMode="auto">
            <a:xfrm>
              <a:off x="722821" y="3307056"/>
              <a:ext cx="238983" cy="312995"/>
            </a:xfrm>
            <a:custGeom>
              <a:avLst/>
              <a:gdLst>
                <a:gd name="T0" fmla="*/ 224 w 224"/>
                <a:gd name="T1" fmla="*/ 146 h 293"/>
                <a:gd name="T2" fmla="*/ 218 w 224"/>
                <a:gd name="T3" fmla="*/ 193 h 293"/>
                <a:gd name="T4" fmla="*/ 112 w 224"/>
                <a:gd name="T5" fmla="*/ 293 h 293"/>
                <a:gd name="T6" fmla="*/ 87 w 224"/>
                <a:gd name="T7" fmla="*/ 289 h 293"/>
                <a:gd name="T8" fmla="*/ 0 w 224"/>
                <a:gd name="T9" fmla="*/ 146 h 293"/>
                <a:gd name="T10" fmla="*/ 112 w 224"/>
                <a:gd name="T11" fmla="*/ 0 h 293"/>
                <a:gd name="T12" fmla="*/ 224 w 224"/>
                <a:gd name="T13" fmla="*/ 146 h 2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4" h="293">
                  <a:moveTo>
                    <a:pt x="224" y="146"/>
                  </a:moveTo>
                  <a:cubicBezTo>
                    <a:pt x="224" y="163"/>
                    <a:pt x="222" y="178"/>
                    <a:pt x="218" y="193"/>
                  </a:cubicBezTo>
                  <a:cubicBezTo>
                    <a:pt x="203" y="251"/>
                    <a:pt x="161" y="293"/>
                    <a:pt x="112" y="293"/>
                  </a:cubicBezTo>
                  <a:cubicBezTo>
                    <a:pt x="103" y="293"/>
                    <a:pt x="95" y="292"/>
                    <a:pt x="87" y="289"/>
                  </a:cubicBezTo>
                  <a:cubicBezTo>
                    <a:pt x="37" y="275"/>
                    <a:pt x="0" y="216"/>
                    <a:pt x="0" y="146"/>
                  </a:cubicBezTo>
                  <a:cubicBezTo>
                    <a:pt x="0" y="65"/>
                    <a:pt x="50" y="0"/>
                    <a:pt x="112" y="0"/>
                  </a:cubicBezTo>
                  <a:cubicBezTo>
                    <a:pt x="174" y="0"/>
                    <a:pt x="224" y="65"/>
                    <a:pt x="224" y="146"/>
                  </a:cubicBezTo>
                  <a:close/>
                </a:path>
              </a:pathLst>
            </a:custGeom>
            <a:solidFill>
              <a:srgbClr val="F6EE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1402" name="Freeform 190">
              <a:extLst>
                <a:ext uri="{FF2B5EF4-FFF2-40B4-BE49-F238E27FC236}">
                  <a16:creationId xmlns:a16="http://schemas.microsoft.com/office/drawing/2014/main" id="{68025A1A-A5C0-44F3-8DD9-4F5AD46BDB8B}"/>
                </a:ext>
              </a:extLst>
            </p:cNvPr>
            <p:cNvSpPr>
              <a:spLocks/>
            </p:cNvSpPr>
            <p:nvPr/>
          </p:nvSpPr>
          <p:spPr bwMode="auto">
            <a:xfrm>
              <a:off x="744290" y="3521746"/>
              <a:ext cx="89266" cy="48023"/>
            </a:xfrm>
            <a:custGeom>
              <a:avLst/>
              <a:gdLst>
                <a:gd name="T0" fmla="*/ 4 w 84"/>
                <a:gd name="T1" fmla="*/ 5 h 45"/>
                <a:gd name="T2" fmla="*/ 52 w 84"/>
                <a:gd name="T3" fmla="*/ 8 h 45"/>
                <a:gd name="T4" fmla="*/ 84 w 84"/>
                <a:gd name="T5" fmla="*/ 45 h 45"/>
                <a:gd name="T6" fmla="*/ 37 w 84"/>
                <a:gd name="T7" fmla="*/ 37 h 45"/>
                <a:gd name="T8" fmla="*/ 32 w 84"/>
                <a:gd name="T9" fmla="*/ 27 h 45"/>
                <a:gd name="T10" fmla="*/ 23 w 84"/>
                <a:gd name="T11" fmla="*/ 36 h 45"/>
                <a:gd name="T12" fmla="*/ 6 w 84"/>
                <a:gd name="T13" fmla="*/ 32 h 45"/>
                <a:gd name="T14" fmla="*/ 0 w 84"/>
                <a:gd name="T15" fmla="*/ 20 h 45"/>
                <a:gd name="T16" fmla="*/ 4 w 84"/>
                <a:gd name="T17" fmla="*/ 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4" h="45">
                  <a:moveTo>
                    <a:pt x="4" y="5"/>
                  </a:moveTo>
                  <a:cubicBezTo>
                    <a:pt x="19" y="0"/>
                    <a:pt x="37" y="1"/>
                    <a:pt x="52" y="8"/>
                  </a:cubicBezTo>
                  <a:cubicBezTo>
                    <a:pt x="67" y="15"/>
                    <a:pt x="79" y="29"/>
                    <a:pt x="84" y="45"/>
                  </a:cubicBezTo>
                  <a:cubicBezTo>
                    <a:pt x="69" y="40"/>
                    <a:pt x="52" y="37"/>
                    <a:pt x="37" y="37"/>
                  </a:cubicBezTo>
                  <a:cubicBezTo>
                    <a:pt x="35" y="34"/>
                    <a:pt x="33" y="30"/>
                    <a:pt x="32" y="27"/>
                  </a:cubicBezTo>
                  <a:cubicBezTo>
                    <a:pt x="29" y="30"/>
                    <a:pt x="26" y="33"/>
                    <a:pt x="23" y="36"/>
                  </a:cubicBezTo>
                  <a:cubicBezTo>
                    <a:pt x="18" y="36"/>
                    <a:pt x="11" y="36"/>
                    <a:pt x="6" y="32"/>
                  </a:cubicBezTo>
                  <a:cubicBezTo>
                    <a:pt x="2" y="30"/>
                    <a:pt x="0" y="25"/>
                    <a:pt x="0" y="20"/>
                  </a:cubicBezTo>
                  <a:cubicBezTo>
                    <a:pt x="0" y="15"/>
                    <a:pt x="2" y="10"/>
                    <a:pt x="4" y="5"/>
                  </a:cubicBezTo>
                  <a:close/>
                </a:path>
              </a:pathLst>
            </a:custGeom>
            <a:solidFill>
              <a:srgbClr val="6955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1403" name="Freeform 191">
              <a:extLst>
                <a:ext uri="{FF2B5EF4-FFF2-40B4-BE49-F238E27FC236}">
                  <a16:creationId xmlns:a16="http://schemas.microsoft.com/office/drawing/2014/main" id="{5F067678-B9EA-438D-BDAD-145A1D2350FF}"/>
                </a:ext>
              </a:extLst>
            </p:cNvPr>
            <p:cNvSpPr>
              <a:spLocks/>
            </p:cNvSpPr>
            <p:nvPr/>
          </p:nvSpPr>
          <p:spPr bwMode="auto">
            <a:xfrm>
              <a:off x="699093" y="3517791"/>
              <a:ext cx="48023" cy="32768"/>
            </a:xfrm>
            <a:custGeom>
              <a:avLst/>
              <a:gdLst>
                <a:gd name="T0" fmla="*/ 41 w 45"/>
                <a:gd name="T1" fmla="*/ 8 h 31"/>
                <a:gd name="T2" fmla="*/ 13 w 45"/>
                <a:gd name="T3" fmla="*/ 4 h 31"/>
                <a:gd name="T4" fmla="*/ 1 w 45"/>
                <a:gd name="T5" fmla="*/ 30 h 31"/>
                <a:gd name="T6" fmla="*/ 37 w 45"/>
                <a:gd name="T7" fmla="*/ 31 h 31"/>
                <a:gd name="T8" fmla="*/ 45 w 45"/>
                <a:gd name="T9" fmla="*/ 17 h 31"/>
                <a:gd name="T10" fmla="*/ 41 w 45"/>
                <a:gd name="T11" fmla="*/ 8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5" h="31">
                  <a:moveTo>
                    <a:pt x="41" y="8"/>
                  </a:moveTo>
                  <a:cubicBezTo>
                    <a:pt x="34" y="1"/>
                    <a:pt x="22" y="0"/>
                    <a:pt x="13" y="4"/>
                  </a:cubicBezTo>
                  <a:cubicBezTo>
                    <a:pt x="5" y="9"/>
                    <a:pt x="0" y="20"/>
                    <a:pt x="1" y="30"/>
                  </a:cubicBezTo>
                  <a:cubicBezTo>
                    <a:pt x="12" y="24"/>
                    <a:pt x="26" y="25"/>
                    <a:pt x="37" y="31"/>
                  </a:cubicBezTo>
                  <a:cubicBezTo>
                    <a:pt x="41" y="28"/>
                    <a:pt x="44" y="22"/>
                    <a:pt x="45" y="17"/>
                  </a:cubicBezTo>
                  <a:cubicBezTo>
                    <a:pt x="45" y="12"/>
                    <a:pt x="45" y="11"/>
                    <a:pt x="41" y="8"/>
                  </a:cubicBezTo>
                  <a:close/>
                </a:path>
              </a:pathLst>
            </a:custGeom>
            <a:solidFill>
              <a:srgbClr val="6955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1404" name="Freeform 192">
              <a:extLst>
                <a:ext uri="{FF2B5EF4-FFF2-40B4-BE49-F238E27FC236}">
                  <a16:creationId xmlns:a16="http://schemas.microsoft.com/office/drawing/2014/main" id="{8E349912-17C7-41E9-A3EF-65E29FFF8091}"/>
                </a:ext>
              </a:extLst>
            </p:cNvPr>
            <p:cNvSpPr>
              <a:spLocks/>
            </p:cNvSpPr>
            <p:nvPr/>
          </p:nvSpPr>
          <p:spPr bwMode="auto">
            <a:xfrm>
              <a:off x="815477" y="3513272"/>
              <a:ext cx="176272" cy="200000"/>
            </a:xfrm>
            <a:custGeom>
              <a:avLst/>
              <a:gdLst>
                <a:gd name="T0" fmla="*/ 165 w 165"/>
                <a:gd name="T1" fmla="*/ 143 h 187"/>
                <a:gd name="T2" fmla="*/ 75 w 165"/>
                <a:gd name="T3" fmla="*/ 187 h 187"/>
                <a:gd name="T4" fmla="*/ 0 w 165"/>
                <a:gd name="T5" fmla="*/ 153 h 187"/>
                <a:gd name="T6" fmla="*/ 0 w 165"/>
                <a:gd name="T7" fmla="*/ 96 h 187"/>
                <a:gd name="T8" fmla="*/ 25 w 165"/>
                <a:gd name="T9" fmla="*/ 100 h 187"/>
                <a:gd name="T10" fmla="*/ 131 w 165"/>
                <a:gd name="T11" fmla="*/ 0 h 187"/>
                <a:gd name="T12" fmla="*/ 165 w 165"/>
                <a:gd name="T13" fmla="*/ 143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5" h="187">
                  <a:moveTo>
                    <a:pt x="165" y="143"/>
                  </a:moveTo>
                  <a:cubicBezTo>
                    <a:pt x="165" y="143"/>
                    <a:pt x="140" y="187"/>
                    <a:pt x="75" y="187"/>
                  </a:cubicBezTo>
                  <a:cubicBezTo>
                    <a:pt x="10" y="187"/>
                    <a:pt x="0" y="153"/>
                    <a:pt x="0" y="153"/>
                  </a:cubicBezTo>
                  <a:cubicBezTo>
                    <a:pt x="0" y="96"/>
                    <a:pt x="0" y="96"/>
                    <a:pt x="0" y="96"/>
                  </a:cubicBezTo>
                  <a:cubicBezTo>
                    <a:pt x="8" y="99"/>
                    <a:pt x="16" y="100"/>
                    <a:pt x="25" y="100"/>
                  </a:cubicBezTo>
                  <a:cubicBezTo>
                    <a:pt x="74" y="100"/>
                    <a:pt x="116" y="58"/>
                    <a:pt x="131" y="0"/>
                  </a:cubicBezTo>
                  <a:lnTo>
                    <a:pt x="165" y="143"/>
                  </a:lnTo>
                  <a:close/>
                </a:path>
              </a:pathLst>
            </a:custGeom>
            <a:solidFill>
              <a:srgbClr val="EDDD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1405" name="Freeform 193">
              <a:extLst>
                <a:ext uri="{FF2B5EF4-FFF2-40B4-BE49-F238E27FC236}">
                  <a16:creationId xmlns:a16="http://schemas.microsoft.com/office/drawing/2014/main" id="{3622E1F7-CC61-4EB3-9040-F1E60EBBD515}"/>
                </a:ext>
              </a:extLst>
            </p:cNvPr>
            <p:cNvSpPr>
              <a:spLocks/>
            </p:cNvSpPr>
            <p:nvPr/>
          </p:nvSpPr>
          <p:spPr bwMode="auto">
            <a:xfrm>
              <a:off x="734686" y="3281633"/>
              <a:ext cx="251978" cy="261582"/>
            </a:xfrm>
            <a:custGeom>
              <a:avLst/>
              <a:gdLst>
                <a:gd name="T0" fmla="*/ 212 w 236"/>
                <a:gd name="T1" fmla="*/ 240 h 245"/>
                <a:gd name="T2" fmla="*/ 183 w 236"/>
                <a:gd name="T3" fmla="*/ 232 h 245"/>
                <a:gd name="T4" fmla="*/ 201 w 236"/>
                <a:gd name="T5" fmla="*/ 194 h 245"/>
                <a:gd name="T6" fmla="*/ 196 w 236"/>
                <a:gd name="T7" fmla="*/ 173 h 245"/>
                <a:gd name="T8" fmla="*/ 176 w 236"/>
                <a:gd name="T9" fmla="*/ 172 h 245"/>
                <a:gd name="T10" fmla="*/ 163 w 236"/>
                <a:gd name="T11" fmla="*/ 192 h 245"/>
                <a:gd name="T12" fmla="*/ 99 w 236"/>
                <a:gd name="T13" fmla="*/ 94 h 245"/>
                <a:gd name="T14" fmla="*/ 55 w 236"/>
                <a:gd name="T15" fmla="*/ 78 h 245"/>
                <a:gd name="T16" fmla="*/ 16 w 236"/>
                <a:gd name="T17" fmla="*/ 54 h 245"/>
                <a:gd name="T18" fmla="*/ 5 w 236"/>
                <a:gd name="T19" fmla="*/ 11 h 245"/>
                <a:gd name="T20" fmla="*/ 44 w 236"/>
                <a:gd name="T21" fmla="*/ 10 h 245"/>
                <a:gd name="T22" fmla="*/ 147 w 236"/>
                <a:gd name="T23" fmla="*/ 6 h 245"/>
                <a:gd name="T24" fmla="*/ 228 w 236"/>
                <a:gd name="T25" fmla="*/ 64 h 245"/>
                <a:gd name="T26" fmla="*/ 234 w 236"/>
                <a:gd name="T27" fmla="*/ 116 h 245"/>
                <a:gd name="T28" fmla="*/ 221 w 236"/>
                <a:gd name="T29" fmla="*/ 168 h 245"/>
                <a:gd name="T30" fmla="*/ 212 w 236"/>
                <a:gd name="T31" fmla="*/ 240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36" h="245">
                  <a:moveTo>
                    <a:pt x="212" y="240"/>
                  </a:moveTo>
                  <a:cubicBezTo>
                    <a:pt x="202" y="245"/>
                    <a:pt x="190" y="242"/>
                    <a:pt x="183" y="232"/>
                  </a:cubicBezTo>
                  <a:cubicBezTo>
                    <a:pt x="191" y="220"/>
                    <a:pt x="199" y="208"/>
                    <a:pt x="201" y="194"/>
                  </a:cubicBezTo>
                  <a:cubicBezTo>
                    <a:pt x="202" y="186"/>
                    <a:pt x="202" y="178"/>
                    <a:pt x="196" y="173"/>
                  </a:cubicBezTo>
                  <a:cubicBezTo>
                    <a:pt x="191" y="168"/>
                    <a:pt x="182" y="168"/>
                    <a:pt x="176" y="172"/>
                  </a:cubicBezTo>
                  <a:cubicBezTo>
                    <a:pt x="170" y="176"/>
                    <a:pt x="164" y="185"/>
                    <a:pt x="163" y="192"/>
                  </a:cubicBezTo>
                  <a:cubicBezTo>
                    <a:pt x="160" y="151"/>
                    <a:pt x="135" y="113"/>
                    <a:pt x="99" y="94"/>
                  </a:cubicBezTo>
                  <a:cubicBezTo>
                    <a:pt x="85" y="88"/>
                    <a:pt x="70" y="83"/>
                    <a:pt x="55" y="78"/>
                  </a:cubicBezTo>
                  <a:cubicBezTo>
                    <a:pt x="41" y="72"/>
                    <a:pt x="26" y="65"/>
                    <a:pt x="16" y="54"/>
                  </a:cubicBezTo>
                  <a:cubicBezTo>
                    <a:pt x="6" y="42"/>
                    <a:pt x="0" y="26"/>
                    <a:pt x="5" y="11"/>
                  </a:cubicBezTo>
                  <a:cubicBezTo>
                    <a:pt x="18" y="9"/>
                    <a:pt x="31" y="12"/>
                    <a:pt x="44" y="10"/>
                  </a:cubicBezTo>
                  <a:cubicBezTo>
                    <a:pt x="78" y="5"/>
                    <a:pt x="113" y="0"/>
                    <a:pt x="147" y="6"/>
                  </a:cubicBezTo>
                  <a:cubicBezTo>
                    <a:pt x="182" y="12"/>
                    <a:pt x="215" y="32"/>
                    <a:pt x="228" y="64"/>
                  </a:cubicBezTo>
                  <a:cubicBezTo>
                    <a:pt x="235" y="80"/>
                    <a:pt x="236" y="99"/>
                    <a:pt x="234" y="116"/>
                  </a:cubicBezTo>
                  <a:cubicBezTo>
                    <a:pt x="231" y="134"/>
                    <a:pt x="226" y="151"/>
                    <a:pt x="221" y="168"/>
                  </a:cubicBezTo>
                  <a:cubicBezTo>
                    <a:pt x="214" y="190"/>
                    <a:pt x="223" y="219"/>
                    <a:pt x="212" y="240"/>
                  </a:cubicBezTo>
                  <a:close/>
                </a:path>
              </a:pathLst>
            </a:custGeom>
            <a:solidFill>
              <a:srgbClr val="6955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grpSp>
          <p:nvGrpSpPr>
            <p:cNvPr id="4" name="Group 3">
              <a:extLst>
                <a:ext uri="{FF2B5EF4-FFF2-40B4-BE49-F238E27FC236}">
                  <a16:creationId xmlns:a16="http://schemas.microsoft.com/office/drawing/2014/main" id="{2BF5F1C1-8124-452E-8C0A-C3D895A90D51}"/>
                </a:ext>
              </a:extLst>
            </p:cNvPr>
            <p:cNvGrpSpPr/>
            <p:nvPr/>
          </p:nvGrpSpPr>
          <p:grpSpPr>
            <a:xfrm>
              <a:off x="595703" y="2484456"/>
              <a:ext cx="1229381" cy="368362"/>
              <a:chOff x="595703" y="2484456"/>
              <a:chExt cx="1229381" cy="368362"/>
            </a:xfrm>
            <a:solidFill>
              <a:schemeClr val="accent2"/>
            </a:solidFill>
          </p:grpSpPr>
          <p:sp>
            <p:nvSpPr>
              <p:cNvPr id="11406" name="Freeform 194">
                <a:extLst>
                  <a:ext uri="{FF2B5EF4-FFF2-40B4-BE49-F238E27FC236}">
                    <a16:creationId xmlns:a16="http://schemas.microsoft.com/office/drawing/2014/main" id="{95F5B388-B62B-4A8D-9B28-09678B710F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72540" y="2484456"/>
                <a:ext cx="652544" cy="368362"/>
              </a:xfrm>
              <a:custGeom>
                <a:avLst/>
                <a:gdLst>
                  <a:gd name="T0" fmla="*/ 38 w 611"/>
                  <a:gd name="T1" fmla="*/ 195 h 345"/>
                  <a:gd name="T2" fmla="*/ 195 w 611"/>
                  <a:gd name="T3" fmla="*/ 17 h 345"/>
                  <a:gd name="T4" fmla="*/ 490 w 611"/>
                  <a:gd name="T5" fmla="*/ 195 h 345"/>
                  <a:gd name="T6" fmla="*/ 611 w 611"/>
                  <a:gd name="T7" fmla="*/ 161 h 345"/>
                  <a:gd name="T8" fmla="*/ 323 w 611"/>
                  <a:gd name="T9" fmla="*/ 334 h 345"/>
                  <a:gd name="T10" fmla="*/ 38 w 611"/>
                  <a:gd name="T11" fmla="*/ 195 h 3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11" h="345">
                    <a:moveTo>
                      <a:pt x="38" y="195"/>
                    </a:moveTo>
                    <a:cubicBezTo>
                      <a:pt x="38" y="195"/>
                      <a:pt x="0" y="34"/>
                      <a:pt x="195" y="17"/>
                    </a:cubicBezTo>
                    <a:cubicBezTo>
                      <a:pt x="390" y="0"/>
                      <a:pt x="386" y="193"/>
                      <a:pt x="490" y="195"/>
                    </a:cubicBezTo>
                    <a:cubicBezTo>
                      <a:pt x="595" y="196"/>
                      <a:pt x="611" y="161"/>
                      <a:pt x="611" y="161"/>
                    </a:cubicBezTo>
                    <a:cubicBezTo>
                      <a:pt x="611" y="161"/>
                      <a:pt x="586" y="323"/>
                      <a:pt x="323" y="334"/>
                    </a:cubicBezTo>
                    <a:cubicBezTo>
                      <a:pt x="61" y="345"/>
                      <a:pt x="38" y="195"/>
                      <a:pt x="38" y="19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1407" name="Freeform 195">
                <a:extLst>
                  <a:ext uri="{FF2B5EF4-FFF2-40B4-BE49-F238E27FC236}">
                    <a16:creationId xmlns:a16="http://schemas.microsoft.com/office/drawing/2014/main" id="{38B4F8EE-91BC-4B92-B4B4-853EAFAB65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5703" y="2484456"/>
                <a:ext cx="651414" cy="368362"/>
              </a:xfrm>
              <a:custGeom>
                <a:avLst/>
                <a:gdLst>
                  <a:gd name="T0" fmla="*/ 572 w 610"/>
                  <a:gd name="T1" fmla="*/ 195 h 345"/>
                  <a:gd name="T2" fmla="*/ 415 w 610"/>
                  <a:gd name="T3" fmla="*/ 17 h 345"/>
                  <a:gd name="T4" fmla="*/ 120 w 610"/>
                  <a:gd name="T5" fmla="*/ 195 h 345"/>
                  <a:gd name="T6" fmla="*/ 0 w 610"/>
                  <a:gd name="T7" fmla="*/ 161 h 345"/>
                  <a:gd name="T8" fmla="*/ 287 w 610"/>
                  <a:gd name="T9" fmla="*/ 334 h 345"/>
                  <a:gd name="T10" fmla="*/ 572 w 610"/>
                  <a:gd name="T11" fmla="*/ 195 h 3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10" h="345">
                    <a:moveTo>
                      <a:pt x="572" y="195"/>
                    </a:moveTo>
                    <a:cubicBezTo>
                      <a:pt x="572" y="195"/>
                      <a:pt x="610" y="34"/>
                      <a:pt x="415" y="17"/>
                    </a:cubicBezTo>
                    <a:cubicBezTo>
                      <a:pt x="220" y="0"/>
                      <a:pt x="225" y="193"/>
                      <a:pt x="120" y="195"/>
                    </a:cubicBezTo>
                    <a:cubicBezTo>
                      <a:pt x="16" y="196"/>
                      <a:pt x="0" y="161"/>
                      <a:pt x="0" y="161"/>
                    </a:cubicBezTo>
                    <a:cubicBezTo>
                      <a:pt x="0" y="161"/>
                      <a:pt x="25" y="323"/>
                      <a:pt x="287" y="334"/>
                    </a:cubicBezTo>
                    <a:cubicBezTo>
                      <a:pt x="550" y="345"/>
                      <a:pt x="572" y="195"/>
                      <a:pt x="572" y="19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</p:grpSp>
        <p:grpSp>
          <p:nvGrpSpPr>
            <p:cNvPr id="11420" name="Group 11419">
              <a:extLst>
                <a:ext uri="{FF2B5EF4-FFF2-40B4-BE49-F238E27FC236}">
                  <a16:creationId xmlns:a16="http://schemas.microsoft.com/office/drawing/2014/main" id="{D17BCCD0-C946-477F-B427-66E1AAE3E3CF}"/>
                </a:ext>
              </a:extLst>
            </p:cNvPr>
            <p:cNvGrpSpPr/>
            <p:nvPr/>
          </p:nvGrpSpPr>
          <p:grpSpPr>
            <a:xfrm>
              <a:off x="6835827" y="2970898"/>
              <a:ext cx="514691" cy="153673"/>
              <a:chOff x="6835827" y="2970898"/>
              <a:chExt cx="514691" cy="153673"/>
            </a:xfrm>
            <a:solidFill>
              <a:schemeClr val="accent2"/>
            </a:solidFill>
          </p:grpSpPr>
          <p:sp>
            <p:nvSpPr>
              <p:cNvPr id="11408" name="Freeform 196">
                <a:extLst>
                  <a:ext uri="{FF2B5EF4-FFF2-40B4-BE49-F238E27FC236}">
                    <a16:creationId xmlns:a16="http://schemas.microsoft.com/office/drawing/2014/main" id="{6894D9A3-97BE-446B-A420-2044BF53A2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77071" y="2970898"/>
                <a:ext cx="273447" cy="153673"/>
              </a:xfrm>
              <a:custGeom>
                <a:avLst/>
                <a:gdLst>
                  <a:gd name="T0" fmla="*/ 16 w 256"/>
                  <a:gd name="T1" fmla="*/ 81 h 144"/>
                  <a:gd name="T2" fmla="*/ 82 w 256"/>
                  <a:gd name="T3" fmla="*/ 7 h 144"/>
                  <a:gd name="T4" fmla="*/ 205 w 256"/>
                  <a:gd name="T5" fmla="*/ 81 h 144"/>
                  <a:gd name="T6" fmla="*/ 256 w 256"/>
                  <a:gd name="T7" fmla="*/ 67 h 144"/>
                  <a:gd name="T8" fmla="*/ 135 w 256"/>
                  <a:gd name="T9" fmla="*/ 140 h 144"/>
                  <a:gd name="T10" fmla="*/ 16 w 256"/>
                  <a:gd name="T11" fmla="*/ 81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56" h="144">
                    <a:moveTo>
                      <a:pt x="16" y="81"/>
                    </a:moveTo>
                    <a:cubicBezTo>
                      <a:pt x="16" y="81"/>
                      <a:pt x="0" y="14"/>
                      <a:pt x="82" y="7"/>
                    </a:cubicBezTo>
                    <a:cubicBezTo>
                      <a:pt x="163" y="0"/>
                      <a:pt x="161" y="81"/>
                      <a:pt x="205" y="81"/>
                    </a:cubicBezTo>
                    <a:cubicBezTo>
                      <a:pt x="249" y="82"/>
                      <a:pt x="256" y="67"/>
                      <a:pt x="256" y="67"/>
                    </a:cubicBezTo>
                    <a:cubicBezTo>
                      <a:pt x="256" y="67"/>
                      <a:pt x="245" y="135"/>
                      <a:pt x="135" y="140"/>
                    </a:cubicBezTo>
                    <a:cubicBezTo>
                      <a:pt x="25" y="144"/>
                      <a:pt x="16" y="81"/>
                      <a:pt x="16" y="8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1409" name="Freeform 197">
                <a:extLst>
                  <a:ext uri="{FF2B5EF4-FFF2-40B4-BE49-F238E27FC236}">
                    <a16:creationId xmlns:a16="http://schemas.microsoft.com/office/drawing/2014/main" id="{139A4906-1DC1-483D-9947-764C9A829C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35827" y="2970898"/>
                <a:ext cx="272317" cy="153673"/>
              </a:xfrm>
              <a:custGeom>
                <a:avLst/>
                <a:gdLst>
                  <a:gd name="T0" fmla="*/ 239 w 255"/>
                  <a:gd name="T1" fmla="*/ 81 h 144"/>
                  <a:gd name="T2" fmla="*/ 174 w 255"/>
                  <a:gd name="T3" fmla="*/ 7 h 144"/>
                  <a:gd name="T4" fmla="*/ 50 w 255"/>
                  <a:gd name="T5" fmla="*/ 81 h 144"/>
                  <a:gd name="T6" fmla="*/ 0 w 255"/>
                  <a:gd name="T7" fmla="*/ 67 h 144"/>
                  <a:gd name="T8" fmla="*/ 120 w 255"/>
                  <a:gd name="T9" fmla="*/ 140 h 144"/>
                  <a:gd name="T10" fmla="*/ 239 w 255"/>
                  <a:gd name="T11" fmla="*/ 81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55" h="144">
                    <a:moveTo>
                      <a:pt x="239" y="81"/>
                    </a:moveTo>
                    <a:cubicBezTo>
                      <a:pt x="239" y="81"/>
                      <a:pt x="255" y="14"/>
                      <a:pt x="174" y="7"/>
                    </a:cubicBezTo>
                    <a:cubicBezTo>
                      <a:pt x="92" y="0"/>
                      <a:pt x="94" y="81"/>
                      <a:pt x="50" y="81"/>
                    </a:cubicBezTo>
                    <a:cubicBezTo>
                      <a:pt x="6" y="82"/>
                      <a:pt x="0" y="67"/>
                      <a:pt x="0" y="67"/>
                    </a:cubicBezTo>
                    <a:cubicBezTo>
                      <a:pt x="0" y="67"/>
                      <a:pt x="10" y="135"/>
                      <a:pt x="120" y="140"/>
                    </a:cubicBezTo>
                    <a:cubicBezTo>
                      <a:pt x="230" y="144"/>
                      <a:pt x="239" y="81"/>
                      <a:pt x="239" y="8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</p:grpSp>
        <p:grpSp>
          <p:nvGrpSpPr>
            <p:cNvPr id="5" name="Group 4">
              <a:extLst>
                <a:ext uri="{FF2B5EF4-FFF2-40B4-BE49-F238E27FC236}">
                  <a16:creationId xmlns:a16="http://schemas.microsoft.com/office/drawing/2014/main" id="{637C33E3-A70F-4574-A5CC-9671B0BC75E4}"/>
                </a:ext>
              </a:extLst>
            </p:cNvPr>
            <p:cNvGrpSpPr/>
            <p:nvPr/>
          </p:nvGrpSpPr>
          <p:grpSpPr>
            <a:xfrm>
              <a:off x="4434693" y="1438691"/>
              <a:ext cx="677967" cy="203955"/>
              <a:chOff x="4434693" y="1438691"/>
              <a:chExt cx="677967" cy="203955"/>
            </a:xfrm>
            <a:solidFill>
              <a:schemeClr val="accent2"/>
            </a:solidFill>
          </p:grpSpPr>
          <p:sp>
            <p:nvSpPr>
              <p:cNvPr id="11410" name="Freeform 198">
                <a:extLst>
                  <a:ext uri="{FF2B5EF4-FFF2-40B4-BE49-F238E27FC236}">
                    <a16:creationId xmlns:a16="http://schemas.microsoft.com/office/drawing/2014/main" id="{6F56B892-6DE2-4596-8595-B942637CAD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52772" y="1438691"/>
                <a:ext cx="359888" cy="203955"/>
              </a:xfrm>
              <a:custGeom>
                <a:avLst/>
                <a:gdLst>
                  <a:gd name="T0" fmla="*/ 21 w 337"/>
                  <a:gd name="T1" fmla="*/ 108 h 191"/>
                  <a:gd name="T2" fmla="*/ 108 w 337"/>
                  <a:gd name="T3" fmla="*/ 10 h 191"/>
                  <a:gd name="T4" fmla="*/ 271 w 337"/>
                  <a:gd name="T5" fmla="*/ 108 h 191"/>
                  <a:gd name="T6" fmla="*/ 337 w 337"/>
                  <a:gd name="T7" fmla="*/ 90 h 191"/>
                  <a:gd name="T8" fmla="*/ 178 w 337"/>
                  <a:gd name="T9" fmla="*/ 185 h 191"/>
                  <a:gd name="T10" fmla="*/ 21 w 337"/>
                  <a:gd name="T11" fmla="*/ 108 h 1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37" h="191">
                    <a:moveTo>
                      <a:pt x="21" y="108"/>
                    </a:moveTo>
                    <a:cubicBezTo>
                      <a:pt x="21" y="108"/>
                      <a:pt x="0" y="20"/>
                      <a:pt x="108" y="10"/>
                    </a:cubicBezTo>
                    <a:cubicBezTo>
                      <a:pt x="215" y="0"/>
                      <a:pt x="213" y="107"/>
                      <a:pt x="271" y="108"/>
                    </a:cubicBezTo>
                    <a:cubicBezTo>
                      <a:pt x="328" y="109"/>
                      <a:pt x="337" y="90"/>
                      <a:pt x="337" y="90"/>
                    </a:cubicBezTo>
                    <a:cubicBezTo>
                      <a:pt x="337" y="90"/>
                      <a:pt x="323" y="178"/>
                      <a:pt x="178" y="185"/>
                    </a:cubicBezTo>
                    <a:cubicBezTo>
                      <a:pt x="34" y="191"/>
                      <a:pt x="21" y="108"/>
                      <a:pt x="21" y="10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1411" name="Freeform 199">
                <a:extLst>
                  <a:ext uri="{FF2B5EF4-FFF2-40B4-BE49-F238E27FC236}">
                    <a16:creationId xmlns:a16="http://schemas.microsoft.com/office/drawing/2014/main" id="{7A8DE4CE-F597-49B5-95F9-8CC6F3CECA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4693" y="1438691"/>
                <a:ext cx="359888" cy="203955"/>
              </a:xfrm>
              <a:custGeom>
                <a:avLst/>
                <a:gdLst>
                  <a:gd name="T0" fmla="*/ 316 w 337"/>
                  <a:gd name="T1" fmla="*/ 108 h 191"/>
                  <a:gd name="T2" fmla="*/ 229 w 337"/>
                  <a:gd name="T3" fmla="*/ 10 h 191"/>
                  <a:gd name="T4" fmla="*/ 67 w 337"/>
                  <a:gd name="T5" fmla="*/ 108 h 191"/>
                  <a:gd name="T6" fmla="*/ 0 w 337"/>
                  <a:gd name="T7" fmla="*/ 90 h 191"/>
                  <a:gd name="T8" fmla="*/ 159 w 337"/>
                  <a:gd name="T9" fmla="*/ 185 h 191"/>
                  <a:gd name="T10" fmla="*/ 316 w 337"/>
                  <a:gd name="T11" fmla="*/ 108 h 1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37" h="191">
                    <a:moveTo>
                      <a:pt x="316" y="108"/>
                    </a:moveTo>
                    <a:cubicBezTo>
                      <a:pt x="316" y="108"/>
                      <a:pt x="337" y="20"/>
                      <a:pt x="229" y="10"/>
                    </a:cubicBezTo>
                    <a:cubicBezTo>
                      <a:pt x="122" y="0"/>
                      <a:pt x="125" y="107"/>
                      <a:pt x="67" y="108"/>
                    </a:cubicBezTo>
                    <a:cubicBezTo>
                      <a:pt x="9" y="109"/>
                      <a:pt x="0" y="90"/>
                      <a:pt x="0" y="90"/>
                    </a:cubicBezTo>
                    <a:cubicBezTo>
                      <a:pt x="0" y="90"/>
                      <a:pt x="14" y="178"/>
                      <a:pt x="159" y="185"/>
                    </a:cubicBezTo>
                    <a:cubicBezTo>
                      <a:pt x="304" y="191"/>
                      <a:pt x="316" y="108"/>
                      <a:pt x="316" y="10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</p:grpSp>
        <p:grpSp>
          <p:nvGrpSpPr>
            <p:cNvPr id="3" name="Group 2">
              <a:extLst>
                <a:ext uri="{FF2B5EF4-FFF2-40B4-BE49-F238E27FC236}">
                  <a16:creationId xmlns:a16="http://schemas.microsoft.com/office/drawing/2014/main" id="{6D53C166-5E13-43D8-ADAD-2C7F6473031B}"/>
                </a:ext>
              </a:extLst>
            </p:cNvPr>
            <p:cNvGrpSpPr/>
            <p:nvPr/>
          </p:nvGrpSpPr>
          <p:grpSpPr>
            <a:xfrm>
              <a:off x="2236384" y="1013267"/>
              <a:ext cx="585311" cy="176272"/>
              <a:chOff x="2236384" y="1013267"/>
              <a:chExt cx="585311" cy="176272"/>
            </a:xfrm>
            <a:solidFill>
              <a:schemeClr val="accent2"/>
            </a:solidFill>
          </p:grpSpPr>
          <p:sp>
            <p:nvSpPr>
              <p:cNvPr id="11412" name="Freeform 200">
                <a:extLst>
                  <a:ext uri="{FF2B5EF4-FFF2-40B4-BE49-F238E27FC236}">
                    <a16:creationId xmlns:a16="http://schemas.microsoft.com/office/drawing/2014/main" id="{55C3891D-344E-4D3D-AE5F-69DF9B8102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0960" y="1013267"/>
                <a:ext cx="310735" cy="176272"/>
              </a:xfrm>
              <a:custGeom>
                <a:avLst/>
                <a:gdLst>
                  <a:gd name="T0" fmla="*/ 18 w 291"/>
                  <a:gd name="T1" fmla="*/ 93 h 165"/>
                  <a:gd name="T2" fmla="*/ 93 w 291"/>
                  <a:gd name="T3" fmla="*/ 9 h 165"/>
                  <a:gd name="T4" fmla="*/ 233 w 291"/>
                  <a:gd name="T5" fmla="*/ 93 h 165"/>
                  <a:gd name="T6" fmla="*/ 291 w 291"/>
                  <a:gd name="T7" fmla="*/ 77 h 165"/>
                  <a:gd name="T8" fmla="*/ 154 w 291"/>
                  <a:gd name="T9" fmla="*/ 160 h 165"/>
                  <a:gd name="T10" fmla="*/ 18 w 291"/>
                  <a:gd name="T11" fmla="*/ 93 h 1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91" h="165">
                    <a:moveTo>
                      <a:pt x="18" y="93"/>
                    </a:moveTo>
                    <a:cubicBezTo>
                      <a:pt x="18" y="93"/>
                      <a:pt x="0" y="17"/>
                      <a:pt x="93" y="9"/>
                    </a:cubicBezTo>
                    <a:cubicBezTo>
                      <a:pt x="186" y="0"/>
                      <a:pt x="184" y="93"/>
                      <a:pt x="233" y="93"/>
                    </a:cubicBezTo>
                    <a:cubicBezTo>
                      <a:pt x="283" y="94"/>
                      <a:pt x="291" y="77"/>
                      <a:pt x="291" y="77"/>
                    </a:cubicBezTo>
                    <a:cubicBezTo>
                      <a:pt x="291" y="77"/>
                      <a:pt x="279" y="154"/>
                      <a:pt x="154" y="160"/>
                    </a:cubicBezTo>
                    <a:cubicBezTo>
                      <a:pt x="29" y="165"/>
                      <a:pt x="18" y="93"/>
                      <a:pt x="18" y="9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1413" name="Freeform 201">
                <a:extLst>
                  <a:ext uri="{FF2B5EF4-FFF2-40B4-BE49-F238E27FC236}">
                    <a16:creationId xmlns:a16="http://schemas.microsoft.com/office/drawing/2014/main" id="{473C2333-C254-46AC-AACC-214AC0A600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6384" y="1013267"/>
                <a:ext cx="309605" cy="176272"/>
              </a:xfrm>
              <a:custGeom>
                <a:avLst/>
                <a:gdLst>
                  <a:gd name="T0" fmla="*/ 272 w 290"/>
                  <a:gd name="T1" fmla="*/ 93 h 165"/>
                  <a:gd name="T2" fmla="*/ 197 w 290"/>
                  <a:gd name="T3" fmla="*/ 9 h 165"/>
                  <a:gd name="T4" fmla="*/ 57 w 290"/>
                  <a:gd name="T5" fmla="*/ 93 h 165"/>
                  <a:gd name="T6" fmla="*/ 0 w 290"/>
                  <a:gd name="T7" fmla="*/ 77 h 165"/>
                  <a:gd name="T8" fmla="*/ 137 w 290"/>
                  <a:gd name="T9" fmla="*/ 160 h 165"/>
                  <a:gd name="T10" fmla="*/ 272 w 290"/>
                  <a:gd name="T11" fmla="*/ 93 h 1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90" h="165">
                    <a:moveTo>
                      <a:pt x="272" y="93"/>
                    </a:moveTo>
                    <a:cubicBezTo>
                      <a:pt x="272" y="93"/>
                      <a:pt x="290" y="17"/>
                      <a:pt x="197" y="9"/>
                    </a:cubicBezTo>
                    <a:cubicBezTo>
                      <a:pt x="105" y="0"/>
                      <a:pt x="107" y="93"/>
                      <a:pt x="57" y="93"/>
                    </a:cubicBezTo>
                    <a:cubicBezTo>
                      <a:pt x="7" y="94"/>
                      <a:pt x="0" y="77"/>
                      <a:pt x="0" y="77"/>
                    </a:cubicBezTo>
                    <a:cubicBezTo>
                      <a:pt x="0" y="77"/>
                      <a:pt x="12" y="154"/>
                      <a:pt x="137" y="160"/>
                    </a:cubicBezTo>
                    <a:cubicBezTo>
                      <a:pt x="262" y="165"/>
                      <a:pt x="272" y="93"/>
                      <a:pt x="272" y="9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</p:grpSp>
        <p:grpSp>
          <p:nvGrpSpPr>
            <p:cNvPr id="2" name="Group 1">
              <a:extLst>
                <a:ext uri="{FF2B5EF4-FFF2-40B4-BE49-F238E27FC236}">
                  <a16:creationId xmlns:a16="http://schemas.microsoft.com/office/drawing/2014/main" id="{4234A9AC-EB55-4471-81F4-992FB8ADF432}"/>
                </a:ext>
              </a:extLst>
            </p:cNvPr>
            <p:cNvGrpSpPr/>
            <p:nvPr/>
          </p:nvGrpSpPr>
          <p:grpSpPr>
            <a:xfrm>
              <a:off x="1080449" y="1370329"/>
              <a:ext cx="618645" cy="666668"/>
              <a:chOff x="1080449" y="1370329"/>
              <a:chExt cx="618645" cy="666668"/>
            </a:xfrm>
          </p:grpSpPr>
          <p:sp>
            <p:nvSpPr>
              <p:cNvPr id="11414" name="Freeform 202">
                <a:extLst>
                  <a:ext uri="{FF2B5EF4-FFF2-40B4-BE49-F238E27FC236}">
                    <a16:creationId xmlns:a16="http://schemas.microsoft.com/office/drawing/2014/main" id="{87FDCB6F-9DB6-44A0-85F0-5BA852DA76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99094" y="1374284"/>
                <a:ext cx="152543" cy="340679"/>
              </a:xfrm>
              <a:custGeom>
                <a:avLst/>
                <a:gdLst>
                  <a:gd name="T0" fmla="*/ 0 w 143"/>
                  <a:gd name="T1" fmla="*/ 231 h 319"/>
                  <a:gd name="T2" fmla="*/ 101 w 143"/>
                  <a:gd name="T3" fmla="*/ 12 h 319"/>
                  <a:gd name="T4" fmla="*/ 130 w 143"/>
                  <a:gd name="T5" fmla="*/ 11 h 319"/>
                  <a:gd name="T6" fmla="*/ 140 w 143"/>
                  <a:gd name="T7" fmla="*/ 66 h 319"/>
                  <a:gd name="T8" fmla="*/ 44 w 143"/>
                  <a:gd name="T9" fmla="*/ 319 h 319"/>
                  <a:gd name="T10" fmla="*/ 0 w 143"/>
                  <a:gd name="T11" fmla="*/ 231 h 3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3" h="319">
                    <a:moveTo>
                      <a:pt x="0" y="231"/>
                    </a:moveTo>
                    <a:cubicBezTo>
                      <a:pt x="101" y="12"/>
                      <a:pt x="101" y="12"/>
                      <a:pt x="101" y="12"/>
                    </a:cubicBezTo>
                    <a:cubicBezTo>
                      <a:pt x="106" y="0"/>
                      <a:pt x="123" y="0"/>
                      <a:pt x="130" y="11"/>
                    </a:cubicBezTo>
                    <a:cubicBezTo>
                      <a:pt x="137" y="25"/>
                      <a:pt x="143" y="44"/>
                      <a:pt x="140" y="66"/>
                    </a:cubicBezTo>
                    <a:cubicBezTo>
                      <a:pt x="132" y="110"/>
                      <a:pt x="44" y="319"/>
                      <a:pt x="44" y="319"/>
                    </a:cubicBezTo>
                    <a:lnTo>
                      <a:pt x="0" y="23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1415" name="Freeform 203">
                <a:extLst>
                  <a:ext uri="{FF2B5EF4-FFF2-40B4-BE49-F238E27FC236}">
                    <a16:creationId xmlns:a16="http://schemas.microsoft.com/office/drawing/2014/main" id="{413F0927-9DFB-4F08-AB36-303158D053F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227907" y="1370329"/>
                <a:ext cx="471187" cy="666668"/>
              </a:xfrm>
              <a:custGeom>
                <a:avLst/>
                <a:gdLst>
                  <a:gd name="T0" fmla="*/ 336 w 441"/>
                  <a:gd name="T1" fmla="*/ 415 h 624"/>
                  <a:gd name="T2" fmla="*/ 252 w 441"/>
                  <a:gd name="T3" fmla="*/ 458 h 624"/>
                  <a:gd name="T4" fmla="*/ 42 w 441"/>
                  <a:gd name="T5" fmla="*/ 10 h 624"/>
                  <a:gd name="T6" fmla="*/ 19 w 441"/>
                  <a:gd name="T7" fmla="*/ 9 h 624"/>
                  <a:gd name="T8" fmla="*/ 6 w 441"/>
                  <a:gd name="T9" fmla="*/ 86 h 624"/>
                  <a:gd name="T10" fmla="*/ 141 w 441"/>
                  <a:gd name="T11" fmla="*/ 423 h 624"/>
                  <a:gd name="T12" fmla="*/ 233 w 441"/>
                  <a:gd name="T13" fmla="*/ 505 h 624"/>
                  <a:gd name="T14" fmla="*/ 232 w 441"/>
                  <a:gd name="T15" fmla="*/ 520 h 624"/>
                  <a:gd name="T16" fmla="*/ 336 w 441"/>
                  <a:gd name="T17" fmla="*/ 624 h 624"/>
                  <a:gd name="T18" fmla="*/ 441 w 441"/>
                  <a:gd name="T19" fmla="*/ 520 h 624"/>
                  <a:gd name="T20" fmla="*/ 336 w 441"/>
                  <a:gd name="T21" fmla="*/ 415 h 624"/>
                  <a:gd name="T22" fmla="*/ 336 w 441"/>
                  <a:gd name="T23" fmla="*/ 575 h 624"/>
                  <a:gd name="T24" fmla="*/ 281 w 441"/>
                  <a:gd name="T25" fmla="*/ 520 h 624"/>
                  <a:gd name="T26" fmla="*/ 336 w 441"/>
                  <a:gd name="T27" fmla="*/ 464 h 624"/>
                  <a:gd name="T28" fmla="*/ 392 w 441"/>
                  <a:gd name="T29" fmla="*/ 520 h 624"/>
                  <a:gd name="T30" fmla="*/ 336 w 441"/>
                  <a:gd name="T31" fmla="*/ 575 h 6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41" h="624">
                    <a:moveTo>
                      <a:pt x="336" y="415"/>
                    </a:moveTo>
                    <a:cubicBezTo>
                      <a:pt x="302" y="415"/>
                      <a:pt x="271" y="432"/>
                      <a:pt x="252" y="458"/>
                    </a:cubicBezTo>
                    <a:cubicBezTo>
                      <a:pt x="42" y="10"/>
                      <a:pt x="42" y="10"/>
                      <a:pt x="42" y="10"/>
                    </a:cubicBezTo>
                    <a:cubicBezTo>
                      <a:pt x="38" y="0"/>
                      <a:pt x="24" y="0"/>
                      <a:pt x="19" y="9"/>
                    </a:cubicBezTo>
                    <a:cubicBezTo>
                      <a:pt x="0" y="42"/>
                      <a:pt x="6" y="86"/>
                      <a:pt x="6" y="86"/>
                    </a:cubicBezTo>
                    <a:cubicBezTo>
                      <a:pt x="141" y="423"/>
                      <a:pt x="141" y="423"/>
                      <a:pt x="141" y="423"/>
                    </a:cubicBezTo>
                    <a:cubicBezTo>
                      <a:pt x="198" y="421"/>
                      <a:pt x="222" y="468"/>
                      <a:pt x="233" y="505"/>
                    </a:cubicBezTo>
                    <a:cubicBezTo>
                      <a:pt x="232" y="510"/>
                      <a:pt x="232" y="515"/>
                      <a:pt x="232" y="520"/>
                    </a:cubicBezTo>
                    <a:cubicBezTo>
                      <a:pt x="232" y="577"/>
                      <a:pt x="278" y="624"/>
                      <a:pt x="336" y="624"/>
                    </a:cubicBezTo>
                    <a:cubicBezTo>
                      <a:pt x="394" y="624"/>
                      <a:pt x="441" y="577"/>
                      <a:pt x="441" y="520"/>
                    </a:cubicBezTo>
                    <a:cubicBezTo>
                      <a:pt x="441" y="462"/>
                      <a:pt x="394" y="415"/>
                      <a:pt x="336" y="415"/>
                    </a:cubicBezTo>
                    <a:close/>
                    <a:moveTo>
                      <a:pt x="336" y="575"/>
                    </a:moveTo>
                    <a:cubicBezTo>
                      <a:pt x="306" y="575"/>
                      <a:pt x="281" y="550"/>
                      <a:pt x="281" y="520"/>
                    </a:cubicBezTo>
                    <a:cubicBezTo>
                      <a:pt x="281" y="489"/>
                      <a:pt x="306" y="464"/>
                      <a:pt x="336" y="464"/>
                    </a:cubicBezTo>
                    <a:cubicBezTo>
                      <a:pt x="367" y="464"/>
                      <a:pt x="392" y="489"/>
                      <a:pt x="392" y="520"/>
                    </a:cubicBezTo>
                    <a:cubicBezTo>
                      <a:pt x="392" y="550"/>
                      <a:pt x="367" y="575"/>
                      <a:pt x="336" y="57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1416" name="Freeform 204">
                <a:extLst>
                  <a:ext uri="{FF2B5EF4-FFF2-40B4-BE49-F238E27FC236}">
                    <a16:creationId xmlns:a16="http://schemas.microsoft.com/office/drawing/2014/main" id="{2231A7FC-BD3A-43DB-BFD0-8B1466CF6AB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080449" y="1747166"/>
                <a:ext cx="283051" cy="289831"/>
              </a:xfrm>
              <a:custGeom>
                <a:avLst/>
                <a:gdLst>
                  <a:gd name="T0" fmla="*/ 265 w 265"/>
                  <a:gd name="T1" fmla="*/ 69 h 271"/>
                  <a:gd name="T2" fmla="*/ 238 w 265"/>
                  <a:gd name="T3" fmla="*/ 3 h 271"/>
                  <a:gd name="T4" fmla="*/ 189 w 265"/>
                  <a:gd name="T5" fmla="*/ 105 h 271"/>
                  <a:gd name="T6" fmla="*/ 104 w 265"/>
                  <a:gd name="T7" fmla="*/ 62 h 271"/>
                  <a:gd name="T8" fmla="*/ 0 w 265"/>
                  <a:gd name="T9" fmla="*/ 167 h 271"/>
                  <a:gd name="T10" fmla="*/ 104 w 265"/>
                  <a:gd name="T11" fmla="*/ 271 h 271"/>
                  <a:gd name="T12" fmla="*/ 208 w 265"/>
                  <a:gd name="T13" fmla="*/ 181 h 271"/>
                  <a:gd name="T14" fmla="*/ 265 w 265"/>
                  <a:gd name="T15" fmla="*/ 69 h 271"/>
                  <a:gd name="T16" fmla="*/ 104 w 265"/>
                  <a:gd name="T17" fmla="*/ 222 h 271"/>
                  <a:gd name="T18" fmla="*/ 49 w 265"/>
                  <a:gd name="T19" fmla="*/ 167 h 271"/>
                  <a:gd name="T20" fmla="*/ 104 w 265"/>
                  <a:gd name="T21" fmla="*/ 111 h 271"/>
                  <a:gd name="T22" fmla="*/ 159 w 265"/>
                  <a:gd name="T23" fmla="*/ 167 h 271"/>
                  <a:gd name="T24" fmla="*/ 104 w 265"/>
                  <a:gd name="T25" fmla="*/ 222 h 2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65" h="271">
                    <a:moveTo>
                      <a:pt x="265" y="69"/>
                    </a:moveTo>
                    <a:cubicBezTo>
                      <a:pt x="265" y="69"/>
                      <a:pt x="238" y="6"/>
                      <a:pt x="238" y="3"/>
                    </a:cubicBezTo>
                    <a:cubicBezTo>
                      <a:pt x="238" y="0"/>
                      <a:pt x="196" y="89"/>
                      <a:pt x="189" y="105"/>
                    </a:cubicBezTo>
                    <a:cubicBezTo>
                      <a:pt x="170" y="79"/>
                      <a:pt x="139" y="62"/>
                      <a:pt x="104" y="62"/>
                    </a:cubicBezTo>
                    <a:cubicBezTo>
                      <a:pt x="46" y="62"/>
                      <a:pt x="0" y="109"/>
                      <a:pt x="0" y="167"/>
                    </a:cubicBezTo>
                    <a:cubicBezTo>
                      <a:pt x="0" y="224"/>
                      <a:pt x="46" y="271"/>
                      <a:pt x="104" y="271"/>
                    </a:cubicBezTo>
                    <a:cubicBezTo>
                      <a:pt x="157" y="271"/>
                      <a:pt x="201" y="232"/>
                      <a:pt x="208" y="181"/>
                    </a:cubicBezTo>
                    <a:lnTo>
                      <a:pt x="265" y="69"/>
                    </a:lnTo>
                    <a:close/>
                    <a:moveTo>
                      <a:pt x="104" y="222"/>
                    </a:moveTo>
                    <a:cubicBezTo>
                      <a:pt x="74" y="222"/>
                      <a:pt x="49" y="197"/>
                      <a:pt x="49" y="167"/>
                    </a:cubicBezTo>
                    <a:cubicBezTo>
                      <a:pt x="49" y="136"/>
                      <a:pt x="74" y="111"/>
                      <a:pt x="104" y="111"/>
                    </a:cubicBezTo>
                    <a:cubicBezTo>
                      <a:pt x="135" y="111"/>
                      <a:pt x="159" y="136"/>
                      <a:pt x="159" y="167"/>
                    </a:cubicBezTo>
                    <a:cubicBezTo>
                      <a:pt x="159" y="197"/>
                      <a:pt x="135" y="222"/>
                      <a:pt x="104" y="22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7" name="Oval 206">
                <a:extLst>
                  <a:ext uri="{FF2B5EF4-FFF2-40B4-BE49-F238E27FC236}">
                    <a16:creationId xmlns:a16="http://schemas.microsoft.com/office/drawing/2014/main" id="{ADD4AF6A-4189-420D-89DE-9374EBA4F2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74235" y="1713268"/>
                <a:ext cx="24858" cy="24294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</p:grpSp>
        <p:grpSp>
          <p:nvGrpSpPr>
            <p:cNvPr id="11417" name="Group 11416">
              <a:extLst>
                <a:ext uri="{FF2B5EF4-FFF2-40B4-BE49-F238E27FC236}">
                  <a16:creationId xmlns:a16="http://schemas.microsoft.com/office/drawing/2014/main" id="{E1CA9ACA-C11F-40A4-B724-A29B95E2ABF5}"/>
                </a:ext>
              </a:extLst>
            </p:cNvPr>
            <p:cNvGrpSpPr/>
            <p:nvPr/>
          </p:nvGrpSpPr>
          <p:grpSpPr>
            <a:xfrm>
              <a:off x="5334130" y="1019481"/>
              <a:ext cx="410169" cy="442374"/>
              <a:chOff x="5772731" y="774392"/>
              <a:chExt cx="452404" cy="487925"/>
            </a:xfrm>
            <a:solidFill>
              <a:schemeClr val="accent2"/>
            </a:solidFill>
          </p:grpSpPr>
          <p:sp>
            <p:nvSpPr>
              <p:cNvPr id="8" name="Freeform 207">
                <a:extLst>
                  <a:ext uri="{FF2B5EF4-FFF2-40B4-BE49-F238E27FC236}">
                    <a16:creationId xmlns:a16="http://schemas.microsoft.com/office/drawing/2014/main" id="{2A57AA64-0BD2-4D27-82E5-B19CA5A6C8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05788" y="778131"/>
                <a:ext cx="112167" cy="248636"/>
              </a:xfrm>
              <a:custGeom>
                <a:avLst/>
                <a:gdLst>
                  <a:gd name="T0" fmla="*/ 0 w 95"/>
                  <a:gd name="T1" fmla="*/ 153 h 211"/>
                  <a:gd name="T2" fmla="*/ 67 w 95"/>
                  <a:gd name="T3" fmla="*/ 8 h 211"/>
                  <a:gd name="T4" fmla="*/ 86 w 95"/>
                  <a:gd name="T5" fmla="*/ 8 h 211"/>
                  <a:gd name="T6" fmla="*/ 92 w 95"/>
                  <a:gd name="T7" fmla="*/ 44 h 211"/>
                  <a:gd name="T8" fmla="*/ 29 w 95"/>
                  <a:gd name="T9" fmla="*/ 211 h 211"/>
                  <a:gd name="T10" fmla="*/ 0 w 95"/>
                  <a:gd name="T11" fmla="*/ 153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5" h="211">
                    <a:moveTo>
                      <a:pt x="0" y="153"/>
                    </a:moveTo>
                    <a:cubicBezTo>
                      <a:pt x="67" y="8"/>
                      <a:pt x="67" y="8"/>
                      <a:pt x="67" y="8"/>
                    </a:cubicBezTo>
                    <a:cubicBezTo>
                      <a:pt x="70" y="0"/>
                      <a:pt x="82" y="0"/>
                      <a:pt x="86" y="8"/>
                    </a:cubicBezTo>
                    <a:cubicBezTo>
                      <a:pt x="91" y="17"/>
                      <a:pt x="95" y="29"/>
                      <a:pt x="92" y="44"/>
                    </a:cubicBezTo>
                    <a:cubicBezTo>
                      <a:pt x="87" y="73"/>
                      <a:pt x="29" y="211"/>
                      <a:pt x="29" y="211"/>
                    </a:cubicBezTo>
                    <a:lnTo>
                      <a:pt x="0" y="15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9" name="Freeform 208">
                <a:extLst>
                  <a:ext uri="{FF2B5EF4-FFF2-40B4-BE49-F238E27FC236}">
                    <a16:creationId xmlns:a16="http://schemas.microsoft.com/office/drawing/2014/main" id="{FAC0AEA9-E534-44E3-9806-AA581F0A646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881158" y="774392"/>
                <a:ext cx="343977" cy="487924"/>
              </a:xfrm>
              <a:custGeom>
                <a:avLst/>
                <a:gdLst>
                  <a:gd name="T0" fmla="*/ 223 w 292"/>
                  <a:gd name="T1" fmla="*/ 275 h 414"/>
                  <a:gd name="T2" fmla="*/ 167 w 292"/>
                  <a:gd name="T3" fmla="*/ 304 h 414"/>
                  <a:gd name="T4" fmla="*/ 28 w 292"/>
                  <a:gd name="T5" fmla="*/ 7 h 414"/>
                  <a:gd name="T6" fmla="*/ 12 w 292"/>
                  <a:gd name="T7" fmla="*/ 7 h 414"/>
                  <a:gd name="T8" fmla="*/ 4 w 292"/>
                  <a:gd name="T9" fmla="*/ 57 h 414"/>
                  <a:gd name="T10" fmla="*/ 93 w 292"/>
                  <a:gd name="T11" fmla="*/ 280 h 414"/>
                  <a:gd name="T12" fmla="*/ 154 w 292"/>
                  <a:gd name="T13" fmla="*/ 335 h 414"/>
                  <a:gd name="T14" fmla="*/ 153 w 292"/>
                  <a:gd name="T15" fmla="*/ 345 h 414"/>
                  <a:gd name="T16" fmla="*/ 223 w 292"/>
                  <a:gd name="T17" fmla="*/ 414 h 414"/>
                  <a:gd name="T18" fmla="*/ 292 w 292"/>
                  <a:gd name="T19" fmla="*/ 345 h 414"/>
                  <a:gd name="T20" fmla="*/ 223 w 292"/>
                  <a:gd name="T21" fmla="*/ 275 h 414"/>
                  <a:gd name="T22" fmla="*/ 223 w 292"/>
                  <a:gd name="T23" fmla="*/ 381 h 414"/>
                  <a:gd name="T24" fmla="*/ 186 w 292"/>
                  <a:gd name="T25" fmla="*/ 345 h 414"/>
                  <a:gd name="T26" fmla="*/ 223 w 292"/>
                  <a:gd name="T27" fmla="*/ 308 h 414"/>
                  <a:gd name="T28" fmla="*/ 259 w 292"/>
                  <a:gd name="T29" fmla="*/ 345 h 414"/>
                  <a:gd name="T30" fmla="*/ 223 w 292"/>
                  <a:gd name="T31" fmla="*/ 381 h 4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92" h="414">
                    <a:moveTo>
                      <a:pt x="223" y="275"/>
                    </a:moveTo>
                    <a:cubicBezTo>
                      <a:pt x="200" y="275"/>
                      <a:pt x="179" y="286"/>
                      <a:pt x="167" y="304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5" y="1"/>
                      <a:pt x="16" y="0"/>
                      <a:pt x="12" y="7"/>
                    </a:cubicBezTo>
                    <a:cubicBezTo>
                      <a:pt x="0" y="28"/>
                      <a:pt x="4" y="57"/>
                      <a:pt x="4" y="57"/>
                    </a:cubicBezTo>
                    <a:cubicBezTo>
                      <a:pt x="93" y="280"/>
                      <a:pt x="93" y="280"/>
                      <a:pt x="93" y="280"/>
                    </a:cubicBezTo>
                    <a:cubicBezTo>
                      <a:pt x="131" y="279"/>
                      <a:pt x="147" y="310"/>
                      <a:pt x="154" y="335"/>
                    </a:cubicBezTo>
                    <a:cubicBezTo>
                      <a:pt x="154" y="338"/>
                      <a:pt x="153" y="341"/>
                      <a:pt x="153" y="345"/>
                    </a:cubicBezTo>
                    <a:cubicBezTo>
                      <a:pt x="153" y="383"/>
                      <a:pt x="184" y="414"/>
                      <a:pt x="223" y="414"/>
                    </a:cubicBezTo>
                    <a:cubicBezTo>
                      <a:pt x="261" y="414"/>
                      <a:pt x="292" y="383"/>
                      <a:pt x="292" y="345"/>
                    </a:cubicBezTo>
                    <a:cubicBezTo>
                      <a:pt x="292" y="306"/>
                      <a:pt x="261" y="275"/>
                      <a:pt x="223" y="275"/>
                    </a:cubicBezTo>
                    <a:close/>
                    <a:moveTo>
                      <a:pt x="223" y="381"/>
                    </a:moveTo>
                    <a:cubicBezTo>
                      <a:pt x="202" y="381"/>
                      <a:pt x="186" y="365"/>
                      <a:pt x="186" y="345"/>
                    </a:cubicBezTo>
                    <a:cubicBezTo>
                      <a:pt x="186" y="324"/>
                      <a:pt x="202" y="308"/>
                      <a:pt x="223" y="308"/>
                    </a:cubicBezTo>
                    <a:cubicBezTo>
                      <a:pt x="243" y="308"/>
                      <a:pt x="259" y="324"/>
                      <a:pt x="259" y="345"/>
                    </a:cubicBezTo>
                    <a:cubicBezTo>
                      <a:pt x="259" y="365"/>
                      <a:pt x="243" y="381"/>
                      <a:pt x="223" y="38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0" name="Freeform 209">
                <a:extLst>
                  <a:ext uri="{FF2B5EF4-FFF2-40B4-BE49-F238E27FC236}">
                    <a16:creationId xmlns:a16="http://schemas.microsoft.com/office/drawing/2014/main" id="{E44BE3D1-07DC-453D-8B15-C581553425F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772731" y="1050447"/>
                <a:ext cx="207508" cy="211870"/>
              </a:xfrm>
              <a:custGeom>
                <a:avLst/>
                <a:gdLst>
                  <a:gd name="T0" fmla="*/ 176 w 176"/>
                  <a:gd name="T1" fmla="*/ 46 h 180"/>
                  <a:gd name="T2" fmla="*/ 158 w 176"/>
                  <a:gd name="T3" fmla="*/ 2 h 180"/>
                  <a:gd name="T4" fmla="*/ 125 w 176"/>
                  <a:gd name="T5" fmla="*/ 70 h 180"/>
                  <a:gd name="T6" fmla="*/ 70 w 176"/>
                  <a:gd name="T7" fmla="*/ 41 h 180"/>
                  <a:gd name="T8" fmla="*/ 0 w 176"/>
                  <a:gd name="T9" fmla="*/ 111 h 180"/>
                  <a:gd name="T10" fmla="*/ 70 w 176"/>
                  <a:gd name="T11" fmla="*/ 180 h 180"/>
                  <a:gd name="T12" fmla="*/ 138 w 176"/>
                  <a:gd name="T13" fmla="*/ 120 h 180"/>
                  <a:gd name="T14" fmla="*/ 176 w 176"/>
                  <a:gd name="T15" fmla="*/ 46 h 180"/>
                  <a:gd name="T16" fmla="*/ 70 w 176"/>
                  <a:gd name="T17" fmla="*/ 147 h 180"/>
                  <a:gd name="T18" fmla="*/ 33 w 176"/>
                  <a:gd name="T19" fmla="*/ 111 h 180"/>
                  <a:gd name="T20" fmla="*/ 70 w 176"/>
                  <a:gd name="T21" fmla="*/ 74 h 180"/>
                  <a:gd name="T22" fmla="*/ 106 w 176"/>
                  <a:gd name="T23" fmla="*/ 111 h 180"/>
                  <a:gd name="T24" fmla="*/ 70 w 176"/>
                  <a:gd name="T25" fmla="*/ 147 h 1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6" h="180">
                    <a:moveTo>
                      <a:pt x="176" y="46"/>
                    </a:moveTo>
                    <a:cubicBezTo>
                      <a:pt x="176" y="46"/>
                      <a:pt x="158" y="4"/>
                      <a:pt x="158" y="2"/>
                    </a:cubicBezTo>
                    <a:cubicBezTo>
                      <a:pt x="158" y="0"/>
                      <a:pt x="130" y="59"/>
                      <a:pt x="125" y="70"/>
                    </a:cubicBezTo>
                    <a:cubicBezTo>
                      <a:pt x="113" y="53"/>
                      <a:pt x="92" y="41"/>
                      <a:pt x="70" y="41"/>
                    </a:cubicBezTo>
                    <a:cubicBezTo>
                      <a:pt x="31" y="41"/>
                      <a:pt x="0" y="72"/>
                      <a:pt x="0" y="111"/>
                    </a:cubicBezTo>
                    <a:cubicBezTo>
                      <a:pt x="0" y="149"/>
                      <a:pt x="31" y="180"/>
                      <a:pt x="70" y="180"/>
                    </a:cubicBezTo>
                    <a:cubicBezTo>
                      <a:pt x="105" y="180"/>
                      <a:pt x="134" y="154"/>
                      <a:pt x="138" y="120"/>
                    </a:cubicBezTo>
                    <a:lnTo>
                      <a:pt x="176" y="46"/>
                    </a:lnTo>
                    <a:close/>
                    <a:moveTo>
                      <a:pt x="70" y="147"/>
                    </a:moveTo>
                    <a:cubicBezTo>
                      <a:pt x="49" y="147"/>
                      <a:pt x="33" y="131"/>
                      <a:pt x="33" y="111"/>
                    </a:cubicBezTo>
                    <a:cubicBezTo>
                      <a:pt x="33" y="90"/>
                      <a:pt x="49" y="74"/>
                      <a:pt x="70" y="74"/>
                    </a:cubicBezTo>
                    <a:cubicBezTo>
                      <a:pt x="90" y="74"/>
                      <a:pt x="106" y="90"/>
                      <a:pt x="106" y="111"/>
                    </a:cubicBezTo>
                    <a:cubicBezTo>
                      <a:pt x="106" y="131"/>
                      <a:pt x="90" y="147"/>
                      <a:pt x="70" y="1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1" name="Oval 210">
                <a:extLst>
                  <a:ext uri="{FF2B5EF4-FFF2-40B4-BE49-F238E27FC236}">
                    <a16:creationId xmlns:a16="http://schemas.microsoft.com/office/drawing/2014/main" id="{91997526-CD9C-4D08-91F7-5E024D2CD7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988340" y="1025521"/>
                <a:ext cx="17448" cy="17448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</p:grpSp>
        <p:grpSp>
          <p:nvGrpSpPr>
            <p:cNvPr id="11419" name="Group 11418">
              <a:extLst>
                <a:ext uri="{FF2B5EF4-FFF2-40B4-BE49-F238E27FC236}">
                  <a16:creationId xmlns:a16="http://schemas.microsoft.com/office/drawing/2014/main" id="{CE28879C-C982-416D-AC0B-3CA06DAD4F7F}"/>
                </a:ext>
              </a:extLst>
            </p:cNvPr>
            <p:cNvGrpSpPr/>
            <p:nvPr/>
          </p:nvGrpSpPr>
          <p:grpSpPr>
            <a:xfrm>
              <a:off x="6062380" y="2362422"/>
              <a:ext cx="457628" cy="492657"/>
              <a:chOff x="6062380" y="2362422"/>
              <a:chExt cx="457628" cy="492657"/>
            </a:xfrm>
          </p:grpSpPr>
          <p:sp>
            <p:nvSpPr>
              <p:cNvPr id="12" name="Freeform 211">
                <a:extLst>
                  <a:ext uri="{FF2B5EF4-FFF2-40B4-BE49-F238E27FC236}">
                    <a16:creationId xmlns:a16="http://schemas.microsoft.com/office/drawing/2014/main" id="{8D4F8E4F-8B29-4AEB-A01F-B6A6ABAD49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98538" y="2365811"/>
                <a:ext cx="113560" cy="251978"/>
              </a:xfrm>
              <a:custGeom>
                <a:avLst/>
                <a:gdLst>
                  <a:gd name="T0" fmla="*/ 0 w 106"/>
                  <a:gd name="T1" fmla="*/ 171 h 236"/>
                  <a:gd name="T2" fmla="*/ 74 w 106"/>
                  <a:gd name="T3" fmla="*/ 9 h 236"/>
                  <a:gd name="T4" fmla="*/ 96 w 106"/>
                  <a:gd name="T5" fmla="*/ 8 h 236"/>
                  <a:gd name="T6" fmla="*/ 103 w 106"/>
                  <a:gd name="T7" fmla="*/ 49 h 236"/>
                  <a:gd name="T8" fmla="*/ 32 w 106"/>
                  <a:gd name="T9" fmla="*/ 236 h 236"/>
                  <a:gd name="T10" fmla="*/ 0 w 106"/>
                  <a:gd name="T11" fmla="*/ 171 h 2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6" h="236">
                    <a:moveTo>
                      <a:pt x="0" y="171"/>
                    </a:moveTo>
                    <a:cubicBezTo>
                      <a:pt x="74" y="9"/>
                      <a:pt x="74" y="9"/>
                      <a:pt x="74" y="9"/>
                    </a:cubicBezTo>
                    <a:cubicBezTo>
                      <a:pt x="78" y="0"/>
                      <a:pt x="91" y="0"/>
                      <a:pt x="96" y="8"/>
                    </a:cubicBezTo>
                    <a:cubicBezTo>
                      <a:pt x="101" y="19"/>
                      <a:pt x="106" y="33"/>
                      <a:pt x="103" y="49"/>
                    </a:cubicBezTo>
                    <a:cubicBezTo>
                      <a:pt x="97" y="82"/>
                      <a:pt x="32" y="236"/>
                      <a:pt x="32" y="236"/>
                    </a:cubicBezTo>
                    <a:lnTo>
                      <a:pt x="0" y="17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3" name="Freeform 212">
                <a:extLst>
                  <a:ext uri="{FF2B5EF4-FFF2-40B4-BE49-F238E27FC236}">
                    <a16:creationId xmlns:a16="http://schemas.microsoft.com/office/drawing/2014/main" id="{DB6FBCFB-43B6-456B-B536-AD0956EF42F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171420" y="2362422"/>
                <a:ext cx="348588" cy="492657"/>
              </a:xfrm>
              <a:custGeom>
                <a:avLst/>
                <a:gdLst>
                  <a:gd name="T0" fmla="*/ 249 w 326"/>
                  <a:gd name="T1" fmla="*/ 307 h 461"/>
                  <a:gd name="T2" fmla="*/ 187 w 326"/>
                  <a:gd name="T3" fmla="*/ 338 h 461"/>
                  <a:gd name="T4" fmla="*/ 32 w 326"/>
                  <a:gd name="T5" fmla="*/ 8 h 461"/>
                  <a:gd name="T6" fmla="*/ 14 w 326"/>
                  <a:gd name="T7" fmla="*/ 7 h 461"/>
                  <a:gd name="T8" fmla="*/ 5 w 326"/>
                  <a:gd name="T9" fmla="*/ 64 h 461"/>
                  <a:gd name="T10" fmla="*/ 105 w 326"/>
                  <a:gd name="T11" fmla="*/ 312 h 461"/>
                  <a:gd name="T12" fmla="*/ 173 w 326"/>
                  <a:gd name="T13" fmla="*/ 373 h 461"/>
                  <a:gd name="T14" fmla="*/ 172 w 326"/>
                  <a:gd name="T15" fmla="*/ 384 h 461"/>
                  <a:gd name="T16" fmla="*/ 249 w 326"/>
                  <a:gd name="T17" fmla="*/ 461 h 461"/>
                  <a:gd name="T18" fmla="*/ 326 w 326"/>
                  <a:gd name="T19" fmla="*/ 384 h 461"/>
                  <a:gd name="T20" fmla="*/ 249 w 326"/>
                  <a:gd name="T21" fmla="*/ 307 h 461"/>
                  <a:gd name="T22" fmla="*/ 249 w 326"/>
                  <a:gd name="T23" fmla="*/ 425 h 461"/>
                  <a:gd name="T24" fmla="*/ 208 w 326"/>
                  <a:gd name="T25" fmla="*/ 384 h 461"/>
                  <a:gd name="T26" fmla="*/ 249 w 326"/>
                  <a:gd name="T27" fmla="*/ 343 h 461"/>
                  <a:gd name="T28" fmla="*/ 290 w 326"/>
                  <a:gd name="T29" fmla="*/ 384 h 461"/>
                  <a:gd name="T30" fmla="*/ 249 w 326"/>
                  <a:gd name="T31" fmla="*/ 425 h 4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26" h="461">
                    <a:moveTo>
                      <a:pt x="249" y="307"/>
                    </a:moveTo>
                    <a:cubicBezTo>
                      <a:pt x="223" y="307"/>
                      <a:pt x="201" y="319"/>
                      <a:pt x="187" y="338"/>
                    </a:cubicBezTo>
                    <a:cubicBezTo>
                      <a:pt x="32" y="8"/>
                      <a:pt x="32" y="8"/>
                      <a:pt x="32" y="8"/>
                    </a:cubicBezTo>
                    <a:cubicBezTo>
                      <a:pt x="29" y="1"/>
                      <a:pt x="18" y="0"/>
                      <a:pt x="14" y="7"/>
                    </a:cubicBezTo>
                    <a:cubicBezTo>
                      <a:pt x="0" y="31"/>
                      <a:pt x="5" y="64"/>
                      <a:pt x="5" y="64"/>
                    </a:cubicBezTo>
                    <a:cubicBezTo>
                      <a:pt x="105" y="312"/>
                      <a:pt x="105" y="312"/>
                      <a:pt x="105" y="312"/>
                    </a:cubicBezTo>
                    <a:cubicBezTo>
                      <a:pt x="147" y="311"/>
                      <a:pt x="165" y="346"/>
                      <a:pt x="173" y="373"/>
                    </a:cubicBezTo>
                    <a:cubicBezTo>
                      <a:pt x="172" y="377"/>
                      <a:pt x="172" y="380"/>
                      <a:pt x="172" y="384"/>
                    </a:cubicBezTo>
                    <a:cubicBezTo>
                      <a:pt x="172" y="427"/>
                      <a:pt x="206" y="461"/>
                      <a:pt x="249" y="461"/>
                    </a:cubicBezTo>
                    <a:cubicBezTo>
                      <a:pt x="292" y="461"/>
                      <a:pt x="326" y="427"/>
                      <a:pt x="326" y="384"/>
                    </a:cubicBezTo>
                    <a:cubicBezTo>
                      <a:pt x="326" y="341"/>
                      <a:pt x="292" y="307"/>
                      <a:pt x="249" y="307"/>
                    </a:cubicBezTo>
                    <a:close/>
                    <a:moveTo>
                      <a:pt x="249" y="425"/>
                    </a:moveTo>
                    <a:cubicBezTo>
                      <a:pt x="226" y="425"/>
                      <a:pt x="208" y="407"/>
                      <a:pt x="208" y="384"/>
                    </a:cubicBezTo>
                    <a:cubicBezTo>
                      <a:pt x="208" y="361"/>
                      <a:pt x="226" y="343"/>
                      <a:pt x="249" y="343"/>
                    </a:cubicBezTo>
                    <a:cubicBezTo>
                      <a:pt x="272" y="343"/>
                      <a:pt x="290" y="361"/>
                      <a:pt x="290" y="384"/>
                    </a:cubicBezTo>
                    <a:cubicBezTo>
                      <a:pt x="290" y="407"/>
                      <a:pt x="272" y="425"/>
                      <a:pt x="249" y="42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4" name="Freeform 213">
                <a:extLst>
                  <a:ext uri="{FF2B5EF4-FFF2-40B4-BE49-F238E27FC236}">
                    <a16:creationId xmlns:a16="http://schemas.microsoft.com/office/drawing/2014/main" id="{A708BC4C-01D6-460B-9CA5-AFEDECC88E1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062380" y="2641518"/>
                <a:ext cx="210735" cy="213560"/>
              </a:xfrm>
              <a:custGeom>
                <a:avLst/>
                <a:gdLst>
                  <a:gd name="T0" fmla="*/ 197 w 197"/>
                  <a:gd name="T1" fmla="*/ 51 h 200"/>
                  <a:gd name="T2" fmla="*/ 176 w 197"/>
                  <a:gd name="T3" fmla="*/ 2 h 200"/>
                  <a:gd name="T4" fmla="*/ 140 w 197"/>
                  <a:gd name="T5" fmla="*/ 78 h 200"/>
                  <a:gd name="T6" fmla="*/ 78 w 197"/>
                  <a:gd name="T7" fmla="*/ 46 h 200"/>
                  <a:gd name="T8" fmla="*/ 0 w 197"/>
                  <a:gd name="T9" fmla="*/ 123 h 200"/>
                  <a:gd name="T10" fmla="*/ 78 w 197"/>
                  <a:gd name="T11" fmla="*/ 200 h 200"/>
                  <a:gd name="T12" fmla="*/ 154 w 197"/>
                  <a:gd name="T13" fmla="*/ 133 h 200"/>
                  <a:gd name="T14" fmla="*/ 197 w 197"/>
                  <a:gd name="T15" fmla="*/ 51 h 200"/>
                  <a:gd name="T16" fmla="*/ 78 w 197"/>
                  <a:gd name="T17" fmla="*/ 164 h 200"/>
                  <a:gd name="T18" fmla="*/ 37 w 197"/>
                  <a:gd name="T19" fmla="*/ 123 h 200"/>
                  <a:gd name="T20" fmla="*/ 78 w 197"/>
                  <a:gd name="T21" fmla="*/ 82 h 200"/>
                  <a:gd name="T22" fmla="*/ 119 w 197"/>
                  <a:gd name="T23" fmla="*/ 123 h 200"/>
                  <a:gd name="T24" fmla="*/ 78 w 197"/>
                  <a:gd name="T25" fmla="*/ 164 h 2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97" h="200">
                    <a:moveTo>
                      <a:pt x="197" y="51"/>
                    </a:moveTo>
                    <a:cubicBezTo>
                      <a:pt x="197" y="51"/>
                      <a:pt x="176" y="5"/>
                      <a:pt x="176" y="2"/>
                    </a:cubicBezTo>
                    <a:cubicBezTo>
                      <a:pt x="176" y="0"/>
                      <a:pt x="145" y="66"/>
                      <a:pt x="140" y="78"/>
                    </a:cubicBezTo>
                    <a:cubicBezTo>
                      <a:pt x="126" y="58"/>
                      <a:pt x="103" y="46"/>
                      <a:pt x="78" y="46"/>
                    </a:cubicBezTo>
                    <a:cubicBezTo>
                      <a:pt x="35" y="46"/>
                      <a:pt x="0" y="80"/>
                      <a:pt x="0" y="123"/>
                    </a:cubicBezTo>
                    <a:cubicBezTo>
                      <a:pt x="0" y="166"/>
                      <a:pt x="35" y="200"/>
                      <a:pt x="78" y="200"/>
                    </a:cubicBezTo>
                    <a:cubicBezTo>
                      <a:pt x="117" y="200"/>
                      <a:pt x="149" y="171"/>
                      <a:pt x="154" y="133"/>
                    </a:cubicBezTo>
                    <a:lnTo>
                      <a:pt x="197" y="51"/>
                    </a:lnTo>
                    <a:close/>
                    <a:moveTo>
                      <a:pt x="78" y="164"/>
                    </a:moveTo>
                    <a:cubicBezTo>
                      <a:pt x="55" y="164"/>
                      <a:pt x="37" y="146"/>
                      <a:pt x="37" y="123"/>
                    </a:cubicBezTo>
                    <a:cubicBezTo>
                      <a:pt x="37" y="100"/>
                      <a:pt x="55" y="82"/>
                      <a:pt x="78" y="82"/>
                    </a:cubicBezTo>
                    <a:cubicBezTo>
                      <a:pt x="100" y="82"/>
                      <a:pt x="119" y="100"/>
                      <a:pt x="119" y="123"/>
                    </a:cubicBezTo>
                    <a:cubicBezTo>
                      <a:pt x="119" y="146"/>
                      <a:pt x="100" y="164"/>
                      <a:pt x="78" y="16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5" name="Oval 214">
                <a:extLst>
                  <a:ext uri="{FF2B5EF4-FFF2-40B4-BE49-F238E27FC236}">
                    <a16:creationId xmlns:a16="http://schemas.microsoft.com/office/drawing/2014/main" id="{96F69C93-A79C-4D69-AEDE-B94A792DFC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0460" y="2616095"/>
                <a:ext cx="18079" cy="18079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</p:grpSp>
        <p:sp>
          <p:nvSpPr>
            <p:cNvPr id="16" name="Freeform 215">
              <a:extLst>
                <a:ext uri="{FF2B5EF4-FFF2-40B4-BE49-F238E27FC236}">
                  <a16:creationId xmlns:a16="http://schemas.microsoft.com/office/drawing/2014/main" id="{4424CCE9-4F79-47B8-B539-1BAD77ED34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9323" y="1868071"/>
              <a:ext cx="726555" cy="371752"/>
            </a:xfrm>
            <a:custGeom>
              <a:avLst/>
              <a:gdLst>
                <a:gd name="T0" fmla="*/ 663 w 680"/>
                <a:gd name="T1" fmla="*/ 0 h 348"/>
                <a:gd name="T2" fmla="*/ 646 w 680"/>
                <a:gd name="T3" fmla="*/ 17 h 348"/>
                <a:gd name="T4" fmla="*/ 646 w 680"/>
                <a:gd name="T5" fmla="*/ 180 h 348"/>
                <a:gd name="T6" fmla="*/ 609 w 680"/>
                <a:gd name="T7" fmla="*/ 180 h 348"/>
                <a:gd name="T8" fmla="*/ 609 w 680"/>
                <a:gd name="T9" fmla="*/ 17 h 348"/>
                <a:gd name="T10" fmla="*/ 591 w 680"/>
                <a:gd name="T11" fmla="*/ 0 h 348"/>
                <a:gd name="T12" fmla="*/ 574 w 680"/>
                <a:gd name="T13" fmla="*/ 17 h 348"/>
                <a:gd name="T14" fmla="*/ 574 w 680"/>
                <a:gd name="T15" fmla="*/ 180 h 348"/>
                <a:gd name="T16" fmla="*/ 537 w 680"/>
                <a:gd name="T17" fmla="*/ 180 h 348"/>
                <a:gd name="T18" fmla="*/ 537 w 680"/>
                <a:gd name="T19" fmla="*/ 17 h 348"/>
                <a:gd name="T20" fmla="*/ 519 w 680"/>
                <a:gd name="T21" fmla="*/ 0 h 348"/>
                <a:gd name="T22" fmla="*/ 502 w 680"/>
                <a:gd name="T23" fmla="*/ 17 h 348"/>
                <a:gd name="T24" fmla="*/ 502 w 680"/>
                <a:gd name="T25" fmla="*/ 180 h 348"/>
                <a:gd name="T26" fmla="*/ 465 w 680"/>
                <a:gd name="T27" fmla="*/ 180 h 348"/>
                <a:gd name="T28" fmla="*/ 465 w 680"/>
                <a:gd name="T29" fmla="*/ 17 h 348"/>
                <a:gd name="T30" fmla="*/ 448 w 680"/>
                <a:gd name="T31" fmla="*/ 0 h 348"/>
                <a:gd name="T32" fmla="*/ 430 w 680"/>
                <a:gd name="T33" fmla="*/ 17 h 348"/>
                <a:gd name="T34" fmla="*/ 430 w 680"/>
                <a:gd name="T35" fmla="*/ 180 h 348"/>
                <a:gd name="T36" fmla="*/ 393 w 680"/>
                <a:gd name="T37" fmla="*/ 180 h 348"/>
                <a:gd name="T38" fmla="*/ 393 w 680"/>
                <a:gd name="T39" fmla="*/ 17 h 348"/>
                <a:gd name="T40" fmla="*/ 376 w 680"/>
                <a:gd name="T41" fmla="*/ 0 h 348"/>
                <a:gd name="T42" fmla="*/ 359 w 680"/>
                <a:gd name="T43" fmla="*/ 17 h 348"/>
                <a:gd name="T44" fmla="*/ 359 w 680"/>
                <a:gd name="T45" fmla="*/ 180 h 348"/>
                <a:gd name="T46" fmla="*/ 322 w 680"/>
                <a:gd name="T47" fmla="*/ 180 h 348"/>
                <a:gd name="T48" fmla="*/ 322 w 680"/>
                <a:gd name="T49" fmla="*/ 17 h 348"/>
                <a:gd name="T50" fmla="*/ 304 w 680"/>
                <a:gd name="T51" fmla="*/ 0 h 348"/>
                <a:gd name="T52" fmla="*/ 287 w 680"/>
                <a:gd name="T53" fmla="*/ 17 h 348"/>
                <a:gd name="T54" fmla="*/ 287 w 680"/>
                <a:gd name="T55" fmla="*/ 180 h 348"/>
                <a:gd name="T56" fmla="*/ 250 w 680"/>
                <a:gd name="T57" fmla="*/ 180 h 348"/>
                <a:gd name="T58" fmla="*/ 250 w 680"/>
                <a:gd name="T59" fmla="*/ 17 h 348"/>
                <a:gd name="T60" fmla="*/ 233 w 680"/>
                <a:gd name="T61" fmla="*/ 0 h 348"/>
                <a:gd name="T62" fmla="*/ 215 w 680"/>
                <a:gd name="T63" fmla="*/ 17 h 348"/>
                <a:gd name="T64" fmla="*/ 215 w 680"/>
                <a:gd name="T65" fmla="*/ 180 h 348"/>
                <a:gd name="T66" fmla="*/ 178 w 680"/>
                <a:gd name="T67" fmla="*/ 180 h 348"/>
                <a:gd name="T68" fmla="*/ 178 w 680"/>
                <a:gd name="T69" fmla="*/ 17 h 348"/>
                <a:gd name="T70" fmla="*/ 161 w 680"/>
                <a:gd name="T71" fmla="*/ 0 h 348"/>
                <a:gd name="T72" fmla="*/ 161 w 680"/>
                <a:gd name="T73" fmla="*/ 0 h 348"/>
                <a:gd name="T74" fmla="*/ 143 w 680"/>
                <a:gd name="T75" fmla="*/ 17 h 348"/>
                <a:gd name="T76" fmla="*/ 143 w 680"/>
                <a:gd name="T77" fmla="*/ 180 h 348"/>
                <a:gd name="T78" fmla="*/ 106 w 680"/>
                <a:gd name="T79" fmla="*/ 180 h 348"/>
                <a:gd name="T80" fmla="*/ 106 w 680"/>
                <a:gd name="T81" fmla="*/ 17 h 348"/>
                <a:gd name="T82" fmla="*/ 89 w 680"/>
                <a:gd name="T83" fmla="*/ 0 h 348"/>
                <a:gd name="T84" fmla="*/ 89 w 680"/>
                <a:gd name="T85" fmla="*/ 0 h 348"/>
                <a:gd name="T86" fmla="*/ 72 w 680"/>
                <a:gd name="T87" fmla="*/ 17 h 348"/>
                <a:gd name="T88" fmla="*/ 72 w 680"/>
                <a:gd name="T89" fmla="*/ 180 h 348"/>
                <a:gd name="T90" fmla="*/ 35 w 680"/>
                <a:gd name="T91" fmla="*/ 180 h 348"/>
                <a:gd name="T92" fmla="*/ 35 w 680"/>
                <a:gd name="T93" fmla="*/ 17 h 348"/>
                <a:gd name="T94" fmla="*/ 17 w 680"/>
                <a:gd name="T95" fmla="*/ 0 h 348"/>
                <a:gd name="T96" fmla="*/ 17 w 680"/>
                <a:gd name="T97" fmla="*/ 0 h 348"/>
                <a:gd name="T98" fmla="*/ 0 w 680"/>
                <a:gd name="T99" fmla="*/ 17 h 348"/>
                <a:gd name="T100" fmla="*/ 0 w 680"/>
                <a:gd name="T101" fmla="*/ 180 h 348"/>
                <a:gd name="T102" fmla="*/ 0 w 680"/>
                <a:gd name="T103" fmla="*/ 180 h 348"/>
                <a:gd name="T104" fmla="*/ 167 w 680"/>
                <a:gd name="T105" fmla="*/ 348 h 348"/>
                <a:gd name="T106" fmla="*/ 513 w 680"/>
                <a:gd name="T107" fmla="*/ 348 h 348"/>
                <a:gd name="T108" fmla="*/ 680 w 680"/>
                <a:gd name="T109" fmla="*/ 180 h 348"/>
                <a:gd name="T110" fmla="*/ 680 w 680"/>
                <a:gd name="T111" fmla="*/ 180 h 348"/>
                <a:gd name="T112" fmla="*/ 680 w 680"/>
                <a:gd name="T113" fmla="*/ 17 h 348"/>
                <a:gd name="T114" fmla="*/ 663 w 680"/>
                <a:gd name="T115" fmla="*/ 0 h 3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680" h="348">
                  <a:moveTo>
                    <a:pt x="663" y="0"/>
                  </a:moveTo>
                  <a:cubicBezTo>
                    <a:pt x="653" y="0"/>
                    <a:pt x="646" y="7"/>
                    <a:pt x="646" y="17"/>
                  </a:cubicBezTo>
                  <a:cubicBezTo>
                    <a:pt x="646" y="180"/>
                    <a:pt x="646" y="180"/>
                    <a:pt x="646" y="180"/>
                  </a:cubicBezTo>
                  <a:cubicBezTo>
                    <a:pt x="609" y="180"/>
                    <a:pt x="609" y="180"/>
                    <a:pt x="609" y="180"/>
                  </a:cubicBezTo>
                  <a:cubicBezTo>
                    <a:pt x="609" y="17"/>
                    <a:pt x="609" y="17"/>
                    <a:pt x="609" y="17"/>
                  </a:cubicBezTo>
                  <a:cubicBezTo>
                    <a:pt x="609" y="7"/>
                    <a:pt x="601" y="0"/>
                    <a:pt x="591" y="0"/>
                  </a:cubicBezTo>
                  <a:cubicBezTo>
                    <a:pt x="582" y="0"/>
                    <a:pt x="574" y="7"/>
                    <a:pt x="574" y="17"/>
                  </a:cubicBezTo>
                  <a:cubicBezTo>
                    <a:pt x="574" y="180"/>
                    <a:pt x="574" y="180"/>
                    <a:pt x="574" y="180"/>
                  </a:cubicBezTo>
                  <a:cubicBezTo>
                    <a:pt x="537" y="180"/>
                    <a:pt x="537" y="180"/>
                    <a:pt x="537" y="180"/>
                  </a:cubicBezTo>
                  <a:cubicBezTo>
                    <a:pt x="537" y="17"/>
                    <a:pt x="537" y="17"/>
                    <a:pt x="537" y="17"/>
                  </a:cubicBezTo>
                  <a:cubicBezTo>
                    <a:pt x="537" y="7"/>
                    <a:pt x="529" y="0"/>
                    <a:pt x="519" y="0"/>
                  </a:cubicBezTo>
                  <a:cubicBezTo>
                    <a:pt x="510" y="0"/>
                    <a:pt x="502" y="7"/>
                    <a:pt x="502" y="17"/>
                  </a:cubicBezTo>
                  <a:cubicBezTo>
                    <a:pt x="502" y="180"/>
                    <a:pt x="502" y="180"/>
                    <a:pt x="502" y="180"/>
                  </a:cubicBezTo>
                  <a:cubicBezTo>
                    <a:pt x="465" y="180"/>
                    <a:pt x="465" y="180"/>
                    <a:pt x="465" y="180"/>
                  </a:cubicBezTo>
                  <a:cubicBezTo>
                    <a:pt x="465" y="17"/>
                    <a:pt x="465" y="17"/>
                    <a:pt x="465" y="17"/>
                  </a:cubicBezTo>
                  <a:cubicBezTo>
                    <a:pt x="465" y="7"/>
                    <a:pt x="457" y="0"/>
                    <a:pt x="448" y="0"/>
                  </a:cubicBezTo>
                  <a:cubicBezTo>
                    <a:pt x="438" y="0"/>
                    <a:pt x="430" y="7"/>
                    <a:pt x="430" y="17"/>
                  </a:cubicBezTo>
                  <a:cubicBezTo>
                    <a:pt x="430" y="180"/>
                    <a:pt x="430" y="180"/>
                    <a:pt x="430" y="180"/>
                  </a:cubicBezTo>
                  <a:cubicBezTo>
                    <a:pt x="393" y="180"/>
                    <a:pt x="393" y="180"/>
                    <a:pt x="393" y="180"/>
                  </a:cubicBezTo>
                  <a:cubicBezTo>
                    <a:pt x="393" y="17"/>
                    <a:pt x="393" y="17"/>
                    <a:pt x="393" y="17"/>
                  </a:cubicBezTo>
                  <a:cubicBezTo>
                    <a:pt x="393" y="7"/>
                    <a:pt x="386" y="0"/>
                    <a:pt x="376" y="0"/>
                  </a:cubicBezTo>
                  <a:cubicBezTo>
                    <a:pt x="366" y="0"/>
                    <a:pt x="359" y="7"/>
                    <a:pt x="359" y="17"/>
                  </a:cubicBezTo>
                  <a:cubicBezTo>
                    <a:pt x="359" y="180"/>
                    <a:pt x="359" y="180"/>
                    <a:pt x="359" y="180"/>
                  </a:cubicBezTo>
                  <a:cubicBezTo>
                    <a:pt x="322" y="180"/>
                    <a:pt x="322" y="180"/>
                    <a:pt x="322" y="180"/>
                  </a:cubicBezTo>
                  <a:cubicBezTo>
                    <a:pt x="322" y="17"/>
                    <a:pt x="322" y="17"/>
                    <a:pt x="322" y="17"/>
                  </a:cubicBezTo>
                  <a:cubicBezTo>
                    <a:pt x="322" y="7"/>
                    <a:pt x="314" y="0"/>
                    <a:pt x="304" y="0"/>
                  </a:cubicBezTo>
                  <a:cubicBezTo>
                    <a:pt x="295" y="0"/>
                    <a:pt x="287" y="7"/>
                    <a:pt x="287" y="17"/>
                  </a:cubicBezTo>
                  <a:cubicBezTo>
                    <a:pt x="287" y="180"/>
                    <a:pt x="287" y="180"/>
                    <a:pt x="287" y="180"/>
                  </a:cubicBezTo>
                  <a:cubicBezTo>
                    <a:pt x="250" y="180"/>
                    <a:pt x="250" y="180"/>
                    <a:pt x="250" y="180"/>
                  </a:cubicBezTo>
                  <a:cubicBezTo>
                    <a:pt x="250" y="17"/>
                    <a:pt x="250" y="17"/>
                    <a:pt x="250" y="17"/>
                  </a:cubicBezTo>
                  <a:cubicBezTo>
                    <a:pt x="250" y="7"/>
                    <a:pt x="242" y="0"/>
                    <a:pt x="233" y="0"/>
                  </a:cubicBezTo>
                  <a:cubicBezTo>
                    <a:pt x="223" y="0"/>
                    <a:pt x="215" y="7"/>
                    <a:pt x="215" y="17"/>
                  </a:cubicBezTo>
                  <a:cubicBezTo>
                    <a:pt x="215" y="180"/>
                    <a:pt x="215" y="180"/>
                    <a:pt x="215" y="180"/>
                  </a:cubicBezTo>
                  <a:cubicBezTo>
                    <a:pt x="178" y="180"/>
                    <a:pt x="178" y="180"/>
                    <a:pt x="178" y="180"/>
                  </a:cubicBezTo>
                  <a:cubicBezTo>
                    <a:pt x="178" y="17"/>
                    <a:pt x="178" y="17"/>
                    <a:pt x="178" y="17"/>
                  </a:cubicBezTo>
                  <a:cubicBezTo>
                    <a:pt x="178" y="7"/>
                    <a:pt x="170" y="0"/>
                    <a:pt x="161" y="0"/>
                  </a:cubicBezTo>
                  <a:cubicBezTo>
                    <a:pt x="161" y="0"/>
                    <a:pt x="161" y="0"/>
                    <a:pt x="161" y="0"/>
                  </a:cubicBezTo>
                  <a:cubicBezTo>
                    <a:pt x="151" y="0"/>
                    <a:pt x="143" y="7"/>
                    <a:pt x="143" y="17"/>
                  </a:cubicBezTo>
                  <a:cubicBezTo>
                    <a:pt x="143" y="180"/>
                    <a:pt x="143" y="180"/>
                    <a:pt x="143" y="180"/>
                  </a:cubicBezTo>
                  <a:cubicBezTo>
                    <a:pt x="106" y="180"/>
                    <a:pt x="106" y="180"/>
                    <a:pt x="106" y="180"/>
                  </a:cubicBezTo>
                  <a:cubicBezTo>
                    <a:pt x="106" y="17"/>
                    <a:pt x="106" y="17"/>
                    <a:pt x="106" y="17"/>
                  </a:cubicBezTo>
                  <a:cubicBezTo>
                    <a:pt x="106" y="7"/>
                    <a:pt x="99" y="0"/>
                    <a:pt x="89" y="0"/>
                  </a:cubicBezTo>
                  <a:cubicBezTo>
                    <a:pt x="89" y="0"/>
                    <a:pt x="89" y="0"/>
                    <a:pt x="89" y="0"/>
                  </a:cubicBezTo>
                  <a:cubicBezTo>
                    <a:pt x="79" y="0"/>
                    <a:pt x="72" y="7"/>
                    <a:pt x="72" y="17"/>
                  </a:cubicBezTo>
                  <a:cubicBezTo>
                    <a:pt x="72" y="180"/>
                    <a:pt x="72" y="180"/>
                    <a:pt x="72" y="180"/>
                  </a:cubicBezTo>
                  <a:cubicBezTo>
                    <a:pt x="35" y="180"/>
                    <a:pt x="35" y="180"/>
                    <a:pt x="35" y="180"/>
                  </a:cubicBezTo>
                  <a:cubicBezTo>
                    <a:pt x="35" y="17"/>
                    <a:pt x="35" y="17"/>
                    <a:pt x="35" y="17"/>
                  </a:cubicBezTo>
                  <a:cubicBezTo>
                    <a:pt x="35" y="7"/>
                    <a:pt x="27" y="0"/>
                    <a:pt x="17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8" y="0"/>
                    <a:pt x="0" y="7"/>
                    <a:pt x="0" y="17"/>
                  </a:cubicBezTo>
                  <a:cubicBezTo>
                    <a:pt x="0" y="180"/>
                    <a:pt x="0" y="180"/>
                    <a:pt x="0" y="180"/>
                  </a:cubicBezTo>
                  <a:cubicBezTo>
                    <a:pt x="0" y="180"/>
                    <a:pt x="0" y="180"/>
                    <a:pt x="0" y="180"/>
                  </a:cubicBezTo>
                  <a:cubicBezTo>
                    <a:pt x="0" y="273"/>
                    <a:pt x="75" y="348"/>
                    <a:pt x="167" y="348"/>
                  </a:cubicBezTo>
                  <a:cubicBezTo>
                    <a:pt x="513" y="348"/>
                    <a:pt x="513" y="348"/>
                    <a:pt x="513" y="348"/>
                  </a:cubicBezTo>
                  <a:cubicBezTo>
                    <a:pt x="605" y="348"/>
                    <a:pt x="680" y="273"/>
                    <a:pt x="680" y="180"/>
                  </a:cubicBezTo>
                  <a:cubicBezTo>
                    <a:pt x="680" y="180"/>
                    <a:pt x="680" y="180"/>
                    <a:pt x="680" y="180"/>
                  </a:cubicBezTo>
                  <a:cubicBezTo>
                    <a:pt x="680" y="17"/>
                    <a:pt x="680" y="17"/>
                    <a:pt x="680" y="17"/>
                  </a:cubicBezTo>
                  <a:cubicBezTo>
                    <a:pt x="680" y="7"/>
                    <a:pt x="673" y="0"/>
                    <a:pt x="6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7" name="Freeform 216">
              <a:extLst>
                <a:ext uri="{FF2B5EF4-FFF2-40B4-BE49-F238E27FC236}">
                  <a16:creationId xmlns:a16="http://schemas.microsoft.com/office/drawing/2014/main" id="{39DD47BD-8BA8-4378-A8A5-34AE14F5F0F5}"/>
                </a:ext>
              </a:extLst>
            </p:cNvPr>
            <p:cNvSpPr>
              <a:spLocks/>
            </p:cNvSpPr>
            <p:nvPr/>
          </p:nvSpPr>
          <p:spPr bwMode="auto">
            <a:xfrm>
              <a:off x="6443736" y="1305923"/>
              <a:ext cx="726555" cy="372882"/>
            </a:xfrm>
            <a:custGeom>
              <a:avLst/>
              <a:gdLst>
                <a:gd name="T0" fmla="*/ 663 w 680"/>
                <a:gd name="T1" fmla="*/ 0 h 349"/>
                <a:gd name="T2" fmla="*/ 645 w 680"/>
                <a:gd name="T3" fmla="*/ 18 h 349"/>
                <a:gd name="T4" fmla="*/ 645 w 680"/>
                <a:gd name="T5" fmla="*/ 181 h 349"/>
                <a:gd name="T6" fmla="*/ 608 w 680"/>
                <a:gd name="T7" fmla="*/ 181 h 349"/>
                <a:gd name="T8" fmla="*/ 608 w 680"/>
                <a:gd name="T9" fmla="*/ 18 h 349"/>
                <a:gd name="T10" fmla="*/ 591 w 680"/>
                <a:gd name="T11" fmla="*/ 0 h 349"/>
                <a:gd name="T12" fmla="*/ 574 w 680"/>
                <a:gd name="T13" fmla="*/ 18 h 349"/>
                <a:gd name="T14" fmla="*/ 574 w 680"/>
                <a:gd name="T15" fmla="*/ 181 h 349"/>
                <a:gd name="T16" fmla="*/ 536 w 680"/>
                <a:gd name="T17" fmla="*/ 181 h 349"/>
                <a:gd name="T18" fmla="*/ 536 w 680"/>
                <a:gd name="T19" fmla="*/ 18 h 349"/>
                <a:gd name="T20" fmla="*/ 519 w 680"/>
                <a:gd name="T21" fmla="*/ 0 h 349"/>
                <a:gd name="T22" fmla="*/ 502 w 680"/>
                <a:gd name="T23" fmla="*/ 18 h 349"/>
                <a:gd name="T24" fmla="*/ 502 w 680"/>
                <a:gd name="T25" fmla="*/ 181 h 349"/>
                <a:gd name="T26" fmla="*/ 465 w 680"/>
                <a:gd name="T27" fmla="*/ 181 h 349"/>
                <a:gd name="T28" fmla="*/ 465 w 680"/>
                <a:gd name="T29" fmla="*/ 18 h 349"/>
                <a:gd name="T30" fmla="*/ 447 w 680"/>
                <a:gd name="T31" fmla="*/ 0 h 349"/>
                <a:gd name="T32" fmla="*/ 430 w 680"/>
                <a:gd name="T33" fmla="*/ 18 h 349"/>
                <a:gd name="T34" fmla="*/ 430 w 680"/>
                <a:gd name="T35" fmla="*/ 181 h 349"/>
                <a:gd name="T36" fmla="*/ 393 w 680"/>
                <a:gd name="T37" fmla="*/ 181 h 349"/>
                <a:gd name="T38" fmla="*/ 393 w 680"/>
                <a:gd name="T39" fmla="*/ 18 h 349"/>
                <a:gd name="T40" fmla="*/ 376 w 680"/>
                <a:gd name="T41" fmla="*/ 0 h 349"/>
                <a:gd name="T42" fmla="*/ 358 w 680"/>
                <a:gd name="T43" fmla="*/ 18 h 349"/>
                <a:gd name="T44" fmla="*/ 358 w 680"/>
                <a:gd name="T45" fmla="*/ 181 h 349"/>
                <a:gd name="T46" fmla="*/ 321 w 680"/>
                <a:gd name="T47" fmla="*/ 181 h 349"/>
                <a:gd name="T48" fmla="*/ 321 w 680"/>
                <a:gd name="T49" fmla="*/ 18 h 349"/>
                <a:gd name="T50" fmla="*/ 304 w 680"/>
                <a:gd name="T51" fmla="*/ 0 h 349"/>
                <a:gd name="T52" fmla="*/ 287 w 680"/>
                <a:gd name="T53" fmla="*/ 18 h 349"/>
                <a:gd name="T54" fmla="*/ 287 w 680"/>
                <a:gd name="T55" fmla="*/ 181 h 349"/>
                <a:gd name="T56" fmla="*/ 249 w 680"/>
                <a:gd name="T57" fmla="*/ 181 h 349"/>
                <a:gd name="T58" fmla="*/ 249 w 680"/>
                <a:gd name="T59" fmla="*/ 18 h 349"/>
                <a:gd name="T60" fmla="*/ 232 w 680"/>
                <a:gd name="T61" fmla="*/ 0 h 349"/>
                <a:gd name="T62" fmla="*/ 215 w 680"/>
                <a:gd name="T63" fmla="*/ 18 h 349"/>
                <a:gd name="T64" fmla="*/ 215 w 680"/>
                <a:gd name="T65" fmla="*/ 181 h 349"/>
                <a:gd name="T66" fmla="*/ 178 w 680"/>
                <a:gd name="T67" fmla="*/ 181 h 349"/>
                <a:gd name="T68" fmla="*/ 178 w 680"/>
                <a:gd name="T69" fmla="*/ 18 h 349"/>
                <a:gd name="T70" fmla="*/ 160 w 680"/>
                <a:gd name="T71" fmla="*/ 0 h 349"/>
                <a:gd name="T72" fmla="*/ 160 w 680"/>
                <a:gd name="T73" fmla="*/ 0 h 349"/>
                <a:gd name="T74" fmla="*/ 143 w 680"/>
                <a:gd name="T75" fmla="*/ 18 h 349"/>
                <a:gd name="T76" fmla="*/ 143 w 680"/>
                <a:gd name="T77" fmla="*/ 181 h 349"/>
                <a:gd name="T78" fmla="*/ 106 w 680"/>
                <a:gd name="T79" fmla="*/ 181 h 349"/>
                <a:gd name="T80" fmla="*/ 106 w 680"/>
                <a:gd name="T81" fmla="*/ 18 h 349"/>
                <a:gd name="T82" fmla="*/ 89 w 680"/>
                <a:gd name="T83" fmla="*/ 0 h 349"/>
                <a:gd name="T84" fmla="*/ 89 w 680"/>
                <a:gd name="T85" fmla="*/ 0 h 349"/>
                <a:gd name="T86" fmla="*/ 71 w 680"/>
                <a:gd name="T87" fmla="*/ 18 h 349"/>
                <a:gd name="T88" fmla="*/ 71 w 680"/>
                <a:gd name="T89" fmla="*/ 181 h 349"/>
                <a:gd name="T90" fmla="*/ 34 w 680"/>
                <a:gd name="T91" fmla="*/ 181 h 349"/>
                <a:gd name="T92" fmla="*/ 34 w 680"/>
                <a:gd name="T93" fmla="*/ 18 h 349"/>
                <a:gd name="T94" fmla="*/ 17 w 680"/>
                <a:gd name="T95" fmla="*/ 0 h 349"/>
                <a:gd name="T96" fmla="*/ 17 w 680"/>
                <a:gd name="T97" fmla="*/ 0 h 349"/>
                <a:gd name="T98" fmla="*/ 0 w 680"/>
                <a:gd name="T99" fmla="*/ 18 h 349"/>
                <a:gd name="T100" fmla="*/ 0 w 680"/>
                <a:gd name="T101" fmla="*/ 181 h 349"/>
                <a:gd name="T102" fmla="*/ 0 w 680"/>
                <a:gd name="T103" fmla="*/ 181 h 349"/>
                <a:gd name="T104" fmla="*/ 167 w 680"/>
                <a:gd name="T105" fmla="*/ 349 h 349"/>
                <a:gd name="T106" fmla="*/ 512 w 680"/>
                <a:gd name="T107" fmla="*/ 349 h 349"/>
                <a:gd name="T108" fmla="*/ 680 w 680"/>
                <a:gd name="T109" fmla="*/ 181 h 349"/>
                <a:gd name="T110" fmla="*/ 680 w 680"/>
                <a:gd name="T111" fmla="*/ 181 h 349"/>
                <a:gd name="T112" fmla="*/ 680 w 680"/>
                <a:gd name="T113" fmla="*/ 18 h 349"/>
                <a:gd name="T114" fmla="*/ 663 w 680"/>
                <a:gd name="T115" fmla="*/ 0 h 3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680" h="349">
                  <a:moveTo>
                    <a:pt x="663" y="0"/>
                  </a:moveTo>
                  <a:cubicBezTo>
                    <a:pt x="653" y="0"/>
                    <a:pt x="645" y="8"/>
                    <a:pt x="645" y="18"/>
                  </a:cubicBezTo>
                  <a:cubicBezTo>
                    <a:pt x="645" y="181"/>
                    <a:pt x="645" y="181"/>
                    <a:pt x="645" y="181"/>
                  </a:cubicBezTo>
                  <a:cubicBezTo>
                    <a:pt x="608" y="181"/>
                    <a:pt x="608" y="181"/>
                    <a:pt x="608" y="181"/>
                  </a:cubicBezTo>
                  <a:cubicBezTo>
                    <a:pt x="608" y="18"/>
                    <a:pt x="608" y="18"/>
                    <a:pt x="608" y="18"/>
                  </a:cubicBezTo>
                  <a:cubicBezTo>
                    <a:pt x="608" y="8"/>
                    <a:pt x="600" y="0"/>
                    <a:pt x="591" y="0"/>
                  </a:cubicBezTo>
                  <a:cubicBezTo>
                    <a:pt x="581" y="0"/>
                    <a:pt x="574" y="8"/>
                    <a:pt x="574" y="18"/>
                  </a:cubicBezTo>
                  <a:cubicBezTo>
                    <a:pt x="574" y="181"/>
                    <a:pt x="574" y="181"/>
                    <a:pt x="574" y="181"/>
                  </a:cubicBezTo>
                  <a:cubicBezTo>
                    <a:pt x="536" y="181"/>
                    <a:pt x="536" y="181"/>
                    <a:pt x="536" y="181"/>
                  </a:cubicBezTo>
                  <a:cubicBezTo>
                    <a:pt x="536" y="18"/>
                    <a:pt x="536" y="18"/>
                    <a:pt x="536" y="18"/>
                  </a:cubicBezTo>
                  <a:cubicBezTo>
                    <a:pt x="536" y="8"/>
                    <a:pt x="529" y="0"/>
                    <a:pt x="519" y="0"/>
                  </a:cubicBezTo>
                  <a:cubicBezTo>
                    <a:pt x="510" y="0"/>
                    <a:pt x="502" y="8"/>
                    <a:pt x="502" y="18"/>
                  </a:cubicBezTo>
                  <a:cubicBezTo>
                    <a:pt x="502" y="181"/>
                    <a:pt x="502" y="181"/>
                    <a:pt x="502" y="181"/>
                  </a:cubicBezTo>
                  <a:cubicBezTo>
                    <a:pt x="465" y="181"/>
                    <a:pt x="465" y="181"/>
                    <a:pt x="465" y="181"/>
                  </a:cubicBezTo>
                  <a:cubicBezTo>
                    <a:pt x="465" y="18"/>
                    <a:pt x="465" y="18"/>
                    <a:pt x="465" y="18"/>
                  </a:cubicBezTo>
                  <a:cubicBezTo>
                    <a:pt x="465" y="8"/>
                    <a:pt x="457" y="0"/>
                    <a:pt x="447" y="0"/>
                  </a:cubicBezTo>
                  <a:cubicBezTo>
                    <a:pt x="438" y="0"/>
                    <a:pt x="430" y="8"/>
                    <a:pt x="430" y="18"/>
                  </a:cubicBezTo>
                  <a:cubicBezTo>
                    <a:pt x="430" y="181"/>
                    <a:pt x="430" y="181"/>
                    <a:pt x="430" y="181"/>
                  </a:cubicBezTo>
                  <a:cubicBezTo>
                    <a:pt x="393" y="181"/>
                    <a:pt x="393" y="181"/>
                    <a:pt x="393" y="181"/>
                  </a:cubicBezTo>
                  <a:cubicBezTo>
                    <a:pt x="393" y="18"/>
                    <a:pt x="393" y="18"/>
                    <a:pt x="393" y="18"/>
                  </a:cubicBezTo>
                  <a:cubicBezTo>
                    <a:pt x="393" y="8"/>
                    <a:pt x="385" y="0"/>
                    <a:pt x="376" y="0"/>
                  </a:cubicBezTo>
                  <a:cubicBezTo>
                    <a:pt x="366" y="0"/>
                    <a:pt x="358" y="8"/>
                    <a:pt x="358" y="18"/>
                  </a:cubicBezTo>
                  <a:cubicBezTo>
                    <a:pt x="358" y="181"/>
                    <a:pt x="358" y="181"/>
                    <a:pt x="358" y="181"/>
                  </a:cubicBezTo>
                  <a:cubicBezTo>
                    <a:pt x="321" y="181"/>
                    <a:pt x="321" y="181"/>
                    <a:pt x="321" y="181"/>
                  </a:cubicBezTo>
                  <a:cubicBezTo>
                    <a:pt x="321" y="18"/>
                    <a:pt x="321" y="18"/>
                    <a:pt x="321" y="18"/>
                  </a:cubicBezTo>
                  <a:cubicBezTo>
                    <a:pt x="321" y="8"/>
                    <a:pt x="313" y="0"/>
                    <a:pt x="304" y="0"/>
                  </a:cubicBezTo>
                  <a:cubicBezTo>
                    <a:pt x="294" y="0"/>
                    <a:pt x="287" y="8"/>
                    <a:pt x="287" y="18"/>
                  </a:cubicBezTo>
                  <a:cubicBezTo>
                    <a:pt x="287" y="181"/>
                    <a:pt x="287" y="181"/>
                    <a:pt x="287" y="181"/>
                  </a:cubicBezTo>
                  <a:cubicBezTo>
                    <a:pt x="249" y="181"/>
                    <a:pt x="249" y="181"/>
                    <a:pt x="249" y="181"/>
                  </a:cubicBezTo>
                  <a:cubicBezTo>
                    <a:pt x="249" y="18"/>
                    <a:pt x="249" y="18"/>
                    <a:pt x="249" y="18"/>
                  </a:cubicBezTo>
                  <a:cubicBezTo>
                    <a:pt x="249" y="8"/>
                    <a:pt x="242" y="0"/>
                    <a:pt x="232" y="0"/>
                  </a:cubicBezTo>
                  <a:cubicBezTo>
                    <a:pt x="223" y="0"/>
                    <a:pt x="215" y="8"/>
                    <a:pt x="215" y="18"/>
                  </a:cubicBezTo>
                  <a:cubicBezTo>
                    <a:pt x="215" y="181"/>
                    <a:pt x="215" y="181"/>
                    <a:pt x="215" y="181"/>
                  </a:cubicBezTo>
                  <a:cubicBezTo>
                    <a:pt x="178" y="181"/>
                    <a:pt x="178" y="181"/>
                    <a:pt x="178" y="181"/>
                  </a:cubicBezTo>
                  <a:cubicBezTo>
                    <a:pt x="178" y="18"/>
                    <a:pt x="178" y="18"/>
                    <a:pt x="178" y="18"/>
                  </a:cubicBezTo>
                  <a:cubicBezTo>
                    <a:pt x="178" y="8"/>
                    <a:pt x="170" y="0"/>
                    <a:pt x="160" y="0"/>
                  </a:cubicBezTo>
                  <a:cubicBezTo>
                    <a:pt x="160" y="0"/>
                    <a:pt x="160" y="0"/>
                    <a:pt x="160" y="0"/>
                  </a:cubicBezTo>
                  <a:cubicBezTo>
                    <a:pt x="151" y="0"/>
                    <a:pt x="143" y="8"/>
                    <a:pt x="143" y="18"/>
                  </a:cubicBezTo>
                  <a:cubicBezTo>
                    <a:pt x="143" y="181"/>
                    <a:pt x="143" y="181"/>
                    <a:pt x="143" y="181"/>
                  </a:cubicBezTo>
                  <a:cubicBezTo>
                    <a:pt x="106" y="181"/>
                    <a:pt x="106" y="181"/>
                    <a:pt x="106" y="181"/>
                  </a:cubicBezTo>
                  <a:cubicBezTo>
                    <a:pt x="106" y="18"/>
                    <a:pt x="106" y="18"/>
                    <a:pt x="106" y="18"/>
                  </a:cubicBezTo>
                  <a:cubicBezTo>
                    <a:pt x="106" y="8"/>
                    <a:pt x="98" y="0"/>
                    <a:pt x="89" y="0"/>
                  </a:cubicBezTo>
                  <a:cubicBezTo>
                    <a:pt x="89" y="0"/>
                    <a:pt x="89" y="0"/>
                    <a:pt x="89" y="0"/>
                  </a:cubicBezTo>
                  <a:cubicBezTo>
                    <a:pt x="79" y="0"/>
                    <a:pt x="71" y="8"/>
                    <a:pt x="71" y="18"/>
                  </a:cubicBezTo>
                  <a:cubicBezTo>
                    <a:pt x="71" y="181"/>
                    <a:pt x="71" y="181"/>
                    <a:pt x="71" y="181"/>
                  </a:cubicBezTo>
                  <a:cubicBezTo>
                    <a:pt x="34" y="181"/>
                    <a:pt x="34" y="181"/>
                    <a:pt x="34" y="181"/>
                  </a:cubicBezTo>
                  <a:cubicBezTo>
                    <a:pt x="34" y="18"/>
                    <a:pt x="34" y="18"/>
                    <a:pt x="34" y="18"/>
                  </a:cubicBezTo>
                  <a:cubicBezTo>
                    <a:pt x="34" y="8"/>
                    <a:pt x="26" y="0"/>
                    <a:pt x="17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7" y="0"/>
                    <a:pt x="0" y="8"/>
                    <a:pt x="0" y="18"/>
                  </a:cubicBezTo>
                  <a:cubicBezTo>
                    <a:pt x="0" y="181"/>
                    <a:pt x="0" y="181"/>
                    <a:pt x="0" y="181"/>
                  </a:cubicBezTo>
                  <a:cubicBezTo>
                    <a:pt x="0" y="181"/>
                    <a:pt x="0" y="181"/>
                    <a:pt x="0" y="181"/>
                  </a:cubicBezTo>
                  <a:cubicBezTo>
                    <a:pt x="0" y="274"/>
                    <a:pt x="75" y="349"/>
                    <a:pt x="167" y="349"/>
                  </a:cubicBezTo>
                  <a:cubicBezTo>
                    <a:pt x="512" y="349"/>
                    <a:pt x="512" y="349"/>
                    <a:pt x="512" y="349"/>
                  </a:cubicBezTo>
                  <a:cubicBezTo>
                    <a:pt x="605" y="349"/>
                    <a:pt x="680" y="274"/>
                    <a:pt x="680" y="181"/>
                  </a:cubicBezTo>
                  <a:cubicBezTo>
                    <a:pt x="680" y="181"/>
                    <a:pt x="680" y="181"/>
                    <a:pt x="680" y="181"/>
                  </a:cubicBezTo>
                  <a:cubicBezTo>
                    <a:pt x="680" y="18"/>
                    <a:pt x="680" y="18"/>
                    <a:pt x="680" y="18"/>
                  </a:cubicBezTo>
                  <a:cubicBezTo>
                    <a:pt x="680" y="8"/>
                    <a:pt x="672" y="0"/>
                    <a:pt x="6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</p:grpSp>
      <p:sp>
        <p:nvSpPr>
          <p:cNvPr id="242" name="Freeform 5">
            <a:extLst>
              <a:ext uri="{FF2B5EF4-FFF2-40B4-BE49-F238E27FC236}">
                <a16:creationId xmlns:a16="http://schemas.microsoft.com/office/drawing/2014/main" id="{CB26962D-E4C2-4A28-9F68-5ACB4ECF25ED}"/>
              </a:ext>
            </a:extLst>
          </p:cNvPr>
          <p:cNvSpPr>
            <a:spLocks/>
          </p:cNvSpPr>
          <p:nvPr/>
        </p:nvSpPr>
        <p:spPr bwMode="auto">
          <a:xfrm>
            <a:off x="5049325" y="3833457"/>
            <a:ext cx="334166" cy="392282"/>
          </a:xfrm>
          <a:custGeom>
            <a:avLst/>
            <a:gdLst>
              <a:gd name="T0" fmla="*/ 112 w 277"/>
              <a:gd name="T1" fmla="*/ 42 h 325"/>
              <a:gd name="T2" fmla="*/ 5 w 277"/>
              <a:gd name="T3" fmla="*/ 137 h 325"/>
              <a:gd name="T4" fmla="*/ 81 w 277"/>
              <a:gd name="T5" fmla="*/ 298 h 325"/>
              <a:gd name="T6" fmla="*/ 168 w 277"/>
              <a:gd name="T7" fmla="*/ 320 h 325"/>
              <a:gd name="T8" fmla="*/ 243 w 277"/>
              <a:gd name="T9" fmla="*/ 270 h 325"/>
              <a:gd name="T10" fmla="*/ 274 w 277"/>
              <a:gd name="T11" fmla="*/ 183 h 325"/>
              <a:gd name="T12" fmla="*/ 247 w 277"/>
              <a:gd name="T13" fmla="*/ 100 h 325"/>
              <a:gd name="T14" fmla="*/ 90 w 277"/>
              <a:gd name="T15" fmla="*/ 1 h 325"/>
              <a:gd name="T16" fmla="*/ 90 w 277"/>
              <a:gd name="T17" fmla="*/ 25 h 325"/>
              <a:gd name="T18" fmla="*/ 229 w 277"/>
              <a:gd name="T19" fmla="*/ 117 h 325"/>
              <a:gd name="T20" fmla="*/ 250 w 277"/>
              <a:gd name="T21" fmla="*/ 206 h 325"/>
              <a:gd name="T22" fmla="*/ 195 w 277"/>
              <a:gd name="T23" fmla="*/ 285 h 325"/>
              <a:gd name="T24" fmla="*/ 40 w 277"/>
              <a:gd name="T25" fmla="*/ 208 h 325"/>
              <a:gd name="T26" fmla="*/ 34 w 277"/>
              <a:gd name="T27" fmla="*/ 116 h 325"/>
              <a:gd name="T28" fmla="*/ 106 w 277"/>
              <a:gd name="T29" fmla="*/ 65 h 325"/>
              <a:gd name="T30" fmla="*/ 112 w 277"/>
              <a:gd name="T31" fmla="*/ 42 h 3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77" h="325">
                <a:moveTo>
                  <a:pt x="112" y="42"/>
                </a:moveTo>
                <a:cubicBezTo>
                  <a:pt x="53" y="23"/>
                  <a:pt x="10" y="86"/>
                  <a:pt x="5" y="137"/>
                </a:cubicBezTo>
                <a:cubicBezTo>
                  <a:pt x="0" y="198"/>
                  <a:pt x="31" y="263"/>
                  <a:pt x="81" y="298"/>
                </a:cubicBezTo>
                <a:cubicBezTo>
                  <a:pt x="106" y="315"/>
                  <a:pt x="137" y="324"/>
                  <a:pt x="168" y="320"/>
                </a:cubicBezTo>
                <a:cubicBezTo>
                  <a:pt x="200" y="315"/>
                  <a:pt x="224" y="296"/>
                  <a:pt x="243" y="270"/>
                </a:cubicBezTo>
                <a:cubicBezTo>
                  <a:pt x="262" y="244"/>
                  <a:pt x="277" y="217"/>
                  <a:pt x="274" y="183"/>
                </a:cubicBezTo>
                <a:cubicBezTo>
                  <a:pt x="272" y="154"/>
                  <a:pt x="262" y="125"/>
                  <a:pt x="247" y="100"/>
                </a:cubicBezTo>
                <a:cubicBezTo>
                  <a:pt x="212" y="45"/>
                  <a:pt x="154" y="8"/>
                  <a:pt x="90" y="1"/>
                </a:cubicBezTo>
                <a:cubicBezTo>
                  <a:pt x="74" y="0"/>
                  <a:pt x="75" y="24"/>
                  <a:pt x="90" y="25"/>
                </a:cubicBezTo>
                <a:cubicBezTo>
                  <a:pt x="148" y="32"/>
                  <a:pt x="200" y="67"/>
                  <a:pt x="229" y="117"/>
                </a:cubicBezTo>
                <a:cubicBezTo>
                  <a:pt x="243" y="143"/>
                  <a:pt x="255" y="176"/>
                  <a:pt x="250" y="206"/>
                </a:cubicBezTo>
                <a:cubicBezTo>
                  <a:pt x="244" y="235"/>
                  <a:pt x="219" y="270"/>
                  <a:pt x="195" y="285"/>
                </a:cubicBezTo>
                <a:cubicBezTo>
                  <a:pt x="132" y="325"/>
                  <a:pt x="63" y="264"/>
                  <a:pt x="40" y="208"/>
                </a:cubicBezTo>
                <a:cubicBezTo>
                  <a:pt x="29" y="179"/>
                  <a:pt x="25" y="146"/>
                  <a:pt x="34" y="116"/>
                </a:cubicBezTo>
                <a:cubicBezTo>
                  <a:pt x="43" y="87"/>
                  <a:pt x="71" y="54"/>
                  <a:pt x="106" y="65"/>
                </a:cubicBezTo>
                <a:cubicBezTo>
                  <a:pt x="120" y="70"/>
                  <a:pt x="127" y="46"/>
                  <a:pt x="112" y="42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  <a:scene3d>
            <a:camera prst="orthographicFront">
              <a:rot lat="0" lon="1200003" rev="0"/>
            </a:camera>
            <a:lightRig rig="threePt" dir="t"/>
          </a:scene3d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ID">
              <a:solidFill>
                <a:srgbClr val="FF0000"/>
              </a:solidFill>
            </a:endParaRPr>
          </a:p>
        </p:txBody>
      </p:sp>
      <p:sp>
        <p:nvSpPr>
          <p:cNvPr id="243" name="Freeform 5">
            <a:extLst>
              <a:ext uri="{FF2B5EF4-FFF2-40B4-BE49-F238E27FC236}">
                <a16:creationId xmlns:a16="http://schemas.microsoft.com/office/drawing/2014/main" id="{9053C735-1368-484A-BA72-E38EE75A046D}"/>
              </a:ext>
            </a:extLst>
          </p:cNvPr>
          <p:cNvSpPr>
            <a:spLocks/>
          </p:cNvSpPr>
          <p:nvPr/>
        </p:nvSpPr>
        <p:spPr bwMode="auto">
          <a:xfrm>
            <a:off x="4365535" y="4616973"/>
            <a:ext cx="334166" cy="392282"/>
          </a:xfrm>
          <a:custGeom>
            <a:avLst/>
            <a:gdLst>
              <a:gd name="T0" fmla="*/ 112 w 277"/>
              <a:gd name="T1" fmla="*/ 42 h 325"/>
              <a:gd name="T2" fmla="*/ 5 w 277"/>
              <a:gd name="T3" fmla="*/ 137 h 325"/>
              <a:gd name="T4" fmla="*/ 81 w 277"/>
              <a:gd name="T5" fmla="*/ 298 h 325"/>
              <a:gd name="T6" fmla="*/ 168 w 277"/>
              <a:gd name="T7" fmla="*/ 320 h 325"/>
              <a:gd name="T8" fmla="*/ 243 w 277"/>
              <a:gd name="T9" fmla="*/ 270 h 325"/>
              <a:gd name="T10" fmla="*/ 274 w 277"/>
              <a:gd name="T11" fmla="*/ 183 h 325"/>
              <a:gd name="T12" fmla="*/ 247 w 277"/>
              <a:gd name="T13" fmla="*/ 100 h 325"/>
              <a:gd name="T14" fmla="*/ 90 w 277"/>
              <a:gd name="T15" fmla="*/ 1 h 325"/>
              <a:gd name="T16" fmla="*/ 90 w 277"/>
              <a:gd name="T17" fmla="*/ 25 h 325"/>
              <a:gd name="T18" fmla="*/ 229 w 277"/>
              <a:gd name="T19" fmla="*/ 117 h 325"/>
              <a:gd name="T20" fmla="*/ 250 w 277"/>
              <a:gd name="T21" fmla="*/ 206 h 325"/>
              <a:gd name="T22" fmla="*/ 195 w 277"/>
              <a:gd name="T23" fmla="*/ 285 h 325"/>
              <a:gd name="T24" fmla="*/ 40 w 277"/>
              <a:gd name="T25" fmla="*/ 208 h 325"/>
              <a:gd name="T26" fmla="*/ 34 w 277"/>
              <a:gd name="T27" fmla="*/ 116 h 325"/>
              <a:gd name="T28" fmla="*/ 106 w 277"/>
              <a:gd name="T29" fmla="*/ 65 h 325"/>
              <a:gd name="T30" fmla="*/ 112 w 277"/>
              <a:gd name="T31" fmla="*/ 42 h 3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77" h="325">
                <a:moveTo>
                  <a:pt x="112" y="42"/>
                </a:moveTo>
                <a:cubicBezTo>
                  <a:pt x="53" y="23"/>
                  <a:pt x="10" y="86"/>
                  <a:pt x="5" y="137"/>
                </a:cubicBezTo>
                <a:cubicBezTo>
                  <a:pt x="0" y="198"/>
                  <a:pt x="31" y="263"/>
                  <a:pt x="81" y="298"/>
                </a:cubicBezTo>
                <a:cubicBezTo>
                  <a:pt x="106" y="315"/>
                  <a:pt x="137" y="324"/>
                  <a:pt x="168" y="320"/>
                </a:cubicBezTo>
                <a:cubicBezTo>
                  <a:pt x="200" y="315"/>
                  <a:pt x="224" y="296"/>
                  <a:pt x="243" y="270"/>
                </a:cubicBezTo>
                <a:cubicBezTo>
                  <a:pt x="262" y="244"/>
                  <a:pt x="277" y="217"/>
                  <a:pt x="274" y="183"/>
                </a:cubicBezTo>
                <a:cubicBezTo>
                  <a:pt x="272" y="154"/>
                  <a:pt x="262" y="125"/>
                  <a:pt x="247" y="100"/>
                </a:cubicBezTo>
                <a:cubicBezTo>
                  <a:pt x="212" y="45"/>
                  <a:pt x="154" y="8"/>
                  <a:pt x="90" y="1"/>
                </a:cubicBezTo>
                <a:cubicBezTo>
                  <a:pt x="74" y="0"/>
                  <a:pt x="75" y="24"/>
                  <a:pt x="90" y="25"/>
                </a:cubicBezTo>
                <a:cubicBezTo>
                  <a:pt x="148" y="32"/>
                  <a:pt x="200" y="67"/>
                  <a:pt x="229" y="117"/>
                </a:cubicBezTo>
                <a:cubicBezTo>
                  <a:pt x="243" y="143"/>
                  <a:pt x="255" y="176"/>
                  <a:pt x="250" y="206"/>
                </a:cubicBezTo>
                <a:cubicBezTo>
                  <a:pt x="244" y="235"/>
                  <a:pt x="219" y="270"/>
                  <a:pt x="195" y="285"/>
                </a:cubicBezTo>
                <a:cubicBezTo>
                  <a:pt x="132" y="325"/>
                  <a:pt x="63" y="264"/>
                  <a:pt x="40" y="208"/>
                </a:cubicBezTo>
                <a:cubicBezTo>
                  <a:pt x="29" y="179"/>
                  <a:pt x="25" y="146"/>
                  <a:pt x="34" y="116"/>
                </a:cubicBezTo>
                <a:cubicBezTo>
                  <a:pt x="43" y="87"/>
                  <a:pt x="71" y="54"/>
                  <a:pt x="106" y="65"/>
                </a:cubicBezTo>
                <a:cubicBezTo>
                  <a:pt x="120" y="70"/>
                  <a:pt x="127" y="46"/>
                  <a:pt x="112" y="42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  <a:scene3d>
            <a:camera prst="orthographicFront">
              <a:rot lat="0" lon="1200003" rev="0"/>
            </a:camera>
            <a:lightRig rig="threePt" dir="t"/>
          </a:scene3d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ID">
              <a:solidFill>
                <a:srgbClr val="FF0000"/>
              </a:solidFill>
            </a:endParaRPr>
          </a:p>
        </p:txBody>
      </p:sp>
      <p:sp>
        <p:nvSpPr>
          <p:cNvPr id="244" name="Freeform 5">
            <a:extLst>
              <a:ext uri="{FF2B5EF4-FFF2-40B4-BE49-F238E27FC236}">
                <a16:creationId xmlns:a16="http://schemas.microsoft.com/office/drawing/2014/main" id="{A143894F-BBB0-45F6-BFE1-13E67B4C3D4C}"/>
              </a:ext>
            </a:extLst>
          </p:cNvPr>
          <p:cNvSpPr>
            <a:spLocks/>
          </p:cNvSpPr>
          <p:nvPr/>
        </p:nvSpPr>
        <p:spPr bwMode="auto">
          <a:xfrm>
            <a:off x="4014304" y="5000008"/>
            <a:ext cx="334166" cy="392282"/>
          </a:xfrm>
          <a:custGeom>
            <a:avLst/>
            <a:gdLst>
              <a:gd name="T0" fmla="*/ 112 w 277"/>
              <a:gd name="T1" fmla="*/ 42 h 325"/>
              <a:gd name="T2" fmla="*/ 5 w 277"/>
              <a:gd name="T3" fmla="*/ 137 h 325"/>
              <a:gd name="T4" fmla="*/ 81 w 277"/>
              <a:gd name="T5" fmla="*/ 298 h 325"/>
              <a:gd name="T6" fmla="*/ 168 w 277"/>
              <a:gd name="T7" fmla="*/ 320 h 325"/>
              <a:gd name="T8" fmla="*/ 243 w 277"/>
              <a:gd name="T9" fmla="*/ 270 h 325"/>
              <a:gd name="T10" fmla="*/ 274 w 277"/>
              <a:gd name="T11" fmla="*/ 183 h 325"/>
              <a:gd name="T12" fmla="*/ 247 w 277"/>
              <a:gd name="T13" fmla="*/ 100 h 325"/>
              <a:gd name="T14" fmla="*/ 90 w 277"/>
              <a:gd name="T15" fmla="*/ 1 h 325"/>
              <a:gd name="T16" fmla="*/ 90 w 277"/>
              <a:gd name="T17" fmla="*/ 25 h 325"/>
              <a:gd name="T18" fmla="*/ 229 w 277"/>
              <a:gd name="T19" fmla="*/ 117 h 325"/>
              <a:gd name="T20" fmla="*/ 250 w 277"/>
              <a:gd name="T21" fmla="*/ 206 h 325"/>
              <a:gd name="T22" fmla="*/ 195 w 277"/>
              <a:gd name="T23" fmla="*/ 285 h 325"/>
              <a:gd name="T24" fmla="*/ 40 w 277"/>
              <a:gd name="T25" fmla="*/ 208 h 325"/>
              <a:gd name="T26" fmla="*/ 34 w 277"/>
              <a:gd name="T27" fmla="*/ 116 h 325"/>
              <a:gd name="T28" fmla="*/ 106 w 277"/>
              <a:gd name="T29" fmla="*/ 65 h 325"/>
              <a:gd name="T30" fmla="*/ 112 w 277"/>
              <a:gd name="T31" fmla="*/ 42 h 3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77" h="325">
                <a:moveTo>
                  <a:pt x="112" y="42"/>
                </a:moveTo>
                <a:cubicBezTo>
                  <a:pt x="53" y="23"/>
                  <a:pt x="10" y="86"/>
                  <a:pt x="5" y="137"/>
                </a:cubicBezTo>
                <a:cubicBezTo>
                  <a:pt x="0" y="198"/>
                  <a:pt x="31" y="263"/>
                  <a:pt x="81" y="298"/>
                </a:cubicBezTo>
                <a:cubicBezTo>
                  <a:pt x="106" y="315"/>
                  <a:pt x="137" y="324"/>
                  <a:pt x="168" y="320"/>
                </a:cubicBezTo>
                <a:cubicBezTo>
                  <a:pt x="200" y="315"/>
                  <a:pt x="224" y="296"/>
                  <a:pt x="243" y="270"/>
                </a:cubicBezTo>
                <a:cubicBezTo>
                  <a:pt x="262" y="244"/>
                  <a:pt x="277" y="217"/>
                  <a:pt x="274" y="183"/>
                </a:cubicBezTo>
                <a:cubicBezTo>
                  <a:pt x="272" y="154"/>
                  <a:pt x="262" y="125"/>
                  <a:pt x="247" y="100"/>
                </a:cubicBezTo>
                <a:cubicBezTo>
                  <a:pt x="212" y="45"/>
                  <a:pt x="154" y="8"/>
                  <a:pt x="90" y="1"/>
                </a:cubicBezTo>
                <a:cubicBezTo>
                  <a:pt x="74" y="0"/>
                  <a:pt x="75" y="24"/>
                  <a:pt x="90" y="25"/>
                </a:cubicBezTo>
                <a:cubicBezTo>
                  <a:pt x="148" y="32"/>
                  <a:pt x="200" y="67"/>
                  <a:pt x="229" y="117"/>
                </a:cubicBezTo>
                <a:cubicBezTo>
                  <a:pt x="243" y="143"/>
                  <a:pt x="255" y="176"/>
                  <a:pt x="250" y="206"/>
                </a:cubicBezTo>
                <a:cubicBezTo>
                  <a:pt x="244" y="235"/>
                  <a:pt x="219" y="270"/>
                  <a:pt x="195" y="285"/>
                </a:cubicBezTo>
                <a:cubicBezTo>
                  <a:pt x="132" y="325"/>
                  <a:pt x="63" y="264"/>
                  <a:pt x="40" y="208"/>
                </a:cubicBezTo>
                <a:cubicBezTo>
                  <a:pt x="29" y="179"/>
                  <a:pt x="25" y="146"/>
                  <a:pt x="34" y="116"/>
                </a:cubicBezTo>
                <a:cubicBezTo>
                  <a:pt x="43" y="87"/>
                  <a:pt x="71" y="54"/>
                  <a:pt x="106" y="65"/>
                </a:cubicBezTo>
                <a:cubicBezTo>
                  <a:pt x="120" y="70"/>
                  <a:pt x="127" y="46"/>
                  <a:pt x="112" y="42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  <a:scene3d>
            <a:camera prst="orthographicFront">
              <a:rot lat="0" lon="1200003" rev="0"/>
            </a:camera>
            <a:lightRig rig="threePt" dir="t"/>
          </a:scene3d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ID">
              <a:solidFill>
                <a:srgbClr val="FF0000"/>
              </a:solidFill>
            </a:endParaRPr>
          </a:p>
        </p:txBody>
      </p:sp>
      <p:sp>
        <p:nvSpPr>
          <p:cNvPr id="245" name="Freeform 5">
            <a:extLst>
              <a:ext uri="{FF2B5EF4-FFF2-40B4-BE49-F238E27FC236}">
                <a16:creationId xmlns:a16="http://schemas.microsoft.com/office/drawing/2014/main" id="{20D2E8A5-622C-43F4-892E-712FBEC56FA0}"/>
              </a:ext>
            </a:extLst>
          </p:cNvPr>
          <p:cNvSpPr>
            <a:spLocks/>
          </p:cNvSpPr>
          <p:nvPr/>
        </p:nvSpPr>
        <p:spPr bwMode="auto">
          <a:xfrm>
            <a:off x="3279644" y="5401861"/>
            <a:ext cx="334166" cy="392282"/>
          </a:xfrm>
          <a:custGeom>
            <a:avLst/>
            <a:gdLst>
              <a:gd name="T0" fmla="*/ 112 w 277"/>
              <a:gd name="T1" fmla="*/ 42 h 325"/>
              <a:gd name="T2" fmla="*/ 5 w 277"/>
              <a:gd name="T3" fmla="*/ 137 h 325"/>
              <a:gd name="T4" fmla="*/ 81 w 277"/>
              <a:gd name="T5" fmla="*/ 298 h 325"/>
              <a:gd name="T6" fmla="*/ 168 w 277"/>
              <a:gd name="T7" fmla="*/ 320 h 325"/>
              <a:gd name="T8" fmla="*/ 243 w 277"/>
              <a:gd name="T9" fmla="*/ 270 h 325"/>
              <a:gd name="T10" fmla="*/ 274 w 277"/>
              <a:gd name="T11" fmla="*/ 183 h 325"/>
              <a:gd name="T12" fmla="*/ 247 w 277"/>
              <a:gd name="T13" fmla="*/ 100 h 325"/>
              <a:gd name="T14" fmla="*/ 90 w 277"/>
              <a:gd name="T15" fmla="*/ 1 h 325"/>
              <a:gd name="T16" fmla="*/ 90 w 277"/>
              <a:gd name="T17" fmla="*/ 25 h 325"/>
              <a:gd name="T18" fmla="*/ 229 w 277"/>
              <a:gd name="T19" fmla="*/ 117 h 325"/>
              <a:gd name="T20" fmla="*/ 250 w 277"/>
              <a:gd name="T21" fmla="*/ 206 h 325"/>
              <a:gd name="T22" fmla="*/ 195 w 277"/>
              <a:gd name="T23" fmla="*/ 285 h 325"/>
              <a:gd name="T24" fmla="*/ 40 w 277"/>
              <a:gd name="T25" fmla="*/ 208 h 325"/>
              <a:gd name="T26" fmla="*/ 34 w 277"/>
              <a:gd name="T27" fmla="*/ 116 h 325"/>
              <a:gd name="T28" fmla="*/ 106 w 277"/>
              <a:gd name="T29" fmla="*/ 65 h 325"/>
              <a:gd name="T30" fmla="*/ 112 w 277"/>
              <a:gd name="T31" fmla="*/ 42 h 3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77" h="325">
                <a:moveTo>
                  <a:pt x="112" y="42"/>
                </a:moveTo>
                <a:cubicBezTo>
                  <a:pt x="53" y="23"/>
                  <a:pt x="10" y="86"/>
                  <a:pt x="5" y="137"/>
                </a:cubicBezTo>
                <a:cubicBezTo>
                  <a:pt x="0" y="198"/>
                  <a:pt x="31" y="263"/>
                  <a:pt x="81" y="298"/>
                </a:cubicBezTo>
                <a:cubicBezTo>
                  <a:pt x="106" y="315"/>
                  <a:pt x="137" y="324"/>
                  <a:pt x="168" y="320"/>
                </a:cubicBezTo>
                <a:cubicBezTo>
                  <a:pt x="200" y="315"/>
                  <a:pt x="224" y="296"/>
                  <a:pt x="243" y="270"/>
                </a:cubicBezTo>
                <a:cubicBezTo>
                  <a:pt x="262" y="244"/>
                  <a:pt x="277" y="217"/>
                  <a:pt x="274" y="183"/>
                </a:cubicBezTo>
                <a:cubicBezTo>
                  <a:pt x="272" y="154"/>
                  <a:pt x="262" y="125"/>
                  <a:pt x="247" y="100"/>
                </a:cubicBezTo>
                <a:cubicBezTo>
                  <a:pt x="212" y="45"/>
                  <a:pt x="154" y="8"/>
                  <a:pt x="90" y="1"/>
                </a:cubicBezTo>
                <a:cubicBezTo>
                  <a:pt x="74" y="0"/>
                  <a:pt x="75" y="24"/>
                  <a:pt x="90" y="25"/>
                </a:cubicBezTo>
                <a:cubicBezTo>
                  <a:pt x="148" y="32"/>
                  <a:pt x="200" y="67"/>
                  <a:pt x="229" y="117"/>
                </a:cubicBezTo>
                <a:cubicBezTo>
                  <a:pt x="243" y="143"/>
                  <a:pt x="255" y="176"/>
                  <a:pt x="250" y="206"/>
                </a:cubicBezTo>
                <a:cubicBezTo>
                  <a:pt x="244" y="235"/>
                  <a:pt x="219" y="270"/>
                  <a:pt x="195" y="285"/>
                </a:cubicBezTo>
                <a:cubicBezTo>
                  <a:pt x="132" y="325"/>
                  <a:pt x="63" y="264"/>
                  <a:pt x="40" y="208"/>
                </a:cubicBezTo>
                <a:cubicBezTo>
                  <a:pt x="29" y="179"/>
                  <a:pt x="25" y="146"/>
                  <a:pt x="34" y="116"/>
                </a:cubicBezTo>
                <a:cubicBezTo>
                  <a:pt x="43" y="87"/>
                  <a:pt x="71" y="54"/>
                  <a:pt x="106" y="65"/>
                </a:cubicBezTo>
                <a:cubicBezTo>
                  <a:pt x="120" y="70"/>
                  <a:pt x="127" y="46"/>
                  <a:pt x="112" y="42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  <a:scene3d>
            <a:camera prst="orthographicFront">
              <a:rot lat="0" lon="1200003" rev="0"/>
            </a:camera>
            <a:lightRig rig="threePt" dir="t"/>
          </a:scene3d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ID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6975484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14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21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17" dur="750"/>
                                        <p:tgtEl>
                                          <p:spTgt spid="2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20" dur="750"/>
                                        <p:tgtEl>
                                          <p:spTgt spid="2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23" dur="750"/>
                                        <p:tgtEl>
                                          <p:spTgt spid="2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26" dur="750"/>
                                        <p:tgtEl>
                                          <p:spTgt spid="2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750"/>
                            </p:stCondLst>
                            <p:childTnLst>
                              <p:par>
                                <p:cTn id="2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2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2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250"/>
                            </p:stCondLst>
                            <p:childTnLst>
                              <p:par>
                                <p:cTn id="3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2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2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2750"/>
                            </p:stCondLst>
                            <p:childTnLst>
                              <p:par>
                                <p:cTn id="4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2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2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2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3250"/>
                            </p:stCondLst>
                            <p:childTnLst>
                              <p:par>
                                <p:cTn id="5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2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500"/>
                                        <p:tgtEl>
                                          <p:spTgt spid="2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2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418" grpId="0"/>
      <p:bldP spid="230" grpId="0"/>
      <p:bldP spid="231" grpId="0"/>
      <p:bldP spid="232" grpId="0"/>
      <p:bldP spid="233" grpId="0"/>
      <p:bldP spid="234" grpId="0"/>
      <p:bldP spid="235" grpId="0"/>
      <p:bldP spid="236" grpId="0"/>
      <p:bldP spid="237" grpId="0"/>
      <p:bldP spid="238" grpId="0" animBg="1"/>
      <p:bldP spid="239" grpId="0" animBg="1"/>
      <p:bldP spid="240" grpId="0" animBg="1"/>
      <p:bldP spid="241" grpId="0" animBg="1"/>
      <p:bldP spid="242" grpId="0" animBg="1"/>
      <p:bldP spid="243" grpId="0" animBg="1"/>
      <p:bldP spid="244" grpId="0" animBg="1"/>
      <p:bldP spid="245" grpId="0" animBg="1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9" name="TextBox 278">
            <a:extLst>
              <a:ext uri="{FF2B5EF4-FFF2-40B4-BE49-F238E27FC236}">
                <a16:creationId xmlns:a16="http://schemas.microsoft.com/office/drawing/2014/main" id="{A1DF5B5A-132D-47CA-BA27-87CE1DFB746E}"/>
              </a:ext>
            </a:extLst>
          </p:cNvPr>
          <p:cNvSpPr txBox="1"/>
          <p:nvPr/>
        </p:nvSpPr>
        <p:spPr>
          <a:xfrm>
            <a:off x="8337997" y="2497678"/>
            <a:ext cx="2514374" cy="60984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sz="1200" dirty="0"/>
              <a:t>A wonderful serenity has taken possession of my entire soul</a:t>
            </a:r>
            <a:r>
              <a:rPr lang="en-US" sz="1200"/>
              <a:t>, like</a:t>
            </a:r>
            <a:endParaRPr lang="en-US" sz="1200" dirty="0"/>
          </a:p>
        </p:txBody>
      </p:sp>
      <p:sp>
        <p:nvSpPr>
          <p:cNvPr id="280" name="TextBox 279">
            <a:extLst>
              <a:ext uri="{FF2B5EF4-FFF2-40B4-BE49-F238E27FC236}">
                <a16:creationId xmlns:a16="http://schemas.microsoft.com/office/drawing/2014/main" id="{45865385-9D97-4139-AD06-CF4F716303F2}"/>
              </a:ext>
            </a:extLst>
          </p:cNvPr>
          <p:cNvSpPr txBox="1"/>
          <p:nvPr/>
        </p:nvSpPr>
        <p:spPr>
          <a:xfrm>
            <a:off x="8337997" y="2200916"/>
            <a:ext cx="3292842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b="1">
                <a:solidFill>
                  <a:schemeClr val="accent3"/>
                </a:solidFill>
                <a:latin typeface="+mj-lt"/>
              </a:rPr>
              <a:t>08 December - Event Name</a:t>
            </a:r>
          </a:p>
        </p:txBody>
      </p:sp>
      <p:sp>
        <p:nvSpPr>
          <p:cNvPr id="281" name="TextBox 280">
            <a:extLst>
              <a:ext uri="{FF2B5EF4-FFF2-40B4-BE49-F238E27FC236}">
                <a16:creationId xmlns:a16="http://schemas.microsoft.com/office/drawing/2014/main" id="{4080B98C-D04A-455D-84F9-7FCBC9E8FDA3}"/>
              </a:ext>
            </a:extLst>
          </p:cNvPr>
          <p:cNvSpPr txBox="1"/>
          <p:nvPr/>
        </p:nvSpPr>
        <p:spPr>
          <a:xfrm>
            <a:off x="8337997" y="3707993"/>
            <a:ext cx="2514374" cy="60984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sz="1200" dirty="0"/>
              <a:t>A wonderful serenity has taken possession of my entire soul</a:t>
            </a:r>
            <a:r>
              <a:rPr lang="en-US" sz="1200"/>
              <a:t>, like</a:t>
            </a:r>
            <a:endParaRPr lang="en-US" sz="1200" dirty="0"/>
          </a:p>
        </p:txBody>
      </p:sp>
      <p:sp>
        <p:nvSpPr>
          <p:cNvPr id="282" name="TextBox 281">
            <a:extLst>
              <a:ext uri="{FF2B5EF4-FFF2-40B4-BE49-F238E27FC236}">
                <a16:creationId xmlns:a16="http://schemas.microsoft.com/office/drawing/2014/main" id="{6D71DC99-8209-4DCA-9B91-286A8403305F}"/>
              </a:ext>
            </a:extLst>
          </p:cNvPr>
          <p:cNvSpPr txBox="1"/>
          <p:nvPr/>
        </p:nvSpPr>
        <p:spPr>
          <a:xfrm>
            <a:off x="8337997" y="3420209"/>
            <a:ext cx="3292842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b="1">
                <a:solidFill>
                  <a:schemeClr val="accent1"/>
                </a:solidFill>
                <a:latin typeface="+mj-lt"/>
              </a:rPr>
              <a:t>19 December – Event Name</a:t>
            </a:r>
          </a:p>
        </p:txBody>
      </p:sp>
      <p:sp>
        <p:nvSpPr>
          <p:cNvPr id="283" name="TextBox 282">
            <a:extLst>
              <a:ext uri="{FF2B5EF4-FFF2-40B4-BE49-F238E27FC236}">
                <a16:creationId xmlns:a16="http://schemas.microsoft.com/office/drawing/2014/main" id="{CA6CC20B-77C6-47E8-8227-41BEBF85E8F9}"/>
              </a:ext>
            </a:extLst>
          </p:cNvPr>
          <p:cNvSpPr txBox="1"/>
          <p:nvPr/>
        </p:nvSpPr>
        <p:spPr>
          <a:xfrm>
            <a:off x="8337997" y="4915252"/>
            <a:ext cx="2514374" cy="60984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sz="1200" dirty="0"/>
              <a:t>A wonderful serenity has taken possession of my entire soul</a:t>
            </a:r>
            <a:r>
              <a:rPr lang="en-US" sz="1200"/>
              <a:t>, like</a:t>
            </a:r>
            <a:endParaRPr lang="en-US" sz="1200" dirty="0"/>
          </a:p>
        </p:txBody>
      </p:sp>
      <p:sp>
        <p:nvSpPr>
          <p:cNvPr id="284" name="TextBox 283">
            <a:extLst>
              <a:ext uri="{FF2B5EF4-FFF2-40B4-BE49-F238E27FC236}">
                <a16:creationId xmlns:a16="http://schemas.microsoft.com/office/drawing/2014/main" id="{5DF1D154-6CE3-45E7-81F4-5F3073FEC324}"/>
              </a:ext>
            </a:extLst>
          </p:cNvPr>
          <p:cNvSpPr txBox="1"/>
          <p:nvPr/>
        </p:nvSpPr>
        <p:spPr>
          <a:xfrm>
            <a:off x="8337997" y="4618490"/>
            <a:ext cx="3292842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defRPr/>
            </a:pPr>
            <a:r>
              <a:rPr lang="en-US" sz="1600" b="1">
                <a:solidFill>
                  <a:schemeClr val="accent3"/>
                </a:solidFill>
                <a:latin typeface="+mj-lt"/>
              </a:rPr>
              <a:t>25 December – Event Name</a:t>
            </a:r>
          </a:p>
        </p:txBody>
      </p:sp>
      <p:sp>
        <p:nvSpPr>
          <p:cNvPr id="285" name="Oval 284">
            <a:extLst>
              <a:ext uri="{FF2B5EF4-FFF2-40B4-BE49-F238E27FC236}">
                <a16:creationId xmlns:a16="http://schemas.microsoft.com/office/drawing/2014/main" id="{A6CD92AE-39D0-49CA-951D-1EA7DCD3E987}"/>
              </a:ext>
            </a:extLst>
          </p:cNvPr>
          <p:cNvSpPr/>
          <p:nvPr/>
        </p:nvSpPr>
        <p:spPr>
          <a:xfrm>
            <a:off x="7858243" y="2395580"/>
            <a:ext cx="203226" cy="203226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>
              <a:solidFill>
                <a:schemeClr val="tx2"/>
              </a:solidFill>
            </a:endParaRPr>
          </a:p>
        </p:txBody>
      </p:sp>
      <p:sp>
        <p:nvSpPr>
          <p:cNvPr id="286" name="Oval 285">
            <a:extLst>
              <a:ext uri="{FF2B5EF4-FFF2-40B4-BE49-F238E27FC236}">
                <a16:creationId xmlns:a16="http://schemas.microsoft.com/office/drawing/2014/main" id="{6282E769-B7AF-46E1-BDE0-C5F7EF410954}"/>
              </a:ext>
            </a:extLst>
          </p:cNvPr>
          <p:cNvSpPr/>
          <p:nvPr/>
        </p:nvSpPr>
        <p:spPr>
          <a:xfrm>
            <a:off x="7858243" y="3614873"/>
            <a:ext cx="203226" cy="203226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sp>
        <p:nvSpPr>
          <p:cNvPr id="287" name="Oval 286">
            <a:extLst>
              <a:ext uri="{FF2B5EF4-FFF2-40B4-BE49-F238E27FC236}">
                <a16:creationId xmlns:a16="http://schemas.microsoft.com/office/drawing/2014/main" id="{3D40021F-CDA8-4209-95DF-D41E8BEF43E0}"/>
              </a:ext>
            </a:extLst>
          </p:cNvPr>
          <p:cNvSpPr/>
          <p:nvPr/>
        </p:nvSpPr>
        <p:spPr>
          <a:xfrm>
            <a:off x="7858243" y="4813154"/>
            <a:ext cx="203226" cy="203226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>
              <a:solidFill>
                <a:schemeClr val="tx2"/>
              </a:solidFill>
            </a:endParaRPr>
          </a:p>
        </p:txBody>
      </p:sp>
      <p:sp>
        <p:nvSpPr>
          <p:cNvPr id="6" name="Title 5">
            <a:extLst>
              <a:ext uri="{FF2B5EF4-FFF2-40B4-BE49-F238E27FC236}">
                <a16:creationId xmlns:a16="http://schemas.microsoft.com/office/drawing/2014/main" id="{58F9B606-C72E-4B4F-AC4C-C9224D81120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ID" b="1"/>
              <a:t>DECEMBER EVENT</a:t>
            </a: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265E5D64-F9F1-4284-AD86-2E10CAF1169C}"/>
              </a:ext>
            </a:extLst>
          </p:cNvPr>
          <p:cNvGrpSpPr/>
          <p:nvPr/>
        </p:nvGrpSpPr>
        <p:grpSpPr>
          <a:xfrm>
            <a:off x="416379" y="1365094"/>
            <a:ext cx="7010862" cy="4960550"/>
            <a:chOff x="416379" y="1365094"/>
            <a:chExt cx="7010862" cy="4960550"/>
          </a:xfrm>
        </p:grpSpPr>
        <p:grpSp>
          <p:nvGrpSpPr>
            <p:cNvPr id="4" name="Group 3">
              <a:extLst>
                <a:ext uri="{FF2B5EF4-FFF2-40B4-BE49-F238E27FC236}">
                  <a16:creationId xmlns:a16="http://schemas.microsoft.com/office/drawing/2014/main" id="{ABB22223-02C2-4F10-B750-99E809ED0C72}"/>
                </a:ext>
              </a:extLst>
            </p:cNvPr>
            <p:cNvGrpSpPr/>
            <p:nvPr/>
          </p:nvGrpSpPr>
          <p:grpSpPr>
            <a:xfrm>
              <a:off x="416379" y="1365094"/>
              <a:ext cx="7010862" cy="4960550"/>
              <a:chOff x="224837" y="567336"/>
              <a:chExt cx="8045409" cy="5692548"/>
            </a:xfrm>
          </p:grpSpPr>
          <p:sp>
            <p:nvSpPr>
              <p:cNvPr id="12484" name="Freeform 5">
                <a:extLst>
                  <a:ext uri="{FF2B5EF4-FFF2-40B4-BE49-F238E27FC236}">
                    <a16:creationId xmlns:a16="http://schemas.microsoft.com/office/drawing/2014/main" id="{03346C03-693C-400F-9156-14A204B744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2766" y="887206"/>
                <a:ext cx="7185938" cy="5045035"/>
              </a:xfrm>
              <a:custGeom>
                <a:avLst/>
                <a:gdLst>
                  <a:gd name="T0" fmla="*/ 5975 w 6310"/>
                  <a:gd name="T1" fmla="*/ 4429 h 4429"/>
                  <a:gd name="T2" fmla="*/ 6305 w 6310"/>
                  <a:gd name="T3" fmla="*/ 3899 h 4429"/>
                  <a:gd name="T4" fmla="*/ 5812 w 6310"/>
                  <a:gd name="T5" fmla="*/ 3386 h 4429"/>
                  <a:gd name="T6" fmla="*/ 5133 w 6310"/>
                  <a:gd name="T7" fmla="*/ 3067 h 4429"/>
                  <a:gd name="T8" fmla="*/ 4914 w 6310"/>
                  <a:gd name="T9" fmla="*/ 2273 h 4429"/>
                  <a:gd name="T10" fmla="*/ 4737 w 6310"/>
                  <a:gd name="T11" fmla="*/ 1464 h 4429"/>
                  <a:gd name="T12" fmla="*/ 3790 w 6310"/>
                  <a:gd name="T13" fmla="*/ 1118 h 4429"/>
                  <a:gd name="T14" fmla="*/ 2806 w 6310"/>
                  <a:gd name="T15" fmla="*/ 853 h 4429"/>
                  <a:gd name="T16" fmla="*/ 2381 w 6310"/>
                  <a:gd name="T17" fmla="*/ 294 h 4429"/>
                  <a:gd name="T18" fmla="*/ 1402 w 6310"/>
                  <a:gd name="T19" fmla="*/ 143 h 4429"/>
                  <a:gd name="T20" fmla="*/ 756 w 6310"/>
                  <a:gd name="T21" fmla="*/ 932 h 4429"/>
                  <a:gd name="T22" fmla="*/ 781 w 6310"/>
                  <a:gd name="T23" fmla="*/ 1971 h 4429"/>
                  <a:gd name="T24" fmla="*/ 762 w 6310"/>
                  <a:gd name="T25" fmla="*/ 2511 h 4429"/>
                  <a:gd name="T26" fmla="*/ 336 w 6310"/>
                  <a:gd name="T27" fmla="*/ 2674 h 4429"/>
                  <a:gd name="T28" fmla="*/ 91 w 6310"/>
                  <a:gd name="T29" fmla="*/ 3269 h 4429"/>
                  <a:gd name="T30" fmla="*/ 332 w 6310"/>
                  <a:gd name="T31" fmla="*/ 3582 h 4429"/>
                  <a:gd name="T32" fmla="*/ 520 w 6310"/>
                  <a:gd name="T33" fmla="*/ 3924 h 4429"/>
                  <a:gd name="T34" fmla="*/ 301 w 6310"/>
                  <a:gd name="T35" fmla="*/ 4199 h 4429"/>
                  <a:gd name="T36" fmla="*/ 220 w 6310"/>
                  <a:gd name="T37" fmla="*/ 4286 h 4429"/>
                  <a:gd name="T38" fmla="*/ 311 w 6310"/>
                  <a:gd name="T39" fmla="*/ 4369 h 4429"/>
                  <a:gd name="T40" fmla="*/ 439 w 6310"/>
                  <a:gd name="T41" fmla="*/ 4371 h 4429"/>
                  <a:gd name="T42" fmla="*/ 5975 w 6310"/>
                  <a:gd name="T43" fmla="*/ 4429 h 44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310" h="4429">
                    <a:moveTo>
                      <a:pt x="5975" y="4429"/>
                    </a:moveTo>
                    <a:cubicBezTo>
                      <a:pt x="6136" y="4286"/>
                      <a:pt x="6310" y="4114"/>
                      <a:pt x="6305" y="3899"/>
                    </a:cubicBezTo>
                    <a:cubicBezTo>
                      <a:pt x="6299" y="3646"/>
                      <a:pt x="6049" y="3471"/>
                      <a:pt x="5812" y="3386"/>
                    </a:cubicBezTo>
                    <a:cubicBezTo>
                      <a:pt x="5574" y="3300"/>
                      <a:pt x="5307" y="3250"/>
                      <a:pt x="5133" y="3067"/>
                    </a:cubicBezTo>
                    <a:cubicBezTo>
                      <a:pt x="4939" y="2863"/>
                      <a:pt x="4917" y="2555"/>
                      <a:pt x="4914" y="2273"/>
                    </a:cubicBezTo>
                    <a:cubicBezTo>
                      <a:pt x="4911" y="1992"/>
                      <a:pt x="4908" y="1687"/>
                      <a:pt x="4737" y="1464"/>
                    </a:cubicBezTo>
                    <a:cubicBezTo>
                      <a:pt x="4526" y="1188"/>
                      <a:pt x="4137" y="1134"/>
                      <a:pt x="3790" y="1118"/>
                    </a:cubicBezTo>
                    <a:cubicBezTo>
                      <a:pt x="3443" y="1101"/>
                      <a:pt x="3062" y="1087"/>
                      <a:pt x="2806" y="853"/>
                    </a:cubicBezTo>
                    <a:cubicBezTo>
                      <a:pt x="2633" y="695"/>
                      <a:pt x="2547" y="460"/>
                      <a:pt x="2381" y="294"/>
                    </a:cubicBezTo>
                    <a:cubicBezTo>
                      <a:pt x="2132" y="47"/>
                      <a:pt x="1722" y="0"/>
                      <a:pt x="1402" y="143"/>
                    </a:cubicBezTo>
                    <a:cubicBezTo>
                      <a:pt x="1081" y="286"/>
                      <a:pt x="852" y="594"/>
                      <a:pt x="756" y="932"/>
                    </a:cubicBezTo>
                    <a:cubicBezTo>
                      <a:pt x="660" y="1270"/>
                      <a:pt x="687" y="1633"/>
                      <a:pt x="781" y="1971"/>
                    </a:cubicBezTo>
                    <a:cubicBezTo>
                      <a:pt x="831" y="2153"/>
                      <a:pt x="892" y="2374"/>
                      <a:pt x="762" y="2511"/>
                    </a:cubicBezTo>
                    <a:cubicBezTo>
                      <a:pt x="656" y="2623"/>
                      <a:pt x="478" y="2614"/>
                      <a:pt x="336" y="2674"/>
                    </a:cubicBezTo>
                    <a:cubicBezTo>
                      <a:pt x="117" y="2766"/>
                      <a:pt x="0" y="3049"/>
                      <a:pt x="91" y="3269"/>
                    </a:cubicBezTo>
                    <a:cubicBezTo>
                      <a:pt x="141" y="3392"/>
                      <a:pt x="241" y="3485"/>
                      <a:pt x="332" y="3582"/>
                    </a:cubicBezTo>
                    <a:cubicBezTo>
                      <a:pt x="422" y="3679"/>
                      <a:pt x="508" y="3792"/>
                      <a:pt x="520" y="3924"/>
                    </a:cubicBezTo>
                    <a:cubicBezTo>
                      <a:pt x="531" y="4056"/>
                      <a:pt x="433" y="4204"/>
                      <a:pt x="301" y="4199"/>
                    </a:cubicBezTo>
                    <a:cubicBezTo>
                      <a:pt x="258" y="4197"/>
                      <a:pt x="210" y="4244"/>
                      <a:pt x="220" y="4286"/>
                    </a:cubicBezTo>
                    <a:cubicBezTo>
                      <a:pt x="230" y="4328"/>
                      <a:pt x="269" y="4358"/>
                      <a:pt x="311" y="4369"/>
                    </a:cubicBezTo>
                    <a:cubicBezTo>
                      <a:pt x="352" y="4380"/>
                      <a:pt x="396" y="4375"/>
                      <a:pt x="439" y="4371"/>
                    </a:cubicBezTo>
                    <a:cubicBezTo>
                      <a:pt x="2287" y="4179"/>
                      <a:pt x="4120" y="4331"/>
                      <a:pt x="5975" y="4429"/>
                    </a:cubicBezTo>
                    <a:close/>
                  </a:path>
                </a:pathLst>
              </a:custGeom>
              <a:solidFill>
                <a:schemeClr val="accent3">
                  <a:lumMod val="40000"/>
                  <a:lumOff val="6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485" name="Freeform 6">
                <a:extLst>
                  <a:ext uri="{FF2B5EF4-FFF2-40B4-BE49-F238E27FC236}">
                    <a16:creationId xmlns:a16="http://schemas.microsoft.com/office/drawing/2014/main" id="{5200C603-37B1-4FFC-8E71-8B1B8FD62D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3085" y="3490143"/>
                <a:ext cx="681306" cy="1231290"/>
              </a:xfrm>
              <a:custGeom>
                <a:avLst/>
                <a:gdLst>
                  <a:gd name="T0" fmla="*/ 513 w 598"/>
                  <a:gd name="T1" fmla="*/ 1072 h 1081"/>
                  <a:gd name="T2" fmla="*/ 565 w 598"/>
                  <a:gd name="T3" fmla="*/ 1074 h 1081"/>
                  <a:gd name="T4" fmla="*/ 579 w 598"/>
                  <a:gd name="T5" fmla="*/ 1068 h 1081"/>
                  <a:gd name="T6" fmla="*/ 598 w 598"/>
                  <a:gd name="T7" fmla="*/ 1055 h 1081"/>
                  <a:gd name="T8" fmla="*/ 391 w 598"/>
                  <a:gd name="T9" fmla="*/ 277 h 1081"/>
                  <a:gd name="T10" fmla="*/ 225 w 598"/>
                  <a:gd name="T11" fmla="*/ 39 h 1081"/>
                  <a:gd name="T12" fmla="*/ 176 w 598"/>
                  <a:gd name="T13" fmla="*/ 5 h 1081"/>
                  <a:gd name="T14" fmla="*/ 145 w 598"/>
                  <a:gd name="T15" fmla="*/ 0 h 1081"/>
                  <a:gd name="T16" fmla="*/ 131 w 598"/>
                  <a:gd name="T17" fmla="*/ 3 h 1081"/>
                  <a:gd name="T18" fmla="*/ 118 w 598"/>
                  <a:gd name="T19" fmla="*/ 8 h 1081"/>
                  <a:gd name="T20" fmla="*/ 86 w 598"/>
                  <a:gd name="T21" fmla="*/ 51 h 1081"/>
                  <a:gd name="T22" fmla="*/ 107 w 598"/>
                  <a:gd name="T23" fmla="*/ 635 h 1081"/>
                  <a:gd name="T24" fmla="*/ 513 w 598"/>
                  <a:gd name="T25" fmla="*/ 1072 h 10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98" h="1081">
                    <a:moveTo>
                      <a:pt x="513" y="1072"/>
                    </a:moveTo>
                    <a:cubicBezTo>
                      <a:pt x="527" y="1081"/>
                      <a:pt x="547" y="1080"/>
                      <a:pt x="565" y="1074"/>
                    </a:cubicBezTo>
                    <a:cubicBezTo>
                      <a:pt x="570" y="1072"/>
                      <a:pt x="575" y="1070"/>
                      <a:pt x="579" y="1068"/>
                    </a:cubicBezTo>
                    <a:cubicBezTo>
                      <a:pt x="586" y="1064"/>
                      <a:pt x="593" y="1060"/>
                      <a:pt x="598" y="1055"/>
                    </a:cubicBezTo>
                    <a:cubicBezTo>
                      <a:pt x="582" y="785"/>
                      <a:pt x="511" y="519"/>
                      <a:pt x="391" y="277"/>
                    </a:cubicBezTo>
                    <a:cubicBezTo>
                      <a:pt x="348" y="190"/>
                      <a:pt x="297" y="104"/>
                      <a:pt x="225" y="39"/>
                    </a:cubicBezTo>
                    <a:cubicBezTo>
                      <a:pt x="211" y="25"/>
                      <a:pt x="195" y="12"/>
                      <a:pt x="176" y="5"/>
                    </a:cubicBezTo>
                    <a:cubicBezTo>
                      <a:pt x="166" y="2"/>
                      <a:pt x="155" y="0"/>
                      <a:pt x="145" y="0"/>
                    </a:cubicBezTo>
                    <a:cubicBezTo>
                      <a:pt x="140" y="1"/>
                      <a:pt x="135" y="2"/>
                      <a:pt x="131" y="3"/>
                    </a:cubicBezTo>
                    <a:cubicBezTo>
                      <a:pt x="126" y="4"/>
                      <a:pt x="122" y="6"/>
                      <a:pt x="118" y="8"/>
                    </a:cubicBezTo>
                    <a:cubicBezTo>
                      <a:pt x="103" y="18"/>
                      <a:pt x="94" y="34"/>
                      <a:pt x="86" y="51"/>
                    </a:cubicBezTo>
                    <a:cubicBezTo>
                      <a:pt x="0" y="233"/>
                      <a:pt x="19" y="453"/>
                      <a:pt x="107" y="635"/>
                    </a:cubicBezTo>
                    <a:cubicBezTo>
                      <a:pt x="195" y="816"/>
                      <a:pt x="345" y="961"/>
                      <a:pt x="513" y="1072"/>
                    </a:cubicBezTo>
                    <a:close/>
                  </a:path>
                </a:pathLst>
              </a:custGeom>
              <a:solidFill>
                <a:schemeClr val="accent1">
                  <a:lumMod val="40000"/>
                  <a:lumOff val="6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486" name="Freeform 7">
                <a:extLst>
                  <a:ext uri="{FF2B5EF4-FFF2-40B4-BE49-F238E27FC236}">
                    <a16:creationId xmlns:a16="http://schemas.microsoft.com/office/drawing/2014/main" id="{999EAEEF-5062-4EB3-9313-700BA1EDF4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8621" y="3564839"/>
                <a:ext cx="436734" cy="1152979"/>
              </a:xfrm>
              <a:custGeom>
                <a:avLst/>
                <a:gdLst>
                  <a:gd name="T0" fmla="*/ 381 w 383"/>
                  <a:gd name="T1" fmla="*/ 1006 h 1012"/>
                  <a:gd name="T2" fmla="*/ 267 w 383"/>
                  <a:gd name="T3" fmla="*/ 827 h 1012"/>
                  <a:gd name="T4" fmla="*/ 172 w 383"/>
                  <a:gd name="T5" fmla="*/ 639 h 1012"/>
                  <a:gd name="T6" fmla="*/ 97 w 383"/>
                  <a:gd name="T7" fmla="*/ 442 h 1012"/>
                  <a:gd name="T8" fmla="*/ 42 w 383"/>
                  <a:gd name="T9" fmla="*/ 238 h 1012"/>
                  <a:gd name="T10" fmla="*/ 8 w 383"/>
                  <a:gd name="T11" fmla="*/ 30 h 1012"/>
                  <a:gd name="T12" fmla="*/ 5 w 383"/>
                  <a:gd name="T13" fmla="*/ 4 h 1012"/>
                  <a:gd name="T14" fmla="*/ 0 w 383"/>
                  <a:gd name="T15" fmla="*/ 5 h 1012"/>
                  <a:gd name="T16" fmla="*/ 31 w 383"/>
                  <a:gd name="T17" fmla="*/ 214 h 1012"/>
                  <a:gd name="T18" fmla="*/ 84 w 383"/>
                  <a:gd name="T19" fmla="*/ 420 h 1012"/>
                  <a:gd name="T20" fmla="*/ 157 w 383"/>
                  <a:gd name="T21" fmla="*/ 618 h 1012"/>
                  <a:gd name="T22" fmla="*/ 250 w 383"/>
                  <a:gd name="T23" fmla="*/ 809 h 1012"/>
                  <a:gd name="T24" fmla="*/ 362 w 383"/>
                  <a:gd name="T25" fmla="*/ 988 h 1012"/>
                  <a:gd name="T26" fmla="*/ 377 w 383"/>
                  <a:gd name="T27" fmla="*/ 1009 h 1012"/>
                  <a:gd name="T28" fmla="*/ 381 w 383"/>
                  <a:gd name="T29" fmla="*/ 1006 h 10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83" h="1012">
                    <a:moveTo>
                      <a:pt x="381" y="1006"/>
                    </a:moveTo>
                    <a:cubicBezTo>
                      <a:pt x="340" y="948"/>
                      <a:pt x="302" y="889"/>
                      <a:pt x="267" y="827"/>
                    </a:cubicBezTo>
                    <a:cubicBezTo>
                      <a:pt x="232" y="766"/>
                      <a:pt x="201" y="703"/>
                      <a:pt x="172" y="639"/>
                    </a:cubicBezTo>
                    <a:cubicBezTo>
                      <a:pt x="144" y="574"/>
                      <a:pt x="119" y="509"/>
                      <a:pt x="97" y="442"/>
                    </a:cubicBezTo>
                    <a:cubicBezTo>
                      <a:pt x="75" y="375"/>
                      <a:pt x="57" y="307"/>
                      <a:pt x="42" y="238"/>
                    </a:cubicBezTo>
                    <a:cubicBezTo>
                      <a:pt x="27" y="169"/>
                      <a:pt x="16" y="100"/>
                      <a:pt x="8" y="30"/>
                    </a:cubicBezTo>
                    <a:cubicBezTo>
                      <a:pt x="7" y="21"/>
                      <a:pt x="6" y="13"/>
                      <a:pt x="5" y="4"/>
                    </a:cubicBezTo>
                    <a:cubicBezTo>
                      <a:pt x="5" y="0"/>
                      <a:pt x="0" y="1"/>
                      <a:pt x="0" y="5"/>
                    </a:cubicBezTo>
                    <a:cubicBezTo>
                      <a:pt x="7" y="75"/>
                      <a:pt x="17" y="145"/>
                      <a:pt x="31" y="214"/>
                    </a:cubicBezTo>
                    <a:cubicBezTo>
                      <a:pt x="45" y="284"/>
                      <a:pt x="63" y="353"/>
                      <a:pt x="84" y="420"/>
                    </a:cubicBezTo>
                    <a:cubicBezTo>
                      <a:pt x="105" y="488"/>
                      <a:pt x="129" y="554"/>
                      <a:pt x="157" y="618"/>
                    </a:cubicBezTo>
                    <a:cubicBezTo>
                      <a:pt x="185" y="683"/>
                      <a:pt x="216" y="747"/>
                      <a:pt x="250" y="809"/>
                    </a:cubicBezTo>
                    <a:cubicBezTo>
                      <a:pt x="285" y="871"/>
                      <a:pt x="322" y="931"/>
                      <a:pt x="362" y="988"/>
                    </a:cubicBezTo>
                    <a:cubicBezTo>
                      <a:pt x="367" y="995"/>
                      <a:pt x="372" y="1002"/>
                      <a:pt x="377" y="1009"/>
                    </a:cubicBezTo>
                    <a:cubicBezTo>
                      <a:pt x="379" y="1012"/>
                      <a:pt x="383" y="1009"/>
                      <a:pt x="381" y="1006"/>
                    </a:cubicBezTo>
                    <a:close/>
                  </a:path>
                </a:pathLst>
              </a:custGeom>
              <a:solidFill>
                <a:srgbClr val="FFFD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487" name="Freeform 8">
                <a:extLst>
                  <a:ext uri="{FF2B5EF4-FFF2-40B4-BE49-F238E27FC236}">
                    <a16:creationId xmlns:a16="http://schemas.microsoft.com/office/drawing/2014/main" id="{F0FC606A-B565-4BBC-91BD-3EC7E56E01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60792" y="3881698"/>
                <a:ext cx="256017" cy="151803"/>
              </a:xfrm>
              <a:custGeom>
                <a:avLst/>
                <a:gdLst>
                  <a:gd name="T0" fmla="*/ 4 w 225"/>
                  <a:gd name="T1" fmla="*/ 83 h 133"/>
                  <a:gd name="T2" fmla="*/ 133 w 225"/>
                  <a:gd name="T3" fmla="*/ 133 h 133"/>
                  <a:gd name="T4" fmla="*/ 136 w 225"/>
                  <a:gd name="T5" fmla="*/ 132 h 133"/>
                  <a:gd name="T6" fmla="*/ 223 w 225"/>
                  <a:gd name="T7" fmla="*/ 6 h 133"/>
                  <a:gd name="T8" fmla="*/ 218 w 225"/>
                  <a:gd name="T9" fmla="*/ 3 h 133"/>
                  <a:gd name="T10" fmla="*/ 131 w 225"/>
                  <a:gd name="T11" fmla="*/ 129 h 133"/>
                  <a:gd name="T12" fmla="*/ 135 w 225"/>
                  <a:gd name="T13" fmla="*/ 128 h 133"/>
                  <a:gd name="T14" fmla="*/ 6 w 225"/>
                  <a:gd name="T15" fmla="*/ 78 h 133"/>
                  <a:gd name="T16" fmla="*/ 4 w 225"/>
                  <a:gd name="T17" fmla="*/ 83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25" h="133">
                    <a:moveTo>
                      <a:pt x="4" y="83"/>
                    </a:moveTo>
                    <a:cubicBezTo>
                      <a:pt x="47" y="100"/>
                      <a:pt x="90" y="116"/>
                      <a:pt x="133" y="133"/>
                    </a:cubicBezTo>
                    <a:cubicBezTo>
                      <a:pt x="134" y="133"/>
                      <a:pt x="136" y="133"/>
                      <a:pt x="136" y="132"/>
                    </a:cubicBezTo>
                    <a:cubicBezTo>
                      <a:pt x="165" y="90"/>
                      <a:pt x="194" y="48"/>
                      <a:pt x="223" y="6"/>
                    </a:cubicBezTo>
                    <a:cubicBezTo>
                      <a:pt x="225" y="3"/>
                      <a:pt x="220" y="0"/>
                      <a:pt x="218" y="3"/>
                    </a:cubicBezTo>
                    <a:cubicBezTo>
                      <a:pt x="189" y="45"/>
                      <a:pt x="160" y="87"/>
                      <a:pt x="131" y="129"/>
                    </a:cubicBezTo>
                    <a:cubicBezTo>
                      <a:pt x="133" y="128"/>
                      <a:pt x="134" y="128"/>
                      <a:pt x="135" y="128"/>
                    </a:cubicBezTo>
                    <a:cubicBezTo>
                      <a:pt x="92" y="111"/>
                      <a:pt x="49" y="94"/>
                      <a:pt x="6" y="78"/>
                    </a:cubicBezTo>
                    <a:cubicBezTo>
                      <a:pt x="2" y="76"/>
                      <a:pt x="0" y="82"/>
                      <a:pt x="4" y="83"/>
                    </a:cubicBezTo>
                    <a:close/>
                  </a:path>
                </a:pathLst>
              </a:custGeom>
              <a:solidFill>
                <a:srgbClr val="FFFD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488" name="Freeform 9">
                <a:extLst>
                  <a:ext uri="{FF2B5EF4-FFF2-40B4-BE49-F238E27FC236}">
                    <a16:creationId xmlns:a16="http://schemas.microsoft.com/office/drawing/2014/main" id="{05C8D987-02D0-4607-8DF1-9D4CE229C5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5607" y="4247350"/>
                <a:ext cx="192766" cy="122888"/>
              </a:xfrm>
              <a:custGeom>
                <a:avLst/>
                <a:gdLst>
                  <a:gd name="T0" fmla="*/ 4 w 169"/>
                  <a:gd name="T1" fmla="*/ 68 h 108"/>
                  <a:gd name="T2" fmla="*/ 88 w 169"/>
                  <a:gd name="T3" fmla="*/ 104 h 108"/>
                  <a:gd name="T4" fmla="*/ 118 w 169"/>
                  <a:gd name="T5" fmla="*/ 98 h 108"/>
                  <a:gd name="T6" fmla="*/ 130 w 169"/>
                  <a:gd name="T7" fmla="*/ 77 h 108"/>
                  <a:gd name="T8" fmla="*/ 141 w 169"/>
                  <a:gd name="T9" fmla="*/ 56 h 108"/>
                  <a:gd name="T10" fmla="*/ 167 w 169"/>
                  <a:gd name="T11" fmla="*/ 6 h 108"/>
                  <a:gd name="T12" fmla="*/ 162 w 169"/>
                  <a:gd name="T13" fmla="*/ 3 h 108"/>
                  <a:gd name="T14" fmla="*/ 135 w 169"/>
                  <a:gd name="T15" fmla="*/ 55 h 108"/>
                  <a:gd name="T16" fmla="*/ 122 w 169"/>
                  <a:gd name="T17" fmla="*/ 80 h 108"/>
                  <a:gd name="T18" fmla="*/ 105 w 169"/>
                  <a:gd name="T19" fmla="*/ 100 h 108"/>
                  <a:gd name="T20" fmla="*/ 83 w 169"/>
                  <a:gd name="T21" fmla="*/ 96 h 108"/>
                  <a:gd name="T22" fmla="*/ 58 w 169"/>
                  <a:gd name="T23" fmla="*/ 87 h 108"/>
                  <a:gd name="T24" fmla="*/ 7 w 169"/>
                  <a:gd name="T25" fmla="*/ 64 h 108"/>
                  <a:gd name="T26" fmla="*/ 4 w 169"/>
                  <a:gd name="T27" fmla="*/ 68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69" h="108">
                    <a:moveTo>
                      <a:pt x="4" y="68"/>
                    </a:moveTo>
                    <a:cubicBezTo>
                      <a:pt x="31" y="82"/>
                      <a:pt x="59" y="94"/>
                      <a:pt x="88" y="104"/>
                    </a:cubicBezTo>
                    <a:cubicBezTo>
                      <a:pt x="99" y="107"/>
                      <a:pt x="110" y="108"/>
                      <a:pt x="118" y="98"/>
                    </a:cubicBezTo>
                    <a:cubicBezTo>
                      <a:pt x="123" y="92"/>
                      <a:pt x="126" y="84"/>
                      <a:pt x="130" y="77"/>
                    </a:cubicBezTo>
                    <a:cubicBezTo>
                      <a:pt x="134" y="70"/>
                      <a:pt x="137" y="63"/>
                      <a:pt x="141" y="56"/>
                    </a:cubicBezTo>
                    <a:cubicBezTo>
                      <a:pt x="150" y="39"/>
                      <a:pt x="158" y="22"/>
                      <a:pt x="167" y="6"/>
                    </a:cubicBezTo>
                    <a:cubicBezTo>
                      <a:pt x="169" y="3"/>
                      <a:pt x="164" y="0"/>
                      <a:pt x="162" y="3"/>
                    </a:cubicBezTo>
                    <a:cubicBezTo>
                      <a:pt x="153" y="20"/>
                      <a:pt x="144" y="38"/>
                      <a:pt x="135" y="55"/>
                    </a:cubicBezTo>
                    <a:cubicBezTo>
                      <a:pt x="131" y="63"/>
                      <a:pt x="126" y="72"/>
                      <a:pt x="122" y="80"/>
                    </a:cubicBezTo>
                    <a:cubicBezTo>
                      <a:pt x="118" y="88"/>
                      <a:pt x="114" y="98"/>
                      <a:pt x="105" y="100"/>
                    </a:cubicBezTo>
                    <a:cubicBezTo>
                      <a:pt x="98" y="102"/>
                      <a:pt x="90" y="99"/>
                      <a:pt x="83" y="96"/>
                    </a:cubicBezTo>
                    <a:cubicBezTo>
                      <a:pt x="75" y="93"/>
                      <a:pt x="67" y="90"/>
                      <a:pt x="58" y="87"/>
                    </a:cubicBezTo>
                    <a:cubicBezTo>
                      <a:pt x="41" y="80"/>
                      <a:pt x="24" y="72"/>
                      <a:pt x="7" y="64"/>
                    </a:cubicBezTo>
                    <a:cubicBezTo>
                      <a:pt x="3" y="62"/>
                      <a:pt x="0" y="67"/>
                      <a:pt x="4" y="68"/>
                    </a:cubicBezTo>
                    <a:close/>
                  </a:path>
                </a:pathLst>
              </a:custGeom>
              <a:solidFill>
                <a:srgbClr val="FFFD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489" name="Freeform 10">
                <a:extLst>
                  <a:ext uri="{FF2B5EF4-FFF2-40B4-BE49-F238E27FC236}">
                    <a16:creationId xmlns:a16="http://schemas.microsoft.com/office/drawing/2014/main" id="{FCAAA325-E8EA-4ADA-83AD-537EBAB3B0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68012" y="4495536"/>
                <a:ext cx="132526" cy="108431"/>
              </a:xfrm>
              <a:custGeom>
                <a:avLst/>
                <a:gdLst>
                  <a:gd name="T0" fmla="*/ 3 w 116"/>
                  <a:gd name="T1" fmla="*/ 57 h 95"/>
                  <a:gd name="T2" fmla="*/ 87 w 116"/>
                  <a:gd name="T3" fmla="*/ 94 h 95"/>
                  <a:gd name="T4" fmla="*/ 91 w 116"/>
                  <a:gd name="T5" fmla="*/ 92 h 95"/>
                  <a:gd name="T6" fmla="*/ 115 w 116"/>
                  <a:gd name="T7" fmla="*/ 5 h 95"/>
                  <a:gd name="T8" fmla="*/ 110 w 116"/>
                  <a:gd name="T9" fmla="*/ 3 h 95"/>
                  <a:gd name="T10" fmla="*/ 86 w 116"/>
                  <a:gd name="T11" fmla="*/ 91 h 95"/>
                  <a:gd name="T12" fmla="*/ 89 w 116"/>
                  <a:gd name="T13" fmla="*/ 89 h 95"/>
                  <a:gd name="T14" fmla="*/ 5 w 116"/>
                  <a:gd name="T15" fmla="*/ 52 h 95"/>
                  <a:gd name="T16" fmla="*/ 3 w 116"/>
                  <a:gd name="T17" fmla="*/ 57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6" h="95">
                    <a:moveTo>
                      <a:pt x="3" y="57"/>
                    </a:moveTo>
                    <a:cubicBezTo>
                      <a:pt x="31" y="69"/>
                      <a:pt x="59" y="82"/>
                      <a:pt x="87" y="94"/>
                    </a:cubicBezTo>
                    <a:cubicBezTo>
                      <a:pt x="89" y="95"/>
                      <a:pt x="91" y="94"/>
                      <a:pt x="91" y="92"/>
                    </a:cubicBezTo>
                    <a:cubicBezTo>
                      <a:pt x="99" y="63"/>
                      <a:pt x="107" y="34"/>
                      <a:pt x="115" y="5"/>
                    </a:cubicBezTo>
                    <a:cubicBezTo>
                      <a:pt x="116" y="2"/>
                      <a:pt x="111" y="0"/>
                      <a:pt x="110" y="3"/>
                    </a:cubicBezTo>
                    <a:cubicBezTo>
                      <a:pt x="102" y="33"/>
                      <a:pt x="94" y="62"/>
                      <a:pt x="86" y="91"/>
                    </a:cubicBezTo>
                    <a:cubicBezTo>
                      <a:pt x="87" y="90"/>
                      <a:pt x="88" y="89"/>
                      <a:pt x="89" y="89"/>
                    </a:cubicBezTo>
                    <a:cubicBezTo>
                      <a:pt x="61" y="76"/>
                      <a:pt x="33" y="64"/>
                      <a:pt x="5" y="52"/>
                    </a:cubicBezTo>
                    <a:cubicBezTo>
                      <a:pt x="2" y="50"/>
                      <a:pt x="0" y="55"/>
                      <a:pt x="3" y="57"/>
                    </a:cubicBezTo>
                    <a:close/>
                  </a:path>
                </a:pathLst>
              </a:custGeom>
              <a:solidFill>
                <a:srgbClr val="FFFD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490" name="Freeform 11">
                <a:extLst>
                  <a:ext uri="{FF2B5EF4-FFF2-40B4-BE49-F238E27FC236}">
                    <a16:creationId xmlns:a16="http://schemas.microsoft.com/office/drawing/2014/main" id="{CE861143-97D0-487C-8977-8ADBCE36E2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4529" y="4244940"/>
                <a:ext cx="716244" cy="1451163"/>
              </a:xfrm>
              <a:custGeom>
                <a:avLst/>
                <a:gdLst>
                  <a:gd name="T0" fmla="*/ 548 w 629"/>
                  <a:gd name="T1" fmla="*/ 1224 h 1274"/>
                  <a:gd name="T2" fmla="*/ 504 w 629"/>
                  <a:gd name="T3" fmla="*/ 1265 h 1274"/>
                  <a:gd name="T4" fmla="*/ 488 w 629"/>
                  <a:gd name="T5" fmla="*/ 1270 h 1274"/>
                  <a:gd name="T6" fmla="*/ 462 w 629"/>
                  <a:gd name="T7" fmla="*/ 1273 h 1274"/>
                  <a:gd name="T8" fmla="*/ 51 w 629"/>
                  <a:gd name="T9" fmla="*/ 443 h 1274"/>
                  <a:gd name="T10" fmla="*/ 13 w 629"/>
                  <a:gd name="T11" fmla="*/ 111 h 1274"/>
                  <a:gd name="T12" fmla="*/ 30 w 629"/>
                  <a:gd name="T13" fmla="*/ 44 h 1274"/>
                  <a:gd name="T14" fmla="*/ 54 w 629"/>
                  <a:gd name="T15" fmla="*/ 16 h 1274"/>
                  <a:gd name="T16" fmla="*/ 68 w 629"/>
                  <a:gd name="T17" fmla="*/ 8 h 1274"/>
                  <a:gd name="T18" fmla="*/ 83 w 629"/>
                  <a:gd name="T19" fmla="*/ 3 h 1274"/>
                  <a:gd name="T20" fmla="*/ 142 w 629"/>
                  <a:gd name="T21" fmla="*/ 16 h 1274"/>
                  <a:gd name="T22" fmla="*/ 568 w 629"/>
                  <a:gd name="T23" fmla="*/ 537 h 1274"/>
                  <a:gd name="T24" fmla="*/ 548 w 629"/>
                  <a:gd name="T25" fmla="*/ 1224 h 12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29" h="1274">
                    <a:moveTo>
                      <a:pt x="548" y="1224"/>
                    </a:moveTo>
                    <a:cubicBezTo>
                      <a:pt x="543" y="1243"/>
                      <a:pt x="525" y="1257"/>
                      <a:pt x="504" y="1265"/>
                    </a:cubicBezTo>
                    <a:cubicBezTo>
                      <a:pt x="499" y="1267"/>
                      <a:pt x="494" y="1269"/>
                      <a:pt x="488" y="1270"/>
                    </a:cubicBezTo>
                    <a:cubicBezTo>
                      <a:pt x="479" y="1273"/>
                      <a:pt x="470" y="1274"/>
                      <a:pt x="462" y="1273"/>
                    </a:cubicBezTo>
                    <a:cubicBezTo>
                      <a:pt x="271" y="1028"/>
                      <a:pt x="131" y="744"/>
                      <a:pt x="51" y="443"/>
                    </a:cubicBezTo>
                    <a:cubicBezTo>
                      <a:pt x="22" y="335"/>
                      <a:pt x="0" y="222"/>
                      <a:pt x="13" y="111"/>
                    </a:cubicBezTo>
                    <a:cubicBezTo>
                      <a:pt x="15" y="88"/>
                      <a:pt x="19" y="65"/>
                      <a:pt x="30" y="44"/>
                    </a:cubicBezTo>
                    <a:cubicBezTo>
                      <a:pt x="36" y="34"/>
                      <a:pt x="44" y="24"/>
                      <a:pt x="54" y="16"/>
                    </a:cubicBezTo>
                    <a:cubicBezTo>
                      <a:pt x="58" y="13"/>
                      <a:pt x="63" y="10"/>
                      <a:pt x="68" y="8"/>
                    </a:cubicBezTo>
                    <a:cubicBezTo>
                      <a:pt x="72" y="6"/>
                      <a:pt x="77" y="4"/>
                      <a:pt x="83" y="3"/>
                    </a:cubicBezTo>
                    <a:cubicBezTo>
                      <a:pt x="103" y="0"/>
                      <a:pt x="123" y="7"/>
                      <a:pt x="142" y="16"/>
                    </a:cubicBezTo>
                    <a:cubicBezTo>
                      <a:pt x="355" y="108"/>
                      <a:pt x="506" y="313"/>
                      <a:pt x="568" y="537"/>
                    </a:cubicBezTo>
                    <a:cubicBezTo>
                      <a:pt x="629" y="760"/>
                      <a:pt x="609" y="1000"/>
                      <a:pt x="548" y="1224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491" name="Freeform 12">
                <a:extLst>
                  <a:ext uri="{FF2B5EF4-FFF2-40B4-BE49-F238E27FC236}">
                    <a16:creationId xmlns:a16="http://schemas.microsoft.com/office/drawing/2014/main" id="{D09446E1-C2DD-480E-A9BF-AFF687AF77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9104" y="4345540"/>
                <a:ext cx="507214" cy="1324661"/>
              </a:xfrm>
              <a:custGeom>
                <a:avLst/>
                <a:gdLst>
                  <a:gd name="T0" fmla="*/ 438 w 445"/>
                  <a:gd name="T1" fmla="*/ 1159 h 1163"/>
                  <a:gd name="T2" fmla="*/ 401 w 445"/>
                  <a:gd name="T3" fmla="*/ 918 h 1163"/>
                  <a:gd name="T4" fmla="*/ 340 w 445"/>
                  <a:gd name="T5" fmla="*/ 683 h 1163"/>
                  <a:gd name="T6" fmla="*/ 256 w 445"/>
                  <a:gd name="T7" fmla="*/ 455 h 1163"/>
                  <a:gd name="T8" fmla="*/ 149 w 445"/>
                  <a:gd name="T9" fmla="*/ 237 h 1163"/>
                  <a:gd name="T10" fmla="*/ 20 w 445"/>
                  <a:gd name="T11" fmla="*/ 31 h 1163"/>
                  <a:gd name="T12" fmla="*/ 3 w 445"/>
                  <a:gd name="T13" fmla="*/ 7 h 1163"/>
                  <a:gd name="T14" fmla="*/ 8 w 445"/>
                  <a:gd name="T15" fmla="*/ 3 h 1163"/>
                  <a:gd name="T16" fmla="*/ 140 w 445"/>
                  <a:gd name="T17" fmla="*/ 208 h 1163"/>
                  <a:gd name="T18" fmla="*/ 251 w 445"/>
                  <a:gd name="T19" fmla="*/ 427 h 1163"/>
                  <a:gd name="T20" fmla="*/ 338 w 445"/>
                  <a:gd name="T21" fmla="*/ 654 h 1163"/>
                  <a:gd name="T22" fmla="*/ 402 w 445"/>
                  <a:gd name="T23" fmla="*/ 890 h 1163"/>
                  <a:gd name="T24" fmla="*/ 441 w 445"/>
                  <a:gd name="T25" fmla="*/ 1129 h 1163"/>
                  <a:gd name="T26" fmla="*/ 444 w 445"/>
                  <a:gd name="T27" fmla="*/ 1159 h 1163"/>
                  <a:gd name="T28" fmla="*/ 438 w 445"/>
                  <a:gd name="T29" fmla="*/ 1159 h 1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45" h="1163">
                    <a:moveTo>
                      <a:pt x="438" y="1159"/>
                    </a:moveTo>
                    <a:cubicBezTo>
                      <a:pt x="430" y="1078"/>
                      <a:pt x="417" y="998"/>
                      <a:pt x="401" y="918"/>
                    </a:cubicBezTo>
                    <a:cubicBezTo>
                      <a:pt x="385" y="839"/>
                      <a:pt x="365" y="760"/>
                      <a:pt x="340" y="683"/>
                    </a:cubicBezTo>
                    <a:cubicBezTo>
                      <a:pt x="316" y="606"/>
                      <a:pt x="288" y="529"/>
                      <a:pt x="256" y="455"/>
                    </a:cubicBezTo>
                    <a:cubicBezTo>
                      <a:pt x="224" y="381"/>
                      <a:pt x="188" y="308"/>
                      <a:pt x="149" y="237"/>
                    </a:cubicBezTo>
                    <a:cubicBezTo>
                      <a:pt x="109" y="166"/>
                      <a:pt x="66" y="97"/>
                      <a:pt x="20" y="31"/>
                    </a:cubicBezTo>
                    <a:cubicBezTo>
                      <a:pt x="14" y="23"/>
                      <a:pt x="9" y="15"/>
                      <a:pt x="3" y="7"/>
                    </a:cubicBezTo>
                    <a:cubicBezTo>
                      <a:pt x="0" y="3"/>
                      <a:pt x="6" y="0"/>
                      <a:pt x="8" y="3"/>
                    </a:cubicBezTo>
                    <a:cubicBezTo>
                      <a:pt x="56" y="69"/>
                      <a:pt x="100" y="138"/>
                      <a:pt x="140" y="208"/>
                    </a:cubicBezTo>
                    <a:cubicBezTo>
                      <a:pt x="181" y="279"/>
                      <a:pt x="218" y="352"/>
                      <a:pt x="251" y="427"/>
                    </a:cubicBezTo>
                    <a:cubicBezTo>
                      <a:pt x="284" y="501"/>
                      <a:pt x="313" y="577"/>
                      <a:pt x="338" y="654"/>
                    </a:cubicBezTo>
                    <a:cubicBezTo>
                      <a:pt x="363" y="731"/>
                      <a:pt x="385" y="810"/>
                      <a:pt x="402" y="890"/>
                    </a:cubicBezTo>
                    <a:cubicBezTo>
                      <a:pt x="419" y="969"/>
                      <a:pt x="432" y="1049"/>
                      <a:pt x="441" y="1129"/>
                    </a:cubicBezTo>
                    <a:cubicBezTo>
                      <a:pt x="442" y="1139"/>
                      <a:pt x="443" y="1149"/>
                      <a:pt x="444" y="1159"/>
                    </a:cubicBezTo>
                    <a:cubicBezTo>
                      <a:pt x="445" y="1163"/>
                      <a:pt x="438" y="1163"/>
                      <a:pt x="438" y="1159"/>
                    </a:cubicBezTo>
                    <a:close/>
                  </a:path>
                </a:pathLst>
              </a:custGeom>
              <a:solidFill>
                <a:srgbClr val="FFFD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492" name="Freeform 13">
                <a:extLst>
                  <a:ext uri="{FF2B5EF4-FFF2-40B4-BE49-F238E27FC236}">
                    <a16:creationId xmlns:a16="http://schemas.microsoft.com/office/drawing/2014/main" id="{B335A2A3-F1F2-43BA-94DE-88C93612BE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5608" y="4651555"/>
                <a:ext cx="289148" cy="171079"/>
              </a:xfrm>
              <a:custGeom>
                <a:avLst/>
                <a:gdLst>
                  <a:gd name="T0" fmla="*/ 252 w 254"/>
                  <a:gd name="T1" fmla="*/ 7 h 150"/>
                  <a:gd name="T2" fmla="*/ 178 w 254"/>
                  <a:gd name="T3" fmla="*/ 148 h 150"/>
                  <a:gd name="T4" fmla="*/ 175 w 254"/>
                  <a:gd name="T5" fmla="*/ 150 h 150"/>
                  <a:gd name="T6" fmla="*/ 4 w 254"/>
                  <a:gd name="T7" fmla="*/ 106 h 150"/>
                  <a:gd name="T8" fmla="*/ 6 w 254"/>
                  <a:gd name="T9" fmla="*/ 100 h 150"/>
                  <a:gd name="T10" fmla="*/ 177 w 254"/>
                  <a:gd name="T11" fmla="*/ 143 h 150"/>
                  <a:gd name="T12" fmla="*/ 173 w 254"/>
                  <a:gd name="T13" fmla="*/ 145 h 150"/>
                  <a:gd name="T14" fmla="*/ 247 w 254"/>
                  <a:gd name="T15" fmla="*/ 3 h 150"/>
                  <a:gd name="T16" fmla="*/ 252 w 254"/>
                  <a:gd name="T17" fmla="*/ 7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54" h="150">
                    <a:moveTo>
                      <a:pt x="252" y="7"/>
                    </a:moveTo>
                    <a:cubicBezTo>
                      <a:pt x="228" y="54"/>
                      <a:pt x="203" y="101"/>
                      <a:pt x="178" y="148"/>
                    </a:cubicBezTo>
                    <a:cubicBezTo>
                      <a:pt x="178" y="149"/>
                      <a:pt x="176" y="150"/>
                      <a:pt x="175" y="150"/>
                    </a:cubicBezTo>
                    <a:cubicBezTo>
                      <a:pt x="118" y="135"/>
                      <a:pt x="61" y="121"/>
                      <a:pt x="4" y="106"/>
                    </a:cubicBezTo>
                    <a:cubicBezTo>
                      <a:pt x="0" y="105"/>
                      <a:pt x="2" y="99"/>
                      <a:pt x="6" y="100"/>
                    </a:cubicBezTo>
                    <a:cubicBezTo>
                      <a:pt x="63" y="114"/>
                      <a:pt x="120" y="129"/>
                      <a:pt x="177" y="143"/>
                    </a:cubicBezTo>
                    <a:cubicBezTo>
                      <a:pt x="175" y="144"/>
                      <a:pt x="174" y="144"/>
                      <a:pt x="173" y="145"/>
                    </a:cubicBezTo>
                    <a:cubicBezTo>
                      <a:pt x="197" y="98"/>
                      <a:pt x="222" y="51"/>
                      <a:pt x="247" y="3"/>
                    </a:cubicBezTo>
                    <a:cubicBezTo>
                      <a:pt x="249" y="0"/>
                      <a:pt x="254" y="3"/>
                      <a:pt x="252" y="7"/>
                    </a:cubicBezTo>
                    <a:close/>
                  </a:path>
                </a:pathLst>
              </a:custGeom>
              <a:solidFill>
                <a:srgbClr val="FFFD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493" name="Freeform 14">
                <a:extLst>
                  <a:ext uri="{FF2B5EF4-FFF2-40B4-BE49-F238E27FC236}">
                    <a16:creationId xmlns:a16="http://schemas.microsoft.com/office/drawing/2014/main" id="{897EEF14-ED3F-4D6C-A98D-F11D9CE9B2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65000" y="5073230"/>
                <a:ext cx="221078" cy="136743"/>
              </a:xfrm>
              <a:custGeom>
                <a:avLst/>
                <a:gdLst>
                  <a:gd name="T0" fmla="*/ 192 w 194"/>
                  <a:gd name="T1" fmla="*/ 5 h 120"/>
                  <a:gd name="T2" fmla="*/ 147 w 194"/>
                  <a:gd name="T3" fmla="*/ 99 h 120"/>
                  <a:gd name="T4" fmla="*/ 116 w 194"/>
                  <a:gd name="T5" fmla="*/ 118 h 120"/>
                  <a:gd name="T6" fmla="*/ 90 w 194"/>
                  <a:gd name="T7" fmla="*/ 109 h 120"/>
                  <a:gd name="T8" fmla="*/ 64 w 194"/>
                  <a:gd name="T9" fmla="*/ 98 h 120"/>
                  <a:gd name="T10" fmla="*/ 4 w 194"/>
                  <a:gd name="T11" fmla="*/ 75 h 120"/>
                  <a:gd name="T12" fmla="*/ 5 w 194"/>
                  <a:gd name="T13" fmla="*/ 69 h 120"/>
                  <a:gd name="T14" fmla="*/ 68 w 194"/>
                  <a:gd name="T15" fmla="*/ 93 h 120"/>
                  <a:gd name="T16" fmla="*/ 99 w 194"/>
                  <a:gd name="T17" fmla="*/ 105 h 120"/>
                  <a:gd name="T18" fmla="*/ 129 w 194"/>
                  <a:gd name="T19" fmla="*/ 110 h 120"/>
                  <a:gd name="T20" fmla="*/ 144 w 194"/>
                  <a:gd name="T21" fmla="*/ 90 h 120"/>
                  <a:gd name="T22" fmla="*/ 159 w 194"/>
                  <a:gd name="T23" fmla="*/ 63 h 120"/>
                  <a:gd name="T24" fmla="*/ 186 w 194"/>
                  <a:gd name="T25" fmla="*/ 3 h 120"/>
                  <a:gd name="T26" fmla="*/ 192 w 194"/>
                  <a:gd name="T27" fmla="*/ 5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94" h="120">
                    <a:moveTo>
                      <a:pt x="192" y="5"/>
                    </a:moveTo>
                    <a:cubicBezTo>
                      <a:pt x="179" y="37"/>
                      <a:pt x="164" y="70"/>
                      <a:pt x="147" y="99"/>
                    </a:cubicBezTo>
                    <a:cubicBezTo>
                      <a:pt x="140" y="111"/>
                      <a:pt x="130" y="120"/>
                      <a:pt x="116" y="118"/>
                    </a:cubicBezTo>
                    <a:cubicBezTo>
                      <a:pt x="107" y="116"/>
                      <a:pt x="98" y="112"/>
                      <a:pt x="90" y="109"/>
                    </a:cubicBezTo>
                    <a:cubicBezTo>
                      <a:pt x="81" y="105"/>
                      <a:pt x="72" y="102"/>
                      <a:pt x="64" y="98"/>
                    </a:cubicBezTo>
                    <a:cubicBezTo>
                      <a:pt x="44" y="91"/>
                      <a:pt x="24" y="83"/>
                      <a:pt x="4" y="75"/>
                    </a:cubicBezTo>
                    <a:cubicBezTo>
                      <a:pt x="0" y="74"/>
                      <a:pt x="1" y="67"/>
                      <a:pt x="5" y="69"/>
                    </a:cubicBezTo>
                    <a:cubicBezTo>
                      <a:pt x="26" y="77"/>
                      <a:pt x="47" y="85"/>
                      <a:pt x="68" y="93"/>
                    </a:cubicBezTo>
                    <a:cubicBezTo>
                      <a:pt x="78" y="97"/>
                      <a:pt x="89" y="101"/>
                      <a:pt x="99" y="105"/>
                    </a:cubicBezTo>
                    <a:cubicBezTo>
                      <a:pt x="108" y="109"/>
                      <a:pt x="119" y="115"/>
                      <a:pt x="129" y="110"/>
                    </a:cubicBezTo>
                    <a:cubicBezTo>
                      <a:pt x="136" y="106"/>
                      <a:pt x="140" y="97"/>
                      <a:pt x="144" y="90"/>
                    </a:cubicBezTo>
                    <a:cubicBezTo>
                      <a:pt x="149" y="81"/>
                      <a:pt x="154" y="72"/>
                      <a:pt x="159" y="63"/>
                    </a:cubicBezTo>
                    <a:cubicBezTo>
                      <a:pt x="169" y="43"/>
                      <a:pt x="178" y="24"/>
                      <a:pt x="186" y="3"/>
                    </a:cubicBezTo>
                    <a:cubicBezTo>
                      <a:pt x="188" y="0"/>
                      <a:pt x="194" y="1"/>
                      <a:pt x="192" y="5"/>
                    </a:cubicBezTo>
                    <a:close/>
                  </a:path>
                </a:pathLst>
              </a:custGeom>
              <a:solidFill>
                <a:srgbClr val="FFFD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494" name="Freeform 15">
                <a:extLst>
                  <a:ext uri="{FF2B5EF4-FFF2-40B4-BE49-F238E27FC236}">
                    <a16:creationId xmlns:a16="http://schemas.microsoft.com/office/drawing/2014/main" id="{8BD7ED7E-8F9D-46C5-A750-766DA4D29C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2226" y="5390088"/>
                <a:ext cx="160236" cy="120478"/>
              </a:xfrm>
              <a:custGeom>
                <a:avLst/>
                <a:gdLst>
                  <a:gd name="T0" fmla="*/ 139 w 141"/>
                  <a:gd name="T1" fmla="*/ 7 h 106"/>
                  <a:gd name="T2" fmla="*/ 95 w 141"/>
                  <a:gd name="T3" fmla="*/ 104 h 106"/>
                  <a:gd name="T4" fmla="*/ 90 w 141"/>
                  <a:gd name="T5" fmla="*/ 105 h 106"/>
                  <a:gd name="T6" fmla="*/ 3 w 141"/>
                  <a:gd name="T7" fmla="*/ 48 h 106"/>
                  <a:gd name="T8" fmla="*/ 6 w 141"/>
                  <a:gd name="T9" fmla="*/ 42 h 106"/>
                  <a:gd name="T10" fmla="*/ 94 w 141"/>
                  <a:gd name="T11" fmla="*/ 99 h 106"/>
                  <a:gd name="T12" fmla="*/ 89 w 141"/>
                  <a:gd name="T13" fmla="*/ 100 h 106"/>
                  <a:gd name="T14" fmla="*/ 134 w 141"/>
                  <a:gd name="T15" fmla="*/ 4 h 106"/>
                  <a:gd name="T16" fmla="*/ 139 w 141"/>
                  <a:gd name="T17" fmla="*/ 7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1" h="106">
                    <a:moveTo>
                      <a:pt x="139" y="7"/>
                    </a:moveTo>
                    <a:cubicBezTo>
                      <a:pt x="125" y="39"/>
                      <a:pt x="110" y="71"/>
                      <a:pt x="95" y="104"/>
                    </a:cubicBezTo>
                    <a:cubicBezTo>
                      <a:pt x="94" y="105"/>
                      <a:pt x="92" y="106"/>
                      <a:pt x="90" y="105"/>
                    </a:cubicBezTo>
                    <a:cubicBezTo>
                      <a:pt x="61" y="86"/>
                      <a:pt x="32" y="67"/>
                      <a:pt x="3" y="48"/>
                    </a:cubicBezTo>
                    <a:cubicBezTo>
                      <a:pt x="0" y="45"/>
                      <a:pt x="3" y="40"/>
                      <a:pt x="6" y="42"/>
                    </a:cubicBezTo>
                    <a:cubicBezTo>
                      <a:pt x="36" y="61"/>
                      <a:pt x="65" y="80"/>
                      <a:pt x="94" y="99"/>
                    </a:cubicBezTo>
                    <a:cubicBezTo>
                      <a:pt x="92" y="99"/>
                      <a:pt x="91" y="100"/>
                      <a:pt x="89" y="100"/>
                    </a:cubicBezTo>
                    <a:cubicBezTo>
                      <a:pt x="104" y="68"/>
                      <a:pt x="119" y="36"/>
                      <a:pt x="134" y="4"/>
                    </a:cubicBezTo>
                    <a:cubicBezTo>
                      <a:pt x="136" y="0"/>
                      <a:pt x="141" y="4"/>
                      <a:pt x="139" y="7"/>
                    </a:cubicBezTo>
                    <a:close/>
                  </a:path>
                </a:pathLst>
              </a:custGeom>
              <a:solidFill>
                <a:srgbClr val="FFFD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495" name="Freeform 16">
                <a:extLst>
                  <a:ext uri="{FF2B5EF4-FFF2-40B4-BE49-F238E27FC236}">
                    <a16:creationId xmlns:a16="http://schemas.microsoft.com/office/drawing/2014/main" id="{D5A77466-0C05-4EF4-9197-5FD03F6923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9459" y="3822663"/>
                <a:ext cx="477095" cy="1193339"/>
              </a:xfrm>
              <a:custGeom>
                <a:avLst/>
                <a:gdLst>
                  <a:gd name="T0" fmla="*/ 292 w 419"/>
                  <a:gd name="T1" fmla="*/ 1032 h 1048"/>
                  <a:gd name="T2" fmla="*/ 337 w 419"/>
                  <a:gd name="T3" fmla="*/ 1046 h 1048"/>
                  <a:gd name="T4" fmla="*/ 351 w 419"/>
                  <a:gd name="T5" fmla="*/ 1044 h 1048"/>
                  <a:gd name="T6" fmla="*/ 371 w 419"/>
                  <a:gd name="T7" fmla="*/ 1037 h 1048"/>
                  <a:gd name="T8" fmla="*/ 370 w 419"/>
                  <a:gd name="T9" fmla="*/ 303 h 1048"/>
                  <a:gd name="T10" fmla="*/ 279 w 419"/>
                  <a:gd name="T11" fmla="*/ 53 h 1048"/>
                  <a:gd name="T12" fmla="*/ 244 w 419"/>
                  <a:gd name="T13" fmla="*/ 12 h 1048"/>
                  <a:gd name="T14" fmla="*/ 217 w 419"/>
                  <a:gd name="T15" fmla="*/ 1 h 1048"/>
                  <a:gd name="T16" fmla="*/ 204 w 419"/>
                  <a:gd name="T17" fmla="*/ 0 h 1048"/>
                  <a:gd name="T18" fmla="*/ 192 w 419"/>
                  <a:gd name="T19" fmla="*/ 2 h 1048"/>
                  <a:gd name="T20" fmla="*/ 154 w 419"/>
                  <a:gd name="T21" fmla="*/ 31 h 1048"/>
                  <a:gd name="T22" fmla="*/ 36 w 419"/>
                  <a:gd name="T23" fmla="*/ 551 h 1048"/>
                  <a:gd name="T24" fmla="*/ 292 w 419"/>
                  <a:gd name="T25" fmla="*/ 1032 h 10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19" h="1048">
                    <a:moveTo>
                      <a:pt x="292" y="1032"/>
                    </a:moveTo>
                    <a:cubicBezTo>
                      <a:pt x="302" y="1044"/>
                      <a:pt x="320" y="1048"/>
                      <a:pt x="337" y="1046"/>
                    </a:cubicBezTo>
                    <a:cubicBezTo>
                      <a:pt x="342" y="1046"/>
                      <a:pt x="347" y="1045"/>
                      <a:pt x="351" y="1044"/>
                    </a:cubicBezTo>
                    <a:cubicBezTo>
                      <a:pt x="358" y="1043"/>
                      <a:pt x="365" y="1040"/>
                      <a:pt x="371" y="1037"/>
                    </a:cubicBezTo>
                    <a:cubicBezTo>
                      <a:pt x="419" y="795"/>
                      <a:pt x="419" y="544"/>
                      <a:pt x="370" y="303"/>
                    </a:cubicBezTo>
                    <a:cubicBezTo>
                      <a:pt x="352" y="216"/>
                      <a:pt x="328" y="128"/>
                      <a:pt x="279" y="53"/>
                    </a:cubicBezTo>
                    <a:cubicBezTo>
                      <a:pt x="270" y="38"/>
                      <a:pt x="259" y="23"/>
                      <a:pt x="244" y="12"/>
                    </a:cubicBezTo>
                    <a:cubicBezTo>
                      <a:pt x="236" y="7"/>
                      <a:pt x="227" y="3"/>
                      <a:pt x="217" y="1"/>
                    </a:cubicBezTo>
                    <a:cubicBezTo>
                      <a:pt x="213" y="0"/>
                      <a:pt x="209" y="0"/>
                      <a:pt x="204" y="0"/>
                    </a:cubicBezTo>
                    <a:cubicBezTo>
                      <a:pt x="200" y="0"/>
                      <a:pt x="196" y="1"/>
                      <a:pt x="192" y="2"/>
                    </a:cubicBezTo>
                    <a:cubicBezTo>
                      <a:pt x="176" y="7"/>
                      <a:pt x="164" y="19"/>
                      <a:pt x="154" y="31"/>
                    </a:cubicBezTo>
                    <a:cubicBezTo>
                      <a:pt x="35" y="172"/>
                      <a:pt x="0" y="371"/>
                      <a:pt x="36" y="551"/>
                    </a:cubicBezTo>
                    <a:cubicBezTo>
                      <a:pt x="71" y="732"/>
                      <a:pt x="170" y="895"/>
                      <a:pt x="292" y="103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496" name="Freeform 17">
                <a:extLst>
                  <a:ext uri="{FF2B5EF4-FFF2-40B4-BE49-F238E27FC236}">
                    <a16:creationId xmlns:a16="http://schemas.microsoft.com/office/drawing/2014/main" id="{D285C0AE-48EF-417F-A7EF-5D63FD35CE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0296" y="3921456"/>
                <a:ext cx="189151" cy="1101775"/>
              </a:xfrm>
              <a:custGeom>
                <a:avLst/>
                <a:gdLst>
                  <a:gd name="T0" fmla="*/ 21 w 166"/>
                  <a:gd name="T1" fmla="*/ 5 h 967"/>
                  <a:gd name="T2" fmla="*/ 14 w 166"/>
                  <a:gd name="T3" fmla="*/ 386 h 967"/>
                  <a:gd name="T4" fmla="*/ 87 w 166"/>
                  <a:gd name="T5" fmla="*/ 759 h 967"/>
                  <a:gd name="T6" fmla="*/ 164 w 166"/>
                  <a:gd name="T7" fmla="*/ 961 h 967"/>
                  <a:gd name="T8" fmla="*/ 158 w 166"/>
                  <a:gd name="T9" fmla="*/ 964 h 967"/>
                  <a:gd name="T10" fmla="*/ 89 w 166"/>
                  <a:gd name="T11" fmla="*/ 785 h 967"/>
                  <a:gd name="T12" fmla="*/ 39 w 166"/>
                  <a:gd name="T13" fmla="*/ 600 h 967"/>
                  <a:gd name="T14" fmla="*/ 9 w 166"/>
                  <a:gd name="T15" fmla="*/ 410 h 967"/>
                  <a:gd name="T16" fmla="*/ 0 w 166"/>
                  <a:gd name="T17" fmla="*/ 220 h 967"/>
                  <a:gd name="T18" fmla="*/ 12 w 166"/>
                  <a:gd name="T19" fmla="*/ 28 h 967"/>
                  <a:gd name="T20" fmla="*/ 15 w 166"/>
                  <a:gd name="T21" fmla="*/ 4 h 967"/>
                  <a:gd name="T22" fmla="*/ 21 w 166"/>
                  <a:gd name="T23" fmla="*/ 5 h 9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6" h="967">
                    <a:moveTo>
                      <a:pt x="21" y="5"/>
                    </a:moveTo>
                    <a:cubicBezTo>
                      <a:pt x="5" y="131"/>
                      <a:pt x="2" y="259"/>
                      <a:pt x="14" y="386"/>
                    </a:cubicBezTo>
                    <a:cubicBezTo>
                      <a:pt x="25" y="513"/>
                      <a:pt x="49" y="638"/>
                      <a:pt x="87" y="759"/>
                    </a:cubicBezTo>
                    <a:cubicBezTo>
                      <a:pt x="109" y="828"/>
                      <a:pt x="134" y="895"/>
                      <a:pt x="164" y="961"/>
                    </a:cubicBezTo>
                    <a:cubicBezTo>
                      <a:pt x="166" y="965"/>
                      <a:pt x="160" y="967"/>
                      <a:pt x="158" y="964"/>
                    </a:cubicBezTo>
                    <a:cubicBezTo>
                      <a:pt x="132" y="905"/>
                      <a:pt x="108" y="846"/>
                      <a:pt x="89" y="785"/>
                    </a:cubicBezTo>
                    <a:cubicBezTo>
                      <a:pt x="69" y="725"/>
                      <a:pt x="52" y="663"/>
                      <a:pt x="39" y="600"/>
                    </a:cubicBezTo>
                    <a:cubicBezTo>
                      <a:pt x="26" y="538"/>
                      <a:pt x="16" y="474"/>
                      <a:pt x="9" y="410"/>
                    </a:cubicBezTo>
                    <a:cubicBezTo>
                      <a:pt x="3" y="347"/>
                      <a:pt x="0" y="284"/>
                      <a:pt x="0" y="220"/>
                    </a:cubicBezTo>
                    <a:cubicBezTo>
                      <a:pt x="0" y="156"/>
                      <a:pt x="4" y="92"/>
                      <a:pt x="12" y="28"/>
                    </a:cubicBezTo>
                    <a:cubicBezTo>
                      <a:pt x="13" y="20"/>
                      <a:pt x="14" y="12"/>
                      <a:pt x="15" y="4"/>
                    </a:cubicBezTo>
                    <a:cubicBezTo>
                      <a:pt x="15" y="0"/>
                      <a:pt x="22" y="1"/>
                      <a:pt x="21" y="5"/>
                    </a:cubicBezTo>
                    <a:close/>
                  </a:path>
                </a:pathLst>
              </a:custGeom>
              <a:solidFill>
                <a:srgbClr val="FFFD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498" name="Freeform 18">
                <a:extLst>
                  <a:ext uri="{FF2B5EF4-FFF2-40B4-BE49-F238E27FC236}">
                    <a16:creationId xmlns:a16="http://schemas.microsoft.com/office/drawing/2014/main" id="{83602BB7-F68A-4579-8B85-3B70BCFA4F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2226" y="3960611"/>
                <a:ext cx="162646" cy="103611"/>
              </a:xfrm>
              <a:custGeom>
                <a:avLst/>
                <a:gdLst>
                  <a:gd name="T0" fmla="*/ 140 w 143"/>
                  <a:gd name="T1" fmla="*/ 6 h 91"/>
                  <a:gd name="T2" fmla="*/ 72 w 143"/>
                  <a:gd name="T3" fmla="*/ 89 h 91"/>
                  <a:gd name="T4" fmla="*/ 67 w 143"/>
                  <a:gd name="T5" fmla="*/ 89 h 91"/>
                  <a:gd name="T6" fmla="*/ 3 w 143"/>
                  <a:gd name="T7" fmla="*/ 18 h 91"/>
                  <a:gd name="T8" fmla="*/ 8 w 143"/>
                  <a:gd name="T9" fmla="*/ 14 h 91"/>
                  <a:gd name="T10" fmla="*/ 72 w 143"/>
                  <a:gd name="T11" fmla="*/ 85 h 91"/>
                  <a:gd name="T12" fmla="*/ 67 w 143"/>
                  <a:gd name="T13" fmla="*/ 85 h 91"/>
                  <a:gd name="T14" fmla="*/ 135 w 143"/>
                  <a:gd name="T15" fmla="*/ 3 h 91"/>
                  <a:gd name="T16" fmla="*/ 140 w 143"/>
                  <a:gd name="T17" fmla="*/ 6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3" h="91">
                    <a:moveTo>
                      <a:pt x="140" y="6"/>
                    </a:moveTo>
                    <a:cubicBezTo>
                      <a:pt x="118" y="34"/>
                      <a:pt x="95" y="61"/>
                      <a:pt x="72" y="89"/>
                    </a:cubicBezTo>
                    <a:cubicBezTo>
                      <a:pt x="71" y="90"/>
                      <a:pt x="69" y="91"/>
                      <a:pt x="67" y="89"/>
                    </a:cubicBezTo>
                    <a:cubicBezTo>
                      <a:pt x="46" y="65"/>
                      <a:pt x="24" y="42"/>
                      <a:pt x="3" y="18"/>
                    </a:cubicBezTo>
                    <a:cubicBezTo>
                      <a:pt x="0" y="15"/>
                      <a:pt x="5" y="11"/>
                      <a:pt x="8" y="14"/>
                    </a:cubicBezTo>
                    <a:cubicBezTo>
                      <a:pt x="29" y="38"/>
                      <a:pt x="51" y="61"/>
                      <a:pt x="72" y="85"/>
                    </a:cubicBezTo>
                    <a:cubicBezTo>
                      <a:pt x="70" y="85"/>
                      <a:pt x="68" y="85"/>
                      <a:pt x="67" y="85"/>
                    </a:cubicBezTo>
                    <a:cubicBezTo>
                      <a:pt x="89" y="58"/>
                      <a:pt x="112" y="30"/>
                      <a:pt x="135" y="3"/>
                    </a:cubicBezTo>
                    <a:cubicBezTo>
                      <a:pt x="137" y="0"/>
                      <a:pt x="143" y="3"/>
                      <a:pt x="140" y="6"/>
                    </a:cubicBezTo>
                    <a:close/>
                  </a:path>
                </a:pathLst>
              </a:custGeom>
              <a:solidFill>
                <a:srgbClr val="FFFD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499" name="Freeform 19">
                <a:extLst>
                  <a:ext uri="{FF2B5EF4-FFF2-40B4-BE49-F238E27FC236}">
                    <a16:creationId xmlns:a16="http://schemas.microsoft.com/office/drawing/2014/main" id="{7C976A4D-88D7-4A04-BF9D-9ACA882DC7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3552" y="4344335"/>
                <a:ext cx="210837" cy="143369"/>
              </a:xfrm>
              <a:custGeom>
                <a:avLst/>
                <a:gdLst>
                  <a:gd name="T0" fmla="*/ 183 w 185"/>
                  <a:gd name="T1" fmla="*/ 7 h 126"/>
                  <a:gd name="T2" fmla="*/ 104 w 185"/>
                  <a:gd name="T3" fmla="*/ 124 h 126"/>
                  <a:gd name="T4" fmla="*/ 98 w 185"/>
                  <a:gd name="T5" fmla="*/ 124 h 126"/>
                  <a:gd name="T6" fmla="*/ 3 w 185"/>
                  <a:gd name="T7" fmla="*/ 27 h 126"/>
                  <a:gd name="T8" fmla="*/ 7 w 185"/>
                  <a:gd name="T9" fmla="*/ 23 h 126"/>
                  <a:gd name="T10" fmla="*/ 103 w 185"/>
                  <a:gd name="T11" fmla="*/ 120 h 126"/>
                  <a:gd name="T12" fmla="*/ 98 w 185"/>
                  <a:gd name="T13" fmla="*/ 120 h 126"/>
                  <a:gd name="T14" fmla="*/ 178 w 185"/>
                  <a:gd name="T15" fmla="*/ 3 h 126"/>
                  <a:gd name="T16" fmla="*/ 183 w 185"/>
                  <a:gd name="T17" fmla="*/ 7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85" h="126">
                    <a:moveTo>
                      <a:pt x="183" y="7"/>
                    </a:moveTo>
                    <a:cubicBezTo>
                      <a:pt x="157" y="46"/>
                      <a:pt x="130" y="85"/>
                      <a:pt x="104" y="124"/>
                    </a:cubicBezTo>
                    <a:cubicBezTo>
                      <a:pt x="102" y="126"/>
                      <a:pt x="100" y="126"/>
                      <a:pt x="98" y="124"/>
                    </a:cubicBezTo>
                    <a:cubicBezTo>
                      <a:pt x="66" y="92"/>
                      <a:pt x="34" y="59"/>
                      <a:pt x="3" y="27"/>
                    </a:cubicBezTo>
                    <a:cubicBezTo>
                      <a:pt x="0" y="24"/>
                      <a:pt x="4" y="20"/>
                      <a:pt x="7" y="23"/>
                    </a:cubicBezTo>
                    <a:cubicBezTo>
                      <a:pt x="39" y="55"/>
                      <a:pt x="71" y="87"/>
                      <a:pt x="103" y="120"/>
                    </a:cubicBezTo>
                    <a:cubicBezTo>
                      <a:pt x="102" y="120"/>
                      <a:pt x="100" y="120"/>
                      <a:pt x="98" y="120"/>
                    </a:cubicBezTo>
                    <a:cubicBezTo>
                      <a:pt x="125" y="81"/>
                      <a:pt x="151" y="42"/>
                      <a:pt x="178" y="3"/>
                    </a:cubicBezTo>
                    <a:cubicBezTo>
                      <a:pt x="180" y="0"/>
                      <a:pt x="185" y="3"/>
                      <a:pt x="183" y="7"/>
                    </a:cubicBezTo>
                    <a:close/>
                  </a:path>
                </a:pathLst>
              </a:custGeom>
              <a:solidFill>
                <a:srgbClr val="FFFD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00" name="Freeform 20">
                <a:extLst>
                  <a:ext uri="{FF2B5EF4-FFF2-40B4-BE49-F238E27FC236}">
                    <a16:creationId xmlns:a16="http://schemas.microsoft.com/office/drawing/2014/main" id="{CE3523E4-50D6-48F4-8444-4B88BDEAA8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5958" y="4778057"/>
                <a:ext cx="150598" cy="80721"/>
              </a:xfrm>
              <a:custGeom>
                <a:avLst/>
                <a:gdLst>
                  <a:gd name="T0" fmla="*/ 130 w 132"/>
                  <a:gd name="T1" fmla="*/ 7 h 71"/>
                  <a:gd name="T2" fmla="*/ 109 w 132"/>
                  <a:gd name="T3" fmla="*/ 47 h 71"/>
                  <a:gd name="T4" fmla="*/ 85 w 132"/>
                  <a:gd name="T5" fmla="*/ 68 h 71"/>
                  <a:gd name="T6" fmla="*/ 67 w 132"/>
                  <a:gd name="T7" fmla="*/ 60 h 71"/>
                  <a:gd name="T8" fmla="*/ 46 w 132"/>
                  <a:gd name="T9" fmla="*/ 50 h 71"/>
                  <a:gd name="T10" fmla="*/ 4 w 132"/>
                  <a:gd name="T11" fmla="*/ 31 h 71"/>
                  <a:gd name="T12" fmla="*/ 6 w 132"/>
                  <a:gd name="T13" fmla="*/ 24 h 71"/>
                  <a:gd name="T14" fmla="*/ 79 w 132"/>
                  <a:gd name="T15" fmla="*/ 59 h 71"/>
                  <a:gd name="T16" fmla="*/ 96 w 132"/>
                  <a:gd name="T17" fmla="*/ 57 h 71"/>
                  <a:gd name="T18" fmla="*/ 105 w 132"/>
                  <a:gd name="T19" fmla="*/ 40 h 71"/>
                  <a:gd name="T20" fmla="*/ 125 w 132"/>
                  <a:gd name="T21" fmla="*/ 3 h 71"/>
                  <a:gd name="T22" fmla="*/ 130 w 132"/>
                  <a:gd name="T23" fmla="*/ 7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2" h="71">
                    <a:moveTo>
                      <a:pt x="130" y="7"/>
                    </a:moveTo>
                    <a:cubicBezTo>
                      <a:pt x="123" y="20"/>
                      <a:pt x="116" y="34"/>
                      <a:pt x="109" y="47"/>
                    </a:cubicBezTo>
                    <a:cubicBezTo>
                      <a:pt x="104" y="57"/>
                      <a:pt x="99" y="71"/>
                      <a:pt x="85" y="68"/>
                    </a:cubicBezTo>
                    <a:cubicBezTo>
                      <a:pt x="79" y="66"/>
                      <a:pt x="73" y="63"/>
                      <a:pt x="67" y="60"/>
                    </a:cubicBezTo>
                    <a:cubicBezTo>
                      <a:pt x="60" y="57"/>
                      <a:pt x="53" y="54"/>
                      <a:pt x="46" y="50"/>
                    </a:cubicBezTo>
                    <a:cubicBezTo>
                      <a:pt x="32" y="44"/>
                      <a:pt x="18" y="37"/>
                      <a:pt x="4" y="31"/>
                    </a:cubicBezTo>
                    <a:cubicBezTo>
                      <a:pt x="0" y="29"/>
                      <a:pt x="2" y="23"/>
                      <a:pt x="6" y="24"/>
                    </a:cubicBezTo>
                    <a:cubicBezTo>
                      <a:pt x="30" y="36"/>
                      <a:pt x="55" y="47"/>
                      <a:pt x="79" y="59"/>
                    </a:cubicBezTo>
                    <a:cubicBezTo>
                      <a:pt x="85" y="61"/>
                      <a:pt x="92" y="64"/>
                      <a:pt x="96" y="57"/>
                    </a:cubicBezTo>
                    <a:cubicBezTo>
                      <a:pt x="99" y="52"/>
                      <a:pt x="102" y="46"/>
                      <a:pt x="105" y="40"/>
                    </a:cubicBezTo>
                    <a:cubicBezTo>
                      <a:pt x="112" y="28"/>
                      <a:pt x="118" y="16"/>
                      <a:pt x="125" y="3"/>
                    </a:cubicBezTo>
                    <a:cubicBezTo>
                      <a:pt x="127" y="0"/>
                      <a:pt x="132" y="3"/>
                      <a:pt x="130" y="7"/>
                    </a:cubicBezTo>
                    <a:close/>
                  </a:path>
                </a:pathLst>
              </a:custGeom>
              <a:solidFill>
                <a:srgbClr val="FFFD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01" name="Oval 21">
                <a:extLst>
                  <a:ext uri="{FF2B5EF4-FFF2-40B4-BE49-F238E27FC236}">
                    <a16:creationId xmlns:a16="http://schemas.microsoft.com/office/drawing/2014/main" id="{2E1A58E4-622E-40B9-87D9-566A01A705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4449" y="5500326"/>
                <a:ext cx="7518458" cy="663836"/>
              </a:xfrm>
              <a:prstGeom prst="ellipse">
                <a:avLst/>
              </a:prstGeom>
              <a:solidFill>
                <a:schemeClr val="accent3">
                  <a:lumMod val="60000"/>
                  <a:lumOff val="4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02" name="Freeform 22">
                <a:extLst>
                  <a:ext uri="{FF2B5EF4-FFF2-40B4-BE49-F238E27FC236}">
                    <a16:creationId xmlns:a16="http://schemas.microsoft.com/office/drawing/2014/main" id="{B6DA2C24-BA5F-49DB-83C2-CACB3F0458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9557" y="3490143"/>
                <a:ext cx="4122773" cy="2522819"/>
              </a:xfrm>
              <a:custGeom>
                <a:avLst/>
                <a:gdLst>
                  <a:gd name="T0" fmla="*/ 3544 w 3620"/>
                  <a:gd name="T1" fmla="*/ 2215 h 2215"/>
                  <a:gd name="T2" fmla="*/ 251 w 3620"/>
                  <a:gd name="T3" fmla="*/ 2215 h 2215"/>
                  <a:gd name="T4" fmla="*/ 0 w 3620"/>
                  <a:gd name="T5" fmla="*/ 0 h 2215"/>
                  <a:gd name="T6" fmla="*/ 3373 w 3620"/>
                  <a:gd name="T7" fmla="*/ 0 h 2215"/>
                  <a:gd name="T8" fmla="*/ 3615 w 3620"/>
                  <a:gd name="T9" fmla="*/ 2135 h 2215"/>
                  <a:gd name="T10" fmla="*/ 3544 w 3620"/>
                  <a:gd name="T11" fmla="*/ 2215 h 22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620" h="2215">
                    <a:moveTo>
                      <a:pt x="3544" y="2215"/>
                    </a:moveTo>
                    <a:cubicBezTo>
                      <a:pt x="251" y="2215"/>
                      <a:pt x="251" y="2215"/>
                      <a:pt x="251" y="2215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373" y="0"/>
                      <a:pt x="3373" y="0"/>
                      <a:pt x="3373" y="0"/>
                    </a:cubicBezTo>
                    <a:cubicBezTo>
                      <a:pt x="3615" y="2135"/>
                      <a:pt x="3615" y="2135"/>
                      <a:pt x="3615" y="2135"/>
                    </a:cubicBezTo>
                    <a:cubicBezTo>
                      <a:pt x="3620" y="2179"/>
                      <a:pt x="3588" y="2215"/>
                      <a:pt x="3544" y="2215"/>
                    </a:cubicBezTo>
                    <a:close/>
                  </a:path>
                </a:pathLst>
              </a:custGeom>
              <a:solidFill>
                <a:srgbClr val="F7F7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03" name="Freeform 23">
                <a:extLst>
                  <a:ext uri="{FF2B5EF4-FFF2-40B4-BE49-F238E27FC236}">
                    <a16:creationId xmlns:a16="http://schemas.microsoft.com/office/drawing/2014/main" id="{556CE9FA-A77A-43E7-9A27-8FC69E283B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3776" y="2647999"/>
                <a:ext cx="3937236" cy="842144"/>
              </a:xfrm>
              <a:custGeom>
                <a:avLst/>
                <a:gdLst>
                  <a:gd name="T0" fmla="*/ 3382 w 3457"/>
                  <a:gd name="T1" fmla="*/ 80 h 739"/>
                  <a:gd name="T2" fmla="*/ 3457 w 3457"/>
                  <a:gd name="T3" fmla="*/ 739 h 739"/>
                  <a:gd name="T4" fmla="*/ 84 w 3457"/>
                  <a:gd name="T5" fmla="*/ 739 h 739"/>
                  <a:gd name="T6" fmla="*/ 0 w 3457"/>
                  <a:gd name="T7" fmla="*/ 0 h 739"/>
                  <a:gd name="T8" fmla="*/ 3293 w 3457"/>
                  <a:gd name="T9" fmla="*/ 0 h 739"/>
                  <a:gd name="T10" fmla="*/ 3332 w 3457"/>
                  <a:gd name="T11" fmla="*/ 9 h 739"/>
                  <a:gd name="T12" fmla="*/ 3382 w 3457"/>
                  <a:gd name="T13" fmla="*/ 80 h 7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57" h="739">
                    <a:moveTo>
                      <a:pt x="3382" y="80"/>
                    </a:moveTo>
                    <a:cubicBezTo>
                      <a:pt x="3457" y="739"/>
                      <a:pt x="3457" y="739"/>
                      <a:pt x="3457" y="739"/>
                    </a:cubicBezTo>
                    <a:cubicBezTo>
                      <a:pt x="84" y="739"/>
                      <a:pt x="84" y="739"/>
                      <a:pt x="84" y="739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293" y="0"/>
                      <a:pt x="3293" y="0"/>
                      <a:pt x="3293" y="0"/>
                    </a:cubicBezTo>
                    <a:cubicBezTo>
                      <a:pt x="3307" y="0"/>
                      <a:pt x="3320" y="3"/>
                      <a:pt x="3332" y="9"/>
                    </a:cubicBezTo>
                    <a:cubicBezTo>
                      <a:pt x="3358" y="22"/>
                      <a:pt x="3379" y="49"/>
                      <a:pt x="3382" y="80"/>
                    </a:cubicBezTo>
                    <a:close/>
                  </a:path>
                </a:pathLst>
              </a:custGeom>
              <a:solidFill>
                <a:schemeClr val="accent3">
                  <a:lumMod val="60000"/>
                  <a:lumOff val="4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04" name="Freeform 24">
                <a:extLst>
                  <a:ext uri="{FF2B5EF4-FFF2-40B4-BE49-F238E27FC236}">
                    <a16:creationId xmlns:a16="http://schemas.microsoft.com/office/drawing/2014/main" id="{9DD8741C-6DB9-481A-8E28-BE103D826D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9557" y="2658239"/>
                <a:ext cx="3841456" cy="831904"/>
              </a:xfrm>
              <a:custGeom>
                <a:avLst/>
                <a:gdLst>
                  <a:gd name="T0" fmla="*/ 3298 w 3373"/>
                  <a:gd name="T1" fmla="*/ 71 h 730"/>
                  <a:gd name="T2" fmla="*/ 3373 w 3373"/>
                  <a:gd name="T3" fmla="*/ 730 h 730"/>
                  <a:gd name="T4" fmla="*/ 0 w 3373"/>
                  <a:gd name="T5" fmla="*/ 730 h 730"/>
                  <a:gd name="T6" fmla="*/ 3248 w 3373"/>
                  <a:gd name="T7" fmla="*/ 0 h 730"/>
                  <a:gd name="T8" fmla="*/ 3298 w 3373"/>
                  <a:gd name="T9" fmla="*/ 71 h 7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73" h="730">
                    <a:moveTo>
                      <a:pt x="3298" y="71"/>
                    </a:moveTo>
                    <a:cubicBezTo>
                      <a:pt x="3373" y="730"/>
                      <a:pt x="3373" y="730"/>
                      <a:pt x="3373" y="730"/>
                    </a:cubicBezTo>
                    <a:cubicBezTo>
                      <a:pt x="0" y="730"/>
                      <a:pt x="0" y="730"/>
                      <a:pt x="0" y="730"/>
                    </a:cubicBezTo>
                    <a:cubicBezTo>
                      <a:pt x="3248" y="0"/>
                      <a:pt x="3248" y="0"/>
                      <a:pt x="3248" y="0"/>
                    </a:cubicBezTo>
                    <a:cubicBezTo>
                      <a:pt x="3274" y="13"/>
                      <a:pt x="3295" y="40"/>
                      <a:pt x="3298" y="71"/>
                    </a:cubicBez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05" name="Freeform 25">
                <a:extLst>
                  <a:ext uri="{FF2B5EF4-FFF2-40B4-BE49-F238E27FC236}">
                    <a16:creationId xmlns:a16="http://schemas.microsoft.com/office/drawing/2014/main" id="{5C66A7DC-D289-4C43-AB52-DDDC4E444B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5693" y="2756429"/>
                <a:ext cx="147586" cy="139153"/>
              </a:xfrm>
              <a:custGeom>
                <a:avLst/>
                <a:gdLst>
                  <a:gd name="T0" fmla="*/ 126 w 130"/>
                  <a:gd name="T1" fmla="*/ 61 h 122"/>
                  <a:gd name="T2" fmla="*/ 72 w 130"/>
                  <a:gd name="T3" fmla="*/ 122 h 122"/>
                  <a:gd name="T4" fmla="*/ 4 w 130"/>
                  <a:gd name="T5" fmla="*/ 61 h 122"/>
                  <a:gd name="T6" fmla="*/ 58 w 130"/>
                  <a:gd name="T7" fmla="*/ 0 h 122"/>
                  <a:gd name="T8" fmla="*/ 126 w 130"/>
                  <a:gd name="T9" fmla="*/ 61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0" h="122">
                    <a:moveTo>
                      <a:pt x="126" y="61"/>
                    </a:moveTo>
                    <a:cubicBezTo>
                      <a:pt x="130" y="95"/>
                      <a:pt x="105" y="122"/>
                      <a:pt x="72" y="122"/>
                    </a:cubicBezTo>
                    <a:cubicBezTo>
                      <a:pt x="38" y="122"/>
                      <a:pt x="7" y="95"/>
                      <a:pt x="4" y="61"/>
                    </a:cubicBezTo>
                    <a:cubicBezTo>
                      <a:pt x="0" y="27"/>
                      <a:pt x="24" y="0"/>
                      <a:pt x="58" y="0"/>
                    </a:cubicBezTo>
                    <a:cubicBezTo>
                      <a:pt x="92" y="0"/>
                      <a:pt x="122" y="27"/>
                      <a:pt x="126" y="6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06" name="Freeform 26">
                <a:extLst>
                  <a:ext uri="{FF2B5EF4-FFF2-40B4-BE49-F238E27FC236}">
                    <a16:creationId xmlns:a16="http://schemas.microsoft.com/office/drawing/2014/main" id="{1AF9C363-CF30-43EB-9B27-658779228B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89652" y="2756429"/>
                <a:ext cx="146984" cy="139153"/>
              </a:xfrm>
              <a:custGeom>
                <a:avLst/>
                <a:gdLst>
                  <a:gd name="T0" fmla="*/ 126 w 129"/>
                  <a:gd name="T1" fmla="*/ 61 h 122"/>
                  <a:gd name="T2" fmla="*/ 71 w 129"/>
                  <a:gd name="T3" fmla="*/ 122 h 122"/>
                  <a:gd name="T4" fmla="*/ 3 w 129"/>
                  <a:gd name="T5" fmla="*/ 61 h 122"/>
                  <a:gd name="T6" fmla="*/ 58 w 129"/>
                  <a:gd name="T7" fmla="*/ 0 h 122"/>
                  <a:gd name="T8" fmla="*/ 126 w 129"/>
                  <a:gd name="T9" fmla="*/ 61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9" h="122">
                    <a:moveTo>
                      <a:pt x="126" y="61"/>
                    </a:moveTo>
                    <a:cubicBezTo>
                      <a:pt x="129" y="95"/>
                      <a:pt x="105" y="122"/>
                      <a:pt x="71" y="122"/>
                    </a:cubicBezTo>
                    <a:cubicBezTo>
                      <a:pt x="38" y="122"/>
                      <a:pt x="7" y="95"/>
                      <a:pt x="3" y="61"/>
                    </a:cubicBezTo>
                    <a:cubicBezTo>
                      <a:pt x="0" y="27"/>
                      <a:pt x="24" y="0"/>
                      <a:pt x="58" y="0"/>
                    </a:cubicBezTo>
                    <a:cubicBezTo>
                      <a:pt x="91" y="0"/>
                      <a:pt x="122" y="27"/>
                      <a:pt x="126" y="6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07" name="Freeform 27">
                <a:extLst>
                  <a:ext uri="{FF2B5EF4-FFF2-40B4-BE49-F238E27FC236}">
                    <a16:creationId xmlns:a16="http://schemas.microsoft.com/office/drawing/2014/main" id="{A9A16FAE-8818-4799-806D-1136EA3346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4213" y="2756429"/>
                <a:ext cx="146984" cy="139153"/>
              </a:xfrm>
              <a:custGeom>
                <a:avLst/>
                <a:gdLst>
                  <a:gd name="T0" fmla="*/ 126 w 129"/>
                  <a:gd name="T1" fmla="*/ 61 h 122"/>
                  <a:gd name="T2" fmla="*/ 71 w 129"/>
                  <a:gd name="T3" fmla="*/ 122 h 122"/>
                  <a:gd name="T4" fmla="*/ 3 w 129"/>
                  <a:gd name="T5" fmla="*/ 61 h 122"/>
                  <a:gd name="T6" fmla="*/ 58 w 129"/>
                  <a:gd name="T7" fmla="*/ 0 h 122"/>
                  <a:gd name="T8" fmla="*/ 126 w 129"/>
                  <a:gd name="T9" fmla="*/ 61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9" h="122">
                    <a:moveTo>
                      <a:pt x="126" y="61"/>
                    </a:moveTo>
                    <a:cubicBezTo>
                      <a:pt x="129" y="95"/>
                      <a:pt x="105" y="122"/>
                      <a:pt x="71" y="122"/>
                    </a:cubicBezTo>
                    <a:cubicBezTo>
                      <a:pt x="38" y="122"/>
                      <a:pt x="7" y="95"/>
                      <a:pt x="3" y="61"/>
                    </a:cubicBezTo>
                    <a:cubicBezTo>
                      <a:pt x="0" y="27"/>
                      <a:pt x="24" y="0"/>
                      <a:pt x="58" y="0"/>
                    </a:cubicBezTo>
                    <a:cubicBezTo>
                      <a:pt x="91" y="0"/>
                      <a:pt x="122" y="27"/>
                      <a:pt x="126" y="6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08" name="Freeform 28">
                <a:extLst>
                  <a:ext uri="{FF2B5EF4-FFF2-40B4-BE49-F238E27FC236}">
                    <a16:creationId xmlns:a16="http://schemas.microsoft.com/office/drawing/2014/main" id="{673A67C3-8A8F-4A0E-BDE9-86D91B8603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77570" y="2756429"/>
                <a:ext cx="148189" cy="139153"/>
              </a:xfrm>
              <a:custGeom>
                <a:avLst/>
                <a:gdLst>
                  <a:gd name="T0" fmla="*/ 126 w 130"/>
                  <a:gd name="T1" fmla="*/ 61 h 122"/>
                  <a:gd name="T2" fmla="*/ 72 w 130"/>
                  <a:gd name="T3" fmla="*/ 122 h 122"/>
                  <a:gd name="T4" fmla="*/ 4 w 130"/>
                  <a:gd name="T5" fmla="*/ 61 h 122"/>
                  <a:gd name="T6" fmla="*/ 58 w 130"/>
                  <a:gd name="T7" fmla="*/ 0 h 122"/>
                  <a:gd name="T8" fmla="*/ 126 w 130"/>
                  <a:gd name="T9" fmla="*/ 61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0" h="122">
                    <a:moveTo>
                      <a:pt x="126" y="61"/>
                    </a:moveTo>
                    <a:cubicBezTo>
                      <a:pt x="130" y="95"/>
                      <a:pt x="106" y="122"/>
                      <a:pt x="72" y="122"/>
                    </a:cubicBezTo>
                    <a:cubicBezTo>
                      <a:pt x="38" y="122"/>
                      <a:pt x="8" y="95"/>
                      <a:pt x="4" y="61"/>
                    </a:cubicBezTo>
                    <a:cubicBezTo>
                      <a:pt x="0" y="27"/>
                      <a:pt x="25" y="0"/>
                      <a:pt x="58" y="0"/>
                    </a:cubicBezTo>
                    <a:cubicBezTo>
                      <a:pt x="92" y="0"/>
                      <a:pt x="123" y="27"/>
                      <a:pt x="126" y="6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09" name="Freeform 29">
                <a:extLst>
                  <a:ext uri="{FF2B5EF4-FFF2-40B4-BE49-F238E27FC236}">
                    <a16:creationId xmlns:a16="http://schemas.microsoft.com/office/drawing/2014/main" id="{78D9AEFB-1A28-461C-B81B-72B2A49D6A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72131" y="2756429"/>
                <a:ext cx="148189" cy="139153"/>
              </a:xfrm>
              <a:custGeom>
                <a:avLst/>
                <a:gdLst>
                  <a:gd name="T0" fmla="*/ 126 w 130"/>
                  <a:gd name="T1" fmla="*/ 61 h 122"/>
                  <a:gd name="T2" fmla="*/ 72 w 130"/>
                  <a:gd name="T3" fmla="*/ 122 h 122"/>
                  <a:gd name="T4" fmla="*/ 4 w 130"/>
                  <a:gd name="T5" fmla="*/ 61 h 122"/>
                  <a:gd name="T6" fmla="*/ 58 w 130"/>
                  <a:gd name="T7" fmla="*/ 0 h 122"/>
                  <a:gd name="T8" fmla="*/ 126 w 130"/>
                  <a:gd name="T9" fmla="*/ 61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0" h="122">
                    <a:moveTo>
                      <a:pt x="126" y="61"/>
                    </a:moveTo>
                    <a:cubicBezTo>
                      <a:pt x="130" y="95"/>
                      <a:pt x="106" y="122"/>
                      <a:pt x="72" y="122"/>
                    </a:cubicBezTo>
                    <a:cubicBezTo>
                      <a:pt x="38" y="122"/>
                      <a:pt x="8" y="95"/>
                      <a:pt x="4" y="61"/>
                    </a:cubicBezTo>
                    <a:cubicBezTo>
                      <a:pt x="0" y="27"/>
                      <a:pt x="25" y="0"/>
                      <a:pt x="58" y="0"/>
                    </a:cubicBezTo>
                    <a:cubicBezTo>
                      <a:pt x="92" y="0"/>
                      <a:pt x="122" y="27"/>
                      <a:pt x="126" y="6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10" name="Freeform 30">
                <a:extLst>
                  <a:ext uri="{FF2B5EF4-FFF2-40B4-BE49-F238E27FC236}">
                    <a16:creationId xmlns:a16="http://schemas.microsoft.com/office/drawing/2014/main" id="{FD36D588-AE56-498F-97B5-4099C1D3F0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66692" y="2756429"/>
                <a:ext cx="148189" cy="139153"/>
              </a:xfrm>
              <a:custGeom>
                <a:avLst/>
                <a:gdLst>
                  <a:gd name="T0" fmla="*/ 126 w 130"/>
                  <a:gd name="T1" fmla="*/ 61 h 122"/>
                  <a:gd name="T2" fmla="*/ 72 w 130"/>
                  <a:gd name="T3" fmla="*/ 122 h 122"/>
                  <a:gd name="T4" fmla="*/ 4 w 130"/>
                  <a:gd name="T5" fmla="*/ 61 h 122"/>
                  <a:gd name="T6" fmla="*/ 58 w 130"/>
                  <a:gd name="T7" fmla="*/ 0 h 122"/>
                  <a:gd name="T8" fmla="*/ 126 w 130"/>
                  <a:gd name="T9" fmla="*/ 61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0" h="122">
                    <a:moveTo>
                      <a:pt x="126" y="61"/>
                    </a:moveTo>
                    <a:cubicBezTo>
                      <a:pt x="130" y="95"/>
                      <a:pt x="106" y="122"/>
                      <a:pt x="72" y="122"/>
                    </a:cubicBezTo>
                    <a:cubicBezTo>
                      <a:pt x="38" y="122"/>
                      <a:pt x="8" y="95"/>
                      <a:pt x="4" y="61"/>
                    </a:cubicBezTo>
                    <a:cubicBezTo>
                      <a:pt x="0" y="27"/>
                      <a:pt x="24" y="0"/>
                      <a:pt x="58" y="0"/>
                    </a:cubicBezTo>
                    <a:cubicBezTo>
                      <a:pt x="92" y="0"/>
                      <a:pt x="122" y="27"/>
                      <a:pt x="126" y="6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11" name="Freeform 31">
                <a:extLst>
                  <a:ext uri="{FF2B5EF4-FFF2-40B4-BE49-F238E27FC236}">
                    <a16:creationId xmlns:a16="http://schemas.microsoft.com/office/drawing/2014/main" id="{A1FC0797-623F-4442-93AF-B87A922B908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717365" y="3051601"/>
                <a:ext cx="276498" cy="280112"/>
              </a:xfrm>
              <a:custGeom>
                <a:avLst/>
                <a:gdLst>
                  <a:gd name="T0" fmla="*/ 0 w 243"/>
                  <a:gd name="T1" fmla="*/ 6 h 246"/>
                  <a:gd name="T2" fmla="*/ 6 w 243"/>
                  <a:gd name="T3" fmla="*/ 0 h 246"/>
                  <a:gd name="T4" fmla="*/ 113 w 243"/>
                  <a:gd name="T5" fmla="*/ 0 h 246"/>
                  <a:gd name="T6" fmla="*/ 168 w 243"/>
                  <a:gd name="T7" fmla="*/ 9 h 246"/>
                  <a:gd name="T8" fmla="*/ 205 w 243"/>
                  <a:gd name="T9" fmla="*/ 35 h 246"/>
                  <a:gd name="T10" fmla="*/ 229 w 243"/>
                  <a:gd name="T11" fmla="*/ 74 h 246"/>
                  <a:gd name="T12" fmla="*/ 240 w 243"/>
                  <a:gd name="T13" fmla="*/ 122 h 246"/>
                  <a:gd name="T14" fmla="*/ 238 w 243"/>
                  <a:gd name="T15" fmla="*/ 183 h 246"/>
                  <a:gd name="T16" fmla="*/ 217 w 243"/>
                  <a:gd name="T17" fmla="*/ 220 h 246"/>
                  <a:gd name="T18" fmla="*/ 185 w 243"/>
                  <a:gd name="T19" fmla="*/ 239 h 246"/>
                  <a:gd name="T20" fmla="*/ 141 w 243"/>
                  <a:gd name="T21" fmla="*/ 246 h 246"/>
                  <a:gd name="T22" fmla="*/ 34 w 243"/>
                  <a:gd name="T23" fmla="*/ 246 h 246"/>
                  <a:gd name="T24" fmla="*/ 27 w 243"/>
                  <a:gd name="T25" fmla="*/ 240 h 246"/>
                  <a:gd name="T26" fmla="*/ 0 w 243"/>
                  <a:gd name="T27" fmla="*/ 6 h 246"/>
                  <a:gd name="T28" fmla="*/ 83 w 243"/>
                  <a:gd name="T29" fmla="*/ 62 h 246"/>
                  <a:gd name="T30" fmla="*/ 97 w 243"/>
                  <a:gd name="T31" fmla="*/ 184 h 246"/>
                  <a:gd name="T32" fmla="*/ 104 w 243"/>
                  <a:gd name="T33" fmla="*/ 190 h 246"/>
                  <a:gd name="T34" fmla="*/ 116 w 243"/>
                  <a:gd name="T35" fmla="*/ 190 h 246"/>
                  <a:gd name="T36" fmla="*/ 149 w 243"/>
                  <a:gd name="T37" fmla="*/ 185 h 246"/>
                  <a:gd name="T38" fmla="*/ 163 w 243"/>
                  <a:gd name="T39" fmla="*/ 166 h 246"/>
                  <a:gd name="T40" fmla="*/ 164 w 243"/>
                  <a:gd name="T41" fmla="*/ 124 h 246"/>
                  <a:gd name="T42" fmla="*/ 145 w 243"/>
                  <a:gd name="T43" fmla="*/ 70 h 246"/>
                  <a:gd name="T44" fmla="*/ 101 w 243"/>
                  <a:gd name="T45" fmla="*/ 56 h 246"/>
                  <a:gd name="T46" fmla="*/ 88 w 243"/>
                  <a:gd name="T47" fmla="*/ 56 h 246"/>
                  <a:gd name="T48" fmla="*/ 83 w 243"/>
                  <a:gd name="T49" fmla="*/ 62 h 2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43" h="246">
                    <a:moveTo>
                      <a:pt x="0" y="6"/>
                    </a:moveTo>
                    <a:cubicBezTo>
                      <a:pt x="0" y="3"/>
                      <a:pt x="2" y="0"/>
                      <a:pt x="6" y="0"/>
                    </a:cubicBezTo>
                    <a:cubicBezTo>
                      <a:pt x="113" y="0"/>
                      <a:pt x="113" y="0"/>
                      <a:pt x="113" y="0"/>
                    </a:cubicBezTo>
                    <a:cubicBezTo>
                      <a:pt x="135" y="0"/>
                      <a:pt x="153" y="3"/>
                      <a:pt x="168" y="9"/>
                    </a:cubicBezTo>
                    <a:cubicBezTo>
                      <a:pt x="182" y="15"/>
                      <a:pt x="194" y="24"/>
                      <a:pt x="205" y="35"/>
                    </a:cubicBezTo>
                    <a:cubicBezTo>
                      <a:pt x="215" y="46"/>
                      <a:pt x="223" y="59"/>
                      <a:pt x="229" y="74"/>
                    </a:cubicBezTo>
                    <a:cubicBezTo>
                      <a:pt x="234" y="89"/>
                      <a:pt x="238" y="105"/>
                      <a:pt x="240" y="122"/>
                    </a:cubicBezTo>
                    <a:cubicBezTo>
                      <a:pt x="243" y="148"/>
                      <a:pt x="242" y="169"/>
                      <a:pt x="238" y="183"/>
                    </a:cubicBezTo>
                    <a:cubicBezTo>
                      <a:pt x="234" y="198"/>
                      <a:pt x="227" y="210"/>
                      <a:pt x="217" y="220"/>
                    </a:cubicBezTo>
                    <a:cubicBezTo>
                      <a:pt x="208" y="230"/>
                      <a:pt x="197" y="236"/>
                      <a:pt x="185" y="239"/>
                    </a:cubicBezTo>
                    <a:cubicBezTo>
                      <a:pt x="169" y="244"/>
                      <a:pt x="154" y="246"/>
                      <a:pt x="141" y="246"/>
                    </a:cubicBezTo>
                    <a:cubicBezTo>
                      <a:pt x="34" y="246"/>
                      <a:pt x="34" y="246"/>
                      <a:pt x="34" y="246"/>
                    </a:cubicBezTo>
                    <a:cubicBezTo>
                      <a:pt x="30" y="246"/>
                      <a:pt x="27" y="243"/>
                      <a:pt x="27" y="240"/>
                    </a:cubicBezTo>
                    <a:lnTo>
                      <a:pt x="0" y="6"/>
                    </a:lnTo>
                    <a:close/>
                    <a:moveTo>
                      <a:pt x="83" y="62"/>
                    </a:moveTo>
                    <a:cubicBezTo>
                      <a:pt x="97" y="184"/>
                      <a:pt x="97" y="184"/>
                      <a:pt x="97" y="184"/>
                    </a:cubicBezTo>
                    <a:cubicBezTo>
                      <a:pt x="97" y="187"/>
                      <a:pt x="100" y="190"/>
                      <a:pt x="104" y="190"/>
                    </a:cubicBezTo>
                    <a:cubicBezTo>
                      <a:pt x="116" y="190"/>
                      <a:pt x="116" y="190"/>
                      <a:pt x="116" y="190"/>
                    </a:cubicBezTo>
                    <a:cubicBezTo>
                      <a:pt x="132" y="190"/>
                      <a:pt x="143" y="188"/>
                      <a:pt x="149" y="185"/>
                    </a:cubicBezTo>
                    <a:cubicBezTo>
                      <a:pt x="156" y="181"/>
                      <a:pt x="160" y="175"/>
                      <a:pt x="163" y="166"/>
                    </a:cubicBezTo>
                    <a:cubicBezTo>
                      <a:pt x="166" y="158"/>
                      <a:pt x="166" y="143"/>
                      <a:pt x="164" y="124"/>
                    </a:cubicBezTo>
                    <a:cubicBezTo>
                      <a:pt x="161" y="98"/>
                      <a:pt x="155" y="80"/>
                      <a:pt x="145" y="70"/>
                    </a:cubicBezTo>
                    <a:cubicBezTo>
                      <a:pt x="135" y="60"/>
                      <a:pt x="121" y="56"/>
                      <a:pt x="101" y="56"/>
                    </a:cubicBezTo>
                    <a:cubicBezTo>
                      <a:pt x="88" y="56"/>
                      <a:pt x="88" y="56"/>
                      <a:pt x="88" y="56"/>
                    </a:cubicBezTo>
                    <a:cubicBezTo>
                      <a:pt x="85" y="56"/>
                      <a:pt x="82" y="59"/>
                      <a:pt x="83" y="6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12" name="Freeform 32">
                <a:extLst>
                  <a:ext uri="{FF2B5EF4-FFF2-40B4-BE49-F238E27FC236}">
                    <a16:creationId xmlns:a16="http://schemas.microsoft.com/office/drawing/2014/main" id="{4A6B3A6A-2786-4220-B5EC-916C645857E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022175" y="3124491"/>
                <a:ext cx="240355" cy="211440"/>
              </a:xfrm>
              <a:custGeom>
                <a:avLst/>
                <a:gdLst>
                  <a:gd name="T0" fmla="*/ 205 w 211"/>
                  <a:gd name="T1" fmla="*/ 110 h 186"/>
                  <a:gd name="T2" fmla="*/ 82 w 211"/>
                  <a:gd name="T3" fmla="*/ 110 h 186"/>
                  <a:gd name="T4" fmla="*/ 76 w 211"/>
                  <a:gd name="T5" fmla="*/ 118 h 186"/>
                  <a:gd name="T6" fmla="*/ 86 w 211"/>
                  <a:gd name="T7" fmla="*/ 134 h 186"/>
                  <a:gd name="T8" fmla="*/ 113 w 211"/>
                  <a:gd name="T9" fmla="*/ 146 h 186"/>
                  <a:gd name="T10" fmla="*/ 132 w 211"/>
                  <a:gd name="T11" fmla="*/ 141 h 186"/>
                  <a:gd name="T12" fmla="*/ 141 w 211"/>
                  <a:gd name="T13" fmla="*/ 132 h 186"/>
                  <a:gd name="T14" fmla="*/ 146 w 211"/>
                  <a:gd name="T15" fmla="*/ 130 h 186"/>
                  <a:gd name="T16" fmla="*/ 200 w 211"/>
                  <a:gd name="T17" fmla="*/ 135 h 186"/>
                  <a:gd name="T18" fmla="*/ 206 w 211"/>
                  <a:gd name="T19" fmla="*/ 145 h 186"/>
                  <a:gd name="T20" fmla="*/ 178 w 211"/>
                  <a:gd name="T21" fmla="*/ 174 h 186"/>
                  <a:gd name="T22" fmla="*/ 116 w 211"/>
                  <a:gd name="T23" fmla="*/ 186 h 186"/>
                  <a:gd name="T24" fmla="*/ 59 w 211"/>
                  <a:gd name="T25" fmla="*/ 176 h 186"/>
                  <a:gd name="T26" fmla="*/ 22 w 211"/>
                  <a:gd name="T27" fmla="*/ 144 h 186"/>
                  <a:gd name="T28" fmla="*/ 3 w 211"/>
                  <a:gd name="T29" fmla="*/ 93 h 186"/>
                  <a:gd name="T30" fmla="*/ 22 w 211"/>
                  <a:gd name="T31" fmla="*/ 26 h 186"/>
                  <a:gd name="T32" fmla="*/ 93 w 211"/>
                  <a:gd name="T33" fmla="*/ 0 h 186"/>
                  <a:gd name="T34" fmla="*/ 155 w 211"/>
                  <a:gd name="T35" fmla="*/ 11 h 186"/>
                  <a:gd name="T36" fmla="*/ 192 w 211"/>
                  <a:gd name="T37" fmla="*/ 45 h 186"/>
                  <a:gd name="T38" fmla="*/ 211 w 211"/>
                  <a:gd name="T39" fmla="*/ 102 h 186"/>
                  <a:gd name="T40" fmla="*/ 211 w 211"/>
                  <a:gd name="T41" fmla="*/ 103 h 186"/>
                  <a:gd name="T42" fmla="*/ 205 w 211"/>
                  <a:gd name="T43" fmla="*/ 110 h 186"/>
                  <a:gd name="T44" fmla="*/ 131 w 211"/>
                  <a:gd name="T45" fmla="*/ 77 h 186"/>
                  <a:gd name="T46" fmla="*/ 136 w 211"/>
                  <a:gd name="T47" fmla="*/ 69 h 186"/>
                  <a:gd name="T48" fmla="*/ 124 w 211"/>
                  <a:gd name="T49" fmla="*/ 49 h 186"/>
                  <a:gd name="T50" fmla="*/ 101 w 211"/>
                  <a:gd name="T51" fmla="*/ 40 h 186"/>
                  <a:gd name="T52" fmla="*/ 76 w 211"/>
                  <a:gd name="T53" fmla="*/ 53 h 186"/>
                  <a:gd name="T54" fmla="*/ 71 w 211"/>
                  <a:gd name="T55" fmla="*/ 69 h 186"/>
                  <a:gd name="T56" fmla="*/ 78 w 211"/>
                  <a:gd name="T57" fmla="*/ 77 h 186"/>
                  <a:gd name="T58" fmla="*/ 131 w 211"/>
                  <a:gd name="T59" fmla="*/ 77 h 1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11" h="186">
                    <a:moveTo>
                      <a:pt x="205" y="110"/>
                    </a:moveTo>
                    <a:cubicBezTo>
                      <a:pt x="82" y="110"/>
                      <a:pt x="82" y="110"/>
                      <a:pt x="82" y="110"/>
                    </a:cubicBezTo>
                    <a:cubicBezTo>
                      <a:pt x="78" y="110"/>
                      <a:pt x="75" y="114"/>
                      <a:pt x="76" y="118"/>
                    </a:cubicBezTo>
                    <a:cubicBezTo>
                      <a:pt x="79" y="125"/>
                      <a:pt x="82" y="130"/>
                      <a:pt x="86" y="134"/>
                    </a:cubicBezTo>
                    <a:cubicBezTo>
                      <a:pt x="93" y="142"/>
                      <a:pt x="103" y="146"/>
                      <a:pt x="113" y="146"/>
                    </a:cubicBezTo>
                    <a:cubicBezTo>
                      <a:pt x="120" y="146"/>
                      <a:pt x="126" y="144"/>
                      <a:pt x="132" y="141"/>
                    </a:cubicBezTo>
                    <a:cubicBezTo>
                      <a:pt x="135" y="139"/>
                      <a:pt x="138" y="136"/>
                      <a:pt x="141" y="132"/>
                    </a:cubicBezTo>
                    <a:cubicBezTo>
                      <a:pt x="142" y="131"/>
                      <a:pt x="144" y="130"/>
                      <a:pt x="146" y="130"/>
                    </a:cubicBezTo>
                    <a:cubicBezTo>
                      <a:pt x="200" y="135"/>
                      <a:pt x="200" y="135"/>
                      <a:pt x="200" y="135"/>
                    </a:cubicBezTo>
                    <a:cubicBezTo>
                      <a:pt x="205" y="135"/>
                      <a:pt x="208" y="141"/>
                      <a:pt x="206" y="145"/>
                    </a:cubicBezTo>
                    <a:cubicBezTo>
                      <a:pt x="198" y="158"/>
                      <a:pt x="189" y="168"/>
                      <a:pt x="178" y="174"/>
                    </a:cubicBezTo>
                    <a:cubicBezTo>
                      <a:pt x="164" y="182"/>
                      <a:pt x="143" y="186"/>
                      <a:pt x="116" y="186"/>
                    </a:cubicBezTo>
                    <a:cubicBezTo>
                      <a:pt x="93" y="186"/>
                      <a:pt x="74" y="183"/>
                      <a:pt x="59" y="176"/>
                    </a:cubicBezTo>
                    <a:cubicBezTo>
                      <a:pt x="45" y="169"/>
                      <a:pt x="33" y="159"/>
                      <a:pt x="22" y="144"/>
                    </a:cubicBezTo>
                    <a:cubicBezTo>
                      <a:pt x="11" y="130"/>
                      <a:pt x="5" y="113"/>
                      <a:pt x="3" y="93"/>
                    </a:cubicBezTo>
                    <a:cubicBezTo>
                      <a:pt x="0" y="65"/>
                      <a:pt x="6" y="43"/>
                      <a:pt x="22" y="26"/>
                    </a:cubicBezTo>
                    <a:cubicBezTo>
                      <a:pt x="38" y="8"/>
                      <a:pt x="62" y="0"/>
                      <a:pt x="93" y="0"/>
                    </a:cubicBezTo>
                    <a:cubicBezTo>
                      <a:pt x="119" y="0"/>
                      <a:pt x="139" y="4"/>
                      <a:pt x="155" y="11"/>
                    </a:cubicBezTo>
                    <a:cubicBezTo>
                      <a:pt x="171" y="19"/>
                      <a:pt x="183" y="30"/>
                      <a:pt x="192" y="45"/>
                    </a:cubicBezTo>
                    <a:cubicBezTo>
                      <a:pt x="202" y="60"/>
                      <a:pt x="208" y="79"/>
                      <a:pt x="211" y="102"/>
                    </a:cubicBezTo>
                    <a:cubicBezTo>
                      <a:pt x="211" y="103"/>
                      <a:pt x="211" y="103"/>
                      <a:pt x="211" y="103"/>
                    </a:cubicBezTo>
                    <a:cubicBezTo>
                      <a:pt x="211" y="107"/>
                      <a:pt x="208" y="110"/>
                      <a:pt x="205" y="110"/>
                    </a:cubicBezTo>
                    <a:close/>
                    <a:moveTo>
                      <a:pt x="131" y="77"/>
                    </a:moveTo>
                    <a:cubicBezTo>
                      <a:pt x="135" y="77"/>
                      <a:pt x="137" y="73"/>
                      <a:pt x="136" y="69"/>
                    </a:cubicBezTo>
                    <a:cubicBezTo>
                      <a:pt x="133" y="60"/>
                      <a:pt x="129" y="53"/>
                      <a:pt x="124" y="49"/>
                    </a:cubicBezTo>
                    <a:cubicBezTo>
                      <a:pt x="118" y="43"/>
                      <a:pt x="110" y="40"/>
                      <a:pt x="101" y="40"/>
                    </a:cubicBezTo>
                    <a:cubicBezTo>
                      <a:pt x="90" y="40"/>
                      <a:pt x="81" y="44"/>
                      <a:pt x="76" y="53"/>
                    </a:cubicBezTo>
                    <a:cubicBezTo>
                      <a:pt x="73" y="57"/>
                      <a:pt x="72" y="62"/>
                      <a:pt x="71" y="69"/>
                    </a:cubicBezTo>
                    <a:cubicBezTo>
                      <a:pt x="71" y="73"/>
                      <a:pt x="74" y="77"/>
                      <a:pt x="78" y="77"/>
                    </a:cubicBezTo>
                    <a:lnTo>
                      <a:pt x="131" y="7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13" name="Freeform 33">
                <a:extLst>
                  <a:ext uri="{FF2B5EF4-FFF2-40B4-BE49-F238E27FC236}">
                    <a16:creationId xmlns:a16="http://schemas.microsoft.com/office/drawing/2014/main" id="{3C3F4387-B3EB-439B-A34E-7F8FD08B6E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5421" y="3124491"/>
                <a:ext cx="239150" cy="211440"/>
              </a:xfrm>
              <a:custGeom>
                <a:avLst/>
                <a:gdLst>
                  <a:gd name="T0" fmla="*/ 150 w 210"/>
                  <a:gd name="T1" fmla="*/ 113 h 186"/>
                  <a:gd name="T2" fmla="*/ 203 w 210"/>
                  <a:gd name="T3" fmla="*/ 119 h 186"/>
                  <a:gd name="T4" fmla="*/ 209 w 210"/>
                  <a:gd name="T5" fmla="*/ 127 h 186"/>
                  <a:gd name="T6" fmla="*/ 197 w 210"/>
                  <a:gd name="T7" fmla="*/ 155 h 186"/>
                  <a:gd name="T8" fmla="*/ 169 w 210"/>
                  <a:gd name="T9" fmla="*/ 178 h 186"/>
                  <a:gd name="T10" fmla="*/ 121 w 210"/>
                  <a:gd name="T11" fmla="*/ 186 h 186"/>
                  <a:gd name="T12" fmla="*/ 73 w 210"/>
                  <a:gd name="T13" fmla="*/ 181 h 186"/>
                  <a:gd name="T14" fmla="*/ 39 w 210"/>
                  <a:gd name="T15" fmla="*/ 164 h 186"/>
                  <a:gd name="T16" fmla="*/ 14 w 210"/>
                  <a:gd name="T17" fmla="*/ 136 h 186"/>
                  <a:gd name="T18" fmla="*/ 2 w 210"/>
                  <a:gd name="T19" fmla="*/ 94 h 186"/>
                  <a:gd name="T20" fmla="*/ 6 w 210"/>
                  <a:gd name="T21" fmla="*/ 48 h 186"/>
                  <a:gd name="T22" fmla="*/ 22 w 210"/>
                  <a:gd name="T23" fmla="*/ 24 h 186"/>
                  <a:gd name="T24" fmla="*/ 45 w 210"/>
                  <a:gd name="T25" fmla="*/ 8 h 186"/>
                  <a:gd name="T26" fmla="*/ 95 w 210"/>
                  <a:gd name="T27" fmla="*/ 0 h 186"/>
                  <a:gd name="T28" fmla="*/ 163 w 210"/>
                  <a:gd name="T29" fmla="*/ 15 h 186"/>
                  <a:gd name="T30" fmla="*/ 197 w 210"/>
                  <a:gd name="T31" fmla="*/ 53 h 186"/>
                  <a:gd name="T32" fmla="*/ 193 w 210"/>
                  <a:gd name="T33" fmla="*/ 62 h 186"/>
                  <a:gd name="T34" fmla="*/ 143 w 210"/>
                  <a:gd name="T35" fmla="*/ 69 h 186"/>
                  <a:gd name="T36" fmla="*/ 135 w 210"/>
                  <a:gd name="T37" fmla="*/ 65 h 186"/>
                  <a:gd name="T38" fmla="*/ 124 w 210"/>
                  <a:gd name="T39" fmla="*/ 52 h 186"/>
                  <a:gd name="T40" fmla="*/ 102 w 210"/>
                  <a:gd name="T41" fmla="*/ 47 h 186"/>
                  <a:gd name="T42" fmla="*/ 76 w 210"/>
                  <a:gd name="T43" fmla="*/ 59 h 186"/>
                  <a:gd name="T44" fmla="*/ 70 w 210"/>
                  <a:gd name="T45" fmla="*/ 95 h 186"/>
                  <a:gd name="T46" fmla="*/ 84 w 210"/>
                  <a:gd name="T47" fmla="*/ 129 h 186"/>
                  <a:gd name="T48" fmla="*/ 112 w 210"/>
                  <a:gd name="T49" fmla="*/ 140 h 186"/>
                  <a:gd name="T50" fmla="*/ 134 w 210"/>
                  <a:gd name="T51" fmla="*/ 133 h 186"/>
                  <a:gd name="T52" fmla="*/ 144 w 210"/>
                  <a:gd name="T53" fmla="*/ 117 h 186"/>
                  <a:gd name="T54" fmla="*/ 150 w 210"/>
                  <a:gd name="T55" fmla="*/ 113 h 1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10" h="186">
                    <a:moveTo>
                      <a:pt x="150" y="113"/>
                    </a:moveTo>
                    <a:cubicBezTo>
                      <a:pt x="203" y="119"/>
                      <a:pt x="203" y="119"/>
                      <a:pt x="203" y="119"/>
                    </a:cubicBezTo>
                    <a:cubicBezTo>
                      <a:pt x="207" y="119"/>
                      <a:pt x="210" y="123"/>
                      <a:pt x="209" y="127"/>
                    </a:cubicBezTo>
                    <a:cubicBezTo>
                      <a:pt x="207" y="138"/>
                      <a:pt x="203" y="147"/>
                      <a:pt x="197" y="155"/>
                    </a:cubicBezTo>
                    <a:cubicBezTo>
                      <a:pt x="190" y="165"/>
                      <a:pt x="181" y="172"/>
                      <a:pt x="169" y="178"/>
                    </a:cubicBezTo>
                    <a:cubicBezTo>
                      <a:pt x="156" y="183"/>
                      <a:pt x="141" y="186"/>
                      <a:pt x="121" y="186"/>
                    </a:cubicBezTo>
                    <a:cubicBezTo>
                      <a:pt x="102" y="186"/>
                      <a:pt x="86" y="184"/>
                      <a:pt x="73" y="181"/>
                    </a:cubicBezTo>
                    <a:cubicBezTo>
                      <a:pt x="60" y="177"/>
                      <a:pt x="49" y="172"/>
                      <a:pt x="39" y="164"/>
                    </a:cubicBezTo>
                    <a:cubicBezTo>
                      <a:pt x="29" y="156"/>
                      <a:pt x="21" y="147"/>
                      <a:pt x="14" y="136"/>
                    </a:cubicBezTo>
                    <a:cubicBezTo>
                      <a:pt x="8" y="125"/>
                      <a:pt x="4" y="111"/>
                      <a:pt x="2" y="94"/>
                    </a:cubicBezTo>
                    <a:cubicBezTo>
                      <a:pt x="0" y="75"/>
                      <a:pt x="1" y="60"/>
                      <a:pt x="6" y="48"/>
                    </a:cubicBezTo>
                    <a:cubicBezTo>
                      <a:pt x="10" y="39"/>
                      <a:pt x="15" y="31"/>
                      <a:pt x="22" y="24"/>
                    </a:cubicBezTo>
                    <a:cubicBezTo>
                      <a:pt x="29" y="17"/>
                      <a:pt x="37" y="11"/>
                      <a:pt x="45" y="8"/>
                    </a:cubicBezTo>
                    <a:cubicBezTo>
                      <a:pt x="57" y="2"/>
                      <a:pt x="74" y="0"/>
                      <a:pt x="95" y="0"/>
                    </a:cubicBezTo>
                    <a:cubicBezTo>
                      <a:pt x="124" y="0"/>
                      <a:pt x="147" y="5"/>
                      <a:pt x="163" y="15"/>
                    </a:cubicBezTo>
                    <a:cubicBezTo>
                      <a:pt x="178" y="24"/>
                      <a:pt x="189" y="37"/>
                      <a:pt x="197" y="53"/>
                    </a:cubicBezTo>
                    <a:cubicBezTo>
                      <a:pt x="199" y="57"/>
                      <a:pt x="197" y="61"/>
                      <a:pt x="193" y="62"/>
                    </a:cubicBezTo>
                    <a:cubicBezTo>
                      <a:pt x="143" y="69"/>
                      <a:pt x="143" y="69"/>
                      <a:pt x="143" y="69"/>
                    </a:cubicBezTo>
                    <a:cubicBezTo>
                      <a:pt x="140" y="69"/>
                      <a:pt x="137" y="68"/>
                      <a:pt x="135" y="65"/>
                    </a:cubicBezTo>
                    <a:cubicBezTo>
                      <a:pt x="133" y="60"/>
                      <a:pt x="129" y="55"/>
                      <a:pt x="124" y="52"/>
                    </a:cubicBezTo>
                    <a:cubicBezTo>
                      <a:pt x="119" y="48"/>
                      <a:pt x="111" y="47"/>
                      <a:pt x="102" y="47"/>
                    </a:cubicBezTo>
                    <a:cubicBezTo>
                      <a:pt x="91" y="47"/>
                      <a:pt x="82" y="51"/>
                      <a:pt x="76" y="59"/>
                    </a:cubicBezTo>
                    <a:cubicBezTo>
                      <a:pt x="70" y="67"/>
                      <a:pt x="68" y="79"/>
                      <a:pt x="70" y="95"/>
                    </a:cubicBezTo>
                    <a:cubicBezTo>
                      <a:pt x="72" y="110"/>
                      <a:pt x="76" y="121"/>
                      <a:pt x="84" y="129"/>
                    </a:cubicBezTo>
                    <a:cubicBezTo>
                      <a:pt x="92" y="136"/>
                      <a:pt x="101" y="140"/>
                      <a:pt x="112" y="140"/>
                    </a:cubicBezTo>
                    <a:cubicBezTo>
                      <a:pt x="121" y="140"/>
                      <a:pt x="128" y="138"/>
                      <a:pt x="134" y="133"/>
                    </a:cubicBezTo>
                    <a:cubicBezTo>
                      <a:pt x="138" y="130"/>
                      <a:pt x="142" y="124"/>
                      <a:pt x="144" y="117"/>
                    </a:cubicBezTo>
                    <a:cubicBezTo>
                      <a:pt x="145" y="114"/>
                      <a:pt x="147" y="112"/>
                      <a:pt x="150" y="11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14" name="Freeform 34">
                <a:extLst>
                  <a:ext uri="{FF2B5EF4-FFF2-40B4-BE49-F238E27FC236}">
                    <a16:creationId xmlns:a16="http://schemas.microsoft.com/office/drawing/2014/main" id="{259F2C76-8029-4CAF-A68A-3AE833A1B1E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545052" y="3124491"/>
                <a:ext cx="240355" cy="211440"/>
              </a:xfrm>
              <a:custGeom>
                <a:avLst/>
                <a:gdLst>
                  <a:gd name="T0" fmla="*/ 205 w 211"/>
                  <a:gd name="T1" fmla="*/ 110 h 186"/>
                  <a:gd name="T2" fmla="*/ 82 w 211"/>
                  <a:gd name="T3" fmla="*/ 110 h 186"/>
                  <a:gd name="T4" fmla="*/ 76 w 211"/>
                  <a:gd name="T5" fmla="*/ 118 h 186"/>
                  <a:gd name="T6" fmla="*/ 86 w 211"/>
                  <a:gd name="T7" fmla="*/ 134 h 186"/>
                  <a:gd name="T8" fmla="*/ 113 w 211"/>
                  <a:gd name="T9" fmla="*/ 146 h 186"/>
                  <a:gd name="T10" fmla="*/ 132 w 211"/>
                  <a:gd name="T11" fmla="*/ 141 h 186"/>
                  <a:gd name="T12" fmla="*/ 140 w 211"/>
                  <a:gd name="T13" fmla="*/ 132 h 186"/>
                  <a:gd name="T14" fmla="*/ 146 w 211"/>
                  <a:gd name="T15" fmla="*/ 130 h 186"/>
                  <a:gd name="T16" fmla="*/ 200 w 211"/>
                  <a:gd name="T17" fmla="*/ 135 h 186"/>
                  <a:gd name="T18" fmla="*/ 206 w 211"/>
                  <a:gd name="T19" fmla="*/ 145 h 186"/>
                  <a:gd name="T20" fmla="*/ 177 w 211"/>
                  <a:gd name="T21" fmla="*/ 174 h 186"/>
                  <a:gd name="T22" fmla="*/ 116 w 211"/>
                  <a:gd name="T23" fmla="*/ 186 h 186"/>
                  <a:gd name="T24" fmla="*/ 59 w 211"/>
                  <a:gd name="T25" fmla="*/ 176 h 186"/>
                  <a:gd name="T26" fmla="*/ 22 w 211"/>
                  <a:gd name="T27" fmla="*/ 144 h 186"/>
                  <a:gd name="T28" fmla="*/ 3 w 211"/>
                  <a:gd name="T29" fmla="*/ 93 h 186"/>
                  <a:gd name="T30" fmla="*/ 22 w 211"/>
                  <a:gd name="T31" fmla="*/ 26 h 186"/>
                  <a:gd name="T32" fmla="*/ 93 w 211"/>
                  <a:gd name="T33" fmla="*/ 0 h 186"/>
                  <a:gd name="T34" fmla="*/ 155 w 211"/>
                  <a:gd name="T35" fmla="*/ 11 h 186"/>
                  <a:gd name="T36" fmla="*/ 192 w 211"/>
                  <a:gd name="T37" fmla="*/ 45 h 186"/>
                  <a:gd name="T38" fmla="*/ 210 w 211"/>
                  <a:gd name="T39" fmla="*/ 102 h 186"/>
                  <a:gd name="T40" fmla="*/ 211 w 211"/>
                  <a:gd name="T41" fmla="*/ 103 h 186"/>
                  <a:gd name="T42" fmla="*/ 205 w 211"/>
                  <a:gd name="T43" fmla="*/ 110 h 186"/>
                  <a:gd name="T44" fmla="*/ 131 w 211"/>
                  <a:gd name="T45" fmla="*/ 77 h 186"/>
                  <a:gd name="T46" fmla="*/ 136 w 211"/>
                  <a:gd name="T47" fmla="*/ 69 h 186"/>
                  <a:gd name="T48" fmla="*/ 124 w 211"/>
                  <a:gd name="T49" fmla="*/ 49 h 186"/>
                  <a:gd name="T50" fmla="*/ 100 w 211"/>
                  <a:gd name="T51" fmla="*/ 40 h 186"/>
                  <a:gd name="T52" fmla="*/ 76 w 211"/>
                  <a:gd name="T53" fmla="*/ 53 h 186"/>
                  <a:gd name="T54" fmla="*/ 71 w 211"/>
                  <a:gd name="T55" fmla="*/ 69 h 186"/>
                  <a:gd name="T56" fmla="*/ 78 w 211"/>
                  <a:gd name="T57" fmla="*/ 77 h 186"/>
                  <a:gd name="T58" fmla="*/ 131 w 211"/>
                  <a:gd name="T59" fmla="*/ 77 h 1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11" h="186">
                    <a:moveTo>
                      <a:pt x="205" y="110"/>
                    </a:moveTo>
                    <a:cubicBezTo>
                      <a:pt x="82" y="110"/>
                      <a:pt x="82" y="110"/>
                      <a:pt x="82" y="110"/>
                    </a:cubicBezTo>
                    <a:cubicBezTo>
                      <a:pt x="78" y="110"/>
                      <a:pt x="75" y="114"/>
                      <a:pt x="76" y="118"/>
                    </a:cubicBezTo>
                    <a:cubicBezTo>
                      <a:pt x="79" y="125"/>
                      <a:pt x="82" y="130"/>
                      <a:pt x="86" y="134"/>
                    </a:cubicBezTo>
                    <a:cubicBezTo>
                      <a:pt x="93" y="142"/>
                      <a:pt x="102" y="146"/>
                      <a:pt x="113" y="146"/>
                    </a:cubicBezTo>
                    <a:cubicBezTo>
                      <a:pt x="120" y="146"/>
                      <a:pt x="126" y="144"/>
                      <a:pt x="132" y="141"/>
                    </a:cubicBezTo>
                    <a:cubicBezTo>
                      <a:pt x="135" y="139"/>
                      <a:pt x="137" y="136"/>
                      <a:pt x="140" y="132"/>
                    </a:cubicBezTo>
                    <a:cubicBezTo>
                      <a:pt x="142" y="131"/>
                      <a:pt x="144" y="130"/>
                      <a:pt x="146" y="130"/>
                    </a:cubicBezTo>
                    <a:cubicBezTo>
                      <a:pt x="200" y="135"/>
                      <a:pt x="200" y="135"/>
                      <a:pt x="200" y="135"/>
                    </a:cubicBezTo>
                    <a:cubicBezTo>
                      <a:pt x="205" y="135"/>
                      <a:pt x="208" y="141"/>
                      <a:pt x="206" y="145"/>
                    </a:cubicBezTo>
                    <a:cubicBezTo>
                      <a:pt x="198" y="158"/>
                      <a:pt x="189" y="168"/>
                      <a:pt x="177" y="174"/>
                    </a:cubicBezTo>
                    <a:cubicBezTo>
                      <a:pt x="164" y="182"/>
                      <a:pt x="143" y="186"/>
                      <a:pt x="116" y="186"/>
                    </a:cubicBezTo>
                    <a:cubicBezTo>
                      <a:pt x="92" y="186"/>
                      <a:pt x="74" y="183"/>
                      <a:pt x="59" y="176"/>
                    </a:cubicBezTo>
                    <a:cubicBezTo>
                      <a:pt x="45" y="169"/>
                      <a:pt x="32" y="159"/>
                      <a:pt x="22" y="144"/>
                    </a:cubicBezTo>
                    <a:cubicBezTo>
                      <a:pt x="11" y="130"/>
                      <a:pt x="5" y="113"/>
                      <a:pt x="3" y="93"/>
                    </a:cubicBezTo>
                    <a:cubicBezTo>
                      <a:pt x="0" y="65"/>
                      <a:pt x="6" y="43"/>
                      <a:pt x="22" y="26"/>
                    </a:cubicBezTo>
                    <a:cubicBezTo>
                      <a:pt x="38" y="8"/>
                      <a:pt x="61" y="0"/>
                      <a:pt x="93" y="0"/>
                    </a:cubicBezTo>
                    <a:cubicBezTo>
                      <a:pt x="118" y="0"/>
                      <a:pt x="139" y="4"/>
                      <a:pt x="155" y="11"/>
                    </a:cubicBezTo>
                    <a:cubicBezTo>
                      <a:pt x="170" y="19"/>
                      <a:pt x="183" y="30"/>
                      <a:pt x="192" y="45"/>
                    </a:cubicBezTo>
                    <a:cubicBezTo>
                      <a:pt x="202" y="60"/>
                      <a:pt x="208" y="79"/>
                      <a:pt x="210" y="102"/>
                    </a:cubicBezTo>
                    <a:cubicBezTo>
                      <a:pt x="211" y="103"/>
                      <a:pt x="211" y="103"/>
                      <a:pt x="211" y="103"/>
                    </a:cubicBezTo>
                    <a:cubicBezTo>
                      <a:pt x="211" y="107"/>
                      <a:pt x="208" y="110"/>
                      <a:pt x="205" y="110"/>
                    </a:cubicBezTo>
                    <a:close/>
                    <a:moveTo>
                      <a:pt x="131" y="77"/>
                    </a:moveTo>
                    <a:cubicBezTo>
                      <a:pt x="135" y="77"/>
                      <a:pt x="137" y="73"/>
                      <a:pt x="136" y="69"/>
                    </a:cubicBezTo>
                    <a:cubicBezTo>
                      <a:pt x="133" y="60"/>
                      <a:pt x="129" y="53"/>
                      <a:pt x="124" y="49"/>
                    </a:cubicBezTo>
                    <a:cubicBezTo>
                      <a:pt x="118" y="43"/>
                      <a:pt x="110" y="40"/>
                      <a:pt x="100" y="40"/>
                    </a:cubicBezTo>
                    <a:cubicBezTo>
                      <a:pt x="90" y="40"/>
                      <a:pt x="81" y="44"/>
                      <a:pt x="76" y="53"/>
                    </a:cubicBezTo>
                    <a:cubicBezTo>
                      <a:pt x="73" y="57"/>
                      <a:pt x="72" y="62"/>
                      <a:pt x="71" y="69"/>
                    </a:cubicBezTo>
                    <a:cubicBezTo>
                      <a:pt x="71" y="73"/>
                      <a:pt x="74" y="77"/>
                      <a:pt x="78" y="77"/>
                    </a:cubicBezTo>
                    <a:lnTo>
                      <a:pt x="131" y="7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15" name="Freeform 35">
                <a:extLst>
                  <a:ext uri="{FF2B5EF4-FFF2-40B4-BE49-F238E27FC236}">
                    <a16:creationId xmlns:a16="http://schemas.microsoft.com/office/drawing/2014/main" id="{0D48CEB2-92D3-40E8-B845-1DA00FDBD9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8297" y="3124491"/>
                <a:ext cx="367459" cy="207223"/>
              </a:xfrm>
              <a:custGeom>
                <a:avLst/>
                <a:gdLst>
                  <a:gd name="T0" fmla="*/ 7 w 323"/>
                  <a:gd name="T1" fmla="*/ 4 h 182"/>
                  <a:gd name="T2" fmla="*/ 58 w 323"/>
                  <a:gd name="T3" fmla="*/ 4 h 182"/>
                  <a:gd name="T4" fmla="*/ 65 w 323"/>
                  <a:gd name="T5" fmla="*/ 10 h 182"/>
                  <a:gd name="T6" fmla="*/ 65 w 323"/>
                  <a:gd name="T7" fmla="*/ 14 h 182"/>
                  <a:gd name="T8" fmla="*/ 76 w 323"/>
                  <a:gd name="T9" fmla="*/ 19 h 182"/>
                  <a:gd name="T10" fmla="*/ 92 w 323"/>
                  <a:gd name="T11" fmla="*/ 7 h 182"/>
                  <a:gd name="T12" fmla="*/ 125 w 323"/>
                  <a:gd name="T13" fmla="*/ 0 h 182"/>
                  <a:gd name="T14" fmla="*/ 160 w 323"/>
                  <a:gd name="T15" fmla="*/ 7 h 182"/>
                  <a:gd name="T16" fmla="*/ 178 w 323"/>
                  <a:gd name="T17" fmla="*/ 23 h 182"/>
                  <a:gd name="T18" fmla="*/ 188 w 323"/>
                  <a:gd name="T19" fmla="*/ 24 h 182"/>
                  <a:gd name="T20" fmla="*/ 209 w 323"/>
                  <a:gd name="T21" fmla="*/ 6 h 182"/>
                  <a:gd name="T22" fmla="*/ 241 w 323"/>
                  <a:gd name="T23" fmla="*/ 0 h 182"/>
                  <a:gd name="T24" fmla="*/ 288 w 323"/>
                  <a:gd name="T25" fmla="*/ 17 h 182"/>
                  <a:gd name="T26" fmla="*/ 310 w 323"/>
                  <a:gd name="T27" fmla="*/ 70 h 182"/>
                  <a:gd name="T28" fmla="*/ 322 w 323"/>
                  <a:gd name="T29" fmla="*/ 176 h 182"/>
                  <a:gd name="T30" fmla="*/ 317 w 323"/>
                  <a:gd name="T31" fmla="*/ 182 h 182"/>
                  <a:gd name="T32" fmla="*/ 261 w 323"/>
                  <a:gd name="T33" fmla="*/ 182 h 182"/>
                  <a:gd name="T34" fmla="*/ 254 w 323"/>
                  <a:gd name="T35" fmla="*/ 176 h 182"/>
                  <a:gd name="T36" fmla="*/ 243 w 323"/>
                  <a:gd name="T37" fmla="*/ 80 h 182"/>
                  <a:gd name="T38" fmla="*/ 236 w 323"/>
                  <a:gd name="T39" fmla="*/ 62 h 182"/>
                  <a:gd name="T40" fmla="*/ 218 w 323"/>
                  <a:gd name="T41" fmla="*/ 53 h 182"/>
                  <a:gd name="T42" fmla="*/ 200 w 323"/>
                  <a:gd name="T43" fmla="*/ 62 h 182"/>
                  <a:gd name="T44" fmla="*/ 196 w 323"/>
                  <a:gd name="T45" fmla="*/ 90 h 182"/>
                  <a:gd name="T46" fmla="*/ 205 w 323"/>
                  <a:gd name="T47" fmla="*/ 176 h 182"/>
                  <a:gd name="T48" fmla="*/ 200 w 323"/>
                  <a:gd name="T49" fmla="*/ 182 h 182"/>
                  <a:gd name="T50" fmla="*/ 144 w 323"/>
                  <a:gd name="T51" fmla="*/ 182 h 182"/>
                  <a:gd name="T52" fmla="*/ 137 w 323"/>
                  <a:gd name="T53" fmla="*/ 176 h 182"/>
                  <a:gd name="T54" fmla="*/ 126 w 323"/>
                  <a:gd name="T55" fmla="*/ 84 h 182"/>
                  <a:gd name="T56" fmla="*/ 123 w 323"/>
                  <a:gd name="T57" fmla="*/ 68 h 182"/>
                  <a:gd name="T58" fmla="*/ 114 w 323"/>
                  <a:gd name="T59" fmla="*/ 57 h 182"/>
                  <a:gd name="T60" fmla="*/ 101 w 323"/>
                  <a:gd name="T61" fmla="*/ 53 h 182"/>
                  <a:gd name="T62" fmla="*/ 83 w 323"/>
                  <a:gd name="T63" fmla="*/ 62 h 182"/>
                  <a:gd name="T64" fmla="*/ 79 w 323"/>
                  <a:gd name="T65" fmla="*/ 91 h 182"/>
                  <a:gd name="T66" fmla="*/ 88 w 323"/>
                  <a:gd name="T67" fmla="*/ 176 h 182"/>
                  <a:gd name="T68" fmla="*/ 82 w 323"/>
                  <a:gd name="T69" fmla="*/ 182 h 182"/>
                  <a:gd name="T70" fmla="*/ 27 w 323"/>
                  <a:gd name="T71" fmla="*/ 182 h 182"/>
                  <a:gd name="T72" fmla="*/ 20 w 323"/>
                  <a:gd name="T73" fmla="*/ 176 h 182"/>
                  <a:gd name="T74" fmla="*/ 1 w 323"/>
                  <a:gd name="T75" fmla="*/ 10 h 182"/>
                  <a:gd name="T76" fmla="*/ 7 w 323"/>
                  <a:gd name="T77" fmla="*/ 4 h 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323" h="182">
                    <a:moveTo>
                      <a:pt x="7" y="4"/>
                    </a:moveTo>
                    <a:cubicBezTo>
                      <a:pt x="58" y="4"/>
                      <a:pt x="58" y="4"/>
                      <a:pt x="58" y="4"/>
                    </a:cubicBezTo>
                    <a:cubicBezTo>
                      <a:pt x="61" y="4"/>
                      <a:pt x="64" y="7"/>
                      <a:pt x="65" y="10"/>
                    </a:cubicBezTo>
                    <a:cubicBezTo>
                      <a:pt x="65" y="14"/>
                      <a:pt x="65" y="14"/>
                      <a:pt x="65" y="14"/>
                    </a:cubicBezTo>
                    <a:cubicBezTo>
                      <a:pt x="66" y="19"/>
                      <a:pt x="73" y="22"/>
                      <a:pt x="76" y="19"/>
                    </a:cubicBezTo>
                    <a:cubicBezTo>
                      <a:pt x="81" y="13"/>
                      <a:pt x="87" y="9"/>
                      <a:pt x="92" y="7"/>
                    </a:cubicBezTo>
                    <a:cubicBezTo>
                      <a:pt x="101" y="2"/>
                      <a:pt x="112" y="0"/>
                      <a:pt x="125" y="0"/>
                    </a:cubicBezTo>
                    <a:cubicBezTo>
                      <a:pt x="139" y="0"/>
                      <a:pt x="151" y="2"/>
                      <a:pt x="160" y="7"/>
                    </a:cubicBezTo>
                    <a:cubicBezTo>
                      <a:pt x="167" y="11"/>
                      <a:pt x="173" y="16"/>
                      <a:pt x="178" y="23"/>
                    </a:cubicBezTo>
                    <a:cubicBezTo>
                      <a:pt x="181" y="26"/>
                      <a:pt x="185" y="27"/>
                      <a:pt x="188" y="24"/>
                    </a:cubicBezTo>
                    <a:cubicBezTo>
                      <a:pt x="195" y="15"/>
                      <a:pt x="203" y="9"/>
                      <a:pt x="209" y="6"/>
                    </a:cubicBezTo>
                    <a:cubicBezTo>
                      <a:pt x="218" y="2"/>
                      <a:pt x="229" y="0"/>
                      <a:pt x="241" y="0"/>
                    </a:cubicBezTo>
                    <a:cubicBezTo>
                      <a:pt x="261" y="0"/>
                      <a:pt x="276" y="5"/>
                      <a:pt x="288" y="17"/>
                    </a:cubicBezTo>
                    <a:cubicBezTo>
                      <a:pt x="300" y="28"/>
                      <a:pt x="308" y="46"/>
                      <a:pt x="310" y="70"/>
                    </a:cubicBezTo>
                    <a:cubicBezTo>
                      <a:pt x="322" y="176"/>
                      <a:pt x="322" y="176"/>
                      <a:pt x="322" y="176"/>
                    </a:cubicBezTo>
                    <a:cubicBezTo>
                      <a:pt x="323" y="179"/>
                      <a:pt x="320" y="182"/>
                      <a:pt x="317" y="182"/>
                    </a:cubicBezTo>
                    <a:cubicBezTo>
                      <a:pt x="261" y="182"/>
                      <a:pt x="261" y="182"/>
                      <a:pt x="261" y="182"/>
                    </a:cubicBezTo>
                    <a:cubicBezTo>
                      <a:pt x="257" y="182"/>
                      <a:pt x="254" y="179"/>
                      <a:pt x="254" y="176"/>
                    </a:cubicBezTo>
                    <a:cubicBezTo>
                      <a:pt x="243" y="80"/>
                      <a:pt x="243" y="80"/>
                      <a:pt x="243" y="80"/>
                    </a:cubicBezTo>
                    <a:cubicBezTo>
                      <a:pt x="242" y="72"/>
                      <a:pt x="240" y="66"/>
                      <a:pt x="236" y="62"/>
                    </a:cubicBezTo>
                    <a:cubicBezTo>
                      <a:pt x="231" y="56"/>
                      <a:pt x="225" y="53"/>
                      <a:pt x="218" y="53"/>
                    </a:cubicBezTo>
                    <a:cubicBezTo>
                      <a:pt x="210" y="53"/>
                      <a:pt x="204" y="56"/>
                      <a:pt x="200" y="62"/>
                    </a:cubicBezTo>
                    <a:cubicBezTo>
                      <a:pt x="195" y="68"/>
                      <a:pt x="194" y="77"/>
                      <a:pt x="196" y="90"/>
                    </a:cubicBezTo>
                    <a:cubicBezTo>
                      <a:pt x="205" y="176"/>
                      <a:pt x="205" y="176"/>
                      <a:pt x="205" y="176"/>
                    </a:cubicBezTo>
                    <a:cubicBezTo>
                      <a:pt x="206" y="179"/>
                      <a:pt x="203" y="182"/>
                      <a:pt x="200" y="182"/>
                    </a:cubicBezTo>
                    <a:cubicBezTo>
                      <a:pt x="144" y="182"/>
                      <a:pt x="144" y="182"/>
                      <a:pt x="144" y="182"/>
                    </a:cubicBezTo>
                    <a:cubicBezTo>
                      <a:pt x="140" y="182"/>
                      <a:pt x="137" y="179"/>
                      <a:pt x="137" y="176"/>
                    </a:cubicBezTo>
                    <a:cubicBezTo>
                      <a:pt x="126" y="84"/>
                      <a:pt x="126" y="84"/>
                      <a:pt x="126" y="84"/>
                    </a:cubicBezTo>
                    <a:cubicBezTo>
                      <a:pt x="125" y="76"/>
                      <a:pt x="124" y="71"/>
                      <a:pt x="123" y="68"/>
                    </a:cubicBezTo>
                    <a:cubicBezTo>
                      <a:pt x="121" y="63"/>
                      <a:pt x="118" y="60"/>
                      <a:pt x="114" y="57"/>
                    </a:cubicBezTo>
                    <a:cubicBezTo>
                      <a:pt x="110" y="54"/>
                      <a:pt x="106" y="53"/>
                      <a:pt x="101" y="53"/>
                    </a:cubicBezTo>
                    <a:cubicBezTo>
                      <a:pt x="93" y="53"/>
                      <a:pt x="87" y="56"/>
                      <a:pt x="83" y="62"/>
                    </a:cubicBezTo>
                    <a:cubicBezTo>
                      <a:pt x="78" y="68"/>
                      <a:pt x="77" y="78"/>
                      <a:pt x="79" y="91"/>
                    </a:cubicBezTo>
                    <a:cubicBezTo>
                      <a:pt x="88" y="176"/>
                      <a:pt x="88" y="176"/>
                      <a:pt x="88" y="176"/>
                    </a:cubicBezTo>
                    <a:cubicBezTo>
                      <a:pt x="89" y="179"/>
                      <a:pt x="86" y="182"/>
                      <a:pt x="82" y="182"/>
                    </a:cubicBezTo>
                    <a:cubicBezTo>
                      <a:pt x="27" y="182"/>
                      <a:pt x="27" y="182"/>
                      <a:pt x="27" y="182"/>
                    </a:cubicBezTo>
                    <a:cubicBezTo>
                      <a:pt x="23" y="182"/>
                      <a:pt x="20" y="179"/>
                      <a:pt x="20" y="176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0" y="7"/>
                      <a:pt x="3" y="4"/>
                      <a:pt x="7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16" name="Freeform 36">
                <a:extLst>
                  <a:ext uri="{FF2B5EF4-FFF2-40B4-BE49-F238E27FC236}">
                    <a16:creationId xmlns:a16="http://schemas.microsoft.com/office/drawing/2014/main" id="{813E2083-07AF-4DAC-BE27-E601449C72D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192021" y="3051601"/>
                <a:ext cx="244571" cy="284329"/>
              </a:xfrm>
              <a:custGeom>
                <a:avLst/>
                <a:gdLst>
                  <a:gd name="T0" fmla="*/ 6 w 215"/>
                  <a:gd name="T1" fmla="*/ 0 h 250"/>
                  <a:gd name="T2" fmla="*/ 62 w 215"/>
                  <a:gd name="T3" fmla="*/ 0 h 250"/>
                  <a:gd name="T4" fmla="*/ 69 w 215"/>
                  <a:gd name="T5" fmla="*/ 6 h 250"/>
                  <a:gd name="T6" fmla="*/ 76 w 215"/>
                  <a:gd name="T7" fmla="*/ 71 h 250"/>
                  <a:gd name="T8" fmla="*/ 87 w 215"/>
                  <a:gd name="T9" fmla="*/ 76 h 250"/>
                  <a:gd name="T10" fmla="*/ 99 w 215"/>
                  <a:gd name="T11" fmla="*/ 69 h 250"/>
                  <a:gd name="T12" fmla="*/ 128 w 215"/>
                  <a:gd name="T13" fmla="*/ 64 h 250"/>
                  <a:gd name="T14" fmla="*/ 184 w 215"/>
                  <a:gd name="T15" fmla="*/ 87 h 250"/>
                  <a:gd name="T16" fmla="*/ 213 w 215"/>
                  <a:gd name="T17" fmla="*/ 154 h 250"/>
                  <a:gd name="T18" fmla="*/ 209 w 215"/>
                  <a:gd name="T19" fmla="*/ 206 h 250"/>
                  <a:gd name="T20" fmla="*/ 186 w 215"/>
                  <a:gd name="T21" fmla="*/ 239 h 250"/>
                  <a:gd name="T22" fmla="*/ 149 w 215"/>
                  <a:gd name="T23" fmla="*/ 250 h 250"/>
                  <a:gd name="T24" fmla="*/ 115 w 215"/>
                  <a:gd name="T25" fmla="*/ 242 h 250"/>
                  <a:gd name="T26" fmla="*/ 101 w 215"/>
                  <a:gd name="T27" fmla="*/ 232 h 250"/>
                  <a:gd name="T28" fmla="*/ 90 w 215"/>
                  <a:gd name="T29" fmla="*/ 237 h 250"/>
                  <a:gd name="T30" fmla="*/ 90 w 215"/>
                  <a:gd name="T31" fmla="*/ 240 h 250"/>
                  <a:gd name="T32" fmla="*/ 85 w 215"/>
                  <a:gd name="T33" fmla="*/ 246 h 250"/>
                  <a:gd name="T34" fmla="*/ 34 w 215"/>
                  <a:gd name="T35" fmla="*/ 246 h 250"/>
                  <a:gd name="T36" fmla="*/ 26 w 215"/>
                  <a:gd name="T37" fmla="*/ 240 h 250"/>
                  <a:gd name="T38" fmla="*/ 0 w 215"/>
                  <a:gd name="T39" fmla="*/ 6 h 250"/>
                  <a:gd name="T40" fmla="*/ 6 w 215"/>
                  <a:gd name="T41" fmla="*/ 0 h 250"/>
                  <a:gd name="T42" fmla="*/ 86 w 215"/>
                  <a:gd name="T43" fmla="*/ 156 h 250"/>
                  <a:gd name="T44" fmla="*/ 98 w 215"/>
                  <a:gd name="T45" fmla="*/ 190 h 250"/>
                  <a:gd name="T46" fmla="*/ 121 w 215"/>
                  <a:gd name="T47" fmla="*/ 200 h 250"/>
                  <a:gd name="T48" fmla="*/ 141 w 215"/>
                  <a:gd name="T49" fmla="*/ 190 h 250"/>
                  <a:gd name="T50" fmla="*/ 145 w 215"/>
                  <a:gd name="T51" fmla="*/ 156 h 250"/>
                  <a:gd name="T52" fmla="*/ 133 w 215"/>
                  <a:gd name="T53" fmla="*/ 125 h 250"/>
                  <a:gd name="T54" fmla="*/ 112 w 215"/>
                  <a:gd name="T55" fmla="*/ 115 h 250"/>
                  <a:gd name="T56" fmla="*/ 91 w 215"/>
                  <a:gd name="T57" fmla="*/ 125 h 250"/>
                  <a:gd name="T58" fmla="*/ 86 w 215"/>
                  <a:gd name="T59" fmla="*/ 156 h 2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15" h="250">
                    <a:moveTo>
                      <a:pt x="6" y="0"/>
                    </a:moveTo>
                    <a:cubicBezTo>
                      <a:pt x="62" y="0"/>
                      <a:pt x="62" y="0"/>
                      <a:pt x="62" y="0"/>
                    </a:cubicBezTo>
                    <a:cubicBezTo>
                      <a:pt x="65" y="0"/>
                      <a:pt x="69" y="3"/>
                      <a:pt x="69" y="6"/>
                    </a:cubicBezTo>
                    <a:cubicBezTo>
                      <a:pt x="76" y="71"/>
                      <a:pt x="76" y="71"/>
                      <a:pt x="76" y="71"/>
                    </a:cubicBezTo>
                    <a:cubicBezTo>
                      <a:pt x="77" y="76"/>
                      <a:pt x="83" y="79"/>
                      <a:pt x="87" y="76"/>
                    </a:cubicBezTo>
                    <a:cubicBezTo>
                      <a:pt x="91" y="73"/>
                      <a:pt x="95" y="71"/>
                      <a:pt x="99" y="69"/>
                    </a:cubicBezTo>
                    <a:cubicBezTo>
                      <a:pt x="108" y="65"/>
                      <a:pt x="117" y="64"/>
                      <a:pt x="128" y="64"/>
                    </a:cubicBezTo>
                    <a:cubicBezTo>
                      <a:pt x="149" y="64"/>
                      <a:pt x="168" y="71"/>
                      <a:pt x="184" y="87"/>
                    </a:cubicBezTo>
                    <a:cubicBezTo>
                      <a:pt x="200" y="103"/>
                      <a:pt x="210" y="125"/>
                      <a:pt x="213" y="154"/>
                    </a:cubicBezTo>
                    <a:cubicBezTo>
                      <a:pt x="215" y="174"/>
                      <a:pt x="214" y="191"/>
                      <a:pt x="209" y="206"/>
                    </a:cubicBezTo>
                    <a:cubicBezTo>
                      <a:pt x="204" y="221"/>
                      <a:pt x="197" y="232"/>
                      <a:pt x="186" y="239"/>
                    </a:cubicBezTo>
                    <a:cubicBezTo>
                      <a:pt x="175" y="246"/>
                      <a:pt x="163" y="250"/>
                      <a:pt x="149" y="250"/>
                    </a:cubicBezTo>
                    <a:cubicBezTo>
                      <a:pt x="137" y="250"/>
                      <a:pt x="126" y="248"/>
                      <a:pt x="115" y="242"/>
                    </a:cubicBezTo>
                    <a:cubicBezTo>
                      <a:pt x="111" y="240"/>
                      <a:pt x="106" y="237"/>
                      <a:pt x="101" y="232"/>
                    </a:cubicBezTo>
                    <a:cubicBezTo>
                      <a:pt x="96" y="228"/>
                      <a:pt x="89" y="231"/>
                      <a:pt x="90" y="237"/>
                    </a:cubicBezTo>
                    <a:cubicBezTo>
                      <a:pt x="90" y="240"/>
                      <a:pt x="90" y="240"/>
                      <a:pt x="90" y="240"/>
                    </a:cubicBezTo>
                    <a:cubicBezTo>
                      <a:pt x="91" y="243"/>
                      <a:pt x="88" y="246"/>
                      <a:pt x="85" y="246"/>
                    </a:cubicBezTo>
                    <a:cubicBezTo>
                      <a:pt x="34" y="246"/>
                      <a:pt x="34" y="246"/>
                      <a:pt x="34" y="246"/>
                    </a:cubicBezTo>
                    <a:cubicBezTo>
                      <a:pt x="30" y="246"/>
                      <a:pt x="27" y="243"/>
                      <a:pt x="26" y="240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3"/>
                      <a:pt x="2" y="0"/>
                      <a:pt x="6" y="0"/>
                    </a:cubicBezTo>
                    <a:close/>
                    <a:moveTo>
                      <a:pt x="86" y="156"/>
                    </a:moveTo>
                    <a:cubicBezTo>
                      <a:pt x="87" y="172"/>
                      <a:pt x="91" y="183"/>
                      <a:pt x="98" y="190"/>
                    </a:cubicBezTo>
                    <a:cubicBezTo>
                      <a:pt x="105" y="197"/>
                      <a:pt x="112" y="200"/>
                      <a:pt x="121" y="200"/>
                    </a:cubicBezTo>
                    <a:cubicBezTo>
                      <a:pt x="129" y="200"/>
                      <a:pt x="136" y="197"/>
                      <a:pt x="141" y="190"/>
                    </a:cubicBezTo>
                    <a:cubicBezTo>
                      <a:pt x="145" y="183"/>
                      <a:pt x="147" y="172"/>
                      <a:pt x="145" y="156"/>
                    </a:cubicBezTo>
                    <a:cubicBezTo>
                      <a:pt x="143" y="142"/>
                      <a:pt x="139" y="131"/>
                      <a:pt x="133" y="125"/>
                    </a:cubicBezTo>
                    <a:cubicBezTo>
                      <a:pt x="127" y="118"/>
                      <a:pt x="120" y="115"/>
                      <a:pt x="112" y="115"/>
                    </a:cubicBezTo>
                    <a:cubicBezTo>
                      <a:pt x="103" y="115"/>
                      <a:pt x="96" y="118"/>
                      <a:pt x="91" y="125"/>
                    </a:cubicBezTo>
                    <a:cubicBezTo>
                      <a:pt x="86" y="132"/>
                      <a:pt x="84" y="142"/>
                      <a:pt x="86" y="15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17" name="Freeform 37">
                <a:extLst>
                  <a:ext uri="{FF2B5EF4-FFF2-40B4-BE49-F238E27FC236}">
                    <a16:creationId xmlns:a16="http://schemas.microsoft.com/office/drawing/2014/main" id="{F0131B60-3C2E-403D-9FE1-3B52C3035CE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459483" y="3124491"/>
                <a:ext cx="240355" cy="211440"/>
              </a:xfrm>
              <a:custGeom>
                <a:avLst/>
                <a:gdLst>
                  <a:gd name="T0" fmla="*/ 205 w 211"/>
                  <a:gd name="T1" fmla="*/ 110 h 186"/>
                  <a:gd name="T2" fmla="*/ 82 w 211"/>
                  <a:gd name="T3" fmla="*/ 110 h 186"/>
                  <a:gd name="T4" fmla="*/ 76 w 211"/>
                  <a:gd name="T5" fmla="*/ 118 h 186"/>
                  <a:gd name="T6" fmla="*/ 86 w 211"/>
                  <a:gd name="T7" fmla="*/ 134 h 186"/>
                  <a:gd name="T8" fmla="*/ 113 w 211"/>
                  <a:gd name="T9" fmla="*/ 146 h 186"/>
                  <a:gd name="T10" fmla="*/ 132 w 211"/>
                  <a:gd name="T11" fmla="*/ 141 h 186"/>
                  <a:gd name="T12" fmla="*/ 140 w 211"/>
                  <a:gd name="T13" fmla="*/ 132 h 186"/>
                  <a:gd name="T14" fmla="*/ 146 w 211"/>
                  <a:gd name="T15" fmla="*/ 130 h 186"/>
                  <a:gd name="T16" fmla="*/ 200 w 211"/>
                  <a:gd name="T17" fmla="*/ 135 h 186"/>
                  <a:gd name="T18" fmla="*/ 205 w 211"/>
                  <a:gd name="T19" fmla="*/ 145 h 186"/>
                  <a:gd name="T20" fmla="*/ 177 w 211"/>
                  <a:gd name="T21" fmla="*/ 174 h 186"/>
                  <a:gd name="T22" fmla="*/ 116 w 211"/>
                  <a:gd name="T23" fmla="*/ 186 h 186"/>
                  <a:gd name="T24" fmla="*/ 59 w 211"/>
                  <a:gd name="T25" fmla="*/ 176 h 186"/>
                  <a:gd name="T26" fmla="*/ 22 w 211"/>
                  <a:gd name="T27" fmla="*/ 144 h 186"/>
                  <a:gd name="T28" fmla="*/ 3 w 211"/>
                  <a:gd name="T29" fmla="*/ 93 h 186"/>
                  <a:gd name="T30" fmla="*/ 22 w 211"/>
                  <a:gd name="T31" fmla="*/ 26 h 186"/>
                  <a:gd name="T32" fmla="*/ 93 w 211"/>
                  <a:gd name="T33" fmla="*/ 0 h 186"/>
                  <a:gd name="T34" fmla="*/ 155 w 211"/>
                  <a:gd name="T35" fmla="*/ 11 h 186"/>
                  <a:gd name="T36" fmla="*/ 192 w 211"/>
                  <a:gd name="T37" fmla="*/ 45 h 186"/>
                  <a:gd name="T38" fmla="*/ 210 w 211"/>
                  <a:gd name="T39" fmla="*/ 102 h 186"/>
                  <a:gd name="T40" fmla="*/ 210 w 211"/>
                  <a:gd name="T41" fmla="*/ 103 h 186"/>
                  <a:gd name="T42" fmla="*/ 205 w 211"/>
                  <a:gd name="T43" fmla="*/ 110 h 186"/>
                  <a:gd name="T44" fmla="*/ 130 w 211"/>
                  <a:gd name="T45" fmla="*/ 77 h 186"/>
                  <a:gd name="T46" fmla="*/ 136 w 211"/>
                  <a:gd name="T47" fmla="*/ 69 h 186"/>
                  <a:gd name="T48" fmla="*/ 124 w 211"/>
                  <a:gd name="T49" fmla="*/ 49 h 186"/>
                  <a:gd name="T50" fmla="*/ 100 w 211"/>
                  <a:gd name="T51" fmla="*/ 40 h 186"/>
                  <a:gd name="T52" fmla="*/ 76 w 211"/>
                  <a:gd name="T53" fmla="*/ 53 h 186"/>
                  <a:gd name="T54" fmla="*/ 71 w 211"/>
                  <a:gd name="T55" fmla="*/ 69 h 186"/>
                  <a:gd name="T56" fmla="*/ 78 w 211"/>
                  <a:gd name="T57" fmla="*/ 77 h 186"/>
                  <a:gd name="T58" fmla="*/ 130 w 211"/>
                  <a:gd name="T59" fmla="*/ 77 h 1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11" h="186">
                    <a:moveTo>
                      <a:pt x="205" y="110"/>
                    </a:moveTo>
                    <a:cubicBezTo>
                      <a:pt x="82" y="110"/>
                      <a:pt x="82" y="110"/>
                      <a:pt x="82" y="110"/>
                    </a:cubicBezTo>
                    <a:cubicBezTo>
                      <a:pt x="78" y="110"/>
                      <a:pt x="75" y="114"/>
                      <a:pt x="76" y="118"/>
                    </a:cubicBezTo>
                    <a:cubicBezTo>
                      <a:pt x="79" y="125"/>
                      <a:pt x="82" y="130"/>
                      <a:pt x="86" y="134"/>
                    </a:cubicBezTo>
                    <a:cubicBezTo>
                      <a:pt x="93" y="142"/>
                      <a:pt x="102" y="146"/>
                      <a:pt x="113" y="146"/>
                    </a:cubicBezTo>
                    <a:cubicBezTo>
                      <a:pt x="120" y="146"/>
                      <a:pt x="126" y="144"/>
                      <a:pt x="132" y="141"/>
                    </a:cubicBezTo>
                    <a:cubicBezTo>
                      <a:pt x="134" y="139"/>
                      <a:pt x="137" y="136"/>
                      <a:pt x="140" y="132"/>
                    </a:cubicBezTo>
                    <a:cubicBezTo>
                      <a:pt x="142" y="131"/>
                      <a:pt x="143" y="130"/>
                      <a:pt x="146" y="130"/>
                    </a:cubicBezTo>
                    <a:cubicBezTo>
                      <a:pt x="200" y="135"/>
                      <a:pt x="200" y="135"/>
                      <a:pt x="200" y="135"/>
                    </a:cubicBezTo>
                    <a:cubicBezTo>
                      <a:pt x="205" y="135"/>
                      <a:pt x="208" y="141"/>
                      <a:pt x="205" y="145"/>
                    </a:cubicBezTo>
                    <a:cubicBezTo>
                      <a:pt x="198" y="158"/>
                      <a:pt x="189" y="168"/>
                      <a:pt x="177" y="174"/>
                    </a:cubicBezTo>
                    <a:cubicBezTo>
                      <a:pt x="164" y="182"/>
                      <a:pt x="143" y="186"/>
                      <a:pt x="116" y="186"/>
                    </a:cubicBezTo>
                    <a:cubicBezTo>
                      <a:pt x="92" y="186"/>
                      <a:pt x="73" y="183"/>
                      <a:pt x="59" y="176"/>
                    </a:cubicBezTo>
                    <a:cubicBezTo>
                      <a:pt x="45" y="169"/>
                      <a:pt x="32" y="159"/>
                      <a:pt x="22" y="144"/>
                    </a:cubicBezTo>
                    <a:cubicBezTo>
                      <a:pt x="11" y="130"/>
                      <a:pt x="5" y="113"/>
                      <a:pt x="3" y="93"/>
                    </a:cubicBezTo>
                    <a:cubicBezTo>
                      <a:pt x="0" y="65"/>
                      <a:pt x="6" y="43"/>
                      <a:pt x="22" y="26"/>
                    </a:cubicBezTo>
                    <a:cubicBezTo>
                      <a:pt x="38" y="8"/>
                      <a:pt x="61" y="0"/>
                      <a:pt x="93" y="0"/>
                    </a:cubicBezTo>
                    <a:cubicBezTo>
                      <a:pt x="118" y="0"/>
                      <a:pt x="139" y="4"/>
                      <a:pt x="155" y="11"/>
                    </a:cubicBezTo>
                    <a:cubicBezTo>
                      <a:pt x="170" y="19"/>
                      <a:pt x="183" y="30"/>
                      <a:pt x="192" y="45"/>
                    </a:cubicBezTo>
                    <a:cubicBezTo>
                      <a:pt x="202" y="60"/>
                      <a:pt x="208" y="79"/>
                      <a:pt x="210" y="102"/>
                    </a:cubicBezTo>
                    <a:cubicBezTo>
                      <a:pt x="210" y="103"/>
                      <a:pt x="210" y="103"/>
                      <a:pt x="210" y="103"/>
                    </a:cubicBezTo>
                    <a:cubicBezTo>
                      <a:pt x="211" y="107"/>
                      <a:pt x="208" y="110"/>
                      <a:pt x="205" y="110"/>
                    </a:cubicBezTo>
                    <a:close/>
                    <a:moveTo>
                      <a:pt x="130" y="77"/>
                    </a:moveTo>
                    <a:cubicBezTo>
                      <a:pt x="135" y="77"/>
                      <a:pt x="137" y="73"/>
                      <a:pt x="136" y="69"/>
                    </a:cubicBezTo>
                    <a:cubicBezTo>
                      <a:pt x="133" y="60"/>
                      <a:pt x="129" y="53"/>
                      <a:pt x="124" y="49"/>
                    </a:cubicBezTo>
                    <a:cubicBezTo>
                      <a:pt x="118" y="43"/>
                      <a:pt x="110" y="40"/>
                      <a:pt x="100" y="40"/>
                    </a:cubicBezTo>
                    <a:cubicBezTo>
                      <a:pt x="89" y="40"/>
                      <a:pt x="81" y="44"/>
                      <a:pt x="76" y="53"/>
                    </a:cubicBezTo>
                    <a:cubicBezTo>
                      <a:pt x="73" y="57"/>
                      <a:pt x="72" y="62"/>
                      <a:pt x="71" y="69"/>
                    </a:cubicBezTo>
                    <a:cubicBezTo>
                      <a:pt x="70" y="73"/>
                      <a:pt x="74" y="77"/>
                      <a:pt x="78" y="77"/>
                    </a:cubicBezTo>
                    <a:lnTo>
                      <a:pt x="130" y="7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18" name="Freeform 38">
                <a:extLst>
                  <a:ext uri="{FF2B5EF4-FFF2-40B4-BE49-F238E27FC236}">
                    <a16:creationId xmlns:a16="http://schemas.microsoft.com/office/drawing/2014/main" id="{08ED1410-E63C-4074-9EC7-6017AB28A7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23331" y="3124491"/>
                <a:ext cx="158429" cy="207223"/>
              </a:xfrm>
              <a:custGeom>
                <a:avLst/>
                <a:gdLst>
                  <a:gd name="T0" fmla="*/ 6 w 139"/>
                  <a:gd name="T1" fmla="*/ 4 h 182"/>
                  <a:gd name="T2" fmla="*/ 57 w 139"/>
                  <a:gd name="T3" fmla="*/ 4 h 182"/>
                  <a:gd name="T4" fmla="*/ 64 w 139"/>
                  <a:gd name="T5" fmla="*/ 10 h 182"/>
                  <a:gd name="T6" fmla="*/ 64 w 139"/>
                  <a:gd name="T7" fmla="*/ 10 h 182"/>
                  <a:gd name="T8" fmla="*/ 76 w 139"/>
                  <a:gd name="T9" fmla="*/ 14 h 182"/>
                  <a:gd name="T10" fmla="*/ 83 w 139"/>
                  <a:gd name="T11" fmla="*/ 7 h 182"/>
                  <a:gd name="T12" fmla="*/ 106 w 139"/>
                  <a:gd name="T13" fmla="*/ 0 h 182"/>
                  <a:gd name="T14" fmla="*/ 134 w 139"/>
                  <a:gd name="T15" fmla="*/ 6 h 182"/>
                  <a:gd name="T16" fmla="*/ 138 w 139"/>
                  <a:gd name="T17" fmla="*/ 15 h 182"/>
                  <a:gd name="T18" fmla="*/ 126 w 139"/>
                  <a:gd name="T19" fmla="*/ 52 h 182"/>
                  <a:gd name="T20" fmla="*/ 119 w 139"/>
                  <a:gd name="T21" fmla="*/ 56 h 182"/>
                  <a:gd name="T22" fmla="*/ 105 w 139"/>
                  <a:gd name="T23" fmla="*/ 53 h 182"/>
                  <a:gd name="T24" fmla="*/ 85 w 139"/>
                  <a:gd name="T25" fmla="*/ 64 h 182"/>
                  <a:gd name="T26" fmla="*/ 81 w 139"/>
                  <a:gd name="T27" fmla="*/ 122 h 182"/>
                  <a:gd name="T28" fmla="*/ 87 w 139"/>
                  <a:gd name="T29" fmla="*/ 176 h 182"/>
                  <a:gd name="T30" fmla="*/ 82 w 139"/>
                  <a:gd name="T31" fmla="*/ 182 h 182"/>
                  <a:gd name="T32" fmla="*/ 26 w 139"/>
                  <a:gd name="T33" fmla="*/ 182 h 182"/>
                  <a:gd name="T34" fmla="*/ 19 w 139"/>
                  <a:gd name="T35" fmla="*/ 176 h 182"/>
                  <a:gd name="T36" fmla="*/ 0 w 139"/>
                  <a:gd name="T37" fmla="*/ 10 h 182"/>
                  <a:gd name="T38" fmla="*/ 6 w 139"/>
                  <a:gd name="T39" fmla="*/ 4 h 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39" h="182">
                    <a:moveTo>
                      <a:pt x="6" y="4"/>
                    </a:moveTo>
                    <a:cubicBezTo>
                      <a:pt x="57" y="4"/>
                      <a:pt x="57" y="4"/>
                      <a:pt x="57" y="4"/>
                    </a:cubicBezTo>
                    <a:cubicBezTo>
                      <a:pt x="60" y="4"/>
                      <a:pt x="64" y="7"/>
                      <a:pt x="64" y="10"/>
                    </a:cubicBezTo>
                    <a:cubicBezTo>
                      <a:pt x="64" y="10"/>
                      <a:pt x="64" y="10"/>
                      <a:pt x="64" y="10"/>
                    </a:cubicBezTo>
                    <a:cubicBezTo>
                      <a:pt x="65" y="16"/>
                      <a:pt x="73" y="19"/>
                      <a:pt x="76" y="14"/>
                    </a:cubicBezTo>
                    <a:cubicBezTo>
                      <a:pt x="78" y="11"/>
                      <a:pt x="80" y="9"/>
                      <a:pt x="83" y="7"/>
                    </a:cubicBezTo>
                    <a:cubicBezTo>
                      <a:pt x="89" y="2"/>
                      <a:pt x="96" y="0"/>
                      <a:pt x="106" y="0"/>
                    </a:cubicBezTo>
                    <a:cubicBezTo>
                      <a:pt x="115" y="0"/>
                      <a:pt x="124" y="2"/>
                      <a:pt x="134" y="6"/>
                    </a:cubicBezTo>
                    <a:cubicBezTo>
                      <a:pt x="138" y="8"/>
                      <a:pt x="139" y="12"/>
                      <a:pt x="138" y="15"/>
                    </a:cubicBezTo>
                    <a:cubicBezTo>
                      <a:pt x="126" y="52"/>
                      <a:pt x="126" y="52"/>
                      <a:pt x="126" y="52"/>
                    </a:cubicBezTo>
                    <a:cubicBezTo>
                      <a:pt x="125" y="55"/>
                      <a:pt x="122" y="57"/>
                      <a:pt x="119" y="56"/>
                    </a:cubicBezTo>
                    <a:cubicBezTo>
                      <a:pt x="113" y="54"/>
                      <a:pt x="108" y="53"/>
                      <a:pt x="105" y="53"/>
                    </a:cubicBezTo>
                    <a:cubicBezTo>
                      <a:pt x="96" y="53"/>
                      <a:pt x="89" y="56"/>
                      <a:pt x="85" y="64"/>
                    </a:cubicBezTo>
                    <a:cubicBezTo>
                      <a:pt x="79" y="74"/>
                      <a:pt x="78" y="94"/>
                      <a:pt x="81" y="122"/>
                    </a:cubicBezTo>
                    <a:cubicBezTo>
                      <a:pt x="87" y="176"/>
                      <a:pt x="87" y="176"/>
                      <a:pt x="87" y="176"/>
                    </a:cubicBezTo>
                    <a:cubicBezTo>
                      <a:pt x="88" y="179"/>
                      <a:pt x="85" y="182"/>
                      <a:pt x="82" y="182"/>
                    </a:cubicBezTo>
                    <a:cubicBezTo>
                      <a:pt x="26" y="182"/>
                      <a:pt x="26" y="182"/>
                      <a:pt x="26" y="182"/>
                    </a:cubicBezTo>
                    <a:cubicBezTo>
                      <a:pt x="22" y="182"/>
                      <a:pt x="19" y="179"/>
                      <a:pt x="19" y="176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7"/>
                      <a:pt x="2" y="4"/>
                      <a:pt x="6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19" name="Freeform 39">
                <a:extLst>
                  <a:ext uri="{FF2B5EF4-FFF2-40B4-BE49-F238E27FC236}">
                    <a16:creationId xmlns:a16="http://schemas.microsoft.com/office/drawing/2014/main" id="{C1587EF5-5E3D-472B-90AA-B26F387E8F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49303" y="4113016"/>
                <a:ext cx="396374" cy="360833"/>
              </a:xfrm>
              <a:custGeom>
                <a:avLst/>
                <a:gdLst>
                  <a:gd name="T0" fmla="*/ 310 w 348"/>
                  <a:gd name="T1" fmla="*/ 317 h 317"/>
                  <a:gd name="T2" fmla="*/ 74 w 348"/>
                  <a:gd name="T3" fmla="*/ 317 h 317"/>
                  <a:gd name="T4" fmla="*/ 29 w 348"/>
                  <a:gd name="T5" fmla="*/ 277 h 317"/>
                  <a:gd name="T6" fmla="*/ 3 w 348"/>
                  <a:gd name="T7" fmla="*/ 40 h 317"/>
                  <a:gd name="T8" fmla="*/ 38 w 348"/>
                  <a:gd name="T9" fmla="*/ 0 h 317"/>
                  <a:gd name="T10" fmla="*/ 275 w 348"/>
                  <a:gd name="T11" fmla="*/ 0 h 317"/>
                  <a:gd name="T12" fmla="*/ 319 w 348"/>
                  <a:gd name="T13" fmla="*/ 40 h 317"/>
                  <a:gd name="T14" fmla="*/ 346 w 348"/>
                  <a:gd name="T15" fmla="*/ 277 h 317"/>
                  <a:gd name="T16" fmla="*/ 310 w 348"/>
                  <a:gd name="T17" fmla="*/ 317 h 3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8" h="317">
                    <a:moveTo>
                      <a:pt x="310" y="317"/>
                    </a:moveTo>
                    <a:cubicBezTo>
                      <a:pt x="74" y="317"/>
                      <a:pt x="74" y="317"/>
                      <a:pt x="74" y="317"/>
                    </a:cubicBezTo>
                    <a:cubicBezTo>
                      <a:pt x="52" y="317"/>
                      <a:pt x="32" y="299"/>
                      <a:pt x="29" y="277"/>
                    </a:cubicBezTo>
                    <a:cubicBezTo>
                      <a:pt x="3" y="40"/>
                      <a:pt x="3" y="40"/>
                      <a:pt x="3" y="40"/>
                    </a:cubicBezTo>
                    <a:cubicBezTo>
                      <a:pt x="0" y="18"/>
                      <a:pt x="16" y="0"/>
                      <a:pt x="38" y="0"/>
                    </a:cubicBezTo>
                    <a:cubicBezTo>
                      <a:pt x="275" y="0"/>
                      <a:pt x="275" y="0"/>
                      <a:pt x="275" y="0"/>
                    </a:cubicBezTo>
                    <a:cubicBezTo>
                      <a:pt x="297" y="0"/>
                      <a:pt x="317" y="18"/>
                      <a:pt x="319" y="40"/>
                    </a:cubicBezTo>
                    <a:cubicBezTo>
                      <a:pt x="346" y="277"/>
                      <a:pt x="346" y="277"/>
                      <a:pt x="346" y="277"/>
                    </a:cubicBezTo>
                    <a:cubicBezTo>
                      <a:pt x="348" y="299"/>
                      <a:pt x="332" y="317"/>
                      <a:pt x="310" y="317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20" name="Freeform 40">
                <a:extLst>
                  <a:ext uri="{FF2B5EF4-FFF2-40B4-BE49-F238E27FC236}">
                    <a16:creationId xmlns:a16="http://schemas.microsoft.com/office/drawing/2014/main" id="{069ED302-B4F5-4BF2-A778-D5D4088BD7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99302" y="4126871"/>
                <a:ext cx="346376" cy="346978"/>
              </a:xfrm>
              <a:custGeom>
                <a:avLst/>
                <a:gdLst>
                  <a:gd name="T0" fmla="*/ 275 w 304"/>
                  <a:gd name="T1" fmla="*/ 28 h 305"/>
                  <a:gd name="T2" fmla="*/ 302 w 304"/>
                  <a:gd name="T3" fmla="*/ 265 h 305"/>
                  <a:gd name="T4" fmla="*/ 266 w 304"/>
                  <a:gd name="T5" fmla="*/ 305 h 305"/>
                  <a:gd name="T6" fmla="*/ 30 w 304"/>
                  <a:gd name="T7" fmla="*/ 305 h 305"/>
                  <a:gd name="T8" fmla="*/ 0 w 304"/>
                  <a:gd name="T9" fmla="*/ 293 h 305"/>
                  <a:gd name="T10" fmla="*/ 260 w 304"/>
                  <a:gd name="T11" fmla="*/ 0 h 305"/>
                  <a:gd name="T12" fmla="*/ 275 w 304"/>
                  <a:gd name="T13" fmla="*/ 28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4" h="305">
                    <a:moveTo>
                      <a:pt x="275" y="28"/>
                    </a:moveTo>
                    <a:cubicBezTo>
                      <a:pt x="302" y="265"/>
                      <a:pt x="302" y="265"/>
                      <a:pt x="302" y="265"/>
                    </a:cubicBezTo>
                    <a:cubicBezTo>
                      <a:pt x="304" y="287"/>
                      <a:pt x="288" y="305"/>
                      <a:pt x="266" y="305"/>
                    </a:cubicBezTo>
                    <a:cubicBezTo>
                      <a:pt x="30" y="305"/>
                      <a:pt x="30" y="305"/>
                      <a:pt x="30" y="305"/>
                    </a:cubicBezTo>
                    <a:cubicBezTo>
                      <a:pt x="19" y="305"/>
                      <a:pt x="8" y="300"/>
                      <a:pt x="0" y="293"/>
                    </a:cubicBezTo>
                    <a:cubicBezTo>
                      <a:pt x="260" y="0"/>
                      <a:pt x="260" y="0"/>
                      <a:pt x="260" y="0"/>
                    </a:cubicBezTo>
                    <a:cubicBezTo>
                      <a:pt x="268" y="7"/>
                      <a:pt x="274" y="17"/>
                      <a:pt x="275" y="28"/>
                    </a:cubicBezTo>
                    <a:close/>
                  </a:path>
                </a:pathLst>
              </a:custGeom>
              <a:solidFill>
                <a:srgbClr val="4849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21" name="Freeform 41">
                <a:extLst>
                  <a:ext uri="{FF2B5EF4-FFF2-40B4-BE49-F238E27FC236}">
                    <a16:creationId xmlns:a16="http://schemas.microsoft.com/office/drawing/2014/main" id="{E903A2ED-B06A-468D-B28E-B02909EB9CB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490263" y="4214218"/>
                <a:ext cx="117467" cy="157224"/>
              </a:xfrm>
              <a:custGeom>
                <a:avLst/>
                <a:gdLst>
                  <a:gd name="T0" fmla="*/ 97 w 103"/>
                  <a:gd name="T1" fmla="*/ 74 h 138"/>
                  <a:gd name="T2" fmla="*/ 86 w 103"/>
                  <a:gd name="T3" fmla="*/ 59 h 138"/>
                  <a:gd name="T4" fmla="*/ 72 w 103"/>
                  <a:gd name="T5" fmla="*/ 50 h 138"/>
                  <a:gd name="T6" fmla="*/ 55 w 103"/>
                  <a:gd name="T7" fmla="*/ 46 h 138"/>
                  <a:gd name="T8" fmla="*/ 38 w 103"/>
                  <a:gd name="T9" fmla="*/ 50 h 138"/>
                  <a:gd name="T10" fmla="*/ 31 w 103"/>
                  <a:gd name="T11" fmla="*/ 56 h 138"/>
                  <a:gd name="T12" fmla="*/ 34 w 103"/>
                  <a:gd name="T13" fmla="*/ 32 h 138"/>
                  <a:gd name="T14" fmla="*/ 40 w 103"/>
                  <a:gd name="T15" fmla="*/ 25 h 138"/>
                  <a:gd name="T16" fmla="*/ 48 w 103"/>
                  <a:gd name="T17" fmla="*/ 23 h 138"/>
                  <a:gd name="T18" fmla="*/ 57 w 103"/>
                  <a:gd name="T19" fmla="*/ 26 h 138"/>
                  <a:gd name="T20" fmla="*/ 63 w 103"/>
                  <a:gd name="T21" fmla="*/ 33 h 138"/>
                  <a:gd name="T22" fmla="*/ 69 w 103"/>
                  <a:gd name="T23" fmla="*/ 41 h 138"/>
                  <a:gd name="T24" fmla="*/ 78 w 103"/>
                  <a:gd name="T25" fmla="*/ 44 h 138"/>
                  <a:gd name="T26" fmla="*/ 87 w 103"/>
                  <a:gd name="T27" fmla="*/ 40 h 138"/>
                  <a:gd name="T28" fmla="*/ 90 w 103"/>
                  <a:gd name="T29" fmla="*/ 31 h 138"/>
                  <a:gd name="T30" fmla="*/ 83 w 103"/>
                  <a:gd name="T31" fmla="*/ 17 h 138"/>
                  <a:gd name="T32" fmla="*/ 68 w 103"/>
                  <a:gd name="T33" fmla="*/ 5 h 138"/>
                  <a:gd name="T34" fmla="*/ 46 w 103"/>
                  <a:gd name="T35" fmla="*/ 0 h 138"/>
                  <a:gd name="T36" fmla="*/ 24 w 103"/>
                  <a:gd name="T37" fmla="*/ 5 h 138"/>
                  <a:gd name="T38" fmla="*/ 9 w 103"/>
                  <a:gd name="T39" fmla="*/ 19 h 138"/>
                  <a:gd name="T40" fmla="*/ 2 w 103"/>
                  <a:gd name="T41" fmla="*/ 42 h 138"/>
                  <a:gd name="T42" fmla="*/ 2 w 103"/>
                  <a:gd name="T43" fmla="*/ 72 h 138"/>
                  <a:gd name="T44" fmla="*/ 11 w 103"/>
                  <a:gd name="T45" fmla="*/ 108 h 138"/>
                  <a:gd name="T46" fmla="*/ 32 w 103"/>
                  <a:gd name="T47" fmla="*/ 131 h 138"/>
                  <a:gd name="T48" fmla="*/ 60 w 103"/>
                  <a:gd name="T49" fmla="*/ 138 h 138"/>
                  <a:gd name="T50" fmla="*/ 83 w 103"/>
                  <a:gd name="T51" fmla="*/ 132 h 138"/>
                  <a:gd name="T52" fmla="*/ 98 w 103"/>
                  <a:gd name="T53" fmla="*/ 115 h 138"/>
                  <a:gd name="T54" fmla="*/ 102 w 103"/>
                  <a:gd name="T55" fmla="*/ 91 h 138"/>
                  <a:gd name="T56" fmla="*/ 97 w 103"/>
                  <a:gd name="T57" fmla="*/ 74 h 138"/>
                  <a:gd name="T58" fmla="*/ 57 w 103"/>
                  <a:gd name="T59" fmla="*/ 115 h 138"/>
                  <a:gd name="T60" fmla="*/ 44 w 103"/>
                  <a:gd name="T61" fmla="*/ 108 h 138"/>
                  <a:gd name="T62" fmla="*/ 36 w 103"/>
                  <a:gd name="T63" fmla="*/ 90 h 138"/>
                  <a:gd name="T64" fmla="*/ 37 w 103"/>
                  <a:gd name="T65" fmla="*/ 79 h 138"/>
                  <a:gd name="T66" fmla="*/ 43 w 103"/>
                  <a:gd name="T67" fmla="*/ 72 h 138"/>
                  <a:gd name="T68" fmla="*/ 52 w 103"/>
                  <a:gd name="T69" fmla="*/ 69 h 138"/>
                  <a:gd name="T70" fmla="*/ 61 w 103"/>
                  <a:gd name="T71" fmla="*/ 72 h 138"/>
                  <a:gd name="T72" fmla="*/ 68 w 103"/>
                  <a:gd name="T73" fmla="*/ 79 h 138"/>
                  <a:gd name="T74" fmla="*/ 72 w 103"/>
                  <a:gd name="T75" fmla="*/ 92 h 138"/>
                  <a:gd name="T76" fmla="*/ 69 w 103"/>
                  <a:gd name="T77" fmla="*/ 109 h 138"/>
                  <a:gd name="T78" fmla="*/ 57 w 103"/>
                  <a:gd name="T79" fmla="*/ 115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03" h="138">
                    <a:moveTo>
                      <a:pt x="97" y="74"/>
                    </a:moveTo>
                    <a:cubicBezTo>
                      <a:pt x="94" y="68"/>
                      <a:pt x="90" y="63"/>
                      <a:pt x="86" y="59"/>
                    </a:cubicBezTo>
                    <a:cubicBezTo>
                      <a:pt x="82" y="55"/>
                      <a:pt x="77" y="52"/>
                      <a:pt x="72" y="50"/>
                    </a:cubicBezTo>
                    <a:cubicBezTo>
                      <a:pt x="66" y="48"/>
                      <a:pt x="61" y="46"/>
                      <a:pt x="55" y="46"/>
                    </a:cubicBezTo>
                    <a:cubicBezTo>
                      <a:pt x="48" y="46"/>
                      <a:pt x="43" y="48"/>
                      <a:pt x="38" y="50"/>
                    </a:cubicBezTo>
                    <a:cubicBezTo>
                      <a:pt x="35" y="52"/>
                      <a:pt x="33" y="53"/>
                      <a:pt x="31" y="56"/>
                    </a:cubicBezTo>
                    <a:cubicBezTo>
                      <a:pt x="30" y="44"/>
                      <a:pt x="32" y="37"/>
                      <a:pt x="34" y="32"/>
                    </a:cubicBezTo>
                    <a:cubicBezTo>
                      <a:pt x="36" y="29"/>
                      <a:pt x="38" y="27"/>
                      <a:pt x="40" y="25"/>
                    </a:cubicBezTo>
                    <a:cubicBezTo>
                      <a:pt x="43" y="24"/>
                      <a:pt x="45" y="23"/>
                      <a:pt x="48" y="23"/>
                    </a:cubicBezTo>
                    <a:cubicBezTo>
                      <a:pt x="51" y="23"/>
                      <a:pt x="54" y="24"/>
                      <a:pt x="57" y="26"/>
                    </a:cubicBezTo>
                    <a:cubicBezTo>
                      <a:pt x="59" y="28"/>
                      <a:pt x="61" y="30"/>
                      <a:pt x="63" y="33"/>
                    </a:cubicBezTo>
                    <a:cubicBezTo>
                      <a:pt x="64" y="36"/>
                      <a:pt x="67" y="39"/>
                      <a:pt x="69" y="41"/>
                    </a:cubicBezTo>
                    <a:cubicBezTo>
                      <a:pt x="72" y="43"/>
                      <a:pt x="75" y="44"/>
                      <a:pt x="78" y="44"/>
                    </a:cubicBezTo>
                    <a:cubicBezTo>
                      <a:pt x="82" y="44"/>
                      <a:pt x="85" y="42"/>
                      <a:pt x="87" y="40"/>
                    </a:cubicBezTo>
                    <a:cubicBezTo>
                      <a:pt x="89" y="37"/>
                      <a:pt x="90" y="34"/>
                      <a:pt x="90" y="31"/>
                    </a:cubicBezTo>
                    <a:cubicBezTo>
                      <a:pt x="89" y="27"/>
                      <a:pt x="87" y="22"/>
                      <a:pt x="83" y="17"/>
                    </a:cubicBezTo>
                    <a:cubicBezTo>
                      <a:pt x="79" y="12"/>
                      <a:pt x="74" y="8"/>
                      <a:pt x="68" y="5"/>
                    </a:cubicBezTo>
                    <a:cubicBezTo>
                      <a:pt x="61" y="2"/>
                      <a:pt x="54" y="0"/>
                      <a:pt x="46" y="0"/>
                    </a:cubicBezTo>
                    <a:cubicBezTo>
                      <a:pt x="38" y="0"/>
                      <a:pt x="31" y="2"/>
                      <a:pt x="24" y="5"/>
                    </a:cubicBezTo>
                    <a:cubicBezTo>
                      <a:pt x="18" y="8"/>
                      <a:pt x="13" y="13"/>
                      <a:pt x="9" y="19"/>
                    </a:cubicBezTo>
                    <a:cubicBezTo>
                      <a:pt x="6" y="25"/>
                      <a:pt x="3" y="33"/>
                      <a:pt x="2" y="42"/>
                    </a:cubicBezTo>
                    <a:cubicBezTo>
                      <a:pt x="0" y="51"/>
                      <a:pt x="0" y="61"/>
                      <a:pt x="2" y="72"/>
                    </a:cubicBezTo>
                    <a:cubicBezTo>
                      <a:pt x="3" y="86"/>
                      <a:pt x="6" y="98"/>
                      <a:pt x="11" y="108"/>
                    </a:cubicBezTo>
                    <a:cubicBezTo>
                      <a:pt x="17" y="118"/>
                      <a:pt x="23" y="125"/>
                      <a:pt x="32" y="131"/>
                    </a:cubicBezTo>
                    <a:cubicBezTo>
                      <a:pt x="40" y="136"/>
                      <a:pt x="49" y="138"/>
                      <a:pt x="60" y="138"/>
                    </a:cubicBezTo>
                    <a:cubicBezTo>
                      <a:pt x="69" y="138"/>
                      <a:pt x="77" y="136"/>
                      <a:pt x="83" y="132"/>
                    </a:cubicBezTo>
                    <a:cubicBezTo>
                      <a:pt x="90" y="128"/>
                      <a:pt x="95" y="122"/>
                      <a:pt x="98" y="115"/>
                    </a:cubicBezTo>
                    <a:cubicBezTo>
                      <a:pt x="102" y="108"/>
                      <a:pt x="103" y="100"/>
                      <a:pt x="102" y="91"/>
                    </a:cubicBezTo>
                    <a:cubicBezTo>
                      <a:pt x="101" y="85"/>
                      <a:pt x="99" y="79"/>
                      <a:pt x="97" y="74"/>
                    </a:cubicBezTo>
                    <a:close/>
                    <a:moveTo>
                      <a:pt x="57" y="115"/>
                    </a:moveTo>
                    <a:cubicBezTo>
                      <a:pt x="52" y="115"/>
                      <a:pt x="48" y="113"/>
                      <a:pt x="44" y="108"/>
                    </a:cubicBezTo>
                    <a:cubicBezTo>
                      <a:pt x="39" y="103"/>
                      <a:pt x="37" y="97"/>
                      <a:pt x="36" y="90"/>
                    </a:cubicBezTo>
                    <a:cubicBezTo>
                      <a:pt x="36" y="86"/>
                      <a:pt x="36" y="82"/>
                      <a:pt x="37" y="79"/>
                    </a:cubicBezTo>
                    <a:cubicBezTo>
                      <a:pt x="39" y="76"/>
                      <a:pt x="41" y="73"/>
                      <a:pt x="43" y="72"/>
                    </a:cubicBezTo>
                    <a:cubicBezTo>
                      <a:pt x="46" y="70"/>
                      <a:pt x="49" y="69"/>
                      <a:pt x="52" y="69"/>
                    </a:cubicBezTo>
                    <a:cubicBezTo>
                      <a:pt x="55" y="69"/>
                      <a:pt x="58" y="70"/>
                      <a:pt x="61" y="72"/>
                    </a:cubicBezTo>
                    <a:cubicBezTo>
                      <a:pt x="64" y="73"/>
                      <a:pt x="66" y="76"/>
                      <a:pt x="68" y="79"/>
                    </a:cubicBezTo>
                    <a:cubicBezTo>
                      <a:pt x="70" y="83"/>
                      <a:pt x="72" y="87"/>
                      <a:pt x="72" y="92"/>
                    </a:cubicBezTo>
                    <a:cubicBezTo>
                      <a:pt x="73" y="99"/>
                      <a:pt x="72" y="105"/>
                      <a:pt x="69" y="109"/>
                    </a:cubicBezTo>
                    <a:cubicBezTo>
                      <a:pt x="66" y="113"/>
                      <a:pt x="62" y="115"/>
                      <a:pt x="57" y="11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22" name="Freeform 42">
                <a:extLst>
                  <a:ext uri="{FF2B5EF4-FFF2-40B4-BE49-F238E27FC236}">
                    <a16:creationId xmlns:a16="http://schemas.microsoft.com/office/drawing/2014/main" id="{CF214C70-6F41-455F-9518-602738E41F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45009" y="3655198"/>
                <a:ext cx="395772" cy="360833"/>
              </a:xfrm>
              <a:custGeom>
                <a:avLst/>
                <a:gdLst>
                  <a:gd name="T0" fmla="*/ 310 w 348"/>
                  <a:gd name="T1" fmla="*/ 317 h 317"/>
                  <a:gd name="T2" fmla="*/ 74 w 348"/>
                  <a:gd name="T3" fmla="*/ 317 h 317"/>
                  <a:gd name="T4" fmla="*/ 29 w 348"/>
                  <a:gd name="T5" fmla="*/ 277 h 317"/>
                  <a:gd name="T6" fmla="*/ 2 w 348"/>
                  <a:gd name="T7" fmla="*/ 40 h 317"/>
                  <a:gd name="T8" fmla="*/ 38 w 348"/>
                  <a:gd name="T9" fmla="*/ 0 h 317"/>
                  <a:gd name="T10" fmla="*/ 274 w 348"/>
                  <a:gd name="T11" fmla="*/ 0 h 317"/>
                  <a:gd name="T12" fmla="*/ 319 w 348"/>
                  <a:gd name="T13" fmla="*/ 40 h 317"/>
                  <a:gd name="T14" fmla="*/ 346 w 348"/>
                  <a:gd name="T15" fmla="*/ 277 h 317"/>
                  <a:gd name="T16" fmla="*/ 310 w 348"/>
                  <a:gd name="T17" fmla="*/ 317 h 3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8" h="317">
                    <a:moveTo>
                      <a:pt x="310" y="317"/>
                    </a:moveTo>
                    <a:cubicBezTo>
                      <a:pt x="74" y="317"/>
                      <a:pt x="74" y="317"/>
                      <a:pt x="74" y="317"/>
                    </a:cubicBezTo>
                    <a:cubicBezTo>
                      <a:pt x="52" y="317"/>
                      <a:pt x="32" y="299"/>
                      <a:pt x="29" y="277"/>
                    </a:cubicBezTo>
                    <a:cubicBezTo>
                      <a:pt x="2" y="40"/>
                      <a:pt x="2" y="40"/>
                      <a:pt x="2" y="40"/>
                    </a:cubicBezTo>
                    <a:cubicBezTo>
                      <a:pt x="0" y="18"/>
                      <a:pt x="16" y="0"/>
                      <a:pt x="38" y="0"/>
                    </a:cubicBezTo>
                    <a:cubicBezTo>
                      <a:pt x="274" y="0"/>
                      <a:pt x="274" y="0"/>
                      <a:pt x="274" y="0"/>
                    </a:cubicBezTo>
                    <a:cubicBezTo>
                      <a:pt x="296" y="0"/>
                      <a:pt x="316" y="18"/>
                      <a:pt x="319" y="40"/>
                    </a:cubicBezTo>
                    <a:cubicBezTo>
                      <a:pt x="346" y="277"/>
                      <a:pt x="346" y="277"/>
                      <a:pt x="346" y="277"/>
                    </a:cubicBezTo>
                    <a:cubicBezTo>
                      <a:pt x="348" y="299"/>
                      <a:pt x="332" y="317"/>
                      <a:pt x="310" y="317"/>
                    </a:cubicBezTo>
                    <a:close/>
                  </a:path>
                </a:pathLst>
              </a:custGeom>
              <a:solidFill>
                <a:srgbClr val="E5E6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23" name="Freeform 43">
                <a:extLst>
                  <a:ext uri="{FF2B5EF4-FFF2-40B4-BE49-F238E27FC236}">
                    <a16:creationId xmlns:a16="http://schemas.microsoft.com/office/drawing/2014/main" id="{8F2CB1B4-56B5-47EC-9AE2-36A696724E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95007" y="3668451"/>
                <a:ext cx="345773" cy="347580"/>
              </a:xfrm>
              <a:custGeom>
                <a:avLst/>
                <a:gdLst>
                  <a:gd name="T0" fmla="*/ 275 w 304"/>
                  <a:gd name="T1" fmla="*/ 28 h 305"/>
                  <a:gd name="T2" fmla="*/ 302 w 304"/>
                  <a:gd name="T3" fmla="*/ 265 h 305"/>
                  <a:gd name="T4" fmla="*/ 266 w 304"/>
                  <a:gd name="T5" fmla="*/ 305 h 305"/>
                  <a:gd name="T6" fmla="*/ 30 w 304"/>
                  <a:gd name="T7" fmla="*/ 305 h 305"/>
                  <a:gd name="T8" fmla="*/ 0 w 304"/>
                  <a:gd name="T9" fmla="*/ 293 h 305"/>
                  <a:gd name="T10" fmla="*/ 260 w 304"/>
                  <a:gd name="T11" fmla="*/ 0 h 305"/>
                  <a:gd name="T12" fmla="*/ 275 w 304"/>
                  <a:gd name="T13" fmla="*/ 28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4" h="305">
                    <a:moveTo>
                      <a:pt x="275" y="28"/>
                    </a:moveTo>
                    <a:cubicBezTo>
                      <a:pt x="302" y="265"/>
                      <a:pt x="302" y="265"/>
                      <a:pt x="302" y="265"/>
                    </a:cubicBezTo>
                    <a:cubicBezTo>
                      <a:pt x="304" y="287"/>
                      <a:pt x="288" y="305"/>
                      <a:pt x="266" y="305"/>
                    </a:cubicBezTo>
                    <a:cubicBezTo>
                      <a:pt x="30" y="305"/>
                      <a:pt x="30" y="305"/>
                      <a:pt x="30" y="305"/>
                    </a:cubicBezTo>
                    <a:cubicBezTo>
                      <a:pt x="19" y="305"/>
                      <a:pt x="8" y="300"/>
                      <a:pt x="0" y="293"/>
                    </a:cubicBezTo>
                    <a:cubicBezTo>
                      <a:pt x="260" y="0"/>
                      <a:pt x="260" y="0"/>
                      <a:pt x="260" y="0"/>
                    </a:cubicBezTo>
                    <a:cubicBezTo>
                      <a:pt x="268" y="7"/>
                      <a:pt x="274" y="17"/>
                      <a:pt x="275" y="28"/>
                    </a:cubicBezTo>
                    <a:close/>
                  </a:path>
                </a:pathLst>
              </a:custGeom>
              <a:solidFill>
                <a:srgbClr val="DED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24" name="Freeform 44">
                <a:extLst>
                  <a:ext uri="{FF2B5EF4-FFF2-40B4-BE49-F238E27FC236}">
                    <a16:creationId xmlns:a16="http://schemas.microsoft.com/office/drawing/2014/main" id="{041CD70C-EEA3-4618-B99D-D4DF24FC27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90788" y="3757605"/>
                <a:ext cx="110238" cy="154815"/>
              </a:xfrm>
              <a:custGeom>
                <a:avLst/>
                <a:gdLst>
                  <a:gd name="T0" fmla="*/ 60 w 97"/>
                  <a:gd name="T1" fmla="*/ 111 h 136"/>
                  <a:gd name="T2" fmla="*/ 50 w 97"/>
                  <a:gd name="T3" fmla="*/ 114 h 136"/>
                  <a:gd name="T4" fmla="*/ 38 w 97"/>
                  <a:gd name="T5" fmla="*/ 110 h 136"/>
                  <a:gd name="T6" fmla="*/ 28 w 97"/>
                  <a:gd name="T7" fmla="*/ 99 h 136"/>
                  <a:gd name="T8" fmla="*/ 13 w 97"/>
                  <a:gd name="T9" fmla="*/ 89 h 136"/>
                  <a:gd name="T10" fmla="*/ 4 w 97"/>
                  <a:gd name="T11" fmla="*/ 93 h 136"/>
                  <a:gd name="T12" fmla="*/ 1 w 97"/>
                  <a:gd name="T13" fmla="*/ 101 h 136"/>
                  <a:gd name="T14" fmla="*/ 8 w 97"/>
                  <a:gd name="T15" fmla="*/ 116 h 136"/>
                  <a:gd name="T16" fmla="*/ 24 w 97"/>
                  <a:gd name="T17" fmla="*/ 130 h 136"/>
                  <a:gd name="T18" fmla="*/ 52 w 97"/>
                  <a:gd name="T19" fmla="*/ 136 h 136"/>
                  <a:gd name="T20" fmla="*/ 78 w 97"/>
                  <a:gd name="T21" fmla="*/ 130 h 136"/>
                  <a:gd name="T22" fmla="*/ 93 w 97"/>
                  <a:gd name="T23" fmla="*/ 112 h 136"/>
                  <a:gd name="T24" fmla="*/ 96 w 97"/>
                  <a:gd name="T25" fmla="*/ 87 h 136"/>
                  <a:gd name="T26" fmla="*/ 91 w 97"/>
                  <a:gd name="T27" fmla="*/ 70 h 136"/>
                  <a:gd name="T28" fmla="*/ 80 w 97"/>
                  <a:gd name="T29" fmla="*/ 56 h 136"/>
                  <a:gd name="T30" fmla="*/ 65 w 97"/>
                  <a:gd name="T31" fmla="*/ 46 h 136"/>
                  <a:gd name="T32" fmla="*/ 29 w 97"/>
                  <a:gd name="T33" fmla="*/ 47 h 136"/>
                  <a:gd name="T34" fmla="*/ 31 w 97"/>
                  <a:gd name="T35" fmla="*/ 27 h 136"/>
                  <a:gd name="T36" fmla="*/ 70 w 97"/>
                  <a:gd name="T37" fmla="*/ 27 h 136"/>
                  <a:gd name="T38" fmla="*/ 81 w 97"/>
                  <a:gd name="T39" fmla="*/ 24 h 136"/>
                  <a:gd name="T40" fmla="*/ 84 w 97"/>
                  <a:gd name="T41" fmla="*/ 14 h 136"/>
                  <a:gd name="T42" fmla="*/ 66 w 97"/>
                  <a:gd name="T43" fmla="*/ 0 h 136"/>
                  <a:gd name="T44" fmla="*/ 20 w 97"/>
                  <a:gd name="T45" fmla="*/ 0 h 136"/>
                  <a:gd name="T46" fmla="*/ 7 w 97"/>
                  <a:gd name="T47" fmla="*/ 5 h 136"/>
                  <a:gd name="T48" fmla="*/ 3 w 97"/>
                  <a:gd name="T49" fmla="*/ 17 h 136"/>
                  <a:gd name="T50" fmla="*/ 1 w 97"/>
                  <a:gd name="T51" fmla="*/ 59 h 136"/>
                  <a:gd name="T52" fmla="*/ 0 w 97"/>
                  <a:gd name="T53" fmla="*/ 66 h 136"/>
                  <a:gd name="T54" fmla="*/ 6 w 97"/>
                  <a:gd name="T55" fmla="*/ 75 h 136"/>
                  <a:gd name="T56" fmla="*/ 16 w 97"/>
                  <a:gd name="T57" fmla="*/ 79 h 136"/>
                  <a:gd name="T58" fmla="*/ 27 w 97"/>
                  <a:gd name="T59" fmla="*/ 74 h 136"/>
                  <a:gd name="T60" fmla="*/ 36 w 97"/>
                  <a:gd name="T61" fmla="*/ 68 h 136"/>
                  <a:gd name="T62" fmla="*/ 45 w 97"/>
                  <a:gd name="T63" fmla="*/ 66 h 136"/>
                  <a:gd name="T64" fmla="*/ 55 w 97"/>
                  <a:gd name="T65" fmla="*/ 69 h 136"/>
                  <a:gd name="T66" fmla="*/ 62 w 97"/>
                  <a:gd name="T67" fmla="*/ 76 h 136"/>
                  <a:gd name="T68" fmla="*/ 66 w 97"/>
                  <a:gd name="T69" fmla="*/ 89 h 136"/>
                  <a:gd name="T70" fmla="*/ 65 w 97"/>
                  <a:gd name="T71" fmla="*/ 102 h 136"/>
                  <a:gd name="T72" fmla="*/ 60 w 97"/>
                  <a:gd name="T73" fmla="*/ 111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7" h="136">
                    <a:moveTo>
                      <a:pt x="60" y="111"/>
                    </a:moveTo>
                    <a:cubicBezTo>
                      <a:pt x="57" y="113"/>
                      <a:pt x="54" y="114"/>
                      <a:pt x="50" y="114"/>
                    </a:cubicBezTo>
                    <a:cubicBezTo>
                      <a:pt x="45" y="114"/>
                      <a:pt x="41" y="112"/>
                      <a:pt x="38" y="110"/>
                    </a:cubicBezTo>
                    <a:cubicBezTo>
                      <a:pt x="34" y="107"/>
                      <a:pt x="31" y="104"/>
                      <a:pt x="28" y="99"/>
                    </a:cubicBezTo>
                    <a:cubicBezTo>
                      <a:pt x="23" y="90"/>
                      <a:pt x="17" y="89"/>
                      <a:pt x="13" y="89"/>
                    </a:cubicBezTo>
                    <a:cubicBezTo>
                      <a:pt x="9" y="89"/>
                      <a:pt x="6" y="90"/>
                      <a:pt x="4" y="93"/>
                    </a:cubicBezTo>
                    <a:cubicBezTo>
                      <a:pt x="2" y="95"/>
                      <a:pt x="1" y="98"/>
                      <a:pt x="1" y="101"/>
                    </a:cubicBezTo>
                    <a:cubicBezTo>
                      <a:pt x="2" y="105"/>
                      <a:pt x="4" y="110"/>
                      <a:pt x="8" y="116"/>
                    </a:cubicBezTo>
                    <a:cubicBezTo>
                      <a:pt x="11" y="121"/>
                      <a:pt x="17" y="126"/>
                      <a:pt x="24" y="130"/>
                    </a:cubicBezTo>
                    <a:cubicBezTo>
                      <a:pt x="32" y="134"/>
                      <a:pt x="41" y="136"/>
                      <a:pt x="52" y="136"/>
                    </a:cubicBezTo>
                    <a:cubicBezTo>
                      <a:pt x="62" y="136"/>
                      <a:pt x="70" y="134"/>
                      <a:pt x="78" y="130"/>
                    </a:cubicBezTo>
                    <a:cubicBezTo>
                      <a:pt x="85" y="125"/>
                      <a:pt x="90" y="120"/>
                      <a:pt x="93" y="112"/>
                    </a:cubicBezTo>
                    <a:cubicBezTo>
                      <a:pt x="96" y="105"/>
                      <a:pt x="97" y="96"/>
                      <a:pt x="96" y="87"/>
                    </a:cubicBezTo>
                    <a:cubicBezTo>
                      <a:pt x="96" y="81"/>
                      <a:pt x="94" y="75"/>
                      <a:pt x="91" y="70"/>
                    </a:cubicBezTo>
                    <a:cubicBezTo>
                      <a:pt x="88" y="64"/>
                      <a:pt x="85" y="60"/>
                      <a:pt x="80" y="56"/>
                    </a:cubicBezTo>
                    <a:cubicBezTo>
                      <a:pt x="76" y="52"/>
                      <a:pt x="71" y="49"/>
                      <a:pt x="65" y="46"/>
                    </a:cubicBezTo>
                    <a:cubicBezTo>
                      <a:pt x="54" y="42"/>
                      <a:pt x="42" y="41"/>
                      <a:pt x="29" y="47"/>
                    </a:cubicBezTo>
                    <a:cubicBezTo>
                      <a:pt x="31" y="27"/>
                      <a:pt x="31" y="27"/>
                      <a:pt x="31" y="27"/>
                    </a:cubicBezTo>
                    <a:cubicBezTo>
                      <a:pt x="70" y="27"/>
                      <a:pt x="70" y="27"/>
                      <a:pt x="70" y="27"/>
                    </a:cubicBezTo>
                    <a:cubicBezTo>
                      <a:pt x="75" y="27"/>
                      <a:pt x="79" y="26"/>
                      <a:pt x="81" y="24"/>
                    </a:cubicBezTo>
                    <a:cubicBezTo>
                      <a:pt x="84" y="21"/>
                      <a:pt x="85" y="18"/>
                      <a:pt x="84" y="14"/>
                    </a:cubicBezTo>
                    <a:cubicBezTo>
                      <a:pt x="84" y="9"/>
                      <a:pt x="81" y="0"/>
                      <a:pt x="66" y="0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14" y="0"/>
                      <a:pt x="10" y="2"/>
                      <a:pt x="7" y="5"/>
                    </a:cubicBezTo>
                    <a:cubicBezTo>
                      <a:pt x="5" y="8"/>
                      <a:pt x="4" y="12"/>
                      <a:pt x="3" y="17"/>
                    </a:cubicBezTo>
                    <a:cubicBezTo>
                      <a:pt x="1" y="59"/>
                      <a:pt x="1" y="59"/>
                      <a:pt x="1" y="59"/>
                    </a:cubicBezTo>
                    <a:cubicBezTo>
                      <a:pt x="0" y="65"/>
                      <a:pt x="0" y="66"/>
                      <a:pt x="0" y="66"/>
                    </a:cubicBezTo>
                    <a:cubicBezTo>
                      <a:pt x="1" y="69"/>
                      <a:pt x="3" y="73"/>
                      <a:pt x="6" y="75"/>
                    </a:cubicBezTo>
                    <a:cubicBezTo>
                      <a:pt x="9" y="78"/>
                      <a:pt x="12" y="79"/>
                      <a:pt x="16" y="79"/>
                    </a:cubicBezTo>
                    <a:cubicBezTo>
                      <a:pt x="19" y="79"/>
                      <a:pt x="23" y="77"/>
                      <a:pt x="27" y="74"/>
                    </a:cubicBezTo>
                    <a:cubicBezTo>
                      <a:pt x="31" y="71"/>
                      <a:pt x="34" y="69"/>
                      <a:pt x="36" y="68"/>
                    </a:cubicBezTo>
                    <a:cubicBezTo>
                      <a:pt x="37" y="67"/>
                      <a:pt x="39" y="66"/>
                      <a:pt x="45" y="66"/>
                    </a:cubicBezTo>
                    <a:cubicBezTo>
                      <a:pt x="48" y="66"/>
                      <a:pt x="52" y="67"/>
                      <a:pt x="55" y="69"/>
                    </a:cubicBezTo>
                    <a:cubicBezTo>
                      <a:pt x="58" y="70"/>
                      <a:pt x="60" y="73"/>
                      <a:pt x="62" y="76"/>
                    </a:cubicBezTo>
                    <a:cubicBezTo>
                      <a:pt x="65" y="80"/>
                      <a:pt x="66" y="84"/>
                      <a:pt x="66" y="89"/>
                    </a:cubicBezTo>
                    <a:cubicBezTo>
                      <a:pt x="67" y="94"/>
                      <a:pt x="67" y="99"/>
                      <a:pt x="65" y="102"/>
                    </a:cubicBezTo>
                    <a:cubicBezTo>
                      <a:pt x="64" y="106"/>
                      <a:pt x="62" y="109"/>
                      <a:pt x="60" y="111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25" name="Freeform 45">
                <a:extLst>
                  <a:ext uri="{FF2B5EF4-FFF2-40B4-BE49-F238E27FC236}">
                    <a16:creationId xmlns:a16="http://schemas.microsoft.com/office/drawing/2014/main" id="{464E75CD-FDB4-4EA3-959C-1B45CD312A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96212" y="4113016"/>
                <a:ext cx="396977" cy="360833"/>
              </a:xfrm>
              <a:custGeom>
                <a:avLst/>
                <a:gdLst>
                  <a:gd name="T0" fmla="*/ 311 w 349"/>
                  <a:gd name="T1" fmla="*/ 317 h 317"/>
                  <a:gd name="T2" fmla="*/ 74 w 349"/>
                  <a:gd name="T3" fmla="*/ 317 h 317"/>
                  <a:gd name="T4" fmla="*/ 30 w 349"/>
                  <a:gd name="T5" fmla="*/ 277 h 317"/>
                  <a:gd name="T6" fmla="*/ 3 w 349"/>
                  <a:gd name="T7" fmla="*/ 40 h 317"/>
                  <a:gd name="T8" fmla="*/ 38 w 349"/>
                  <a:gd name="T9" fmla="*/ 0 h 317"/>
                  <a:gd name="T10" fmla="*/ 275 w 349"/>
                  <a:gd name="T11" fmla="*/ 0 h 317"/>
                  <a:gd name="T12" fmla="*/ 319 w 349"/>
                  <a:gd name="T13" fmla="*/ 40 h 317"/>
                  <a:gd name="T14" fmla="*/ 346 w 349"/>
                  <a:gd name="T15" fmla="*/ 277 h 317"/>
                  <a:gd name="T16" fmla="*/ 311 w 349"/>
                  <a:gd name="T17" fmla="*/ 317 h 3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9" h="317">
                    <a:moveTo>
                      <a:pt x="311" y="317"/>
                    </a:moveTo>
                    <a:cubicBezTo>
                      <a:pt x="74" y="317"/>
                      <a:pt x="74" y="317"/>
                      <a:pt x="74" y="317"/>
                    </a:cubicBezTo>
                    <a:cubicBezTo>
                      <a:pt x="52" y="317"/>
                      <a:pt x="32" y="299"/>
                      <a:pt x="30" y="277"/>
                    </a:cubicBezTo>
                    <a:cubicBezTo>
                      <a:pt x="3" y="40"/>
                      <a:pt x="3" y="40"/>
                      <a:pt x="3" y="40"/>
                    </a:cubicBezTo>
                    <a:cubicBezTo>
                      <a:pt x="0" y="18"/>
                      <a:pt x="16" y="0"/>
                      <a:pt x="38" y="0"/>
                    </a:cubicBezTo>
                    <a:cubicBezTo>
                      <a:pt x="275" y="0"/>
                      <a:pt x="275" y="0"/>
                      <a:pt x="275" y="0"/>
                    </a:cubicBezTo>
                    <a:cubicBezTo>
                      <a:pt x="297" y="0"/>
                      <a:pt x="317" y="18"/>
                      <a:pt x="319" y="40"/>
                    </a:cubicBezTo>
                    <a:cubicBezTo>
                      <a:pt x="346" y="277"/>
                      <a:pt x="346" y="277"/>
                      <a:pt x="346" y="277"/>
                    </a:cubicBezTo>
                    <a:cubicBezTo>
                      <a:pt x="349" y="299"/>
                      <a:pt x="333" y="317"/>
                      <a:pt x="311" y="317"/>
                    </a:cubicBezTo>
                    <a:close/>
                  </a:path>
                </a:pathLst>
              </a:custGeom>
              <a:solidFill>
                <a:srgbClr val="E5E6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26" name="Freeform 46">
                <a:extLst>
                  <a:ext uri="{FF2B5EF4-FFF2-40B4-BE49-F238E27FC236}">
                    <a16:creationId xmlns:a16="http://schemas.microsoft.com/office/drawing/2014/main" id="{11EC5348-78FA-4101-8377-785A520F3B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47415" y="4126871"/>
                <a:ext cx="345773" cy="346978"/>
              </a:xfrm>
              <a:custGeom>
                <a:avLst/>
                <a:gdLst>
                  <a:gd name="T0" fmla="*/ 274 w 304"/>
                  <a:gd name="T1" fmla="*/ 28 h 305"/>
                  <a:gd name="T2" fmla="*/ 301 w 304"/>
                  <a:gd name="T3" fmla="*/ 265 h 305"/>
                  <a:gd name="T4" fmla="*/ 266 w 304"/>
                  <a:gd name="T5" fmla="*/ 305 h 305"/>
                  <a:gd name="T6" fmla="*/ 29 w 304"/>
                  <a:gd name="T7" fmla="*/ 305 h 305"/>
                  <a:gd name="T8" fmla="*/ 0 w 304"/>
                  <a:gd name="T9" fmla="*/ 293 h 305"/>
                  <a:gd name="T10" fmla="*/ 259 w 304"/>
                  <a:gd name="T11" fmla="*/ 0 h 305"/>
                  <a:gd name="T12" fmla="*/ 274 w 304"/>
                  <a:gd name="T13" fmla="*/ 28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4" h="305">
                    <a:moveTo>
                      <a:pt x="274" y="28"/>
                    </a:moveTo>
                    <a:cubicBezTo>
                      <a:pt x="301" y="265"/>
                      <a:pt x="301" y="265"/>
                      <a:pt x="301" y="265"/>
                    </a:cubicBezTo>
                    <a:cubicBezTo>
                      <a:pt x="304" y="287"/>
                      <a:pt x="288" y="305"/>
                      <a:pt x="266" y="305"/>
                    </a:cubicBezTo>
                    <a:cubicBezTo>
                      <a:pt x="29" y="305"/>
                      <a:pt x="29" y="305"/>
                      <a:pt x="29" y="305"/>
                    </a:cubicBezTo>
                    <a:cubicBezTo>
                      <a:pt x="18" y="305"/>
                      <a:pt x="8" y="300"/>
                      <a:pt x="0" y="293"/>
                    </a:cubicBezTo>
                    <a:cubicBezTo>
                      <a:pt x="259" y="0"/>
                      <a:pt x="259" y="0"/>
                      <a:pt x="259" y="0"/>
                    </a:cubicBezTo>
                    <a:cubicBezTo>
                      <a:pt x="268" y="7"/>
                      <a:pt x="273" y="17"/>
                      <a:pt x="274" y="28"/>
                    </a:cubicBezTo>
                    <a:close/>
                  </a:path>
                </a:pathLst>
              </a:custGeom>
              <a:solidFill>
                <a:srgbClr val="DED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27" name="Freeform 47">
                <a:extLst>
                  <a:ext uri="{FF2B5EF4-FFF2-40B4-BE49-F238E27FC236}">
                    <a16:creationId xmlns:a16="http://schemas.microsoft.com/office/drawing/2014/main" id="{EA1451F6-891F-4109-9458-BB362659D7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76933" y="4214218"/>
                <a:ext cx="89756" cy="157224"/>
              </a:xfrm>
              <a:custGeom>
                <a:avLst/>
                <a:gdLst>
                  <a:gd name="T0" fmla="*/ 14 w 79"/>
                  <a:gd name="T1" fmla="*/ 61 h 138"/>
                  <a:gd name="T2" fmla="*/ 40 w 79"/>
                  <a:gd name="T3" fmla="*/ 47 h 138"/>
                  <a:gd name="T4" fmla="*/ 48 w 79"/>
                  <a:gd name="T5" fmla="*/ 121 h 138"/>
                  <a:gd name="T6" fmla="*/ 53 w 79"/>
                  <a:gd name="T7" fmla="*/ 134 h 138"/>
                  <a:gd name="T8" fmla="*/ 65 w 79"/>
                  <a:gd name="T9" fmla="*/ 138 h 138"/>
                  <a:gd name="T10" fmla="*/ 78 w 79"/>
                  <a:gd name="T11" fmla="*/ 118 h 138"/>
                  <a:gd name="T12" fmla="*/ 66 w 79"/>
                  <a:gd name="T13" fmla="*/ 17 h 138"/>
                  <a:gd name="T14" fmla="*/ 61 w 79"/>
                  <a:gd name="T15" fmla="*/ 5 h 138"/>
                  <a:gd name="T16" fmla="*/ 51 w 79"/>
                  <a:gd name="T17" fmla="*/ 0 h 138"/>
                  <a:gd name="T18" fmla="*/ 43 w 79"/>
                  <a:gd name="T19" fmla="*/ 3 h 138"/>
                  <a:gd name="T20" fmla="*/ 38 w 79"/>
                  <a:gd name="T21" fmla="*/ 12 h 138"/>
                  <a:gd name="T22" fmla="*/ 28 w 79"/>
                  <a:gd name="T23" fmla="*/ 24 h 138"/>
                  <a:gd name="T24" fmla="*/ 13 w 79"/>
                  <a:gd name="T25" fmla="*/ 34 h 138"/>
                  <a:gd name="T26" fmla="*/ 3 w 79"/>
                  <a:gd name="T27" fmla="*/ 39 h 138"/>
                  <a:gd name="T28" fmla="*/ 0 w 79"/>
                  <a:gd name="T29" fmla="*/ 48 h 138"/>
                  <a:gd name="T30" fmla="*/ 5 w 79"/>
                  <a:gd name="T31" fmla="*/ 57 h 138"/>
                  <a:gd name="T32" fmla="*/ 14 w 79"/>
                  <a:gd name="T33" fmla="*/ 61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79" h="138">
                    <a:moveTo>
                      <a:pt x="14" y="61"/>
                    </a:moveTo>
                    <a:cubicBezTo>
                      <a:pt x="18" y="61"/>
                      <a:pt x="24" y="60"/>
                      <a:pt x="40" y="47"/>
                    </a:cubicBezTo>
                    <a:cubicBezTo>
                      <a:pt x="48" y="121"/>
                      <a:pt x="48" y="121"/>
                      <a:pt x="48" y="121"/>
                    </a:cubicBezTo>
                    <a:cubicBezTo>
                      <a:pt x="49" y="126"/>
                      <a:pt x="50" y="131"/>
                      <a:pt x="53" y="134"/>
                    </a:cubicBezTo>
                    <a:cubicBezTo>
                      <a:pt x="57" y="137"/>
                      <a:pt x="60" y="138"/>
                      <a:pt x="65" y="138"/>
                    </a:cubicBezTo>
                    <a:cubicBezTo>
                      <a:pt x="72" y="138"/>
                      <a:pt x="79" y="135"/>
                      <a:pt x="78" y="118"/>
                    </a:cubicBezTo>
                    <a:cubicBezTo>
                      <a:pt x="66" y="17"/>
                      <a:pt x="66" y="17"/>
                      <a:pt x="66" y="17"/>
                    </a:cubicBezTo>
                    <a:cubicBezTo>
                      <a:pt x="66" y="12"/>
                      <a:pt x="64" y="8"/>
                      <a:pt x="61" y="5"/>
                    </a:cubicBezTo>
                    <a:cubicBezTo>
                      <a:pt x="59" y="2"/>
                      <a:pt x="55" y="0"/>
                      <a:pt x="51" y="0"/>
                    </a:cubicBezTo>
                    <a:cubicBezTo>
                      <a:pt x="47" y="0"/>
                      <a:pt x="45" y="1"/>
                      <a:pt x="43" y="3"/>
                    </a:cubicBezTo>
                    <a:cubicBezTo>
                      <a:pt x="43" y="4"/>
                      <a:pt x="42" y="5"/>
                      <a:pt x="38" y="12"/>
                    </a:cubicBezTo>
                    <a:cubicBezTo>
                      <a:pt x="35" y="16"/>
                      <a:pt x="32" y="20"/>
                      <a:pt x="28" y="24"/>
                    </a:cubicBezTo>
                    <a:cubicBezTo>
                      <a:pt x="25" y="27"/>
                      <a:pt x="20" y="30"/>
                      <a:pt x="13" y="34"/>
                    </a:cubicBezTo>
                    <a:cubicBezTo>
                      <a:pt x="8" y="36"/>
                      <a:pt x="5" y="38"/>
                      <a:pt x="3" y="39"/>
                    </a:cubicBezTo>
                    <a:cubicBezTo>
                      <a:pt x="2" y="41"/>
                      <a:pt x="0" y="43"/>
                      <a:pt x="0" y="48"/>
                    </a:cubicBezTo>
                    <a:cubicBezTo>
                      <a:pt x="1" y="52"/>
                      <a:pt x="2" y="55"/>
                      <a:pt x="5" y="57"/>
                    </a:cubicBezTo>
                    <a:cubicBezTo>
                      <a:pt x="8" y="60"/>
                      <a:pt x="11" y="61"/>
                      <a:pt x="14" y="61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28" name="Freeform 48">
                <a:extLst>
                  <a:ext uri="{FF2B5EF4-FFF2-40B4-BE49-F238E27FC236}">
                    <a16:creationId xmlns:a16="http://schemas.microsoft.com/office/drawing/2014/main" id="{F2131A65-F5BD-4CC5-8032-F53495928E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96206" y="4214218"/>
                <a:ext cx="121081" cy="154815"/>
              </a:xfrm>
              <a:custGeom>
                <a:avLst/>
                <a:gdLst>
                  <a:gd name="T0" fmla="*/ 23 w 106"/>
                  <a:gd name="T1" fmla="*/ 4 h 136"/>
                  <a:gd name="T2" fmla="*/ 9 w 106"/>
                  <a:gd name="T3" fmla="*/ 13 h 136"/>
                  <a:gd name="T4" fmla="*/ 9 w 106"/>
                  <a:gd name="T5" fmla="*/ 13 h 136"/>
                  <a:gd name="T6" fmla="*/ 2 w 106"/>
                  <a:gd name="T7" fmla="*/ 26 h 136"/>
                  <a:gd name="T8" fmla="*/ 0 w 106"/>
                  <a:gd name="T9" fmla="*/ 40 h 136"/>
                  <a:gd name="T10" fmla="*/ 5 w 106"/>
                  <a:gd name="T11" fmla="*/ 50 h 136"/>
                  <a:gd name="T12" fmla="*/ 15 w 106"/>
                  <a:gd name="T13" fmla="*/ 54 h 136"/>
                  <a:gd name="T14" fmla="*/ 24 w 106"/>
                  <a:gd name="T15" fmla="*/ 50 h 136"/>
                  <a:gd name="T16" fmla="*/ 29 w 106"/>
                  <a:gd name="T17" fmla="*/ 40 h 136"/>
                  <a:gd name="T18" fmla="*/ 30 w 106"/>
                  <a:gd name="T19" fmla="*/ 33 h 136"/>
                  <a:gd name="T20" fmla="*/ 45 w 106"/>
                  <a:gd name="T21" fmla="*/ 24 h 136"/>
                  <a:gd name="T22" fmla="*/ 54 w 106"/>
                  <a:gd name="T23" fmla="*/ 26 h 136"/>
                  <a:gd name="T24" fmla="*/ 61 w 106"/>
                  <a:gd name="T25" fmla="*/ 32 h 136"/>
                  <a:gd name="T26" fmla="*/ 64 w 106"/>
                  <a:gd name="T27" fmla="*/ 41 h 136"/>
                  <a:gd name="T28" fmla="*/ 63 w 106"/>
                  <a:gd name="T29" fmla="*/ 50 h 136"/>
                  <a:gd name="T30" fmla="*/ 57 w 106"/>
                  <a:gd name="T31" fmla="*/ 60 h 136"/>
                  <a:gd name="T32" fmla="*/ 47 w 106"/>
                  <a:gd name="T33" fmla="*/ 70 h 136"/>
                  <a:gd name="T34" fmla="*/ 34 w 106"/>
                  <a:gd name="T35" fmla="*/ 81 h 136"/>
                  <a:gd name="T36" fmla="*/ 15 w 106"/>
                  <a:gd name="T37" fmla="*/ 102 h 136"/>
                  <a:gd name="T38" fmla="*/ 11 w 106"/>
                  <a:gd name="T39" fmla="*/ 111 h 136"/>
                  <a:gd name="T40" fmla="*/ 9 w 106"/>
                  <a:gd name="T41" fmla="*/ 121 h 136"/>
                  <a:gd name="T42" fmla="*/ 15 w 106"/>
                  <a:gd name="T43" fmla="*/ 132 h 136"/>
                  <a:gd name="T44" fmla="*/ 28 w 106"/>
                  <a:gd name="T45" fmla="*/ 136 h 136"/>
                  <a:gd name="T46" fmla="*/ 92 w 106"/>
                  <a:gd name="T47" fmla="*/ 136 h 136"/>
                  <a:gd name="T48" fmla="*/ 103 w 106"/>
                  <a:gd name="T49" fmla="*/ 132 h 136"/>
                  <a:gd name="T50" fmla="*/ 105 w 106"/>
                  <a:gd name="T51" fmla="*/ 123 h 136"/>
                  <a:gd name="T52" fmla="*/ 100 w 106"/>
                  <a:gd name="T53" fmla="*/ 113 h 136"/>
                  <a:gd name="T54" fmla="*/ 87 w 106"/>
                  <a:gd name="T55" fmla="*/ 109 h 136"/>
                  <a:gd name="T56" fmla="*/ 47 w 106"/>
                  <a:gd name="T57" fmla="*/ 109 h 136"/>
                  <a:gd name="T58" fmla="*/ 48 w 106"/>
                  <a:gd name="T59" fmla="*/ 109 h 136"/>
                  <a:gd name="T60" fmla="*/ 63 w 106"/>
                  <a:gd name="T61" fmla="*/ 92 h 136"/>
                  <a:gd name="T62" fmla="*/ 81 w 106"/>
                  <a:gd name="T63" fmla="*/ 76 h 136"/>
                  <a:gd name="T64" fmla="*/ 91 w 106"/>
                  <a:gd name="T65" fmla="*/ 62 h 136"/>
                  <a:gd name="T66" fmla="*/ 94 w 106"/>
                  <a:gd name="T67" fmla="*/ 40 h 136"/>
                  <a:gd name="T68" fmla="*/ 89 w 106"/>
                  <a:gd name="T69" fmla="*/ 26 h 136"/>
                  <a:gd name="T70" fmla="*/ 80 w 106"/>
                  <a:gd name="T71" fmla="*/ 13 h 136"/>
                  <a:gd name="T72" fmla="*/ 67 w 106"/>
                  <a:gd name="T73" fmla="*/ 5 h 136"/>
                  <a:gd name="T74" fmla="*/ 43 w 106"/>
                  <a:gd name="T75" fmla="*/ 0 h 136"/>
                  <a:gd name="T76" fmla="*/ 23 w 106"/>
                  <a:gd name="T77" fmla="*/ 4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06" h="136">
                    <a:moveTo>
                      <a:pt x="23" y="4"/>
                    </a:moveTo>
                    <a:cubicBezTo>
                      <a:pt x="17" y="6"/>
                      <a:pt x="12" y="9"/>
                      <a:pt x="9" y="13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6" y="17"/>
                      <a:pt x="3" y="21"/>
                      <a:pt x="2" y="26"/>
                    </a:cubicBezTo>
                    <a:cubicBezTo>
                      <a:pt x="0" y="31"/>
                      <a:pt x="0" y="36"/>
                      <a:pt x="0" y="40"/>
                    </a:cubicBezTo>
                    <a:cubicBezTo>
                      <a:pt x="1" y="44"/>
                      <a:pt x="2" y="48"/>
                      <a:pt x="5" y="50"/>
                    </a:cubicBezTo>
                    <a:cubicBezTo>
                      <a:pt x="8" y="53"/>
                      <a:pt x="11" y="54"/>
                      <a:pt x="15" y="54"/>
                    </a:cubicBezTo>
                    <a:cubicBezTo>
                      <a:pt x="19" y="54"/>
                      <a:pt x="22" y="52"/>
                      <a:pt x="24" y="50"/>
                    </a:cubicBezTo>
                    <a:cubicBezTo>
                      <a:pt x="26" y="47"/>
                      <a:pt x="28" y="44"/>
                      <a:pt x="29" y="40"/>
                    </a:cubicBezTo>
                    <a:cubicBezTo>
                      <a:pt x="30" y="34"/>
                      <a:pt x="30" y="33"/>
                      <a:pt x="30" y="33"/>
                    </a:cubicBezTo>
                    <a:cubicBezTo>
                      <a:pt x="34" y="27"/>
                      <a:pt x="38" y="24"/>
                      <a:pt x="45" y="24"/>
                    </a:cubicBezTo>
                    <a:cubicBezTo>
                      <a:pt x="48" y="24"/>
                      <a:pt x="51" y="25"/>
                      <a:pt x="54" y="26"/>
                    </a:cubicBezTo>
                    <a:cubicBezTo>
                      <a:pt x="57" y="28"/>
                      <a:pt x="59" y="30"/>
                      <a:pt x="61" y="32"/>
                    </a:cubicBezTo>
                    <a:cubicBezTo>
                      <a:pt x="62" y="35"/>
                      <a:pt x="64" y="37"/>
                      <a:pt x="64" y="41"/>
                    </a:cubicBezTo>
                    <a:cubicBezTo>
                      <a:pt x="64" y="44"/>
                      <a:pt x="64" y="47"/>
                      <a:pt x="63" y="50"/>
                    </a:cubicBezTo>
                    <a:cubicBezTo>
                      <a:pt x="62" y="53"/>
                      <a:pt x="60" y="57"/>
                      <a:pt x="57" y="60"/>
                    </a:cubicBezTo>
                    <a:cubicBezTo>
                      <a:pt x="54" y="63"/>
                      <a:pt x="51" y="66"/>
                      <a:pt x="47" y="70"/>
                    </a:cubicBezTo>
                    <a:cubicBezTo>
                      <a:pt x="44" y="72"/>
                      <a:pt x="40" y="75"/>
                      <a:pt x="34" y="81"/>
                    </a:cubicBezTo>
                    <a:cubicBezTo>
                      <a:pt x="29" y="87"/>
                      <a:pt x="22" y="94"/>
                      <a:pt x="15" y="102"/>
                    </a:cubicBezTo>
                    <a:cubicBezTo>
                      <a:pt x="14" y="104"/>
                      <a:pt x="12" y="107"/>
                      <a:pt x="11" y="111"/>
                    </a:cubicBezTo>
                    <a:cubicBezTo>
                      <a:pt x="9" y="115"/>
                      <a:pt x="9" y="118"/>
                      <a:pt x="9" y="121"/>
                    </a:cubicBezTo>
                    <a:cubicBezTo>
                      <a:pt x="10" y="125"/>
                      <a:pt x="12" y="129"/>
                      <a:pt x="15" y="132"/>
                    </a:cubicBezTo>
                    <a:cubicBezTo>
                      <a:pt x="18" y="135"/>
                      <a:pt x="23" y="136"/>
                      <a:pt x="28" y="136"/>
                    </a:cubicBezTo>
                    <a:cubicBezTo>
                      <a:pt x="92" y="136"/>
                      <a:pt x="92" y="136"/>
                      <a:pt x="92" y="136"/>
                    </a:cubicBezTo>
                    <a:cubicBezTo>
                      <a:pt x="97" y="136"/>
                      <a:pt x="101" y="135"/>
                      <a:pt x="103" y="132"/>
                    </a:cubicBezTo>
                    <a:cubicBezTo>
                      <a:pt x="105" y="130"/>
                      <a:pt x="106" y="126"/>
                      <a:pt x="105" y="123"/>
                    </a:cubicBezTo>
                    <a:cubicBezTo>
                      <a:pt x="105" y="119"/>
                      <a:pt x="103" y="115"/>
                      <a:pt x="100" y="113"/>
                    </a:cubicBezTo>
                    <a:cubicBezTo>
                      <a:pt x="96" y="110"/>
                      <a:pt x="92" y="109"/>
                      <a:pt x="87" y="109"/>
                    </a:cubicBezTo>
                    <a:cubicBezTo>
                      <a:pt x="47" y="109"/>
                      <a:pt x="47" y="109"/>
                      <a:pt x="47" y="109"/>
                    </a:cubicBezTo>
                    <a:cubicBezTo>
                      <a:pt x="47" y="109"/>
                      <a:pt x="47" y="109"/>
                      <a:pt x="48" y="109"/>
                    </a:cubicBezTo>
                    <a:cubicBezTo>
                      <a:pt x="50" y="105"/>
                      <a:pt x="56" y="99"/>
                      <a:pt x="63" y="92"/>
                    </a:cubicBezTo>
                    <a:cubicBezTo>
                      <a:pt x="71" y="85"/>
                      <a:pt x="77" y="80"/>
                      <a:pt x="81" y="76"/>
                    </a:cubicBezTo>
                    <a:cubicBezTo>
                      <a:pt x="84" y="73"/>
                      <a:pt x="87" y="68"/>
                      <a:pt x="91" y="62"/>
                    </a:cubicBezTo>
                    <a:cubicBezTo>
                      <a:pt x="94" y="55"/>
                      <a:pt x="95" y="48"/>
                      <a:pt x="94" y="40"/>
                    </a:cubicBezTo>
                    <a:cubicBezTo>
                      <a:pt x="93" y="35"/>
                      <a:pt x="92" y="30"/>
                      <a:pt x="89" y="26"/>
                    </a:cubicBezTo>
                    <a:cubicBezTo>
                      <a:pt x="87" y="21"/>
                      <a:pt x="84" y="17"/>
                      <a:pt x="80" y="13"/>
                    </a:cubicBezTo>
                    <a:cubicBezTo>
                      <a:pt x="76" y="10"/>
                      <a:pt x="72" y="7"/>
                      <a:pt x="67" y="5"/>
                    </a:cubicBezTo>
                    <a:cubicBezTo>
                      <a:pt x="60" y="2"/>
                      <a:pt x="52" y="0"/>
                      <a:pt x="43" y="0"/>
                    </a:cubicBezTo>
                    <a:cubicBezTo>
                      <a:pt x="35" y="0"/>
                      <a:pt x="28" y="2"/>
                      <a:pt x="23" y="4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29" name="Freeform 49">
                <a:extLst>
                  <a:ext uri="{FF2B5EF4-FFF2-40B4-BE49-F238E27FC236}">
                    <a16:creationId xmlns:a16="http://schemas.microsoft.com/office/drawing/2014/main" id="{7AF722C5-8B49-493E-B37B-4D7AB720B0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48620" y="4570835"/>
                <a:ext cx="396374" cy="360833"/>
              </a:xfrm>
              <a:custGeom>
                <a:avLst/>
                <a:gdLst>
                  <a:gd name="T0" fmla="*/ 310 w 348"/>
                  <a:gd name="T1" fmla="*/ 317 h 317"/>
                  <a:gd name="T2" fmla="*/ 74 w 348"/>
                  <a:gd name="T3" fmla="*/ 317 h 317"/>
                  <a:gd name="T4" fmla="*/ 29 w 348"/>
                  <a:gd name="T5" fmla="*/ 277 h 317"/>
                  <a:gd name="T6" fmla="*/ 3 w 348"/>
                  <a:gd name="T7" fmla="*/ 40 h 317"/>
                  <a:gd name="T8" fmla="*/ 38 w 348"/>
                  <a:gd name="T9" fmla="*/ 0 h 317"/>
                  <a:gd name="T10" fmla="*/ 274 w 348"/>
                  <a:gd name="T11" fmla="*/ 0 h 317"/>
                  <a:gd name="T12" fmla="*/ 319 w 348"/>
                  <a:gd name="T13" fmla="*/ 40 h 317"/>
                  <a:gd name="T14" fmla="*/ 346 w 348"/>
                  <a:gd name="T15" fmla="*/ 277 h 317"/>
                  <a:gd name="T16" fmla="*/ 310 w 348"/>
                  <a:gd name="T17" fmla="*/ 317 h 3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8" h="317">
                    <a:moveTo>
                      <a:pt x="310" y="317"/>
                    </a:moveTo>
                    <a:cubicBezTo>
                      <a:pt x="74" y="317"/>
                      <a:pt x="74" y="317"/>
                      <a:pt x="74" y="317"/>
                    </a:cubicBezTo>
                    <a:cubicBezTo>
                      <a:pt x="52" y="317"/>
                      <a:pt x="32" y="299"/>
                      <a:pt x="29" y="277"/>
                    </a:cubicBezTo>
                    <a:cubicBezTo>
                      <a:pt x="3" y="40"/>
                      <a:pt x="3" y="40"/>
                      <a:pt x="3" y="40"/>
                    </a:cubicBezTo>
                    <a:cubicBezTo>
                      <a:pt x="0" y="18"/>
                      <a:pt x="16" y="0"/>
                      <a:pt x="38" y="0"/>
                    </a:cubicBezTo>
                    <a:cubicBezTo>
                      <a:pt x="274" y="0"/>
                      <a:pt x="274" y="0"/>
                      <a:pt x="274" y="0"/>
                    </a:cubicBezTo>
                    <a:cubicBezTo>
                      <a:pt x="297" y="0"/>
                      <a:pt x="316" y="18"/>
                      <a:pt x="319" y="40"/>
                    </a:cubicBezTo>
                    <a:cubicBezTo>
                      <a:pt x="346" y="277"/>
                      <a:pt x="346" y="277"/>
                      <a:pt x="346" y="277"/>
                    </a:cubicBezTo>
                    <a:cubicBezTo>
                      <a:pt x="348" y="299"/>
                      <a:pt x="332" y="317"/>
                      <a:pt x="310" y="317"/>
                    </a:cubicBezTo>
                    <a:close/>
                  </a:path>
                </a:pathLst>
              </a:custGeom>
              <a:solidFill>
                <a:srgbClr val="E5E6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30" name="Freeform 50">
                <a:extLst>
                  <a:ext uri="{FF2B5EF4-FFF2-40B4-BE49-F238E27FC236}">
                    <a16:creationId xmlns:a16="http://schemas.microsoft.com/office/drawing/2014/main" id="{EE4E2161-22B6-4FE3-A2F3-B289E0D020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98619" y="4584690"/>
                <a:ext cx="346376" cy="346978"/>
              </a:xfrm>
              <a:custGeom>
                <a:avLst/>
                <a:gdLst>
                  <a:gd name="T0" fmla="*/ 275 w 304"/>
                  <a:gd name="T1" fmla="*/ 28 h 305"/>
                  <a:gd name="T2" fmla="*/ 302 w 304"/>
                  <a:gd name="T3" fmla="*/ 265 h 305"/>
                  <a:gd name="T4" fmla="*/ 266 w 304"/>
                  <a:gd name="T5" fmla="*/ 305 h 305"/>
                  <a:gd name="T6" fmla="*/ 30 w 304"/>
                  <a:gd name="T7" fmla="*/ 305 h 305"/>
                  <a:gd name="T8" fmla="*/ 0 w 304"/>
                  <a:gd name="T9" fmla="*/ 293 h 305"/>
                  <a:gd name="T10" fmla="*/ 260 w 304"/>
                  <a:gd name="T11" fmla="*/ 0 h 305"/>
                  <a:gd name="T12" fmla="*/ 275 w 304"/>
                  <a:gd name="T13" fmla="*/ 28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4" h="305">
                    <a:moveTo>
                      <a:pt x="275" y="28"/>
                    </a:moveTo>
                    <a:cubicBezTo>
                      <a:pt x="302" y="265"/>
                      <a:pt x="302" y="265"/>
                      <a:pt x="302" y="265"/>
                    </a:cubicBezTo>
                    <a:cubicBezTo>
                      <a:pt x="304" y="287"/>
                      <a:pt x="288" y="305"/>
                      <a:pt x="266" y="305"/>
                    </a:cubicBezTo>
                    <a:cubicBezTo>
                      <a:pt x="30" y="305"/>
                      <a:pt x="30" y="305"/>
                      <a:pt x="30" y="305"/>
                    </a:cubicBezTo>
                    <a:cubicBezTo>
                      <a:pt x="19" y="305"/>
                      <a:pt x="8" y="300"/>
                      <a:pt x="0" y="293"/>
                    </a:cubicBezTo>
                    <a:cubicBezTo>
                      <a:pt x="260" y="0"/>
                      <a:pt x="260" y="0"/>
                      <a:pt x="260" y="0"/>
                    </a:cubicBezTo>
                    <a:cubicBezTo>
                      <a:pt x="268" y="7"/>
                      <a:pt x="274" y="17"/>
                      <a:pt x="275" y="28"/>
                    </a:cubicBezTo>
                    <a:close/>
                  </a:path>
                </a:pathLst>
              </a:custGeom>
              <a:solidFill>
                <a:srgbClr val="DED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31" name="Freeform 51">
                <a:extLst>
                  <a:ext uri="{FF2B5EF4-FFF2-40B4-BE49-F238E27FC236}">
                    <a16:creationId xmlns:a16="http://schemas.microsoft.com/office/drawing/2014/main" id="{17803459-B8A2-43EE-992F-9AF2094C0A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30546" y="4672036"/>
                <a:ext cx="89756" cy="157224"/>
              </a:xfrm>
              <a:custGeom>
                <a:avLst/>
                <a:gdLst>
                  <a:gd name="T0" fmla="*/ 14 w 79"/>
                  <a:gd name="T1" fmla="*/ 61 h 138"/>
                  <a:gd name="T2" fmla="*/ 39 w 79"/>
                  <a:gd name="T3" fmla="*/ 47 h 138"/>
                  <a:gd name="T4" fmla="*/ 48 w 79"/>
                  <a:gd name="T5" fmla="*/ 121 h 138"/>
                  <a:gd name="T6" fmla="*/ 53 w 79"/>
                  <a:gd name="T7" fmla="*/ 134 h 138"/>
                  <a:gd name="T8" fmla="*/ 65 w 79"/>
                  <a:gd name="T9" fmla="*/ 138 h 138"/>
                  <a:gd name="T10" fmla="*/ 77 w 79"/>
                  <a:gd name="T11" fmla="*/ 118 h 138"/>
                  <a:gd name="T12" fmla="*/ 66 w 79"/>
                  <a:gd name="T13" fmla="*/ 17 h 138"/>
                  <a:gd name="T14" fmla="*/ 61 w 79"/>
                  <a:gd name="T15" fmla="*/ 5 h 138"/>
                  <a:gd name="T16" fmla="*/ 51 w 79"/>
                  <a:gd name="T17" fmla="*/ 0 h 138"/>
                  <a:gd name="T18" fmla="*/ 43 w 79"/>
                  <a:gd name="T19" fmla="*/ 3 h 138"/>
                  <a:gd name="T20" fmla="*/ 38 w 79"/>
                  <a:gd name="T21" fmla="*/ 12 h 138"/>
                  <a:gd name="T22" fmla="*/ 28 w 79"/>
                  <a:gd name="T23" fmla="*/ 24 h 138"/>
                  <a:gd name="T24" fmla="*/ 13 w 79"/>
                  <a:gd name="T25" fmla="*/ 34 h 138"/>
                  <a:gd name="T26" fmla="*/ 3 w 79"/>
                  <a:gd name="T27" fmla="*/ 39 h 138"/>
                  <a:gd name="T28" fmla="*/ 0 w 79"/>
                  <a:gd name="T29" fmla="*/ 48 h 138"/>
                  <a:gd name="T30" fmla="*/ 5 w 79"/>
                  <a:gd name="T31" fmla="*/ 57 h 138"/>
                  <a:gd name="T32" fmla="*/ 14 w 79"/>
                  <a:gd name="T33" fmla="*/ 61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79" h="138">
                    <a:moveTo>
                      <a:pt x="14" y="61"/>
                    </a:moveTo>
                    <a:cubicBezTo>
                      <a:pt x="17" y="61"/>
                      <a:pt x="24" y="60"/>
                      <a:pt x="39" y="47"/>
                    </a:cubicBezTo>
                    <a:cubicBezTo>
                      <a:pt x="48" y="121"/>
                      <a:pt x="48" y="121"/>
                      <a:pt x="48" y="121"/>
                    </a:cubicBezTo>
                    <a:cubicBezTo>
                      <a:pt x="48" y="127"/>
                      <a:pt x="50" y="131"/>
                      <a:pt x="53" y="134"/>
                    </a:cubicBezTo>
                    <a:cubicBezTo>
                      <a:pt x="56" y="137"/>
                      <a:pt x="60" y="138"/>
                      <a:pt x="65" y="138"/>
                    </a:cubicBezTo>
                    <a:cubicBezTo>
                      <a:pt x="71" y="138"/>
                      <a:pt x="79" y="135"/>
                      <a:pt x="77" y="118"/>
                    </a:cubicBezTo>
                    <a:cubicBezTo>
                      <a:pt x="66" y="17"/>
                      <a:pt x="66" y="17"/>
                      <a:pt x="66" y="17"/>
                    </a:cubicBezTo>
                    <a:cubicBezTo>
                      <a:pt x="65" y="12"/>
                      <a:pt x="64" y="8"/>
                      <a:pt x="61" y="5"/>
                    </a:cubicBezTo>
                    <a:cubicBezTo>
                      <a:pt x="58" y="2"/>
                      <a:pt x="55" y="0"/>
                      <a:pt x="51" y="0"/>
                    </a:cubicBezTo>
                    <a:cubicBezTo>
                      <a:pt x="47" y="0"/>
                      <a:pt x="45" y="1"/>
                      <a:pt x="43" y="3"/>
                    </a:cubicBezTo>
                    <a:cubicBezTo>
                      <a:pt x="43" y="4"/>
                      <a:pt x="41" y="5"/>
                      <a:pt x="38" y="12"/>
                    </a:cubicBezTo>
                    <a:cubicBezTo>
                      <a:pt x="35" y="16"/>
                      <a:pt x="32" y="20"/>
                      <a:pt x="28" y="24"/>
                    </a:cubicBezTo>
                    <a:cubicBezTo>
                      <a:pt x="24" y="27"/>
                      <a:pt x="19" y="31"/>
                      <a:pt x="13" y="34"/>
                    </a:cubicBezTo>
                    <a:cubicBezTo>
                      <a:pt x="8" y="36"/>
                      <a:pt x="5" y="38"/>
                      <a:pt x="3" y="39"/>
                    </a:cubicBezTo>
                    <a:cubicBezTo>
                      <a:pt x="1" y="41"/>
                      <a:pt x="0" y="44"/>
                      <a:pt x="0" y="48"/>
                    </a:cubicBezTo>
                    <a:cubicBezTo>
                      <a:pt x="0" y="52"/>
                      <a:pt x="2" y="55"/>
                      <a:pt x="5" y="57"/>
                    </a:cubicBezTo>
                    <a:cubicBezTo>
                      <a:pt x="8" y="60"/>
                      <a:pt x="11" y="61"/>
                      <a:pt x="14" y="61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32" name="Freeform 52">
                <a:extLst>
                  <a:ext uri="{FF2B5EF4-FFF2-40B4-BE49-F238E27FC236}">
                    <a16:creationId xmlns:a16="http://schemas.microsoft.com/office/drawing/2014/main" id="{CCFFF43F-A8CA-4A2C-82DD-07D02861D2C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345603" y="4672036"/>
                <a:ext cx="116262" cy="157224"/>
              </a:xfrm>
              <a:custGeom>
                <a:avLst/>
                <a:gdLst>
                  <a:gd name="T0" fmla="*/ 16 w 102"/>
                  <a:gd name="T1" fmla="*/ 79 h 138"/>
                  <a:gd name="T2" fmla="*/ 30 w 102"/>
                  <a:gd name="T3" fmla="*/ 89 h 138"/>
                  <a:gd name="T4" fmla="*/ 47 w 102"/>
                  <a:gd name="T5" fmla="*/ 92 h 138"/>
                  <a:gd name="T6" fmla="*/ 64 w 102"/>
                  <a:gd name="T7" fmla="*/ 88 h 138"/>
                  <a:gd name="T8" fmla="*/ 71 w 102"/>
                  <a:gd name="T9" fmla="*/ 83 h 138"/>
                  <a:gd name="T10" fmla="*/ 68 w 102"/>
                  <a:gd name="T11" fmla="*/ 107 h 138"/>
                  <a:gd name="T12" fmla="*/ 62 w 102"/>
                  <a:gd name="T13" fmla="*/ 113 h 138"/>
                  <a:gd name="T14" fmla="*/ 45 w 102"/>
                  <a:gd name="T15" fmla="*/ 113 h 138"/>
                  <a:gd name="T16" fmla="*/ 39 w 102"/>
                  <a:gd name="T17" fmla="*/ 106 h 138"/>
                  <a:gd name="T18" fmla="*/ 32 w 102"/>
                  <a:gd name="T19" fmla="*/ 98 h 138"/>
                  <a:gd name="T20" fmla="*/ 23 w 102"/>
                  <a:gd name="T21" fmla="*/ 95 h 138"/>
                  <a:gd name="T22" fmla="*/ 15 w 102"/>
                  <a:gd name="T23" fmla="*/ 99 h 138"/>
                  <a:gd name="T24" fmla="*/ 12 w 102"/>
                  <a:gd name="T25" fmla="*/ 108 h 138"/>
                  <a:gd name="T26" fmla="*/ 19 w 102"/>
                  <a:gd name="T27" fmla="*/ 122 h 138"/>
                  <a:gd name="T28" fmla="*/ 34 w 102"/>
                  <a:gd name="T29" fmla="*/ 133 h 138"/>
                  <a:gd name="T30" fmla="*/ 56 w 102"/>
                  <a:gd name="T31" fmla="*/ 138 h 138"/>
                  <a:gd name="T32" fmla="*/ 77 w 102"/>
                  <a:gd name="T33" fmla="*/ 134 h 138"/>
                  <a:gd name="T34" fmla="*/ 93 w 102"/>
                  <a:gd name="T35" fmla="*/ 120 h 138"/>
                  <a:gd name="T36" fmla="*/ 100 w 102"/>
                  <a:gd name="T37" fmla="*/ 97 h 138"/>
                  <a:gd name="T38" fmla="*/ 100 w 102"/>
                  <a:gd name="T39" fmla="*/ 67 h 138"/>
                  <a:gd name="T40" fmla="*/ 94 w 102"/>
                  <a:gd name="T41" fmla="*/ 39 h 138"/>
                  <a:gd name="T42" fmla="*/ 82 w 102"/>
                  <a:gd name="T43" fmla="*/ 18 h 138"/>
                  <a:gd name="T44" fmla="*/ 64 w 102"/>
                  <a:gd name="T45" fmla="*/ 5 h 138"/>
                  <a:gd name="T46" fmla="*/ 42 w 102"/>
                  <a:gd name="T47" fmla="*/ 0 h 138"/>
                  <a:gd name="T48" fmla="*/ 24 w 102"/>
                  <a:gd name="T49" fmla="*/ 4 h 138"/>
                  <a:gd name="T50" fmla="*/ 10 w 102"/>
                  <a:gd name="T51" fmla="*/ 14 h 138"/>
                  <a:gd name="T52" fmla="*/ 2 w 102"/>
                  <a:gd name="T53" fmla="*/ 29 h 138"/>
                  <a:gd name="T54" fmla="*/ 0 w 102"/>
                  <a:gd name="T55" fmla="*/ 47 h 138"/>
                  <a:gd name="T56" fmla="*/ 5 w 102"/>
                  <a:gd name="T57" fmla="*/ 65 h 138"/>
                  <a:gd name="T58" fmla="*/ 16 w 102"/>
                  <a:gd name="T59" fmla="*/ 79 h 138"/>
                  <a:gd name="T60" fmla="*/ 33 w 102"/>
                  <a:gd name="T61" fmla="*/ 30 h 138"/>
                  <a:gd name="T62" fmla="*/ 44 w 102"/>
                  <a:gd name="T63" fmla="*/ 24 h 138"/>
                  <a:gd name="T64" fmla="*/ 52 w 102"/>
                  <a:gd name="T65" fmla="*/ 26 h 138"/>
                  <a:gd name="T66" fmla="*/ 58 w 102"/>
                  <a:gd name="T67" fmla="*/ 31 h 138"/>
                  <a:gd name="T68" fmla="*/ 63 w 102"/>
                  <a:gd name="T69" fmla="*/ 38 h 138"/>
                  <a:gd name="T70" fmla="*/ 66 w 102"/>
                  <a:gd name="T71" fmla="*/ 48 h 138"/>
                  <a:gd name="T72" fmla="*/ 65 w 102"/>
                  <a:gd name="T73" fmla="*/ 60 h 138"/>
                  <a:gd name="T74" fmla="*/ 58 w 102"/>
                  <a:gd name="T75" fmla="*/ 67 h 138"/>
                  <a:gd name="T76" fmla="*/ 50 w 102"/>
                  <a:gd name="T77" fmla="*/ 69 h 138"/>
                  <a:gd name="T78" fmla="*/ 37 w 102"/>
                  <a:gd name="T79" fmla="*/ 64 h 138"/>
                  <a:gd name="T80" fmla="*/ 30 w 102"/>
                  <a:gd name="T81" fmla="*/ 47 h 138"/>
                  <a:gd name="T82" fmla="*/ 33 w 102"/>
                  <a:gd name="T83" fmla="*/ 30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02" h="138">
                    <a:moveTo>
                      <a:pt x="16" y="79"/>
                    </a:moveTo>
                    <a:cubicBezTo>
                      <a:pt x="20" y="83"/>
                      <a:pt x="25" y="86"/>
                      <a:pt x="30" y="89"/>
                    </a:cubicBezTo>
                    <a:cubicBezTo>
                      <a:pt x="35" y="91"/>
                      <a:pt x="41" y="92"/>
                      <a:pt x="47" y="92"/>
                    </a:cubicBezTo>
                    <a:cubicBezTo>
                      <a:pt x="53" y="92"/>
                      <a:pt x="59" y="91"/>
                      <a:pt x="64" y="88"/>
                    </a:cubicBezTo>
                    <a:cubicBezTo>
                      <a:pt x="67" y="87"/>
                      <a:pt x="69" y="85"/>
                      <a:pt x="71" y="83"/>
                    </a:cubicBezTo>
                    <a:cubicBezTo>
                      <a:pt x="71" y="94"/>
                      <a:pt x="70" y="102"/>
                      <a:pt x="68" y="107"/>
                    </a:cubicBezTo>
                    <a:cubicBezTo>
                      <a:pt x="66" y="110"/>
                      <a:pt x="64" y="112"/>
                      <a:pt x="62" y="113"/>
                    </a:cubicBezTo>
                    <a:cubicBezTo>
                      <a:pt x="57" y="116"/>
                      <a:pt x="50" y="116"/>
                      <a:pt x="45" y="113"/>
                    </a:cubicBezTo>
                    <a:cubicBezTo>
                      <a:pt x="43" y="111"/>
                      <a:pt x="41" y="109"/>
                      <a:pt x="39" y="106"/>
                    </a:cubicBezTo>
                    <a:cubicBezTo>
                      <a:pt x="37" y="102"/>
                      <a:pt x="35" y="100"/>
                      <a:pt x="32" y="98"/>
                    </a:cubicBezTo>
                    <a:cubicBezTo>
                      <a:pt x="30" y="96"/>
                      <a:pt x="27" y="95"/>
                      <a:pt x="23" y="95"/>
                    </a:cubicBezTo>
                    <a:cubicBezTo>
                      <a:pt x="20" y="95"/>
                      <a:pt x="17" y="96"/>
                      <a:pt x="15" y="99"/>
                    </a:cubicBezTo>
                    <a:cubicBezTo>
                      <a:pt x="13" y="101"/>
                      <a:pt x="12" y="104"/>
                      <a:pt x="12" y="108"/>
                    </a:cubicBezTo>
                    <a:cubicBezTo>
                      <a:pt x="13" y="112"/>
                      <a:pt x="15" y="117"/>
                      <a:pt x="19" y="122"/>
                    </a:cubicBezTo>
                    <a:cubicBezTo>
                      <a:pt x="22" y="126"/>
                      <a:pt x="28" y="130"/>
                      <a:pt x="34" y="133"/>
                    </a:cubicBezTo>
                    <a:cubicBezTo>
                      <a:pt x="40" y="137"/>
                      <a:pt x="48" y="138"/>
                      <a:pt x="56" y="138"/>
                    </a:cubicBezTo>
                    <a:cubicBezTo>
                      <a:pt x="64" y="138"/>
                      <a:pt x="71" y="137"/>
                      <a:pt x="77" y="134"/>
                    </a:cubicBezTo>
                    <a:cubicBezTo>
                      <a:pt x="83" y="131"/>
                      <a:pt x="89" y="126"/>
                      <a:pt x="93" y="120"/>
                    </a:cubicBezTo>
                    <a:cubicBezTo>
                      <a:pt x="96" y="114"/>
                      <a:pt x="99" y="106"/>
                      <a:pt x="100" y="97"/>
                    </a:cubicBezTo>
                    <a:cubicBezTo>
                      <a:pt x="102" y="88"/>
                      <a:pt x="102" y="78"/>
                      <a:pt x="100" y="67"/>
                    </a:cubicBezTo>
                    <a:cubicBezTo>
                      <a:pt x="99" y="56"/>
                      <a:pt x="97" y="47"/>
                      <a:pt x="94" y="39"/>
                    </a:cubicBezTo>
                    <a:cubicBezTo>
                      <a:pt x="91" y="30"/>
                      <a:pt x="87" y="23"/>
                      <a:pt x="82" y="18"/>
                    </a:cubicBezTo>
                    <a:cubicBezTo>
                      <a:pt x="77" y="12"/>
                      <a:pt x="71" y="8"/>
                      <a:pt x="64" y="5"/>
                    </a:cubicBezTo>
                    <a:cubicBezTo>
                      <a:pt x="58" y="2"/>
                      <a:pt x="50" y="0"/>
                      <a:pt x="42" y="0"/>
                    </a:cubicBezTo>
                    <a:cubicBezTo>
                      <a:pt x="35" y="0"/>
                      <a:pt x="29" y="2"/>
                      <a:pt x="24" y="4"/>
                    </a:cubicBezTo>
                    <a:cubicBezTo>
                      <a:pt x="18" y="6"/>
                      <a:pt x="13" y="10"/>
                      <a:pt x="10" y="14"/>
                    </a:cubicBezTo>
                    <a:cubicBezTo>
                      <a:pt x="6" y="18"/>
                      <a:pt x="3" y="23"/>
                      <a:pt x="2" y="29"/>
                    </a:cubicBezTo>
                    <a:cubicBezTo>
                      <a:pt x="0" y="35"/>
                      <a:pt x="0" y="41"/>
                      <a:pt x="0" y="47"/>
                    </a:cubicBezTo>
                    <a:cubicBezTo>
                      <a:pt x="1" y="53"/>
                      <a:pt x="3" y="59"/>
                      <a:pt x="5" y="65"/>
                    </a:cubicBezTo>
                    <a:cubicBezTo>
                      <a:pt x="8" y="70"/>
                      <a:pt x="11" y="75"/>
                      <a:pt x="16" y="79"/>
                    </a:cubicBezTo>
                    <a:close/>
                    <a:moveTo>
                      <a:pt x="33" y="30"/>
                    </a:moveTo>
                    <a:cubicBezTo>
                      <a:pt x="36" y="26"/>
                      <a:pt x="39" y="24"/>
                      <a:pt x="44" y="24"/>
                    </a:cubicBezTo>
                    <a:cubicBezTo>
                      <a:pt x="47" y="24"/>
                      <a:pt x="49" y="24"/>
                      <a:pt x="52" y="26"/>
                    </a:cubicBezTo>
                    <a:cubicBezTo>
                      <a:pt x="54" y="27"/>
                      <a:pt x="56" y="28"/>
                      <a:pt x="58" y="31"/>
                    </a:cubicBezTo>
                    <a:cubicBezTo>
                      <a:pt x="60" y="33"/>
                      <a:pt x="62" y="35"/>
                      <a:pt x="63" y="38"/>
                    </a:cubicBezTo>
                    <a:cubicBezTo>
                      <a:pt x="65" y="41"/>
                      <a:pt x="66" y="45"/>
                      <a:pt x="66" y="48"/>
                    </a:cubicBezTo>
                    <a:cubicBezTo>
                      <a:pt x="66" y="53"/>
                      <a:pt x="66" y="57"/>
                      <a:pt x="65" y="60"/>
                    </a:cubicBezTo>
                    <a:cubicBezTo>
                      <a:pt x="63" y="63"/>
                      <a:pt x="61" y="65"/>
                      <a:pt x="58" y="67"/>
                    </a:cubicBezTo>
                    <a:cubicBezTo>
                      <a:pt x="56" y="69"/>
                      <a:pt x="53" y="69"/>
                      <a:pt x="50" y="69"/>
                    </a:cubicBezTo>
                    <a:cubicBezTo>
                      <a:pt x="45" y="69"/>
                      <a:pt x="40" y="68"/>
                      <a:pt x="37" y="64"/>
                    </a:cubicBezTo>
                    <a:cubicBezTo>
                      <a:pt x="33" y="60"/>
                      <a:pt x="31" y="54"/>
                      <a:pt x="30" y="47"/>
                    </a:cubicBezTo>
                    <a:cubicBezTo>
                      <a:pt x="29" y="40"/>
                      <a:pt x="30" y="34"/>
                      <a:pt x="33" y="30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33" name="Freeform 53">
                <a:extLst>
                  <a:ext uri="{FF2B5EF4-FFF2-40B4-BE49-F238E27FC236}">
                    <a16:creationId xmlns:a16="http://schemas.microsoft.com/office/drawing/2014/main" id="{90565DEC-3CEE-4013-8813-F20BD30A30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01028" y="5028653"/>
                <a:ext cx="395772" cy="361435"/>
              </a:xfrm>
              <a:custGeom>
                <a:avLst/>
                <a:gdLst>
                  <a:gd name="T0" fmla="*/ 310 w 348"/>
                  <a:gd name="T1" fmla="*/ 317 h 317"/>
                  <a:gd name="T2" fmla="*/ 73 w 348"/>
                  <a:gd name="T3" fmla="*/ 317 h 317"/>
                  <a:gd name="T4" fmla="*/ 29 w 348"/>
                  <a:gd name="T5" fmla="*/ 277 h 317"/>
                  <a:gd name="T6" fmla="*/ 2 w 348"/>
                  <a:gd name="T7" fmla="*/ 40 h 317"/>
                  <a:gd name="T8" fmla="*/ 38 w 348"/>
                  <a:gd name="T9" fmla="*/ 0 h 317"/>
                  <a:gd name="T10" fmla="*/ 274 w 348"/>
                  <a:gd name="T11" fmla="*/ 0 h 317"/>
                  <a:gd name="T12" fmla="*/ 319 w 348"/>
                  <a:gd name="T13" fmla="*/ 40 h 317"/>
                  <a:gd name="T14" fmla="*/ 345 w 348"/>
                  <a:gd name="T15" fmla="*/ 277 h 317"/>
                  <a:gd name="T16" fmla="*/ 310 w 348"/>
                  <a:gd name="T17" fmla="*/ 317 h 3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8" h="317">
                    <a:moveTo>
                      <a:pt x="310" y="317"/>
                    </a:moveTo>
                    <a:cubicBezTo>
                      <a:pt x="73" y="317"/>
                      <a:pt x="73" y="317"/>
                      <a:pt x="73" y="317"/>
                    </a:cubicBezTo>
                    <a:cubicBezTo>
                      <a:pt x="51" y="317"/>
                      <a:pt x="31" y="299"/>
                      <a:pt x="29" y="277"/>
                    </a:cubicBezTo>
                    <a:cubicBezTo>
                      <a:pt x="2" y="40"/>
                      <a:pt x="2" y="40"/>
                      <a:pt x="2" y="40"/>
                    </a:cubicBezTo>
                    <a:cubicBezTo>
                      <a:pt x="0" y="18"/>
                      <a:pt x="15" y="0"/>
                      <a:pt x="38" y="0"/>
                    </a:cubicBezTo>
                    <a:cubicBezTo>
                      <a:pt x="274" y="0"/>
                      <a:pt x="274" y="0"/>
                      <a:pt x="274" y="0"/>
                    </a:cubicBezTo>
                    <a:cubicBezTo>
                      <a:pt x="296" y="0"/>
                      <a:pt x="316" y="18"/>
                      <a:pt x="319" y="40"/>
                    </a:cubicBezTo>
                    <a:cubicBezTo>
                      <a:pt x="345" y="277"/>
                      <a:pt x="345" y="277"/>
                      <a:pt x="345" y="277"/>
                    </a:cubicBezTo>
                    <a:cubicBezTo>
                      <a:pt x="348" y="299"/>
                      <a:pt x="332" y="317"/>
                      <a:pt x="310" y="317"/>
                    </a:cubicBezTo>
                    <a:close/>
                  </a:path>
                </a:pathLst>
              </a:custGeom>
              <a:solidFill>
                <a:srgbClr val="E5E6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34" name="Freeform 54">
                <a:extLst>
                  <a:ext uri="{FF2B5EF4-FFF2-40B4-BE49-F238E27FC236}">
                    <a16:creationId xmlns:a16="http://schemas.microsoft.com/office/drawing/2014/main" id="{3770CF49-3243-426E-BC93-C51B236130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51027" y="5042508"/>
                <a:ext cx="345773" cy="347580"/>
              </a:xfrm>
              <a:custGeom>
                <a:avLst/>
                <a:gdLst>
                  <a:gd name="T0" fmla="*/ 275 w 304"/>
                  <a:gd name="T1" fmla="*/ 28 h 305"/>
                  <a:gd name="T2" fmla="*/ 301 w 304"/>
                  <a:gd name="T3" fmla="*/ 265 h 305"/>
                  <a:gd name="T4" fmla="*/ 266 w 304"/>
                  <a:gd name="T5" fmla="*/ 305 h 305"/>
                  <a:gd name="T6" fmla="*/ 29 w 304"/>
                  <a:gd name="T7" fmla="*/ 305 h 305"/>
                  <a:gd name="T8" fmla="*/ 0 w 304"/>
                  <a:gd name="T9" fmla="*/ 293 h 305"/>
                  <a:gd name="T10" fmla="*/ 260 w 304"/>
                  <a:gd name="T11" fmla="*/ 0 h 305"/>
                  <a:gd name="T12" fmla="*/ 275 w 304"/>
                  <a:gd name="T13" fmla="*/ 28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4" h="305">
                    <a:moveTo>
                      <a:pt x="275" y="28"/>
                    </a:moveTo>
                    <a:cubicBezTo>
                      <a:pt x="301" y="265"/>
                      <a:pt x="301" y="265"/>
                      <a:pt x="301" y="265"/>
                    </a:cubicBezTo>
                    <a:cubicBezTo>
                      <a:pt x="304" y="287"/>
                      <a:pt x="288" y="305"/>
                      <a:pt x="266" y="305"/>
                    </a:cubicBezTo>
                    <a:cubicBezTo>
                      <a:pt x="29" y="305"/>
                      <a:pt x="29" y="305"/>
                      <a:pt x="29" y="305"/>
                    </a:cubicBezTo>
                    <a:cubicBezTo>
                      <a:pt x="18" y="305"/>
                      <a:pt x="8" y="300"/>
                      <a:pt x="0" y="293"/>
                    </a:cubicBezTo>
                    <a:cubicBezTo>
                      <a:pt x="260" y="0"/>
                      <a:pt x="260" y="0"/>
                      <a:pt x="260" y="0"/>
                    </a:cubicBezTo>
                    <a:cubicBezTo>
                      <a:pt x="268" y="7"/>
                      <a:pt x="273" y="17"/>
                      <a:pt x="275" y="28"/>
                    </a:cubicBezTo>
                    <a:close/>
                  </a:path>
                </a:pathLst>
              </a:custGeom>
              <a:solidFill>
                <a:srgbClr val="DED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35" name="Freeform 55">
                <a:extLst>
                  <a:ext uri="{FF2B5EF4-FFF2-40B4-BE49-F238E27FC236}">
                    <a16:creationId xmlns:a16="http://schemas.microsoft.com/office/drawing/2014/main" id="{00C1F019-6AB1-4786-9425-4C38A0A432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79339" y="5131059"/>
                <a:ext cx="120478" cy="154212"/>
              </a:xfrm>
              <a:custGeom>
                <a:avLst/>
                <a:gdLst>
                  <a:gd name="T0" fmla="*/ 99 w 106"/>
                  <a:gd name="T1" fmla="*/ 112 h 135"/>
                  <a:gd name="T2" fmla="*/ 87 w 106"/>
                  <a:gd name="T3" fmla="*/ 109 h 135"/>
                  <a:gd name="T4" fmla="*/ 47 w 106"/>
                  <a:gd name="T5" fmla="*/ 109 h 135"/>
                  <a:gd name="T6" fmla="*/ 47 w 106"/>
                  <a:gd name="T7" fmla="*/ 108 h 135"/>
                  <a:gd name="T8" fmla="*/ 63 w 106"/>
                  <a:gd name="T9" fmla="*/ 91 h 135"/>
                  <a:gd name="T10" fmla="*/ 80 w 106"/>
                  <a:gd name="T11" fmla="*/ 75 h 135"/>
                  <a:gd name="T12" fmla="*/ 90 w 106"/>
                  <a:gd name="T13" fmla="*/ 61 h 135"/>
                  <a:gd name="T14" fmla="*/ 94 w 106"/>
                  <a:gd name="T15" fmla="*/ 39 h 135"/>
                  <a:gd name="T16" fmla="*/ 89 w 106"/>
                  <a:gd name="T17" fmla="*/ 25 h 135"/>
                  <a:gd name="T18" fmla="*/ 80 w 106"/>
                  <a:gd name="T19" fmla="*/ 13 h 135"/>
                  <a:gd name="T20" fmla="*/ 67 w 106"/>
                  <a:gd name="T21" fmla="*/ 4 h 135"/>
                  <a:gd name="T22" fmla="*/ 43 w 106"/>
                  <a:gd name="T23" fmla="*/ 0 h 135"/>
                  <a:gd name="T24" fmla="*/ 22 w 106"/>
                  <a:gd name="T25" fmla="*/ 3 h 135"/>
                  <a:gd name="T26" fmla="*/ 9 w 106"/>
                  <a:gd name="T27" fmla="*/ 12 h 135"/>
                  <a:gd name="T28" fmla="*/ 1 w 106"/>
                  <a:gd name="T29" fmla="*/ 25 h 135"/>
                  <a:gd name="T30" fmla="*/ 0 w 106"/>
                  <a:gd name="T31" fmla="*/ 39 h 135"/>
                  <a:gd name="T32" fmla="*/ 5 w 106"/>
                  <a:gd name="T33" fmla="*/ 49 h 135"/>
                  <a:gd name="T34" fmla="*/ 15 w 106"/>
                  <a:gd name="T35" fmla="*/ 53 h 135"/>
                  <a:gd name="T36" fmla="*/ 24 w 106"/>
                  <a:gd name="T37" fmla="*/ 49 h 135"/>
                  <a:gd name="T38" fmla="*/ 28 w 106"/>
                  <a:gd name="T39" fmla="*/ 39 h 135"/>
                  <a:gd name="T40" fmla="*/ 30 w 106"/>
                  <a:gd name="T41" fmla="*/ 32 h 135"/>
                  <a:gd name="T42" fmla="*/ 45 w 106"/>
                  <a:gd name="T43" fmla="*/ 23 h 135"/>
                  <a:gd name="T44" fmla="*/ 54 w 106"/>
                  <a:gd name="T45" fmla="*/ 26 h 135"/>
                  <a:gd name="T46" fmla="*/ 60 w 106"/>
                  <a:gd name="T47" fmla="*/ 31 h 135"/>
                  <a:gd name="T48" fmla="*/ 64 w 106"/>
                  <a:gd name="T49" fmla="*/ 40 h 135"/>
                  <a:gd name="T50" fmla="*/ 63 w 106"/>
                  <a:gd name="T51" fmla="*/ 49 h 135"/>
                  <a:gd name="T52" fmla="*/ 57 w 106"/>
                  <a:gd name="T53" fmla="*/ 59 h 135"/>
                  <a:gd name="T54" fmla="*/ 47 w 106"/>
                  <a:gd name="T55" fmla="*/ 69 h 135"/>
                  <a:gd name="T56" fmla="*/ 34 w 106"/>
                  <a:gd name="T57" fmla="*/ 80 h 135"/>
                  <a:gd name="T58" fmla="*/ 15 w 106"/>
                  <a:gd name="T59" fmla="*/ 101 h 135"/>
                  <a:gd name="T60" fmla="*/ 10 w 106"/>
                  <a:gd name="T61" fmla="*/ 110 h 135"/>
                  <a:gd name="T62" fmla="*/ 9 w 106"/>
                  <a:gd name="T63" fmla="*/ 120 h 135"/>
                  <a:gd name="T64" fmla="*/ 15 w 106"/>
                  <a:gd name="T65" fmla="*/ 131 h 135"/>
                  <a:gd name="T66" fmla="*/ 28 w 106"/>
                  <a:gd name="T67" fmla="*/ 135 h 135"/>
                  <a:gd name="T68" fmla="*/ 92 w 106"/>
                  <a:gd name="T69" fmla="*/ 135 h 135"/>
                  <a:gd name="T70" fmla="*/ 103 w 106"/>
                  <a:gd name="T71" fmla="*/ 131 h 135"/>
                  <a:gd name="T72" fmla="*/ 105 w 106"/>
                  <a:gd name="T73" fmla="*/ 122 h 135"/>
                  <a:gd name="T74" fmla="*/ 99 w 106"/>
                  <a:gd name="T75" fmla="*/ 112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06" h="135">
                    <a:moveTo>
                      <a:pt x="99" y="112"/>
                    </a:moveTo>
                    <a:cubicBezTo>
                      <a:pt x="96" y="110"/>
                      <a:pt x="92" y="109"/>
                      <a:pt x="87" y="109"/>
                    </a:cubicBezTo>
                    <a:cubicBezTo>
                      <a:pt x="47" y="109"/>
                      <a:pt x="47" y="109"/>
                      <a:pt x="47" y="109"/>
                    </a:cubicBezTo>
                    <a:cubicBezTo>
                      <a:pt x="47" y="108"/>
                      <a:pt x="47" y="108"/>
                      <a:pt x="47" y="108"/>
                    </a:cubicBezTo>
                    <a:cubicBezTo>
                      <a:pt x="50" y="104"/>
                      <a:pt x="55" y="98"/>
                      <a:pt x="63" y="91"/>
                    </a:cubicBezTo>
                    <a:cubicBezTo>
                      <a:pt x="71" y="84"/>
                      <a:pt x="77" y="79"/>
                      <a:pt x="80" y="75"/>
                    </a:cubicBezTo>
                    <a:cubicBezTo>
                      <a:pt x="84" y="72"/>
                      <a:pt x="87" y="67"/>
                      <a:pt x="90" y="61"/>
                    </a:cubicBezTo>
                    <a:cubicBezTo>
                      <a:pt x="93" y="54"/>
                      <a:pt x="95" y="47"/>
                      <a:pt x="94" y="39"/>
                    </a:cubicBezTo>
                    <a:cubicBezTo>
                      <a:pt x="93" y="34"/>
                      <a:pt x="92" y="30"/>
                      <a:pt x="89" y="25"/>
                    </a:cubicBezTo>
                    <a:cubicBezTo>
                      <a:pt x="87" y="20"/>
                      <a:pt x="84" y="16"/>
                      <a:pt x="80" y="13"/>
                    </a:cubicBezTo>
                    <a:cubicBezTo>
                      <a:pt x="76" y="9"/>
                      <a:pt x="72" y="6"/>
                      <a:pt x="67" y="4"/>
                    </a:cubicBezTo>
                    <a:cubicBezTo>
                      <a:pt x="60" y="1"/>
                      <a:pt x="52" y="0"/>
                      <a:pt x="43" y="0"/>
                    </a:cubicBezTo>
                    <a:cubicBezTo>
                      <a:pt x="35" y="0"/>
                      <a:pt x="28" y="1"/>
                      <a:pt x="22" y="3"/>
                    </a:cubicBezTo>
                    <a:cubicBezTo>
                      <a:pt x="17" y="5"/>
                      <a:pt x="12" y="9"/>
                      <a:pt x="9" y="12"/>
                    </a:cubicBezTo>
                    <a:cubicBezTo>
                      <a:pt x="5" y="16"/>
                      <a:pt x="3" y="21"/>
                      <a:pt x="1" y="25"/>
                    </a:cubicBezTo>
                    <a:cubicBezTo>
                      <a:pt x="0" y="30"/>
                      <a:pt x="0" y="35"/>
                      <a:pt x="0" y="39"/>
                    </a:cubicBezTo>
                    <a:cubicBezTo>
                      <a:pt x="1" y="43"/>
                      <a:pt x="2" y="47"/>
                      <a:pt x="5" y="49"/>
                    </a:cubicBezTo>
                    <a:cubicBezTo>
                      <a:pt x="8" y="52"/>
                      <a:pt x="11" y="53"/>
                      <a:pt x="15" y="53"/>
                    </a:cubicBezTo>
                    <a:cubicBezTo>
                      <a:pt x="19" y="53"/>
                      <a:pt x="22" y="52"/>
                      <a:pt x="24" y="49"/>
                    </a:cubicBezTo>
                    <a:cubicBezTo>
                      <a:pt x="26" y="46"/>
                      <a:pt x="27" y="43"/>
                      <a:pt x="28" y="39"/>
                    </a:cubicBezTo>
                    <a:cubicBezTo>
                      <a:pt x="30" y="34"/>
                      <a:pt x="30" y="32"/>
                      <a:pt x="30" y="32"/>
                    </a:cubicBezTo>
                    <a:cubicBezTo>
                      <a:pt x="33" y="26"/>
                      <a:pt x="38" y="23"/>
                      <a:pt x="45" y="23"/>
                    </a:cubicBezTo>
                    <a:cubicBezTo>
                      <a:pt x="48" y="23"/>
                      <a:pt x="51" y="24"/>
                      <a:pt x="54" y="26"/>
                    </a:cubicBezTo>
                    <a:cubicBezTo>
                      <a:pt x="56" y="27"/>
                      <a:pt x="59" y="29"/>
                      <a:pt x="60" y="31"/>
                    </a:cubicBezTo>
                    <a:cubicBezTo>
                      <a:pt x="62" y="34"/>
                      <a:pt x="63" y="37"/>
                      <a:pt x="64" y="40"/>
                    </a:cubicBezTo>
                    <a:cubicBezTo>
                      <a:pt x="64" y="43"/>
                      <a:pt x="64" y="46"/>
                      <a:pt x="63" y="49"/>
                    </a:cubicBezTo>
                    <a:cubicBezTo>
                      <a:pt x="61" y="53"/>
                      <a:pt x="59" y="56"/>
                      <a:pt x="57" y="59"/>
                    </a:cubicBezTo>
                    <a:cubicBezTo>
                      <a:pt x="54" y="62"/>
                      <a:pt x="51" y="66"/>
                      <a:pt x="47" y="69"/>
                    </a:cubicBezTo>
                    <a:cubicBezTo>
                      <a:pt x="44" y="71"/>
                      <a:pt x="40" y="75"/>
                      <a:pt x="34" y="80"/>
                    </a:cubicBezTo>
                    <a:cubicBezTo>
                      <a:pt x="28" y="86"/>
                      <a:pt x="22" y="93"/>
                      <a:pt x="15" y="101"/>
                    </a:cubicBezTo>
                    <a:cubicBezTo>
                      <a:pt x="13" y="104"/>
                      <a:pt x="12" y="107"/>
                      <a:pt x="10" y="110"/>
                    </a:cubicBezTo>
                    <a:cubicBezTo>
                      <a:pt x="9" y="114"/>
                      <a:pt x="9" y="117"/>
                      <a:pt x="9" y="120"/>
                    </a:cubicBezTo>
                    <a:cubicBezTo>
                      <a:pt x="9" y="124"/>
                      <a:pt x="11" y="128"/>
                      <a:pt x="15" y="131"/>
                    </a:cubicBezTo>
                    <a:cubicBezTo>
                      <a:pt x="18" y="134"/>
                      <a:pt x="22" y="135"/>
                      <a:pt x="28" y="135"/>
                    </a:cubicBezTo>
                    <a:cubicBezTo>
                      <a:pt x="92" y="135"/>
                      <a:pt x="92" y="135"/>
                      <a:pt x="92" y="135"/>
                    </a:cubicBezTo>
                    <a:cubicBezTo>
                      <a:pt x="97" y="135"/>
                      <a:pt x="100" y="134"/>
                      <a:pt x="103" y="131"/>
                    </a:cubicBezTo>
                    <a:cubicBezTo>
                      <a:pt x="105" y="129"/>
                      <a:pt x="106" y="126"/>
                      <a:pt x="105" y="122"/>
                    </a:cubicBezTo>
                    <a:cubicBezTo>
                      <a:pt x="105" y="118"/>
                      <a:pt x="103" y="114"/>
                      <a:pt x="99" y="112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36" name="Freeform 56">
                <a:extLst>
                  <a:ext uri="{FF2B5EF4-FFF2-40B4-BE49-F238E27FC236}">
                    <a16:creationId xmlns:a16="http://schemas.microsoft.com/office/drawing/2014/main" id="{4E2AB182-2E25-43C3-8925-2E4D8C9AEA2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401023" y="5131059"/>
                <a:ext cx="117467" cy="156020"/>
              </a:xfrm>
              <a:custGeom>
                <a:avLst/>
                <a:gdLst>
                  <a:gd name="T0" fmla="*/ 97 w 103"/>
                  <a:gd name="T1" fmla="*/ 73 h 137"/>
                  <a:gd name="T2" fmla="*/ 86 w 103"/>
                  <a:gd name="T3" fmla="*/ 59 h 137"/>
                  <a:gd name="T4" fmla="*/ 72 w 103"/>
                  <a:gd name="T5" fmla="*/ 49 h 137"/>
                  <a:gd name="T6" fmla="*/ 55 w 103"/>
                  <a:gd name="T7" fmla="*/ 46 h 137"/>
                  <a:gd name="T8" fmla="*/ 38 w 103"/>
                  <a:gd name="T9" fmla="*/ 49 h 137"/>
                  <a:gd name="T10" fmla="*/ 31 w 103"/>
                  <a:gd name="T11" fmla="*/ 55 h 137"/>
                  <a:gd name="T12" fmla="*/ 34 w 103"/>
                  <a:gd name="T13" fmla="*/ 31 h 137"/>
                  <a:gd name="T14" fmla="*/ 41 w 103"/>
                  <a:gd name="T15" fmla="*/ 25 h 137"/>
                  <a:gd name="T16" fmla="*/ 48 w 103"/>
                  <a:gd name="T17" fmla="*/ 22 h 137"/>
                  <a:gd name="T18" fmla="*/ 57 w 103"/>
                  <a:gd name="T19" fmla="*/ 25 h 137"/>
                  <a:gd name="T20" fmla="*/ 63 w 103"/>
                  <a:gd name="T21" fmla="*/ 32 h 137"/>
                  <a:gd name="T22" fmla="*/ 70 w 103"/>
                  <a:gd name="T23" fmla="*/ 40 h 137"/>
                  <a:gd name="T24" fmla="*/ 79 w 103"/>
                  <a:gd name="T25" fmla="*/ 43 h 137"/>
                  <a:gd name="T26" fmla="*/ 87 w 103"/>
                  <a:gd name="T27" fmla="*/ 39 h 137"/>
                  <a:gd name="T28" fmla="*/ 90 w 103"/>
                  <a:gd name="T29" fmla="*/ 30 h 137"/>
                  <a:gd name="T30" fmla="*/ 83 w 103"/>
                  <a:gd name="T31" fmla="*/ 16 h 137"/>
                  <a:gd name="T32" fmla="*/ 68 w 103"/>
                  <a:gd name="T33" fmla="*/ 4 h 137"/>
                  <a:gd name="T34" fmla="*/ 46 w 103"/>
                  <a:gd name="T35" fmla="*/ 0 h 137"/>
                  <a:gd name="T36" fmla="*/ 25 w 103"/>
                  <a:gd name="T37" fmla="*/ 4 h 137"/>
                  <a:gd name="T38" fmla="*/ 10 w 103"/>
                  <a:gd name="T39" fmla="*/ 18 h 137"/>
                  <a:gd name="T40" fmla="*/ 2 w 103"/>
                  <a:gd name="T41" fmla="*/ 41 h 137"/>
                  <a:gd name="T42" fmla="*/ 2 w 103"/>
                  <a:gd name="T43" fmla="*/ 71 h 137"/>
                  <a:gd name="T44" fmla="*/ 12 w 103"/>
                  <a:gd name="T45" fmla="*/ 107 h 137"/>
                  <a:gd name="T46" fmla="*/ 32 w 103"/>
                  <a:gd name="T47" fmla="*/ 130 h 137"/>
                  <a:gd name="T48" fmla="*/ 60 w 103"/>
                  <a:gd name="T49" fmla="*/ 137 h 137"/>
                  <a:gd name="T50" fmla="*/ 83 w 103"/>
                  <a:gd name="T51" fmla="*/ 131 h 137"/>
                  <a:gd name="T52" fmla="*/ 99 w 103"/>
                  <a:gd name="T53" fmla="*/ 114 h 137"/>
                  <a:gd name="T54" fmla="*/ 102 w 103"/>
                  <a:gd name="T55" fmla="*/ 91 h 137"/>
                  <a:gd name="T56" fmla="*/ 97 w 103"/>
                  <a:gd name="T57" fmla="*/ 73 h 137"/>
                  <a:gd name="T58" fmla="*/ 58 w 103"/>
                  <a:gd name="T59" fmla="*/ 114 h 137"/>
                  <a:gd name="T60" fmla="*/ 44 w 103"/>
                  <a:gd name="T61" fmla="*/ 107 h 137"/>
                  <a:gd name="T62" fmla="*/ 36 w 103"/>
                  <a:gd name="T63" fmla="*/ 89 h 137"/>
                  <a:gd name="T64" fmla="*/ 38 w 103"/>
                  <a:gd name="T65" fmla="*/ 78 h 137"/>
                  <a:gd name="T66" fmla="*/ 44 w 103"/>
                  <a:gd name="T67" fmla="*/ 71 h 137"/>
                  <a:gd name="T68" fmla="*/ 52 w 103"/>
                  <a:gd name="T69" fmla="*/ 68 h 137"/>
                  <a:gd name="T70" fmla="*/ 61 w 103"/>
                  <a:gd name="T71" fmla="*/ 71 h 137"/>
                  <a:gd name="T72" fmla="*/ 69 w 103"/>
                  <a:gd name="T73" fmla="*/ 78 h 137"/>
                  <a:gd name="T74" fmla="*/ 72 w 103"/>
                  <a:gd name="T75" fmla="*/ 91 h 137"/>
                  <a:gd name="T76" fmla="*/ 69 w 103"/>
                  <a:gd name="T77" fmla="*/ 108 h 137"/>
                  <a:gd name="T78" fmla="*/ 58 w 103"/>
                  <a:gd name="T79" fmla="*/ 114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03" h="137">
                    <a:moveTo>
                      <a:pt x="97" y="73"/>
                    </a:moveTo>
                    <a:cubicBezTo>
                      <a:pt x="94" y="68"/>
                      <a:pt x="91" y="63"/>
                      <a:pt x="86" y="59"/>
                    </a:cubicBezTo>
                    <a:cubicBezTo>
                      <a:pt x="82" y="54"/>
                      <a:pt x="77" y="51"/>
                      <a:pt x="72" y="49"/>
                    </a:cubicBezTo>
                    <a:cubicBezTo>
                      <a:pt x="67" y="47"/>
                      <a:pt x="61" y="46"/>
                      <a:pt x="55" y="46"/>
                    </a:cubicBezTo>
                    <a:cubicBezTo>
                      <a:pt x="49" y="46"/>
                      <a:pt x="43" y="47"/>
                      <a:pt x="38" y="49"/>
                    </a:cubicBezTo>
                    <a:cubicBezTo>
                      <a:pt x="36" y="51"/>
                      <a:pt x="33" y="53"/>
                      <a:pt x="31" y="55"/>
                    </a:cubicBezTo>
                    <a:cubicBezTo>
                      <a:pt x="31" y="44"/>
                      <a:pt x="32" y="36"/>
                      <a:pt x="34" y="31"/>
                    </a:cubicBezTo>
                    <a:cubicBezTo>
                      <a:pt x="36" y="28"/>
                      <a:pt x="38" y="26"/>
                      <a:pt x="41" y="25"/>
                    </a:cubicBezTo>
                    <a:cubicBezTo>
                      <a:pt x="43" y="23"/>
                      <a:pt x="46" y="22"/>
                      <a:pt x="48" y="22"/>
                    </a:cubicBezTo>
                    <a:cubicBezTo>
                      <a:pt x="51" y="22"/>
                      <a:pt x="54" y="23"/>
                      <a:pt x="57" y="25"/>
                    </a:cubicBezTo>
                    <a:cubicBezTo>
                      <a:pt x="59" y="27"/>
                      <a:pt x="62" y="29"/>
                      <a:pt x="63" y="32"/>
                    </a:cubicBezTo>
                    <a:cubicBezTo>
                      <a:pt x="65" y="35"/>
                      <a:pt x="67" y="38"/>
                      <a:pt x="70" y="40"/>
                    </a:cubicBezTo>
                    <a:cubicBezTo>
                      <a:pt x="72" y="42"/>
                      <a:pt x="75" y="43"/>
                      <a:pt x="79" y="43"/>
                    </a:cubicBezTo>
                    <a:cubicBezTo>
                      <a:pt x="82" y="43"/>
                      <a:pt x="85" y="42"/>
                      <a:pt x="87" y="39"/>
                    </a:cubicBezTo>
                    <a:cubicBezTo>
                      <a:pt x="89" y="36"/>
                      <a:pt x="90" y="34"/>
                      <a:pt x="90" y="30"/>
                    </a:cubicBezTo>
                    <a:cubicBezTo>
                      <a:pt x="89" y="26"/>
                      <a:pt x="87" y="21"/>
                      <a:pt x="83" y="16"/>
                    </a:cubicBezTo>
                    <a:cubicBezTo>
                      <a:pt x="80" y="12"/>
                      <a:pt x="74" y="8"/>
                      <a:pt x="68" y="4"/>
                    </a:cubicBezTo>
                    <a:cubicBezTo>
                      <a:pt x="61" y="1"/>
                      <a:pt x="54" y="0"/>
                      <a:pt x="46" y="0"/>
                    </a:cubicBezTo>
                    <a:cubicBezTo>
                      <a:pt x="38" y="0"/>
                      <a:pt x="31" y="1"/>
                      <a:pt x="25" y="4"/>
                    </a:cubicBezTo>
                    <a:cubicBezTo>
                      <a:pt x="18" y="7"/>
                      <a:pt x="13" y="12"/>
                      <a:pt x="10" y="18"/>
                    </a:cubicBezTo>
                    <a:cubicBezTo>
                      <a:pt x="6" y="24"/>
                      <a:pt x="3" y="32"/>
                      <a:pt x="2" y="41"/>
                    </a:cubicBezTo>
                    <a:cubicBezTo>
                      <a:pt x="0" y="50"/>
                      <a:pt x="0" y="60"/>
                      <a:pt x="2" y="71"/>
                    </a:cubicBezTo>
                    <a:cubicBezTo>
                      <a:pt x="3" y="85"/>
                      <a:pt x="7" y="97"/>
                      <a:pt x="12" y="107"/>
                    </a:cubicBezTo>
                    <a:cubicBezTo>
                      <a:pt x="17" y="117"/>
                      <a:pt x="23" y="125"/>
                      <a:pt x="32" y="130"/>
                    </a:cubicBezTo>
                    <a:cubicBezTo>
                      <a:pt x="40" y="135"/>
                      <a:pt x="49" y="137"/>
                      <a:pt x="60" y="137"/>
                    </a:cubicBezTo>
                    <a:cubicBezTo>
                      <a:pt x="69" y="137"/>
                      <a:pt x="77" y="135"/>
                      <a:pt x="83" y="131"/>
                    </a:cubicBezTo>
                    <a:cubicBezTo>
                      <a:pt x="90" y="127"/>
                      <a:pt x="95" y="122"/>
                      <a:pt x="99" y="114"/>
                    </a:cubicBezTo>
                    <a:cubicBezTo>
                      <a:pt x="102" y="107"/>
                      <a:pt x="103" y="99"/>
                      <a:pt x="102" y="91"/>
                    </a:cubicBezTo>
                    <a:cubicBezTo>
                      <a:pt x="101" y="85"/>
                      <a:pt x="99" y="79"/>
                      <a:pt x="97" y="73"/>
                    </a:cubicBezTo>
                    <a:close/>
                    <a:moveTo>
                      <a:pt x="58" y="114"/>
                    </a:moveTo>
                    <a:cubicBezTo>
                      <a:pt x="52" y="114"/>
                      <a:pt x="48" y="112"/>
                      <a:pt x="44" y="107"/>
                    </a:cubicBezTo>
                    <a:cubicBezTo>
                      <a:pt x="40" y="103"/>
                      <a:pt x="37" y="97"/>
                      <a:pt x="36" y="89"/>
                    </a:cubicBezTo>
                    <a:cubicBezTo>
                      <a:pt x="36" y="85"/>
                      <a:pt x="36" y="81"/>
                      <a:pt x="38" y="78"/>
                    </a:cubicBezTo>
                    <a:cubicBezTo>
                      <a:pt x="39" y="75"/>
                      <a:pt x="41" y="72"/>
                      <a:pt x="44" y="71"/>
                    </a:cubicBezTo>
                    <a:cubicBezTo>
                      <a:pt x="46" y="69"/>
                      <a:pt x="49" y="68"/>
                      <a:pt x="52" y="68"/>
                    </a:cubicBezTo>
                    <a:cubicBezTo>
                      <a:pt x="55" y="68"/>
                      <a:pt x="58" y="69"/>
                      <a:pt x="61" y="71"/>
                    </a:cubicBezTo>
                    <a:cubicBezTo>
                      <a:pt x="64" y="73"/>
                      <a:pt x="67" y="75"/>
                      <a:pt x="69" y="78"/>
                    </a:cubicBezTo>
                    <a:cubicBezTo>
                      <a:pt x="71" y="82"/>
                      <a:pt x="72" y="86"/>
                      <a:pt x="72" y="91"/>
                    </a:cubicBezTo>
                    <a:cubicBezTo>
                      <a:pt x="73" y="98"/>
                      <a:pt x="72" y="104"/>
                      <a:pt x="69" y="108"/>
                    </a:cubicBezTo>
                    <a:cubicBezTo>
                      <a:pt x="66" y="112"/>
                      <a:pt x="63" y="114"/>
                      <a:pt x="58" y="114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37" name="Freeform 57">
                <a:extLst>
                  <a:ext uri="{FF2B5EF4-FFF2-40B4-BE49-F238E27FC236}">
                    <a16:creationId xmlns:a16="http://schemas.microsoft.com/office/drawing/2014/main" id="{91D90B55-FE48-4DDC-8BC8-1CDCAFEE64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3736" y="3655198"/>
                <a:ext cx="396374" cy="359628"/>
              </a:xfrm>
              <a:custGeom>
                <a:avLst/>
                <a:gdLst>
                  <a:gd name="T0" fmla="*/ 310 w 348"/>
                  <a:gd name="T1" fmla="*/ 316 h 316"/>
                  <a:gd name="T2" fmla="*/ 73 w 348"/>
                  <a:gd name="T3" fmla="*/ 316 h 316"/>
                  <a:gd name="T4" fmla="*/ 29 w 348"/>
                  <a:gd name="T5" fmla="*/ 276 h 316"/>
                  <a:gd name="T6" fmla="*/ 2 w 348"/>
                  <a:gd name="T7" fmla="*/ 40 h 316"/>
                  <a:gd name="T8" fmla="*/ 38 w 348"/>
                  <a:gd name="T9" fmla="*/ 0 h 316"/>
                  <a:gd name="T10" fmla="*/ 274 w 348"/>
                  <a:gd name="T11" fmla="*/ 0 h 316"/>
                  <a:gd name="T12" fmla="*/ 319 w 348"/>
                  <a:gd name="T13" fmla="*/ 40 h 316"/>
                  <a:gd name="T14" fmla="*/ 345 w 348"/>
                  <a:gd name="T15" fmla="*/ 276 h 316"/>
                  <a:gd name="T16" fmla="*/ 310 w 348"/>
                  <a:gd name="T17" fmla="*/ 316 h 3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8" h="316">
                    <a:moveTo>
                      <a:pt x="310" y="316"/>
                    </a:moveTo>
                    <a:cubicBezTo>
                      <a:pt x="73" y="316"/>
                      <a:pt x="73" y="316"/>
                      <a:pt x="73" y="316"/>
                    </a:cubicBezTo>
                    <a:cubicBezTo>
                      <a:pt x="51" y="316"/>
                      <a:pt x="31" y="298"/>
                      <a:pt x="29" y="276"/>
                    </a:cubicBezTo>
                    <a:cubicBezTo>
                      <a:pt x="2" y="40"/>
                      <a:pt x="2" y="40"/>
                      <a:pt x="2" y="40"/>
                    </a:cubicBezTo>
                    <a:cubicBezTo>
                      <a:pt x="0" y="18"/>
                      <a:pt x="15" y="0"/>
                      <a:pt x="38" y="0"/>
                    </a:cubicBezTo>
                    <a:cubicBezTo>
                      <a:pt x="274" y="0"/>
                      <a:pt x="274" y="0"/>
                      <a:pt x="274" y="0"/>
                    </a:cubicBezTo>
                    <a:cubicBezTo>
                      <a:pt x="296" y="0"/>
                      <a:pt x="316" y="18"/>
                      <a:pt x="319" y="40"/>
                    </a:cubicBezTo>
                    <a:cubicBezTo>
                      <a:pt x="345" y="276"/>
                      <a:pt x="345" y="276"/>
                      <a:pt x="345" y="276"/>
                    </a:cubicBezTo>
                    <a:cubicBezTo>
                      <a:pt x="348" y="298"/>
                      <a:pt x="332" y="316"/>
                      <a:pt x="310" y="316"/>
                    </a:cubicBezTo>
                    <a:close/>
                  </a:path>
                </a:pathLst>
              </a:custGeom>
              <a:solidFill>
                <a:srgbClr val="E5E6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38" name="Freeform 58">
                <a:extLst>
                  <a:ext uri="{FF2B5EF4-FFF2-40B4-BE49-F238E27FC236}">
                    <a16:creationId xmlns:a16="http://schemas.microsoft.com/office/drawing/2014/main" id="{A7ECAE8B-EA98-43D9-BB97-5BFE1C65E6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3735" y="3668451"/>
                <a:ext cx="346376" cy="346376"/>
              </a:xfrm>
              <a:custGeom>
                <a:avLst/>
                <a:gdLst>
                  <a:gd name="T0" fmla="*/ 275 w 304"/>
                  <a:gd name="T1" fmla="*/ 28 h 304"/>
                  <a:gd name="T2" fmla="*/ 301 w 304"/>
                  <a:gd name="T3" fmla="*/ 264 h 304"/>
                  <a:gd name="T4" fmla="*/ 266 w 304"/>
                  <a:gd name="T5" fmla="*/ 304 h 304"/>
                  <a:gd name="T6" fmla="*/ 29 w 304"/>
                  <a:gd name="T7" fmla="*/ 304 h 304"/>
                  <a:gd name="T8" fmla="*/ 0 w 304"/>
                  <a:gd name="T9" fmla="*/ 293 h 304"/>
                  <a:gd name="T10" fmla="*/ 260 w 304"/>
                  <a:gd name="T11" fmla="*/ 0 h 304"/>
                  <a:gd name="T12" fmla="*/ 275 w 304"/>
                  <a:gd name="T13" fmla="*/ 28 h 3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4" h="304">
                    <a:moveTo>
                      <a:pt x="275" y="28"/>
                    </a:moveTo>
                    <a:cubicBezTo>
                      <a:pt x="301" y="264"/>
                      <a:pt x="301" y="264"/>
                      <a:pt x="301" y="264"/>
                    </a:cubicBezTo>
                    <a:cubicBezTo>
                      <a:pt x="304" y="286"/>
                      <a:pt x="288" y="304"/>
                      <a:pt x="266" y="304"/>
                    </a:cubicBezTo>
                    <a:cubicBezTo>
                      <a:pt x="29" y="304"/>
                      <a:pt x="29" y="304"/>
                      <a:pt x="29" y="304"/>
                    </a:cubicBezTo>
                    <a:cubicBezTo>
                      <a:pt x="18" y="304"/>
                      <a:pt x="8" y="300"/>
                      <a:pt x="0" y="293"/>
                    </a:cubicBezTo>
                    <a:cubicBezTo>
                      <a:pt x="260" y="0"/>
                      <a:pt x="260" y="0"/>
                      <a:pt x="260" y="0"/>
                    </a:cubicBezTo>
                    <a:cubicBezTo>
                      <a:pt x="268" y="7"/>
                      <a:pt x="273" y="17"/>
                      <a:pt x="275" y="28"/>
                    </a:cubicBezTo>
                    <a:close/>
                  </a:path>
                </a:pathLst>
              </a:custGeom>
              <a:solidFill>
                <a:srgbClr val="DED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39" name="Freeform 59">
                <a:extLst>
                  <a:ext uri="{FF2B5EF4-FFF2-40B4-BE49-F238E27FC236}">
                    <a16:creationId xmlns:a16="http://schemas.microsoft.com/office/drawing/2014/main" id="{34070F71-6B8C-4D24-BBB2-30D39FC4B9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8551" y="3756400"/>
                <a:ext cx="90961" cy="157224"/>
              </a:xfrm>
              <a:custGeom>
                <a:avLst/>
                <a:gdLst>
                  <a:gd name="T0" fmla="*/ 15 w 80"/>
                  <a:gd name="T1" fmla="*/ 61 h 138"/>
                  <a:gd name="T2" fmla="*/ 40 w 80"/>
                  <a:gd name="T3" fmla="*/ 47 h 138"/>
                  <a:gd name="T4" fmla="*/ 48 w 80"/>
                  <a:gd name="T5" fmla="*/ 121 h 138"/>
                  <a:gd name="T6" fmla="*/ 54 w 80"/>
                  <a:gd name="T7" fmla="*/ 133 h 138"/>
                  <a:gd name="T8" fmla="*/ 65 w 80"/>
                  <a:gd name="T9" fmla="*/ 138 h 138"/>
                  <a:gd name="T10" fmla="*/ 78 w 80"/>
                  <a:gd name="T11" fmla="*/ 117 h 138"/>
                  <a:gd name="T12" fmla="*/ 66 w 80"/>
                  <a:gd name="T13" fmla="*/ 17 h 138"/>
                  <a:gd name="T14" fmla="*/ 62 w 80"/>
                  <a:gd name="T15" fmla="*/ 5 h 138"/>
                  <a:gd name="T16" fmla="*/ 51 w 80"/>
                  <a:gd name="T17" fmla="*/ 0 h 138"/>
                  <a:gd name="T18" fmla="*/ 44 w 80"/>
                  <a:gd name="T19" fmla="*/ 3 h 138"/>
                  <a:gd name="T20" fmla="*/ 38 w 80"/>
                  <a:gd name="T21" fmla="*/ 11 h 138"/>
                  <a:gd name="T22" fmla="*/ 29 w 80"/>
                  <a:gd name="T23" fmla="*/ 23 h 138"/>
                  <a:gd name="T24" fmla="*/ 13 w 80"/>
                  <a:gd name="T25" fmla="*/ 33 h 138"/>
                  <a:gd name="T26" fmla="*/ 4 w 80"/>
                  <a:gd name="T27" fmla="*/ 39 h 138"/>
                  <a:gd name="T28" fmla="*/ 1 w 80"/>
                  <a:gd name="T29" fmla="*/ 48 h 138"/>
                  <a:gd name="T30" fmla="*/ 5 w 80"/>
                  <a:gd name="T31" fmla="*/ 57 h 138"/>
                  <a:gd name="T32" fmla="*/ 15 w 80"/>
                  <a:gd name="T33" fmla="*/ 61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0" h="138">
                    <a:moveTo>
                      <a:pt x="15" y="61"/>
                    </a:moveTo>
                    <a:cubicBezTo>
                      <a:pt x="18" y="61"/>
                      <a:pt x="24" y="59"/>
                      <a:pt x="40" y="47"/>
                    </a:cubicBezTo>
                    <a:cubicBezTo>
                      <a:pt x="48" y="121"/>
                      <a:pt x="48" y="121"/>
                      <a:pt x="48" y="121"/>
                    </a:cubicBezTo>
                    <a:cubicBezTo>
                      <a:pt x="49" y="126"/>
                      <a:pt x="51" y="130"/>
                      <a:pt x="54" y="133"/>
                    </a:cubicBezTo>
                    <a:cubicBezTo>
                      <a:pt x="57" y="136"/>
                      <a:pt x="61" y="138"/>
                      <a:pt x="65" y="138"/>
                    </a:cubicBezTo>
                    <a:cubicBezTo>
                      <a:pt x="72" y="138"/>
                      <a:pt x="80" y="134"/>
                      <a:pt x="78" y="117"/>
                    </a:cubicBezTo>
                    <a:cubicBezTo>
                      <a:pt x="66" y="17"/>
                      <a:pt x="66" y="17"/>
                      <a:pt x="66" y="17"/>
                    </a:cubicBezTo>
                    <a:cubicBezTo>
                      <a:pt x="66" y="12"/>
                      <a:pt x="64" y="8"/>
                      <a:pt x="62" y="5"/>
                    </a:cubicBezTo>
                    <a:cubicBezTo>
                      <a:pt x="59" y="2"/>
                      <a:pt x="55" y="0"/>
                      <a:pt x="51" y="0"/>
                    </a:cubicBezTo>
                    <a:cubicBezTo>
                      <a:pt x="48" y="0"/>
                      <a:pt x="45" y="1"/>
                      <a:pt x="44" y="3"/>
                    </a:cubicBezTo>
                    <a:cubicBezTo>
                      <a:pt x="43" y="3"/>
                      <a:pt x="42" y="5"/>
                      <a:pt x="38" y="11"/>
                    </a:cubicBezTo>
                    <a:cubicBezTo>
                      <a:pt x="35" y="16"/>
                      <a:pt x="32" y="20"/>
                      <a:pt x="29" y="23"/>
                    </a:cubicBezTo>
                    <a:cubicBezTo>
                      <a:pt x="25" y="27"/>
                      <a:pt x="20" y="30"/>
                      <a:pt x="13" y="33"/>
                    </a:cubicBezTo>
                    <a:cubicBezTo>
                      <a:pt x="9" y="36"/>
                      <a:pt x="6" y="38"/>
                      <a:pt x="4" y="39"/>
                    </a:cubicBezTo>
                    <a:cubicBezTo>
                      <a:pt x="2" y="41"/>
                      <a:pt x="0" y="43"/>
                      <a:pt x="1" y="48"/>
                    </a:cubicBezTo>
                    <a:cubicBezTo>
                      <a:pt x="1" y="52"/>
                      <a:pt x="3" y="55"/>
                      <a:pt x="5" y="57"/>
                    </a:cubicBezTo>
                    <a:cubicBezTo>
                      <a:pt x="8" y="60"/>
                      <a:pt x="11" y="61"/>
                      <a:pt x="15" y="61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40" name="Freeform 60">
                <a:extLst>
                  <a:ext uri="{FF2B5EF4-FFF2-40B4-BE49-F238E27FC236}">
                    <a16:creationId xmlns:a16="http://schemas.microsoft.com/office/drawing/2014/main" id="{122FBBEA-CF13-40F3-87F6-B3A4D0A52E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71554" y="3655198"/>
                <a:ext cx="396374" cy="359628"/>
              </a:xfrm>
              <a:custGeom>
                <a:avLst/>
                <a:gdLst>
                  <a:gd name="T0" fmla="*/ 310 w 348"/>
                  <a:gd name="T1" fmla="*/ 316 h 316"/>
                  <a:gd name="T2" fmla="*/ 74 w 348"/>
                  <a:gd name="T3" fmla="*/ 316 h 316"/>
                  <a:gd name="T4" fmla="*/ 29 w 348"/>
                  <a:gd name="T5" fmla="*/ 276 h 316"/>
                  <a:gd name="T6" fmla="*/ 2 w 348"/>
                  <a:gd name="T7" fmla="*/ 40 h 316"/>
                  <a:gd name="T8" fmla="*/ 38 w 348"/>
                  <a:gd name="T9" fmla="*/ 0 h 316"/>
                  <a:gd name="T10" fmla="*/ 274 w 348"/>
                  <a:gd name="T11" fmla="*/ 0 h 316"/>
                  <a:gd name="T12" fmla="*/ 319 w 348"/>
                  <a:gd name="T13" fmla="*/ 40 h 316"/>
                  <a:gd name="T14" fmla="*/ 345 w 348"/>
                  <a:gd name="T15" fmla="*/ 276 h 316"/>
                  <a:gd name="T16" fmla="*/ 310 w 348"/>
                  <a:gd name="T17" fmla="*/ 316 h 3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8" h="316">
                    <a:moveTo>
                      <a:pt x="310" y="316"/>
                    </a:moveTo>
                    <a:cubicBezTo>
                      <a:pt x="74" y="316"/>
                      <a:pt x="74" y="316"/>
                      <a:pt x="74" y="316"/>
                    </a:cubicBezTo>
                    <a:cubicBezTo>
                      <a:pt x="51" y="316"/>
                      <a:pt x="31" y="298"/>
                      <a:pt x="29" y="276"/>
                    </a:cubicBezTo>
                    <a:cubicBezTo>
                      <a:pt x="2" y="40"/>
                      <a:pt x="2" y="40"/>
                      <a:pt x="2" y="40"/>
                    </a:cubicBezTo>
                    <a:cubicBezTo>
                      <a:pt x="0" y="18"/>
                      <a:pt x="16" y="0"/>
                      <a:pt x="38" y="0"/>
                    </a:cubicBezTo>
                    <a:cubicBezTo>
                      <a:pt x="274" y="0"/>
                      <a:pt x="274" y="0"/>
                      <a:pt x="274" y="0"/>
                    </a:cubicBezTo>
                    <a:cubicBezTo>
                      <a:pt x="296" y="0"/>
                      <a:pt x="316" y="18"/>
                      <a:pt x="319" y="40"/>
                    </a:cubicBezTo>
                    <a:cubicBezTo>
                      <a:pt x="345" y="276"/>
                      <a:pt x="345" y="276"/>
                      <a:pt x="345" y="276"/>
                    </a:cubicBezTo>
                    <a:cubicBezTo>
                      <a:pt x="348" y="298"/>
                      <a:pt x="332" y="316"/>
                      <a:pt x="310" y="316"/>
                    </a:cubicBezTo>
                    <a:close/>
                  </a:path>
                </a:pathLst>
              </a:custGeom>
              <a:solidFill>
                <a:srgbClr val="E5E6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41" name="Freeform 61">
                <a:extLst>
                  <a:ext uri="{FF2B5EF4-FFF2-40B4-BE49-F238E27FC236}">
                    <a16:creationId xmlns:a16="http://schemas.microsoft.com/office/drawing/2014/main" id="{4FB9B582-4804-4AAC-ABD3-6F40369AC6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1553" y="3668451"/>
                <a:ext cx="346376" cy="346376"/>
              </a:xfrm>
              <a:custGeom>
                <a:avLst/>
                <a:gdLst>
                  <a:gd name="T0" fmla="*/ 275 w 304"/>
                  <a:gd name="T1" fmla="*/ 28 h 304"/>
                  <a:gd name="T2" fmla="*/ 301 w 304"/>
                  <a:gd name="T3" fmla="*/ 264 h 304"/>
                  <a:gd name="T4" fmla="*/ 266 w 304"/>
                  <a:gd name="T5" fmla="*/ 304 h 304"/>
                  <a:gd name="T6" fmla="*/ 30 w 304"/>
                  <a:gd name="T7" fmla="*/ 304 h 304"/>
                  <a:gd name="T8" fmla="*/ 0 w 304"/>
                  <a:gd name="T9" fmla="*/ 293 h 304"/>
                  <a:gd name="T10" fmla="*/ 260 w 304"/>
                  <a:gd name="T11" fmla="*/ 0 h 304"/>
                  <a:gd name="T12" fmla="*/ 275 w 304"/>
                  <a:gd name="T13" fmla="*/ 28 h 3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4" h="304">
                    <a:moveTo>
                      <a:pt x="275" y="28"/>
                    </a:moveTo>
                    <a:cubicBezTo>
                      <a:pt x="301" y="264"/>
                      <a:pt x="301" y="264"/>
                      <a:pt x="301" y="264"/>
                    </a:cubicBezTo>
                    <a:cubicBezTo>
                      <a:pt x="304" y="286"/>
                      <a:pt x="288" y="304"/>
                      <a:pt x="266" y="304"/>
                    </a:cubicBezTo>
                    <a:cubicBezTo>
                      <a:pt x="30" y="304"/>
                      <a:pt x="30" y="304"/>
                      <a:pt x="30" y="304"/>
                    </a:cubicBezTo>
                    <a:cubicBezTo>
                      <a:pt x="18" y="304"/>
                      <a:pt x="8" y="300"/>
                      <a:pt x="0" y="293"/>
                    </a:cubicBezTo>
                    <a:cubicBezTo>
                      <a:pt x="260" y="0"/>
                      <a:pt x="260" y="0"/>
                      <a:pt x="260" y="0"/>
                    </a:cubicBezTo>
                    <a:cubicBezTo>
                      <a:pt x="268" y="7"/>
                      <a:pt x="273" y="17"/>
                      <a:pt x="275" y="28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42" name="Freeform 62">
                <a:extLst>
                  <a:ext uri="{FF2B5EF4-FFF2-40B4-BE49-F238E27FC236}">
                    <a16:creationId xmlns:a16="http://schemas.microsoft.com/office/drawing/2014/main" id="{979DE377-D2DE-476A-9358-57C9DE15F6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1553" y="3668451"/>
                <a:ext cx="346376" cy="346376"/>
              </a:xfrm>
              <a:custGeom>
                <a:avLst/>
                <a:gdLst>
                  <a:gd name="T0" fmla="*/ 275 w 304"/>
                  <a:gd name="T1" fmla="*/ 28 h 304"/>
                  <a:gd name="T2" fmla="*/ 301 w 304"/>
                  <a:gd name="T3" fmla="*/ 264 h 304"/>
                  <a:gd name="T4" fmla="*/ 266 w 304"/>
                  <a:gd name="T5" fmla="*/ 304 h 304"/>
                  <a:gd name="T6" fmla="*/ 30 w 304"/>
                  <a:gd name="T7" fmla="*/ 304 h 304"/>
                  <a:gd name="T8" fmla="*/ 0 w 304"/>
                  <a:gd name="T9" fmla="*/ 293 h 304"/>
                  <a:gd name="T10" fmla="*/ 260 w 304"/>
                  <a:gd name="T11" fmla="*/ 0 h 304"/>
                  <a:gd name="T12" fmla="*/ 275 w 304"/>
                  <a:gd name="T13" fmla="*/ 28 h 3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4" h="304">
                    <a:moveTo>
                      <a:pt x="275" y="28"/>
                    </a:moveTo>
                    <a:cubicBezTo>
                      <a:pt x="301" y="264"/>
                      <a:pt x="301" y="264"/>
                      <a:pt x="301" y="264"/>
                    </a:cubicBezTo>
                    <a:cubicBezTo>
                      <a:pt x="304" y="286"/>
                      <a:pt x="288" y="304"/>
                      <a:pt x="266" y="304"/>
                    </a:cubicBezTo>
                    <a:cubicBezTo>
                      <a:pt x="30" y="304"/>
                      <a:pt x="30" y="304"/>
                      <a:pt x="30" y="304"/>
                    </a:cubicBezTo>
                    <a:cubicBezTo>
                      <a:pt x="18" y="304"/>
                      <a:pt x="8" y="300"/>
                      <a:pt x="0" y="293"/>
                    </a:cubicBezTo>
                    <a:cubicBezTo>
                      <a:pt x="260" y="0"/>
                      <a:pt x="260" y="0"/>
                      <a:pt x="260" y="0"/>
                    </a:cubicBezTo>
                    <a:cubicBezTo>
                      <a:pt x="268" y="7"/>
                      <a:pt x="273" y="17"/>
                      <a:pt x="275" y="28"/>
                    </a:cubicBezTo>
                    <a:close/>
                  </a:path>
                </a:pathLst>
              </a:custGeom>
              <a:solidFill>
                <a:srgbClr val="DED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43" name="Freeform 63">
                <a:extLst>
                  <a:ext uri="{FF2B5EF4-FFF2-40B4-BE49-F238E27FC236}">
                    <a16:creationId xmlns:a16="http://schemas.microsoft.com/office/drawing/2014/main" id="{9DC94F72-E6FD-4FED-9820-B803308703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0105" y="3757605"/>
                <a:ext cx="121081" cy="154815"/>
              </a:xfrm>
              <a:custGeom>
                <a:avLst/>
                <a:gdLst>
                  <a:gd name="T0" fmla="*/ 58 w 106"/>
                  <a:gd name="T1" fmla="*/ 60 h 136"/>
                  <a:gd name="T2" fmla="*/ 47 w 106"/>
                  <a:gd name="T3" fmla="*/ 69 h 136"/>
                  <a:gd name="T4" fmla="*/ 35 w 106"/>
                  <a:gd name="T5" fmla="*/ 81 h 136"/>
                  <a:gd name="T6" fmla="*/ 16 w 106"/>
                  <a:gd name="T7" fmla="*/ 102 h 136"/>
                  <a:gd name="T8" fmla="*/ 11 w 106"/>
                  <a:gd name="T9" fmla="*/ 111 h 136"/>
                  <a:gd name="T10" fmla="*/ 10 w 106"/>
                  <a:gd name="T11" fmla="*/ 121 h 136"/>
                  <a:gd name="T12" fmla="*/ 15 w 106"/>
                  <a:gd name="T13" fmla="*/ 131 h 136"/>
                  <a:gd name="T14" fmla="*/ 28 w 106"/>
                  <a:gd name="T15" fmla="*/ 136 h 136"/>
                  <a:gd name="T16" fmla="*/ 93 w 106"/>
                  <a:gd name="T17" fmla="*/ 136 h 136"/>
                  <a:gd name="T18" fmla="*/ 103 w 106"/>
                  <a:gd name="T19" fmla="*/ 132 h 136"/>
                  <a:gd name="T20" fmla="*/ 106 w 106"/>
                  <a:gd name="T21" fmla="*/ 123 h 136"/>
                  <a:gd name="T22" fmla="*/ 100 w 106"/>
                  <a:gd name="T23" fmla="*/ 113 h 136"/>
                  <a:gd name="T24" fmla="*/ 87 w 106"/>
                  <a:gd name="T25" fmla="*/ 109 h 136"/>
                  <a:gd name="T26" fmla="*/ 48 w 106"/>
                  <a:gd name="T27" fmla="*/ 109 h 136"/>
                  <a:gd name="T28" fmla="*/ 48 w 106"/>
                  <a:gd name="T29" fmla="*/ 108 h 136"/>
                  <a:gd name="T30" fmla="*/ 64 w 106"/>
                  <a:gd name="T31" fmla="*/ 92 h 136"/>
                  <a:gd name="T32" fmla="*/ 81 w 106"/>
                  <a:gd name="T33" fmla="*/ 76 h 136"/>
                  <a:gd name="T34" fmla="*/ 91 w 106"/>
                  <a:gd name="T35" fmla="*/ 61 h 136"/>
                  <a:gd name="T36" fmla="*/ 95 w 106"/>
                  <a:gd name="T37" fmla="*/ 40 h 136"/>
                  <a:gd name="T38" fmla="*/ 90 w 106"/>
                  <a:gd name="T39" fmla="*/ 25 h 136"/>
                  <a:gd name="T40" fmla="*/ 81 w 106"/>
                  <a:gd name="T41" fmla="*/ 13 h 136"/>
                  <a:gd name="T42" fmla="*/ 68 w 106"/>
                  <a:gd name="T43" fmla="*/ 5 h 136"/>
                  <a:gd name="T44" fmla="*/ 43 w 106"/>
                  <a:gd name="T45" fmla="*/ 0 h 136"/>
                  <a:gd name="T46" fmla="*/ 23 w 106"/>
                  <a:gd name="T47" fmla="*/ 4 h 136"/>
                  <a:gd name="T48" fmla="*/ 10 w 106"/>
                  <a:gd name="T49" fmla="*/ 13 h 136"/>
                  <a:gd name="T50" fmla="*/ 2 w 106"/>
                  <a:gd name="T51" fmla="*/ 26 h 136"/>
                  <a:gd name="T52" fmla="*/ 1 w 106"/>
                  <a:gd name="T53" fmla="*/ 40 h 136"/>
                  <a:gd name="T54" fmla="*/ 6 w 106"/>
                  <a:gd name="T55" fmla="*/ 50 h 136"/>
                  <a:gd name="T56" fmla="*/ 16 w 106"/>
                  <a:gd name="T57" fmla="*/ 54 h 136"/>
                  <a:gd name="T58" fmla="*/ 25 w 106"/>
                  <a:gd name="T59" fmla="*/ 49 h 136"/>
                  <a:gd name="T60" fmla="*/ 29 w 106"/>
                  <a:gd name="T61" fmla="*/ 39 h 136"/>
                  <a:gd name="T62" fmla="*/ 31 w 106"/>
                  <a:gd name="T63" fmla="*/ 33 h 136"/>
                  <a:gd name="T64" fmla="*/ 46 w 106"/>
                  <a:gd name="T65" fmla="*/ 24 h 136"/>
                  <a:gd name="T66" fmla="*/ 54 w 106"/>
                  <a:gd name="T67" fmla="*/ 26 h 136"/>
                  <a:gd name="T68" fmla="*/ 61 w 106"/>
                  <a:gd name="T69" fmla="*/ 32 h 136"/>
                  <a:gd name="T70" fmla="*/ 64 w 106"/>
                  <a:gd name="T71" fmla="*/ 41 h 136"/>
                  <a:gd name="T72" fmla="*/ 63 w 106"/>
                  <a:gd name="T73" fmla="*/ 50 h 136"/>
                  <a:gd name="T74" fmla="*/ 58 w 106"/>
                  <a:gd name="T75" fmla="*/ 60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06" h="136">
                    <a:moveTo>
                      <a:pt x="58" y="60"/>
                    </a:moveTo>
                    <a:cubicBezTo>
                      <a:pt x="55" y="63"/>
                      <a:pt x="51" y="66"/>
                      <a:pt x="47" y="69"/>
                    </a:cubicBezTo>
                    <a:cubicBezTo>
                      <a:pt x="45" y="71"/>
                      <a:pt x="41" y="75"/>
                      <a:pt x="35" y="81"/>
                    </a:cubicBezTo>
                    <a:cubicBezTo>
                      <a:pt x="29" y="87"/>
                      <a:pt x="23" y="94"/>
                      <a:pt x="16" y="102"/>
                    </a:cubicBezTo>
                    <a:cubicBezTo>
                      <a:pt x="14" y="104"/>
                      <a:pt x="13" y="107"/>
                      <a:pt x="11" y="111"/>
                    </a:cubicBezTo>
                    <a:cubicBezTo>
                      <a:pt x="10" y="115"/>
                      <a:pt x="9" y="118"/>
                      <a:pt x="10" y="121"/>
                    </a:cubicBezTo>
                    <a:cubicBezTo>
                      <a:pt x="10" y="125"/>
                      <a:pt x="12" y="128"/>
                      <a:pt x="15" y="131"/>
                    </a:cubicBezTo>
                    <a:cubicBezTo>
                      <a:pt x="19" y="134"/>
                      <a:pt x="23" y="136"/>
                      <a:pt x="28" y="136"/>
                    </a:cubicBezTo>
                    <a:cubicBezTo>
                      <a:pt x="93" y="136"/>
                      <a:pt x="93" y="136"/>
                      <a:pt x="93" y="136"/>
                    </a:cubicBezTo>
                    <a:cubicBezTo>
                      <a:pt x="98" y="136"/>
                      <a:pt x="101" y="135"/>
                      <a:pt x="103" y="132"/>
                    </a:cubicBezTo>
                    <a:cubicBezTo>
                      <a:pt x="106" y="129"/>
                      <a:pt x="106" y="126"/>
                      <a:pt x="106" y="123"/>
                    </a:cubicBezTo>
                    <a:cubicBezTo>
                      <a:pt x="106" y="118"/>
                      <a:pt x="104" y="115"/>
                      <a:pt x="100" y="113"/>
                    </a:cubicBezTo>
                    <a:cubicBezTo>
                      <a:pt x="97" y="110"/>
                      <a:pt x="93" y="109"/>
                      <a:pt x="87" y="109"/>
                    </a:cubicBezTo>
                    <a:cubicBezTo>
                      <a:pt x="48" y="109"/>
                      <a:pt x="48" y="109"/>
                      <a:pt x="48" y="109"/>
                    </a:cubicBezTo>
                    <a:cubicBezTo>
                      <a:pt x="48" y="109"/>
                      <a:pt x="48" y="109"/>
                      <a:pt x="48" y="108"/>
                    </a:cubicBezTo>
                    <a:cubicBezTo>
                      <a:pt x="51" y="105"/>
                      <a:pt x="56" y="99"/>
                      <a:pt x="64" y="92"/>
                    </a:cubicBezTo>
                    <a:cubicBezTo>
                      <a:pt x="72" y="85"/>
                      <a:pt x="78" y="79"/>
                      <a:pt x="81" y="76"/>
                    </a:cubicBezTo>
                    <a:cubicBezTo>
                      <a:pt x="85" y="72"/>
                      <a:pt x="88" y="68"/>
                      <a:pt x="91" y="61"/>
                    </a:cubicBezTo>
                    <a:cubicBezTo>
                      <a:pt x="94" y="55"/>
                      <a:pt x="95" y="48"/>
                      <a:pt x="95" y="40"/>
                    </a:cubicBezTo>
                    <a:cubicBezTo>
                      <a:pt x="94" y="35"/>
                      <a:pt x="92" y="30"/>
                      <a:pt x="90" y="25"/>
                    </a:cubicBezTo>
                    <a:cubicBezTo>
                      <a:pt x="88" y="21"/>
                      <a:pt x="85" y="17"/>
                      <a:pt x="81" y="13"/>
                    </a:cubicBezTo>
                    <a:cubicBezTo>
                      <a:pt x="77" y="10"/>
                      <a:pt x="73" y="7"/>
                      <a:pt x="68" y="5"/>
                    </a:cubicBezTo>
                    <a:cubicBezTo>
                      <a:pt x="61" y="2"/>
                      <a:pt x="53" y="0"/>
                      <a:pt x="43" y="0"/>
                    </a:cubicBezTo>
                    <a:cubicBezTo>
                      <a:pt x="36" y="0"/>
                      <a:pt x="29" y="1"/>
                      <a:pt x="23" y="4"/>
                    </a:cubicBezTo>
                    <a:cubicBezTo>
                      <a:pt x="18" y="6"/>
                      <a:pt x="13" y="9"/>
                      <a:pt x="10" y="13"/>
                    </a:cubicBezTo>
                    <a:cubicBezTo>
                      <a:pt x="6" y="17"/>
                      <a:pt x="4" y="21"/>
                      <a:pt x="2" y="26"/>
                    </a:cubicBezTo>
                    <a:cubicBezTo>
                      <a:pt x="1" y="31"/>
                      <a:pt x="0" y="35"/>
                      <a:pt x="1" y="40"/>
                    </a:cubicBezTo>
                    <a:cubicBezTo>
                      <a:pt x="1" y="44"/>
                      <a:pt x="3" y="47"/>
                      <a:pt x="6" y="50"/>
                    </a:cubicBezTo>
                    <a:cubicBezTo>
                      <a:pt x="9" y="52"/>
                      <a:pt x="12" y="54"/>
                      <a:pt x="16" y="54"/>
                    </a:cubicBezTo>
                    <a:cubicBezTo>
                      <a:pt x="20" y="54"/>
                      <a:pt x="23" y="52"/>
                      <a:pt x="25" y="49"/>
                    </a:cubicBezTo>
                    <a:cubicBezTo>
                      <a:pt x="27" y="47"/>
                      <a:pt x="28" y="44"/>
                      <a:pt x="29" y="39"/>
                    </a:cubicBezTo>
                    <a:cubicBezTo>
                      <a:pt x="30" y="34"/>
                      <a:pt x="31" y="33"/>
                      <a:pt x="31" y="33"/>
                    </a:cubicBezTo>
                    <a:cubicBezTo>
                      <a:pt x="34" y="27"/>
                      <a:pt x="39" y="24"/>
                      <a:pt x="46" y="24"/>
                    </a:cubicBezTo>
                    <a:cubicBezTo>
                      <a:pt x="49" y="24"/>
                      <a:pt x="52" y="25"/>
                      <a:pt x="54" y="26"/>
                    </a:cubicBezTo>
                    <a:cubicBezTo>
                      <a:pt x="57" y="28"/>
                      <a:pt x="59" y="29"/>
                      <a:pt x="61" y="32"/>
                    </a:cubicBezTo>
                    <a:cubicBezTo>
                      <a:pt x="63" y="34"/>
                      <a:pt x="64" y="37"/>
                      <a:pt x="64" y="41"/>
                    </a:cubicBezTo>
                    <a:cubicBezTo>
                      <a:pt x="65" y="44"/>
                      <a:pt x="64" y="47"/>
                      <a:pt x="63" y="50"/>
                    </a:cubicBezTo>
                    <a:cubicBezTo>
                      <a:pt x="62" y="53"/>
                      <a:pt x="60" y="56"/>
                      <a:pt x="58" y="60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44" name="Freeform 64">
                <a:extLst>
                  <a:ext uri="{FF2B5EF4-FFF2-40B4-BE49-F238E27FC236}">
                    <a16:creationId xmlns:a16="http://schemas.microsoft.com/office/drawing/2014/main" id="{FE9DFB2B-0BD5-4BD4-9224-D061BE0D50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29372" y="3655198"/>
                <a:ext cx="396374" cy="359628"/>
              </a:xfrm>
              <a:custGeom>
                <a:avLst/>
                <a:gdLst>
                  <a:gd name="T0" fmla="*/ 310 w 348"/>
                  <a:gd name="T1" fmla="*/ 316 h 316"/>
                  <a:gd name="T2" fmla="*/ 74 w 348"/>
                  <a:gd name="T3" fmla="*/ 316 h 316"/>
                  <a:gd name="T4" fmla="*/ 29 w 348"/>
                  <a:gd name="T5" fmla="*/ 276 h 316"/>
                  <a:gd name="T6" fmla="*/ 2 w 348"/>
                  <a:gd name="T7" fmla="*/ 40 h 316"/>
                  <a:gd name="T8" fmla="*/ 38 w 348"/>
                  <a:gd name="T9" fmla="*/ 0 h 316"/>
                  <a:gd name="T10" fmla="*/ 274 w 348"/>
                  <a:gd name="T11" fmla="*/ 0 h 316"/>
                  <a:gd name="T12" fmla="*/ 319 w 348"/>
                  <a:gd name="T13" fmla="*/ 40 h 316"/>
                  <a:gd name="T14" fmla="*/ 345 w 348"/>
                  <a:gd name="T15" fmla="*/ 276 h 316"/>
                  <a:gd name="T16" fmla="*/ 310 w 348"/>
                  <a:gd name="T17" fmla="*/ 316 h 3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8" h="316">
                    <a:moveTo>
                      <a:pt x="310" y="316"/>
                    </a:moveTo>
                    <a:cubicBezTo>
                      <a:pt x="74" y="316"/>
                      <a:pt x="74" y="316"/>
                      <a:pt x="74" y="316"/>
                    </a:cubicBezTo>
                    <a:cubicBezTo>
                      <a:pt x="51" y="316"/>
                      <a:pt x="32" y="298"/>
                      <a:pt x="29" y="276"/>
                    </a:cubicBezTo>
                    <a:cubicBezTo>
                      <a:pt x="2" y="40"/>
                      <a:pt x="2" y="40"/>
                      <a:pt x="2" y="40"/>
                    </a:cubicBezTo>
                    <a:cubicBezTo>
                      <a:pt x="0" y="18"/>
                      <a:pt x="16" y="0"/>
                      <a:pt x="38" y="0"/>
                    </a:cubicBezTo>
                    <a:cubicBezTo>
                      <a:pt x="274" y="0"/>
                      <a:pt x="274" y="0"/>
                      <a:pt x="274" y="0"/>
                    </a:cubicBezTo>
                    <a:cubicBezTo>
                      <a:pt x="296" y="0"/>
                      <a:pt x="316" y="18"/>
                      <a:pt x="319" y="40"/>
                    </a:cubicBezTo>
                    <a:cubicBezTo>
                      <a:pt x="345" y="276"/>
                      <a:pt x="345" y="276"/>
                      <a:pt x="345" y="276"/>
                    </a:cubicBezTo>
                    <a:cubicBezTo>
                      <a:pt x="348" y="298"/>
                      <a:pt x="332" y="316"/>
                      <a:pt x="310" y="316"/>
                    </a:cubicBezTo>
                    <a:close/>
                  </a:path>
                </a:pathLst>
              </a:custGeom>
              <a:solidFill>
                <a:srgbClr val="E5E6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45" name="Freeform 65">
                <a:extLst>
                  <a:ext uri="{FF2B5EF4-FFF2-40B4-BE49-F238E27FC236}">
                    <a16:creationId xmlns:a16="http://schemas.microsoft.com/office/drawing/2014/main" id="{FF3EFBF6-39F6-4631-88B2-C80DDA2F12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79371" y="3668451"/>
                <a:ext cx="346376" cy="346376"/>
              </a:xfrm>
              <a:custGeom>
                <a:avLst/>
                <a:gdLst>
                  <a:gd name="T0" fmla="*/ 275 w 304"/>
                  <a:gd name="T1" fmla="*/ 28 h 304"/>
                  <a:gd name="T2" fmla="*/ 301 w 304"/>
                  <a:gd name="T3" fmla="*/ 264 h 304"/>
                  <a:gd name="T4" fmla="*/ 266 w 304"/>
                  <a:gd name="T5" fmla="*/ 304 h 304"/>
                  <a:gd name="T6" fmla="*/ 30 w 304"/>
                  <a:gd name="T7" fmla="*/ 304 h 304"/>
                  <a:gd name="T8" fmla="*/ 0 w 304"/>
                  <a:gd name="T9" fmla="*/ 293 h 304"/>
                  <a:gd name="T10" fmla="*/ 260 w 304"/>
                  <a:gd name="T11" fmla="*/ 0 h 304"/>
                  <a:gd name="T12" fmla="*/ 275 w 304"/>
                  <a:gd name="T13" fmla="*/ 28 h 3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4" h="304">
                    <a:moveTo>
                      <a:pt x="275" y="28"/>
                    </a:moveTo>
                    <a:cubicBezTo>
                      <a:pt x="301" y="264"/>
                      <a:pt x="301" y="264"/>
                      <a:pt x="301" y="264"/>
                    </a:cubicBezTo>
                    <a:cubicBezTo>
                      <a:pt x="304" y="286"/>
                      <a:pt x="288" y="304"/>
                      <a:pt x="266" y="304"/>
                    </a:cubicBezTo>
                    <a:cubicBezTo>
                      <a:pt x="30" y="304"/>
                      <a:pt x="30" y="304"/>
                      <a:pt x="30" y="304"/>
                    </a:cubicBezTo>
                    <a:cubicBezTo>
                      <a:pt x="19" y="304"/>
                      <a:pt x="8" y="300"/>
                      <a:pt x="0" y="293"/>
                    </a:cubicBezTo>
                    <a:cubicBezTo>
                      <a:pt x="260" y="0"/>
                      <a:pt x="260" y="0"/>
                      <a:pt x="260" y="0"/>
                    </a:cubicBezTo>
                    <a:cubicBezTo>
                      <a:pt x="268" y="7"/>
                      <a:pt x="273" y="17"/>
                      <a:pt x="275" y="28"/>
                    </a:cubicBezTo>
                    <a:close/>
                  </a:path>
                </a:pathLst>
              </a:custGeom>
              <a:solidFill>
                <a:srgbClr val="DED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46" name="Freeform 66">
                <a:extLst>
                  <a:ext uri="{FF2B5EF4-FFF2-40B4-BE49-F238E27FC236}">
                    <a16:creationId xmlns:a16="http://schemas.microsoft.com/office/drawing/2014/main" id="{5F9C556B-E4DD-4DC9-91FF-7536295649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71537" y="3756400"/>
                <a:ext cx="113852" cy="157224"/>
              </a:xfrm>
              <a:custGeom>
                <a:avLst/>
                <a:gdLst>
                  <a:gd name="T0" fmla="*/ 62 w 100"/>
                  <a:gd name="T1" fmla="*/ 112 h 138"/>
                  <a:gd name="T2" fmla="*/ 53 w 100"/>
                  <a:gd name="T3" fmla="*/ 115 h 138"/>
                  <a:gd name="T4" fmla="*/ 40 w 100"/>
                  <a:gd name="T5" fmla="*/ 110 h 138"/>
                  <a:gd name="T6" fmla="*/ 29 w 100"/>
                  <a:gd name="T7" fmla="*/ 93 h 138"/>
                  <a:gd name="T8" fmla="*/ 24 w 100"/>
                  <a:gd name="T9" fmla="*/ 87 h 138"/>
                  <a:gd name="T10" fmla="*/ 17 w 100"/>
                  <a:gd name="T11" fmla="*/ 86 h 138"/>
                  <a:gd name="T12" fmla="*/ 7 w 100"/>
                  <a:gd name="T13" fmla="*/ 90 h 138"/>
                  <a:gd name="T14" fmla="*/ 4 w 100"/>
                  <a:gd name="T15" fmla="*/ 100 h 138"/>
                  <a:gd name="T16" fmla="*/ 9 w 100"/>
                  <a:gd name="T17" fmla="*/ 111 h 138"/>
                  <a:gd name="T18" fmla="*/ 19 w 100"/>
                  <a:gd name="T19" fmla="*/ 124 h 138"/>
                  <a:gd name="T20" fmla="*/ 35 w 100"/>
                  <a:gd name="T21" fmla="*/ 134 h 138"/>
                  <a:gd name="T22" fmla="*/ 55 w 100"/>
                  <a:gd name="T23" fmla="*/ 138 h 138"/>
                  <a:gd name="T24" fmla="*/ 75 w 100"/>
                  <a:gd name="T25" fmla="*/ 134 h 138"/>
                  <a:gd name="T26" fmla="*/ 90 w 100"/>
                  <a:gd name="T27" fmla="*/ 125 h 138"/>
                  <a:gd name="T28" fmla="*/ 98 w 100"/>
                  <a:gd name="T29" fmla="*/ 110 h 138"/>
                  <a:gd name="T30" fmla="*/ 100 w 100"/>
                  <a:gd name="T31" fmla="*/ 94 h 138"/>
                  <a:gd name="T32" fmla="*/ 96 w 100"/>
                  <a:gd name="T33" fmla="*/ 80 h 138"/>
                  <a:gd name="T34" fmla="*/ 86 w 100"/>
                  <a:gd name="T35" fmla="*/ 69 h 138"/>
                  <a:gd name="T36" fmla="*/ 77 w 100"/>
                  <a:gd name="T37" fmla="*/ 62 h 138"/>
                  <a:gd name="T38" fmla="*/ 84 w 100"/>
                  <a:gd name="T39" fmla="*/ 52 h 138"/>
                  <a:gd name="T40" fmla="*/ 87 w 100"/>
                  <a:gd name="T41" fmla="*/ 35 h 138"/>
                  <a:gd name="T42" fmla="*/ 82 w 100"/>
                  <a:gd name="T43" fmla="*/ 21 h 138"/>
                  <a:gd name="T44" fmla="*/ 72 w 100"/>
                  <a:gd name="T45" fmla="*/ 10 h 138"/>
                  <a:gd name="T46" fmla="*/ 58 w 100"/>
                  <a:gd name="T47" fmla="*/ 3 h 138"/>
                  <a:gd name="T48" fmla="*/ 42 w 100"/>
                  <a:gd name="T49" fmla="*/ 0 h 138"/>
                  <a:gd name="T50" fmla="*/ 23 w 100"/>
                  <a:gd name="T51" fmla="*/ 3 h 138"/>
                  <a:gd name="T52" fmla="*/ 10 w 100"/>
                  <a:gd name="T53" fmla="*/ 11 h 138"/>
                  <a:gd name="T54" fmla="*/ 2 w 100"/>
                  <a:gd name="T55" fmla="*/ 22 h 138"/>
                  <a:gd name="T56" fmla="*/ 1 w 100"/>
                  <a:gd name="T57" fmla="*/ 33 h 138"/>
                  <a:gd name="T58" fmla="*/ 5 w 100"/>
                  <a:gd name="T59" fmla="*/ 42 h 138"/>
                  <a:gd name="T60" fmla="*/ 14 w 100"/>
                  <a:gd name="T61" fmla="*/ 46 h 138"/>
                  <a:gd name="T62" fmla="*/ 21 w 100"/>
                  <a:gd name="T63" fmla="*/ 45 h 138"/>
                  <a:gd name="T64" fmla="*/ 25 w 100"/>
                  <a:gd name="T65" fmla="*/ 40 h 138"/>
                  <a:gd name="T66" fmla="*/ 27 w 100"/>
                  <a:gd name="T67" fmla="*/ 33 h 138"/>
                  <a:gd name="T68" fmla="*/ 30 w 100"/>
                  <a:gd name="T69" fmla="*/ 27 h 138"/>
                  <a:gd name="T70" fmla="*/ 34 w 100"/>
                  <a:gd name="T71" fmla="*/ 24 h 138"/>
                  <a:gd name="T72" fmla="*/ 42 w 100"/>
                  <a:gd name="T73" fmla="*/ 23 h 138"/>
                  <a:gd name="T74" fmla="*/ 53 w 100"/>
                  <a:gd name="T75" fmla="*/ 27 h 138"/>
                  <a:gd name="T76" fmla="*/ 57 w 100"/>
                  <a:gd name="T77" fmla="*/ 37 h 138"/>
                  <a:gd name="T78" fmla="*/ 54 w 100"/>
                  <a:gd name="T79" fmla="*/ 48 h 138"/>
                  <a:gd name="T80" fmla="*/ 42 w 100"/>
                  <a:gd name="T81" fmla="*/ 52 h 138"/>
                  <a:gd name="T82" fmla="*/ 39 w 100"/>
                  <a:gd name="T83" fmla="*/ 52 h 138"/>
                  <a:gd name="T84" fmla="*/ 28 w 100"/>
                  <a:gd name="T85" fmla="*/ 55 h 138"/>
                  <a:gd name="T86" fmla="*/ 25 w 100"/>
                  <a:gd name="T87" fmla="*/ 64 h 138"/>
                  <a:gd name="T88" fmla="*/ 29 w 100"/>
                  <a:gd name="T89" fmla="*/ 73 h 138"/>
                  <a:gd name="T90" fmla="*/ 39 w 100"/>
                  <a:gd name="T91" fmla="*/ 76 h 138"/>
                  <a:gd name="T92" fmla="*/ 44 w 100"/>
                  <a:gd name="T93" fmla="*/ 76 h 138"/>
                  <a:gd name="T94" fmla="*/ 49 w 100"/>
                  <a:gd name="T95" fmla="*/ 76 h 138"/>
                  <a:gd name="T96" fmla="*/ 63 w 100"/>
                  <a:gd name="T97" fmla="*/ 81 h 138"/>
                  <a:gd name="T98" fmla="*/ 70 w 100"/>
                  <a:gd name="T99" fmla="*/ 95 h 138"/>
                  <a:gd name="T100" fmla="*/ 68 w 100"/>
                  <a:gd name="T101" fmla="*/ 105 h 138"/>
                  <a:gd name="T102" fmla="*/ 62 w 100"/>
                  <a:gd name="T103" fmla="*/ 112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0" h="138">
                    <a:moveTo>
                      <a:pt x="62" y="112"/>
                    </a:moveTo>
                    <a:cubicBezTo>
                      <a:pt x="59" y="114"/>
                      <a:pt x="56" y="115"/>
                      <a:pt x="53" y="115"/>
                    </a:cubicBezTo>
                    <a:cubicBezTo>
                      <a:pt x="47" y="115"/>
                      <a:pt x="43" y="113"/>
                      <a:pt x="40" y="110"/>
                    </a:cubicBezTo>
                    <a:cubicBezTo>
                      <a:pt x="36" y="106"/>
                      <a:pt x="32" y="100"/>
                      <a:pt x="29" y="93"/>
                    </a:cubicBezTo>
                    <a:cubicBezTo>
                      <a:pt x="28" y="91"/>
                      <a:pt x="26" y="89"/>
                      <a:pt x="24" y="87"/>
                    </a:cubicBezTo>
                    <a:cubicBezTo>
                      <a:pt x="22" y="86"/>
                      <a:pt x="19" y="86"/>
                      <a:pt x="17" y="86"/>
                    </a:cubicBezTo>
                    <a:cubicBezTo>
                      <a:pt x="13" y="86"/>
                      <a:pt x="10" y="87"/>
                      <a:pt x="7" y="90"/>
                    </a:cubicBezTo>
                    <a:cubicBezTo>
                      <a:pt x="5" y="92"/>
                      <a:pt x="4" y="96"/>
                      <a:pt x="4" y="100"/>
                    </a:cubicBezTo>
                    <a:cubicBezTo>
                      <a:pt x="5" y="103"/>
                      <a:pt x="6" y="107"/>
                      <a:pt x="9" y="111"/>
                    </a:cubicBezTo>
                    <a:cubicBezTo>
                      <a:pt x="11" y="115"/>
                      <a:pt x="15" y="120"/>
                      <a:pt x="19" y="124"/>
                    </a:cubicBezTo>
                    <a:cubicBezTo>
                      <a:pt x="23" y="128"/>
                      <a:pt x="28" y="131"/>
                      <a:pt x="35" y="134"/>
                    </a:cubicBezTo>
                    <a:cubicBezTo>
                      <a:pt x="41" y="137"/>
                      <a:pt x="48" y="138"/>
                      <a:pt x="55" y="138"/>
                    </a:cubicBezTo>
                    <a:cubicBezTo>
                      <a:pt x="62" y="138"/>
                      <a:pt x="69" y="137"/>
                      <a:pt x="75" y="134"/>
                    </a:cubicBezTo>
                    <a:cubicBezTo>
                      <a:pt x="81" y="132"/>
                      <a:pt x="86" y="129"/>
                      <a:pt x="90" y="125"/>
                    </a:cubicBezTo>
                    <a:cubicBezTo>
                      <a:pt x="94" y="120"/>
                      <a:pt x="96" y="116"/>
                      <a:pt x="98" y="110"/>
                    </a:cubicBezTo>
                    <a:cubicBezTo>
                      <a:pt x="100" y="105"/>
                      <a:pt x="100" y="99"/>
                      <a:pt x="100" y="94"/>
                    </a:cubicBezTo>
                    <a:cubicBezTo>
                      <a:pt x="99" y="89"/>
                      <a:pt x="98" y="84"/>
                      <a:pt x="96" y="80"/>
                    </a:cubicBezTo>
                    <a:cubicBezTo>
                      <a:pt x="93" y="76"/>
                      <a:pt x="90" y="72"/>
                      <a:pt x="86" y="69"/>
                    </a:cubicBezTo>
                    <a:cubicBezTo>
                      <a:pt x="84" y="66"/>
                      <a:pt x="81" y="64"/>
                      <a:pt x="77" y="62"/>
                    </a:cubicBezTo>
                    <a:cubicBezTo>
                      <a:pt x="80" y="58"/>
                      <a:pt x="83" y="55"/>
                      <a:pt x="84" y="52"/>
                    </a:cubicBezTo>
                    <a:cubicBezTo>
                      <a:pt x="87" y="47"/>
                      <a:pt x="87" y="41"/>
                      <a:pt x="87" y="35"/>
                    </a:cubicBezTo>
                    <a:cubicBezTo>
                      <a:pt x="86" y="30"/>
                      <a:pt x="85" y="25"/>
                      <a:pt x="82" y="21"/>
                    </a:cubicBezTo>
                    <a:cubicBezTo>
                      <a:pt x="80" y="17"/>
                      <a:pt x="77" y="13"/>
                      <a:pt x="72" y="10"/>
                    </a:cubicBezTo>
                    <a:cubicBezTo>
                      <a:pt x="68" y="7"/>
                      <a:pt x="64" y="4"/>
                      <a:pt x="58" y="3"/>
                    </a:cubicBezTo>
                    <a:cubicBezTo>
                      <a:pt x="53" y="1"/>
                      <a:pt x="48" y="0"/>
                      <a:pt x="42" y="0"/>
                    </a:cubicBezTo>
                    <a:cubicBezTo>
                      <a:pt x="35" y="0"/>
                      <a:pt x="29" y="1"/>
                      <a:pt x="23" y="3"/>
                    </a:cubicBezTo>
                    <a:cubicBezTo>
                      <a:pt x="18" y="5"/>
                      <a:pt x="13" y="8"/>
                      <a:pt x="10" y="11"/>
                    </a:cubicBezTo>
                    <a:cubicBezTo>
                      <a:pt x="7" y="14"/>
                      <a:pt x="4" y="18"/>
                      <a:pt x="2" y="22"/>
                    </a:cubicBezTo>
                    <a:cubicBezTo>
                      <a:pt x="1" y="25"/>
                      <a:pt x="0" y="29"/>
                      <a:pt x="1" y="33"/>
                    </a:cubicBezTo>
                    <a:cubicBezTo>
                      <a:pt x="1" y="37"/>
                      <a:pt x="3" y="40"/>
                      <a:pt x="5" y="42"/>
                    </a:cubicBezTo>
                    <a:cubicBezTo>
                      <a:pt x="8" y="45"/>
                      <a:pt x="11" y="46"/>
                      <a:pt x="14" y="46"/>
                    </a:cubicBezTo>
                    <a:cubicBezTo>
                      <a:pt x="17" y="46"/>
                      <a:pt x="19" y="46"/>
                      <a:pt x="21" y="45"/>
                    </a:cubicBezTo>
                    <a:cubicBezTo>
                      <a:pt x="23" y="44"/>
                      <a:pt x="24" y="42"/>
                      <a:pt x="25" y="40"/>
                    </a:cubicBezTo>
                    <a:cubicBezTo>
                      <a:pt x="26" y="38"/>
                      <a:pt x="27" y="36"/>
                      <a:pt x="27" y="33"/>
                    </a:cubicBezTo>
                    <a:cubicBezTo>
                      <a:pt x="28" y="31"/>
                      <a:pt x="29" y="29"/>
                      <a:pt x="30" y="27"/>
                    </a:cubicBezTo>
                    <a:cubicBezTo>
                      <a:pt x="31" y="26"/>
                      <a:pt x="32" y="25"/>
                      <a:pt x="34" y="24"/>
                    </a:cubicBezTo>
                    <a:cubicBezTo>
                      <a:pt x="36" y="23"/>
                      <a:pt x="39" y="23"/>
                      <a:pt x="42" y="23"/>
                    </a:cubicBezTo>
                    <a:cubicBezTo>
                      <a:pt x="46" y="23"/>
                      <a:pt x="50" y="24"/>
                      <a:pt x="53" y="27"/>
                    </a:cubicBezTo>
                    <a:cubicBezTo>
                      <a:pt x="55" y="30"/>
                      <a:pt x="57" y="33"/>
                      <a:pt x="57" y="37"/>
                    </a:cubicBezTo>
                    <a:cubicBezTo>
                      <a:pt x="58" y="42"/>
                      <a:pt x="57" y="45"/>
                      <a:pt x="54" y="48"/>
                    </a:cubicBezTo>
                    <a:cubicBezTo>
                      <a:pt x="51" y="51"/>
                      <a:pt x="47" y="52"/>
                      <a:pt x="42" y="52"/>
                    </a:cubicBezTo>
                    <a:cubicBezTo>
                      <a:pt x="39" y="52"/>
                      <a:pt x="39" y="52"/>
                      <a:pt x="39" y="52"/>
                    </a:cubicBezTo>
                    <a:cubicBezTo>
                      <a:pt x="34" y="52"/>
                      <a:pt x="30" y="53"/>
                      <a:pt x="28" y="55"/>
                    </a:cubicBezTo>
                    <a:cubicBezTo>
                      <a:pt x="25" y="57"/>
                      <a:pt x="24" y="61"/>
                      <a:pt x="25" y="64"/>
                    </a:cubicBezTo>
                    <a:cubicBezTo>
                      <a:pt x="25" y="68"/>
                      <a:pt x="27" y="71"/>
                      <a:pt x="29" y="73"/>
                    </a:cubicBezTo>
                    <a:cubicBezTo>
                      <a:pt x="32" y="75"/>
                      <a:pt x="35" y="76"/>
                      <a:pt x="39" y="76"/>
                    </a:cubicBezTo>
                    <a:cubicBezTo>
                      <a:pt x="40" y="76"/>
                      <a:pt x="42" y="76"/>
                      <a:pt x="44" y="76"/>
                    </a:cubicBezTo>
                    <a:cubicBezTo>
                      <a:pt x="46" y="76"/>
                      <a:pt x="48" y="76"/>
                      <a:pt x="49" y="76"/>
                    </a:cubicBezTo>
                    <a:cubicBezTo>
                      <a:pt x="55" y="76"/>
                      <a:pt x="60" y="77"/>
                      <a:pt x="63" y="81"/>
                    </a:cubicBezTo>
                    <a:cubicBezTo>
                      <a:pt x="67" y="84"/>
                      <a:pt x="69" y="89"/>
                      <a:pt x="70" y="95"/>
                    </a:cubicBezTo>
                    <a:cubicBezTo>
                      <a:pt x="70" y="99"/>
                      <a:pt x="70" y="102"/>
                      <a:pt x="68" y="105"/>
                    </a:cubicBezTo>
                    <a:cubicBezTo>
                      <a:pt x="66" y="108"/>
                      <a:pt x="64" y="111"/>
                      <a:pt x="62" y="112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47" name="Freeform 67">
                <a:extLst>
                  <a:ext uri="{FF2B5EF4-FFF2-40B4-BE49-F238E27FC236}">
                    <a16:creationId xmlns:a16="http://schemas.microsoft.com/office/drawing/2014/main" id="{0C9DC6B4-4094-44F3-AA30-A71B159B6B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87191" y="3655198"/>
                <a:ext cx="396374" cy="360833"/>
              </a:xfrm>
              <a:custGeom>
                <a:avLst/>
                <a:gdLst>
                  <a:gd name="T0" fmla="*/ 310 w 348"/>
                  <a:gd name="T1" fmla="*/ 317 h 317"/>
                  <a:gd name="T2" fmla="*/ 74 w 348"/>
                  <a:gd name="T3" fmla="*/ 317 h 317"/>
                  <a:gd name="T4" fmla="*/ 29 w 348"/>
                  <a:gd name="T5" fmla="*/ 277 h 317"/>
                  <a:gd name="T6" fmla="*/ 2 w 348"/>
                  <a:gd name="T7" fmla="*/ 40 h 317"/>
                  <a:gd name="T8" fmla="*/ 38 w 348"/>
                  <a:gd name="T9" fmla="*/ 0 h 317"/>
                  <a:gd name="T10" fmla="*/ 274 w 348"/>
                  <a:gd name="T11" fmla="*/ 0 h 317"/>
                  <a:gd name="T12" fmla="*/ 319 w 348"/>
                  <a:gd name="T13" fmla="*/ 40 h 317"/>
                  <a:gd name="T14" fmla="*/ 346 w 348"/>
                  <a:gd name="T15" fmla="*/ 277 h 317"/>
                  <a:gd name="T16" fmla="*/ 310 w 348"/>
                  <a:gd name="T17" fmla="*/ 317 h 3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8" h="317">
                    <a:moveTo>
                      <a:pt x="310" y="317"/>
                    </a:moveTo>
                    <a:cubicBezTo>
                      <a:pt x="74" y="317"/>
                      <a:pt x="74" y="317"/>
                      <a:pt x="74" y="317"/>
                    </a:cubicBezTo>
                    <a:cubicBezTo>
                      <a:pt x="52" y="317"/>
                      <a:pt x="32" y="299"/>
                      <a:pt x="29" y="277"/>
                    </a:cubicBezTo>
                    <a:cubicBezTo>
                      <a:pt x="2" y="40"/>
                      <a:pt x="2" y="40"/>
                      <a:pt x="2" y="40"/>
                    </a:cubicBezTo>
                    <a:cubicBezTo>
                      <a:pt x="0" y="18"/>
                      <a:pt x="16" y="0"/>
                      <a:pt x="38" y="0"/>
                    </a:cubicBezTo>
                    <a:cubicBezTo>
                      <a:pt x="274" y="0"/>
                      <a:pt x="274" y="0"/>
                      <a:pt x="274" y="0"/>
                    </a:cubicBezTo>
                    <a:cubicBezTo>
                      <a:pt x="296" y="0"/>
                      <a:pt x="316" y="18"/>
                      <a:pt x="319" y="40"/>
                    </a:cubicBezTo>
                    <a:cubicBezTo>
                      <a:pt x="346" y="277"/>
                      <a:pt x="346" y="277"/>
                      <a:pt x="346" y="277"/>
                    </a:cubicBezTo>
                    <a:cubicBezTo>
                      <a:pt x="348" y="299"/>
                      <a:pt x="332" y="317"/>
                      <a:pt x="310" y="317"/>
                    </a:cubicBezTo>
                    <a:close/>
                  </a:path>
                </a:pathLst>
              </a:custGeom>
              <a:solidFill>
                <a:srgbClr val="E5E6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48" name="Freeform 68">
                <a:extLst>
                  <a:ext uri="{FF2B5EF4-FFF2-40B4-BE49-F238E27FC236}">
                    <a16:creationId xmlns:a16="http://schemas.microsoft.com/office/drawing/2014/main" id="{51209752-D434-434E-B884-D981621372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37189" y="3668451"/>
                <a:ext cx="346376" cy="347580"/>
              </a:xfrm>
              <a:custGeom>
                <a:avLst/>
                <a:gdLst>
                  <a:gd name="T0" fmla="*/ 275 w 304"/>
                  <a:gd name="T1" fmla="*/ 28 h 305"/>
                  <a:gd name="T2" fmla="*/ 302 w 304"/>
                  <a:gd name="T3" fmla="*/ 265 h 305"/>
                  <a:gd name="T4" fmla="*/ 266 w 304"/>
                  <a:gd name="T5" fmla="*/ 305 h 305"/>
                  <a:gd name="T6" fmla="*/ 30 w 304"/>
                  <a:gd name="T7" fmla="*/ 305 h 305"/>
                  <a:gd name="T8" fmla="*/ 0 w 304"/>
                  <a:gd name="T9" fmla="*/ 293 h 305"/>
                  <a:gd name="T10" fmla="*/ 260 w 304"/>
                  <a:gd name="T11" fmla="*/ 0 h 305"/>
                  <a:gd name="T12" fmla="*/ 275 w 304"/>
                  <a:gd name="T13" fmla="*/ 28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4" h="305">
                    <a:moveTo>
                      <a:pt x="275" y="28"/>
                    </a:moveTo>
                    <a:cubicBezTo>
                      <a:pt x="302" y="265"/>
                      <a:pt x="302" y="265"/>
                      <a:pt x="302" y="265"/>
                    </a:cubicBezTo>
                    <a:cubicBezTo>
                      <a:pt x="304" y="287"/>
                      <a:pt x="288" y="305"/>
                      <a:pt x="266" y="305"/>
                    </a:cubicBezTo>
                    <a:cubicBezTo>
                      <a:pt x="30" y="305"/>
                      <a:pt x="30" y="305"/>
                      <a:pt x="30" y="305"/>
                    </a:cubicBezTo>
                    <a:cubicBezTo>
                      <a:pt x="19" y="305"/>
                      <a:pt x="8" y="300"/>
                      <a:pt x="0" y="293"/>
                    </a:cubicBezTo>
                    <a:cubicBezTo>
                      <a:pt x="260" y="0"/>
                      <a:pt x="260" y="0"/>
                      <a:pt x="260" y="0"/>
                    </a:cubicBezTo>
                    <a:cubicBezTo>
                      <a:pt x="268" y="7"/>
                      <a:pt x="274" y="17"/>
                      <a:pt x="275" y="28"/>
                    </a:cubicBezTo>
                    <a:close/>
                  </a:path>
                </a:pathLst>
              </a:custGeom>
              <a:solidFill>
                <a:srgbClr val="DED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49" name="Freeform 69">
                <a:extLst>
                  <a:ext uri="{FF2B5EF4-FFF2-40B4-BE49-F238E27FC236}">
                    <a16:creationId xmlns:a16="http://schemas.microsoft.com/office/drawing/2014/main" id="{17CC8FBB-35B5-4C66-A90E-1BD683EBED5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726946" y="3756400"/>
                <a:ext cx="122888" cy="158429"/>
              </a:xfrm>
              <a:custGeom>
                <a:avLst/>
                <a:gdLst>
                  <a:gd name="T0" fmla="*/ 21 w 108"/>
                  <a:gd name="T1" fmla="*/ 109 h 139"/>
                  <a:gd name="T2" fmla="*/ 62 w 108"/>
                  <a:gd name="T3" fmla="*/ 109 h 139"/>
                  <a:gd name="T4" fmla="*/ 64 w 108"/>
                  <a:gd name="T5" fmla="*/ 122 h 139"/>
                  <a:gd name="T6" fmla="*/ 69 w 108"/>
                  <a:gd name="T7" fmla="*/ 134 h 139"/>
                  <a:gd name="T8" fmla="*/ 80 w 108"/>
                  <a:gd name="T9" fmla="*/ 139 h 139"/>
                  <a:gd name="T10" fmla="*/ 90 w 108"/>
                  <a:gd name="T11" fmla="*/ 134 h 139"/>
                  <a:gd name="T12" fmla="*/ 92 w 108"/>
                  <a:gd name="T13" fmla="*/ 122 h 139"/>
                  <a:gd name="T14" fmla="*/ 90 w 108"/>
                  <a:gd name="T15" fmla="*/ 109 h 139"/>
                  <a:gd name="T16" fmla="*/ 93 w 108"/>
                  <a:gd name="T17" fmla="*/ 109 h 139"/>
                  <a:gd name="T18" fmla="*/ 104 w 108"/>
                  <a:gd name="T19" fmla="*/ 106 h 139"/>
                  <a:gd name="T20" fmla="*/ 108 w 108"/>
                  <a:gd name="T21" fmla="*/ 96 h 139"/>
                  <a:gd name="T22" fmla="*/ 101 w 108"/>
                  <a:gd name="T23" fmla="*/ 85 h 139"/>
                  <a:gd name="T24" fmla="*/ 88 w 108"/>
                  <a:gd name="T25" fmla="*/ 83 h 139"/>
                  <a:gd name="T26" fmla="*/ 88 w 108"/>
                  <a:gd name="T27" fmla="*/ 83 h 139"/>
                  <a:gd name="T28" fmla="*/ 80 w 108"/>
                  <a:gd name="T29" fmla="*/ 18 h 139"/>
                  <a:gd name="T30" fmla="*/ 62 w 108"/>
                  <a:gd name="T31" fmla="*/ 0 h 139"/>
                  <a:gd name="T32" fmla="*/ 53 w 108"/>
                  <a:gd name="T33" fmla="*/ 4 h 139"/>
                  <a:gd name="T34" fmla="*/ 46 w 108"/>
                  <a:gd name="T35" fmla="*/ 13 h 139"/>
                  <a:gd name="T36" fmla="*/ 7 w 108"/>
                  <a:gd name="T37" fmla="*/ 75 h 139"/>
                  <a:gd name="T38" fmla="*/ 4 w 108"/>
                  <a:gd name="T39" fmla="*/ 79 h 139"/>
                  <a:gd name="T40" fmla="*/ 2 w 108"/>
                  <a:gd name="T41" fmla="*/ 83 h 139"/>
                  <a:gd name="T42" fmla="*/ 0 w 108"/>
                  <a:gd name="T43" fmla="*/ 87 h 139"/>
                  <a:gd name="T44" fmla="*/ 0 w 108"/>
                  <a:gd name="T45" fmla="*/ 92 h 139"/>
                  <a:gd name="T46" fmla="*/ 6 w 108"/>
                  <a:gd name="T47" fmla="*/ 104 h 139"/>
                  <a:gd name="T48" fmla="*/ 21 w 108"/>
                  <a:gd name="T49" fmla="*/ 109 h 139"/>
                  <a:gd name="T50" fmla="*/ 31 w 108"/>
                  <a:gd name="T51" fmla="*/ 83 h 139"/>
                  <a:gd name="T52" fmla="*/ 55 w 108"/>
                  <a:gd name="T53" fmla="*/ 44 h 139"/>
                  <a:gd name="T54" fmla="*/ 60 w 108"/>
                  <a:gd name="T55" fmla="*/ 83 h 139"/>
                  <a:gd name="T56" fmla="*/ 31 w 108"/>
                  <a:gd name="T57" fmla="*/ 83 h 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08" h="139">
                    <a:moveTo>
                      <a:pt x="21" y="109"/>
                    </a:moveTo>
                    <a:cubicBezTo>
                      <a:pt x="62" y="109"/>
                      <a:pt x="62" y="109"/>
                      <a:pt x="62" y="109"/>
                    </a:cubicBezTo>
                    <a:cubicBezTo>
                      <a:pt x="64" y="122"/>
                      <a:pt x="64" y="122"/>
                      <a:pt x="64" y="122"/>
                    </a:cubicBezTo>
                    <a:cubicBezTo>
                      <a:pt x="65" y="127"/>
                      <a:pt x="66" y="131"/>
                      <a:pt x="69" y="134"/>
                    </a:cubicBezTo>
                    <a:cubicBezTo>
                      <a:pt x="72" y="137"/>
                      <a:pt x="76" y="139"/>
                      <a:pt x="80" y="139"/>
                    </a:cubicBezTo>
                    <a:cubicBezTo>
                      <a:pt x="84" y="139"/>
                      <a:pt x="87" y="137"/>
                      <a:pt x="90" y="134"/>
                    </a:cubicBezTo>
                    <a:cubicBezTo>
                      <a:pt x="92" y="132"/>
                      <a:pt x="93" y="128"/>
                      <a:pt x="92" y="122"/>
                    </a:cubicBezTo>
                    <a:cubicBezTo>
                      <a:pt x="90" y="109"/>
                      <a:pt x="90" y="109"/>
                      <a:pt x="90" y="109"/>
                    </a:cubicBezTo>
                    <a:cubicBezTo>
                      <a:pt x="93" y="109"/>
                      <a:pt x="93" y="109"/>
                      <a:pt x="93" y="109"/>
                    </a:cubicBezTo>
                    <a:cubicBezTo>
                      <a:pt x="98" y="109"/>
                      <a:pt x="102" y="108"/>
                      <a:pt x="104" y="106"/>
                    </a:cubicBezTo>
                    <a:cubicBezTo>
                      <a:pt x="106" y="105"/>
                      <a:pt x="108" y="102"/>
                      <a:pt x="108" y="96"/>
                    </a:cubicBezTo>
                    <a:cubicBezTo>
                      <a:pt x="107" y="89"/>
                      <a:pt x="103" y="87"/>
                      <a:pt x="101" y="85"/>
                    </a:cubicBezTo>
                    <a:cubicBezTo>
                      <a:pt x="97" y="84"/>
                      <a:pt x="93" y="83"/>
                      <a:pt x="88" y="83"/>
                    </a:cubicBezTo>
                    <a:cubicBezTo>
                      <a:pt x="88" y="83"/>
                      <a:pt x="88" y="83"/>
                      <a:pt x="88" y="83"/>
                    </a:cubicBezTo>
                    <a:cubicBezTo>
                      <a:pt x="80" y="18"/>
                      <a:pt x="80" y="18"/>
                      <a:pt x="80" y="18"/>
                    </a:cubicBezTo>
                    <a:cubicBezTo>
                      <a:pt x="79" y="6"/>
                      <a:pt x="72" y="0"/>
                      <a:pt x="62" y="0"/>
                    </a:cubicBezTo>
                    <a:cubicBezTo>
                      <a:pt x="58" y="0"/>
                      <a:pt x="55" y="1"/>
                      <a:pt x="53" y="4"/>
                    </a:cubicBezTo>
                    <a:cubicBezTo>
                      <a:pt x="51" y="6"/>
                      <a:pt x="49" y="9"/>
                      <a:pt x="46" y="13"/>
                    </a:cubicBezTo>
                    <a:cubicBezTo>
                      <a:pt x="7" y="75"/>
                      <a:pt x="7" y="75"/>
                      <a:pt x="7" y="75"/>
                    </a:cubicBezTo>
                    <a:cubicBezTo>
                      <a:pt x="4" y="79"/>
                      <a:pt x="4" y="79"/>
                      <a:pt x="4" y="79"/>
                    </a:cubicBezTo>
                    <a:cubicBezTo>
                      <a:pt x="3" y="81"/>
                      <a:pt x="2" y="82"/>
                      <a:pt x="2" y="83"/>
                    </a:cubicBezTo>
                    <a:cubicBezTo>
                      <a:pt x="1" y="85"/>
                      <a:pt x="0" y="86"/>
                      <a:pt x="0" y="87"/>
                    </a:cubicBezTo>
                    <a:cubicBezTo>
                      <a:pt x="0" y="89"/>
                      <a:pt x="0" y="90"/>
                      <a:pt x="0" y="92"/>
                    </a:cubicBezTo>
                    <a:cubicBezTo>
                      <a:pt x="0" y="97"/>
                      <a:pt x="3" y="101"/>
                      <a:pt x="6" y="104"/>
                    </a:cubicBezTo>
                    <a:cubicBezTo>
                      <a:pt x="10" y="107"/>
                      <a:pt x="15" y="109"/>
                      <a:pt x="21" y="109"/>
                    </a:cubicBezTo>
                    <a:close/>
                    <a:moveTo>
                      <a:pt x="31" y="83"/>
                    </a:moveTo>
                    <a:cubicBezTo>
                      <a:pt x="55" y="44"/>
                      <a:pt x="55" y="44"/>
                      <a:pt x="55" y="44"/>
                    </a:cubicBezTo>
                    <a:cubicBezTo>
                      <a:pt x="60" y="83"/>
                      <a:pt x="60" y="83"/>
                      <a:pt x="60" y="83"/>
                    </a:cubicBezTo>
                    <a:lnTo>
                      <a:pt x="31" y="83"/>
                    </a:ln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50" name="Freeform 70">
                <a:extLst>
                  <a:ext uri="{FF2B5EF4-FFF2-40B4-BE49-F238E27FC236}">
                    <a16:creationId xmlns:a16="http://schemas.microsoft.com/office/drawing/2014/main" id="{4515A059-FDA2-4B28-A92A-B29EC46431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4939" y="4113016"/>
                <a:ext cx="396374" cy="360833"/>
              </a:xfrm>
              <a:custGeom>
                <a:avLst/>
                <a:gdLst>
                  <a:gd name="T0" fmla="*/ 310 w 348"/>
                  <a:gd name="T1" fmla="*/ 317 h 317"/>
                  <a:gd name="T2" fmla="*/ 74 w 348"/>
                  <a:gd name="T3" fmla="*/ 317 h 317"/>
                  <a:gd name="T4" fmla="*/ 30 w 348"/>
                  <a:gd name="T5" fmla="*/ 277 h 317"/>
                  <a:gd name="T6" fmla="*/ 3 w 348"/>
                  <a:gd name="T7" fmla="*/ 40 h 317"/>
                  <a:gd name="T8" fmla="*/ 38 w 348"/>
                  <a:gd name="T9" fmla="*/ 0 h 317"/>
                  <a:gd name="T10" fmla="*/ 275 w 348"/>
                  <a:gd name="T11" fmla="*/ 0 h 317"/>
                  <a:gd name="T12" fmla="*/ 319 w 348"/>
                  <a:gd name="T13" fmla="*/ 40 h 317"/>
                  <a:gd name="T14" fmla="*/ 346 w 348"/>
                  <a:gd name="T15" fmla="*/ 277 h 317"/>
                  <a:gd name="T16" fmla="*/ 310 w 348"/>
                  <a:gd name="T17" fmla="*/ 317 h 3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8" h="317">
                    <a:moveTo>
                      <a:pt x="310" y="317"/>
                    </a:moveTo>
                    <a:cubicBezTo>
                      <a:pt x="74" y="317"/>
                      <a:pt x="74" y="317"/>
                      <a:pt x="74" y="317"/>
                    </a:cubicBezTo>
                    <a:cubicBezTo>
                      <a:pt x="52" y="317"/>
                      <a:pt x="32" y="299"/>
                      <a:pt x="30" y="277"/>
                    </a:cubicBezTo>
                    <a:cubicBezTo>
                      <a:pt x="3" y="40"/>
                      <a:pt x="3" y="40"/>
                      <a:pt x="3" y="40"/>
                    </a:cubicBezTo>
                    <a:cubicBezTo>
                      <a:pt x="0" y="18"/>
                      <a:pt x="16" y="0"/>
                      <a:pt x="38" y="0"/>
                    </a:cubicBezTo>
                    <a:cubicBezTo>
                      <a:pt x="275" y="0"/>
                      <a:pt x="275" y="0"/>
                      <a:pt x="275" y="0"/>
                    </a:cubicBezTo>
                    <a:cubicBezTo>
                      <a:pt x="297" y="0"/>
                      <a:pt x="317" y="18"/>
                      <a:pt x="319" y="40"/>
                    </a:cubicBezTo>
                    <a:cubicBezTo>
                      <a:pt x="346" y="277"/>
                      <a:pt x="346" y="277"/>
                      <a:pt x="346" y="277"/>
                    </a:cubicBezTo>
                    <a:cubicBezTo>
                      <a:pt x="348" y="299"/>
                      <a:pt x="333" y="317"/>
                      <a:pt x="310" y="317"/>
                    </a:cubicBezTo>
                    <a:close/>
                  </a:path>
                </a:pathLst>
              </a:custGeom>
              <a:solidFill>
                <a:srgbClr val="E5E6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51" name="Freeform 71">
                <a:extLst>
                  <a:ext uri="{FF2B5EF4-FFF2-40B4-BE49-F238E27FC236}">
                    <a16:creationId xmlns:a16="http://schemas.microsoft.com/office/drawing/2014/main" id="{AA313F18-3442-40D9-A778-316D3238EC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4938" y="4126871"/>
                <a:ext cx="346376" cy="346978"/>
              </a:xfrm>
              <a:custGeom>
                <a:avLst/>
                <a:gdLst>
                  <a:gd name="T0" fmla="*/ 275 w 304"/>
                  <a:gd name="T1" fmla="*/ 28 h 305"/>
                  <a:gd name="T2" fmla="*/ 302 w 304"/>
                  <a:gd name="T3" fmla="*/ 265 h 305"/>
                  <a:gd name="T4" fmla="*/ 266 w 304"/>
                  <a:gd name="T5" fmla="*/ 305 h 305"/>
                  <a:gd name="T6" fmla="*/ 30 w 304"/>
                  <a:gd name="T7" fmla="*/ 305 h 305"/>
                  <a:gd name="T8" fmla="*/ 0 w 304"/>
                  <a:gd name="T9" fmla="*/ 293 h 305"/>
                  <a:gd name="T10" fmla="*/ 260 w 304"/>
                  <a:gd name="T11" fmla="*/ 0 h 305"/>
                  <a:gd name="T12" fmla="*/ 275 w 304"/>
                  <a:gd name="T13" fmla="*/ 28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4" h="305">
                    <a:moveTo>
                      <a:pt x="275" y="28"/>
                    </a:moveTo>
                    <a:cubicBezTo>
                      <a:pt x="302" y="265"/>
                      <a:pt x="302" y="265"/>
                      <a:pt x="302" y="265"/>
                    </a:cubicBezTo>
                    <a:cubicBezTo>
                      <a:pt x="304" y="287"/>
                      <a:pt x="289" y="305"/>
                      <a:pt x="266" y="305"/>
                    </a:cubicBezTo>
                    <a:cubicBezTo>
                      <a:pt x="30" y="305"/>
                      <a:pt x="30" y="305"/>
                      <a:pt x="30" y="305"/>
                    </a:cubicBezTo>
                    <a:cubicBezTo>
                      <a:pt x="19" y="305"/>
                      <a:pt x="8" y="300"/>
                      <a:pt x="0" y="293"/>
                    </a:cubicBezTo>
                    <a:cubicBezTo>
                      <a:pt x="260" y="0"/>
                      <a:pt x="260" y="0"/>
                      <a:pt x="260" y="0"/>
                    </a:cubicBezTo>
                    <a:cubicBezTo>
                      <a:pt x="268" y="7"/>
                      <a:pt x="274" y="17"/>
                      <a:pt x="275" y="28"/>
                    </a:cubicBezTo>
                    <a:close/>
                  </a:path>
                </a:pathLst>
              </a:custGeom>
              <a:solidFill>
                <a:srgbClr val="DED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52" name="Freeform 72">
                <a:extLst>
                  <a:ext uri="{FF2B5EF4-FFF2-40B4-BE49-F238E27FC236}">
                    <a16:creationId xmlns:a16="http://schemas.microsoft.com/office/drawing/2014/main" id="{3267FF90-158C-43ED-886A-F20CC3CD48F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408309" y="4214218"/>
                <a:ext cx="115057" cy="157224"/>
              </a:xfrm>
              <a:custGeom>
                <a:avLst/>
                <a:gdLst>
                  <a:gd name="T0" fmla="*/ 29 w 101"/>
                  <a:gd name="T1" fmla="*/ 133 h 138"/>
                  <a:gd name="T2" fmla="*/ 56 w 101"/>
                  <a:gd name="T3" fmla="*/ 138 h 138"/>
                  <a:gd name="T4" fmla="*/ 81 w 101"/>
                  <a:gd name="T5" fmla="*/ 133 h 138"/>
                  <a:gd name="T6" fmla="*/ 97 w 101"/>
                  <a:gd name="T7" fmla="*/ 118 h 138"/>
                  <a:gd name="T8" fmla="*/ 100 w 101"/>
                  <a:gd name="T9" fmla="*/ 96 h 138"/>
                  <a:gd name="T10" fmla="*/ 96 w 101"/>
                  <a:gd name="T11" fmla="*/ 81 h 138"/>
                  <a:gd name="T12" fmla="*/ 86 w 101"/>
                  <a:gd name="T13" fmla="*/ 69 h 138"/>
                  <a:gd name="T14" fmla="*/ 78 w 101"/>
                  <a:gd name="T15" fmla="*/ 63 h 138"/>
                  <a:gd name="T16" fmla="*/ 86 w 101"/>
                  <a:gd name="T17" fmla="*/ 54 h 138"/>
                  <a:gd name="T18" fmla="*/ 89 w 101"/>
                  <a:gd name="T19" fmla="*/ 37 h 138"/>
                  <a:gd name="T20" fmla="*/ 84 w 101"/>
                  <a:gd name="T21" fmla="*/ 23 h 138"/>
                  <a:gd name="T22" fmla="*/ 74 w 101"/>
                  <a:gd name="T23" fmla="*/ 11 h 138"/>
                  <a:gd name="T24" fmla="*/ 59 w 101"/>
                  <a:gd name="T25" fmla="*/ 3 h 138"/>
                  <a:gd name="T26" fmla="*/ 40 w 101"/>
                  <a:gd name="T27" fmla="*/ 0 h 138"/>
                  <a:gd name="T28" fmla="*/ 17 w 101"/>
                  <a:gd name="T29" fmla="*/ 5 h 138"/>
                  <a:gd name="T30" fmla="*/ 3 w 101"/>
                  <a:gd name="T31" fmla="*/ 19 h 138"/>
                  <a:gd name="T32" fmla="*/ 0 w 101"/>
                  <a:gd name="T33" fmla="*/ 37 h 138"/>
                  <a:gd name="T34" fmla="*/ 18 w 101"/>
                  <a:gd name="T35" fmla="*/ 63 h 138"/>
                  <a:gd name="T36" fmla="*/ 3 w 101"/>
                  <a:gd name="T37" fmla="*/ 96 h 138"/>
                  <a:gd name="T38" fmla="*/ 11 w 101"/>
                  <a:gd name="T39" fmla="*/ 118 h 138"/>
                  <a:gd name="T40" fmla="*/ 29 w 101"/>
                  <a:gd name="T41" fmla="*/ 133 h 138"/>
                  <a:gd name="T42" fmla="*/ 60 w 101"/>
                  <a:gd name="T43" fmla="*/ 44 h 138"/>
                  <a:gd name="T44" fmla="*/ 57 w 101"/>
                  <a:gd name="T45" fmla="*/ 49 h 138"/>
                  <a:gd name="T46" fmla="*/ 53 w 101"/>
                  <a:gd name="T47" fmla="*/ 52 h 138"/>
                  <a:gd name="T48" fmla="*/ 46 w 101"/>
                  <a:gd name="T49" fmla="*/ 53 h 138"/>
                  <a:gd name="T50" fmla="*/ 35 w 101"/>
                  <a:gd name="T51" fmla="*/ 49 h 138"/>
                  <a:gd name="T52" fmla="*/ 29 w 101"/>
                  <a:gd name="T53" fmla="*/ 39 h 138"/>
                  <a:gd name="T54" fmla="*/ 32 w 101"/>
                  <a:gd name="T55" fmla="*/ 27 h 138"/>
                  <a:gd name="T56" fmla="*/ 43 w 101"/>
                  <a:gd name="T57" fmla="*/ 23 h 138"/>
                  <a:gd name="T58" fmla="*/ 51 w 101"/>
                  <a:gd name="T59" fmla="*/ 25 h 138"/>
                  <a:gd name="T60" fmla="*/ 57 w 101"/>
                  <a:gd name="T61" fmla="*/ 31 h 138"/>
                  <a:gd name="T62" fmla="*/ 60 w 101"/>
                  <a:gd name="T63" fmla="*/ 38 h 138"/>
                  <a:gd name="T64" fmla="*/ 60 w 101"/>
                  <a:gd name="T65" fmla="*/ 44 h 138"/>
                  <a:gd name="T66" fmla="*/ 69 w 101"/>
                  <a:gd name="T67" fmla="*/ 106 h 138"/>
                  <a:gd name="T68" fmla="*/ 63 w 101"/>
                  <a:gd name="T69" fmla="*/ 113 h 138"/>
                  <a:gd name="T70" fmla="*/ 54 w 101"/>
                  <a:gd name="T71" fmla="*/ 115 h 138"/>
                  <a:gd name="T72" fmla="*/ 44 w 101"/>
                  <a:gd name="T73" fmla="*/ 113 h 138"/>
                  <a:gd name="T74" fmla="*/ 36 w 101"/>
                  <a:gd name="T75" fmla="*/ 106 h 138"/>
                  <a:gd name="T76" fmla="*/ 33 w 101"/>
                  <a:gd name="T77" fmla="*/ 95 h 138"/>
                  <a:gd name="T78" fmla="*/ 36 w 101"/>
                  <a:gd name="T79" fmla="*/ 81 h 138"/>
                  <a:gd name="T80" fmla="*/ 49 w 101"/>
                  <a:gd name="T81" fmla="*/ 76 h 138"/>
                  <a:gd name="T82" fmla="*/ 59 w 101"/>
                  <a:gd name="T83" fmla="*/ 78 h 138"/>
                  <a:gd name="T84" fmla="*/ 66 w 101"/>
                  <a:gd name="T85" fmla="*/ 85 h 138"/>
                  <a:gd name="T86" fmla="*/ 70 w 101"/>
                  <a:gd name="T87" fmla="*/ 95 h 138"/>
                  <a:gd name="T88" fmla="*/ 69 w 101"/>
                  <a:gd name="T89" fmla="*/ 106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01" h="138">
                    <a:moveTo>
                      <a:pt x="29" y="133"/>
                    </a:moveTo>
                    <a:cubicBezTo>
                      <a:pt x="37" y="136"/>
                      <a:pt x="46" y="138"/>
                      <a:pt x="56" y="138"/>
                    </a:cubicBezTo>
                    <a:cubicBezTo>
                      <a:pt x="66" y="138"/>
                      <a:pt x="75" y="136"/>
                      <a:pt x="81" y="133"/>
                    </a:cubicBezTo>
                    <a:cubicBezTo>
                      <a:pt x="88" y="129"/>
                      <a:pt x="94" y="124"/>
                      <a:pt x="97" y="118"/>
                    </a:cubicBezTo>
                    <a:cubicBezTo>
                      <a:pt x="100" y="111"/>
                      <a:pt x="101" y="104"/>
                      <a:pt x="100" y="96"/>
                    </a:cubicBezTo>
                    <a:cubicBezTo>
                      <a:pt x="99" y="91"/>
                      <a:pt x="98" y="86"/>
                      <a:pt x="96" y="81"/>
                    </a:cubicBezTo>
                    <a:cubicBezTo>
                      <a:pt x="93" y="77"/>
                      <a:pt x="90" y="73"/>
                      <a:pt x="86" y="69"/>
                    </a:cubicBezTo>
                    <a:cubicBezTo>
                      <a:pt x="84" y="67"/>
                      <a:pt x="81" y="65"/>
                      <a:pt x="78" y="63"/>
                    </a:cubicBezTo>
                    <a:cubicBezTo>
                      <a:pt x="81" y="61"/>
                      <a:pt x="84" y="58"/>
                      <a:pt x="86" y="54"/>
                    </a:cubicBezTo>
                    <a:cubicBezTo>
                      <a:pt x="88" y="49"/>
                      <a:pt x="89" y="44"/>
                      <a:pt x="89" y="37"/>
                    </a:cubicBezTo>
                    <a:cubicBezTo>
                      <a:pt x="88" y="32"/>
                      <a:pt x="87" y="28"/>
                      <a:pt x="84" y="23"/>
                    </a:cubicBezTo>
                    <a:cubicBezTo>
                      <a:pt x="82" y="19"/>
                      <a:pt x="79" y="15"/>
                      <a:pt x="74" y="11"/>
                    </a:cubicBezTo>
                    <a:cubicBezTo>
                      <a:pt x="70" y="8"/>
                      <a:pt x="65" y="5"/>
                      <a:pt x="59" y="3"/>
                    </a:cubicBezTo>
                    <a:cubicBezTo>
                      <a:pt x="54" y="1"/>
                      <a:pt x="47" y="0"/>
                      <a:pt x="40" y="0"/>
                    </a:cubicBezTo>
                    <a:cubicBezTo>
                      <a:pt x="31" y="0"/>
                      <a:pt x="23" y="2"/>
                      <a:pt x="17" y="5"/>
                    </a:cubicBezTo>
                    <a:cubicBezTo>
                      <a:pt x="11" y="9"/>
                      <a:pt x="6" y="13"/>
                      <a:pt x="3" y="19"/>
                    </a:cubicBezTo>
                    <a:cubicBezTo>
                      <a:pt x="1" y="25"/>
                      <a:pt x="0" y="31"/>
                      <a:pt x="0" y="37"/>
                    </a:cubicBezTo>
                    <a:cubicBezTo>
                      <a:pt x="2" y="48"/>
                      <a:pt x="7" y="57"/>
                      <a:pt x="18" y="63"/>
                    </a:cubicBezTo>
                    <a:cubicBezTo>
                      <a:pt x="6" y="70"/>
                      <a:pt x="1" y="81"/>
                      <a:pt x="3" y="96"/>
                    </a:cubicBezTo>
                    <a:cubicBezTo>
                      <a:pt x="4" y="104"/>
                      <a:pt x="6" y="111"/>
                      <a:pt x="11" y="118"/>
                    </a:cubicBezTo>
                    <a:cubicBezTo>
                      <a:pt x="15" y="124"/>
                      <a:pt x="22" y="129"/>
                      <a:pt x="29" y="133"/>
                    </a:cubicBezTo>
                    <a:close/>
                    <a:moveTo>
                      <a:pt x="60" y="44"/>
                    </a:moveTo>
                    <a:cubicBezTo>
                      <a:pt x="59" y="46"/>
                      <a:pt x="58" y="48"/>
                      <a:pt x="57" y="49"/>
                    </a:cubicBezTo>
                    <a:cubicBezTo>
                      <a:pt x="56" y="50"/>
                      <a:pt x="54" y="51"/>
                      <a:pt x="53" y="52"/>
                    </a:cubicBezTo>
                    <a:cubicBezTo>
                      <a:pt x="51" y="53"/>
                      <a:pt x="49" y="53"/>
                      <a:pt x="46" y="53"/>
                    </a:cubicBezTo>
                    <a:cubicBezTo>
                      <a:pt x="42" y="53"/>
                      <a:pt x="38" y="52"/>
                      <a:pt x="35" y="49"/>
                    </a:cubicBezTo>
                    <a:cubicBezTo>
                      <a:pt x="31" y="46"/>
                      <a:pt x="30" y="43"/>
                      <a:pt x="29" y="39"/>
                    </a:cubicBezTo>
                    <a:cubicBezTo>
                      <a:pt x="29" y="34"/>
                      <a:pt x="30" y="30"/>
                      <a:pt x="32" y="27"/>
                    </a:cubicBezTo>
                    <a:cubicBezTo>
                      <a:pt x="35" y="25"/>
                      <a:pt x="38" y="23"/>
                      <a:pt x="43" y="23"/>
                    </a:cubicBezTo>
                    <a:cubicBezTo>
                      <a:pt x="46" y="23"/>
                      <a:pt x="49" y="24"/>
                      <a:pt x="51" y="25"/>
                    </a:cubicBezTo>
                    <a:cubicBezTo>
                      <a:pt x="54" y="27"/>
                      <a:pt x="56" y="28"/>
                      <a:pt x="57" y="31"/>
                    </a:cubicBezTo>
                    <a:cubicBezTo>
                      <a:pt x="59" y="33"/>
                      <a:pt x="60" y="35"/>
                      <a:pt x="60" y="38"/>
                    </a:cubicBezTo>
                    <a:cubicBezTo>
                      <a:pt x="60" y="41"/>
                      <a:pt x="60" y="43"/>
                      <a:pt x="60" y="44"/>
                    </a:cubicBezTo>
                    <a:close/>
                    <a:moveTo>
                      <a:pt x="69" y="106"/>
                    </a:moveTo>
                    <a:cubicBezTo>
                      <a:pt x="67" y="109"/>
                      <a:pt x="65" y="111"/>
                      <a:pt x="63" y="113"/>
                    </a:cubicBezTo>
                    <a:cubicBezTo>
                      <a:pt x="60" y="115"/>
                      <a:pt x="57" y="115"/>
                      <a:pt x="54" y="115"/>
                    </a:cubicBezTo>
                    <a:cubicBezTo>
                      <a:pt x="50" y="115"/>
                      <a:pt x="47" y="115"/>
                      <a:pt x="44" y="113"/>
                    </a:cubicBezTo>
                    <a:cubicBezTo>
                      <a:pt x="41" y="111"/>
                      <a:pt x="38" y="109"/>
                      <a:pt x="36" y="106"/>
                    </a:cubicBezTo>
                    <a:cubicBezTo>
                      <a:pt x="34" y="103"/>
                      <a:pt x="33" y="99"/>
                      <a:pt x="33" y="95"/>
                    </a:cubicBezTo>
                    <a:cubicBezTo>
                      <a:pt x="32" y="89"/>
                      <a:pt x="33" y="84"/>
                      <a:pt x="36" y="81"/>
                    </a:cubicBezTo>
                    <a:cubicBezTo>
                      <a:pt x="39" y="77"/>
                      <a:pt x="43" y="76"/>
                      <a:pt x="49" y="76"/>
                    </a:cubicBezTo>
                    <a:cubicBezTo>
                      <a:pt x="52" y="76"/>
                      <a:pt x="56" y="77"/>
                      <a:pt x="59" y="78"/>
                    </a:cubicBezTo>
                    <a:cubicBezTo>
                      <a:pt x="62" y="80"/>
                      <a:pt x="64" y="82"/>
                      <a:pt x="66" y="85"/>
                    </a:cubicBezTo>
                    <a:cubicBezTo>
                      <a:pt x="68" y="88"/>
                      <a:pt x="69" y="91"/>
                      <a:pt x="70" y="95"/>
                    </a:cubicBezTo>
                    <a:cubicBezTo>
                      <a:pt x="70" y="99"/>
                      <a:pt x="70" y="103"/>
                      <a:pt x="69" y="106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53" name="Freeform 73">
                <a:extLst>
                  <a:ext uri="{FF2B5EF4-FFF2-40B4-BE49-F238E27FC236}">
                    <a16:creationId xmlns:a16="http://schemas.microsoft.com/office/drawing/2014/main" id="{634AD5E4-2367-49FC-A709-0A3D48447A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7121" y="4113016"/>
                <a:ext cx="396374" cy="360833"/>
              </a:xfrm>
              <a:custGeom>
                <a:avLst/>
                <a:gdLst>
                  <a:gd name="T0" fmla="*/ 310 w 348"/>
                  <a:gd name="T1" fmla="*/ 317 h 317"/>
                  <a:gd name="T2" fmla="*/ 74 w 348"/>
                  <a:gd name="T3" fmla="*/ 317 h 317"/>
                  <a:gd name="T4" fmla="*/ 29 w 348"/>
                  <a:gd name="T5" fmla="*/ 277 h 317"/>
                  <a:gd name="T6" fmla="*/ 3 w 348"/>
                  <a:gd name="T7" fmla="*/ 40 h 317"/>
                  <a:gd name="T8" fmla="*/ 38 w 348"/>
                  <a:gd name="T9" fmla="*/ 0 h 317"/>
                  <a:gd name="T10" fmla="*/ 275 w 348"/>
                  <a:gd name="T11" fmla="*/ 0 h 317"/>
                  <a:gd name="T12" fmla="*/ 319 w 348"/>
                  <a:gd name="T13" fmla="*/ 40 h 317"/>
                  <a:gd name="T14" fmla="*/ 346 w 348"/>
                  <a:gd name="T15" fmla="*/ 277 h 317"/>
                  <a:gd name="T16" fmla="*/ 310 w 348"/>
                  <a:gd name="T17" fmla="*/ 317 h 3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8" h="317">
                    <a:moveTo>
                      <a:pt x="310" y="317"/>
                    </a:moveTo>
                    <a:cubicBezTo>
                      <a:pt x="74" y="317"/>
                      <a:pt x="74" y="317"/>
                      <a:pt x="74" y="317"/>
                    </a:cubicBezTo>
                    <a:cubicBezTo>
                      <a:pt x="52" y="317"/>
                      <a:pt x="32" y="299"/>
                      <a:pt x="29" y="277"/>
                    </a:cubicBezTo>
                    <a:cubicBezTo>
                      <a:pt x="3" y="40"/>
                      <a:pt x="3" y="40"/>
                      <a:pt x="3" y="40"/>
                    </a:cubicBezTo>
                    <a:cubicBezTo>
                      <a:pt x="0" y="18"/>
                      <a:pt x="16" y="0"/>
                      <a:pt x="38" y="0"/>
                    </a:cubicBezTo>
                    <a:cubicBezTo>
                      <a:pt x="275" y="0"/>
                      <a:pt x="275" y="0"/>
                      <a:pt x="275" y="0"/>
                    </a:cubicBezTo>
                    <a:cubicBezTo>
                      <a:pt x="297" y="0"/>
                      <a:pt x="317" y="18"/>
                      <a:pt x="319" y="40"/>
                    </a:cubicBezTo>
                    <a:cubicBezTo>
                      <a:pt x="346" y="277"/>
                      <a:pt x="346" y="277"/>
                      <a:pt x="346" y="277"/>
                    </a:cubicBezTo>
                    <a:cubicBezTo>
                      <a:pt x="348" y="299"/>
                      <a:pt x="333" y="317"/>
                      <a:pt x="310" y="317"/>
                    </a:cubicBezTo>
                    <a:close/>
                  </a:path>
                </a:pathLst>
              </a:custGeom>
              <a:solidFill>
                <a:srgbClr val="E5E6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54" name="Freeform 74">
                <a:extLst>
                  <a:ext uri="{FF2B5EF4-FFF2-40B4-BE49-F238E27FC236}">
                    <a16:creationId xmlns:a16="http://schemas.microsoft.com/office/drawing/2014/main" id="{8BB4D842-3878-4097-82CA-B6B00C3B99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7120" y="4126871"/>
                <a:ext cx="346376" cy="346978"/>
              </a:xfrm>
              <a:custGeom>
                <a:avLst/>
                <a:gdLst>
                  <a:gd name="T0" fmla="*/ 275 w 304"/>
                  <a:gd name="T1" fmla="*/ 28 h 305"/>
                  <a:gd name="T2" fmla="*/ 302 w 304"/>
                  <a:gd name="T3" fmla="*/ 265 h 305"/>
                  <a:gd name="T4" fmla="*/ 266 w 304"/>
                  <a:gd name="T5" fmla="*/ 305 h 305"/>
                  <a:gd name="T6" fmla="*/ 30 w 304"/>
                  <a:gd name="T7" fmla="*/ 305 h 305"/>
                  <a:gd name="T8" fmla="*/ 0 w 304"/>
                  <a:gd name="T9" fmla="*/ 293 h 305"/>
                  <a:gd name="T10" fmla="*/ 260 w 304"/>
                  <a:gd name="T11" fmla="*/ 0 h 305"/>
                  <a:gd name="T12" fmla="*/ 275 w 304"/>
                  <a:gd name="T13" fmla="*/ 28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4" h="305">
                    <a:moveTo>
                      <a:pt x="275" y="28"/>
                    </a:moveTo>
                    <a:cubicBezTo>
                      <a:pt x="302" y="265"/>
                      <a:pt x="302" y="265"/>
                      <a:pt x="302" y="265"/>
                    </a:cubicBezTo>
                    <a:cubicBezTo>
                      <a:pt x="304" y="287"/>
                      <a:pt x="289" y="305"/>
                      <a:pt x="266" y="305"/>
                    </a:cubicBezTo>
                    <a:cubicBezTo>
                      <a:pt x="30" y="305"/>
                      <a:pt x="30" y="305"/>
                      <a:pt x="30" y="305"/>
                    </a:cubicBezTo>
                    <a:cubicBezTo>
                      <a:pt x="19" y="305"/>
                      <a:pt x="8" y="300"/>
                      <a:pt x="0" y="293"/>
                    </a:cubicBezTo>
                    <a:cubicBezTo>
                      <a:pt x="260" y="0"/>
                      <a:pt x="260" y="0"/>
                      <a:pt x="260" y="0"/>
                    </a:cubicBezTo>
                    <a:cubicBezTo>
                      <a:pt x="268" y="7"/>
                      <a:pt x="274" y="17"/>
                      <a:pt x="275" y="28"/>
                    </a:cubicBezTo>
                    <a:close/>
                  </a:path>
                </a:pathLst>
              </a:custGeom>
              <a:solidFill>
                <a:srgbClr val="DED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55" name="Freeform 75">
                <a:extLst>
                  <a:ext uri="{FF2B5EF4-FFF2-40B4-BE49-F238E27FC236}">
                    <a16:creationId xmlns:a16="http://schemas.microsoft.com/office/drawing/2014/main" id="{59E88417-31E2-4956-A41F-2D3A0F2D7F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3864" y="4215423"/>
                <a:ext cx="109033" cy="154815"/>
              </a:xfrm>
              <a:custGeom>
                <a:avLst/>
                <a:gdLst>
                  <a:gd name="T0" fmla="*/ 63 w 96"/>
                  <a:gd name="T1" fmla="*/ 118 h 136"/>
                  <a:gd name="T2" fmla="*/ 64 w 96"/>
                  <a:gd name="T3" fmla="*/ 107 h 136"/>
                  <a:gd name="T4" fmla="*/ 65 w 96"/>
                  <a:gd name="T5" fmla="*/ 95 h 136"/>
                  <a:gd name="T6" fmla="*/ 66 w 96"/>
                  <a:gd name="T7" fmla="*/ 84 h 136"/>
                  <a:gd name="T8" fmla="*/ 74 w 96"/>
                  <a:gd name="T9" fmla="*/ 58 h 136"/>
                  <a:gd name="T10" fmla="*/ 83 w 96"/>
                  <a:gd name="T11" fmla="*/ 40 h 136"/>
                  <a:gd name="T12" fmla="*/ 92 w 96"/>
                  <a:gd name="T13" fmla="*/ 26 h 136"/>
                  <a:gd name="T14" fmla="*/ 96 w 96"/>
                  <a:gd name="T15" fmla="*/ 15 h 136"/>
                  <a:gd name="T16" fmla="*/ 89 w 96"/>
                  <a:gd name="T17" fmla="*/ 4 h 136"/>
                  <a:gd name="T18" fmla="*/ 75 w 96"/>
                  <a:gd name="T19" fmla="*/ 0 h 136"/>
                  <a:gd name="T20" fmla="*/ 17 w 96"/>
                  <a:gd name="T21" fmla="*/ 0 h 136"/>
                  <a:gd name="T22" fmla="*/ 5 w 96"/>
                  <a:gd name="T23" fmla="*/ 2 h 136"/>
                  <a:gd name="T24" fmla="*/ 0 w 96"/>
                  <a:gd name="T25" fmla="*/ 13 h 136"/>
                  <a:gd name="T26" fmla="*/ 6 w 96"/>
                  <a:gd name="T27" fmla="*/ 24 h 136"/>
                  <a:gd name="T28" fmla="*/ 20 w 96"/>
                  <a:gd name="T29" fmla="*/ 27 h 136"/>
                  <a:gd name="T30" fmla="*/ 61 w 96"/>
                  <a:gd name="T31" fmla="*/ 27 h 136"/>
                  <a:gd name="T32" fmla="*/ 48 w 96"/>
                  <a:gd name="T33" fmla="*/ 51 h 136"/>
                  <a:gd name="T34" fmla="*/ 37 w 96"/>
                  <a:gd name="T35" fmla="*/ 79 h 136"/>
                  <a:gd name="T36" fmla="*/ 32 w 96"/>
                  <a:gd name="T37" fmla="*/ 102 h 136"/>
                  <a:gd name="T38" fmla="*/ 31 w 96"/>
                  <a:gd name="T39" fmla="*/ 118 h 136"/>
                  <a:gd name="T40" fmla="*/ 37 w 96"/>
                  <a:gd name="T41" fmla="*/ 131 h 136"/>
                  <a:gd name="T42" fmla="*/ 48 w 96"/>
                  <a:gd name="T43" fmla="*/ 136 h 136"/>
                  <a:gd name="T44" fmla="*/ 59 w 96"/>
                  <a:gd name="T45" fmla="*/ 132 h 136"/>
                  <a:gd name="T46" fmla="*/ 63 w 96"/>
                  <a:gd name="T47" fmla="*/ 118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6" h="136">
                    <a:moveTo>
                      <a:pt x="63" y="118"/>
                    </a:moveTo>
                    <a:cubicBezTo>
                      <a:pt x="64" y="115"/>
                      <a:pt x="64" y="112"/>
                      <a:pt x="64" y="107"/>
                    </a:cubicBezTo>
                    <a:cubicBezTo>
                      <a:pt x="64" y="102"/>
                      <a:pt x="64" y="98"/>
                      <a:pt x="65" y="95"/>
                    </a:cubicBezTo>
                    <a:cubicBezTo>
                      <a:pt x="65" y="92"/>
                      <a:pt x="65" y="88"/>
                      <a:pt x="66" y="84"/>
                    </a:cubicBezTo>
                    <a:cubicBezTo>
                      <a:pt x="68" y="73"/>
                      <a:pt x="71" y="65"/>
                      <a:pt x="74" y="58"/>
                    </a:cubicBezTo>
                    <a:cubicBezTo>
                      <a:pt x="77" y="51"/>
                      <a:pt x="80" y="45"/>
                      <a:pt x="83" y="40"/>
                    </a:cubicBezTo>
                    <a:cubicBezTo>
                      <a:pt x="87" y="35"/>
                      <a:pt x="90" y="30"/>
                      <a:pt x="92" y="26"/>
                    </a:cubicBezTo>
                    <a:cubicBezTo>
                      <a:pt x="95" y="22"/>
                      <a:pt x="96" y="18"/>
                      <a:pt x="96" y="15"/>
                    </a:cubicBezTo>
                    <a:cubicBezTo>
                      <a:pt x="95" y="10"/>
                      <a:pt x="93" y="6"/>
                      <a:pt x="89" y="4"/>
                    </a:cubicBezTo>
                    <a:cubicBezTo>
                      <a:pt x="86" y="1"/>
                      <a:pt x="81" y="0"/>
                      <a:pt x="75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2" y="0"/>
                      <a:pt x="8" y="1"/>
                      <a:pt x="5" y="2"/>
                    </a:cubicBezTo>
                    <a:cubicBezTo>
                      <a:pt x="2" y="4"/>
                      <a:pt x="0" y="6"/>
                      <a:pt x="0" y="13"/>
                    </a:cubicBezTo>
                    <a:cubicBezTo>
                      <a:pt x="1" y="18"/>
                      <a:pt x="3" y="21"/>
                      <a:pt x="6" y="24"/>
                    </a:cubicBezTo>
                    <a:cubicBezTo>
                      <a:pt x="10" y="26"/>
                      <a:pt x="14" y="27"/>
                      <a:pt x="20" y="27"/>
                    </a:cubicBezTo>
                    <a:cubicBezTo>
                      <a:pt x="61" y="27"/>
                      <a:pt x="61" y="27"/>
                      <a:pt x="61" y="27"/>
                    </a:cubicBezTo>
                    <a:cubicBezTo>
                      <a:pt x="56" y="35"/>
                      <a:pt x="51" y="43"/>
                      <a:pt x="48" y="51"/>
                    </a:cubicBezTo>
                    <a:cubicBezTo>
                      <a:pt x="43" y="60"/>
                      <a:pt x="40" y="70"/>
                      <a:pt x="37" y="79"/>
                    </a:cubicBezTo>
                    <a:cubicBezTo>
                      <a:pt x="35" y="88"/>
                      <a:pt x="33" y="96"/>
                      <a:pt x="32" y="102"/>
                    </a:cubicBezTo>
                    <a:cubicBezTo>
                      <a:pt x="31" y="109"/>
                      <a:pt x="31" y="114"/>
                      <a:pt x="31" y="118"/>
                    </a:cubicBezTo>
                    <a:cubicBezTo>
                      <a:pt x="32" y="124"/>
                      <a:pt x="34" y="128"/>
                      <a:pt x="37" y="131"/>
                    </a:cubicBezTo>
                    <a:cubicBezTo>
                      <a:pt x="40" y="135"/>
                      <a:pt x="44" y="136"/>
                      <a:pt x="48" y="136"/>
                    </a:cubicBezTo>
                    <a:cubicBezTo>
                      <a:pt x="53" y="136"/>
                      <a:pt x="56" y="135"/>
                      <a:pt x="59" y="132"/>
                    </a:cubicBezTo>
                    <a:cubicBezTo>
                      <a:pt x="61" y="129"/>
                      <a:pt x="63" y="125"/>
                      <a:pt x="63" y="118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57" name="Freeform 76">
                <a:extLst>
                  <a:ext uri="{FF2B5EF4-FFF2-40B4-BE49-F238E27FC236}">
                    <a16:creationId xmlns:a16="http://schemas.microsoft.com/office/drawing/2014/main" id="{A6CAA393-CE01-4760-AB32-65FB0C2D01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9529" y="4570835"/>
                <a:ext cx="396374" cy="360833"/>
              </a:xfrm>
              <a:custGeom>
                <a:avLst/>
                <a:gdLst>
                  <a:gd name="T0" fmla="*/ 310 w 348"/>
                  <a:gd name="T1" fmla="*/ 317 h 317"/>
                  <a:gd name="T2" fmla="*/ 74 w 348"/>
                  <a:gd name="T3" fmla="*/ 317 h 317"/>
                  <a:gd name="T4" fmla="*/ 29 w 348"/>
                  <a:gd name="T5" fmla="*/ 277 h 317"/>
                  <a:gd name="T6" fmla="*/ 2 w 348"/>
                  <a:gd name="T7" fmla="*/ 40 h 317"/>
                  <a:gd name="T8" fmla="*/ 38 w 348"/>
                  <a:gd name="T9" fmla="*/ 0 h 317"/>
                  <a:gd name="T10" fmla="*/ 274 w 348"/>
                  <a:gd name="T11" fmla="*/ 0 h 317"/>
                  <a:gd name="T12" fmla="*/ 319 w 348"/>
                  <a:gd name="T13" fmla="*/ 40 h 317"/>
                  <a:gd name="T14" fmla="*/ 345 w 348"/>
                  <a:gd name="T15" fmla="*/ 277 h 317"/>
                  <a:gd name="T16" fmla="*/ 310 w 348"/>
                  <a:gd name="T17" fmla="*/ 317 h 3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8" h="317">
                    <a:moveTo>
                      <a:pt x="310" y="317"/>
                    </a:moveTo>
                    <a:cubicBezTo>
                      <a:pt x="74" y="317"/>
                      <a:pt x="74" y="317"/>
                      <a:pt x="74" y="317"/>
                    </a:cubicBezTo>
                    <a:cubicBezTo>
                      <a:pt x="51" y="317"/>
                      <a:pt x="32" y="299"/>
                      <a:pt x="29" y="277"/>
                    </a:cubicBezTo>
                    <a:cubicBezTo>
                      <a:pt x="2" y="40"/>
                      <a:pt x="2" y="40"/>
                      <a:pt x="2" y="40"/>
                    </a:cubicBezTo>
                    <a:cubicBezTo>
                      <a:pt x="0" y="18"/>
                      <a:pt x="16" y="0"/>
                      <a:pt x="38" y="0"/>
                    </a:cubicBezTo>
                    <a:cubicBezTo>
                      <a:pt x="274" y="0"/>
                      <a:pt x="274" y="0"/>
                      <a:pt x="274" y="0"/>
                    </a:cubicBezTo>
                    <a:cubicBezTo>
                      <a:pt x="296" y="0"/>
                      <a:pt x="316" y="18"/>
                      <a:pt x="319" y="40"/>
                    </a:cubicBezTo>
                    <a:cubicBezTo>
                      <a:pt x="345" y="277"/>
                      <a:pt x="345" y="277"/>
                      <a:pt x="345" y="277"/>
                    </a:cubicBezTo>
                    <a:cubicBezTo>
                      <a:pt x="348" y="299"/>
                      <a:pt x="332" y="317"/>
                      <a:pt x="310" y="317"/>
                    </a:cubicBezTo>
                    <a:close/>
                  </a:path>
                </a:pathLst>
              </a:custGeom>
              <a:solidFill>
                <a:srgbClr val="E5E6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58" name="Freeform 77">
                <a:extLst>
                  <a:ext uri="{FF2B5EF4-FFF2-40B4-BE49-F238E27FC236}">
                    <a16:creationId xmlns:a16="http://schemas.microsoft.com/office/drawing/2014/main" id="{631E9B39-8294-4275-A997-87182999D3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09528" y="4584690"/>
                <a:ext cx="346376" cy="346978"/>
              </a:xfrm>
              <a:custGeom>
                <a:avLst/>
                <a:gdLst>
                  <a:gd name="T0" fmla="*/ 275 w 304"/>
                  <a:gd name="T1" fmla="*/ 28 h 305"/>
                  <a:gd name="T2" fmla="*/ 301 w 304"/>
                  <a:gd name="T3" fmla="*/ 265 h 305"/>
                  <a:gd name="T4" fmla="*/ 266 w 304"/>
                  <a:gd name="T5" fmla="*/ 305 h 305"/>
                  <a:gd name="T6" fmla="*/ 30 w 304"/>
                  <a:gd name="T7" fmla="*/ 305 h 305"/>
                  <a:gd name="T8" fmla="*/ 0 w 304"/>
                  <a:gd name="T9" fmla="*/ 293 h 305"/>
                  <a:gd name="T10" fmla="*/ 260 w 304"/>
                  <a:gd name="T11" fmla="*/ 0 h 305"/>
                  <a:gd name="T12" fmla="*/ 275 w 304"/>
                  <a:gd name="T13" fmla="*/ 28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4" h="305">
                    <a:moveTo>
                      <a:pt x="275" y="28"/>
                    </a:moveTo>
                    <a:cubicBezTo>
                      <a:pt x="301" y="265"/>
                      <a:pt x="301" y="265"/>
                      <a:pt x="301" y="265"/>
                    </a:cubicBezTo>
                    <a:cubicBezTo>
                      <a:pt x="304" y="287"/>
                      <a:pt x="288" y="305"/>
                      <a:pt x="266" y="305"/>
                    </a:cubicBezTo>
                    <a:cubicBezTo>
                      <a:pt x="30" y="305"/>
                      <a:pt x="30" y="305"/>
                      <a:pt x="30" y="305"/>
                    </a:cubicBezTo>
                    <a:cubicBezTo>
                      <a:pt x="19" y="305"/>
                      <a:pt x="8" y="300"/>
                      <a:pt x="0" y="293"/>
                    </a:cubicBezTo>
                    <a:cubicBezTo>
                      <a:pt x="260" y="0"/>
                      <a:pt x="260" y="0"/>
                      <a:pt x="260" y="0"/>
                    </a:cubicBezTo>
                    <a:cubicBezTo>
                      <a:pt x="268" y="7"/>
                      <a:pt x="273" y="17"/>
                      <a:pt x="275" y="28"/>
                    </a:cubicBezTo>
                    <a:close/>
                  </a:path>
                </a:pathLst>
              </a:custGeom>
              <a:solidFill>
                <a:srgbClr val="DED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59" name="Freeform 78">
                <a:extLst>
                  <a:ext uri="{FF2B5EF4-FFF2-40B4-BE49-F238E27FC236}">
                    <a16:creationId xmlns:a16="http://schemas.microsoft.com/office/drawing/2014/main" id="{7C1195CC-E4EC-4BC5-B3BF-6E74D33691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6636" y="4673241"/>
                <a:ext cx="91564" cy="157224"/>
              </a:xfrm>
              <a:custGeom>
                <a:avLst/>
                <a:gdLst>
                  <a:gd name="T0" fmla="*/ 15 w 80"/>
                  <a:gd name="T1" fmla="*/ 61 h 138"/>
                  <a:gd name="T2" fmla="*/ 40 w 80"/>
                  <a:gd name="T3" fmla="*/ 47 h 138"/>
                  <a:gd name="T4" fmla="*/ 49 w 80"/>
                  <a:gd name="T5" fmla="*/ 121 h 138"/>
                  <a:gd name="T6" fmla="*/ 54 w 80"/>
                  <a:gd name="T7" fmla="*/ 133 h 138"/>
                  <a:gd name="T8" fmla="*/ 65 w 80"/>
                  <a:gd name="T9" fmla="*/ 138 h 138"/>
                  <a:gd name="T10" fmla="*/ 78 w 80"/>
                  <a:gd name="T11" fmla="*/ 117 h 138"/>
                  <a:gd name="T12" fmla="*/ 67 w 80"/>
                  <a:gd name="T13" fmla="*/ 16 h 138"/>
                  <a:gd name="T14" fmla="*/ 62 w 80"/>
                  <a:gd name="T15" fmla="*/ 5 h 138"/>
                  <a:gd name="T16" fmla="*/ 51 w 80"/>
                  <a:gd name="T17" fmla="*/ 0 h 138"/>
                  <a:gd name="T18" fmla="*/ 44 w 80"/>
                  <a:gd name="T19" fmla="*/ 2 h 138"/>
                  <a:gd name="T20" fmla="*/ 38 w 80"/>
                  <a:gd name="T21" fmla="*/ 11 h 138"/>
                  <a:gd name="T22" fmla="*/ 29 w 80"/>
                  <a:gd name="T23" fmla="*/ 23 h 138"/>
                  <a:gd name="T24" fmla="*/ 14 w 80"/>
                  <a:gd name="T25" fmla="*/ 33 h 138"/>
                  <a:gd name="T26" fmla="*/ 4 w 80"/>
                  <a:gd name="T27" fmla="*/ 39 h 138"/>
                  <a:gd name="T28" fmla="*/ 1 w 80"/>
                  <a:gd name="T29" fmla="*/ 48 h 138"/>
                  <a:gd name="T30" fmla="*/ 6 w 80"/>
                  <a:gd name="T31" fmla="*/ 57 h 138"/>
                  <a:gd name="T32" fmla="*/ 15 w 80"/>
                  <a:gd name="T33" fmla="*/ 61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0" h="138">
                    <a:moveTo>
                      <a:pt x="15" y="61"/>
                    </a:moveTo>
                    <a:cubicBezTo>
                      <a:pt x="18" y="61"/>
                      <a:pt x="24" y="59"/>
                      <a:pt x="40" y="47"/>
                    </a:cubicBezTo>
                    <a:cubicBezTo>
                      <a:pt x="49" y="121"/>
                      <a:pt x="49" y="121"/>
                      <a:pt x="49" y="121"/>
                    </a:cubicBezTo>
                    <a:cubicBezTo>
                      <a:pt x="49" y="126"/>
                      <a:pt x="51" y="130"/>
                      <a:pt x="54" y="133"/>
                    </a:cubicBezTo>
                    <a:cubicBezTo>
                      <a:pt x="57" y="136"/>
                      <a:pt x="61" y="138"/>
                      <a:pt x="65" y="138"/>
                    </a:cubicBezTo>
                    <a:cubicBezTo>
                      <a:pt x="72" y="138"/>
                      <a:pt x="80" y="134"/>
                      <a:pt x="78" y="117"/>
                    </a:cubicBezTo>
                    <a:cubicBezTo>
                      <a:pt x="67" y="16"/>
                      <a:pt x="67" y="16"/>
                      <a:pt x="67" y="16"/>
                    </a:cubicBezTo>
                    <a:cubicBezTo>
                      <a:pt x="66" y="12"/>
                      <a:pt x="64" y="8"/>
                      <a:pt x="62" y="5"/>
                    </a:cubicBezTo>
                    <a:cubicBezTo>
                      <a:pt x="59" y="2"/>
                      <a:pt x="55" y="0"/>
                      <a:pt x="51" y="0"/>
                    </a:cubicBezTo>
                    <a:cubicBezTo>
                      <a:pt x="48" y="0"/>
                      <a:pt x="45" y="1"/>
                      <a:pt x="44" y="2"/>
                    </a:cubicBezTo>
                    <a:cubicBezTo>
                      <a:pt x="43" y="3"/>
                      <a:pt x="42" y="5"/>
                      <a:pt x="38" y="11"/>
                    </a:cubicBezTo>
                    <a:cubicBezTo>
                      <a:pt x="36" y="16"/>
                      <a:pt x="32" y="20"/>
                      <a:pt x="29" y="23"/>
                    </a:cubicBezTo>
                    <a:cubicBezTo>
                      <a:pt x="25" y="27"/>
                      <a:pt x="20" y="30"/>
                      <a:pt x="14" y="33"/>
                    </a:cubicBezTo>
                    <a:cubicBezTo>
                      <a:pt x="9" y="36"/>
                      <a:pt x="6" y="37"/>
                      <a:pt x="4" y="39"/>
                    </a:cubicBezTo>
                    <a:cubicBezTo>
                      <a:pt x="2" y="40"/>
                      <a:pt x="0" y="43"/>
                      <a:pt x="1" y="48"/>
                    </a:cubicBezTo>
                    <a:cubicBezTo>
                      <a:pt x="1" y="51"/>
                      <a:pt x="3" y="54"/>
                      <a:pt x="6" y="57"/>
                    </a:cubicBezTo>
                    <a:cubicBezTo>
                      <a:pt x="8" y="59"/>
                      <a:pt x="11" y="61"/>
                      <a:pt x="15" y="61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60" name="Freeform 79">
                <a:extLst>
                  <a:ext uri="{FF2B5EF4-FFF2-40B4-BE49-F238E27FC236}">
                    <a16:creationId xmlns:a16="http://schemas.microsoft.com/office/drawing/2014/main" id="{8448E8C1-705B-4158-B7E6-5F8AEEC7670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054102" y="4672036"/>
                <a:ext cx="124093" cy="158429"/>
              </a:xfrm>
              <a:custGeom>
                <a:avLst/>
                <a:gdLst>
                  <a:gd name="T0" fmla="*/ 101 w 109"/>
                  <a:gd name="T1" fmla="*/ 85 h 139"/>
                  <a:gd name="T2" fmla="*/ 89 w 109"/>
                  <a:gd name="T3" fmla="*/ 83 h 139"/>
                  <a:gd name="T4" fmla="*/ 88 w 109"/>
                  <a:gd name="T5" fmla="*/ 83 h 139"/>
                  <a:gd name="T6" fmla="*/ 81 w 109"/>
                  <a:gd name="T7" fmla="*/ 18 h 139"/>
                  <a:gd name="T8" fmla="*/ 63 w 109"/>
                  <a:gd name="T9" fmla="*/ 0 h 139"/>
                  <a:gd name="T10" fmla="*/ 54 w 109"/>
                  <a:gd name="T11" fmla="*/ 4 h 139"/>
                  <a:gd name="T12" fmla="*/ 47 w 109"/>
                  <a:gd name="T13" fmla="*/ 13 h 139"/>
                  <a:gd name="T14" fmla="*/ 8 w 109"/>
                  <a:gd name="T15" fmla="*/ 75 h 139"/>
                  <a:gd name="T16" fmla="*/ 5 w 109"/>
                  <a:gd name="T17" fmla="*/ 80 h 139"/>
                  <a:gd name="T18" fmla="*/ 3 w 109"/>
                  <a:gd name="T19" fmla="*/ 83 h 139"/>
                  <a:gd name="T20" fmla="*/ 1 w 109"/>
                  <a:gd name="T21" fmla="*/ 88 h 139"/>
                  <a:gd name="T22" fmla="*/ 1 w 109"/>
                  <a:gd name="T23" fmla="*/ 92 h 139"/>
                  <a:gd name="T24" fmla="*/ 7 w 109"/>
                  <a:gd name="T25" fmla="*/ 105 h 139"/>
                  <a:gd name="T26" fmla="*/ 22 w 109"/>
                  <a:gd name="T27" fmla="*/ 109 h 139"/>
                  <a:gd name="T28" fmla="*/ 63 w 109"/>
                  <a:gd name="T29" fmla="*/ 109 h 139"/>
                  <a:gd name="T30" fmla="*/ 65 w 109"/>
                  <a:gd name="T31" fmla="*/ 122 h 139"/>
                  <a:gd name="T32" fmla="*/ 70 w 109"/>
                  <a:gd name="T33" fmla="*/ 134 h 139"/>
                  <a:gd name="T34" fmla="*/ 81 w 109"/>
                  <a:gd name="T35" fmla="*/ 139 h 139"/>
                  <a:gd name="T36" fmla="*/ 90 w 109"/>
                  <a:gd name="T37" fmla="*/ 134 h 139"/>
                  <a:gd name="T38" fmla="*/ 93 w 109"/>
                  <a:gd name="T39" fmla="*/ 122 h 139"/>
                  <a:gd name="T40" fmla="*/ 91 w 109"/>
                  <a:gd name="T41" fmla="*/ 109 h 139"/>
                  <a:gd name="T42" fmla="*/ 94 w 109"/>
                  <a:gd name="T43" fmla="*/ 109 h 139"/>
                  <a:gd name="T44" fmla="*/ 105 w 109"/>
                  <a:gd name="T45" fmla="*/ 106 h 139"/>
                  <a:gd name="T46" fmla="*/ 109 w 109"/>
                  <a:gd name="T47" fmla="*/ 96 h 139"/>
                  <a:gd name="T48" fmla="*/ 101 w 109"/>
                  <a:gd name="T49" fmla="*/ 85 h 139"/>
                  <a:gd name="T50" fmla="*/ 56 w 109"/>
                  <a:gd name="T51" fmla="*/ 44 h 139"/>
                  <a:gd name="T52" fmla="*/ 60 w 109"/>
                  <a:gd name="T53" fmla="*/ 83 h 139"/>
                  <a:gd name="T54" fmla="*/ 32 w 109"/>
                  <a:gd name="T55" fmla="*/ 83 h 139"/>
                  <a:gd name="T56" fmla="*/ 56 w 109"/>
                  <a:gd name="T57" fmla="*/ 44 h 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09" h="139">
                    <a:moveTo>
                      <a:pt x="101" y="85"/>
                    </a:moveTo>
                    <a:cubicBezTo>
                      <a:pt x="98" y="84"/>
                      <a:pt x="94" y="83"/>
                      <a:pt x="89" y="83"/>
                    </a:cubicBezTo>
                    <a:cubicBezTo>
                      <a:pt x="88" y="83"/>
                      <a:pt x="88" y="83"/>
                      <a:pt x="88" y="83"/>
                    </a:cubicBezTo>
                    <a:cubicBezTo>
                      <a:pt x="81" y="18"/>
                      <a:pt x="81" y="18"/>
                      <a:pt x="81" y="18"/>
                    </a:cubicBezTo>
                    <a:cubicBezTo>
                      <a:pt x="80" y="7"/>
                      <a:pt x="73" y="0"/>
                      <a:pt x="63" y="0"/>
                    </a:cubicBezTo>
                    <a:cubicBezTo>
                      <a:pt x="59" y="0"/>
                      <a:pt x="56" y="1"/>
                      <a:pt x="54" y="4"/>
                    </a:cubicBezTo>
                    <a:cubicBezTo>
                      <a:pt x="52" y="6"/>
                      <a:pt x="50" y="9"/>
                      <a:pt x="47" y="13"/>
                    </a:cubicBezTo>
                    <a:cubicBezTo>
                      <a:pt x="8" y="75"/>
                      <a:pt x="8" y="75"/>
                      <a:pt x="8" y="75"/>
                    </a:cubicBezTo>
                    <a:cubicBezTo>
                      <a:pt x="5" y="80"/>
                      <a:pt x="5" y="80"/>
                      <a:pt x="5" y="80"/>
                    </a:cubicBezTo>
                    <a:cubicBezTo>
                      <a:pt x="4" y="81"/>
                      <a:pt x="3" y="82"/>
                      <a:pt x="3" y="83"/>
                    </a:cubicBezTo>
                    <a:cubicBezTo>
                      <a:pt x="2" y="85"/>
                      <a:pt x="1" y="86"/>
                      <a:pt x="1" y="88"/>
                    </a:cubicBezTo>
                    <a:cubicBezTo>
                      <a:pt x="0" y="89"/>
                      <a:pt x="0" y="91"/>
                      <a:pt x="1" y="92"/>
                    </a:cubicBezTo>
                    <a:cubicBezTo>
                      <a:pt x="1" y="97"/>
                      <a:pt x="3" y="101"/>
                      <a:pt x="7" y="105"/>
                    </a:cubicBezTo>
                    <a:cubicBezTo>
                      <a:pt x="11" y="108"/>
                      <a:pt x="16" y="109"/>
                      <a:pt x="22" y="109"/>
                    </a:cubicBezTo>
                    <a:cubicBezTo>
                      <a:pt x="63" y="109"/>
                      <a:pt x="63" y="109"/>
                      <a:pt x="63" y="109"/>
                    </a:cubicBezTo>
                    <a:cubicBezTo>
                      <a:pt x="65" y="122"/>
                      <a:pt x="65" y="122"/>
                      <a:pt x="65" y="122"/>
                    </a:cubicBezTo>
                    <a:cubicBezTo>
                      <a:pt x="65" y="128"/>
                      <a:pt x="67" y="132"/>
                      <a:pt x="70" y="134"/>
                    </a:cubicBezTo>
                    <a:cubicBezTo>
                      <a:pt x="73" y="137"/>
                      <a:pt x="77" y="139"/>
                      <a:pt x="81" y="139"/>
                    </a:cubicBezTo>
                    <a:cubicBezTo>
                      <a:pt x="85" y="139"/>
                      <a:pt x="88" y="137"/>
                      <a:pt x="90" y="134"/>
                    </a:cubicBezTo>
                    <a:cubicBezTo>
                      <a:pt x="93" y="132"/>
                      <a:pt x="93" y="128"/>
                      <a:pt x="93" y="122"/>
                    </a:cubicBezTo>
                    <a:cubicBezTo>
                      <a:pt x="91" y="109"/>
                      <a:pt x="91" y="109"/>
                      <a:pt x="91" y="109"/>
                    </a:cubicBezTo>
                    <a:cubicBezTo>
                      <a:pt x="94" y="109"/>
                      <a:pt x="94" y="109"/>
                      <a:pt x="94" y="109"/>
                    </a:cubicBezTo>
                    <a:cubicBezTo>
                      <a:pt x="99" y="109"/>
                      <a:pt x="103" y="108"/>
                      <a:pt x="105" y="106"/>
                    </a:cubicBezTo>
                    <a:cubicBezTo>
                      <a:pt x="107" y="105"/>
                      <a:pt x="109" y="102"/>
                      <a:pt x="109" y="96"/>
                    </a:cubicBezTo>
                    <a:cubicBezTo>
                      <a:pt x="108" y="90"/>
                      <a:pt x="104" y="87"/>
                      <a:pt x="101" y="85"/>
                    </a:cubicBezTo>
                    <a:close/>
                    <a:moveTo>
                      <a:pt x="56" y="44"/>
                    </a:moveTo>
                    <a:cubicBezTo>
                      <a:pt x="60" y="83"/>
                      <a:pt x="60" y="83"/>
                      <a:pt x="60" y="83"/>
                    </a:cubicBezTo>
                    <a:cubicBezTo>
                      <a:pt x="32" y="83"/>
                      <a:pt x="32" y="83"/>
                      <a:pt x="32" y="83"/>
                    </a:cubicBezTo>
                    <a:lnTo>
                      <a:pt x="56" y="44"/>
                    </a:ln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61" name="Freeform 80">
                <a:extLst>
                  <a:ext uri="{FF2B5EF4-FFF2-40B4-BE49-F238E27FC236}">
                    <a16:creationId xmlns:a16="http://schemas.microsoft.com/office/drawing/2014/main" id="{9D88E977-D03A-4D92-A85A-7911F05A08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01711" y="4570835"/>
                <a:ext cx="396374" cy="360833"/>
              </a:xfrm>
              <a:custGeom>
                <a:avLst/>
                <a:gdLst>
                  <a:gd name="T0" fmla="*/ 310 w 348"/>
                  <a:gd name="T1" fmla="*/ 317 h 317"/>
                  <a:gd name="T2" fmla="*/ 73 w 348"/>
                  <a:gd name="T3" fmla="*/ 317 h 317"/>
                  <a:gd name="T4" fmla="*/ 29 w 348"/>
                  <a:gd name="T5" fmla="*/ 277 h 317"/>
                  <a:gd name="T6" fmla="*/ 2 w 348"/>
                  <a:gd name="T7" fmla="*/ 40 h 317"/>
                  <a:gd name="T8" fmla="*/ 38 w 348"/>
                  <a:gd name="T9" fmla="*/ 0 h 317"/>
                  <a:gd name="T10" fmla="*/ 274 w 348"/>
                  <a:gd name="T11" fmla="*/ 0 h 317"/>
                  <a:gd name="T12" fmla="*/ 319 w 348"/>
                  <a:gd name="T13" fmla="*/ 40 h 317"/>
                  <a:gd name="T14" fmla="*/ 345 w 348"/>
                  <a:gd name="T15" fmla="*/ 277 h 317"/>
                  <a:gd name="T16" fmla="*/ 310 w 348"/>
                  <a:gd name="T17" fmla="*/ 317 h 3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8" h="317">
                    <a:moveTo>
                      <a:pt x="310" y="317"/>
                    </a:moveTo>
                    <a:cubicBezTo>
                      <a:pt x="73" y="317"/>
                      <a:pt x="73" y="317"/>
                      <a:pt x="73" y="317"/>
                    </a:cubicBezTo>
                    <a:cubicBezTo>
                      <a:pt x="51" y="317"/>
                      <a:pt x="31" y="299"/>
                      <a:pt x="29" y="277"/>
                    </a:cubicBezTo>
                    <a:cubicBezTo>
                      <a:pt x="2" y="40"/>
                      <a:pt x="2" y="40"/>
                      <a:pt x="2" y="40"/>
                    </a:cubicBezTo>
                    <a:cubicBezTo>
                      <a:pt x="0" y="18"/>
                      <a:pt x="16" y="0"/>
                      <a:pt x="38" y="0"/>
                    </a:cubicBezTo>
                    <a:cubicBezTo>
                      <a:pt x="274" y="0"/>
                      <a:pt x="274" y="0"/>
                      <a:pt x="274" y="0"/>
                    </a:cubicBezTo>
                    <a:cubicBezTo>
                      <a:pt x="296" y="0"/>
                      <a:pt x="316" y="18"/>
                      <a:pt x="319" y="40"/>
                    </a:cubicBezTo>
                    <a:cubicBezTo>
                      <a:pt x="345" y="277"/>
                      <a:pt x="345" y="277"/>
                      <a:pt x="345" y="277"/>
                    </a:cubicBezTo>
                    <a:cubicBezTo>
                      <a:pt x="348" y="299"/>
                      <a:pt x="332" y="317"/>
                      <a:pt x="310" y="317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62" name="Freeform 81">
                <a:extLst>
                  <a:ext uri="{FF2B5EF4-FFF2-40B4-BE49-F238E27FC236}">
                    <a16:creationId xmlns:a16="http://schemas.microsoft.com/office/drawing/2014/main" id="{DDBC5C31-BF86-4B58-8DAC-AA47D18A2A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1710" y="4584690"/>
                <a:ext cx="346376" cy="346978"/>
              </a:xfrm>
              <a:custGeom>
                <a:avLst/>
                <a:gdLst>
                  <a:gd name="T0" fmla="*/ 275 w 304"/>
                  <a:gd name="T1" fmla="*/ 28 h 305"/>
                  <a:gd name="T2" fmla="*/ 301 w 304"/>
                  <a:gd name="T3" fmla="*/ 265 h 305"/>
                  <a:gd name="T4" fmla="*/ 266 w 304"/>
                  <a:gd name="T5" fmla="*/ 305 h 305"/>
                  <a:gd name="T6" fmla="*/ 29 w 304"/>
                  <a:gd name="T7" fmla="*/ 305 h 305"/>
                  <a:gd name="T8" fmla="*/ 0 w 304"/>
                  <a:gd name="T9" fmla="*/ 293 h 305"/>
                  <a:gd name="T10" fmla="*/ 260 w 304"/>
                  <a:gd name="T11" fmla="*/ 0 h 305"/>
                  <a:gd name="T12" fmla="*/ 275 w 304"/>
                  <a:gd name="T13" fmla="*/ 28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4" h="305">
                    <a:moveTo>
                      <a:pt x="275" y="28"/>
                    </a:moveTo>
                    <a:cubicBezTo>
                      <a:pt x="301" y="265"/>
                      <a:pt x="301" y="265"/>
                      <a:pt x="301" y="265"/>
                    </a:cubicBezTo>
                    <a:cubicBezTo>
                      <a:pt x="304" y="287"/>
                      <a:pt x="288" y="305"/>
                      <a:pt x="266" y="305"/>
                    </a:cubicBezTo>
                    <a:cubicBezTo>
                      <a:pt x="29" y="305"/>
                      <a:pt x="29" y="305"/>
                      <a:pt x="29" y="305"/>
                    </a:cubicBezTo>
                    <a:cubicBezTo>
                      <a:pt x="18" y="305"/>
                      <a:pt x="8" y="300"/>
                      <a:pt x="0" y="293"/>
                    </a:cubicBezTo>
                    <a:cubicBezTo>
                      <a:pt x="260" y="0"/>
                      <a:pt x="260" y="0"/>
                      <a:pt x="260" y="0"/>
                    </a:cubicBezTo>
                    <a:cubicBezTo>
                      <a:pt x="268" y="7"/>
                      <a:pt x="273" y="17"/>
                      <a:pt x="275" y="28"/>
                    </a:cubicBezTo>
                    <a:close/>
                  </a:path>
                </a:pathLst>
              </a:custGeom>
              <a:solidFill>
                <a:srgbClr val="4849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63" name="Freeform 82">
                <a:extLst>
                  <a:ext uri="{FF2B5EF4-FFF2-40B4-BE49-F238E27FC236}">
                    <a16:creationId xmlns:a16="http://schemas.microsoft.com/office/drawing/2014/main" id="{8555E141-7486-4A95-A747-A6852DD2B6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82432" y="4672036"/>
                <a:ext cx="89756" cy="157224"/>
              </a:xfrm>
              <a:custGeom>
                <a:avLst/>
                <a:gdLst>
                  <a:gd name="T0" fmla="*/ 14 w 79"/>
                  <a:gd name="T1" fmla="*/ 61 h 138"/>
                  <a:gd name="T2" fmla="*/ 40 w 79"/>
                  <a:gd name="T3" fmla="*/ 47 h 138"/>
                  <a:gd name="T4" fmla="*/ 48 w 79"/>
                  <a:gd name="T5" fmla="*/ 121 h 138"/>
                  <a:gd name="T6" fmla="*/ 53 w 79"/>
                  <a:gd name="T7" fmla="*/ 134 h 138"/>
                  <a:gd name="T8" fmla="*/ 65 w 79"/>
                  <a:gd name="T9" fmla="*/ 138 h 138"/>
                  <a:gd name="T10" fmla="*/ 77 w 79"/>
                  <a:gd name="T11" fmla="*/ 118 h 138"/>
                  <a:gd name="T12" fmla="*/ 66 w 79"/>
                  <a:gd name="T13" fmla="*/ 17 h 138"/>
                  <a:gd name="T14" fmla="*/ 61 w 79"/>
                  <a:gd name="T15" fmla="*/ 5 h 138"/>
                  <a:gd name="T16" fmla="*/ 51 w 79"/>
                  <a:gd name="T17" fmla="*/ 0 h 138"/>
                  <a:gd name="T18" fmla="*/ 43 w 79"/>
                  <a:gd name="T19" fmla="*/ 3 h 138"/>
                  <a:gd name="T20" fmla="*/ 38 w 79"/>
                  <a:gd name="T21" fmla="*/ 12 h 138"/>
                  <a:gd name="T22" fmla="*/ 28 w 79"/>
                  <a:gd name="T23" fmla="*/ 24 h 138"/>
                  <a:gd name="T24" fmla="*/ 13 w 79"/>
                  <a:gd name="T25" fmla="*/ 34 h 138"/>
                  <a:gd name="T26" fmla="*/ 3 w 79"/>
                  <a:gd name="T27" fmla="*/ 40 h 138"/>
                  <a:gd name="T28" fmla="*/ 0 w 79"/>
                  <a:gd name="T29" fmla="*/ 48 h 138"/>
                  <a:gd name="T30" fmla="*/ 5 w 79"/>
                  <a:gd name="T31" fmla="*/ 57 h 138"/>
                  <a:gd name="T32" fmla="*/ 14 w 79"/>
                  <a:gd name="T33" fmla="*/ 61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79" h="138">
                    <a:moveTo>
                      <a:pt x="14" y="61"/>
                    </a:moveTo>
                    <a:cubicBezTo>
                      <a:pt x="17" y="61"/>
                      <a:pt x="24" y="60"/>
                      <a:pt x="40" y="47"/>
                    </a:cubicBezTo>
                    <a:cubicBezTo>
                      <a:pt x="48" y="121"/>
                      <a:pt x="48" y="121"/>
                      <a:pt x="48" y="121"/>
                    </a:cubicBezTo>
                    <a:cubicBezTo>
                      <a:pt x="49" y="127"/>
                      <a:pt x="50" y="131"/>
                      <a:pt x="53" y="134"/>
                    </a:cubicBezTo>
                    <a:cubicBezTo>
                      <a:pt x="56" y="137"/>
                      <a:pt x="60" y="138"/>
                      <a:pt x="65" y="138"/>
                    </a:cubicBezTo>
                    <a:cubicBezTo>
                      <a:pt x="72" y="138"/>
                      <a:pt x="79" y="135"/>
                      <a:pt x="77" y="118"/>
                    </a:cubicBezTo>
                    <a:cubicBezTo>
                      <a:pt x="66" y="17"/>
                      <a:pt x="66" y="17"/>
                      <a:pt x="66" y="17"/>
                    </a:cubicBezTo>
                    <a:cubicBezTo>
                      <a:pt x="65" y="12"/>
                      <a:pt x="64" y="8"/>
                      <a:pt x="61" y="5"/>
                    </a:cubicBezTo>
                    <a:cubicBezTo>
                      <a:pt x="58" y="2"/>
                      <a:pt x="55" y="0"/>
                      <a:pt x="51" y="0"/>
                    </a:cubicBezTo>
                    <a:cubicBezTo>
                      <a:pt x="47" y="0"/>
                      <a:pt x="45" y="1"/>
                      <a:pt x="43" y="3"/>
                    </a:cubicBezTo>
                    <a:cubicBezTo>
                      <a:pt x="43" y="4"/>
                      <a:pt x="41" y="5"/>
                      <a:pt x="38" y="12"/>
                    </a:cubicBezTo>
                    <a:cubicBezTo>
                      <a:pt x="35" y="16"/>
                      <a:pt x="32" y="20"/>
                      <a:pt x="28" y="24"/>
                    </a:cubicBezTo>
                    <a:cubicBezTo>
                      <a:pt x="25" y="27"/>
                      <a:pt x="19" y="31"/>
                      <a:pt x="13" y="34"/>
                    </a:cubicBezTo>
                    <a:cubicBezTo>
                      <a:pt x="8" y="36"/>
                      <a:pt x="5" y="38"/>
                      <a:pt x="3" y="40"/>
                    </a:cubicBezTo>
                    <a:cubicBezTo>
                      <a:pt x="2" y="41"/>
                      <a:pt x="0" y="44"/>
                      <a:pt x="0" y="48"/>
                    </a:cubicBezTo>
                    <a:cubicBezTo>
                      <a:pt x="1" y="52"/>
                      <a:pt x="2" y="55"/>
                      <a:pt x="5" y="57"/>
                    </a:cubicBezTo>
                    <a:cubicBezTo>
                      <a:pt x="8" y="60"/>
                      <a:pt x="11" y="61"/>
                      <a:pt x="14" y="6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64" name="Freeform 83">
                <a:extLst>
                  <a:ext uri="{FF2B5EF4-FFF2-40B4-BE49-F238E27FC236}">
                    <a16:creationId xmlns:a16="http://schemas.microsoft.com/office/drawing/2014/main" id="{BF95E29A-20F6-4877-9DD9-3F1FF72F5C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2910" y="4673241"/>
                <a:ext cx="114455" cy="156020"/>
              </a:xfrm>
              <a:custGeom>
                <a:avLst/>
                <a:gdLst>
                  <a:gd name="T0" fmla="*/ 62 w 100"/>
                  <a:gd name="T1" fmla="*/ 112 h 137"/>
                  <a:gd name="T2" fmla="*/ 53 w 100"/>
                  <a:gd name="T3" fmla="*/ 114 h 137"/>
                  <a:gd name="T4" fmla="*/ 40 w 100"/>
                  <a:gd name="T5" fmla="*/ 109 h 137"/>
                  <a:gd name="T6" fmla="*/ 29 w 100"/>
                  <a:gd name="T7" fmla="*/ 92 h 137"/>
                  <a:gd name="T8" fmla="*/ 24 w 100"/>
                  <a:gd name="T9" fmla="*/ 87 h 137"/>
                  <a:gd name="T10" fmla="*/ 17 w 100"/>
                  <a:gd name="T11" fmla="*/ 85 h 137"/>
                  <a:gd name="T12" fmla="*/ 8 w 100"/>
                  <a:gd name="T13" fmla="*/ 89 h 137"/>
                  <a:gd name="T14" fmla="*/ 4 w 100"/>
                  <a:gd name="T15" fmla="*/ 99 h 137"/>
                  <a:gd name="T16" fmla="*/ 9 w 100"/>
                  <a:gd name="T17" fmla="*/ 111 h 137"/>
                  <a:gd name="T18" fmla="*/ 19 w 100"/>
                  <a:gd name="T19" fmla="*/ 123 h 137"/>
                  <a:gd name="T20" fmla="*/ 35 w 100"/>
                  <a:gd name="T21" fmla="*/ 133 h 137"/>
                  <a:gd name="T22" fmla="*/ 55 w 100"/>
                  <a:gd name="T23" fmla="*/ 137 h 137"/>
                  <a:gd name="T24" fmla="*/ 75 w 100"/>
                  <a:gd name="T25" fmla="*/ 134 h 137"/>
                  <a:gd name="T26" fmla="*/ 90 w 100"/>
                  <a:gd name="T27" fmla="*/ 124 h 137"/>
                  <a:gd name="T28" fmla="*/ 98 w 100"/>
                  <a:gd name="T29" fmla="*/ 110 h 137"/>
                  <a:gd name="T30" fmla="*/ 100 w 100"/>
                  <a:gd name="T31" fmla="*/ 93 h 137"/>
                  <a:gd name="T32" fmla="*/ 96 w 100"/>
                  <a:gd name="T33" fmla="*/ 80 h 137"/>
                  <a:gd name="T34" fmla="*/ 87 w 100"/>
                  <a:gd name="T35" fmla="*/ 68 h 137"/>
                  <a:gd name="T36" fmla="*/ 77 w 100"/>
                  <a:gd name="T37" fmla="*/ 61 h 137"/>
                  <a:gd name="T38" fmla="*/ 85 w 100"/>
                  <a:gd name="T39" fmla="*/ 51 h 137"/>
                  <a:gd name="T40" fmla="*/ 87 w 100"/>
                  <a:gd name="T41" fmla="*/ 34 h 137"/>
                  <a:gd name="T42" fmla="*/ 82 w 100"/>
                  <a:gd name="T43" fmla="*/ 21 h 137"/>
                  <a:gd name="T44" fmla="*/ 73 w 100"/>
                  <a:gd name="T45" fmla="*/ 9 h 137"/>
                  <a:gd name="T46" fmla="*/ 59 w 100"/>
                  <a:gd name="T47" fmla="*/ 2 h 137"/>
                  <a:gd name="T48" fmla="*/ 42 w 100"/>
                  <a:gd name="T49" fmla="*/ 0 h 137"/>
                  <a:gd name="T50" fmla="*/ 23 w 100"/>
                  <a:gd name="T51" fmla="*/ 3 h 137"/>
                  <a:gd name="T52" fmla="*/ 10 w 100"/>
                  <a:gd name="T53" fmla="*/ 11 h 137"/>
                  <a:gd name="T54" fmla="*/ 3 w 100"/>
                  <a:gd name="T55" fmla="*/ 21 h 137"/>
                  <a:gd name="T56" fmla="*/ 1 w 100"/>
                  <a:gd name="T57" fmla="*/ 32 h 137"/>
                  <a:gd name="T58" fmla="*/ 6 w 100"/>
                  <a:gd name="T59" fmla="*/ 42 h 137"/>
                  <a:gd name="T60" fmla="*/ 15 w 100"/>
                  <a:gd name="T61" fmla="*/ 45 h 137"/>
                  <a:gd name="T62" fmla="*/ 21 w 100"/>
                  <a:gd name="T63" fmla="*/ 44 h 137"/>
                  <a:gd name="T64" fmla="*/ 25 w 100"/>
                  <a:gd name="T65" fmla="*/ 40 h 137"/>
                  <a:gd name="T66" fmla="*/ 28 w 100"/>
                  <a:gd name="T67" fmla="*/ 33 h 137"/>
                  <a:gd name="T68" fmla="*/ 30 w 100"/>
                  <a:gd name="T69" fmla="*/ 27 h 137"/>
                  <a:gd name="T70" fmla="*/ 34 w 100"/>
                  <a:gd name="T71" fmla="*/ 24 h 137"/>
                  <a:gd name="T72" fmla="*/ 42 w 100"/>
                  <a:gd name="T73" fmla="*/ 22 h 137"/>
                  <a:gd name="T74" fmla="*/ 53 w 100"/>
                  <a:gd name="T75" fmla="*/ 26 h 137"/>
                  <a:gd name="T76" fmla="*/ 58 w 100"/>
                  <a:gd name="T77" fmla="*/ 36 h 137"/>
                  <a:gd name="T78" fmla="*/ 54 w 100"/>
                  <a:gd name="T79" fmla="*/ 47 h 137"/>
                  <a:gd name="T80" fmla="*/ 43 w 100"/>
                  <a:gd name="T81" fmla="*/ 51 h 137"/>
                  <a:gd name="T82" fmla="*/ 39 w 100"/>
                  <a:gd name="T83" fmla="*/ 51 h 137"/>
                  <a:gd name="T84" fmla="*/ 28 w 100"/>
                  <a:gd name="T85" fmla="*/ 55 h 137"/>
                  <a:gd name="T86" fmla="*/ 25 w 100"/>
                  <a:gd name="T87" fmla="*/ 64 h 137"/>
                  <a:gd name="T88" fmla="*/ 29 w 100"/>
                  <a:gd name="T89" fmla="*/ 73 h 137"/>
                  <a:gd name="T90" fmla="*/ 39 w 100"/>
                  <a:gd name="T91" fmla="*/ 76 h 137"/>
                  <a:gd name="T92" fmla="*/ 44 w 100"/>
                  <a:gd name="T93" fmla="*/ 76 h 137"/>
                  <a:gd name="T94" fmla="*/ 49 w 100"/>
                  <a:gd name="T95" fmla="*/ 75 h 137"/>
                  <a:gd name="T96" fmla="*/ 63 w 100"/>
                  <a:gd name="T97" fmla="*/ 80 h 137"/>
                  <a:gd name="T98" fmla="*/ 70 w 100"/>
                  <a:gd name="T99" fmla="*/ 94 h 137"/>
                  <a:gd name="T100" fmla="*/ 68 w 100"/>
                  <a:gd name="T101" fmla="*/ 105 h 137"/>
                  <a:gd name="T102" fmla="*/ 62 w 100"/>
                  <a:gd name="T103" fmla="*/ 112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0" h="137">
                    <a:moveTo>
                      <a:pt x="62" y="112"/>
                    </a:moveTo>
                    <a:cubicBezTo>
                      <a:pt x="59" y="113"/>
                      <a:pt x="56" y="114"/>
                      <a:pt x="53" y="114"/>
                    </a:cubicBezTo>
                    <a:cubicBezTo>
                      <a:pt x="47" y="114"/>
                      <a:pt x="43" y="112"/>
                      <a:pt x="40" y="109"/>
                    </a:cubicBezTo>
                    <a:cubicBezTo>
                      <a:pt x="36" y="105"/>
                      <a:pt x="32" y="100"/>
                      <a:pt x="29" y="92"/>
                    </a:cubicBezTo>
                    <a:cubicBezTo>
                      <a:pt x="28" y="90"/>
                      <a:pt x="26" y="88"/>
                      <a:pt x="24" y="87"/>
                    </a:cubicBezTo>
                    <a:cubicBezTo>
                      <a:pt x="22" y="86"/>
                      <a:pt x="20" y="85"/>
                      <a:pt x="17" y="85"/>
                    </a:cubicBezTo>
                    <a:cubicBezTo>
                      <a:pt x="13" y="85"/>
                      <a:pt x="10" y="86"/>
                      <a:pt x="8" y="89"/>
                    </a:cubicBezTo>
                    <a:cubicBezTo>
                      <a:pt x="5" y="92"/>
                      <a:pt x="4" y="95"/>
                      <a:pt x="4" y="99"/>
                    </a:cubicBezTo>
                    <a:cubicBezTo>
                      <a:pt x="5" y="102"/>
                      <a:pt x="6" y="106"/>
                      <a:pt x="9" y="111"/>
                    </a:cubicBezTo>
                    <a:cubicBezTo>
                      <a:pt x="11" y="115"/>
                      <a:pt x="15" y="119"/>
                      <a:pt x="19" y="123"/>
                    </a:cubicBezTo>
                    <a:cubicBezTo>
                      <a:pt x="23" y="127"/>
                      <a:pt x="29" y="131"/>
                      <a:pt x="35" y="133"/>
                    </a:cubicBezTo>
                    <a:cubicBezTo>
                      <a:pt x="41" y="136"/>
                      <a:pt x="48" y="137"/>
                      <a:pt x="55" y="137"/>
                    </a:cubicBezTo>
                    <a:cubicBezTo>
                      <a:pt x="63" y="137"/>
                      <a:pt x="69" y="136"/>
                      <a:pt x="75" y="134"/>
                    </a:cubicBezTo>
                    <a:cubicBezTo>
                      <a:pt x="81" y="132"/>
                      <a:pt x="86" y="128"/>
                      <a:pt x="90" y="124"/>
                    </a:cubicBezTo>
                    <a:cubicBezTo>
                      <a:pt x="94" y="120"/>
                      <a:pt x="97" y="115"/>
                      <a:pt x="98" y="110"/>
                    </a:cubicBezTo>
                    <a:cubicBezTo>
                      <a:pt x="100" y="104"/>
                      <a:pt x="100" y="99"/>
                      <a:pt x="100" y="93"/>
                    </a:cubicBezTo>
                    <a:cubicBezTo>
                      <a:pt x="99" y="88"/>
                      <a:pt x="98" y="84"/>
                      <a:pt x="96" y="80"/>
                    </a:cubicBezTo>
                    <a:cubicBezTo>
                      <a:pt x="93" y="75"/>
                      <a:pt x="90" y="71"/>
                      <a:pt x="87" y="68"/>
                    </a:cubicBezTo>
                    <a:cubicBezTo>
                      <a:pt x="84" y="66"/>
                      <a:pt x="81" y="63"/>
                      <a:pt x="77" y="61"/>
                    </a:cubicBezTo>
                    <a:cubicBezTo>
                      <a:pt x="80" y="58"/>
                      <a:pt x="83" y="54"/>
                      <a:pt x="85" y="51"/>
                    </a:cubicBezTo>
                    <a:cubicBezTo>
                      <a:pt x="87" y="46"/>
                      <a:pt x="88" y="41"/>
                      <a:pt x="87" y="34"/>
                    </a:cubicBezTo>
                    <a:cubicBezTo>
                      <a:pt x="86" y="30"/>
                      <a:pt x="85" y="25"/>
                      <a:pt x="82" y="21"/>
                    </a:cubicBezTo>
                    <a:cubicBezTo>
                      <a:pt x="80" y="16"/>
                      <a:pt x="77" y="13"/>
                      <a:pt x="73" y="9"/>
                    </a:cubicBezTo>
                    <a:cubicBezTo>
                      <a:pt x="68" y="6"/>
                      <a:pt x="64" y="4"/>
                      <a:pt x="59" y="2"/>
                    </a:cubicBezTo>
                    <a:cubicBezTo>
                      <a:pt x="53" y="1"/>
                      <a:pt x="48" y="0"/>
                      <a:pt x="42" y="0"/>
                    </a:cubicBezTo>
                    <a:cubicBezTo>
                      <a:pt x="35" y="0"/>
                      <a:pt x="29" y="1"/>
                      <a:pt x="23" y="3"/>
                    </a:cubicBezTo>
                    <a:cubicBezTo>
                      <a:pt x="18" y="5"/>
                      <a:pt x="14" y="7"/>
                      <a:pt x="10" y="11"/>
                    </a:cubicBezTo>
                    <a:cubicBezTo>
                      <a:pt x="7" y="14"/>
                      <a:pt x="4" y="17"/>
                      <a:pt x="3" y="21"/>
                    </a:cubicBezTo>
                    <a:cubicBezTo>
                      <a:pt x="1" y="25"/>
                      <a:pt x="0" y="28"/>
                      <a:pt x="1" y="32"/>
                    </a:cubicBezTo>
                    <a:cubicBezTo>
                      <a:pt x="1" y="36"/>
                      <a:pt x="3" y="39"/>
                      <a:pt x="6" y="42"/>
                    </a:cubicBezTo>
                    <a:cubicBezTo>
                      <a:pt x="8" y="44"/>
                      <a:pt x="11" y="45"/>
                      <a:pt x="15" y="45"/>
                    </a:cubicBezTo>
                    <a:cubicBezTo>
                      <a:pt x="17" y="45"/>
                      <a:pt x="19" y="45"/>
                      <a:pt x="21" y="44"/>
                    </a:cubicBezTo>
                    <a:cubicBezTo>
                      <a:pt x="23" y="43"/>
                      <a:pt x="24" y="42"/>
                      <a:pt x="25" y="40"/>
                    </a:cubicBezTo>
                    <a:cubicBezTo>
                      <a:pt x="26" y="37"/>
                      <a:pt x="27" y="35"/>
                      <a:pt x="28" y="33"/>
                    </a:cubicBezTo>
                    <a:cubicBezTo>
                      <a:pt x="28" y="30"/>
                      <a:pt x="29" y="28"/>
                      <a:pt x="30" y="27"/>
                    </a:cubicBezTo>
                    <a:cubicBezTo>
                      <a:pt x="31" y="26"/>
                      <a:pt x="33" y="25"/>
                      <a:pt x="34" y="24"/>
                    </a:cubicBezTo>
                    <a:cubicBezTo>
                      <a:pt x="36" y="23"/>
                      <a:pt x="39" y="22"/>
                      <a:pt x="42" y="22"/>
                    </a:cubicBezTo>
                    <a:cubicBezTo>
                      <a:pt x="46" y="22"/>
                      <a:pt x="50" y="24"/>
                      <a:pt x="53" y="26"/>
                    </a:cubicBezTo>
                    <a:cubicBezTo>
                      <a:pt x="56" y="29"/>
                      <a:pt x="57" y="32"/>
                      <a:pt x="58" y="36"/>
                    </a:cubicBezTo>
                    <a:cubicBezTo>
                      <a:pt x="58" y="41"/>
                      <a:pt x="57" y="45"/>
                      <a:pt x="54" y="47"/>
                    </a:cubicBezTo>
                    <a:cubicBezTo>
                      <a:pt x="51" y="50"/>
                      <a:pt x="47" y="51"/>
                      <a:pt x="43" y="51"/>
                    </a:cubicBezTo>
                    <a:cubicBezTo>
                      <a:pt x="39" y="51"/>
                      <a:pt x="39" y="51"/>
                      <a:pt x="39" y="51"/>
                    </a:cubicBezTo>
                    <a:cubicBezTo>
                      <a:pt x="34" y="51"/>
                      <a:pt x="30" y="52"/>
                      <a:pt x="28" y="55"/>
                    </a:cubicBezTo>
                    <a:cubicBezTo>
                      <a:pt x="25" y="57"/>
                      <a:pt x="24" y="60"/>
                      <a:pt x="25" y="64"/>
                    </a:cubicBezTo>
                    <a:cubicBezTo>
                      <a:pt x="25" y="67"/>
                      <a:pt x="27" y="70"/>
                      <a:pt x="29" y="73"/>
                    </a:cubicBezTo>
                    <a:cubicBezTo>
                      <a:pt x="32" y="75"/>
                      <a:pt x="35" y="76"/>
                      <a:pt x="39" y="76"/>
                    </a:cubicBezTo>
                    <a:cubicBezTo>
                      <a:pt x="40" y="76"/>
                      <a:pt x="42" y="76"/>
                      <a:pt x="44" y="76"/>
                    </a:cubicBezTo>
                    <a:cubicBezTo>
                      <a:pt x="47" y="75"/>
                      <a:pt x="48" y="75"/>
                      <a:pt x="49" y="75"/>
                    </a:cubicBezTo>
                    <a:cubicBezTo>
                      <a:pt x="55" y="75"/>
                      <a:pt x="60" y="77"/>
                      <a:pt x="63" y="80"/>
                    </a:cubicBezTo>
                    <a:cubicBezTo>
                      <a:pt x="67" y="83"/>
                      <a:pt x="69" y="88"/>
                      <a:pt x="70" y="94"/>
                    </a:cubicBezTo>
                    <a:cubicBezTo>
                      <a:pt x="70" y="98"/>
                      <a:pt x="70" y="102"/>
                      <a:pt x="68" y="105"/>
                    </a:cubicBezTo>
                    <a:cubicBezTo>
                      <a:pt x="67" y="108"/>
                      <a:pt x="64" y="110"/>
                      <a:pt x="62" y="11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65" name="Freeform 84">
                <a:extLst>
                  <a:ext uri="{FF2B5EF4-FFF2-40B4-BE49-F238E27FC236}">
                    <a16:creationId xmlns:a16="http://schemas.microsoft.com/office/drawing/2014/main" id="{27D47C3E-71FC-4505-B815-FBB28B34C5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0733" y="5028653"/>
                <a:ext cx="397579" cy="361435"/>
              </a:xfrm>
              <a:custGeom>
                <a:avLst/>
                <a:gdLst>
                  <a:gd name="T0" fmla="*/ 311 w 349"/>
                  <a:gd name="T1" fmla="*/ 317 h 317"/>
                  <a:gd name="T2" fmla="*/ 74 w 349"/>
                  <a:gd name="T3" fmla="*/ 317 h 317"/>
                  <a:gd name="T4" fmla="*/ 30 w 349"/>
                  <a:gd name="T5" fmla="*/ 277 h 317"/>
                  <a:gd name="T6" fmla="*/ 3 w 349"/>
                  <a:gd name="T7" fmla="*/ 40 h 317"/>
                  <a:gd name="T8" fmla="*/ 38 w 349"/>
                  <a:gd name="T9" fmla="*/ 0 h 317"/>
                  <a:gd name="T10" fmla="*/ 275 w 349"/>
                  <a:gd name="T11" fmla="*/ 0 h 317"/>
                  <a:gd name="T12" fmla="*/ 319 w 349"/>
                  <a:gd name="T13" fmla="*/ 40 h 317"/>
                  <a:gd name="T14" fmla="*/ 346 w 349"/>
                  <a:gd name="T15" fmla="*/ 277 h 317"/>
                  <a:gd name="T16" fmla="*/ 311 w 349"/>
                  <a:gd name="T17" fmla="*/ 317 h 3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9" h="317">
                    <a:moveTo>
                      <a:pt x="311" y="317"/>
                    </a:moveTo>
                    <a:cubicBezTo>
                      <a:pt x="74" y="317"/>
                      <a:pt x="74" y="317"/>
                      <a:pt x="74" y="317"/>
                    </a:cubicBezTo>
                    <a:cubicBezTo>
                      <a:pt x="52" y="317"/>
                      <a:pt x="32" y="299"/>
                      <a:pt x="30" y="277"/>
                    </a:cubicBezTo>
                    <a:cubicBezTo>
                      <a:pt x="3" y="40"/>
                      <a:pt x="3" y="40"/>
                      <a:pt x="3" y="40"/>
                    </a:cubicBezTo>
                    <a:cubicBezTo>
                      <a:pt x="0" y="18"/>
                      <a:pt x="16" y="0"/>
                      <a:pt x="38" y="0"/>
                    </a:cubicBezTo>
                    <a:cubicBezTo>
                      <a:pt x="275" y="0"/>
                      <a:pt x="275" y="0"/>
                      <a:pt x="275" y="0"/>
                    </a:cubicBezTo>
                    <a:cubicBezTo>
                      <a:pt x="297" y="0"/>
                      <a:pt x="317" y="18"/>
                      <a:pt x="319" y="40"/>
                    </a:cubicBezTo>
                    <a:cubicBezTo>
                      <a:pt x="346" y="277"/>
                      <a:pt x="346" y="277"/>
                      <a:pt x="346" y="277"/>
                    </a:cubicBezTo>
                    <a:cubicBezTo>
                      <a:pt x="349" y="299"/>
                      <a:pt x="333" y="317"/>
                      <a:pt x="311" y="317"/>
                    </a:cubicBezTo>
                    <a:close/>
                  </a:path>
                </a:pathLst>
              </a:custGeom>
              <a:solidFill>
                <a:srgbClr val="E5E6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66" name="Freeform 85">
                <a:extLst>
                  <a:ext uri="{FF2B5EF4-FFF2-40B4-BE49-F238E27FC236}">
                    <a16:creationId xmlns:a16="http://schemas.microsoft.com/office/drawing/2014/main" id="{04FA25DD-6A45-44F8-B1B6-E7F510F67F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1936" y="5042508"/>
                <a:ext cx="346376" cy="347580"/>
              </a:xfrm>
              <a:custGeom>
                <a:avLst/>
                <a:gdLst>
                  <a:gd name="T0" fmla="*/ 274 w 304"/>
                  <a:gd name="T1" fmla="*/ 28 h 305"/>
                  <a:gd name="T2" fmla="*/ 301 w 304"/>
                  <a:gd name="T3" fmla="*/ 265 h 305"/>
                  <a:gd name="T4" fmla="*/ 266 w 304"/>
                  <a:gd name="T5" fmla="*/ 305 h 305"/>
                  <a:gd name="T6" fmla="*/ 29 w 304"/>
                  <a:gd name="T7" fmla="*/ 305 h 305"/>
                  <a:gd name="T8" fmla="*/ 0 w 304"/>
                  <a:gd name="T9" fmla="*/ 293 h 305"/>
                  <a:gd name="T10" fmla="*/ 259 w 304"/>
                  <a:gd name="T11" fmla="*/ 0 h 305"/>
                  <a:gd name="T12" fmla="*/ 274 w 304"/>
                  <a:gd name="T13" fmla="*/ 28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4" h="305">
                    <a:moveTo>
                      <a:pt x="274" y="28"/>
                    </a:moveTo>
                    <a:cubicBezTo>
                      <a:pt x="301" y="265"/>
                      <a:pt x="301" y="265"/>
                      <a:pt x="301" y="265"/>
                    </a:cubicBezTo>
                    <a:cubicBezTo>
                      <a:pt x="304" y="287"/>
                      <a:pt x="288" y="305"/>
                      <a:pt x="266" y="305"/>
                    </a:cubicBezTo>
                    <a:cubicBezTo>
                      <a:pt x="29" y="305"/>
                      <a:pt x="29" y="305"/>
                      <a:pt x="29" y="305"/>
                    </a:cubicBezTo>
                    <a:cubicBezTo>
                      <a:pt x="18" y="305"/>
                      <a:pt x="8" y="300"/>
                      <a:pt x="0" y="293"/>
                    </a:cubicBezTo>
                    <a:cubicBezTo>
                      <a:pt x="259" y="0"/>
                      <a:pt x="259" y="0"/>
                      <a:pt x="259" y="0"/>
                    </a:cubicBezTo>
                    <a:cubicBezTo>
                      <a:pt x="267" y="7"/>
                      <a:pt x="273" y="17"/>
                      <a:pt x="274" y="28"/>
                    </a:cubicBezTo>
                    <a:close/>
                  </a:path>
                </a:pathLst>
              </a:custGeom>
              <a:solidFill>
                <a:srgbClr val="DED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67" name="Freeform 86">
                <a:extLst>
                  <a:ext uri="{FF2B5EF4-FFF2-40B4-BE49-F238E27FC236}">
                    <a16:creationId xmlns:a16="http://schemas.microsoft.com/office/drawing/2014/main" id="{57E95501-957E-4BF7-B231-55D9907DE3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4104" y="5131059"/>
                <a:ext cx="120478" cy="154212"/>
              </a:xfrm>
              <a:custGeom>
                <a:avLst/>
                <a:gdLst>
                  <a:gd name="T0" fmla="*/ 100 w 106"/>
                  <a:gd name="T1" fmla="*/ 112 h 135"/>
                  <a:gd name="T2" fmla="*/ 87 w 106"/>
                  <a:gd name="T3" fmla="*/ 108 h 135"/>
                  <a:gd name="T4" fmla="*/ 47 w 106"/>
                  <a:gd name="T5" fmla="*/ 108 h 135"/>
                  <a:gd name="T6" fmla="*/ 48 w 106"/>
                  <a:gd name="T7" fmla="*/ 108 h 135"/>
                  <a:gd name="T8" fmla="*/ 64 w 106"/>
                  <a:gd name="T9" fmla="*/ 91 h 135"/>
                  <a:gd name="T10" fmla="*/ 81 w 106"/>
                  <a:gd name="T11" fmla="*/ 75 h 135"/>
                  <a:gd name="T12" fmla="*/ 91 w 106"/>
                  <a:gd name="T13" fmla="*/ 61 h 135"/>
                  <a:gd name="T14" fmla="*/ 94 w 106"/>
                  <a:gd name="T15" fmla="*/ 39 h 135"/>
                  <a:gd name="T16" fmla="*/ 90 w 106"/>
                  <a:gd name="T17" fmla="*/ 25 h 135"/>
                  <a:gd name="T18" fmla="*/ 80 w 106"/>
                  <a:gd name="T19" fmla="*/ 12 h 135"/>
                  <a:gd name="T20" fmla="*/ 68 w 106"/>
                  <a:gd name="T21" fmla="*/ 4 h 135"/>
                  <a:gd name="T22" fmla="*/ 43 w 106"/>
                  <a:gd name="T23" fmla="*/ 0 h 135"/>
                  <a:gd name="T24" fmla="*/ 23 w 106"/>
                  <a:gd name="T25" fmla="*/ 3 h 135"/>
                  <a:gd name="T26" fmla="*/ 9 w 106"/>
                  <a:gd name="T27" fmla="*/ 12 h 135"/>
                  <a:gd name="T28" fmla="*/ 2 w 106"/>
                  <a:gd name="T29" fmla="*/ 25 h 135"/>
                  <a:gd name="T30" fmla="*/ 1 w 106"/>
                  <a:gd name="T31" fmla="*/ 39 h 135"/>
                  <a:gd name="T32" fmla="*/ 5 w 106"/>
                  <a:gd name="T33" fmla="*/ 49 h 135"/>
                  <a:gd name="T34" fmla="*/ 15 w 106"/>
                  <a:gd name="T35" fmla="*/ 53 h 135"/>
                  <a:gd name="T36" fmla="*/ 25 w 106"/>
                  <a:gd name="T37" fmla="*/ 49 h 135"/>
                  <a:gd name="T38" fmla="*/ 29 w 106"/>
                  <a:gd name="T39" fmla="*/ 39 h 135"/>
                  <a:gd name="T40" fmla="*/ 31 w 106"/>
                  <a:gd name="T41" fmla="*/ 32 h 135"/>
                  <a:gd name="T42" fmla="*/ 45 w 106"/>
                  <a:gd name="T43" fmla="*/ 23 h 135"/>
                  <a:gd name="T44" fmla="*/ 54 w 106"/>
                  <a:gd name="T45" fmla="*/ 26 h 135"/>
                  <a:gd name="T46" fmla="*/ 61 w 106"/>
                  <a:gd name="T47" fmla="*/ 31 h 135"/>
                  <a:gd name="T48" fmla="*/ 64 w 106"/>
                  <a:gd name="T49" fmla="*/ 40 h 135"/>
                  <a:gd name="T50" fmla="*/ 63 w 106"/>
                  <a:gd name="T51" fmla="*/ 49 h 135"/>
                  <a:gd name="T52" fmla="*/ 57 w 106"/>
                  <a:gd name="T53" fmla="*/ 59 h 135"/>
                  <a:gd name="T54" fmla="*/ 47 w 106"/>
                  <a:gd name="T55" fmla="*/ 69 h 135"/>
                  <a:gd name="T56" fmla="*/ 35 w 106"/>
                  <a:gd name="T57" fmla="*/ 80 h 135"/>
                  <a:gd name="T58" fmla="*/ 16 w 106"/>
                  <a:gd name="T59" fmla="*/ 101 h 135"/>
                  <a:gd name="T60" fmla="*/ 11 w 106"/>
                  <a:gd name="T61" fmla="*/ 110 h 135"/>
                  <a:gd name="T62" fmla="*/ 9 w 106"/>
                  <a:gd name="T63" fmla="*/ 120 h 135"/>
                  <a:gd name="T64" fmla="*/ 15 w 106"/>
                  <a:gd name="T65" fmla="*/ 131 h 135"/>
                  <a:gd name="T66" fmla="*/ 28 w 106"/>
                  <a:gd name="T67" fmla="*/ 135 h 135"/>
                  <a:gd name="T68" fmla="*/ 93 w 106"/>
                  <a:gd name="T69" fmla="*/ 135 h 135"/>
                  <a:gd name="T70" fmla="*/ 103 w 106"/>
                  <a:gd name="T71" fmla="*/ 131 h 135"/>
                  <a:gd name="T72" fmla="*/ 106 w 106"/>
                  <a:gd name="T73" fmla="*/ 122 h 135"/>
                  <a:gd name="T74" fmla="*/ 100 w 106"/>
                  <a:gd name="T75" fmla="*/ 112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06" h="135">
                    <a:moveTo>
                      <a:pt x="100" y="112"/>
                    </a:moveTo>
                    <a:cubicBezTo>
                      <a:pt x="97" y="110"/>
                      <a:pt x="92" y="108"/>
                      <a:pt x="87" y="108"/>
                    </a:cubicBezTo>
                    <a:cubicBezTo>
                      <a:pt x="47" y="108"/>
                      <a:pt x="47" y="108"/>
                      <a:pt x="47" y="108"/>
                    </a:cubicBezTo>
                    <a:cubicBezTo>
                      <a:pt x="47" y="108"/>
                      <a:pt x="48" y="108"/>
                      <a:pt x="48" y="108"/>
                    </a:cubicBezTo>
                    <a:cubicBezTo>
                      <a:pt x="51" y="104"/>
                      <a:pt x="56" y="98"/>
                      <a:pt x="64" y="91"/>
                    </a:cubicBezTo>
                    <a:cubicBezTo>
                      <a:pt x="72" y="84"/>
                      <a:pt x="77" y="79"/>
                      <a:pt x="81" y="75"/>
                    </a:cubicBezTo>
                    <a:cubicBezTo>
                      <a:pt x="84" y="72"/>
                      <a:pt x="88" y="67"/>
                      <a:pt x="91" y="61"/>
                    </a:cubicBezTo>
                    <a:cubicBezTo>
                      <a:pt x="94" y="54"/>
                      <a:pt x="95" y="47"/>
                      <a:pt x="94" y="39"/>
                    </a:cubicBezTo>
                    <a:cubicBezTo>
                      <a:pt x="94" y="34"/>
                      <a:pt x="92" y="29"/>
                      <a:pt x="90" y="25"/>
                    </a:cubicBezTo>
                    <a:cubicBezTo>
                      <a:pt x="87" y="20"/>
                      <a:pt x="84" y="16"/>
                      <a:pt x="80" y="12"/>
                    </a:cubicBezTo>
                    <a:cubicBezTo>
                      <a:pt x="77" y="9"/>
                      <a:pt x="72" y="6"/>
                      <a:pt x="68" y="4"/>
                    </a:cubicBezTo>
                    <a:cubicBezTo>
                      <a:pt x="61" y="1"/>
                      <a:pt x="52" y="0"/>
                      <a:pt x="43" y="0"/>
                    </a:cubicBezTo>
                    <a:cubicBezTo>
                      <a:pt x="35" y="0"/>
                      <a:pt x="29" y="1"/>
                      <a:pt x="23" y="3"/>
                    </a:cubicBezTo>
                    <a:cubicBezTo>
                      <a:pt x="17" y="5"/>
                      <a:pt x="13" y="9"/>
                      <a:pt x="9" y="12"/>
                    </a:cubicBezTo>
                    <a:cubicBezTo>
                      <a:pt x="6" y="16"/>
                      <a:pt x="3" y="21"/>
                      <a:pt x="2" y="25"/>
                    </a:cubicBezTo>
                    <a:cubicBezTo>
                      <a:pt x="1" y="30"/>
                      <a:pt x="0" y="35"/>
                      <a:pt x="1" y="39"/>
                    </a:cubicBezTo>
                    <a:cubicBezTo>
                      <a:pt x="1" y="43"/>
                      <a:pt x="3" y="47"/>
                      <a:pt x="5" y="49"/>
                    </a:cubicBezTo>
                    <a:cubicBezTo>
                      <a:pt x="8" y="52"/>
                      <a:pt x="12" y="53"/>
                      <a:pt x="15" y="53"/>
                    </a:cubicBezTo>
                    <a:cubicBezTo>
                      <a:pt x="20" y="53"/>
                      <a:pt x="23" y="51"/>
                      <a:pt x="25" y="49"/>
                    </a:cubicBezTo>
                    <a:cubicBezTo>
                      <a:pt x="26" y="46"/>
                      <a:pt x="28" y="43"/>
                      <a:pt x="29" y="39"/>
                    </a:cubicBezTo>
                    <a:cubicBezTo>
                      <a:pt x="30" y="33"/>
                      <a:pt x="31" y="32"/>
                      <a:pt x="31" y="32"/>
                    </a:cubicBezTo>
                    <a:cubicBezTo>
                      <a:pt x="34" y="26"/>
                      <a:pt x="39" y="23"/>
                      <a:pt x="45" y="23"/>
                    </a:cubicBezTo>
                    <a:cubicBezTo>
                      <a:pt x="48" y="23"/>
                      <a:pt x="51" y="24"/>
                      <a:pt x="54" y="26"/>
                    </a:cubicBezTo>
                    <a:cubicBezTo>
                      <a:pt x="57" y="27"/>
                      <a:pt x="59" y="29"/>
                      <a:pt x="61" y="31"/>
                    </a:cubicBezTo>
                    <a:cubicBezTo>
                      <a:pt x="63" y="34"/>
                      <a:pt x="64" y="37"/>
                      <a:pt x="64" y="40"/>
                    </a:cubicBezTo>
                    <a:cubicBezTo>
                      <a:pt x="65" y="43"/>
                      <a:pt x="64" y="46"/>
                      <a:pt x="63" y="49"/>
                    </a:cubicBezTo>
                    <a:cubicBezTo>
                      <a:pt x="62" y="52"/>
                      <a:pt x="60" y="56"/>
                      <a:pt x="57" y="59"/>
                    </a:cubicBezTo>
                    <a:cubicBezTo>
                      <a:pt x="55" y="62"/>
                      <a:pt x="51" y="65"/>
                      <a:pt x="47" y="69"/>
                    </a:cubicBezTo>
                    <a:cubicBezTo>
                      <a:pt x="44" y="71"/>
                      <a:pt x="40" y="74"/>
                      <a:pt x="35" y="80"/>
                    </a:cubicBezTo>
                    <a:cubicBezTo>
                      <a:pt x="29" y="86"/>
                      <a:pt x="23" y="93"/>
                      <a:pt x="16" y="101"/>
                    </a:cubicBezTo>
                    <a:cubicBezTo>
                      <a:pt x="14" y="104"/>
                      <a:pt x="12" y="107"/>
                      <a:pt x="11" y="110"/>
                    </a:cubicBezTo>
                    <a:cubicBezTo>
                      <a:pt x="10" y="114"/>
                      <a:pt x="9" y="117"/>
                      <a:pt x="9" y="120"/>
                    </a:cubicBezTo>
                    <a:cubicBezTo>
                      <a:pt x="10" y="124"/>
                      <a:pt x="12" y="128"/>
                      <a:pt x="15" y="131"/>
                    </a:cubicBezTo>
                    <a:cubicBezTo>
                      <a:pt x="19" y="134"/>
                      <a:pt x="23" y="135"/>
                      <a:pt x="28" y="135"/>
                    </a:cubicBezTo>
                    <a:cubicBezTo>
                      <a:pt x="93" y="135"/>
                      <a:pt x="93" y="135"/>
                      <a:pt x="93" y="135"/>
                    </a:cubicBezTo>
                    <a:cubicBezTo>
                      <a:pt x="97" y="135"/>
                      <a:pt x="101" y="134"/>
                      <a:pt x="103" y="131"/>
                    </a:cubicBezTo>
                    <a:cubicBezTo>
                      <a:pt x="105" y="129"/>
                      <a:pt x="106" y="126"/>
                      <a:pt x="106" y="122"/>
                    </a:cubicBezTo>
                    <a:cubicBezTo>
                      <a:pt x="105" y="118"/>
                      <a:pt x="103" y="114"/>
                      <a:pt x="100" y="112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68" name="Freeform 87">
                <a:extLst>
                  <a:ext uri="{FF2B5EF4-FFF2-40B4-BE49-F238E27FC236}">
                    <a16:creationId xmlns:a16="http://schemas.microsoft.com/office/drawing/2014/main" id="{559E25E8-FE87-4F07-9AB4-2D44C61C3F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8196" y="5131059"/>
                <a:ext cx="90961" cy="156020"/>
              </a:xfrm>
              <a:custGeom>
                <a:avLst/>
                <a:gdLst>
                  <a:gd name="T0" fmla="*/ 54 w 80"/>
                  <a:gd name="T1" fmla="*/ 133 h 137"/>
                  <a:gd name="T2" fmla="*/ 65 w 80"/>
                  <a:gd name="T3" fmla="*/ 137 h 137"/>
                  <a:gd name="T4" fmla="*/ 78 w 80"/>
                  <a:gd name="T5" fmla="*/ 117 h 137"/>
                  <a:gd name="T6" fmla="*/ 66 w 80"/>
                  <a:gd name="T7" fmla="*/ 16 h 137"/>
                  <a:gd name="T8" fmla="*/ 62 w 80"/>
                  <a:gd name="T9" fmla="*/ 4 h 137"/>
                  <a:gd name="T10" fmla="*/ 51 w 80"/>
                  <a:gd name="T11" fmla="*/ 0 h 137"/>
                  <a:gd name="T12" fmla="*/ 44 w 80"/>
                  <a:gd name="T13" fmla="*/ 2 h 137"/>
                  <a:gd name="T14" fmla="*/ 38 w 80"/>
                  <a:gd name="T15" fmla="*/ 11 h 137"/>
                  <a:gd name="T16" fmla="*/ 29 w 80"/>
                  <a:gd name="T17" fmla="*/ 23 h 137"/>
                  <a:gd name="T18" fmla="*/ 13 w 80"/>
                  <a:gd name="T19" fmla="*/ 33 h 137"/>
                  <a:gd name="T20" fmla="*/ 4 w 80"/>
                  <a:gd name="T21" fmla="*/ 39 h 137"/>
                  <a:gd name="T22" fmla="*/ 1 w 80"/>
                  <a:gd name="T23" fmla="*/ 48 h 137"/>
                  <a:gd name="T24" fmla="*/ 5 w 80"/>
                  <a:gd name="T25" fmla="*/ 56 h 137"/>
                  <a:gd name="T26" fmla="*/ 14 w 80"/>
                  <a:gd name="T27" fmla="*/ 60 h 137"/>
                  <a:gd name="T28" fmla="*/ 40 w 80"/>
                  <a:gd name="T29" fmla="*/ 46 h 137"/>
                  <a:gd name="T30" fmla="*/ 48 w 80"/>
                  <a:gd name="T31" fmla="*/ 120 h 137"/>
                  <a:gd name="T32" fmla="*/ 54 w 80"/>
                  <a:gd name="T33" fmla="*/ 133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0" h="137">
                    <a:moveTo>
                      <a:pt x="54" y="133"/>
                    </a:moveTo>
                    <a:cubicBezTo>
                      <a:pt x="57" y="136"/>
                      <a:pt x="61" y="137"/>
                      <a:pt x="65" y="137"/>
                    </a:cubicBezTo>
                    <a:cubicBezTo>
                      <a:pt x="72" y="137"/>
                      <a:pt x="80" y="134"/>
                      <a:pt x="78" y="117"/>
                    </a:cubicBezTo>
                    <a:cubicBezTo>
                      <a:pt x="66" y="16"/>
                      <a:pt x="66" y="16"/>
                      <a:pt x="66" y="16"/>
                    </a:cubicBezTo>
                    <a:cubicBezTo>
                      <a:pt x="66" y="11"/>
                      <a:pt x="64" y="7"/>
                      <a:pt x="62" y="4"/>
                    </a:cubicBezTo>
                    <a:cubicBezTo>
                      <a:pt x="59" y="1"/>
                      <a:pt x="55" y="0"/>
                      <a:pt x="51" y="0"/>
                    </a:cubicBezTo>
                    <a:cubicBezTo>
                      <a:pt x="48" y="0"/>
                      <a:pt x="45" y="0"/>
                      <a:pt x="44" y="2"/>
                    </a:cubicBezTo>
                    <a:cubicBezTo>
                      <a:pt x="43" y="3"/>
                      <a:pt x="42" y="5"/>
                      <a:pt x="38" y="11"/>
                    </a:cubicBezTo>
                    <a:cubicBezTo>
                      <a:pt x="35" y="15"/>
                      <a:pt x="32" y="19"/>
                      <a:pt x="29" y="23"/>
                    </a:cubicBezTo>
                    <a:cubicBezTo>
                      <a:pt x="25" y="26"/>
                      <a:pt x="20" y="30"/>
                      <a:pt x="13" y="33"/>
                    </a:cubicBezTo>
                    <a:cubicBezTo>
                      <a:pt x="9" y="35"/>
                      <a:pt x="5" y="37"/>
                      <a:pt x="4" y="39"/>
                    </a:cubicBezTo>
                    <a:cubicBezTo>
                      <a:pt x="2" y="40"/>
                      <a:pt x="0" y="43"/>
                      <a:pt x="1" y="48"/>
                    </a:cubicBezTo>
                    <a:cubicBezTo>
                      <a:pt x="1" y="51"/>
                      <a:pt x="3" y="54"/>
                      <a:pt x="5" y="56"/>
                    </a:cubicBezTo>
                    <a:cubicBezTo>
                      <a:pt x="8" y="59"/>
                      <a:pt x="11" y="60"/>
                      <a:pt x="14" y="60"/>
                    </a:cubicBezTo>
                    <a:cubicBezTo>
                      <a:pt x="18" y="60"/>
                      <a:pt x="24" y="59"/>
                      <a:pt x="40" y="46"/>
                    </a:cubicBezTo>
                    <a:cubicBezTo>
                      <a:pt x="48" y="120"/>
                      <a:pt x="48" y="120"/>
                      <a:pt x="48" y="120"/>
                    </a:cubicBezTo>
                    <a:cubicBezTo>
                      <a:pt x="49" y="126"/>
                      <a:pt x="51" y="130"/>
                      <a:pt x="54" y="133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69" name="Freeform 88">
                <a:extLst>
                  <a:ext uri="{FF2B5EF4-FFF2-40B4-BE49-F238E27FC236}">
                    <a16:creationId xmlns:a16="http://schemas.microsoft.com/office/drawing/2014/main" id="{4206C521-BB5F-4BCF-9F52-2557178A50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2915" y="5028653"/>
                <a:ext cx="396374" cy="361435"/>
              </a:xfrm>
              <a:custGeom>
                <a:avLst/>
                <a:gdLst>
                  <a:gd name="T0" fmla="*/ 310 w 348"/>
                  <a:gd name="T1" fmla="*/ 317 h 317"/>
                  <a:gd name="T2" fmla="*/ 74 w 348"/>
                  <a:gd name="T3" fmla="*/ 317 h 317"/>
                  <a:gd name="T4" fmla="*/ 30 w 348"/>
                  <a:gd name="T5" fmla="*/ 277 h 317"/>
                  <a:gd name="T6" fmla="*/ 3 w 348"/>
                  <a:gd name="T7" fmla="*/ 40 h 317"/>
                  <a:gd name="T8" fmla="*/ 38 w 348"/>
                  <a:gd name="T9" fmla="*/ 0 h 317"/>
                  <a:gd name="T10" fmla="*/ 275 w 348"/>
                  <a:gd name="T11" fmla="*/ 0 h 317"/>
                  <a:gd name="T12" fmla="*/ 319 w 348"/>
                  <a:gd name="T13" fmla="*/ 40 h 317"/>
                  <a:gd name="T14" fmla="*/ 346 w 348"/>
                  <a:gd name="T15" fmla="*/ 277 h 317"/>
                  <a:gd name="T16" fmla="*/ 310 w 348"/>
                  <a:gd name="T17" fmla="*/ 317 h 3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8" h="317">
                    <a:moveTo>
                      <a:pt x="310" y="317"/>
                    </a:moveTo>
                    <a:cubicBezTo>
                      <a:pt x="74" y="317"/>
                      <a:pt x="74" y="317"/>
                      <a:pt x="74" y="317"/>
                    </a:cubicBezTo>
                    <a:cubicBezTo>
                      <a:pt x="52" y="317"/>
                      <a:pt x="32" y="299"/>
                      <a:pt x="30" y="277"/>
                    </a:cubicBezTo>
                    <a:cubicBezTo>
                      <a:pt x="3" y="40"/>
                      <a:pt x="3" y="40"/>
                      <a:pt x="3" y="40"/>
                    </a:cubicBezTo>
                    <a:cubicBezTo>
                      <a:pt x="0" y="18"/>
                      <a:pt x="16" y="0"/>
                      <a:pt x="38" y="0"/>
                    </a:cubicBezTo>
                    <a:cubicBezTo>
                      <a:pt x="275" y="0"/>
                      <a:pt x="275" y="0"/>
                      <a:pt x="275" y="0"/>
                    </a:cubicBezTo>
                    <a:cubicBezTo>
                      <a:pt x="297" y="0"/>
                      <a:pt x="317" y="18"/>
                      <a:pt x="319" y="40"/>
                    </a:cubicBezTo>
                    <a:cubicBezTo>
                      <a:pt x="346" y="277"/>
                      <a:pt x="346" y="277"/>
                      <a:pt x="346" y="277"/>
                    </a:cubicBezTo>
                    <a:cubicBezTo>
                      <a:pt x="348" y="299"/>
                      <a:pt x="333" y="317"/>
                      <a:pt x="310" y="317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70" name="Freeform 89">
                <a:extLst>
                  <a:ext uri="{FF2B5EF4-FFF2-40B4-BE49-F238E27FC236}">
                    <a16:creationId xmlns:a16="http://schemas.microsoft.com/office/drawing/2014/main" id="{10F4B060-D60B-406C-86AF-D805AD2BB0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02913" y="5042508"/>
                <a:ext cx="346376" cy="347580"/>
              </a:xfrm>
              <a:custGeom>
                <a:avLst/>
                <a:gdLst>
                  <a:gd name="T0" fmla="*/ 275 w 304"/>
                  <a:gd name="T1" fmla="*/ 28 h 305"/>
                  <a:gd name="T2" fmla="*/ 302 w 304"/>
                  <a:gd name="T3" fmla="*/ 265 h 305"/>
                  <a:gd name="T4" fmla="*/ 267 w 304"/>
                  <a:gd name="T5" fmla="*/ 305 h 305"/>
                  <a:gd name="T6" fmla="*/ 30 w 304"/>
                  <a:gd name="T7" fmla="*/ 305 h 305"/>
                  <a:gd name="T8" fmla="*/ 0 w 304"/>
                  <a:gd name="T9" fmla="*/ 293 h 305"/>
                  <a:gd name="T10" fmla="*/ 260 w 304"/>
                  <a:gd name="T11" fmla="*/ 0 h 305"/>
                  <a:gd name="T12" fmla="*/ 275 w 304"/>
                  <a:gd name="T13" fmla="*/ 28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4" h="305">
                    <a:moveTo>
                      <a:pt x="275" y="28"/>
                    </a:moveTo>
                    <a:cubicBezTo>
                      <a:pt x="302" y="265"/>
                      <a:pt x="302" y="265"/>
                      <a:pt x="302" y="265"/>
                    </a:cubicBezTo>
                    <a:cubicBezTo>
                      <a:pt x="304" y="287"/>
                      <a:pt x="289" y="305"/>
                      <a:pt x="267" y="305"/>
                    </a:cubicBezTo>
                    <a:cubicBezTo>
                      <a:pt x="30" y="305"/>
                      <a:pt x="30" y="305"/>
                      <a:pt x="30" y="305"/>
                    </a:cubicBezTo>
                    <a:cubicBezTo>
                      <a:pt x="19" y="305"/>
                      <a:pt x="9" y="300"/>
                      <a:pt x="0" y="293"/>
                    </a:cubicBezTo>
                    <a:cubicBezTo>
                      <a:pt x="260" y="0"/>
                      <a:pt x="260" y="0"/>
                      <a:pt x="260" y="0"/>
                    </a:cubicBezTo>
                    <a:cubicBezTo>
                      <a:pt x="268" y="7"/>
                      <a:pt x="274" y="17"/>
                      <a:pt x="275" y="28"/>
                    </a:cubicBezTo>
                    <a:close/>
                  </a:path>
                </a:pathLst>
              </a:custGeom>
              <a:solidFill>
                <a:srgbClr val="4849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71" name="Freeform 90">
                <a:extLst>
                  <a:ext uri="{FF2B5EF4-FFF2-40B4-BE49-F238E27FC236}">
                    <a16:creationId xmlns:a16="http://schemas.microsoft.com/office/drawing/2014/main" id="{F0B70454-8F8D-4B19-AF66-B9EF73AEF8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32430" y="5131059"/>
                <a:ext cx="121081" cy="154212"/>
              </a:xfrm>
              <a:custGeom>
                <a:avLst/>
                <a:gdLst>
                  <a:gd name="T0" fmla="*/ 100 w 106"/>
                  <a:gd name="T1" fmla="*/ 112 h 135"/>
                  <a:gd name="T2" fmla="*/ 87 w 106"/>
                  <a:gd name="T3" fmla="*/ 109 h 135"/>
                  <a:gd name="T4" fmla="*/ 47 w 106"/>
                  <a:gd name="T5" fmla="*/ 109 h 135"/>
                  <a:gd name="T6" fmla="*/ 48 w 106"/>
                  <a:gd name="T7" fmla="*/ 108 h 135"/>
                  <a:gd name="T8" fmla="*/ 64 w 106"/>
                  <a:gd name="T9" fmla="*/ 91 h 135"/>
                  <a:gd name="T10" fmla="*/ 81 w 106"/>
                  <a:gd name="T11" fmla="*/ 75 h 135"/>
                  <a:gd name="T12" fmla="*/ 91 w 106"/>
                  <a:gd name="T13" fmla="*/ 61 h 135"/>
                  <a:gd name="T14" fmla="*/ 94 w 106"/>
                  <a:gd name="T15" fmla="*/ 39 h 135"/>
                  <a:gd name="T16" fmla="*/ 90 w 106"/>
                  <a:gd name="T17" fmla="*/ 25 h 135"/>
                  <a:gd name="T18" fmla="*/ 81 w 106"/>
                  <a:gd name="T19" fmla="*/ 13 h 135"/>
                  <a:gd name="T20" fmla="*/ 68 w 106"/>
                  <a:gd name="T21" fmla="*/ 4 h 135"/>
                  <a:gd name="T22" fmla="*/ 43 w 106"/>
                  <a:gd name="T23" fmla="*/ 0 h 135"/>
                  <a:gd name="T24" fmla="*/ 23 w 106"/>
                  <a:gd name="T25" fmla="*/ 3 h 135"/>
                  <a:gd name="T26" fmla="*/ 9 w 106"/>
                  <a:gd name="T27" fmla="*/ 13 h 135"/>
                  <a:gd name="T28" fmla="*/ 2 w 106"/>
                  <a:gd name="T29" fmla="*/ 25 h 135"/>
                  <a:gd name="T30" fmla="*/ 1 w 106"/>
                  <a:gd name="T31" fmla="*/ 39 h 135"/>
                  <a:gd name="T32" fmla="*/ 6 w 106"/>
                  <a:gd name="T33" fmla="*/ 49 h 135"/>
                  <a:gd name="T34" fmla="*/ 15 w 106"/>
                  <a:gd name="T35" fmla="*/ 53 h 135"/>
                  <a:gd name="T36" fmla="*/ 25 w 106"/>
                  <a:gd name="T37" fmla="*/ 49 h 135"/>
                  <a:gd name="T38" fmla="*/ 29 w 106"/>
                  <a:gd name="T39" fmla="*/ 39 h 135"/>
                  <a:gd name="T40" fmla="*/ 31 w 106"/>
                  <a:gd name="T41" fmla="*/ 32 h 135"/>
                  <a:gd name="T42" fmla="*/ 45 w 106"/>
                  <a:gd name="T43" fmla="*/ 24 h 135"/>
                  <a:gd name="T44" fmla="*/ 54 w 106"/>
                  <a:gd name="T45" fmla="*/ 26 h 135"/>
                  <a:gd name="T46" fmla="*/ 61 w 106"/>
                  <a:gd name="T47" fmla="*/ 31 h 135"/>
                  <a:gd name="T48" fmla="*/ 64 w 106"/>
                  <a:gd name="T49" fmla="*/ 40 h 135"/>
                  <a:gd name="T50" fmla="*/ 63 w 106"/>
                  <a:gd name="T51" fmla="*/ 49 h 135"/>
                  <a:gd name="T52" fmla="*/ 57 w 106"/>
                  <a:gd name="T53" fmla="*/ 59 h 135"/>
                  <a:gd name="T54" fmla="*/ 47 w 106"/>
                  <a:gd name="T55" fmla="*/ 69 h 135"/>
                  <a:gd name="T56" fmla="*/ 35 w 106"/>
                  <a:gd name="T57" fmla="*/ 81 h 135"/>
                  <a:gd name="T58" fmla="*/ 16 w 106"/>
                  <a:gd name="T59" fmla="*/ 101 h 135"/>
                  <a:gd name="T60" fmla="*/ 11 w 106"/>
                  <a:gd name="T61" fmla="*/ 111 h 135"/>
                  <a:gd name="T62" fmla="*/ 9 w 106"/>
                  <a:gd name="T63" fmla="*/ 120 h 135"/>
                  <a:gd name="T64" fmla="*/ 15 w 106"/>
                  <a:gd name="T65" fmla="*/ 131 h 135"/>
                  <a:gd name="T66" fmla="*/ 28 w 106"/>
                  <a:gd name="T67" fmla="*/ 135 h 135"/>
                  <a:gd name="T68" fmla="*/ 93 w 106"/>
                  <a:gd name="T69" fmla="*/ 135 h 135"/>
                  <a:gd name="T70" fmla="*/ 103 w 106"/>
                  <a:gd name="T71" fmla="*/ 131 h 135"/>
                  <a:gd name="T72" fmla="*/ 106 w 106"/>
                  <a:gd name="T73" fmla="*/ 122 h 135"/>
                  <a:gd name="T74" fmla="*/ 100 w 106"/>
                  <a:gd name="T75" fmla="*/ 112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06" h="135">
                    <a:moveTo>
                      <a:pt x="100" y="112"/>
                    </a:moveTo>
                    <a:cubicBezTo>
                      <a:pt x="97" y="110"/>
                      <a:pt x="93" y="109"/>
                      <a:pt x="87" y="109"/>
                    </a:cubicBezTo>
                    <a:cubicBezTo>
                      <a:pt x="47" y="109"/>
                      <a:pt x="47" y="109"/>
                      <a:pt x="47" y="109"/>
                    </a:cubicBezTo>
                    <a:cubicBezTo>
                      <a:pt x="48" y="108"/>
                      <a:pt x="48" y="108"/>
                      <a:pt x="48" y="108"/>
                    </a:cubicBezTo>
                    <a:cubicBezTo>
                      <a:pt x="51" y="104"/>
                      <a:pt x="56" y="99"/>
                      <a:pt x="64" y="91"/>
                    </a:cubicBezTo>
                    <a:cubicBezTo>
                      <a:pt x="72" y="84"/>
                      <a:pt x="78" y="79"/>
                      <a:pt x="81" y="75"/>
                    </a:cubicBezTo>
                    <a:cubicBezTo>
                      <a:pt x="85" y="72"/>
                      <a:pt x="88" y="67"/>
                      <a:pt x="91" y="61"/>
                    </a:cubicBezTo>
                    <a:cubicBezTo>
                      <a:pt x="94" y="54"/>
                      <a:pt x="95" y="47"/>
                      <a:pt x="94" y="39"/>
                    </a:cubicBezTo>
                    <a:cubicBezTo>
                      <a:pt x="94" y="34"/>
                      <a:pt x="92" y="30"/>
                      <a:pt x="90" y="25"/>
                    </a:cubicBezTo>
                    <a:cubicBezTo>
                      <a:pt x="87" y="20"/>
                      <a:pt x="84" y="16"/>
                      <a:pt x="81" y="13"/>
                    </a:cubicBezTo>
                    <a:cubicBezTo>
                      <a:pt x="77" y="9"/>
                      <a:pt x="73" y="6"/>
                      <a:pt x="68" y="4"/>
                    </a:cubicBezTo>
                    <a:cubicBezTo>
                      <a:pt x="61" y="1"/>
                      <a:pt x="53" y="0"/>
                      <a:pt x="43" y="0"/>
                    </a:cubicBezTo>
                    <a:cubicBezTo>
                      <a:pt x="35" y="0"/>
                      <a:pt x="29" y="1"/>
                      <a:pt x="23" y="3"/>
                    </a:cubicBezTo>
                    <a:cubicBezTo>
                      <a:pt x="17" y="6"/>
                      <a:pt x="13" y="9"/>
                      <a:pt x="9" y="13"/>
                    </a:cubicBezTo>
                    <a:cubicBezTo>
                      <a:pt x="6" y="16"/>
                      <a:pt x="3" y="21"/>
                      <a:pt x="2" y="25"/>
                    </a:cubicBezTo>
                    <a:cubicBezTo>
                      <a:pt x="1" y="30"/>
                      <a:pt x="0" y="35"/>
                      <a:pt x="1" y="39"/>
                    </a:cubicBezTo>
                    <a:cubicBezTo>
                      <a:pt x="1" y="43"/>
                      <a:pt x="3" y="47"/>
                      <a:pt x="6" y="49"/>
                    </a:cubicBezTo>
                    <a:cubicBezTo>
                      <a:pt x="8" y="52"/>
                      <a:pt x="12" y="53"/>
                      <a:pt x="15" y="53"/>
                    </a:cubicBezTo>
                    <a:cubicBezTo>
                      <a:pt x="20" y="53"/>
                      <a:pt x="23" y="52"/>
                      <a:pt x="25" y="49"/>
                    </a:cubicBezTo>
                    <a:cubicBezTo>
                      <a:pt x="27" y="46"/>
                      <a:pt x="28" y="43"/>
                      <a:pt x="29" y="39"/>
                    </a:cubicBezTo>
                    <a:cubicBezTo>
                      <a:pt x="30" y="34"/>
                      <a:pt x="31" y="33"/>
                      <a:pt x="31" y="32"/>
                    </a:cubicBezTo>
                    <a:cubicBezTo>
                      <a:pt x="34" y="26"/>
                      <a:pt x="39" y="24"/>
                      <a:pt x="45" y="24"/>
                    </a:cubicBezTo>
                    <a:cubicBezTo>
                      <a:pt x="48" y="24"/>
                      <a:pt x="51" y="24"/>
                      <a:pt x="54" y="26"/>
                    </a:cubicBezTo>
                    <a:cubicBezTo>
                      <a:pt x="57" y="27"/>
                      <a:pt x="59" y="29"/>
                      <a:pt x="61" y="31"/>
                    </a:cubicBezTo>
                    <a:cubicBezTo>
                      <a:pt x="63" y="34"/>
                      <a:pt x="64" y="37"/>
                      <a:pt x="64" y="40"/>
                    </a:cubicBezTo>
                    <a:cubicBezTo>
                      <a:pt x="65" y="43"/>
                      <a:pt x="64" y="46"/>
                      <a:pt x="63" y="49"/>
                    </a:cubicBezTo>
                    <a:cubicBezTo>
                      <a:pt x="62" y="53"/>
                      <a:pt x="60" y="56"/>
                      <a:pt x="57" y="59"/>
                    </a:cubicBezTo>
                    <a:cubicBezTo>
                      <a:pt x="55" y="62"/>
                      <a:pt x="51" y="66"/>
                      <a:pt x="47" y="69"/>
                    </a:cubicBezTo>
                    <a:cubicBezTo>
                      <a:pt x="44" y="71"/>
                      <a:pt x="40" y="75"/>
                      <a:pt x="35" y="81"/>
                    </a:cubicBezTo>
                    <a:cubicBezTo>
                      <a:pt x="29" y="86"/>
                      <a:pt x="23" y="93"/>
                      <a:pt x="16" y="101"/>
                    </a:cubicBezTo>
                    <a:cubicBezTo>
                      <a:pt x="14" y="104"/>
                      <a:pt x="12" y="107"/>
                      <a:pt x="11" y="111"/>
                    </a:cubicBezTo>
                    <a:cubicBezTo>
                      <a:pt x="10" y="114"/>
                      <a:pt x="9" y="118"/>
                      <a:pt x="9" y="120"/>
                    </a:cubicBezTo>
                    <a:cubicBezTo>
                      <a:pt x="10" y="124"/>
                      <a:pt x="12" y="128"/>
                      <a:pt x="15" y="131"/>
                    </a:cubicBezTo>
                    <a:cubicBezTo>
                      <a:pt x="19" y="134"/>
                      <a:pt x="23" y="135"/>
                      <a:pt x="28" y="135"/>
                    </a:cubicBezTo>
                    <a:cubicBezTo>
                      <a:pt x="93" y="135"/>
                      <a:pt x="93" y="135"/>
                      <a:pt x="93" y="135"/>
                    </a:cubicBezTo>
                    <a:cubicBezTo>
                      <a:pt x="98" y="135"/>
                      <a:pt x="101" y="134"/>
                      <a:pt x="103" y="131"/>
                    </a:cubicBezTo>
                    <a:cubicBezTo>
                      <a:pt x="105" y="129"/>
                      <a:pt x="106" y="126"/>
                      <a:pt x="106" y="122"/>
                    </a:cubicBezTo>
                    <a:cubicBezTo>
                      <a:pt x="105" y="118"/>
                      <a:pt x="103" y="115"/>
                      <a:pt x="100" y="11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72" name="Freeform 91">
                <a:extLst>
                  <a:ext uri="{FF2B5EF4-FFF2-40B4-BE49-F238E27FC236}">
                    <a16:creationId xmlns:a16="http://schemas.microsoft.com/office/drawing/2014/main" id="{85BF6569-6855-4615-8C2B-49622B76293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655318" y="5131059"/>
                <a:ext cx="113250" cy="156020"/>
              </a:xfrm>
              <a:custGeom>
                <a:avLst/>
                <a:gdLst>
                  <a:gd name="T0" fmla="*/ 30 w 99"/>
                  <a:gd name="T1" fmla="*/ 129 h 137"/>
                  <a:gd name="T2" fmla="*/ 57 w 99"/>
                  <a:gd name="T3" fmla="*/ 137 h 137"/>
                  <a:gd name="T4" fmla="*/ 79 w 99"/>
                  <a:gd name="T5" fmla="*/ 131 h 137"/>
                  <a:gd name="T6" fmla="*/ 94 w 99"/>
                  <a:gd name="T7" fmla="*/ 114 h 137"/>
                  <a:gd name="T8" fmla="*/ 98 w 99"/>
                  <a:gd name="T9" fmla="*/ 94 h 137"/>
                  <a:gd name="T10" fmla="*/ 97 w 99"/>
                  <a:gd name="T11" fmla="*/ 69 h 137"/>
                  <a:gd name="T12" fmla="*/ 85 w 99"/>
                  <a:gd name="T13" fmla="*/ 27 h 137"/>
                  <a:gd name="T14" fmla="*/ 74 w 99"/>
                  <a:gd name="T15" fmla="*/ 12 h 137"/>
                  <a:gd name="T16" fmla="*/ 59 w 99"/>
                  <a:gd name="T17" fmla="*/ 3 h 137"/>
                  <a:gd name="T18" fmla="*/ 41 w 99"/>
                  <a:gd name="T19" fmla="*/ 0 h 137"/>
                  <a:gd name="T20" fmla="*/ 16 w 99"/>
                  <a:gd name="T21" fmla="*/ 7 h 137"/>
                  <a:gd name="T22" fmla="*/ 2 w 99"/>
                  <a:gd name="T23" fmla="*/ 27 h 137"/>
                  <a:gd name="T24" fmla="*/ 0 w 99"/>
                  <a:gd name="T25" fmla="*/ 46 h 137"/>
                  <a:gd name="T26" fmla="*/ 1 w 99"/>
                  <a:gd name="T27" fmla="*/ 71 h 137"/>
                  <a:gd name="T28" fmla="*/ 5 w 99"/>
                  <a:gd name="T29" fmla="*/ 90 h 137"/>
                  <a:gd name="T30" fmla="*/ 11 w 99"/>
                  <a:gd name="T31" fmla="*/ 107 h 137"/>
                  <a:gd name="T32" fmla="*/ 30 w 99"/>
                  <a:gd name="T33" fmla="*/ 129 h 137"/>
                  <a:gd name="T34" fmla="*/ 31 w 99"/>
                  <a:gd name="T35" fmla="*/ 68 h 137"/>
                  <a:gd name="T36" fmla="*/ 32 w 99"/>
                  <a:gd name="T37" fmla="*/ 33 h 137"/>
                  <a:gd name="T38" fmla="*/ 44 w 99"/>
                  <a:gd name="T39" fmla="*/ 23 h 137"/>
                  <a:gd name="T40" fmla="*/ 55 w 99"/>
                  <a:gd name="T41" fmla="*/ 28 h 137"/>
                  <a:gd name="T42" fmla="*/ 62 w 99"/>
                  <a:gd name="T43" fmla="*/ 42 h 137"/>
                  <a:gd name="T44" fmla="*/ 67 w 99"/>
                  <a:gd name="T45" fmla="*/ 67 h 137"/>
                  <a:gd name="T46" fmla="*/ 68 w 99"/>
                  <a:gd name="T47" fmla="*/ 94 h 137"/>
                  <a:gd name="T48" fmla="*/ 64 w 99"/>
                  <a:gd name="T49" fmla="*/ 109 h 137"/>
                  <a:gd name="T50" fmla="*/ 54 w 99"/>
                  <a:gd name="T51" fmla="*/ 114 h 137"/>
                  <a:gd name="T52" fmla="*/ 44 w 99"/>
                  <a:gd name="T53" fmla="*/ 109 h 137"/>
                  <a:gd name="T54" fmla="*/ 36 w 99"/>
                  <a:gd name="T55" fmla="*/ 95 h 137"/>
                  <a:gd name="T56" fmla="*/ 31 w 99"/>
                  <a:gd name="T57" fmla="*/ 68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99" h="137">
                    <a:moveTo>
                      <a:pt x="30" y="129"/>
                    </a:moveTo>
                    <a:cubicBezTo>
                      <a:pt x="39" y="135"/>
                      <a:pt x="48" y="137"/>
                      <a:pt x="57" y="137"/>
                    </a:cubicBezTo>
                    <a:cubicBezTo>
                      <a:pt x="65" y="137"/>
                      <a:pt x="73" y="135"/>
                      <a:pt x="79" y="131"/>
                    </a:cubicBezTo>
                    <a:cubicBezTo>
                      <a:pt x="85" y="127"/>
                      <a:pt x="90" y="122"/>
                      <a:pt x="94" y="114"/>
                    </a:cubicBezTo>
                    <a:cubicBezTo>
                      <a:pt x="96" y="108"/>
                      <a:pt x="98" y="102"/>
                      <a:pt x="98" y="94"/>
                    </a:cubicBezTo>
                    <a:cubicBezTo>
                      <a:pt x="99" y="87"/>
                      <a:pt x="98" y="79"/>
                      <a:pt x="97" y="69"/>
                    </a:cubicBezTo>
                    <a:cubicBezTo>
                      <a:pt x="95" y="51"/>
                      <a:pt x="91" y="37"/>
                      <a:pt x="85" y="27"/>
                    </a:cubicBezTo>
                    <a:cubicBezTo>
                      <a:pt x="82" y="21"/>
                      <a:pt x="78" y="16"/>
                      <a:pt x="74" y="12"/>
                    </a:cubicBezTo>
                    <a:cubicBezTo>
                      <a:pt x="69" y="8"/>
                      <a:pt x="64" y="5"/>
                      <a:pt x="59" y="3"/>
                    </a:cubicBezTo>
                    <a:cubicBezTo>
                      <a:pt x="53" y="1"/>
                      <a:pt x="47" y="0"/>
                      <a:pt x="41" y="0"/>
                    </a:cubicBezTo>
                    <a:cubicBezTo>
                      <a:pt x="31" y="0"/>
                      <a:pt x="23" y="2"/>
                      <a:pt x="16" y="7"/>
                    </a:cubicBezTo>
                    <a:cubicBezTo>
                      <a:pt x="10" y="11"/>
                      <a:pt x="5" y="18"/>
                      <a:pt x="2" y="27"/>
                    </a:cubicBezTo>
                    <a:cubicBezTo>
                      <a:pt x="1" y="33"/>
                      <a:pt x="0" y="39"/>
                      <a:pt x="0" y="46"/>
                    </a:cubicBezTo>
                    <a:cubicBezTo>
                      <a:pt x="0" y="54"/>
                      <a:pt x="0" y="62"/>
                      <a:pt x="1" y="71"/>
                    </a:cubicBezTo>
                    <a:cubicBezTo>
                      <a:pt x="2" y="78"/>
                      <a:pt x="3" y="84"/>
                      <a:pt x="5" y="90"/>
                    </a:cubicBezTo>
                    <a:cubicBezTo>
                      <a:pt x="6" y="96"/>
                      <a:pt x="8" y="102"/>
                      <a:pt x="11" y="107"/>
                    </a:cubicBezTo>
                    <a:cubicBezTo>
                      <a:pt x="16" y="116"/>
                      <a:pt x="22" y="124"/>
                      <a:pt x="30" y="129"/>
                    </a:cubicBezTo>
                    <a:close/>
                    <a:moveTo>
                      <a:pt x="31" y="68"/>
                    </a:moveTo>
                    <a:cubicBezTo>
                      <a:pt x="29" y="52"/>
                      <a:pt x="30" y="41"/>
                      <a:pt x="32" y="33"/>
                    </a:cubicBezTo>
                    <a:cubicBezTo>
                      <a:pt x="33" y="27"/>
                      <a:pt x="37" y="23"/>
                      <a:pt x="44" y="23"/>
                    </a:cubicBezTo>
                    <a:cubicBezTo>
                      <a:pt x="48" y="23"/>
                      <a:pt x="52" y="25"/>
                      <a:pt x="55" y="28"/>
                    </a:cubicBezTo>
                    <a:cubicBezTo>
                      <a:pt x="58" y="31"/>
                      <a:pt x="60" y="35"/>
                      <a:pt x="62" y="42"/>
                    </a:cubicBezTo>
                    <a:cubicBezTo>
                      <a:pt x="64" y="48"/>
                      <a:pt x="66" y="57"/>
                      <a:pt x="67" y="67"/>
                    </a:cubicBezTo>
                    <a:cubicBezTo>
                      <a:pt x="68" y="79"/>
                      <a:pt x="69" y="88"/>
                      <a:pt x="68" y="94"/>
                    </a:cubicBezTo>
                    <a:cubicBezTo>
                      <a:pt x="68" y="101"/>
                      <a:pt x="66" y="106"/>
                      <a:pt x="64" y="109"/>
                    </a:cubicBezTo>
                    <a:cubicBezTo>
                      <a:pt x="62" y="112"/>
                      <a:pt x="59" y="114"/>
                      <a:pt x="54" y="114"/>
                    </a:cubicBezTo>
                    <a:cubicBezTo>
                      <a:pt x="50" y="114"/>
                      <a:pt x="46" y="112"/>
                      <a:pt x="44" y="109"/>
                    </a:cubicBezTo>
                    <a:cubicBezTo>
                      <a:pt x="41" y="106"/>
                      <a:pt x="38" y="101"/>
                      <a:pt x="36" y="95"/>
                    </a:cubicBezTo>
                    <a:cubicBezTo>
                      <a:pt x="34" y="88"/>
                      <a:pt x="32" y="79"/>
                      <a:pt x="31" y="6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73" name="Freeform 92">
                <a:extLst>
                  <a:ext uri="{FF2B5EF4-FFF2-40B4-BE49-F238E27FC236}">
                    <a16:creationId xmlns:a16="http://schemas.microsoft.com/office/drawing/2014/main" id="{C7409595-0B5D-40BA-99A2-BAADAF3767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3141" y="5486471"/>
                <a:ext cx="396374" cy="361435"/>
              </a:xfrm>
              <a:custGeom>
                <a:avLst/>
                <a:gdLst>
                  <a:gd name="T0" fmla="*/ 310 w 348"/>
                  <a:gd name="T1" fmla="*/ 317 h 317"/>
                  <a:gd name="T2" fmla="*/ 74 w 348"/>
                  <a:gd name="T3" fmla="*/ 317 h 317"/>
                  <a:gd name="T4" fmla="*/ 29 w 348"/>
                  <a:gd name="T5" fmla="*/ 277 h 317"/>
                  <a:gd name="T6" fmla="*/ 2 w 348"/>
                  <a:gd name="T7" fmla="*/ 40 h 317"/>
                  <a:gd name="T8" fmla="*/ 38 w 348"/>
                  <a:gd name="T9" fmla="*/ 0 h 317"/>
                  <a:gd name="T10" fmla="*/ 274 w 348"/>
                  <a:gd name="T11" fmla="*/ 0 h 317"/>
                  <a:gd name="T12" fmla="*/ 319 w 348"/>
                  <a:gd name="T13" fmla="*/ 40 h 317"/>
                  <a:gd name="T14" fmla="*/ 346 w 348"/>
                  <a:gd name="T15" fmla="*/ 277 h 317"/>
                  <a:gd name="T16" fmla="*/ 310 w 348"/>
                  <a:gd name="T17" fmla="*/ 317 h 3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8" h="317">
                    <a:moveTo>
                      <a:pt x="310" y="317"/>
                    </a:moveTo>
                    <a:cubicBezTo>
                      <a:pt x="74" y="317"/>
                      <a:pt x="74" y="317"/>
                      <a:pt x="74" y="317"/>
                    </a:cubicBezTo>
                    <a:cubicBezTo>
                      <a:pt x="52" y="317"/>
                      <a:pt x="32" y="299"/>
                      <a:pt x="29" y="277"/>
                    </a:cubicBezTo>
                    <a:cubicBezTo>
                      <a:pt x="2" y="40"/>
                      <a:pt x="2" y="40"/>
                      <a:pt x="2" y="40"/>
                    </a:cubicBezTo>
                    <a:cubicBezTo>
                      <a:pt x="0" y="18"/>
                      <a:pt x="16" y="0"/>
                      <a:pt x="38" y="0"/>
                    </a:cubicBezTo>
                    <a:cubicBezTo>
                      <a:pt x="274" y="0"/>
                      <a:pt x="274" y="0"/>
                      <a:pt x="274" y="0"/>
                    </a:cubicBezTo>
                    <a:cubicBezTo>
                      <a:pt x="296" y="0"/>
                      <a:pt x="316" y="18"/>
                      <a:pt x="319" y="40"/>
                    </a:cubicBezTo>
                    <a:cubicBezTo>
                      <a:pt x="346" y="277"/>
                      <a:pt x="346" y="277"/>
                      <a:pt x="346" y="277"/>
                    </a:cubicBezTo>
                    <a:cubicBezTo>
                      <a:pt x="348" y="299"/>
                      <a:pt x="332" y="317"/>
                      <a:pt x="310" y="317"/>
                    </a:cubicBezTo>
                    <a:close/>
                  </a:path>
                </a:pathLst>
              </a:custGeom>
              <a:solidFill>
                <a:srgbClr val="E5E6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74" name="Freeform 93">
                <a:extLst>
                  <a:ext uri="{FF2B5EF4-FFF2-40B4-BE49-F238E27FC236}">
                    <a16:creationId xmlns:a16="http://schemas.microsoft.com/office/drawing/2014/main" id="{6E3ECE68-EA03-4413-AF3A-3FFF7CEEF6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3140" y="5500326"/>
                <a:ext cx="346376" cy="347580"/>
              </a:xfrm>
              <a:custGeom>
                <a:avLst/>
                <a:gdLst>
                  <a:gd name="T0" fmla="*/ 275 w 304"/>
                  <a:gd name="T1" fmla="*/ 28 h 305"/>
                  <a:gd name="T2" fmla="*/ 302 w 304"/>
                  <a:gd name="T3" fmla="*/ 265 h 305"/>
                  <a:gd name="T4" fmla="*/ 266 w 304"/>
                  <a:gd name="T5" fmla="*/ 305 h 305"/>
                  <a:gd name="T6" fmla="*/ 30 w 304"/>
                  <a:gd name="T7" fmla="*/ 305 h 305"/>
                  <a:gd name="T8" fmla="*/ 0 w 304"/>
                  <a:gd name="T9" fmla="*/ 293 h 305"/>
                  <a:gd name="T10" fmla="*/ 260 w 304"/>
                  <a:gd name="T11" fmla="*/ 0 h 305"/>
                  <a:gd name="T12" fmla="*/ 275 w 304"/>
                  <a:gd name="T13" fmla="*/ 28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4" h="305">
                    <a:moveTo>
                      <a:pt x="275" y="28"/>
                    </a:moveTo>
                    <a:cubicBezTo>
                      <a:pt x="302" y="265"/>
                      <a:pt x="302" y="265"/>
                      <a:pt x="302" y="265"/>
                    </a:cubicBezTo>
                    <a:cubicBezTo>
                      <a:pt x="304" y="287"/>
                      <a:pt x="288" y="305"/>
                      <a:pt x="266" y="305"/>
                    </a:cubicBezTo>
                    <a:cubicBezTo>
                      <a:pt x="30" y="305"/>
                      <a:pt x="30" y="305"/>
                      <a:pt x="30" y="305"/>
                    </a:cubicBezTo>
                    <a:cubicBezTo>
                      <a:pt x="19" y="305"/>
                      <a:pt x="8" y="300"/>
                      <a:pt x="0" y="293"/>
                    </a:cubicBezTo>
                    <a:cubicBezTo>
                      <a:pt x="260" y="0"/>
                      <a:pt x="260" y="0"/>
                      <a:pt x="260" y="0"/>
                    </a:cubicBezTo>
                    <a:cubicBezTo>
                      <a:pt x="268" y="7"/>
                      <a:pt x="274" y="17"/>
                      <a:pt x="275" y="28"/>
                    </a:cubicBezTo>
                    <a:close/>
                  </a:path>
                </a:pathLst>
              </a:custGeom>
              <a:solidFill>
                <a:srgbClr val="DED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75" name="Freeform 94">
                <a:extLst>
                  <a:ext uri="{FF2B5EF4-FFF2-40B4-BE49-F238E27FC236}">
                    <a16:creationId xmlns:a16="http://schemas.microsoft.com/office/drawing/2014/main" id="{426C9ADE-CF58-42BD-8EE3-19B79386C9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1452" y="5589480"/>
                <a:ext cx="122286" cy="153610"/>
              </a:xfrm>
              <a:custGeom>
                <a:avLst/>
                <a:gdLst>
                  <a:gd name="T0" fmla="*/ 100 w 107"/>
                  <a:gd name="T1" fmla="*/ 112 h 135"/>
                  <a:gd name="T2" fmla="*/ 88 w 107"/>
                  <a:gd name="T3" fmla="*/ 109 h 135"/>
                  <a:gd name="T4" fmla="*/ 48 w 107"/>
                  <a:gd name="T5" fmla="*/ 109 h 135"/>
                  <a:gd name="T6" fmla="*/ 48 w 107"/>
                  <a:gd name="T7" fmla="*/ 108 h 135"/>
                  <a:gd name="T8" fmla="*/ 64 w 107"/>
                  <a:gd name="T9" fmla="*/ 92 h 135"/>
                  <a:gd name="T10" fmla="*/ 81 w 107"/>
                  <a:gd name="T11" fmla="*/ 76 h 135"/>
                  <a:gd name="T12" fmla="*/ 91 w 107"/>
                  <a:gd name="T13" fmla="*/ 61 h 135"/>
                  <a:gd name="T14" fmla="*/ 95 w 107"/>
                  <a:gd name="T15" fmla="*/ 40 h 135"/>
                  <a:gd name="T16" fmla="*/ 90 w 107"/>
                  <a:gd name="T17" fmla="*/ 25 h 135"/>
                  <a:gd name="T18" fmla="*/ 81 w 107"/>
                  <a:gd name="T19" fmla="*/ 13 h 135"/>
                  <a:gd name="T20" fmla="*/ 68 w 107"/>
                  <a:gd name="T21" fmla="*/ 4 h 135"/>
                  <a:gd name="T22" fmla="*/ 43 w 107"/>
                  <a:gd name="T23" fmla="*/ 0 h 135"/>
                  <a:gd name="T24" fmla="*/ 23 w 107"/>
                  <a:gd name="T25" fmla="*/ 3 h 135"/>
                  <a:gd name="T26" fmla="*/ 10 w 107"/>
                  <a:gd name="T27" fmla="*/ 13 h 135"/>
                  <a:gd name="T28" fmla="*/ 2 w 107"/>
                  <a:gd name="T29" fmla="*/ 26 h 135"/>
                  <a:gd name="T30" fmla="*/ 1 w 107"/>
                  <a:gd name="T31" fmla="*/ 39 h 135"/>
                  <a:gd name="T32" fmla="*/ 6 w 107"/>
                  <a:gd name="T33" fmla="*/ 49 h 135"/>
                  <a:gd name="T34" fmla="*/ 16 w 107"/>
                  <a:gd name="T35" fmla="*/ 53 h 135"/>
                  <a:gd name="T36" fmla="*/ 25 w 107"/>
                  <a:gd name="T37" fmla="*/ 49 h 135"/>
                  <a:gd name="T38" fmla="*/ 29 w 107"/>
                  <a:gd name="T39" fmla="*/ 39 h 135"/>
                  <a:gd name="T40" fmla="*/ 31 w 107"/>
                  <a:gd name="T41" fmla="*/ 32 h 135"/>
                  <a:gd name="T42" fmla="*/ 46 w 107"/>
                  <a:gd name="T43" fmla="*/ 24 h 135"/>
                  <a:gd name="T44" fmla="*/ 55 w 107"/>
                  <a:gd name="T45" fmla="*/ 26 h 135"/>
                  <a:gd name="T46" fmla="*/ 61 w 107"/>
                  <a:gd name="T47" fmla="*/ 32 h 135"/>
                  <a:gd name="T48" fmla="*/ 65 w 107"/>
                  <a:gd name="T49" fmla="*/ 40 h 135"/>
                  <a:gd name="T50" fmla="*/ 63 w 107"/>
                  <a:gd name="T51" fmla="*/ 49 h 135"/>
                  <a:gd name="T52" fmla="*/ 58 w 107"/>
                  <a:gd name="T53" fmla="*/ 59 h 135"/>
                  <a:gd name="T54" fmla="*/ 47 w 107"/>
                  <a:gd name="T55" fmla="*/ 69 h 135"/>
                  <a:gd name="T56" fmla="*/ 35 w 107"/>
                  <a:gd name="T57" fmla="*/ 81 h 135"/>
                  <a:gd name="T58" fmla="*/ 16 w 107"/>
                  <a:gd name="T59" fmla="*/ 102 h 135"/>
                  <a:gd name="T60" fmla="*/ 11 w 107"/>
                  <a:gd name="T61" fmla="*/ 111 h 135"/>
                  <a:gd name="T62" fmla="*/ 10 w 107"/>
                  <a:gd name="T63" fmla="*/ 120 h 135"/>
                  <a:gd name="T64" fmla="*/ 16 w 107"/>
                  <a:gd name="T65" fmla="*/ 131 h 135"/>
                  <a:gd name="T66" fmla="*/ 28 w 107"/>
                  <a:gd name="T67" fmla="*/ 135 h 135"/>
                  <a:gd name="T68" fmla="*/ 93 w 107"/>
                  <a:gd name="T69" fmla="*/ 135 h 135"/>
                  <a:gd name="T70" fmla="*/ 104 w 107"/>
                  <a:gd name="T71" fmla="*/ 132 h 135"/>
                  <a:gd name="T72" fmla="*/ 106 w 107"/>
                  <a:gd name="T73" fmla="*/ 122 h 135"/>
                  <a:gd name="T74" fmla="*/ 100 w 107"/>
                  <a:gd name="T75" fmla="*/ 112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07" h="135">
                    <a:moveTo>
                      <a:pt x="100" y="112"/>
                    </a:moveTo>
                    <a:cubicBezTo>
                      <a:pt x="97" y="110"/>
                      <a:pt x="93" y="109"/>
                      <a:pt x="88" y="109"/>
                    </a:cubicBezTo>
                    <a:cubicBezTo>
                      <a:pt x="48" y="109"/>
                      <a:pt x="48" y="109"/>
                      <a:pt x="48" y="109"/>
                    </a:cubicBezTo>
                    <a:cubicBezTo>
                      <a:pt x="48" y="108"/>
                      <a:pt x="48" y="108"/>
                      <a:pt x="48" y="108"/>
                    </a:cubicBezTo>
                    <a:cubicBezTo>
                      <a:pt x="51" y="104"/>
                      <a:pt x="56" y="99"/>
                      <a:pt x="64" y="92"/>
                    </a:cubicBezTo>
                    <a:cubicBezTo>
                      <a:pt x="72" y="84"/>
                      <a:pt x="78" y="79"/>
                      <a:pt x="81" y="76"/>
                    </a:cubicBezTo>
                    <a:cubicBezTo>
                      <a:pt x="85" y="72"/>
                      <a:pt x="88" y="67"/>
                      <a:pt x="91" y="61"/>
                    </a:cubicBezTo>
                    <a:cubicBezTo>
                      <a:pt x="94" y="55"/>
                      <a:pt x="95" y="47"/>
                      <a:pt x="95" y="40"/>
                    </a:cubicBezTo>
                    <a:cubicBezTo>
                      <a:pt x="94" y="35"/>
                      <a:pt x="93" y="30"/>
                      <a:pt x="90" y="25"/>
                    </a:cubicBezTo>
                    <a:cubicBezTo>
                      <a:pt x="88" y="20"/>
                      <a:pt x="85" y="16"/>
                      <a:pt x="81" y="13"/>
                    </a:cubicBezTo>
                    <a:cubicBezTo>
                      <a:pt x="77" y="9"/>
                      <a:pt x="73" y="6"/>
                      <a:pt x="68" y="4"/>
                    </a:cubicBezTo>
                    <a:cubicBezTo>
                      <a:pt x="61" y="1"/>
                      <a:pt x="53" y="0"/>
                      <a:pt x="43" y="0"/>
                    </a:cubicBezTo>
                    <a:cubicBezTo>
                      <a:pt x="36" y="0"/>
                      <a:pt x="29" y="1"/>
                      <a:pt x="23" y="3"/>
                    </a:cubicBezTo>
                    <a:cubicBezTo>
                      <a:pt x="18" y="6"/>
                      <a:pt x="13" y="9"/>
                      <a:pt x="10" y="13"/>
                    </a:cubicBezTo>
                    <a:cubicBezTo>
                      <a:pt x="6" y="16"/>
                      <a:pt x="4" y="21"/>
                      <a:pt x="2" y="26"/>
                    </a:cubicBezTo>
                    <a:cubicBezTo>
                      <a:pt x="1" y="30"/>
                      <a:pt x="0" y="35"/>
                      <a:pt x="1" y="39"/>
                    </a:cubicBezTo>
                    <a:cubicBezTo>
                      <a:pt x="1" y="43"/>
                      <a:pt x="3" y="47"/>
                      <a:pt x="6" y="49"/>
                    </a:cubicBezTo>
                    <a:cubicBezTo>
                      <a:pt x="9" y="52"/>
                      <a:pt x="12" y="53"/>
                      <a:pt x="16" y="53"/>
                    </a:cubicBezTo>
                    <a:cubicBezTo>
                      <a:pt x="20" y="53"/>
                      <a:pt x="23" y="52"/>
                      <a:pt x="25" y="49"/>
                    </a:cubicBezTo>
                    <a:cubicBezTo>
                      <a:pt x="27" y="46"/>
                      <a:pt x="28" y="43"/>
                      <a:pt x="29" y="39"/>
                    </a:cubicBezTo>
                    <a:cubicBezTo>
                      <a:pt x="30" y="34"/>
                      <a:pt x="31" y="33"/>
                      <a:pt x="31" y="32"/>
                    </a:cubicBezTo>
                    <a:cubicBezTo>
                      <a:pt x="34" y="26"/>
                      <a:pt x="39" y="24"/>
                      <a:pt x="46" y="24"/>
                    </a:cubicBezTo>
                    <a:cubicBezTo>
                      <a:pt x="49" y="24"/>
                      <a:pt x="52" y="24"/>
                      <a:pt x="55" y="26"/>
                    </a:cubicBezTo>
                    <a:cubicBezTo>
                      <a:pt x="57" y="27"/>
                      <a:pt x="60" y="29"/>
                      <a:pt x="61" y="32"/>
                    </a:cubicBezTo>
                    <a:cubicBezTo>
                      <a:pt x="63" y="34"/>
                      <a:pt x="64" y="37"/>
                      <a:pt x="65" y="40"/>
                    </a:cubicBezTo>
                    <a:cubicBezTo>
                      <a:pt x="65" y="43"/>
                      <a:pt x="64" y="46"/>
                      <a:pt x="63" y="49"/>
                    </a:cubicBezTo>
                    <a:cubicBezTo>
                      <a:pt x="62" y="53"/>
                      <a:pt x="60" y="56"/>
                      <a:pt x="58" y="59"/>
                    </a:cubicBezTo>
                    <a:cubicBezTo>
                      <a:pt x="55" y="62"/>
                      <a:pt x="52" y="66"/>
                      <a:pt x="47" y="69"/>
                    </a:cubicBezTo>
                    <a:cubicBezTo>
                      <a:pt x="45" y="71"/>
                      <a:pt x="41" y="75"/>
                      <a:pt x="35" y="81"/>
                    </a:cubicBezTo>
                    <a:cubicBezTo>
                      <a:pt x="29" y="86"/>
                      <a:pt x="23" y="93"/>
                      <a:pt x="16" y="102"/>
                    </a:cubicBezTo>
                    <a:cubicBezTo>
                      <a:pt x="14" y="104"/>
                      <a:pt x="13" y="107"/>
                      <a:pt x="11" y="111"/>
                    </a:cubicBezTo>
                    <a:cubicBezTo>
                      <a:pt x="10" y="114"/>
                      <a:pt x="9" y="118"/>
                      <a:pt x="10" y="120"/>
                    </a:cubicBezTo>
                    <a:cubicBezTo>
                      <a:pt x="10" y="124"/>
                      <a:pt x="12" y="128"/>
                      <a:pt x="16" y="131"/>
                    </a:cubicBezTo>
                    <a:cubicBezTo>
                      <a:pt x="19" y="134"/>
                      <a:pt x="23" y="135"/>
                      <a:pt x="28" y="135"/>
                    </a:cubicBezTo>
                    <a:cubicBezTo>
                      <a:pt x="93" y="135"/>
                      <a:pt x="93" y="135"/>
                      <a:pt x="93" y="135"/>
                    </a:cubicBezTo>
                    <a:cubicBezTo>
                      <a:pt x="98" y="135"/>
                      <a:pt x="101" y="134"/>
                      <a:pt x="104" y="132"/>
                    </a:cubicBezTo>
                    <a:cubicBezTo>
                      <a:pt x="106" y="129"/>
                      <a:pt x="107" y="126"/>
                      <a:pt x="106" y="122"/>
                    </a:cubicBezTo>
                    <a:cubicBezTo>
                      <a:pt x="106" y="118"/>
                      <a:pt x="104" y="115"/>
                      <a:pt x="100" y="112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76" name="Freeform 95">
                <a:extLst>
                  <a:ext uri="{FF2B5EF4-FFF2-40B4-BE49-F238E27FC236}">
                    <a16:creationId xmlns:a16="http://schemas.microsoft.com/office/drawing/2014/main" id="{0A2E3614-A692-41BD-8081-55B7F952812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165545" y="5589480"/>
                <a:ext cx="115057" cy="156020"/>
              </a:xfrm>
              <a:custGeom>
                <a:avLst/>
                <a:gdLst>
                  <a:gd name="T0" fmla="*/ 86 w 101"/>
                  <a:gd name="T1" fmla="*/ 68 h 137"/>
                  <a:gd name="T2" fmla="*/ 78 w 101"/>
                  <a:gd name="T3" fmla="*/ 63 h 137"/>
                  <a:gd name="T4" fmla="*/ 86 w 101"/>
                  <a:gd name="T5" fmla="*/ 53 h 137"/>
                  <a:gd name="T6" fmla="*/ 89 w 101"/>
                  <a:gd name="T7" fmla="*/ 36 h 137"/>
                  <a:gd name="T8" fmla="*/ 84 w 101"/>
                  <a:gd name="T9" fmla="*/ 22 h 137"/>
                  <a:gd name="T10" fmla="*/ 74 w 101"/>
                  <a:gd name="T11" fmla="*/ 11 h 137"/>
                  <a:gd name="T12" fmla="*/ 59 w 101"/>
                  <a:gd name="T13" fmla="*/ 2 h 137"/>
                  <a:gd name="T14" fmla="*/ 40 w 101"/>
                  <a:gd name="T15" fmla="*/ 0 h 137"/>
                  <a:gd name="T16" fmla="*/ 17 w 101"/>
                  <a:gd name="T17" fmla="*/ 5 h 137"/>
                  <a:gd name="T18" fmla="*/ 3 w 101"/>
                  <a:gd name="T19" fmla="*/ 18 h 137"/>
                  <a:gd name="T20" fmla="*/ 0 w 101"/>
                  <a:gd name="T21" fmla="*/ 36 h 137"/>
                  <a:gd name="T22" fmla="*/ 18 w 101"/>
                  <a:gd name="T23" fmla="*/ 63 h 137"/>
                  <a:gd name="T24" fmla="*/ 3 w 101"/>
                  <a:gd name="T25" fmla="*/ 95 h 137"/>
                  <a:gd name="T26" fmla="*/ 11 w 101"/>
                  <a:gd name="T27" fmla="*/ 117 h 137"/>
                  <a:gd name="T28" fmla="*/ 29 w 101"/>
                  <a:gd name="T29" fmla="*/ 132 h 137"/>
                  <a:gd name="T30" fmla="*/ 56 w 101"/>
                  <a:gd name="T31" fmla="*/ 137 h 137"/>
                  <a:gd name="T32" fmla="*/ 81 w 101"/>
                  <a:gd name="T33" fmla="*/ 132 h 137"/>
                  <a:gd name="T34" fmla="*/ 97 w 101"/>
                  <a:gd name="T35" fmla="*/ 117 h 137"/>
                  <a:gd name="T36" fmla="*/ 100 w 101"/>
                  <a:gd name="T37" fmla="*/ 95 h 137"/>
                  <a:gd name="T38" fmla="*/ 96 w 101"/>
                  <a:gd name="T39" fmla="*/ 80 h 137"/>
                  <a:gd name="T40" fmla="*/ 86 w 101"/>
                  <a:gd name="T41" fmla="*/ 68 h 137"/>
                  <a:gd name="T42" fmla="*/ 69 w 101"/>
                  <a:gd name="T43" fmla="*/ 105 h 137"/>
                  <a:gd name="T44" fmla="*/ 63 w 101"/>
                  <a:gd name="T45" fmla="*/ 112 h 137"/>
                  <a:gd name="T46" fmla="*/ 54 w 101"/>
                  <a:gd name="T47" fmla="*/ 115 h 137"/>
                  <a:gd name="T48" fmla="*/ 44 w 101"/>
                  <a:gd name="T49" fmla="*/ 112 h 137"/>
                  <a:gd name="T50" fmla="*/ 36 w 101"/>
                  <a:gd name="T51" fmla="*/ 105 h 137"/>
                  <a:gd name="T52" fmla="*/ 33 w 101"/>
                  <a:gd name="T53" fmla="*/ 95 h 137"/>
                  <a:gd name="T54" fmla="*/ 36 w 101"/>
                  <a:gd name="T55" fmla="*/ 80 h 137"/>
                  <a:gd name="T56" fmla="*/ 49 w 101"/>
                  <a:gd name="T57" fmla="*/ 75 h 137"/>
                  <a:gd name="T58" fmla="*/ 59 w 101"/>
                  <a:gd name="T59" fmla="*/ 77 h 137"/>
                  <a:gd name="T60" fmla="*/ 66 w 101"/>
                  <a:gd name="T61" fmla="*/ 84 h 137"/>
                  <a:gd name="T62" fmla="*/ 70 w 101"/>
                  <a:gd name="T63" fmla="*/ 94 h 137"/>
                  <a:gd name="T64" fmla="*/ 69 w 101"/>
                  <a:gd name="T65" fmla="*/ 105 h 137"/>
                  <a:gd name="T66" fmla="*/ 60 w 101"/>
                  <a:gd name="T67" fmla="*/ 44 h 137"/>
                  <a:gd name="T68" fmla="*/ 57 w 101"/>
                  <a:gd name="T69" fmla="*/ 48 h 137"/>
                  <a:gd name="T70" fmla="*/ 53 w 101"/>
                  <a:gd name="T71" fmla="*/ 51 h 137"/>
                  <a:gd name="T72" fmla="*/ 46 w 101"/>
                  <a:gd name="T73" fmla="*/ 52 h 137"/>
                  <a:gd name="T74" fmla="*/ 35 w 101"/>
                  <a:gd name="T75" fmla="*/ 48 h 137"/>
                  <a:gd name="T76" fmla="*/ 29 w 101"/>
                  <a:gd name="T77" fmla="*/ 38 h 137"/>
                  <a:gd name="T78" fmla="*/ 32 w 101"/>
                  <a:gd name="T79" fmla="*/ 27 h 137"/>
                  <a:gd name="T80" fmla="*/ 43 w 101"/>
                  <a:gd name="T81" fmla="*/ 22 h 137"/>
                  <a:gd name="T82" fmla="*/ 51 w 101"/>
                  <a:gd name="T83" fmla="*/ 24 h 137"/>
                  <a:gd name="T84" fmla="*/ 57 w 101"/>
                  <a:gd name="T85" fmla="*/ 30 h 137"/>
                  <a:gd name="T86" fmla="*/ 60 w 101"/>
                  <a:gd name="T87" fmla="*/ 38 h 137"/>
                  <a:gd name="T88" fmla="*/ 60 w 101"/>
                  <a:gd name="T89" fmla="*/ 44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01" h="137">
                    <a:moveTo>
                      <a:pt x="86" y="68"/>
                    </a:moveTo>
                    <a:cubicBezTo>
                      <a:pt x="84" y="66"/>
                      <a:pt x="81" y="64"/>
                      <a:pt x="78" y="63"/>
                    </a:cubicBezTo>
                    <a:cubicBezTo>
                      <a:pt x="81" y="60"/>
                      <a:pt x="84" y="57"/>
                      <a:pt x="86" y="53"/>
                    </a:cubicBezTo>
                    <a:cubicBezTo>
                      <a:pt x="88" y="48"/>
                      <a:pt x="89" y="43"/>
                      <a:pt x="89" y="36"/>
                    </a:cubicBezTo>
                    <a:cubicBezTo>
                      <a:pt x="88" y="32"/>
                      <a:pt x="87" y="27"/>
                      <a:pt x="84" y="22"/>
                    </a:cubicBezTo>
                    <a:cubicBezTo>
                      <a:pt x="82" y="18"/>
                      <a:pt x="79" y="14"/>
                      <a:pt x="74" y="11"/>
                    </a:cubicBezTo>
                    <a:cubicBezTo>
                      <a:pt x="70" y="7"/>
                      <a:pt x="65" y="4"/>
                      <a:pt x="59" y="2"/>
                    </a:cubicBezTo>
                    <a:cubicBezTo>
                      <a:pt x="54" y="1"/>
                      <a:pt x="47" y="0"/>
                      <a:pt x="40" y="0"/>
                    </a:cubicBezTo>
                    <a:cubicBezTo>
                      <a:pt x="31" y="0"/>
                      <a:pt x="23" y="1"/>
                      <a:pt x="17" y="5"/>
                    </a:cubicBezTo>
                    <a:cubicBezTo>
                      <a:pt x="11" y="8"/>
                      <a:pt x="6" y="12"/>
                      <a:pt x="3" y="18"/>
                    </a:cubicBezTo>
                    <a:cubicBezTo>
                      <a:pt x="1" y="24"/>
                      <a:pt x="0" y="30"/>
                      <a:pt x="0" y="36"/>
                    </a:cubicBezTo>
                    <a:cubicBezTo>
                      <a:pt x="2" y="48"/>
                      <a:pt x="7" y="57"/>
                      <a:pt x="18" y="63"/>
                    </a:cubicBezTo>
                    <a:cubicBezTo>
                      <a:pt x="6" y="69"/>
                      <a:pt x="1" y="80"/>
                      <a:pt x="3" y="95"/>
                    </a:cubicBezTo>
                    <a:cubicBezTo>
                      <a:pt x="4" y="103"/>
                      <a:pt x="6" y="110"/>
                      <a:pt x="11" y="117"/>
                    </a:cubicBezTo>
                    <a:cubicBezTo>
                      <a:pt x="15" y="123"/>
                      <a:pt x="22" y="128"/>
                      <a:pt x="29" y="132"/>
                    </a:cubicBezTo>
                    <a:cubicBezTo>
                      <a:pt x="37" y="136"/>
                      <a:pt x="46" y="137"/>
                      <a:pt x="56" y="137"/>
                    </a:cubicBezTo>
                    <a:cubicBezTo>
                      <a:pt x="66" y="137"/>
                      <a:pt x="75" y="136"/>
                      <a:pt x="81" y="132"/>
                    </a:cubicBezTo>
                    <a:cubicBezTo>
                      <a:pt x="88" y="128"/>
                      <a:pt x="94" y="123"/>
                      <a:pt x="97" y="117"/>
                    </a:cubicBezTo>
                    <a:cubicBezTo>
                      <a:pt x="100" y="110"/>
                      <a:pt x="101" y="103"/>
                      <a:pt x="100" y="95"/>
                    </a:cubicBezTo>
                    <a:cubicBezTo>
                      <a:pt x="99" y="90"/>
                      <a:pt x="98" y="85"/>
                      <a:pt x="96" y="80"/>
                    </a:cubicBezTo>
                    <a:cubicBezTo>
                      <a:pt x="93" y="76"/>
                      <a:pt x="90" y="72"/>
                      <a:pt x="86" y="68"/>
                    </a:cubicBezTo>
                    <a:close/>
                    <a:moveTo>
                      <a:pt x="69" y="105"/>
                    </a:moveTo>
                    <a:cubicBezTo>
                      <a:pt x="67" y="108"/>
                      <a:pt x="65" y="111"/>
                      <a:pt x="63" y="112"/>
                    </a:cubicBezTo>
                    <a:cubicBezTo>
                      <a:pt x="60" y="114"/>
                      <a:pt x="57" y="115"/>
                      <a:pt x="54" y="115"/>
                    </a:cubicBezTo>
                    <a:cubicBezTo>
                      <a:pt x="50" y="115"/>
                      <a:pt x="47" y="114"/>
                      <a:pt x="44" y="112"/>
                    </a:cubicBezTo>
                    <a:cubicBezTo>
                      <a:pt x="41" y="111"/>
                      <a:pt x="38" y="108"/>
                      <a:pt x="36" y="105"/>
                    </a:cubicBezTo>
                    <a:cubicBezTo>
                      <a:pt x="34" y="102"/>
                      <a:pt x="33" y="99"/>
                      <a:pt x="33" y="95"/>
                    </a:cubicBezTo>
                    <a:cubicBezTo>
                      <a:pt x="32" y="88"/>
                      <a:pt x="33" y="83"/>
                      <a:pt x="36" y="80"/>
                    </a:cubicBezTo>
                    <a:cubicBezTo>
                      <a:pt x="39" y="77"/>
                      <a:pt x="43" y="75"/>
                      <a:pt x="49" y="75"/>
                    </a:cubicBezTo>
                    <a:cubicBezTo>
                      <a:pt x="52" y="75"/>
                      <a:pt x="56" y="76"/>
                      <a:pt x="59" y="77"/>
                    </a:cubicBezTo>
                    <a:cubicBezTo>
                      <a:pt x="62" y="79"/>
                      <a:pt x="64" y="81"/>
                      <a:pt x="66" y="84"/>
                    </a:cubicBezTo>
                    <a:cubicBezTo>
                      <a:pt x="68" y="87"/>
                      <a:pt x="69" y="90"/>
                      <a:pt x="70" y="94"/>
                    </a:cubicBezTo>
                    <a:cubicBezTo>
                      <a:pt x="70" y="99"/>
                      <a:pt x="70" y="102"/>
                      <a:pt x="69" y="105"/>
                    </a:cubicBezTo>
                    <a:close/>
                    <a:moveTo>
                      <a:pt x="60" y="44"/>
                    </a:moveTo>
                    <a:cubicBezTo>
                      <a:pt x="59" y="45"/>
                      <a:pt x="58" y="47"/>
                      <a:pt x="57" y="48"/>
                    </a:cubicBezTo>
                    <a:cubicBezTo>
                      <a:pt x="56" y="49"/>
                      <a:pt x="54" y="50"/>
                      <a:pt x="53" y="51"/>
                    </a:cubicBezTo>
                    <a:cubicBezTo>
                      <a:pt x="51" y="52"/>
                      <a:pt x="49" y="52"/>
                      <a:pt x="46" y="52"/>
                    </a:cubicBezTo>
                    <a:cubicBezTo>
                      <a:pt x="42" y="52"/>
                      <a:pt x="38" y="51"/>
                      <a:pt x="35" y="48"/>
                    </a:cubicBezTo>
                    <a:cubicBezTo>
                      <a:pt x="31" y="45"/>
                      <a:pt x="30" y="42"/>
                      <a:pt x="29" y="38"/>
                    </a:cubicBezTo>
                    <a:cubicBezTo>
                      <a:pt x="29" y="33"/>
                      <a:pt x="30" y="30"/>
                      <a:pt x="32" y="27"/>
                    </a:cubicBezTo>
                    <a:cubicBezTo>
                      <a:pt x="35" y="24"/>
                      <a:pt x="38" y="22"/>
                      <a:pt x="43" y="22"/>
                    </a:cubicBezTo>
                    <a:cubicBezTo>
                      <a:pt x="46" y="22"/>
                      <a:pt x="49" y="23"/>
                      <a:pt x="51" y="24"/>
                    </a:cubicBezTo>
                    <a:cubicBezTo>
                      <a:pt x="54" y="26"/>
                      <a:pt x="56" y="27"/>
                      <a:pt x="57" y="30"/>
                    </a:cubicBezTo>
                    <a:cubicBezTo>
                      <a:pt x="59" y="32"/>
                      <a:pt x="60" y="35"/>
                      <a:pt x="60" y="38"/>
                    </a:cubicBezTo>
                    <a:cubicBezTo>
                      <a:pt x="60" y="40"/>
                      <a:pt x="60" y="42"/>
                      <a:pt x="60" y="44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77" name="Freeform 96">
                <a:extLst>
                  <a:ext uri="{FF2B5EF4-FFF2-40B4-BE49-F238E27FC236}">
                    <a16:creationId xmlns:a16="http://schemas.microsoft.com/office/drawing/2014/main" id="{6A7127C9-9801-46F5-A101-113630C49E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05323" y="5486471"/>
                <a:ext cx="396374" cy="361435"/>
              </a:xfrm>
              <a:custGeom>
                <a:avLst/>
                <a:gdLst>
                  <a:gd name="T0" fmla="*/ 310 w 348"/>
                  <a:gd name="T1" fmla="*/ 317 h 317"/>
                  <a:gd name="T2" fmla="*/ 74 w 348"/>
                  <a:gd name="T3" fmla="*/ 317 h 317"/>
                  <a:gd name="T4" fmla="*/ 29 w 348"/>
                  <a:gd name="T5" fmla="*/ 277 h 317"/>
                  <a:gd name="T6" fmla="*/ 2 w 348"/>
                  <a:gd name="T7" fmla="*/ 40 h 317"/>
                  <a:gd name="T8" fmla="*/ 38 w 348"/>
                  <a:gd name="T9" fmla="*/ 0 h 317"/>
                  <a:gd name="T10" fmla="*/ 274 w 348"/>
                  <a:gd name="T11" fmla="*/ 0 h 317"/>
                  <a:gd name="T12" fmla="*/ 319 w 348"/>
                  <a:gd name="T13" fmla="*/ 40 h 317"/>
                  <a:gd name="T14" fmla="*/ 346 w 348"/>
                  <a:gd name="T15" fmla="*/ 277 h 317"/>
                  <a:gd name="T16" fmla="*/ 310 w 348"/>
                  <a:gd name="T17" fmla="*/ 317 h 3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8" h="317">
                    <a:moveTo>
                      <a:pt x="310" y="317"/>
                    </a:moveTo>
                    <a:cubicBezTo>
                      <a:pt x="74" y="317"/>
                      <a:pt x="74" y="317"/>
                      <a:pt x="74" y="317"/>
                    </a:cubicBezTo>
                    <a:cubicBezTo>
                      <a:pt x="52" y="317"/>
                      <a:pt x="32" y="299"/>
                      <a:pt x="29" y="277"/>
                    </a:cubicBezTo>
                    <a:cubicBezTo>
                      <a:pt x="2" y="40"/>
                      <a:pt x="2" y="40"/>
                      <a:pt x="2" y="40"/>
                    </a:cubicBezTo>
                    <a:cubicBezTo>
                      <a:pt x="0" y="18"/>
                      <a:pt x="16" y="0"/>
                      <a:pt x="38" y="0"/>
                    </a:cubicBezTo>
                    <a:cubicBezTo>
                      <a:pt x="274" y="0"/>
                      <a:pt x="274" y="0"/>
                      <a:pt x="274" y="0"/>
                    </a:cubicBezTo>
                    <a:cubicBezTo>
                      <a:pt x="296" y="0"/>
                      <a:pt x="316" y="18"/>
                      <a:pt x="319" y="40"/>
                    </a:cubicBezTo>
                    <a:cubicBezTo>
                      <a:pt x="346" y="277"/>
                      <a:pt x="346" y="277"/>
                      <a:pt x="346" y="277"/>
                    </a:cubicBezTo>
                    <a:cubicBezTo>
                      <a:pt x="348" y="299"/>
                      <a:pt x="332" y="317"/>
                      <a:pt x="310" y="317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78" name="Freeform 97">
                <a:extLst>
                  <a:ext uri="{FF2B5EF4-FFF2-40B4-BE49-F238E27FC236}">
                    <a16:creationId xmlns:a16="http://schemas.microsoft.com/office/drawing/2014/main" id="{3090F167-FB83-4760-8AE1-4818DA7829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5321" y="5500326"/>
                <a:ext cx="346376" cy="347580"/>
              </a:xfrm>
              <a:custGeom>
                <a:avLst/>
                <a:gdLst>
                  <a:gd name="T0" fmla="*/ 275 w 304"/>
                  <a:gd name="T1" fmla="*/ 28 h 305"/>
                  <a:gd name="T2" fmla="*/ 302 w 304"/>
                  <a:gd name="T3" fmla="*/ 265 h 305"/>
                  <a:gd name="T4" fmla="*/ 266 w 304"/>
                  <a:gd name="T5" fmla="*/ 305 h 305"/>
                  <a:gd name="T6" fmla="*/ 30 w 304"/>
                  <a:gd name="T7" fmla="*/ 305 h 305"/>
                  <a:gd name="T8" fmla="*/ 0 w 304"/>
                  <a:gd name="T9" fmla="*/ 293 h 305"/>
                  <a:gd name="T10" fmla="*/ 260 w 304"/>
                  <a:gd name="T11" fmla="*/ 0 h 305"/>
                  <a:gd name="T12" fmla="*/ 275 w 304"/>
                  <a:gd name="T13" fmla="*/ 28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4" h="305">
                    <a:moveTo>
                      <a:pt x="275" y="28"/>
                    </a:moveTo>
                    <a:cubicBezTo>
                      <a:pt x="302" y="265"/>
                      <a:pt x="302" y="265"/>
                      <a:pt x="302" y="265"/>
                    </a:cubicBezTo>
                    <a:cubicBezTo>
                      <a:pt x="304" y="287"/>
                      <a:pt x="288" y="305"/>
                      <a:pt x="266" y="305"/>
                    </a:cubicBezTo>
                    <a:cubicBezTo>
                      <a:pt x="30" y="305"/>
                      <a:pt x="30" y="305"/>
                      <a:pt x="30" y="305"/>
                    </a:cubicBezTo>
                    <a:cubicBezTo>
                      <a:pt x="19" y="305"/>
                      <a:pt x="8" y="300"/>
                      <a:pt x="0" y="293"/>
                    </a:cubicBezTo>
                    <a:cubicBezTo>
                      <a:pt x="260" y="0"/>
                      <a:pt x="260" y="0"/>
                      <a:pt x="260" y="0"/>
                    </a:cubicBezTo>
                    <a:cubicBezTo>
                      <a:pt x="268" y="7"/>
                      <a:pt x="273" y="17"/>
                      <a:pt x="275" y="28"/>
                    </a:cubicBezTo>
                    <a:close/>
                  </a:path>
                </a:pathLst>
              </a:custGeom>
              <a:solidFill>
                <a:srgbClr val="4849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79" name="Freeform 98">
                <a:extLst>
                  <a:ext uri="{FF2B5EF4-FFF2-40B4-BE49-F238E27FC236}">
                    <a16:creationId xmlns:a16="http://schemas.microsoft.com/office/drawing/2014/main" id="{E2B0E910-BA4F-44EF-A5AA-AE621016FB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2429" y="5589480"/>
                <a:ext cx="121081" cy="153610"/>
              </a:xfrm>
              <a:custGeom>
                <a:avLst/>
                <a:gdLst>
                  <a:gd name="T0" fmla="*/ 99 w 106"/>
                  <a:gd name="T1" fmla="*/ 112 h 135"/>
                  <a:gd name="T2" fmla="*/ 87 w 106"/>
                  <a:gd name="T3" fmla="*/ 109 h 135"/>
                  <a:gd name="T4" fmla="*/ 47 w 106"/>
                  <a:gd name="T5" fmla="*/ 109 h 135"/>
                  <a:gd name="T6" fmla="*/ 47 w 106"/>
                  <a:gd name="T7" fmla="*/ 108 h 135"/>
                  <a:gd name="T8" fmla="*/ 63 w 106"/>
                  <a:gd name="T9" fmla="*/ 91 h 135"/>
                  <a:gd name="T10" fmla="*/ 80 w 106"/>
                  <a:gd name="T11" fmla="*/ 75 h 135"/>
                  <a:gd name="T12" fmla="*/ 90 w 106"/>
                  <a:gd name="T13" fmla="*/ 61 h 135"/>
                  <a:gd name="T14" fmla="*/ 94 w 106"/>
                  <a:gd name="T15" fmla="*/ 39 h 135"/>
                  <a:gd name="T16" fmla="*/ 89 w 106"/>
                  <a:gd name="T17" fmla="*/ 25 h 135"/>
                  <a:gd name="T18" fmla="*/ 80 w 106"/>
                  <a:gd name="T19" fmla="*/ 13 h 135"/>
                  <a:gd name="T20" fmla="*/ 67 w 106"/>
                  <a:gd name="T21" fmla="*/ 4 h 135"/>
                  <a:gd name="T22" fmla="*/ 43 w 106"/>
                  <a:gd name="T23" fmla="*/ 0 h 135"/>
                  <a:gd name="T24" fmla="*/ 23 w 106"/>
                  <a:gd name="T25" fmla="*/ 3 h 135"/>
                  <a:gd name="T26" fmla="*/ 9 w 106"/>
                  <a:gd name="T27" fmla="*/ 12 h 135"/>
                  <a:gd name="T28" fmla="*/ 2 w 106"/>
                  <a:gd name="T29" fmla="*/ 25 h 135"/>
                  <a:gd name="T30" fmla="*/ 0 w 106"/>
                  <a:gd name="T31" fmla="*/ 39 h 135"/>
                  <a:gd name="T32" fmla="*/ 5 w 106"/>
                  <a:gd name="T33" fmla="*/ 49 h 135"/>
                  <a:gd name="T34" fmla="*/ 15 w 106"/>
                  <a:gd name="T35" fmla="*/ 53 h 135"/>
                  <a:gd name="T36" fmla="*/ 24 w 106"/>
                  <a:gd name="T37" fmla="*/ 49 h 135"/>
                  <a:gd name="T38" fmla="*/ 28 w 106"/>
                  <a:gd name="T39" fmla="*/ 39 h 135"/>
                  <a:gd name="T40" fmla="*/ 30 w 106"/>
                  <a:gd name="T41" fmla="*/ 32 h 135"/>
                  <a:gd name="T42" fmla="*/ 45 w 106"/>
                  <a:gd name="T43" fmla="*/ 23 h 135"/>
                  <a:gd name="T44" fmla="*/ 54 w 106"/>
                  <a:gd name="T45" fmla="*/ 26 h 135"/>
                  <a:gd name="T46" fmla="*/ 61 w 106"/>
                  <a:gd name="T47" fmla="*/ 31 h 135"/>
                  <a:gd name="T48" fmla="*/ 64 w 106"/>
                  <a:gd name="T49" fmla="*/ 40 h 135"/>
                  <a:gd name="T50" fmla="*/ 63 w 106"/>
                  <a:gd name="T51" fmla="*/ 49 h 135"/>
                  <a:gd name="T52" fmla="*/ 57 w 106"/>
                  <a:gd name="T53" fmla="*/ 59 h 135"/>
                  <a:gd name="T54" fmla="*/ 47 w 106"/>
                  <a:gd name="T55" fmla="*/ 69 h 135"/>
                  <a:gd name="T56" fmla="*/ 34 w 106"/>
                  <a:gd name="T57" fmla="*/ 80 h 135"/>
                  <a:gd name="T58" fmla="*/ 15 w 106"/>
                  <a:gd name="T59" fmla="*/ 101 h 135"/>
                  <a:gd name="T60" fmla="*/ 10 w 106"/>
                  <a:gd name="T61" fmla="*/ 110 h 135"/>
                  <a:gd name="T62" fmla="*/ 9 w 106"/>
                  <a:gd name="T63" fmla="*/ 120 h 135"/>
                  <a:gd name="T64" fmla="*/ 15 w 106"/>
                  <a:gd name="T65" fmla="*/ 131 h 135"/>
                  <a:gd name="T66" fmla="*/ 28 w 106"/>
                  <a:gd name="T67" fmla="*/ 135 h 135"/>
                  <a:gd name="T68" fmla="*/ 92 w 106"/>
                  <a:gd name="T69" fmla="*/ 135 h 135"/>
                  <a:gd name="T70" fmla="*/ 103 w 106"/>
                  <a:gd name="T71" fmla="*/ 131 h 135"/>
                  <a:gd name="T72" fmla="*/ 105 w 106"/>
                  <a:gd name="T73" fmla="*/ 122 h 135"/>
                  <a:gd name="T74" fmla="*/ 99 w 106"/>
                  <a:gd name="T75" fmla="*/ 112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06" h="135">
                    <a:moveTo>
                      <a:pt x="99" y="112"/>
                    </a:moveTo>
                    <a:cubicBezTo>
                      <a:pt x="96" y="110"/>
                      <a:pt x="92" y="109"/>
                      <a:pt x="87" y="109"/>
                    </a:cubicBezTo>
                    <a:cubicBezTo>
                      <a:pt x="47" y="109"/>
                      <a:pt x="47" y="109"/>
                      <a:pt x="47" y="109"/>
                    </a:cubicBezTo>
                    <a:cubicBezTo>
                      <a:pt x="47" y="108"/>
                      <a:pt x="47" y="108"/>
                      <a:pt x="47" y="108"/>
                    </a:cubicBezTo>
                    <a:cubicBezTo>
                      <a:pt x="50" y="104"/>
                      <a:pt x="55" y="98"/>
                      <a:pt x="63" y="91"/>
                    </a:cubicBezTo>
                    <a:cubicBezTo>
                      <a:pt x="71" y="84"/>
                      <a:pt x="77" y="79"/>
                      <a:pt x="80" y="75"/>
                    </a:cubicBezTo>
                    <a:cubicBezTo>
                      <a:pt x="84" y="72"/>
                      <a:pt x="87" y="67"/>
                      <a:pt x="90" y="61"/>
                    </a:cubicBezTo>
                    <a:cubicBezTo>
                      <a:pt x="94" y="54"/>
                      <a:pt x="95" y="47"/>
                      <a:pt x="94" y="39"/>
                    </a:cubicBezTo>
                    <a:cubicBezTo>
                      <a:pt x="93" y="34"/>
                      <a:pt x="92" y="29"/>
                      <a:pt x="89" y="25"/>
                    </a:cubicBezTo>
                    <a:cubicBezTo>
                      <a:pt x="87" y="20"/>
                      <a:pt x="84" y="16"/>
                      <a:pt x="80" y="13"/>
                    </a:cubicBezTo>
                    <a:cubicBezTo>
                      <a:pt x="76" y="9"/>
                      <a:pt x="72" y="6"/>
                      <a:pt x="67" y="4"/>
                    </a:cubicBezTo>
                    <a:cubicBezTo>
                      <a:pt x="60" y="1"/>
                      <a:pt x="52" y="0"/>
                      <a:pt x="43" y="0"/>
                    </a:cubicBezTo>
                    <a:cubicBezTo>
                      <a:pt x="35" y="0"/>
                      <a:pt x="28" y="1"/>
                      <a:pt x="23" y="3"/>
                    </a:cubicBezTo>
                    <a:cubicBezTo>
                      <a:pt x="17" y="5"/>
                      <a:pt x="12" y="9"/>
                      <a:pt x="9" y="12"/>
                    </a:cubicBezTo>
                    <a:cubicBezTo>
                      <a:pt x="5" y="16"/>
                      <a:pt x="3" y="21"/>
                      <a:pt x="2" y="25"/>
                    </a:cubicBezTo>
                    <a:cubicBezTo>
                      <a:pt x="0" y="30"/>
                      <a:pt x="0" y="35"/>
                      <a:pt x="0" y="39"/>
                    </a:cubicBezTo>
                    <a:cubicBezTo>
                      <a:pt x="1" y="43"/>
                      <a:pt x="2" y="47"/>
                      <a:pt x="5" y="49"/>
                    </a:cubicBezTo>
                    <a:cubicBezTo>
                      <a:pt x="8" y="52"/>
                      <a:pt x="11" y="53"/>
                      <a:pt x="15" y="53"/>
                    </a:cubicBezTo>
                    <a:cubicBezTo>
                      <a:pt x="19" y="53"/>
                      <a:pt x="22" y="52"/>
                      <a:pt x="24" y="49"/>
                    </a:cubicBezTo>
                    <a:cubicBezTo>
                      <a:pt x="26" y="46"/>
                      <a:pt x="27" y="43"/>
                      <a:pt x="28" y="39"/>
                    </a:cubicBezTo>
                    <a:cubicBezTo>
                      <a:pt x="30" y="34"/>
                      <a:pt x="30" y="32"/>
                      <a:pt x="30" y="32"/>
                    </a:cubicBezTo>
                    <a:cubicBezTo>
                      <a:pt x="33" y="26"/>
                      <a:pt x="38" y="23"/>
                      <a:pt x="45" y="23"/>
                    </a:cubicBezTo>
                    <a:cubicBezTo>
                      <a:pt x="48" y="23"/>
                      <a:pt x="51" y="24"/>
                      <a:pt x="54" y="26"/>
                    </a:cubicBezTo>
                    <a:cubicBezTo>
                      <a:pt x="57" y="27"/>
                      <a:pt x="59" y="29"/>
                      <a:pt x="61" y="31"/>
                    </a:cubicBezTo>
                    <a:cubicBezTo>
                      <a:pt x="62" y="34"/>
                      <a:pt x="63" y="37"/>
                      <a:pt x="64" y="40"/>
                    </a:cubicBezTo>
                    <a:cubicBezTo>
                      <a:pt x="64" y="43"/>
                      <a:pt x="64" y="46"/>
                      <a:pt x="63" y="49"/>
                    </a:cubicBezTo>
                    <a:cubicBezTo>
                      <a:pt x="61" y="53"/>
                      <a:pt x="60" y="56"/>
                      <a:pt x="57" y="59"/>
                    </a:cubicBezTo>
                    <a:cubicBezTo>
                      <a:pt x="54" y="62"/>
                      <a:pt x="51" y="66"/>
                      <a:pt x="47" y="69"/>
                    </a:cubicBezTo>
                    <a:cubicBezTo>
                      <a:pt x="44" y="71"/>
                      <a:pt x="40" y="74"/>
                      <a:pt x="34" y="80"/>
                    </a:cubicBezTo>
                    <a:cubicBezTo>
                      <a:pt x="28" y="86"/>
                      <a:pt x="22" y="93"/>
                      <a:pt x="15" y="101"/>
                    </a:cubicBezTo>
                    <a:cubicBezTo>
                      <a:pt x="13" y="104"/>
                      <a:pt x="12" y="107"/>
                      <a:pt x="10" y="110"/>
                    </a:cubicBezTo>
                    <a:cubicBezTo>
                      <a:pt x="9" y="114"/>
                      <a:pt x="9" y="117"/>
                      <a:pt x="9" y="120"/>
                    </a:cubicBezTo>
                    <a:cubicBezTo>
                      <a:pt x="9" y="124"/>
                      <a:pt x="11" y="128"/>
                      <a:pt x="15" y="131"/>
                    </a:cubicBezTo>
                    <a:cubicBezTo>
                      <a:pt x="18" y="134"/>
                      <a:pt x="22" y="135"/>
                      <a:pt x="28" y="135"/>
                    </a:cubicBezTo>
                    <a:cubicBezTo>
                      <a:pt x="92" y="135"/>
                      <a:pt x="92" y="135"/>
                      <a:pt x="92" y="135"/>
                    </a:cubicBezTo>
                    <a:cubicBezTo>
                      <a:pt x="97" y="135"/>
                      <a:pt x="101" y="134"/>
                      <a:pt x="103" y="131"/>
                    </a:cubicBezTo>
                    <a:cubicBezTo>
                      <a:pt x="105" y="129"/>
                      <a:pt x="106" y="126"/>
                      <a:pt x="105" y="122"/>
                    </a:cubicBezTo>
                    <a:cubicBezTo>
                      <a:pt x="105" y="118"/>
                      <a:pt x="103" y="114"/>
                      <a:pt x="99" y="11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80" name="Freeform 99">
                <a:extLst>
                  <a:ext uri="{FF2B5EF4-FFF2-40B4-BE49-F238E27FC236}">
                    <a16:creationId xmlns:a16="http://schemas.microsoft.com/office/drawing/2014/main" id="{074623DE-36C3-427D-9E54-A6835D0CFB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4715" y="5591287"/>
                <a:ext cx="109033" cy="154212"/>
              </a:xfrm>
              <a:custGeom>
                <a:avLst/>
                <a:gdLst>
                  <a:gd name="T0" fmla="*/ 89 w 96"/>
                  <a:gd name="T1" fmla="*/ 3 h 135"/>
                  <a:gd name="T2" fmla="*/ 75 w 96"/>
                  <a:gd name="T3" fmla="*/ 0 h 135"/>
                  <a:gd name="T4" fmla="*/ 17 w 96"/>
                  <a:gd name="T5" fmla="*/ 0 h 135"/>
                  <a:gd name="T6" fmla="*/ 5 w 96"/>
                  <a:gd name="T7" fmla="*/ 2 h 135"/>
                  <a:gd name="T8" fmla="*/ 0 w 96"/>
                  <a:gd name="T9" fmla="*/ 12 h 135"/>
                  <a:gd name="T10" fmla="*/ 6 w 96"/>
                  <a:gd name="T11" fmla="*/ 23 h 135"/>
                  <a:gd name="T12" fmla="*/ 20 w 96"/>
                  <a:gd name="T13" fmla="*/ 26 h 135"/>
                  <a:gd name="T14" fmla="*/ 61 w 96"/>
                  <a:gd name="T15" fmla="*/ 26 h 135"/>
                  <a:gd name="T16" fmla="*/ 48 w 96"/>
                  <a:gd name="T17" fmla="*/ 50 h 135"/>
                  <a:gd name="T18" fmla="*/ 37 w 96"/>
                  <a:gd name="T19" fmla="*/ 78 h 135"/>
                  <a:gd name="T20" fmla="*/ 32 w 96"/>
                  <a:gd name="T21" fmla="*/ 102 h 135"/>
                  <a:gd name="T22" fmla="*/ 31 w 96"/>
                  <a:gd name="T23" fmla="*/ 118 h 135"/>
                  <a:gd name="T24" fmla="*/ 37 w 96"/>
                  <a:gd name="T25" fmla="*/ 131 h 135"/>
                  <a:gd name="T26" fmla="*/ 48 w 96"/>
                  <a:gd name="T27" fmla="*/ 135 h 135"/>
                  <a:gd name="T28" fmla="*/ 59 w 96"/>
                  <a:gd name="T29" fmla="*/ 131 h 135"/>
                  <a:gd name="T30" fmla="*/ 63 w 96"/>
                  <a:gd name="T31" fmla="*/ 117 h 135"/>
                  <a:gd name="T32" fmla="*/ 64 w 96"/>
                  <a:gd name="T33" fmla="*/ 106 h 135"/>
                  <a:gd name="T34" fmla="*/ 65 w 96"/>
                  <a:gd name="T35" fmla="*/ 94 h 135"/>
                  <a:gd name="T36" fmla="*/ 66 w 96"/>
                  <a:gd name="T37" fmla="*/ 83 h 135"/>
                  <a:gd name="T38" fmla="*/ 74 w 96"/>
                  <a:gd name="T39" fmla="*/ 57 h 135"/>
                  <a:gd name="T40" fmla="*/ 83 w 96"/>
                  <a:gd name="T41" fmla="*/ 39 h 135"/>
                  <a:gd name="T42" fmla="*/ 92 w 96"/>
                  <a:gd name="T43" fmla="*/ 26 h 135"/>
                  <a:gd name="T44" fmla="*/ 96 w 96"/>
                  <a:gd name="T45" fmla="*/ 14 h 135"/>
                  <a:gd name="T46" fmla="*/ 89 w 96"/>
                  <a:gd name="T47" fmla="*/ 3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6" h="135">
                    <a:moveTo>
                      <a:pt x="89" y="3"/>
                    </a:moveTo>
                    <a:cubicBezTo>
                      <a:pt x="86" y="1"/>
                      <a:pt x="81" y="0"/>
                      <a:pt x="75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1" y="0"/>
                      <a:pt x="8" y="0"/>
                      <a:pt x="5" y="2"/>
                    </a:cubicBezTo>
                    <a:cubicBezTo>
                      <a:pt x="2" y="3"/>
                      <a:pt x="0" y="6"/>
                      <a:pt x="0" y="12"/>
                    </a:cubicBezTo>
                    <a:cubicBezTo>
                      <a:pt x="1" y="17"/>
                      <a:pt x="3" y="21"/>
                      <a:pt x="6" y="23"/>
                    </a:cubicBezTo>
                    <a:cubicBezTo>
                      <a:pt x="10" y="25"/>
                      <a:pt x="14" y="26"/>
                      <a:pt x="20" y="26"/>
                    </a:cubicBezTo>
                    <a:cubicBezTo>
                      <a:pt x="61" y="26"/>
                      <a:pt x="61" y="26"/>
                      <a:pt x="61" y="26"/>
                    </a:cubicBezTo>
                    <a:cubicBezTo>
                      <a:pt x="56" y="34"/>
                      <a:pt x="51" y="42"/>
                      <a:pt x="48" y="50"/>
                    </a:cubicBezTo>
                    <a:cubicBezTo>
                      <a:pt x="43" y="60"/>
                      <a:pt x="40" y="69"/>
                      <a:pt x="37" y="78"/>
                    </a:cubicBezTo>
                    <a:cubicBezTo>
                      <a:pt x="35" y="87"/>
                      <a:pt x="33" y="95"/>
                      <a:pt x="32" y="102"/>
                    </a:cubicBezTo>
                    <a:cubicBezTo>
                      <a:pt x="31" y="108"/>
                      <a:pt x="31" y="114"/>
                      <a:pt x="31" y="118"/>
                    </a:cubicBezTo>
                    <a:cubicBezTo>
                      <a:pt x="32" y="123"/>
                      <a:pt x="34" y="128"/>
                      <a:pt x="37" y="131"/>
                    </a:cubicBezTo>
                    <a:cubicBezTo>
                      <a:pt x="40" y="134"/>
                      <a:pt x="44" y="135"/>
                      <a:pt x="48" y="135"/>
                    </a:cubicBezTo>
                    <a:cubicBezTo>
                      <a:pt x="53" y="135"/>
                      <a:pt x="56" y="134"/>
                      <a:pt x="59" y="131"/>
                    </a:cubicBezTo>
                    <a:cubicBezTo>
                      <a:pt x="61" y="128"/>
                      <a:pt x="63" y="124"/>
                      <a:pt x="63" y="117"/>
                    </a:cubicBezTo>
                    <a:cubicBezTo>
                      <a:pt x="64" y="115"/>
                      <a:pt x="64" y="111"/>
                      <a:pt x="64" y="106"/>
                    </a:cubicBezTo>
                    <a:cubicBezTo>
                      <a:pt x="64" y="101"/>
                      <a:pt x="64" y="97"/>
                      <a:pt x="65" y="94"/>
                    </a:cubicBezTo>
                    <a:cubicBezTo>
                      <a:pt x="65" y="91"/>
                      <a:pt x="65" y="87"/>
                      <a:pt x="66" y="83"/>
                    </a:cubicBezTo>
                    <a:cubicBezTo>
                      <a:pt x="68" y="73"/>
                      <a:pt x="71" y="64"/>
                      <a:pt x="74" y="57"/>
                    </a:cubicBezTo>
                    <a:cubicBezTo>
                      <a:pt x="77" y="50"/>
                      <a:pt x="80" y="44"/>
                      <a:pt x="83" y="39"/>
                    </a:cubicBezTo>
                    <a:cubicBezTo>
                      <a:pt x="87" y="34"/>
                      <a:pt x="90" y="30"/>
                      <a:pt x="92" y="26"/>
                    </a:cubicBezTo>
                    <a:cubicBezTo>
                      <a:pt x="95" y="21"/>
                      <a:pt x="96" y="17"/>
                      <a:pt x="96" y="14"/>
                    </a:cubicBezTo>
                    <a:cubicBezTo>
                      <a:pt x="95" y="9"/>
                      <a:pt x="93" y="5"/>
                      <a:pt x="89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81" name="Freeform 100">
                <a:extLst>
                  <a:ext uri="{FF2B5EF4-FFF2-40B4-BE49-F238E27FC236}">
                    <a16:creationId xmlns:a16="http://schemas.microsoft.com/office/drawing/2014/main" id="{4932DBA4-27F7-4BF4-85DA-47BF471BC7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2758" y="4113016"/>
                <a:ext cx="397579" cy="360833"/>
              </a:xfrm>
              <a:custGeom>
                <a:avLst/>
                <a:gdLst>
                  <a:gd name="T0" fmla="*/ 311 w 349"/>
                  <a:gd name="T1" fmla="*/ 317 h 317"/>
                  <a:gd name="T2" fmla="*/ 74 w 349"/>
                  <a:gd name="T3" fmla="*/ 317 h 317"/>
                  <a:gd name="T4" fmla="*/ 30 w 349"/>
                  <a:gd name="T5" fmla="*/ 277 h 317"/>
                  <a:gd name="T6" fmla="*/ 3 w 349"/>
                  <a:gd name="T7" fmla="*/ 40 h 317"/>
                  <a:gd name="T8" fmla="*/ 38 w 349"/>
                  <a:gd name="T9" fmla="*/ 0 h 317"/>
                  <a:gd name="T10" fmla="*/ 275 w 349"/>
                  <a:gd name="T11" fmla="*/ 0 h 317"/>
                  <a:gd name="T12" fmla="*/ 319 w 349"/>
                  <a:gd name="T13" fmla="*/ 40 h 317"/>
                  <a:gd name="T14" fmla="*/ 346 w 349"/>
                  <a:gd name="T15" fmla="*/ 277 h 317"/>
                  <a:gd name="T16" fmla="*/ 311 w 349"/>
                  <a:gd name="T17" fmla="*/ 317 h 3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9" h="317">
                    <a:moveTo>
                      <a:pt x="311" y="317"/>
                    </a:moveTo>
                    <a:cubicBezTo>
                      <a:pt x="74" y="317"/>
                      <a:pt x="74" y="317"/>
                      <a:pt x="74" y="317"/>
                    </a:cubicBezTo>
                    <a:cubicBezTo>
                      <a:pt x="52" y="317"/>
                      <a:pt x="32" y="299"/>
                      <a:pt x="30" y="277"/>
                    </a:cubicBezTo>
                    <a:cubicBezTo>
                      <a:pt x="3" y="40"/>
                      <a:pt x="3" y="40"/>
                      <a:pt x="3" y="40"/>
                    </a:cubicBezTo>
                    <a:cubicBezTo>
                      <a:pt x="0" y="18"/>
                      <a:pt x="16" y="0"/>
                      <a:pt x="38" y="0"/>
                    </a:cubicBezTo>
                    <a:cubicBezTo>
                      <a:pt x="275" y="0"/>
                      <a:pt x="275" y="0"/>
                      <a:pt x="275" y="0"/>
                    </a:cubicBezTo>
                    <a:cubicBezTo>
                      <a:pt x="297" y="0"/>
                      <a:pt x="317" y="18"/>
                      <a:pt x="319" y="40"/>
                    </a:cubicBezTo>
                    <a:cubicBezTo>
                      <a:pt x="346" y="277"/>
                      <a:pt x="346" y="277"/>
                      <a:pt x="346" y="277"/>
                    </a:cubicBezTo>
                    <a:cubicBezTo>
                      <a:pt x="349" y="299"/>
                      <a:pt x="333" y="317"/>
                      <a:pt x="311" y="317"/>
                    </a:cubicBezTo>
                    <a:close/>
                  </a:path>
                </a:pathLst>
              </a:custGeom>
              <a:solidFill>
                <a:srgbClr val="E5E6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82" name="Freeform 101">
                <a:extLst>
                  <a:ext uri="{FF2B5EF4-FFF2-40B4-BE49-F238E27FC236}">
                    <a16:creationId xmlns:a16="http://schemas.microsoft.com/office/drawing/2014/main" id="{74DE2D5E-E1E5-4CD1-BAD4-D06B760FEF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73961" y="4126871"/>
                <a:ext cx="346376" cy="346978"/>
              </a:xfrm>
              <a:custGeom>
                <a:avLst/>
                <a:gdLst>
                  <a:gd name="T0" fmla="*/ 274 w 304"/>
                  <a:gd name="T1" fmla="*/ 28 h 305"/>
                  <a:gd name="T2" fmla="*/ 301 w 304"/>
                  <a:gd name="T3" fmla="*/ 265 h 305"/>
                  <a:gd name="T4" fmla="*/ 266 w 304"/>
                  <a:gd name="T5" fmla="*/ 305 h 305"/>
                  <a:gd name="T6" fmla="*/ 29 w 304"/>
                  <a:gd name="T7" fmla="*/ 305 h 305"/>
                  <a:gd name="T8" fmla="*/ 0 w 304"/>
                  <a:gd name="T9" fmla="*/ 293 h 305"/>
                  <a:gd name="T10" fmla="*/ 259 w 304"/>
                  <a:gd name="T11" fmla="*/ 0 h 305"/>
                  <a:gd name="T12" fmla="*/ 274 w 304"/>
                  <a:gd name="T13" fmla="*/ 28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4" h="305">
                    <a:moveTo>
                      <a:pt x="274" y="28"/>
                    </a:moveTo>
                    <a:cubicBezTo>
                      <a:pt x="301" y="265"/>
                      <a:pt x="301" y="265"/>
                      <a:pt x="301" y="265"/>
                    </a:cubicBezTo>
                    <a:cubicBezTo>
                      <a:pt x="304" y="287"/>
                      <a:pt x="288" y="305"/>
                      <a:pt x="266" y="305"/>
                    </a:cubicBezTo>
                    <a:cubicBezTo>
                      <a:pt x="29" y="305"/>
                      <a:pt x="29" y="305"/>
                      <a:pt x="29" y="305"/>
                    </a:cubicBezTo>
                    <a:cubicBezTo>
                      <a:pt x="18" y="305"/>
                      <a:pt x="8" y="300"/>
                      <a:pt x="0" y="293"/>
                    </a:cubicBezTo>
                    <a:cubicBezTo>
                      <a:pt x="259" y="0"/>
                      <a:pt x="259" y="0"/>
                      <a:pt x="259" y="0"/>
                    </a:cubicBezTo>
                    <a:cubicBezTo>
                      <a:pt x="267" y="7"/>
                      <a:pt x="273" y="17"/>
                      <a:pt x="274" y="28"/>
                    </a:cubicBezTo>
                    <a:close/>
                  </a:path>
                </a:pathLst>
              </a:custGeom>
              <a:solidFill>
                <a:srgbClr val="DED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83" name="Freeform 102">
                <a:extLst>
                  <a:ext uri="{FF2B5EF4-FFF2-40B4-BE49-F238E27FC236}">
                    <a16:creationId xmlns:a16="http://schemas.microsoft.com/office/drawing/2014/main" id="{A011BB46-BD04-4A25-A904-FE25B4A48D4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861308" y="4215423"/>
                <a:ext cx="116262" cy="156020"/>
              </a:xfrm>
              <a:custGeom>
                <a:avLst/>
                <a:gdLst>
                  <a:gd name="T0" fmla="*/ 93 w 102"/>
                  <a:gd name="T1" fmla="*/ 119 h 137"/>
                  <a:gd name="T2" fmla="*/ 101 w 102"/>
                  <a:gd name="T3" fmla="*/ 96 h 137"/>
                  <a:gd name="T4" fmla="*/ 101 w 102"/>
                  <a:gd name="T5" fmla="*/ 66 h 137"/>
                  <a:gd name="T6" fmla="*/ 95 w 102"/>
                  <a:gd name="T7" fmla="*/ 38 h 137"/>
                  <a:gd name="T8" fmla="*/ 82 w 102"/>
                  <a:gd name="T9" fmla="*/ 17 h 137"/>
                  <a:gd name="T10" fmla="*/ 65 w 102"/>
                  <a:gd name="T11" fmla="*/ 4 h 137"/>
                  <a:gd name="T12" fmla="*/ 43 w 102"/>
                  <a:gd name="T13" fmla="*/ 0 h 137"/>
                  <a:gd name="T14" fmla="*/ 24 w 102"/>
                  <a:gd name="T15" fmla="*/ 3 h 137"/>
                  <a:gd name="T16" fmla="*/ 10 w 102"/>
                  <a:gd name="T17" fmla="*/ 13 h 137"/>
                  <a:gd name="T18" fmla="*/ 2 w 102"/>
                  <a:gd name="T19" fmla="*/ 28 h 137"/>
                  <a:gd name="T20" fmla="*/ 1 w 102"/>
                  <a:gd name="T21" fmla="*/ 46 h 137"/>
                  <a:gd name="T22" fmla="*/ 6 w 102"/>
                  <a:gd name="T23" fmla="*/ 64 h 137"/>
                  <a:gd name="T24" fmla="*/ 16 w 102"/>
                  <a:gd name="T25" fmla="*/ 78 h 137"/>
                  <a:gd name="T26" fmla="*/ 31 w 102"/>
                  <a:gd name="T27" fmla="*/ 88 h 137"/>
                  <a:gd name="T28" fmla="*/ 48 w 102"/>
                  <a:gd name="T29" fmla="*/ 91 h 137"/>
                  <a:gd name="T30" fmla="*/ 64 w 102"/>
                  <a:gd name="T31" fmla="*/ 87 h 137"/>
                  <a:gd name="T32" fmla="*/ 72 w 102"/>
                  <a:gd name="T33" fmla="*/ 82 h 137"/>
                  <a:gd name="T34" fmla="*/ 68 w 102"/>
                  <a:gd name="T35" fmla="*/ 106 h 137"/>
                  <a:gd name="T36" fmla="*/ 62 w 102"/>
                  <a:gd name="T37" fmla="*/ 112 h 137"/>
                  <a:gd name="T38" fmla="*/ 46 w 102"/>
                  <a:gd name="T39" fmla="*/ 112 h 137"/>
                  <a:gd name="T40" fmla="*/ 40 w 102"/>
                  <a:gd name="T41" fmla="*/ 105 h 137"/>
                  <a:gd name="T42" fmla="*/ 33 w 102"/>
                  <a:gd name="T43" fmla="*/ 97 h 137"/>
                  <a:gd name="T44" fmla="*/ 24 w 102"/>
                  <a:gd name="T45" fmla="*/ 94 h 137"/>
                  <a:gd name="T46" fmla="*/ 15 w 102"/>
                  <a:gd name="T47" fmla="*/ 98 h 137"/>
                  <a:gd name="T48" fmla="*/ 13 w 102"/>
                  <a:gd name="T49" fmla="*/ 107 h 137"/>
                  <a:gd name="T50" fmla="*/ 19 w 102"/>
                  <a:gd name="T51" fmla="*/ 121 h 137"/>
                  <a:gd name="T52" fmla="*/ 35 w 102"/>
                  <a:gd name="T53" fmla="*/ 132 h 137"/>
                  <a:gd name="T54" fmla="*/ 56 w 102"/>
                  <a:gd name="T55" fmla="*/ 137 h 137"/>
                  <a:gd name="T56" fmla="*/ 78 w 102"/>
                  <a:gd name="T57" fmla="*/ 133 h 137"/>
                  <a:gd name="T58" fmla="*/ 93 w 102"/>
                  <a:gd name="T59" fmla="*/ 119 h 137"/>
                  <a:gd name="T60" fmla="*/ 45 w 102"/>
                  <a:gd name="T61" fmla="*/ 23 h 137"/>
                  <a:gd name="T62" fmla="*/ 52 w 102"/>
                  <a:gd name="T63" fmla="*/ 25 h 137"/>
                  <a:gd name="T64" fmla="*/ 59 w 102"/>
                  <a:gd name="T65" fmla="*/ 30 h 137"/>
                  <a:gd name="T66" fmla="*/ 64 w 102"/>
                  <a:gd name="T67" fmla="*/ 37 h 137"/>
                  <a:gd name="T68" fmla="*/ 67 w 102"/>
                  <a:gd name="T69" fmla="*/ 48 h 137"/>
                  <a:gd name="T70" fmla="*/ 65 w 102"/>
                  <a:gd name="T71" fmla="*/ 59 h 137"/>
                  <a:gd name="T72" fmla="*/ 59 w 102"/>
                  <a:gd name="T73" fmla="*/ 66 h 137"/>
                  <a:gd name="T74" fmla="*/ 50 w 102"/>
                  <a:gd name="T75" fmla="*/ 69 h 137"/>
                  <a:gd name="T76" fmla="*/ 37 w 102"/>
                  <a:gd name="T77" fmla="*/ 63 h 137"/>
                  <a:gd name="T78" fmla="*/ 30 w 102"/>
                  <a:gd name="T79" fmla="*/ 46 h 137"/>
                  <a:gd name="T80" fmla="*/ 33 w 102"/>
                  <a:gd name="T81" fmla="*/ 29 h 137"/>
                  <a:gd name="T82" fmla="*/ 45 w 102"/>
                  <a:gd name="T83" fmla="*/ 23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02" h="137">
                    <a:moveTo>
                      <a:pt x="93" y="119"/>
                    </a:moveTo>
                    <a:cubicBezTo>
                      <a:pt x="97" y="113"/>
                      <a:pt x="100" y="105"/>
                      <a:pt x="101" y="96"/>
                    </a:cubicBezTo>
                    <a:cubicBezTo>
                      <a:pt x="102" y="87"/>
                      <a:pt x="102" y="77"/>
                      <a:pt x="101" y="66"/>
                    </a:cubicBezTo>
                    <a:cubicBezTo>
                      <a:pt x="100" y="55"/>
                      <a:pt x="98" y="46"/>
                      <a:pt x="95" y="38"/>
                    </a:cubicBezTo>
                    <a:cubicBezTo>
                      <a:pt x="91" y="29"/>
                      <a:pt x="87" y="22"/>
                      <a:pt x="82" y="17"/>
                    </a:cubicBezTo>
                    <a:cubicBezTo>
                      <a:pt x="77" y="11"/>
                      <a:pt x="71" y="7"/>
                      <a:pt x="65" y="4"/>
                    </a:cubicBezTo>
                    <a:cubicBezTo>
                      <a:pt x="58" y="1"/>
                      <a:pt x="51" y="0"/>
                      <a:pt x="43" y="0"/>
                    </a:cubicBezTo>
                    <a:cubicBezTo>
                      <a:pt x="36" y="0"/>
                      <a:pt x="30" y="1"/>
                      <a:pt x="24" y="3"/>
                    </a:cubicBezTo>
                    <a:cubicBezTo>
                      <a:pt x="19" y="5"/>
                      <a:pt x="14" y="9"/>
                      <a:pt x="10" y="13"/>
                    </a:cubicBezTo>
                    <a:cubicBezTo>
                      <a:pt x="7" y="17"/>
                      <a:pt x="4" y="22"/>
                      <a:pt x="2" y="28"/>
                    </a:cubicBezTo>
                    <a:cubicBezTo>
                      <a:pt x="1" y="34"/>
                      <a:pt x="0" y="40"/>
                      <a:pt x="1" y="46"/>
                    </a:cubicBezTo>
                    <a:cubicBezTo>
                      <a:pt x="2" y="52"/>
                      <a:pt x="3" y="58"/>
                      <a:pt x="6" y="64"/>
                    </a:cubicBezTo>
                    <a:cubicBezTo>
                      <a:pt x="9" y="69"/>
                      <a:pt x="12" y="74"/>
                      <a:pt x="16" y="78"/>
                    </a:cubicBezTo>
                    <a:cubicBezTo>
                      <a:pt x="20" y="82"/>
                      <a:pt x="25" y="85"/>
                      <a:pt x="31" y="88"/>
                    </a:cubicBezTo>
                    <a:cubicBezTo>
                      <a:pt x="36" y="90"/>
                      <a:pt x="42" y="91"/>
                      <a:pt x="48" y="91"/>
                    </a:cubicBezTo>
                    <a:cubicBezTo>
                      <a:pt x="54" y="91"/>
                      <a:pt x="60" y="90"/>
                      <a:pt x="64" y="87"/>
                    </a:cubicBezTo>
                    <a:cubicBezTo>
                      <a:pt x="67" y="86"/>
                      <a:pt x="70" y="84"/>
                      <a:pt x="72" y="82"/>
                    </a:cubicBezTo>
                    <a:cubicBezTo>
                      <a:pt x="72" y="93"/>
                      <a:pt x="71" y="101"/>
                      <a:pt x="68" y="106"/>
                    </a:cubicBezTo>
                    <a:cubicBezTo>
                      <a:pt x="67" y="109"/>
                      <a:pt x="65" y="111"/>
                      <a:pt x="62" y="112"/>
                    </a:cubicBezTo>
                    <a:cubicBezTo>
                      <a:pt x="57" y="115"/>
                      <a:pt x="51" y="115"/>
                      <a:pt x="46" y="112"/>
                    </a:cubicBezTo>
                    <a:cubicBezTo>
                      <a:pt x="43" y="110"/>
                      <a:pt x="41" y="108"/>
                      <a:pt x="40" y="105"/>
                    </a:cubicBezTo>
                    <a:cubicBezTo>
                      <a:pt x="38" y="101"/>
                      <a:pt x="36" y="99"/>
                      <a:pt x="33" y="97"/>
                    </a:cubicBezTo>
                    <a:cubicBezTo>
                      <a:pt x="30" y="95"/>
                      <a:pt x="27" y="94"/>
                      <a:pt x="24" y="94"/>
                    </a:cubicBezTo>
                    <a:cubicBezTo>
                      <a:pt x="20" y="94"/>
                      <a:pt x="17" y="95"/>
                      <a:pt x="15" y="98"/>
                    </a:cubicBezTo>
                    <a:cubicBezTo>
                      <a:pt x="13" y="100"/>
                      <a:pt x="12" y="103"/>
                      <a:pt x="13" y="107"/>
                    </a:cubicBezTo>
                    <a:cubicBezTo>
                      <a:pt x="13" y="111"/>
                      <a:pt x="15" y="116"/>
                      <a:pt x="19" y="121"/>
                    </a:cubicBezTo>
                    <a:cubicBezTo>
                      <a:pt x="23" y="125"/>
                      <a:pt x="28" y="129"/>
                      <a:pt x="35" y="132"/>
                    </a:cubicBezTo>
                    <a:cubicBezTo>
                      <a:pt x="41" y="136"/>
                      <a:pt x="48" y="137"/>
                      <a:pt x="56" y="137"/>
                    </a:cubicBezTo>
                    <a:cubicBezTo>
                      <a:pt x="64" y="137"/>
                      <a:pt x="72" y="136"/>
                      <a:pt x="78" y="133"/>
                    </a:cubicBezTo>
                    <a:cubicBezTo>
                      <a:pt x="84" y="130"/>
                      <a:pt x="89" y="125"/>
                      <a:pt x="93" y="119"/>
                    </a:cubicBezTo>
                    <a:close/>
                    <a:moveTo>
                      <a:pt x="45" y="23"/>
                    </a:moveTo>
                    <a:cubicBezTo>
                      <a:pt x="47" y="23"/>
                      <a:pt x="50" y="23"/>
                      <a:pt x="52" y="25"/>
                    </a:cubicBezTo>
                    <a:cubicBezTo>
                      <a:pt x="55" y="26"/>
                      <a:pt x="57" y="27"/>
                      <a:pt x="59" y="30"/>
                    </a:cubicBezTo>
                    <a:cubicBezTo>
                      <a:pt x="61" y="32"/>
                      <a:pt x="63" y="34"/>
                      <a:pt x="64" y="37"/>
                    </a:cubicBezTo>
                    <a:cubicBezTo>
                      <a:pt x="65" y="40"/>
                      <a:pt x="66" y="44"/>
                      <a:pt x="67" y="48"/>
                    </a:cubicBezTo>
                    <a:cubicBezTo>
                      <a:pt x="67" y="52"/>
                      <a:pt x="67" y="56"/>
                      <a:pt x="65" y="59"/>
                    </a:cubicBezTo>
                    <a:cubicBezTo>
                      <a:pt x="64" y="62"/>
                      <a:pt x="62" y="64"/>
                      <a:pt x="59" y="66"/>
                    </a:cubicBezTo>
                    <a:cubicBezTo>
                      <a:pt x="56" y="68"/>
                      <a:pt x="53" y="69"/>
                      <a:pt x="50" y="69"/>
                    </a:cubicBezTo>
                    <a:cubicBezTo>
                      <a:pt x="45" y="69"/>
                      <a:pt x="41" y="67"/>
                      <a:pt x="37" y="63"/>
                    </a:cubicBezTo>
                    <a:cubicBezTo>
                      <a:pt x="33" y="59"/>
                      <a:pt x="31" y="53"/>
                      <a:pt x="30" y="46"/>
                    </a:cubicBezTo>
                    <a:cubicBezTo>
                      <a:pt x="29" y="39"/>
                      <a:pt x="31" y="33"/>
                      <a:pt x="33" y="29"/>
                    </a:cubicBezTo>
                    <a:cubicBezTo>
                      <a:pt x="36" y="25"/>
                      <a:pt x="40" y="23"/>
                      <a:pt x="45" y="23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84" name="Freeform 103">
                <a:extLst>
                  <a:ext uri="{FF2B5EF4-FFF2-40B4-BE49-F238E27FC236}">
                    <a16:creationId xmlns:a16="http://schemas.microsoft.com/office/drawing/2014/main" id="{DF98897E-2082-4E76-901C-7958D46771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80576" y="4113016"/>
                <a:ext cx="397579" cy="360833"/>
              </a:xfrm>
              <a:custGeom>
                <a:avLst/>
                <a:gdLst>
                  <a:gd name="T0" fmla="*/ 311 w 349"/>
                  <a:gd name="T1" fmla="*/ 317 h 317"/>
                  <a:gd name="T2" fmla="*/ 74 w 349"/>
                  <a:gd name="T3" fmla="*/ 317 h 317"/>
                  <a:gd name="T4" fmla="*/ 30 w 349"/>
                  <a:gd name="T5" fmla="*/ 277 h 317"/>
                  <a:gd name="T6" fmla="*/ 3 w 349"/>
                  <a:gd name="T7" fmla="*/ 40 h 317"/>
                  <a:gd name="T8" fmla="*/ 38 w 349"/>
                  <a:gd name="T9" fmla="*/ 0 h 317"/>
                  <a:gd name="T10" fmla="*/ 275 w 349"/>
                  <a:gd name="T11" fmla="*/ 0 h 317"/>
                  <a:gd name="T12" fmla="*/ 319 w 349"/>
                  <a:gd name="T13" fmla="*/ 40 h 317"/>
                  <a:gd name="T14" fmla="*/ 346 w 349"/>
                  <a:gd name="T15" fmla="*/ 277 h 317"/>
                  <a:gd name="T16" fmla="*/ 311 w 349"/>
                  <a:gd name="T17" fmla="*/ 317 h 3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9" h="317">
                    <a:moveTo>
                      <a:pt x="311" y="317"/>
                    </a:moveTo>
                    <a:cubicBezTo>
                      <a:pt x="74" y="317"/>
                      <a:pt x="74" y="317"/>
                      <a:pt x="74" y="317"/>
                    </a:cubicBezTo>
                    <a:cubicBezTo>
                      <a:pt x="52" y="317"/>
                      <a:pt x="32" y="299"/>
                      <a:pt x="30" y="277"/>
                    </a:cubicBezTo>
                    <a:cubicBezTo>
                      <a:pt x="3" y="40"/>
                      <a:pt x="3" y="40"/>
                      <a:pt x="3" y="40"/>
                    </a:cubicBezTo>
                    <a:cubicBezTo>
                      <a:pt x="0" y="18"/>
                      <a:pt x="16" y="0"/>
                      <a:pt x="38" y="0"/>
                    </a:cubicBezTo>
                    <a:cubicBezTo>
                      <a:pt x="275" y="0"/>
                      <a:pt x="275" y="0"/>
                      <a:pt x="275" y="0"/>
                    </a:cubicBezTo>
                    <a:cubicBezTo>
                      <a:pt x="297" y="0"/>
                      <a:pt x="317" y="18"/>
                      <a:pt x="319" y="40"/>
                    </a:cubicBezTo>
                    <a:cubicBezTo>
                      <a:pt x="346" y="277"/>
                      <a:pt x="346" y="277"/>
                      <a:pt x="346" y="277"/>
                    </a:cubicBezTo>
                    <a:cubicBezTo>
                      <a:pt x="349" y="299"/>
                      <a:pt x="333" y="317"/>
                      <a:pt x="311" y="317"/>
                    </a:cubicBezTo>
                    <a:close/>
                  </a:path>
                </a:pathLst>
              </a:custGeom>
              <a:solidFill>
                <a:srgbClr val="E5E6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85" name="Freeform 104">
                <a:extLst>
                  <a:ext uri="{FF2B5EF4-FFF2-40B4-BE49-F238E27FC236}">
                    <a16:creationId xmlns:a16="http://schemas.microsoft.com/office/drawing/2014/main" id="{2A80D9CA-68EC-4D2D-8D8F-9E7B2DB353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31779" y="4126871"/>
                <a:ext cx="346376" cy="346978"/>
              </a:xfrm>
              <a:custGeom>
                <a:avLst/>
                <a:gdLst>
                  <a:gd name="T0" fmla="*/ 274 w 304"/>
                  <a:gd name="T1" fmla="*/ 28 h 305"/>
                  <a:gd name="T2" fmla="*/ 301 w 304"/>
                  <a:gd name="T3" fmla="*/ 265 h 305"/>
                  <a:gd name="T4" fmla="*/ 266 w 304"/>
                  <a:gd name="T5" fmla="*/ 305 h 305"/>
                  <a:gd name="T6" fmla="*/ 29 w 304"/>
                  <a:gd name="T7" fmla="*/ 305 h 305"/>
                  <a:gd name="T8" fmla="*/ 0 w 304"/>
                  <a:gd name="T9" fmla="*/ 293 h 305"/>
                  <a:gd name="T10" fmla="*/ 259 w 304"/>
                  <a:gd name="T11" fmla="*/ 0 h 305"/>
                  <a:gd name="T12" fmla="*/ 274 w 304"/>
                  <a:gd name="T13" fmla="*/ 28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4" h="305">
                    <a:moveTo>
                      <a:pt x="274" y="28"/>
                    </a:moveTo>
                    <a:cubicBezTo>
                      <a:pt x="301" y="265"/>
                      <a:pt x="301" y="265"/>
                      <a:pt x="301" y="265"/>
                    </a:cubicBezTo>
                    <a:cubicBezTo>
                      <a:pt x="304" y="287"/>
                      <a:pt x="288" y="305"/>
                      <a:pt x="266" y="305"/>
                    </a:cubicBezTo>
                    <a:cubicBezTo>
                      <a:pt x="29" y="305"/>
                      <a:pt x="29" y="305"/>
                      <a:pt x="29" y="305"/>
                    </a:cubicBezTo>
                    <a:cubicBezTo>
                      <a:pt x="18" y="305"/>
                      <a:pt x="8" y="300"/>
                      <a:pt x="0" y="293"/>
                    </a:cubicBezTo>
                    <a:cubicBezTo>
                      <a:pt x="259" y="0"/>
                      <a:pt x="259" y="0"/>
                      <a:pt x="259" y="0"/>
                    </a:cubicBezTo>
                    <a:cubicBezTo>
                      <a:pt x="267" y="7"/>
                      <a:pt x="273" y="17"/>
                      <a:pt x="274" y="28"/>
                    </a:cubicBezTo>
                    <a:close/>
                  </a:path>
                </a:pathLst>
              </a:custGeom>
              <a:solidFill>
                <a:srgbClr val="DED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86" name="Freeform 105">
                <a:extLst>
                  <a:ext uri="{FF2B5EF4-FFF2-40B4-BE49-F238E27FC236}">
                    <a16:creationId xmlns:a16="http://schemas.microsoft.com/office/drawing/2014/main" id="{6146B689-5222-4FCE-AE51-F9B5BBF23E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1296" y="4215423"/>
                <a:ext cx="90961" cy="156020"/>
              </a:xfrm>
              <a:custGeom>
                <a:avLst/>
                <a:gdLst>
                  <a:gd name="T0" fmla="*/ 15 w 80"/>
                  <a:gd name="T1" fmla="*/ 60 h 137"/>
                  <a:gd name="T2" fmla="*/ 40 w 80"/>
                  <a:gd name="T3" fmla="*/ 46 h 137"/>
                  <a:gd name="T4" fmla="*/ 49 w 80"/>
                  <a:gd name="T5" fmla="*/ 120 h 137"/>
                  <a:gd name="T6" fmla="*/ 54 w 80"/>
                  <a:gd name="T7" fmla="*/ 133 h 137"/>
                  <a:gd name="T8" fmla="*/ 66 w 80"/>
                  <a:gd name="T9" fmla="*/ 137 h 137"/>
                  <a:gd name="T10" fmla="*/ 78 w 80"/>
                  <a:gd name="T11" fmla="*/ 117 h 137"/>
                  <a:gd name="T12" fmla="*/ 67 w 80"/>
                  <a:gd name="T13" fmla="*/ 16 h 137"/>
                  <a:gd name="T14" fmla="*/ 62 w 80"/>
                  <a:gd name="T15" fmla="*/ 4 h 137"/>
                  <a:gd name="T16" fmla="*/ 52 w 80"/>
                  <a:gd name="T17" fmla="*/ 0 h 137"/>
                  <a:gd name="T18" fmla="*/ 44 w 80"/>
                  <a:gd name="T19" fmla="*/ 2 h 137"/>
                  <a:gd name="T20" fmla="*/ 39 w 80"/>
                  <a:gd name="T21" fmla="*/ 11 h 137"/>
                  <a:gd name="T22" fmla="*/ 29 w 80"/>
                  <a:gd name="T23" fmla="*/ 23 h 137"/>
                  <a:gd name="T24" fmla="*/ 14 w 80"/>
                  <a:gd name="T25" fmla="*/ 33 h 137"/>
                  <a:gd name="T26" fmla="*/ 4 w 80"/>
                  <a:gd name="T27" fmla="*/ 39 h 137"/>
                  <a:gd name="T28" fmla="*/ 1 w 80"/>
                  <a:gd name="T29" fmla="*/ 48 h 137"/>
                  <a:gd name="T30" fmla="*/ 6 w 80"/>
                  <a:gd name="T31" fmla="*/ 56 h 137"/>
                  <a:gd name="T32" fmla="*/ 15 w 80"/>
                  <a:gd name="T33" fmla="*/ 60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0" h="137">
                    <a:moveTo>
                      <a:pt x="15" y="60"/>
                    </a:moveTo>
                    <a:cubicBezTo>
                      <a:pt x="18" y="60"/>
                      <a:pt x="25" y="59"/>
                      <a:pt x="40" y="46"/>
                    </a:cubicBezTo>
                    <a:cubicBezTo>
                      <a:pt x="49" y="120"/>
                      <a:pt x="49" y="120"/>
                      <a:pt x="49" y="120"/>
                    </a:cubicBezTo>
                    <a:cubicBezTo>
                      <a:pt x="49" y="126"/>
                      <a:pt x="51" y="130"/>
                      <a:pt x="54" y="133"/>
                    </a:cubicBezTo>
                    <a:cubicBezTo>
                      <a:pt x="57" y="136"/>
                      <a:pt x="61" y="137"/>
                      <a:pt x="66" y="137"/>
                    </a:cubicBezTo>
                    <a:cubicBezTo>
                      <a:pt x="72" y="137"/>
                      <a:pt x="80" y="134"/>
                      <a:pt x="78" y="117"/>
                    </a:cubicBezTo>
                    <a:cubicBezTo>
                      <a:pt x="67" y="16"/>
                      <a:pt x="67" y="16"/>
                      <a:pt x="67" y="16"/>
                    </a:cubicBezTo>
                    <a:cubicBezTo>
                      <a:pt x="66" y="11"/>
                      <a:pt x="65" y="7"/>
                      <a:pt x="62" y="4"/>
                    </a:cubicBezTo>
                    <a:cubicBezTo>
                      <a:pt x="59" y="1"/>
                      <a:pt x="56" y="0"/>
                      <a:pt x="52" y="0"/>
                    </a:cubicBezTo>
                    <a:cubicBezTo>
                      <a:pt x="48" y="0"/>
                      <a:pt x="46" y="0"/>
                      <a:pt x="44" y="2"/>
                    </a:cubicBezTo>
                    <a:cubicBezTo>
                      <a:pt x="44" y="3"/>
                      <a:pt x="42" y="5"/>
                      <a:pt x="39" y="11"/>
                    </a:cubicBezTo>
                    <a:cubicBezTo>
                      <a:pt x="36" y="15"/>
                      <a:pt x="33" y="19"/>
                      <a:pt x="29" y="23"/>
                    </a:cubicBezTo>
                    <a:cubicBezTo>
                      <a:pt x="25" y="26"/>
                      <a:pt x="20" y="30"/>
                      <a:pt x="14" y="33"/>
                    </a:cubicBezTo>
                    <a:cubicBezTo>
                      <a:pt x="9" y="35"/>
                      <a:pt x="6" y="37"/>
                      <a:pt x="4" y="39"/>
                    </a:cubicBezTo>
                    <a:cubicBezTo>
                      <a:pt x="2" y="40"/>
                      <a:pt x="0" y="43"/>
                      <a:pt x="1" y="48"/>
                    </a:cubicBezTo>
                    <a:cubicBezTo>
                      <a:pt x="1" y="51"/>
                      <a:pt x="3" y="54"/>
                      <a:pt x="6" y="56"/>
                    </a:cubicBezTo>
                    <a:cubicBezTo>
                      <a:pt x="9" y="59"/>
                      <a:pt x="12" y="60"/>
                      <a:pt x="15" y="60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87" name="Freeform 106">
                <a:extLst>
                  <a:ext uri="{FF2B5EF4-FFF2-40B4-BE49-F238E27FC236}">
                    <a16:creationId xmlns:a16="http://schemas.microsoft.com/office/drawing/2014/main" id="{331ADDCA-B833-498D-A6EE-36A28E3B841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381775" y="4214218"/>
                <a:ext cx="113250" cy="157224"/>
              </a:xfrm>
              <a:custGeom>
                <a:avLst/>
                <a:gdLst>
                  <a:gd name="T0" fmla="*/ 17 w 99"/>
                  <a:gd name="T1" fmla="*/ 7 h 138"/>
                  <a:gd name="T2" fmla="*/ 3 w 99"/>
                  <a:gd name="T3" fmla="*/ 28 h 138"/>
                  <a:gd name="T4" fmla="*/ 0 w 99"/>
                  <a:gd name="T5" fmla="*/ 47 h 138"/>
                  <a:gd name="T6" fmla="*/ 2 w 99"/>
                  <a:gd name="T7" fmla="*/ 71 h 138"/>
                  <a:gd name="T8" fmla="*/ 5 w 99"/>
                  <a:gd name="T9" fmla="*/ 91 h 138"/>
                  <a:gd name="T10" fmla="*/ 11 w 99"/>
                  <a:gd name="T11" fmla="*/ 108 h 138"/>
                  <a:gd name="T12" fmla="*/ 31 w 99"/>
                  <a:gd name="T13" fmla="*/ 130 h 138"/>
                  <a:gd name="T14" fmla="*/ 57 w 99"/>
                  <a:gd name="T15" fmla="*/ 138 h 138"/>
                  <a:gd name="T16" fmla="*/ 79 w 99"/>
                  <a:gd name="T17" fmla="*/ 132 h 138"/>
                  <a:gd name="T18" fmla="*/ 94 w 99"/>
                  <a:gd name="T19" fmla="*/ 115 h 138"/>
                  <a:gd name="T20" fmla="*/ 99 w 99"/>
                  <a:gd name="T21" fmla="*/ 95 h 138"/>
                  <a:gd name="T22" fmla="*/ 98 w 99"/>
                  <a:gd name="T23" fmla="*/ 70 h 138"/>
                  <a:gd name="T24" fmla="*/ 86 w 99"/>
                  <a:gd name="T25" fmla="*/ 28 h 138"/>
                  <a:gd name="T26" fmla="*/ 74 w 99"/>
                  <a:gd name="T27" fmla="*/ 13 h 138"/>
                  <a:gd name="T28" fmla="*/ 59 w 99"/>
                  <a:gd name="T29" fmla="*/ 4 h 138"/>
                  <a:gd name="T30" fmla="*/ 41 w 99"/>
                  <a:gd name="T31" fmla="*/ 0 h 138"/>
                  <a:gd name="T32" fmla="*/ 17 w 99"/>
                  <a:gd name="T33" fmla="*/ 7 h 138"/>
                  <a:gd name="T34" fmla="*/ 55 w 99"/>
                  <a:gd name="T35" fmla="*/ 28 h 138"/>
                  <a:gd name="T36" fmla="*/ 62 w 99"/>
                  <a:gd name="T37" fmla="*/ 42 h 138"/>
                  <a:gd name="T38" fmla="*/ 67 w 99"/>
                  <a:gd name="T39" fmla="*/ 68 h 138"/>
                  <a:gd name="T40" fmla="*/ 69 w 99"/>
                  <a:gd name="T41" fmla="*/ 95 h 138"/>
                  <a:gd name="T42" fmla="*/ 64 w 99"/>
                  <a:gd name="T43" fmla="*/ 110 h 138"/>
                  <a:gd name="T44" fmla="*/ 55 w 99"/>
                  <a:gd name="T45" fmla="*/ 114 h 138"/>
                  <a:gd name="T46" fmla="*/ 44 w 99"/>
                  <a:gd name="T47" fmla="*/ 110 h 138"/>
                  <a:gd name="T48" fmla="*/ 36 w 99"/>
                  <a:gd name="T49" fmla="*/ 95 h 138"/>
                  <a:gd name="T50" fmla="*/ 32 w 99"/>
                  <a:gd name="T51" fmla="*/ 69 h 138"/>
                  <a:gd name="T52" fmla="*/ 32 w 99"/>
                  <a:gd name="T53" fmla="*/ 34 h 138"/>
                  <a:gd name="T54" fmla="*/ 44 w 99"/>
                  <a:gd name="T55" fmla="*/ 24 h 138"/>
                  <a:gd name="T56" fmla="*/ 55 w 99"/>
                  <a:gd name="T57" fmla="*/ 28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99" h="138">
                    <a:moveTo>
                      <a:pt x="17" y="7"/>
                    </a:moveTo>
                    <a:cubicBezTo>
                      <a:pt x="10" y="12"/>
                      <a:pt x="5" y="19"/>
                      <a:pt x="3" y="28"/>
                    </a:cubicBezTo>
                    <a:cubicBezTo>
                      <a:pt x="1" y="33"/>
                      <a:pt x="1" y="40"/>
                      <a:pt x="0" y="47"/>
                    </a:cubicBezTo>
                    <a:cubicBezTo>
                      <a:pt x="0" y="54"/>
                      <a:pt x="1" y="63"/>
                      <a:pt x="2" y="71"/>
                    </a:cubicBezTo>
                    <a:cubicBezTo>
                      <a:pt x="3" y="78"/>
                      <a:pt x="4" y="85"/>
                      <a:pt x="5" y="91"/>
                    </a:cubicBezTo>
                    <a:cubicBezTo>
                      <a:pt x="7" y="97"/>
                      <a:pt x="9" y="103"/>
                      <a:pt x="11" y="108"/>
                    </a:cubicBezTo>
                    <a:cubicBezTo>
                      <a:pt x="16" y="117"/>
                      <a:pt x="23" y="125"/>
                      <a:pt x="31" y="130"/>
                    </a:cubicBezTo>
                    <a:cubicBezTo>
                      <a:pt x="39" y="135"/>
                      <a:pt x="48" y="138"/>
                      <a:pt x="57" y="138"/>
                    </a:cubicBezTo>
                    <a:cubicBezTo>
                      <a:pt x="66" y="138"/>
                      <a:pt x="73" y="136"/>
                      <a:pt x="79" y="132"/>
                    </a:cubicBezTo>
                    <a:cubicBezTo>
                      <a:pt x="86" y="128"/>
                      <a:pt x="91" y="122"/>
                      <a:pt x="94" y="115"/>
                    </a:cubicBezTo>
                    <a:cubicBezTo>
                      <a:pt x="97" y="109"/>
                      <a:pt x="98" y="102"/>
                      <a:pt x="99" y="95"/>
                    </a:cubicBezTo>
                    <a:cubicBezTo>
                      <a:pt x="99" y="88"/>
                      <a:pt x="99" y="80"/>
                      <a:pt x="98" y="70"/>
                    </a:cubicBezTo>
                    <a:cubicBezTo>
                      <a:pt x="96" y="52"/>
                      <a:pt x="92" y="38"/>
                      <a:pt x="86" y="28"/>
                    </a:cubicBezTo>
                    <a:cubicBezTo>
                      <a:pt x="82" y="22"/>
                      <a:pt x="78" y="17"/>
                      <a:pt x="74" y="13"/>
                    </a:cubicBezTo>
                    <a:cubicBezTo>
                      <a:pt x="70" y="9"/>
                      <a:pt x="65" y="6"/>
                      <a:pt x="59" y="4"/>
                    </a:cubicBezTo>
                    <a:cubicBezTo>
                      <a:pt x="54" y="1"/>
                      <a:pt x="48" y="0"/>
                      <a:pt x="41" y="0"/>
                    </a:cubicBezTo>
                    <a:cubicBezTo>
                      <a:pt x="31" y="0"/>
                      <a:pt x="23" y="3"/>
                      <a:pt x="17" y="7"/>
                    </a:cubicBezTo>
                    <a:close/>
                    <a:moveTo>
                      <a:pt x="55" y="28"/>
                    </a:moveTo>
                    <a:cubicBezTo>
                      <a:pt x="58" y="31"/>
                      <a:pt x="61" y="36"/>
                      <a:pt x="62" y="42"/>
                    </a:cubicBezTo>
                    <a:cubicBezTo>
                      <a:pt x="64" y="49"/>
                      <a:pt x="66" y="58"/>
                      <a:pt x="67" y="68"/>
                    </a:cubicBezTo>
                    <a:cubicBezTo>
                      <a:pt x="69" y="79"/>
                      <a:pt x="69" y="88"/>
                      <a:pt x="69" y="95"/>
                    </a:cubicBezTo>
                    <a:cubicBezTo>
                      <a:pt x="68" y="102"/>
                      <a:pt x="67" y="106"/>
                      <a:pt x="64" y="110"/>
                    </a:cubicBezTo>
                    <a:cubicBezTo>
                      <a:pt x="62" y="113"/>
                      <a:pt x="59" y="114"/>
                      <a:pt x="55" y="114"/>
                    </a:cubicBezTo>
                    <a:cubicBezTo>
                      <a:pt x="50" y="114"/>
                      <a:pt x="47" y="113"/>
                      <a:pt x="44" y="110"/>
                    </a:cubicBezTo>
                    <a:cubicBezTo>
                      <a:pt x="41" y="107"/>
                      <a:pt x="38" y="102"/>
                      <a:pt x="36" y="95"/>
                    </a:cubicBezTo>
                    <a:cubicBezTo>
                      <a:pt x="34" y="89"/>
                      <a:pt x="33" y="80"/>
                      <a:pt x="32" y="69"/>
                    </a:cubicBezTo>
                    <a:cubicBezTo>
                      <a:pt x="30" y="53"/>
                      <a:pt x="30" y="41"/>
                      <a:pt x="32" y="34"/>
                    </a:cubicBezTo>
                    <a:cubicBezTo>
                      <a:pt x="34" y="27"/>
                      <a:pt x="38" y="24"/>
                      <a:pt x="44" y="24"/>
                    </a:cubicBezTo>
                    <a:cubicBezTo>
                      <a:pt x="49" y="24"/>
                      <a:pt x="52" y="26"/>
                      <a:pt x="55" y="28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88" name="Freeform 107">
                <a:extLst>
                  <a:ext uri="{FF2B5EF4-FFF2-40B4-BE49-F238E27FC236}">
                    <a16:creationId xmlns:a16="http://schemas.microsoft.com/office/drawing/2014/main" id="{C3BAA230-A9F8-4933-AB3D-65B729EF27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38394" y="4113016"/>
                <a:ext cx="396977" cy="360833"/>
              </a:xfrm>
              <a:custGeom>
                <a:avLst/>
                <a:gdLst>
                  <a:gd name="T0" fmla="*/ 311 w 349"/>
                  <a:gd name="T1" fmla="*/ 317 h 317"/>
                  <a:gd name="T2" fmla="*/ 74 w 349"/>
                  <a:gd name="T3" fmla="*/ 317 h 317"/>
                  <a:gd name="T4" fmla="*/ 30 w 349"/>
                  <a:gd name="T5" fmla="*/ 277 h 317"/>
                  <a:gd name="T6" fmla="*/ 3 w 349"/>
                  <a:gd name="T7" fmla="*/ 40 h 317"/>
                  <a:gd name="T8" fmla="*/ 38 w 349"/>
                  <a:gd name="T9" fmla="*/ 0 h 317"/>
                  <a:gd name="T10" fmla="*/ 275 w 349"/>
                  <a:gd name="T11" fmla="*/ 0 h 317"/>
                  <a:gd name="T12" fmla="*/ 319 w 349"/>
                  <a:gd name="T13" fmla="*/ 40 h 317"/>
                  <a:gd name="T14" fmla="*/ 346 w 349"/>
                  <a:gd name="T15" fmla="*/ 277 h 317"/>
                  <a:gd name="T16" fmla="*/ 311 w 349"/>
                  <a:gd name="T17" fmla="*/ 317 h 3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9" h="317">
                    <a:moveTo>
                      <a:pt x="311" y="317"/>
                    </a:moveTo>
                    <a:cubicBezTo>
                      <a:pt x="74" y="317"/>
                      <a:pt x="74" y="317"/>
                      <a:pt x="74" y="317"/>
                    </a:cubicBezTo>
                    <a:cubicBezTo>
                      <a:pt x="52" y="317"/>
                      <a:pt x="32" y="299"/>
                      <a:pt x="30" y="277"/>
                    </a:cubicBezTo>
                    <a:cubicBezTo>
                      <a:pt x="3" y="40"/>
                      <a:pt x="3" y="40"/>
                      <a:pt x="3" y="40"/>
                    </a:cubicBezTo>
                    <a:cubicBezTo>
                      <a:pt x="0" y="18"/>
                      <a:pt x="16" y="0"/>
                      <a:pt x="38" y="0"/>
                    </a:cubicBezTo>
                    <a:cubicBezTo>
                      <a:pt x="275" y="0"/>
                      <a:pt x="275" y="0"/>
                      <a:pt x="275" y="0"/>
                    </a:cubicBezTo>
                    <a:cubicBezTo>
                      <a:pt x="297" y="0"/>
                      <a:pt x="317" y="18"/>
                      <a:pt x="319" y="40"/>
                    </a:cubicBezTo>
                    <a:cubicBezTo>
                      <a:pt x="346" y="277"/>
                      <a:pt x="346" y="277"/>
                      <a:pt x="346" y="277"/>
                    </a:cubicBezTo>
                    <a:cubicBezTo>
                      <a:pt x="349" y="299"/>
                      <a:pt x="333" y="317"/>
                      <a:pt x="311" y="317"/>
                    </a:cubicBezTo>
                    <a:close/>
                  </a:path>
                </a:pathLst>
              </a:custGeom>
              <a:solidFill>
                <a:srgbClr val="E5E6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89" name="Freeform 108">
                <a:extLst>
                  <a:ext uri="{FF2B5EF4-FFF2-40B4-BE49-F238E27FC236}">
                    <a16:creationId xmlns:a16="http://schemas.microsoft.com/office/drawing/2014/main" id="{D6CD5383-7C09-429A-A265-6FF40BF6BF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89597" y="4126871"/>
                <a:ext cx="345773" cy="346978"/>
              </a:xfrm>
              <a:custGeom>
                <a:avLst/>
                <a:gdLst>
                  <a:gd name="T0" fmla="*/ 274 w 304"/>
                  <a:gd name="T1" fmla="*/ 28 h 305"/>
                  <a:gd name="T2" fmla="*/ 301 w 304"/>
                  <a:gd name="T3" fmla="*/ 265 h 305"/>
                  <a:gd name="T4" fmla="*/ 266 w 304"/>
                  <a:gd name="T5" fmla="*/ 305 h 305"/>
                  <a:gd name="T6" fmla="*/ 29 w 304"/>
                  <a:gd name="T7" fmla="*/ 305 h 305"/>
                  <a:gd name="T8" fmla="*/ 0 w 304"/>
                  <a:gd name="T9" fmla="*/ 293 h 305"/>
                  <a:gd name="T10" fmla="*/ 259 w 304"/>
                  <a:gd name="T11" fmla="*/ 0 h 305"/>
                  <a:gd name="T12" fmla="*/ 274 w 304"/>
                  <a:gd name="T13" fmla="*/ 28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4" h="305">
                    <a:moveTo>
                      <a:pt x="274" y="28"/>
                    </a:moveTo>
                    <a:cubicBezTo>
                      <a:pt x="301" y="265"/>
                      <a:pt x="301" y="265"/>
                      <a:pt x="301" y="265"/>
                    </a:cubicBezTo>
                    <a:cubicBezTo>
                      <a:pt x="304" y="287"/>
                      <a:pt x="288" y="305"/>
                      <a:pt x="266" y="305"/>
                    </a:cubicBezTo>
                    <a:cubicBezTo>
                      <a:pt x="29" y="305"/>
                      <a:pt x="29" y="305"/>
                      <a:pt x="29" y="305"/>
                    </a:cubicBezTo>
                    <a:cubicBezTo>
                      <a:pt x="18" y="305"/>
                      <a:pt x="8" y="300"/>
                      <a:pt x="0" y="293"/>
                    </a:cubicBezTo>
                    <a:cubicBezTo>
                      <a:pt x="259" y="0"/>
                      <a:pt x="259" y="0"/>
                      <a:pt x="259" y="0"/>
                    </a:cubicBezTo>
                    <a:cubicBezTo>
                      <a:pt x="267" y="7"/>
                      <a:pt x="273" y="17"/>
                      <a:pt x="274" y="28"/>
                    </a:cubicBezTo>
                    <a:close/>
                  </a:path>
                </a:pathLst>
              </a:custGeom>
              <a:solidFill>
                <a:srgbClr val="DED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90" name="Freeform 109">
                <a:extLst>
                  <a:ext uri="{FF2B5EF4-FFF2-40B4-BE49-F238E27FC236}">
                    <a16:creationId xmlns:a16="http://schemas.microsoft.com/office/drawing/2014/main" id="{8CBD586E-DD02-4B1F-8DF4-C5AEB39802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32970" y="4214218"/>
                <a:ext cx="90961" cy="157224"/>
              </a:xfrm>
              <a:custGeom>
                <a:avLst/>
                <a:gdLst>
                  <a:gd name="T0" fmla="*/ 15 w 80"/>
                  <a:gd name="T1" fmla="*/ 61 h 138"/>
                  <a:gd name="T2" fmla="*/ 40 w 80"/>
                  <a:gd name="T3" fmla="*/ 47 h 138"/>
                  <a:gd name="T4" fmla="*/ 49 w 80"/>
                  <a:gd name="T5" fmla="*/ 121 h 138"/>
                  <a:gd name="T6" fmla="*/ 54 w 80"/>
                  <a:gd name="T7" fmla="*/ 134 h 138"/>
                  <a:gd name="T8" fmla="*/ 65 w 80"/>
                  <a:gd name="T9" fmla="*/ 138 h 138"/>
                  <a:gd name="T10" fmla="*/ 78 w 80"/>
                  <a:gd name="T11" fmla="*/ 118 h 138"/>
                  <a:gd name="T12" fmla="*/ 67 w 80"/>
                  <a:gd name="T13" fmla="*/ 17 h 138"/>
                  <a:gd name="T14" fmla="*/ 62 w 80"/>
                  <a:gd name="T15" fmla="*/ 5 h 138"/>
                  <a:gd name="T16" fmla="*/ 52 w 80"/>
                  <a:gd name="T17" fmla="*/ 0 h 138"/>
                  <a:gd name="T18" fmla="*/ 44 w 80"/>
                  <a:gd name="T19" fmla="*/ 3 h 138"/>
                  <a:gd name="T20" fmla="*/ 38 w 80"/>
                  <a:gd name="T21" fmla="*/ 12 h 138"/>
                  <a:gd name="T22" fmla="*/ 29 w 80"/>
                  <a:gd name="T23" fmla="*/ 24 h 138"/>
                  <a:gd name="T24" fmla="*/ 14 w 80"/>
                  <a:gd name="T25" fmla="*/ 34 h 138"/>
                  <a:gd name="T26" fmla="*/ 4 w 80"/>
                  <a:gd name="T27" fmla="*/ 39 h 138"/>
                  <a:gd name="T28" fmla="*/ 1 w 80"/>
                  <a:gd name="T29" fmla="*/ 48 h 138"/>
                  <a:gd name="T30" fmla="*/ 6 w 80"/>
                  <a:gd name="T31" fmla="*/ 57 h 138"/>
                  <a:gd name="T32" fmla="*/ 15 w 80"/>
                  <a:gd name="T33" fmla="*/ 61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0" h="138">
                    <a:moveTo>
                      <a:pt x="15" y="61"/>
                    </a:moveTo>
                    <a:cubicBezTo>
                      <a:pt x="18" y="61"/>
                      <a:pt x="25" y="60"/>
                      <a:pt x="40" y="47"/>
                    </a:cubicBezTo>
                    <a:cubicBezTo>
                      <a:pt x="49" y="121"/>
                      <a:pt x="49" y="121"/>
                      <a:pt x="49" y="121"/>
                    </a:cubicBezTo>
                    <a:cubicBezTo>
                      <a:pt x="49" y="126"/>
                      <a:pt x="51" y="131"/>
                      <a:pt x="54" y="134"/>
                    </a:cubicBezTo>
                    <a:cubicBezTo>
                      <a:pt x="57" y="137"/>
                      <a:pt x="61" y="138"/>
                      <a:pt x="65" y="138"/>
                    </a:cubicBezTo>
                    <a:cubicBezTo>
                      <a:pt x="72" y="138"/>
                      <a:pt x="80" y="135"/>
                      <a:pt x="78" y="118"/>
                    </a:cubicBezTo>
                    <a:cubicBezTo>
                      <a:pt x="67" y="17"/>
                      <a:pt x="67" y="17"/>
                      <a:pt x="67" y="17"/>
                    </a:cubicBezTo>
                    <a:cubicBezTo>
                      <a:pt x="66" y="12"/>
                      <a:pt x="65" y="8"/>
                      <a:pt x="62" y="5"/>
                    </a:cubicBezTo>
                    <a:cubicBezTo>
                      <a:pt x="59" y="2"/>
                      <a:pt x="56" y="0"/>
                      <a:pt x="52" y="0"/>
                    </a:cubicBezTo>
                    <a:cubicBezTo>
                      <a:pt x="48" y="0"/>
                      <a:pt x="46" y="1"/>
                      <a:pt x="44" y="3"/>
                    </a:cubicBezTo>
                    <a:cubicBezTo>
                      <a:pt x="43" y="4"/>
                      <a:pt x="42" y="5"/>
                      <a:pt x="38" y="12"/>
                    </a:cubicBezTo>
                    <a:cubicBezTo>
                      <a:pt x="36" y="16"/>
                      <a:pt x="33" y="20"/>
                      <a:pt x="29" y="24"/>
                    </a:cubicBezTo>
                    <a:cubicBezTo>
                      <a:pt x="25" y="27"/>
                      <a:pt x="20" y="30"/>
                      <a:pt x="14" y="34"/>
                    </a:cubicBezTo>
                    <a:cubicBezTo>
                      <a:pt x="9" y="36"/>
                      <a:pt x="6" y="38"/>
                      <a:pt x="4" y="39"/>
                    </a:cubicBezTo>
                    <a:cubicBezTo>
                      <a:pt x="2" y="41"/>
                      <a:pt x="0" y="43"/>
                      <a:pt x="1" y="48"/>
                    </a:cubicBezTo>
                    <a:cubicBezTo>
                      <a:pt x="1" y="52"/>
                      <a:pt x="3" y="55"/>
                      <a:pt x="6" y="57"/>
                    </a:cubicBezTo>
                    <a:cubicBezTo>
                      <a:pt x="8" y="60"/>
                      <a:pt x="12" y="61"/>
                      <a:pt x="15" y="61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91" name="Freeform 110">
                <a:extLst>
                  <a:ext uri="{FF2B5EF4-FFF2-40B4-BE49-F238E27FC236}">
                    <a16:creationId xmlns:a16="http://schemas.microsoft.com/office/drawing/2014/main" id="{1EFBD586-85F7-49CD-A71F-C98B9559B3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54653" y="4214218"/>
                <a:ext cx="90961" cy="157224"/>
              </a:xfrm>
              <a:custGeom>
                <a:avLst/>
                <a:gdLst>
                  <a:gd name="T0" fmla="*/ 38 w 80"/>
                  <a:gd name="T1" fmla="*/ 12 h 138"/>
                  <a:gd name="T2" fmla="*/ 29 w 80"/>
                  <a:gd name="T3" fmla="*/ 24 h 138"/>
                  <a:gd name="T4" fmla="*/ 14 w 80"/>
                  <a:gd name="T5" fmla="*/ 34 h 138"/>
                  <a:gd name="T6" fmla="*/ 4 w 80"/>
                  <a:gd name="T7" fmla="*/ 39 h 138"/>
                  <a:gd name="T8" fmla="*/ 1 w 80"/>
                  <a:gd name="T9" fmla="*/ 48 h 138"/>
                  <a:gd name="T10" fmla="*/ 6 w 80"/>
                  <a:gd name="T11" fmla="*/ 57 h 138"/>
                  <a:gd name="T12" fmla="*/ 15 w 80"/>
                  <a:gd name="T13" fmla="*/ 61 h 138"/>
                  <a:gd name="T14" fmla="*/ 40 w 80"/>
                  <a:gd name="T15" fmla="*/ 47 h 138"/>
                  <a:gd name="T16" fmla="*/ 49 w 80"/>
                  <a:gd name="T17" fmla="*/ 121 h 138"/>
                  <a:gd name="T18" fmla="*/ 54 w 80"/>
                  <a:gd name="T19" fmla="*/ 134 h 138"/>
                  <a:gd name="T20" fmla="*/ 65 w 80"/>
                  <a:gd name="T21" fmla="*/ 138 h 138"/>
                  <a:gd name="T22" fmla="*/ 78 w 80"/>
                  <a:gd name="T23" fmla="*/ 118 h 138"/>
                  <a:gd name="T24" fmla="*/ 67 w 80"/>
                  <a:gd name="T25" fmla="*/ 17 h 138"/>
                  <a:gd name="T26" fmla="*/ 62 w 80"/>
                  <a:gd name="T27" fmla="*/ 5 h 138"/>
                  <a:gd name="T28" fmla="*/ 52 w 80"/>
                  <a:gd name="T29" fmla="*/ 0 h 138"/>
                  <a:gd name="T30" fmla="*/ 44 w 80"/>
                  <a:gd name="T31" fmla="*/ 3 h 138"/>
                  <a:gd name="T32" fmla="*/ 38 w 80"/>
                  <a:gd name="T33" fmla="*/ 12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0" h="138">
                    <a:moveTo>
                      <a:pt x="38" y="12"/>
                    </a:moveTo>
                    <a:cubicBezTo>
                      <a:pt x="36" y="16"/>
                      <a:pt x="33" y="20"/>
                      <a:pt x="29" y="24"/>
                    </a:cubicBezTo>
                    <a:cubicBezTo>
                      <a:pt x="25" y="27"/>
                      <a:pt x="20" y="30"/>
                      <a:pt x="14" y="34"/>
                    </a:cubicBezTo>
                    <a:cubicBezTo>
                      <a:pt x="9" y="36"/>
                      <a:pt x="6" y="38"/>
                      <a:pt x="4" y="39"/>
                    </a:cubicBezTo>
                    <a:cubicBezTo>
                      <a:pt x="2" y="41"/>
                      <a:pt x="0" y="43"/>
                      <a:pt x="1" y="48"/>
                    </a:cubicBezTo>
                    <a:cubicBezTo>
                      <a:pt x="1" y="52"/>
                      <a:pt x="3" y="55"/>
                      <a:pt x="6" y="57"/>
                    </a:cubicBezTo>
                    <a:cubicBezTo>
                      <a:pt x="8" y="60"/>
                      <a:pt x="11" y="61"/>
                      <a:pt x="15" y="61"/>
                    </a:cubicBezTo>
                    <a:cubicBezTo>
                      <a:pt x="18" y="61"/>
                      <a:pt x="25" y="60"/>
                      <a:pt x="40" y="47"/>
                    </a:cubicBezTo>
                    <a:cubicBezTo>
                      <a:pt x="49" y="121"/>
                      <a:pt x="49" y="121"/>
                      <a:pt x="49" y="121"/>
                    </a:cubicBezTo>
                    <a:cubicBezTo>
                      <a:pt x="49" y="126"/>
                      <a:pt x="51" y="131"/>
                      <a:pt x="54" y="134"/>
                    </a:cubicBezTo>
                    <a:cubicBezTo>
                      <a:pt x="57" y="137"/>
                      <a:pt x="61" y="138"/>
                      <a:pt x="65" y="138"/>
                    </a:cubicBezTo>
                    <a:cubicBezTo>
                      <a:pt x="72" y="138"/>
                      <a:pt x="80" y="135"/>
                      <a:pt x="78" y="118"/>
                    </a:cubicBezTo>
                    <a:cubicBezTo>
                      <a:pt x="67" y="17"/>
                      <a:pt x="67" y="17"/>
                      <a:pt x="67" y="17"/>
                    </a:cubicBezTo>
                    <a:cubicBezTo>
                      <a:pt x="66" y="12"/>
                      <a:pt x="65" y="8"/>
                      <a:pt x="62" y="5"/>
                    </a:cubicBezTo>
                    <a:cubicBezTo>
                      <a:pt x="59" y="2"/>
                      <a:pt x="56" y="0"/>
                      <a:pt x="52" y="0"/>
                    </a:cubicBezTo>
                    <a:cubicBezTo>
                      <a:pt x="48" y="0"/>
                      <a:pt x="45" y="1"/>
                      <a:pt x="44" y="3"/>
                    </a:cubicBezTo>
                    <a:cubicBezTo>
                      <a:pt x="43" y="4"/>
                      <a:pt x="42" y="5"/>
                      <a:pt x="38" y="12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92" name="Freeform 111">
                <a:extLst>
                  <a:ext uri="{FF2B5EF4-FFF2-40B4-BE49-F238E27FC236}">
                    <a16:creationId xmlns:a16="http://schemas.microsoft.com/office/drawing/2014/main" id="{3DF0C2C8-6EC9-4820-B77D-17C30ED8B5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7348" y="4570835"/>
                <a:ext cx="396374" cy="360833"/>
              </a:xfrm>
              <a:custGeom>
                <a:avLst/>
                <a:gdLst>
                  <a:gd name="T0" fmla="*/ 310 w 348"/>
                  <a:gd name="T1" fmla="*/ 317 h 317"/>
                  <a:gd name="T2" fmla="*/ 74 w 348"/>
                  <a:gd name="T3" fmla="*/ 317 h 317"/>
                  <a:gd name="T4" fmla="*/ 29 w 348"/>
                  <a:gd name="T5" fmla="*/ 277 h 317"/>
                  <a:gd name="T6" fmla="*/ 2 w 348"/>
                  <a:gd name="T7" fmla="*/ 40 h 317"/>
                  <a:gd name="T8" fmla="*/ 38 w 348"/>
                  <a:gd name="T9" fmla="*/ 0 h 317"/>
                  <a:gd name="T10" fmla="*/ 274 w 348"/>
                  <a:gd name="T11" fmla="*/ 0 h 317"/>
                  <a:gd name="T12" fmla="*/ 319 w 348"/>
                  <a:gd name="T13" fmla="*/ 40 h 317"/>
                  <a:gd name="T14" fmla="*/ 346 w 348"/>
                  <a:gd name="T15" fmla="*/ 277 h 317"/>
                  <a:gd name="T16" fmla="*/ 310 w 348"/>
                  <a:gd name="T17" fmla="*/ 317 h 3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8" h="317">
                    <a:moveTo>
                      <a:pt x="310" y="317"/>
                    </a:moveTo>
                    <a:cubicBezTo>
                      <a:pt x="74" y="317"/>
                      <a:pt x="74" y="317"/>
                      <a:pt x="74" y="317"/>
                    </a:cubicBezTo>
                    <a:cubicBezTo>
                      <a:pt x="52" y="317"/>
                      <a:pt x="32" y="299"/>
                      <a:pt x="29" y="277"/>
                    </a:cubicBezTo>
                    <a:cubicBezTo>
                      <a:pt x="2" y="40"/>
                      <a:pt x="2" y="40"/>
                      <a:pt x="2" y="40"/>
                    </a:cubicBezTo>
                    <a:cubicBezTo>
                      <a:pt x="0" y="18"/>
                      <a:pt x="16" y="0"/>
                      <a:pt x="38" y="0"/>
                    </a:cubicBezTo>
                    <a:cubicBezTo>
                      <a:pt x="274" y="0"/>
                      <a:pt x="274" y="0"/>
                      <a:pt x="274" y="0"/>
                    </a:cubicBezTo>
                    <a:cubicBezTo>
                      <a:pt x="296" y="0"/>
                      <a:pt x="316" y="18"/>
                      <a:pt x="319" y="40"/>
                    </a:cubicBezTo>
                    <a:cubicBezTo>
                      <a:pt x="346" y="277"/>
                      <a:pt x="346" y="277"/>
                      <a:pt x="346" y="277"/>
                    </a:cubicBezTo>
                    <a:cubicBezTo>
                      <a:pt x="348" y="299"/>
                      <a:pt x="332" y="317"/>
                      <a:pt x="310" y="317"/>
                    </a:cubicBezTo>
                    <a:close/>
                  </a:path>
                </a:pathLst>
              </a:custGeom>
              <a:solidFill>
                <a:srgbClr val="E5E6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93" name="Freeform 112">
                <a:extLst>
                  <a:ext uri="{FF2B5EF4-FFF2-40B4-BE49-F238E27FC236}">
                    <a16:creationId xmlns:a16="http://schemas.microsoft.com/office/drawing/2014/main" id="{98D0BD69-F456-4470-8951-56050623BC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7346" y="4584690"/>
                <a:ext cx="346376" cy="346978"/>
              </a:xfrm>
              <a:custGeom>
                <a:avLst/>
                <a:gdLst>
                  <a:gd name="T0" fmla="*/ 275 w 304"/>
                  <a:gd name="T1" fmla="*/ 28 h 305"/>
                  <a:gd name="T2" fmla="*/ 302 w 304"/>
                  <a:gd name="T3" fmla="*/ 265 h 305"/>
                  <a:gd name="T4" fmla="*/ 266 w 304"/>
                  <a:gd name="T5" fmla="*/ 305 h 305"/>
                  <a:gd name="T6" fmla="*/ 30 w 304"/>
                  <a:gd name="T7" fmla="*/ 305 h 305"/>
                  <a:gd name="T8" fmla="*/ 0 w 304"/>
                  <a:gd name="T9" fmla="*/ 293 h 305"/>
                  <a:gd name="T10" fmla="*/ 260 w 304"/>
                  <a:gd name="T11" fmla="*/ 0 h 305"/>
                  <a:gd name="T12" fmla="*/ 275 w 304"/>
                  <a:gd name="T13" fmla="*/ 28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4" h="305">
                    <a:moveTo>
                      <a:pt x="275" y="28"/>
                    </a:moveTo>
                    <a:cubicBezTo>
                      <a:pt x="302" y="265"/>
                      <a:pt x="302" y="265"/>
                      <a:pt x="302" y="265"/>
                    </a:cubicBezTo>
                    <a:cubicBezTo>
                      <a:pt x="304" y="287"/>
                      <a:pt x="288" y="305"/>
                      <a:pt x="266" y="305"/>
                    </a:cubicBezTo>
                    <a:cubicBezTo>
                      <a:pt x="30" y="305"/>
                      <a:pt x="30" y="305"/>
                      <a:pt x="30" y="305"/>
                    </a:cubicBezTo>
                    <a:cubicBezTo>
                      <a:pt x="19" y="305"/>
                      <a:pt x="8" y="300"/>
                      <a:pt x="0" y="293"/>
                    </a:cubicBezTo>
                    <a:cubicBezTo>
                      <a:pt x="260" y="0"/>
                      <a:pt x="260" y="0"/>
                      <a:pt x="260" y="0"/>
                    </a:cubicBezTo>
                    <a:cubicBezTo>
                      <a:pt x="268" y="7"/>
                      <a:pt x="273" y="17"/>
                      <a:pt x="275" y="28"/>
                    </a:cubicBezTo>
                    <a:close/>
                  </a:path>
                </a:pathLst>
              </a:custGeom>
              <a:solidFill>
                <a:srgbClr val="DED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94" name="Freeform 113">
                <a:extLst>
                  <a:ext uri="{FF2B5EF4-FFF2-40B4-BE49-F238E27FC236}">
                    <a16:creationId xmlns:a16="http://schemas.microsoft.com/office/drawing/2014/main" id="{46020168-6192-4D02-B023-A1ED23512E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6863" y="4672036"/>
                <a:ext cx="90961" cy="157224"/>
              </a:xfrm>
              <a:custGeom>
                <a:avLst/>
                <a:gdLst>
                  <a:gd name="T0" fmla="*/ 15 w 80"/>
                  <a:gd name="T1" fmla="*/ 61 h 138"/>
                  <a:gd name="T2" fmla="*/ 40 w 80"/>
                  <a:gd name="T3" fmla="*/ 47 h 138"/>
                  <a:gd name="T4" fmla="*/ 48 w 80"/>
                  <a:gd name="T5" fmla="*/ 121 h 138"/>
                  <a:gd name="T6" fmla="*/ 54 w 80"/>
                  <a:gd name="T7" fmla="*/ 134 h 138"/>
                  <a:gd name="T8" fmla="*/ 65 w 80"/>
                  <a:gd name="T9" fmla="*/ 138 h 138"/>
                  <a:gd name="T10" fmla="*/ 78 w 80"/>
                  <a:gd name="T11" fmla="*/ 118 h 138"/>
                  <a:gd name="T12" fmla="*/ 66 w 80"/>
                  <a:gd name="T13" fmla="*/ 17 h 138"/>
                  <a:gd name="T14" fmla="*/ 62 w 80"/>
                  <a:gd name="T15" fmla="*/ 5 h 138"/>
                  <a:gd name="T16" fmla="*/ 51 w 80"/>
                  <a:gd name="T17" fmla="*/ 0 h 138"/>
                  <a:gd name="T18" fmla="*/ 44 w 80"/>
                  <a:gd name="T19" fmla="*/ 3 h 138"/>
                  <a:gd name="T20" fmla="*/ 38 w 80"/>
                  <a:gd name="T21" fmla="*/ 12 h 138"/>
                  <a:gd name="T22" fmla="*/ 29 w 80"/>
                  <a:gd name="T23" fmla="*/ 24 h 138"/>
                  <a:gd name="T24" fmla="*/ 13 w 80"/>
                  <a:gd name="T25" fmla="*/ 34 h 138"/>
                  <a:gd name="T26" fmla="*/ 4 w 80"/>
                  <a:gd name="T27" fmla="*/ 39 h 138"/>
                  <a:gd name="T28" fmla="*/ 1 w 80"/>
                  <a:gd name="T29" fmla="*/ 48 h 138"/>
                  <a:gd name="T30" fmla="*/ 5 w 80"/>
                  <a:gd name="T31" fmla="*/ 57 h 138"/>
                  <a:gd name="T32" fmla="*/ 15 w 80"/>
                  <a:gd name="T33" fmla="*/ 61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0" h="138">
                    <a:moveTo>
                      <a:pt x="15" y="61"/>
                    </a:moveTo>
                    <a:cubicBezTo>
                      <a:pt x="18" y="61"/>
                      <a:pt x="24" y="60"/>
                      <a:pt x="40" y="47"/>
                    </a:cubicBezTo>
                    <a:cubicBezTo>
                      <a:pt x="48" y="121"/>
                      <a:pt x="48" y="121"/>
                      <a:pt x="48" y="121"/>
                    </a:cubicBezTo>
                    <a:cubicBezTo>
                      <a:pt x="49" y="127"/>
                      <a:pt x="51" y="131"/>
                      <a:pt x="54" y="134"/>
                    </a:cubicBezTo>
                    <a:cubicBezTo>
                      <a:pt x="57" y="137"/>
                      <a:pt x="61" y="138"/>
                      <a:pt x="65" y="138"/>
                    </a:cubicBezTo>
                    <a:cubicBezTo>
                      <a:pt x="72" y="138"/>
                      <a:pt x="80" y="135"/>
                      <a:pt x="78" y="118"/>
                    </a:cubicBezTo>
                    <a:cubicBezTo>
                      <a:pt x="66" y="17"/>
                      <a:pt x="66" y="17"/>
                      <a:pt x="66" y="17"/>
                    </a:cubicBezTo>
                    <a:cubicBezTo>
                      <a:pt x="66" y="12"/>
                      <a:pt x="64" y="8"/>
                      <a:pt x="62" y="5"/>
                    </a:cubicBezTo>
                    <a:cubicBezTo>
                      <a:pt x="59" y="2"/>
                      <a:pt x="55" y="0"/>
                      <a:pt x="51" y="0"/>
                    </a:cubicBezTo>
                    <a:cubicBezTo>
                      <a:pt x="48" y="0"/>
                      <a:pt x="45" y="1"/>
                      <a:pt x="44" y="3"/>
                    </a:cubicBezTo>
                    <a:cubicBezTo>
                      <a:pt x="43" y="4"/>
                      <a:pt x="42" y="5"/>
                      <a:pt x="38" y="12"/>
                    </a:cubicBezTo>
                    <a:cubicBezTo>
                      <a:pt x="35" y="16"/>
                      <a:pt x="32" y="20"/>
                      <a:pt x="29" y="24"/>
                    </a:cubicBezTo>
                    <a:cubicBezTo>
                      <a:pt x="25" y="27"/>
                      <a:pt x="20" y="31"/>
                      <a:pt x="13" y="34"/>
                    </a:cubicBezTo>
                    <a:cubicBezTo>
                      <a:pt x="9" y="36"/>
                      <a:pt x="6" y="38"/>
                      <a:pt x="4" y="39"/>
                    </a:cubicBezTo>
                    <a:cubicBezTo>
                      <a:pt x="2" y="41"/>
                      <a:pt x="0" y="44"/>
                      <a:pt x="1" y="48"/>
                    </a:cubicBezTo>
                    <a:cubicBezTo>
                      <a:pt x="1" y="52"/>
                      <a:pt x="3" y="55"/>
                      <a:pt x="5" y="57"/>
                    </a:cubicBezTo>
                    <a:cubicBezTo>
                      <a:pt x="8" y="60"/>
                      <a:pt x="11" y="61"/>
                      <a:pt x="15" y="61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95" name="Freeform 114">
                <a:extLst>
                  <a:ext uri="{FF2B5EF4-FFF2-40B4-BE49-F238E27FC236}">
                    <a16:creationId xmlns:a16="http://schemas.microsoft.com/office/drawing/2014/main" id="{46FB00BC-80FE-4271-8B3A-A7E2FA9C74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3366" y="4674446"/>
                <a:ext cx="110238" cy="154815"/>
              </a:xfrm>
              <a:custGeom>
                <a:avLst/>
                <a:gdLst>
                  <a:gd name="T0" fmla="*/ 80 w 97"/>
                  <a:gd name="T1" fmla="*/ 56 h 136"/>
                  <a:gd name="T2" fmla="*/ 65 w 97"/>
                  <a:gd name="T3" fmla="*/ 46 h 136"/>
                  <a:gd name="T4" fmla="*/ 29 w 97"/>
                  <a:gd name="T5" fmla="*/ 47 h 136"/>
                  <a:gd name="T6" fmla="*/ 30 w 97"/>
                  <a:gd name="T7" fmla="*/ 27 h 136"/>
                  <a:gd name="T8" fmla="*/ 69 w 97"/>
                  <a:gd name="T9" fmla="*/ 27 h 136"/>
                  <a:gd name="T10" fmla="*/ 81 w 97"/>
                  <a:gd name="T11" fmla="*/ 23 h 136"/>
                  <a:gd name="T12" fmla="*/ 84 w 97"/>
                  <a:gd name="T13" fmla="*/ 14 h 136"/>
                  <a:gd name="T14" fmla="*/ 66 w 97"/>
                  <a:gd name="T15" fmla="*/ 0 h 136"/>
                  <a:gd name="T16" fmla="*/ 19 w 97"/>
                  <a:gd name="T17" fmla="*/ 0 h 136"/>
                  <a:gd name="T18" fmla="*/ 7 w 97"/>
                  <a:gd name="T19" fmla="*/ 5 h 136"/>
                  <a:gd name="T20" fmla="*/ 3 w 97"/>
                  <a:gd name="T21" fmla="*/ 17 h 136"/>
                  <a:gd name="T22" fmla="*/ 0 w 97"/>
                  <a:gd name="T23" fmla="*/ 59 h 136"/>
                  <a:gd name="T24" fmla="*/ 0 w 97"/>
                  <a:gd name="T25" fmla="*/ 66 h 136"/>
                  <a:gd name="T26" fmla="*/ 5 w 97"/>
                  <a:gd name="T27" fmla="*/ 75 h 136"/>
                  <a:gd name="T28" fmla="*/ 16 w 97"/>
                  <a:gd name="T29" fmla="*/ 79 h 136"/>
                  <a:gd name="T30" fmla="*/ 27 w 97"/>
                  <a:gd name="T31" fmla="*/ 74 h 136"/>
                  <a:gd name="T32" fmla="*/ 35 w 97"/>
                  <a:gd name="T33" fmla="*/ 68 h 136"/>
                  <a:gd name="T34" fmla="*/ 44 w 97"/>
                  <a:gd name="T35" fmla="*/ 66 h 136"/>
                  <a:gd name="T36" fmla="*/ 54 w 97"/>
                  <a:gd name="T37" fmla="*/ 69 h 136"/>
                  <a:gd name="T38" fmla="*/ 62 w 97"/>
                  <a:gd name="T39" fmla="*/ 76 h 136"/>
                  <a:gd name="T40" fmla="*/ 66 w 97"/>
                  <a:gd name="T41" fmla="*/ 89 h 136"/>
                  <a:gd name="T42" fmla="*/ 65 w 97"/>
                  <a:gd name="T43" fmla="*/ 102 h 136"/>
                  <a:gd name="T44" fmla="*/ 59 w 97"/>
                  <a:gd name="T45" fmla="*/ 111 h 136"/>
                  <a:gd name="T46" fmla="*/ 49 w 97"/>
                  <a:gd name="T47" fmla="*/ 114 h 136"/>
                  <a:gd name="T48" fmla="*/ 37 w 97"/>
                  <a:gd name="T49" fmla="*/ 110 h 136"/>
                  <a:gd name="T50" fmla="*/ 28 w 97"/>
                  <a:gd name="T51" fmla="*/ 99 h 136"/>
                  <a:gd name="T52" fmla="*/ 13 w 97"/>
                  <a:gd name="T53" fmla="*/ 88 h 136"/>
                  <a:gd name="T54" fmla="*/ 4 w 97"/>
                  <a:gd name="T55" fmla="*/ 93 h 136"/>
                  <a:gd name="T56" fmla="*/ 1 w 97"/>
                  <a:gd name="T57" fmla="*/ 101 h 136"/>
                  <a:gd name="T58" fmla="*/ 7 w 97"/>
                  <a:gd name="T59" fmla="*/ 116 h 136"/>
                  <a:gd name="T60" fmla="*/ 24 w 97"/>
                  <a:gd name="T61" fmla="*/ 130 h 136"/>
                  <a:gd name="T62" fmla="*/ 52 w 97"/>
                  <a:gd name="T63" fmla="*/ 136 h 136"/>
                  <a:gd name="T64" fmla="*/ 77 w 97"/>
                  <a:gd name="T65" fmla="*/ 130 h 136"/>
                  <a:gd name="T66" fmla="*/ 93 w 97"/>
                  <a:gd name="T67" fmla="*/ 112 h 136"/>
                  <a:gd name="T68" fmla="*/ 96 w 97"/>
                  <a:gd name="T69" fmla="*/ 87 h 136"/>
                  <a:gd name="T70" fmla="*/ 91 w 97"/>
                  <a:gd name="T71" fmla="*/ 70 h 136"/>
                  <a:gd name="T72" fmla="*/ 80 w 97"/>
                  <a:gd name="T73" fmla="*/ 56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7" h="136">
                    <a:moveTo>
                      <a:pt x="80" y="56"/>
                    </a:moveTo>
                    <a:cubicBezTo>
                      <a:pt x="75" y="52"/>
                      <a:pt x="70" y="48"/>
                      <a:pt x="65" y="46"/>
                    </a:cubicBezTo>
                    <a:cubicBezTo>
                      <a:pt x="54" y="42"/>
                      <a:pt x="42" y="41"/>
                      <a:pt x="29" y="47"/>
                    </a:cubicBezTo>
                    <a:cubicBezTo>
                      <a:pt x="30" y="27"/>
                      <a:pt x="30" y="27"/>
                      <a:pt x="30" y="27"/>
                    </a:cubicBezTo>
                    <a:cubicBezTo>
                      <a:pt x="69" y="27"/>
                      <a:pt x="69" y="27"/>
                      <a:pt x="69" y="27"/>
                    </a:cubicBezTo>
                    <a:cubicBezTo>
                      <a:pt x="74" y="27"/>
                      <a:pt x="78" y="26"/>
                      <a:pt x="81" y="23"/>
                    </a:cubicBezTo>
                    <a:cubicBezTo>
                      <a:pt x="83" y="21"/>
                      <a:pt x="85" y="18"/>
                      <a:pt x="84" y="14"/>
                    </a:cubicBezTo>
                    <a:cubicBezTo>
                      <a:pt x="84" y="9"/>
                      <a:pt x="80" y="0"/>
                      <a:pt x="66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4" y="0"/>
                      <a:pt x="9" y="2"/>
                      <a:pt x="7" y="5"/>
                    </a:cubicBezTo>
                    <a:cubicBezTo>
                      <a:pt x="5" y="7"/>
                      <a:pt x="3" y="12"/>
                      <a:pt x="3" y="17"/>
                    </a:cubicBezTo>
                    <a:cubicBezTo>
                      <a:pt x="0" y="59"/>
                      <a:pt x="0" y="59"/>
                      <a:pt x="0" y="59"/>
                    </a:cubicBezTo>
                    <a:cubicBezTo>
                      <a:pt x="0" y="65"/>
                      <a:pt x="0" y="65"/>
                      <a:pt x="0" y="66"/>
                    </a:cubicBezTo>
                    <a:cubicBezTo>
                      <a:pt x="0" y="69"/>
                      <a:pt x="2" y="72"/>
                      <a:pt x="5" y="75"/>
                    </a:cubicBezTo>
                    <a:cubicBezTo>
                      <a:pt x="8" y="78"/>
                      <a:pt x="12" y="79"/>
                      <a:pt x="16" y="79"/>
                    </a:cubicBezTo>
                    <a:cubicBezTo>
                      <a:pt x="19" y="79"/>
                      <a:pt x="23" y="77"/>
                      <a:pt x="27" y="74"/>
                    </a:cubicBezTo>
                    <a:cubicBezTo>
                      <a:pt x="30" y="71"/>
                      <a:pt x="33" y="69"/>
                      <a:pt x="35" y="68"/>
                    </a:cubicBezTo>
                    <a:cubicBezTo>
                      <a:pt x="36" y="67"/>
                      <a:pt x="39" y="66"/>
                      <a:pt x="44" y="66"/>
                    </a:cubicBezTo>
                    <a:cubicBezTo>
                      <a:pt x="48" y="66"/>
                      <a:pt x="51" y="67"/>
                      <a:pt x="54" y="69"/>
                    </a:cubicBezTo>
                    <a:cubicBezTo>
                      <a:pt x="57" y="70"/>
                      <a:pt x="60" y="73"/>
                      <a:pt x="62" y="76"/>
                    </a:cubicBezTo>
                    <a:cubicBezTo>
                      <a:pt x="64" y="80"/>
                      <a:pt x="66" y="84"/>
                      <a:pt x="66" y="89"/>
                    </a:cubicBezTo>
                    <a:cubicBezTo>
                      <a:pt x="67" y="94"/>
                      <a:pt x="66" y="98"/>
                      <a:pt x="65" y="102"/>
                    </a:cubicBezTo>
                    <a:cubicBezTo>
                      <a:pt x="64" y="106"/>
                      <a:pt x="62" y="109"/>
                      <a:pt x="59" y="111"/>
                    </a:cubicBezTo>
                    <a:cubicBezTo>
                      <a:pt x="56" y="113"/>
                      <a:pt x="53" y="114"/>
                      <a:pt x="49" y="114"/>
                    </a:cubicBezTo>
                    <a:cubicBezTo>
                      <a:pt x="45" y="114"/>
                      <a:pt x="41" y="112"/>
                      <a:pt x="37" y="110"/>
                    </a:cubicBezTo>
                    <a:cubicBezTo>
                      <a:pt x="33" y="107"/>
                      <a:pt x="30" y="103"/>
                      <a:pt x="28" y="99"/>
                    </a:cubicBezTo>
                    <a:cubicBezTo>
                      <a:pt x="23" y="90"/>
                      <a:pt x="17" y="88"/>
                      <a:pt x="13" y="88"/>
                    </a:cubicBezTo>
                    <a:cubicBezTo>
                      <a:pt x="9" y="88"/>
                      <a:pt x="6" y="90"/>
                      <a:pt x="4" y="93"/>
                    </a:cubicBezTo>
                    <a:cubicBezTo>
                      <a:pt x="2" y="95"/>
                      <a:pt x="1" y="98"/>
                      <a:pt x="1" y="101"/>
                    </a:cubicBezTo>
                    <a:cubicBezTo>
                      <a:pt x="2" y="105"/>
                      <a:pt x="4" y="110"/>
                      <a:pt x="7" y="116"/>
                    </a:cubicBezTo>
                    <a:cubicBezTo>
                      <a:pt x="11" y="121"/>
                      <a:pt x="16" y="126"/>
                      <a:pt x="24" y="130"/>
                    </a:cubicBezTo>
                    <a:cubicBezTo>
                      <a:pt x="31" y="134"/>
                      <a:pt x="41" y="136"/>
                      <a:pt x="52" y="136"/>
                    </a:cubicBezTo>
                    <a:cubicBezTo>
                      <a:pt x="61" y="136"/>
                      <a:pt x="70" y="134"/>
                      <a:pt x="77" y="130"/>
                    </a:cubicBezTo>
                    <a:cubicBezTo>
                      <a:pt x="84" y="125"/>
                      <a:pt x="90" y="119"/>
                      <a:pt x="93" y="112"/>
                    </a:cubicBezTo>
                    <a:cubicBezTo>
                      <a:pt x="96" y="105"/>
                      <a:pt x="97" y="96"/>
                      <a:pt x="96" y="87"/>
                    </a:cubicBezTo>
                    <a:cubicBezTo>
                      <a:pt x="95" y="81"/>
                      <a:pt x="94" y="75"/>
                      <a:pt x="91" y="70"/>
                    </a:cubicBezTo>
                    <a:cubicBezTo>
                      <a:pt x="88" y="64"/>
                      <a:pt x="84" y="60"/>
                      <a:pt x="80" y="56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96" name="Freeform 115">
                <a:extLst>
                  <a:ext uri="{FF2B5EF4-FFF2-40B4-BE49-F238E27FC236}">
                    <a16:creationId xmlns:a16="http://schemas.microsoft.com/office/drawing/2014/main" id="{1132F7F3-9690-4AB7-8A9A-3D71EBE1FF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75166" y="4570835"/>
                <a:ext cx="396374" cy="360833"/>
              </a:xfrm>
              <a:custGeom>
                <a:avLst/>
                <a:gdLst>
                  <a:gd name="T0" fmla="*/ 310 w 348"/>
                  <a:gd name="T1" fmla="*/ 317 h 317"/>
                  <a:gd name="T2" fmla="*/ 74 w 348"/>
                  <a:gd name="T3" fmla="*/ 317 h 317"/>
                  <a:gd name="T4" fmla="*/ 29 w 348"/>
                  <a:gd name="T5" fmla="*/ 277 h 317"/>
                  <a:gd name="T6" fmla="*/ 2 w 348"/>
                  <a:gd name="T7" fmla="*/ 40 h 317"/>
                  <a:gd name="T8" fmla="*/ 38 w 348"/>
                  <a:gd name="T9" fmla="*/ 0 h 317"/>
                  <a:gd name="T10" fmla="*/ 274 w 348"/>
                  <a:gd name="T11" fmla="*/ 0 h 317"/>
                  <a:gd name="T12" fmla="*/ 319 w 348"/>
                  <a:gd name="T13" fmla="*/ 40 h 317"/>
                  <a:gd name="T14" fmla="*/ 346 w 348"/>
                  <a:gd name="T15" fmla="*/ 277 h 317"/>
                  <a:gd name="T16" fmla="*/ 310 w 348"/>
                  <a:gd name="T17" fmla="*/ 317 h 3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8" h="317">
                    <a:moveTo>
                      <a:pt x="310" y="317"/>
                    </a:moveTo>
                    <a:cubicBezTo>
                      <a:pt x="74" y="317"/>
                      <a:pt x="74" y="317"/>
                      <a:pt x="74" y="317"/>
                    </a:cubicBezTo>
                    <a:cubicBezTo>
                      <a:pt x="52" y="317"/>
                      <a:pt x="32" y="299"/>
                      <a:pt x="29" y="277"/>
                    </a:cubicBezTo>
                    <a:cubicBezTo>
                      <a:pt x="2" y="40"/>
                      <a:pt x="2" y="40"/>
                      <a:pt x="2" y="40"/>
                    </a:cubicBezTo>
                    <a:cubicBezTo>
                      <a:pt x="0" y="18"/>
                      <a:pt x="16" y="0"/>
                      <a:pt x="38" y="0"/>
                    </a:cubicBezTo>
                    <a:cubicBezTo>
                      <a:pt x="274" y="0"/>
                      <a:pt x="274" y="0"/>
                      <a:pt x="274" y="0"/>
                    </a:cubicBezTo>
                    <a:cubicBezTo>
                      <a:pt x="296" y="0"/>
                      <a:pt x="316" y="18"/>
                      <a:pt x="319" y="40"/>
                    </a:cubicBezTo>
                    <a:cubicBezTo>
                      <a:pt x="346" y="277"/>
                      <a:pt x="346" y="277"/>
                      <a:pt x="346" y="277"/>
                    </a:cubicBezTo>
                    <a:cubicBezTo>
                      <a:pt x="348" y="299"/>
                      <a:pt x="332" y="317"/>
                      <a:pt x="310" y="317"/>
                    </a:cubicBezTo>
                    <a:close/>
                  </a:path>
                </a:pathLst>
              </a:custGeom>
              <a:solidFill>
                <a:srgbClr val="E5E6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97" name="Freeform 116">
                <a:extLst>
                  <a:ext uri="{FF2B5EF4-FFF2-40B4-BE49-F238E27FC236}">
                    <a16:creationId xmlns:a16="http://schemas.microsoft.com/office/drawing/2014/main" id="{384D10CC-8A13-444B-93E1-4F01E5E8E2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5164" y="4584690"/>
                <a:ext cx="346376" cy="346978"/>
              </a:xfrm>
              <a:custGeom>
                <a:avLst/>
                <a:gdLst>
                  <a:gd name="T0" fmla="*/ 275 w 304"/>
                  <a:gd name="T1" fmla="*/ 28 h 305"/>
                  <a:gd name="T2" fmla="*/ 302 w 304"/>
                  <a:gd name="T3" fmla="*/ 265 h 305"/>
                  <a:gd name="T4" fmla="*/ 266 w 304"/>
                  <a:gd name="T5" fmla="*/ 305 h 305"/>
                  <a:gd name="T6" fmla="*/ 30 w 304"/>
                  <a:gd name="T7" fmla="*/ 305 h 305"/>
                  <a:gd name="T8" fmla="*/ 0 w 304"/>
                  <a:gd name="T9" fmla="*/ 293 h 305"/>
                  <a:gd name="T10" fmla="*/ 260 w 304"/>
                  <a:gd name="T11" fmla="*/ 0 h 305"/>
                  <a:gd name="T12" fmla="*/ 275 w 304"/>
                  <a:gd name="T13" fmla="*/ 28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4" h="305">
                    <a:moveTo>
                      <a:pt x="275" y="28"/>
                    </a:moveTo>
                    <a:cubicBezTo>
                      <a:pt x="302" y="265"/>
                      <a:pt x="302" y="265"/>
                      <a:pt x="302" y="265"/>
                    </a:cubicBezTo>
                    <a:cubicBezTo>
                      <a:pt x="304" y="287"/>
                      <a:pt x="288" y="305"/>
                      <a:pt x="266" y="305"/>
                    </a:cubicBezTo>
                    <a:cubicBezTo>
                      <a:pt x="30" y="305"/>
                      <a:pt x="30" y="305"/>
                      <a:pt x="30" y="305"/>
                    </a:cubicBezTo>
                    <a:cubicBezTo>
                      <a:pt x="19" y="305"/>
                      <a:pt x="8" y="300"/>
                      <a:pt x="0" y="293"/>
                    </a:cubicBezTo>
                    <a:cubicBezTo>
                      <a:pt x="260" y="0"/>
                      <a:pt x="260" y="0"/>
                      <a:pt x="260" y="0"/>
                    </a:cubicBezTo>
                    <a:cubicBezTo>
                      <a:pt x="268" y="7"/>
                      <a:pt x="274" y="17"/>
                      <a:pt x="275" y="28"/>
                    </a:cubicBezTo>
                    <a:close/>
                  </a:path>
                </a:pathLst>
              </a:custGeom>
              <a:solidFill>
                <a:srgbClr val="DED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98" name="Freeform 117">
                <a:extLst>
                  <a:ext uri="{FF2B5EF4-FFF2-40B4-BE49-F238E27FC236}">
                    <a16:creationId xmlns:a16="http://schemas.microsoft.com/office/drawing/2014/main" id="{F3C35416-54A8-4F73-86F9-7A6ABE0C21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54682" y="4672036"/>
                <a:ext cx="90961" cy="157224"/>
              </a:xfrm>
              <a:custGeom>
                <a:avLst/>
                <a:gdLst>
                  <a:gd name="T0" fmla="*/ 14 w 80"/>
                  <a:gd name="T1" fmla="*/ 61 h 138"/>
                  <a:gd name="T2" fmla="*/ 40 w 80"/>
                  <a:gd name="T3" fmla="*/ 47 h 138"/>
                  <a:gd name="T4" fmla="*/ 48 w 80"/>
                  <a:gd name="T5" fmla="*/ 121 h 138"/>
                  <a:gd name="T6" fmla="*/ 54 w 80"/>
                  <a:gd name="T7" fmla="*/ 134 h 138"/>
                  <a:gd name="T8" fmla="*/ 65 w 80"/>
                  <a:gd name="T9" fmla="*/ 138 h 138"/>
                  <a:gd name="T10" fmla="*/ 78 w 80"/>
                  <a:gd name="T11" fmla="*/ 118 h 138"/>
                  <a:gd name="T12" fmla="*/ 66 w 80"/>
                  <a:gd name="T13" fmla="*/ 17 h 138"/>
                  <a:gd name="T14" fmla="*/ 62 w 80"/>
                  <a:gd name="T15" fmla="*/ 5 h 138"/>
                  <a:gd name="T16" fmla="*/ 51 w 80"/>
                  <a:gd name="T17" fmla="*/ 0 h 138"/>
                  <a:gd name="T18" fmla="*/ 44 w 80"/>
                  <a:gd name="T19" fmla="*/ 3 h 138"/>
                  <a:gd name="T20" fmla="*/ 38 w 80"/>
                  <a:gd name="T21" fmla="*/ 12 h 138"/>
                  <a:gd name="T22" fmla="*/ 29 w 80"/>
                  <a:gd name="T23" fmla="*/ 24 h 138"/>
                  <a:gd name="T24" fmla="*/ 13 w 80"/>
                  <a:gd name="T25" fmla="*/ 34 h 138"/>
                  <a:gd name="T26" fmla="*/ 4 w 80"/>
                  <a:gd name="T27" fmla="*/ 40 h 138"/>
                  <a:gd name="T28" fmla="*/ 1 w 80"/>
                  <a:gd name="T29" fmla="*/ 48 h 138"/>
                  <a:gd name="T30" fmla="*/ 5 w 80"/>
                  <a:gd name="T31" fmla="*/ 57 h 138"/>
                  <a:gd name="T32" fmla="*/ 14 w 80"/>
                  <a:gd name="T33" fmla="*/ 61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0" h="138">
                    <a:moveTo>
                      <a:pt x="14" y="61"/>
                    </a:moveTo>
                    <a:cubicBezTo>
                      <a:pt x="18" y="61"/>
                      <a:pt x="24" y="60"/>
                      <a:pt x="40" y="47"/>
                    </a:cubicBezTo>
                    <a:cubicBezTo>
                      <a:pt x="48" y="121"/>
                      <a:pt x="48" y="121"/>
                      <a:pt x="48" y="121"/>
                    </a:cubicBezTo>
                    <a:cubicBezTo>
                      <a:pt x="49" y="127"/>
                      <a:pt x="51" y="131"/>
                      <a:pt x="54" y="134"/>
                    </a:cubicBezTo>
                    <a:cubicBezTo>
                      <a:pt x="57" y="137"/>
                      <a:pt x="61" y="138"/>
                      <a:pt x="65" y="138"/>
                    </a:cubicBezTo>
                    <a:cubicBezTo>
                      <a:pt x="72" y="138"/>
                      <a:pt x="80" y="135"/>
                      <a:pt x="78" y="118"/>
                    </a:cubicBezTo>
                    <a:cubicBezTo>
                      <a:pt x="66" y="17"/>
                      <a:pt x="66" y="17"/>
                      <a:pt x="66" y="17"/>
                    </a:cubicBezTo>
                    <a:cubicBezTo>
                      <a:pt x="66" y="12"/>
                      <a:pt x="64" y="8"/>
                      <a:pt x="62" y="5"/>
                    </a:cubicBezTo>
                    <a:cubicBezTo>
                      <a:pt x="59" y="2"/>
                      <a:pt x="55" y="0"/>
                      <a:pt x="51" y="0"/>
                    </a:cubicBezTo>
                    <a:cubicBezTo>
                      <a:pt x="48" y="0"/>
                      <a:pt x="45" y="1"/>
                      <a:pt x="44" y="3"/>
                    </a:cubicBezTo>
                    <a:cubicBezTo>
                      <a:pt x="43" y="4"/>
                      <a:pt x="41" y="7"/>
                      <a:pt x="38" y="12"/>
                    </a:cubicBezTo>
                    <a:cubicBezTo>
                      <a:pt x="35" y="16"/>
                      <a:pt x="32" y="20"/>
                      <a:pt x="29" y="24"/>
                    </a:cubicBezTo>
                    <a:cubicBezTo>
                      <a:pt x="25" y="27"/>
                      <a:pt x="20" y="31"/>
                      <a:pt x="13" y="34"/>
                    </a:cubicBezTo>
                    <a:cubicBezTo>
                      <a:pt x="9" y="36"/>
                      <a:pt x="6" y="38"/>
                      <a:pt x="4" y="40"/>
                    </a:cubicBezTo>
                    <a:cubicBezTo>
                      <a:pt x="2" y="41"/>
                      <a:pt x="0" y="44"/>
                      <a:pt x="1" y="48"/>
                    </a:cubicBezTo>
                    <a:cubicBezTo>
                      <a:pt x="1" y="52"/>
                      <a:pt x="3" y="55"/>
                      <a:pt x="5" y="57"/>
                    </a:cubicBezTo>
                    <a:cubicBezTo>
                      <a:pt x="8" y="60"/>
                      <a:pt x="11" y="61"/>
                      <a:pt x="14" y="61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99" name="Freeform 118">
                <a:extLst>
                  <a:ext uri="{FF2B5EF4-FFF2-40B4-BE49-F238E27FC236}">
                    <a16:creationId xmlns:a16="http://schemas.microsoft.com/office/drawing/2014/main" id="{1CF8E477-A77A-4DBD-9ACE-F9126EA7D55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75160" y="4672036"/>
                <a:ext cx="116262" cy="157224"/>
              </a:xfrm>
              <a:custGeom>
                <a:avLst/>
                <a:gdLst>
                  <a:gd name="T0" fmla="*/ 86 w 102"/>
                  <a:gd name="T1" fmla="*/ 59 h 138"/>
                  <a:gd name="T2" fmla="*/ 71 w 102"/>
                  <a:gd name="T3" fmla="*/ 50 h 138"/>
                  <a:gd name="T4" fmla="*/ 54 w 102"/>
                  <a:gd name="T5" fmla="*/ 46 h 138"/>
                  <a:gd name="T6" fmla="*/ 38 w 102"/>
                  <a:gd name="T7" fmla="*/ 50 h 138"/>
                  <a:gd name="T8" fmla="*/ 30 w 102"/>
                  <a:gd name="T9" fmla="*/ 56 h 138"/>
                  <a:gd name="T10" fmla="*/ 34 w 102"/>
                  <a:gd name="T11" fmla="*/ 32 h 138"/>
                  <a:gd name="T12" fmla="*/ 40 w 102"/>
                  <a:gd name="T13" fmla="*/ 26 h 138"/>
                  <a:gd name="T14" fmla="*/ 48 w 102"/>
                  <a:gd name="T15" fmla="*/ 23 h 138"/>
                  <a:gd name="T16" fmla="*/ 56 w 102"/>
                  <a:gd name="T17" fmla="*/ 26 h 138"/>
                  <a:gd name="T18" fmla="*/ 63 w 102"/>
                  <a:gd name="T19" fmla="*/ 33 h 138"/>
                  <a:gd name="T20" fmla="*/ 69 w 102"/>
                  <a:gd name="T21" fmla="*/ 41 h 138"/>
                  <a:gd name="T22" fmla="*/ 78 w 102"/>
                  <a:gd name="T23" fmla="*/ 44 h 138"/>
                  <a:gd name="T24" fmla="*/ 87 w 102"/>
                  <a:gd name="T25" fmla="*/ 40 h 138"/>
                  <a:gd name="T26" fmla="*/ 89 w 102"/>
                  <a:gd name="T27" fmla="*/ 31 h 138"/>
                  <a:gd name="T28" fmla="*/ 83 w 102"/>
                  <a:gd name="T29" fmla="*/ 17 h 138"/>
                  <a:gd name="T30" fmla="*/ 67 w 102"/>
                  <a:gd name="T31" fmla="*/ 5 h 138"/>
                  <a:gd name="T32" fmla="*/ 46 w 102"/>
                  <a:gd name="T33" fmla="*/ 0 h 138"/>
                  <a:gd name="T34" fmla="*/ 24 w 102"/>
                  <a:gd name="T35" fmla="*/ 5 h 138"/>
                  <a:gd name="T36" fmla="*/ 9 w 102"/>
                  <a:gd name="T37" fmla="*/ 19 h 138"/>
                  <a:gd name="T38" fmla="*/ 1 w 102"/>
                  <a:gd name="T39" fmla="*/ 42 h 138"/>
                  <a:gd name="T40" fmla="*/ 1 w 102"/>
                  <a:gd name="T41" fmla="*/ 72 h 138"/>
                  <a:gd name="T42" fmla="*/ 11 w 102"/>
                  <a:gd name="T43" fmla="*/ 108 h 138"/>
                  <a:gd name="T44" fmla="*/ 31 w 102"/>
                  <a:gd name="T45" fmla="*/ 131 h 138"/>
                  <a:gd name="T46" fmla="*/ 59 w 102"/>
                  <a:gd name="T47" fmla="*/ 138 h 138"/>
                  <a:gd name="T48" fmla="*/ 83 w 102"/>
                  <a:gd name="T49" fmla="*/ 132 h 138"/>
                  <a:gd name="T50" fmla="*/ 98 w 102"/>
                  <a:gd name="T51" fmla="*/ 115 h 138"/>
                  <a:gd name="T52" fmla="*/ 101 w 102"/>
                  <a:gd name="T53" fmla="*/ 91 h 138"/>
                  <a:gd name="T54" fmla="*/ 96 w 102"/>
                  <a:gd name="T55" fmla="*/ 74 h 138"/>
                  <a:gd name="T56" fmla="*/ 86 w 102"/>
                  <a:gd name="T57" fmla="*/ 59 h 138"/>
                  <a:gd name="T58" fmla="*/ 57 w 102"/>
                  <a:gd name="T59" fmla="*/ 115 h 138"/>
                  <a:gd name="T60" fmla="*/ 43 w 102"/>
                  <a:gd name="T61" fmla="*/ 108 h 138"/>
                  <a:gd name="T62" fmla="*/ 36 w 102"/>
                  <a:gd name="T63" fmla="*/ 90 h 138"/>
                  <a:gd name="T64" fmla="*/ 37 w 102"/>
                  <a:gd name="T65" fmla="*/ 79 h 138"/>
                  <a:gd name="T66" fmla="*/ 43 w 102"/>
                  <a:gd name="T67" fmla="*/ 72 h 138"/>
                  <a:gd name="T68" fmla="*/ 52 w 102"/>
                  <a:gd name="T69" fmla="*/ 69 h 138"/>
                  <a:gd name="T70" fmla="*/ 61 w 102"/>
                  <a:gd name="T71" fmla="*/ 72 h 138"/>
                  <a:gd name="T72" fmla="*/ 68 w 102"/>
                  <a:gd name="T73" fmla="*/ 79 h 138"/>
                  <a:gd name="T74" fmla="*/ 72 w 102"/>
                  <a:gd name="T75" fmla="*/ 92 h 138"/>
                  <a:gd name="T76" fmla="*/ 69 w 102"/>
                  <a:gd name="T77" fmla="*/ 109 h 138"/>
                  <a:gd name="T78" fmla="*/ 57 w 102"/>
                  <a:gd name="T79" fmla="*/ 115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02" h="138">
                    <a:moveTo>
                      <a:pt x="86" y="59"/>
                    </a:moveTo>
                    <a:cubicBezTo>
                      <a:pt x="82" y="55"/>
                      <a:pt x="77" y="52"/>
                      <a:pt x="71" y="50"/>
                    </a:cubicBezTo>
                    <a:cubicBezTo>
                      <a:pt x="66" y="48"/>
                      <a:pt x="60" y="46"/>
                      <a:pt x="54" y="46"/>
                    </a:cubicBezTo>
                    <a:cubicBezTo>
                      <a:pt x="48" y="46"/>
                      <a:pt x="43" y="48"/>
                      <a:pt x="38" y="50"/>
                    </a:cubicBezTo>
                    <a:cubicBezTo>
                      <a:pt x="35" y="52"/>
                      <a:pt x="33" y="53"/>
                      <a:pt x="30" y="56"/>
                    </a:cubicBezTo>
                    <a:cubicBezTo>
                      <a:pt x="30" y="45"/>
                      <a:pt x="31" y="37"/>
                      <a:pt x="34" y="32"/>
                    </a:cubicBezTo>
                    <a:cubicBezTo>
                      <a:pt x="36" y="29"/>
                      <a:pt x="38" y="27"/>
                      <a:pt x="40" y="26"/>
                    </a:cubicBezTo>
                    <a:cubicBezTo>
                      <a:pt x="43" y="24"/>
                      <a:pt x="45" y="23"/>
                      <a:pt x="48" y="23"/>
                    </a:cubicBezTo>
                    <a:cubicBezTo>
                      <a:pt x="51" y="23"/>
                      <a:pt x="54" y="24"/>
                      <a:pt x="56" y="26"/>
                    </a:cubicBezTo>
                    <a:cubicBezTo>
                      <a:pt x="59" y="28"/>
                      <a:pt x="61" y="30"/>
                      <a:pt x="63" y="33"/>
                    </a:cubicBezTo>
                    <a:cubicBezTo>
                      <a:pt x="64" y="36"/>
                      <a:pt x="66" y="39"/>
                      <a:pt x="69" y="41"/>
                    </a:cubicBezTo>
                    <a:cubicBezTo>
                      <a:pt x="72" y="43"/>
                      <a:pt x="75" y="44"/>
                      <a:pt x="78" y="44"/>
                    </a:cubicBezTo>
                    <a:cubicBezTo>
                      <a:pt x="82" y="44"/>
                      <a:pt x="85" y="42"/>
                      <a:pt x="87" y="40"/>
                    </a:cubicBezTo>
                    <a:cubicBezTo>
                      <a:pt x="89" y="37"/>
                      <a:pt x="90" y="34"/>
                      <a:pt x="89" y="31"/>
                    </a:cubicBezTo>
                    <a:cubicBezTo>
                      <a:pt x="89" y="27"/>
                      <a:pt x="87" y="22"/>
                      <a:pt x="83" y="17"/>
                    </a:cubicBezTo>
                    <a:cubicBezTo>
                      <a:pt x="79" y="12"/>
                      <a:pt x="74" y="8"/>
                      <a:pt x="67" y="5"/>
                    </a:cubicBezTo>
                    <a:cubicBezTo>
                      <a:pt x="61" y="2"/>
                      <a:pt x="54" y="0"/>
                      <a:pt x="46" y="0"/>
                    </a:cubicBezTo>
                    <a:cubicBezTo>
                      <a:pt x="38" y="0"/>
                      <a:pt x="30" y="2"/>
                      <a:pt x="24" y="5"/>
                    </a:cubicBezTo>
                    <a:cubicBezTo>
                      <a:pt x="18" y="8"/>
                      <a:pt x="13" y="13"/>
                      <a:pt x="9" y="19"/>
                    </a:cubicBezTo>
                    <a:cubicBezTo>
                      <a:pt x="5" y="25"/>
                      <a:pt x="3" y="33"/>
                      <a:pt x="1" y="42"/>
                    </a:cubicBezTo>
                    <a:cubicBezTo>
                      <a:pt x="0" y="51"/>
                      <a:pt x="0" y="61"/>
                      <a:pt x="1" y="72"/>
                    </a:cubicBezTo>
                    <a:cubicBezTo>
                      <a:pt x="3" y="86"/>
                      <a:pt x="6" y="98"/>
                      <a:pt x="11" y="108"/>
                    </a:cubicBezTo>
                    <a:cubicBezTo>
                      <a:pt x="16" y="118"/>
                      <a:pt x="23" y="125"/>
                      <a:pt x="31" y="131"/>
                    </a:cubicBezTo>
                    <a:cubicBezTo>
                      <a:pt x="39" y="136"/>
                      <a:pt x="49" y="138"/>
                      <a:pt x="59" y="138"/>
                    </a:cubicBezTo>
                    <a:cubicBezTo>
                      <a:pt x="68" y="138"/>
                      <a:pt x="76" y="136"/>
                      <a:pt x="83" y="132"/>
                    </a:cubicBezTo>
                    <a:cubicBezTo>
                      <a:pt x="90" y="128"/>
                      <a:pt x="95" y="123"/>
                      <a:pt x="98" y="115"/>
                    </a:cubicBezTo>
                    <a:cubicBezTo>
                      <a:pt x="101" y="108"/>
                      <a:pt x="102" y="100"/>
                      <a:pt x="101" y="91"/>
                    </a:cubicBezTo>
                    <a:cubicBezTo>
                      <a:pt x="101" y="85"/>
                      <a:pt x="99" y="80"/>
                      <a:pt x="96" y="74"/>
                    </a:cubicBezTo>
                    <a:cubicBezTo>
                      <a:pt x="94" y="68"/>
                      <a:pt x="90" y="64"/>
                      <a:pt x="86" y="59"/>
                    </a:cubicBezTo>
                    <a:close/>
                    <a:moveTo>
                      <a:pt x="57" y="115"/>
                    </a:moveTo>
                    <a:cubicBezTo>
                      <a:pt x="52" y="115"/>
                      <a:pt x="47" y="113"/>
                      <a:pt x="43" y="108"/>
                    </a:cubicBezTo>
                    <a:cubicBezTo>
                      <a:pt x="39" y="104"/>
                      <a:pt x="37" y="98"/>
                      <a:pt x="36" y="90"/>
                    </a:cubicBezTo>
                    <a:cubicBezTo>
                      <a:pt x="35" y="86"/>
                      <a:pt x="36" y="82"/>
                      <a:pt x="37" y="79"/>
                    </a:cubicBezTo>
                    <a:cubicBezTo>
                      <a:pt x="38" y="76"/>
                      <a:pt x="40" y="73"/>
                      <a:pt x="43" y="72"/>
                    </a:cubicBezTo>
                    <a:cubicBezTo>
                      <a:pt x="46" y="70"/>
                      <a:pt x="49" y="69"/>
                      <a:pt x="52" y="69"/>
                    </a:cubicBezTo>
                    <a:cubicBezTo>
                      <a:pt x="55" y="69"/>
                      <a:pt x="58" y="70"/>
                      <a:pt x="61" y="72"/>
                    </a:cubicBezTo>
                    <a:cubicBezTo>
                      <a:pt x="64" y="73"/>
                      <a:pt x="66" y="76"/>
                      <a:pt x="68" y="79"/>
                    </a:cubicBezTo>
                    <a:cubicBezTo>
                      <a:pt x="70" y="83"/>
                      <a:pt x="71" y="87"/>
                      <a:pt x="72" y="92"/>
                    </a:cubicBezTo>
                    <a:cubicBezTo>
                      <a:pt x="73" y="99"/>
                      <a:pt x="72" y="105"/>
                      <a:pt x="69" y="109"/>
                    </a:cubicBezTo>
                    <a:cubicBezTo>
                      <a:pt x="66" y="113"/>
                      <a:pt x="62" y="115"/>
                      <a:pt x="57" y="115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600" name="Freeform 119">
                <a:extLst>
                  <a:ext uri="{FF2B5EF4-FFF2-40B4-BE49-F238E27FC236}">
                    <a16:creationId xmlns:a16="http://schemas.microsoft.com/office/drawing/2014/main" id="{F9C543AD-F080-4FDD-A381-27623611E7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32984" y="4570835"/>
                <a:ext cx="396374" cy="360833"/>
              </a:xfrm>
              <a:custGeom>
                <a:avLst/>
                <a:gdLst>
                  <a:gd name="T0" fmla="*/ 310 w 348"/>
                  <a:gd name="T1" fmla="*/ 317 h 317"/>
                  <a:gd name="T2" fmla="*/ 74 w 348"/>
                  <a:gd name="T3" fmla="*/ 317 h 317"/>
                  <a:gd name="T4" fmla="*/ 29 w 348"/>
                  <a:gd name="T5" fmla="*/ 277 h 317"/>
                  <a:gd name="T6" fmla="*/ 2 w 348"/>
                  <a:gd name="T7" fmla="*/ 40 h 317"/>
                  <a:gd name="T8" fmla="*/ 38 w 348"/>
                  <a:gd name="T9" fmla="*/ 0 h 317"/>
                  <a:gd name="T10" fmla="*/ 274 w 348"/>
                  <a:gd name="T11" fmla="*/ 0 h 317"/>
                  <a:gd name="T12" fmla="*/ 319 w 348"/>
                  <a:gd name="T13" fmla="*/ 40 h 317"/>
                  <a:gd name="T14" fmla="*/ 346 w 348"/>
                  <a:gd name="T15" fmla="*/ 277 h 317"/>
                  <a:gd name="T16" fmla="*/ 310 w 348"/>
                  <a:gd name="T17" fmla="*/ 317 h 3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8" h="317">
                    <a:moveTo>
                      <a:pt x="310" y="317"/>
                    </a:moveTo>
                    <a:cubicBezTo>
                      <a:pt x="74" y="317"/>
                      <a:pt x="74" y="317"/>
                      <a:pt x="74" y="317"/>
                    </a:cubicBezTo>
                    <a:cubicBezTo>
                      <a:pt x="52" y="317"/>
                      <a:pt x="32" y="299"/>
                      <a:pt x="29" y="277"/>
                    </a:cubicBezTo>
                    <a:cubicBezTo>
                      <a:pt x="2" y="40"/>
                      <a:pt x="2" y="40"/>
                      <a:pt x="2" y="40"/>
                    </a:cubicBezTo>
                    <a:cubicBezTo>
                      <a:pt x="0" y="18"/>
                      <a:pt x="16" y="0"/>
                      <a:pt x="38" y="0"/>
                    </a:cubicBezTo>
                    <a:cubicBezTo>
                      <a:pt x="274" y="0"/>
                      <a:pt x="274" y="0"/>
                      <a:pt x="274" y="0"/>
                    </a:cubicBezTo>
                    <a:cubicBezTo>
                      <a:pt x="296" y="0"/>
                      <a:pt x="316" y="18"/>
                      <a:pt x="319" y="40"/>
                    </a:cubicBezTo>
                    <a:cubicBezTo>
                      <a:pt x="346" y="277"/>
                      <a:pt x="346" y="277"/>
                      <a:pt x="346" y="277"/>
                    </a:cubicBezTo>
                    <a:cubicBezTo>
                      <a:pt x="348" y="299"/>
                      <a:pt x="332" y="317"/>
                      <a:pt x="310" y="317"/>
                    </a:cubicBezTo>
                    <a:close/>
                  </a:path>
                </a:pathLst>
              </a:custGeom>
              <a:solidFill>
                <a:srgbClr val="E5E6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601" name="Freeform 120">
                <a:extLst>
                  <a:ext uri="{FF2B5EF4-FFF2-40B4-BE49-F238E27FC236}">
                    <a16:creationId xmlns:a16="http://schemas.microsoft.com/office/drawing/2014/main" id="{057B018B-80A4-4BF5-9301-A5C10BECA6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2983" y="4584690"/>
                <a:ext cx="346376" cy="346978"/>
              </a:xfrm>
              <a:custGeom>
                <a:avLst/>
                <a:gdLst>
                  <a:gd name="T0" fmla="*/ 275 w 304"/>
                  <a:gd name="T1" fmla="*/ 28 h 305"/>
                  <a:gd name="T2" fmla="*/ 302 w 304"/>
                  <a:gd name="T3" fmla="*/ 265 h 305"/>
                  <a:gd name="T4" fmla="*/ 266 w 304"/>
                  <a:gd name="T5" fmla="*/ 305 h 305"/>
                  <a:gd name="T6" fmla="*/ 30 w 304"/>
                  <a:gd name="T7" fmla="*/ 305 h 305"/>
                  <a:gd name="T8" fmla="*/ 0 w 304"/>
                  <a:gd name="T9" fmla="*/ 293 h 305"/>
                  <a:gd name="T10" fmla="*/ 260 w 304"/>
                  <a:gd name="T11" fmla="*/ 0 h 305"/>
                  <a:gd name="T12" fmla="*/ 275 w 304"/>
                  <a:gd name="T13" fmla="*/ 28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4" h="305">
                    <a:moveTo>
                      <a:pt x="275" y="28"/>
                    </a:moveTo>
                    <a:cubicBezTo>
                      <a:pt x="302" y="265"/>
                      <a:pt x="302" y="265"/>
                      <a:pt x="302" y="265"/>
                    </a:cubicBezTo>
                    <a:cubicBezTo>
                      <a:pt x="304" y="287"/>
                      <a:pt x="288" y="305"/>
                      <a:pt x="266" y="305"/>
                    </a:cubicBezTo>
                    <a:cubicBezTo>
                      <a:pt x="30" y="305"/>
                      <a:pt x="30" y="305"/>
                      <a:pt x="30" y="305"/>
                    </a:cubicBezTo>
                    <a:cubicBezTo>
                      <a:pt x="19" y="305"/>
                      <a:pt x="8" y="300"/>
                      <a:pt x="0" y="293"/>
                    </a:cubicBezTo>
                    <a:cubicBezTo>
                      <a:pt x="260" y="0"/>
                      <a:pt x="260" y="0"/>
                      <a:pt x="260" y="0"/>
                    </a:cubicBezTo>
                    <a:cubicBezTo>
                      <a:pt x="268" y="7"/>
                      <a:pt x="274" y="17"/>
                      <a:pt x="275" y="28"/>
                    </a:cubicBezTo>
                    <a:close/>
                  </a:path>
                </a:pathLst>
              </a:custGeom>
              <a:solidFill>
                <a:srgbClr val="DED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602" name="Freeform 121">
                <a:extLst>
                  <a:ext uri="{FF2B5EF4-FFF2-40B4-BE49-F238E27FC236}">
                    <a16:creationId xmlns:a16="http://schemas.microsoft.com/office/drawing/2014/main" id="{927C428F-784B-4115-B8EC-9F1C443E71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1295" y="4672036"/>
                <a:ext cx="90961" cy="157224"/>
              </a:xfrm>
              <a:custGeom>
                <a:avLst/>
                <a:gdLst>
                  <a:gd name="T0" fmla="*/ 14 w 80"/>
                  <a:gd name="T1" fmla="*/ 61 h 138"/>
                  <a:gd name="T2" fmla="*/ 40 w 80"/>
                  <a:gd name="T3" fmla="*/ 47 h 138"/>
                  <a:gd name="T4" fmla="*/ 48 w 80"/>
                  <a:gd name="T5" fmla="*/ 121 h 138"/>
                  <a:gd name="T6" fmla="*/ 54 w 80"/>
                  <a:gd name="T7" fmla="*/ 134 h 138"/>
                  <a:gd name="T8" fmla="*/ 65 w 80"/>
                  <a:gd name="T9" fmla="*/ 138 h 138"/>
                  <a:gd name="T10" fmla="*/ 78 w 80"/>
                  <a:gd name="T11" fmla="*/ 118 h 138"/>
                  <a:gd name="T12" fmla="*/ 66 w 80"/>
                  <a:gd name="T13" fmla="*/ 17 h 138"/>
                  <a:gd name="T14" fmla="*/ 62 w 80"/>
                  <a:gd name="T15" fmla="*/ 5 h 138"/>
                  <a:gd name="T16" fmla="*/ 51 w 80"/>
                  <a:gd name="T17" fmla="*/ 0 h 138"/>
                  <a:gd name="T18" fmla="*/ 44 w 80"/>
                  <a:gd name="T19" fmla="*/ 3 h 138"/>
                  <a:gd name="T20" fmla="*/ 38 w 80"/>
                  <a:gd name="T21" fmla="*/ 12 h 138"/>
                  <a:gd name="T22" fmla="*/ 29 w 80"/>
                  <a:gd name="T23" fmla="*/ 24 h 138"/>
                  <a:gd name="T24" fmla="*/ 13 w 80"/>
                  <a:gd name="T25" fmla="*/ 34 h 138"/>
                  <a:gd name="T26" fmla="*/ 4 w 80"/>
                  <a:gd name="T27" fmla="*/ 39 h 138"/>
                  <a:gd name="T28" fmla="*/ 1 w 80"/>
                  <a:gd name="T29" fmla="*/ 48 h 138"/>
                  <a:gd name="T30" fmla="*/ 5 w 80"/>
                  <a:gd name="T31" fmla="*/ 57 h 138"/>
                  <a:gd name="T32" fmla="*/ 14 w 80"/>
                  <a:gd name="T33" fmla="*/ 61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0" h="138">
                    <a:moveTo>
                      <a:pt x="14" y="61"/>
                    </a:moveTo>
                    <a:cubicBezTo>
                      <a:pt x="18" y="61"/>
                      <a:pt x="24" y="60"/>
                      <a:pt x="40" y="47"/>
                    </a:cubicBezTo>
                    <a:cubicBezTo>
                      <a:pt x="48" y="121"/>
                      <a:pt x="48" y="121"/>
                      <a:pt x="48" y="121"/>
                    </a:cubicBezTo>
                    <a:cubicBezTo>
                      <a:pt x="49" y="127"/>
                      <a:pt x="51" y="131"/>
                      <a:pt x="54" y="134"/>
                    </a:cubicBezTo>
                    <a:cubicBezTo>
                      <a:pt x="57" y="137"/>
                      <a:pt x="61" y="138"/>
                      <a:pt x="65" y="138"/>
                    </a:cubicBezTo>
                    <a:cubicBezTo>
                      <a:pt x="72" y="138"/>
                      <a:pt x="80" y="135"/>
                      <a:pt x="78" y="118"/>
                    </a:cubicBezTo>
                    <a:cubicBezTo>
                      <a:pt x="66" y="17"/>
                      <a:pt x="66" y="17"/>
                      <a:pt x="66" y="17"/>
                    </a:cubicBezTo>
                    <a:cubicBezTo>
                      <a:pt x="66" y="12"/>
                      <a:pt x="64" y="8"/>
                      <a:pt x="62" y="5"/>
                    </a:cubicBezTo>
                    <a:cubicBezTo>
                      <a:pt x="59" y="2"/>
                      <a:pt x="55" y="0"/>
                      <a:pt x="51" y="0"/>
                    </a:cubicBezTo>
                    <a:cubicBezTo>
                      <a:pt x="48" y="0"/>
                      <a:pt x="45" y="1"/>
                      <a:pt x="44" y="3"/>
                    </a:cubicBezTo>
                    <a:cubicBezTo>
                      <a:pt x="43" y="4"/>
                      <a:pt x="42" y="5"/>
                      <a:pt x="38" y="12"/>
                    </a:cubicBezTo>
                    <a:cubicBezTo>
                      <a:pt x="35" y="16"/>
                      <a:pt x="32" y="20"/>
                      <a:pt x="29" y="24"/>
                    </a:cubicBezTo>
                    <a:cubicBezTo>
                      <a:pt x="25" y="27"/>
                      <a:pt x="20" y="31"/>
                      <a:pt x="13" y="34"/>
                    </a:cubicBezTo>
                    <a:cubicBezTo>
                      <a:pt x="9" y="36"/>
                      <a:pt x="5" y="38"/>
                      <a:pt x="4" y="39"/>
                    </a:cubicBezTo>
                    <a:cubicBezTo>
                      <a:pt x="2" y="41"/>
                      <a:pt x="0" y="44"/>
                      <a:pt x="1" y="48"/>
                    </a:cubicBezTo>
                    <a:cubicBezTo>
                      <a:pt x="1" y="52"/>
                      <a:pt x="3" y="55"/>
                      <a:pt x="5" y="57"/>
                    </a:cubicBezTo>
                    <a:cubicBezTo>
                      <a:pt x="8" y="60"/>
                      <a:pt x="11" y="61"/>
                      <a:pt x="14" y="61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603" name="Freeform 122">
                <a:extLst>
                  <a:ext uri="{FF2B5EF4-FFF2-40B4-BE49-F238E27FC236}">
                    <a16:creationId xmlns:a16="http://schemas.microsoft.com/office/drawing/2014/main" id="{ABBAED7F-2623-4413-9ADB-464E2EF831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31171" y="4675651"/>
                <a:ext cx="110238" cy="153610"/>
              </a:xfrm>
              <a:custGeom>
                <a:avLst/>
                <a:gdLst>
                  <a:gd name="T0" fmla="*/ 76 w 97"/>
                  <a:gd name="T1" fmla="*/ 0 h 135"/>
                  <a:gd name="T2" fmla="*/ 17 w 97"/>
                  <a:gd name="T3" fmla="*/ 0 h 135"/>
                  <a:gd name="T4" fmla="*/ 5 w 97"/>
                  <a:gd name="T5" fmla="*/ 2 h 135"/>
                  <a:gd name="T6" fmla="*/ 1 w 97"/>
                  <a:gd name="T7" fmla="*/ 12 h 135"/>
                  <a:gd name="T8" fmla="*/ 7 w 97"/>
                  <a:gd name="T9" fmla="*/ 23 h 135"/>
                  <a:gd name="T10" fmla="*/ 20 w 97"/>
                  <a:gd name="T11" fmla="*/ 26 h 135"/>
                  <a:gd name="T12" fmla="*/ 61 w 97"/>
                  <a:gd name="T13" fmla="*/ 26 h 135"/>
                  <a:gd name="T14" fmla="*/ 48 w 97"/>
                  <a:gd name="T15" fmla="*/ 50 h 135"/>
                  <a:gd name="T16" fmla="*/ 38 w 97"/>
                  <a:gd name="T17" fmla="*/ 78 h 135"/>
                  <a:gd name="T18" fmla="*/ 32 w 97"/>
                  <a:gd name="T19" fmla="*/ 102 h 135"/>
                  <a:gd name="T20" fmla="*/ 32 w 97"/>
                  <a:gd name="T21" fmla="*/ 118 h 135"/>
                  <a:gd name="T22" fmla="*/ 37 w 97"/>
                  <a:gd name="T23" fmla="*/ 131 h 135"/>
                  <a:gd name="T24" fmla="*/ 49 w 97"/>
                  <a:gd name="T25" fmla="*/ 135 h 135"/>
                  <a:gd name="T26" fmla="*/ 59 w 97"/>
                  <a:gd name="T27" fmla="*/ 131 h 135"/>
                  <a:gd name="T28" fmla="*/ 64 w 97"/>
                  <a:gd name="T29" fmla="*/ 117 h 135"/>
                  <a:gd name="T30" fmla="*/ 64 w 97"/>
                  <a:gd name="T31" fmla="*/ 106 h 135"/>
                  <a:gd name="T32" fmla="*/ 65 w 97"/>
                  <a:gd name="T33" fmla="*/ 94 h 135"/>
                  <a:gd name="T34" fmla="*/ 67 w 97"/>
                  <a:gd name="T35" fmla="*/ 83 h 135"/>
                  <a:gd name="T36" fmla="*/ 74 w 97"/>
                  <a:gd name="T37" fmla="*/ 57 h 135"/>
                  <a:gd name="T38" fmla="*/ 84 w 97"/>
                  <a:gd name="T39" fmla="*/ 39 h 135"/>
                  <a:gd name="T40" fmla="*/ 92 w 97"/>
                  <a:gd name="T41" fmla="*/ 25 h 135"/>
                  <a:gd name="T42" fmla="*/ 96 w 97"/>
                  <a:gd name="T43" fmla="*/ 14 h 135"/>
                  <a:gd name="T44" fmla="*/ 90 w 97"/>
                  <a:gd name="T45" fmla="*/ 3 h 135"/>
                  <a:gd name="T46" fmla="*/ 76 w 97"/>
                  <a:gd name="T47" fmla="*/ 0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7" h="135">
                    <a:moveTo>
                      <a:pt x="76" y="0"/>
                    </a:moveTo>
                    <a:cubicBezTo>
                      <a:pt x="17" y="0"/>
                      <a:pt x="17" y="0"/>
                      <a:pt x="17" y="0"/>
                    </a:cubicBezTo>
                    <a:cubicBezTo>
                      <a:pt x="12" y="0"/>
                      <a:pt x="8" y="0"/>
                      <a:pt x="5" y="2"/>
                    </a:cubicBezTo>
                    <a:cubicBezTo>
                      <a:pt x="3" y="3"/>
                      <a:pt x="0" y="5"/>
                      <a:pt x="1" y="12"/>
                    </a:cubicBezTo>
                    <a:cubicBezTo>
                      <a:pt x="1" y="17"/>
                      <a:pt x="3" y="21"/>
                      <a:pt x="7" y="23"/>
                    </a:cubicBezTo>
                    <a:cubicBezTo>
                      <a:pt x="10" y="25"/>
                      <a:pt x="14" y="26"/>
                      <a:pt x="20" y="26"/>
                    </a:cubicBezTo>
                    <a:cubicBezTo>
                      <a:pt x="61" y="26"/>
                      <a:pt x="61" y="26"/>
                      <a:pt x="61" y="26"/>
                    </a:cubicBezTo>
                    <a:cubicBezTo>
                      <a:pt x="56" y="34"/>
                      <a:pt x="52" y="42"/>
                      <a:pt x="48" y="50"/>
                    </a:cubicBezTo>
                    <a:cubicBezTo>
                      <a:pt x="44" y="59"/>
                      <a:pt x="40" y="69"/>
                      <a:pt x="38" y="78"/>
                    </a:cubicBezTo>
                    <a:cubicBezTo>
                      <a:pt x="35" y="87"/>
                      <a:pt x="33" y="95"/>
                      <a:pt x="32" y="102"/>
                    </a:cubicBezTo>
                    <a:cubicBezTo>
                      <a:pt x="32" y="108"/>
                      <a:pt x="31" y="114"/>
                      <a:pt x="32" y="118"/>
                    </a:cubicBezTo>
                    <a:cubicBezTo>
                      <a:pt x="32" y="123"/>
                      <a:pt x="34" y="128"/>
                      <a:pt x="37" y="131"/>
                    </a:cubicBezTo>
                    <a:cubicBezTo>
                      <a:pt x="40" y="134"/>
                      <a:pt x="44" y="135"/>
                      <a:pt x="49" y="135"/>
                    </a:cubicBezTo>
                    <a:cubicBezTo>
                      <a:pt x="53" y="135"/>
                      <a:pt x="57" y="134"/>
                      <a:pt x="59" y="131"/>
                    </a:cubicBezTo>
                    <a:cubicBezTo>
                      <a:pt x="62" y="128"/>
                      <a:pt x="63" y="124"/>
                      <a:pt x="64" y="117"/>
                    </a:cubicBezTo>
                    <a:cubicBezTo>
                      <a:pt x="64" y="114"/>
                      <a:pt x="64" y="111"/>
                      <a:pt x="64" y="106"/>
                    </a:cubicBezTo>
                    <a:cubicBezTo>
                      <a:pt x="64" y="101"/>
                      <a:pt x="65" y="97"/>
                      <a:pt x="65" y="94"/>
                    </a:cubicBezTo>
                    <a:cubicBezTo>
                      <a:pt x="65" y="91"/>
                      <a:pt x="66" y="87"/>
                      <a:pt x="67" y="83"/>
                    </a:cubicBezTo>
                    <a:cubicBezTo>
                      <a:pt x="69" y="73"/>
                      <a:pt x="71" y="64"/>
                      <a:pt x="74" y="57"/>
                    </a:cubicBezTo>
                    <a:cubicBezTo>
                      <a:pt x="78" y="50"/>
                      <a:pt x="81" y="44"/>
                      <a:pt x="84" y="39"/>
                    </a:cubicBezTo>
                    <a:cubicBezTo>
                      <a:pt x="87" y="34"/>
                      <a:pt x="90" y="29"/>
                      <a:pt x="92" y="25"/>
                    </a:cubicBezTo>
                    <a:cubicBezTo>
                      <a:pt x="95" y="21"/>
                      <a:pt x="97" y="17"/>
                      <a:pt x="96" y="14"/>
                    </a:cubicBezTo>
                    <a:cubicBezTo>
                      <a:pt x="96" y="9"/>
                      <a:pt x="93" y="5"/>
                      <a:pt x="90" y="3"/>
                    </a:cubicBezTo>
                    <a:cubicBezTo>
                      <a:pt x="87" y="1"/>
                      <a:pt x="82" y="0"/>
                      <a:pt x="76" y="0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604" name="Freeform 123">
                <a:extLst>
                  <a:ext uri="{FF2B5EF4-FFF2-40B4-BE49-F238E27FC236}">
                    <a16:creationId xmlns:a16="http://schemas.microsoft.com/office/drawing/2014/main" id="{4EF70EB4-FDF3-4551-9689-130D1D3261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90802" y="4570835"/>
                <a:ext cx="396374" cy="360833"/>
              </a:xfrm>
              <a:custGeom>
                <a:avLst/>
                <a:gdLst>
                  <a:gd name="T0" fmla="*/ 310 w 348"/>
                  <a:gd name="T1" fmla="*/ 317 h 317"/>
                  <a:gd name="T2" fmla="*/ 74 w 348"/>
                  <a:gd name="T3" fmla="*/ 317 h 317"/>
                  <a:gd name="T4" fmla="*/ 29 w 348"/>
                  <a:gd name="T5" fmla="*/ 277 h 317"/>
                  <a:gd name="T6" fmla="*/ 2 w 348"/>
                  <a:gd name="T7" fmla="*/ 40 h 317"/>
                  <a:gd name="T8" fmla="*/ 38 w 348"/>
                  <a:gd name="T9" fmla="*/ 0 h 317"/>
                  <a:gd name="T10" fmla="*/ 274 w 348"/>
                  <a:gd name="T11" fmla="*/ 0 h 317"/>
                  <a:gd name="T12" fmla="*/ 319 w 348"/>
                  <a:gd name="T13" fmla="*/ 40 h 317"/>
                  <a:gd name="T14" fmla="*/ 346 w 348"/>
                  <a:gd name="T15" fmla="*/ 277 h 317"/>
                  <a:gd name="T16" fmla="*/ 310 w 348"/>
                  <a:gd name="T17" fmla="*/ 317 h 3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8" h="317">
                    <a:moveTo>
                      <a:pt x="310" y="317"/>
                    </a:moveTo>
                    <a:cubicBezTo>
                      <a:pt x="74" y="317"/>
                      <a:pt x="74" y="317"/>
                      <a:pt x="74" y="317"/>
                    </a:cubicBezTo>
                    <a:cubicBezTo>
                      <a:pt x="52" y="317"/>
                      <a:pt x="32" y="299"/>
                      <a:pt x="29" y="277"/>
                    </a:cubicBezTo>
                    <a:cubicBezTo>
                      <a:pt x="2" y="40"/>
                      <a:pt x="2" y="40"/>
                      <a:pt x="2" y="40"/>
                    </a:cubicBezTo>
                    <a:cubicBezTo>
                      <a:pt x="0" y="18"/>
                      <a:pt x="16" y="0"/>
                      <a:pt x="38" y="0"/>
                    </a:cubicBezTo>
                    <a:cubicBezTo>
                      <a:pt x="274" y="0"/>
                      <a:pt x="274" y="0"/>
                      <a:pt x="274" y="0"/>
                    </a:cubicBezTo>
                    <a:cubicBezTo>
                      <a:pt x="296" y="0"/>
                      <a:pt x="316" y="18"/>
                      <a:pt x="319" y="40"/>
                    </a:cubicBezTo>
                    <a:cubicBezTo>
                      <a:pt x="346" y="277"/>
                      <a:pt x="346" y="277"/>
                      <a:pt x="346" y="277"/>
                    </a:cubicBezTo>
                    <a:cubicBezTo>
                      <a:pt x="348" y="299"/>
                      <a:pt x="332" y="317"/>
                      <a:pt x="310" y="317"/>
                    </a:cubicBezTo>
                    <a:close/>
                  </a:path>
                </a:pathLst>
              </a:custGeom>
              <a:solidFill>
                <a:srgbClr val="E5E6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605" name="Freeform 124">
                <a:extLst>
                  <a:ext uri="{FF2B5EF4-FFF2-40B4-BE49-F238E27FC236}">
                    <a16:creationId xmlns:a16="http://schemas.microsoft.com/office/drawing/2014/main" id="{885BFDAD-AFFA-488C-9442-12A88676CF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40801" y="4584690"/>
                <a:ext cx="346376" cy="346978"/>
              </a:xfrm>
              <a:custGeom>
                <a:avLst/>
                <a:gdLst>
                  <a:gd name="T0" fmla="*/ 275 w 304"/>
                  <a:gd name="T1" fmla="*/ 28 h 305"/>
                  <a:gd name="T2" fmla="*/ 302 w 304"/>
                  <a:gd name="T3" fmla="*/ 265 h 305"/>
                  <a:gd name="T4" fmla="*/ 266 w 304"/>
                  <a:gd name="T5" fmla="*/ 305 h 305"/>
                  <a:gd name="T6" fmla="*/ 30 w 304"/>
                  <a:gd name="T7" fmla="*/ 305 h 305"/>
                  <a:gd name="T8" fmla="*/ 0 w 304"/>
                  <a:gd name="T9" fmla="*/ 293 h 305"/>
                  <a:gd name="T10" fmla="*/ 260 w 304"/>
                  <a:gd name="T11" fmla="*/ 0 h 305"/>
                  <a:gd name="T12" fmla="*/ 275 w 304"/>
                  <a:gd name="T13" fmla="*/ 28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4" h="305">
                    <a:moveTo>
                      <a:pt x="275" y="28"/>
                    </a:moveTo>
                    <a:cubicBezTo>
                      <a:pt x="302" y="265"/>
                      <a:pt x="302" y="265"/>
                      <a:pt x="302" y="265"/>
                    </a:cubicBezTo>
                    <a:cubicBezTo>
                      <a:pt x="304" y="287"/>
                      <a:pt x="288" y="305"/>
                      <a:pt x="266" y="305"/>
                    </a:cubicBezTo>
                    <a:cubicBezTo>
                      <a:pt x="30" y="305"/>
                      <a:pt x="30" y="305"/>
                      <a:pt x="30" y="305"/>
                    </a:cubicBezTo>
                    <a:cubicBezTo>
                      <a:pt x="19" y="305"/>
                      <a:pt x="8" y="300"/>
                      <a:pt x="0" y="293"/>
                    </a:cubicBezTo>
                    <a:cubicBezTo>
                      <a:pt x="260" y="0"/>
                      <a:pt x="260" y="0"/>
                      <a:pt x="260" y="0"/>
                    </a:cubicBezTo>
                    <a:cubicBezTo>
                      <a:pt x="268" y="7"/>
                      <a:pt x="274" y="17"/>
                      <a:pt x="275" y="28"/>
                    </a:cubicBezTo>
                    <a:close/>
                  </a:path>
                </a:pathLst>
              </a:custGeom>
              <a:solidFill>
                <a:srgbClr val="DED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606" name="Freeform 125">
                <a:extLst>
                  <a:ext uri="{FF2B5EF4-FFF2-40B4-BE49-F238E27FC236}">
                    <a16:creationId xmlns:a16="http://schemas.microsoft.com/office/drawing/2014/main" id="{EC6999A9-619C-4EAC-95C2-9A142CEE10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71523" y="4673241"/>
                <a:ext cx="89756" cy="156020"/>
              </a:xfrm>
              <a:custGeom>
                <a:avLst/>
                <a:gdLst>
                  <a:gd name="T0" fmla="*/ 14 w 79"/>
                  <a:gd name="T1" fmla="*/ 60 h 137"/>
                  <a:gd name="T2" fmla="*/ 40 w 79"/>
                  <a:gd name="T3" fmla="*/ 46 h 137"/>
                  <a:gd name="T4" fmla="*/ 48 w 79"/>
                  <a:gd name="T5" fmla="*/ 120 h 137"/>
                  <a:gd name="T6" fmla="*/ 53 w 79"/>
                  <a:gd name="T7" fmla="*/ 133 h 137"/>
                  <a:gd name="T8" fmla="*/ 65 w 79"/>
                  <a:gd name="T9" fmla="*/ 137 h 137"/>
                  <a:gd name="T10" fmla="*/ 78 w 79"/>
                  <a:gd name="T11" fmla="*/ 117 h 137"/>
                  <a:gd name="T12" fmla="*/ 66 w 79"/>
                  <a:gd name="T13" fmla="*/ 16 h 137"/>
                  <a:gd name="T14" fmla="*/ 61 w 79"/>
                  <a:gd name="T15" fmla="*/ 4 h 137"/>
                  <a:gd name="T16" fmla="*/ 51 w 79"/>
                  <a:gd name="T17" fmla="*/ 0 h 137"/>
                  <a:gd name="T18" fmla="*/ 43 w 79"/>
                  <a:gd name="T19" fmla="*/ 2 h 137"/>
                  <a:gd name="T20" fmla="*/ 38 w 79"/>
                  <a:gd name="T21" fmla="*/ 11 h 137"/>
                  <a:gd name="T22" fmla="*/ 28 w 79"/>
                  <a:gd name="T23" fmla="*/ 23 h 137"/>
                  <a:gd name="T24" fmla="*/ 13 w 79"/>
                  <a:gd name="T25" fmla="*/ 33 h 137"/>
                  <a:gd name="T26" fmla="*/ 3 w 79"/>
                  <a:gd name="T27" fmla="*/ 39 h 137"/>
                  <a:gd name="T28" fmla="*/ 0 w 79"/>
                  <a:gd name="T29" fmla="*/ 48 h 137"/>
                  <a:gd name="T30" fmla="*/ 5 w 79"/>
                  <a:gd name="T31" fmla="*/ 56 h 137"/>
                  <a:gd name="T32" fmla="*/ 14 w 79"/>
                  <a:gd name="T33" fmla="*/ 60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79" h="137">
                    <a:moveTo>
                      <a:pt x="14" y="60"/>
                    </a:moveTo>
                    <a:cubicBezTo>
                      <a:pt x="18" y="60"/>
                      <a:pt x="24" y="59"/>
                      <a:pt x="40" y="46"/>
                    </a:cubicBezTo>
                    <a:cubicBezTo>
                      <a:pt x="48" y="120"/>
                      <a:pt x="48" y="120"/>
                      <a:pt x="48" y="120"/>
                    </a:cubicBezTo>
                    <a:cubicBezTo>
                      <a:pt x="49" y="126"/>
                      <a:pt x="50" y="130"/>
                      <a:pt x="53" y="133"/>
                    </a:cubicBezTo>
                    <a:cubicBezTo>
                      <a:pt x="57" y="136"/>
                      <a:pt x="60" y="137"/>
                      <a:pt x="65" y="137"/>
                    </a:cubicBezTo>
                    <a:cubicBezTo>
                      <a:pt x="72" y="137"/>
                      <a:pt x="79" y="134"/>
                      <a:pt x="78" y="117"/>
                    </a:cubicBezTo>
                    <a:cubicBezTo>
                      <a:pt x="66" y="16"/>
                      <a:pt x="66" y="16"/>
                      <a:pt x="66" y="16"/>
                    </a:cubicBezTo>
                    <a:cubicBezTo>
                      <a:pt x="66" y="11"/>
                      <a:pt x="64" y="7"/>
                      <a:pt x="61" y="4"/>
                    </a:cubicBezTo>
                    <a:cubicBezTo>
                      <a:pt x="59" y="1"/>
                      <a:pt x="55" y="0"/>
                      <a:pt x="51" y="0"/>
                    </a:cubicBezTo>
                    <a:cubicBezTo>
                      <a:pt x="47" y="0"/>
                      <a:pt x="45" y="0"/>
                      <a:pt x="43" y="2"/>
                    </a:cubicBezTo>
                    <a:cubicBezTo>
                      <a:pt x="43" y="3"/>
                      <a:pt x="42" y="5"/>
                      <a:pt x="38" y="11"/>
                    </a:cubicBezTo>
                    <a:cubicBezTo>
                      <a:pt x="35" y="15"/>
                      <a:pt x="32" y="19"/>
                      <a:pt x="28" y="23"/>
                    </a:cubicBezTo>
                    <a:cubicBezTo>
                      <a:pt x="25" y="26"/>
                      <a:pt x="20" y="30"/>
                      <a:pt x="13" y="33"/>
                    </a:cubicBezTo>
                    <a:cubicBezTo>
                      <a:pt x="8" y="35"/>
                      <a:pt x="5" y="37"/>
                      <a:pt x="3" y="39"/>
                    </a:cubicBezTo>
                    <a:cubicBezTo>
                      <a:pt x="2" y="40"/>
                      <a:pt x="0" y="43"/>
                      <a:pt x="0" y="48"/>
                    </a:cubicBezTo>
                    <a:cubicBezTo>
                      <a:pt x="1" y="51"/>
                      <a:pt x="2" y="54"/>
                      <a:pt x="5" y="56"/>
                    </a:cubicBezTo>
                    <a:cubicBezTo>
                      <a:pt x="8" y="59"/>
                      <a:pt x="11" y="60"/>
                      <a:pt x="14" y="60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607" name="Freeform 126">
                <a:extLst>
                  <a:ext uri="{FF2B5EF4-FFF2-40B4-BE49-F238E27FC236}">
                    <a16:creationId xmlns:a16="http://schemas.microsoft.com/office/drawing/2014/main" id="{4A2F16DA-68B4-44E7-BFFB-44155E5B989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892001" y="4672036"/>
                <a:ext cx="115057" cy="157224"/>
              </a:xfrm>
              <a:custGeom>
                <a:avLst/>
                <a:gdLst>
                  <a:gd name="T0" fmla="*/ 30 w 101"/>
                  <a:gd name="T1" fmla="*/ 133 h 138"/>
                  <a:gd name="T2" fmla="*/ 57 w 101"/>
                  <a:gd name="T3" fmla="*/ 138 h 138"/>
                  <a:gd name="T4" fmla="*/ 82 w 101"/>
                  <a:gd name="T5" fmla="*/ 133 h 138"/>
                  <a:gd name="T6" fmla="*/ 97 w 101"/>
                  <a:gd name="T7" fmla="*/ 118 h 138"/>
                  <a:gd name="T8" fmla="*/ 100 w 101"/>
                  <a:gd name="T9" fmla="*/ 96 h 138"/>
                  <a:gd name="T10" fmla="*/ 96 w 101"/>
                  <a:gd name="T11" fmla="*/ 81 h 138"/>
                  <a:gd name="T12" fmla="*/ 87 w 101"/>
                  <a:gd name="T13" fmla="*/ 69 h 138"/>
                  <a:gd name="T14" fmla="*/ 78 w 101"/>
                  <a:gd name="T15" fmla="*/ 63 h 138"/>
                  <a:gd name="T16" fmla="*/ 86 w 101"/>
                  <a:gd name="T17" fmla="*/ 54 h 138"/>
                  <a:gd name="T18" fmla="*/ 89 w 101"/>
                  <a:gd name="T19" fmla="*/ 37 h 138"/>
                  <a:gd name="T20" fmla="*/ 85 w 101"/>
                  <a:gd name="T21" fmla="*/ 23 h 138"/>
                  <a:gd name="T22" fmla="*/ 75 w 101"/>
                  <a:gd name="T23" fmla="*/ 11 h 138"/>
                  <a:gd name="T24" fmla="*/ 60 w 101"/>
                  <a:gd name="T25" fmla="*/ 3 h 138"/>
                  <a:gd name="T26" fmla="*/ 40 w 101"/>
                  <a:gd name="T27" fmla="*/ 0 h 138"/>
                  <a:gd name="T28" fmla="*/ 18 w 101"/>
                  <a:gd name="T29" fmla="*/ 5 h 138"/>
                  <a:gd name="T30" fmla="*/ 4 w 101"/>
                  <a:gd name="T31" fmla="*/ 19 h 138"/>
                  <a:gd name="T32" fmla="*/ 1 w 101"/>
                  <a:gd name="T33" fmla="*/ 37 h 138"/>
                  <a:gd name="T34" fmla="*/ 18 w 101"/>
                  <a:gd name="T35" fmla="*/ 63 h 138"/>
                  <a:gd name="T36" fmla="*/ 3 w 101"/>
                  <a:gd name="T37" fmla="*/ 96 h 138"/>
                  <a:gd name="T38" fmla="*/ 11 w 101"/>
                  <a:gd name="T39" fmla="*/ 118 h 138"/>
                  <a:gd name="T40" fmla="*/ 30 w 101"/>
                  <a:gd name="T41" fmla="*/ 133 h 138"/>
                  <a:gd name="T42" fmla="*/ 60 w 101"/>
                  <a:gd name="T43" fmla="*/ 44 h 138"/>
                  <a:gd name="T44" fmla="*/ 57 w 101"/>
                  <a:gd name="T45" fmla="*/ 49 h 138"/>
                  <a:gd name="T46" fmla="*/ 53 w 101"/>
                  <a:gd name="T47" fmla="*/ 52 h 138"/>
                  <a:gd name="T48" fmla="*/ 47 w 101"/>
                  <a:gd name="T49" fmla="*/ 53 h 138"/>
                  <a:gd name="T50" fmla="*/ 35 w 101"/>
                  <a:gd name="T51" fmla="*/ 49 h 138"/>
                  <a:gd name="T52" fmla="*/ 30 w 101"/>
                  <a:gd name="T53" fmla="*/ 39 h 138"/>
                  <a:gd name="T54" fmla="*/ 32 w 101"/>
                  <a:gd name="T55" fmla="*/ 27 h 138"/>
                  <a:gd name="T56" fmla="*/ 43 w 101"/>
                  <a:gd name="T57" fmla="*/ 23 h 138"/>
                  <a:gd name="T58" fmla="*/ 52 w 101"/>
                  <a:gd name="T59" fmla="*/ 25 h 138"/>
                  <a:gd name="T60" fmla="*/ 58 w 101"/>
                  <a:gd name="T61" fmla="*/ 31 h 138"/>
                  <a:gd name="T62" fmla="*/ 60 w 101"/>
                  <a:gd name="T63" fmla="*/ 38 h 138"/>
                  <a:gd name="T64" fmla="*/ 60 w 101"/>
                  <a:gd name="T65" fmla="*/ 44 h 138"/>
                  <a:gd name="T66" fmla="*/ 69 w 101"/>
                  <a:gd name="T67" fmla="*/ 106 h 138"/>
                  <a:gd name="T68" fmla="*/ 63 w 101"/>
                  <a:gd name="T69" fmla="*/ 113 h 138"/>
                  <a:gd name="T70" fmla="*/ 54 w 101"/>
                  <a:gd name="T71" fmla="*/ 115 h 138"/>
                  <a:gd name="T72" fmla="*/ 44 w 101"/>
                  <a:gd name="T73" fmla="*/ 113 h 138"/>
                  <a:gd name="T74" fmla="*/ 37 w 101"/>
                  <a:gd name="T75" fmla="*/ 106 h 138"/>
                  <a:gd name="T76" fmla="*/ 33 w 101"/>
                  <a:gd name="T77" fmla="*/ 95 h 138"/>
                  <a:gd name="T78" fmla="*/ 37 w 101"/>
                  <a:gd name="T79" fmla="*/ 81 h 138"/>
                  <a:gd name="T80" fmla="*/ 49 w 101"/>
                  <a:gd name="T81" fmla="*/ 76 h 138"/>
                  <a:gd name="T82" fmla="*/ 59 w 101"/>
                  <a:gd name="T83" fmla="*/ 78 h 138"/>
                  <a:gd name="T84" fmla="*/ 67 w 101"/>
                  <a:gd name="T85" fmla="*/ 85 h 138"/>
                  <a:gd name="T86" fmla="*/ 70 w 101"/>
                  <a:gd name="T87" fmla="*/ 95 h 138"/>
                  <a:gd name="T88" fmla="*/ 69 w 101"/>
                  <a:gd name="T89" fmla="*/ 106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01" h="138">
                    <a:moveTo>
                      <a:pt x="30" y="133"/>
                    </a:moveTo>
                    <a:cubicBezTo>
                      <a:pt x="38" y="136"/>
                      <a:pt x="47" y="138"/>
                      <a:pt x="57" y="138"/>
                    </a:cubicBezTo>
                    <a:cubicBezTo>
                      <a:pt x="67" y="138"/>
                      <a:pt x="75" y="136"/>
                      <a:pt x="82" y="133"/>
                    </a:cubicBezTo>
                    <a:cubicBezTo>
                      <a:pt x="89" y="129"/>
                      <a:pt x="94" y="124"/>
                      <a:pt x="97" y="118"/>
                    </a:cubicBezTo>
                    <a:cubicBezTo>
                      <a:pt x="100" y="111"/>
                      <a:pt x="101" y="104"/>
                      <a:pt x="100" y="96"/>
                    </a:cubicBezTo>
                    <a:cubicBezTo>
                      <a:pt x="100" y="91"/>
                      <a:pt x="98" y="86"/>
                      <a:pt x="96" y="81"/>
                    </a:cubicBezTo>
                    <a:cubicBezTo>
                      <a:pt x="94" y="77"/>
                      <a:pt x="91" y="73"/>
                      <a:pt x="87" y="69"/>
                    </a:cubicBezTo>
                    <a:cubicBezTo>
                      <a:pt x="84" y="67"/>
                      <a:pt x="81" y="65"/>
                      <a:pt x="78" y="63"/>
                    </a:cubicBezTo>
                    <a:cubicBezTo>
                      <a:pt x="82" y="61"/>
                      <a:pt x="84" y="58"/>
                      <a:pt x="86" y="54"/>
                    </a:cubicBezTo>
                    <a:cubicBezTo>
                      <a:pt x="89" y="49"/>
                      <a:pt x="90" y="44"/>
                      <a:pt x="89" y="37"/>
                    </a:cubicBezTo>
                    <a:cubicBezTo>
                      <a:pt x="89" y="32"/>
                      <a:pt x="87" y="28"/>
                      <a:pt x="85" y="23"/>
                    </a:cubicBezTo>
                    <a:cubicBezTo>
                      <a:pt x="82" y="19"/>
                      <a:pt x="79" y="15"/>
                      <a:pt x="75" y="11"/>
                    </a:cubicBezTo>
                    <a:cubicBezTo>
                      <a:pt x="71" y="8"/>
                      <a:pt x="66" y="5"/>
                      <a:pt x="60" y="3"/>
                    </a:cubicBezTo>
                    <a:cubicBezTo>
                      <a:pt x="54" y="1"/>
                      <a:pt x="47" y="0"/>
                      <a:pt x="40" y="0"/>
                    </a:cubicBezTo>
                    <a:cubicBezTo>
                      <a:pt x="31" y="0"/>
                      <a:pt x="24" y="2"/>
                      <a:pt x="18" y="5"/>
                    </a:cubicBezTo>
                    <a:cubicBezTo>
                      <a:pt x="11" y="9"/>
                      <a:pt x="7" y="13"/>
                      <a:pt x="4" y="19"/>
                    </a:cubicBezTo>
                    <a:cubicBezTo>
                      <a:pt x="1" y="25"/>
                      <a:pt x="0" y="31"/>
                      <a:pt x="1" y="37"/>
                    </a:cubicBezTo>
                    <a:cubicBezTo>
                      <a:pt x="2" y="48"/>
                      <a:pt x="8" y="57"/>
                      <a:pt x="18" y="63"/>
                    </a:cubicBezTo>
                    <a:cubicBezTo>
                      <a:pt x="6" y="70"/>
                      <a:pt x="1" y="81"/>
                      <a:pt x="3" y="96"/>
                    </a:cubicBezTo>
                    <a:cubicBezTo>
                      <a:pt x="4" y="104"/>
                      <a:pt x="7" y="111"/>
                      <a:pt x="11" y="118"/>
                    </a:cubicBezTo>
                    <a:cubicBezTo>
                      <a:pt x="16" y="124"/>
                      <a:pt x="22" y="129"/>
                      <a:pt x="30" y="133"/>
                    </a:cubicBezTo>
                    <a:close/>
                    <a:moveTo>
                      <a:pt x="60" y="44"/>
                    </a:moveTo>
                    <a:cubicBezTo>
                      <a:pt x="59" y="46"/>
                      <a:pt x="59" y="48"/>
                      <a:pt x="57" y="49"/>
                    </a:cubicBezTo>
                    <a:cubicBezTo>
                      <a:pt x="56" y="50"/>
                      <a:pt x="55" y="51"/>
                      <a:pt x="53" y="52"/>
                    </a:cubicBezTo>
                    <a:cubicBezTo>
                      <a:pt x="51" y="53"/>
                      <a:pt x="49" y="53"/>
                      <a:pt x="47" y="53"/>
                    </a:cubicBezTo>
                    <a:cubicBezTo>
                      <a:pt x="42" y="53"/>
                      <a:pt x="38" y="52"/>
                      <a:pt x="35" y="49"/>
                    </a:cubicBezTo>
                    <a:cubicBezTo>
                      <a:pt x="32" y="46"/>
                      <a:pt x="30" y="43"/>
                      <a:pt x="30" y="39"/>
                    </a:cubicBezTo>
                    <a:cubicBezTo>
                      <a:pt x="29" y="34"/>
                      <a:pt x="30" y="30"/>
                      <a:pt x="32" y="27"/>
                    </a:cubicBezTo>
                    <a:cubicBezTo>
                      <a:pt x="35" y="25"/>
                      <a:pt x="38" y="23"/>
                      <a:pt x="43" y="23"/>
                    </a:cubicBezTo>
                    <a:cubicBezTo>
                      <a:pt x="46" y="23"/>
                      <a:pt x="49" y="24"/>
                      <a:pt x="52" y="25"/>
                    </a:cubicBezTo>
                    <a:cubicBezTo>
                      <a:pt x="54" y="26"/>
                      <a:pt x="56" y="28"/>
                      <a:pt x="58" y="31"/>
                    </a:cubicBezTo>
                    <a:cubicBezTo>
                      <a:pt x="59" y="33"/>
                      <a:pt x="60" y="35"/>
                      <a:pt x="60" y="38"/>
                    </a:cubicBezTo>
                    <a:cubicBezTo>
                      <a:pt x="61" y="41"/>
                      <a:pt x="61" y="43"/>
                      <a:pt x="60" y="44"/>
                    </a:cubicBezTo>
                    <a:close/>
                    <a:moveTo>
                      <a:pt x="69" y="106"/>
                    </a:moveTo>
                    <a:cubicBezTo>
                      <a:pt x="68" y="109"/>
                      <a:pt x="66" y="111"/>
                      <a:pt x="63" y="113"/>
                    </a:cubicBezTo>
                    <a:cubicBezTo>
                      <a:pt x="61" y="115"/>
                      <a:pt x="58" y="115"/>
                      <a:pt x="54" y="115"/>
                    </a:cubicBezTo>
                    <a:cubicBezTo>
                      <a:pt x="50" y="115"/>
                      <a:pt x="47" y="115"/>
                      <a:pt x="44" y="113"/>
                    </a:cubicBezTo>
                    <a:cubicBezTo>
                      <a:pt x="41" y="111"/>
                      <a:pt x="39" y="109"/>
                      <a:pt x="37" y="106"/>
                    </a:cubicBezTo>
                    <a:cubicBezTo>
                      <a:pt x="35" y="103"/>
                      <a:pt x="34" y="99"/>
                      <a:pt x="33" y="95"/>
                    </a:cubicBezTo>
                    <a:cubicBezTo>
                      <a:pt x="32" y="89"/>
                      <a:pt x="34" y="84"/>
                      <a:pt x="37" y="81"/>
                    </a:cubicBezTo>
                    <a:cubicBezTo>
                      <a:pt x="40" y="77"/>
                      <a:pt x="44" y="76"/>
                      <a:pt x="49" y="76"/>
                    </a:cubicBezTo>
                    <a:cubicBezTo>
                      <a:pt x="53" y="76"/>
                      <a:pt x="56" y="77"/>
                      <a:pt x="59" y="78"/>
                    </a:cubicBezTo>
                    <a:cubicBezTo>
                      <a:pt x="62" y="80"/>
                      <a:pt x="65" y="82"/>
                      <a:pt x="67" y="85"/>
                    </a:cubicBezTo>
                    <a:cubicBezTo>
                      <a:pt x="69" y="88"/>
                      <a:pt x="70" y="91"/>
                      <a:pt x="70" y="95"/>
                    </a:cubicBezTo>
                    <a:cubicBezTo>
                      <a:pt x="71" y="99"/>
                      <a:pt x="70" y="103"/>
                      <a:pt x="69" y="106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608" name="Freeform 127">
                <a:extLst>
                  <a:ext uri="{FF2B5EF4-FFF2-40B4-BE49-F238E27FC236}">
                    <a16:creationId xmlns:a16="http://schemas.microsoft.com/office/drawing/2014/main" id="{80A86B98-4456-4B4E-9A1E-91F93297ED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8551" y="5028653"/>
                <a:ext cx="397579" cy="361435"/>
              </a:xfrm>
              <a:custGeom>
                <a:avLst/>
                <a:gdLst>
                  <a:gd name="T0" fmla="*/ 311 w 349"/>
                  <a:gd name="T1" fmla="*/ 317 h 317"/>
                  <a:gd name="T2" fmla="*/ 74 w 349"/>
                  <a:gd name="T3" fmla="*/ 317 h 317"/>
                  <a:gd name="T4" fmla="*/ 30 w 349"/>
                  <a:gd name="T5" fmla="*/ 277 h 317"/>
                  <a:gd name="T6" fmla="*/ 3 w 349"/>
                  <a:gd name="T7" fmla="*/ 40 h 317"/>
                  <a:gd name="T8" fmla="*/ 38 w 349"/>
                  <a:gd name="T9" fmla="*/ 0 h 317"/>
                  <a:gd name="T10" fmla="*/ 275 w 349"/>
                  <a:gd name="T11" fmla="*/ 0 h 317"/>
                  <a:gd name="T12" fmla="*/ 319 w 349"/>
                  <a:gd name="T13" fmla="*/ 40 h 317"/>
                  <a:gd name="T14" fmla="*/ 346 w 349"/>
                  <a:gd name="T15" fmla="*/ 277 h 317"/>
                  <a:gd name="T16" fmla="*/ 311 w 349"/>
                  <a:gd name="T17" fmla="*/ 317 h 3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9" h="317">
                    <a:moveTo>
                      <a:pt x="311" y="317"/>
                    </a:moveTo>
                    <a:cubicBezTo>
                      <a:pt x="74" y="317"/>
                      <a:pt x="74" y="317"/>
                      <a:pt x="74" y="317"/>
                    </a:cubicBezTo>
                    <a:cubicBezTo>
                      <a:pt x="52" y="317"/>
                      <a:pt x="32" y="299"/>
                      <a:pt x="30" y="277"/>
                    </a:cubicBezTo>
                    <a:cubicBezTo>
                      <a:pt x="3" y="40"/>
                      <a:pt x="3" y="40"/>
                      <a:pt x="3" y="40"/>
                    </a:cubicBezTo>
                    <a:cubicBezTo>
                      <a:pt x="0" y="18"/>
                      <a:pt x="16" y="0"/>
                      <a:pt x="38" y="0"/>
                    </a:cubicBezTo>
                    <a:cubicBezTo>
                      <a:pt x="275" y="0"/>
                      <a:pt x="275" y="0"/>
                      <a:pt x="275" y="0"/>
                    </a:cubicBezTo>
                    <a:cubicBezTo>
                      <a:pt x="297" y="0"/>
                      <a:pt x="317" y="18"/>
                      <a:pt x="319" y="40"/>
                    </a:cubicBezTo>
                    <a:cubicBezTo>
                      <a:pt x="346" y="277"/>
                      <a:pt x="346" y="277"/>
                      <a:pt x="346" y="277"/>
                    </a:cubicBezTo>
                    <a:cubicBezTo>
                      <a:pt x="349" y="299"/>
                      <a:pt x="333" y="317"/>
                      <a:pt x="311" y="317"/>
                    </a:cubicBezTo>
                    <a:close/>
                  </a:path>
                </a:pathLst>
              </a:custGeom>
              <a:solidFill>
                <a:srgbClr val="E5E6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609" name="Freeform 128">
                <a:extLst>
                  <a:ext uri="{FF2B5EF4-FFF2-40B4-BE49-F238E27FC236}">
                    <a16:creationId xmlns:a16="http://schemas.microsoft.com/office/drawing/2014/main" id="{37582C23-4F58-45E6-95D9-EBE7E8E19B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9754" y="5042508"/>
                <a:ext cx="346376" cy="347580"/>
              </a:xfrm>
              <a:custGeom>
                <a:avLst/>
                <a:gdLst>
                  <a:gd name="T0" fmla="*/ 274 w 304"/>
                  <a:gd name="T1" fmla="*/ 28 h 305"/>
                  <a:gd name="T2" fmla="*/ 301 w 304"/>
                  <a:gd name="T3" fmla="*/ 265 h 305"/>
                  <a:gd name="T4" fmla="*/ 266 w 304"/>
                  <a:gd name="T5" fmla="*/ 305 h 305"/>
                  <a:gd name="T6" fmla="*/ 29 w 304"/>
                  <a:gd name="T7" fmla="*/ 305 h 305"/>
                  <a:gd name="T8" fmla="*/ 0 w 304"/>
                  <a:gd name="T9" fmla="*/ 293 h 305"/>
                  <a:gd name="T10" fmla="*/ 259 w 304"/>
                  <a:gd name="T11" fmla="*/ 0 h 305"/>
                  <a:gd name="T12" fmla="*/ 274 w 304"/>
                  <a:gd name="T13" fmla="*/ 28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4" h="305">
                    <a:moveTo>
                      <a:pt x="274" y="28"/>
                    </a:moveTo>
                    <a:cubicBezTo>
                      <a:pt x="301" y="265"/>
                      <a:pt x="301" y="265"/>
                      <a:pt x="301" y="265"/>
                    </a:cubicBezTo>
                    <a:cubicBezTo>
                      <a:pt x="304" y="287"/>
                      <a:pt x="288" y="305"/>
                      <a:pt x="266" y="305"/>
                    </a:cubicBezTo>
                    <a:cubicBezTo>
                      <a:pt x="29" y="305"/>
                      <a:pt x="29" y="305"/>
                      <a:pt x="29" y="305"/>
                    </a:cubicBezTo>
                    <a:cubicBezTo>
                      <a:pt x="18" y="305"/>
                      <a:pt x="8" y="300"/>
                      <a:pt x="0" y="293"/>
                    </a:cubicBezTo>
                    <a:cubicBezTo>
                      <a:pt x="259" y="0"/>
                      <a:pt x="259" y="0"/>
                      <a:pt x="259" y="0"/>
                    </a:cubicBezTo>
                    <a:cubicBezTo>
                      <a:pt x="267" y="7"/>
                      <a:pt x="273" y="17"/>
                      <a:pt x="274" y="28"/>
                    </a:cubicBezTo>
                    <a:close/>
                  </a:path>
                </a:pathLst>
              </a:custGeom>
              <a:solidFill>
                <a:srgbClr val="DED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610" name="Freeform 129">
                <a:extLst>
                  <a:ext uri="{FF2B5EF4-FFF2-40B4-BE49-F238E27FC236}">
                    <a16:creationId xmlns:a16="http://schemas.microsoft.com/office/drawing/2014/main" id="{46CED1CA-10DF-464E-8162-D878559AB2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8067" y="5132264"/>
                <a:ext cx="121081" cy="154212"/>
              </a:xfrm>
              <a:custGeom>
                <a:avLst/>
                <a:gdLst>
                  <a:gd name="T0" fmla="*/ 99 w 106"/>
                  <a:gd name="T1" fmla="*/ 112 h 135"/>
                  <a:gd name="T2" fmla="*/ 87 w 106"/>
                  <a:gd name="T3" fmla="*/ 109 h 135"/>
                  <a:gd name="T4" fmla="*/ 47 w 106"/>
                  <a:gd name="T5" fmla="*/ 109 h 135"/>
                  <a:gd name="T6" fmla="*/ 47 w 106"/>
                  <a:gd name="T7" fmla="*/ 108 h 135"/>
                  <a:gd name="T8" fmla="*/ 63 w 106"/>
                  <a:gd name="T9" fmla="*/ 91 h 135"/>
                  <a:gd name="T10" fmla="*/ 80 w 106"/>
                  <a:gd name="T11" fmla="*/ 75 h 135"/>
                  <a:gd name="T12" fmla="*/ 90 w 106"/>
                  <a:gd name="T13" fmla="*/ 61 h 135"/>
                  <a:gd name="T14" fmla="*/ 94 w 106"/>
                  <a:gd name="T15" fmla="*/ 39 h 135"/>
                  <a:gd name="T16" fmla="*/ 89 w 106"/>
                  <a:gd name="T17" fmla="*/ 25 h 135"/>
                  <a:gd name="T18" fmla="*/ 80 w 106"/>
                  <a:gd name="T19" fmla="*/ 13 h 135"/>
                  <a:gd name="T20" fmla="*/ 67 w 106"/>
                  <a:gd name="T21" fmla="*/ 4 h 135"/>
                  <a:gd name="T22" fmla="*/ 43 w 106"/>
                  <a:gd name="T23" fmla="*/ 0 h 135"/>
                  <a:gd name="T24" fmla="*/ 22 w 106"/>
                  <a:gd name="T25" fmla="*/ 3 h 135"/>
                  <a:gd name="T26" fmla="*/ 9 w 106"/>
                  <a:gd name="T27" fmla="*/ 13 h 135"/>
                  <a:gd name="T28" fmla="*/ 1 w 106"/>
                  <a:gd name="T29" fmla="*/ 25 h 135"/>
                  <a:gd name="T30" fmla="*/ 0 w 106"/>
                  <a:gd name="T31" fmla="*/ 39 h 135"/>
                  <a:gd name="T32" fmla="*/ 5 w 106"/>
                  <a:gd name="T33" fmla="*/ 49 h 135"/>
                  <a:gd name="T34" fmla="*/ 15 w 106"/>
                  <a:gd name="T35" fmla="*/ 53 h 135"/>
                  <a:gd name="T36" fmla="*/ 24 w 106"/>
                  <a:gd name="T37" fmla="*/ 49 h 135"/>
                  <a:gd name="T38" fmla="*/ 28 w 106"/>
                  <a:gd name="T39" fmla="*/ 39 h 135"/>
                  <a:gd name="T40" fmla="*/ 30 w 106"/>
                  <a:gd name="T41" fmla="*/ 32 h 135"/>
                  <a:gd name="T42" fmla="*/ 45 w 106"/>
                  <a:gd name="T43" fmla="*/ 24 h 135"/>
                  <a:gd name="T44" fmla="*/ 54 w 106"/>
                  <a:gd name="T45" fmla="*/ 26 h 135"/>
                  <a:gd name="T46" fmla="*/ 60 w 106"/>
                  <a:gd name="T47" fmla="*/ 31 h 135"/>
                  <a:gd name="T48" fmla="*/ 64 w 106"/>
                  <a:gd name="T49" fmla="*/ 40 h 135"/>
                  <a:gd name="T50" fmla="*/ 63 w 106"/>
                  <a:gd name="T51" fmla="*/ 49 h 135"/>
                  <a:gd name="T52" fmla="*/ 57 w 106"/>
                  <a:gd name="T53" fmla="*/ 59 h 135"/>
                  <a:gd name="T54" fmla="*/ 46 w 106"/>
                  <a:gd name="T55" fmla="*/ 69 h 135"/>
                  <a:gd name="T56" fmla="*/ 34 w 106"/>
                  <a:gd name="T57" fmla="*/ 81 h 135"/>
                  <a:gd name="T58" fmla="*/ 15 w 106"/>
                  <a:gd name="T59" fmla="*/ 101 h 135"/>
                  <a:gd name="T60" fmla="*/ 10 w 106"/>
                  <a:gd name="T61" fmla="*/ 111 h 135"/>
                  <a:gd name="T62" fmla="*/ 9 w 106"/>
                  <a:gd name="T63" fmla="*/ 120 h 135"/>
                  <a:gd name="T64" fmla="*/ 15 w 106"/>
                  <a:gd name="T65" fmla="*/ 131 h 135"/>
                  <a:gd name="T66" fmla="*/ 28 w 106"/>
                  <a:gd name="T67" fmla="*/ 135 h 135"/>
                  <a:gd name="T68" fmla="*/ 92 w 106"/>
                  <a:gd name="T69" fmla="*/ 135 h 135"/>
                  <a:gd name="T70" fmla="*/ 103 w 106"/>
                  <a:gd name="T71" fmla="*/ 131 h 135"/>
                  <a:gd name="T72" fmla="*/ 105 w 106"/>
                  <a:gd name="T73" fmla="*/ 122 h 135"/>
                  <a:gd name="T74" fmla="*/ 99 w 106"/>
                  <a:gd name="T75" fmla="*/ 112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06" h="135">
                    <a:moveTo>
                      <a:pt x="99" y="112"/>
                    </a:moveTo>
                    <a:cubicBezTo>
                      <a:pt x="96" y="110"/>
                      <a:pt x="92" y="109"/>
                      <a:pt x="87" y="109"/>
                    </a:cubicBezTo>
                    <a:cubicBezTo>
                      <a:pt x="47" y="109"/>
                      <a:pt x="47" y="109"/>
                      <a:pt x="47" y="109"/>
                    </a:cubicBezTo>
                    <a:cubicBezTo>
                      <a:pt x="47" y="108"/>
                      <a:pt x="47" y="108"/>
                      <a:pt x="47" y="108"/>
                    </a:cubicBezTo>
                    <a:cubicBezTo>
                      <a:pt x="50" y="104"/>
                      <a:pt x="55" y="98"/>
                      <a:pt x="63" y="91"/>
                    </a:cubicBezTo>
                    <a:cubicBezTo>
                      <a:pt x="71" y="84"/>
                      <a:pt x="77" y="79"/>
                      <a:pt x="80" y="75"/>
                    </a:cubicBezTo>
                    <a:cubicBezTo>
                      <a:pt x="84" y="72"/>
                      <a:pt x="87" y="67"/>
                      <a:pt x="90" y="61"/>
                    </a:cubicBezTo>
                    <a:cubicBezTo>
                      <a:pt x="93" y="54"/>
                      <a:pt x="95" y="47"/>
                      <a:pt x="94" y="39"/>
                    </a:cubicBezTo>
                    <a:cubicBezTo>
                      <a:pt x="93" y="34"/>
                      <a:pt x="92" y="30"/>
                      <a:pt x="89" y="25"/>
                    </a:cubicBezTo>
                    <a:cubicBezTo>
                      <a:pt x="87" y="20"/>
                      <a:pt x="84" y="16"/>
                      <a:pt x="80" y="13"/>
                    </a:cubicBezTo>
                    <a:cubicBezTo>
                      <a:pt x="76" y="9"/>
                      <a:pt x="72" y="6"/>
                      <a:pt x="67" y="4"/>
                    </a:cubicBezTo>
                    <a:cubicBezTo>
                      <a:pt x="60" y="1"/>
                      <a:pt x="52" y="0"/>
                      <a:pt x="43" y="0"/>
                    </a:cubicBezTo>
                    <a:cubicBezTo>
                      <a:pt x="35" y="0"/>
                      <a:pt x="28" y="1"/>
                      <a:pt x="22" y="3"/>
                    </a:cubicBezTo>
                    <a:cubicBezTo>
                      <a:pt x="17" y="6"/>
                      <a:pt x="12" y="9"/>
                      <a:pt x="9" y="13"/>
                    </a:cubicBezTo>
                    <a:cubicBezTo>
                      <a:pt x="5" y="16"/>
                      <a:pt x="3" y="21"/>
                      <a:pt x="1" y="25"/>
                    </a:cubicBezTo>
                    <a:cubicBezTo>
                      <a:pt x="0" y="30"/>
                      <a:pt x="0" y="35"/>
                      <a:pt x="0" y="39"/>
                    </a:cubicBezTo>
                    <a:cubicBezTo>
                      <a:pt x="1" y="43"/>
                      <a:pt x="2" y="47"/>
                      <a:pt x="5" y="49"/>
                    </a:cubicBezTo>
                    <a:cubicBezTo>
                      <a:pt x="8" y="52"/>
                      <a:pt x="11" y="53"/>
                      <a:pt x="15" y="53"/>
                    </a:cubicBezTo>
                    <a:cubicBezTo>
                      <a:pt x="19" y="53"/>
                      <a:pt x="22" y="52"/>
                      <a:pt x="24" y="49"/>
                    </a:cubicBezTo>
                    <a:cubicBezTo>
                      <a:pt x="26" y="46"/>
                      <a:pt x="27" y="43"/>
                      <a:pt x="28" y="39"/>
                    </a:cubicBezTo>
                    <a:cubicBezTo>
                      <a:pt x="30" y="34"/>
                      <a:pt x="30" y="32"/>
                      <a:pt x="30" y="32"/>
                    </a:cubicBezTo>
                    <a:cubicBezTo>
                      <a:pt x="33" y="26"/>
                      <a:pt x="38" y="24"/>
                      <a:pt x="45" y="24"/>
                    </a:cubicBezTo>
                    <a:cubicBezTo>
                      <a:pt x="48" y="24"/>
                      <a:pt x="51" y="24"/>
                      <a:pt x="54" y="26"/>
                    </a:cubicBezTo>
                    <a:cubicBezTo>
                      <a:pt x="56" y="27"/>
                      <a:pt x="59" y="29"/>
                      <a:pt x="60" y="31"/>
                    </a:cubicBezTo>
                    <a:cubicBezTo>
                      <a:pt x="62" y="34"/>
                      <a:pt x="63" y="37"/>
                      <a:pt x="64" y="40"/>
                    </a:cubicBezTo>
                    <a:cubicBezTo>
                      <a:pt x="64" y="43"/>
                      <a:pt x="64" y="46"/>
                      <a:pt x="63" y="49"/>
                    </a:cubicBezTo>
                    <a:cubicBezTo>
                      <a:pt x="61" y="53"/>
                      <a:pt x="59" y="56"/>
                      <a:pt x="57" y="59"/>
                    </a:cubicBezTo>
                    <a:cubicBezTo>
                      <a:pt x="54" y="62"/>
                      <a:pt x="51" y="66"/>
                      <a:pt x="46" y="69"/>
                    </a:cubicBezTo>
                    <a:cubicBezTo>
                      <a:pt x="44" y="71"/>
                      <a:pt x="40" y="75"/>
                      <a:pt x="34" y="81"/>
                    </a:cubicBezTo>
                    <a:cubicBezTo>
                      <a:pt x="28" y="86"/>
                      <a:pt x="22" y="93"/>
                      <a:pt x="15" y="101"/>
                    </a:cubicBezTo>
                    <a:cubicBezTo>
                      <a:pt x="13" y="104"/>
                      <a:pt x="12" y="107"/>
                      <a:pt x="10" y="111"/>
                    </a:cubicBezTo>
                    <a:cubicBezTo>
                      <a:pt x="9" y="114"/>
                      <a:pt x="9" y="118"/>
                      <a:pt x="9" y="120"/>
                    </a:cubicBezTo>
                    <a:cubicBezTo>
                      <a:pt x="9" y="124"/>
                      <a:pt x="11" y="128"/>
                      <a:pt x="15" y="131"/>
                    </a:cubicBezTo>
                    <a:cubicBezTo>
                      <a:pt x="18" y="134"/>
                      <a:pt x="22" y="135"/>
                      <a:pt x="28" y="135"/>
                    </a:cubicBezTo>
                    <a:cubicBezTo>
                      <a:pt x="92" y="135"/>
                      <a:pt x="92" y="135"/>
                      <a:pt x="92" y="135"/>
                    </a:cubicBezTo>
                    <a:cubicBezTo>
                      <a:pt x="97" y="135"/>
                      <a:pt x="100" y="134"/>
                      <a:pt x="103" y="131"/>
                    </a:cubicBezTo>
                    <a:cubicBezTo>
                      <a:pt x="105" y="129"/>
                      <a:pt x="106" y="126"/>
                      <a:pt x="105" y="122"/>
                    </a:cubicBezTo>
                    <a:cubicBezTo>
                      <a:pt x="105" y="118"/>
                      <a:pt x="103" y="114"/>
                      <a:pt x="99" y="112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611" name="Freeform 130">
                <a:extLst>
                  <a:ext uri="{FF2B5EF4-FFF2-40B4-BE49-F238E27FC236}">
                    <a16:creationId xmlns:a16="http://schemas.microsoft.com/office/drawing/2014/main" id="{A35296C6-B620-4B3C-98AB-81A003266D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9750" y="5132264"/>
                <a:ext cx="121081" cy="154212"/>
              </a:xfrm>
              <a:custGeom>
                <a:avLst/>
                <a:gdLst>
                  <a:gd name="T0" fmla="*/ 99 w 106"/>
                  <a:gd name="T1" fmla="*/ 112 h 135"/>
                  <a:gd name="T2" fmla="*/ 87 w 106"/>
                  <a:gd name="T3" fmla="*/ 109 h 135"/>
                  <a:gd name="T4" fmla="*/ 47 w 106"/>
                  <a:gd name="T5" fmla="*/ 109 h 135"/>
                  <a:gd name="T6" fmla="*/ 47 w 106"/>
                  <a:gd name="T7" fmla="*/ 108 h 135"/>
                  <a:gd name="T8" fmla="*/ 63 w 106"/>
                  <a:gd name="T9" fmla="*/ 91 h 135"/>
                  <a:gd name="T10" fmla="*/ 80 w 106"/>
                  <a:gd name="T11" fmla="*/ 75 h 135"/>
                  <a:gd name="T12" fmla="*/ 90 w 106"/>
                  <a:gd name="T13" fmla="*/ 61 h 135"/>
                  <a:gd name="T14" fmla="*/ 94 w 106"/>
                  <a:gd name="T15" fmla="*/ 39 h 135"/>
                  <a:gd name="T16" fmla="*/ 89 w 106"/>
                  <a:gd name="T17" fmla="*/ 25 h 135"/>
                  <a:gd name="T18" fmla="*/ 80 w 106"/>
                  <a:gd name="T19" fmla="*/ 13 h 135"/>
                  <a:gd name="T20" fmla="*/ 67 w 106"/>
                  <a:gd name="T21" fmla="*/ 4 h 135"/>
                  <a:gd name="T22" fmla="*/ 43 w 106"/>
                  <a:gd name="T23" fmla="*/ 0 h 135"/>
                  <a:gd name="T24" fmla="*/ 22 w 106"/>
                  <a:gd name="T25" fmla="*/ 3 h 135"/>
                  <a:gd name="T26" fmla="*/ 9 w 106"/>
                  <a:gd name="T27" fmla="*/ 13 h 135"/>
                  <a:gd name="T28" fmla="*/ 1 w 106"/>
                  <a:gd name="T29" fmla="*/ 25 h 135"/>
                  <a:gd name="T30" fmla="*/ 0 w 106"/>
                  <a:gd name="T31" fmla="*/ 39 h 135"/>
                  <a:gd name="T32" fmla="*/ 5 w 106"/>
                  <a:gd name="T33" fmla="*/ 49 h 135"/>
                  <a:gd name="T34" fmla="*/ 15 w 106"/>
                  <a:gd name="T35" fmla="*/ 53 h 135"/>
                  <a:gd name="T36" fmla="*/ 24 w 106"/>
                  <a:gd name="T37" fmla="*/ 49 h 135"/>
                  <a:gd name="T38" fmla="*/ 28 w 106"/>
                  <a:gd name="T39" fmla="*/ 39 h 135"/>
                  <a:gd name="T40" fmla="*/ 30 w 106"/>
                  <a:gd name="T41" fmla="*/ 32 h 135"/>
                  <a:gd name="T42" fmla="*/ 45 w 106"/>
                  <a:gd name="T43" fmla="*/ 24 h 135"/>
                  <a:gd name="T44" fmla="*/ 54 w 106"/>
                  <a:gd name="T45" fmla="*/ 26 h 135"/>
                  <a:gd name="T46" fmla="*/ 60 w 106"/>
                  <a:gd name="T47" fmla="*/ 31 h 135"/>
                  <a:gd name="T48" fmla="*/ 64 w 106"/>
                  <a:gd name="T49" fmla="*/ 40 h 135"/>
                  <a:gd name="T50" fmla="*/ 62 w 106"/>
                  <a:gd name="T51" fmla="*/ 49 h 135"/>
                  <a:gd name="T52" fmla="*/ 57 w 106"/>
                  <a:gd name="T53" fmla="*/ 59 h 135"/>
                  <a:gd name="T54" fmla="*/ 46 w 106"/>
                  <a:gd name="T55" fmla="*/ 69 h 135"/>
                  <a:gd name="T56" fmla="*/ 34 w 106"/>
                  <a:gd name="T57" fmla="*/ 81 h 135"/>
                  <a:gd name="T58" fmla="*/ 15 w 106"/>
                  <a:gd name="T59" fmla="*/ 101 h 135"/>
                  <a:gd name="T60" fmla="*/ 10 w 106"/>
                  <a:gd name="T61" fmla="*/ 111 h 135"/>
                  <a:gd name="T62" fmla="*/ 9 w 106"/>
                  <a:gd name="T63" fmla="*/ 120 h 135"/>
                  <a:gd name="T64" fmla="*/ 15 w 106"/>
                  <a:gd name="T65" fmla="*/ 131 h 135"/>
                  <a:gd name="T66" fmla="*/ 28 w 106"/>
                  <a:gd name="T67" fmla="*/ 135 h 135"/>
                  <a:gd name="T68" fmla="*/ 92 w 106"/>
                  <a:gd name="T69" fmla="*/ 135 h 135"/>
                  <a:gd name="T70" fmla="*/ 103 w 106"/>
                  <a:gd name="T71" fmla="*/ 131 h 135"/>
                  <a:gd name="T72" fmla="*/ 105 w 106"/>
                  <a:gd name="T73" fmla="*/ 122 h 135"/>
                  <a:gd name="T74" fmla="*/ 99 w 106"/>
                  <a:gd name="T75" fmla="*/ 112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06" h="135">
                    <a:moveTo>
                      <a:pt x="99" y="112"/>
                    </a:moveTo>
                    <a:cubicBezTo>
                      <a:pt x="96" y="110"/>
                      <a:pt x="92" y="109"/>
                      <a:pt x="87" y="109"/>
                    </a:cubicBezTo>
                    <a:cubicBezTo>
                      <a:pt x="47" y="109"/>
                      <a:pt x="47" y="109"/>
                      <a:pt x="47" y="109"/>
                    </a:cubicBezTo>
                    <a:cubicBezTo>
                      <a:pt x="47" y="108"/>
                      <a:pt x="47" y="108"/>
                      <a:pt x="47" y="108"/>
                    </a:cubicBezTo>
                    <a:cubicBezTo>
                      <a:pt x="50" y="104"/>
                      <a:pt x="55" y="98"/>
                      <a:pt x="63" y="91"/>
                    </a:cubicBezTo>
                    <a:cubicBezTo>
                      <a:pt x="71" y="84"/>
                      <a:pt x="77" y="79"/>
                      <a:pt x="80" y="75"/>
                    </a:cubicBezTo>
                    <a:cubicBezTo>
                      <a:pt x="84" y="72"/>
                      <a:pt x="87" y="67"/>
                      <a:pt x="90" y="61"/>
                    </a:cubicBezTo>
                    <a:cubicBezTo>
                      <a:pt x="93" y="54"/>
                      <a:pt x="95" y="47"/>
                      <a:pt x="94" y="39"/>
                    </a:cubicBezTo>
                    <a:cubicBezTo>
                      <a:pt x="93" y="34"/>
                      <a:pt x="92" y="30"/>
                      <a:pt x="89" y="25"/>
                    </a:cubicBezTo>
                    <a:cubicBezTo>
                      <a:pt x="87" y="20"/>
                      <a:pt x="84" y="16"/>
                      <a:pt x="80" y="13"/>
                    </a:cubicBezTo>
                    <a:cubicBezTo>
                      <a:pt x="76" y="9"/>
                      <a:pt x="72" y="6"/>
                      <a:pt x="67" y="4"/>
                    </a:cubicBezTo>
                    <a:cubicBezTo>
                      <a:pt x="60" y="1"/>
                      <a:pt x="52" y="0"/>
                      <a:pt x="43" y="0"/>
                    </a:cubicBezTo>
                    <a:cubicBezTo>
                      <a:pt x="35" y="0"/>
                      <a:pt x="28" y="1"/>
                      <a:pt x="22" y="3"/>
                    </a:cubicBezTo>
                    <a:cubicBezTo>
                      <a:pt x="17" y="6"/>
                      <a:pt x="12" y="9"/>
                      <a:pt x="9" y="13"/>
                    </a:cubicBezTo>
                    <a:cubicBezTo>
                      <a:pt x="5" y="16"/>
                      <a:pt x="3" y="21"/>
                      <a:pt x="1" y="25"/>
                    </a:cubicBezTo>
                    <a:cubicBezTo>
                      <a:pt x="0" y="30"/>
                      <a:pt x="0" y="35"/>
                      <a:pt x="0" y="39"/>
                    </a:cubicBezTo>
                    <a:cubicBezTo>
                      <a:pt x="0" y="43"/>
                      <a:pt x="2" y="47"/>
                      <a:pt x="5" y="49"/>
                    </a:cubicBezTo>
                    <a:cubicBezTo>
                      <a:pt x="8" y="52"/>
                      <a:pt x="11" y="53"/>
                      <a:pt x="15" y="53"/>
                    </a:cubicBezTo>
                    <a:cubicBezTo>
                      <a:pt x="19" y="53"/>
                      <a:pt x="22" y="52"/>
                      <a:pt x="24" y="49"/>
                    </a:cubicBezTo>
                    <a:cubicBezTo>
                      <a:pt x="26" y="46"/>
                      <a:pt x="27" y="43"/>
                      <a:pt x="28" y="39"/>
                    </a:cubicBezTo>
                    <a:cubicBezTo>
                      <a:pt x="30" y="34"/>
                      <a:pt x="30" y="32"/>
                      <a:pt x="30" y="32"/>
                    </a:cubicBezTo>
                    <a:cubicBezTo>
                      <a:pt x="33" y="26"/>
                      <a:pt x="38" y="24"/>
                      <a:pt x="45" y="24"/>
                    </a:cubicBezTo>
                    <a:cubicBezTo>
                      <a:pt x="48" y="24"/>
                      <a:pt x="51" y="24"/>
                      <a:pt x="54" y="26"/>
                    </a:cubicBezTo>
                    <a:cubicBezTo>
                      <a:pt x="56" y="27"/>
                      <a:pt x="59" y="29"/>
                      <a:pt x="60" y="31"/>
                    </a:cubicBezTo>
                    <a:cubicBezTo>
                      <a:pt x="62" y="34"/>
                      <a:pt x="63" y="37"/>
                      <a:pt x="64" y="40"/>
                    </a:cubicBezTo>
                    <a:cubicBezTo>
                      <a:pt x="64" y="43"/>
                      <a:pt x="64" y="46"/>
                      <a:pt x="62" y="49"/>
                    </a:cubicBezTo>
                    <a:cubicBezTo>
                      <a:pt x="61" y="53"/>
                      <a:pt x="59" y="56"/>
                      <a:pt x="57" y="59"/>
                    </a:cubicBezTo>
                    <a:cubicBezTo>
                      <a:pt x="54" y="62"/>
                      <a:pt x="51" y="66"/>
                      <a:pt x="46" y="69"/>
                    </a:cubicBezTo>
                    <a:cubicBezTo>
                      <a:pt x="44" y="71"/>
                      <a:pt x="40" y="75"/>
                      <a:pt x="34" y="81"/>
                    </a:cubicBezTo>
                    <a:cubicBezTo>
                      <a:pt x="28" y="86"/>
                      <a:pt x="22" y="93"/>
                      <a:pt x="15" y="101"/>
                    </a:cubicBezTo>
                    <a:cubicBezTo>
                      <a:pt x="13" y="104"/>
                      <a:pt x="12" y="107"/>
                      <a:pt x="10" y="111"/>
                    </a:cubicBezTo>
                    <a:cubicBezTo>
                      <a:pt x="9" y="114"/>
                      <a:pt x="9" y="118"/>
                      <a:pt x="9" y="120"/>
                    </a:cubicBezTo>
                    <a:cubicBezTo>
                      <a:pt x="9" y="124"/>
                      <a:pt x="11" y="128"/>
                      <a:pt x="15" y="131"/>
                    </a:cubicBezTo>
                    <a:cubicBezTo>
                      <a:pt x="18" y="134"/>
                      <a:pt x="22" y="135"/>
                      <a:pt x="28" y="135"/>
                    </a:cubicBezTo>
                    <a:cubicBezTo>
                      <a:pt x="92" y="135"/>
                      <a:pt x="92" y="135"/>
                      <a:pt x="92" y="135"/>
                    </a:cubicBezTo>
                    <a:cubicBezTo>
                      <a:pt x="97" y="135"/>
                      <a:pt x="100" y="134"/>
                      <a:pt x="103" y="131"/>
                    </a:cubicBezTo>
                    <a:cubicBezTo>
                      <a:pt x="105" y="129"/>
                      <a:pt x="106" y="126"/>
                      <a:pt x="105" y="122"/>
                    </a:cubicBezTo>
                    <a:cubicBezTo>
                      <a:pt x="105" y="118"/>
                      <a:pt x="103" y="114"/>
                      <a:pt x="99" y="112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612" name="Freeform 131">
                <a:extLst>
                  <a:ext uri="{FF2B5EF4-FFF2-40B4-BE49-F238E27FC236}">
                    <a16:creationId xmlns:a16="http://schemas.microsoft.com/office/drawing/2014/main" id="{9E6AA75F-5262-4F6D-BC73-CE047C13EF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6369" y="5028653"/>
                <a:ext cx="397579" cy="361435"/>
              </a:xfrm>
              <a:custGeom>
                <a:avLst/>
                <a:gdLst>
                  <a:gd name="T0" fmla="*/ 311 w 349"/>
                  <a:gd name="T1" fmla="*/ 317 h 317"/>
                  <a:gd name="T2" fmla="*/ 74 w 349"/>
                  <a:gd name="T3" fmla="*/ 317 h 317"/>
                  <a:gd name="T4" fmla="*/ 30 w 349"/>
                  <a:gd name="T5" fmla="*/ 277 h 317"/>
                  <a:gd name="T6" fmla="*/ 3 w 349"/>
                  <a:gd name="T7" fmla="*/ 40 h 317"/>
                  <a:gd name="T8" fmla="*/ 38 w 349"/>
                  <a:gd name="T9" fmla="*/ 0 h 317"/>
                  <a:gd name="T10" fmla="*/ 275 w 349"/>
                  <a:gd name="T11" fmla="*/ 0 h 317"/>
                  <a:gd name="T12" fmla="*/ 319 w 349"/>
                  <a:gd name="T13" fmla="*/ 40 h 317"/>
                  <a:gd name="T14" fmla="*/ 346 w 349"/>
                  <a:gd name="T15" fmla="*/ 277 h 317"/>
                  <a:gd name="T16" fmla="*/ 311 w 349"/>
                  <a:gd name="T17" fmla="*/ 317 h 3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9" h="317">
                    <a:moveTo>
                      <a:pt x="311" y="317"/>
                    </a:moveTo>
                    <a:cubicBezTo>
                      <a:pt x="74" y="317"/>
                      <a:pt x="74" y="317"/>
                      <a:pt x="74" y="317"/>
                    </a:cubicBezTo>
                    <a:cubicBezTo>
                      <a:pt x="52" y="317"/>
                      <a:pt x="32" y="299"/>
                      <a:pt x="30" y="277"/>
                    </a:cubicBezTo>
                    <a:cubicBezTo>
                      <a:pt x="3" y="40"/>
                      <a:pt x="3" y="40"/>
                      <a:pt x="3" y="40"/>
                    </a:cubicBezTo>
                    <a:cubicBezTo>
                      <a:pt x="0" y="18"/>
                      <a:pt x="16" y="0"/>
                      <a:pt x="38" y="0"/>
                    </a:cubicBezTo>
                    <a:cubicBezTo>
                      <a:pt x="275" y="0"/>
                      <a:pt x="275" y="0"/>
                      <a:pt x="275" y="0"/>
                    </a:cubicBezTo>
                    <a:cubicBezTo>
                      <a:pt x="297" y="0"/>
                      <a:pt x="317" y="18"/>
                      <a:pt x="319" y="40"/>
                    </a:cubicBezTo>
                    <a:cubicBezTo>
                      <a:pt x="346" y="277"/>
                      <a:pt x="346" y="277"/>
                      <a:pt x="346" y="277"/>
                    </a:cubicBezTo>
                    <a:cubicBezTo>
                      <a:pt x="349" y="299"/>
                      <a:pt x="333" y="317"/>
                      <a:pt x="311" y="317"/>
                    </a:cubicBezTo>
                    <a:close/>
                  </a:path>
                </a:pathLst>
              </a:custGeom>
              <a:solidFill>
                <a:srgbClr val="E5E6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613" name="Freeform 132">
                <a:extLst>
                  <a:ext uri="{FF2B5EF4-FFF2-40B4-BE49-F238E27FC236}">
                    <a16:creationId xmlns:a16="http://schemas.microsoft.com/office/drawing/2014/main" id="{D826E8C7-1A80-4F82-A6A0-B8544F2E28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7572" y="5042508"/>
                <a:ext cx="346376" cy="347580"/>
              </a:xfrm>
              <a:custGeom>
                <a:avLst/>
                <a:gdLst>
                  <a:gd name="T0" fmla="*/ 274 w 304"/>
                  <a:gd name="T1" fmla="*/ 28 h 305"/>
                  <a:gd name="T2" fmla="*/ 301 w 304"/>
                  <a:gd name="T3" fmla="*/ 265 h 305"/>
                  <a:gd name="T4" fmla="*/ 266 w 304"/>
                  <a:gd name="T5" fmla="*/ 305 h 305"/>
                  <a:gd name="T6" fmla="*/ 29 w 304"/>
                  <a:gd name="T7" fmla="*/ 305 h 305"/>
                  <a:gd name="T8" fmla="*/ 0 w 304"/>
                  <a:gd name="T9" fmla="*/ 293 h 305"/>
                  <a:gd name="T10" fmla="*/ 259 w 304"/>
                  <a:gd name="T11" fmla="*/ 0 h 305"/>
                  <a:gd name="T12" fmla="*/ 274 w 304"/>
                  <a:gd name="T13" fmla="*/ 28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4" h="305">
                    <a:moveTo>
                      <a:pt x="274" y="28"/>
                    </a:moveTo>
                    <a:cubicBezTo>
                      <a:pt x="301" y="265"/>
                      <a:pt x="301" y="265"/>
                      <a:pt x="301" y="265"/>
                    </a:cubicBezTo>
                    <a:cubicBezTo>
                      <a:pt x="304" y="287"/>
                      <a:pt x="288" y="305"/>
                      <a:pt x="266" y="305"/>
                    </a:cubicBezTo>
                    <a:cubicBezTo>
                      <a:pt x="29" y="305"/>
                      <a:pt x="29" y="305"/>
                      <a:pt x="29" y="305"/>
                    </a:cubicBezTo>
                    <a:cubicBezTo>
                      <a:pt x="18" y="305"/>
                      <a:pt x="8" y="300"/>
                      <a:pt x="0" y="293"/>
                    </a:cubicBezTo>
                    <a:cubicBezTo>
                      <a:pt x="259" y="0"/>
                      <a:pt x="259" y="0"/>
                      <a:pt x="259" y="0"/>
                    </a:cubicBezTo>
                    <a:cubicBezTo>
                      <a:pt x="267" y="7"/>
                      <a:pt x="273" y="17"/>
                      <a:pt x="274" y="28"/>
                    </a:cubicBezTo>
                    <a:close/>
                  </a:path>
                </a:pathLst>
              </a:custGeom>
              <a:solidFill>
                <a:srgbClr val="DED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614" name="Freeform 133">
                <a:extLst>
                  <a:ext uri="{FF2B5EF4-FFF2-40B4-BE49-F238E27FC236}">
                    <a16:creationId xmlns:a16="http://schemas.microsoft.com/office/drawing/2014/main" id="{DD7D7637-DD9C-4544-A280-969DB21896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05885" y="5131059"/>
                <a:ext cx="121081" cy="154212"/>
              </a:xfrm>
              <a:custGeom>
                <a:avLst/>
                <a:gdLst>
                  <a:gd name="T0" fmla="*/ 100 w 106"/>
                  <a:gd name="T1" fmla="*/ 112 h 135"/>
                  <a:gd name="T2" fmla="*/ 87 w 106"/>
                  <a:gd name="T3" fmla="*/ 109 h 135"/>
                  <a:gd name="T4" fmla="*/ 47 w 106"/>
                  <a:gd name="T5" fmla="*/ 109 h 135"/>
                  <a:gd name="T6" fmla="*/ 48 w 106"/>
                  <a:gd name="T7" fmla="*/ 108 h 135"/>
                  <a:gd name="T8" fmla="*/ 64 w 106"/>
                  <a:gd name="T9" fmla="*/ 91 h 135"/>
                  <a:gd name="T10" fmla="*/ 81 w 106"/>
                  <a:gd name="T11" fmla="*/ 75 h 135"/>
                  <a:gd name="T12" fmla="*/ 91 w 106"/>
                  <a:gd name="T13" fmla="*/ 61 h 135"/>
                  <a:gd name="T14" fmla="*/ 94 w 106"/>
                  <a:gd name="T15" fmla="*/ 39 h 135"/>
                  <a:gd name="T16" fmla="*/ 90 w 106"/>
                  <a:gd name="T17" fmla="*/ 25 h 135"/>
                  <a:gd name="T18" fmla="*/ 81 w 106"/>
                  <a:gd name="T19" fmla="*/ 13 h 135"/>
                  <a:gd name="T20" fmla="*/ 68 w 106"/>
                  <a:gd name="T21" fmla="*/ 4 h 135"/>
                  <a:gd name="T22" fmla="*/ 43 w 106"/>
                  <a:gd name="T23" fmla="*/ 0 h 135"/>
                  <a:gd name="T24" fmla="*/ 23 w 106"/>
                  <a:gd name="T25" fmla="*/ 3 h 135"/>
                  <a:gd name="T26" fmla="*/ 9 w 106"/>
                  <a:gd name="T27" fmla="*/ 12 h 135"/>
                  <a:gd name="T28" fmla="*/ 2 w 106"/>
                  <a:gd name="T29" fmla="*/ 25 h 135"/>
                  <a:gd name="T30" fmla="*/ 1 w 106"/>
                  <a:gd name="T31" fmla="*/ 39 h 135"/>
                  <a:gd name="T32" fmla="*/ 6 w 106"/>
                  <a:gd name="T33" fmla="*/ 49 h 135"/>
                  <a:gd name="T34" fmla="*/ 15 w 106"/>
                  <a:gd name="T35" fmla="*/ 53 h 135"/>
                  <a:gd name="T36" fmla="*/ 25 w 106"/>
                  <a:gd name="T37" fmla="*/ 49 h 135"/>
                  <a:gd name="T38" fmla="*/ 29 w 106"/>
                  <a:gd name="T39" fmla="*/ 39 h 135"/>
                  <a:gd name="T40" fmla="*/ 31 w 106"/>
                  <a:gd name="T41" fmla="*/ 32 h 135"/>
                  <a:gd name="T42" fmla="*/ 45 w 106"/>
                  <a:gd name="T43" fmla="*/ 23 h 135"/>
                  <a:gd name="T44" fmla="*/ 54 w 106"/>
                  <a:gd name="T45" fmla="*/ 26 h 135"/>
                  <a:gd name="T46" fmla="*/ 61 w 106"/>
                  <a:gd name="T47" fmla="*/ 31 h 135"/>
                  <a:gd name="T48" fmla="*/ 64 w 106"/>
                  <a:gd name="T49" fmla="*/ 40 h 135"/>
                  <a:gd name="T50" fmla="*/ 63 w 106"/>
                  <a:gd name="T51" fmla="*/ 49 h 135"/>
                  <a:gd name="T52" fmla="*/ 57 w 106"/>
                  <a:gd name="T53" fmla="*/ 59 h 135"/>
                  <a:gd name="T54" fmla="*/ 47 w 106"/>
                  <a:gd name="T55" fmla="*/ 69 h 135"/>
                  <a:gd name="T56" fmla="*/ 35 w 106"/>
                  <a:gd name="T57" fmla="*/ 80 h 135"/>
                  <a:gd name="T58" fmla="*/ 16 w 106"/>
                  <a:gd name="T59" fmla="*/ 101 h 135"/>
                  <a:gd name="T60" fmla="*/ 11 w 106"/>
                  <a:gd name="T61" fmla="*/ 110 h 135"/>
                  <a:gd name="T62" fmla="*/ 9 w 106"/>
                  <a:gd name="T63" fmla="*/ 120 h 135"/>
                  <a:gd name="T64" fmla="*/ 15 w 106"/>
                  <a:gd name="T65" fmla="*/ 131 h 135"/>
                  <a:gd name="T66" fmla="*/ 28 w 106"/>
                  <a:gd name="T67" fmla="*/ 135 h 135"/>
                  <a:gd name="T68" fmla="*/ 93 w 106"/>
                  <a:gd name="T69" fmla="*/ 135 h 135"/>
                  <a:gd name="T70" fmla="*/ 103 w 106"/>
                  <a:gd name="T71" fmla="*/ 131 h 135"/>
                  <a:gd name="T72" fmla="*/ 106 w 106"/>
                  <a:gd name="T73" fmla="*/ 122 h 135"/>
                  <a:gd name="T74" fmla="*/ 100 w 106"/>
                  <a:gd name="T75" fmla="*/ 112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06" h="135">
                    <a:moveTo>
                      <a:pt x="100" y="112"/>
                    </a:moveTo>
                    <a:cubicBezTo>
                      <a:pt x="97" y="110"/>
                      <a:pt x="92" y="109"/>
                      <a:pt x="87" y="109"/>
                    </a:cubicBezTo>
                    <a:cubicBezTo>
                      <a:pt x="47" y="109"/>
                      <a:pt x="47" y="109"/>
                      <a:pt x="47" y="109"/>
                    </a:cubicBezTo>
                    <a:cubicBezTo>
                      <a:pt x="48" y="108"/>
                      <a:pt x="48" y="108"/>
                      <a:pt x="48" y="108"/>
                    </a:cubicBezTo>
                    <a:cubicBezTo>
                      <a:pt x="51" y="104"/>
                      <a:pt x="56" y="98"/>
                      <a:pt x="64" y="91"/>
                    </a:cubicBezTo>
                    <a:cubicBezTo>
                      <a:pt x="72" y="84"/>
                      <a:pt x="78" y="79"/>
                      <a:pt x="81" y="75"/>
                    </a:cubicBezTo>
                    <a:cubicBezTo>
                      <a:pt x="84" y="72"/>
                      <a:pt x="88" y="67"/>
                      <a:pt x="91" y="61"/>
                    </a:cubicBezTo>
                    <a:cubicBezTo>
                      <a:pt x="94" y="54"/>
                      <a:pt x="95" y="47"/>
                      <a:pt x="94" y="39"/>
                    </a:cubicBezTo>
                    <a:cubicBezTo>
                      <a:pt x="94" y="34"/>
                      <a:pt x="92" y="29"/>
                      <a:pt x="90" y="25"/>
                    </a:cubicBezTo>
                    <a:cubicBezTo>
                      <a:pt x="87" y="20"/>
                      <a:pt x="84" y="16"/>
                      <a:pt x="81" y="13"/>
                    </a:cubicBezTo>
                    <a:cubicBezTo>
                      <a:pt x="77" y="9"/>
                      <a:pt x="73" y="6"/>
                      <a:pt x="68" y="4"/>
                    </a:cubicBezTo>
                    <a:cubicBezTo>
                      <a:pt x="61" y="1"/>
                      <a:pt x="53" y="0"/>
                      <a:pt x="43" y="0"/>
                    </a:cubicBezTo>
                    <a:cubicBezTo>
                      <a:pt x="35" y="0"/>
                      <a:pt x="29" y="1"/>
                      <a:pt x="23" y="3"/>
                    </a:cubicBezTo>
                    <a:cubicBezTo>
                      <a:pt x="17" y="5"/>
                      <a:pt x="13" y="9"/>
                      <a:pt x="9" y="12"/>
                    </a:cubicBezTo>
                    <a:cubicBezTo>
                      <a:pt x="6" y="16"/>
                      <a:pt x="3" y="21"/>
                      <a:pt x="2" y="25"/>
                    </a:cubicBezTo>
                    <a:cubicBezTo>
                      <a:pt x="1" y="30"/>
                      <a:pt x="0" y="35"/>
                      <a:pt x="1" y="39"/>
                    </a:cubicBezTo>
                    <a:cubicBezTo>
                      <a:pt x="1" y="43"/>
                      <a:pt x="3" y="47"/>
                      <a:pt x="6" y="49"/>
                    </a:cubicBezTo>
                    <a:cubicBezTo>
                      <a:pt x="8" y="52"/>
                      <a:pt x="12" y="53"/>
                      <a:pt x="15" y="53"/>
                    </a:cubicBezTo>
                    <a:cubicBezTo>
                      <a:pt x="20" y="53"/>
                      <a:pt x="23" y="52"/>
                      <a:pt x="25" y="49"/>
                    </a:cubicBezTo>
                    <a:cubicBezTo>
                      <a:pt x="27" y="46"/>
                      <a:pt x="28" y="43"/>
                      <a:pt x="29" y="39"/>
                    </a:cubicBezTo>
                    <a:cubicBezTo>
                      <a:pt x="30" y="34"/>
                      <a:pt x="31" y="32"/>
                      <a:pt x="31" y="32"/>
                    </a:cubicBezTo>
                    <a:cubicBezTo>
                      <a:pt x="34" y="26"/>
                      <a:pt x="39" y="23"/>
                      <a:pt x="45" y="23"/>
                    </a:cubicBezTo>
                    <a:cubicBezTo>
                      <a:pt x="48" y="23"/>
                      <a:pt x="51" y="24"/>
                      <a:pt x="54" y="26"/>
                    </a:cubicBezTo>
                    <a:cubicBezTo>
                      <a:pt x="57" y="27"/>
                      <a:pt x="59" y="29"/>
                      <a:pt x="61" y="31"/>
                    </a:cubicBezTo>
                    <a:cubicBezTo>
                      <a:pt x="63" y="34"/>
                      <a:pt x="64" y="37"/>
                      <a:pt x="64" y="40"/>
                    </a:cubicBezTo>
                    <a:cubicBezTo>
                      <a:pt x="65" y="43"/>
                      <a:pt x="64" y="46"/>
                      <a:pt x="63" y="49"/>
                    </a:cubicBezTo>
                    <a:cubicBezTo>
                      <a:pt x="62" y="53"/>
                      <a:pt x="60" y="56"/>
                      <a:pt x="57" y="59"/>
                    </a:cubicBezTo>
                    <a:cubicBezTo>
                      <a:pt x="55" y="62"/>
                      <a:pt x="51" y="66"/>
                      <a:pt x="47" y="69"/>
                    </a:cubicBezTo>
                    <a:cubicBezTo>
                      <a:pt x="44" y="71"/>
                      <a:pt x="40" y="75"/>
                      <a:pt x="35" y="80"/>
                    </a:cubicBezTo>
                    <a:cubicBezTo>
                      <a:pt x="29" y="86"/>
                      <a:pt x="23" y="93"/>
                      <a:pt x="16" y="101"/>
                    </a:cubicBezTo>
                    <a:cubicBezTo>
                      <a:pt x="14" y="104"/>
                      <a:pt x="12" y="107"/>
                      <a:pt x="11" y="110"/>
                    </a:cubicBezTo>
                    <a:cubicBezTo>
                      <a:pt x="10" y="114"/>
                      <a:pt x="9" y="117"/>
                      <a:pt x="9" y="120"/>
                    </a:cubicBezTo>
                    <a:cubicBezTo>
                      <a:pt x="10" y="124"/>
                      <a:pt x="12" y="128"/>
                      <a:pt x="15" y="131"/>
                    </a:cubicBezTo>
                    <a:cubicBezTo>
                      <a:pt x="19" y="134"/>
                      <a:pt x="23" y="135"/>
                      <a:pt x="28" y="135"/>
                    </a:cubicBezTo>
                    <a:cubicBezTo>
                      <a:pt x="93" y="135"/>
                      <a:pt x="93" y="135"/>
                      <a:pt x="93" y="135"/>
                    </a:cubicBezTo>
                    <a:cubicBezTo>
                      <a:pt x="98" y="135"/>
                      <a:pt x="101" y="134"/>
                      <a:pt x="103" y="131"/>
                    </a:cubicBezTo>
                    <a:cubicBezTo>
                      <a:pt x="105" y="129"/>
                      <a:pt x="106" y="126"/>
                      <a:pt x="106" y="122"/>
                    </a:cubicBezTo>
                    <a:cubicBezTo>
                      <a:pt x="105" y="118"/>
                      <a:pt x="103" y="114"/>
                      <a:pt x="100" y="112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615" name="Freeform 134">
                <a:extLst>
                  <a:ext uri="{FF2B5EF4-FFF2-40B4-BE49-F238E27FC236}">
                    <a16:creationId xmlns:a16="http://schemas.microsoft.com/office/drawing/2014/main" id="{17E3F2BE-BA7D-4252-A29F-20372AED9F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29978" y="5131059"/>
                <a:ext cx="113852" cy="156020"/>
              </a:xfrm>
              <a:custGeom>
                <a:avLst/>
                <a:gdLst>
                  <a:gd name="T0" fmla="*/ 86 w 100"/>
                  <a:gd name="T1" fmla="*/ 68 h 137"/>
                  <a:gd name="T2" fmla="*/ 77 w 100"/>
                  <a:gd name="T3" fmla="*/ 61 h 137"/>
                  <a:gd name="T4" fmla="*/ 84 w 100"/>
                  <a:gd name="T5" fmla="*/ 51 h 137"/>
                  <a:gd name="T6" fmla="*/ 86 w 100"/>
                  <a:gd name="T7" fmla="*/ 35 h 137"/>
                  <a:gd name="T8" fmla="*/ 82 w 100"/>
                  <a:gd name="T9" fmla="*/ 21 h 137"/>
                  <a:gd name="T10" fmla="*/ 72 w 100"/>
                  <a:gd name="T11" fmla="*/ 10 h 137"/>
                  <a:gd name="T12" fmla="*/ 58 w 100"/>
                  <a:gd name="T13" fmla="*/ 2 h 137"/>
                  <a:gd name="T14" fmla="*/ 41 w 100"/>
                  <a:gd name="T15" fmla="*/ 0 h 137"/>
                  <a:gd name="T16" fmla="*/ 23 w 100"/>
                  <a:gd name="T17" fmla="*/ 3 h 137"/>
                  <a:gd name="T18" fmla="*/ 10 w 100"/>
                  <a:gd name="T19" fmla="*/ 11 h 137"/>
                  <a:gd name="T20" fmla="*/ 2 w 100"/>
                  <a:gd name="T21" fmla="*/ 21 h 137"/>
                  <a:gd name="T22" fmla="*/ 0 w 100"/>
                  <a:gd name="T23" fmla="*/ 32 h 137"/>
                  <a:gd name="T24" fmla="*/ 5 w 100"/>
                  <a:gd name="T25" fmla="*/ 42 h 137"/>
                  <a:gd name="T26" fmla="*/ 14 w 100"/>
                  <a:gd name="T27" fmla="*/ 46 h 137"/>
                  <a:gd name="T28" fmla="*/ 20 w 100"/>
                  <a:gd name="T29" fmla="*/ 44 h 137"/>
                  <a:gd name="T30" fmla="*/ 25 w 100"/>
                  <a:gd name="T31" fmla="*/ 40 h 137"/>
                  <a:gd name="T32" fmla="*/ 27 w 100"/>
                  <a:gd name="T33" fmla="*/ 33 h 137"/>
                  <a:gd name="T34" fmla="*/ 30 w 100"/>
                  <a:gd name="T35" fmla="*/ 27 h 137"/>
                  <a:gd name="T36" fmla="*/ 34 w 100"/>
                  <a:gd name="T37" fmla="*/ 24 h 137"/>
                  <a:gd name="T38" fmla="*/ 41 w 100"/>
                  <a:gd name="T39" fmla="*/ 23 h 137"/>
                  <a:gd name="T40" fmla="*/ 52 w 100"/>
                  <a:gd name="T41" fmla="*/ 27 h 137"/>
                  <a:gd name="T42" fmla="*/ 57 w 100"/>
                  <a:gd name="T43" fmla="*/ 36 h 137"/>
                  <a:gd name="T44" fmla="*/ 54 w 100"/>
                  <a:gd name="T45" fmla="*/ 47 h 137"/>
                  <a:gd name="T46" fmla="*/ 42 w 100"/>
                  <a:gd name="T47" fmla="*/ 51 h 137"/>
                  <a:gd name="T48" fmla="*/ 38 w 100"/>
                  <a:gd name="T49" fmla="*/ 51 h 137"/>
                  <a:gd name="T50" fmla="*/ 27 w 100"/>
                  <a:gd name="T51" fmla="*/ 55 h 137"/>
                  <a:gd name="T52" fmla="*/ 24 w 100"/>
                  <a:gd name="T53" fmla="*/ 64 h 137"/>
                  <a:gd name="T54" fmla="*/ 29 w 100"/>
                  <a:gd name="T55" fmla="*/ 73 h 137"/>
                  <a:gd name="T56" fmla="*/ 39 w 100"/>
                  <a:gd name="T57" fmla="*/ 76 h 137"/>
                  <a:gd name="T58" fmla="*/ 44 w 100"/>
                  <a:gd name="T59" fmla="*/ 76 h 137"/>
                  <a:gd name="T60" fmla="*/ 49 w 100"/>
                  <a:gd name="T61" fmla="*/ 75 h 137"/>
                  <a:gd name="T62" fmla="*/ 63 w 100"/>
                  <a:gd name="T63" fmla="*/ 80 h 137"/>
                  <a:gd name="T64" fmla="*/ 69 w 100"/>
                  <a:gd name="T65" fmla="*/ 94 h 137"/>
                  <a:gd name="T66" fmla="*/ 68 w 100"/>
                  <a:gd name="T67" fmla="*/ 105 h 137"/>
                  <a:gd name="T68" fmla="*/ 61 w 100"/>
                  <a:gd name="T69" fmla="*/ 112 h 137"/>
                  <a:gd name="T70" fmla="*/ 52 w 100"/>
                  <a:gd name="T71" fmla="*/ 114 h 137"/>
                  <a:gd name="T72" fmla="*/ 39 w 100"/>
                  <a:gd name="T73" fmla="*/ 109 h 137"/>
                  <a:gd name="T74" fmla="*/ 28 w 100"/>
                  <a:gd name="T75" fmla="*/ 92 h 137"/>
                  <a:gd name="T76" fmla="*/ 23 w 100"/>
                  <a:gd name="T77" fmla="*/ 87 h 137"/>
                  <a:gd name="T78" fmla="*/ 17 w 100"/>
                  <a:gd name="T79" fmla="*/ 85 h 137"/>
                  <a:gd name="T80" fmla="*/ 7 w 100"/>
                  <a:gd name="T81" fmla="*/ 89 h 137"/>
                  <a:gd name="T82" fmla="*/ 4 w 100"/>
                  <a:gd name="T83" fmla="*/ 99 h 137"/>
                  <a:gd name="T84" fmla="*/ 8 w 100"/>
                  <a:gd name="T85" fmla="*/ 111 h 137"/>
                  <a:gd name="T86" fmla="*/ 18 w 100"/>
                  <a:gd name="T87" fmla="*/ 123 h 137"/>
                  <a:gd name="T88" fmla="*/ 34 w 100"/>
                  <a:gd name="T89" fmla="*/ 133 h 137"/>
                  <a:gd name="T90" fmla="*/ 55 w 100"/>
                  <a:gd name="T91" fmla="*/ 137 h 137"/>
                  <a:gd name="T92" fmla="*/ 74 w 100"/>
                  <a:gd name="T93" fmla="*/ 134 h 137"/>
                  <a:gd name="T94" fmla="*/ 89 w 100"/>
                  <a:gd name="T95" fmla="*/ 124 h 137"/>
                  <a:gd name="T96" fmla="*/ 98 w 100"/>
                  <a:gd name="T97" fmla="*/ 110 h 137"/>
                  <a:gd name="T98" fmla="*/ 99 w 100"/>
                  <a:gd name="T99" fmla="*/ 93 h 137"/>
                  <a:gd name="T100" fmla="*/ 95 w 100"/>
                  <a:gd name="T101" fmla="*/ 80 h 137"/>
                  <a:gd name="T102" fmla="*/ 86 w 100"/>
                  <a:gd name="T103" fmla="*/ 68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0" h="137">
                    <a:moveTo>
                      <a:pt x="86" y="68"/>
                    </a:moveTo>
                    <a:cubicBezTo>
                      <a:pt x="83" y="66"/>
                      <a:pt x="80" y="63"/>
                      <a:pt x="77" y="61"/>
                    </a:cubicBezTo>
                    <a:cubicBezTo>
                      <a:pt x="80" y="58"/>
                      <a:pt x="82" y="55"/>
                      <a:pt x="84" y="51"/>
                    </a:cubicBezTo>
                    <a:cubicBezTo>
                      <a:pt x="86" y="47"/>
                      <a:pt x="87" y="41"/>
                      <a:pt x="86" y="35"/>
                    </a:cubicBezTo>
                    <a:cubicBezTo>
                      <a:pt x="86" y="30"/>
                      <a:pt x="84" y="25"/>
                      <a:pt x="82" y="21"/>
                    </a:cubicBezTo>
                    <a:cubicBezTo>
                      <a:pt x="79" y="17"/>
                      <a:pt x="76" y="13"/>
                      <a:pt x="72" y="10"/>
                    </a:cubicBezTo>
                    <a:cubicBezTo>
                      <a:pt x="68" y="6"/>
                      <a:pt x="63" y="4"/>
                      <a:pt x="58" y="2"/>
                    </a:cubicBezTo>
                    <a:cubicBezTo>
                      <a:pt x="53" y="1"/>
                      <a:pt x="47" y="0"/>
                      <a:pt x="41" y="0"/>
                    </a:cubicBezTo>
                    <a:cubicBezTo>
                      <a:pt x="34" y="0"/>
                      <a:pt x="28" y="1"/>
                      <a:pt x="23" y="3"/>
                    </a:cubicBezTo>
                    <a:cubicBezTo>
                      <a:pt x="17" y="5"/>
                      <a:pt x="13" y="7"/>
                      <a:pt x="10" y="11"/>
                    </a:cubicBezTo>
                    <a:cubicBezTo>
                      <a:pt x="6" y="14"/>
                      <a:pt x="4" y="17"/>
                      <a:pt x="2" y="21"/>
                    </a:cubicBezTo>
                    <a:cubicBezTo>
                      <a:pt x="0" y="25"/>
                      <a:pt x="0" y="29"/>
                      <a:pt x="0" y="32"/>
                    </a:cubicBezTo>
                    <a:cubicBezTo>
                      <a:pt x="1" y="36"/>
                      <a:pt x="2" y="39"/>
                      <a:pt x="5" y="42"/>
                    </a:cubicBezTo>
                    <a:cubicBezTo>
                      <a:pt x="8" y="44"/>
                      <a:pt x="11" y="46"/>
                      <a:pt x="14" y="46"/>
                    </a:cubicBezTo>
                    <a:cubicBezTo>
                      <a:pt x="16" y="46"/>
                      <a:pt x="19" y="45"/>
                      <a:pt x="20" y="44"/>
                    </a:cubicBezTo>
                    <a:cubicBezTo>
                      <a:pt x="22" y="43"/>
                      <a:pt x="24" y="42"/>
                      <a:pt x="25" y="40"/>
                    </a:cubicBezTo>
                    <a:cubicBezTo>
                      <a:pt x="25" y="38"/>
                      <a:pt x="26" y="35"/>
                      <a:pt x="27" y="33"/>
                    </a:cubicBezTo>
                    <a:cubicBezTo>
                      <a:pt x="28" y="30"/>
                      <a:pt x="29" y="28"/>
                      <a:pt x="30" y="27"/>
                    </a:cubicBezTo>
                    <a:cubicBezTo>
                      <a:pt x="31" y="26"/>
                      <a:pt x="32" y="25"/>
                      <a:pt x="34" y="24"/>
                    </a:cubicBezTo>
                    <a:cubicBezTo>
                      <a:pt x="36" y="23"/>
                      <a:pt x="38" y="23"/>
                      <a:pt x="41" y="23"/>
                    </a:cubicBezTo>
                    <a:cubicBezTo>
                      <a:pt x="46" y="23"/>
                      <a:pt x="49" y="24"/>
                      <a:pt x="52" y="27"/>
                    </a:cubicBezTo>
                    <a:cubicBezTo>
                      <a:pt x="55" y="29"/>
                      <a:pt x="57" y="32"/>
                      <a:pt x="57" y="36"/>
                    </a:cubicBezTo>
                    <a:cubicBezTo>
                      <a:pt x="58" y="41"/>
                      <a:pt x="56" y="45"/>
                      <a:pt x="54" y="47"/>
                    </a:cubicBezTo>
                    <a:cubicBezTo>
                      <a:pt x="51" y="50"/>
                      <a:pt x="47" y="51"/>
                      <a:pt x="42" y="51"/>
                    </a:cubicBezTo>
                    <a:cubicBezTo>
                      <a:pt x="38" y="51"/>
                      <a:pt x="38" y="51"/>
                      <a:pt x="38" y="51"/>
                    </a:cubicBezTo>
                    <a:cubicBezTo>
                      <a:pt x="34" y="51"/>
                      <a:pt x="30" y="53"/>
                      <a:pt x="27" y="55"/>
                    </a:cubicBezTo>
                    <a:cubicBezTo>
                      <a:pt x="25" y="57"/>
                      <a:pt x="24" y="60"/>
                      <a:pt x="24" y="64"/>
                    </a:cubicBezTo>
                    <a:cubicBezTo>
                      <a:pt x="25" y="68"/>
                      <a:pt x="26" y="71"/>
                      <a:pt x="29" y="73"/>
                    </a:cubicBezTo>
                    <a:cubicBezTo>
                      <a:pt x="31" y="75"/>
                      <a:pt x="35" y="76"/>
                      <a:pt x="39" y="76"/>
                    </a:cubicBezTo>
                    <a:cubicBezTo>
                      <a:pt x="39" y="76"/>
                      <a:pt x="41" y="76"/>
                      <a:pt x="44" y="76"/>
                    </a:cubicBezTo>
                    <a:cubicBezTo>
                      <a:pt x="46" y="75"/>
                      <a:pt x="48" y="75"/>
                      <a:pt x="49" y="75"/>
                    </a:cubicBezTo>
                    <a:cubicBezTo>
                      <a:pt x="55" y="75"/>
                      <a:pt x="59" y="77"/>
                      <a:pt x="63" y="80"/>
                    </a:cubicBezTo>
                    <a:cubicBezTo>
                      <a:pt x="66" y="84"/>
                      <a:pt x="69" y="88"/>
                      <a:pt x="69" y="94"/>
                    </a:cubicBezTo>
                    <a:cubicBezTo>
                      <a:pt x="70" y="98"/>
                      <a:pt x="69" y="102"/>
                      <a:pt x="68" y="105"/>
                    </a:cubicBezTo>
                    <a:cubicBezTo>
                      <a:pt x="66" y="108"/>
                      <a:pt x="64" y="110"/>
                      <a:pt x="61" y="112"/>
                    </a:cubicBezTo>
                    <a:cubicBezTo>
                      <a:pt x="58" y="113"/>
                      <a:pt x="56" y="114"/>
                      <a:pt x="52" y="114"/>
                    </a:cubicBezTo>
                    <a:cubicBezTo>
                      <a:pt x="47" y="114"/>
                      <a:pt x="43" y="113"/>
                      <a:pt x="39" y="109"/>
                    </a:cubicBezTo>
                    <a:cubicBezTo>
                      <a:pt x="36" y="106"/>
                      <a:pt x="32" y="100"/>
                      <a:pt x="28" y="92"/>
                    </a:cubicBezTo>
                    <a:cubicBezTo>
                      <a:pt x="27" y="90"/>
                      <a:pt x="26" y="88"/>
                      <a:pt x="23" y="87"/>
                    </a:cubicBezTo>
                    <a:cubicBezTo>
                      <a:pt x="21" y="86"/>
                      <a:pt x="19" y="85"/>
                      <a:pt x="17" y="85"/>
                    </a:cubicBezTo>
                    <a:cubicBezTo>
                      <a:pt x="13" y="85"/>
                      <a:pt x="9" y="86"/>
                      <a:pt x="7" y="89"/>
                    </a:cubicBezTo>
                    <a:cubicBezTo>
                      <a:pt x="4" y="92"/>
                      <a:pt x="3" y="95"/>
                      <a:pt x="4" y="99"/>
                    </a:cubicBezTo>
                    <a:cubicBezTo>
                      <a:pt x="4" y="103"/>
                      <a:pt x="6" y="106"/>
                      <a:pt x="8" y="111"/>
                    </a:cubicBezTo>
                    <a:cubicBezTo>
                      <a:pt x="11" y="115"/>
                      <a:pt x="14" y="119"/>
                      <a:pt x="18" y="123"/>
                    </a:cubicBezTo>
                    <a:cubicBezTo>
                      <a:pt x="23" y="127"/>
                      <a:pt x="28" y="131"/>
                      <a:pt x="34" y="133"/>
                    </a:cubicBezTo>
                    <a:cubicBezTo>
                      <a:pt x="40" y="136"/>
                      <a:pt x="47" y="137"/>
                      <a:pt x="55" y="137"/>
                    </a:cubicBezTo>
                    <a:cubicBezTo>
                      <a:pt x="62" y="137"/>
                      <a:pt x="69" y="136"/>
                      <a:pt x="74" y="134"/>
                    </a:cubicBezTo>
                    <a:cubicBezTo>
                      <a:pt x="80" y="132"/>
                      <a:pt x="85" y="128"/>
                      <a:pt x="89" y="124"/>
                    </a:cubicBezTo>
                    <a:cubicBezTo>
                      <a:pt x="93" y="120"/>
                      <a:pt x="96" y="115"/>
                      <a:pt x="98" y="110"/>
                    </a:cubicBezTo>
                    <a:cubicBezTo>
                      <a:pt x="99" y="105"/>
                      <a:pt x="100" y="99"/>
                      <a:pt x="99" y="93"/>
                    </a:cubicBezTo>
                    <a:cubicBezTo>
                      <a:pt x="99" y="88"/>
                      <a:pt x="97" y="84"/>
                      <a:pt x="95" y="80"/>
                    </a:cubicBezTo>
                    <a:cubicBezTo>
                      <a:pt x="93" y="75"/>
                      <a:pt x="90" y="72"/>
                      <a:pt x="86" y="68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616" name="Freeform 135">
                <a:extLst>
                  <a:ext uri="{FF2B5EF4-FFF2-40B4-BE49-F238E27FC236}">
                    <a16:creationId xmlns:a16="http://schemas.microsoft.com/office/drawing/2014/main" id="{AAE06DCD-B075-41ED-884E-FD3ECA8608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187" y="5028653"/>
                <a:ext cx="397579" cy="361435"/>
              </a:xfrm>
              <a:custGeom>
                <a:avLst/>
                <a:gdLst>
                  <a:gd name="T0" fmla="*/ 311 w 349"/>
                  <a:gd name="T1" fmla="*/ 317 h 317"/>
                  <a:gd name="T2" fmla="*/ 74 w 349"/>
                  <a:gd name="T3" fmla="*/ 317 h 317"/>
                  <a:gd name="T4" fmla="*/ 30 w 349"/>
                  <a:gd name="T5" fmla="*/ 277 h 317"/>
                  <a:gd name="T6" fmla="*/ 3 w 349"/>
                  <a:gd name="T7" fmla="*/ 40 h 317"/>
                  <a:gd name="T8" fmla="*/ 38 w 349"/>
                  <a:gd name="T9" fmla="*/ 0 h 317"/>
                  <a:gd name="T10" fmla="*/ 275 w 349"/>
                  <a:gd name="T11" fmla="*/ 0 h 317"/>
                  <a:gd name="T12" fmla="*/ 319 w 349"/>
                  <a:gd name="T13" fmla="*/ 40 h 317"/>
                  <a:gd name="T14" fmla="*/ 346 w 349"/>
                  <a:gd name="T15" fmla="*/ 277 h 317"/>
                  <a:gd name="T16" fmla="*/ 311 w 349"/>
                  <a:gd name="T17" fmla="*/ 317 h 3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9" h="317">
                    <a:moveTo>
                      <a:pt x="311" y="317"/>
                    </a:moveTo>
                    <a:cubicBezTo>
                      <a:pt x="74" y="317"/>
                      <a:pt x="74" y="317"/>
                      <a:pt x="74" y="317"/>
                    </a:cubicBezTo>
                    <a:cubicBezTo>
                      <a:pt x="52" y="317"/>
                      <a:pt x="32" y="299"/>
                      <a:pt x="30" y="277"/>
                    </a:cubicBezTo>
                    <a:cubicBezTo>
                      <a:pt x="3" y="40"/>
                      <a:pt x="3" y="40"/>
                      <a:pt x="3" y="40"/>
                    </a:cubicBezTo>
                    <a:cubicBezTo>
                      <a:pt x="0" y="18"/>
                      <a:pt x="16" y="0"/>
                      <a:pt x="38" y="0"/>
                    </a:cubicBezTo>
                    <a:cubicBezTo>
                      <a:pt x="275" y="0"/>
                      <a:pt x="275" y="0"/>
                      <a:pt x="275" y="0"/>
                    </a:cubicBezTo>
                    <a:cubicBezTo>
                      <a:pt x="297" y="0"/>
                      <a:pt x="317" y="18"/>
                      <a:pt x="319" y="40"/>
                    </a:cubicBezTo>
                    <a:cubicBezTo>
                      <a:pt x="346" y="277"/>
                      <a:pt x="346" y="277"/>
                      <a:pt x="346" y="277"/>
                    </a:cubicBezTo>
                    <a:cubicBezTo>
                      <a:pt x="349" y="299"/>
                      <a:pt x="333" y="317"/>
                      <a:pt x="311" y="317"/>
                    </a:cubicBezTo>
                    <a:close/>
                  </a:path>
                </a:pathLst>
              </a:custGeom>
              <a:solidFill>
                <a:srgbClr val="E5E6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617" name="Freeform 136">
                <a:extLst>
                  <a:ext uri="{FF2B5EF4-FFF2-40B4-BE49-F238E27FC236}">
                    <a16:creationId xmlns:a16="http://schemas.microsoft.com/office/drawing/2014/main" id="{9A7E792B-FB76-4631-AAAB-0080144319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35391" y="5042508"/>
                <a:ext cx="346376" cy="347580"/>
              </a:xfrm>
              <a:custGeom>
                <a:avLst/>
                <a:gdLst>
                  <a:gd name="T0" fmla="*/ 274 w 304"/>
                  <a:gd name="T1" fmla="*/ 28 h 305"/>
                  <a:gd name="T2" fmla="*/ 301 w 304"/>
                  <a:gd name="T3" fmla="*/ 265 h 305"/>
                  <a:gd name="T4" fmla="*/ 266 w 304"/>
                  <a:gd name="T5" fmla="*/ 305 h 305"/>
                  <a:gd name="T6" fmla="*/ 29 w 304"/>
                  <a:gd name="T7" fmla="*/ 305 h 305"/>
                  <a:gd name="T8" fmla="*/ 0 w 304"/>
                  <a:gd name="T9" fmla="*/ 293 h 305"/>
                  <a:gd name="T10" fmla="*/ 259 w 304"/>
                  <a:gd name="T11" fmla="*/ 0 h 305"/>
                  <a:gd name="T12" fmla="*/ 274 w 304"/>
                  <a:gd name="T13" fmla="*/ 28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4" h="305">
                    <a:moveTo>
                      <a:pt x="274" y="28"/>
                    </a:moveTo>
                    <a:cubicBezTo>
                      <a:pt x="301" y="265"/>
                      <a:pt x="301" y="265"/>
                      <a:pt x="301" y="265"/>
                    </a:cubicBezTo>
                    <a:cubicBezTo>
                      <a:pt x="304" y="287"/>
                      <a:pt x="288" y="305"/>
                      <a:pt x="266" y="305"/>
                    </a:cubicBezTo>
                    <a:cubicBezTo>
                      <a:pt x="29" y="305"/>
                      <a:pt x="29" y="305"/>
                      <a:pt x="29" y="305"/>
                    </a:cubicBezTo>
                    <a:cubicBezTo>
                      <a:pt x="18" y="305"/>
                      <a:pt x="8" y="300"/>
                      <a:pt x="0" y="293"/>
                    </a:cubicBezTo>
                    <a:cubicBezTo>
                      <a:pt x="259" y="0"/>
                      <a:pt x="259" y="0"/>
                      <a:pt x="259" y="0"/>
                    </a:cubicBezTo>
                    <a:cubicBezTo>
                      <a:pt x="268" y="7"/>
                      <a:pt x="273" y="17"/>
                      <a:pt x="274" y="28"/>
                    </a:cubicBezTo>
                    <a:close/>
                  </a:path>
                </a:pathLst>
              </a:custGeom>
              <a:solidFill>
                <a:srgbClr val="DED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618" name="Freeform 137">
                <a:extLst>
                  <a:ext uri="{FF2B5EF4-FFF2-40B4-BE49-F238E27FC236}">
                    <a16:creationId xmlns:a16="http://schemas.microsoft.com/office/drawing/2014/main" id="{377887C2-6B28-4D2C-90DC-DD824A1633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61294" y="5131059"/>
                <a:ext cx="121081" cy="155417"/>
              </a:xfrm>
              <a:custGeom>
                <a:avLst/>
                <a:gdLst>
                  <a:gd name="T0" fmla="*/ 100 w 106"/>
                  <a:gd name="T1" fmla="*/ 112 h 136"/>
                  <a:gd name="T2" fmla="*/ 87 w 106"/>
                  <a:gd name="T3" fmla="*/ 109 h 136"/>
                  <a:gd name="T4" fmla="*/ 47 w 106"/>
                  <a:gd name="T5" fmla="*/ 109 h 136"/>
                  <a:gd name="T6" fmla="*/ 48 w 106"/>
                  <a:gd name="T7" fmla="*/ 108 h 136"/>
                  <a:gd name="T8" fmla="*/ 63 w 106"/>
                  <a:gd name="T9" fmla="*/ 92 h 136"/>
                  <a:gd name="T10" fmla="*/ 81 w 106"/>
                  <a:gd name="T11" fmla="*/ 76 h 136"/>
                  <a:gd name="T12" fmla="*/ 91 w 106"/>
                  <a:gd name="T13" fmla="*/ 61 h 136"/>
                  <a:gd name="T14" fmla="*/ 94 w 106"/>
                  <a:gd name="T15" fmla="*/ 40 h 136"/>
                  <a:gd name="T16" fmla="*/ 89 w 106"/>
                  <a:gd name="T17" fmla="*/ 25 h 136"/>
                  <a:gd name="T18" fmla="*/ 80 w 106"/>
                  <a:gd name="T19" fmla="*/ 13 h 136"/>
                  <a:gd name="T20" fmla="*/ 68 w 106"/>
                  <a:gd name="T21" fmla="*/ 5 h 136"/>
                  <a:gd name="T22" fmla="*/ 43 w 106"/>
                  <a:gd name="T23" fmla="*/ 0 h 136"/>
                  <a:gd name="T24" fmla="*/ 23 w 106"/>
                  <a:gd name="T25" fmla="*/ 4 h 136"/>
                  <a:gd name="T26" fmla="*/ 9 w 106"/>
                  <a:gd name="T27" fmla="*/ 13 h 136"/>
                  <a:gd name="T28" fmla="*/ 2 w 106"/>
                  <a:gd name="T29" fmla="*/ 26 h 136"/>
                  <a:gd name="T30" fmla="*/ 0 w 106"/>
                  <a:gd name="T31" fmla="*/ 40 h 136"/>
                  <a:gd name="T32" fmla="*/ 5 w 106"/>
                  <a:gd name="T33" fmla="*/ 50 h 136"/>
                  <a:gd name="T34" fmla="*/ 15 w 106"/>
                  <a:gd name="T35" fmla="*/ 53 h 136"/>
                  <a:gd name="T36" fmla="*/ 24 w 106"/>
                  <a:gd name="T37" fmla="*/ 49 h 136"/>
                  <a:gd name="T38" fmla="*/ 29 w 106"/>
                  <a:gd name="T39" fmla="*/ 39 h 136"/>
                  <a:gd name="T40" fmla="*/ 30 w 106"/>
                  <a:gd name="T41" fmla="*/ 33 h 136"/>
                  <a:gd name="T42" fmla="*/ 45 w 106"/>
                  <a:gd name="T43" fmla="*/ 24 h 136"/>
                  <a:gd name="T44" fmla="*/ 54 w 106"/>
                  <a:gd name="T45" fmla="*/ 26 h 136"/>
                  <a:gd name="T46" fmla="*/ 61 w 106"/>
                  <a:gd name="T47" fmla="*/ 32 h 136"/>
                  <a:gd name="T48" fmla="*/ 64 w 106"/>
                  <a:gd name="T49" fmla="*/ 40 h 136"/>
                  <a:gd name="T50" fmla="*/ 63 w 106"/>
                  <a:gd name="T51" fmla="*/ 50 h 136"/>
                  <a:gd name="T52" fmla="*/ 57 w 106"/>
                  <a:gd name="T53" fmla="*/ 59 h 136"/>
                  <a:gd name="T54" fmla="*/ 47 w 106"/>
                  <a:gd name="T55" fmla="*/ 69 h 136"/>
                  <a:gd name="T56" fmla="*/ 34 w 106"/>
                  <a:gd name="T57" fmla="*/ 81 h 136"/>
                  <a:gd name="T58" fmla="*/ 15 w 106"/>
                  <a:gd name="T59" fmla="*/ 102 h 136"/>
                  <a:gd name="T60" fmla="*/ 11 w 106"/>
                  <a:gd name="T61" fmla="*/ 111 h 136"/>
                  <a:gd name="T62" fmla="*/ 9 w 106"/>
                  <a:gd name="T63" fmla="*/ 120 h 136"/>
                  <a:gd name="T64" fmla="*/ 15 w 106"/>
                  <a:gd name="T65" fmla="*/ 131 h 136"/>
                  <a:gd name="T66" fmla="*/ 28 w 106"/>
                  <a:gd name="T67" fmla="*/ 136 h 136"/>
                  <a:gd name="T68" fmla="*/ 92 w 106"/>
                  <a:gd name="T69" fmla="*/ 136 h 136"/>
                  <a:gd name="T70" fmla="*/ 103 w 106"/>
                  <a:gd name="T71" fmla="*/ 132 h 136"/>
                  <a:gd name="T72" fmla="*/ 106 w 106"/>
                  <a:gd name="T73" fmla="*/ 122 h 136"/>
                  <a:gd name="T74" fmla="*/ 100 w 106"/>
                  <a:gd name="T75" fmla="*/ 112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06" h="136">
                    <a:moveTo>
                      <a:pt x="100" y="112"/>
                    </a:moveTo>
                    <a:cubicBezTo>
                      <a:pt x="96" y="110"/>
                      <a:pt x="92" y="109"/>
                      <a:pt x="87" y="109"/>
                    </a:cubicBezTo>
                    <a:cubicBezTo>
                      <a:pt x="47" y="109"/>
                      <a:pt x="47" y="109"/>
                      <a:pt x="47" y="109"/>
                    </a:cubicBezTo>
                    <a:cubicBezTo>
                      <a:pt x="47" y="109"/>
                      <a:pt x="47" y="108"/>
                      <a:pt x="48" y="108"/>
                    </a:cubicBezTo>
                    <a:cubicBezTo>
                      <a:pt x="50" y="104"/>
                      <a:pt x="56" y="99"/>
                      <a:pt x="63" y="92"/>
                    </a:cubicBezTo>
                    <a:cubicBezTo>
                      <a:pt x="71" y="85"/>
                      <a:pt x="77" y="79"/>
                      <a:pt x="81" y="76"/>
                    </a:cubicBezTo>
                    <a:cubicBezTo>
                      <a:pt x="84" y="72"/>
                      <a:pt x="87" y="67"/>
                      <a:pt x="91" y="61"/>
                    </a:cubicBezTo>
                    <a:cubicBezTo>
                      <a:pt x="94" y="55"/>
                      <a:pt x="95" y="48"/>
                      <a:pt x="94" y="40"/>
                    </a:cubicBezTo>
                    <a:cubicBezTo>
                      <a:pt x="93" y="35"/>
                      <a:pt x="92" y="30"/>
                      <a:pt x="89" y="25"/>
                    </a:cubicBezTo>
                    <a:cubicBezTo>
                      <a:pt x="87" y="21"/>
                      <a:pt x="84" y="17"/>
                      <a:pt x="80" y="13"/>
                    </a:cubicBezTo>
                    <a:cubicBezTo>
                      <a:pt x="76" y="9"/>
                      <a:pt x="72" y="7"/>
                      <a:pt x="68" y="5"/>
                    </a:cubicBezTo>
                    <a:cubicBezTo>
                      <a:pt x="60" y="2"/>
                      <a:pt x="52" y="0"/>
                      <a:pt x="43" y="0"/>
                    </a:cubicBezTo>
                    <a:cubicBezTo>
                      <a:pt x="35" y="0"/>
                      <a:pt x="28" y="1"/>
                      <a:pt x="23" y="4"/>
                    </a:cubicBezTo>
                    <a:cubicBezTo>
                      <a:pt x="17" y="6"/>
                      <a:pt x="12" y="9"/>
                      <a:pt x="9" y="13"/>
                    </a:cubicBezTo>
                    <a:cubicBezTo>
                      <a:pt x="6" y="17"/>
                      <a:pt x="3" y="21"/>
                      <a:pt x="2" y="26"/>
                    </a:cubicBezTo>
                    <a:cubicBezTo>
                      <a:pt x="0" y="31"/>
                      <a:pt x="0" y="35"/>
                      <a:pt x="0" y="40"/>
                    </a:cubicBezTo>
                    <a:cubicBezTo>
                      <a:pt x="1" y="44"/>
                      <a:pt x="2" y="47"/>
                      <a:pt x="5" y="50"/>
                    </a:cubicBezTo>
                    <a:cubicBezTo>
                      <a:pt x="8" y="52"/>
                      <a:pt x="11" y="53"/>
                      <a:pt x="15" y="53"/>
                    </a:cubicBezTo>
                    <a:cubicBezTo>
                      <a:pt x="19" y="53"/>
                      <a:pt x="22" y="52"/>
                      <a:pt x="24" y="49"/>
                    </a:cubicBezTo>
                    <a:cubicBezTo>
                      <a:pt x="26" y="47"/>
                      <a:pt x="28" y="44"/>
                      <a:pt x="29" y="39"/>
                    </a:cubicBezTo>
                    <a:cubicBezTo>
                      <a:pt x="30" y="34"/>
                      <a:pt x="30" y="33"/>
                      <a:pt x="30" y="33"/>
                    </a:cubicBezTo>
                    <a:cubicBezTo>
                      <a:pt x="34" y="27"/>
                      <a:pt x="38" y="24"/>
                      <a:pt x="45" y="24"/>
                    </a:cubicBezTo>
                    <a:cubicBezTo>
                      <a:pt x="48" y="24"/>
                      <a:pt x="51" y="25"/>
                      <a:pt x="54" y="26"/>
                    </a:cubicBezTo>
                    <a:cubicBezTo>
                      <a:pt x="57" y="27"/>
                      <a:pt x="59" y="29"/>
                      <a:pt x="61" y="32"/>
                    </a:cubicBezTo>
                    <a:cubicBezTo>
                      <a:pt x="63" y="34"/>
                      <a:pt x="64" y="37"/>
                      <a:pt x="64" y="40"/>
                    </a:cubicBezTo>
                    <a:cubicBezTo>
                      <a:pt x="64" y="43"/>
                      <a:pt x="64" y="46"/>
                      <a:pt x="63" y="50"/>
                    </a:cubicBezTo>
                    <a:cubicBezTo>
                      <a:pt x="62" y="53"/>
                      <a:pt x="60" y="56"/>
                      <a:pt x="57" y="59"/>
                    </a:cubicBezTo>
                    <a:cubicBezTo>
                      <a:pt x="54" y="63"/>
                      <a:pt x="51" y="66"/>
                      <a:pt x="47" y="69"/>
                    </a:cubicBezTo>
                    <a:cubicBezTo>
                      <a:pt x="44" y="71"/>
                      <a:pt x="40" y="75"/>
                      <a:pt x="34" y="81"/>
                    </a:cubicBezTo>
                    <a:cubicBezTo>
                      <a:pt x="29" y="87"/>
                      <a:pt x="22" y="94"/>
                      <a:pt x="15" y="102"/>
                    </a:cubicBezTo>
                    <a:cubicBezTo>
                      <a:pt x="14" y="104"/>
                      <a:pt x="12" y="107"/>
                      <a:pt x="11" y="111"/>
                    </a:cubicBezTo>
                    <a:cubicBezTo>
                      <a:pt x="9" y="115"/>
                      <a:pt x="9" y="118"/>
                      <a:pt x="9" y="120"/>
                    </a:cubicBezTo>
                    <a:cubicBezTo>
                      <a:pt x="10" y="125"/>
                      <a:pt x="12" y="128"/>
                      <a:pt x="15" y="131"/>
                    </a:cubicBezTo>
                    <a:cubicBezTo>
                      <a:pt x="18" y="134"/>
                      <a:pt x="23" y="136"/>
                      <a:pt x="28" y="136"/>
                    </a:cubicBezTo>
                    <a:cubicBezTo>
                      <a:pt x="92" y="136"/>
                      <a:pt x="92" y="136"/>
                      <a:pt x="92" y="136"/>
                    </a:cubicBezTo>
                    <a:cubicBezTo>
                      <a:pt x="97" y="136"/>
                      <a:pt x="101" y="134"/>
                      <a:pt x="103" y="132"/>
                    </a:cubicBezTo>
                    <a:cubicBezTo>
                      <a:pt x="105" y="129"/>
                      <a:pt x="106" y="126"/>
                      <a:pt x="106" y="122"/>
                    </a:cubicBezTo>
                    <a:cubicBezTo>
                      <a:pt x="105" y="118"/>
                      <a:pt x="103" y="115"/>
                      <a:pt x="100" y="112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619" name="Freeform 138">
                <a:extLst>
                  <a:ext uri="{FF2B5EF4-FFF2-40B4-BE49-F238E27FC236}">
                    <a16:creationId xmlns:a16="http://schemas.microsoft.com/office/drawing/2014/main" id="{0A2728CE-7F89-46D3-9DF9-5947216E48D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481170" y="5130457"/>
                <a:ext cx="124093" cy="157827"/>
              </a:xfrm>
              <a:custGeom>
                <a:avLst/>
                <a:gdLst>
                  <a:gd name="T0" fmla="*/ 101 w 109"/>
                  <a:gd name="T1" fmla="*/ 86 h 139"/>
                  <a:gd name="T2" fmla="*/ 89 w 109"/>
                  <a:gd name="T3" fmla="*/ 84 h 139"/>
                  <a:gd name="T4" fmla="*/ 88 w 109"/>
                  <a:gd name="T5" fmla="*/ 84 h 139"/>
                  <a:gd name="T6" fmla="*/ 80 w 109"/>
                  <a:gd name="T7" fmla="*/ 18 h 139"/>
                  <a:gd name="T8" fmla="*/ 62 w 109"/>
                  <a:gd name="T9" fmla="*/ 0 h 139"/>
                  <a:gd name="T10" fmla="*/ 53 w 109"/>
                  <a:gd name="T11" fmla="*/ 4 h 139"/>
                  <a:gd name="T12" fmla="*/ 46 w 109"/>
                  <a:gd name="T13" fmla="*/ 13 h 139"/>
                  <a:gd name="T14" fmla="*/ 7 w 109"/>
                  <a:gd name="T15" fmla="*/ 75 h 139"/>
                  <a:gd name="T16" fmla="*/ 4 w 109"/>
                  <a:gd name="T17" fmla="*/ 80 h 139"/>
                  <a:gd name="T18" fmla="*/ 2 w 109"/>
                  <a:gd name="T19" fmla="*/ 84 h 139"/>
                  <a:gd name="T20" fmla="*/ 0 w 109"/>
                  <a:gd name="T21" fmla="*/ 88 h 139"/>
                  <a:gd name="T22" fmla="*/ 0 w 109"/>
                  <a:gd name="T23" fmla="*/ 92 h 139"/>
                  <a:gd name="T24" fmla="*/ 7 w 109"/>
                  <a:gd name="T25" fmla="*/ 105 h 139"/>
                  <a:gd name="T26" fmla="*/ 22 w 109"/>
                  <a:gd name="T27" fmla="*/ 109 h 139"/>
                  <a:gd name="T28" fmla="*/ 63 w 109"/>
                  <a:gd name="T29" fmla="*/ 109 h 139"/>
                  <a:gd name="T30" fmla="*/ 64 w 109"/>
                  <a:gd name="T31" fmla="*/ 123 h 139"/>
                  <a:gd name="T32" fmla="*/ 69 w 109"/>
                  <a:gd name="T33" fmla="*/ 135 h 139"/>
                  <a:gd name="T34" fmla="*/ 80 w 109"/>
                  <a:gd name="T35" fmla="*/ 139 h 139"/>
                  <a:gd name="T36" fmla="*/ 90 w 109"/>
                  <a:gd name="T37" fmla="*/ 135 h 139"/>
                  <a:gd name="T38" fmla="*/ 92 w 109"/>
                  <a:gd name="T39" fmla="*/ 123 h 139"/>
                  <a:gd name="T40" fmla="*/ 91 w 109"/>
                  <a:gd name="T41" fmla="*/ 109 h 139"/>
                  <a:gd name="T42" fmla="*/ 93 w 109"/>
                  <a:gd name="T43" fmla="*/ 109 h 139"/>
                  <a:gd name="T44" fmla="*/ 105 w 109"/>
                  <a:gd name="T45" fmla="*/ 106 h 139"/>
                  <a:gd name="T46" fmla="*/ 108 w 109"/>
                  <a:gd name="T47" fmla="*/ 96 h 139"/>
                  <a:gd name="T48" fmla="*/ 101 w 109"/>
                  <a:gd name="T49" fmla="*/ 86 h 139"/>
                  <a:gd name="T50" fmla="*/ 55 w 109"/>
                  <a:gd name="T51" fmla="*/ 45 h 139"/>
                  <a:gd name="T52" fmla="*/ 60 w 109"/>
                  <a:gd name="T53" fmla="*/ 84 h 139"/>
                  <a:gd name="T54" fmla="*/ 31 w 109"/>
                  <a:gd name="T55" fmla="*/ 84 h 139"/>
                  <a:gd name="T56" fmla="*/ 55 w 109"/>
                  <a:gd name="T57" fmla="*/ 45 h 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09" h="139">
                    <a:moveTo>
                      <a:pt x="101" y="86"/>
                    </a:moveTo>
                    <a:cubicBezTo>
                      <a:pt x="98" y="84"/>
                      <a:pt x="94" y="84"/>
                      <a:pt x="89" y="84"/>
                    </a:cubicBezTo>
                    <a:cubicBezTo>
                      <a:pt x="88" y="84"/>
                      <a:pt x="88" y="84"/>
                      <a:pt x="88" y="84"/>
                    </a:cubicBezTo>
                    <a:cubicBezTo>
                      <a:pt x="80" y="18"/>
                      <a:pt x="80" y="18"/>
                      <a:pt x="80" y="18"/>
                    </a:cubicBezTo>
                    <a:cubicBezTo>
                      <a:pt x="79" y="7"/>
                      <a:pt x="73" y="0"/>
                      <a:pt x="62" y="0"/>
                    </a:cubicBezTo>
                    <a:cubicBezTo>
                      <a:pt x="58" y="0"/>
                      <a:pt x="56" y="1"/>
                      <a:pt x="53" y="4"/>
                    </a:cubicBezTo>
                    <a:cubicBezTo>
                      <a:pt x="51" y="6"/>
                      <a:pt x="49" y="9"/>
                      <a:pt x="46" y="13"/>
                    </a:cubicBezTo>
                    <a:cubicBezTo>
                      <a:pt x="7" y="75"/>
                      <a:pt x="7" y="75"/>
                      <a:pt x="7" y="75"/>
                    </a:cubicBezTo>
                    <a:cubicBezTo>
                      <a:pt x="4" y="80"/>
                      <a:pt x="4" y="80"/>
                      <a:pt x="4" y="80"/>
                    </a:cubicBezTo>
                    <a:cubicBezTo>
                      <a:pt x="3" y="81"/>
                      <a:pt x="3" y="82"/>
                      <a:pt x="2" y="84"/>
                    </a:cubicBezTo>
                    <a:cubicBezTo>
                      <a:pt x="1" y="85"/>
                      <a:pt x="1" y="86"/>
                      <a:pt x="0" y="88"/>
                    </a:cubicBezTo>
                    <a:cubicBezTo>
                      <a:pt x="0" y="89"/>
                      <a:pt x="0" y="91"/>
                      <a:pt x="0" y="92"/>
                    </a:cubicBezTo>
                    <a:cubicBezTo>
                      <a:pt x="1" y="97"/>
                      <a:pt x="3" y="102"/>
                      <a:pt x="7" y="105"/>
                    </a:cubicBezTo>
                    <a:cubicBezTo>
                      <a:pt x="10" y="108"/>
                      <a:pt x="15" y="109"/>
                      <a:pt x="22" y="109"/>
                    </a:cubicBezTo>
                    <a:cubicBezTo>
                      <a:pt x="63" y="109"/>
                      <a:pt x="63" y="109"/>
                      <a:pt x="63" y="109"/>
                    </a:cubicBezTo>
                    <a:cubicBezTo>
                      <a:pt x="64" y="123"/>
                      <a:pt x="64" y="123"/>
                      <a:pt x="64" y="123"/>
                    </a:cubicBezTo>
                    <a:cubicBezTo>
                      <a:pt x="65" y="128"/>
                      <a:pt x="67" y="132"/>
                      <a:pt x="69" y="135"/>
                    </a:cubicBezTo>
                    <a:cubicBezTo>
                      <a:pt x="72" y="137"/>
                      <a:pt x="76" y="139"/>
                      <a:pt x="80" y="139"/>
                    </a:cubicBezTo>
                    <a:cubicBezTo>
                      <a:pt x="84" y="139"/>
                      <a:pt x="88" y="137"/>
                      <a:pt x="90" y="135"/>
                    </a:cubicBezTo>
                    <a:cubicBezTo>
                      <a:pt x="92" y="132"/>
                      <a:pt x="93" y="128"/>
                      <a:pt x="92" y="123"/>
                    </a:cubicBezTo>
                    <a:cubicBezTo>
                      <a:pt x="91" y="109"/>
                      <a:pt x="91" y="109"/>
                      <a:pt x="91" y="109"/>
                    </a:cubicBezTo>
                    <a:cubicBezTo>
                      <a:pt x="93" y="109"/>
                      <a:pt x="93" y="109"/>
                      <a:pt x="93" y="109"/>
                    </a:cubicBezTo>
                    <a:cubicBezTo>
                      <a:pt x="98" y="109"/>
                      <a:pt x="102" y="108"/>
                      <a:pt x="105" y="106"/>
                    </a:cubicBezTo>
                    <a:cubicBezTo>
                      <a:pt x="106" y="105"/>
                      <a:pt x="109" y="102"/>
                      <a:pt x="108" y="96"/>
                    </a:cubicBezTo>
                    <a:cubicBezTo>
                      <a:pt x="107" y="90"/>
                      <a:pt x="104" y="87"/>
                      <a:pt x="101" y="86"/>
                    </a:cubicBezTo>
                    <a:close/>
                    <a:moveTo>
                      <a:pt x="55" y="45"/>
                    </a:moveTo>
                    <a:cubicBezTo>
                      <a:pt x="60" y="84"/>
                      <a:pt x="60" y="84"/>
                      <a:pt x="60" y="84"/>
                    </a:cubicBezTo>
                    <a:cubicBezTo>
                      <a:pt x="31" y="84"/>
                      <a:pt x="31" y="84"/>
                      <a:pt x="31" y="84"/>
                    </a:cubicBezTo>
                    <a:lnTo>
                      <a:pt x="55" y="45"/>
                    </a:ln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620" name="Freeform 139">
                <a:extLst>
                  <a:ext uri="{FF2B5EF4-FFF2-40B4-BE49-F238E27FC236}">
                    <a16:creationId xmlns:a16="http://schemas.microsoft.com/office/drawing/2014/main" id="{BC54A0E5-FFDE-44C7-9EA4-7FAFE13CE7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43210" y="5028653"/>
                <a:ext cx="396374" cy="361435"/>
              </a:xfrm>
              <a:custGeom>
                <a:avLst/>
                <a:gdLst>
                  <a:gd name="T0" fmla="*/ 310 w 348"/>
                  <a:gd name="T1" fmla="*/ 317 h 317"/>
                  <a:gd name="T2" fmla="*/ 73 w 348"/>
                  <a:gd name="T3" fmla="*/ 317 h 317"/>
                  <a:gd name="T4" fmla="*/ 29 w 348"/>
                  <a:gd name="T5" fmla="*/ 277 h 317"/>
                  <a:gd name="T6" fmla="*/ 2 w 348"/>
                  <a:gd name="T7" fmla="*/ 40 h 317"/>
                  <a:gd name="T8" fmla="*/ 37 w 348"/>
                  <a:gd name="T9" fmla="*/ 0 h 317"/>
                  <a:gd name="T10" fmla="*/ 274 w 348"/>
                  <a:gd name="T11" fmla="*/ 0 h 317"/>
                  <a:gd name="T12" fmla="*/ 318 w 348"/>
                  <a:gd name="T13" fmla="*/ 40 h 317"/>
                  <a:gd name="T14" fmla="*/ 345 w 348"/>
                  <a:gd name="T15" fmla="*/ 277 h 317"/>
                  <a:gd name="T16" fmla="*/ 310 w 348"/>
                  <a:gd name="T17" fmla="*/ 317 h 3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8" h="317">
                    <a:moveTo>
                      <a:pt x="310" y="317"/>
                    </a:moveTo>
                    <a:cubicBezTo>
                      <a:pt x="73" y="317"/>
                      <a:pt x="73" y="317"/>
                      <a:pt x="73" y="317"/>
                    </a:cubicBezTo>
                    <a:cubicBezTo>
                      <a:pt x="51" y="317"/>
                      <a:pt x="31" y="299"/>
                      <a:pt x="29" y="277"/>
                    </a:cubicBezTo>
                    <a:cubicBezTo>
                      <a:pt x="2" y="40"/>
                      <a:pt x="2" y="40"/>
                      <a:pt x="2" y="40"/>
                    </a:cubicBezTo>
                    <a:cubicBezTo>
                      <a:pt x="0" y="18"/>
                      <a:pt x="15" y="0"/>
                      <a:pt x="37" y="0"/>
                    </a:cubicBezTo>
                    <a:cubicBezTo>
                      <a:pt x="274" y="0"/>
                      <a:pt x="274" y="0"/>
                      <a:pt x="274" y="0"/>
                    </a:cubicBezTo>
                    <a:cubicBezTo>
                      <a:pt x="296" y="0"/>
                      <a:pt x="316" y="18"/>
                      <a:pt x="318" y="40"/>
                    </a:cubicBezTo>
                    <a:cubicBezTo>
                      <a:pt x="345" y="277"/>
                      <a:pt x="345" y="277"/>
                      <a:pt x="345" y="277"/>
                    </a:cubicBezTo>
                    <a:cubicBezTo>
                      <a:pt x="348" y="299"/>
                      <a:pt x="332" y="317"/>
                      <a:pt x="310" y="317"/>
                    </a:cubicBezTo>
                    <a:close/>
                  </a:path>
                </a:pathLst>
              </a:custGeom>
              <a:solidFill>
                <a:srgbClr val="E5E6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621" name="Freeform 140">
                <a:extLst>
                  <a:ext uri="{FF2B5EF4-FFF2-40B4-BE49-F238E27FC236}">
                    <a16:creationId xmlns:a16="http://schemas.microsoft.com/office/drawing/2014/main" id="{4F1F62DA-92EE-4C9D-AB51-BF080D5DAE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93209" y="5042508"/>
                <a:ext cx="346376" cy="347580"/>
              </a:xfrm>
              <a:custGeom>
                <a:avLst/>
                <a:gdLst>
                  <a:gd name="T0" fmla="*/ 274 w 304"/>
                  <a:gd name="T1" fmla="*/ 28 h 305"/>
                  <a:gd name="T2" fmla="*/ 301 w 304"/>
                  <a:gd name="T3" fmla="*/ 265 h 305"/>
                  <a:gd name="T4" fmla="*/ 266 w 304"/>
                  <a:gd name="T5" fmla="*/ 305 h 305"/>
                  <a:gd name="T6" fmla="*/ 29 w 304"/>
                  <a:gd name="T7" fmla="*/ 305 h 305"/>
                  <a:gd name="T8" fmla="*/ 0 w 304"/>
                  <a:gd name="T9" fmla="*/ 293 h 305"/>
                  <a:gd name="T10" fmla="*/ 260 w 304"/>
                  <a:gd name="T11" fmla="*/ 0 h 305"/>
                  <a:gd name="T12" fmla="*/ 274 w 304"/>
                  <a:gd name="T13" fmla="*/ 28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4" h="305">
                    <a:moveTo>
                      <a:pt x="274" y="28"/>
                    </a:moveTo>
                    <a:cubicBezTo>
                      <a:pt x="301" y="265"/>
                      <a:pt x="301" y="265"/>
                      <a:pt x="301" y="265"/>
                    </a:cubicBezTo>
                    <a:cubicBezTo>
                      <a:pt x="304" y="287"/>
                      <a:pt x="288" y="305"/>
                      <a:pt x="266" y="305"/>
                    </a:cubicBezTo>
                    <a:cubicBezTo>
                      <a:pt x="29" y="305"/>
                      <a:pt x="29" y="305"/>
                      <a:pt x="29" y="305"/>
                    </a:cubicBezTo>
                    <a:cubicBezTo>
                      <a:pt x="18" y="305"/>
                      <a:pt x="8" y="300"/>
                      <a:pt x="0" y="293"/>
                    </a:cubicBezTo>
                    <a:cubicBezTo>
                      <a:pt x="260" y="0"/>
                      <a:pt x="260" y="0"/>
                      <a:pt x="260" y="0"/>
                    </a:cubicBezTo>
                    <a:cubicBezTo>
                      <a:pt x="268" y="7"/>
                      <a:pt x="273" y="17"/>
                      <a:pt x="274" y="28"/>
                    </a:cubicBezTo>
                    <a:close/>
                  </a:path>
                </a:pathLst>
              </a:custGeom>
              <a:solidFill>
                <a:srgbClr val="DED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622" name="Freeform 141">
                <a:extLst>
                  <a:ext uri="{FF2B5EF4-FFF2-40B4-BE49-F238E27FC236}">
                    <a16:creationId xmlns:a16="http://schemas.microsoft.com/office/drawing/2014/main" id="{C113DD3B-9751-4DD2-928E-372326ED61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21521" y="5131059"/>
                <a:ext cx="120478" cy="154212"/>
              </a:xfrm>
              <a:custGeom>
                <a:avLst/>
                <a:gdLst>
                  <a:gd name="T0" fmla="*/ 99 w 106"/>
                  <a:gd name="T1" fmla="*/ 112 h 135"/>
                  <a:gd name="T2" fmla="*/ 87 w 106"/>
                  <a:gd name="T3" fmla="*/ 109 h 135"/>
                  <a:gd name="T4" fmla="*/ 47 w 106"/>
                  <a:gd name="T5" fmla="*/ 109 h 135"/>
                  <a:gd name="T6" fmla="*/ 47 w 106"/>
                  <a:gd name="T7" fmla="*/ 108 h 135"/>
                  <a:gd name="T8" fmla="*/ 63 w 106"/>
                  <a:gd name="T9" fmla="*/ 91 h 135"/>
                  <a:gd name="T10" fmla="*/ 80 w 106"/>
                  <a:gd name="T11" fmla="*/ 75 h 135"/>
                  <a:gd name="T12" fmla="*/ 90 w 106"/>
                  <a:gd name="T13" fmla="*/ 61 h 135"/>
                  <a:gd name="T14" fmla="*/ 94 w 106"/>
                  <a:gd name="T15" fmla="*/ 39 h 135"/>
                  <a:gd name="T16" fmla="*/ 89 w 106"/>
                  <a:gd name="T17" fmla="*/ 25 h 135"/>
                  <a:gd name="T18" fmla="*/ 80 w 106"/>
                  <a:gd name="T19" fmla="*/ 13 h 135"/>
                  <a:gd name="T20" fmla="*/ 67 w 106"/>
                  <a:gd name="T21" fmla="*/ 4 h 135"/>
                  <a:gd name="T22" fmla="*/ 43 w 106"/>
                  <a:gd name="T23" fmla="*/ 0 h 135"/>
                  <a:gd name="T24" fmla="*/ 22 w 106"/>
                  <a:gd name="T25" fmla="*/ 3 h 135"/>
                  <a:gd name="T26" fmla="*/ 9 w 106"/>
                  <a:gd name="T27" fmla="*/ 12 h 135"/>
                  <a:gd name="T28" fmla="*/ 1 w 106"/>
                  <a:gd name="T29" fmla="*/ 25 h 135"/>
                  <a:gd name="T30" fmla="*/ 0 w 106"/>
                  <a:gd name="T31" fmla="*/ 39 h 135"/>
                  <a:gd name="T32" fmla="*/ 5 w 106"/>
                  <a:gd name="T33" fmla="*/ 49 h 135"/>
                  <a:gd name="T34" fmla="*/ 15 w 106"/>
                  <a:gd name="T35" fmla="*/ 53 h 135"/>
                  <a:gd name="T36" fmla="*/ 24 w 106"/>
                  <a:gd name="T37" fmla="*/ 49 h 135"/>
                  <a:gd name="T38" fmla="*/ 28 w 106"/>
                  <a:gd name="T39" fmla="*/ 39 h 135"/>
                  <a:gd name="T40" fmla="*/ 30 w 106"/>
                  <a:gd name="T41" fmla="*/ 32 h 135"/>
                  <a:gd name="T42" fmla="*/ 45 w 106"/>
                  <a:gd name="T43" fmla="*/ 23 h 135"/>
                  <a:gd name="T44" fmla="*/ 54 w 106"/>
                  <a:gd name="T45" fmla="*/ 26 h 135"/>
                  <a:gd name="T46" fmla="*/ 61 w 106"/>
                  <a:gd name="T47" fmla="*/ 31 h 135"/>
                  <a:gd name="T48" fmla="*/ 64 w 106"/>
                  <a:gd name="T49" fmla="*/ 40 h 135"/>
                  <a:gd name="T50" fmla="*/ 63 w 106"/>
                  <a:gd name="T51" fmla="*/ 49 h 135"/>
                  <a:gd name="T52" fmla="*/ 57 w 106"/>
                  <a:gd name="T53" fmla="*/ 59 h 135"/>
                  <a:gd name="T54" fmla="*/ 47 w 106"/>
                  <a:gd name="T55" fmla="*/ 69 h 135"/>
                  <a:gd name="T56" fmla="*/ 34 w 106"/>
                  <a:gd name="T57" fmla="*/ 80 h 135"/>
                  <a:gd name="T58" fmla="*/ 15 w 106"/>
                  <a:gd name="T59" fmla="*/ 101 h 135"/>
                  <a:gd name="T60" fmla="*/ 10 w 106"/>
                  <a:gd name="T61" fmla="*/ 110 h 135"/>
                  <a:gd name="T62" fmla="*/ 9 w 106"/>
                  <a:gd name="T63" fmla="*/ 120 h 135"/>
                  <a:gd name="T64" fmla="*/ 15 w 106"/>
                  <a:gd name="T65" fmla="*/ 131 h 135"/>
                  <a:gd name="T66" fmla="*/ 28 w 106"/>
                  <a:gd name="T67" fmla="*/ 135 h 135"/>
                  <a:gd name="T68" fmla="*/ 92 w 106"/>
                  <a:gd name="T69" fmla="*/ 135 h 135"/>
                  <a:gd name="T70" fmla="*/ 103 w 106"/>
                  <a:gd name="T71" fmla="*/ 131 h 135"/>
                  <a:gd name="T72" fmla="*/ 105 w 106"/>
                  <a:gd name="T73" fmla="*/ 122 h 135"/>
                  <a:gd name="T74" fmla="*/ 99 w 106"/>
                  <a:gd name="T75" fmla="*/ 112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06" h="135">
                    <a:moveTo>
                      <a:pt x="99" y="112"/>
                    </a:moveTo>
                    <a:cubicBezTo>
                      <a:pt x="96" y="110"/>
                      <a:pt x="92" y="109"/>
                      <a:pt x="87" y="109"/>
                    </a:cubicBezTo>
                    <a:cubicBezTo>
                      <a:pt x="47" y="109"/>
                      <a:pt x="47" y="109"/>
                      <a:pt x="47" y="109"/>
                    </a:cubicBezTo>
                    <a:cubicBezTo>
                      <a:pt x="47" y="108"/>
                      <a:pt x="47" y="108"/>
                      <a:pt x="47" y="108"/>
                    </a:cubicBezTo>
                    <a:cubicBezTo>
                      <a:pt x="50" y="104"/>
                      <a:pt x="55" y="98"/>
                      <a:pt x="63" y="91"/>
                    </a:cubicBezTo>
                    <a:cubicBezTo>
                      <a:pt x="71" y="84"/>
                      <a:pt x="77" y="79"/>
                      <a:pt x="80" y="75"/>
                    </a:cubicBezTo>
                    <a:cubicBezTo>
                      <a:pt x="84" y="72"/>
                      <a:pt x="87" y="67"/>
                      <a:pt x="90" y="61"/>
                    </a:cubicBezTo>
                    <a:cubicBezTo>
                      <a:pt x="93" y="54"/>
                      <a:pt x="95" y="47"/>
                      <a:pt x="94" y="39"/>
                    </a:cubicBezTo>
                    <a:cubicBezTo>
                      <a:pt x="93" y="34"/>
                      <a:pt x="92" y="30"/>
                      <a:pt x="89" y="25"/>
                    </a:cubicBezTo>
                    <a:cubicBezTo>
                      <a:pt x="87" y="20"/>
                      <a:pt x="84" y="16"/>
                      <a:pt x="80" y="13"/>
                    </a:cubicBezTo>
                    <a:cubicBezTo>
                      <a:pt x="76" y="9"/>
                      <a:pt x="72" y="6"/>
                      <a:pt x="67" y="4"/>
                    </a:cubicBezTo>
                    <a:cubicBezTo>
                      <a:pt x="60" y="1"/>
                      <a:pt x="52" y="0"/>
                      <a:pt x="43" y="0"/>
                    </a:cubicBezTo>
                    <a:cubicBezTo>
                      <a:pt x="35" y="0"/>
                      <a:pt x="28" y="1"/>
                      <a:pt x="22" y="3"/>
                    </a:cubicBezTo>
                    <a:cubicBezTo>
                      <a:pt x="17" y="5"/>
                      <a:pt x="12" y="9"/>
                      <a:pt x="9" y="12"/>
                    </a:cubicBezTo>
                    <a:cubicBezTo>
                      <a:pt x="5" y="16"/>
                      <a:pt x="3" y="21"/>
                      <a:pt x="1" y="25"/>
                    </a:cubicBezTo>
                    <a:cubicBezTo>
                      <a:pt x="0" y="30"/>
                      <a:pt x="0" y="35"/>
                      <a:pt x="0" y="39"/>
                    </a:cubicBezTo>
                    <a:cubicBezTo>
                      <a:pt x="1" y="43"/>
                      <a:pt x="2" y="47"/>
                      <a:pt x="5" y="49"/>
                    </a:cubicBezTo>
                    <a:cubicBezTo>
                      <a:pt x="8" y="52"/>
                      <a:pt x="11" y="53"/>
                      <a:pt x="15" y="53"/>
                    </a:cubicBezTo>
                    <a:cubicBezTo>
                      <a:pt x="19" y="53"/>
                      <a:pt x="22" y="52"/>
                      <a:pt x="24" y="49"/>
                    </a:cubicBezTo>
                    <a:cubicBezTo>
                      <a:pt x="26" y="46"/>
                      <a:pt x="27" y="43"/>
                      <a:pt x="28" y="39"/>
                    </a:cubicBezTo>
                    <a:cubicBezTo>
                      <a:pt x="30" y="34"/>
                      <a:pt x="30" y="32"/>
                      <a:pt x="30" y="32"/>
                    </a:cubicBezTo>
                    <a:cubicBezTo>
                      <a:pt x="33" y="26"/>
                      <a:pt x="38" y="23"/>
                      <a:pt x="45" y="23"/>
                    </a:cubicBezTo>
                    <a:cubicBezTo>
                      <a:pt x="48" y="23"/>
                      <a:pt x="51" y="24"/>
                      <a:pt x="54" y="26"/>
                    </a:cubicBezTo>
                    <a:cubicBezTo>
                      <a:pt x="56" y="27"/>
                      <a:pt x="59" y="29"/>
                      <a:pt x="61" y="31"/>
                    </a:cubicBezTo>
                    <a:cubicBezTo>
                      <a:pt x="62" y="34"/>
                      <a:pt x="63" y="37"/>
                      <a:pt x="64" y="40"/>
                    </a:cubicBezTo>
                    <a:cubicBezTo>
                      <a:pt x="64" y="43"/>
                      <a:pt x="64" y="46"/>
                      <a:pt x="63" y="49"/>
                    </a:cubicBezTo>
                    <a:cubicBezTo>
                      <a:pt x="61" y="53"/>
                      <a:pt x="59" y="56"/>
                      <a:pt x="57" y="59"/>
                    </a:cubicBezTo>
                    <a:cubicBezTo>
                      <a:pt x="54" y="62"/>
                      <a:pt x="51" y="66"/>
                      <a:pt x="47" y="69"/>
                    </a:cubicBezTo>
                    <a:cubicBezTo>
                      <a:pt x="44" y="71"/>
                      <a:pt x="40" y="75"/>
                      <a:pt x="34" y="80"/>
                    </a:cubicBezTo>
                    <a:cubicBezTo>
                      <a:pt x="28" y="86"/>
                      <a:pt x="22" y="93"/>
                      <a:pt x="15" y="101"/>
                    </a:cubicBezTo>
                    <a:cubicBezTo>
                      <a:pt x="13" y="104"/>
                      <a:pt x="12" y="107"/>
                      <a:pt x="10" y="110"/>
                    </a:cubicBezTo>
                    <a:cubicBezTo>
                      <a:pt x="9" y="114"/>
                      <a:pt x="9" y="117"/>
                      <a:pt x="9" y="120"/>
                    </a:cubicBezTo>
                    <a:cubicBezTo>
                      <a:pt x="9" y="124"/>
                      <a:pt x="11" y="128"/>
                      <a:pt x="15" y="131"/>
                    </a:cubicBezTo>
                    <a:cubicBezTo>
                      <a:pt x="18" y="134"/>
                      <a:pt x="22" y="135"/>
                      <a:pt x="28" y="135"/>
                    </a:cubicBezTo>
                    <a:cubicBezTo>
                      <a:pt x="92" y="135"/>
                      <a:pt x="92" y="135"/>
                      <a:pt x="92" y="135"/>
                    </a:cubicBezTo>
                    <a:cubicBezTo>
                      <a:pt x="97" y="135"/>
                      <a:pt x="100" y="134"/>
                      <a:pt x="103" y="131"/>
                    </a:cubicBezTo>
                    <a:cubicBezTo>
                      <a:pt x="105" y="129"/>
                      <a:pt x="106" y="126"/>
                      <a:pt x="105" y="122"/>
                    </a:cubicBezTo>
                    <a:cubicBezTo>
                      <a:pt x="105" y="118"/>
                      <a:pt x="103" y="114"/>
                      <a:pt x="99" y="112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623" name="Freeform 142">
                <a:extLst>
                  <a:ext uri="{FF2B5EF4-FFF2-40B4-BE49-F238E27FC236}">
                    <a16:creationId xmlns:a16="http://schemas.microsoft.com/office/drawing/2014/main" id="{E23FCDAE-7059-401B-853D-CF39A168F3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49228" y="5132264"/>
                <a:ext cx="110238" cy="154815"/>
              </a:xfrm>
              <a:custGeom>
                <a:avLst/>
                <a:gdLst>
                  <a:gd name="T0" fmla="*/ 91 w 97"/>
                  <a:gd name="T1" fmla="*/ 70 h 136"/>
                  <a:gd name="T2" fmla="*/ 80 w 97"/>
                  <a:gd name="T3" fmla="*/ 56 h 136"/>
                  <a:gd name="T4" fmla="*/ 65 w 97"/>
                  <a:gd name="T5" fmla="*/ 46 h 136"/>
                  <a:gd name="T6" fmla="*/ 29 w 97"/>
                  <a:gd name="T7" fmla="*/ 47 h 136"/>
                  <a:gd name="T8" fmla="*/ 31 w 97"/>
                  <a:gd name="T9" fmla="*/ 27 h 136"/>
                  <a:gd name="T10" fmla="*/ 70 w 97"/>
                  <a:gd name="T11" fmla="*/ 27 h 136"/>
                  <a:gd name="T12" fmla="*/ 81 w 97"/>
                  <a:gd name="T13" fmla="*/ 24 h 136"/>
                  <a:gd name="T14" fmla="*/ 85 w 97"/>
                  <a:gd name="T15" fmla="*/ 14 h 136"/>
                  <a:gd name="T16" fmla="*/ 66 w 97"/>
                  <a:gd name="T17" fmla="*/ 0 h 136"/>
                  <a:gd name="T18" fmla="*/ 20 w 97"/>
                  <a:gd name="T19" fmla="*/ 0 h 136"/>
                  <a:gd name="T20" fmla="*/ 7 w 97"/>
                  <a:gd name="T21" fmla="*/ 5 h 136"/>
                  <a:gd name="T22" fmla="*/ 3 w 97"/>
                  <a:gd name="T23" fmla="*/ 17 h 136"/>
                  <a:gd name="T24" fmla="*/ 1 w 97"/>
                  <a:gd name="T25" fmla="*/ 59 h 136"/>
                  <a:gd name="T26" fmla="*/ 1 w 97"/>
                  <a:gd name="T27" fmla="*/ 66 h 136"/>
                  <a:gd name="T28" fmla="*/ 6 w 97"/>
                  <a:gd name="T29" fmla="*/ 75 h 136"/>
                  <a:gd name="T30" fmla="*/ 16 w 97"/>
                  <a:gd name="T31" fmla="*/ 79 h 136"/>
                  <a:gd name="T32" fmla="*/ 27 w 97"/>
                  <a:gd name="T33" fmla="*/ 74 h 136"/>
                  <a:gd name="T34" fmla="*/ 36 w 97"/>
                  <a:gd name="T35" fmla="*/ 68 h 136"/>
                  <a:gd name="T36" fmla="*/ 45 w 97"/>
                  <a:gd name="T37" fmla="*/ 66 h 136"/>
                  <a:gd name="T38" fmla="*/ 55 w 97"/>
                  <a:gd name="T39" fmla="*/ 69 h 136"/>
                  <a:gd name="T40" fmla="*/ 62 w 97"/>
                  <a:gd name="T41" fmla="*/ 76 h 136"/>
                  <a:gd name="T42" fmla="*/ 67 w 97"/>
                  <a:gd name="T43" fmla="*/ 90 h 136"/>
                  <a:gd name="T44" fmla="*/ 65 w 97"/>
                  <a:gd name="T45" fmla="*/ 102 h 136"/>
                  <a:gd name="T46" fmla="*/ 60 w 97"/>
                  <a:gd name="T47" fmla="*/ 111 h 136"/>
                  <a:gd name="T48" fmla="*/ 50 w 97"/>
                  <a:gd name="T49" fmla="*/ 114 h 136"/>
                  <a:gd name="T50" fmla="*/ 38 w 97"/>
                  <a:gd name="T51" fmla="*/ 110 h 136"/>
                  <a:gd name="T52" fmla="*/ 28 w 97"/>
                  <a:gd name="T53" fmla="*/ 99 h 136"/>
                  <a:gd name="T54" fmla="*/ 13 w 97"/>
                  <a:gd name="T55" fmla="*/ 89 h 136"/>
                  <a:gd name="T56" fmla="*/ 4 w 97"/>
                  <a:gd name="T57" fmla="*/ 93 h 136"/>
                  <a:gd name="T58" fmla="*/ 2 w 97"/>
                  <a:gd name="T59" fmla="*/ 101 h 136"/>
                  <a:gd name="T60" fmla="*/ 8 w 97"/>
                  <a:gd name="T61" fmla="*/ 116 h 136"/>
                  <a:gd name="T62" fmla="*/ 24 w 97"/>
                  <a:gd name="T63" fmla="*/ 130 h 136"/>
                  <a:gd name="T64" fmla="*/ 52 w 97"/>
                  <a:gd name="T65" fmla="*/ 136 h 136"/>
                  <a:gd name="T66" fmla="*/ 78 w 97"/>
                  <a:gd name="T67" fmla="*/ 130 h 136"/>
                  <a:gd name="T68" fmla="*/ 93 w 97"/>
                  <a:gd name="T69" fmla="*/ 112 h 136"/>
                  <a:gd name="T70" fmla="*/ 96 w 97"/>
                  <a:gd name="T71" fmla="*/ 88 h 136"/>
                  <a:gd name="T72" fmla="*/ 91 w 97"/>
                  <a:gd name="T73" fmla="*/ 70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7" h="136">
                    <a:moveTo>
                      <a:pt x="91" y="70"/>
                    </a:moveTo>
                    <a:cubicBezTo>
                      <a:pt x="88" y="64"/>
                      <a:pt x="85" y="60"/>
                      <a:pt x="80" y="56"/>
                    </a:cubicBezTo>
                    <a:cubicBezTo>
                      <a:pt x="76" y="52"/>
                      <a:pt x="71" y="49"/>
                      <a:pt x="65" y="46"/>
                    </a:cubicBezTo>
                    <a:cubicBezTo>
                      <a:pt x="54" y="42"/>
                      <a:pt x="42" y="41"/>
                      <a:pt x="29" y="47"/>
                    </a:cubicBezTo>
                    <a:cubicBezTo>
                      <a:pt x="31" y="27"/>
                      <a:pt x="31" y="27"/>
                      <a:pt x="31" y="27"/>
                    </a:cubicBezTo>
                    <a:cubicBezTo>
                      <a:pt x="70" y="27"/>
                      <a:pt x="70" y="27"/>
                      <a:pt x="70" y="27"/>
                    </a:cubicBezTo>
                    <a:cubicBezTo>
                      <a:pt x="75" y="27"/>
                      <a:pt x="79" y="26"/>
                      <a:pt x="81" y="24"/>
                    </a:cubicBezTo>
                    <a:cubicBezTo>
                      <a:pt x="84" y="21"/>
                      <a:pt x="85" y="18"/>
                      <a:pt x="85" y="14"/>
                    </a:cubicBezTo>
                    <a:cubicBezTo>
                      <a:pt x="84" y="9"/>
                      <a:pt x="81" y="0"/>
                      <a:pt x="66" y="0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14" y="0"/>
                      <a:pt x="10" y="2"/>
                      <a:pt x="7" y="5"/>
                    </a:cubicBezTo>
                    <a:cubicBezTo>
                      <a:pt x="5" y="8"/>
                      <a:pt x="4" y="12"/>
                      <a:pt x="3" y="17"/>
                    </a:cubicBezTo>
                    <a:cubicBezTo>
                      <a:pt x="1" y="59"/>
                      <a:pt x="1" y="59"/>
                      <a:pt x="1" y="59"/>
                    </a:cubicBezTo>
                    <a:cubicBezTo>
                      <a:pt x="0" y="65"/>
                      <a:pt x="0" y="66"/>
                      <a:pt x="1" y="66"/>
                    </a:cubicBezTo>
                    <a:cubicBezTo>
                      <a:pt x="1" y="69"/>
                      <a:pt x="3" y="73"/>
                      <a:pt x="6" y="75"/>
                    </a:cubicBezTo>
                    <a:cubicBezTo>
                      <a:pt x="9" y="78"/>
                      <a:pt x="12" y="79"/>
                      <a:pt x="16" y="79"/>
                    </a:cubicBezTo>
                    <a:cubicBezTo>
                      <a:pt x="19" y="79"/>
                      <a:pt x="23" y="77"/>
                      <a:pt x="27" y="74"/>
                    </a:cubicBezTo>
                    <a:cubicBezTo>
                      <a:pt x="31" y="71"/>
                      <a:pt x="34" y="69"/>
                      <a:pt x="36" y="68"/>
                    </a:cubicBezTo>
                    <a:cubicBezTo>
                      <a:pt x="37" y="67"/>
                      <a:pt x="39" y="66"/>
                      <a:pt x="45" y="66"/>
                    </a:cubicBezTo>
                    <a:cubicBezTo>
                      <a:pt x="48" y="66"/>
                      <a:pt x="52" y="67"/>
                      <a:pt x="55" y="69"/>
                    </a:cubicBezTo>
                    <a:cubicBezTo>
                      <a:pt x="58" y="70"/>
                      <a:pt x="60" y="73"/>
                      <a:pt x="62" y="76"/>
                    </a:cubicBezTo>
                    <a:cubicBezTo>
                      <a:pt x="65" y="80"/>
                      <a:pt x="66" y="84"/>
                      <a:pt x="67" y="90"/>
                    </a:cubicBezTo>
                    <a:cubicBezTo>
                      <a:pt x="67" y="94"/>
                      <a:pt x="67" y="99"/>
                      <a:pt x="65" y="102"/>
                    </a:cubicBezTo>
                    <a:cubicBezTo>
                      <a:pt x="64" y="106"/>
                      <a:pt x="62" y="109"/>
                      <a:pt x="60" y="111"/>
                    </a:cubicBezTo>
                    <a:cubicBezTo>
                      <a:pt x="57" y="113"/>
                      <a:pt x="54" y="114"/>
                      <a:pt x="50" y="114"/>
                    </a:cubicBezTo>
                    <a:cubicBezTo>
                      <a:pt x="45" y="114"/>
                      <a:pt x="42" y="112"/>
                      <a:pt x="38" y="110"/>
                    </a:cubicBezTo>
                    <a:cubicBezTo>
                      <a:pt x="34" y="107"/>
                      <a:pt x="31" y="104"/>
                      <a:pt x="28" y="99"/>
                    </a:cubicBezTo>
                    <a:cubicBezTo>
                      <a:pt x="23" y="90"/>
                      <a:pt x="17" y="89"/>
                      <a:pt x="13" y="89"/>
                    </a:cubicBezTo>
                    <a:cubicBezTo>
                      <a:pt x="9" y="89"/>
                      <a:pt x="6" y="90"/>
                      <a:pt x="4" y="93"/>
                    </a:cubicBezTo>
                    <a:cubicBezTo>
                      <a:pt x="2" y="95"/>
                      <a:pt x="1" y="98"/>
                      <a:pt x="2" y="101"/>
                    </a:cubicBezTo>
                    <a:cubicBezTo>
                      <a:pt x="2" y="106"/>
                      <a:pt x="4" y="110"/>
                      <a:pt x="8" y="116"/>
                    </a:cubicBezTo>
                    <a:cubicBezTo>
                      <a:pt x="11" y="121"/>
                      <a:pt x="17" y="126"/>
                      <a:pt x="24" y="130"/>
                    </a:cubicBezTo>
                    <a:cubicBezTo>
                      <a:pt x="32" y="134"/>
                      <a:pt x="41" y="136"/>
                      <a:pt x="52" y="136"/>
                    </a:cubicBezTo>
                    <a:cubicBezTo>
                      <a:pt x="62" y="136"/>
                      <a:pt x="70" y="134"/>
                      <a:pt x="78" y="130"/>
                    </a:cubicBezTo>
                    <a:cubicBezTo>
                      <a:pt x="85" y="126"/>
                      <a:pt x="90" y="120"/>
                      <a:pt x="93" y="112"/>
                    </a:cubicBezTo>
                    <a:cubicBezTo>
                      <a:pt x="96" y="105"/>
                      <a:pt x="97" y="96"/>
                      <a:pt x="96" y="88"/>
                    </a:cubicBezTo>
                    <a:cubicBezTo>
                      <a:pt x="96" y="81"/>
                      <a:pt x="94" y="75"/>
                      <a:pt x="91" y="70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624" name="Freeform 143">
                <a:extLst>
                  <a:ext uri="{FF2B5EF4-FFF2-40B4-BE49-F238E27FC236}">
                    <a16:creationId xmlns:a16="http://schemas.microsoft.com/office/drawing/2014/main" id="{CBE2D1D2-68D6-4F3E-8E22-0FF1464F14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20959" y="5486471"/>
                <a:ext cx="396374" cy="361435"/>
              </a:xfrm>
              <a:custGeom>
                <a:avLst/>
                <a:gdLst>
                  <a:gd name="T0" fmla="*/ 310 w 348"/>
                  <a:gd name="T1" fmla="*/ 317 h 317"/>
                  <a:gd name="T2" fmla="*/ 74 w 348"/>
                  <a:gd name="T3" fmla="*/ 317 h 317"/>
                  <a:gd name="T4" fmla="*/ 29 w 348"/>
                  <a:gd name="T5" fmla="*/ 277 h 317"/>
                  <a:gd name="T6" fmla="*/ 2 w 348"/>
                  <a:gd name="T7" fmla="*/ 40 h 317"/>
                  <a:gd name="T8" fmla="*/ 38 w 348"/>
                  <a:gd name="T9" fmla="*/ 0 h 317"/>
                  <a:gd name="T10" fmla="*/ 274 w 348"/>
                  <a:gd name="T11" fmla="*/ 0 h 317"/>
                  <a:gd name="T12" fmla="*/ 319 w 348"/>
                  <a:gd name="T13" fmla="*/ 40 h 317"/>
                  <a:gd name="T14" fmla="*/ 346 w 348"/>
                  <a:gd name="T15" fmla="*/ 277 h 317"/>
                  <a:gd name="T16" fmla="*/ 310 w 348"/>
                  <a:gd name="T17" fmla="*/ 317 h 3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8" h="317">
                    <a:moveTo>
                      <a:pt x="310" y="317"/>
                    </a:moveTo>
                    <a:cubicBezTo>
                      <a:pt x="74" y="317"/>
                      <a:pt x="74" y="317"/>
                      <a:pt x="74" y="317"/>
                    </a:cubicBezTo>
                    <a:cubicBezTo>
                      <a:pt x="52" y="317"/>
                      <a:pt x="32" y="299"/>
                      <a:pt x="29" y="277"/>
                    </a:cubicBezTo>
                    <a:cubicBezTo>
                      <a:pt x="2" y="40"/>
                      <a:pt x="2" y="40"/>
                      <a:pt x="2" y="40"/>
                    </a:cubicBezTo>
                    <a:cubicBezTo>
                      <a:pt x="0" y="18"/>
                      <a:pt x="16" y="0"/>
                      <a:pt x="38" y="0"/>
                    </a:cubicBezTo>
                    <a:cubicBezTo>
                      <a:pt x="274" y="0"/>
                      <a:pt x="274" y="0"/>
                      <a:pt x="274" y="0"/>
                    </a:cubicBezTo>
                    <a:cubicBezTo>
                      <a:pt x="296" y="0"/>
                      <a:pt x="316" y="18"/>
                      <a:pt x="319" y="40"/>
                    </a:cubicBezTo>
                    <a:cubicBezTo>
                      <a:pt x="346" y="277"/>
                      <a:pt x="346" y="277"/>
                      <a:pt x="346" y="277"/>
                    </a:cubicBezTo>
                    <a:cubicBezTo>
                      <a:pt x="348" y="299"/>
                      <a:pt x="332" y="317"/>
                      <a:pt x="310" y="317"/>
                    </a:cubicBezTo>
                    <a:close/>
                  </a:path>
                </a:pathLst>
              </a:custGeom>
              <a:solidFill>
                <a:srgbClr val="E5E6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625" name="Freeform 144">
                <a:extLst>
                  <a:ext uri="{FF2B5EF4-FFF2-40B4-BE49-F238E27FC236}">
                    <a16:creationId xmlns:a16="http://schemas.microsoft.com/office/drawing/2014/main" id="{D183FD77-C8E5-4BEF-8077-03CDBC3373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70958" y="5500326"/>
                <a:ext cx="346376" cy="347580"/>
              </a:xfrm>
              <a:custGeom>
                <a:avLst/>
                <a:gdLst>
                  <a:gd name="T0" fmla="*/ 275 w 304"/>
                  <a:gd name="T1" fmla="*/ 28 h 305"/>
                  <a:gd name="T2" fmla="*/ 302 w 304"/>
                  <a:gd name="T3" fmla="*/ 265 h 305"/>
                  <a:gd name="T4" fmla="*/ 266 w 304"/>
                  <a:gd name="T5" fmla="*/ 305 h 305"/>
                  <a:gd name="T6" fmla="*/ 30 w 304"/>
                  <a:gd name="T7" fmla="*/ 305 h 305"/>
                  <a:gd name="T8" fmla="*/ 0 w 304"/>
                  <a:gd name="T9" fmla="*/ 293 h 305"/>
                  <a:gd name="T10" fmla="*/ 260 w 304"/>
                  <a:gd name="T11" fmla="*/ 0 h 305"/>
                  <a:gd name="T12" fmla="*/ 275 w 304"/>
                  <a:gd name="T13" fmla="*/ 28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4" h="305">
                    <a:moveTo>
                      <a:pt x="275" y="28"/>
                    </a:moveTo>
                    <a:cubicBezTo>
                      <a:pt x="302" y="265"/>
                      <a:pt x="302" y="265"/>
                      <a:pt x="302" y="265"/>
                    </a:cubicBezTo>
                    <a:cubicBezTo>
                      <a:pt x="304" y="287"/>
                      <a:pt x="288" y="305"/>
                      <a:pt x="266" y="305"/>
                    </a:cubicBezTo>
                    <a:cubicBezTo>
                      <a:pt x="30" y="305"/>
                      <a:pt x="30" y="305"/>
                      <a:pt x="30" y="305"/>
                    </a:cubicBezTo>
                    <a:cubicBezTo>
                      <a:pt x="19" y="305"/>
                      <a:pt x="8" y="300"/>
                      <a:pt x="0" y="293"/>
                    </a:cubicBezTo>
                    <a:cubicBezTo>
                      <a:pt x="260" y="0"/>
                      <a:pt x="260" y="0"/>
                      <a:pt x="260" y="0"/>
                    </a:cubicBezTo>
                    <a:cubicBezTo>
                      <a:pt x="268" y="7"/>
                      <a:pt x="274" y="17"/>
                      <a:pt x="275" y="28"/>
                    </a:cubicBezTo>
                    <a:close/>
                  </a:path>
                </a:pathLst>
              </a:custGeom>
              <a:solidFill>
                <a:srgbClr val="DED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626" name="Freeform 145">
                <a:extLst>
                  <a:ext uri="{FF2B5EF4-FFF2-40B4-BE49-F238E27FC236}">
                    <a16:creationId xmlns:a16="http://schemas.microsoft.com/office/drawing/2014/main" id="{45AA809B-ACCD-4150-A757-DB223719E6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00475" y="5589480"/>
                <a:ext cx="121081" cy="153610"/>
              </a:xfrm>
              <a:custGeom>
                <a:avLst/>
                <a:gdLst>
                  <a:gd name="T0" fmla="*/ 100 w 106"/>
                  <a:gd name="T1" fmla="*/ 112 h 135"/>
                  <a:gd name="T2" fmla="*/ 87 w 106"/>
                  <a:gd name="T3" fmla="*/ 109 h 135"/>
                  <a:gd name="T4" fmla="*/ 47 w 106"/>
                  <a:gd name="T5" fmla="*/ 109 h 135"/>
                  <a:gd name="T6" fmla="*/ 48 w 106"/>
                  <a:gd name="T7" fmla="*/ 108 h 135"/>
                  <a:gd name="T8" fmla="*/ 64 w 106"/>
                  <a:gd name="T9" fmla="*/ 91 h 135"/>
                  <a:gd name="T10" fmla="*/ 81 w 106"/>
                  <a:gd name="T11" fmla="*/ 75 h 135"/>
                  <a:gd name="T12" fmla="*/ 91 w 106"/>
                  <a:gd name="T13" fmla="*/ 61 h 135"/>
                  <a:gd name="T14" fmla="*/ 94 w 106"/>
                  <a:gd name="T15" fmla="*/ 39 h 135"/>
                  <a:gd name="T16" fmla="*/ 90 w 106"/>
                  <a:gd name="T17" fmla="*/ 25 h 135"/>
                  <a:gd name="T18" fmla="*/ 81 w 106"/>
                  <a:gd name="T19" fmla="*/ 13 h 135"/>
                  <a:gd name="T20" fmla="*/ 68 w 106"/>
                  <a:gd name="T21" fmla="*/ 4 h 135"/>
                  <a:gd name="T22" fmla="*/ 43 w 106"/>
                  <a:gd name="T23" fmla="*/ 0 h 135"/>
                  <a:gd name="T24" fmla="*/ 23 w 106"/>
                  <a:gd name="T25" fmla="*/ 3 h 135"/>
                  <a:gd name="T26" fmla="*/ 9 w 106"/>
                  <a:gd name="T27" fmla="*/ 13 h 135"/>
                  <a:gd name="T28" fmla="*/ 2 w 106"/>
                  <a:gd name="T29" fmla="*/ 25 h 135"/>
                  <a:gd name="T30" fmla="*/ 1 w 106"/>
                  <a:gd name="T31" fmla="*/ 39 h 135"/>
                  <a:gd name="T32" fmla="*/ 6 w 106"/>
                  <a:gd name="T33" fmla="*/ 49 h 135"/>
                  <a:gd name="T34" fmla="*/ 15 w 106"/>
                  <a:gd name="T35" fmla="*/ 53 h 135"/>
                  <a:gd name="T36" fmla="*/ 25 w 106"/>
                  <a:gd name="T37" fmla="*/ 49 h 135"/>
                  <a:gd name="T38" fmla="*/ 29 w 106"/>
                  <a:gd name="T39" fmla="*/ 39 h 135"/>
                  <a:gd name="T40" fmla="*/ 31 w 106"/>
                  <a:gd name="T41" fmla="*/ 32 h 135"/>
                  <a:gd name="T42" fmla="*/ 45 w 106"/>
                  <a:gd name="T43" fmla="*/ 24 h 135"/>
                  <a:gd name="T44" fmla="*/ 54 w 106"/>
                  <a:gd name="T45" fmla="*/ 26 h 135"/>
                  <a:gd name="T46" fmla="*/ 61 w 106"/>
                  <a:gd name="T47" fmla="*/ 31 h 135"/>
                  <a:gd name="T48" fmla="*/ 64 w 106"/>
                  <a:gd name="T49" fmla="*/ 40 h 135"/>
                  <a:gd name="T50" fmla="*/ 63 w 106"/>
                  <a:gd name="T51" fmla="*/ 49 h 135"/>
                  <a:gd name="T52" fmla="*/ 57 w 106"/>
                  <a:gd name="T53" fmla="*/ 59 h 135"/>
                  <a:gd name="T54" fmla="*/ 47 w 106"/>
                  <a:gd name="T55" fmla="*/ 69 h 135"/>
                  <a:gd name="T56" fmla="*/ 35 w 106"/>
                  <a:gd name="T57" fmla="*/ 81 h 135"/>
                  <a:gd name="T58" fmla="*/ 16 w 106"/>
                  <a:gd name="T59" fmla="*/ 101 h 135"/>
                  <a:gd name="T60" fmla="*/ 11 w 106"/>
                  <a:gd name="T61" fmla="*/ 110 h 135"/>
                  <a:gd name="T62" fmla="*/ 9 w 106"/>
                  <a:gd name="T63" fmla="*/ 120 h 135"/>
                  <a:gd name="T64" fmla="*/ 15 w 106"/>
                  <a:gd name="T65" fmla="*/ 131 h 135"/>
                  <a:gd name="T66" fmla="*/ 28 w 106"/>
                  <a:gd name="T67" fmla="*/ 135 h 135"/>
                  <a:gd name="T68" fmla="*/ 93 w 106"/>
                  <a:gd name="T69" fmla="*/ 135 h 135"/>
                  <a:gd name="T70" fmla="*/ 103 w 106"/>
                  <a:gd name="T71" fmla="*/ 131 h 135"/>
                  <a:gd name="T72" fmla="*/ 106 w 106"/>
                  <a:gd name="T73" fmla="*/ 122 h 135"/>
                  <a:gd name="T74" fmla="*/ 100 w 106"/>
                  <a:gd name="T75" fmla="*/ 112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06" h="135">
                    <a:moveTo>
                      <a:pt x="100" y="112"/>
                    </a:moveTo>
                    <a:cubicBezTo>
                      <a:pt x="97" y="110"/>
                      <a:pt x="93" y="109"/>
                      <a:pt x="87" y="109"/>
                    </a:cubicBezTo>
                    <a:cubicBezTo>
                      <a:pt x="47" y="109"/>
                      <a:pt x="47" y="109"/>
                      <a:pt x="47" y="109"/>
                    </a:cubicBezTo>
                    <a:cubicBezTo>
                      <a:pt x="48" y="108"/>
                      <a:pt x="48" y="108"/>
                      <a:pt x="48" y="108"/>
                    </a:cubicBezTo>
                    <a:cubicBezTo>
                      <a:pt x="51" y="104"/>
                      <a:pt x="56" y="98"/>
                      <a:pt x="64" y="91"/>
                    </a:cubicBezTo>
                    <a:cubicBezTo>
                      <a:pt x="72" y="84"/>
                      <a:pt x="78" y="79"/>
                      <a:pt x="81" y="75"/>
                    </a:cubicBezTo>
                    <a:cubicBezTo>
                      <a:pt x="85" y="72"/>
                      <a:pt x="88" y="67"/>
                      <a:pt x="91" y="61"/>
                    </a:cubicBezTo>
                    <a:cubicBezTo>
                      <a:pt x="94" y="54"/>
                      <a:pt x="95" y="47"/>
                      <a:pt x="94" y="39"/>
                    </a:cubicBezTo>
                    <a:cubicBezTo>
                      <a:pt x="94" y="34"/>
                      <a:pt x="92" y="30"/>
                      <a:pt x="90" y="25"/>
                    </a:cubicBezTo>
                    <a:cubicBezTo>
                      <a:pt x="87" y="20"/>
                      <a:pt x="84" y="16"/>
                      <a:pt x="81" y="13"/>
                    </a:cubicBezTo>
                    <a:cubicBezTo>
                      <a:pt x="77" y="9"/>
                      <a:pt x="73" y="6"/>
                      <a:pt x="68" y="4"/>
                    </a:cubicBezTo>
                    <a:cubicBezTo>
                      <a:pt x="61" y="1"/>
                      <a:pt x="53" y="0"/>
                      <a:pt x="43" y="0"/>
                    </a:cubicBezTo>
                    <a:cubicBezTo>
                      <a:pt x="35" y="0"/>
                      <a:pt x="29" y="1"/>
                      <a:pt x="23" y="3"/>
                    </a:cubicBezTo>
                    <a:cubicBezTo>
                      <a:pt x="17" y="6"/>
                      <a:pt x="13" y="9"/>
                      <a:pt x="9" y="13"/>
                    </a:cubicBezTo>
                    <a:cubicBezTo>
                      <a:pt x="6" y="16"/>
                      <a:pt x="3" y="21"/>
                      <a:pt x="2" y="25"/>
                    </a:cubicBezTo>
                    <a:cubicBezTo>
                      <a:pt x="1" y="30"/>
                      <a:pt x="0" y="35"/>
                      <a:pt x="1" y="39"/>
                    </a:cubicBezTo>
                    <a:cubicBezTo>
                      <a:pt x="1" y="43"/>
                      <a:pt x="3" y="47"/>
                      <a:pt x="6" y="49"/>
                    </a:cubicBezTo>
                    <a:cubicBezTo>
                      <a:pt x="8" y="52"/>
                      <a:pt x="12" y="53"/>
                      <a:pt x="15" y="53"/>
                    </a:cubicBezTo>
                    <a:cubicBezTo>
                      <a:pt x="20" y="53"/>
                      <a:pt x="23" y="52"/>
                      <a:pt x="25" y="49"/>
                    </a:cubicBezTo>
                    <a:cubicBezTo>
                      <a:pt x="27" y="46"/>
                      <a:pt x="28" y="43"/>
                      <a:pt x="29" y="39"/>
                    </a:cubicBezTo>
                    <a:cubicBezTo>
                      <a:pt x="30" y="34"/>
                      <a:pt x="31" y="32"/>
                      <a:pt x="31" y="32"/>
                    </a:cubicBezTo>
                    <a:cubicBezTo>
                      <a:pt x="34" y="26"/>
                      <a:pt x="39" y="24"/>
                      <a:pt x="45" y="24"/>
                    </a:cubicBezTo>
                    <a:cubicBezTo>
                      <a:pt x="49" y="24"/>
                      <a:pt x="52" y="24"/>
                      <a:pt x="54" y="26"/>
                    </a:cubicBezTo>
                    <a:cubicBezTo>
                      <a:pt x="57" y="27"/>
                      <a:pt x="59" y="29"/>
                      <a:pt x="61" y="31"/>
                    </a:cubicBezTo>
                    <a:cubicBezTo>
                      <a:pt x="63" y="34"/>
                      <a:pt x="64" y="37"/>
                      <a:pt x="64" y="40"/>
                    </a:cubicBezTo>
                    <a:cubicBezTo>
                      <a:pt x="65" y="43"/>
                      <a:pt x="64" y="46"/>
                      <a:pt x="63" y="49"/>
                    </a:cubicBezTo>
                    <a:cubicBezTo>
                      <a:pt x="62" y="53"/>
                      <a:pt x="60" y="56"/>
                      <a:pt x="57" y="59"/>
                    </a:cubicBezTo>
                    <a:cubicBezTo>
                      <a:pt x="55" y="62"/>
                      <a:pt x="51" y="66"/>
                      <a:pt x="47" y="69"/>
                    </a:cubicBezTo>
                    <a:cubicBezTo>
                      <a:pt x="44" y="71"/>
                      <a:pt x="40" y="75"/>
                      <a:pt x="35" y="81"/>
                    </a:cubicBezTo>
                    <a:cubicBezTo>
                      <a:pt x="29" y="86"/>
                      <a:pt x="23" y="93"/>
                      <a:pt x="16" y="101"/>
                    </a:cubicBezTo>
                    <a:cubicBezTo>
                      <a:pt x="14" y="104"/>
                      <a:pt x="12" y="107"/>
                      <a:pt x="11" y="110"/>
                    </a:cubicBezTo>
                    <a:cubicBezTo>
                      <a:pt x="10" y="114"/>
                      <a:pt x="9" y="118"/>
                      <a:pt x="9" y="120"/>
                    </a:cubicBezTo>
                    <a:cubicBezTo>
                      <a:pt x="10" y="124"/>
                      <a:pt x="12" y="128"/>
                      <a:pt x="15" y="131"/>
                    </a:cubicBezTo>
                    <a:cubicBezTo>
                      <a:pt x="19" y="134"/>
                      <a:pt x="23" y="135"/>
                      <a:pt x="28" y="135"/>
                    </a:cubicBezTo>
                    <a:cubicBezTo>
                      <a:pt x="93" y="135"/>
                      <a:pt x="93" y="135"/>
                      <a:pt x="93" y="135"/>
                    </a:cubicBezTo>
                    <a:cubicBezTo>
                      <a:pt x="98" y="135"/>
                      <a:pt x="101" y="134"/>
                      <a:pt x="103" y="131"/>
                    </a:cubicBezTo>
                    <a:cubicBezTo>
                      <a:pt x="105" y="129"/>
                      <a:pt x="106" y="126"/>
                      <a:pt x="106" y="122"/>
                    </a:cubicBezTo>
                    <a:cubicBezTo>
                      <a:pt x="105" y="118"/>
                      <a:pt x="103" y="114"/>
                      <a:pt x="100" y="112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627" name="Freeform 146">
                <a:extLst>
                  <a:ext uri="{FF2B5EF4-FFF2-40B4-BE49-F238E27FC236}">
                    <a16:creationId xmlns:a16="http://schemas.microsoft.com/office/drawing/2014/main" id="{156C3329-3F1E-41D4-836D-04600C9C5E7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17941" y="5589480"/>
                <a:ext cx="116262" cy="156020"/>
              </a:xfrm>
              <a:custGeom>
                <a:avLst/>
                <a:gdLst>
                  <a:gd name="T0" fmla="*/ 82 w 102"/>
                  <a:gd name="T1" fmla="*/ 17 h 137"/>
                  <a:gd name="T2" fmla="*/ 65 w 102"/>
                  <a:gd name="T3" fmla="*/ 4 h 137"/>
                  <a:gd name="T4" fmla="*/ 43 w 102"/>
                  <a:gd name="T5" fmla="*/ 0 h 137"/>
                  <a:gd name="T6" fmla="*/ 24 w 102"/>
                  <a:gd name="T7" fmla="*/ 3 h 137"/>
                  <a:gd name="T8" fmla="*/ 10 w 102"/>
                  <a:gd name="T9" fmla="*/ 13 h 137"/>
                  <a:gd name="T10" fmla="*/ 2 w 102"/>
                  <a:gd name="T11" fmla="*/ 28 h 137"/>
                  <a:gd name="T12" fmla="*/ 1 w 102"/>
                  <a:gd name="T13" fmla="*/ 47 h 137"/>
                  <a:gd name="T14" fmla="*/ 6 w 102"/>
                  <a:gd name="T15" fmla="*/ 64 h 137"/>
                  <a:gd name="T16" fmla="*/ 16 w 102"/>
                  <a:gd name="T17" fmla="*/ 78 h 137"/>
                  <a:gd name="T18" fmla="*/ 31 w 102"/>
                  <a:gd name="T19" fmla="*/ 88 h 137"/>
                  <a:gd name="T20" fmla="*/ 48 w 102"/>
                  <a:gd name="T21" fmla="*/ 91 h 137"/>
                  <a:gd name="T22" fmla="*/ 64 w 102"/>
                  <a:gd name="T23" fmla="*/ 88 h 137"/>
                  <a:gd name="T24" fmla="*/ 72 w 102"/>
                  <a:gd name="T25" fmla="*/ 82 h 137"/>
                  <a:gd name="T26" fmla="*/ 68 w 102"/>
                  <a:gd name="T27" fmla="*/ 106 h 137"/>
                  <a:gd name="T28" fmla="*/ 62 w 102"/>
                  <a:gd name="T29" fmla="*/ 112 h 137"/>
                  <a:gd name="T30" fmla="*/ 46 w 102"/>
                  <a:gd name="T31" fmla="*/ 112 h 137"/>
                  <a:gd name="T32" fmla="*/ 40 w 102"/>
                  <a:gd name="T33" fmla="*/ 105 h 137"/>
                  <a:gd name="T34" fmla="*/ 33 w 102"/>
                  <a:gd name="T35" fmla="*/ 97 h 137"/>
                  <a:gd name="T36" fmla="*/ 24 w 102"/>
                  <a:gd name="T37" fmla="*/ 94 h 137"/>
                  <a:gd name="T38" fmla="*/ 15 w 102"/>
                  <a:gd name="T39" fmla="*/ 98 h 137"/>
                  <a:gd name="T40" fmla="*/ 13 w 102"/>
                  <a:gd name="T41" fmla="*/ 107 h 137"/>
                  <a:gd name="T42" fmla="*/ 19 w 102"/>
                  <a:gd name="T43" fmla="*/ 121 h 137"/>
                  <a:gd name="T44" fmla="*/ 35 w 102"/>
                  <a:gd name="T45" fmla="*/ 133 h 137"/>
                  <a:gd name="T46" fmla="*/ 56 w 102"/>
                  <a:gd name="T47" fmla="*/ 137 h 137"/>
                  <a:gd name="T48" fmla="*/ 78 w 102"/>
                  <a:gd name="T49" fmla="*/ 133 h 137"/>
                  <a:gd name="T50" fmla="*/ 93 w 102"/>
                  <a:gd name="T51" fmla="*/ 119 h 137"/>
                  <a:gd name="T52" fmla="*/ 101 w 102"/>
                  <a:gd name="T53" fmla="*/ 96 h 137"/>
                  <a:gd name="T54" fmla="*/ 101 w 102"/>
                  <a:gd name="T55" fmla="*/ 66 h 137"/>
                  <a:gd name="T56" fmla="*/ 95 w 102"/>
                  <a:gd name="T57" fmla="*/ 38 h 137"/>
                  <a:gd name="T58" fmla="*/ 82 w 102"/>
                  <a:gd name="T59" fmla="*/ 17 h 137"/>
                  <a:gd name="T60" fmla="*/ 45 w 102"/>
                  <a:gd name="T61" fmla="*/ 23 h 137"/>
                  <a:gd name="T62" fmla="*/ 52 w 102"/>
                  <a:gd name="T63" fmla="*/ 25 h 137"/>
                  <a:gd name="T64" fmla="*/ 59 w 102"/>
                  <a:gd name="T65" fmla="*/ 30 h 137"/>
                  <a:gd name="T66" fmla="*/ 64 w 102"/>
                  <a:gd name="T67" fmla="*/ 38 h 137"/>
                  <a:gd name="T68" fmla="*/ 67 w 102"/>
                  <a:gd name="T69" fmla="*/ 48 h 137"/>
                  <a:gd name="T70" fmla="*/ 65 w 102"/>
                  <a:gd name="T71" fmla="*/ 59 h 137"/>
                  <a:gd name="T72" fmla="*/ 59 w 102"/>
                  <a:gd name="T73" fmla="*/ 66 h 137"/>
                  <a:gd name="T74" fmla="*/ 50 w 102"/>
                  <a:gd name="T75" fmla="*/ 69 h 137"/>
                  <a:gd name="T76" fmla="*/ 37 w 102"/>
                  <a:gd name="T77" fmla="*/ 63 h 137"/>
                  <a:gd name="T78" fmla="*/ 30 w 102"/>
                  <a:gd name="T79" fmla="*/ 46 h 137"/>
                  <a:gd name="T80" fmla="*/ 34 w 102"/>
                  <a:gd name="T81" fmla="*/ 29 h 137"/>
                  <a:gd name="T82" fmla="*/ 45 w 102"/>
                  <a:gd name="T83" fmla="*/ 23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02" h="137">
                    <a:moveTo>
                      <a:pt x="82" y="17"/>
                    </a:moveTo>
                    <a:cubicBezTo>
                      <a:pt x="77" y="11"/>
                      <a:pt x="72" y="7"/>
                      <a:pt x="65" y="4"/>
                    </a:cubicBezTo>
                    <a:cubicBezTo>
                      <a:pt x="58" y="1"/>
                      <a:pt x="51" y="0"/>
                      <a:pt x="43" y="0"/>
                    </a:cubicBezTo>
                    <a:cubicBezTo>
                      <a:pt x="36" y="0"/>
                      <a:pt x="30" y="1"/>
                      <a:pt x="24" y="3"/>
                    </a:cubicBezTo>
                    <a:cubicBezTo>
                      <a:pt x="19" y="6"/>
                      <a:pt x="14" y="9"/>
                      <a:pt x="10" y="13"/>
                    </a:cubicBezTo>
                    <a:cubicBezTo>
                      <a:pt x="7" y="18"/>
                      <a:pt x="4" y="23"/>
                      <a:pt x="2" y="28"/>
                    </a:cubicBezTo>
                    <a:cubicBezTo>
                      <a:pt x="1" y="34"/>
                      <a:pt x="0" y="40"/>
                      <a:pt x="1" y="47"/>
                    </a:cubicBezTo>
                    <a:cubicBezTo>
                      <a:pt x="2" y="53"/>
                      <a:pt x="3" y="58"/>
                      <a:pt x="6" y="64"/>
                    </a:cubicBezTo>
                    <a:cubicBezTo>
                      <a:pt x="9" y="69"/>
                      <a:pt x="12" y="74"/>
                      <a:pt x="16" y="78"/>
                    </a:cubicBezTo>
                    <a:cubicBezTo>
                      <a:pt x="20" y="82"/>
                      <a:pt x="25" y="86"/>
                      <a:pt x="31" y="88"/>
                    </a:cubicBezTo>
                    <a:cubicBezTo>
                      <a:pt x="36" y="90"/>
                      <a:pt x="42" y="91"/>
                      <a:pt x="48" y="91"/>
                    </a:cubicBezTo>
                    <a:cubicBezTo>
                      <a:pt x="54" y="91"/>
                      <a:pt x="60" y="90"/>
                      <a:pt x="64" y="88"/>
                    </a:cubicBezTo>
                    <a:cubicBezTo>
                      <a:pt x="67" y="86"/>
                      <a:pt x="70" y="85"/>
                      <a:pt x="72" y="82"/>
                    </a:cubicBezTo>
                    <a:cubicBezTo>
                      <a:pt x="72" y="93"/>
                      <a:pt x="71" y="101"/>
                      <a:pt x="68" y="106"/>
                    </a:cubicBezTo>
                    <a:cubicBezTo>
                      <a:pt x="67" y="109"/>
                      <a:pt x="65" y="111"/>
                      <a:pt x="62" y="112"/>
                    </a:cubicBezTo>
                    <a:cubicBezTo>
                      <a:pt x="57" y="115"/>
                      <a:pt x="51" y="115"/>
                      <a:pt x="46" y="112"/>
                    </a:cubicBezTo>
                    <a:cubicBezTo>
                      <a:pt x="43" y="110"/>
                      <a:pt x="41" y="108"/>
                      <a:pt x="40" y="105"/>
                    </a:cubicBezTo>
                    <a:cubicBezTo>
                      <a:pt x="38" y="101"/>
                      <a:pt x="36" y="99"/>
                      <a:pt x="33" y="97"/>
                    </a:cubicBezTo>
                    <a:cubicBezTo>
                      <a:pt x="30" y="95"/>
                      <a:pt x="27" y="94"/>
                      <a:pt x="24" y="94"/>
                    </a:cubicBezTo>
                    <a:cubicBezTo>
                      <a:pt x="20" y="94"/>
                      <a:pt x="17" y="96"/>
                      <a:pt x="15" y="98"/>
                    </a:cubicBezTo>
                    <a:cubicBezTo>
                      <a:pt x="13" y="101"/>
                      <a:pt x="12" y="104"/>
                      <a:pt x="13" y="107"/>
                    </a:cubicBezTo>
                    <a:cubicBezTo>
                      <a:pt x="13" y="111"/>
                      <a:pt x="16" y="116"/>
                      <a:pt x="19" y="121"/>
                    </a:cubicBezTo>
                    <a:cubicBezTo>
                      <a:pt x="23" y="126"/>
                      <a:pt x="28" y="130"/>
                      <a:pt x="35" y="133"/>
                    </a:cubicBezTo>
                    <a:cubicBezTo>
                      <a:pt x="41" y="136"/>
                      <a:pt x="48" y="137"/>
                      <a:pt x="56" y="137"/>
                    </a:cubicBezTo>
                    <a:cubicBezTo>
                      <a:pt x="65" y="137"/>
                      <a:pt x="72" y="136"/>
                      <a:pt x="78" y="133"/>
                    </a:cubicBezTo>
                    <a:cubicBezTo>
                      <a:pt x="84" y="130"/>
                      <a:pt x="89" y="125"/>
                      <a:pt x="93" y="119"/>
                    </a:cubicBezTo>
                    <a:cubicBezTo>
                      <a:pt x="97" y="113"/>
                      <a:pt x="100" y="105"/>
                      <a:pt x="101" y="96"/>
                    </a:cubicBezTo>
                    <a:cubicBezTo>
                      <a:pt x="102" y="87"/>
                      <a:pt x="102" y="77"/>
                      <a:pt x="101" y="66"/>
                    </a:cubicBezTo>
                    <a:cubicBezTo>
                      <a:pt x="100" y="55"/>
                      <a:pt x="98" y="46"/>
                      <a:pt x="95" y="38"/>
                    </a:cubicBezTo>
                    <a:cubicBezTo>
                      <a:pt x="91" y="30"/>
                      <a:pt x="87" y="23"/>
                      <a:pt x="82" y="17"/>
                    </a:cubicBezTo>
                    <a:close/>
                    <a:moveTo>
                      <a:pt x="45" y="23"/>
                    </a:moveTo>
                    <a:cubicBezTo>
                      <a:pt x="47" y="23"/>
                      <a:pt x="50" y="24"/>
                      <a:pt x="52" y="25"/>
                    </a:cubicBezTo>
                    <a:cubicBezTo>
                      <a:pt x="55" y="26"/>
                      <a:pt x="57" y="28"/>
                      <a:pt x="59" y="30"/>
                    </a:cubicBezTo>
                    <a:cubicBezTo>
                      <a:pt x="61" y="32"/>
                      <a:pt x="63" y="35"/>
                      <a:pt x="64" y="38"/>
                    </a:cubicBezTo>
                    <a:cubicBezTo>
                      <a:pt x="65" y="41"/>
                      <a:pt x="66" y="44"/>
                      <a:pt x="67" y="48"/>
                    </a:cubicBezTo>
                    <a:cubicBezTo>
                      <a:pt x="67" y="52"/>
                      <a:pt x="67" y="56"/>
                      <a:pt x="65" y="59"/>
                    </a:cubicBezTo>
                    <a:cubicBezTo>
                      <a:pt x="64" y="62"/>
                      <a:pt x="62" y="65"/>
                      <a:pt x="59" y="66"/>
                    </a:cubicBezTo>
                    <a:cubicBezTo>
                      <a:pt x="56" y="68"/>
                      <a:pt x="53" y="69"/>
                      <a:pt x="50" y="69"/>
                    </a:cubicBezTo>
                    <a:cubicBezTo>
                      <a:pt x="45" y="69"/>
                      <a:pt x="41" y="67"/>
                      <a:pt x="37" y="63"/>
                    </a:cubicBezTo>
                    <a:cubicBezTo>
                      <a:pt x="33" y="59"/>
                      <a:pt x="31" y="53"/>
                      <a:pt x="30" y="46"/>
                    </a:cubicBezTo>
                    <a:cubicBezTo>
                      <a:pt x="30" y="39"/>
                      <a:pt x="31" y="33"/>
                      <a:pt x="34" y="29"/>
                    </a:cubicBezTo>
                    <a:cubicBezTo>
                      <a:pt x="36" y="25"/>
                      <a:pt x="40" y="23"/>
                      <a:pt x="45" y="23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628" name="Freeform 147">
                <a:extLst>
                  <a:ext uri="{FF2B5EF4-FFF2-40B4-BE49-F238E27FC236}">
                    <a16:creationId xmlns:a16="http://schemas.microsoft.com/office/drawing/2014/main" id="{8E820CC5-45B4-4785-B532-41F39C24D5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8777" y="5486471"/>
                <a:ext cx="396374" cy="361435"/>
              </a:xfrm>
              <a:custGeom>
                <a:avLst/>
                <a:gdLst>
                  <a:gd name="T0" fmla="*/ 310 w 348"/>
                  <a:gd name="T1" fmla="*/ 317 h 317"/>
                  <a:gd name="T2" fmla="*/ 74 w 348"/>
                  <a:gd name="T3" fmla="*/ 317 h 317"/>
                  <a:gd name="T4" fmla="*/ 29 w 348"/>
                  <a:gd name="T5" fmla="*/ 277 h 317"/>
                  <a:gd name="T6" fmla="*/ 2 w 348"/>
                  <a:gd name="T7" fmla="*/ 40 h 317"/>
                  <a:gd name="T8" fmla="*/ 38 w 348"/>
                  <a:gd name="T9" fmla="*/ 0 h 317"/>
                  <a:gd name="T10" fmla="*/ 274 w 348"/>
                  <a:gd name="T11" fmla="*/ 0 h 317"/>
                  <a:gd name="T12" fmla="*/ 319 w 348"/>
                  <a:gd name="T13" fmla="*/ 40 h 317"/>
                  <a:gd name="T14" fmla="*/ 346 w 348"/>
                  <a:gd name="T15" fmla="*/ 277 h 317"/>
                  <a:gd name="T16" fmla="*/ 310 w 348"/>
                  <a:gd name="T17" fmla="*/ 317 h 3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8" h="317">
                    <a:moveTo>
                      <a:pt x="310" y="317"/>
                    </a:moveTo>
                    <a:cubicBezTo>
                      <a:pt x="74" y="317"/>
                      <a:pt x="74" y="317"/>
                      <a:pt x="74" y="317"/>
                    </a:cubicBezTo>
                    <a:cubicBezTo>
                      <a:pt x="52" y="317"/>
                      <a:pt x="32" y="299"/>
                      <a:pt x="29" y="277"/>
                    </a:cubicBezTo>
                    <a:cubicBezTo>
                      <a:pt x="2" y="40"/>
                      <a:pt x="2" y="40"/>
                      <a:pt x="2" y="40"/>
                    </a:cubicBezTo>
                    <a:cubicBezTo>
                      <a:pt x="0" y="18"/>
                      <a:pt x="16" y="0"/>
                      <a:pt x="38" y="0"/>
                    </a:cubicBezTo>
                    <a:cubicBezTo>
                      <a:pt x="274" y="0"/>
                      <a:pt x="274" y="0"/>
                      <a:pt x="274" y="0"/>
                    </a:cubicBezTo>
                    <a:cubicBezTo>
                      <a:pt x="296" y="0"/>
                      <a:pt x="316" y="18"/>
                      <a:pt x="319" y="40"/>
                    </a:cubicBezTo>
                    <a:cubicBezTo>
                      <a:pt x="346" y="277"/>
                      <a:pt x="346" y="277"/>
                      <a:pt x="346" y="277"/>
                    </a:cubicBezTo>
                    <a:cubicBezTo>
                      <a:pt x="348" y="299"/>
                      <a:pt x="332" y="317"/>
                      <a:pt x="310" y="317"/>
                    </a:cubicBezTo>
                    <a:close/>
                  </a:path>
                </a:pathLst>
              </a:custGeom>
              <a:solidFill>
                <a:srgbClr val="E5E6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629" name="Freeform 148">
                <a:extLst>
                  <a:ext uri="{FF2B5EF4-FFF2-40B4-BE49-F238E27FC236}">
                    <a16:creationId xmlns:a16="http://schemas.microsoft.com/office/drawing/2014/main" id="{701A5F89-941A-429B-A79A-5B22D47154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8776" y="5500326"/>
                <a:ext cx="346376" cy="347580"/>
              </a:xfrm>
              <a:custGeom>
                <a:avLst/>
                <a:gdLst>
                  <a:gd name="T0" fmla="*/ 275 w 304"/>
                  <a:gd name="T1" fmla="*/ 28 h 305"/>
                  <a:gd name="T2" fmla="*/ 302 w 304"/>
                  <a:gd name="T3" fmla="*/ 265 h 305"/>
                  <a:gd name="T4" fmla="*/ 266 w 304"/>
                  <a:gd name="T5" fmla="*/ 305 h 305"/>
                  <a:gd name="T6" fmla="*/ 30 w 304"/>
                  <a:gd name="T7" fmla="*/ 305 h 305"/>
                  <a:gd name="T8" fmla="*/ 0 w 304"/>
                  <a:gd name="T9" fmla="*/ 293 h 305"/>
                  <a:gd name="T10" fmla="*/ 260 w 304"/>
                  <a:gd name="T11" fmla="*/ 0 h 305"/>
                  <a:gd name="T12" fmla="*/ 275 w 304"/>
                  <a:gd name="T13" fmla="*/ 28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4" h="305">
                    <a:moveTo>
                      <a:pt x="275" y="28"/>
                    </a:moveTo>
                    <a:cubicBezTo>
                      <a:pt x="302" y="265"/>
                      <a:pt x="302" y="265"/>
                      <a:pt x="302" y="265"/>
                    </a:cubicBezTo>
                    <a:cubicBezTo>
                      <a:pt x="304" y="287"/>
                      <a:pt x="288" y="305"/>
                      <a:pt x="266" y="305"/>
                    </a:cubicBezTo>
                    <a:cubicBezTo>
                      <a:pt x="30" y="305"/>
                      <a:pt x="30" y="305"/>
                      <a:pt x="30" y="305"/>
                    </a:cubicBezTo>
                    <a:cubicBezTo>
                      <a:pt x="19" y="305"/>
                      <a:pt x="8" y="300"/>
                      <a:pt x="0" y="293"/>
                    </a:cubicBezTo>
                    <a:cubicBezTo>
                      <a:pt x="260" y="0"/>
                      <a:pt x="260" y="0"/>
                      <a:pt x="260" y="0"/>
                    </a:cubicBezTo>
                    <a:cubicBezTo>
                      <a:pt x="268" y="7"/>
                      <a:pt x="274" y="17"/>
                      <a:pt x="275" y="28"/>
                    </a:cubicBezTo>
                    <a:close/>
                  </a:path>
                </a:pathLst>
              </a:custGeom>
              <a:solidFill>
                <a:srgbClr val="DED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630" name="Freeform 149">
                <a:extLst>
                  <a:ext uri="{FF2B5EF4-FFF2-40B4-BE49-F238E27FC236}">
                    <a16:creationId xmlns:a16="http://schemas.microsoft.com/office/drawing/2014/main" id="{01DC8151-E6D8-4C1C-8CA3-62AF664446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60703" y="5589480"/>
                <a:ext cx="113852" cy="157224"/>
              </a:xfrm>
              <a:custGeom>
                <a:avLst/>
                <a:gdLst>
                  <a:gd name="T0" fmla="*/ 86 w 100"/>
                  <a:gd name="T1" fmla="*/ 68 h 138"/>
                  <a:gd name="T2" fmla="*/ 77 w 100"/>
                  <a:gd name="T3" fmla="*/ 61 h 138"/>
                  <a:gd name="T4" fmla="*/ 84 w 100"/>
                  <a:gd name="T5" fmla="*/ 51 h 138"/>
                  <a:gd name="T6" fmla="*/ 87 w 100"/>
                  <a:gd name="T7" fmla="*/ 35 h 138"/>
                  <a:gd name="T8" fmla="*/ 82 w 100"/>
                  <a:gd name="T9" fmla="*/ 21 h 138"/>
                  <a:gd name="T10" fmla="*/ 72 w 100"/>
                  <a:gd name="T11" fmla="*/ 10 h 138"/>
                  <a:gd name="T12" fmla="*/ 58 w 100"/>
                  <a:gd name="T13" fmla="*/ 2 h 138"/>
                  <a:gd name="T14" fmla="*/ 42 w 100"/>
                  <a:gd name="T15" fmla="*/ 0 h 138"/>
                  <a:gd name="T16" fmla="*/ 23 w 100"/>
                  <a:gd name="T17" fmla="*/ 3 h 138"/>
                  <a:gd name="T18" fmla="*/ 10 w 100"/>
                  <a:gd name="T19" fmla="*/ 11 h 138"/>
                  <a:gd name="T20" fmla="*/ 2 w 100"/>
                  <a:gd name="T21" fmla="*/ 21 h 138"/>
                  <a:gd name="T22" fmla="*/ 0 w 100"/>
                  <a:gd name="T23" fmla="*/ 32 h 138"/>
                  <a:gd name="T24" fmla="*/ 5 w 100"/>
                  <a:gd name="T25" fmla="*/ 42 h 138"/>
                  <a:gd name="T26" fmla="*/ 14 w 100"/>
                  <a:gd name="T27" fmla="*/ 46 h 138"/>
                  <a:gd name="T28" fmla="*/ 21 w 100"/>
                  <a:gd name="T29" fmla="*/ 44 h 138"/>
                  <a:gd name="T30" fmla="*/ 25 w 100"/>
                  <a:gd name="T31" fmla="*/ 40 h 138"/>
                  <a:gd name="T32" fmla="*/ 27 w 100"/>
                  <a:gd name="T33" fmla="*/ 33 h 138"/>
                  <a:gd name="T34" fmla="*/ 30 w 100"/>
                  <a:gd name="T35" fmla="*/ 27 h 138"/>
                  <a:gd name="T36" fmla="*/ 34 w 100"/>
                  <a:gd name="T37" fmla="*/ 24 h 138"/>
                  <a:gd name="T38" fmla="*/ 42 w 100"/>
                  <a:gd name="T39" fmla="*/ 23 h 138"/>
                  <a:gd name="T40" fmla="*/ 52 w 100"/>
                  <a:gd name="T41" fmla="*/ 27 h 138"/>
                  <a:gd name="T42" fmla="*/ 57 w 100"/>
                  <a:gd name="T43" fmla="*/ 36 h 138"/>
                  <a:gd name="T44" fmla="*/ 54 w 100"/>
                  <a:gd name="T45" fmla="*/ 47 h 138"/>
                  <a:gd name="T46" fmla="*/ 42 w 100"/>
                  <a:gd name="T47" fmla="*/ 52 h 138"/>
                  <a:gd name="T48" fmla="*/ 39 w 100"/>
                  <a:gd name="T49" fmla="*/ 52 h 138"/>
                  <a:gd name="T50" fmla="*/ 28 w 100"/>
                  <a:gd name="T51" fmla="*/ 55 h 138"/>
                  <a:gd name="T52" fmla="*/ 25 w 100"/>
                  <a:gd name="T53" fmla="*/ 64 h 138"/>
                  <a:gd name="T54" fmla="*/ 29 w 100"/>
                  <a:gd name="T55" fmla="*/ 73 h 138"/>
                  <a:gd name="T56" fmla="*/ 39 w 100"/>
                  <a:gd name="T57" fmla="*/ 76 h 138"/>
                  <a:gd name="T58" fmla="*/ 44 w 100"/>
                  <a:gd name="T59" fmla="*/ 76 h 138"/>
                  <a:gd name="T60" fmla="*/ 49 w 100"/>
                  <a:gd name="T61" fmla="*/ 75 h 138"/>
                  <a:gd name="T62" fmla="*/ 63 w 100"/>
                  <a:gd name="T63" fmla="*/ 80 h 138"/>
                  <a:gd name="T64" fmla="*/ 70 w 100"/>
                  <a:gd name="T65" fmla="*/ 94 h 138"/>
                  <a:gd name="T66" fmla="*/ 68 w 100"/>
                  <a:gd name="T67" fmla="*/ 105 h 138"/>
                  <a:gd name="T68" fmla="*/ 62 w 100"/>
                  <a:gd name="T69" fmla="*/ 112 h 138"/>
                  <a:gd name="T70" fmla="*/ 53 w 100"/>
                  <a:gd name="T71" fmla="*/ 114 h 138"/>
                  <a:gd name="T72" fmla="*/ 40 w 100"/>
                  <a:gd name="T73" fmla="*/ 109 h 138"/>
                  <a:gd name="T74" fmla="*/ 29 w 100"/>
                  <a:gd name="T75" fmla="*/ 92 h 138"/>
                  <a:gd name="T76" fmla="*/ 24 w 100"/>
                  <a:gd name="T77" fmla="*/ 87 h 138"/>
                  <a:gd name="T78" fmla="*/ 17 w 100"/>
                  <a:gd name="T79" fmla="*/ 85 h 138"/>
                  <a:gd name="T80" fmla="*/ 7 w 100"/>
                  <a:gd name="T81" fmla="*/ 89 h 138"/>
                  <a:gd name="T82" fmla="*/ 4 w 100"/>
                  <a:gd name="T83" fmla="*/ 100 h 138"/>
                  <a:gd name="T84" fmla="*/ 9 w 100"/>
                  <a:gd name="T85" fmla="*/ 111 h 138"/>
                  <a:gd name="T86" fmla="*/ 19 w 100"/>
                  <a:gd name="T87" fmla="*/ 123 h 138"/>
                  <a:gd name="T88" fmla="*/ 35 w 100"/>
                  <a:gd name="T89" fmla="*/ 133 h 138"/>
                  <a:gd name="T90" fmla="*/ 55 w 100"/>
                  <a:gd name="T91" fmla="*/ 138 h 138"/>
                  <a:gd name="T92" fmla="*/ 75 w 100"/>
                  <a:gd name="T93" fmla="*/ 134 h 138"/>
                  <a:gd name="T94" fmla="*/ 89 w 100"/>
                  <a:gd name="T95" fmla="*/ 124 h 138"/>
                  <a:gd name="T96" fmla="*/ 98 w 100"/>
                  <a:gd name="T97" fmla="*/ 110 h 138"/>
                  <a:gd name="T98" fmla="*/ 100 w 100"/>
                  <a:gd name="T99" fmla="*/ 93 h 138"/>
                  <a:gd name="T100" fmla="*/ 95 w 100"/>
                  <a:gd name="T101" fmla="*/ 80 h 138"/>
                  <a:gd name="T102" fmla="*/ 86 w 100"/>
                  <a:gd name="T103" fmla="*/ 68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0" h="138">
                    <a:moveTo>
                      <a:pt x="86" y="68"/>
                    </a:moveTo>
                    <a:cubicBezTo>
                      <a:pt x="84" y="66"/>
                      <a:pt x="81" y="64"/>
                      <a:pt x="77" y="61"/>
                    </a:cubicBezTo>
                    <a:cubicBezTo>
                      <a:pt x="80" y="58"/>
                      <a:pt x="83" y="55"/>
                      <a:pt x="84" y="51"/>
                    </a:cubicBezTo>
                    <a:cubicBezTo>
                      <a:pt x="87" y="47"/>
                      <a:pt x="87" y="41"/>
                      <a:pt x="87" y="35"/>
                    </a:cubicBezTo>
                    <a:cubicBezTo>
                      <a:pt x="86" y="30"/>
                      <a:pt x="85" y="25"/>
                      <a:pt x="82" y="21"/>
                    </a:cubicBezTo>
                    <a:cubicBezTo>
                      <a:pt x="80" y="17"/>
                      <a:pt x="76" y="13"/>
                      <a:pt x="72" y="10"/>
                    </a:cubicBezTo>
                    <a:cubicBezTo>
                      <a:pt x="68" y="6"/>
                      <a:pt x="64" y="4"/>
                      <a:pt x="58" y="2"/>
                    </a:cubicBezTo>
                    <a:cubicBezTo>
                      <a:pt x="53" y="1"/>
                      <a:pt x="48" y="0"/>
                      <a:pt x="42" y="0"/>
                    </a:cubicBezTo>
                    <a:cubicBezTo>
                      <a:pt x="35" y="0"/>
                      <a:pt x="29" y="1"/>
                      <a:pt x="23" y="3"/>
                    </a:cubicBezTo>
                    <a:cubicBezTo>
                      <a:pt x="18" y="5"/>
                      <a:pt x="13" y="7"/>
                      <a:pt x="10" y="11"/>
                    </a:cubicBezTo>
                    <a:cubicBezTo>
                      <a:pt x="6" y="14"/>
                      <a:pt x="4" y="17"/>
                      <a:pt x="2" y="21"/>
                    </a:cubicBezTo>
                    <a:cubicBezTo>
                      <a:pt x="1" y="25"/>
                      <a:pt x="0" y="29"/>
                      <a:pt x="0" y="32"/>
                    </a:cubicBezTo>
                    <a:cubicBezTo>
                      <a:pt x="1" y="36"/>
                      <a:pt x="3" y="40"/>
                      <a:pt x="5" y="42"/>
                    </a:cubicBezTo>
                    <a:cubicBezTo>
                      <a:pt x="8" y="44"/>
                      <a:pt x="11" y="46"/>
                      <a:pt x="14" y="46"/>
                    </a:cubicBezTo>
                    <a:cubicBezTo>
                      <a:pt x="17" y="46"/>
                      <a:pt x="19" y="45"/>
                      <a:pt x="21" y="44"/>
                    </a:cubicBezTo>
                    <a:cubicBezTo>
                      <a:pt x="23" y="43"/>
                      <a:pt x="24" y="42"/>
                      <a:pt x="25" y="40"/>
                    </a:cubicBezTo>
                    <a:cubicBezTo>
                      <a:pt x="26" y="38"/>
                      <a:pt x="26" y="35"/>
                      <a:pt x="27" y="33"/>
                    </a:cubicBezTo>
                    <a:cubicBezTo>
                      <a:pt x="28" y="30"/>
                      <a:pt x="29" y="28"/>
                      <a:pt x="30" y="27"/>
                    </a:cubicBezTo>
                    <a:cubicBezTo>
                      <a:pt x="31" y="26"/>
                      <a:pt x="32" y="25"/>
                      <a:pt x="34" y="24"/>
                    </a:cubicBezTo>
                    <a:cubicBezTo>
                      <a:pt x="36" y="23"/>
                      <a:pt x="38" y="23"/>
                      <a:pt x="42" y="23"/>
                    </a:cubicBezTo>
                    <a:cubicBezTo>
                      <a:pt x="46" y="23"/>
                      <a:pt x="50" y="24"/>
                      <a:pt x="52" y="27"/>
                    </a:cubicBezTo>
                    <a:cubicBezTo>
                      <a:pt x="55" y="29"/>
                      <a:pt x="57" y="32"/>
                      <a:pt x="57" y="36"/>
                    </a:cubicBezTo>
                    <a:cubicBezTo>
                      <a:pt x="58" y="41"/>
                      <a:pt x="57" y="45"/>
                      <a:pt x="54" y="47"/>
                    </a:cubicBezTo>
                    <a:cubicBezTo>
                      <a:pt x="51" y="50"/>
                      <a:pt x="47" y="52"/>
                      <a:pt x="42" y="52"/>
                    </a:cubicBezTo>
                    <a:cubicBezTo>
                      <a:pt x="39" y="52"/>
                      <a:pt x="39" y="52"/>
                      <a:pt x="39" y="52"/>
                    </a:cubicBezTo>
                    <a:cubicBezTo>
                      <a:pt x="34" y="52"/>
                      <a:pt x="30" y="53"/>
                      <a:pt x="28" y="55"/>
                    </a:cubicBezTo>
                    <a:cubicBezTo>
                      <a:pt x="25" y="57"/>
                      <a:pt x="24" y="60"/>
                      <a:pt x="25" y="64"/>
                    </a:cubicBezTo>
                    <a:cubicBezTo>
                      <a:pt x="25" y="68"/>
                      <a:pt x="27" y="71"/>
                      <a:pt x="29" y="73"/>
                    </a:cubicBezTo>
                    <a:cubicBezTo>
                      <a:pt x="32" y="75"/>
                      <a:pt x="35" y="76"/>
                      <a:pt x="39" y="76"/>
                    </a:cubicBezTo>
                    <a:cubicBezTo>
                      <a:pt x="40" y="76"/>
                      <a:pt x="42" y="76"/>
                      <a:pt x="44" y="76"/>
                    </a:cubicBezTo>
                    <a:cubicBezTo>
                      <a:pt x="46" y="76"/>
                      <a:pt x="48" y="75"/>
                      <a:pt x="49" y="75"/>
                    </a:cubicBezTo>
                    <a:cubicBezTo>
                      <a:pt x="55" y="75"/>
                      <a:pt x="60" y="77"/>
                      <a:pt x="63" y="80"/>
                    </a:cubicBezTo>
                    <a:cubicBezTo>
                      <a:pt x="67" y="84"/>
                      <a:pt x="69" y="88"/>
                      <a:pt x="70" y="94"/>
                    </a:cubicBezTo>
                    <a:cubicBezTo>
                      <a:pt x="70" y="98"/>
                      <a:pt x="70" y="102"/>
                      <a:pt x="68" y="105"/>
                    </a:cubicBezTo>
                    <a:cubicBezTo>
                      <a:pt x="66" y="108"/>
                      <a:pt x="64" y="110"/>
                      <a:pt x="62" y="112"/>
                    </a:cubicBezTo>
                    <a:cubicBezTo>
                      <a:pt x="59" y="113"/>
                      <a:pt x="56" y="114"/>
                      <a:pt x="53" y="114"/>
                    </a:cubicBezTo>
                    <a:cubicBezTo>
                      <a:pt x="47" y="114"/>
                      <a:pt x="43" y="113"/>
                      <a:pt x="40" y="109"/>
                    </a:cubicBezTo>
                    <a:cubicBezTo>
                      <a:pt x="36" y="106"/>
                      <a:pt x="32" y="100"/>
                      <a:pt x="29" y="92"/>
                    </a:cubicBezTo>
                    <a:cubicBezTo>
                      <a:pt x="28" y="90"/>
                      <a:pt x="26" y="88"/>
                      <a:pt x="24" y="87"/>
                    </a:cubicBezTo>
                    <a:cubicBezTo>
                      <a:pt x="22" y="86"/>
                      <a:pt x="19" y="85"/>
                      <a:pt x="17" y="85"/>
                    </a:cubicBezTo>
                    <a:cubicBezTo>
                      <a:pt x="13" y="85"/>
                      <a:pt x="10" y="87"/>
                      <a:pt x="7" y="89"/>
                    </a:cubicBezTo>
                    <a:cubicBezTo>
                      <a:pt x="5" y="92"/>
                      <a:pt x="4" y="95"/>
                      <a:pt x="4" y="100"/>
                    </a:cubicBezTo>
                    <a:cubicBezTo>
                      <a:pt x="5" y="103"/>
                      <a:pt x="6" y="106"/>
                      <a:pt x="9" y="111"/>
                    </a:cubicBezTo>
                    <a:cubicBezTo>
                      <a:pt x="11" y="115"/>
                      <a:pt x="14" y="119"/>
                      <a:pt x="19" y="123"/>
                    </a:cubicBezTo>
                    <a:cubicBezTo>
                      <a:pt x="23" y="127"/>
                      <a:pt x="28" y="131"/>
                      <a:pt x="35" y="133"/>
                    </a:cubicBezTo>
                    <a:cubicBezTo>
                      <a:pt x="41" y="136"/>
                      <a:pt x="48" y="138"/>
                      <a:pt x="55" y="138"/>
                    </a:cubicBezTo>
                    <a:cubicBezTo>
                      <a:pt x="62" y="138"/>
                      <a:pt x="69" y="136"/>
                      <a:pt x="75" y="134"/>
                    </a:cubicBezTo>
                    <a:cubicBezTo>
                      <a:pt x="81" y="132"/>
                      <a:pt x="86" y="128"/>
                      <a:pt x="89" y="124"/>
                    </a:cubicBezTo>
                    <a:cubicBezTo>
                      <a:pt x="93" y="120"/>
                      <a:pt x="96" y="115"/>
                      <a:pt x="98" y="110"/>
                    </a:cubicBezTo>
                    <a:cubicBezTo>
                      <a:pt x="100" y="105"/>
                      <a:pt x="100" y="99"/>
                      <a:pt x="100" y="93"/>
                    </a:cubicBezTo>
                    <a:cubicBezTo>
                      <a:pt x="99" y="88"/>
                      <a:pt x="98" y="84"/>
                      <a:pt x="95" y="80"/>
                    </a:cubicBezTo>
                    <a:cubicBezTo>
                      <a:pt x="93" y="76"/>
                      <a:pt x="90" y="72"/>
                      <a:pt x="86" y="68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631" name="Freeform 150">
                <a:extLst>
                  <a:ext uri="{FF2B5EF4-FFF2-40B4-BE49-F238E27FC236}">
                    <a16:creationId xmlns:a16="http://schemas.microsoft.com/office/drawing/2014/main" id="{53C2E057-93B9-4DC5-8752-0DC31E9F4EF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81181" y="5589480"/>
                <a:ext cx="112647" cy="156020"/>
              </a:xfrm>
              <a:custGeom>
                <a:avLst/>
                <a:gdLst>
                  <a:gd name="T0" fmla="*/ 74 w 99"/>
                  <a:gd name="T1" fmla="*/ 12 h 137"/>
                  <a:gd name="T2" fmla="*/ 59 w 99"/>
                  <a:gd name="T3" fmla="*/ 3 h 137"/>
                  <a:gd name="T4" fmla="*/ 41 w 99"/>
                  <a:gd name="T5" fmla="*/ 0 h 137"/>
                  <a:gd name="T6" fmla="*/ 17 w 99"/>
                  <a:gd name="T7" fmla="*/ 7 h 137"/>
                  <a:gd name="T8" fmla="*/ 3 w 99"/>
                  <a:gd name="T9" fmla="*/ 27 h 137"/>
                  <a:gd name="T10" fmla="*/ 0 w 99"/>
                  <a:gd name="T11" fmla="*/ 46 h 137"/>
                  <a:gd name="T12" fmla="*/ 2 w 99"/>
                  <a:gd name="T13" fmla="*/ 71 h 137"/>
                  <a:gd name="T14" fmla="*/ 5 w 99"/>
                  <a:gd name="T15" fmla="*/ 90 h 137"/>
                  <a:gd name="T16" fmla="*/ 11 w 99"/>
                  <a:gd name="T17" fmla="*/ 107 h 137"/>
                  <a:gd name="T18" fmla="*/ 31 w 99"/>
                  <a:gd name="T19" fmla="*/ 129 h 137"/>
                  <a:gd name="T20" fmla="*/ 57 w 99"/>
                  <a:gd name="T21" fmla="*/ 137 h 137"/>
                  <a:gd name="T22" fmla="*/ 79 w 99"/>
                  <a:gd name="T23" fmla="*/ 131 h 137"/>
                  <a:gd name="T24" fmla="*/ 94 w 99"/>
                  <a:gd name="T25" fmla="*/ 114 h 137"/>
                  <a:gd name="T26" fmla="*/ 99 w 99"/>
                  <a:gd name="T27" fmla="*/ 94 h 137"/>
                  <a:gd name="T28" fmla="*/ 97 w 99"/>
                  <a:gd name="T29" fmla="*/ 69 h 137"/>
                  <a:gd name="T30" fmla="*/ 86 w 99"/>
                  <a:gd name="T31" fmla="*/ 27 h 137"/>
                  <a:gd name="T32" fmla="*/ 74 w 99"/>
                  <a:gd name="T33" fmla="*/ 12 h 137"/>
                  <a:gd name="T34" fmla="*/ 67 w 99"/>
                  <a:gd name="T35" fmla="*/ 67 h 137"/>
                  <a:gd name="T36" fmla="*/ 68 w 99"/>
                  <a:gd name="T37" fmla="*/ 94 h 137"/>
                  <a:gd name="T38" fmla="*/ 64 w 99"/>
                  <a:gd name="T39" fmla="*/ 109 h 137"/>
                  <a:gd name="T40" fmla="*/ 54 w 99"/>
                  <a:gd name="T41" fmla="*/ 114 h 137"/>
                  <a:gd name="T42" fmla="*/ 44 w 99"/>
                  <a:gd name="T43" fmla="*/ 109 h 137"/>
                  <a:gd name="T44" fmla="*/ 36 w 99"/>
                  <a:gd name="T45" fmla="*/ 95 h 137"/>
                  <a:gd name="T46" fmla="*/ 32 w 99"/>
                  <a:gd name="T47" fmla="*/ 68 h 137"/>
                  <a:gd name="T48" fmla="*/ 32 w 99"/>
                  <a:gd name="T49" fmla="*/ 33 h 137"/>
                  <a:gd name="T50" fmla="*/ 44 w 99"/>
                  <a:gd name="T51" fmla="*/ 23 h 137"/>
                  <a:gd name="T52" fmla="*/ 55 w 99"/>
                  <a:gd name="T53" fmla="*/ 28 h 137"/>
                  <a:gd name="T54" fmla="*/ 62 w 99"/>
                  <a:gd name="T55" fmla="*/ 42 h 137"/>
                  <a:gd name="T56" fmla="*/ 67 w 99"/>
                  <a:gd name="T57" fmla="*/ 67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99" h="137">
                    <a:moveTo>
                      <a:pt x="74" y="12"/>
                    </a:moveTo>
                    <a:cubicBezTo>
                      <a:pt x="70" y="8"/>
                      <a:pt x="64" y="5"/>
                      <a:pt x="59" y="3"/>
                    </a:cubicBezTo>
                    <a:cubicBezTo>
                      <a:pt x="53" y="1"/>
                      <a:pt x="47" y="0"/>
                      <a:pt x="41" y="0"/>
                    </a:cubicBezTo>
                    <a:cubicBezTo>
                      <a:pt x="31" y="0"/>
                      <a:pt x="23" y="2"/>
                      <a:pt x="17" y="7"/>
                    </a:cubicBezTo>
                    <a:cubicBezTo>
                      <a:pt x="10" y="11"/>
                      <a:pt x="5" y="18"/>
                      <a:pt x="3" y="27"/>
                    </a:cubicBezTo>
                    <a:cubicBezTo>
                      <a:pt x="1" y="33"/>
                      <a:pt x="0" y="39"/>
                      <a:pt x="0" y="46"/>
                    </a:cubicBezTo>
                    <a:cubicBezTo>
                      <a:pt x="0" y="54"/>
                      <a:pt x="1" y="62"/>
                      <a:pt x="2" y="71"/>
                    </a:cubicBezTo>
                    <a:cubicBezTo>
                      <a:pt x="2" y="78"/>
                      <a:pt x="4" y="84"/>
                      <a:pt x="5" y="90"/>
                    </a:cubicBezTo>
                    <a:cubicBezTo>
                      <a:pt x="7" y="96"/>
                      <a:pt x="9" y="102"/>
                      <a:pt x="11" y="107"/>
                    </a:cubicBezTo>
                    <a:cubicBezTo>
                      <a:pt x="16" y="116"/>
                      <a:pt x="23" y="124"/>
                      <a:pt x="31" y="129"/>
                    </a:cubicBezTo>
                    <a:cubicBezTo>
                      <a:pt x="39" y="135"/>
                      <a:pt x="48" y="137"/>
                      <a:pt x="57" y="137"/>
                    </a:cubicBezTo>
                    <a:cubicBezTo>
                      <a:pt x="66" y="137"/>
                      <a:pt x="73" y="135"/>
                      <a:pt x="79" y="131"/>
                    </a:cubicBezTo>
                    <a:cubicBezTo>
                      <a:pt x="86" y="127"/>
                      <a:pt x="91" y="122"/>
                      <a:pt x="94" y="114"/>
                    </a:cubicBezTo>
                    <a:cubicBezTo>
                      <a:pt x="97" y="108"/>
                      <a:pt x="98" y="102"/>
                      <a:pt x="99" y="94"/>
                    </a:cubicBezTo>
                    <a:cubicBezTo>
                      <a:pt x="99" y="87"/>
                      <a:pt x="99" y="79"/>
                      <a:pt x="97" y="69"/>
                    </a:cubicBezTo>
                    <a:cubicBezTo>
                      <a:pt x="95" y="51"/>
                      <a:pt x="91" y="37"/>
                      <a:pt x="86" y="27"/>
                    </a:cubicBezTo>
                    <a:cubicBezTo>
                      <a:pt x="82" y="21"/>
                      <a:pt x="78" y="16"/>
                      <a:pt x="74" y="12"/>
                    </a:cubicBezTo>
                    <a:close/>
                    <a:moveTo>
                      <a:pt x="67" y="67"/>
                    </a:moveTo>
                    <a:cubicBezTo>
                      <a:pt x="68" y="78"/>
                      <a:pt x="69" y="88"/>
                      <a:pt x="68" y="94"/>
                    </a:cubicBezTo>
                    <a:cubicBezTo>
                      <a:pt x="68" y="101"/>
                      <a:pt x="67" y="106"/>
                      <a:pt x="64" y="109"/>
                    </a:cubicBezTo>
                    <a:cubicBezTo>
                      <a:pt x="62" y="112"/>
                      <a:pt x="59" y="114"/>
                      <a:pt x="54" y="114"/>
                    </a:cubicBezTo>
                    <a:cubicBezTo>
                      <a:pt x="50" y="114"/>
                      <a:pt x="47" y="112"/>
                      <a:pt x="44" y="109"/>
                    </a:cubicBezTo>
                    <a:cubicBezTo>
                      <a:pt x="41" y="106"/>
                      <a:pt x="38" y="101"/>
                      <a:pt x="36" y="95"/>
                    </a:cubicBezTo>
                    <a:cubicBezTo>
                      <a:pt x="34" y="88"/>
                      <a:pt x="33" y="79"/>
                      <a:pt x="32" y="68"/>
                    </a:cubicBezTo>
                    <a:cubicBezTo>
                      <a:pt x="30" y="52"/>
                      <a:pt x="30" y="41"/>
                      <a:pt x="32" y="33"/>
                    </a:cubicBezTo>
                    <a:cubicBezTo>
                      <a:pt x="34" y="26"/>
                      <a:pt x="38" y="23"/>
                      <a:pt x="44" y="23"/>
                    </a:cubicBezTo>
                    <a:cubicBezTo>
                      <a:pt x="49" y="23"/>
                      <a:pt x="52" y="25"/>
                      <a:pt x="55" y="28"/>
                    </a:cubicBezTo>
                    <a:cubicBezTo>
                      <a:pt x="58" y="31"/>
                      <a:pt x="60" y="35"/>
                      <a:pt x="62" y="42"/>
                    </a:cubicBezTo>
                    <a:cubicBezTo>
                      <a:pt x="64" y="48"/>
                      <a:pt x="66" y="57"/>
                      <a:pt x="67" y="67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632" name="Freeform 151">
                <a:extLst>
                  <a:ext uri="{FF2B5EF4-FFF2-40B4-BE49-F238E27FC236}">
                    <a16:creationId xmlns:a16="http://schemas.microsoft.com/office/drawing/2014/main" id="{C5BCDE98-4A7E-4C73-92B1-E9E2A10B84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36595" y="5486471"/>
                <a:ext cx="396374" cy="361435"/>
              </a:xfrm>
              <a:custGeom>
                <a:avLst/>
                <a:gdLst>
                  <a:gd name="T0" fmla="*/ 310 w 348"/>
                  <a:gd name="T1" fmla="*/ 317 h 317"/>
                  <a:gd name="T2" fmla="*/ 74 w 348"/>
                  <a:gd name="T3" fmla="*/ 317 h 317"/>
                  <a:gd name="T4" fmla="*/ 29 w 348"/>
                  <a:gd name="T5" fmla="*/ 277 h 317"/>
                  <a:gd name="T6" fmla="*/ 3 w 348"/>
                  <a:gd name="T7" fmla="*/ 40 h 317"/>
                  <a:gd name="T8" fmla="*/ 38 w 348"/>
                  <a:gd name="T9" fmla="*/ 0 h 317"/>
                  <a:gd name="T10" fmla="*/ 274 w 348"/>
                  <a:gd name="T11" fmla="*/ 0 h 317"/>
                  <a:gd name="T12" fmla="*/ 319 w 348"/>
                  <a:gd name="T13" fmla="*/ 40 h 317"/>
                  <a:gd name="T14" fmla="*/ 346 w 348"/>
                  <a:gd name="T15" fmla="*/ 277 h 317"/>
                  <a:gd name="T16" fmla="*/ 310 w 348"/>
                  <a:gd name="T17" fmla="*/ 317 h 3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8" h="317">
                    <a:moveTo>
                      <a:pt x="310" y="317"/>
                    </a:moveTo>
                    <a:cubicBezTo>
                      <a:pt x="74" y="317"/>
                      <a:pt x="74" y="317"/>
                      <a:pt x="74" y="317"/>
                    </a:cubicBezTo>
                    <a:cubicBezTo>
                      <a:pt x="52" y="317"/>
                      <a:pt x="32" y="299"/>
                      <a:pt x="29" y="277"/>
                    </a:cubicBezTo>
                    <a:cubicBezTo>
                      <a:pt x="3" y="40"/>
                      <a:pt x="3" y="40"/>
                      <a:pt x="3" y="40"/>
                    </a:cubicBezTo>
                    <a:cubicBezTo>
                      <a:pt x="0" y="18"/>
                      <a:pt x="16" y="0"/>
                      <a:pt x="38" y="0"/>
                    </a:cubicBezTo>
                    <a:cubicBezTo>
                      <a:pt x="274" y="0"/>
                      <a:pt x="274" y="0"/>
                      <a:pt x="274" y="0"/>
                    </a:cubicBezTo>
                    <a:cubicBezTo>
                      <a:pt x="297" y="0"/>
                      <a:pt x="316" y="18"/>
                      <a:pt x="319" y="40"/>
                    </a:cubicBezTo>
                    <a:cubicBezTo>
                      <a:pt x="346" y="277"/>
                      <a:pt x="346" y="277"/>
                      <a:pt x="346" y="277"/>
                    </a:cubicBezTo>
                    <a:cubicBezTo>
                      <a:pt x="348" y="299"/>
                      <a:pt x="332" y="317"/>
                      <a:pt x="310" y="317"/>
                    </a:cubicBezTo>
                    <a:close/>
                  </a:path>
                </a:pathLst>
              </a:custGeom>
              <a:solidFill>
                <a:srgbClr val="E5E6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633" name="Freeform 152">
                <a:extLst>
                  <a:ext uri="{FF2B5EF4-FFF2-40B4-BE49-F238E27FC236}">
                    <a16:creationId xmlns:a16="http://schemas.microsoft.com/office/drawing/2014/main" id="{1B2D3C30-4598-469B-9DB9-8E72F6AE73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86594" y="5500326"/>
                <a:ext cx="346376" cy="347580"/>
              </a:xfrm>
              <a:custGeom>
                <a:avLst/>
                <a:gdLst>
                  <a:gd name="T0" fmla="*/ 275 w 304"/>
                  <a:gd name="T1" fmla="*/ 28 h 305"/>
                  <a:gd name="T2" fmla="*/ 302 w 304"/>
                  <a:gd name="T3" fmla="*/ 265 h 305"/>
                  <a:gd name="T4" fmla="*/ 266 w 304"/>
                  <a:gd name="T5" fmla="*/ 305 h 305"/>
                  <a:gd name="T6" fmla="*/ 30 w 304"/>
                  <a:gd name="T7" fmla="*/ 305 h 305"/>
                  <a:gd name="T8" fmla="*/ 0 w 304"/>
                  <a:gd name="T9" fmla="*/ 293 h 305"/>
                  <a:gd name="T10" fmla="*/ 260 w 304"/>
                  <a:gd name="T11" fmla="*/ 0 h 305"/>
                  <a:gd name="T12" fmla="*/ 275 w 304"/>
                  <a:gd name="T13" fmla="*/ 28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4" h="305">
                    <a:moveTo>
                      <a:pt x="275" y="28"/>
                    </a:moveTo>
                    <a:cubicBezTo>
                      <a:pt x="302" y="265"/>
                      <a:pt x="302" y="265"/>
                      <a:pt x="302" y="265"/>
                    </a:cubicBezTo>
                    <a:cubicBezTo>
                      <a:pt x="304" y="287"/>
                      <a:pt x="288" y="305"/>
                      <a:pt x="266" y="305"/>
                    </a:cubicBezTo>
                    <a:cubicBezTo>
                      <a:pt x="30" y="305"/>
                      <a:pt x="30" y="305"/>
                      <a:pt x="30" y="305"/>
                    </a:cubicBezTo>
                    <a:cubicBezTo>
                      <a:pt x="19" y="305"/>
                      <a:pt x="8" y="300"/>
                      <a:pt x="0" y="293"/>
                    </a:cubicBezTo>
                    <a:cubicBezTo>
                      <a:pt x="260" y="0"/>
                      <a:pt x="260" y="0"/>
                      <a:pt x="260" y="0"/>
                    </a:cubicBezTo>
                    <a:cubicBezTo>
                      <a:pt x="268" y="7"/>
                      <a:pt x="274" y="17"/>
                      <a:pt x="275" y="28"/>
                    </a:cubicBezTo>
                    <a:close/>
                  </a:path>
                </a:pathLst>
              </a:custGeom>
              <a:solidFill>
                <a:srgbClr val="DED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634" name="Freeform 153">
                <a:extLst>
                  <a:ext uri="{FF2B5EF4-FFF2-40B4-BE49-F238E27FC236}">
                    <a16:creationId xmlns:a16="http://schemas.microsoft.com/office/drawing/2014/main" id="{7C1C7F96-9EC1-4F75-A289-4CDA61D701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32376" y="5589480"/>
                <a:ext cx="113852" cy="156020"/>
              </a:xfrm>
              <a:custGeom>
                <a:avLst/>
                <a:gdLst>
                  <a:gd name="T0" fmla="*/ 86 w 100"/>
                  <a:gd name="T1" fmla="*/ 68 h 137"/>
                  <a:gd name="T2" fmla="*/ 77 w 100"/>
                  <a:gd name="T3" fmla="*/ 61 h 137"/>
                  <a:gd name="T4" fmla="*/ 84 w 100"/>
                  <a:gd name="T5" fmla="*/ 51 h 137"/>
                  <a:gd name="T6" fmla="*/ 87 w 100"/>
                  <a:gd name="T7" fmla="*/ 35 h 137"/>
                  <a:gd name="T8" fmla="*/ 82 w 100"/>
                  <a:gd name="T9" fmla="*/ 21 h 137"/>
                  <a:gd name="T10" fmla="*/ 72 w 100"/>
                  <a:gd name="T11" fmla="*/ 10 h 137"/>
                  <a:gd name="T12" fmla="*/ 58 w 100"/>
                  <a:gd name="T13" fmla="*/ 2 h 137"/>
                  <a:gd name="T14" fmla="*/ 41 w 100"/>
                  <a:gd name="T15" fmla="*/ 0 h 137"/>
                  <a:gd name="T16" fmla="*/ 23 w 100"/>
                  <a:gd name="T17" fmla="*/ 3 h 137"/>
                  <a:gd name="T18" fmla="*/ 10 w 100"/>
                  <a:gd name="T19" fmla="*/ 11 h 137"/>
                  <a:gd name="T20" fmla="*/ 2 w 100"/>
                  <a:gd name="T21" fmla="*/ 21 h 137"/>
                  <a:gd name="T22" fmla="*/ 0 w 100"/>
                  <a:gd name="T23" fmla="*/ 32 h 137"/>
                  <a:gd name="T24" fmla="*/ 5 w 100"/>
                  <a:gd name="T25" fmla="*/ 42 h 137"/>
                  <a:gd name="T26" fmla="*/ 14 w 100"/>
                  <a:gd name="T27" fmla="*/ 46 h 137"/>
                  <a:gd name="T28" fmla="*/ 21 w 100"/>
                  <a:gd name="T29" fmla="*/ 44 h 137"/>
                  <a:gd name="T30" fmla="*/ 25 w 100"/>
                  <a:gd name="T31" fmla="*/ 40 h 137"/>
                  <a:gd name="T32" fmla="*/ 27 w 100"/>
                  <a:gd name="T33" fmla="*/ 33 h 137"/>
                  <a:gd name="T34" fmla="*/ 30 w 100"/>
                  <a:gd name="T35" fmla="*/ 27 h 137"/>
                  <a:gd name="T36" fmla="*/ 34 w 100"/>
                  <a:gd name="T37" fmla="*/ 24 h 137"/>
                  <a:gd name="T38" fmla="*/ 42 w 100"/>
                  <a:gd name="T39" fmla="*/ 23 h 137"/>
                  <a:gd name="T40" fmla="*/ 52 w 100"/>
                  <a:gd name="T41" fmla="*/ 27 h 137"/>
                  <a:gd name="T42" fmla="*/ 57 w 100"/>
                  <a:gd name="T43" fmla="*/ 36 h 137"/>
                  <a:gd name="T44" fmla="*/ 54 w 100"/>
                  <a:gd name="T45" fmla="*/ 47 h 137"/>
                  <a:gd name="T46" fmla="*/ 42 w 100"/>
                  <a:gd name="T47" fmla="*/ 51 h 137"/>
                  <a:gd name="T48" fmla="*/ 39 w 100"/>
                  <a:gd name="T49" fmla="*/ 51 h 137"/>
                  <a:gd name="T50" fmla="*/ 28 w 100"/>
                  <a:gd name="T51" fmla="*/ 55 h 137"/>
                  <a:gd name="T52" fmla="*/ 25 w 100"/>
                  <a:gd name="T53" fmla="*/ 64 h 137"/>
                  <a:gd name="T54" fmla="*/ 29 w 100"/>
                  <a:gd name="T55" fmla="*/ 73 h 137"/>
                  <a:gd name="T56" fmla="*/ 39 w 100"/>
                  <a:gd name="T57" fmla="*/ 76 h 137"/>
                  <a:gd name="T58" fmla="*/ 44 w 100"/>
                  <a:gd name="T59" fmla="*/ 76 h 137"/>
                  <a:gd name="T60" fmla="*/ 49 w 100"/>
                  <a:gd name="T61" fmla="*/ 75 h 137"/>
                  <a:gd name="T62" fmla="*/ 63 w 100"/>
                  <a:gd name="T63" fmla="*/ 80 h 137"/>
                  <a:gd name="T64" fmla="*/ 70 w 100"/>
                  <a:gd name="T65" fmla="*/ 94 h 137"/>
                  <a:gd name="T66" fmla="*/ 68 w 100"/>
                  <a:gd name="T67" fmla="*/ 105 h 137"/>
                  <a:gd name="T68" fmla="*/ 61 w 100"/>
                  <a:gd name="T69" fmla="*/ 112 h 137"/>
                  <a:gd name="T70" fmla="*/ 53 w 100"/>
                  <a:gd name="T71" fmla="*/ 114 h 137"/>
                  <a:gd name="T72" fmla="*/ 40 w 100"/>
                  <a:gd name="T73" fmla="*/ 109 h 137"/>
                  <a:gd name="T74" fmla="*/ 28 w 100"/>
                  <a:gd name="T75" fmla="*/ 92 h 137"/>
                  <a:gd name="T76" fmla="*/ 24 w 100"/>
                  <a:gd name="T77" fmla="*/ 87 h 137"/>
                  <a:gd name="T78" fmla="*/ 17 w 100"/>
                  <a:gd name="T79" fmla="*/ 85 h 137"/>
                  <a:gd name="T80" fmla="*/ 7 w 100"/>
                  <a:gd name="T81" fmla="*/ 89 h 137"/>
                  <a:gd name="T82" fmla="*/ 4 w 100"/>
                  <a:gd name="T83" fmla="*/ 99 h 137"/>
                  <a:gd name="T84" fmla="*/ 9 w 100"/>
                  <a:gd name="T85" fmla="*/ 111 h 137"/>
                  <a:gd name="T86" fmla="*/ 19 w 100"/>
                  <a:gd name="T87" fmla="*/ 123 h 137"/>
                  <a:gd name="T88" fmla="*/ 35 w 100"/>
                  <a:gd name="T89" fmla="*/ 133 h 137"/>
                  <a:gd name="T90" fmla="*/ 55 w 100"/>
                  <a:gd name="T91" fmla="*/ 137 h 137"/>
                  <a:gd name="T92" fmla="*/ 75 w 100"/>
                  <a:gd name="T93" fmla="*/ 134 h 137"/>
                  <a:gd name="T94" fmla="*/ 89 w 100"/>
                  <a:gd name="T95" fmla="*/ 124 h 137"/>
                  <a:gd name="T96" fmla="*/ 98 w 100"/>
                  <a:gd name="T97" fmla="*/ 110 h 137"/>
                  <a:gd name="T98" fmla="*/ 100 w 100"/>
                  <a:gd name="T99" fmla="*/ 93 h 137"/>
                  <a:gd name="T100" fmla="*/ 95 w 100"/>
                  <a:gd name="T101" fmla="*/ 80 h 137"/>
                  <a:gd name="T102" fmla="*/ 86 w 100"/>
                  <a:gd name="T103" fmla="*/ 68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0" h="137">
                    <a:moveTo>
                      <a:pt x="86" y="68"/>
                    </a:moveTo>
                    <a:cubicBezTo>
                      <a:pt x="84" y="66"/>
                      <a:pt x="80" y="63"/>
                      <a:pt x="77" y="61"/>
                    </a:cubicBezTo>
                    <a:cubicBezTo>
                      <a:pt x="80" y="58"/>
                      <a:pt x="83" y="55"/>
                      <a:pt x="84" y="51"/>
                    </a:cubicBezTo>
                    <a:cubicBezTo>
                      <a:pt x="87" y="47"/>
                      <a:pt x="87" y="41"/>
                      <a:pt x="87" y="35"/>
                    </a:cubicBezTo>
                    <a:cubicBezTo>
                      <a:pt x="86" y="30"/>
                      <a:pt x="85" y="25"/>
                      <a:pt x="82" y="21"/>
                    </a:cubicBezTo>
                    <a:cubicBezTo>
                      <a:pt x="80" y="17"/>
                      <a:pt x="76" y="13"/>
                      <a:pt x="72" y="10"/>
                    </a:cubicBezTo>
                    <a:cubicBezTo>
                      <a:pt x="68" y="6"/>
                      <a:pt x="63" y="4"/>
                      <a:pt x="58" y="2"/>
                    </a:cubicBezTo>
                    <a:cubicBezTo>
                      <a:pt x="53" y="1"/>
                      <a:pt x="47" y="0"/>
                      <a:pt x="41" y="0"/>
                    </a:cubicBezTo>
                    <a:cubicBezTo>
                      <a:pt x="35" y="0"/>
                      <a:pt x="28" y="1"/>
                      <a:pt x="23" y="3"/>
                    </a:cubicBezTo>
                    <a:cubicBezTo>
                      <a:pt x="18" y="5"/>
                      <a:pt x="13" y="7"/>
                      <a:pt x="10" y="11"/>
                    </a:cubicBezTo>
                    <a:cubicBezTo>
                      <a:pt x="6" y="14"/>
                      <a:pt x="4" y="17"/>
                      <a:pt x="2" y="21"/>
                    </a:cubicBezTo>
                    <a:cubicBezTo>
                      <a:pt x="1" y="25"/>
                      <a:pt x="0" y="29"/>
                      <a:pt x="0" y="32"/>
                    </a:cubicBezTo>
                    <a:cubicBezTo>
                      <a:pt x="1" y="36"/>
                      <a:pt x="2" y="39"/>
                      <a:pt x="5" y="42"/>
                    </a:cubicBezTo>
                    <a:cubicBezTo>
                      <a:pt x="8" y="44"/>
                      <a:pt x="11" y="46"/>
                      <a:pt x="14" y="46"/>
                    </a:cubicBezTo>
                    <a:cubicBezTo>
                      <a:pt x="17" y="46"/>
                      <a:pt x="19" y="45"/>
                      <a:pt x="21" y="44"/>
                    </a:cubicBezTo>
                    <a:cubicBezTo>
                      <a:pt x="23" y="43"/>
                      <a:pt x="24" y="42"/>
                      <a:pt x="25" y="40"/>
                    </a:cubicBezTo>
                    <a:cubicBezTo>
                      <a:pt x="26" y="38"/>
                      <a:pt x="26" y="35"/>
                      <a:pt x="27" y="33"/>
                    </a:cubicBezTo>
                    <a:cubicBezTo>
                      <a:pt x="28" y="30"/>
                      <a:pt x="29" y="28"/>
                      <a:pt x="30" y="27"/>
                    </a:cubicBezTo>
                    <a:cubicBezTo>
                      <a:pt x="31" y="26"/>
                      <a:pt x="32" y="25"/>
                      <a:pt x="34" y="24"/>
                    </a:cubicBezTo>
                    <a:cubicBezTo>
                      <a:pt x="36" y="23"/>
                      <a:pt x="38" y="23"/>
                      <a:pt x="42" y="23"/>
                    </a:cubicBezTo>
                    <a:cubicBezTo>
                      <a:pt x="46" y="23"/>
                      <a:pt x="50" y="24"/>
                      <a:pt x="52" y="27"/>
                    </a:cubicBezTo>
                    <a:cubicBezTo>
                      <a:pt x="55" y="29"/>
                      <a:pt x="57" y="32"/>
                      <a:pt x="57" y="36"/>
                    </a:cubicBezTo>
                    <a:cubicBezTo>
                      <a:pt x="58" y="41"/>
                      <a:pt x="57" y="45"/>
                      <a:pt x="54" y="47"/>
                    </a:cubicBezTo>
                    <a:cubicBezTo>
                      <a:pt x="51" y="50"/>
                      <a:pt x="47" y="51"/>
                      <a:pt x="42" y="51"/>
                    </a:cubicBezTo>
                    <a:cubicBezTo>
                      <a:pt x="39" y="51"/>
                      <a:pt x="39" y="51"/>
                      <a:pt x="39" y="51"/>
                    </a:cubicBezTo>
                    <a:cubicBezTo>
                      <a:pt x="34" y="51"/>
                      <a:pt x="30" y="53"/>
                      <a:pt x="28" y="55"/>
                    </a:cubicBezTo>
                    <a:cubicBezTo>
                      <a:pt x="25" y="57"/>
                      <a:pt x="24" y="60"/>
                      <a:pt x="25" y="64"/>
                    </a:cubicBezTo>
                    <a:cubicBezTo>
                      <a:pt x="25" y="68"/>
                      <a:pt x="27" y="71"/>
                      <a:pt x="29" y="73"/>
                    </a:cubicBezTo>
                    <a:cubicBezTo>
                      <a:pt x="32" y="75"/>
                      <a:pt x="35" y="76"/>
                      <a:pt x="39" y="76"/>
                    </a:cubicBezTo>
                    <a:cubicBezTo>
                      <a:pt x="40" y="76"/>
                      <a:pt x="41" y="76"/>
                      <a:pt x="44" y="76"/>
                    </a:cubicBezTo>
                    <a:cubicBezTo>
                      <a:pt x="46" y="75"/>
                      <a:pt x="48" y="75"/>
                      <a:pt x="49" y="75"/>
                    </a:cubicBezTo>
                    <a:cubicBezTo>
                      <a:pt x="55" y="75"/>
                      <a:pt x="60" y="77"/>
                      <a:pt x="63" y="80"/>
                    </a:cubicBezTo>
                    <a:cubicBezTo>
                      <a:pt x="67" y="84"/>
                      <a:pt x="69" y="88"/>
                      <a:pt x="70" y="94"/>
                    </a:cubicBezTo>
                    <a:cubicBezTo>
                      <a:pt x="70" y="98"/>
                      <a:pt x="69" y="102"/>
                      <a:pt x="68" y="105"/>
                    </a:cubicBezTo>
                    <a:cubicBezTo>
                      <a:pt x="66" y="108"/>
                      <a:pt x="64" y="110"/>
                      <a:pt x="61" y="112"/>
                    </a:cubicBezTo>
                    <a:cubicBezTo>
                      <a:pt x="59" y="113"/>
                      <a:pt x="56" y="114"/>
                      <a:pt x="53" y="114"/>
                    </a:cubicBezTo>
                    <a:cubicBezTo>
                      <a:pt x="47" y="114"/>
                      <a:pt x="43" y="113"/>
                      <a:pt x="40" y="109"/>
                    </a:cubicBezTo>
                    <a:cubicBezTo>
                      <a:pt x="36" y="106"/>
                      <a:pt x="32" y="100"/>
                      <a:pt x="28" y="92"/>
                    </a:cubicBezTo>
                    <a:cubicBezTo>
                      <a:pt x="28" y="90"/>
                      <a:pt x="26" y="88"/>
                      <a:pt x="24" y="87"/>
                    </a:cubicBezTo>
                    <a:cubicBezTo>
                      <a:pt x="22" y="86"/>
                      <a:pt x="19" y="85"/>
                      <a:pt x="17" y="85"/>
                    </a:cubicBezTo>
                    <a:cubicBezTo>
                      <a:pt x="13" y="85"/>
                      <a:pt x="10" y="86"/>
                      <a:pt x="7" y="89"/>
                    </a:cubicBezTo>
                    <a:cubicBezTo>
                      <a:pt x="5" y="92"/>
                      <a:pt x="4" y="95"/>
                      <a:pt x="4" y="99"/>
                    </a:cubicBezTo>
                    <a:cubicBezTo>
                      <a:pt x="5" y="103"/>
                      <a:pt x="6" y="106"/>
                      <a:pt x="9" y="111"/>
                    </a:cubicBezTo>
                    <a:cubicBezTo>
                      <a:pt x="11" y="115"/>
                      <a:pt x="14" y="119"/>
                      <a:pt x="19" y="123"/>
                    </a:cubicBezTo>
                    <a:cubicBezTo>
                      <a:pt x="23" y="127"/>
                      <a:pt x="28" y="131"/>
                      <a:pt x="35" y="133"/>
                    </a:cubicBezTo>
                    <a:cubicBezTo>
                      <a:pt x="41" y="136"/>
                      <a:pt x="48" y="137"/>
                      <a:pt x="55" y="137"/>
                    </a:cubicBezTo>
                    <a:cubicBezTo>
                      <a:pt x="62" y="137"/>
                      <a:pt x="69" y="136"/>
                      <a:pt x="75" y="134"/>
                    </a:cubicBezTo>
                    <a:cubicBezTo>
                      <a:pt x="81" y="132"/>
                      <a:pt x="85" y="128"/>
                      <a:pt x="89" y="124"/>
                    </a:cubicBezTo>
                    <a:cubicBezTo>
                      <a:pt x="93" y="120"/>
                      <a:pt x="96" y="115"/>
                      <a:pt x="98" y="110"/>
                    </a:cubicBezTo>
                    <a:cubicBezTo>
                      <a:pt x="100" y="105"/>
                      <a:pt x="100" y="99"/>
                      <a:pt x="100" y="93"/>
                    </a:cubicBezTo>
                    <a:cubicBezTo>
                      <a:pt x="99" y="88"/>
                      <a:pt x="98" y="84"/>
                      <a:pt x="95" y="80"/>
                    </a:cubicBezTo>
                    <a:cubicBezTo>
                      <a:pt x="93" y="75"/>
                      <a:pt x="90" y="72"/>
                      <a:pt x="86" y="68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635" name="Freeform 154">
                <a:extLst>
                  <a:ext uri="{FF2B5EF4-FFF2-40B4-BE49-F238E27FC236}">
                    <a16:creationId xmlns:a16="http://schemas.microsoft.com/office/drawing/2014/main" id="{EF03BCC2-1CC3-4E68-A789-C3EF1640F0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54059" y="5589480"/>
                <a:ext cx="90961" cy="156020"/>
              </a:xfrm>
              <a:custGeom>
                <a:avLst/>
                <a:gdLst>
                  <a:gd name="T0" fmla="*/ 51 w 80"/>
                  <a:gd name="T1" fmla="*/ 0 h 137"/>
                  <a:gd name="T2" fmla="*/ 44 w 80"/>
                  <a:gd name="T3" fmla="*/ 2 h 137"/>
                  <a:gd name="T4" fmla="*/ 38 w 80"/>
                  <a:gd name="T5" fmla="*/ 11 h 137"/>
                  <a:gd name="T6" fmla="*/ 29 w 80"/>
                  <a:gd name="T7" fmla="*/ 23 h 137"/>
                  <a:gd name="T8" fmla="*/ 14 w 80"/>
                  <a:gd name="T9" fmla="*/ 33 h 137"/>
                  <a:gd name="T10" fmla="*/ 4 w 80"/>
                  <a:gd name="T11" fmla="*/ 39 h 137"/>
                  <a:gd name="T12" fmla="*/ 1 w 80"/>
                  <a:gd name="T13" fmla="*/ 48 h 137"/>
                  <a:gd name="T14" fmla="*/ 6 w 80"/>
                  <a:gd name="T15" fmla="*/ 57 h 137"/>
                  <a:gd name="T16" fmla="*/ 15 w 80"/>
                  <a:gd name="T17" fmla="*/ 60 h 137"/>
                  <a:gd name="T18" fmla="*/ 40 w 80"/>
                  <a:gd name="T19" fmla="*/ 46 h 137"/>
                  <a:gd name="T20" fmla="*/ 49 w 80"/>
                  <a:gd name="T21" fmla="*/ 120 h 137"/>
                  <a:gd name="T22" fmla="*/ 54 w 80"/>
                  <a:gd name="T23" fmla="*/ 133 h 137"/>
                  <a:gd name="T24" fmla="*/ 65 w 80"/>
                  <a:gd name="T25" fmla="*/ 137 h 137"/>
                  <a:gd name="T26" fmla="*/ 78 w 80"/>
                  <a:gd name="T27" fmla="*/ 117 h 137"/>
                  <a:gd name="T28" fmla="*/ 67 w 80"/>
                  <a:gd name="T29" fmla="*/ 16 h 137"/>
                  <a:gd name="T30" fmla="*/ 62 w 80"/>
                  <a:gd name="T31" fmla="*/ 4 h 137"/>
                  <a:gd name="T32" fmla="*/ 51 w 80"/>
                  <a:gd name="T33" fmla="*/ 0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0" h="137">
                    <a:moveTo>
                      <a:pt x="51" y="0"/>
                    </a:moveTo>
                    <a:cubicBezTo>
                      <a:pt x="48" y="0"/>
                      <a:pt x="45" y="0"/>
                      <a:pt x="44" y="2"/>
                    </a:cubicBezTo>
                    <a:cubicBezTo>
                      <a:pt x="43" y="3"/>
                      <a:pt x="42" y="5"/>
                      <a:pt x="38" y="11"/>
                    </a:cubicBezTo>
                    <a:cubicBezTo>
                      <a:pt x="36" y="15"/>
                      <a:pt x="32" y="19"/>
                      <a:pt x="29" y="23"/>
                    </a:cubicBezTo>
                    <a:cubicBezTo>
                      <a:pt x="25" y="26"/>
                      <a:pt x="20" y="30"/>
                      <a:pt x="14" y="33"/>
                    </a:cubicBezTo>
                    <a:cubicBezTo>
                      <a:pt x="9" y="35"/>
                      <a:pt x="6" y="37"/>
                      <a:pt x="4" y="39"/>
                    </a:cubicBezTo>
                    <a:cubicBezTo>
                      <a:pt x="2" y="40"/>
                      <a:pt x="0" y="43"/>
                      <a:pt x="1" y="48"/>
                    </a:cubicBezTo>
                    <a:cubicBezTo>
                      <a:pt x="1" y="51"/>
                      <a:pt x="3" y="54"/>
                      <a:pt x="6" y="57"/>
                    </a:cubicBezTo>
                    <a:cubicBezTo>
                      <a:pt x="8" y="59"/>
                      <a:pt x="11" y="60"/>
                      <a:pt x="15" y="60"/>
                    </a:cubicBezTo>
                    <a:cubicBezTo>
                      <a:pt x="18" y="60"/>
                      <a:pt x="24" y="59"/>
                      <a:pt x="40" y="46"/>
                    </a:cubicBezTo>
                    <a:cubicBezTo>
                      <a:pt x="49" y="120"/>
                      <a:pt x="49" y="120"/>
                      <a:pt x="49" y="120"/>
                    </a:cubicBezTo>
                    <a:cubicBezTo>
                      <a:pt x="49" y="126"/>
                      <a:pt x="51" y="130"/>
                      <a:pt x="54" y="133"/>
                    </a:cubicBezTo>
                    <a:cubicBezTo>
                      <a:pt x="57" y="136"/>
                      <a:pt x="61" y="137"/>
                      <a:pt x="65" y="137"/>
                    </a:cubicBezTo>
                    <a:cubicBezTo>
                      <a:pt x="72" y="137"/>
                      <a:pt x="80" y="134"/>
                      <a:pt x="78" y="117"/>
                    </a:cubicBezTo>
                    <a:cubicBezTo>
                      <a:pt x="67" y="16"/>
                      <a:pt x="67" y="16"/>
                      <a:pt x="67" y="16"/>
                    </a:cubicBezTo>
                    <a:cubicBezTo>
                      <a:pt x="66" y="11"/>
                      <a:pt x="64" y="7"/>
                      <a:pt x="62" y="4"/>
                    </a:cubicBezTo>
                    <a:cubicBezTo>
                      <a:pt x="59" y="1"/>
                      <a:pt x="55" y="0"/>
                      <a:pt x="51" y="0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636" name="Freeform 155">
                <a:extLst>
                  <a:ext uri="{FF2B5EF4-FFF2-40B4-BE49-F238E27FC236}">
                    <a16:creationId xmlns:a16="http://schemas.microsoft.com/office/drawing/2014/main" id="{7B73430D-3FE0-485E-8432-27F78879EC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82466" y="2647999"/>
                <a:ext cx="873469" cy="3007142"/>
              </a:xfrm>
              <a:custGeom>
                <a:avLst/>
                <a:gdLst>
                  <a:gd name="T0" fmla="*/ 882 w 1450"/>
                  <a:gd name="T1" fmla="*/ 0 h 4992"/>
                  <a:gd name="T2" fmla="*/ 0 w 1450"/>
                  <a:gd name="T3" fmla="*/ 4992 h 4992"/>
                  <a:gd name="T4" fmla="*/ 1450 w 1450"/>
                  <a:gd name="T5" fmla="*/ 4992 h 4992"/>
                  <a:gd name="T6" fmla="*/ 882 w 1450"/>
                  <a:gd name="T7" fmla="*/ 0 h 49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50" h="4992">
                    <a:moveTo>
                      <a:pt x="882" y="0"/>
                    </a:moveTo>
                    <a:lnTo>
                      <a:pt x="0" y="4992"/>
                    </a:lnTo>
                    <a:lnTo>
                      <a:pt x="1450" y="4992"/>
                    </a:lnTo>
                    <a:lnTo>
                      <a:pt x="882" y="0"/>
                    </a:lnTo>
                    <a:close/>
                  </a:path>
                </a:pathLst>
              </a:custGeom>
              <a:solidFill>
                <a:srgbClr val="E2E3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637" name="Freeform 156">
                <a:extLst>
                  <a:ext uri="{FF2B5EF4-FFF2-40B4-BE49-F238E27FC236}">
                    <a16:creationId xmlns:a16="http://schemas.microsoft.com/office/drawing/2014/main" id="{5D739FF9-E2CE-4539-9A00-EDF4B74D15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80057" y="5655141"/>
                <a:ext cx="915636" cy="357821"/>
              </a:xfrm>
              <a:custGeom>
                <a:avLst/>
                <a:gdLst>
                  <a:gd name="T0" fmla="*/ 1520 w 1520"/>
                  <a:gd name="T1" fmla="*/ 594 h 594"/>
                  <a:gd name="T2" fmla="*/ 0 w 1520"/>
                  <a:gd name="T3" fmla="*/ 0 h 594"/>
                  <a:gd name="T4" fmla="*/ 1454 w 1520"/>
                  <a:gd name="T5" fmla="*/ 0 h 594"/>
                  <a:gd name="T6" fmla="*/ 1520 w 1520"/>
                  <a:gd name="T7" fmla="*/ 594 h 5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20" h="594">
                    <a:moveTo>
                      <a:pt x="1520" y="594"/>
                    </a:moveTo>
                    <a:lnTo>
                      <a:pt x="0" y="0"/>
                    </a:lnTo>
                    <a:lnTo>
                      <a:pt x="1454" y="0"/>
                    </a:lnTo>
                    <a:lnTo>
                      <a:pt x="1520" y="594"/>
                    </a:lnTo>
                    <a:close/>
                  </a:path>
                </a:pathLst>
              </a:custGeom>
              <a:solidFill>
                <a:srgbClr val="CFD0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638" name="Freeform 157">
                <a:extLst>
                  <a:ext uri="{FF2B5EF4-FFF2-40B4-BE49-F238E27FC236}">
                    <a16:creationId xmlns:a16="http://schemas.microsoft.com/office/drawing/2014/main" id="{3473394F-69FA-49F1-B7D6-BF9F23C0FA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0746" y="1379360"/>
                <a:ext cx="501190" cy="505407"/>
              </a:xfrm>
              <a:custGeom>
                <a:avLst/>
                <a:gdLst>
                  <a:gd name="T0" fmla="*/ 27 w 440"/>
                  <a:gd name="T1" fmla="*/ 279 h 444"/>
                  <a:gd name="T2" fmla="*/ 261 w 440"/>
                  <a:gd name="T3" fmla="*/ 443 h 444"/>
                  <a:gd name="T4" fmla="*/ 386 w 440"/>
                  <a:gd name="T5" fmla="*/ 407 h 444"/>
                  <a:gd name="T6" fmla="*/ 428 w 440"/>
                  <a:gd name="T7" fmla="*/ 296 h 444"/>
                  <a:gd name="T8" fmla="*/ 383 w 440"/>
                  <a:gd name="T9" fmla="*/ 229 h 444"/>
                  <a:gd name="T10" fmla="*/ 129 w 440"/>
                  <a:gd name="T11" fmla="*/ 23 h 444"/>
                  <a:gd name="T12" fmla="*/ 27 w 440"/>
                  <a:gd name="T13" fmla="*/ 279 h 4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40" h="444">
                    <a:moveTo>
                      <a:pt x="27" y="279"/>
                    </a:moveTo>
                    <a:cubicBezTo>
                      <a:pt x="59" y="371"/>
                      <a:pt x="157" y="440"/>
                      <a:pt x="261" y="443"/>
                    </a:cubicBezTo>
                    <a:cubicBezTo>
                      <a:pt x="306" y="444"/>
                      <a:pt x="352" y="434"/>
                      <a:pt x="386" y="407"/>
                    </a:cubicBezTo>
                    <a:cubicBezTo>
                      <a:pt x="420" y="380"/>
                      <a:pt x="440" y="336"/>
                      <a:pt x="428" y="296"/>
                    </a:cubicBezTo>
                    <a:cubicBezTo>
                      <a:pt x="421" y="271"/>
                      <a:pt x="402" y="249"/>
                      <a:pt x="383" y="229"/>
                    </a:cubicBezTo>
                    <a:cubicBezTo>
                      <a:pt x="331" y="171"/>
                      <a:pt x="228" y="0"/>
                      <a:pt x="129" y="23"/>
                    </a:cubicBezTo>
                    <a:cubicBezTo>
                      <a:pt x="24" y="47"/>
                      <a:pt x="0" y="201"/>
                      <a:pt x="27" y="279"/>
                    </a:cubicBezTo>
                    <a:close/>
                  </a:path>
                </a:pathLst>
              </a:custGeom>
              <a:solidFill>
                <a:schemeClr val="accent3">
                  <a:lumMod val="60000"/>
                  <a:lumOff val="4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639" name="Freeform 158">
                <a:extLst>
                  <a:ext uri="{FF2B5EF4-FFF2-40B4-BE49-F238E27FC236}">
                    <a16:creationId xmlns:a16="http://schemas.microsoft.com/office/drawing/2014/main" id="{0FC91C79-5D54-4E1D-AD45-F30411EA2F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15460" y="4070849"/>
                <a:ext cx="1154786" cy="1708384"/>
              </a:xfrm>
              <a:custGeom>
                <a:avLst/>
                <a:gdLst>
                  <a:gd name="T0" fmla="*/ 187 w 1014"/>
                  <a:gd name="T1" fmla="*/ 1496 h 1500"/>
                  <a:gd name="T2" fmla="*/ 339 w 1014"/>
                  <a:gd name="T3" fmla="*/ 1306 h 1500"/>
                  <a:gd name="T4" fmla="*/ 470 w 1014"/>
                  <a:gd name="T5" fmla="*/ 1279 h 1500"/>
                  <a:gd name="T6" fmla="*/ 575 w 1014"/>
                  <a:gd name="T7" fmla="*/ 1204 h 1500"/>
                  <a:gd name="T8" fmla="*/ 546 w 1014"/>
                  <a:gd name="T9" fmla="*/ 1049 h 1500"/>
                  <a:gd name="T10" fmla="*/ 492 w 1014"/>
                  <a:gd name="T11" fmla="*/ 897 h 1500"/>
                  <a:gd name="T12" fmla="*/ 599 w 1014"/>
                  <a:gd name="T13" fmla="*/ 774 h 1500"/>
                  <a:gd name="T14" fmla="*/ 768 w 1014"/>
                  <a:gd name="T15" fmla="*/ 742 h 1500"/>
                  <a:gd name="T16" fmla="*/ 929 w 1014"/>
                  <a:gd name="T17" fmla="*/ 687 h 1500"/>
                  <a:gd name="T18" fmla="*/ 1005 w 1014"/>
                  <a:gd name="T19" fmla="*/ 549 h 1500"/>
                  <a:gd name="T20" fmla="*/ 1001 w 1014"/>
                  <a:gd name="T21" fmla="*/ 388 h 1500"/>
                  <a:gd name="T22" fmla="*/ 867 w 1014"/>
                  <a:gd name="T23" fmla="*/ 101 h 1500"/>
                  <a:gd name="T24" fmla="*/ 572 w 1014"/>
                  <a:gd name="T25" fmla="*/ 59 h 1500"/>
                  <a:gd name="T26" fmla="*/ 462 w 1014"/>
                  <a:gd name="T27" fmla="*/ 268 h 1500"/>
                  <a:gd name="T28" fmla="*/ 457 w 1014"/>
                  <a:gd name="T29" fmla="*/ 512 h 1500"/>
                  <a:gd name="T30" fmla="*/ 369 w 1014"/>
                  <a:gd name="T31" fmla="*/ 732 h 1500"/>
                  <a:gd name="T32" fmla="*/ 173 w 1014"/>
                  <a:gd name="T33" fmla="*/ 826 h 1500"/>
                  <a:gd name="T34" fmla="*/ 15 w 1014"/>
                  <a:gd name="T35" fmla="*/ 965 h 1500"/>
                  <a:gd name="T36" fmla="*/ 45 w 1014"/>
                  <a:gd name="T37" fmla="*/ 1131 h 1500"/>
                  <a:gd name="T38" fmla="*/ 101 w 1014"/>
                  <a:gd name="T39" fmla="*/ 1293 h 1500"/>
                  <a:gd name="T40" fmla="*/ 9 w 1014"/>
                  <a:gd name="T41" fmla="*/ 1420 h 1500"/>
                  <a:gd name="T42" fmla="*/ 187 w 1014"/>
                  <a:gd name="T43" fmla="*/ 1496 h 15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014" h="1500">
                    <a:moveTo>
                      <a:pt x="187" y="1496"/>
                    </a:moveTo>
                    <a:cubicBezTo>
                      <a:pt x="197" y="1411"/>
                      <a:pt x="258" y="1334"/>
                      <a:pt x="339" y="1306"/>
                    </a:cubicBezTo>
                    <a:cubicBezTo>
                      <a:pt x="381" y="1291"/>
                      <a:pt x="427" y="1290"/>
                      <a:pt x="470" y="1279"/>
                    </a:cubicBezTo>
                    <a:cubicBezTo>
                      <a:pt x="513" y="1268"/>
                      <a:pt x="557" y="1245"/>
                      <a:pt x="575" y="1204"/>
                    </a:cubicBezTo>
                    <a:cubicBezTo>
                      <a:pt x="597" y="1154"/>
                      <a:pt x="573" y="1096"/>
                      <a:pt x="546" y="1049"/>
                    </a:cubicBezTo>
                    <a:cubicBezTo>
                      <a:pt x="518" y="1002"/>
                      <a:pt x="486" y="951"/>
                      <a:pt x="492" y="897"/>
                    </a:cubicBezTo>
                    <a:cubicBezTo>
                      <a:pt x="498" y="840"/>
                      <a:pt x="546" y="795"/>
                      <a:pt x="599" y="774"/>
                    </a:cubicBezTo>
                    <a:cubicBezTo>
                      <a:pt x="653" y="752"/>
                      <a:pt x="711" y="749"/>
                      <a:pt x="768" y="742"/>
                    </a:cubicBezTo>
                    <a:cubicBezTo>
                      <a:pt x="825" y="735"/>
                      <a:pt x="884" y="723"/>
                      <a:pt x="929" y="687"/>
                    </a:cubicBezTo>
                    <a:cubicBezTo>
                      <a:pt x="971" y="654"/>
                      <a:pt x="995" y="602"/>
                      <a:pt x="1005" y="549"/>
                    </a:cubicBezTo>
                    <a:cubicBezTo>
                      <a:pt x="1014" y="496"/>
                      <a:pt x="1010" y="441"/>
                      <a:pt x="1001" y="388"/>
                    </a:cubicBezTo>
                    <a:cubicBezTo>
                      <a:pt x="983" y="282"/>
                      <a:pt x="946" y="175"/>
                      <a:pt x="867" y="101"/>
                    </a:cubicBezTo>
                    <a:cubicBezTo>
                      <a:pt x="789" y="28"/>
                      <a:pt x="661" y="0"/>
                      <a:pt x="572" y="59"/>
                    </a:cubicBezTo>
                    <a:cubicBezTo>
                      <a:pt x="504" y="104"/>
                      <a:pt x="472" y="188"/>
                      <a:pt x="462" y="268"/>
                    </a:cubicBezTo>
                    <a:cubicBezTo>
                      <a:pt x="453" y="349"/>
                      <a:pt x="462" y="431"/>
                      <a:pt x="457" y="512"/>
                    </a:cubicBezTo>
                    <a:cubicBezTo>
                      <a:pt x="451" y="593"/>
                      <a:pt x="429" y="677"/>
                      <a:pt x="369" y="732"/>
                    </a:cubicBezTo>
                    <a:cubicBezTo>
                      <a:pt x="316" y="782"/>
                      <a:pt x="242" y="800"/>
                      <a:pt x="173" y="826"/>
                    </a:cubicBezTo>
                    <a:cubicBezTo>
                      <a:pt x="105" y="852"/>
                      <a:pt x="34" y="894"/>
                      <a:pt x="15" y="965"/>
                    </a:cubicBezTo>
                    <a:cubicBezTo>
                      <a:pt x="0" y="1020"/>
                      <a:pt x="21" y="1079"/>
                      <a:pt x="45" y="1131"/>
                    </a:cubicBezTo>
                    <a:cubicBezTo>
                      <a:pt x="70" y="1183"/>
                      <a:pt x="99" y="1236"/>
                      <a:pt x="101" y="1293"/>
                    </a:cubicBezTo>
                    <a:cubicBezTo>
                      <a:pt x="103" y="1351"/>
                      <a:pt x="66" y="1415"/>
                      <a:pt x="9" y="1420"/>
                    </a:cubicBezTo>
                    <a:cubicBezTo>
                      <a:pt x="47" y="1476"/>
                      <a:pt x="119" y="1500"/>
                      <a:pt x="187" y="1496"/>
                    </a:cubicBezTo>
                    <a:close/>
                  </a:path>
                </a:pathLst>
              </a:custGeom>
              <a:solidFill>
                <a:schemeClr val="accent1">
                  <a:lumMod val="40000"/>
                  <a:lumOff val="6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640" name="Freeform 159">
                <a:extLst>
                  <a:ext uri="{FF2B5EF4-FFF2-40B4-BE49-F238E27FC236}">
                    <a16:creationId xmlns:a16="http://schemas.microsoft.com/office/drawing/2014/main" id="{06445158-A9C1-4AE9-A3E6-BC314F8A01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44974" y="4404574"/>
                <a:ext cx="773472" cy="1314420"/>
              </a:xfrm>
              <a:custGeom>
                <a:avLst/>
                <a:gdLst>
                  <a:gd name="T0" fmla="*/ 7 w 679"/>
                  <a:gd name="T1" fmla="*/ 1150 h 1154"/>
                  <a:gd name="T2" fmla="*/ 101 w 679"/>
                  <a:gd name="T3" fmla="*/ 907 h 1154"/>
                  <a:gd name="T4" fmla="*/ 214 w 679"/>
                  <a:gd name="T5" fmla="*/ 673 h 1154"/>
                  <a:gd name="T6" fmla="*/ 345 w 679"/>
                  <a:gd name="T7" fmla="*/ 449 h 1154"/>
                  <a:gd name="T8" fmla="*/ 491 w 679"/>
                  <a:gd name="T9" fmla="*/ 235 h 1154"/>
                  <a:gd name="T10" fmla="*/ 655 w 679"/>
                  <a:gd name="T11" fmla="*/ 31 h 1154"/>
                  <a:gd name="T12" fmla="*/ 676 w 679"/>
                  <a:gd name="T13" fmla="*/ 7 h 1154"/>
                  <a:gd name="T14" fmla="*/ 672 w 679"/>
                  <a:gd name="T15" fmla="*/ 3 h 1154"/>
                  <a:gd name="T16" fmla="*/ 507 w 679"/>
                  <a:gd name="T17" fmla="*/ 204 h 1154"/>
                  <a:gd name="T18" fmla="*/ 357 w 679"/>
                  <a:gd name="T19" fmla="*/ 418 h 1154"/>
                  <a:gd name="T20" fmla="*/ 224 w 679"/>
                  <a:gd name="T21" fmla="*/ 643 h 1154"/>
                  <a:gd name="T22" fmla="*/ 108 w 679"/>
                  <a:gd name="T23" fmla="*/ 877 h 1154"/>
                  <a:gd name="T24" fmla="*/ 11 w 679"/>
                  <a:gd name="T25" fmla="*/ 1119 h 1154"/>
                  <a:gd name="T26" fmla="*/ 1 w 679"/>
                  <a:gd name="T27" fmla="*/ 1149 h 1154"/>
                  <a:gd name="T28" fmla="*/ 7 w 679"/>
                  <a:gd name="T29" fmla="*/ 1150 h 1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679" h="1154">
                    <a:moveTo>
                      <a:pt x="7" y="1150"/>
                    </a:moveTo>
                    <a:cubicBezTo>
                      <a:pt x="35" y="1068"/>
                      <a:pt x="67" y="987"/>
                      <a:pt x="101" y="907"/>
                    </a:cubicBezTo>
                    <a:cubicBezTo>
                      <a:pt x="136" y="828"/>
                      <a:pt x="174" y="750"/>
                      <a:pt x="214" y="673"/>
                    </a:cubicBezTo>
                    <a:cubicBezTo>
                      <a:pt x="255" y="597"/>
                      <a:pt x="298" y="522"/>
                      <a:pt x="345" y="449"/>
                    </a:cubicBezTo>
                    <a:cubicBezTo>
                      <a:pt x="391" y="376"/>
                      <a:pt x="440" y="304"/>
                      <a:pt x="491" y="235"/>
                    </a:cubicBezTo>
                    <a:cubicBezTo>
                      <a:pt x="543" y="165"/>
                      <a:pt x="598" y="97"/>
                      <a:pt x="655" y="31"/>
                    </a:cubicBezTo>
                    <a:cubicBezTo>
                      <a:pt x="662" y="23"/>
                      <a:pt x="669" y="15"/>
                      <a:pt x="676" y="7"/>
                    </a:cubicBezTo>
                    <a:cubicBezTo>
                      <a:pt x="679" y="5"/>
                      <a:pt x="675" y="0"/>
                      <a:pt x="672" y="3"/>
                    </a:cubicBezTo>
                    <a:cubicBezTo>
                      <a:pt x="614" y="68"/>
                      <a:pt x="559" y="135"/>
                      <a:pt x="507" y="204"/>
                    </a:cubicBezTo>
                    <a:cubicBezTo>
                      <a:pt x="454" y="274"/>
                      <a:pt x="404" y="345"/>
                      <a:pt x="357" y="418"/>
                    </a:cubicBezTo>
                    <a:cubicBezTo>
                      <a:pt x="310" y="491"/>
                      <a:pt x="265" y="566"/>
                      <a:pt x="224" y="643"/>
                    </a:cubicBezTo>
                    <a:cubicBezTo>
                      <a:pt x="182" y="720"/>
                      <a:pt x="144" y="798"/>
                      <a:pt x="108" y="877"/>
                    </a:cubicBezTo>
                    <a:cubicBezTo>
                      <a:pt x="73" y="956"/>
                      <a:pt x="40" y="1037"/>
                      <a:pt x="11" y="1119"/>
                    </a:cubicBezTo>
                    <a:cubicBezTo>
                      <a:pt x="8" y="1129"/>
                      <a:pt x="4" y="1139"/>
                      <a:pt x="1" y="1149"/>
                    </a:cubicBezTo>
                    <a:cubicBezTo>
                      <a:pt x="0" y="1152"/>
                      <a:pt x="5" y="1154"/>
                      <a:pt x="7" y="115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641" name="Freeform 160">
                <a:extLst>
                  <a:ext uri="{FF2B5EF4-FFF2-40B4-BE49-F238E27FC236}">
                    <a16:creationId xmlns:a16="http://schemas.microsoft.com/office/drawing/2014/main" id="{DDF86FEA-F5F3-403C-9DAB-BF6F00FAC1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14235" y="4281686"/>
                <a:ext cx="24096" cy="156020"/>
              </a:xfrm>
              <a:custGeom>
                <a:avLst/>
                <a:gdLst>
                  <a:gd name="T0" fmla="*/ 1 w 21"/>
                  <a:gd name="T1" fmla="*/ 3 h 137"/>
                  <a:gd name="T2" fmla="*/ 15 w 21"/>
                  <a:gd name="T3" fmla="*/ 133 h 137"/>
                  <a:gd name="T4" fmla="*/ 21 w 21"/>
                  <a:gd name="T5" fmla="*/ 133 h 137"/>
                  <a:gd name="T6" fmla="*/ 7 w 21"/>
                  <a:gd name="T7" fmla="*/ 3 h 137"/>
                  <a:gd name="T8" fmla="*/ 1 w 21"/>
                  <a:gd name="T9" fmla="*/ 3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137">
                    <a:moveTo>
                      <a:pt x="1" y="3"/>
                    </a:moveTo>
                    <a:cubicBezTo>
                      <a:pt x="5" y="47"/>
                      <a:pt x="10" y="90"/>
                      <a:pt x="15" y="133"/>
                    </a:cubicBezTo>
                    <a:cubicBezTo>
                      <a:pt x="15" y="137"/>
                      <a:pt x="21" y="137"/>
                      <a:pt x="21" y="133"/>
                    </a:cubicBezTo>
                    <a:cubicBezTo>
                      <a:pt x="16" y="90"/>
                      <a:pt x="11" y="47"/>
                      <a:pt x="7" y="3"/>
                    </a:cubicBezTo>
                    <a:cubicBezTo>
                      <a:pt x="6" y="0"/>
                      <a:pt x="0" y="0"/>
                      <a:pt x="1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642" name="Freeform 161">
                <a:extLst>
                  <a:ext uri="{FF2B5EF4-FFF2-40B4-BE49-F238E27FC236}">
                    <a16:creationId xmlns:a16="http://schemas.microsoft.com/office/drawing/2014/main" id="{AAABB771-0F01-481E-8696-63391D0FCC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56405" y="4386503"/>
                <a:ext cx="25903" cy="96383"/>
              </a:xfrm>
              <a:custGeom>
                <a:avLst/>
                <a:gdLst>
                  <a:gd name="T0" fmla="*/ 1 w 23"/>
                  <a:gd name="T1" fmla="*/ 6 h 85"/>
                  <a:gd name="T2" fmla="*/ 17 w 23"/>
                  <a:gd name="T3" fmla="*/ 82 h 85"/>
                  <a:gd name="T4" fmla="*/ 22 w 23"/>
                  <a:gd name="T5" fmla="*/ 80 h 85"/>
                  <a:gd name="T6" fmla="*/ 7 w 23"/>
                  <a:gd name="T7" fmla="*/ 4 h 85"/>
                  <a:gd name="T8" fmla="*/ 1 w 23"/>
                  <a:gd name="T9" fmla="*/ 6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85">
                    <a:moveTo>
                      <a:pt x="1" y="6"/>
                    </a:moveTo>
                    <a:cubicBezTo>
                      <a:pt x="6" y="31"/>
                      <a:pt x="11" y="56"/>
                      <a:pt x="17" y="82"/>
                    </a:cubicBezTo>
                    <a:cubicBezTo>
                      <a:pt x="17" y="85"/>
                      <a:pt x="23" y="84"/>
                      <a:pt x="22" y="80"/>
                    </a:cubicBezTo>
                    <a:cubicBezTo>
                      <a:pt x="17" y="55"/>
                      <a:pt x="12" y="29"/>
                      <a:pt x="7" y="4"/>
                    </a:cubicBezTo>
                    <a:cubicBezTo>
                      <a:pt x="6" y="0"/>
                      <a:pt x="0" y="2"/>
                      <a:pt x="1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643" name="Freeform 162">
                <a:extLst>
                  <a:ext uri="{FF2B5EF4-FFF2-40B4-BE49-F238E27FC236}">
                    <a16:creationId xmlns:a16="http://schemas.microsoft.com/office/drawing/2014/main" id="{B620BB40-BA39-4D93-9E61-60EECD672F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81700" y="4549148"/>
                <a:ext cx="222283" cy="20481"/>
              </a:xfrm>
              <a:custGeom>
                <a:avLst/>
                <a:gdLst>
                  <a:gd name="T0" fmla="*/ 3 w 195"/>
                  <a:gd name="T1" fmla="*/ 6 h 18"/>
                  <a:gd name="T2" fmla="*/ 192 w 195"/>
                  <a:gd name="T3" fmla="*/ 18 h 18"/>
                  <a:gd name="T4" fmla="*/ 192 w 195"/>
                  <a:gd name="T5" fmla="*/ 12 h 18"/>
                  <a:gd name="T6" fmla="*/ 3 w 195"/>
                  <a:gd name="T7" fmla="*/ 0 h 18"/>
                  <a:gd name="T8" fmla="*/ 3 w 195"/>
                  <a:gd name="T9" fmla="*/ 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5" h="18">
                    <a:moveTo>
                      <a:pt x="3" y="6"/>
                    </a:moveTo>
                    <a:cubicBezTo>
                      <a:pt x="66" y="10"/>
                      <a:pt x="129" y="14"/>
                      <a:pt x="192" y="18"/>
                    </a:cubicBezTo>
                    <a:cubicBezTo>
                      <a:pt x="195" y="18"/>
                      <a:pt x="195" y="12"/>
                      <a:pt x="192" y="12"/>
                    </a:cubicBezTo>
                    <a:cubicBezTo>
                      <a:pt x="129" y="8"/>
                      <a:pt x="66" y="4"/>
                      <a:pt x="3" y="0"/>
                    </a:cubicBezTo>
                    <a:cubicBezTo>
                      <a:pt x="0" y="0"/>
                      <a:pt x="0" y="6"/>
                      <a:pt x="3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644" name="Freeform 163">
                <a:extLst>
                  <a:ext uri="{FF2B5EF4-FFF2-40B4-BE49-F238E27FC236}">
                    <a16:creationId xmlns:a16="http://schemas.microsoft.com/office/drawing/2014/main" id="{03014483-31CD-4D0E-83EE-82EE78150D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49773" y="4594930"/>
                <a:ext cx="96985" cy="30722"/>
              </a:xfrm>
              <a:custGeom>
                <a:avLst/>
                <a:gdLst>
                  <a:gd name="T0" fmla="*/ 4 w 85"/>
                  <a:gd name="T1" fmla="*/ 7 h 27"/>
                  <a:gd name="T2" fmla="*/ 80 w 85"/>
                  <a:gd name="T3" fmla="*/ 26 h 27"/>
                  <a:gd name="T4" fmla="*/ 81 w 85"/>
                  <a:gd name="T5" fmla="*/ 20 h 27"/>
                  <a:gd name="T6" fmla="*/ 5 w 85"/>
                  <a:gd name="T7" fmla="*/ 1 h 27"/>
                  <a:gd name="T8" fmla="*/ 4 w 85"/>
                  <a:gd name="T9" fmla="*/ 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5" h="27">
                    <a:moveTo>
                      <a:pt x="4" y="7"/>
                    </a:moveTo>
                    <a:cubicBezTo>
                      <a:pt x="29" y="13"/>
                      <a:pt x="55" y="20"/>
                      <a:pt x="80" y="26"/>
                    </a:cubicBezTo>
                    <a:cubicBezTo>
                      <a:pt x="84" y="27"/>
                      <a:pt x="85" y="21"/>
                      <a:pt x="81" y="20"/>
                    </a:cubicBezTo>
                    <a:cubicBezTo>
                      <a:pt x="56" y="14"/>
                      <a:pt x="31" y="8"/>
                      <a:pt x="5" y="1"/>
                    </a:cubicBezTo>
                    <a:cubicBezTo>
                      <a:pt x="2" y="0"/>
                      <a:pt x="0" y="6"/>
                      <a:pt x="4" y="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645" name="Freeform 164">
                <a:extLst>
                  <a:ext uri="{FF2B5EF4-FFF2-40B4-BE49-F238E27FC236}">
                    <a16:creationId xmlns:a16="http://schemas.microsoft.com/office/drawing/2014/main" id="{611EAABF-790F-40F5-B847-A8BC9A8350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13641" y="5254550"/>
                <a:ext cx="150598" cy="23493"/>
              </a:xfrm>
              <a:custGeom>
                <a:avLst/>
                <a:gdLst>
                  <a:gd name="T0" fmla="*/ 4 w 132"/>
                  <a:gd name="T1" fmla="*/ 10 h 21"/>
                  <a:gd name="T2" fmla="*/ 126 w 132"/>
                  <a:gd name="T3" fmla="*/ 20 h 21"/>
                  <a:gd name="T4" fmla="*/ 128 w 132"/>
                  <a:gd name="T5" fmla="*/ 14 h 21"/>
                  <a:gd name="T6" fmla="*/ 4 w 132"/>
                  <a:gd name="T7" fmla="*/ 4 h 21"/>
                  <a:gd name="T8" fmla="*/ 4 w 132"/>
                  <a:gd name="T9" fmla="*/ 1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" h="21">
                    <a:moveTo>
                      <a:pt x="4" y="10"/>
                    </a:moveTo>
                    <a:cubicBezTo>
                      <a:pt x="45" y="6"/>
                      <a:pt x="86" y="9"/>
                      <a:pt x="126" y="20"/>
                    </a:cubicBezTo>
                    <a:cubicBezTo>
                      <a:pt x="130" y="21"/>
                      <a:pt x="132" y="15"/>
                      <a:pt x="128" y="14"/>
                    </a:cubicBezTo>
                    <a:cubicBezTo>
                      <a:pt x="87" y="3"/>
                      <a:pt x="45" y="0"/>
                      <a:pt x="4" y="4"/>
                    </a:cubicBezTo>
                    <a:cubicBezTo>
                      <a:pt x="0" y="5"/>
                      <a:pt x="0" y="11"/>
                      <a:pt x="4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646" name="Freeform 165">
                <a:extLst>
                  <a:ext uri="{FF2B5EF4-FFF2-40B4-BE49-F238E27FC236}">
                    <a16:creationId xmlns:a16="http://schemas.microsoft.com/office/drawing/2014/main" id="{FE6D5B6F-32FD-4E19-A33B-3316559330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95569" y="5297320"/>
                <a:ext cx="79516" cy="26505"/>
              </a:xfrm>
              <a:custGeom>
                <a:avLst/>
                <a:gdLst>
                  <a:gd name="T0" fmla="*/ 4 w 70"/>
                  <a:gd name="T1" fmla="*/ 7 h 23"/>
                  <a:gd name="T2" fmla="*/ 65 w 70"/>
                  <a:gd name="T3" fmla="*/ 23 h 23"/>
                  <a:gd name="T4" fmla="*/ 66 w 70"/>
                  <a:gd name="T5" fmla="*/ 17 h 23"/>
                  <a:gd name="T6" fmla="*/ 5 w 70"/>
                  <a:gd name="T7" fmla="*/ 1 h 23"/>
                  <a:gd name="T8" fmla="*/ 4 w 70"/>
                  <a:gd name="T9" fmla="*/ 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0" h="23">
                    <a:moveTo>
                      <a:pt x="4" y="7"/>
                    </a:moveTo>
                    <a:cubicBezTo>
                      <a:pt x="24" y="12"/>
                      <a:pt x="44" y="17"/>
                      <a:pt x="65" y="23"/>
                    </a:cubicBezTo>
                    <a:cubicBezTo>
                      <a:pt x="68" y="23"/>
                      <a:pt x="70" y="18"/>
                      <a:pt x="66" y="17"/>
                    </a:cubicBezTo>
                    <a:cubicBezTo>
                      <a:pt x="46" y="12"/>
                      <a:pt x="26" y="6"/>
                      <a:pt x="5" y="1"/>
                    </a:cubicBezTo>
                    <a:cubicBezTo>
                      <a:pt x="2" y="0"/>
                      <a:pt x="0" y="6"/>
                      <a:pt x="4" y="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647" name="Freeform 166">
                <a:extLst>
                  <a:ext uri="{FF2B5EF4-FFF2-40B4-BE49-F238E27FC236}">
                    <a16:creationId xmlns:a16="http://schemas.microsoft.com/office/drawing/2014/main" id="{7E42D26E-5EB1-4786-9D9D-F5AD5FBF2C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30514" y="5056363"/>
                <a:ext cx="87949" cy="151200"/>
              </a:xfrm>
              <a:custGeom>
                <a:avLst/>
                <a:gdLst>
                  <a:gd name="T0" fmla="*/ 75 w 77"/>
                  <a:gd name="T1" fmla="*/ 127 h 133"/>
                  <a:gd name="T2" fmla="*/ 7 w 77"/>
                  <a:gd name="T3" fmla="*/ 4 h 133"/>
                  <a:gd name="T4" fmla="*/ 2 w 77"/>
                  <a:gd name="T5" fmla="*/ 7 h 133"/>
                  <a:gd name="T6" fmla="*/ 69 w 77"/>
                  <a:gd name="T7" fmla="*/ 130 h 133"/>
                  <a:gd name="T8" fmla="*/ 75 w 77"/>
                  <a:gd name="T9" fmla="*/ 127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7" h="133">
                    <a:moveTo>
                      <a:pt x="75" y="127"/>
                    </a:moveTo>
                    <a:cubicBezTo>
                      <a:pt x="52" y="86"/>
                      <a:pt x="30" y="45"/>
                      <a:pt x="7" y="4"/>
                    </a:cubicBezTo>
                    <a:cubicBezTo>
                      <a:pt x="5" y="0"/>
                      <a:pt x="0" y="3"/>
                      <a:pt x="2" y="7"/>
                    </a:cubicBezTo>
                    <a:cubicBezTo>
                      <a:pt x="25" y="48"/>
                      <a:pt x="47" y="89"/>
                      <a:pt x="69" y="130"/>
                    </a:cubicBezTo>
                    <a:cubicBezTo>
                      <a:pt x="71" y="133"/>
                      <a:pt x="77" y="130"/>
                      <a:pt x="75" y="12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648" name="Freeform 167">
                <a:extLst>
                  <a:ext uri="{FF2B5EF4-FFF2-40B4-BE49-F238E27FC236}">
                    <a16:creationId xmlns:a16="http://schemas.microsoft.com/office/drawing/2014/main" id="{93B6A851-9015-4736-BC1F-01700CAEAF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12442" y="5148529"/>
                <a:ext cx="37348" cy="87347"/>
              </a:xfrm>
              <a:custGeom>
                <a:avLst/>
                <a:gdLst>
                  <a:gd name="T0" fmla="*/ 32 w 33"/>
                  <a:gd name="T1" fmla="*/ 72 h 77"/>
                  <a:gd name="T2" fmla="*/ 7 w 33"/>
                  <a:gd name="T3" fmla="*/ 3 h 77"/>
                  <a:gd name="T4" fmla="*/ 1 w 33"/>
                  <a:gd name="T5" fmla="*/ 5 h 77"/>
                  <a:gd name="T6" fmla="*/ 26 w 33"/>
                  <a:gd name="T7" fmla="*/ 73 h 77"/>
                  <a:gd name="T8" fmla="*/ 32 w 33"/>
                  <a:gd name="T9" fmla="*/ 72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77">
                    <a:moveTo>
                      <a:pt x="32" y="72"/>
                    </a:moveTo>
                    <a:cubicBezTo>
                      <a:pt x="23" y="49"/>
                      <a:pt x="15" y="26"/>
                      <a:pt x="7" y="3"/>
                    </a:cubicBezTo>
                    <a:cubicBezTo>
                      <a:pt x="6" y="0"/>
                      <a:pt x="0" y="1"/>
                      <a:pt x="1" y="5"/>
                    </a:cubicBezTo>
                    <a:cubicBezTo>
                      <a:pt x="10" y="28"/>
                      <a:pt x="18" y="51"/>
                      <a:pt x="26" y="73"/>
                    </a:cubicBezTo>
                    <a:cubicBezTo>
                      <a:pt x="27" y="77"/>
                      <a:pt x="33" y="75"/>
                      <a:pt x="32" y="7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649" name="Freeform 168">
                <a:extLst>
                  <a:ext uri="{FF2B5EF4-FFF2-40B4-BE49-F238E27FC236}">
                    <a16:creationId xmlns:a16="http://schemas.microsoft.com/office/drawing/2014/main" id="{7748096F-D2CF-449A-8EE3-4BC298B3BA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93177" y="4194942"/>
                <a:ext cx="690342" cy="1603568"/>
              </a:xfrm>
              <a:custGeom>
                <a:avLst/>
                <a:gdLst>
                  <a:gd name="T0" fmla="*/ 423 w 606"/>
                  <a:gd name="T1" fmla="*/ 1382 h 1408"/>
                  <a:gd name="T2" fmla="*/ 403 w 606"/>
                  <a:gd name="T3" fmla="*/ 1235 h 1408"/>
                  <a:gd name="T4" fmla="*/ 498 w 606"/>
                  <a:gd name="T5" fmla="*/ 1110 h 1408"/>
                  <a:gd name="T6" fmla="*/ 587 w 606"/>
                  <a:gd name="T7" fmla="*/ 981 h 1408"/>
                  <a:gd name="T8" fmla="*/ 537 w 606"/>
                  <a:gd name="T9" fmla="*/ 799 h 1408"/>
                  <a:gd name="T10" fmla="*/ 407 w 606"/>
                  <a:gd name="T11" fmla="*/ 693 h 1408"/>
                  <a:gd name="T12" fmla="*/ 405 w 606"/>
                  <a:gd name="T13" fmla="*/ 558 h 1408"/>
                  <a:gd name="T14" fmla="*/ 461 w 606"/>
                  <a:gd name="T15" fmla="*/ 429 h 1408"/>
                  <a:gd name="T16" fmla="*/ 445 w 606"/>
                  <a:gd name="T17" fmla="*/ 179 h 1408"/>
                  <a:gd name="T18" fmla="*/ 254 w 606"/>
                  <a:gd name="T19" fmla="*/ 18 h 1408"/>
                  <a:gd name="T20" fmla="*/ 79 w 606"/>
                  <a:gd name="T21" fmla="*/ 33 h 1408"/>
                  <a:gd name="T22" fmla="*/ 2 w 606"/>
                  <a:gd name="T23" fmla="*/ 201 h 1408"/>
                  <a:gd name="T24" fmla="*/ 66 w 606"/>
                  <a:gd name="T25" fmla="*/ 381 h 1408"/>
                  <a:gd name="T26" fmla="*/ 174 w 606"/>
                  <a:gd name="T27" fmla="*/ 541 h 1408"/>
                  <a:gd name="T28" fmla="*/ 210 w 606"/>
                  <a:gd name="T29" fmla="*/ 690 h 1408"/>
                  <a:gd name="T30" fmla="*/ 142 w 606"/>
                  <a:gd name="T31" fmla="*/ 782 h 1408"/>
                  <a:gd name="T32" fmla="*/ 118 w 606"/>
                  <a:gd name="T33" fmla="*/ 1074 h 1408"/>
                  <a:gd name="T34" fmla="*/ 227 w 606"/>
                  <a:gd name="T35" fmla="*/ 1220 h 1408"/>
                  <a:gd name="T36" fmla="*/ 231 w 606"/>
                  <a:gd name="T37" fmla="*/ 1390 h 1408"/>
                  <a:gd name="T38" fmla="*/ 423 w 606"/>
                  <a:gd name="T39" fmla="*/ 1382 h 14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606" h="1408">
                    <a:moveTo>
                      <a:pt x="423" y="1382"/>
                    </a:moveTo>
                    <a:cubicBezTo>
                      <a:pt x="385" y="1346"/>
                      <a:pt x="382" y="1283"/>
                      <a:pt x="403" y="1235"/>
                    </a:cubicBezTo>
                    <a:cubicBezTo>
                      <a:pt x="423" y="1186"/>
                      <a:pt x="462" y="1148"/>
                      <a:pt x="498" y="1110"/>
                    </a:cubicBezTo>
                    <a:cubicBezTo>
                      <a:pt x="535" y="1072"/>
                      <a:pt x="571" y="1032"/>
                      <a:pt x="587" y="981"/>
                    </a:cubicBezTo>
                    <a:cubicBezTo>
                      <a:pt x="606" y="918"/>
                      <a:pt x="586" y="844"/>
                      <a:pt x="537" y="799"/>
                    </a:cubicBezTo>
                    <a:cubicBezTo>
                      <a:pt x="495" y="761"/>
                      <a:pt x="435" y="742"/>
                      <a:pt x="407" y="693"/>
                    </a:cubicBezTo>
                    <a:cubicBezTo>
                      <a:pt x="384" y="653"/>
                      <a:pt x="389" y="602"/>
                      <a:pt x="405" y="558"/>
                    </a:cubicBezTo>
                    <a:cubicBezTo>
                      <a:pt x="421" y="514"/>
                      <a:pt x="446" y="473"/>
                      <a:pt x="461" y="429"/>
                    </a:cubicBezTo>
                    <a:cubicBezTo>
                      <a:pt x="490" y="348"/>
                      <a:pt x="484" y="256"/>
                      <a:pt x="445" y="179"/>
                    </a:cubicBezTo>
                    <a:cubicBezTo>
                      <a:pt x="407" y="102"/>
                      <a:pt x="336" y="43"/>
                      <a:pt x="254" y="18"/>
                    </a:cubicBezTo>
                    <a:cubicBezTo>
                      <a:pt x="196" y="0"/>
                      <a:pt x="130" y="0"/>
                      <a:pt x="79" y="33"/>
                    </a:cubicBezTo>
                    <a:cubicBezTo>
                      <a:pt x="26" y="69"/>
                      <a:pt x="0" y="137"/>
                      <a:pt x="2" y="201"/>
                    </a:cubicBezTo>
                    <a:cubicBezTo>
                      <a:pt x="5" y="265"/>
                      <a:pt x="32" y="326"/>
                      <a:pt x="66" y="381"/>
                    </a:cubicBezTo>
                    <a:cubicBezTo>
                      <a:pt x="99" y="436"/>
                      <a:pt x="140" y="486"/>
                      <a:pt x="174" y="541"/>
                    </a:cubicBezTo>
                    <a:cubicBezTo>
                      <a:pt x="202" y="585"/>
                      <a:pt x="227" y="640"/>
                      <a:pt x="210" y="690"/>
                    </a:cubicBezTo>
                    <a:cubicBezTo>
                      <a:pt x="197" y="726"/>
                      <a:pt x="166" y="752"/>
                      <a:pt x="142" y="782"/>
                    </a:cubicBezTo>
                    <a:cubicBezTo>
                      <a:pt x="77" y="863"/>
                      <a:pt x="67" y="984"/>
                      <a:pt x="118" y="1074"/>
                    </a:cubicBezTo>
                    <a:cubicBezTo>
                      <a:pt x="148" y="1127"/>
                      <a:pt x="195" y="1168"/>
                      <a:pt x="227" y="1220"/>
                    </a:cubicBezTo>
                    <a:cubicBezTo>
                      <a:pt x="259" y="1272"/>
                      <a:pt x="272" y="1345"/>
                      <a:pt x="231" y="1390"/>
                    </a:cubicBezTo>
                    <a:cubicBezTo>
                      <a:pt x="296" y="1408"/>
                      <a:pt x="361" y="1408"/>
                      <a:pt x="423" y="138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650" name="Freeform 169">
                <a:extLst>
                  <a:ext uri="{FF2B5EF4-FFF2-40B4-BE49-F238E27FC236}">
                    <a16:creationId xmlns:a16="http://schemas.microsoft.com/office/drawing/2014/main" id="{45635BA7-DC1B-40E4-A90E-257632DAF3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07026" y="4293132"/>
                <a:ext cx="143972" cy="1356587"/>
              </a:xfrm>
              <a:custGeom>
                <a:avLst/>
                <a:gdLst>
                  <a:gd name="T0" fmla="*/ 126 w 126"/>
                  <a:gd name="T1" fmla="*/ 1187 h 1191"/>
                  <a:gd name="T2" fmla="*/ 125 w 126"/>
                  <a:gd name="T3" fmla="*/ 950 h 1191"/>
                  <a:gd name="T4" fmla="*/ 124 w 126"/>
                  <a:gd name="T5" fmla="*/ 713 h 1191"/>
                  <a:gd name="T6" fmla="*/ 107 w 126"/>
                  <a:gd name="T7" fmla="*/ 480 h 1191"/>
                  <a:gd name="T8" fmla="*/ 69 w 126"/>
                  <a:gd name="T9" fmla="*/ 255 h 1191"/>
                  <a:gd name="T10" fmla="*/ 15 w 126"/>
                  <a:gd name="T11" fmla="*/ 32 h 1191"/>
                  <a:gd name="T12" fmla="*/ 7 w 126"/>
                  <a:gd name="T13" fmla="*/ 4 h 1191"/>
                  <a:gd name="T14" fmla="*/ 1 w 126"/>
                  <a:gd name="T15" fmla="*/ 6 h 1191"/>
                  <a:gd name="T16" fmla="*/ 57 w 126"/>
                  <a:gd name="T17" fmla="*/ 228 h 1191"/>
                  <a:gd name="T18" fmla="*/ 98 w 126"/>
                  <a:gd name="T19" fmla="*/ 453 h 1191"/>
                  <a:gd name="T20" fmla="*/ 117 w 126"/>
                  <a:gd name="T21" fmla="*/ 686 h 1191"/>
                  <a:gd name="T22" fmla="*/ 119 w 126"/>
                  <a:gd name="T23" fmla="*/ 921 h 1191"/>
                  <a:gd name="T24" fmla="*/ 120 w 126"/>
                  <a:gd name="T25" fmla="*/ 1158 h 1191"/>
                  <a:gd name="T26" fmla="*/ 120 w 126"/>
                  <a:gd name="T27" fmla="*/ 1187 h 1191"/>
                  <a:gd name="T28" fmla="*/ 126 w 126"/>
                  <a:gd name="T29" fmla="*/ 1187 h 11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26" h="1191">
                    <a:moveTo>
                      <a:pt x="126" y="1187"/>
                    </a:moveTo>
                    <a:cubicBezTo>
                      <a:pt x="126" y="1108"/>
                      <a:pt x="126" y="1029"/>
                      <a:pt x="125" y="950"/>
                    </a:cubicBezTo>
                    <a:cubicBezTo>
                      <a:pt x="125" y="871"/>
                      <a:pt x="126" y="792"/>
                      <a:pt x="124" y="713"/>
                    </a:cubicBezTo>
                    <a:cubicBezTo>
                      <a:pt x="122" y="636"/>
                      <a:pt x="117" y="558"/>
                      <a:pt x="107" y="480"/>
                    </a:cubicBezTo>
                    <a:cubicBezTo>
                      <a:pt x="98" y="405"/>
                      <a:pt x="85" y="330"/>
                      <a:pt x="69" y="255"/>
                    </a:cubicBezTo>
                    <a:cubicBezTo>
                      <a:pt x="53" y="180"/>
                      <a:pt x="34" y="106"/>
                      <a:pt x="15" y="32"/>
                    </a:cubicBezTo>
                    <a:cubicBezTo>
                      <a:pt x="12" y="22"/>
                      <a:pt x="10" y="13"/>
                      <a:pt x="7" y="4"/>
                    </a:cubicBezTo>
                    <a:cubicBezTo>
                      <a:pt x="6" y="0"/>
                      <a:pt x="0" y="2"/>
                      <a:pt x="1" y="6"/>
                    </a:cubicBezTo>
                    <a:cubicBezTo>
                      <a:pt x="21" y="79"/>
                      <a:pt x="40" y="153"/>
                      <a:pt x="57" y="228"/>
                    </a:cubicBezTo>
                    <a:cubicBezTo>
                      <a:pt x="73" y="302"/>
                      <a:pt x="87" y="377"/>
                      <a:pt x="98" y="453"/>
                    </a:cubicBezTo>
                    <a:cubicBezTo>
                      <a:pt x="108" y="530"/>
                      <a:pt x="114" y="608"/>
                      <a:pt x="117" y="686"/>
                    </a:cubicBezTo>
                    <a:cubicBezTo>
                      <a:pt x="119" y="765"/>
                      <a:pt x="119" y="843"/>
                      <a:pt x="119" y="921"/>
                    </a:cubicBezTo>
                    <a:cubicBezTo>
                      <a:pt x="120" y="1000"/>
                      <a:pt x="120" y="1079"/>
                      <a:pt x="120" y="1158"/>
                    </a:cubicBezTo>
                    <a:cubicBezTo>
                      <a:pt x="120" y="1167"/>
                      <a:pt x="120" y="1177"/>
                      <a:pt x="120" y="1187"/>
                    </a:cubicBezTo>
                    <a:cubicBezTo>
                      <a:pt x="120" y="1191"/>
                      <a:pt x="126" y="1191"/>
                      <a:pt x="126" y="118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651" name="Freeform 170">
                <a:extLst>
                  <a:ext uri="{FF2B5EF4-FFF2-40B4-BE49-F238E27FC236}">
                    <a16:creationId xmlns:a16="http://schemas.microsoft.com/office/drawing/2014/main" id="{CB296C53-149D-4191-80D1-C01954A739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82934" y="4388912"/>
                <a:ext cx="135538" cy="96383"/>
              </a:xfrm>
              <a:custGeom>
                <a:avLst/>
                <a:gdLst>
                  <a:gd name="T0" fmla="*/ 3 w 119"/>
                  <a:gd name="T1" fmla="*/ 8 h 85"/>
                  <a:gd name="T2" fmla="*/ 113 w 119"/>
                  <a:gd name="T3" fmla="*/ 82 h 85"/>
                  <a:gd name="T4" fmla="*/ 116 w 119"/>
                  <a:gd name="T5" fmla="*/ 77 h 85"/>
                  <a:gd name="T6" fmla="*/ 6 w 119"/>
                  <a:gd name="T7" fmla="*/ 3 h 85"/>
                  <a:gd name="T8" fmla="*/ 3 w 119"/>
                  <a:gd name="T9" fmla="*/ 8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9" h="85">
                    <a:moveTo>
                      <a:pt x="3" y="8"/>
                    </a:moveTo>
                    <a:cubicBezTo>
                      <a:pt x="40" y="33"/>
                      <a:pt x="77" y="58"/>
                      <a:pt x="113" y="82"/>
                    </a:cubicBezTo>
                    <a:cubicBezTo>
                      <a:pt x="116" y="85"/>
                      <a:pt x="119" y="79"/>
                      <a:pt x="116" y="77"/>
                    </a:cubicBezTo>
                    <a:cubicBezTo>
                      <a:pt x="80" y="52"/>
                      <a:pt x="43" y="27"/>
                      <a:pt x="6" y="3"/>
                    </a:cubicBezTo>
                    <a:cubicBezTo>
                      <a:pt x="3" y="0"/>
                      <a:pt x="0" y="6"/>
                      <a:pt x="3" y="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652" name="Freeform 171">
                <a:extLst>
                  <a:ext uri="{FF2B5EF4-FFF2-40B4-BE49-F238E27FC236}">
                    <a16:creationId xmlns:a16="http://schemas.microsoft.com/office/drawing/2014/main" id="{AE76C74F-6F32-43FA-B5EB-F65C6D1603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40161" y="4506981"/>
                <a:ext cx="99997" cy="61444"/>
              </a:xfrm>
              <a:custGeom>
                <a:avLst/>
                <a:gdLst>
                  <a:gd name="T0" fmla="*/ 3 w 88"/>
                  <a:gd name="T1" fmla="*/ 7 h 54"/>
                  <a:gd name="T2" fmla="*/ 81 w 88"/>
                  <a:gd name="T3" fmla="*/ 52 h 54"/>
                  <a:gd name="T4" fmla="*/ 84 w 88"/>
                  <a:gd name="T5" fmla="*/ 47 h 54"/>
                  <a:gd name="T6" fmla="*/ 6 w 88"/>
                  <a:gd name="T7" fmla="*/ 2 h 54"/>
                  <a:gd name="T8" fmla="*/ 3 w 88"/>
                  <a:gd name="T9" fmla="*/ 7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8" h="54">
                    <a:moveTo>
                      <a:pt x="3" y="7"/>
                    </a:moveTo>
                    <a:cubicBezTo>
                      <a:pt x="29" y="22"/>
                      <a:pt x="55" y="37"/>
                      <a:pt x="81" y="52"/>
                    </a:cubicBezTo>
                    <a:cubicBezTo>
                      <a:pt x="85" y="54"/>
                      <a:pt x="88" y="49"/>
                      <a:pt x="84" y="47"/>
                    </a:cubicBezTo>
                    <a:cubicBezTo>
                      <a:pt x="58" y="32"/>
                      <a:pt x="32" y="17"/>
                      <a:pt x="6" y="2"/>
                    </a:cubicBezTo>
                    <a:cubicBezTo>
                      <a:pt x="3" y="0"/>
                      <a:pt x="0" y="5"/>
                      <a:pt x="3" y="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653" name="Freeform 172">
                <a:extLst>
                  <a:ext uri="{FF2B5EF4-FFF2-40B4-BE49-F238E27FC236}">
                    <a16:creationId xmlns:a16="http://schemas.microsoft.com/office/drawing/2014/main" id="{6EF311E3-B342-44C6-9E93-511B1238B4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81121" y="4332890"/>
                <a:ext cx="87949" cy="139755"/>
              </a:xfrm>
              <a:custGeom>
                <a:avLst/>
                <a:gdLst>
                  <a:gd name="T0" fmla="*/ 7 w 77"/>
                  <a:gd name="T1" fmla="*/ 120 h 123"/>
                  <a:gd name="T2" fmla="*/ 75 w 77"/>
                  <a:gd name="T3" fmla="*/ 7 h 123"/>
                  <a:gd name="T4" fmla="*/ 70 w 77"/>
                  <a:gd name="T5" fmla="*/ 4 h 123"/>
                  <a:gd name="T6" fmla="*/ 2 w 77"/>
                  <a:gd name="T7" fmla="*/ 116 h 123"/>
                  <a:gd name="T8" fmla="*/ 7 w 77"/>
                  <a:gd name="T9" fmla="*/ 120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7" h="123">
                    <a:moveTo>
                      <a:pt x="7" y="120"/>
                    </a:moveTo>
                    <a:cubicBezTo>
                      <a:pt x="30" y="82"/>
                      <a:pt x="52" y="44"/>
                      <a:pt x="75" y="7"/>
                    </a:cubicBezTo>
                    <a:cubicBezTo>
                      <a:pt x="77" y="3"/>
                      <a:pt x="72" y="0"/>
                      <a:pt x="70" y="4"/>
                    </a:cubicBezTo>
                    <a:cubicBezTo>
                      <a:pt x="47" y="41"/>
                      <a:pt x="25" y="79"/>
                      <a:pt x="2" y="116"/>
                    </a:cubicBezTo>
                    <a:cubicBezTo>
                      <a:pt x="0" y="120"/>
                      <a:pt x="5" y="123"/>
                      <a:pt x="7" y="1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654" name="Freeform 173">
                <a:extLst>
                  <a:ext uri="{FF2B5EF4-FFF2-40B4-BE49-F238E27FC236}">
                    <a16:creationId xmlns:a16="http://schemas.microsoft.com/office/drawing/2014/main" id="{7547915E-FF02-49DD-A8F2-2783740D8D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13047" y="4472042"/>
                <a:ext cx="45782" cy="61444"/>
              </a:xfrm>
              <a:custGeom>
                <a:avLst/>
                <a:gdLst>
                  <a:gd name="T0" fmla="*/ 7 w 40"/>
                  <a:gd name="T1" fmla="*/ 50 h 54"/>
                  <a:gd name="T2" fmla="*/ 38 w 40"/>
                  <a:gd name="T3" fmla="*/ 7 h 54"/>
                  <a:gd name="T4" fmla="*/ 32 w 40"/>
                  <a:gd name="T5" fmla="*/ 4 h 54"/>
                  <a:gd name="T6" fmla="*/ 2 w 40"/>
                  <a:gd name="T7" fmla="*/ 47 h 54"/>
                  <a:gd name="T8" fmla="*/ 7 w 40"/>
                  <a:gd name="T9" fmla="*/ 5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54">
                    <a:moveTo>
                      <a:pt x="7" y="50"/>
                    </a:moveTo>
                    <a:cubicBezTo>
                      <a:pt x="17" y="36"/>
                      <a:pt x="27" y="21"/>
                      <a:pt x="38" y="7"/>
                    </a:cubicBezTo>
                    <a:cubicBezTo>
                      <a:pt x="40" y="3"/>
                      <a:pt x="35" y="0"/>
                      <a:pt x="32" y="4"/>
                    </a:cubicBezTo>
                    <a:cubicBezTo>
                      <a:pt x="22" y="18"/>
                      <a:pt x="12" y="33"/>
                      <a:pt x="2" y="47"/>
                    </a:cubicBezTo>
                    <a:cubicBezTo>
                      <a:pt x="0" y="51"/>
                      <a:pt x="5" y="54"/>
                      <a:pt x="7" y="5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655" name="Freeform 174">
                <a:extLst>
                  <a:ext uri="{FF2B5EF4-FFF2-40B4-BE49-F238E27FC236}">
                    <a16:creationId xmlns:a16="http://schemas.microsoft.com/office/drawing/2014/main" id="{380480F8-56C2-4E42-AC4F-5B52595CF5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79311" y="5124433"/>
                <a:ext cx="129514" cy="141562"/>
              </a:xfrm>
              <a:custGeom>
                <a:avLst/>
                <a:gdLst>
                  <a:gd name="T0" fmla="*/ 7 w 114"/>
                  <a:gd name="T1" fmla="*/ 121 h 124"/>
                  <a:gd name="T2" fmla="*/ 112 w 114"/>
                  <a:gd name="T3" fmla="*/ 8 h 124"/>
                  <a:gd name="T4" fmla="*/ 107 w 114"/>
                  <a:gd name="T5" fmla="*/ 3 h 124"/>
                  <a:gd name="T6" fmla="*/ 3 w 114"/>
                  <a:gd name="T7" fmla="*/ 117 h 124"/>
                  <a:gd name="T8" fmla="*/ 7 w 114"/>
                  <a:gd name="T9" fmla="*/ 121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4" h="124">
                    <a:moveTo>
                      <a:pt x="7" y="121"/>
                    </a:moveTo>
                    <a:cubicBezTo>
                      <a:pt x="42" y="83"/>
                      <a:pt x="77" y="45"/>
                      <a:pt x="112" y="8"/>
                    </a:cubicBezTo>
                    <a:cubicBezTo>
                      <a:pt x="114" y="5"/>
                      <a:pt x="110" y="0"/>
                      <a:pt x="107" y="3"/>
                    </a:cubicBezTo>
                    <a:cubicBezTo>
                      <a:pt x="72" y="41"/>
                      <a:pt x="37" y="79"/>
                      <a:pt x="3" y="117"/>
                    </a:cubicBezTo>
                    <a:cubicBezTo>
                      <a:pt x="0" y="120"/>
                      <a:pt x="4" y="124"/>
                      <a:pt x="7" y="12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656" name="Freeform 175">
                <a:extLst>
                  <a:ext uri="{FF2B5EF4-FFF2-40B4-BE49-F238E27FC236}">
                    <a16:creationId xmlns:a16="http://schemas.microsoft.com/office/drawing/2014/main" id="{908EF38D-F241-4C24-8C9B-C29EEC1AF2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88347" y="5275031"/>
                <a:ext cx="65058" cy="80721"/>
              </a:xfrm>
              <a:custGeom>
                <a:avLst/>
                <a:gdLst>
                  <a:gd name="T0" fmla="*/ 7 w 57"/>
                  <a:gd name="T1" fmla="*/ 68 h 71"/>
                  <a:gd name="T2" fmla="*/ 55 w 57"/>
                  <a:gd name="T3" fmla="*/ 8 h 71"/>
                  <a:gd name="T4" fmla="*/ 51 w 57"/>
                  <a:gd name="T5" fmla="*/ 3 h 71"/>
                  <a:gd name="T6" fmla="*/ 3 w 57"/>
                  <a:gd name="T7" fmla="*/ 64 h 71"/>
                  <a:gd name="T8" fmla="*/ 7 w 57"/>
                  <a:gd name="T9" fmla="*/ 68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7" h="71">
                    <a:moveTo>
                      <a:pt x="7" y="68"/>
                    </a:moveTo>
                    <a:cubicBezTo>
                      <a:pt x="23" y="48"/>
                      <a:pt x="39" y="28"/>
                      <a:pt x="55" y="8"/>
                    </a:cubicBezTo>
                    <a:cubicBezTo>
                      <a:pt x="57" y="5"/>
                      <a:pt x="53" y="0"/>
                      <a:pt x="51" y="3"/>
                    </a:cubicBezTo>
                    <a:cubicBezTo>
                      <a:pt x="35" y="23"/>
                      <a:pt x="19" y="44"/>
                      <a:pt x="3" y="64"/>
                    </a:cubicBezTo>
                    <a:cubicBezTo>
                      <a:pt x="0" y="67"/>
                      <a:pt x="4" y="71"/>
                      <a:pt x="7" y="6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657" name="Freeform 176">
                <a:extLst>
                  <a:ext uri="{FF2B5EF4-FFF2-40B4-BE49-F238E27FC236}">
                    <a16:creationId xmlns:a16="http://schemas.microsoft.com/office/drawing/2014/main" id="{538C7084-A101-498C-ACA1-146BDC3339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85340" y="5139493"/>
                <a:ext cx="128912" cy="110238"/>
              </a:xfrm>
              <a:custGeom>
                <a:avLst/>
                <a:gdLst>
                  <a:gd name="T0" fmla="*/ 3 w 113"/>
                  <a:gd name="T1" fmla="*/ 7 h 97"/>
                  <a:gd name="T2" fmla="*/ 106 w 113"/>
                  <a:gd name="T3" fmla="*/ 94 h 97"/>
                  <a:gd name="T4" fmla="*/ 110 w 113"/>
                  <a:gd name="T5" fmla="*/ 90 h 97"/>
                  <a:gd name="T6" fmla="*/ 7 w 113"/>
                  <a:gd name="T7" fmla="*/ 3 h 97"/>
                  <a:gd name="T8" fmla="*/ 3 w 113"/>
                  <a:gd name="T9" fmla="*/ 7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3" h="97">
                    <a:moveTo>
                      <a:pt x="3" y="7"/>
                    </a:moveTo>
                    <a:cubicBezTo>
                      <a:pt x="37" y="36"/>
                      <a:pt x="72" y="65"/>
                      <a:pt x="106" y="94"/>
                    </a:cubicBezTo>
                    <a:cubicBezTo>
                      <a:pt x="109" y="97"/>
                      <a:pt x="113" y="93"/>
                      <a:pt x="110" y="90"/>
                    </a:cubicBezTo>
                    <a:cubicBezTo>
                      <a:pt x="76" y="61"/>
                      <a:pt x="42" y="32"/>
                      <a:pt x="7" y="3"/>
                    </a:cubicBezTo>
                    <a:cubicBezTo>
                      <a:pt x="4" y="0"/>
                      <a:pt x="0" y="5"/>
                      <a:pt x="3" y="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658" name="Freeform 177">
                <a:extLst>
                  <a:ext uri="{FF2B5EF4-FFF2-40B4-BE49-F238E27FC236}">
                    <a16:creationId xmlns:a16="http://schemas.microsoft.com/office/drawing/2014/main" id="{9795D4C6-3A4A-41D6-BB90-32226418E6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37146" y="5302139"/>
                <a:ext cx="95178" cy="71685"/>
              </a:xfrm>
              <a:custGeom>
                <a:avLst/>
                <a:gdLst>
                  <a:gd name="T0" fmla="*/ 3 w 84"/>
                  <a:gd name="T1" fmla="*/ 7 h 63"/>
                  <a:gd name="T2" fmla="*/ 78 w 84"/>
                  <a:gd name="T3" fmla="*/ 61 h 63"/>
                  <a:gd name="T4" fmla="*/ 81 w 84"/>
                  <a:gd name="T5" fmla="*/ 56 h 63"/>
                  <a:gd name="T6" fmla="*/ 6 w 84"/>
                  <a:gd name="T7" fmla="*/ 2 h 63"/>
                  <a:gd name="T8" fmla="*/ 3 w 84"/>
                  <a:gd name="T9" fmla="*/ 7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4" h="63">
                    <a:moveTo>
                      <a:pt x="3" y="7"/>
                    </a:moveTo>
                    <a:cubicBezTo>
                      <a:pt x="28" y="25"/>
                      <a:pt x="53" y="43"/>
                      <a:pt x="78" y="61"/>
                    </a:cubicBezTo>
                    <a:cubicBezTo>
                      <a:pt x="81" y="63"/>
                      <a:pt x="84" y="58"/>
                      <a:pt x="81" y="56"/>
                    </a:cubicBezTo>
                    <a:cubicBezTo>
                      <a:pt x="56" y="38"/>
                      <a:pt x="31" y="20"/>
                      <a:pt x="6" y="2"/>
                    </a:cubicBezTo>
                    <a:cubicBezTo>
                      <a:pt x="3" y="0"/>
                      <a:pt x="0" y="5"/>
                      <a:pt x="3" y="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659" name="Freeform 178">
                <a:extLst>
                  <a:ext uri="{FF2B5EF4-FFF2-40B4-BE49-F238E27FC236}">
                    <a16:creationId xmlns:a16="http://schemas.microsoft.com/office/drawing/2014/main" id="{0C3E3DE4-EE7B-468A-A750-CFCF2959B7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03429" y="4609388"/>
                <a:ext cx="741545" cy="1159605"/>
              </a:xfrm>
              <a:custGeom>
                <a:avLst/>
                <a:gdLst>
                  <a:gd name="T0" fmla="*/ 559 w 651"/>
                  <a:gd name="T1" fmla="*/ 1017 h 1018"/>
                  <a:gd name="T2" fmla="*/ 572 w 651"/>
                  <a:gd name="T3" fmla="*/ 953 h 1018"/>
                  <a:gd name="T4" fmla="*/ 549 w 651"/>
                  <a:gd name="T5" fmla="*/ 888 h 1018"/>
                  <a:gd name="T6" fmla="*/ 594 w 651"/>
                  <a:gd name="T7" fmla="*/ 748 h 1018"/>
                  <a:gd name="T8" fmla="*/ 642 w 651"/>
                  <a:gd name="T9" fmla="*/ 608 h 1018"/>
                  <a:gd name="T10" fmla="*/ 521 w 651"/>
                  <a:gd name="T11" fmla="*/ 489 h 1018"/>
                  <a:gd name="T12" fmla="*/ 383 w 651"/>
                  <a:gd name="T13" fmla="*/ 385 h 1018"/>
                  <a:gd name="T14" fmla="*/ 371 w 651"/>
                  <a:gd name="T15" fmla="*/ 209 h 1018"/>
                  <a:gd name="T16" fmla="*/ 298 w 651"/>
                  <a:gd name="T17" fmla="*/ 56 h 1018"/>
                  <a:gd name="T18" fmla="*/ 136 w 651"/>
                  <a:gd name="T19" fmla="*/ 13 h 1018"/>
                  <a:gd name="T20" fmla="*/ 16 w 651"/>
                  <a:gd name="T21" fmla="*/ 128 h 1018"/>
                  <a:gd name="T22" fmla="*/ 67 w 651"/>
                  <a:gd name="T23" fmla="*/ 306 h 1018"/>
                  <a:gd name="T24" fmla="*/ 212 w 651"/>
                  <a:gd name="T25" fmla="*/ 432 h 1018"/>
                  <a:gd name="T26" fmla="*/ 277 w 651"/>
                  <a:gd name="T27" fmla="*/ 522 h 1018"/>
                  <a:gd name="T28" fmla="*/ 250 w 651"/>
                  <a:gd name="T29" fmla="*/ 630 h 1018"/>
                  <a:gd name="T30" fmla="*/ 322 w 651"/>
                  <a:gd name="T31" fmla="*/ 806 h 1018"/>
                  <a:gd name="T32" fmla="*/ 397 w 651"/>
                  <a:gd name="T33" fmla="*/ 837 h 1018"/>
                  <a:gd name="T34" fmla="*/ 463 w 651"/>
                  <a:gd name="T35" fmla="*/ 882 h 1018"/>
                  <a:gd name="T36" fmla="*/ 468 w 651"/>
                  <a:gd name="T37" fmla="*/ 957 h 1018"/>
                  <a:gd name="T38" fmla="*/ 559 w 651"/>
                  <a:gd name="T39" fmla="*/ 1017 h 10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651" h="1018">
                    <a:moveTo>
                      <a:pt x="559" y="1017"/>
                    </a:moveTo>
                    <a:cubicBezTo>
                      <a:pt x="577" y="1003"/>
                      <a:pt x="578" y="976"/>
                      <a:pt x="572" y="953"/>
                    </a:cubicBezTo>
                    <a:cubicBezTo>
                      <a:pt x="566" y="931"/>
                      <a:pt x="553" y="911"/>
                      <a:pt x="549" y="888"/>
                    </a:cubicBezTo>
                    <a:cubicBezTo>
                      <a:pt x="539" y="839"/>
                      <a:pt x="567" y="790"/>
                      <a:pt x="594" y="748"/>
                    </a:cubicBezTo>
                    <a:cubicBezTo>
                      <a:pt x="622" y="705"/>
                      <a:pt x="651" y="658"/>
                      <a:pt x="642" y="608"/>
                    </a:cubicBezTo>
                    <a:cubicBezTo>
                      <a:pt x="631" y="550"/>
                      <a:pt x="574" y="514"/>
                      <a:pt x="521" y="489"/>
                    </a:cubicBezTo>
                    <a:cubicBezTo>
                      <a:pt x="467" y="464"/>
                      <a:pt x="408" y="438"/>
                      <a:pt x="383" y="385"/>
                    </a:cubicBezTo>
                    <a:cubicBezTo>
                      <a:pt x="357" y="331"/>
                      <a:pt x="375" y="268"/>
                      <a:pt x="371" y="209"/>
                    </a:cubicBezTo>
                    <a:cubicBezTo>
                      <a:pt x="368" y="151"/>
                      <a:pt x="342" y="94"/>
                      <a:pt x="298" y="56"/>
                    </a:cubicBezTo>
                    <a:cubicBezTo>
                      <a:pt x="254" y="17"/>
                      <a:pt x="192" y="0"/>
                      <a:pt x="136" y="13"/>
                    </a:cubicBezTo>
                    <a:cubicBezTo>
                      <a:pt x="79" y="26"/>
                      <a:pt x="30" y="71"/>
                      <a:pt x="16" y="128"/>
                    </a:cubicBezTo>
                    <a:cubicBezTo>
                      <a:pt x="0" y="190"/>
                      <a:pt x="26" y="256"/>
                      <a:pt x="67" y="306"/>
                    </a:cubicBezTo>
                    <a:cubicBezTo>
                      <a:pt x="108" y="356"/>
                      <a:pt x="161" y="393"/>
                      <a:pt x="212" y="432"/>
                    </a:cubicBezTo>
                    <a:cubicBezTo>
                      <a:pt x="241" y="456"/>
                      <a:pt x="272" y="484"/>
                      <a:pt x="277" y="522"/>
                    </a:cubicBezTo>
                    <a:cubicBezTo>
                      <a:pt x="282" y="559"/>
                      <a:pt x="259" y="594"/>
                      <a:pt x="250" y="630"/>
                    </a:cubicBezTo>
                    <a:cubicBezTo>
                      <a:pt x="233" y="696"/>
                      <a:pt x="264" y="771"/>
                      <a:pt x="322" y="806"/>
                    </a:cubicBezTo>
                    <a:cubicBezTo>
                      <a:pt x="346" y="820"/>
                      <a:pt x="372" y="827"/>
                      <a:pt x="397" y="837"/>
                    </a:cubicBezTo>
                    <a:cubicBezTo>
                      <a:pt x="422" y="847"/>
                      <a:pt x="446" y="860"/>
                      <a:pt x="463" y="882"/>
                    </a:cubicBezTo>
                    <a:cubicBezTo>
                      <a:pt x="479" y="903"/>
                      <a:pt x="484" y="935"/>
                      <a:pt x="468" y="957"/>
                    </a:cubicBezTo>
                    <a:cubicBezTo>
                      <a:pt x="484" y="992"/>
                      <a:pt x="520" y="1018"/>
                      <a:pt x="559" y="1017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660" name="Freeform 179">
                <a:extLst>
                  <a:ext uri="{FF2B5EF4-FFF2-40B4-BE49-F238E27FC236}">
                    <a16:creationId xmlns:a16="http://schemas.microsoft.com/office/drawing/2014/main" id="{E32B5ADC-B54B-4DCF-AFE4-67E1275C41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94993" y="4847935"/>
                <a:ext cx="87347" cy="42167"/>
              </a:xfrm>
              <a:custGeom>
                <a:avLst/>
                <a:gdLst>
                  <a:gd name="T0" fmla="*/ 4 w 77"/>
                  <a:gd name="T1" fmla="*/ 7 h 37"/>
                  <a:gd name="T2" fmla="*/ 72 w 77"/>
                  <a:gd name="T3" fmla="*/ 36 h 37"/>
                  <a:gd name="T4" fmla="*/ 74 w 77"/>
                  <a:gd name="T5" fmla="*/ 30 h 37"/>
                  <a:gd name="T6" fmla="*/ 5 w 77"/>
                  <a:gd name="T7" fmla="*/ 2 h 37"/>
                  <a:gd name="T8" fmla="*/ 4 w 77"/>
                  <a:gd name="T9" fmla="*/ 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7" h="37">
                    <a:moveTo>
                      <a:pt x="4" y="7"/>
                    </a:moveTo>
                    <a:cubicBezTo>
                      <a:pt x="27" y="17"/>
                      <a:pt x="49" y="26"/>
                      <a:pt x="72" y="36"/>
                    </a:cubicBezTo>
                    <a:cubicBezTo>
                      <a:pt x="76" y="37"/>
                      <a:pt x="77" y="32"/>
                      <a:pt x="74" y="30"/>
                    </a:cubicBezTo>
                    <a:cubicBezTo>
                      <a:pt x="51" y="21"/>
                      <a:pt x="28" y="11"/>
                      <a:pt x="5" y="2"/>
                    </a:cubicBezTo>
                    <a:cubicBezTo>
                      <a:pt x="2" y="0"/>
                      <a:pt x="0" y="6"/>
                      <a:pt x="4" y="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661" name="Freeform 180">
                <a:extLst>
                  <a:ext uri="{FF2B5EF4-FFF2-40B4-BE49-F238E27FC236}">
                    <a16:creationId xmlns:a16="http://schemas.microsoft.com/office/drawing/2014/main" id="{62D34644-D68B-42BD-992F-7454F72AAD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24510" y="4806370"/>
                <a:ext cx="53613" cy="26505"/>
              </a:xfrm>
              <a:custGeom>
                <a:avLst/>
                <a:gdLst>
                  <a:gd name="T0" fmla="*/ 2 w 47"/>
                  <a:gd name="T1" fmla="*/ 5 h 23"/>
                  <a:gd name="T2" fmla="*/ 42 w 47"/>
                  <a:gd name="T3" fmla="*/ 22 h 23"/>
                  <a:gd name="T4" fmla="*/ 46 w 47"/>
                  <a:gd name="T5" fmla="*/ 21 h 23"/>
                  <a:gd name="T6" fmla="*/ 45 w 47"/>
                  <a:gd name="T7" fmla="*/ 17 h 23"/>
                  <a:gd name="T8" fmla="*/ 5 w 47"/>
                  <a:gd name="T9" fmla="*/ 0 h 23"/>
                  <a:gd name="T10" fmla="*/ 1 w 47"/>
                  <a:gd name="T11" fmla="*/ 1 h 23"/>
                  <a:gd name="T12" fmla="*/ 2 w 47"/>
                  <a:gd name="T13" fmla="*/ 5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7" h="23">
                    <a:moveTo>
                      <a:pt x="2" y="5"/>
                    </a:moveTo>
                    <a:cubicBezTo>
                      <a:pt x="15" y="11"/>
                      <a:pt x="28" y="17"/>
                      <a:pt x="42" y="22"/>
                    </a:cubicBezTo>
                    <a:cubicBezTo>
                      <a:pt x="43" y="23"/>
                      <a:pt x="45" y="23"/>
                      <a:pt x="46" y="21"/>
                    </a:cubicBezTo>
                    <a:cubicBezTo>
                      <a:pt x="47" y="20"/>
                      <a:pt x="46" y="18"/>
                      <a:pt x="45" y="17"/>
                    </a:cubicBezTo>
                    <a:cubicBezTo>
                      <a:pt x="31" y="12"/>
                      <a:pt x="18" y="6"/>
                      <a:pt x="5" y="0"/>
                    </a:cubicBezTo>
                    <a:cubicBezTo>
                      <a:pt x="3" y="0"/>
                      <a:pt x="2" y="0"/>
                      <a:pt x="1" y="1"/>
                    </a:cubicBezTo>
                    <a:cubicBezTo>
                      <a:pt x="0" y="2"/>
                      <a:pt x="0" y="5"/>
                      <a:pt x="2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662" name="Freeform 181">
                <a:extLst>
                  <a:ext uri="{FF2B5EF4-FFF2-40B4-BE49-F238E27FC236}">
                    <a16:creationId xmlns:a16="http://schemas.microsoft.com/office/drawing/2014/main" id="{DF72975A-2FFA-48D0-A9E2-1F6C509C2B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78120" y="4715409"/>
                <a:ext cx="24096" cy="67468"/>
              </a:xfrm>
              <a:custGeom>
                <a:avLst/>
                <a:gdLst>
                  <a:gd name="T0" fmla="*/ 14 w 21"/>
                  <a:gd name="T1" fmla="*/ 4 h 59"/>
                  <a:gd name="T2" fmla="*/ 1 w 21"/>
                  <a:gd name="T3" fmla="*/ 53 h 59"/>
                  <a:gd name="T4" fmla="*/ 7 w 21"/>
                  <a:gd name="T5" fmla="*/ 55 h 59"/>
                  <a:gd name="T6" fmla="*/ 20 w 21"/>
                  <a:gd name="T7" fmla="*/ 5 h 59"/>
                  <a:gd name="T8" fmla="*/ 14 w 21"/>
                  <a:gd name="T9" fmla="*/ 4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59">
                    <a:moveTo>
                      <a:pt x="14" y="4"/>
                    </a:moveTo>
                    <a:cubicBezTo>
                      <a:pt x="10" y="20"/>
                      <a:pt x="5" y="37"/>
                      <a:pt x="1" y="53"/>
                    </a:cubicBezTo>
                    <a:cubicBezTo>
                      <a:pt x="0" y="57"/>
                      <a:pt x="6" y="59"/>
                      <a:pt x="7" y="55"/>
                    </a:cubicBezTo>
                    <a:cubicBezTo>
                      <a:pt x="11" y="38"/>
                      <a:pt x="15" y="22"/>
                      <a:pt x="20" y="5"/>
                    </a:cubicBezTo>
                    <a:cubicBezTo>
                      <a:pt x="21" y="2"/>
                      <a:pt x="15" y="0"/>
                      <a:pt x="14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663" name="Freeform 182">
                <a:extLst>
                  <a:ext uri="{FF2B5EF4-FFF2-40B4-BE49-F238E27FC236}">
                    <a16:creationId xmlns:a16="http://schemas.microsoft.com/office/drawing/2014/main" id="{41F084DB-8F31-4005-A16C-2DD7A87964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20288" y="4743721"/>
                <a:ext cx="36746" cy="75299"/>
              </a:xfrm>
              <a:custGeom>
                <a:avLst/>
                <a:gdLst>
                  <a:gd name="T0" fmla="*/ 24 w 32"/>
                  <a:gd name="T1" fmla="*/ 3 h 66"/>
                  <a:gd name="T2" fmla="*/ 2 w 32"/>
                  <a:gd name="T3" fmla="*/ 60 h 66"/>
                  <a:gd name="T4" fmla="*/ 7 w 32"/>
                  <a:gd name="T5" fmla="*/ 62 h 66"/>
                  <a:gd name="T6" fmla="*/ 30 w 32"/>
                  <a:gd name="T7" fmla="*/ 5 h 66"/>
                  <a:gd name="T8" fmla="*/ 24 w 32"/>
                  <a:gd name="T9" fmla="*/ 3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66">
                    <a:moveTo>
                      <a:pt x="24" y="3"/>
                    </a:moveTo>
                    <a:cubicBezTo>
                      <a:pt x="17" y="22"/>
                      <a:pt x="9" y="41"/>
                      <a:pt x="2" y="60"/>
                    </a:cubicBezTo>
                    <a:cubicBezTo>
                      <a:pt x="0" y="64"/>
                      <a:pt x="6" y="66"/>
                      <a:pt x="7" y="62"/>
                    </a:cubicBezTo>
                    <a:cubicBezTo>
                      <a:pt x="15" y="43"/>
                      <a:pt x="23" y="24"/>
                      <a:pt x="30" y="5"/>
                    </a:cubicBezTo>
                    <a:cubicBezTo>
                      <a:pt x="32" y="1"/>
                      <a:pt x="26" y="0"/>
                      <a:pt x="24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664" name="Freeform 183">
                <a:extLst>
                  <a:ext uri="{FF2B5EF4-FFF2-40B4-BE49-F238E27FC236}">
                    <a16:creationId xmlns:a16="http://schemas.microsoft.com/office/drawing/2014/main" id="{C6A16729-00EF-46DB-BAEE-7C234E60B5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44383" y="5308163"/>
                <a:ext cx="102407" cy="43975"/>
              </a:xfrm>
              <a:custGeom>
                <a:avLst/>
                <a:gdLst>
                  <a:gd name="T0" fmla="*/ 3 w 90"/>
                  <a:gd name="T1" fmla="*/ 7 h 39"/>
                  <a:gd name="T2" fmla="*/ 83 w 90"/>
                  <a:gd name="T3" fmla="*/ 37 h 39"/>
                  <a:gd name="T4" fmla="*/ 86 w 90"/>
                  <a:gd name="T5" fmla="*/ 32 h 39"/>
                  <a:gd name="T6" fmla="*/ 5 w 90"/>
                  <a:gd name="T7" fmla="*/ 1 h 39"/>
                  <a:gd name="T8" fmla="*/ 3 w 90"/>
                  <a:gd name="T9" fmla="*/ 7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0" h="39">
                    <a:moveTo>
                      <a:pt x="3" y="7"/>
                    </a:moveTo>
                    <a:cubicBezTo>
                      <a:pt x="32" y="12"/>
                      <a:pt x="59" y="22"/>
                      <a:pt x="83" y="37"/>
                    </a:cubicBezTo>
                    <a:cubicBezTo>
                      <a:pt x="87" y="39"/>
                      <a:pt x="90" y="34"/>
                      <a:pt x="86" y="32"/>
                    </a:cubicBezTo>
                    <a:cubicBezTo>
                      <a:pt x="61" y="17"/>
                      <a:pt x="34" y="7"/>
                      <a:pt x="5" y="1"/>
                    </a:cubicBezTo>
                    <a:cubicBezTo>
                      <a:pt x="1" y="0"/>
                      <a:pt x="0" y="6"/>
                      <a:pt x="3" y="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665" name="Freeform 184">
                <a:extLst>
                  <a:ext uri="{FF2B5EF4-FFF2-40B4-BE49-F238E27FC236}">
                    <a16:creationId xmlns:a16="http://schemas.microsoft.com/office/drawing/2014/main" id="{82A83945-3E6F-4753-87BA-C5902585A6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58841" y="5381052"/>
                <a:ext cx="142767" cy="63251"/>
              </a:xfrm>
              <a:custGeom>
                <a:avLst/>
                <a:gdLst>
                  <a:gd name="T0" fmla="*/ 4 w 125"/>
                  <a:gd name="T1" fmla="*/ 7 h 56"/>
                  <a:gd name="T2" fmla="*/ 120 w 125"/>
                  <a:gd name="T3" fmla="*/ 55 h 56"/>
                  <a:gd name="T4" fmla="*/ 121 w 125"/>
                  <a:gd name="T5" fmla="*/ 49 h 56"/>
                  <a:gd name="T6" fmla="*/ 5 w 125"/>
                  <a:gd name="T7" fmla="*/ 2 h 56"/>
                  <a:gd name="T8" fmla="*/ 4 w 125"/>
                  <a:gd name="T9" fmla="*/ 7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5" h="56">
                    <a:moveTo>
                      <a:pt x="4" y="7"/>
                    </a:moveTo>
                    <a:cubicBezTo>
                      <a:pt x="42" y="23"/>
                      <a:pt x="81" y="39"/>
                      <a:pt x="120" y="55"/>
                    </a:cubicBezTo>
                    <a:cubicBezTo>
                      <a:pt x="123" y="56"/>
                      <a:pt x="125" y="50"/>
                      <a:pt x="121" y="49"/>
                    </a:cubicBezTo>
                    <a:cubicBezTo>
                      <a:pt x="83" y="33"/>
                      <a:pt x="44" y="17"/>
                      <a:pt x="5" y="2"/>
                    </a:cubicBezTo>
                    <a:cubicBezTo>
                      <a:pt x="2" y="0"/>
                      <a:pt x="0" y="6"/>
                      <a:pt x="4" y="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666" name="Freeform 185">
                <a:extLst>
                  <a:ext uri="{FF2B5EF4-FFF2-40B4-BE49-F238E27FC236}">
                    <a16:creationId xmlns:a16="http://schemas.microsoft.com/office/drawing/2014/main" id="{DD2550C9-503A-45F8-ABC6-4C16A24E27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25101" y="5223828"/>
                <a:ext cx="49396" cy="102407"/>
              </a:xfrm>
              <a:custGeom>
                <a:avLst/>
                <a:gdLst>
                  <a:gd name="T0" fmla="*/ 36 w 43"/>
                  <a:gd name="T1" fmla="*/ 3 h 90"/>
                  <a:gd name="T2" fmla="*/ 0 w 43"/>
                  <a:gd name="T3" fmla="*/ 84 h 90"/>
                  <a:gd name="T4" fmla="*/ 6 w 43"/>
                  <a:gd name="T5" fmla="*/ 86 h 90"/>
                  <a:gd name="T6" fmla="*/ 41 w 43"/>
                  <a:gd name="T7" fmla="*/ 6 h 90"/>
                  <a:gd name="T8" fmla="*/ 36 w 43"/>
                  <a:gd name="T9" fmla="*/ 3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" h="90">
                    <a:moveTo>
                      <a:pt x="36" y="3"/>
                    </a:moveTo>
                    <a:cubicBezTo>
                      <a:pt x="19" y="28"/>
                      <a:pt x="7" y="55"/>
                      <a:pt x="0" y="84"/>
                    </a:cubicBezTo>
                    <a:cubicBezTo>
                      <a:pt x="0" y="88"/>
                      <a:pt x="5" y="90"/>
                      <a:pt x="6" y="86"/>
                    </a:cubicBezTo>
                    <a:cubicBezTo>
                      <a:pt x="13" y="57"/>
                      <a:pt x="25" y="31"/>
                      <a:pt x="41" y="6"/>
                    </a:cubicBezTo>
                    <a:cubicBezTo>
                      <a:pt x="43" y="3"/>
                      <a:pt x="38" y="0"/>
                      <a:pt x="36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667" name="Freeform 186">
                <a:extLst>
                  <a:ext uri="{FF2B5EF4-FFF2-40B4-BE49-F238E27FC236}">
                    <a16:creationId xmlns:a16="http://schemas.microsoft.com/office/drawing/2014/main" id="{07C4DB18-6802-420F-827A-2AAA8E4E51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51606" y="5306958"/>
                <a:ext cx="42167" cy="99997"/>
              </a:xfrm>
              <a:custGeom>
                <a:avLst/>
                <a:gdLst>
                  <a:gd name="T0" fmla="*/ 30 w 37"/>
                  <a:gd name="T1" fmla="*/ 3 h 88"/>
                  <a:gd name="T2" fmla="*/ 1 w 37"/>
                  <a:gd name="T3" fmla="*/ 83 h 88"/>
                  <a:gd name="T4" fmla="*/ 7 w 37"/>
                  <a:gd name="T5" fmla="*/ 85 h 88"/>
                  <a:gd name="T6" fmla="*/ 35 w 37"/>
                  <a:gd name="T7" fmla="*/ 5 h 88"/>
                  <a:gd name="T8" fmla="*/ 30 w 37"/>
                  <a:gd name="T9" fmla="*/ 3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88">
                    <a:moveTo>
                      <a:pt x="30" y="3"/>
                    </a:moveTo>
                    <a:cubicBezTo>
                      <a:pt x="20" y="30"/>
                      <a:pt x="11" y="57"/>
                      <a:pt x="1" y="83"/>
                    </a:cubicBezTo>
                    <a:cubicBezTo>
                      <a:pt x="0" y="87"/>
                      <a:pt x="5" y="88"/>
                      <a:pt x="7" y="85"/>
                    </a:cubicBezTo>
                    <a:cubicBezTo>
                      <a:pt x="16" y="58"/>
                      <a:pt x="26" y="32"/>
                      <a:pt x="35" y="5"/>
                    </a:cubicBezTo>
                    <a:cubicBezTo>
                      <a:pt x="37" y="1"/>
                      <a:pt x="31" y="0"/>
                      <a:pt x="30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668" name="Freeform 187">
                <a:extLst>
                  <a:ext uri="{FF2B5EF4-FFF2-40B4-BE49-F238E27FC236}">
                    <a16:creationId xmlns:a16="http://schemas.microsoft.com/office/drawing/2014/main" id="{BA25F1EE-5791-42C1-899D-174794DE1E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55229" y="4841911"/>
                <a:ext cx="318063" cy="742750"/>
              </a:xfrm>
              <a:custGeom>
                <a:avLst/>
                <a:gdLst>
                  <a:gd name="T0" fmla="*/ 2 w 279"/>
                  <a:gd name="T1" fmla="*/ 7 h 652"/>
                  <a:gd name="T2" fmla="*/ 124 w 279"/>
                  <a:gd name="T3" fmla="*/ 251 h 652"/>
                  <a:gd name="T4" fmla="*/ 224 w 279"/>
                  <a:gd name="T5" fmla="*/ 503 h 652"/>
                  <a:gd name="T6" fmla="*/ 272 w 279"/>
                  <a:gd name="T7" fmla="*/ 648 h 652"/>
                  <a:gd name="T8" fmla="*/ 278 w 279"/>
                  <a:gd name="T9" fmla="*/ 647 h 652"/>
                  <a:gd name="T10" fmla="*/ 188 w 279"/>
                  <a:gd name="T11" fmla="*/ 389 h 652"/>
                  <a:gd name="T12" fmla="*/ 78 w 279"/>
                  <a:gd name="T13" fmla="*/ 140 h 652"/>
                  <a:gd name="T14" fmla="*/ 8 w 279"/>
                  <a:gd name="T15" fmla="*/ 4 h 652"/>
                  <a:gd name="T16" fmla="*/ 2 w 279"/>
                  <a:gd name="T17" fmla="*/ 7 h 6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9" h="652">
                    <a:moveTo>
                      <a:pt x="2" y="7"/>
                    </a:moveTo>
                    <a:cubicBezTo>
                      <a:pt x="46" y="86"/>
                      <a:pt x="86" y="168"/>
                      <a:pt x="124" y="251"/>
                    </a:cubicBezTo>
                    <a:cubicBezTo>
                      <a:pt x="161" y="333"/>
                      <a:pt x="194" y="418"/>
                      <a:pt x="224" y="503"/>
                    </a:cubicBezTo>
                    <a:cubicBezTo>
                      <a:pt x="241" y="551"/>
                      <a:pt x="257" y="599"/>
                      <a:pt x="272" y="648"/>
                    </a:cubicBezTo>
                    <a:cubicBezTo>
                      <a:pt x="273" y="652"/>
                      <a:pt x="279" y="650"/>
                      <a:pt x="278" y="647"/>
                    </a:cubicBezTo>
                    <a:cubicBezTo>
                      <a:pt x="251" y="559"/>
                      <a:pt x="221" y="473"/>
                      <a:pt x="188" y="389"/>
                    </a:cubicBezTo>
                    <a:cubicBezTo>
                      <a:pt x="155" y="304"/>
                      <a:pt x="118" y="222"/>
                      <a:pt x="78" y="140"/>
                    </a:cubicBezTo>
                    <a:cubicBezTo>
                      <a:pt x="56" y="94"/>
                      <a:pt x="32" y="49"/>
                      <a:pt x="8" y="4"/>
                    </a:cubicBezTo>
                    <a:cubicBezTo>
                      <a:pt x="6" y="0"/>
                      <a:pt x="0" y="3"/>
                      <a:pt x="2" y="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669" name="Freeform 188">
                <a:extLst>
                  <a:ext uri="{FF2B5EF4-FFF2-40B4-BE49-F238E27FC236}">
                    <a16:creationId xmlns:a16="http://schemas.microsoft.com/office/drawing/2014/main" id="{93C9B5AD-64EF-4AC7-8EF2-ADAF67680B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32935" y="5652731"/>
                <a:ext cx="625283" cy="415048"/>
              </a:xfrm>
              <a:custGeom>
                <a:avLst/>
                <a:gdLst>
                  <a:gd name="T0" fmla="*/ 439 w 549"/>
                  <a:gd name="T1" fmla="*/ 364 h 364"/>
                  <a:gd name="T2" fmla="*/ 109 w 549"/>
                  <a:gd name="T3" fmla="*/ 364 h 364"/>
                  <a:gd name="T4" fmla="*/ 39 w 549"/>
                  <a:gd name="T5" fmla="*/ 304 h 364"/>
                  <a:gd name="T6" fmla="*/ 6 w 549"/>
                  <a:gd name="T7" fmla="*/ 80 h 364"/>
                  <a:gd name="T8" fmla="*/ 76 w 549"/>
                  <a:gd name="T9" fmla="*/ 0 h 364"/>
                  <a:gd name="T10" fmla="*/ 473 w 549"/>
                  <a:gd name="T11" fmla="*/ 0 h 364"/>
                  <a:gd name="T12" fmla="*/ 542 w 549"/>
                  <a:gd name="T13" fmla="*/ 80 h 364"/>
                  <a:gd name="T14" fmla="*/ 509 w 549"/>
                  <a:gd name="T15" fmla="*/ 304 h 364"/>
                  <a:gd name="T16" fmla="*/ 439 w 549"/>
                  <a:gd name="T17" fmla="*/ 364 h 3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49" h="364">
                    <a:moveTo>
                      <a:pt x="439" y="364"/>
                    </a:moveTo>
                    <a:cubicBezTo>
                      <a:pt x="109" y="364"/>
                      <a:pt x="109" y="364"/>
                      <a:pt x="109" y="364"/>
                    </a:cubicBezTo>
                    <a:cubicBezTo>
                      <a:pt x="74" y="364"/>
                      <a:pt x="44" y="338"/>
                      <a:pt x="39" y="304"/>
                    </a:cubicBezTo>
                    <a:cubicBezTo>
                      <a:pt x="6" y="80"/>
                      <a:pt x="6" y="80"/>
                      <a:pt x="6" y="80"/>
                    </a:cubicBezTo>
                    <a:cubicBezTo>
                      <a:pt x="0" y="38"/>
                      <a:pt x="33" y="0"/>
                      <a:pt x="76" y="0"/>
                    </a:cubicBezTo>
                    <a:cubicBezTo>
                      <a:pt x="473" y="0"/>
                      <a:pt x="473" y="0"/>
                      <a:pt x="473" y="0"/>
                    </a:cubicBezTo>
                    <a:cubicBezTo>
                      <a:pt x="516" y="0"/>
                      <a:pt x="549" y="38"/>
                      <a:pt x="542" y="80"/>
                    </a:cubicBezTo>
                    <a:cubicBezTo>
                      <a:pt x="509" y="304"/>
                      <a:pt x="509" y="304"/>
                      <a:pt x="509" y="304"/>
                    </a:cubicBezTo>
                    <a:cubicBezTo>
                      <a:pt x="504" y="338"/>
                      <a:pt x="474" y="364"/>
                      <a:pt x="439" y="364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1" name="Freeform 221">
                <a:extLst>
                  <a:ext uri="{FF2B5EF4-FFF2-40B4-BE49-F238E27FC236}">
                    <a16:creationId xmlns:a16="http://schemas.microsoft.com/office/drawing/2014/main" id="{6A037226-4DE0-4EBF-996B-968C74150F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76947" y="567336"/>
                <a:ext cx="1299360" cy="651186"/>
              </a:xfrm>
              <a:custGeom>
                <a:avLst/>
                <a:gdLst>
                  <a:gd name="T0" fmla="*/ 672 w 1141"/>
                  <a:gd name="T1" fmla="*/ 222 h 572"/>
                  <a:gd name="T2" fmla="*/ 1083 w 1141"/>
                  <a:gd name="T3" fmla="*/ 37 h 572"/>
                  <a:gd name="T4" fmla="*/ 1125 w 1141"/>
                  <a:gd name="T5" fmla="*/ 56 h 572"/>
                  <a:gd name="T6" fmla="*/ 784 w 1141"/>
                  <a:gd name="T7" fmla="*/ 298 h 572"/>
                  <a:gd name="T8" fmla="*/ 781 w 1141"/>
                  <a:gd name="T9" fmla="*/ 347 h 572"/>
                  <a:gd name="T10" fmla="*/ 853 w 1141"/>
                  <a:gd name="T11" fmla="*/ 316 h 572"/>
                  <a:gd name="T12" fmla="*/ 883 w 1141"/>
                  <a:gd name="T13" fmla="*/ 330 h 572"/>
                  <a:gd name="T14" fmla="*/ 884 w 1141"/>
                  <a:gd name="T15" fmla="*/ 362 h 572"/>
                  <a:gd name="T16" fmla="*/ 787 w 1141"/>
                  <a:gd name="T17" fmla="*/ 409 h 572"/>
                  <a:gd name="T18" fmla="*/ 783 w 1141"/>
                  <a:gd name="T19" fmla="*/ 485 h 572"/>
                  <a:gd name="T20" fmla="*/ 750 w 1141"/>
                  <a:gd name="T21" fmla="*/ 497 h 572"/>
                  <a:gd name="T22" fmla="*/ 716 w 1141"/>
                  <a:gd name="T23" fmla="*/ 459 h 572"/>
                  <a:gd name="T24" fmla="*/ 694 w 1141"/>
                  <a:gd name="T25" fmla="*/ 464 h 572"/>
                  <a:gd name="T26" fmla="*/ 696 w 1141"/>
                  <a:gd name="T27" fmla="*/ 446 h 572"/>
                  <a:gd name="T28" fmla="*/ 664 w 1141"/>
                  <a:gd name="T29" fmla="*/ 448 h 572"/>
                  <a:gd name="T30" fmla="*/ 659 w 1141"/>
                  <a:gd name="T31" fmla="*/ 415 h 572"/>
                  <a:gd name="T32" fmla="*/ 607 w 1141"/>
                  <a:gd name="T33" fmla="*/ 426 h 572"/>
                  <a:gd name="T34" fmla="*/ 600 w 1141"/>
                  <a:gd name="T35" fmla="*/ 405 h 572"/>
                  <a:gd name="T36" fmla="*/ 253 w 1141"/>
                  <a:gd name="T37" fmla="*/ 523 h 572"/>
                  <a:gd name="T38" fmla="*/ 253 w 1141"/>
                  <a:gd name="T39" fmla="*/ 556 h 572"/>
                  <a:gd name="T40" fmla="*/ 234 w 1141"/>
                  <a:gd name="T41" fmla="*/ 572 h 572"/>
                  <a:gd name="T42" fmla="*/ 175 w 1141"/>
                  <a:gd name="T43" fmla="*/ 537 h 572"/>
                  <a:gd name="T44" fmla="*/ 127 w 1141"/>
                  <a:gd name="T45" fmla="*/ 541 h 572"/>
                  <a:gd name="T46" fmla="*/ 132 w 1141"/>
                  <a:gd name="T47" fmla="*/ 524 h 572"/>
                  <a:gd name="T48" fmla="*/ 0 w 1141"/>
                  <a:gd name="T49" fmla="*/ 484 h 572"/>
                  <a:gd name="T50" fmla="*/ 28 w 1141"/>
                  <a:gd name="T51" fmla="*/ 470 h 572"/>
                  <a:gd name="T52" fmla="*/ 150 w 1141"/>
                  <a:gd name="T53" fmla="*/ 482 h 572"/>
                  <a:gd name="T54" fmla="*/ 96 w 1141"/>
                  <a:gd name="T55" fmla="*/ 402 h 572"/>
                  <a:gd name="T56" fmla="*/ 139 w 1141"/>
                  <a:gd name="T57" fmla="*/ 379 h 572"/>
                  <a:gd name="T58" fmla="*/ 261 w 1141"/>
                  <a:gd name="T59" fmla="*/ 440 h 572"/>
                  <a:gd name="T60" fmla="*/ 464 w 1141"/>
                  <a:gd name="T61" fmla="*/ 323 h 572"/>
                  <a:gd name="T62" fmla="*/ 425 w 1141"/>
                  <a:gd name="T63" fmla="*/ 308 h 572"/>
                  <a:gd name="T64" fmla="*/ 402 w 1141"/>
                  <a:gd name="T65" fmla="*/ 319 h 572"/>
                  <a:gd name="T66" fmla="*/ 396 w 1141"/>
                  <a:gd name="T67" fmla="*/ 317 h 572"/>
                  <a:gd name="T68" fmla="*/ 405 w 1141"/>
                  <a:gd name="T69" fmla="*/ 299 h 572"/>
                  <a:gd name="T70" fmla="*/ 368 w 1141"/>
                  <a:gd name="T71" fmla="*/ 286 h 572"/>
                  <a:gd name="T72" fmla="*/ 342 w 1141"/>
                  <a:gd name="T73" fmla="*/ 303 h 572"/>
                  <a:gd name="T74" fmla="*/ 335 w 1141"/>
                  <a:gd name="T75" fmla="*/ 299 h 572"/>
                  <a:gd name="T76" fmla="*/ 345 w 1141"/>
                  <a:gd name="T77" fmla="*/ 280 h 572"/>
                  <a:gd name="T78" fmla="*/ 296 w 1141"/>
                  <a:gd name="T79" fmla="*/ 267 h 572"/>
                  <a:gd name="T80" fmla="*/ 276 w 1141"/>
                  <a:gd name="T81" fmla="*/ 284 h 572"/>
                  <a:gd name="T82" fmla="*/ 270 w 1141"/>
                  <a:gd name="T83" fmla="*/ 281 h 572"/>
                  <a:gd name="T84" fmla="*/ 277 w 1141"/>
                  <a:gd name="T85" fmla="*/ 261 h 572"/>
                  <a:gd name="T86" fmla="*/ 62 w 1141"/>
                  <a:gd name="T87" fmla="*/ 192 h 572"/>
                  <a:gd name="T88" fmla="*/ 31 w 1141"/>
                  <a:gd name="T89" fmla="*/ 167 h 572"/>
                  <a:gd name="T90" fmla="*/ 44 w 1141"/>
                  <a:gd name="T91" fmla="*/ 153 h 572"/>
                  <a:gd name="T92" fmla="*/ 84 w 1141"/>
                  <a:gd name="T93" fmla="*/ 172 h 572"/>
                  <a:gd name="T94" fmla="*/ 571 w 1141"/>
                  <a:gd name="T95" fmla="*/ 234 h 572"/>
                  <a:gd name="T96" fmla="*/ 672 w 1141"/>
                  <a:gd name="T97" fmla="*/ 222 h 5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141" h="572">
                    <a:moveTo>
                      <a:pt x="672" y="222"/>
                    </a:moveTo>
                    <a:cubicBezTo>
                      <a:pt x="672" y="222"/>
                      <a:pt x="1014" y="0"/>
                      <a:pt x="1083" y="37"/>
                    </a:cubicBezTo>
                    <a:cubicBezTo>
                      <a:pt x="1083" y="37"/>
                      <a:pt x="1141" y="28"/>
                      <a:pt x="1125" y="56"/>
                    </a:cubicBezTo>
                    <a:cubicBezTo>
                      <a:pt x="1108" y="83"/>
                      <a:pt x="1039" y="167"/>
                      <a:pt x="784" y="298"/>
                    </a:cubicBezTo>
                    <a:cubicBezTo>
                      <a:pt x="781" y="347"/>
                      <a:pt x="781" y="347"/>
                      <a:pt x="781" y="347"/>
                    </a:cubicBezTo>
                    <a:cubicBezTo>
                      <a:pt x="853" y="316"/>
                      <a:pt x="853" y="316"/>
                      <a:pt x="853" y="316"/>
                    </a:cubicBezTo>
                    <a:cubicBezTo>
                      <a:pt x="853" y="316"/>
                      <a:pt x="870" y="311"/>
                      <a:pt x="883" y="330"/>
                    </a:cubicBezTo>
                    <a:cubicBezTo>
                      <a:pt x="895" y="349"/>
                      <a:pt x="884" y="362"/>
                      <a:pt x="884" y="362"/>
                    </a:cubicBezTo>
                    <a:cubicBezTo>
                      <a:pt x="787" y="409"/>
                      <a:pt x="787" y="409"/>
                      <a:pt x="787" y="409"/>
                    </a:cubicBezTo>
                    <a:cubicBezTo>
                      <a:pt x="783" y="485"/>
                      <a:pt x="783" y="485"/>
                      <a:pt x="783" y="485"/>
                    </a:cubicBezTo>
                    <a:cubicBezTo>
                      <a:pt x="750" y="497"/>
                      <a:pt x="750" y="497"/>
                      <a:pt x="750" y="497"/>
                    </a:cubicBezTo>
                    <a:cubicBezTo>
                      <a:pt x="716" y="459"/>
                      <a:pt x="716" y="459"/>
                      <a:pt x="716" y="459"/>
                    </a:cubicBezTo>
                    <a:cubicBezTo>
                      <a:pt x="694" y="464"/>
                      <a:pt x="694" y="464"/>
                      <a:pt x="694" y="464"/>
                    </a:cubicBezTo>
                    <a:cubicBezTo>
                      <a:pt x="696" y="446"/>
                      <a:pt x="696" y="446"/>
                      <a:pt x="696" y="446"/>
                    </a:cubicBezTo>
                    <a:cubicBezTo>
                      <a:pt x="696" y="446"/>
                      <a:pt x="674" y="461"/>
                      <a:pt x="664" y="448"/>
                    </a:cubicBezTo>
                    <a:cubicBezTo>
                      <a:pt x="653" y="436"/>
                      <a:pt x="659" y="415"/>
                      <a:pt x="659" y="415"/>
                    </a:cubicBezTo>
                    <a:cubicBezTo>
                      <a:pt x="659" y="415"/>
                      <a:pt x="619" y="439"/>
                      <a:pt x="607" y="426"/>
                    </a:cubicBezTo>
                    <a:cubicBezTo>
                      <a:pt x="594" y="412"/>
                      <a:pt x="600" y="405"/>
                      <a:pt x="600" y="405"/>
                    </a:cubicBezTo>
                    <a:cubicBezTo>
                      <a:pt x="600" y="405"/>
                      <a:pt x="319" y="530"/>
                      <a:pt x="253" y="523"/>
                    </a:cubicBezTo>
                    <a:cubicBezTo>
                      <a:pt x="253" y="556"/>
                      <a:pt x="253" y="556"/>
                      <a:pt x="253" y="556"/>
                    </a:cubicBezTo>
                    <a:cubicBezTo>
                      <a:pt x="234" y="572"/>
                      <a:pt x="234" y="572"/>
                      <a:pt x="234" y="572"/>
                    </a:cubicBezTo>
                    <a:cubicBezTo>
                      <a:pt x="175" y="537"/>
                      <a:pt x="175" y="537"/>
                      <a:pt x="175" y="537"/>
                    </a:cubicBezTo>
                    <a:cubicBezTo>
                      <a:pt x="127" y="541"/>
                      <a:pt x="127" y="541"/>
                      <a:pt x="127" y="541"/>
                    </a:cubicBezTo>
                    <a:cubicBezTo>
                      <a:pt x="132" y="524"/>
                      <a:pt x="132" y="524"/>
                      <a:pt x="132" y="524"/>
                    </a:cubicBezTo>
                    <a:cubicBezTo>
                      <a:pt x="0" y="484"/>
                      <a:pt x="0" y="484"/>
                      <a:pt x="0" y="484"/>
                    </a:cubicBezTo>
                    <a:cubicBezTo>
                      <a:pt x="28" y="470"/>
                      <a:pt x="28" y="470"/>
                      <a:pt x="28" y="470"/>
                    </a:cubicBezTo>
                    <a:cubicBezTo>
                      <a:pt x="150" y="482"/>
                      <a:pt x="150" y="482"/>
                      <a:pt x="150" y="482"/>
                    </a:cubicBezTo>
                    <a:cubicBezTo>
                      <a:pt x="96" y="402"/>
                      <a:pt x="96" y="402"/>
                      <a:pt x="96" y="402"/>
                    </a:cubicBezTo>
                    <a:cubicBezTo>
                      <a:pt x="139" y="379"/>
                      <a:pt x="139" y="379"/>
                      <a:pt x="139" y="379"/>
                    </a:cubicBezTo>
                    <a:cubicBezTo>
                      <a:pt x="139" y="379"/>
                      <a:pt x="233" y="450"/>
                      <a:pt x="261" y="440"/>
                    </a:cubicBezTo>
                    <a:cubicBezTo>
                      <a:pt x="288" y="429"/>
                      <a:pt x="464" y="323"/>
                      <a:pt x="464" y="323"/>
                    </a:cubicBezTo>
                    <a:cubicBezTo>
                      <a:pt x="425" y="308"/>
                      <a:pt x="425" y="308"/>
                      <a:pt x="425" y="308"/>
                    </a:cubicBezTo>
                    <a:cubicBezTo>
                      <a:pt x="402" y="319"/>
                      <a:pt x="402" y="319"/>
                      <a:pt x="402" y="319"/>
                    </a:cubicBezTo>
                    <a:cubicBezTo>
                      <a:pt x="396" y="317"/>
                      <a:pt x="396" y="317"/>
                      <a:pt x="396" y="317"/>
                    </a:cubicBezTo>
                    <a:cubicBezTo>
                      <a:pt x="405" y="299"/>
                      <a:pt x="405" y="299"/>
                      <a:pt x="405" y="299"/>
                    </a:cubicBezTo>
                    <a:cubicBezTo>
                      <a:pt x="368" y="286"/>
                      <a:pt x="368" y="286"/>
                      <a:pt x="368" y="286"/>
                    </a:cubicBezTo>
                    <a:cubicBezTo>
                      <a:pt x="342" y="303"/>
                      <a:pt x="342" y="303"/>
                      <a:pt x="342" y="303"/>
                    </a:cubicBezTo>
                    <a:cubicBezTo>
                      <a:pt x="335" y="299"/>
                      <a:pt x="335" y="299"/>
                      <a:pt x="335" y="299"/>
                    </a:cubicBezTo>
                    <a:cubicBezTo>
                      <a:pt x="345" y="280"/>
                      <a:pt x="345" y="280"/>
                      <a:pt x="345" y="280"/>
                    </a:cubicBezTo>
                    <a:cubicBezTo>
                      <a:pt x="296" y="267"/>
                      <a:pt x="296" y="267"/>
                      <a:pt x="296" y="267"/>
                    </a:cubicBezTo>
                    <a:cubicBezTo>
                      <a:pt x="276" y="284"/>
                      <a:pt x="276" y="284"/>
                      <a:pt x="276" y="284"/>
                    </a:cubicBezTo>
                    <a:cubicBezTo>
                      <a:pt x="270" y="281"/>
                      <a:pt x="270" y="281"/>
                      <a:pt x="270" y="281"/>
                    </a:cubicBezTo>
                    <a:cubicBezTo>
                      <a:pt x="277" y="261"/>
                      <a:pt x="277" y="261"/>
                      <a:pt x="277" y="261"/>
                    </a:cubicBezTo>
                    <a:cubicBezTo>
                      <a:pt x="62" y="192"/>
                      <a:pt x="62" y="192"/>
                      <a:pt x="62" y="192"/>
                    </a:cubicBezTo>
                    <a:cubicBezTo>
                      <a:pt x="62" y="192"/>
                      <a:pt x="32" y="168"/>
                      <a:pt x="31" y="167"/>
                    </a:cubicBezTo>
                    <a:cubicBezTo>
                      <a:pt x="30" y="166"/>
                      <a:pt x="44" y="153"/>
                      <a:pt x="44" y="153"/>
                    </a:cubicBezTo>
                    <a:cubicBezTo>
                      <a:pt x="84" y="172"/>
                      <a:pt x="84" y="172"/>
                      <a:pt x="84" y="172"/>
                    </a:cubicBezTo>
                    <a:cubicBezTo>
                      <a:pt x="571" y="234"/>
                      <a:pt x="571" y="234"/>
                      <a:pt x="571" y="234"/>
                    </a:cubicBezTo>
                    <a:cubicBezTo>
                      <a:pt x="571" y="234"/>
                      <a:pt x="648" y="177"/>
                      <a:pt x="672" y="222"/>
                    </a:cubicBezTo>
                    <a:close/>
                  </a:path>
                </a:pathLst>
              </a:custGeom>
              <a:solidFill>
                <a:schemeClr val="accent3">
                  <a:lumMod val="40000"/>
                  <a:lumOff val="6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2" name="Oval 222">
                <a:extLst>
                  <a:ext uri="{FF2B5EF4-FFF2-40B4-BE49-F238E27FC236}">
                    <a16:creationId xmlns:a16="http://schemas.microsoft.com/office/drawing/2014/main" id="{CAFD729D-586F-4050-B58E-1AF98A0657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4449" y="2755224"/>
                <a:ext cx="181922" cy="182525"/>
              </a:xfrm>
              <a:prstGeom prst="ellipse">
                <a:avLst/>
              </a:prstGeom>
              <a:solidFill>
                <a:schemeClr val="accent3">
                  <a:lumMod val="60000"/>
                  <a:lumOff val="4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3" name="Oval 223">
                <a:extLst>
                  <a:ext uri="{FF2B5EF4-FFF2-40B4-BE49-F238E27FC236}">
                    <a16:creationId xmlns:a16="http://schemas.microsoft.com/office/drawing/2014/main" id="{9A06B52E-E9BC-4DBD-A2C6-83D7FBD28B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60714" y="1732362"/>
                <a:ext cx="128912" cy="129514"/>
              </a:xfrm>
              <a:prstGeom prst="ellipse">
                <a:avLst/>
              </a:prstGeom>
              <a:solidFill>
                <a:schemeClr val="accent3">
                  <a:lumMod val="60000"/>
                  <a:lumOff val="4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4" name="Oval 224">
                <a:extLst>
                  <a:ext uri="{FF2B5EF4-FFF2-40B4-BE49-F238E27FC236}">
                    <a16:creationId xmlns:a16="http://schemas.microsoft.com/office/drawing/2014/main" id="{00D1F962-E202-453A-B43C-8C673CF642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92750" y="893832"/>
                <a:ext cx="128310" cy="130117"/>
              </a:xfrm>
              <a:prstGeom prst="ellipse">
                <a:avLst/>
              </a:prstGeom>
              <a:solidFill>
                <a:schemeClr val="accent3">
                  <a:lumMod val="60000"/>
                  <a:lumOff val="4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6" name="Oval 226">
                <a:extLst>
                  <a:ext uri="{FF2B5EF4-FFF2-40B4-BE49-F238E27FC236}">
                    <a16:creationId xmlns:a16="http://schemas.microsoft.com/office/drawing/2014/main" id="{ABA88115-5E54-4FE0-862F-6AAC02C44C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757639" y="2346200"/>
                <a:ext cx="47589" cy="48794"/>
              </a:xfrm>
              <a:prstGeom prst="ellipse">
                <a:avLst/>
              </a:prstGeom>
              <a:solidFill>
                <a:schemeClr val="accent3">
                  <a:lumMod val="60000"/>
                  <a:lumOff val="4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7" name="Oval 227">
                <a:extLst>
                  <a:ext uri="{FF2B5EF4-FFF2-40B4-BE49-F238E27FC236}">
                    <a16:creationId xmlns:a16="http://schemas.microsoft.com/office/drawing/2014/main" id="{FADBC723-C746-4585-AC1A-405CFEB834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7692" y="3146177"/>
                <a:ext cx="48794" cy="48794"/>
              </a:xfrm>
              <a:prstGeom prst="ellipse">
                <a:avLst/>
              </a:prstGeom>
              <a:solidFill>
                <a:schemeClr val="accent3">
                  <a:lumMod val="60000"/>
                  <a:lumOff val="4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1" name="Rectangle 241">
                <a:extLst>
                  <a:ext uri="{FF2B5EF4-FFF2-40B4-BE49-F238E27FC236}">
                    <a16:creationId xmlns:a16="http://schemas.microsoft.com/office/drawing/2014/main" id="{91B0AAFA-DABA-4FB1-A385-7779B7FE13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54134" y="5437677"/>
                <a:ext cx="75299" cy="237945"/>
              </a:xfrm>
              <a:prstGeom prst="rect">
                <a:avLst/>
              </a:prstGeom>
              <a:solidFill>
                <a:schemeClr val="accent1">
                  <a:lumMod val="5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grpSp>
            <p:nvGrpSpPr>
              <p:cNvPr id="12720" name="Group 12719">
                <a:extLst>
                  <a:ext uri="{FF2B5EF4-FFF2-40B4-BE49-F238E27FC236}">
                    <a16:creationId xmlns:a16="http://schemas.microsoft.com/office/drawing/2014/main" id="{027D70A9-678A-4687-B009-3139CA997EC4}"/>
                  </a:ext>
                </a:extLst>
              </p:cNvPr>
              <p:cNvGrpSpPr/>
              <p:nvPr/>
            </p:nvGrpSpPr>
            <p:grpSpPr>
              <a:xfrm>
                <a:off x="2125242" y="5162986"/>
                <a:ext cx="1014429" cy="897565"/>
                <a:chOff x="2125242" y="5162986"/>
                <a:chExt cx="1014429" cy="897565"/>
              </a:xfrm>
            </p:grpSpPr>
            <p:sp>
              <p:nvSpPr>
                <p:cNvPr id="28" name="Rectangle 228">
                  <a:extLst>
                    <a:ext uri="{FF2B5EF4-FFF2-40B4-BE49-F238E27FC236}">
                      <a16:creationId xmlns:a16="http://schemas.microsoft.com/office/drawing/2014/main" id="{309CCCBB-28CC-4925-9BA1-50EDA07CBF5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25242" y="5437677"/>
                  <a:ext cx="281317" cy="237945"/>
                </a:xfrm>
                <a:prstGeom prst="rect">
                  <a:avLst/>
                </a:prstGeom>
                <a:solidFill>
                  <a:schemeClr val="accent1">
                    <a:lumMod val="40000"/>
                    <a:lumOff val="6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29" name="Rectangle 229">
                  <a:extLst>
                    <a:ext uri="{FF2B5EF4-FFF2-40B4-BE49-F238E27FC236}">
                      <a16:creationId xmlns:a16="http://schemas.microsoft.com/office/drawing/2014/main" id="{0F319325-4AD6-460A-9E76-17E94F43ECC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524628" y="5437677"/>
                  <a:ext cx="282522" cy="237945"/>
                </a:xfrm>
                <a:prstGeom prst="rect">
                  <a:avLst/>
                </a:prstGeom>
                <a:solidFill>
                  <a:schemeClr val="accent1">
                    <a:lumMod val="40000"/>
                    <a:lumOff val="6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30" name="Rectangle 230">
                  <a:extLst>
                    <a:ext uri="{FF2B5EF4-FFF2-40B4-BE49-F238E27FC236}">
                      <a16:creationId xmlns:a16="http://schemas.microsoft.com/office/drawing/2014/main" id="{7011B6A8-3460-4519-B888-E813B339431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25242" y="5782848"/>
                  <a:ext cx="281317" cy="277703"/>
                </a:xfrm>
                <a:prstGeom prst="rect">
                  <a:avLst/>
                </a:prstGeom>
                <a:solidFill>
                  <a:schemeClr val="accent1">
                    <a:lumMod val="40000"/>
                    <a:lumOff val="6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31" name="Rectangle 231">
                  <a:extLst>
                    <a:ext uri="{FF2B5EF4-FFF2-40B4-BE49-F238E27FC236}">
                      <a16:creationId xmlns:a16="http://schemas.microsoft.com/office/drawing/2014/main" id="{B2D8D119-0818-44DB-9061-5BAC67A4032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524628" y="5782848"/>
                  <a:ext cx="282522" cy="277703"/>
                </a:xfrm>
                <a:prstGeom prst="rect">
                  <a:avLst/>
                </a:prstGeom>
                <a:solidFill>
                  <a:schemeClr val="accent1">
                    <a:lumMod val="40000"/>
                    <a:lumOff val="6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32" name="Rectangle 232">
                  <a:extLst>
                    <a:ext uri="{FF2B5EF4-FFF2-40B4-BE49-F238E27FC236}">
                      <a16:creationId xmlns:a16="http://schemas.microsoft.com/office/drawing/2014/main" id="{C3C1021D-DA99-4919-BF75-B014DD6AE4D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807150" y="5437677"/>
                  <a:ext cx="146984" cy="237945"/>
                </a:xfrm>
                <a:prstGeom prst="rect">
                  <a:avLst/>
                </a:prstGeom>
                <a:solidFill>
                  <a:schemeClr val="accent1">
                    <a:lumMod val="75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33" name="Rectangle 233">
                  <a:extLst>
                    <a:ext uri="{FF2B5EF4-FFF2-40B4-BE49-F238E27FC236}">
                      <a16:creationId xmlns:a16="http://schemas.microsoft.com/office/drawing/2014/main" id="{B5F83C73-2FD2-43E0-8EB4-27C83AE908F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29433" y="5437677"/>
                  <a:ext cx="110238" cy="237945"/>
                </a:xfrm>
                <a:prstGeom prst="rect">
                  <a:avLst/>
                </a:prstGeom>
                <a:solidFill>
                  <a:schemeClr val="accent1">
                    <a:lumMod val="75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34" name="Rectangle 234">
                  <a:extLst>
                    <a:ext uri="{FF2B5EF4-FFF2-40B4-BE49-F238E27FC236}">
                      <a16:creationId xmlns:a16="http://schemas.microsoft.com/office/drawing/2014/main" id="{313C4835-0566-49C7-8AF1-5676E4F6613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807150" y="5782848"/>
                  <a:ext cx="146984" cy="277703"/>
                </a:xfrm>
                <a:prstGeom prst="rect">
                  <a:avLst/>
                </a:prstGeom>
                <a:solidFill>
                  <a:schemeClr val="accent1">
                    <a:lumMod val="75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35" name="Rectangle 235">
                  <a:extLst>
                    <a:ext uri="{FF2B5EF4-FFF2-40B4-BE49-F238E27FC236}">
                      <a16:creationId xmlns:a16="http://schemas.microsoft.com/office/drawing/2014/main" id="{1F11CCCB-AFAD-4C5A-9B6D-29FE48464F7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29433" y="5782848"/>
                  <a:ext cx="110238" cy="277703"/>
                </a:xfrm>
                <a:prstGeom prst="rect">
                  <a:avLst/>
                </a:prstGeom>
                <a:solidFill>
                  <a:schemeClr val="accent1">
                    <a:lumMod val="75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36" name="Rectangle 236">
                  <a:extLst>
                    <a:ext uri="{FF2B5EF4-FFF2-40B4-BE49-F238E27FC236}">
                      <a16:creationId xmlns:a16="http://schemas.microsoft.com/office/drawing/2014/main" id="{4B0B74CF-F71E-4248-951C-8F9E392B53F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25242" y="5675622"/>
                  <a:ext cx="681908" cy="107226"/>
                </a:xfrm>
                <a:prstGeom prst="rect">
                  <a:avLst/>
                </a:prstGeom>
                <a:solidFill>
                  <a:schemeClr val="accent1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37" name="Rectangle 237">
                  <a:extLst>
                    <a:ext uri="{FF2B5EF4-FFF2-40B4-BE49-F238E27FC236}">
                      <a16:creationId xmlns:a16="http://schemas.microsoft.com/office/drawing/2014/main" id="{52F3E100-941F-451C-A96A-91D2E944EA7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807150" y="5675622"/>
                  <a:ext cx="332521" cy="107226"/>
                </a:xfrm>
                <a:prstGeom prst="rect">
                  <a:avLst/>
                </a:prstGeom>
                <a:solidFill>
                  <a:schemeClr val="accent1">
                    <a:lumMod val="5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38" name="Rectangle 238">
                  <a:extLst>
                    <a:ext uri="{FF2B5EF4-FFF2-40B4-BE49-F238E27FC236}">
                      <a16:creationId xmlns:a16="http://schemas.microsoft.com/office/drawing/2014/main" id="{266CC8AA-1F9F-4ACD-BE9D-B9D468F417B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406559" y="5782848"/>
                  <a:ext cx="118069" cy="277703"/>
                </a:xfrm>
                <a:prstGeom prst="rect">
                  <a:avLst/>
                </a:prstGeom>
                <a:solidFill>
                  <a:schemeClr val="accent1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39" name="Rectangle 239">
                  <a:extLst>
                    <a:ext uri="{FF2B5EF4-FFF2-40B4-BE49-F238E27FC236}">
                      <a16:creationId xmlns:a16="http://schemas.microsoft.com/office/drawing/2014/main" id="{0156F711-D0C5-4DD3-B291-24CFCFBD717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406559" y="5437677"/>
                  <a:ext cx="118069" cy="237945"/>
                </a:xfrm>
                <a:prstGeom prst="rect">
                  <a:avLst/>
                </a:prstGeom>
                <a:solidFill>
                  <a:schemeClr val="accent1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40" name="Rectangle 240">
                  <a:extLst>
                    <a:ext uri="{FF2B5EF4-FFF2-40B4-BE49-F238E27FC236}">
                      <a16:creationId xmlns:a16="http://schemas.microsoft.com/office/drawing/2014/main" id="{8DB925C5-CE50-42F1-A073-ADE7361049C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54134" y="5782848"/>
                  <a:ext cx="75299" cy="277703"/>
                </a:xfrm>
                <a:prstGeom prst="rect">
                  <a:avLst/>
                </a:prstGeom>
                <a:solidFill>
                  <a:schemeClr val="accent1">
                    <a:lumMod val="5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42" name="Freeform 242">
                  <a:extLst>
                    <a:ext uri="{FF2B5EF4-FFF2-40B4-BE49-F238E27FC236}">
                      <a16:creationId xmlns:a16="http://schemas.microsoft.com/office/drawing/2014/main" id="{9FC17CFB-0921-40AD-8F9E-B47EA34BF39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378849" y="5422617"/>
                  <a:ext cx="251800" cy="180115"/>
                </a:xfrm>
                <a:custGeom>
                  <a:avLst/>
                  <a:gdLst>
                    <a:gd name="T0" fmla="*/ 221 w 221"/>
                    <a:gd name="T1" fmla="*/ 9 h 158"/>
                    <a:gd name="T2" fmla="*/ 74 w 221"/>
                    <a:gd name="T3" fmla="*/ 158 h 158"/>
                    <a:gd name="T4" fmla="*/ 0 w 221"/>
                    <a:gd name="T5" fmla="*/ 95 h 158"/>
                    <a:gd name="T6" fmla="*/ 194 w 221"/>
                    <a:gd name="T7" fmla="*/ 1 h 158"/>
                    <a:gd name="T8" fmla="*/ 221 w 221"/>
                    <a:gd name="T9" fmla="*/ 9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1" h="158">
                      <a:moveTo>
                        <a:pt x="221" y="9"/>
                      </a:moveTo>
                      <a:cubicBezTo>
                        <a:pt x="170" y="57"/>
                        <a:pt x="125" y="110"/>
                        <a:pt x="74" y="158"/>
                      </a:cubicBezTo>
                      <a:cubicBezTo>
                        <a:pt x="49" y="136"/>
                        <a:pt x="25" y="117"/>
                        <a:pt x="0" y="95"/>
                      </a:cubicBezTo>
                      <a:cubicBezTo>
                        <a:pt x="51" y="42"/>
                        <a:pt x="121" y="8"/>
                        <a:pt x="194" y="1"/>
                      </a:cubicBezTo>
                      <a:cubicBezTo>
                        <a:pt x="204" y="0"/>
                        <a:pt x="215" y="1"/>
                        <a:pt x="221" y="9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43" name="Freeform 243">
                  <a:extLst>
                    <a:ext uri="{FF2B5EF4-FFF2-40B4-BE49-F238E27FC236}">
                      <a16:creationId xmlns:a16="http://schemas.microsoft.com/office/drawing/2014/main" id="{8CEE2B03-8F94-401A-AD17-2EF4645C345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346922" y="5403341"/>
                  <a:ext cx="253005" cy="76504"/>
                </a:xfrm>
                <a:custGeom>
                  <a:avLst/>
                  <a:gdLst>
                    <a:gd name="T0" fmla="*/ 222 w 222"/>
                    <a:gd name="T1" fmla="*/ 18 h 67"/>
                    <a:gd name="T2" fmla="*/ 0 w 222"/>
                    <a:gd name="T3" fmla="*/ 19 h 67"/>
                    <a:gd name="T4" fmla="*/ 51 w 222"/>
                    <a:gd name="T5" fmla="*/ 67 h 67"/>
                    <a:gd name="T6" fmla="*/ 222 w 222"/>
                    <a:gd name="T7" fmla="*/ 18 h 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22" h="67">
                      <a:moveTo>
                        <a:pt x="222" y="18"/>
                      </a:moveTo>
                      <a:cubicBezTo>
                        <a:pt x="152" y="9"/>
                        <a:pt x="68" y="0"/>
                        <a:pt x="0" y="19"/>
                      </a:cubicBezTo>
                      <a:cubicBezTo>
                        <a:pt x="16" y="35"/>
                        <a:pt x="34" y="51"/>
                        <a:pt x="51" y="67"/>
                      </a:cubicBezTo>
                      <a:cubicBezTo>
                        <a:pt x="104" y="41"/>
                        <a:pt x="163" y="25"/>
                        <a:pt x="222" y="18"/>
                      </a:cubicBezTo>
                      <a:close/>
                    </a:path>
                  </a:pathLst>
                </a:custGeom>
                <a:solidFill>
                  <a:schemeClr val="accent1">
                    <a:lumMod val="75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44" name="Freeform 244">
                  <a:extLst>
                    <a:ext uri="{FF2B5EF4-FFF2-40B4-BE49-F238E27FC236}">
                      <a16:creationId xmlns:a16="http://schemas.microsoft.com/office/drawing/2014/main" id="{AE8E5208-163F-40C5-85FE-59F3D02624C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395114" y="5245514"/>
                  <a:ext cx="192163" cy="189754"/>
                </a:xfrm>
                <a:custGeom>
                  <a:avLst/>
                  <a:gdLst>
                    <a:gd name="T0" fmla="*/ 169 w 169"/>
                    <a:gd name="T1" fmla="*/ 167 h 167"/>
                    <a:gd name="T2" fmla="*/ 88 w 169"/>
                    <a:gd name="T3" fmla="*/ 33 h 167"/>
                    <a:gd name="T4" fmla="*/ 3 w 169"/>
                    <a:gd name="T5" fmla="*/ 0 h 167"/>
                    <a:gd name="T6" fmla="*/ 169 w 169"/>
                    <a:gd name="T7" fmla="*/ 167 h 1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69" h="167">
                      <a:moveTo>
                        <a:pt x="169" y="167"/>
                      </a:moveTo>
                      <a:cubicBezTo>
                        <a:pt x="121" y="140"/>
                        <a:pt x="89" y="88"/>
                        <a:pt x="88" y="33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0" y="155"/>
                        <a:pt x="169" y="167"/>
                      </a:cubicBezTo>
                      <a:close/>
                    </a:path>
                  </a:pathLst>
                </a:custGeom>
                <a:solidFill>
                  <a:schemeClr val="accent1">
                    <a:lumMod val="75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45" name="Freeform 245">
                  <a:extLst>
                    <a:ext uri="{FF2B5EF4-FFF2-40B4-BE49-F238E27FC236}">
                      <a16:creationId xmlns:a16="http://schemas.microsoft.com/office/drawing/2014/main" id="{A913D199-85AD-4129-BD1B-AC7F3F717BF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398126" y="5162986"/>
                  <a:ext cx="189151" cy="143972"/>
                </a:xfrm>
                <a:custGeom>
                  <a:avLst/>
                  <a:gdLst>
                    <a:gd name="T0" fmla="*/ 85 w 166"/>
                    <a:gd name="T1" fmla="*/ 105 h 126"/>
                    <a:gd name="T2" fmla="*/ 119 w 166"/>
                    <a:gd name="T3" fmla="*/ 126 h 126"/>
                    <a:gd name="T4" fmla="*/ 166 w 166"/>
                    <a:gd name="T5" fmla="*/ 48 h 126"/>
                    <a:gd name="T6" fmla="*/ 83 w 166"/>
                    <a:gd name="T7" fmla="*/ 4 h 126"/>
                    <a:gd name="T8" fmla="*/ 0 w 166"/>
                    <a:gd name="T9" fmla="*/ 71 h 126"/>
                    <a:gd name="T10" fmla="*/ 85 w 166"/>
                    <a:gd name="T11" fmla="*/ 105 h 1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66" h="126">
                      <a:moveTo>
                        <a:pt x="85" y="105"/>
                      </a:moveTo>
                      <a:cubicBezTo>
                        <a:pt x="119" y="126"/>
                        <a:pt x="119" y="126"/>
                        <a:pt x="119" y="126"/>
                      </a:cubicBezTo>
                      <a:cubicBezTo>
                        <a:pt x="166" y="48"/>
                        <a:pt x="166" y="48"/>
                        <a:pt x="166" y="48"/>
                      </a:cubicBezTo>
                      <a:cubicBezTo>
                        <a:pt x="166" y="48"/>
                        <a:pt x="94" y="9"/>
                        <a:pt x="83" y="4"/>
                      </a:cubicBezTo>
                      <a:cubicBezTo>
                        <a:pt x="73" y="0"/>
                        <a:pt x="0" y="71"/>
                        <a:pt x="0" y="71"/>
                      </a:cubicBezTo>
                      <a:lnTo>
                        <a:pt x="85" y="105"/>
                      </a:ln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46" name="Freeform 246">
                  <a:extLst>
                    <a:ext uri="{FF2B5EF4-FFF2-40B4-BE49-F238E27FC236}">
                      <a16:creationId xmlns:a16="http://schemas.microsoft.com/office/drawing/2014/main" id="{6E71CFDD-62A2-4F19-ACBE-6B777BE52C8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33664" y="5217804"/>
                  <a:ext cx="132526" cy="219873"/>
                </a:xfrm>
                <a:custGeom>
                  <a:avLst/>
                  <a:gdLst>
                    <a:gd name="T0" fmla="*/ 0 w 116"/>
                    <a:gd name="T1" fmla="*/ 78 h 193"/>
                    <a:gd name="T2" fmla="*/ 58 w 116"/>
                    <a:gd name="T3" fmla="*/ 193 h 193"/>
                    <a:gd name="T4" fmla="*/ 47 w 116"/>
                    <a:gd name="T5" fmla="*/ 0 h 193"/>
                    <a:gd name="T6" fmla="*/ 0 w 116"/>
                    <a:gd name="T7" fmla="*/ 78 h 1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16" h="193">
                      <a:moveTo>
                        <a:pt x="0" y="78"/>
                      </a:moveTo>
                      <a:cubicBezTo>
                        <a:pt x="0" y="78"/>
                        <a:pt x="79" y="129"/>
                        <a:pt x="58" y="193"/>
                      </a:cubicBezTo>
                      <a:cubicBezTo>
                        <a:pt x="58" y="193"/>
                        <a:pt x="116" y="174"/>
                        <a:pt x="47" y="0"/>
                      </a:cubicBezTo>
                      <a:lnTo>
                        <a:pt x="0" y="78"/>
                      </a:lnTo>
                      <a:close/>
                    </a:path>
                  </a:pathLst>
                </a:custGeom>
                <a:solidFill>
                  <a:schemeClr val="accent1">
                    <a:lumMod val="5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47" name="Freeform 247">
                  <a:extLst>
                    <a:ext uri="{FF2B5EF4-FFF2-40B4-BE49-F238E27FC236}">
                      <a16:creationId xmlns:a16="http://schemas.microsoft.com/office/drawing/2014/main" id="{AAB8B57A-71D9-4B20-BA98-4783D41E076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77036" y="5175636"/>
                  <a:ext cx="267462" cy="259631"/>
                </a:xfrm>
                <a:custGeom>
                  <a:avLst/>
                  <a:gdLst>
                    <a:gd name="T0" fmla="*/ 235 w 235"/>
                    <a:gd name="T1" fmla="*/ 61 h 228"/>
                    <a:gd name="T2" fmla="*/ 164 w 235"/>
                    <a:gd name="T3" fmla="*/ 95 h 228"/>
                    <a:gd name="T4" fmla="*/ 164 w 235"/>
                    <a:gd name="T5" fmla="*/ 95 h 228"/>
                    <a:gd name="T6" fmla="*/ 9 w 235"/>
                    <a:gd name="T7" fmla="*/ 228 h 228"/>
                    <a:gd name="T8" fmla="*/ 163 w 235"/>
                    <a:gd name="T9" fmla="*/ 0 h 228"/>
                    <a:gd name="T10" fmla="*/ 235 w 235"/>
                    <a:gd name="T11" fmla="*/ 61 h 2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35" h="228">
                      <a:moveTo>
                        <a:pt x="235" y="61"/>
                      </a:moveTo>
                      <a:cubicBezTo>
                        <a:pt x="235" y="61"/>
                        <a:pt x="204" y="73"/>
                        <a:pt x="164" y="95"/>
                      </a:cubicBezTo>
                      <a:cubicBezTo>
                        <a:pt x="164" y="95"/>
                        <a:pt x="164" y="95"/>
                        <a:pt x="164" y="95"/>
                      </a:cubicBezTo>
                      <a:cubicBezTo>
                        <a:pt x="113" y="123"/>
                        <a:pt x="47" y="167"/>
                        <a:pt x="9" y="228"/>
                      </a:cubicBezTo>
                      <a:cubicBezTo>
                        <a:pt x="9" y="228"/>
                        <a:pt x="0" y="67"/>
                        <a:pt x="163" y="0"/>
                      </a:cubicBezTo>
                      <a:lnTo>
                        <a:pt x="235" y="61"/>
                      </a:ln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48" name="Freeform 248">
                  <a:extLst>
                    <a:ext uri="{FF2B5EF4-FFF2-40B4-BE49-F238E27FC236}">
                      <a16:creationId xmlns:a16="http://schemas.microsoft.com/office/drawing/2014/main" id="{FE72D4CA-3042-4418-B275-C79B145E4F6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87277" y="5331656"/>
                  <a:ext cx="269872" cy="103611"/>
                </a:xfrm>
                <a:custGeom>
                  <a:avLst/>
                  <a:gdLst>
                    <a:gd name="T0" fmla="*/ 237 w 237"/>
                    <a:gd name="T1" fmla="*/ 71 h 91"/>
                    <a:gd name="T2" fmla="*/ 237 w 237"/>
                    <a:gd name="T3" fmla="*/ 71 h 91"/>
                    <a:gd name="T4" fmla="*/ 25 w 237"/>
                    <a:gd name="T5" fmla="*/ 82 h 91"/>
                    <a:gd name="T6" fmla="*/ 0 w 237"/>
                    <a:gd name="T7" fmla="*/ 91 h 91"/>
                    <a:gd name="T8" fmla="*/ 147 w 237"/>
                    <a:gd name="T9" fmla="*/ 10 h 91"/>
                    <a:gd name="T10" fmla="*/ 207 w 237"/>
                    <a:gd name="T11" fmla="*/ 3 h 91"/>
                    <a:gd name="T12" fmla="*/ 226 w 237"/>
                    <a:gd name="T13" fmla="*/ 7 h 91"/>
                    <a:gd name="T14" fmla="*/ 237 w 237"/>
                    <a:gd name="T15" fmla="*/ 71 h 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37" h="91">
                      <a:moveTo>
                        <a:pt x="237" y="71"/>
                      </a:moveTo>
                      <a:cubicBezTo>
                        <a:pt x="237" y="71"/>
                        <a:pt x="237" y="71"/>
                        <a:pt x="237" y="71"/>
                      </a:cubicBezTo>
                      <a:cubicBezTo>
                        <a:pt x="234" y="70"/>
                        <a:pt x="155" y="42"/>
                        <a:pt x="25" y="82"/>
                      </a:cubicBezTo>
                      <a:cubicBezTo>
                        <a:pt x="17" y="85"/>
                        <a:pt x="8" y="88"/>
                        <a:pt x="0" y="91"/>
                      </a:cubicBezTo>
                      <a:cubicBezTo>
                        <a:pt x="0" y="91"/>
                        <a:pt x="75" y="31"/>
                        <a:pt x="147" y="10"/>
                      </a:cubicBezTo>
                      <a:cubicBezTo>
                        <a:pt x="168" y="3"/>
                        <a:pt x="188" y="0"/>
                        <a:pt x="207" y="3"/>
                      </a:cubicBezTo>
                      <a:cubicBezTo>
                        <a:pt x="213" y="3"/>
                        <a:pt x="220" y="5"/>
                        <a:pt x="226" y="7"/>
                      </a:cubicBezTo>
                      <a:lnTo>
                        <a:pt x="237" y="71"/>
                      </a:ln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49" name="Freeform 249">
                  <a:extLst>
                    <a:ext uri="{FF2B5EF4-FFF2-40B4-BE49-F238E27FC236}">
                      <a16:creationId xmlns:a16="http://schemas.microsoft.com/office/drawing/2014/main" id="{32C29111-BE23-4F9E-A4FA-00451FC7C0C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54742" y="5245514"/>
                  <a:ext cx="117467" cy="97588"/>
                </a:xfrm>
                <a:custGeom>
                  <a:avLst/>
                  <a:gdLst>
                    <a:gd name="T0" fmla="*/ 60 w 103"/>
                    <a:gd name="T1" fmla="*/ 79 h 86"/>
                    <a:gd name="T2" fmla="*/ 0 w 103"/>
                    <a:gd name="T3" fmla="*/ 86 h 86"/>
                    <a:gd name="T4" fmla="*/ 8 w 103"/>
                    <a:gd name="T5" fmla="*/ 34 h 86"/>
                    <a:gd name="T6" fmla="*/ 8 w 103"/>
                    <a:gd name="T7" fmla="*/ 34 h 86"/>
                    <a:gd name="T8" fmla="*/ 79 w 103"/>
                    <a:gd name="T9" fmla="*/ 0 h 86"/>
                    <a:gd name="T10" fmla="*/ 60 w 103"/>
                    <a:gd name="T11" fmla="*/ 79 h 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03" h="86">
                      <a:moveTo>
                        <a:pt x="60" y="79"/>
                      </a:moveTo>
                      <a:cubicBezTo>
                        <a:pt x="41" y="76"/>
                        <a:pt x="21" y="79"/>
                        <a:pt x="0" y="86"/>
                      </a:cubicBezTo>
                      <a:cubicBezTo>
                        <a:pt x="8" y="34"/>
                        <a:pt x="8" y="34"/>
                        <a:pt x="8" y="34"/>
                      </a:cubicBezTo>
                      <a:cubicBezTo>
                        <a:pt x="8" y="34"/>
                        <a:pt x="8" y="34"/>
                        <a:pt x="8" y="34"/>
                      </a:cubicBezTo>
                      <a:cubicBezTo>
                        <a:pt x="48" y="12"/>
                        <a:pt x="79" y="0"/>
                        <a:pt x="79" y="0"/>
                      </a:cubicBezTo>
                      <a:cubicBezTo>
                        <a:pt x="79" y="0"/>
                        <a:pt x="103" y="41"/>
                        <a:pt x="60" y="79"/>
                      </a:cubicBezTo>
                      <a:close/>
                    </a:path>
                  </a:pathLst>
                </a:custGeom>
                <a:solidFill>
                  <a:schemeClr val="accent1">
                    <a:lumMod val="75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50" name="Freeform 250">
                  <a:extLst>
                    <a:ext uri="{FF2B5EF4-FFF2-40B4-BE49-F238E27FC236}">
                      <a16:creationId xmlns:a16="http://schemas.microsoft.com/office/drawing/2014/main" id="{0B3646CE-3924-49C2-8CA4-AE4D44A17C9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99927" y="5379847"/>
                  <a:ext cx="257222" cy="57830"/>
                </a:xfrm>
                <a:custGeom>
                  <a:avLst/>
                  <a:gdLst>
                    <a:gd name="T0" fmla="*/ 226 w 226"/>
                    <a:gd name="T1" fmla="*/ 29 h 51"/>
                    <a:gd name="T2" fmla="*/ 0 w 226"/>
                    <a:gd name="T3" fmla="*/ 51 h 51"/>
                    <a:gd name="T4" fmla="*/ 14 w 226"/>
                    <a:gd name="T5" fmla="*/ 40 h 51"/>
                    <a:gd name="T6" fmla="*/ 226 w 226"/>
                    <a:gd name="T7" fmla="*/ 29 h 51"/>
                    <a:gd name="T8" fmla="*/ 226 w 226"/>
                    <a:gd name="T9" fmla="*/ 29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6" h="51">
                      <a:moveTo>
                        <a:pt x="226" y="29"/>
                      </a:moveTo>
                      <a:cubicBezTo>
                        <a:pt x="0" y="51"/>
                        <a:pt x="0" y="51"/>
                        <a:pt x="0" y="51"/>
                      </a:cubicBezTo>
                      <a:cubicBezTo>
                        <a:pt x="0" y="51"/>
                        <a:pt x="5" y="46"/>
                        <a:pt x="14" y="40"/>
                      </a:cubicBezTo>
                      <a:cubicBezTo>
                        <a:pt x="144" y="0"/>
                        <a:pt x="223" y="28"/>
                        <a:pt x="226" y="29"/>
                      </a:cubicBezTo>
                      <a:cubicBezTo>
                        <a:pt x="226" y="29"/>
                        <a:pt x="226" y="29"/>
                        <a:pt x="226" y="29"/>
                      </a:cubicBezTo>
                      <a:close/>
                    </a:path>
                  </a:pathLst>
                </a:custGeom>
                <a:solidFill>
                  <a:schemeClr val="accent1">
                    <a:lumMod val="75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51" name="Freeform 251">
                  <a:extLst>
                    <a:ext uri="{FF2B5EF4-FFF2-40B4-BE49-F238E27FC236}">
                      <a16:creationId xmlns:a16="http://schemas.microsoft.com/office/drawing/2014/main" id="{6E2A3B15-1445-482C-A0BC-0FC69F15EA7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99927" y="5400329"/>
                  <a:ext cx="225295" cy="157224"/>
                </a:xfrm>
                <a:custGeom>
                  <a:avLst/>
                  <a:gdLst>
                    <a:gd name="T0" fmla="*/ 0 w 198"/>
                    <a:gd name="T1" fmla="*/ 33 h 138"/>
                    <a:gd name="T2" fmla="*/ 136 w 198"/>
                    <a:gd name="T3" fmla="*/ 138 h 138"/>
                    <a:gd name="T4" fmla="*/ 198 w 198"/>
                    <a:gd name="T5" fmla="*/ 85 h 138"/>
                    <a:gd name="T6" fmla="*/ 0 w 198"/>
                    <a:gd name="T7" fmla="*/ 33 h 1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98" h="138">
                      <a:moveTo>
                        <a:pt x="0" y="33"/>
                      </a:moveTo>
                      <a:cubicBezTo>
                        <a:pt x="0" y="33"/>
                        <a:pt x="98" y="87"/>
                        <a:pt x="136" y="138"/>
                      </a:cubicBezTo>
                      <a:cubicBezTo>
                        <a:pt x="198" y="85"/>
                        <a:pt x="198" y="85"/>
                        <a:pt x="198" y="85"/>
                      </a:cubicBezTo>
                      <a:cubicBezTo>
                        <a:pt x="198" y="85"/>
                        <a:pt x="94" y="0"/>
                        <a:pt x="0" y="33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</p:grpSp>
          <p:sp>
            <p:nvSpPr>
              <p:cNvPr id="52" name="Oval 252">
                <a:extLst>
                  <a:ext uri="{FF2B5EF4-FFF2-40B4-BE49-F238E27FC236}">
                    <a16:creationId xmlns:a16="http://schemas.microsoft.com/office/drawing/2014/main" id="{6310407D-C04F-432D-93E8-392968784A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6584" y="1701640"/>
                <a:ext cx="182525" cy="181922"/>
              </a:xfrm>
              <a:prstGeom prst="ellipse">
                <a:avLst/>
              </a:prstGeom>
              <a:solidFill>
                <a:schemeClr val="accent3">
                  <a:lumMod val="40000"/>
                  <a:lumOff val="6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grpSp>
            <p:nvGrpSpPr>
              <p:cNvPr id="12718" name="Group 12717">
                <a:extLst>
                  <a:ext uri="{FF2B5EF4-FFF2-40B4-BE49-F238E27FC236}">
                    <a16:creationId xmlns:a16="http://schemas.microsoft.com/office/drawing/2014/main" id="{C7E67F44-38D7-4E97-8870-B5505C289521}"/>
                  </a:ext>
                </a:extLst>
              </p:cNvPr>
              <p:cNvGrpSpPr/>
              <p:nvPr/>
            </p:nvGrpSpPr>
            <p:grpSpPr>
              <a:xfrm>
                <a:off x="2762272" y="5139192"/>
                <a:ext cx="690342" cy="1086716"/>
                <a:chOff x="2724020" y="5012990"/>
                <a:chExt cx="690342" cy="1086716"/>
              </a:xfrm>
            </p:grpSpPr>
            <p:sp>
              <p:nvSpPr>
                <p:cNvPr id="53" name="Freeform 253">
                  <a:extLst>
                    <a:ext uri="{FF2B5EF4-FFF2-40B4-BE49-F238E27FC236}">
                      <a16:creationId xmlns:a16="http://schemas.microsoft.com/office/drawing/2014/main" id="{D0903C28-C96B-43B3-A06F-2522EFBE3D7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24020" y="5012990"/>
                  <a:ext cx="432518" cy="877083"/>
                </a:xfrm>
                <a:custGeom>
                  <a:avLst/>
                  <a:gdLst>
                    <a:gd name="T0" fmla="*/ 331 w 380"/>
                    <a:gd name="T1" fmla="*/ 740 h 770"/>
                    <a:gd name="T2" fmla="*/ 305 w 380"/>
                    <a:gd name="T3" fmla="*/ 765 h 770"/>
                    <a:gd name="T4" fmla="*/ 295 w 380"/>
                    <a:gd name="T5" fmla="*/ 768 h 770"/>
                    <a:gd name="T6" fmla="*/ 279 w 380"/>
                    <a:gd name="T7" fmla="*/ 770 h 770"/>
                    <a:gd name="T8" fmla="*/ 30 w 380"/>
                    <a:gd name="T9" fmla="*/ 268 h 770"/>
                    <a:gd name="T10" fmla="*/ 7 w 380"/>
                    <a:gd name="T11" fmla="*/ 67 h 770"/>
                    <a:gd name="T12" fmla="*/ 18 w 380"/>
                    <a:gd name="T13" fmla="*/ 27 h 770"/>
                    <a:gd name="T14" fmla="*/ 32 w 380"/>
                    <a:gd name="T15" fmla="*/ 10 h 770"/>
                    <a:gd name="T16" fmla="*/ 41 w 380"/>
                    <a:gd name="T17" fmla="*/ 5 h 770"/>
                    <a:gd name="T18" fmla="*/ 50 w 380"/>
                    <a:gd name="T19" fmla="*/ 2 h 770"/>
                    <a:gd name="T20" fmla="*/ 86 w 380"/>
                    <a:gd name="T21" fmla="*/ 9 h 770"/>
                    <a:gd name="T22" fmla="*/ 343 w 380"/>
                    <a:gd name="T23" fmla="*/ 324 h 770"/>
                    <a:gd name="T24" fmla="*/ 331 w 380"/>
                    <a:gd name="T25" fmla="*/ 740 h 7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80" h="770">
                      <a:moveTo>
                        <a:pt x="331" y="740"/>
                      </a:moveTo>
                      <a:cubicBezTo>
                        <a:pt x="328" y="751"/>
                        <a:pt x="317" y="760"/>
                        <a:pt x="305" y="765"/>
                      </a:cubicBezTo>
                      <a:cubicBezTo>
                        <a:pt x="302" y="766"/>
                        <a:pt x="298" y="767"/>
                        <a:pt x="295" y="768"/>
                      </a:cubicBezTo>
                      <a:cubicBezTo>
                        <a:pt x="289" y="770"/>
                        <a:pt x="284" y="770"/>
                        <a:pt x="279" y="770"/>
                      </a:cubicBezTo>
                      <a:cubicBezTo>
                        <a:pt x="164" y="621"/>
                        <a:pt x="79" y="450"/>
                        <a:pt x="30" y="268"/>
                      </a:cubicBezTo>
                      <a:cubicBezTo>
                        <a:pt x="13" y="202"/>
                        <a:pt x="0" y="134"/>
                        <a:pt x="7" y="67"/>
                      </a:cubicBezTo>
                      <a:cubicBezTo>
                        <a:pt x="9" y="53"/>
                        <a:pt x="11" y="39"/>
                        <a:pt x="18" y="27"/>
                      </a:cubicBezTo>
                      <a:cubicBezTo>
                        <a:pt x="22" y="20"/>
                        <a:pt x="26" y="14"/>
                        <a:pt x="32" y="10"/>
                      </a:cubicBezTo>
                      <a:cubicBezTo>
                        <a:pt x="35" y="8"/>
                        <a:pt x="38" y="6"/>
                        <a:pt x="41" y="5"/>
                      </a:cubicBezTo>
                      <a:cubicBezTo>
                        <a:pt x="44" y="3"/>
                        <a:pt x="47" y="2"/>
                        <a:pt x="50" y="2"/>
                      </a:cubicBezTo>
                      <a:cubicBezTo>
                        <a:pt x="62" y="0"/>
                        <a:pt x="74" y="4"/>
                        <a:pt x="86" y="9"/>
                      </a:cubicBezTo>
                      <a:cubicBezTo>
                        <a:pt x="215" y="65"/>
                        <a:pt x="306" y="189"/>
                        <a:pt x="343" y="324"/>
                      </a:cubicBezTo>
                      <a:cubicBezTo>
                        <a:pt x="380" y="460"/>
                        <a:pt x="368" y="605"/>
                        <a:pt x="331" y="74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54" name="Freeform 254">
                  <a:extLst>
                    <a:ext uri="{FF2B5EF4-FFF2-40B4-BE49-F238E27FC236}">
                      <a16:creationId xmlns:a16="http://schemas.microsoft.com/office/drawing/2014/main" id="{9E4A1D96-9DF0-419C-8A32-5D6618EB146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81247" y="5073230"/>
                  <a:ext cx="306015" cy="801784"/>
                </a:xfrm>
                <a:custGeom>
                  <a:avLst/>
                  <a:gdLst>
                    <a:gd name="T0" fmla="*/ 265 w 269"/>
                    <a:gd name="T1" fmla="*/ 701 h 704"/>
                    <a:gd name="T2" fmla="*/ 243 w 269"/>
                    <a:gd name="T3" fmla="*/ 555 h 704"/>
                    <a:gd name="T4" fmla="*/ 206 w 269"/>
                    <a:gd name="T5" fmla="*/ 413 h 704"/>
                    <a:gd name="T6" fmla="*/ 155 w 269"/>
                    <a:gd name="T7" fmla="*/ 275 h 704"/>
                    <a:gd name="T8" fmla="*/ 90 w 269"/>
                    <a:gd name="T9" fmla="*/ 143 h 704"/>
                    <a:gd name="T10" fmla="*/ 12 w 269"/>
                    <a:gd name="T11" fmla="*/ 19 h 704"/>
                    <a:gd name="T12" fmla="*/ 2 w 269"/>
                    <a:gd name="T13" fmla="*/ 4 h 704"/>
                    <a:gd name="T14" fmla="*/ 5 w 269"/>
                    <a:gd name="T15" fmla="*/ 2 h 704"/>
                    <a:gd name="T16" fmla="*/ 85 w 269"/>
                    <a:gd name="T17" fmla="*/ 126 h 704"/>
                    <a:gd name="T18" fmla="*/ 152 w 269"/>
                    <a:gd name="T19" fmla="*/ 258 h 704"/>
                    <a:gd name="T20" fmla="*/ 204 w 269"/>
                    <a:gd name="T21" fmla="*/ 395 h 704"/>
                    <a:gd name="T22" fmla="*/ 243 w 269"/>
                    <a:gd name="T23" fmla="*/ 538 h 704"/>
                    <a:gd name="T24" fmla="*/ 267 w 269"/>
                    <a:gd name="T25" fmla="*/ 683 h 704"/>
                    <a:gd name="T26" fmla="*/ 269 w 269"/>
                    <a:gd name="T27" fmla="*/ 701 h 704"/>
                    <a:gd name="T28" fmla="*/ 265 w 269"/>
                    <a:gd name="T29" fmla="*/ 701 h 70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269" h="704">
                      <a:moveTo>
                        <a:pt x="265" y="701"/>
                      </a:moveTo>
                      <a:cubicBezTo>
                        <a:pt x="260" y="652"/>
                        <a:pt x="252" y="604"/>
                        <a:pt x="243" y="555"/>
                      </a:cubicBezTo>
                      <a:cubicBezTo>
                        <a:pt x="233" y="507"/>
                        <a:pt x="220" y="460"/>
                        <a:pt x="206" y="413"/>
                      </a:cubicBezTo>
                      <a:cubicBezTo>
                        <a:pt x="191" y="366"/>
                        <a:pt x="174" y="320"/>
                        <a:pt x="155" y="275"/>
                      </a:cubicBezTo>
                      <a:cubicBezTo>
                        <a:pt x="135" y="230"/>
                        <a:pt x="114" y="186"/>
                        <a:pt x="90" y="143"/>
                      </a:cubicBezTo>
                      <a:cubicBezTo>
                        <a:pt x="66" y="101"/>
                        <a:pt x="40" y="59"/>
                        <a:pt x="12" y="19"/>
                      </a:cubicBezTo>
                      <a:cubicBezTo>
                        <a:pt x="9" y="14"/>
                        <a:pt x="5" y="9"/>
                        <a:pt x="2" y="4"/>
                      </a:cubicBezTo>
                      <a:cubicBezTo>
                        <a:pt x="0" y="2"/>
                        <a:pt x="4" y="0"/>
                        <a:pt x="5" y="2"/>
                      </a:cubicBezTo>
                      <a:cubicBezTo>
                        <a:pt x="34" y="42"/>
                        <a:pt x="60" y="84"/>
                        <a:pt x="85" y="126"/>
                      </a:cubicBezTo>
                      <a:cubicBezTo>
                        <a:pt x="109" y="169"/>
                        <a:pt x="132" y="213"/>
                        <a:pt x="152" y="258"/>
                      </a:cubicBezTo>
                      <a:cubicBezTo>
                        <a:pt x="171" y="303"/>
                        <a:pt x="189" y="349"/>
                        <a:pt x="204" y="395"/>
                      </a:cubicBezTo>
                      <a:cubicBezTo>
                        <a:pt x="220" y="442"/>
                        <a:pt x="233" y="490"/>
                        <a:pt x="243" y="538"/>
                      </a:cubicBezTo>
                      <a:cubicBezTo>
                        <a:pt x="253" y="586"/>
                        <a:pt x="261" y="635"/>
                        <a:pt x="267" y="683"/>
                      </a:cubicBezTo>
                      <a:cubicBezTo>
                        <a:pt x="267" y="689"/>
                        <a:pt x="268" y="695"/>
                        <a:pt x="269" y="701"/>
                      </a:cubicBezTo>
                      <a:cubicBezTo>
                        <a:pt x="269" y="704"/>
                        <a:pt x="265" y="704"/>
                        <a:pt x="265" y="701"/>
                      </a:cubicBezTo>
                      <a:close/>
                    </a:path>
                  </a:pathLst>
                </a:custGeom>
                <a:solidFill>
                  <a:srgbClr val="FFFDF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55" name="Freeform 255">
                  <a:extLst>
                    <a:ext uri="{FF2B5EF4-FFF2-40B4-BE49-F238E27FC236}">
                      <a16:creationId xmlns:a16="http://schemas.microsoft.com/office/drawing/2014/main" id="{E4C62682-8B13-4931-9557-EC2CC8EAC77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27631" y="5258766"/>
                  <a:ext cx="174091" cy="103611"/>
                </a:xfrm>
                <a:custGeom>
                  <a:avLst/>
                  <a:gdLst>
                    <a:gd name="T0" fmla="*/ 152 w 153"/>
                    <a:gd name="T1" fmla="*/ 4 h 91"/>
                    <a:gd name="T2" fmla="*/ 107 w 153"/>
                    <a:gd name="T3" fmla="*/ 89 h 91"/>
                    <a:gd name="T4" fmla="*/ 105 w 153"/>
                    <a:gd name="T5" fmla="*/ 90 h 91"/>
                    <a:gd name="T6" fmla="*/ 2 w 153"/>
                    <a:gd name="T7" fmla="*/ 64 h 91"/>
                    <a:gd name="T8" fmla="*/ 3 w 153"/>
                    <a:gd name="T9" fmla="*/ 60 h 91"/>
                    <a:gd name="T10" fmla="*/ 106 w 153"/>
                    <a:gd name="T11" fmla="*/ 87 h 91"/>
                    <a:gd name="T12" fmla="*/ 104 w 153"/>
                    <a:gd name="T13" fmla="*/ 87 h 91"/>
                    <a:gd name="T14" fmla="*/ 149 w 153"/>
                    <a:gd name="T15" fmla="*/ 2 h 91"/>
                    <a:gd name="T16" fmla="*/ 152 w 153"/>
                    <a:gd name="T17" fmla="*/ 4 h 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53" h="91">
                      <a:moveTo>
                        <a:pt x="152" y="4"/>
                      </a:moveTo>
                      <a:cubicBezTo>
                        <a:pt x="137" y="32"/>
                        <a:pt x="122" y="61"/>
                        <a:pt x="107" y="89"/>
                      </a:cubicBezTo>
                      <a:cubicBezTo>
                        <a:pt x="107" y="90"/>
                        <a:pt x="106" y="91"/>
                        <a:pt x="105" y="90"/>
                      </a:cubicBezTo>
                      <a:cubicBezTo>
                        <a:pt x="71" y="82"/>
                        <a:pt x="36" y="73"/>
                        <a:pt x="2" y="64"/>
                      </a:cubicBezTo>
                      <a:cubicBezTo>
                        <a:pt x="0" y="63"/>
                        <a:pt x="1" y="60"/>
                        <a:pt x="3" y="60"/>
                      </a:cubicBezTo>
                      <a:cubicBezTo>
                        <a:pt x="37" y="69"/>
                        <a:pt x="72" y="78"/>
                        <a:pt x="106" y="87"/>
                      </a:cubicBezTo>
                      <a:cubicBezTo>
                        <a:pt x="105" y="87"/>
                        <a:pt x="105" y="87"/>
                        <a:pt x="104" y="87"/>
                      </a:cubicBezTo>
                      <a:cubicBezTo>
                        <a:pt x="119" y="59"/>
                        <a:pt x="134" y="30"/>
                        <a:pt x="149" y="2"/>
                      </a:cubicBezTo>
                      <a:cubicBezTo>
                        <a:pt x="150" y="0"/>
                        <a:pt x="153" y="2"/>
                        <a:pt x="152" y="4"/>
                      </a:cubicBezTo>
                      <a:close/>
                    </a:path>
                  </a:pathLst>
                </a:custGeom>
                <a:solidFill>
                  <a:srgbClr val="FFFDF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56" name="Freeform 256">
                  <a:extLst>
                    <a:ext uri="{FF2B5EF4-FFF2-40B4-BE49-F238E27FC236}">
                      <a16:creationId xmlns:a16="http://schemas.microsoft.com/office/drawing/2014/main" id="{B2FC1387-272E-4041-BE55-AD3661ACF82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47507" y="5512976"/>
                  <a:ext cx="134333" cy="83130"/>
                </a:xfrm>
                <a:custGeom>
                  <a:avLst/>
                  <a:gdLst>
                    <a:gd name="T0" fmla="*/ 117 w 118"/>
                    <a:gd name="T1" fmla="*/ 4 h 73"/>
                    <a:gd name="T2" fmla="*/ 89 w 118"/>
                    <a:gd name="T3" fmla="*/ 61 h 73"/>
                    <a:gd name="T4" fmla="*/ 70 w 118"/>
                    <a:gd name="T5" fmla="*/ 72 h 73"/>
                    <a:gd name="T6" fmla="*/ 55 w 118"/>
                    <a:gd name="T7" fmla="*/ 66 h 73"/>
                    <a:gd name="T8" fmla="*/ 39 w 118"/>
                    <a:gd name="T9" fmla="*/ 60 h 73"/>
                    <a:gd name="T10" fmla="*/ 2 w 118"/>
                    <a:gd name="T11" fmla="*/ 46 h 73"/>
                    <a:gd name="T12" fmla="*/ 3 w 118"/>
                    <a:gd name="T13" fmla="*/ 42 h 73"/>
                    <a:gd name="T14" fmla="*/ 42 w 118"/>
                    <a:gd name="T15" fmla="*/ 57 h 73"/>
                    <a:gd name="T16" fmla="*/ 60 w 118"/>
                    <a:gd name="T17" fmla="*/ 64 h 73"/>
                    <a:gd name="T18" fmla="*/ 78 w 118"/>
                    <a:gd name="T19" fmla="*/ 67 h 73"/>
                    <a:gd name="T20" fmla="*/ 88 w 118"/>
                    <a:gd name="T21" fmla="*/ 55 h 73"/>
                    <a:gd name="T22" fmla="*/ 96 w 118"/>
                    <a:gd name="T23" fmla="*/ 38 h 73"/>
                    <a:gd name="T24" fmla="*/ 113 w 118"/>
                    <a:gd name="T25" fmla="*/ 3 h 73"/>
                    <a:gd name="T26" fmla="*/ 117 w 118"/>
                    <a:gd name="T27" fmla="*/ 4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18" h="73">
                      <a:moveTo>
                        <a:pt x="117" y="4"/>
                      </a:moveTo>
                      <a:cubicBezTo>
                        <a:pt x="109" y="23"/>
                        <a:pt x="100" y="43"/>
                        <a:pt x="89" y="61"/>
                      </a:cubicBezTo>
                      <a:cubicBezTo>
                        <a:pt x="85" y="68"/>
                        <a:pt x="79" y="73"/>
                        <a:pt x="70" y="72"/>
                      </a:cubicBezTo>
                      <a:cubicBezTo>
                        <a:pt x="65" y="71"/>
                        <a:pt x="60" y="68"/>
                        <a:pt x="55" y="66"/>
                      </a:cubicBezTo>
                      <a:cubicBezTo>
                        <a:pt x="49" y="64"/>
                        <a:pt x="44" y="62"/>
                        <a:pt x="39" y="60"/>
                      </a:cubicBezTo>
                      <a:cubicBezTo>
                        <a:pt x="27" y="55"/>
                        <a:pt x="15" y="51"/>
                        <a:pt x="2" y="46"/>
                      </a:cubicBezTo>
                      <a:cubicBezTo>
                        <a:pt x="0" y="45"/>
                        <a:pt x="1" y="41"/>
                        <a:pt x="3" y="42"/>
                      </a:cubicBezTo>
                      <a:cubicBezTo>
                        <a:pt x="16" y="47"/>
                        <a:pt x="29" y="52"/>
                        <a:pt x="42" y="57"/>
                      </a:cubicBezTo>
                      <a:cubicBezTo>
                        <a:pt x="48" y="59"/>
                        <a:pt x="54" y="62"/>
                        <a:pt x="60" y="64"/>
                      </a:cubicBezTo>
                      <a:cubicBezTo>
                        <a:pt x="65" y="66"/>
                        <a:pt x="72" y="70"/>
                        <a:pt x="78" y="67"/>
                      </a:cubicBezTo>
                      <a:cubicBezTo>
                        <a:pt x="83" y="65"/>
                        <a:pt x="85" y="59"/>
                        <a:pt x="88" y="55"/>
                      </a:cubicBezTo>
                      <a:cubicBezTo>
                        <a:pt x="91" y="49"/>
                        <a:pt x="94" y="44"/>
                        <a:pt x="96" y="38"/>
                      </a:cubicBezTo>
                      <a:cubicBezTo>
                        <a:pt x="102" y="27"/>
                        <a:pt x="108" y="15"/>
                        <a:pt x="113" y="3"/>
                      </a:cubicBezTo>
                      <a:cubicBezTo>
                        <a:pt x="114" y="0"/>
                        <a:pt x="118" y="1"/>
                        <a:pt x="117" y="4"/>
                      </a:cubicBezTo>
                      <a:close/>
                    </a:path>
                  </a:pathLst>
                </a:custGeom>
                <a:solidFill>
                  <a:srgbClr val="FFFDF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57" name="Freeform 257">
                  <a:extLst>
                    <a:ext uri="{FF2B5EF4-FFF2-40B4-BE49-F238E27FC236}">
                      <a16:creationId xmlns:a16="http://schemas.microsoft.com/office/drawing/2014/main" id="{82FBD847-3A9E-4A32-BB65-39D71169FF7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11963" y="5705139"/>
                  <a:ext cx="98190" cy="72889"/>
                </a:xfrm>
                <a:custGeom>
                  <a:avLst/>
                  <a:gdLst>
                    <a:gd name="T0" fmla="*/ 84 w 86"/>
                    <a:gd name="T1" fmla="*/ 4 h 64"/>
                    <a:gd name="T2" fmla="*/ 57 w 86"/>
                    <a:gd name="T3" fmla="*/ 62 h 64"/>
                    <a:gd name="T4" fmla="*/ 55 w 86"/>
                    <a:gd name="T5" fmla="*/ 63 h 64"/>
                    <a:gd name="T6" fmla="*/ 2 w 86"/>
                    <a:gd name="T7" fmla="*/ 29 h 64"/>
                    <a:gd name="T8" fmla="*/ 4 w 86"/>
                    <a:gd name="T9" fmla="*/ 25 h 64"/>
                    <a:gd name="T10" fmla="*/ 57 w 86"/>
                    <a:gd name="T11" fmla="*/ 60 h 64"/>
                    <a:gd name="T12" fmla="*/ 54 w 86"/>
                    <a:gd name="T13" fmla="*/ 60 h 64"/>
                    <a:gd name="T14" fmla="*/ 81 w 86"/>
                    <a:gd name="T15" fmla="*/ 2 h 64"/>
                    <a:gd name="T16" fmla="*/ 84 w 86"/>
                    <a:gd name="T17" fmla="*/ 4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86" h="64">
                      <a:moveTo>
                        <a:pt x="84" y="4"/>
                      </a:moveTo>
                      <a:cubicBezTo>
                        <a:pt x="75" y="24"/>
                        <a:pt x="66" y="43"/>
                        <a:pt x="57" y="62"/>
                      </a:cubicBezTo>
                      <a:cubicBezTo>
                        <a:pt x="57" y="63"/>
                        <a:pt x="56" y="64"/>
                        <a:pt x="55" y="63"/>
                      </a:cubicBezTo>
                      <a:cubicBezTo>
                        <a:pt x="37" y="52"/>
                        <a:pt x="20" y="40"/>
                        <a:pt x="2" y="29"/>
                      </a:cubicBezTo>
                      <a:cubicBezTo>
                        <a:pt x="0" y="27"/>
                        <a:pt x="2" y="24"/>
                        <a:pt x="4" y="25"/>
                      </a:cubicBezTo>
                      <a:cubicBezTo>
                        <a:pt x="22" y="37"/>
                        <a:pt x="39" y="48"/>
                        <a:pt x="57" y="60"/>
                      </a:cubicBezTo>
                      <a:cubicBezTo>
                        <a:pt x="56" y="60"/>
                        <a:pt x="55" y="60"/>
                        <a:pt x="54" y="60"/>
                      </a:cubicBezTo>
                      <a:cubicBezTo>
                        <a:pt x="63" y="41"/>
                        <a:pt x="72" y="22"/>
                        <a:pt x="81" y="2"/>
                      </a:cubicBezTo>
                      <a:cubicBezTo>
                        <a:pt x="82" y="0"/>
                        <a:pt x="86" y="2"/>
                        <a:pt x="84" y="4"/>
                      </a:cubicBezTo>
                      <a:close/>
                    </a:path>
                  </a:pathLst>
                </a:custGeom>
                <a:solidFill>
                  <a:srgbClr val="FFFDF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58" name="Freeform 258">
                  <a:extLst>
                    <a:ext uri="{FF2B5EF4-FFF2-40B4-BE49-F238E27FC236}">
                      <a16:creationId xmlns:a16="http://schemas.microsoft.com/office/drawing/2014/main" id="{F2441380-58B6-4D51-93ED-7EBE2F8A904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70396" y="5194913"/>
                  <a:ext cx="343966" cy="695161"/>
                </a:xfrm>
                <a:custGeom>
                  <a:avLst/>
                  <a:gdLst>
                    <a:gd name="T0" fmla="*/ 39 w 302"/>
                    <a:gd name="T1" fmla="*/ 586 h 610"/>
                    <a:gd name="T2" fmla="*/ 60 w 302"/>
                    <a:gd name="T3" fmla="*/ 606 h 610"/>
                    <a:gd name="T4" fmla="*/ 68 w 302"/>
                    <a:gd name="T5" fmla="*/ 609 h 610"/>
                    <a:gd name="T6" fmla="*/ 81 w 302"/>
                    <a:gd name="T7" fmla="*/ 610 h 610"/>
                    <a:gd name="T8" fmla="*/ 278 w 302"/>
                    <a:gd name="T9" fmla="*/ 212 h 610"/>
                    <a:gd name="T10" fmla="*/ 296 w 302"/>
                    <a:gd name="T11" fmla="*/ 53 h 610"/>
                    <a:gd name="T12" fmla="*/ 287 w 302"/>
                    <a:gd name="T13" fmla="*/ 21 h 610"/>
                    <a:gd name="T14" fmla="*/ 276 w 302"/>
                    <a:gd name="T15" fmla="*/ 7 h 610"/>
                    <a:gd name="T16" fmla="*/ 269 w 302"/>
                    <a:gd name="T17" fmla="*/ 3 h 610"/>
                    <a:gd name="T18" fmla="*/ 262 w 302"/>
                    <a:gd name="T19" fmla="*/ 1 h 610"/>
                    <a:gd name="T20" fmla="*/ 234 w 302"/>
                    <a:gd name="T21" fmla="*/ 7 h 610"/>
                    <a:gd name="T22" fmla="*/ 30 w 302"/>
                    <a:gd name="T23" fmla="*/ 257 h 610"/>
                    <a:gd name="T24" fmla="*/ 39 w 302"/>
                    <a:gd name="T25" fmla="*/ 586 h 6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02" h="610">
                      <a:moveTo>
                        <a:pt x="39" y="586"/>
                      </a:moveTo>
                      <a:cubicBezTo>
                        <a:pt x="42" y="595"/>
                        <a:pt x="50" y="602"/>
                        <a:pt x="60" y="606"/>
                      </a:cubicBezTo>
                      <a:cubicBezTo>
                        <a:pt x="63" y="607"/>
                        <a:pt x="65" y="608"/>
                        <a:pt x="68" y="609"/>
                      </a:cubicBezTo>
                      <a:cubicBezTo>
                        <a:pt x="72" y="610"/>
                        <a:pt x="77" y="610"/>
                        <a:pt x="81" y="610"/>
                      </a:cubicBezTo>
                      <a:cubicBezTo>
                        <a:pt x="172" y="492"/>
                        <a:pt x="239" y="356"/>
                        <a:pt x="278" y="212"/>
                      </a:cubicBezTo>
                      <a:cubicBezTo>
                        <a:pt x="292" y="160"/>
                        <a:pt x="302" y="106"/>
                        <a:pt x="296" y="53"/>
                      </a:cubicBezTo>
                      <a:cubicBezTo>
                        <a:pt x="295" y="42"/>
                        <a:pt x="293" y="31"/>
                        <a:pt x="287" y="21"/>
                      </a:cubicBezTo>
                      <a:cubicBezTo>
                        <a:pt x="285" y="16"/>
                        <a:pt x="281" y="11"/>
                        <a:pt x="276" y="7"/>
                      </a:cubicBezTo>
                      <a:cubicBezTo>
                        <a:pt x="274" y="6"/>
                        <a:pt x="272" y="4"/>
                        <a:pt x="269" y="3"/>
                      </a:cubicBezTo>
                      <a:cubicBezTo>
                        <a:pt x="267" y="2"/>
                        <a:pt x="265" y="2"/>
                        <a:pt x="262" y="1"/>
                      </a:cubicBezTo>
                      <a:cubicBezTo>
                        <a:pt x="253" y="0"/>
                        <a:pt x="243" y="3"/>
                        <a:pt x="234" y="7"/>
                      </a:cubicBezTo>
                      <a:cubicBezTo>
                        <a:pt x="132" y="51"/>
                        <a:pt x="59" y="150"/>
                        <a:pt x="30" y="257"/>
                      </a:cubicBezTo>
                      <a:cubicBezTo>
                        <a:pt x="0" y="364"/>
                        <a:pt x="10" y="479"/>
                        <a:pt x="39" y="586"/>
                      </a:cubicBezTo>
                      <a:close/>
                    </a:path>
                  </a:pathLst>
                </a:custGeom>
                <a:solidFill>
                  <a:schemeClr val="accent1">
                    <a:lumMod val="40000"/>
                    <a:lumOff val="6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59" name="Freeform 259">
                  <a:extLst>
                    <a:ext uri="{FF2B5EF4-FFF2-40B4-BE49-F238E27FC236}">
                      <a16:creationId xmlns:a16="http://schemas.microsoft.com/office/drawing/2014/main" id="{8FC24487-B36E-42F2-9CAC-96A0E31EECA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40875" y="5252140"/>
                  <a:ext cx="210837" cy="640343"/>
                </a:xfrm>
                <a:custGeom>
                  <a:avLst/>
                  <a:gdLst>
                    <a:gd name="T0" fmla="*/ 184 w 185"/>
                    <a:gd name="T1" fmla="*/ 4 h 562"/>
                    <a:gd name="T2" fmla="*/ 77 w 185"/>
                    <a:gd name="T3" fmla="*/ 208 h 562"/>
                    <a:gd name="T4" fmla="*/ 17 w 185"/>
                    <a:gd name="T5" fmla="*/ 430 h 562"/>
                    <a:gd name="T6" fmla="*/ 4 w 185"/>
                    <a:gd name="T7" fmla="*/ 560 h 562"/>
                    <a:gd name="T8" fmla="*/ 0 w 185"/>
                    <a:gd name="T9" fmla="*/ 560 h 562"/>
                    <a:gd name="T10" fmla="*/ 10 w 185"/>
                    <a:gd name="T11" fmla="*/ 445 h 562"/>
                    <a:gd name="T12" fmla="*/ 33 w 185"/>
                    <a:gd name="T13" fmla="*/ 331 h 562"/>
                    <a:gd name="T14" fmla="*/ 68 w 185"/>
                    <a:gd name="T15" fmla="*/ 220 h 562"/>
                    <a:gd name="T16" fmla="*/ 114 w 185"/>
                    <a:gd name="T17" fmla="*/ 115 h 562"/>
                    <a:gd name="T18" fmla="*/ 172 w 185"/>
                    <a:gd name="T19" fmla="*/ 14 h 562"/>
                    <a:gd name="T20" fmla="*/ 180 w 185"/>
                    <a:gd name="T21" fmla="*/ 2 h 562"/>
                    <a:gd name="T22" fmla="*/ 184 w 185"/>
                    <a:gd name="T23" fmla="*/ 4 h 5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85" h="562">
                      <a:moveTo>
                        <a:pt x="184" y="4"/>
                      </a:moveTo>
                      <a:cubicBezTo>
                        <a:pt x="141" y="68"/>
                        <a:pt x="105" y="136"/>
                        <a:pt x="77" y="208"/>
                      </a:cubicBezTo>
                      <a:cubicBezTo>
                        <a:pt x="49" y="280"/>
                        <a:pt x="29" y="354"/>
                        <a:pt x="17" y="430"/>
                      </a:cubicBezTo>
                      <a:cubicBezTo>
                        <a:pt x="10" y="473"/>
                        <a:pt x="5" y="516"/>
                        <a:pt x="4" y="560"/>
                      </a:cubicBezTo>
                      <a:cubicBezTo>
                        <a:pt x="4" y="562"/>
                        <a:pt x="0" y="562"/>
                        <a:pt x="0" y="560"/>
                      </a:cubicBezTo>
                      <a:cubicBezTo>
                        <a:pt x="1" y="521"/>
                        <a:pt x="5" y="483"/>
                        <a:pt x="10" y="445"/>
                      </a:cubicBezTo>
                      <a:cubicBezTo>
                        <a:pt x="16" y="406"/>
                        <a:pt x="24" y="369"/>
                        <a:pt x="33" y="331"/>
                      </a:cubicBezTo>
                      <a:cubicBezTo>
                        <a:pt x="43" y="294"/>
                        <a:pt x="55" y="257"/>
                        <a:pt x="68" y="220"/>
                      </a:cubicBezTo>
                      <a:cubicBezTo>
                        <a:pt x="82" y="184"/>
                        <a:pt x="97" y="149"/>
                        <a:pt x="114" y="115"/>
                      </a:cubicBezTo>
                      <a:cubicBezTo>
                        <a:pt x="132" y="80"/>
                        <a:pt x="151" y="46"/>
                        <a:pt x="172" y="14"/>
                      </a:cubicBezTo>
                      <a:cubicBezTo>
                        <a:pt x="175" y="10"/>
                        <a:pt x="178" y="6"/>
                        <a:pt x="180" y="2"/>
                      </a:cubicBezTo>
                      <a:cubicBezTo>
                        <a:pt x="182" y="0"/>
                        <a:pt x="185" y="2"/>
                        <a:pt x="184" y="4"/>
                      </a:cubicBezTo>
                      <a:close/>
                    </a:path>
                  </a:pathLst>
                </a:custGeom>
                <a:solidFill>
                  <a:srgbClr val="FFFDF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60" name="Freeform 260">
                  <a:extLst>
                    <a:ext uri="{FF2B5EF4-FFF2-40B4-BE49-F238E27FC236}">
                      <a16:creationId xmlns:a16="http://schemas.microsoft.com/office/drawing/2014/main" id="{AB6F55C4-290D-44FB-AFA0-60C7C2E0D50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86654" y="5257562"/>
                  <a:ext cx="92166" cy="69877"/>
                </a:xfrm>
                <a:custGeom>
                  <a:avLst/>
                  <a:gdLst>
                    <a:gd name="T0" fmla="*/ 78 w 81"/>
                    <a:gd name="T1" fmla="*/ 34 h 61"/>
                    <a:gd name="T2" fmla="*/ 19 w 81"/>
                    <a:gd name="T3" fmla="*/ 60 h 61"/>
                    <a:gd name="T4" fmla="*/ 16 w 81"/>
                    <a:gd name="T5" fmla="*/ 59 h 61"/>
                    <a:gd name="T6" fmla="*/ 1 w 81"/>
                    <a:gd name="T7" fmla="*/ 4 h 61"/>
                    <a:gd name="T8" fmla="*/ 4 w 81"/>
                    <a:gd name="T9" fmla="*/ 2 h 61"/>
                    <a:gd name="T10" fmla="*/ 20 w 81"/>
                    <a:gd name="T11" fmla="*/ 58 h 61"/>
                    <a:gd name="T12" fmla="*/ 17 w 81"/>
                    <a:gd name="T13" fmla="*/ 57 h 61"/>
                    <a:gd name="T14" fmla="*/ 76 w 81"/>
                    <a:gd name="T15" fmla="*/ 31 h 61"/>
                    <a:gd name="T16" fmla="*/ 78 w 81"/>
                    <a:gd name="T17" fmla="*/ 34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81" h="61">
                      <a:moveTo>
                        <a:pt x="78" y="34"/>
                      </a:moveTo>
                      <a:cubicBezTo>
                        <a:pt x="59" y="43"/>
                        <a:pt x="39" y="51"/>
                        <a:pt x="19" y="60"/>
                      </a:cubicBezTo>
                      <a:cubicBezTo>
                        <a:pt x="18" y="61"/>
                        <a:pt x="17" y="60"/>
                        <a:pt x="16" y="59"/>
                      </a:cubicBezTo>
                      <a:cubicBezTo>
                        <a:pt x="11" y="40"/>
                        <a:pt x="6" y="22"/>
                        <a:pt x="1" y="4"/>
                      </a:cubicBezTo>
                      <a:cubicBezTo>
                        <a:pt x="0" y="1"/>
                        <a:pt x="4" y="0"/>
                        <a:pt x="4" y="2"/>
                      </a:cubicBezTo>
                      <a:cubicBezTo>
                        <a:pt x="10" y="21"/>
                        <a:pt x="15" y="39"/>
                        <a:pt x="20" y="58"/>
                      </a:cubicBezTo>
                      <a:cubicBezTo>
                        <a:pt x="19" y="57"/>
                        <a:pt x="18" y="57"/>
                        <a:pt x="17" y="57"/>
                      </a:cubicBezTo>
                      <a:cubicBezTo>
                        <a:pt x="37" y="48"/>
                        <a:pt x="57" y="39"/>
                        <a:pt x="76" y="31"/>
                      </a:cubicBezTo>
                      <a:cubicBezTo>
                        <a:pt x="78" y="29"/>
                        <a:pt x="81" y="33"/>
                        <a:pt x="78" y="34"/>
                      </a:cubicBezTo>
                      <a:close/>
                    </a:path>
                  </a:pathLst>
                </a:custGeom>
                <a:solidFill>
                  <a:srgbClr val="FFFDF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61" name="Freeform 261">
                  <a:extLst>
                    <a:ext uri="{FF2B5EF4-FFF2-40B4-BE49-F238E27FC236}">
                      <a16:creationId xmlns:a16="http://schemas.microsoft.com/office/drawing/2014/main" id="{D4A206F4-FC4B-4CE6-BCF1-E08E5A3ED11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70393" y="5465989"/>
                  <a:ext cx="120478" cy="94576"/>
                </a:xfrm>
                <a:custGeom>
                  <a:avLst/>
                  <a:gdLst>
                    <a:gd name="T0" fmla="*/ 104 w 106"/>
                    <a:gd name="T1" fmla="*/ 41 h 83"/>
                    <a:gd name="T2" fmla="*/ 29 w 106"/>
                    <a:gd name="T3" fmla="*/ 83 h 83"/>
                    <a:gd name="T4" fmla="*/ 27 w 106"/>
                    <a:gd name="T5" fmla="*/ 82 h 83"/>
                    <a:gd name="T6" fmla="*/ 1 w 106"/>
                    <a:gd name="T7" fmla="*/ 3 h 83"/>
                    <a:gd name="T8" fmla="*/ 4 w 106"/>
                    <a:gd name="T9" fmla="*/ 2 h 83"/>
                    <a:gd name="T10" fmla="*/ 30 w 106"/>
                    <a:gd name="T11" fmla="*/ 81 h 83"/>
                    <a:gd name="T12" fmla="*/ 27 w 106"/>
                    <a:gd name="T13" fmla="*/ 79 h 83"/>
                    <a:gd name="T14" fmla="*/ 102 w 106"/>
                    <a:gd name="T15" fmla="*/ 37 h 83"/>
                    <a:gd name="T16" fmla="*/ 104 w 106"/>
                    <a:gd name="T17" fmla="*/ 41 h 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06" h="83">
                      <a:moveTo>
                        <a:pt x="104" y="41"/>
                      </a:moveTo>
                      <a:cubicBezTo>
                        <a:pt x="79" y="55"/>
                        <a:pt x="54" y="69"/>
                        <a:pt x="29" y="83"/>
                      </a:cubicBezTo>
                      <a:cubicBezTo>
                        <a:pt x="28" y="83"/>
                        <a:pt x="27" y="83"/>
                        <a:pt x="27" y="82"/>
                      </a:cubicBezTo>
                      <a:cubicBezTo>
                        <a:pt x="18" y="56"/>
                        <a:pt x="9" y="29"/>
                        <a:pt x="1" y="3"/>
                      </a:cubicBezTo>
                      <a:cubicBezTo>
                        <a:pt x="0" y="1"/>
                        <a:pt x="4" y="0"/>
                        <a:pt x="4" y="2"/>
                      </a:cubicBezTo>
                      <a:cubicBezTo>
                        <a:pt x="13" y="28"/>
                        <a:pt x="22" y="54"/>
                        <a:pt x="30" y="81"/>
                      </a:cubicBezTo>
                      <a:cubicBezTo>
                        <a:pt x="29" y="80"/>
                        <a:pt x="28" y="80"/>
                        <a:pt x="27" y="79"/>
                      </a:cubicBezTo>
                      <a:cubicBezTo>
                        <a:pt x="52" y="65"/>
                        <a:pt x="77" y="51"/>
                        <a:pt x="102" y="37"/>
                      </a:cubicBezTo>
                      <a:cubicBezTo>
                        <a:pt x="104" y="36"/>
                        <a:pt x="106" y="40"/>
                        <a:pt x="104" y="41"/>
                      </a:cubicBezTo>
                      <a:close/>
                    </a:path>
                  </a:pathLst>
                </a:custGeom>
                <a:solidFill>
                  <a:srgbClr val="FFFDF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62" name="Freeform 262">
                  <a:extLst>
                    <a:ext uri="{FF2B5EF4-FFF2-40B4-BE49-F238E27FC236}">
                      <a16:creationId xmlns:a16="http://schemas.microsoft.com/office/drawing/2014/main" id="{1C5E75E7-8F47-42CC-BC5D-7BBA7B2104B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07744" y="5729235"/>
                  <a:ext cx="89756" cy="60239"/>
                </a:xfrm>
                <a:custGeom>
                  <a:avLst/>
                  <a:gdLst>
                    <a:gd name="T0" fmla="*/ 76 w 79"/>
                    <a:gd name="T1" fmla="*/ 26 h 53"/>
                    <a:gd name="T2" fmla="*/ 54 w 79"/>
                    <a:gd name="T3" fmla="*/ 42 h 53"/>
                    <a:gd name="T4" fmla="*/ 36 w 79"/>
                    <a:gd name="T5" fmla="*/ 47 h 53"/>
                    <a:gd name="T6" fmla="*/ 28 w 79"/>
                    <a:gd name="T7" fmla="*/ 38 h 53"/>
                    <a:gd name="T8" fmla="*/ 19 w 79"/>
                    <a:gd name="T9" fmla="*/ 27 h 53"/>
                    <a:gd name="T10" fmla="*/ 2 w 79"/>
                    <a:gd name="T11" fmla="*/ 5 h 53"/>
                    <a:gd name="T12" fmla="*/ 4 w 79"/>
                    <a:gd name="T13" fmla="*/ 2 h 53"/>
                    <a:gd name="T14" fmla="*/ 35 w 79"/>
                    <a:gd name="T15" fmla="*/ 41 h 53"/>
                    <a:gd name="T16" fmla="*/ 44 w 79"/>
                    <a:gd name="T17" fmla="*/ 44 h 53"/>
                    <a:gd name="T18" fmla="*/ 54 w 79"/>
                    <a:gd name="T19" fmla="*/ 37 h 53"/>
                    <a:gd name="T20" fmla="*/ 74 w 79"/>
                    <a:gd name="T21" fmla="*/ 23 h 53"/>
                    <a:gd name="T22" fmla="*/ 76 w 79"/>
                    <a:gd name="T23" fmla="*/ 26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79" h="53">
                      <a:moveTo>
                        <a:pt x="76" y="26"/>
                      </a:moveTo>
                      <a:cubicBezTo>
                        <a:pt x="69" y="32"/>
                        <a:pt x="61" y="37"/>
                        <a:pt x="54" y="42"/>
                      </a:cubicBezTo>
                      <a:cubicBezTo>
                        <a:pt x="49" y="46"/>
                        <a:pt x="42" y="53"/>
                        <a:pt x="36" y="47"/>
                      </a:cubicBezTo>
                      <a:cubicBezTo>
                        <a:pt x="33" y="45"/>
                        <a:pt x="30" y="41"/>
                        <a:pt x="28" y="38"/>
                      </a:cubicBezTo>
                      <a:cubicBezTo>
                        <a:pt x="25" y="34"/>
                        <a:pt x="22" y="31"/>
                        <a:pt x="19" y="27"/>
                      </a:cubicBezTo>
                      <a:cubicBezTo>
                        <a:pt x="13" y="20"/>
                        <a:pt x="7" y="12"/>
                        <a:pt x="2" y="5"/>
                      </a:cubicBezTo>
                      <a:cubicBezTo>
                        <a:pt x="0" y="3"/>
                        <a:pt x="3" y="0"/>
                        <a:pt x="4" y="2"/>
                      </a:cubicBezTo>
                      <a:cubicBezTo>
                        <a:pt x="15" y="15"/>
                        <a:pt x="25" y="28"/>
                        <a:pt x="35" y="41"/>
                      </a:cubicBezTo>
                      <a:cubicBezTo>
                        <a:pt x="38" y="44"/>
                        <a:pt x="40" y="47"/>
                        <a:pt x="44" y="44"/>
                      </a:cubicBezTo>
                      <a:cubicBezTo>
                        <a:pt x="48" y="42"/>
                        <a:pt x="51" y="40"/>
                        <a:pt x="54" y="37"/>
                      </a:cubicBezTo>
                      <a:cubicBezTo>
                        <a:pt x="61" y="33"/>
                        <a:pt x="68" y="28"/>
                        <a:pt x="74" y="23"/>
                      </a:cubicBezTo>
                      <a:cubicBezTo>
                        <a:pt x="77" y="21"/>
                        <a:pt x="79" y="25"/>
                        <a:pt x="76" y="26"/>
                      </a:cubicBezTo>
                      <a:close/>
                    </a:path>
                  </a:pathLst>
                </a:custGeom>
                <a:solidFill>
                  <a:srgbClr val="FFFDF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63" name="Freeform 263">
                  <a:extLst>
                    <a:ext uri="{FF2B5EF4-FFF2-40B4-BE49-F238E27FC236}">
                      <a16:creationId xmlns:a16="http://schemas.microsoft.com/office/drawing/2014/main" id="{1087D4BE-F0BC-4574-B111-6E443E3F866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81244" y="5825015"/>
                  <a:ext cx="414446" cy="274691"/>
                </a:xfrm>
                <a:custGeom>
                  <a:avLst/>
                  <a:gdLst>
                    <a:gd name="T0" fmla="*/ 73 w 364"/>
                    <a:gd name="T1" fmla="*/ 241 h 241"/>
                    <a:gd name="T2" fmla="*/ 292 w 364"/>
                    <a:gd name="T3" fmla="*/ 241 h 241"/>
                    <a:gd name="T4" fmla="*/ 338 w 364"/>
                    <a:gd name="T5" fmla="*/ 202 h 241"/>
                    <a:gd name="T6" fmla="*/ 360 w 364"/>
                    <a:gd name="T7" fmla="*/ 54 h 241"/>
                    <a:gd name="T8" fmla="*/ 314 w 364"/>
                    <a:gd name="T9" fmla="*/ 0 h 241"/>
                    <a:gd name="T10" fmla="*/ 51 w 364"/>
                    <a:gd name="T11" fmla="*/ 0 h 241"/>
                    <a:gd name="T12" fmla="*/ 5 w 364"/>
                    <a:gd name="T13" fmla="*/ 54 h 241"/>
                    <a:gd name="T14" fmla="*/ 27 w 364"/>
                    <a:gd name="T15" fmla="*/ 202 h 241"/>
                    <a:gd name="T16" fmla="*/ 73 w 364"/>
                    <a:gd name="T17" fmla="*/ 241 h 2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64" h="241">
                      <a:moveTo>
                        <a:pt x="73" y="241"/>
                      </a:moveTo>
                      <a:cubicBezTo>
                        <a:pt x="292" y="241"/>
                        <a:pt x="292" y="241"/>
                        <a:pt x="292" y="241"/>
                      </a:cubicBezTo>
                      <a:cubicBezTo>
                        <a:pt x="315" y="241"/>
                        <a:pt x="335" y="224"/>
                        <a:pt x="338" y="202"/>
                      </a:cubicBezTo>
                      <a:cubicBezTo>
                        <a:pt x="360" y="54"/>
                        <a:pt x="360" y="54"/>
                        <a:pt x="360" y="54"/>
                      </a:cubicBezTo>
                      <a:cubicBezTo>
                        <a:pt x="364" y="25"/>
                        <a:pt x="342" y="0"/>
                        <a:pt x="314" y="0"/>
                      </a:cubicBezTo>
                      <a:cubicBezTo>
                        <a:pt x="51" y="0"/>
                        <a:pt x="51" y="0"/>
                        <a:pt x="51" y="0"/>
                      </a:cubicBezTo>
                      <a:cubicBezTo>
                        <a:pt x="22" y="0"/>
                        <a:pt x="0" y="25"/>
                        <a:pt x="5" y="54"/>
                      </a:cubicBezTo>
                      <a:cubicBezTo>
                        <a:pt x="27" y="202"/>
                        <a:pt x="27" y="202"/>
                        <a:pt x="27" y="202"/>
                      </a:cubicBezTo>
                      <a:cubicBezTo>
                        <a:pt x="30" y="224"/>
                        <a:pt x="50" y="241"/>
                        <a:pt x="73" y="241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</p:grpSp>
          <p:grpSp>
            <p:nvGrpSpPr>
              <p:cNvPr id="12715" name="Group 12714">
                <a:extLst>
                  <a:ext uri="{FF2B5EF4-FFF2-40B4-BE49-F238E27FC236}">
                    <a16:creationId xmlns:a16="http://schemas.microsoft.com/office/drawing/2014/main" id="{FC4A6EB0-DAF2-4AAF-A3E8-DB00BA643FC3}"/>
                  </a:ext>
                </a:extLst>
              </p:cNvPr>
              <p:cNvGrpSpPr/>
              <p:nvPr/>
            </p:nvGrpSpPr>
            <p:grpSpPr>
              <a:xfrm>
                <a:off x="224837" y="3539480"/>
                <a:ext cx="1700872" cy="2720404"/>
                <a:chOff x="-5142686" y="-53975"/>
                <a:chExt cx="4359278" cy="6972307"/>
              </a:xfrm>
            </p:grpSpPr>
            <p:sp>
              <p:nvSpPr>
                <p:cNvPr id="5" name="Oval 5">
                  <a:extLst>
                    <a:ext uri="{FF2B5EF4-FFF2-40B4-BE49-F238E27FC236}">
                      <a16:creationId xmlns:a16="http://schemas.microsoft.com/office/drawing/2014/main" id="{7868E3BC-3893-4FAF-9810-1391FBD44B7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-1132658" y="6662745"/>
                  <a:ext cx="244476" cy="239714"/>
                </a:xfrm>
                <a:prstGeom prst="ellipse">
                  <a:avLst/>
                </a:prstGeom>
                <a:solidFill>
                  <a:schemeClr val="accent1">
                    <a:lumMod val="5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2686" name="Oval 6">
                  <a:extLst>
                    <a:ext uri="{FF2B5EF4-FFF2-40B4-BE49-F238E27FC236}">
                      <a16:creationId xmlns:a16="http://schemas.microsoft.com/office/drawing/2014/main" id="{4EB943C4-748D-44FC-BF86-14535F93341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-1961335" y="6662745"/>
                  <a:ext cx="242887" cy="239714"/>
                </a:xfrm>
                <a:prstGeom prst="ellipse">
                  <a:avLst/>
                </a:prstGeom>
                <a:solidFill>
                  <a:schemeClr val="accent1">
                    <a:lumMod val="5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2687" name="Oval 7">
                  <a:extLst>
                    <a:ext uri="{FF2B5EF4-FFF2-40B4-BE49-F238E27FC236}">
                      <a16:creationId xmlns:a16="http://schemas.microsoft.com/office/drawing/2014/main" id="{404E7173-5427-41D5-BA41-9AC9D3A9E15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-2112147" y="6470656"/>
                  <a:ext cx="239714" cy="239714"/>
                </a:xfrm>
                <a:prstGeom prst="ellipse">
                  <a:avLst/>
                </a:prstGeom>
                <a:solidFill>
                  <a:schemeClr val="accent1">
                    <a:lumMod val="5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2688" name="Freeform 8">
                  <a:extLst>
                    <a:ext uri="{FF2B5EF4-FFF2-40B4-BE49-F238E27FC236}">
                      <a16:creationId xmlns:a16="http://schemas.microsoft.com/office/drawing/2014/main" id="{DB870316-B7F4-4E3B-A212-E6C0F50F7AF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088335" y="4530730"/>
                  <a:ext cx="252414" cy="2239964"/>
                </a:xfrm>
                <a:custGeom>
                  <a:avLst/>
                  <a:gdLst>
                    <a:gd name="T0" fmla="*/ 159 w 159"/>
                    <a:gd name="T1" fmla="*/ 234 h 1411"/>
                    <a:gd name="T2" fmla="*/ 159 w 159"/>
                    <a:gd name="T3" fmla="*/ 1411 h 1411"/>
                    <a:gd name="T4" fmla="*/ 0 w 159"/>
                    <a:gd name="T5" fmla="*/ 1281 h 1411"/>
                    <a:gd name="T6" fmla="*/ 0 w 159"/>
                    <a:gd name="T7" fmla="*/ 0 h 1411"/>
                    <a:gd name="T8" fmla="*/ 159 w 159"/>
                    <a:gd name="T9" fmla="*/ 234 h 14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9" h="1411">
                      <a:moveTo>
                        <a:pt x="159" y="234"/>
                      </a:moveTo>
                      <a:lnTo>
                        <a:pt x="159" y="1411"/>
                      </a:lnTo>
                      <a:lnTo>
                        <a:pt x="0" y="1281"/>
                      </a:lnTo>
                      <a:lnTo>
                        <a:pt x="0" y="0"/>
                      </a:lnTo>
                      <a:lnTo>
                        <a:pt x="159" y="234"/>
                      </a:ln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2689" name="Freeform 9">
                  <a:extLst>
                    <a:ext uri="{FF2B5EF4-FFF2-40B4-BE49-F238E27FC236}">
                      <a16:creationId xmlns:a16="http://schemas.microsoft.com/office/drawing/2014/main" id="{6A082E15-F842-4E90-B3CC-AD25D2AE92B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835921" y="4679954"/>
                  <a:ext cx="1052513" cy="2090741"/>
                </a:xfrm>
                <a:custGeom>
                  <a:avLst/>
                  <a:gdLst>
                    <a:gd name="T0" fmla="*/ 350 w 350"/>
                    <a:gd name="T1" fmla="*/ 128 h 696"/>
                    <a:gd name="T2" fmla="*/ 350 w 350"/>
                    <a:gd name="T3" fmla="*/ 604 h 696"/>
                    <a:gd name="T4" fmla="*/ 248 w 350"/>
                    <a:gd name="T5" fmla="*/ 696 h 696"/>
                    <a:gd name="T6" fmla="*/ 0 w 350"/>
                    <a:gd name="T7" fmla="*/ 696 h 696"/>
                    <a:gd name="T8" fmla="*/ 0 w 350"/>
                    <a:gd name="T9" fmla="*/ 74 h 696"/>
                    <a:gd name="T10" fmla="*/ 350 w 350"/>
                    <a:gd name="T11" fmla="*/ 128 h 696"/>
                    <a:gd name="T12" fmla="*/ 350 w 350"/>
                    <a:gd name="T13" fmla="*/ 128 h 6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50" h="696">
                      <a:moveTo>
                        <a:pt x="350" y="128"/>
                      </a:moveTo>
                      <a:cubicBezTo>
                        <a:pt x="350" y="128"/>
                        <a:pt x="350" y="522"/>
                        <a:pt x="350" y="604"/>
                      </a:cubicBezTo>
                      <a:cubicBezTo>
                        <a:pt x="350" y="687"/>
                        <a:pt x="248" y="696"/>
                        <a:pt x="248" y="696"/>
                      </a:cubicBezTo>
                      <a:cubicBezTo>
                        <a:pt x="0" y="696"/>
                        <a:pt x="0" y="696"/>
                        <a:pt x="0" y="696"/>
                      </a:cubicBezTo>
                      <a:cubicBezTo>
                        <a:pt x="0" y="74"/>
                        <a:pt x="0" y="74"/>
                        <a:pt x="0" y="74"/>
                      </a:cubicBezTo>
                      <a:cubicBezTo>
                        <a:pt x="277" y="0"/>
                        <a:pt x="346" y="122"/>
                        <a:pt x="350" y="128"/>
                      </a:cubicBezTo>
                      <a:cubicBezTo>
                        <a:pt x="350" y="128"/>
                        <a:pt x="350" y="128"/>
                        <a:pt x="350" y="128"/>
                      </a:cubicBezTo>
                      <a:close/>
                    </a:path>
                  </a:pathLst>
                </a:custGeom>
                <a:solidFill>
                  <a:schemeClr val="accent1">
                    <a:lumMod val="40000"/>
                    <a:lumOff val="6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2690" name="Freeform 10">
                  <a:extLst>
                    <a:ext uri="{FF2B5EF4-FFF2-40B4-BE49-F238E27FC236}">
                      <a16:creationId xmlns:a16="http://schemas.microsoft.com/office/drawing/2014/main" id="{5FA1DE33-34B0-45CC-BCA5-1DBCEFDA46D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088335" y="4329117"/>
                  <a:ext cx="1304927" cy="735013"/>
                </a:xfrm>
                <a:custGeom>
                  <a:avLst/>
                  <a:gdLst>
                    <a:gd name="T0" fmla="*/ 434 w 434"/>
                    <a:gd name="T1" fmla="*/ 245 h 245"/>
                    <a:gd name="T2" fmla="*/ 84 w 434"/>
                    <a:gd name="T3" fmla="*/ 191 h 245"/>
                    <a:gd name="T4" fmla="*/ 0 w 434"/>
                    <a:gd name="T5" fmla="*/ 67 h 245"/>
                    <a:gd name="T6" fmla="*/ 434 w 434"/>
                    <a:gd name="T7" fmla="*/ 245 h 2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34" h="245">
                      <a:moveTo>
                        <a:pt x="434" y="245"/>
                      </a:moveTo>
                      <a:cubicBezTo>
                        <a:pt x="430" y="239"/>
                        <a:pt x="361" y="117"/>
                        <a:pt x="84" y="191"/>
                      </a:cubicBezTo>
                      <a:cubicBezTo>
                        <a:pt x="0" y="67"/>
                        <a:pt x="0" y="67"/>
                        <a:pt x="0" y="67"/>
                      </a:cubicBezTo>
                      <a:cubicBezTo>
                        <a:pt x="0" y="67"/>
                        <a:pt x="331" y="0"/>
                        <a:pt x="434" y="245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2691" name="Freeform 11">
                  <a:extLst>
                    <a:ext uri="{FF2B5EF4-FFF2-40B4-BE49-F238E27FC236}">
                      <a16:creationId xmlns:a16="http://schemas.microsoft.com/office/drawing/2014/main" id="{43D49DCF-0B52-45FC-8732-812B83A6BD4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155008" y="2532064"/>
                  <a:ext cx="415926" cy="214313"/>
                </a:xfrm>
                <a:custGeom>
                  <a:avLst/>
                  <a:gdLst>
                    <a:gd name="T0" fmla="*/ 2 w 138"/>
                    <a:gd name="T1" fmla="*/ 14 h 71"/>
                    <a:gd name="T2" fmla="*/ 91 w 138"/>
                    <a:gd name="T3" fmla="*/ 3 h 71"/>
                    <a:gd name="T4" fmla="*/ 116 w 138"/>
                    <a:gd name="T5" fmla="*/ 5 h 71"/>
                    <a:gd name="T6" fmla="*/ 128 w 138"/>
                    <a:gd name="T7" fmla="*/ 36 h 71"/>
                    <a:gd name="T8" fmla="*/ 138 w 138"/>
                    <a:gd name="T9" fmla="*/ 67 h 71"/>
                    <a:gd name="T10" fmla="*/ 119 w 138"/>
                    <a:gd name="T11" fmla="*/ 62 h 71"/>
                    <a:gd name="T12" fmla="*/ 103 w 138"/>
                    <a:gd name="T13" fmla="*/ 49 h 71"/>
                    <a:gd name="T14" fmla="*/ 71 w 138"/>
                    <a:gd name="T15" fmla="*/ 55 h 71"/>
                    <a:gd name="T16" fmla="*/ 0 w 138"/>
                    <a:gd name="T17" fmla="*/ 52 h 71"/>
                    <a:gd name="T18" fmla="*/ 2 w 138"/>
                    <a:gd name="T19" fmla="*/ 14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38" h="71">
                      <a:moveTo>
                        <a:pt x="2" y="14"/>
                      </a:moveTo>
                      <a:cubicBezTo>
                        <a:pt x="32" y="10"/>
                        <a:pt x="61" y="7"/>
                        <a:pt x="91" y="3"/>
                      </a:cubicBezTo>
                      <a:cubicBezTo>
                        <a:pt x="99" y="1"/>
                        <a:pt x="108" y="0"/>
                        <a:pt x="116" y="5"/>
                      </a:cubicBezTo>
                      <a:cubicBezTo>
                        <a:pt x="126" y="11"/>
                        <a:pt x="127" y="24"/>
                        <a:pt x="128" y="36"/>
                      </a:cubicBezTo>
                      <a:cubicBezTo>
                        <a:pt x="129" y="47"/>
                        <a:pt x="135" y="57"/>
                        <a:pt x="138" y="67"/>
                      </a:cubicBezTo>
                      <a:cubicBezTo>
                        <a:pt x="132" y="71"/>
                        <a:pt x="124" y="67"/>
                        <a:pt x="119" y="62"/>
                      </a:cubicBezTo>
                      <a:cubicBezTo>
                        <a:pt x="114" y="58"/>
                        <a:pt x="110" y="51"/>
                        <a:pt x="103" y="49"/>
                      </a:cubicBezTo>
                      <a:cubicBezTo>
                        <a:pt x="93" y="45"/>
                        <a:pt x="82" y="51"/>
                        <a:pt x="71" y="55"/>
                      </a:cubicBezTo>
                      <a:cubicBezTo>
                        <a:pt x="49" y="64"/>
                        <a:pt x="22" y="63"/>
                        <a:pt x="0" y="52"/>
                      </a:cubicBezTo>
                      <a:cubicBezTo>
                        <a:pt x="2" y="41"/>
                        <a:pt x="0" y="26"/>
                        <a:pt x="2" y="14"/>
                      </a:cubicBezTo>
                      <a:close/>
                    </a:path>
                  </a:pathLst>
                </a:custGeom>
                <a:solidFill>
                  <a:schemeClr val="tx2">
                    <a:lumMod val="20000"/>
                    <a:lumOff val="8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2692" name="Freeform 12">
                  <a:extLst>
                    <a:ext uri="{FF2B5EF4-FFF2-40B4-BE49-F238E27FC236}">
                      <a16:creationId xmlns:a16="http://schemas.microsoft.com/office/drawing/2014/main" id="{3167DA34-00C6-48F5-9EB1-08F57FB380C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031183" y="2613028"/>
                  <a:ext cx="195262" cy="2224089"/>
                </a:xfrm>
                <a:custGeom>
                  <a:avLst/>
                  <a:gdLst>
                    <a:gd name="T0" fmla="*/ 0 w 65"/>
                    <a:gd name="T1" fmla="*/ 28 h 740"/>
                    <a:gd name="T2" fmla="*/ 0 w 65"/>
                    <a:gd name="T3" fmla="*/ 42 h 740"/>
                    <a:gd name="T4" fmla="*/ 0 w 65"/>
                    <a:gd name="T5" fmla="*/ 665 h 740"/>
                    <a:gd name="T6" fmla="*/ 15 w 65"/>
                    <a:gd name="T7" fmla="*/ 665 h 740"/>
                    <a:gd name="T8" fmla="*/ 15 w 65"/>
                    <a:gd name="T9" fmla="*/ 39 h 740"/>
                    <a:gd name="T10" fmla="*/ 50 w 65"/>
                    <a:gd name="T11" fmla="*/ 39 h 740"/>
                    <a:gd name="T12" fmla="*/ 50 w 65"/>
                    <a:gd name="T13" fmla="*/ 740 h 740"/>
                    <a:gd name="T14" fmla="*/ 65 w 65"/>
                    <a:gd name="T15" fmla="*/ 740 h 740"/>
                    <a:gd name="T16" fmla="*/ 65 w 65"/>
                    <a:gd name="T17" fmla="*/ 42 h 740"/>
                    <a:gd name="T18" fmla="*/ 65 w 65"/>
                    <a:gd name="T19" fmla="*/ 28 h 740"/>
                    <a:gd name="T20" fmla="*/ 0 w 65"/>
                    <a:gd name="T21" fmla="*/ 28 h 7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65" h="740">
                      <a:moveTo>
                        <a:pt x="0" y="28"/>
                      </a:moveTo>
                      <a:cubicBezTo>
                        <a:pt x="0" y="42"/>
                        <a:pt x="0" y="42"/>
                        <a:pt x="0" y="42"/>
                      </a:cubicBezTo>
                      <a:cubicBezTo>
                        <a:pt x="0" y="665"/>
                        <a:pt x="0" y="665"/>
                        <a:pt x="0" y="665"/>
                      </a:cubicBezTo>
                      <a:cubicBezTo>
                        <a:pt x="15" y="665"/>
                        <a:pt x="15" y="665"/>
                        <a:pt x="15" y="665"/>
                      </a:cubicBezTo>
                      <a:cubicBezTo>
                        <a:pt x="15" y="39"/>
                        <a:pt x="15" y="39"/>
                        <a:pt x="15" y="39"/>
                      </a:cubicBezTo>
                      <a:cubicBezTo>
                        <a:pt x="25" y="38"/>
                        <a:pt x="37" y="38"/>
                        <a:pt x="50" y="39"/>
                      </a:cubicBezTo>
                      <a:cubicBezTo>
                        <a:pt x="50" y="740"/>
                        <a:pt x="50" y="740"/>
                        <a:pt x="50" y="740"/>
                      </a:cubicBezTo>
                      <a:cubicBezTo>
                        <a:pt x="65" y="740"/>
                        <a:pt x="65" y="740"/>
                        <a:pt x="65" y="740"/>
                      </a:cubicBezTo>
                      <a:cubicBezTo>
                        <a:pt x="65" y="42"/>
                        <a:pt x="65" y="42"/>
                        <a:pt x="65" y="42"/>
                      </a:cubicBezTo>
                      <a:cubicBezTo>
                        <a:pt x="65" y="28"/>
                        <a:pt x="65" y="28"/>
                        <a:pt x="65" y="28"/>
                      </a:cubicBezTo>
                      <a:cubicBezTo>
                        <a:pt x="65" y="28"/>
                        <a:pt x="32" y="0"/>
                        <a:pt x="0" y="28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2693" name="Freeform 13">
                  <a:extLst>
                    <a:ext uri="{FF2B5EF4-FFF2-40B4-BE49-F238E27FC236}">
                      <a16:creationId xmlns:a16="http://schemas.microsoft.com/office/drawing/2014/main" id="{B6955E3B-4F40-4AA9-B6CD-9D5B37F40C6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877449" y="771526"/>
                  <a:ext cx="812801" cy="1060451"/>
                </a:xfrm>
                <a:custGeom>
                  <a:avLst/>
                  <a:gdLst>
                    <a:gd name="T0" fmla="*/ 258 w 270"/>
                    <a:gd name="T1" fmla="*/ 259 h 353"/>
                    <a:gd name="T2" fmla="*/ 163 w 270"/>
                    <a:gd name="T3" fmla="*/ 345 h 353"/>
                    <a:gd name="T4" fmla="*/ 120 w 270"/>
                    <a:gd name="T5" fmla="*/ 333 h 353"/>
                    <a:gd name="T6" fmla="*/ 49 w 270"/>
                    <a:gd name="T7" fmla="*/ 290 h 353"/>
                    <a:gd name="T8" fmla="*/ 6 w 270"/>
                    <a:gd name="T9" fmla="*/ 174 h 353"/>
                    <a:gd name="T10" fmla="*/ 27 w 270"/>
                    <a:gd name="T11" fmla="*/ 150 h 353"/>
                    <a:gd name="T12" fmla="*/ 62 w 270"/>
                    <a:gd name="T13" fmla="*/ 126 h 353"/>
                    <a:gd name="T14" fmla="*/ 68 w 270"/>
                    <a:gd name="T15" fmla="*/ 104 h 353"/>
                    <a:gd name="T16" fmla="*/ 68 w 270"/>
                    <a:gd name="T17" fmla="*/ 104 h 353"/>
                    <a:gd name="T18" fmla="*/ 75 w 270"/>
                    <a:gd name="T19" fmla="*/ 0 h 353"/>
                    <a:gd name="T20" fmla="*/ 185 w 270"/>
                    <a:gd name="T21" fmla="*/ 41 h 353"/>
                    <a:gd name="T22" fmla="*/ 178 w 270"/>
                    <a:gd name="T23" fmla="*/ 102 h 353"/>
                    <a:gd name="T24" fmla="*/ 180 w 270"/>
                    <a:gd name="T25" fmla="*/ 124 h 353"/>
                    <a:gd name="T26" fmla="*/ 197 w 270"/>
                    <a:gd name="T27" fmla="*/ 134 h 353"/>
                    <a:gd name="T28" fmla="*/ 219 w 270"/>
                    <a:gd name="T29" fmla="*/ 134 h 353"/>
                    <a:gd name="T30" fmla="*/ 258 w 270"/>
                    <a:gd name="T31" fmla="*/ 259 h 3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270" h="353">
                      <a:moveTo>
                        <a:pt x="258" y="259"/>
                      </a:moveTo>
                      <a:cubicBezTo>
                        <a:pt x="246" y="303"/>
                        <a:pt x="208" y="353"/>
                        <a:pt x="163" y="345"/>
                      </a:cubicBezTo>
                      <a:cubicBezTo>
                        <a:pt x="148" y="342"/>
                        <a:pt x="134" y="338"/>
                        <a:pt x="120" y="333"/>
                      </a:cubicBezTo>
                      <a:cubicBezTo>
                        <a:pt x="94" y="323"/>
                        <a:pt x="69" y="309"/>
                        <a:pt x="49" y="290"/>
                      </a:cubicBezTo>
                      <a:cubicBezTo>
                        <a:pt x="19" y="260"/>
                        <a:pt x="0" y="217"/>
                        <a:pt x="6" y="174"/>
                      </a:cubicBezTo>
                      <a:cubicBezTo>
                        <a:pt x="8" y="161"/>
                        <a:pt x="16" y="155"/>
                        <a:pt x="27" y="150"/>
                      </a:cubicBezTo>
                      <a:cubicBezTo>
                        <a:pt x="39" y="144"/>
                        <a:pt x="53" y="140"/>
                        <a:pt x="62" y="126"/>
                      </a:cubicBezTo>
                      <a:cubicBezTo>
                        <a:pt x="66" y="120"/>
                        <a:pt x="67" y="113"/>
                        <a:pt x="68" y="104"/>
                      </a:cubicBezTo>
                      <a:cubicBezTo>
                        <a:pt x="68" y="104"/>
                        <a:pt x="68" y="104"/>
                        <a:pt x="68" y="104"/>
                      </a:cubicBezTo>
                      <a:cubicBezTo>
                        <a:pt x="72" y="71"/>
                        <a:pt x="61" y="24"/>
                        <a:pt x="75" y="0"/>
                      </a:cubicBezTo>
                      <a:cubicBezTo>
                        <a:pt x="102" y="34"/>
                        <a:pt x="143" y="47"/>
                        <a:pt x="185" y="41"/>
                      </a:cubicBezTo>
                      <a:cubicBezTo>
                        <a:pt x="183" y="61"/>
                        <a:pt x="180" y="82"/>
                        <a:pt x="178" y="102"/>
                      </a:cubicBezTo>
                      <a:cubicBezTo>
                        <a:pt x="177" y="109"/>
                        <a:pt x="176" y="117"/>
                        <a:pt x="180" y="124"/>
                      </a:cubicBezTo>
                      <a:cubicBezTo>
                        <a:pt x="183" y="130"/>
                        <a:pt x="190" y="133"/>
                        <a:pt x="197" y="134"/>
                      </a:cubicBezTo>
                      <a:cubicBezTo>
                        <a:pt x="203" y="135"/>
                        <a:pt x="213" y="135"/>
                        <a:pt x="219" y="134"/>
                      </a:cubicBezTo>
                      <a:cubicBezTo>
                        <a:pt x="254" y="164"/>
                        <a:pt x="270" y="215"/>
                        <a:pt x="258" y="259"/>
                      </a:cubicBezTo>
                      <a:close/>
                    </a:path>
                  </a:pathLst>
                </a:custGeom>
                <a:solidFill>
                  <a:schemeClr val="tx2">
                    <a:lumMod val="20000"/>
                    <a:lumOff val="8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2694" name="Oval 14">
                  <a:extLst>
                    <a:ext uri="{FF2B5EF4-FFF2-40B4-BE49-F238E27FC236}">
                      <a16:creationId xmlns:a16="http://schemas.microsoft.com/office/drawing/2014/main" id="{BFE6ADA9-AFCD-4706-9736-A2CF7942B6D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-3713935" y="330201"/>
                  <a:ext cx="531813" cy="676275"/>
                </a:xfrm>
                <a:prstGeom prst="ellipse">
                  <a:avLst/>
                </a:prstGeom>
                <a:solidFill>
                  <a:schemeClr val="tx2">
                    <a:lumMod val="20000"/>
                    <a:lumOff val="8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2695" name="Freeform 15">
                  <a:extLst>
                    <a:ext uri="{FF2B5EF4-FFF2-40B4-BE49-F238E27FC236}">
                      <a16:creationId xmlns:a16="http://schemas.microsoft.com/office/drawing/2014/main" id="{2652568A-3E72-459F-9DEA-0501D7B80DB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801247" y="1084264"/>
                  <a:ext cx="128589" cy="138113"/>
                </a:xfrm>
                <a:custGeom>
                  <a:avLst/>
                  <a:gdLst>
                    <a:gd name="T0" fmla="*/ 43 w 43"/>
                    <a:gd name="T1" fmla="*/ 0 h 46"/>
                    <a:gd name="T2" fmla="*/ 37 w 43"/>
                    <a:gd name="T3" fmla="*/ 22 h 46"/>
                    <a:gd name="T4" fmla="*/ 2 w 43"/>
                    <a:gd name="T5" fmla="*/ 46 h 46"/>
                    <a:gd name="T6" fmla="*/ 0 w 43"/>
                    <a:gd name="T7" fmla="*/ 33 h 46"/>
                    <a:gd name="T8" fmla="*/ 43 w 43"/>
                    <a:gd name="T9" fmla="*/ 0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3" h="46">
                      <a:moveTo>
                        <a:pt x="43" y="0"/>
                      </a:moveTo>
                      <a:cubicBezTo>
                        <a:pt x="42" y="9"/>
                        <a:pt x="41" y="16"/>
                        <a:pt x="37" y="22"/>
                      </a:cubicBezTo>
                      <a:cubicBezTo>
                        <a:pt x="28" y="36"/>
                        <a:pt x="14" y="40"/>
                        <a:pt x="2" y="46"/>
                      </a:cubicBezTo>
                      <a:cubicBezTo>
                        <a:pt x="1" y="42"/>
                        <a:pt x="0" y="38"/>
                        <a:pt x="0" y="33"/>
                      </a:cubicBezTo>
                      <a:cubicBezTo>
                        <a:pt x="1" y="17"/>
                        <a:pt x="26" y="3"/>
                        <a:pt x="43" y="0"/>
                      </a:cubicBezTo>
                      <a:close/>
                    </a:path>
                  </a:pathLst>
                </a:custGeom>
                <a:solidFill>
                  <a:schemeClr val="accent1">
                    <a:lumMod val="5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2696" name="Freeform 16">
                  <a:extLst>
                    <a:ext uri="{FF2B5EF4-FFF2-40B4-BE49-F238E27FC236}">
                      <a16:creationId xmlns:a16="http://schemas.microsoft.com/office/drawing/2014/main" id="{716E7872-4303-4A72-8539-B073B8F414C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321947" y="1077913"/>
                  <a:ext cx="860426" cy="2635253"/>
                </a:xfrm>
                <a:custGeom>
                  <a:avLst/>
                  <a:gdLst>
                    <a:gd name="T0" fmla="*/ 281 w 286"/>
                    <a:gd name="T1" fmla="*/ 581 h 877"/>
                    <a:gd name="T2" fmla="*/ 268 w 286"/>
                    <a:gd name="T3" fmla="*/ 729 h 877"/>
                    <a:gd name="T4" fmla="*/ 266 w 286"/>
                    <a:gd name="T5" fmla="*/ 749 h 877"/>
                    <a:gd name="T6" fmla="*/ 263 w 286"/>
                    <a:gd name="T7" fmla="*/ 877 h 877"/>
                    <a:gd name="T8" fmla="*/ 252 w 286"/>
                    <a:gd name="T9" fmla="*/ 876 h 877"/>
                    <a:gd name="T10" fmla="*/ 234 w 286"/>
                    <a:gd name="T11" fmla="*/ 873 h 877"/>
                    <a:gd name="T12" fmla="*/ 32 w 286"/>
                    <a:gd name="T13" fmla="*/ 846 h 877"/>
                    <a:gd name="T14" fmla="*/ 18 w 286"/>
                    <a:gd name="T15" fmla="*/ 845 h 877"/>
                    <a:gd name="T16" fmla="*/ 0 w 286"/>
                    <a:gd name="T17" fmla="*/ 843 h 877"/>
                    <a:gd name="T18" fmla="*/ 24 w 286"/>
                    <a:gd name="T19" fmla="*/ 627 h 877"/>
                    <a:gd name="T20" fmla="*/ 55 w 286"/>
                    <a:gd name="T21" fmla="*/ 477 h 877"/>
                    <a:gd name="T22" fmla="*/ 58 w 286"/>
                    <a:gd name="T23" fmla="*/ 453 h 877"/>
                    <a:gd name="T24" fmla="*/ 63 w 286"/>
                    <a:gd name="T25" fmla="*/ 337 h 877"/>
                    <a:gd name="T26" fmla="*/ 57 w 286"/>
                    <a:gd name="T27" fmla="*/ 271 h 877"/>
                    <a:gd name="T28" fmla="*/ 50 w 286"/>
                    <a:gd name="T29" fmla="*/ 221 h 877"/>
                    <a:gd name="T30" fmla="*/ 11 w 286"/>
                    <a:gd name="T31" fmla="*/ 88 h 877"/>
                    <a:gd name="T32" fmla="*/ 11 w 286"/>
                    <a:gd name="T33" fmla="*/ 88 h 877"/>
                    <a:gd name="T34" fmla="*/ 103 w 286"/>
                    <a:gd name="T35" fmla="*/ 19 h 877"/>
                    <a:gd name="T36" fmla="*/ 216 w 286"/>
                    <a:gd name="T37" fmla="*/ 2 h 877"/>
                    <a:gd name="T38" fmla="*/ 220 w 286"/>
                    <a:gd name="T39" fmla="*/ 2 h 877"/>
                    <a:gd name="T40" fmla="*/ 216 w 286"/>
                    <a:gd name="T41" fmla="*/ 2 h 877"/>
                    <a:gd name="T42" fmla="*/ 173 w 286"/>
                    <a:gd name="T43" fmla="*/ 35 h 877"/>
                    <a:gd name="T44" fmla="*/ 175 w 286"/>
                    <a:gd name="T45" fmla="*/ 48 h 877"/>
                    <a:gd name="T46" fmla="*/ 194 w 286"/>
                    <a:gd name="T47" fmla="*/ 88 h 877"/>
                    <a:gd name="T48" fmla="*/ 256 w 286"/>
                    <a:gd name="T49" fmla="*/ 190 h 877"/>
                    <a:gd name="T50" fmla="*/ 268 w 286"/>
                    <a:gd name="T51" fmla="*/ 231 h 877"/>
                    <a:gd name="T52" fmla="*/ 268 w 286"/>
                    <a:gd name="T53" fmla="*/ 232 h 877"/>
                    <a:gd name="T54" fmla="*/ 277 w 286"/>
                    <a:gd name="T55" fmla="*/ 317 h 877"/>
                    <a:gd name="T56" fmla="*/ 281 w 286"/>
                    <a:gd name="T57" fmla="*/ 581 h 8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286" h="877">
                      <a:moveTo>
                        <a:pt x="281" y="581"/>
                      </a:moveTo>
                      <a:cubicBezTo>
                        <a:pt x="278" y="630"/>
                        <a:pt x="273" y="680"/>
                        <a:pt x="268" y="729"/>
                      </a:cubicBezTo>
                      <a:cubicBezTo>
                        <a:pt x="268" y="736"/>
                        <a:pt x="267" y="743"/>
                        <a:pt x="266" y="749"/>
                      </a:cubicBezTo>
                      <a:cubicBezTo>
                        <a:pt x="263" y="792"/>
                        <a:pt x="261" y="834"/>
                        <a:pt x="263" y="877"/>
                      </a:cubicBezTo>
                      <a:cubicBezTo>
                        <a:pt x="259" y="876"/>
                        <a:pt x="256" y="876"/>
                        <a:pt x="252" y="876"/>
                      </a:cubicBezTo>
                      <a:cubicBezTo>
                        <a:pt x="246" y="875"/>
                        <a:pt x="240" y="874"/>
                        <a:pt x="234" y="873"/>
                      </a:cubicBezTo>
                      <a:cubicBezTo>
                        <a:pt x="167" y="865"/>
                        <a:pt x="99" y="855"/>
                        <a:pt x="32" y="846"/>
                      </a:cubicBezTo>
                      <a:cubicBezTo>
                        <a:pt x="27" y="846"/>
                        <a:pt x="23" y="845"/>
                        <a:pt x="18" y="845"/>
                      </a:cubicBezTo>
                      <a:cubicBezTo>
                        <a:pt x="12" y="844"/>
                        <a:pt x="6" y="843"/>
                        <a:pt x="0" y="843"/>
                      </a:cubicBezTo>
                      <a:cubicBezTo>
                        <a:pt x="1" y="770"/>
                        <a:pt x="10" y="698"/>
                        <a:pt x="24" y="627"/>
                      </a:cubicBezTo>
                      <a:cubicBezTo>
                        <a:pt x="34" y="577"/>
                        <a:pt x="47" y="527"/>
                        <a:pt x="55" y="477"/>
                      </a:cubicBezTo>
                      <a:cubicBezTo>
                        <a:pt x="56" y="469"/>
                        <a:pt x="57" y="461"/>
                        <a:pt x="58" y="453"/>
                      </a:cubicBezTo>
                      <a:cubicBezTo>
                        <a:pt x="63" y="414"/>
                        <a:pt x="64" y="376"/>
                        <a:pt x="63" y="337"/>
                      </a:cubicBezTo>
                      <a:cubicBezTo>
                        <a:pt x="62" y="315"/>
                        <a:pt x="60" y="293"/>
                        <a:pt x="57" y="271"/>
                      </a:cubicBezTo>
                      <a:cubicBezTo>
                        <a:pt x="55" y="254"/>
                        <a:pt x="53" y="237"/>
                        <a:pt x="50" y="221"/>
                      </a:cubicBezTo>
                      <a:cubicBezTo>
                        <a:pt x="41" y="175"/>
                        <a:pt x="28" y="131"/>
                        <a:pt x="11" y="88"/>
                      </a:cubicBezTo>
                      <a:cubicBezTo>
                        <a:pt x="11" y="88"/>
                        <a:pt x="11" y="88"/>
                        <a:pt x="11" y="88"/>
                      </a:cubicBezTo>
                      <a:cubicBezTo>
                        <a:pt x="13" y="88"/>
                        <a:pt x="70" y="37"/>
                        <a:pt x="103" y="19"/>
                      </a:cubicBezTo>
                      <a:cubicBezTo>
                        <a:pt x="134" y="3"/>
                        <a:pt x="181" y="0"/>
                        <a:pt x="216" y="2"/>
                      </a:cubicBezTo>
                      <a:cubicBezTo>
                        <a:pt x="218" y="2"/>
                        <a:pt x="219" y="2"/>
                        <a:pt x="220" y="2"/>
                      </a:cubicBezTo>
                      <a:cubicBezTo>
                        <a:pt x="219" y="2"/>
                        <a:pt x="218" y="2"/>
                        <a:pt x="216" y="2"/>
                      </a:cubicBezTo>
                      <a:cubicBezTo>
                        <a:pt x="199" y="5"/>
                        <a:pt x="174" y="19"/>
                        <a:pt x="173" y="35"/>
                      </a:cubicBezTo>
                      <a:cubicBezTo>
                        <a:pt x="173" y="40"/>
                        <a:pt x="174" y="44"/>
                        <a:pt x="175" y="48"/>
                      </a:cubicBezTo>
                      <a:cubicBezTo>
                        <a:pt x="178" y="63"/>
                        <a:pt x="186" y="76"/>
                        <a:pt x="194" y="88"/>
                      </a:cubicBezTo>
                      <a:cubicBezTo>
                        <a:pt x="217" y="121"/>
                        <a:pt x="242" y="153"/>
                        <a:pt x="256" y="190"/>
                      </a:cubicBezTo>
                      <a:cubicBezTo>
                        <a:pt x="262" y="204"/>
                        <a:pt x="265" y="217"/>
                        <a:pt x="268" y="231"/>
                      </a:cubicBezTo>
                      <a:cubicBezTo>
                        <a:pt x="268" y="231"/>
                        <a:pt x="268" y="232"/>
                        <a:pt x="268" y="232"/>
                      </a:cubicBezTo>
                      <a:cubicBezTo>
                        <a:pt x="274" y="260"/>
                        <a:pt x="275" y="289"/>
                        <a:pt x="277" y="317"/>
                      </a:cubicBezTo>
                      <a:cubicBezTo>
                        <a:pt x="281" y="405"/>
                        <a:pt x="286" y="493"/>
                        <a:pt x="281" y="581"/>
                      </a:cubicBezTo>
                      <a:close/>
                    </a:path>
                  </a:pathLst>
                </a:custGeom>
                <a:solidFill>
                  <a:schemeClr val="accent1">
                    <a:lumMod val="40000"/>
                    <a:lumOff val="6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2697" name="Freeform 17">
                  <a:extLst>
                    <a:ext uri="{FF2B5EF4-FFF2-40B4-BE49-F238E27FC236}">
                      <a16:creationId xmlns:a16="http://schemas.microsoft.com/office/drawing/2014/main" id="{0D2EB69C-454C-4403-B351-B1DE46FF527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634686" y="1528765"/>
                  <a:ext cx="827090" cy="1090614"/>
                </a:xfrm>
                <a:custGeom>
                  <a:avLst/>
                  <a:gdLst>
                    <a:gd name="T0" fmla="*/ 275 w 275"/>
                    <a:gd name="T1" fmla="*/ 35 h 363"/>
                    <a:gd name="T2" fmla="*/ 199 w 275"/>
                    <a:gd name="T3" fmla="*/ 228 h 363"/>
                    <a:gd name="T4" fmla="*/ 165 w 275"/>
                    <a:gd name="T5" fmla="*/ 297 h 363"/>
                    <a:gd name="T6" fmla="*/ 162 w 275"/>
                    <a:gd name="T7" fmla="*/ 303 h 363"/>
                    <a:gd name="T8" fmla="*/ 114 w 275"/>
                    <a:gd name="T9" fmla="*/ 353 h 363"/>
                    <a:gd name="T10" fmla="*/ 40 w 275"/>
                    <a:gd name="T11" fmla="*/ 334 h 363"/>
                    <a:gd name="T12" fmla="*/ 3 w 275"/>
                    <a:gd name="T13" fmla="*/ 280 h 363"/>
                    <a:gd name="T14" fmla="*/ 1 w 275"/>
                    <a:gd name="T15" fmla="*/ 264 h 363"/>
                    <a:gd name="T16" fmla="*/ 32 w 275"/>
                    <a:gd name="T17" fmla="*/ 223 h 363"/>
                    <a:gd name="T18" fmla="*/ 79 w 275"/>
                    <a:gd name="T19" fmla="*/ 166 h 363"/>
                    <a:gd name="T20" fmla="*/ 128 w 275"/>
                    <a:gd name="T21" fmla="*/ 105 h 363"/>
                    <a:gd name="T22" fmla="*/ 154 w 275"/>
                    <a:gd name="T23" fmla="*/ 71 h 363"/>
                    <a:gd name="T24" fmla="*/ 157 w 275"/>
                    <a:gd name="T25" fmla="*/ 65 h 363"/>
                    <a:gd name="T26" fmla="*/ 161 w 275"/>
                    <a:gd name="T27" fmla="*/ 57 h 363"/>
                    <a:gd name="T28" fmla="*/ 166 w 275"/>
                    <a:gd name="T29" fmla="*/ 1 h 363"/>
                    <a:gd name="T30" fmla="*/ 176 w 275"/>
                    <a:gd name="T31" fmla="*/ 0 h 363"/>
                    <a:gd name="T32" fmla="*/ 268 w 275"/>
                    <a:gd name="T33" fmla="*/ 30 h 363"/>
                    <a:gd name="T34" fmla="*/ 275 w 275"/>
                    <a:gd name="T35" fmla="*/ 35 h 3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275" h="363">
                      <a:moveTo>
                        <a:pt x="275" y="35"/>
                      </a:moveTo>
                      <a:cubicBezTo>
                        <a:pt x="254" y="101"/>
                        <a:pt x="229" y="166"/>
                        <a:pt x="199" y="228"/>
                      </a:cubicBezTo>
                      <a:cubicBezTo>
                        <a:pt x="188" y="251"/>
                        <a:pt x="177" y="275"/>
                        <a:pt x="165" y="297"/>
                      </a:cubicBezTo>
                      <a:cubicBezTo>
                        <a:pt x="164" y="299"/>
                        <a:pt x="163" y="301"/>
                        <a:pt x="162" y="303"/>
                      </a:cubicBezTo>
                      <a:cubicBezTo>
                        <a:pt x="150" y="324"/>
                        <a:pt x="136" y="345"/>
                        <a:pt x="114" y="353"/>
                      </a:cubicBezTo>
                      <a:cubicBezTo>
                        <a:pt x="89" y="363"/>
                        <a:pt x="60" y="352"/>
                        <a:pt x="40" y="334"/>
                      </a:cubicBezTo>
                      <a:cubicBezTo>
                        <a:pt x="24" y="319"/>
                        <a:pt x="11" y="299"/>
                        <a:pt x="3" y="280"/>
                      </a:cubicBezTo>
                      <a:cubicBezTo>
                        <a:pt x="1" y="274"/>
                        <a:pt x="0" y="269"/>
                        <a:pt x="1" y="264"/>
                      </a:cubicBezTo>
                      <a:cubicBezTo>
                        <a:pt x="5" y="249"/>
                        <a:pt x="22" y="236"/>
                        <a:pt x="32" y="223"/>
                      </a:cubicBezTo>
                      <a:cubicBezTo>
                        <a:pt x="48" y="204"/>
                        <a:pt x="63" y="185"/>
                        <a:pt x="79" y="166"/>
                      </a:cubicBezTo>
                      <a:cubicBezTo>
                        <a:pt x="95" y="146"/>
                        <a:pt x="112" y="125"/>
                        <a:pt x="128" y="105"/>
                      </a:cubicBezTo>
                      <a:cubicBezTo>
                        <a:pt x="137" y="94"/>
                        <a:pt x="146" y="83"/>
                        <a:pt x="154" y="71"/>
                      </a:cubicBezTo>
                      <a:cubicBezTo>
                        <a:pt x="155" y="69"/>
                        <a:pt x="156" y="67"/>
                        <a:pt x="157" y="65"/>
                      </a:cubicBezTo>
                      <a:cubicBezTo>
                        <a:pt x="158" y="62"/>
                        <a:pt x="160" y="60"/>
                        <a:pt x="161" y="57"/>
                      </a:cubicBezTo>
                      <a:cubicBezTo>
                        <a:pt x="169" y="40"/>
                        <a:pt x="172" y="19"/>
                        <a:pt x="166" y="1"/>
                      </a:cubicBezTo>
                      <a:cubicBezTo>
                        <a:pt x="169" y="1"/>
                        <a:pt x="172" y="0"/>
                        <a:pt x="176" y="0"/>
                      </a:cubicBezTo>
                      <a:cubicBezTo>
                        <a:pt x="209" y="0"/>
                        <a:pt x="242" y="11"/>
                        <a:pt x="268" y="30"/>
                      </a:cubicBezTo>
                      <a:cubicBezTo>
                        <a:pt x="271" y="32"/>
                        <a:pt x="273" y="34"/>
                        <a:pt x="275" y="35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2698" name="Freeform 18">
                  <a:extLst>
                    <a:ext uri="{FF2B5EF4-FFF2-40B4-BE49-F238E27FC236}">
                      <a16:creationId xmlns:a16="http://schemas.microsoft.com/office/drawing/2014/main" id="{E47A7307-2926-400F-9B65-43DD733E627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120334" y="1285875"/>
                  <a:ext cx="376238" cy="333375"/>
                </a:xfrm>
                <a:custGeom>
                  <a:avLst/>
                  <a:gdLst>
                    <a:gd name="T0" fmla="*/ 117 w 125"/>
                    <a:gd name="T1" fmla="*/ 77 h 111"/>
                    <a:gd name="T2" fmla="*/ 97 w 125"/>
                    <a:gd name="T3" fmla="*/ 111 h 111"/>
                    <a:gd name="T4" fmla="*/ 5 w 125"/>
                    <a:gd name="T5" fmla="*/ 81 h 111"/>
                    <a:gd name="T6" fmla="*/ 0 w 125"/>
                    <a:gd name="T7" fmla="*/ 48 h 111"/>
                    <a:gd name="T8" fmla="*/ 55 w 125"/>
                    <a:gd name="T9" fmla="*/ 5 h 111"/>
                    <a:gd name="T10" fmla="*/ 109 w 125"/>
                    <a:gd name="T11" fmla="*/ 23 h 111"/>
                    <a:gd name="T12" fmla="*/ 117 w 125"/>
                    <a:gd name="T13" fmla="*/ 77 h 1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25" h="111">
                      <a:moveTo>
                        <a:pt x="117" y="77"/>
                      </a:moveTo>
                      <a:cubicBezTo>
                        <a:pt x="111" y="89"/>
                        <a:pt x="101" y="99"/>
                        <a:pt x="97" y="111"/>
                      </a:cubicBezTo>
                      <a:cubicBezTo>
                        <a:pt x="71" y="92"/>
                        <a:pt x="38" y="81"/>
                        <a:pt x="5" y="81"/>
                      </a:cubicBezTo>
                      <a:cubicBezTo>
                        <a:pt x="3" y="70"/>
                        <a:pt x="2" y="59"/>
                        <a:pt x="0" y="48"/>
                      </a:cubicBezTo>
                      <a:cubicBezTo>
                        <a:pt x="24" y="43"/>
                        <a:pt x="45" y="27"/>
                        <a:pt x="55" y="5"/>
                      </a:cubicBezTo>
                      <a:cubicBezTo>
                        <a:pt x="74" y="0"/>
                        <a:pt x="96" y="8"/>
                        <a:pt x="109" y="23"/>
                      </a:cubicBezTo>
                      <a:cubicBezTo>
                        <a:pt x="122" y="38"/>
                        <a:pt x="125" y="60"/>
                        <a:pt x="117" y="77"/>
                      </a:cubicBezTo>
                      <a:close/>
                    </a:path>
                  </a:pathLst>
                </a:custGeom>
                <a:solidFill>
                  <a:schemeClr val="tx2">
                    <a:lumMod val="20000"/>
                    <a:lumOff val="8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2699" name="Freeform 19">
                  <a:extLst>
                    <a:ext uri="{FF2B5EF4-FFF2-40B4-BE49-F238E27FC236}">
                      <a16:creationId xmlns:a16="http://schemas.microsoft.com/office/drawing/2014/main" id="{55DDE5D0-4B76-4230-B0C7-587C0024DCD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631510" y="1343027"/>
                  <a:ext cx="460375" cy="982665"/>
                </a:xfrm>
                <a:custGeom>
                  <a:avLst/>
                  <a:gdLst>
                    <a:gd name="T0" fmla="*/ 153 w 153"/>
                    <a:gd name="T1" fmla="*/ 133 h 327"/>
                    <a:gd name="T2" fmla="*/ 127 w 153"/>
                    <a:gd name="T3" fmla="*/ 167 h 327"/>
                    <a:gd name="T4" fmla="*/ 78 w 153"/>
                    <a:gd name="T5" fmla="*/ 228 h 327"/>
                    <a:gd name="T6" fmla="*/ 31 w 153"/>
                    <a:gd name="T7" fmla="*/ 285 h 327"/>
                    <a:gd name="T8" fmla="*/ 0 w 153"/>
                    <a:gd name="T9" fmla="*/ 326 h 327"/>
                    <a:gd name="T10" fmla="*/ 0 w 153"/>
                    <a:gd name="T11" fmla="*/ 327 h 327"/>
                    <a:gd name="T12" fmla="*/ 24 w 153"/>
                    <a:gd name="T13" fmla="*/ 226 h 327"/>
                    <a:gd name="T14" fmla="*/ 114 w 153"/>
                    <a:gd name="T15" fmla="*/ 0 h 327"/>
                    <a:gd name="T16" fmla="*/ 153 w 153"/>
                    <a:gd name="T17" fmla="*/ 133 h 3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53" h="327">
                      <a:moveTo>
                        <a:pt x="153" y="133"/>
                      </a:moveTo>
                      <a:cubicBezTo>
                        <a:pt x="145" y="145"/>
                        <a:pt x="136" y="156"/>
                        <a:pt x="127" y="167"/>
                      </a:cubicBezTo>
                      <a:cubicBezTo>
                        <a:pt x="111" y="187"/>
                        <a:pt x="94" y="208"/>
                        <a:pt x="78" y="228"/>
                      </a:cubicBezTo>
                      <a:cubicBezTo>
                        <a:pt x="62" y="247"/>
                        <a:pt x="47" y="266"/>
                        <a:pt x="31" y="285"/>
                      </a:cubicBezTo>
                      <a:cubicBezTo>
                        <a:pt x="21" y="298"/>
                        <a:pt x="4" y="311"/>
                        <a:pt x="0" y="326"/>
                      </a:cubicBezTo>
                      <a:cubicBezTo>
                        <a:pt x="0" y="327"/>
                        <a:pt x="0" y="327"/>
                        <a:pt x="0" y="327"/>
                      </a:cubicBezTo>
                      <a:cubicBezTo>
                        <a:pt x="6" y="292"/>
                        <a:pt x="14" y="258"/>
                        <a:pt x="24" y="226"/>
                      </a:cubicBezTo>
                      <a:cubicBezTo>
                        <a:pt x="61" y="99"/>
                        <a:pt x="114" y="0"/>
                        <a:pt x="114" y="0"/>
                      </a:cubicBezTo>
                      <a:cubicBezTo>
                        <a:pt x="131" y="43"/>
                        <a:pt x="144" y="87"/>
                        <a:pt x="153" y="133"/>
                      </a:cubicBezTo>
                      <a:close/>
                    </a:path>
                  </a:pathLst>
                </a:custGeom>
                <a:solidFill>
                  <a:schemeClr val="accent1">
                    <a:lumMod val="40000"/>
                    <a:lumOff val="6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2700" name="Freeform 20">
                  <a:extLst>
                    <a:ext uri="{FF2B5EF4-FFF2-40B4-BE49-F238E27FC236}">
                      <a16:creationId xmlns:a16="http://schemas.microsoft.com/office/drawing/2014/main" id="{53BE9923-A5E0-4322-AE06-C7F54A0A195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521848" y="1171577"/>
                  <a:ext cx="598489" cy="2168527"/>
                </a:xfrm>
                <a:custGeom>
                  <a:avLst/>
                  <a:gdLst>
                    <a:gd name="T0" fmla="*/ 149 w 199"/>
                    <a:gd name="T1" fmla="*/ 413 h 722"/>
                    <a:gd name="T2" fmla="*/ 143 w 199"/>
                    <a:gd name="T3" fmla="*/ 722 h 722"/>
                    <a:gd name="T4" fmla="*/ 142 w 199"/>
                    <a:gd name="T5" fmla="*/ 722 h 722"/>
                    <a:gd name="T6" fmla="*/ 0 w 199"/>
                    <a:gd name="T7" fmla="*/ 718 h 722"/>
                    <a:gd name="T8" fmla="*/ 2 w 199"/>
                    <a:gd name="T9" fmla="*/ 698 h 722"/>
                    <a:gd name="T10" fmla="*/ 15 w 199"/>
                    <a:gd name="T11" fmla="*/ 550 h 722"/>
                    <a:gd name="T12" fmla="*/ 11 w 199"/>
                    <a:gd name="T13" fmla="*/ 286 h 722"/>
                    <a:gd name="T14" fmla="*/ 2 w 199"/>
                    <a:gd name="T15" fmla="*/ 201 h 722"/>
                    <a:gd name="T16" fmla="*/ 115 w 199"/>
                    <a:gd name="T17" fmla="*/ 145 h 722"/>
                    <a:gd name="T18" fmla="*/ 118 w 199"/>
                    <a:gd name="T19" fmla="*/ 139 h 722"/>
                    <a:gd name="T20" fmla="*/ 102 w 199"/>
                    <a:gd name="T21" fmla="*/ 11 h 722"/>
                    <a:gd name="T22" fmla="*/ 90 w 199"/>
                    <a:gd name="T23" fmla="*/ 0 h 722"/>
                    <a:gd name="T24" fmla="*/ 107 w 199"/>
                    <a:gd name="T25" fmla="*/ 1 h 722"/>
                    <a:gd name="T26" fmla="*/ 108 w 199"/>
                    <a:gd name="T27" fmla="*/ 4 h 722"/>
                    <a:gd name="T28" fmla="*/ 184 w 199"/>
                    <a:gd name="T29" fmla="*/ 212 h 722"/>
                    <a:gd name="T30" fmla="*/ 187 w 199"/>
                    <a:gd name="T31" fmla="*/ 222 h 722"/>
                    <a:gd name="T32" fmla="*/ 149 w 199"/>
                    <a:gd name="T33" fmla="*/ 413 h 7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9" h="722">
                      <a:moveTo>
                        <a:pt x="149" y="413"/>
                      </a:moveTo>
                      <a:cubicBezTo>
                        <a:pt x="120" y="514"/>
                        <a:pt x="134" y="600"/>
                        <a:pt x="143" y="722"/>
                      </a:cubicBezTo>
                      <a:cubicBezTo>
                        <a:pt x="143" y="722"/>
                        <a:pt x="142" y="722"/>
                        <a:pt x="142" y="722"/>
                      </a:cubicBezTo>
                      <a:cubicBezTo>
                        <a:pt x="94" y="720"/>
                        <a:pt x="48" y="720"/>
                        <a:pt x="0" y="718"/>
                      </a:cubicBezTo>
                      <a:cubicBezTo>
                        <a:pt x="1" y="712"/>
                        <a:pt x="2" y="705"/>
                        <a:pt x="2" y="698"/>
                      </a:cubicBezTo>
                      <a:cubicBezTo>
                        <a:pt x="7" y="649"/>
                        <a:pt x="12" y="599"/>
                        <a:pt x="15" y="550"/>
                      </a:cubicBezTo>
                      <a:cubicBezTo>
                        <a:pt x="20" y="462"/>
                        <a:pt x="15" y="374"/>
                        <a:pt x="11" y="286"/>
                      </a:cubicBezTo>
                      <a:cubicBezTo>
                        <a:pt x="9" y="258"/>
                        <a:pt x="8" y="229"/>
                        <a:pt x="2" y="201"/>
                      </a:cubicBezTo>
                      <a:cubicBezTo>
                        <a:pt x="46" y="205"/>
                        <a:pt x="93" y="183"/>
                        <a:pt x="115" y="145"/>
                      </a:cubicBezTo>
                      <a:cubicBezTo>
                        <a:pt x="116" y="143"/>
                        <a:pt x="117" y="141"/>
                        <a:pt x="118" y="139"/>
                      </a:cubicBezTo>
                      <a:cubicBezTo>
                        <a:pt x="138" y="98"/>
                        <a:pt x="131" y="46"/>
                        <a:pt x="102" y="11"/>
                      </a:cubicBezTo>
                      <a:cubicBezTo>
                        <a:pt x="98" y="7"/>
                        <a:pt x="94" y="3"/>
                        <a:pt x="90" y="0"/>
                      </a:cubicBezTo>
                      <a:cubicBezTo>
                        <a:pt x="96" y="0"/>
                        <a:pt x="100" y="1"/>
                        <a:pt x="107" y="1"/>
                      </a:cubicBezTo>
                      <a:cubicBezTo>
                        <a:pt x="107" y="2"/>
                        <a:pt x="107" y="3"/>
                        <a:pt x="108" y="4"/>
                      </a:cubicBezTo>
                      <a:cubicBezTo>
                        <a:pt x="140" y="70"/>
                        <a:pt x="165" y="141"/>
                        <a:pt x="184" y="212"/>
                      </a:cubicBezTo>
                      <a:cubicBezTo>
                        <a:pt x="185" y="216"/>
                        <a:pt x="186" y="219"/>
                        <a:pt x="187" y="222"/>
                      </a:cubicBezTo>
                      <a:cubicBezTo>
                        <a:pt x="199" y="285"/>
                        <a:pt x="167" y="351"/>
                        <a:pt x="149" y="413"/>
                      </a:cubicBezTo>
                      <a:close/>
                    </a:path>
                  </a:pathLst>
                </a:custGeom>
                <a:solidFill>
                  <a:schemeClr val="accent1">
                    <a:lumMod val="20000"/>
                    <a:lumOff val="8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2701" name="Freeform 21">
                  <a:extLst>
                    <a:ext uri="{FF2B5EF4-FFF2-40B4-BE49-F238E27FC236}">
                      <a16:creationId xmlns:a16="http://schemas.microsoft.com/office/drawing/2014/main" id="{19BA8366-9AE6-4E29-B3BA-8D7C02C3B34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197997" y="1165226"/>
                  <a:ext cx="392113" cy="723900"/>
                </a:xfrm>
                <a:custGeom>
                  <a:avLst/>
                  <a:gdLst>
                    <a:gd name="T0" fmla="*/ 130 w 130"/>
                    <a:gd name="T1" fmla="*/ 241 h 241"/>
                    <a:gd name="T2" fmla="*/ 79 w 130"/>
                    <a:gd name="T3" fmla="*/ 224 h 241"/>
                    <a:gd name="T4" fmla="*/ 76 w 130"/>
                    <a:gd name="T5" fmla="*/ 214 h 241"/>
                    <a:gd name="T6" fmla="*/ 0 w 130"/>
                    <a:gd name="T7" fmla="*/ 6 h 241"/>
                    <a:gd name="T8" fmla="*/ 39 w 130"/>
                    <a:gd name="T9" fmla="*/ 4 h 241"/>
                    <a:gd name="T10" fmla="*/ 80 w 130"/>
                    <a:gd name="T11" fmla="*/ 24 h 241"/>
                    <a:gd name="T12" fmla="*/ 99 w 130"/>
                    <a:gd name="T13" fmla="*/ 74 h 241"/>
                    <a:gd name="T14" fmla="*/ 130 w 130"/>
                    <a:gd name="T15" fmla="*/ 241 h 2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30" h="241">
                      <a:moveTo>
                        <a:pt x="130" y="241"/>
                      </a:moveTo>
                      <a:cubicBezTo>
                        <a:pt x="112" y="241"/>
                        <a:pt x="94" y="234"/>
                        <a:pt x="79" y="224"/>
                      </a:cubicBezTo>
                      <a:cubicBezTo>
                        <a:pt x="78" y="221"/>
                        <a:pt x="77" y="218"/>
                        <a:pt x="76" y="214"/>
                      </a:cubicBezTo>
                      <a:cubicBezTo>
                        <a:pt x="57" y="143"/>
                        <a:pt x="32" y="72"/>
                        <a:pt x="0" y="6"/>
                      </a:cubicBezTo>
                      <a:cubicBezTo>
                        <a:pt x="10" y="0"/>
                        <a:pt x="27" y="3"/>
                        <a:pt x="39" y="4"/>
                      </a:cubicBezTo>
                      <a:cubicBezTo>
                        <a:pt x="54" y="6"/>
                        <a:pt x="70" y="13"/>
                        <a:pt x="80" y="24"/>
                      </a:cubicBezTo>
                      <a:cubicBezTo>
                        <a:pt x="92" y="38"/>
                        <a:pt x="96" y="56"/>
                        <a:pt x="99" y="74"/>
                      </a:cubicBezTo>
                      <a:cubicBezTo>
                        <a:pt x="109" y="130"/>
                        <a:pt x="120" y="186"/>
                        <a:pt x="130" y="241"/>
                      </a:cubicBezTo>
                      <a:close/>
                    </a:path>
                  </a:pathLst>
                </a:custGeom>
                <a:solidFill>
                  <a:schemeClr val="tx2">
                    <a:lumMod val="20000"/>
                    <a:lumOff val="8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2702" name="Freeform 22">
                  <a:extLst>
                    <a:ext uri="{FF2B5EF4-FFF2-40B4-BE49-F238E27FC236}">
                      <a16:creationId xmlns:a16="http://schemas.microsoft.com/office/drawing/2014/main" id="{D3097CDF-FCB3-43AF-A369-A8C688463C9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374211" y="1063625"/>
                  <a:ext cx="720727" cy="2370140"/>
                </a:xfrm>
                <a:custGeom>
                  <a:avLst/>
                  <a:gdLst>
                    <a:gd name="T0" fmla="*/ 237 w 240"/>
                    <a:gd name="T1" fmla="*/ 317 h 789"/>
                    <a:gd name="T2" fmla="*/ 228 w 240"/>
                    <a:gd name="T3" fmla="*/ 426 h 789"/>
                    <a:gd name="T4" fmla="*/ 213 w 240"/>
                    <a:gd name="T5" fmla="*/ 585 h 789"/>
                    <a:gd name="T6" fmla="*/ 207 w 240"/>
                    <a:gd name="T7" fmla="*/ 652 h 789"/>
                    <a:gd name="T8" fmla="*/ 198 w 240"/>
                    <a:gd name="T9" fmla="*/ 747 h 789"/>
                    <a:gd name="T10" fmla="*/ 180 w 240"/>
                    <a:gd name="T11" fmla="*/ 780 h 789"/>
                    <a:gd name="T12" fmla="*/ 117 w 240"/>
                    <a:gd name="T13" fmla="*/ 759 h 789"/>
                    <a:gd name="T14" fmla="*/ 99 w 240"/>
                    <a:gd name="T15" fmla="*/ 723 h 789"/>
                    <a:gd name="T16" fmla="*/ 67 w 240"/>
                    <a:gd name="T17" fmla="*/ 704 h 789"/>
                    <a:gd name="T18" fmla="*/ 65 w 240"/>
                    <a:gd name="T19" fmla="*/ 538 h 789"/>
                    <a:gd name="T20" fmla="*/ 103 w 240"/>
                    <a:gd name="T21" fmla="*/ 404 h 789"/>
                    <a:gd name="T22" fmla="*/ 150 w 240"/>
                    <a:gd name="T23" fmla="*/ 146 h 789"/>
                    <a:gd name="T24" fmla="*/ 144 w 240"/>
                    <a:gd name="T25" fmla="*/ 72 h 789"/>
                    <a:gd name="T26" fmla="*/ 102 w 240"/>
                    <a:gd name="T27" fmla="*/ 42 h 789"/>
                    <a:gd name="T28" fmla="*/ 62 w 240"/>
                    <a:gd name="T29" fmla="*/ 42 h 789"/>
                    <a:gd name="T30" fmla="*/ 23 w 240"/>
                    <a:gd name="T31" fmla="*/ 36 h 789"/>
                    <a:gd name="T32" fmla="*/ 5 w 240"/>
                    <a:gd name="T33" fmla="*/ 0 h 789"/>
                    <a:gd name="T34" fmla="*/ 189 w 240"/>
                    <a:gd name="T35" fmla="*/ 30 h 789"/>
                    <a:gd name="T36" fmla="*/ 181 w 240"/>
                    <a:gd name="T37" fmla="*/ 142 h 789"/>
                    <a:gd name="T38" fmla="*/ 185 w 240"/>
                    <a:gd name="T39" fmla="*/ 193 h 789"/>
                    <a:gd name="T40" fmla="*/ 216 w 240"/>
                    <a:gd name="T41" fmla="*/ 232 h 789"/>
                    <a:gd name="T42" fmla="*/ 237 w 240"/>
                    <a:gd name="T43" fmla="*/ 317 h 7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240" h="789">
                      <a:moveTo>
                        <a:pt x="237" y="317"/>
                      </a:moveTo>
                      <a:cubicBezTo>
                        <a:pt x="234" y="353"/>
                        <a:pt x="231" y="389"/>
                        <a:pt x="228" y="426"/>
                      </a:cubicBezTo>
                      <a:cubicBezTo>
                        <a:pt x="223" y="479"/>
                        <a:pt x="218" y="532"/>
                        <a:pt x="213" y="585"/>
                      </a:cubicBezTo>
                      <a:cubicBezTo>
                        <a:pt x="211" y="608"/>
                        <a:pt x="209" y="630"/>
                        <a:pt x="207" y="652"/>
                      </a:cubicBezTo>
                      <a:cubicBezTo>
                        <a:pt x="204" y="684"/>
                        <a:pt x="201" y="716"/>
                        <a:pt x="198" y="747"/>
                      </a:cubicBezTo>
                      <a:cubicBezTo>
                        <a:pt x="197" y="761"/>
                        <a:pt x="193" y="775"/>
                        <a:pt x="180" y="780"/>
                      </a:cubicBezTo>
                      <a:cubicBezTo>
                        <a:pt x="158" y="789"/>
                        <a:pt x="130" y="780"/>
                        <a:pt x="117" y="759"/>
                      </a:cubicBezTo>
                      <a:cubicBezTo>
                        <a:pt x="109" y="748"/>
                        <a:pt x="107" y="734"/>
                        <a:pt x="99" y="723"/>
                      </a:cubicBezTo>
                      <a:cubicBezTo>
                        <a:pt x="90" y="711"/>
                        <a:pt x="81" y="704"/>
                        <a:pt x="67" y="704"/>
                      </a:cubicBezTo>
                      <a:cubicBezTo>
                        <a:pt x="55" y="649"/>
                        <a:pt x="54" y="593"/>
                        <a:pt x="65" y="538"/>
                      </a:cubicBezTo>
                      <a:cubicBezTo>
                        <a:pt x="74" y="492"/>
                        <a:pt x="90" y="448"/>
                        <a:pt x="103" y="404"/>
                      </a:cubicBezTo>
                      <a:cubicBezTo>
                        <a:pt x="127" y="320"/>
                        <a:pt x="139" y="233"/>
                        <a:pt x="150" y="146"/>
                      </a:cubicBezTo>
                      <a:cubicBezTo>
                        <a:pt x="153" y="121"/>
                        <a:pt x="156" y="94"/>
                        <a:pt x="144" y="72"/>
                      </a:cubicBezTo>
                      <a:cubicBezTo>
                        <a:pt x="136" y="57"/>
                        <a:pt x="120" y="45"/>
                        <a:pt x="102" y="42"/>
                      </a:cubicBezTo>
                      <a:cubicBezTo>
                        <a:pt x="89" y="39"/>
                        <a:pt x="75" y="41"/>
                        <a:pt x="62" y="42"/>
                      </a:cubicBezTo>
                      <a:cubicBezTo>
                        <a:pt x="49" y="43"/>
                        <a:pt x="35" y="43"/>
                        <a:pt x="23" y="36"/>
                      </a:cubicBezTo>
                      <a:cubicBezTo>
                        <a:pt x="11" y="30"/>
                        <a:pt x="0" y="12"/>
                        <a:pt x="5" y="0"/>
                      </a:cubicBezTo>
                      <a:cubicBezTo>
                        <a:pt x="65" y="13"/>
                        <a:pt x="127" y="24"/>
                        <a:pt x="189" y="30"/>
                      </a:cubicBezTo>
                      <a:cubicBezTo>
                        <a:pt x="186" y="68"/>
                        <a:pt x="183" y="105"/>
                        <a:pt x="181" y="142"/>
                      </a:cubicBezTo>
                      <a:cubicBezTo>
                        <a:pt x="179" y="159"/>
                        <a:pt x="178" y="177"/>
                        <a:pt x="185" y="193"/>
                      </a:cubicBezTo>
                      <a:cubicBezTo>
                        <a:pt x="192" y="208"/>
                        <a:pt x="206" y="219"/>
                        <a:pt x="216" y="232"/>
                      </a:cubicBezTo>
                      <a:cubicBezTo>
                        <a:pt x="233" y="255"/>
                        <a:pt x="240" y="288"/>
                        <a:pt x="237" y="317"/>
                      </a:cubicBezTo>
                      <a:close/>
                    </a:path>
                  </a:pathLst>
                </a:custGeom>
                <a:solidFill>
                  <a:schemeClr val="accent1">
                    <a:lumMod val="40000"/>
                    <a:lumOff val="6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2703" name="Freeform 23">
                  <a:extLst>
                    <a:ext uri="{FF2B5EF4-FFF2-40B4-BE49-F238E27FC236}">
                      <a16:creationId xmlns:a16="http://schemas.microsoft.com/office/drawing/2014/main" id="{EE26D7C7-4E38-48FE-97D5-EB3EE6E0241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734449" y="2343153"/>
                  <a:ext cx="625477" cy="504825"/>
                </a:xfrm>
                <a:custGeom>
                  <a:avLst/>
                  <a:gdLst>
                    <a:gd name="T0" fmla="*/ 208 w 208"/>
                    <a:gd name="T1" fmla="*/ 67 h 168"/>
                    <a:gd name="T2" fmla="*/ 201 w 208"/>
                    <a:gd name="T3" fmla="*/ 126 h 168"/>
                    <a:gd name="T4" fmla="*/ 139 w 208"/>
                    <a:gd name="T5" fmla="*/ 145 h 168"/>
                    <a:gd name="T6" fmla="*/ 56 w 208"/>
                    <a:gd name="T7" fmla="*/ 167 h 168"/>
                    <a:gd name="T8" fmla="*/ 0 w 208"/>
                    <a:gd name="T9" fmla="*/ 159 h 168"/>
                    <a:gd name="T10" fmla="*/ 15 w 208"/>
                    <a:gd name="T11" fmla="*/ 0 h 168"/>
                    <a:gd name="T12" fmla="*/ 208 w 208"/>
                    <a:gd name="T13" fmla="*/ 67 h 1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08" h="168">
                      <a:moveTo>
                        <a:pt x="208" y="67"/>
                      </a:moveTo>
                      <a:cubicBezTo>
                        <a:pt x="206" y="86"/>
                        <a:pt x="203" y="107"/>
                        <a:pt x="201" y="126"/>
                      </a:cubicBezTo>
                      <a:cubicBezTo>
                        <a:pt x="180" y="133"/>
                        <a:pt x="160" y="138"/>
                        <a:pt x="139" y="145"/>
                      </a:cubicBezTo>
                      <a:cubicBezTo>
                        <a:pt x="112" y="155"/>
                        <a:pt x="85" y="164"/>
                        <a:pt x="56" y="167"/>
                      </a:cubicBezTo>
                      <a:cubicBezTo>
                        <a:pt x="38" y="168"/>
                        <a:pt x="18" y="166"/>
                        <a:pt x="0" y="159"/>
                      </a:cubicBezTo>
                      <a:cubicBezTo>
                        <a:pt x="5" y="106"/>
                        <a:pt x="10" y="53"/>
                        <a:pt x="15" y="0"/>
                      </a:cubicBezTo>
                      <a:cubicBezTo>
                        <a:pt x="73" y="36"/>
                        <a:pt x="140" y="60"/>
                        <a:pt x="208" y="67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2704" name="Freeform 24">
                  <a:extLst>
                    <a:ext uri="{FF2B5EF4-FFF2-40B4-BE49-F238E27FC236}">
                      <a16:creationId xmlns:a16="http://schemas.microsoft.com/office/drawing/2014/main" id="{8C3A4B02-7029-47D7-8C2A-8B4C3956167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786961" y="6296031"/>
                  <a:ext cx="409575" cy="622301"/>
                </a:xfrm>
                <a:custGeom>
                  <a:avLst/>
                  <a:gdLst>
                    <a:gd name="T0" fmla="*/ 135 w 136"/>
                    <a:gd name="T1" fmla="*/ 168 h 207"/>
                    <a:gd name="T2" fmla="*/ 112 w 136"/>
                    <a:gd name="T3" fmla="*/ 205 h 207"/>
                    <a:gd name="T4" fmla="*/ 87 w 136"/>
                    <a:gd name="T5" fmla="*/ 205 h 207"/>
                    <a:gd name="T6" fmla="*/ 25 w 136"/>
                    <a:gd name="T7" fmla="*/ 190 h 207"/>
                    <a:gd name="T8" fmla="*/ 2 w 136"/>
                    <a:gd name="T9" fmla="*/ 158 h 207"/>
                    <a:gd name="T10" fmla="*/ 3 w 136"/>
                    <a:gd name="T11" fmla="*/ 118 h 207"/>
                    <a:gd name="T12" fmla="*/ 25 w 136"/>
                    <a:gd name="T13" fmla="*/ 0 h 207"/>
                    <a:gd name="T14" fmla="*/ 37 w 136"/>
                    <a:gd name="T15" fmla="*/ 26 h 207"/>
                    <a:gd name="T16" fmla="*/ 38 w 136"/>
                    <a:gd name="T17" fmla="*/ 22 h 207"/>
                    <a:gd name="T18" fmla="*/ 94 w 136"/>
                    <a:gd name="T19" fmla="*/ 9 h 207"/>
                    <a:gd name="T20" fmla="*/ 116 w 136"/>
                    <a:gd name="T21" fmla="*/ 11 h 207"/>
                    <a:gd name="T22" fmla="*/ 135 w 136"/>
                    <a:gd name="T23" fmla="*/ 168 h 2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36" h="207">
                      <a:moveTo>
                        <a:pt x="135" y="168"/>
                      </a:moveTo>
                      <a:cubicBezTo>
                        <a:pt x="136" y="178"/>
                        <a:pt x="121" y="203"/>
                        <a:pt x="112" y="205"/>
                      </a:cubicBezTo>
                      <a:cubicBezTo>
                        <a:pt x="104" y="207"/>
                        <a:pt x="95" y="206"/>
                        <a:pt x="87" y="205"/>
                      </a:cubicBezTo>
                      <a:cubicBezTo>
                        <a:pt x="65" y="202"/>
                        <a:pt x="45" y="199"/>
                        <a:pt x="25" y="190"/>
                      </a:cubicBezTo>
                      <a:cubicBezTo>
                        <a:pt x="13" y="184"/>
                        <a:pt x="5" y="171"/>
                        <a:pt x="2" y="158"/>
                      </a:cubicBezTo>
                      <a:cubicBezTo>
                        <a:pt x="0" y="145"/>
                        <a:pt x="1" y="132"/>
                        <a:pt x="3" y="118"/>
                      </a:cubicBezTo>
                      <a:cubicBezTo>
                        <a:pt x="7" y="78"/>
                        <a:pt x="17" y="39"/>
                        <a:pt x="25" y="0"/>
                      </a:cubicBezTo>
                      <a:cubicBezTo>
                        <a:pt x="29" y="9"/>
                        <a:pt x="33" y="18"/>
                        <a:pt x="37" y="26"/>
                      </a:cubicBezTo>
                      <a:cubicBezTo>
                        <a:pt x="37" y="25"/>
                        <a:pt x="38" y="24"/>
                        <a:pt x="38" y="22"/>
                      </a:cubicBezTo>
                      <a:cubicBezTo>
                        <a:pt x="55" y="12"/>
                        <a:pt x="74" y="8"/>
                        <a:pt x="94" y="9"/>
                      </a:cubicBezTo>
                      <a:cubicBezTo>
                        <a:pt x="101" y="10"/>
                        <a:pt x="108" y="12"/>
                        <a:pt x="116" y="11"/>
                      </a:cubicBezTo>
                      <a:cubicBezTo>
                        <a:pt x="127" y="63"/>
                        <a:pt x="133" y="115"/>
                        <a:pt x="135" y="168"/>
                      </a:cubicBezTo>
                      <a:close/>
                    </a:path>
                  </a:pathLst>
                </a:custGeom>
                <a:solidFill>
                  <a:srgbClr val="1D483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2705" name="Freeform 25">
                  <a:extLst>
                    <a:ext uri="{FF2B5EF4-FFF2-40B4-BE49-F238E27FC236}">
                      <a16:creationId xmlns:a16="http://schemas.microsoft.com/office/drawing/2014/main" id="{800742F7-641A-48F6-B84E-700ED97A32E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710759" y="6026155"/>
                  <a:ext cx="273051" cy="347664"/>
                </a:xfrm>
                <a:custGeom>
                  <a:avLst/>
                  <a:gdLst>
                    <a:gd name="T0" fmla="*/ 91 w 91"/>
                    <a:gd name="T1" fmla="*/ 101 h 116"/>
                    <a:gd name="T2" fmla="*/ 69 w 91"/>
                    <a:gd name="T3" fmla="*/ 99 h 116"/>
                    <a:gd name="T4" fmla="*/ 13 w 91"/>
                    <a:gd name="T5" fmla="*/ 112 h 116"/>
                    <a:gd name="T6" fmla="*/ 12 w 91"/>
                    <a:gd name="T7" fmla="*/ 116 h 116"/>
                    <a:gd name="T8" fmla="*/ 0 w 91"/>
                    <a:gd name="T9" fmla="*/ 90 h 116"/>
                    <a:gd name="T10" fmla="*/ 12 w 91"/>
                    <a:gd name="T11" fmla="*/ 24 h 116"/>
                    <a:gd name="T12" fmla="*/ 5 w 91"/>
                    <a:gd name="T13" fmla="*/ 14 h 116"/>
                    <a:gd name="T14" fmla="*/ 32 w 91"/>
                    <a:gd name="T15" fmla="*/ 18 h 116"/>
                    <a:gd name="T16" fmla="*/ 62 w 91"/>
                    <a:gd name="T17" fmla="*/ 0 h 116"/>
                    <a:gd name="T18" fmla="*/ 63 w 91"/>
                    <a:gd name="T19" fmla="*/ 1 h 116"/>
                    <a:gd name="T20" fmla="*/ 91 w 91"/>
                    <a:gd name="T21" fmla="*/ 101 h 1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91" h="116">
                      <a:moveTo>
                        <a:pt x="91" y="101"/>
                      </a:moveTo>
                      <a:cubicBezTo>
                        <a:pt x="83" y="102"/>
                        <a:pt x="76" y="100"/>
                        <a:pt x="69" y="99"/>
                      </a:cubicBezTo>
                      <a:cubicBezTo>
                        <a:pt x="49" y="98"/>
                        <a:pt x="30" y="102"/>
                        <a:pt x="13" y="112"/>
                      </a:cubicBezTo>
                      <a:cubicBezTo>
                        <a:pt x="13" y="114"/>
                        <a:pt x="12" y="115"/>
                        <a:pt x="12" y="116"/>
                      </a:cubicBezTo>
                      <a:cubicBezTo>
                        <a:pt x="8" y="108"/>
                        <a:pt x="4" y="99"/>
                        <a:pt x="0" y="90"/>
                      </a:cubicBezTo>
                      <a:cubicBezTo>
                        <a:pt x="5" y="68"/>
                        <a:pt x="9" y="46"/>
                        <a:pt x="12" y="24"/>
                      </a:cubicBezTo>
                      <a:cubicBezTo>
                        <a:pt x="10" y="20"/>
                        <a:pt x="7" y="17"/>
                        <a:pt x="5" y="14"/>
                      </a:cubicBezTo>
                      <a:cubicBezTo>
                        <a:pt x="14" y="18"/>
                        <a:pt x="23" y="19"/>
                        <a:pt x="32" y="18"/>
                      </a:cubicBezTo>
                      <a:cubicBezTo>
                        <a:pt x="44" y="16"/>
                        <a:pt x="55" y="9"/>
                        <a:pt x="62" y="0"/>
                      </a:cubicBezTo>
                      <a:cubicBezTo>
                        <a:pt x="62" y="0"/>
                        <a:pt x="62" y="1"/>
                        <a:pt x="63" y="1"/>
                      </a:cubicBezTo>
                      <a:cubicBezTo>
                        <a:pt x="74" y="34"/>
                        <a:pt x="83" y="67"/>
                        <a:pt x="91" y="101"/>
                      </a:cubicBezTo>
                      <a:close/>
                    </a:path>
                  </a:pathLst>
                </a:custGeom>
                <a:solidFill>
                  <a:schemeClr val="tx2">
                    <a:lumMod val="20000"/>
                    <a:lumOff val="8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2706" name="Freeform 26">
                  <a:extLst>
                    <a:ext uri="{FF2B5EF4-FFF2-40B4-BE49-F238E27FC236}">
                      <a16:creationId xmlns:a16="http://schemas.microsoft.com/office/drawing/2014/main" id="{76FF2226-F743-4F2B-9ECD-F36D92FD791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225111" y="3619503"/>
                  <a:ext cx="700090" cy="2463804"/>
                </a:xfrm>
                <a:custGeom>
                  <a:avLst/>
                  <a:gdLst>
                    <a:gd name="T0" fmla="*/ 233 w 233"/>
                    <a:gd name="T1" fmla="*/ 801 h 820"/>
                    <a:gd name="T2" fmla="*/ 203 w 233"/>
                    <a:gd name="T3" fmla="*/ 819 h 820"/>
                    <a:gd name="T4" fmla="*/ 176 w 233"/>
                    <a:gd name="T5" fmla="*/ 815 h 820"/>
                    <a:gd name="T6" fmla="*/ 82 w 233"/>
                    <a:gd name="T7" fmla="*/ 564 h 820"/>
                    <a:gd name="T8" fmla="*/ 72 w 233"/>
                    <a:gd name="T9" fmla="*/ 240 h 820"/>
                    <a:gd name="T10" fmla="*/ 0 w 233"/>
                    <a:gd name="T11" fmla="*/ 0 h 820"/>
                    <a:gd name="T12" fmla="*/ 202 w 233"/>
                    <a:gd name="T13" fmla="*/ 27 h 820"/>
                    <a:gd name="T14" fmla="*/ 207 w 233"/>
                    <a:gd name="T15" fmla="*/ 432 h 820"/>
                    <a:gd name="T16" fmla="*/ 233 w 233"/>
                    <a:gd name="T17" fmla="*/ 801 h 8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33" h="820">
                      <a:moveTo>
                        <a:pt x="233" y="801"/>
                      </a:moveTo>
                      <a:cubicBezTo>
                        <a:pt x="226" y="810"/>
                        <a:pt x="215" y="817"/>
                        <a:pt x="203" y="819"/>
                      </a:cubicBezTo>
                      <a:cubicBezTo>
                        <a:pt x="194" y="820"/>
                        <a:pt x="185" y="819"/>
                        <a:pt x="176" y="815"/>
                      </a:cubicBezTo>
                      <a:cubicBezTo>
                        <a:pt x="126" y="740"/>
                        <a:pt x="94" y="653"/>
                        <a:pt x="82" y="564"/>
                      </a:cubicBezTo>
                      <a:cubicBezTo>
                        <a:pt x="68" y="457"/>
                        <a:pt x="83" y="348"/>
                        <a:pt x="72" y="240"/>
                      </a:cubicBezTo>
                      <a:cubicBezTo>
                        <a:pt x="63" y="157"/>
                        <a:pt x="39" y="75"/>
                        <a:pt x="0" y="0"/>
                      </a:cubicBezTo>
                      <a:cubicBezTo>
                        <a:pt x="67" y="9"/>
                        <a:pt x="135" y="19"/>
                        <a:pt x="202" y="27"/>
                      </a:cubicBezTo>
                      <a:cubicBezTo>
                        <a:pt x="215" y="162"/>
                        <a:pt x="206" y="297"/>
                        <a:pt x="207" y="432"/>
                      </a:cubicBezTo>
                      <a:cubicBezTo>
                        <a:pt x="208" y="554"/>
                        <a:pt x="193" y="686"/>
                        <a:pt x="233" y="801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2707" name="Freeform 27">
                  <a:extLst>
                    <a:ext uri="{FF2B5EF4-FFF2-40B4-BE49-F238E27FC236}">
                      <a16:creationId xmlns:a16="http://schemas.microsoft.com/office/drawing/2014/main" id="{48114671-31D1-4513-A1BA-7DEA1670031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285435" y="5646744"/>
                  <a:ext cx="450851" cy="1198564"/>
                </a:xfrm>
                <a:custGeom>
                  <a:avLst/>
                  <a:gdLst>
                    <a:gd name="T0" fmla="*/ 150 w 150"/>
                    <a:gd name="T1" fmla="*/ 163 h 399"/>
                    <a:gd name="T2" fmla="*/ 147 w 150"/>
                    <a:gd name="T3" fmla="*/ 182 h 399"/>
                    <a:gd name="T4" fmla="*/ 138 w 150"/>
                    <a:gd name="T5" fmla="*/ 318 h 399"/>
                    <a:gd name="T6" fmla="*/ 128 w 150"/>
                    <a:gd name="T7" fmla="*/ 361 h 399"/>
                    <a:gd name="T8" fmla="*/ 69 w 150"/>
                    <a:gd name="T9" fmla="*/ 386 h 399"/>
                    <a:gd name="T10" fmla="*/ 14 w 150"/>
                    <a:gd name="T11" fmla="*/ 278 h 399"/>
                    <a:gd name="T12" fmla="*/ 11 w 150"/>
                    <a:gd name="T13" fmla="*/ 152 h 399"/>
                    <a:gd name="T14" fmla="*/ 1 w 150"/>
                    <a:gd name="T15" fmla="*/ 87 h 399"/>
                    <a:gd name="T16" fmla="*/ 14 w 150"/>
                    <a:gd name="T17" fmla="*/ 23 h 399"/>
                    <a:gd name="T18" fmla="*/ 67 w 150"/>
                    <a:gd name="T19" fmla="*/ 15 h 399"/>
                    <a:gd name="T20" fmla="*/ 118 w 150"/>
                    <a:gd name="T21" fmla="*/ 6 h 399"/>
                    <a:gd name="T22" fmla="*/ 111 w 150"/>
                    <a:gd name="T23" fmla="*/ 24 h 399"/>
                    <a:gd name="T24" fmla="*/ 94 w 150"/>
                    <a:gd name="T25" fmla="*/ 86 h 399"/>
                    <a:gd name="T26" fmla="*/ 111 w 150"/>
                    <a:gd name="T27" fmla="*/ 147 h 399"/>
                    <a:gd name="T28" fmla="*/ 150 w 150"/>
                    <a:gd name="T29" fmla="*/ 163 h 3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150" h="399">
                      <a:moveTo>
                        <a:pt x="150" y="163"/>
                      </a:moveTo>
                      <a:cubicBezTo>
                        <a:pt x="148" y="169"/>
                        <a:pt x="147" y="176"/>
                        <a:pt x="147" y="182"/>
                      </a:cubicBezTo>
                      <a:cubicBezTo>
                        <a:pt x="144" y="228"/>
                        <a:pt x="141" y="273"/>
                        <a:pt x="138" y="318"/>
                      </a:cubicBezTo>
                      <a:cubicBezTo>
                        <a:pt x="137" y="333"/>
                        <a:pt x="136" y="348"/>
                        <a:pt x="128" y="361"/>
                      </a:cubicBezTo>
                      <a:cubicBezTo>
                        <a:pt x="116" y="382"/>
                        <a:pt x="90" y="399"/>
                        <a:pt x="69" y="386"/>
                      </a:cubicBezTo>
                      <a:cubicBezTo>
                        <a:pt x="33" y="365"/>
                        <a:pt x="17" y="320"/>
                        <a:pt x="14" y="278"/>
                      </a:cubicBezTo>
                      <a:cubicBezTo>
                        <a:pt x="10" y="236"/>
                        <a:pt x="16" y="193"/>
                        <a:pt x="11" y="152"/>
                      </a:cubicBezTo>
                      <a:cubicBezTo>
                        <a:pt x="9" y="130"/>
                        <a:pt x="3" y="108"/>
                        <a:pt x="1" y="87"/>
                      </a:cubicBezTo>
                      <a:cubicBezTo>
                        <a:pt x="0" y="65"/>
                        <a:pt x="3" y="42"/>
                        <a:pt x="14" y="23"/>
                      </a:cubicBezTo>
                      <a:cubicBezTo>
                        <a:pt x="31" y="29"/>
                        <a:pt x="50" y="22"/>
                        <a:pt x="67" y="15"/>
                      </a:cubicBezTo>
                      <a:cubicBezTo>
                        <a:pt x="83" y="9"/>
                        <a:pt x="103" y="0"/>
                        <a:pt x="118" y="6"/>
                      </a:cubicBezTo>
                      <a:cubicBezTo>
                        <a:pt x="116" y="12"/>
                        <a:pt x="114" y="18"/>
                        <a:pt x="111" y="24"/>
                      </a:cubicBezTo>
                      <a:cubicBezTo>
                        <a:pt x="103" y="44"/>
                        <a:pt x="96" y="64"/>
                        <a:pt x="94" y="86"/>
                      </a:cubicBezTo>
                      <a:cubicBezTo>
                        <a:pt x="92" y="108"/>
                        <a:pt x="96" y="131"/>
                        <a:pt x="111" y="147"/>
                      </a:cubicBezTo>
                      <a:cubicBezTo>
                        <a:pt x="121" y="157"/>
                        <a:pt x="136" y="163"/>
                        <a:pt x="150" y="163"/>
                      </a:cubicBezTo>
                      <a:close/>
                    </a:path>
                  </a:pathLst>
                </a:custGeom>
                <a:solidFill>
                  <a:srgbClr val="1D483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2708" name="Freeform 28">
                  <a:extLst>
                    <a:ext uri="{FF2B5EF4-FFF2-40B4-BE49-F238E27FC236}">
                      <a16:creationId xmlns:a16="http://schemas.microsoft.com/office/drawing/2014/main" id="{0D6D1630-BC8C-4BBB-AD7A-85480F6F1B8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009212" y="5626107"/>
                  <a:ext cx="255589" cy="511176"/>
                </a:xfrm>
                <a:custGeom>
                  <a:avLst/>
                  <a:gdLst>
                    <a:gd name="T0" fmla="*/ 85 w 85"/>
                    <a:gd name="T1" fmla="*/ 106 h 170"/>
                    <a:gd name="T2" fmla="*/ 58 w 85"/>
                    <a:gd name="T3" fmla="*/ 170 h 170"/>
                    <a:gd name="T4" fmla="*/ 19 w 85"/>
                    <a:gd name="T5" fmla="*/ 154 h 170"/>
                    <a:gd name="T6" fmla="*/ 2 w 85"/>
                    <a:gd name="T7" fmla="*/ 93 h 170"/>
                    <a:gd name="T8" fmla="*/ 19 w 85"/>
                    <a:gd name="T9" fmla="*/ 31 h 170"/>
                    <a:gd name="T10" fmla="*/ 26 w 85"/>
                    <a:gd name="T11" fmla="*/ 13 h 170"/>
                    <a:gd name="T12" fmla="*/ 30 w 85"/>
                    <a:gd name="T13" fmla="*/ 15 h 170"/>
                    <a:gd name="T14" fmla="*/ 40 w 85"/>
                    <a:gd name="T15" fmla="*/ 0 h 170"/>
                    <a:gd name="T16" fmla="*/ 48 w 85"/>
                    <a:gd name="T17" fmla="*/ 59 h 170"/>
                    <a:gd name="T18" fmla="*/ 85 w 85"/>
                    <a:gd name="T19" fmla="*/ 106 h 1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85" h="170">
                      <a:moveTo>
                        <a:pt x="85" y="106"/>
                      </a:moveTo>
                      <a:cubicBezTo>
                        <a:pt x="72" y="126"/>
                        <a:pt x="62" y="147"/>
                        <a:pt x="58" y="170"/>
                      </a:cubicBezTo>
                      <a:cubicBezTo>
                        <a:pt x="44" y="170"/>
                        <a:pt x="29" y="164"/>
                        <a:pt x="19" y="154"/>
                      </a:cubicBezTo>
                      <a:cubicBezTo>
                        <a:pt x="4" y="138"/>
                        <a:pt x="0" y="115"/>
                        <a:pt x="2" y="93"/>
                      </a:cubicBezTo>
                      <a:cubicBezTo>
                        <a:pt x="4" y="71"/>
                        <a:pt x="11" y="51"/>
                        <a:pt x="19" y="31"/>
                      </a:cubicBezTo>
                      <a:cubicBezTo>
                        <a:pt x="22" y="25"/>
                        <a:pt x="24" y="19"/>
                        <a:pt x="26" y="13"/>
                      </a:cubicBezTo>
                      <a:cubicBezTo>
                        <a:pt x="27" y="14"/>
                        <a:pt x="29" y="14"/>
                        <a:pt x="30" y="15"/>
                      </a:cubicBezTo>
                      <a:cubicBezTo>
                        <a:pt x="33" y="10"/>
                        <a:pt x="37" y="5"/>
                        <a:pt x="40" y="0"/>
                      </a:cubicBezTo>
                      <a:cubicBezTo>
                        <a:pt x="38" y="20"/>
                        <a:pt x="40" y="40"/>
                        <a:pt x="48" y="59"/>
                      </a:cubicBezTo>
                      <a:cubicBezTo>
                        <a:pt x="56" y="77"/>
                        <a:pt x="69" y="94"/>
                        <a:pt x="85" y="106"/>
                      </a:cubicBezTo>
                      <a:close/>
                    </a:path>
                  </a:pathLst>
                </a:custGeom>
                <a:solidFill>
                  <a:schemeClr val="tx2">
                    <a:lumMod val="20000"/>
                    <a:lumOff val="8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2709" name="Freeform 29">
                  <a:extLst>
                    <a:ext uri="{FF2B5EF4-FFF2-40B4-BE49-F238E27FC236}">
                      <a16:creationId xmlns:a16="http://schemas.microsoft.com/office/drawing/2014/main" id="{5C1697A7-4483-4C53-8215-369DBDD7961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894911" y="3328991"/>
                  <a:ext cx="1301751" cy="2616203"/>
                </a:xfrm>
                <a:custGeom>
                  <a:avLst/>
                  <a:gdLst>
                    <a:gd name="T0" fmla="*/ 432 w 433"/>
                    <a:gd name="T1" fmla="*/ 408 h 871"/>
                    <a:gd name="T2" fmla="*/ 331 w 433"/>
                    <a:gd name="T3" fmla="*/ 615 h 871"/>
                    <a:gd name="T4" fmla="*/ 149 w 433"/>
                    <a:gd name="T5" fmla="*/ 765 h 871"/>
                    <a:gd name="T6" fmla="*/ 47 w 433"/>
                    <a:gd name="T7" fmla="*/ 871 h 871"/>
                    <a:gd name="T8" fmla="*/ 10 w 433"/>
                    <a:gd name="T9" fmla="*/ 824 h 871"/>
                    <a:gd name="T10" fmla="*/ 2 w 433"/>
                    <a:gd name="T11" fmla="*/ 765 h 871"/>
                    <a:gd name="T12" fmla="*/ 268 w 433"/>
                    <a:gd name="T13" fmla="*/ 488 h 871"/>
                    <a:gd name="T14" fmla="*/ 216 w 433"/>
                    <a:gd name="T15" fmla="*/ 333 h 871"/>
                    <a:gd name="T16" fmla="*/ 110 w 433"/>
                    <a:gd name="T17" fmla="*/ 127 h 871"/>
                    <a:gd name="T18" fmla="*/ 121 w 433"/>
                    <a:gd name="T19" fmla="*/ 128 h 871"/>
                    <a:gd name="T20" fmla="*/ 124 w 433"/>
                    <a:gd name="T21" fmla="*/ 0 h 871"/>
                    <a:gd name="T22" fmla="*/ 266 w 433"/>
                    <a:gd name="T23" fmla="*/ 4 h 871"/>
                    <a:gd name="T24" fmla="*/ 373 w 433"/>
                    <a:gd name="T25" fmla="*/ 219 h 871"/>
                    <a:gd name="T26" fmla="*/ 432 w 433"/>
                    <a:gd name="T27" fmla="*/ 408 h 8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433" h="871">
                      <a:moveTo>
                        <a:pt x="432" y="408"/>
                      </a:moveTo>
                      <a:cubicBezTo>
                        <a:pt x="431" y="487"/>
                        <a:pt x="387" y="559"/>
                        <a:pt x="331" y="615"/>
                      </a:cubicBezTo>
                      <a:cubicBezTo>
                        <a:pt x="276" y="671"/>
                        <a:pt x="209" y="714"/>
                        <a:pt x="149" y="765"/>
                      </a:cubicBezTo>
                      <a:cubicBezTo>
                        <a:pt x="113" y="797"/>
                        <a:pt x="74" y="831"/>
                        <a:pt x="47" y="871"/>
                      </a:cubicBezTo>
                      <a:cubicBezTo>
                        <a:pt x="31" y="859"/>
                        <a:pt x="18" y="842"/>
                        <a:pt x="10" y="824"/>
                      </a:cubicBezTo>
                      <a:cubicBezTo>
                        <a:pt x="2" y="805"/>
                        <a:pt x="0" y="785"/>
                        <a:pt x="2" y="765"/>
                      </a:cubicBezTo>
                      <a:cubicBezTo>
                        <a:pt x="77" y="661"/>
                        <a:pt x="167" y="567"/>
                        <a:pt x="268" y="488"/>
                      </a:cubicBezTo>
                      <a:cubicBezTo>
                        <a:pt x="258" y="434"/>
                        <a:pt x="241" y="382"/>
                        <a:pt x="216" y="333"/>
                      </a:cubicBezTo>
                      <a:cubicBezTo>
                        <a:pt x="182" y="263"/>
                        <a:pt x="135" y="199"/>
                        <a:pt x="110" y="127"/>
                      </a:cubicBezTo>
                      <a:cubicBezTo>
                        <a:pt x="114" y="127"/>
                        <a:pt x="117" y="127"/>
                        <a:pt x="121" y="128"/>
                      </a:cubicBezTo>
                      <a:cubicBezTo>
                        <a:pt x="119" y="85"/>
                        <a:pt x="121" y="43"/>
                        <a:pt x="124" y="0"/>
                      </a:cubicBezTo>
                      <a:cubicBezTo>
                        <a:pt x="172" y="2"/>
                        <a:pt x="218" y="2"/>
                        <a:pt x="266" y="4"/>
                      </a:cubicBezTo>
                      <a:cubicBezTo>
                        <a:pt x="302" y="76"/>
                        <a:pt x="337" y="148"/>
                        <a:pt x="373" y="219"/>
                      </a:cubicBezTo>
                      <a:cubicBezTo>
                        <a:pt x="402" y="279"/>
                        <a:pt x="433" y="341"/>
                        <a:pt x="432" y="408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2710" name="Freeform 30">
                  <a:extLst>
                    <a:ext uri="{FF2B5EF4-FFF2-40B4-BE49-F238E27FC236}">
                      <a16:creationId xmlns:a16="http://schemas.microsoft.com/office/drawing/2014/main" id="{C8065129-3954-45F7-A26C-0818FD1DCB6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144149" y="1150940"/>
                  <a:ext cx="188914" cy="266700"/>
                </a:xfrm>
                <a:custGeom>
                  <a:avLst/>
                  <a:gdLst>
                    <a:gd name="T0" fmla="*/ 20 w 63"/>
                    <a:gd name="T1" fmla="*/ 89 h 89"/>
                    <a:gd name="T2" fmla="*/ 0 w 63"/>
                    <a:gd name="T3" fmla="*/ 25 h 89"/>
                    <a:gd name="T4" fmla="*/ 63 w 63"/>
                    <a:gd name="T5" fmla="*/ 50 h 89"/>
                    <a:gd name="T6" fmla="*/ 20 w 63"/>
                    <a:gd name="T7" fmla="*/ 89 h 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63" h="89">
                      <a:moveTo>
                        <a:pt x="20" y="89"/>
                      </a:moveTo>
                      <a:cubicBezTo>
                        <a:pt x="0" y="25"/>
                        <a:pt x="0" y="25"/>
                        <a:pt x="0" y="25"/>
                      </a:cubicBezTo>
                      <a:cubicBezTo>
                        <a:pt x="0" y="25"/>
                        <a:pt x="27" y="0"/>
                        <a:pt x="63" y="50"/>
                      </a:cubicBezTo>
                      <a:cubicBezTo>
                        <a:pt x="63" y="50"/>
                        <a:pt x="49" y="79"/>
                        <a:pt x="20" y="89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2711" name="Freeform 31">
                  <a:extLst>
                    <a:ext uri="{FF2B5EF4-FFF2-40B4-BE49-F238E27FC236}">
                      <a16:creationId xmlns:a16="http://schemas.microsoft.com/office/drawing/2014/main" id="{EC0037E2-2955-4A6D-96BB-8A2B04651C6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5142686" y="2012953"/>
                  <a:ext cx="995364" cy="1377951"/>
                </a:xfrm>
                <a:custGeom>
                  <a:avLst/>
                  <a:gdLst>
                    <a:gd name="T0" fmla="*/ 331 w 331"/>
                    <a:gd name="T1" fmla="*/ 142 h 459"/>
                    <a:gd name="T2" fmla="*/ 328 w 331"/>
                    <a:gd name="T3" fmla="*/ 166 h 459"/>
                    <a:gd name="T4" fmla="*/ 305 w 331"/>
                    <a:gd name="T5" fmla="*/ 280 h 459"/>
                    <a:gd name="T6" fmla="*/ 283 w 331"/>
                    <a:gd name="T7" fmla="*/ 311 h 459"/>
                    <a:gd name="T8" fmla="*/ 256 w 331"/>
                    <a:gd name="T9" fmla="*/ 381 h 459"/>
                    <a:gd name="T10" fmla="*/ 151 w 331"/>
                    <a:gd name="T11" fmla="*/ 456 h 459"/>
                    <a:gd name="T12" fmla="*/ 88 w 331"/>
                    <a:gd name="T13" fmla="*/ 449 h 459"/>
                    <a:gd name="T14" fmla="*/ 68 w 331"/>
                    <a:gd name="T15" fmla="*/ 439 h 459"/>
                    <a:gd name="T16" fmla="*/ 16 w 331"/>
                    <a:gd name="T17" fmla="*/ 301 h 459"/>
                    <a:gd name="T18" fmla="*/ 1 w 331"/>
                    <a:gd name="T19" fmla="*/ 205 h 459"/>
                    <a:gd name="T20" fmla="*/ 33 w 331"/>
                    <a:gd name="T21" fmla="*/ 111 h 459"/>
                    <a:gd name="T22" fmla="*/ 116 w 331"/>
                    <a:gd name="T23" fmla="*/ 30 h 459"/>
                    <a:gd name="T24" fmla="*/ 156 w 331"/>
                    <a:gd name="T25" fmla="*/ 5 h 459"/>
                    <a:gd name="T26" fmla="*/ 194 w 331"/>
                    <a:gd name="T27" fmla="*/ 3 h 459"/>
                    <a:gd name="T28" fmla="*/ 170 w 331"/>
                    <a:gd name="T29" fmla="*/ 104 h 459"/>
                    <a:gd name="T30" fmla="*/ 170 w 331"/>
                    <a:gd name="T31" fmla="*/ 103 h 459"/>
                    <a:gd name="T32" fmla="*/ 172 w 331"/>
                    <a:gd name="T33" fmla="*/ 119 h 459"/>
                    <a:gd name="T34" fmla="*/ 209 w 331"/>
                    <a:gd name="T35" fmla="*/ 173 h 459"/>
                    <a:gd name="T36" fmla="*/ 283 w 331"/>
                    <a:gd name="T37" fmla="*/ 192 h 459"/>
                    <a:gd name="T38" fmla="*/ 331 w 331"/>
                    <a:gd name="T39" fmla="*/ 142 h 4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331" h="459">
                      <a:moveTo>
                        <a:pt x="331" y="142"/>
                      </a:moveTo>
                      <a:cubicBezTo>
                        <a:pt x="330" y="150"/>
                        <a:pt x="329" y="158"/>
                        <a:pt x="328" y="166"/>
                      </a:cubicBezTo>
                      <a:cubicBezTo>
                        <a:pt x="322" y="204"/>
                        <a:pt x="313" y="242"/>
                        <a:pt x="305" y="280"/>
                      </a:cubicBezTo>
                      <a:cubicBezTo>
                        <a:pt x="296" y="289"/>
                        <a:pt x="289" y="300"/>
                        <a:pt x="283" y="311"/>
                      </a:cubicBezTo>
                      <a:cubicBezTo>
                        <a:pt x="272" y="334"/>
                        <a:pt x="267" y="359"/>
                        <a:pt x="256" y="381"/>
                      </a:cubicBezTo>
                      <a:cubicBezTo>
                        <a:pt x="235" y="421"/>
                        <a:pt x="195" y="450"/>
                        <a:pt x="151" y="456"/>
                      </a:cubicBezTo>
                      <a:cubicBezTo>
                        <a:pt x="129" y="459"/>
                        <a:pt x="108" y="456"/>
                        <a:pt x="88" y="449"/>
                      </a:cubicBezTo>
                      <a:cubicBezTo>
                        <a:pt x="83" y="448"/>
                        <a:pt x="76" y="443"/>
                        <a:pt x="68" y="439"/>
                      </a:cubicBezTo>
                      <a:cubicBezTo>
                        <a:pt x="47" y="395"/>
                        <a:pt x="29" y="348"/>
                        <a:pt x="16" y="301"/>
                      </a:cubicBezTo>
                      <a:cubicBezTo>
                        <a:pt x="7" y="270"/>
                        <a:pt x="0" y="237"/>
                        <a:pt x="1" y="205"/>
                      </a:cubicBezTo>
                      <a:cubicBezTo>
                        <a:pt x="2" y="172"/>
                        <a:pt x="11" y="136"/>
                        <a:pt x="33" y="111"/>
                      </a:cubicBezTo>
                      <a:cubicBezTo>
                        <a:pt x="60" y="83"/>
                        <a:pt x="86" y="54"/>
                        <a:pt x="116" y="30"/>
                      </a:cubicBezTo>
                      <a:cubicBezTo>
                        <a:pt x="128" y="20"/>
                        <a:pt x="141" y="11"/>
                        <a:pt x="156" y="5"/>
                      </a:cubicBezTo>
                      <a:cubicBezTo>
                        <a:pt x="168" y="1"/>
                        <a:pt x="182" y="0"/>
                        <a:pt x="194" y="3"/>
                      </a:cubicBezTo>
                      <a:cubicBezTo>
                        <a:pt x="184" y="35"/>
                        <a:pt x="176" y="69"/>
                        <a:pt x="170" y="104"/>
                      </a:cubicBezTo>
                      <a:cubicBezTo>
                        <a:pt x="170" y="104"/>
                        <a:pt x="170" y="104"/>
                        <a:pt x="170" y="103"/>
                      </a:cubicBezTo>
                      <a:cubicBezTo>
                        <a:pt x="169" y="108"/>
                        <a:pt x="170" y="113"/>
                        <a:pt x="172" y="119"/>
                      </a:cubicBezTo>
                      <a:cubicBezTo>
                        <a:pt x="180" y="138"/>
                        <a:pt x="193" y="158"/>
                        <a:pt x="209" y="173"/>
                      </a:cubicBezTo>
                      <a:cubicBezTo>
                        <a:pt x="229" y="191"/>
                        <a:pt x="258" y="202"/>
                        <a:pt x="283" y="192"/>
                      </a:cubicBezTo>
                      <a:cubicBezTo>
                        <a:pt x="305" y="184"/>
                        <a:pt x="319" y="163"/>
                        <a:pt x="331" y="142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2712" name="Freeform 32">
                  <a:extLst>
                    <a:ext uri="{FF2B5EF4-FFF2-40B4-BE49-F238E27FC236}">
                      <a16:creationId xmlns:a16="http://schemas.microsoft.com/office/drawing/2014/main" id="{7B99FF0F-7C8F-4BC7-930F-C20EEEA01E1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937900" y="2854327"/>
                  <a:ext cx="712789" cy="804864"/>
                </a:xfrm>
                <a:custGeom>
                  <a:avLst/>
                  <a:gdLst>
                    <a:gd name="T0" fmla="*/ 229 w 237"/>
                    <a:gd name="T1" fmla="*/ 36 h 268"/>
                    <a:gd name="T2" fmla="*/ 205 w 237"/>
                    <a:gd name="T3" fmla="*/ 252 h 268"/>
                    <a:gd name="T4" fmla="*/ 223 w 237"/>
                    <a:gd name="T5" fmla="*/ 254 h 268"/>
                    <a:gd name="T6" fmla="*/ 136 w 237"/>
                    <a:gd name="T7" fmla="*/ 264 h 268"/>
                    <a:gd name="T8" fmla="*/ 21 w 237"/>
                    <a:gd name="T9" fmla="*/ 197 h 268"/>
                    <a:gd name="T10" fmla="*/ 0 w 237"/>
                    <a:gd name="T11" fmla="*/ 159 h 268"/>
                    <a:gd name="T12" fmla="*/ 20 w 237"/>
                    <a:gd name="T13" fmla="*/ 169 h 268"/>
                    <a:gd name="T14" fmla="*/ 83 w 237"/>
                    <a:gd name="T15" fmla="*/ 176 h 268"/>
                    <a:gd name="T16" fmla="*/ 188 w 237"/>
                    <a:gd name="T17" fmla="*/ 101 h 268"/>
                    <a:gd name="T18" fmla="*/ 215 w 237"/>
                    <a:gd name="T19" fmla="*/ 31 h 268"/>
                    <a:gd name="T20" fmla="*/ 237 w 237"/>
                    <a:gd name="T21" fmla="*/ 0 h 268"/>
                    <a:gd name="T22" fmla="*/ 229 w 237"/>
                    <a:gd name="T23" fmla="*/ 36 h 2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237" h="268">
                      <a:moveTo>
                        <a:pt x="229" y="36"/>
                      </a:moveTo>
                      <a:cubicBezTo>
                        <a:pt x="215" y="107"/>
                        <a:pt x="206" y="179"/>
                        <a:pt x="205" y="252"/>
                      </a:cubicBezTo>
                      <a:cubicBezTo>
                        <a:pt x="211" y="252"/>
                        <a:pt x="217" y="253"/>
                        <a:pt x="223" y="254"/>
                      </a:cubicBezTo>
                      <a:cubicBezTo>
                        <a:pt x="196" y="265"/>
                        <a:pt x="165" y="268"/>
                        <a:pt x="136" y="264"/>
                      </a:cubicBezTo>
                      <a:cubicBezTo>
                        <a:pt x="92" y="257"/>
                        <a:pt x="42" y="235"/>
                        <a:pt x="21" y="197"/>
                      </a:cubicBezTo>
                      <a:cubicBezTo>
                        <a:pt x="14" y="185"/>
                        <a:pt x="7" y="172"/>
                        <a:pt x="0" y="159"/>
                      </a:cubicBezTo>
                      <a:cubicBezTo>
                        <a:pt x="8" y="163"/>
                        <a:pt x="15" y="168"/>
                        <a:pt x="20" y="169"/>
                      </a:cubicBezTo>
                      <a:cubicBezTo>
                        <a:pt x="40" y="176"/>
                        <a:pt x="61" y="179"/>
                        <a:pt x="83" y="176"/>
                      </a:cubicBezTo>
                      <a:cubicBezTo>
                        <a:pt x="127" y="170"/>
                        <a:pt x="167" y="141"/>
                        <a:pt x="188" y="101"/>
                      </a:cubicBezTo>
                      <a:cubicBezTo>
                        <a:pt x="199" y="79"/>
                        <a:pt x="204" y="54"/>
                        <a:pt x="215" y="31"/>
                      </a:cubicBezTo>
                      <a:cubicBezTo>
                        <a:pt x="221" y="20"/>
                        <a:pt x="228" y="9"/>
                        <a:pt x="237" y="0"/>
                      </a:cubicBezTo>
                      <a:cubicBezTo>
                        <a:pt x="234" y="12"/>
                        <a:pt x="231" y="24"/>
                        <a:pt x="229" y="36"/>
                      </a:cubicBezTo>
                      <a:close/>
                    </a:path>
                  </a:pathLst>
                </a:custGeom>
                <a:solidFill>
                  <a:schemeClr val="accent1">
                    <a:lumMod val="5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2713" name="Freeform 33">
                  <a:extLst>
                    <a:ext uri="{FF2B5EF4-FFF2-40B4-BE49-F238E27FC236}">
                      <a16:creationId xmlns:a16="http://schemas.microsoft.com/office/drawing/2014/main" id="{74469C5F-0D3B-451D-A612-3D66D23A95A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744096" y="225424"/>
                  <a:ext cx="585789" cy="525465"/>
                </a:xfrm>
                <a:custGeom>
                  <a:avLst/>
                  <a:gdLst>
                    <a:gd name="T0" fmla="*/ 184 w 195"/>
                    <a:gd name="T1" fmla="*/ 175 h 175"/>
                    <a:gd name="T2" fmla="*/ 176 w 195"/>
                    <a:gd name="T3" fmla="*/ 156 h 175"/>
                    <a:gd name="T4" fmla="*/ 177 w 195"/>
                    <a:gd name="T5" fmla="*/ 136 h 175"/>
                    <a:gd name="T6" fmla="*/ 130 w 195"/>
                    <a:gd name="T7" fmla="*/ 64 h 175"/>
                    <a:gd name="T8" fmla="*/ 48 w 195"/>
                    <a:gd name="T9" fmla="*/ 91 h 175"/>
                    <a:gd name="T10" fmla="*/ 12 w 195"/>
                    <a:gd name="T11" fmla="*/ 148 h 175"/>
                    <a:gd name="T12" fmla="*/ 39 w 195"/>
                    <a:gd name="T13" fmla="*/ 31 h 175"/>
                    <a:gd name="T14" fmla="*/ 59 w 195"/>
                    <a:gd name="T15" fmla="*/ 15 h 175"/>
                    <a:gd name="T16" fmla="*/ 69 w 195"/>
                    <a:gd name="T17" fmla="*/ 10 h 175"/>
                    <a:gd name="T18" fmla="*/ 130 w 195"/>
                    <a:gd name="T19" fmla="*/ 6 h 175"/>
                    <a:gd name="T20" fmla="*/ 152 w 195"/>
                    <a:gd name="T21" fmla="*/ 17 h 175"/>
                    <a:gd name="T22" fmla="*/ 178 w 195"/>
                    <a:gd name="T23" fmla="*/ 45 h 175"/>
                    <a:gd name="T24" fmla="*/ 194 w 195"/>
                    <a:gd name="T25" fmla="*/ 120 h 175"/>
                    <a:gd name="T26" fmla="*/ 184 w 195"/>
                    <a:gd name="T27" fmla="*/ 175 h 1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95" h="175">
                      <a:moveTo>
                        <a:pt x="184" y="175"/>
                      </a:moveTo>
                      <a:cubicBezTo>
                        <a:pt x="178" y="171"/>
                        <a:pt x="176" y="163"/>
                        <a:pt x="176" y="156"/>
                      </a:cubicBezTo>
                      <a:cubicBezTo>
                        <a:pt x="175" y="150"/>
                        <a:pt x="177" y="143"/>
                        <a:pt x="177" y="136"/>
                      </a:cubicBezTo>
                      <a:cubicBezTo>
                        <a:pt x="180" y="105"/>
                        <a:pt x="159" y="74"/>
                        <a:pt x="130" y="64"/>
                      </a:cubicBezTo>
                      <a:cubicBezTo>
                        <a:pt x="100" y="54"/>
                        <a:pt x="65" y="66"/>
                        <a:pt x="48" y="91"/>
                      </a:cubicBezTo>
                      <a:cubicBezTo>
                        <a:pt x="35" y="110"/>
                        <a:pt x="31" y="136"/>
                        <a:pt x="12" y="148"/>
                      </a:cubicBezTo>
                      <a:cubicBezTo>
                        <a:pt x="0" y="107"/>
                        <a:pt x="9" y="61"/>
                        <a:pt x="39" y="31"/>
                      </a:cubicBezTo>
                      <a:cubicBezTo>
                        <a:pt x="45" y="25"/>
                        <a:pt x="52" y="19"/>
                        <a:pt x="59" y="15"/>
                      </a:cubicBezTo>
                      <a:cubicBezTo>
                        <a:pt x="62" y="13"/>
                        <a:pt x="65" y="11"/>
                        <a:pt x="69" y="10"/>
                      </a:cubicBezTo>
                      <a:cubicBezTo>
                        <a:pt x="88" y="1"/>
                        <a:pt x="110" y="0"/>
                        <a:pt x="130" y="6"/>
                      </a:cubicBezTo>
                      <a:cubicBezTo>
                        <a:pt x="138" y="9"/>
                        <a:pt x="145" y="12"/>
                        <a:pt x="152" y="17"/>
                      </a:cubicBezTo>
                      <a:cubicBezTo>
                        <a:pt x="162" y="24"/>
                        <a:pt x="171" y="34"/>
                        <a:pt x="178" y="45"/>
                      </a:cubicBezTo>
                      <a:cubicBezTo>
                        <a:pt x="191" y="68"/>
                        <a:pt x="192" y="94"/>
                        <a:pt x="194" y="120"/>
                      </a:cubicBezTo>
                      <a:cubicBezTo>
                        <a:pt x="195" y="138"/>
                        <a:pt x="194" y="160"/>
                        <a:pt x="184" y="175"/>
                      </a:cubicBezTo>
                      <a:close/>
                    </a:path>
                  </a:pathLst>
                </a:custGeom>
                <a:solidFill>
                  <a:srgbClr val="1D483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2714" name="Freeform 34">
                  <a:extLst>
                    <a:ext uri="{FF2B5EF4-FFF2-40B4-BE49-F238E27FC236}">
                      <a16:creationId xmlns:a16="http://schemas.microsoft.com/office/drawing/2014/main" id="{8DF8F94F-CA13-4C49-985E-F0C71A60060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626620" y="-53975"/>
                  <a:ext cx="407988" cy="330200"/>
                </a:xfrm>
                <a:custGeom>
                  <a:avLst/>
                  <a:gdLst>
                    <a:gd name="T0" fmla="*/ 113 w 136"/>
                    <a:gd name="T1" fmla="*/ 110 h 110"/>
                    <a:gd name="T2" fmla="*/ 91 w 136"/>
                    <a:gd name="T3" fmla="*/ 99 h 110"/>
                    <a:gd name="T4" fmla="*/ 30 w 136"/>
                    <a:gd name="T5" fmla="*/ 103 h 110"/>
                    <a:gd name="T6" fmla="*/ 20 w 136"/>
                    <a:gd name="T7" fmla="*/ 108 h 110"/>
                    <a:gd name="T8" fmla="*/ 3 w 136"/>
                    <a:gd name="T9" fmla="*/ 47 h 110"/>
                    <a:gd name="T10" fmla="*/ 48 w 136"/>
                    <a:gd name="T11" fmla="*/ 2 h 110"/>
                    <a:gd name="T12" fmla="*/ 95 w 136"/>
                    <a:gd name="T13" fmla="*/ 17 h 110"/>
                    <a:gd name="T14" fmla="*/ 128 w 136"/>
                    <a:gd name="T15" fmla="*/ 52 h 110"/>
                    <a:gd name="T16" fmla="*/ 113 w 136"/>
                    <a:gd name="T17" fmla="*/ 110 h 1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36" h="110">
                      <a:moveTo>
                        <a:pt x="113" y="110"/>
                      </a:moveTo>
                      <a:cubicBezTo>
                        <a:pt x="106" y="105"/>
                        <a:pt x="99" y="102"/>
                        <a:pt x="91" y="99"/>
                      </a:cubicBezTo>
                      <a:cubicBezTo>
                        <a:pt x="71" y="93"/>
                        <a:pt x="49" y="94"/>
                        <a:pt x="30" y="103"/>
                      </a:cubicBezTo>
                      <a:cubicBezTo>
                        <a:pt x="26" y="104"/>
                        <a:pt x="23" y="106"/>
                        <a:pt x="20" y="108"/>
                      </a:cubicBezTo>
                      <a:cubicBezTo>
                        <a:pt x="8" y="90"/>
                        <a:pt x="0" y="69"/>
                        <a:pt x="3" y="47"/>
                      </a:cubicBezTo>
                      <a:cubicBezTo>
                        <a:pt x="7" y="25"/>
                        <a:pt x="25" y="4"/>
                        <a:pt x="48" y="2"/>
                      </a:cubicBezTo>
                      <a:cubicBezTo>
                        <a:pt x="65" y="0"/>
                        <a:pt x="81" y="8"/>
                        <a:pt x="95" y="17"/>
                      </a:cubicBezTo>
                      <a:cubicBezTo>
                        <a:pt x="109" y="26"/>
                        <a:pt x="122" y="37"/>
                        <a:pt x="128" y="52"/>
                      </a:cubicBezTo>
                      <a:cubicBezTo>
                        <a:pt x="136" y="72"/>
                        <a:pt x="129" y="97"/>
                        <a:pt x="113" y="110"/>
                      </a:cubicBezTo>
                      <a:close/>
                    </a:path>
                  </a:pathLst>
                </a:custGeom>
                <a:solidFill>
                  <a:srgbClr val="1D483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</p:grpSp>
          <p:grpSp>
            <p:nvGrpSpPr>
              <p:cNvPr id="12725" name="Group 12724">
                <a:extLst>
                  <a:ext uri="{FF2B5EF4-FFF2-40B4-BE49-F238E27FC236}">
                    <a16:creationId xmlns:a16="http://schemas.microsoft.com/office/drawing/2014/main" id="{2DF97618-9820-4996-8864-1DB99A0FEE1E}"/>
                  </a:ext>
                </a:extLst>
              </p:cNvPr>
              <p:cNvGrpSpPr/>
              <p:nvPr/>
            </p:nvGrpSpPr>
            <p:grpSpPr>
              <a:xfrm>
                <a:off x="2001149" y="5822606"/>
                <a:ext cx="529503" cy="431915"/>
                <a:chOff x="2001149" y="5822606"/>
                <a:chExt cx="529503" cy="431915"/>
              </a:xfrm>
            </p:grpSpPr>
            <p:sp>
              <p:nvSpPr>
                <p:cNvPr id="12480" name="Rectangle 264">
                  <a:extLst>
                    <a:ext uri="{FF2B5EF4-FFF2-40B4-BE49-F238E27FC236}">
                      <a16:creationId xmlns:a16="http://schemas.microsoft.com/office/drawing/2014/main" id="{F40C3C51-3484-46B7-9CC1-B0681FF9A7F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001149" y="5886459"/>
                  <a:ext cx="529503" cy="368062"/>
                </a:xfrm>
                <a:prstGeom prst="rect">
                  <a:avLst/>
                </a:prstGeom>
                <a:solidFill>
                  <a:schemeClr val="accent1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2481" name="Freeform 265">
                  <a:extLst>
                    <a:ext uri="{FF2B5EF4-FFF2-40B4-BE49-F238E27FC236}">
                      <a16:creationId xmlns:a16="http://schemas.microsoft.com/office/drawing/2014/main" id="{1F88BB90-C50A-4036-92C7-E932EB3581B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01149" y="5822606"/>
                  <a:ext cx="529503" cy="63854"/>
                </a:xfrm>
                <a:custGeom>
                  <a:avLst/>
                  <a:gdLst>
                    <a:gd name="T0" fmla="*/ 49 w 879"/>
                    <a:gd name="T1" fmla="*/ 0 h 106"/>
                    <a:gd name="T2" fmla="*/ 828 w 879"/>
                    <a:gd name="T3" fmla="*/ 0 h 106"/>
                    <a:gd name="T4" fmla="*/ 879 w 879"/>
                    <a:gd name="T5" fmla="*/ 106 h 106"/>
                    <a:gd name="T6" fmla="*/ 0 w 879"/>
                    <a:gd name="T7" fmla="*/ 106 h 106"/>
                    <a:gd name="T8" fmla="*/ 49 w 879"/>
                    <a:gd name="T9" fmla="*/ 0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79" h="106">
                      <a:moveTo>
                        <a:pt x="49" y="0"/>
                      </a:moveTo>
                      <a:lnTo>
                        <a:pt x="828" y="0"/>
                      </a:lnTo>
                      <a:lnTo>
                        <a:pt x="879" y="106"/>
                      </a:lnTo>
                      <a:lnTo>
                        <a:pt x="0" y="106"/>
                      </a:lnTo>
                      <a:lnTo>
                        <a:pt x="49" y="0"/>
                      </a:ln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2482" name="Rectangle 266">
                  <a:extLst>
                    <a:ext uri="{FF2B5EF4-FFF2-40B4-BE49-F238E27FC236}">
                      <a16:creationId xmlns:a16="http://schemas.microsoft.com/office/drawing/2014/main" id="{EB9C2DE9-5D0E-482D-9CAA-2062FBBFEEB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57169" y="5886459"/>
                  <a:ext cx="71685" cy="368062"/>
                </a:xfrm>
                <a:prstGeom prst="rect">
                  <a:avLst/>
                </a:prstGeom>
                <a:solidFill>
                  <a:schemeClr val="accent1">
                    <a:lumMod val="75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2483" name="Rectangle 267">
                  <a:extLst>
                    <a:ext uri="{FF2B5EF4-FFF2-40B4-BE49-F238E27FC236}">
                      <a16:creationId xmlns:a16="http://schemas.microsoft.com/office/drawing/2014/main" id="{8395F879-C135-4725-AAF9-07953C3EB76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001149" y="6059948"/>
                  <a:ext cx="529503" cy="68070"/>
                </a:xfrm>
                <a:prstGeom prst="rect">
                  <a:avLst/>
                </a:prstGeom>
                <a:solidFill>
                  <a:schemeClr val="accent1">
                    <a:lumMod val="75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2724" name="Freeform 38">
                  <a:extLst>
                    <a:ext uri="{FF2B5EF4-FFF2-40B4-BE49-F238E27FC236}">
                      <a16:creationId xmlns:a16="http://schemas.microsoft.com/office/drawing/2014/main" id="{1EF9DE58-A377-4370-996B-C91E1F7B27A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157314" y="5822828"/>
                  <a:ext cx="80684" cy="63638"/>
                </a:xfrm>
                <a:custGeom>
                  <a:avLst/>
                  <a:gdLst>
                    <a:gd name="T0" fmla="*/ 0 w 142"/>
                    <a:gd name="T1" fmla="*/ 112 h 112"/>
                    <a:gd name="T2" fmla="*/ 36 w 142"/>
                    <a:gd name="T3" fmla="*/ 0 h 112"/>
                    <a:gd name="T4" fmla="*/ 142 w 142"/>
                    <a:gd name="T5" fmla="*/ 0 h 112"/>
                    <a:gd name="T6" fmla="*/ 124 w 142"/>
                    <a:gd name="T7" fmla="*/ 112 h 112"/>
                    <a:gd name="T8" fmla="*/ 0 w 142"/>
                    <a:gd name="T9" fmla="*/ 112 h 1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42" h="112">
                      <a:moveTo>
                        <a:pt x="0" y="112"/>
                      </a:moveTo>
                      <a:lnTo>
                        <a:pt x="36" y="0"/>
                      </a:lnTo>
                      <a:lnTo>
                        <a:pt x="142" y="0"/>
                      </a:lnTo>
                      <a:lnTo>
                        <a:pt x="124" y="112"/>
                      </a:lnTo>
                      <a:lnTo>
                        <a:pt x="0" y="112"/>
                      </a:lnTo>
                      <a:close/>
                    </a:path>
                  </a:pathLst>
                </a:custGeom>
                <a:solidFill>
                  <a:schemeClr val="accent1">
                    <a:lumMod val="75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</p:grpSp>
        </p:grpSp>
        <p:sp>
          <p:nvSpPr>
            <p:cNvPr id="278" name="Freeform 5">
              <a:extLst>
                <a:ext uri="{FF2B5EF4-FFF2-40B4-BE49-F238E27FC236}">
                  <a16:creationId xmlns:a16="http://schemas.microsoft.com/office/drawing/2014/main" id="{DC9534D0-2DFA-4499-B0B1-0CD9450574A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4871" y="4405679"/>
              <a:ext cx="334166" cy="392282"/>
            </a:xfrm>
            <a:custGeom>
              <a:avLst/>
              <a:gdLst>
                <a:gd name="T0" fmla="*/ 112 w 277"/>
                <a:gd name="T1" fmla="*/ 42 h 325"/>
                <a:gd name="T2" fmla="*/ 5 w 277"/>
                <a:gd name="T3" fmla="*/ 137 h 325"/>
                <a:gd name="T4" fmla="*/ 81 w 277"/>
                <a:gd name="T5" fmla="*/ 298 h 325"/>
                <a:gd name="T6" fmla="*/ 168 w 277"/>
                <a:gd name="T7" fmla="*/ 320 h 325"/>
                <a:gd name="T8" fmla="*/ 243 w 277"/>
                <a:gd name="T9" fmla="*/ 270 h 325"/>
                <a:gd name="T10" fmla="*/ 274 w 277"/>
                <a:gd name="T11" fmla="*/ 183 h 325"/>
                <a:gd name="T12" fmla="*/ 247 w 277"/>
                <a:gd name="T13" fmla="*/ 100 h 325"/>
                <a:gd name="T14" fmla="*/ 90 w 277"/>
                <a:gd name="T15" fmla="*/ 1 h 325"/>
                <a:gd name="T16" fmla="*/ 90 w 277"/>
                <a:gd name="T17" fmla="*/ 25 h 325"/>
                <a:gd name="T18" fmla="*/ 229 w 277"/>
                <a:gd name="T19" fmla="*/ 117 h 325"/>
                <a:gd name="T20" fmla="*/ 250 w 277"/>
                <a:gd name="T21" fmla="*/ 206 h 325"/>
                <a:gd name="T22" fmla="*/ 195 w 277"/>
                <a:gd name="T23" fmla="*/ 285 h 325"/>
                <a:gd name="T24" fmla="*/ 40 w 277"/>
                <a:gd name="T25" fmla="*/ 208 h 325"/>
                <a:gd name="T26" fmla="*/ 34 w 277"/>
                <a:gd name="T27" fmla="*/ 116 h 325"/>
                <a:gd name="T28" fmla="*/ 106 w 277"/>
                <a:gd name="T29" fmla="*/ 65 h 325"/>
                <a:gd name="T30" fmla="*/ 112 w 277"/>
                <a:gd name="T31" fmla="*/ 42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77" h="325">
                  <a:moveTo>
                    <a:pt x="112" y="42"/>
                  </a:moveTo>
                  <a:cubicBezTo>
                    <a:pt x="53" y="23"/>
                    <a:pt x="10" y="86"/>
                    <a:pt x="5" y="137"/>
                  </a:cubicBezTo>
                  <a:cubicBezTo>
                    <a:pt x="0" y="198"/>
                    <a:pt x="31" y="263"/>
                    <a:pt x="81" y="298"/>
                  </a:cubicBezTo>
                  <a:cubicBezTo>
                    <a:pt x="106" y="315"/>
                    <a:pt x="137" y="324"/>
                    <a:pt x="168" y="320"/>
                  </a:cubicBezTo>
                  <a:cubicBezTo>
                    <a:pt x="200" y="315"/>
                    <a:pt x="224" y="296"/>
                    <a:pt x="243" y="270"/>
                  </a:cubicBezTo>
                  <a:cubicBezTo>
                    <a:pt x="262" y="244"/>
                    <a:pt x="277" y="217"/>
                    <a:pt x="274" y="183"/>
                  </a:cubicBezTo>
                  <a:cubicBezTo>
                    <a:pt x="272" y="154"/>
                    <a:pt x="262" y="125"/>
                    <a:pt x="247" y="100"/>
                  </a:cubicBezTo>
                  <a:cubicBezTo>
                    <a:pt x="212" y="45"/>
                    <a:pt x="154" y="8"/>
                    <a:pt x="90" y="1"/>
                  </a:cubicBezTo>
                  <a:cubicBezTo>
                    <a:pt x="74" y="0"/>
                    <a:pt x="75" y="24"/>
                    <a:pt x="90" y="25"/>
                  </a:cubicBezTo>
                  <a:cubicBezTo>
                    <a:pt x="148" y="32"/>
                    <a:pt x="200" y="67"/>
                    <a:pt x="229" y="117"/>
                  </a:cubicBezTo>
                  <a:cubicBezTo>
                    <a:pt x="243" y="143"/>
                    <a:pt x="255" y="176"/>
                    <a:pt x="250" y="206"/>
                  </a:cubicBezTo>
                  <a:cubicBezTo>
                    <a:pt x="244" y="235"/>
                    <a:pt x="219" y="270"/>
                    <a:pt x="195" y="285"/>
                  </a:cubicBezTo>
                  <a:cubicBezTo>
                    <a:pt x="132" y="325"/>
                    <a:pt x="63" y="264"/>
                    <a:pt x="40" y="208"/>
                  </a:cubicBezTo>
                  <a:cubicBezTo>
                    <a:pt x="29" y="179"/>
                    <a:pt x="25" y="146"/>
                    <a:pt x="34" y="116"/>
                  </a:cubicBezTo>
                  <a:cubicBezTo>
                    <a:pt x="43" y="87"/>
                    <a:pt x="71" y="54"/>
                    <a:pt x="106" y="65"/>
                  </a:cubicBezTo>
                  <a:cubicBezTo>
                    <a:pt x="120" y="70"/>
                    <a:pt x="127" y="46"/>
                    <a:pt x="112" y="42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scene3d>
              <a:camera prst="orthographicFront">
                <a:rot lat="0" lon="1200003" rev="0"/>
              </a:camera>
              <a:lightRig rig="threePt" dir="t"/>
            </a:scene3d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>
                <a:solidFill>
                  <a:srgbClr val="FF0000"/>
                </a:solidFill>
              </a:endParaRPr>
            </a:p>
          </p:txBody>
        </p:sp>
        <p:sp>
          <p:nvSpPr>
            <p:cNvPr id="288" name="Freeform 5">
              <a:extLst>
                <a:ext uri="{FF2B5EF4-FFF2-40B4-BE49-F238E27FC236}">
                  <a16:creationId xmlns:a16="http://schemas.microsoft.com/office/drawing/2014/main" id="{C39EB48E-A957-4CCE-9F94-9F22F9F1A922}"/>
                </a:ext>
              </a:extLst>
            </p:cNvPr>
            <p:cNvSpPr>
              <a:spLocks/>
            </p:cNvSpPr>
            <p:nvPr/>
          </p:nvSpPr>
          <p:spPr bwMode="auto">
            <a:xfrm>
              <a:off x="5581951" y="4817944"/>
              <a:ext cx="334166" cy="392282"/>
            </a:xfrm>
            <a:custGeom>
              <a:avLst/>
              <a:gdLst>
                <a:gd name="T0" fmla="*/ 112 w 277"/>
                <a:gd name="T1" fmla="*/ 42 h 325"/>
                <a:gd name="T2" fmla="*/ 5 w 277"/>
                <a:gd name="T3" fmla="*/ 137 h 325"/>
                <a:gd name="T4" fmla="*/ 81 w 277"/>
                <a:gd name="T5" fmla="*/ 298 h 325"/>
                <a:gd name="T6" fmla="*/ 168 w 277"/>
                <a:gd name="T7" fmla="*/ 320 h 325"/>
                <a:gd name="T8" fmla="*/ 243 w 277"/>
                <a:gd name="T9" fmla="*/ 270 h 325"/>
                <a:gd name="T10" fmla="*/ 274 w 277"/>
                <a:gd name="T11" fmla="*/ 183 h 325"/>
                <a:gd name="T12" fmla="*/ 247 w 277"/>
                <a:gd name="T13" fmla="*/ 100 h 325"/>
                <a:gd name="T14" fmla="*/ 90 w 277"/>
                <a:gd name="T15" fmla="*/ 1 h 325"/>
                <a:gd name="T16" fmla="*/ 90 w 277"/>
                <a:gd name="T17" fmla="*/ 25 h 325"/>
                <a:gd name="T18" fmla="*/ 229 w 277"/>
                <a:gd name="T19" fmla="*/ 117 h 325"/>
                <a:gd name="T20" fmla="*/ 250 w 277"/>
                <a:gd name="T21" fmla="*/ 206 h 325"/>
                <a:gd name="T22" fmla="*/ 195 w 277"/>
                <a:gd name="T23" fmla="*/ 285 h 325"/>
                <a:gd name="T24" fmla="*/ 40 w 277"/>
                <a:gd name="T25" fmla="*/ 208 h 325"/>
                <a:gd name="T26" fmla="*/ 34 w 277"/>
                <a:gd name="T27" fmla="*/ 116 h 325"/>
                <a:gd name="T28" fmla="*/ 106 w 277"/>
                <a:gd name="T29" fmla="*/ 65 h 325"/>
                <a:gd name="T30" fmla="*/ 112 w 277"/>
                <a:gd name="T31" fmla="*/ 42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77" h="325">
                  <a:moveTo>
                    <a:pt x="112" y="42"/>
                  </a:moveTo>
                  <a:cubicBezTo>
                    <a:pt x="53" y="23"/>
                    <a:pt x="10" y="86"/>
                    <a:pt x="5" y="137"/>
                  </a:cubicBezTo>
                  <a:cubicBezTo>
                    <a:pt x="0" y="198"/>
                    <a:pt x="31" y="263"/>
                    <a:pt x="81" y="298"/>
                  </a:cubicBezTo>
                  <a:cubicBezTo>
                    <a:pt x="106" y="315"/>
                    <a:pt x="137" y="324"/>
                    <a:pt x="168" y="320"/>
                  </a:cubicBezTo>
                  <a:cubicBezTo>
                    <a:pt x="200" y="315"/>
                    <a:pt x="224" y="296"/>
                    <a:pt x="243" y="270"/>
                  </a:cubicBezTo>
                  <a:cubicBezTo>
                    <a:pt x="262" y="244"/>
                    <a:pt x="277" y="217"/>
                    <a:pt x="274" y="183"/>
                  </a:cubicBezTo>
                  <a:cubicBezTo>
                    <a:pt x="272" y="154"/>
                    <a:pt x="262" y="125"/>
                    <a:pt x="247" y="100"/>
                  </a:cubicBezTo>
                  <a:cubicBezTo>
                    <a:pt x="212" y="45"/>
                    <a:pt x="154" y="8"/>
                    <a:pt x="90" y="1"/>
                  </a:cubicBezTo>
                  <a:cubicBezTo>
                    <a:pt x="74" y="0"/>
                    <a:pt x="75" y="24"/>
                    <a:pt x="90" y="25"/>
                  </a:cubicBezTo>
                  <a:cubicBezTo>
                    <a:pt x="148" y="32"/>
                    <a:pt x="200" y="67"/>
                    <a:pt x="229" y="117"/>
                  </a:cubicBezTo>
                  <a:cubicBezTo>
                    <a:pt x="243" y="143"/>
                    <a:pt x="255" y="176"/>
                    <a:pt x="250" y="206"/>
                  </a:cubicBezTo>
                  <a:cubicBezTo>
                    <a:pt x="244" y="235"/>
                    <a:pt x="219" y="270"/>
                    <a:pt x="195" y="285"/>
                  </a:cubicBezTo>
                  <a:cubicBezTo>
                    <a:pt x="132" y="325"/>
                    <a:pt x="63" y="264"/>
                    <a:pt x="40" y="208"/>
                  </a:cubicBezTo>
                  <a:cubicBezTo>
                    <a:pt x="29" y="179"/>
                    <a:pt x="25" y="146"/>
                    <a:pt x="34" y="116"/>
                  </a:cubicBezTo>
                  <a:cubicBezTo>
                    <a:pt x="43" y="87"/>
                    <a:pt x="71" y="54"/>
                    <a:pt x="106" y="65"/>
                  </a:cubicBezTo>
                  <a:cubicBezTo>
                    <a:pt x="120" y="70"/>
                    <a:pt x="127" y="46"/>
                    <a:pt x="112" y="42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scene3d>
              <a:camera prst="orthographicFront">
                <a:rot lat="0" lon="1200003" rev="0"/>
              </a:camera>
              <a:lightRig rig="threePt" dir="t"/>
            </a:scene3d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>
                <a:solidFill>
                  <a:srgbClr val="FF0000"/>
                </a:solidFill>
              </a:endParaRPr>
            </a:p>
          </p:txBody>
        </p:sp>
        <p:sp>
          <p:nvSpPr>
            <p:cNvPr id="289" name="Freeform 5">
              <a:extLst>
                <a:ext uri="{FF2B5EF4-FFF2-40B4-BE49-F238E27FC236}">
                  <a16:creationId xmlns:a16="http://schemas.microsoft.com/office/drawing/2014/main" id="{A7CF2681-AFC2-4860-BB9B-EBB0DF8677C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9386" y="5209568"/>
              <a:ext cx="334166" cy="392282"/>
            </a:xfrm>
            <a:custGeom>
              <a:avLst/>
              <a:gdLst>
                <a:gd name="T0" fmla="*/ 112 w 277"/>
                <a:gd name="T1" fmla="*/ 42 h 325"/>
                <a:gd name="T2" fmla="*/ 5 w 277"/>
                <a:gd name="T3" fmla="*/ 137 h 325"/>
                <a:gd name="T4" fmla="*/ 81 w 277"/>
                <a:gd name="T5" fmla="*/ 298 h 325"/>
                <a:gd name="T6" fmla="*/ 168 w 277"/>
                <a:gd name="T7" fmla="*/ 320 h 325"/>
                <a:gd name="T8" fmla="*/ 243 w 277"/>
                <a:gd name="T9" fmla="*/ 270 h 325"/>
                <a:gd name="T10" fmla="*/ 274 w 277"/>
                <a:gd name="T11" fmla="*/ 183 h 325"/>
                <a:gd name="T12" fmla="*/ 247 w 277"/>
                <a:gd name="T13" fmla="*/ 100 h 325"/>
                <a:gd name="T14" fmla="*/ 90 w 277"/>
                <a:gd name="T15" fmla="*/ 1 h 325"/>
                <a:gd name="T16" fmla="*/ 90 w 277"/>
                <a:gd name="T17" fmla="*/ 25 h 325"/>
                <a:gd name="T18" fmla="*/ 229 w 277"/>
                <a:gd name="T19" fmla="*/ 117 h 325"/>
                <a:gd name="T20" fmla="*/ 250 w 277"/>
                <a:gd name="T21" fmla="*/ 206 h 325"/>
                <a:gd name="T22" fmla="*/ 195 w 277"/>
                <a:gd name="T23" fmla="*/ 285 h 325"/>
                <a:gd name="T24" fmla="*/ 40 w 277"/>
                <a:gd name="T25" fmla="*/ 208 h 325"/>
                <a:gd name="T26" fmla="*/ 34 w 277"/>
                <a:gd name="T27" fmla="*/ 116 h 325"/>
                <a:gd name="T28" fmla="*/ 106 w 277"/>
                <a:gd name="T29" fmla="*/ 65 h 325"/>
                <a:gd name="T30" fmla="*/ 112 w 277"/>
                <a:gd name="T31" fmla="*/ 42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77" h="325">
                  <a:moveTo>
                    <a:pt x="112" y="42"/>
                  </a:moveTo>
                  <a:cubicBezTo>
                    <a:pt x="53" y="23"/>
                    <a:pt x="10" y="86"/>
                    <a:pt x="5" y="137"/>
                  </a:cubicBezTo>
                  <a:cubicBezTo>
                    <a:pt x="0" y="198"/>
                    <a:pt x="31" y="263"/>
                    <a:pt x="81" y="298"/>
                  </a:cubicBezTo>
                  <a:cubicBezTo>
                    <a:pt x="106" y="315"/>
                    <a:pt x="137" y="324"/>
                    <a:pt x="168" y="320"/>
                  </a:cubicBezTo>
                  <a:cubicBezTo>
                    <a:pt x="200" y="315"/>
                    <a:pt x="224" y="296"/>
                    <a:pt x="243" y="270"/>
                  </a:cubicBezTo>
                  <a:cubicBezTo>
                    <a:pt x="262" y="244"/>
                    <a:pt x="277" y="217"/>
                    <a:pt x="274" y="183"/>
                  </a:cubicBezTo>
                  <a:cubicBezTo>
                    <a:pt x="272" y="154"/>
                    <a:pt x="262" y="125"/>
                    <a:pt x="247" y="100"/>
                  </a:cubicBezTo>
                  <a:cubicBezTo>
                    <a:pt x="212" y="45"/>
                    <a:pt x="154" y="8"/>
                    <a:pt x="90" y="1"/>
                  </a:cubicBezTo>
                  <a:cubicBezTo>
                    <a:pt x="74" y="0"/>
                    <a:pt x="75" y="24"/>
                    <a:pt x="90" y="25"/>
                  </a:cubicBezTo>
                  <a:cubicBezTo>
                    <a:pt x="148" y="32"/>
                    <a:pt x="200" y="67"/>
                    <a:pt x="229" y="117"/>
                  </a:cubicBezTo>
                  <a:cubicBezTo>
                    <a:pt x="243" y="143"/>
                    <a:pt x="255" y="176"/>
                    <a:pt x="250" y="206"/>
                  </a:cubicBezTo>
                  <a:cubicBezTo>
                    <a:pt x="244" y="235"/>
                    <a:pt x="219" y="270"/>
                    <a:pt x="195" y="285"/>
                  </a:cubicBezTo>
                  <a:cubicBezTo>
                    <a:pt x="132" y="325"/>
                    <a:pt x="63" y="264"/>
                    <a:pt x="40" y="208"/>
                  </a:cubicBezTo>
                  <a:cubicBezTo>
                    <a:pt x="29" y="179"/>
                    <a:pt x="25" y="146"/>
                    <a:pt x="34" y="116"/>
                  </a:cubicBezTo>
                  <a:cubicBezTo>
                    <a:pt x="43" y="87"/>
                    <a:pt x="71" y="54"/>
                    <a:pt x="106" y="65"/>
                  </a:cubicBezTo>
                  <a:cubicBezTo>
                    <a:pt x="120" y="70"/>
                    <a:pt x="127" y="46"/>
                    <a:pt x="112" y="42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scene3d>
              <a:camera prst="orthographicFront">
                <a:rot lat="0" lon="1200003" rev="0"/>
              </a:camera>
              <a:lightRig rig="threePt" dir="t"/>
            </a:scene3d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>
                <a:solidFill>
                  <a:srgbClr val="FF0000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82258117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2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2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500"/>
                            </p:stCondLst>
                            <p:childTnLst>
                              <p:par>
                                <p:cTn id="2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2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2000"/>
                            </p:stCondLst>
                            <p:childTnLst>
                              <p:par>
                                <p:cTn id="2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2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2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2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2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500"/>
                            </p:stCondLst>
                            <p:childTnLst>
                              <p:par>
                                <p:cTn id="3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2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2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79" grpId="0"/>
      <p:bldP spid="280" grpId="0"/>
      <p:bldP spid="281" grpId="0"/>
      <p:bldP spid="282" grpId="0"/>
      <p:bldP spid="283" grpId="0"/>
      <p:bldP spid="284" grpId="0"/>
      <p:bldP spid="285" grpId="0" animBg="1"/>
      <p:bldP spid="286" grpId="0" animBg="1"/>
      <p:bldP spid="287" grpId="0" animBg="1"/>
      <p:bldP spid="6" grpId="0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3" name="Table 22">
            <a:extLst>
              <a:ext uri="{FF2B5EF4-FFF2-40B4-BE49-F238E27FC236}">
                <a16:creationId xmlns:a16="http://schemas.microsoft.com/office/drawing/2014/main" id="{DC2804B2-9943-4A65-9ED7-64E9F94C4FEA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326485436"/>
              </p:ext>
            </p:extLst>
          </p:nvPr>
        </p:nvGraphicFramePr>
        <p:xfrm>
          <a:off x="6562725" y="2240117"/>
          <a:ext cx="5120550" cy="3276000"/>
        </p:xfrm>
        <a:graphic>
          <a:graphicData uri="http://schemas.openxmlformats.org/drawingml/2006/table">
            <a:tbl>
              <a:tblPr/>
              <a:tblGrid>
                <a:gridCol w="733425">
                  <a:extLst>
                    <a:ext uri="{9D8B030D-6E8A-4147-A177-3AD203B41FA5}">
                      <a16:colId xmlns:a16="http://schemas.microsoft.com/office/drawing/2014/main" val="1829128303"/>
                    </a:ext>
                  </a:extLst>
                </a:gridCol>
                <a:gridCol w="733425">
                  <a:extLst>
                    <a:ext uri="{9D8B030D-6E8A-4147-A177-3AD203B41FA5}">
                      <a16:colId xmlns:a16="http://schemas.microsoft.com/office/drawing/2014/main" val="2563801613"/>
                    </a:ext>
                  </a:extLst>
                </a:gridCol>
                <a:gridCol w="733425">
                  <a:extLst>
                    <a:ext uri="{9D8B030D-6E8A-4147-A177-3AD203B41FA5}">
                      <a16:colId xmlns:a16="http://schemas.microsoft.com/office/drawing/2014/main" val="590698932"/>
                    </a:ext>
                  </a:extLst>
                </a:gridCol>
                <a:gridCol w="733425">
                  <a:extLst>
                    <a:ext uri="{9D8B030D-6E8A-4147-A177-3AD203B41FA5}">
                      <a16:colId xmlns:a16="http://schemas.microsoft.com/office/drawing/2014/main" val="2164776161"/>
                    </a:ext>
                  </a:extLst>
                </a:gridCol>
                <a:gridCol w="733425">
                  <a:extLst>
                    <a:ext uri="{9D8B030D-6E8A-4147-A177-3AD203B41FA5}">
                      <a16:colId xmlns:a16="http://schemas.microsoft.com/office/drawing/2014/main" val="3929461459"/>
                    </a:ext>
                  </a:extLst>
                </a:gridCol>
                <a:gridCol w="733425">
                  <a:extLst>
                    <a:ext uri="{9D8B030D-6E8A-4147-A177-3AD203B41FA5}">
                      <a16:colId xmlns:a16="http://schemas.microsoft.com/office/drawing/2014/main" val="3858844428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2119081042"/>
                    </a:ext>
                  </a:extLst>
                </a:gridCol>
              </a:tblGrid>
              <a:tr h="468000">
                <a:tc>
                  <a:txBody>
                    <a:bodyPr/>
                    <a:lstStyle/>
                    <a:p>
                      <a:pPr algn="ctr"/>
                      <a:r>
                        <a:rPr lang="en-ID" b="1"/>
                        <a:t>Su</a:t>
                      </a:r>
                    </a:p>
                  </a:txBody>
                  <a:tcPr anchor="ctr">
                    <a:lnL w="12700" cmpd="sng">
                      <a:solidFill>
                        <a:schemeClr val="accent2"/>
                      </a:solidFill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2"/>
                      </a:solidFill>
                      <a:prstDash val="solid"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/>
                        <a:t>Mo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2"/>
                      </a:solidFill>
                      <a:prstDash val="solid"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/>
                        <a:t>Tu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2"/>
                      </a:solidFill>
                      <a:prstDash val="solid"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/>
                        <a:t>We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2"/>
                      </a:solidFill>
                      <a:prstDash val="solid"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/>
                        <a:t>Th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2"/>
                      </a:solidFill>
                      <a:prstDash val="solid"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/>
                        <a:t>Fr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2"/>
                      </a:solidFill>
                      <a:prstDash val="solid"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/>
                        <a:t>Sa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accent2"/>
                      </a:solidFill>
                      <a:prstDash val="solid"/>
                    </a:lnR>
                    <a:lnT w="12700" cmpd="sng">
                      <a:solidFill>
                        <a:schemeClr val="accent2"/>
                      </a:solidFill>
                      <a:prstDash val="solid"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80141915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2"/>
                      </a:solidFill>
                      <a:prstDash val="solid"/>
                    </a:lnL>
                    <a:lnR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2"/>
                      </a:solidFill>
                      <a:prstDash val="solid"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2"/>
                      </a:solidFill>
                      <a:prstDash val="solid"/>
                    </a:lnL>
                    <a:lnR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2"/>
                      </a:solidFill>
                      <a:prstDash val="solid"/>
                    </a:lnL>
                    <a:lnR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2"/>
                      </a:solidFill>
                      <a:prstDash val="solid"/>
                    </a:lnL>
                    <a:lnR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2"/>
                      </a:solidFill>
                      <a:prstDash val="solid"/>
                    </a:lnL>
                    <a:lnR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2"/>
                      </a:solidFill>
                      <a:prstDash val="solid"/>
                    </a:lnL>
                    <a:lnR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>
                          <a:solidFill>
                            <a:schemeClr val="bg2"/>
                          </a:solidFill>
                        </a:rPr>
                        <a:t>1</a:t>
                      </a:r>
                    </a:p>
                  </a:txBody>
                  <a:tcPr anchor="ctr">
                    <a:lnL w="12700" cmpd="sng">
                      <a:solidFill>
                        <a:schemeClr val="accent2"/>
                      </a:solidFill>
                      <a:prstDash val="solid"/>
                    </a:lnL>
                    <a:lnR w="12700" cmpd="sng">
                      <a:solidFill>
                        <a:schemeClr val="accent2"/>
                      </a:solidFill>
                      <a:prstDash val="solid"/>
                    </a:lnR>
                    <a:lnT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485390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pPr algn="ctr"/>
                      <a:r>
                        <a:rPr lang="en-ID" b="1">
                          <a:solidFill>
                            <a:schemeClr val="bg2"/>
                          </a:solidFill>
                        </a:rPr>
                        <a:t>2</a:t>
                      </a:r>
                    </a:p>
                  </a:txBody>
                  <a:tcPr anchor="ctr">
                    <a:lnL w="12700" cmpd="sng">
                      <a:solidFill>
                        <a:schemeClr val="accent2"/>
                      </a:solidFill>
                      <a:prstDash val="solid"/>
                    </a:lnL>
                    <a:lnR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2"/>
                      </a:solidFill>
                      <a:prstDash val="solid"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>
                          <a:solidFill>
                            <a:schemeClr val="bg2"/>
                          </a:solidFill>
                        </a:rPr>
                        <a:t>3</a:t>
                      </a:r>
                    </a:p>
                  </a:txBody>
                  <a:tcPr anchor="ctr">
                    <a:lnL w="12700" cmpd="sng">
                      <a:solidFill>
                        <a:schemeClr val="accent2"/>
                      </a:solidFill>
                      <a:prstDash val="solid"/>
                    </a:lnL>
                    <a:lnR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4</a:t>
                      </a:r>
                    </a:p>
                  </a:txBody>
                  <a:tcPr anchor="ctr">
                    <a:lnL w="12700" cmpd="sng">
                      <a:solidFill>
                        <a:schemeClr val="accent2"/>
                      </a:solidFill>
                      <a:prstDash val="solid"/>
                    </a:lnL>
                    <a:lnR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5</a:t>
                      </a:r>
                    </a:p>
                  </a:txBody>
                  <a:tcPr anchor="ctr">
                    <a:lnL w="12700" cmpd="sng">
                      <a:solidFill>
                        <a:schemeClr val="accent2"/>
                      </a:solidFill>
                      <a:prstDash val="solid"/>
                    </a:lnL>
                    <a:lnR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6</a:t>
                      </a:r>
                    </a:p>
                  </a:txBody>
                  <a:tcPr anchor="ctr">
                    <a:lnL w="12700" cmpd="sng">
                      <a:solidFill>
                        <a:schemeClr val="accent2"/>
                      </a:solidFill>
                      <a:prstDash val="solid"/>
                    </a:lnL>
                    <a:lnR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7</a:t>
                      </a:r>
                    </a:p>
                  </a:txBody>
                  <a:tcPr anchor="ctr">
                    <a:lnL w="12700" cmpd="sng">
                      <a:solidFill>
                        <a:schemeClr val="accent2"/>
                      </a:solidFill>
                      <a:prstDash val="solid"/>
                    </a:lnL>
                    <a:lnR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8</a:t>
                      </a:r>
                    </a:p>
                  </a:txBody>
                  <a:tcPr anchor="ctr">
                    <a:lnL w="12700" cmpd="sng">
                      <a:solidFill>
                        <a:schemeClr val="accent2"/>
                      </a:solidFill>
                      <a:prstDash val="solid"/>
                    </a:lnL>
                    <a:lnR w="12700" cmpd="sng">
                      <a:solidFill>
                        <a:schemeClr val="accent2"/>
                      </a:solidFill>
                      <a:prstDash val="solid"/>
                    </a:lnR>
                    <a:lnT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121763417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9</a:t>
                      </a:r>
                    </a:p>
                  </a:txBody>
                  <a:tcPr anchor="ctr">
                    <a:lnL w="12700" cmpd="sng">
                      <a:solidFill>
                        <a:schemeClr val="accent2"/>
                      </a:solidFill>
                      <a:prstDash val="solid"/>
                    </a:lnL>
                    <a:lnR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2"/>
                      </a:solidFill>
                      <a:prstDash val="solid"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10</a:t>
                      </a:r>
                    </a:p>
                  </a:txBody>
                  <a:tcPr anchor="ctr">
                    <a:lnL w="12700" cmpd="sng">
                      <a:solidFill>
                        <a:schemeClr val="accent2"/>
                      </a:solidFill>
                      <a:prstDash val="solid"/>
                    </a:lnL>
                    <a:lnR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11</a:t>
                      </a:r>
                    </a:p>
                  </a:txBody>
                  <a:tcPr anchor="ctr">
                    <a:lnL w="12700" cmpd="sng">
                      <a:solidFill>
                        <a:schemeClr val="accent2"/>
                      </a:solidFill>
                      <a:prstDash val="solid"/>
                    </a:lnL>
                    <a:lnR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12</a:t>
                      </a:r>
                    </a:p>
                  </a:txBody>
                  <a:tcPr anchor="ctr">
                    <a:lnL w="12700" cmpd="sng">
                      <a:solidFill>
                        <a:schemeClr val="accent2"/>
                      </a:solidFill>
                      <a:prstDash val="solid"/>
                    </a:lnL>
                    <a:lnR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13</a:t>
                      </a:r>
                    </a:p>
                  </a:txBody>
                  <a:tcPr anchor="ctr">
                    <a:lnL w="12700" cmpd="sng">
                      <a:solidFill>
                        <a:schemeClr val="accent2"/>
                      </a:solidFill>
                      <a:prstDash val="solid"/>
                    </a:lnL>
                    <a:lnR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14</a:t>
                      </a:r>
                    </a:p>
                  </a:txBody>
                  <a:tcPr anchor="ctr">
                    <a:lnL w="12700" cmpd="sng">
                      <a:solidFill>
                        <a:schemeClr val="accent2"/>
                      </a:solidFill>
                      <a:prstDash val="solid"/>
                    </a:lnL>
                    <a:lnR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15</a:t>
                      </a:r>
                    </a:p>
                  </a:txBody>
                  <a:tcPr anchor="ctr">
                    <a:lnL w="12700" cmpd="sng">
                      <a:solidFill>
                        <a:schemeClr val="accent2"/>
                      </a:solidFill>
                      <a:prstDash val="solid"/>
                    </a:lnL>
                    <a:lnR w="12700" cmpd="sng">
                      <a:solidFill>
                        <a:schemeClr val="accent2"/>
                      </a:solidFill>
                      <a:prstDash val="solid"/>
                    </a:lnR>
                    <a:lnT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29594470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16</a:t>
                      </a:r>
                    </a:p>
                  </a:txBody>
                  <a:tcPr anchor="ctr">
                    <a:lnL w="12700" cmpd="sng">
                      <a:solidFill>
                        <a:schemeClr val="accent2"/>
                      </a:solidFill>
                      <a:prstDash val="solid"/>
                    </a:lnL>
                    <a:lnR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2"/>
                      </a:solidFill>
                      <a:prstDash val="solid"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>
                          <a:solidFill>
                            <a:schemeClr val="bg2"/>
                          </a:solidFill>
                        </a:rPr>
                        <a:t>17</a:t>
                      </a:r>
                    </a:p>
                  </a:txBody>
                  <a:tcPr anchor="ctr">
                    <a:lnL w="12700" cmpd="sng">
                      <a:solidFill>
                        <a:schemeClr val="accent2"/>
                      </a:solidFill>
                      <a:prstDash val="solid"/>
                    </a:lnL>
                    <a:lnR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18</a:t>
                      </a:r>
                    </a:p>
                  </a:txBody>
                  <a:tcPr anchor="ctr">
                    <a:lnL w="12700" cmpd="sng">
                      <a:solidFill>
                        <a:schemeClr val="accent2"/>
                      </a:solidFill>
                      <a:prstDash val="solid"/>
                    </a:lnL>
                    <a:lnR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19</a:t>
                      </a:r>
                    </a:p>
                  </a:txBody>
                  <a:tcPr anchor="ctr">
                    <a:lnL w="12700" cmpd="sng">
                      <a:solidFill>
                        <a:schemeClr val="accent2"/>
                      </a:solidFill>
                      <a:prstDash val="solid"/>
                    </a:lnL>
                    <a:lnR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20</a:t>
                      </a:r>
                    </a:p>
                  </a:txBody>
                  <a:tcPr anchor="ctr">
                    <a:lnL w="12700" cmpd="sng">
                      <a:solidFill>
                        <a:schemeClr val="accent2"/>
                      </a:solidFill>
                      <a:prstDash val="solid"/>
                    </a:lnL>
                    <a:lnR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21</a:t>
                      </a:r>
                    </a:p>
                  </a:txBody>
                  <a:tcPr anchor="ctr">
                    <a:lnL w="12700" cmpd="sng">
                      <a:solidFill>
                        <a:schemeClr val="accent2"/>
                      </a:solidFill>
                      <a:prstDash val="solid"/>
                    </a:lnL>
                    <a:lnR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22</a:t>
                      </a:r>
                    </a:p>
                  </a:txBody>
                  <a:tcPr anchor="ctr">
                    <a:lnL w="12700" cmpd="sng">
                      <a:solidFill>
                        <a:schemeClr val="accent2"/>
                      </a:solidFill>
                      <a:prstDash val="solid"/>
                    </a:lnL>
                    <a:lnR w="12700" cmpd="sng">
                      <a:solidFill>
                        <a:schemeClr val="accent2"/>
                      </a:solidFill>
                      <a:prstDash val="solid"/>
                    </a:lnR>
                    <a:lnT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426987642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23</a:t>
                      </a:r>
                    </a:p>
                  </a:txBody>
                  <a:tcPr anchor="ctr">
                    <a:lnL w="12700" cmpd="sng">
                      <a:solidFill>
                        <a:schemeClr val="accent2"/>
                      </a:solidFill>
                      <a:prstDash val="solid"/>
                    </a:lnL>
                    <a:lnR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2"/>
                      </a:solidFill>
                      <a:prstDash val="solid"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24</a:t>
                      </a:r>
                    </a:p>
                  </a:txBody>
                  <a:tcPr anchor="ctr">
                    <a:lnL w="12700" cmpd="sng">
                      <a:solidFill>
                        <a:schemeClr val="accent2"/>
                      </a:solidFill>
                      <a:prstDash val="solid"/>
                    </a:lnL>
                    <a:lnR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25</a:t>
                      </a:r>
                    </a:p>
                  </a:txBody>
                  <a:tcPr anchor="ctr">
                    <a:lnL w="12700" cmpd="sng">
                      <a:solidFill>
                        <a:schemeClr val="accent2"/>
                      </a:solidFill>
                      <a:prstDash val="solid"/>
                    </a:lnL>
                    <a:lnR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26</a:t>
                      </a:r>
                    </a:p>
                  </a:txBody>
                  <a:tcPr anchor="ctr">
                    <a:lnL w="12700" cmpd="sng">
                      <a:solidFill>
                        <a:schemeClr val="accent2"/>
                      </a:solidFill>
                      <a:prstDash val="solid"/>
                    </a:lnL>
                    <a:lnR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27</a:t>
                      </a:r>
                    </a:p>
                  </a:txBody>
                  <a:tcPr anchor="ctr">
                    <a:lnL w="12700" cmpd="sng">
                      <a:solidFill>
                        <a:schemeClr val="accent2"/>
                      </a:solidFill>
                      <a:prstDash val="solid"/>
                    </a:lnL>
                    <a:lnR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28</a:t>
                      </a:r>
                    </a:p>
                  </a:txBody>
                  <a:tcPr anchor="ctr">
                    <a:lnL w="12700" cmpd="sng">
                      <a:solidFill>
                        <a:schemeClr val="accent2"/>
                      </a:solidFill>
                      <a:prstDash val="solid"/>
                    </a:lnL>
                    <a:lnR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29</a:t>
                      </a:r>
                    </a:p>
                  </a:txBody>
                  <a:tcPr anchor="ctr">
                    <a:lnL w="12700" cmpd="sng">
                      <a:solidFill>
                        <a:schemeClr val="accent2"/>
                      </a:solidFill>
                      <a:prstDash val="solid"/>
                    </a:lnL>
                    <a:lnR w="12700" cmpd="sng">
                      <a:solidFill>
                        <a:schemeClr val="accent2"/>
                      </a:solidFill>
                      <a:prstDash val="solid"/>
                    </a:lnR>
                    <a:lnT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03767947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2"/>
                      </a:solidFill>
                      <a:prstDash val="solid"/>
                    </a:lnL>
                    <a:lnR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2"/>
                      </a:solidFill>
                      <a:prstDash val="solid"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accent2"/>
                      </a:solidFill>
                      <a:prstDash val="solid"/>
                    </a:lnR>
                    <a:lnT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44061898"/>
                  </a:ext>
                </a:extLst>
              </a:tr>
            </a:tbl>
          </a:graphicData>
        </a:graphic>
      </p:graphicFrame>
      <p:graphicFrame>
        <p:nvGraphicFramePr>
          <p:cNvPr id="14" name="Table 13">
            <a:extLst>
              <a:ext uri="{FF2B5EF4-FFF2-40B4-BE49-F238E27FC236}">
                <a16:creationId xmlns:a16="http://schemas.microsoft.com/office/drawing/2014/main" id="{83F92EED-A071-4B90-96BB-D735BA4EB5C3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17670547"/>
              </p:ext>
            </p:extLst>
          </p:nvPr>
        </p:nvGraphicFramePr>
        <p:xfrm>
          <a:off x="552450" y="2240117"/>
          <a:ext cx="5040000" cy="3276000"/>
        </p:xfrm>
        <a:graphic>
          <a:graphicData uri="http://schemas.openxmlformats.org/drawingml/2006/table">
            <a:tbl>
              <a:tblPr/>
              <a:tblGrid>
                <a:gridCol w="720000">
                  <a:extLst>
                    <a:ext uri="{9D8B030D-6E8A-4147-A177-3AD203B41FA5}">
                      <a16:colId xmlns:a16="http://schemas.microsoft.com/office/drawing/2014/main" val="378342920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3584752651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3921567031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417117379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4021760753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655188024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2400304372"/>
                    </a:ext>
                  </a:extLst>
                </a:gridCol>
              </a:tblGrid>
              <a:tr h="468000">
                <a:tc>
                  <a:txBody>
                    <a:bodyPr/>
                    <a:lstStyle/>
                    <a:p>
                      <a:pPr algn="ctr"/>
                      <a:r>
                        <a:rPr lang="en-ID" b="1"/>
                        <a:t>Su</a:t>
                      </a:r>
                    </a:p>
                  </a:txBody>
                  <a:tcPr anchor="ctr">
                    <a:lnL w="12700" cmpd="sng">
                      <a:solidFill>
                        <a:schemeClr val="accent1"/>
                      </a:solidFill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/>
                        <a:t>Mo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/>
                        <a:t>Tu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/>
                        <a:t>We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/>
                        <a:t>Th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/>
                        <a:t>Fr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/>
                        <a:t>Sa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accent1"/>
                      </a:solidFill>
                      <a:prstDash val="soli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6868451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1"/>
                      </a:solidFill>
                      <a:prstDash val="solid"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>
                          <a:solidFill>
                            <a:schemeClr val="bg2"/>
                          </a:solidFill>
                        </a:rPr>
                        <a:t>1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3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4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accent1"/>
                      </a:solidFill>
                      <a:prstDash val="soli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76902211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5</a:t>
                      </a:r>
                    </a:p>
                  </a:txBody>
                  <a:tcPr anchor="ctr">
                    <a:lnL w="12700" cmpd="sng">
                      <a:solidFill>
                        <a:schemeClr val="accent1"/>
                      </a:solidFill>
                      <a:prstDash val="solid"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6</a:t>
                      </a:r>
                    </a:p>
                  </a:txBody>
                  <a:tcPr anchor="ctr">
                    <a:lnL w="12700" cmpd="sng">
                      <a:solidFill>
                        <a:schemeClr val="accent1"/>
                      </a:solidFill>
                      <a:prstDash val="solid"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7</a:t>
                      </a:r>
                    </a:p>
                  </a:txBody>
                  <a:tcPr anchor="ctr">
                    <a:lnL w="12700" cmpd="sng">
                      <a:solidFill>
                        <a:schemeClr val="accent1"/>
                      </a:solidFill>
                      <a:prstDash val="solid"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8</a:t>
                      </a:r>
                    </a:p>
                  </a:txBody>
                  <a:tcPr anchor="ctr">
                    <a:lnL w="12700" cmpd="sng">
                      <a:solidFill>
                        <a:schemeClr val="accent1"/>
                      </a:solidFill>
                      <a:prstDash val="solid"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9</a:t>
                      </a:r>
                    </a:p>
                  </a:txBody>
                  <a:tcPr anchor="ctr">
                    <a:lnL w="12700" cmpd="sng">
                      <a:solidFill>
                        <a:schemeClr val="accent1"/>
                      </a:solidFill>
                      <a:prstDash val="solid"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10</a:t>
                      </a:r>
                    </a:p>
                  </a:txBody>
                  <a:tcPr anchor="ctr">
                    <a:lnL w="12700" cmpd="sng">
                      <a:solidFill>
                        <a:schemeClr val="accent1"/>
                      </a:solidFill>
                      <a:prstDash val="solid"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11</a:t>
                      </a:r>
                    </a:p>
                  </a:txBody>
                  <a:tcPr anchor="ctr">
                    <a:lnL w="12700" cmpd="sng">
                      <a:solidFill>
                        <a:schemeClr val="accent1"/>
                      </a:solidFill>
                      <a:prstDash val="solid"/>
                    </a:lnL>
                    <a:lnR w="12700" cmpd="sng">
                      <a:solidFill>
                        <a:schemeClr val="accent1"/>
                      </a:solidFill>
                      <a:prstDash val="soli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7809619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12</a:t>
                      </a:r>
                    </a:p>
                  </a:txBody>
                  <a:tcPr anchor="ctr">
                    <a:lnL w="12700" cmpd="sng">
                      <a:solidFill>
                        <a:schemeClr val="accent1"/>
                      </a:solidFill>
                      <a:prstDash val="solid"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13</a:t>
                      </a:r>
                    </a:p>
                  </a:txBody>
                  <a:tcPr anchor="ctr">
                    <a:lnL w="12700" cmpd="sng">
                      <a:solidFill>
                        <a:schemeClr val="accent1"/>
                      </a:solidFill>
                      <a:prstDash val="solid"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14</a:t>
                      </a:r>
                    </a:p>
                  </a:txBody>
                  <a:tcPr anchor="ctr">
                    <a:lnL w="12700" cmpd="sng">
                      <a:solidFill>
                        <a:schemeClr val="accent1"/>
                      </a:solidFill>
                      <a:prstDash val="solid"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15</a:t>
                      </a:r>
                    </a:p>
                  </a:txBody>
                  <a:tcPr anchor="ctr">
                    <a:lnL w="12700" cmpd="sng">
                      <a:solidFill>
                        <a:schemeClr val="accent1"/>
                      </a:solidFill>
                      <a:prstDash val="solid"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16</a:t>
                      </a:r>
                    </a:p>
                  </a:txBody>
                  <a:tcPr anchor="ctr">
                    <a:lnL w="12700" cmpd="sng">
                      <a:solidFill>
                        <a:schemeClr val="accent1"/>
                      </a:solidFill>
                      <a:prstDash val="solid"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17</a:t>
                      </a:r>
                    </a:p>
                  </a:txBody>
                  <a:tcPr anchor="ctr">
                    <a:lnL w="12700" cmpd="sng">
                      <a:solidFill>
                        <a:schemeClr val="accent1"/>
                      </a:solidFill>
                      <a:prstDash val="solid"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18</a:t>
                      </a:r>
                    </a:p>
                  </a:txBody>
                  <a:tcPr anchor="ctr">
                    <a:lnL w="12700" cmpd="sng">
                      <a:solidFill>
                        <a:schemeClr val="accent1"/>
                      </a:solidFill>
                      <a:prstDash val="solid"/>
                    </a:lnL>
                    <a:lnR w="12700" cmpd="sng">
                      <a:solidFill>
                        <a:schemeClr val="accent1"/>
                      </a:solidFill>
                      <a:prstDash val="soli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93027929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19</a:t>
                      </a:r>
                    </a:p>
                  </a:txBody>
                  <a:tcPr anchor="ctr">
                    <a:lnL w="12700" cmpd="sng">
                      <a:solidFill>
                        <a:schemeClr val="accent1"/>
                      </a:solidFill>
                      <a:prstDash val="solid"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20</a:t>
                      </a:r>
                    </a:p>
                  </a:txBody>
                  <a:tcPr anchor="ctr">
                    <a:lnL w="12700" cmpd="sng">
                      <a:solidFill>
                        <a:schemeClr val="accent1"/>
                      </a:solidFill>
                      <a:prstDash val="solid"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21</a:t>
                      </a:r>
                    </a:p>
                  </a:txBody>
                  <a:tcPr anchor="ctr">
                    <a:lnL w="12700" cmpd="sng">
                      <a:solidFill>
                        <a:schemeClr val="accent1"/>
                      </a:solidFill>
                      <a:prstDash val="solid"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22</a:t>
                      </a:r>
                    </a:p>
                  </a:txBody>
                  <a:tcPr anchor="ctr">
                    <a:lnL w="12700" cmpd="sng">
                      <a:solidFill>
                        <a:schemeClr val="accent1"/>
                      </a:solidFill>
                      <a:prstDash val="solid"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23</a:t>
                      </a:r>
                    </a:p>
                  </a:txBody>
                  <a:tcPr anchor="ctr">
                    <a:lnL w="12700" cmpd="sng">
                      <a:solidFill>
                        <a:schemeClr val="accent1"/>
                      </a:solidFill>
                      <a:prstDash val="solid"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24</a:t>
                      </a:r>
                    </a:p>
                  </a:txBody>
                  <a:tcPr anchor="ctr">
                    <a:lnL w="12700" cmpd="sng">
                      <a:solidFill>
                        <a:schemeClr val="accent1"/>
                      </a:solidFill>
                      <a:prstDash val="solid"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25</a:t>
                      </a:r>
                    </a:p>
                  </a:txBody>
                  <a:tcPr anchor="ctr">
                    <a:lnL w="12700" cmpd="sng">
                      <a:solidFill>
                        <a:schemeClr val="accent1"/>
                      </a:solidFill>
                      <a:prstDash val="solid"/>
                    </a:lnL>
                    <a:lnR w="12700" cmpd="sng">
                      <a:solidFill>
                        <a:schemeClr val="accent1"/>
                      </a:solidFill>
                      <a:prstDash val="soli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95839899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26</a:t>
                      </a:r>
                    </a:p>
                  </a:txBody>
                  <a:tcPr anchor="ctr">
                    <a:lnL w="12700" cmpd="sng">
                      <a:solidFill>
                        <a:schemeClr val="accent1"/>
                      </a:solidFill>
                      <a:prstDash val="solid"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27</a:t>
                      </a:r>
                    </a:p>
                  </a:txBody>
                  <a:tcPr anchor="ctr">
                    <a:lnL w="12700" cmpd="sng">
                      <a:solidFill>
                        <a:schemeClr val="accent1"/>
                      </a:solidFill>
                      <a:prstDash val="solid"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28</a:t>
                      </a:r>
                    </a:p>
                  </a:txBody>
                  <a:tcPr anchor="ctr">
                    <a:lnL w="12700" cmpd="sng">
                      <a:solidFill>
                        <a:schemeClr val="accent1"/>
                      </a:solidFill>
                      <a:prstDash val="solid"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29</a:t>
                      </a:r>
                    </a:p>
                  </a:txBody>
                  <a:tcPr anchor="ctr">
                    <a:lnL w="12700" cmpd="sng">
                      <a:solidFill>
                        <a:schemeClr val="accent1"/>
                      </a:solidFill>
                      <a:prstDash val="solid"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30</a:t>
                      </a:r>
                    </a:p>
                  </a:txBody>
                  <a:tcPr anchor="ctr">
                    <a:lnL w="12700" cmpd="sng">
                      <a:solidFill>
                        <a:schemeClr val="accent1"/>
                      </a:solidFill>
                      <a:prstDash val="solid"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31</a:t>
                      </a:r>
                    </a:p>
                  </a:txBody>
                  <a:tcPr anchor="ctr">
                    <a:lnL w="12700" cmpd="sng">
                      <a:solidFill>
                        <a:schemeClr val="accent1"/>
                      </a:solidFill>
                      <a:prstDash val="solid"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1"/>
                      </a:solidFill>
                      <a:prstDash val="solid"/>
                    </a:lnL>
                    <a:lnR w="12700" cmpd="sng">
                      <a:solidFill>
                        <a:schemeClr val="accent1"/>
                      </a:solidFill>
                      <a:prstDash val="soli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81168478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1"/>
                      </a:solidFill>
                      <a:prstDash val="solid"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accent1"/>
                      </a:solidFill>
                      <a:prstDash val="soli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0539707"/>
                  </a:ext>
                </a:extLst>
              </a:tr>
            </a:tbl>
          </a:graphicData>
        </a:graphic>
      </p:graphicFrame>
      <p:sp>
        <p:nvSpPr>
          <p:cNvPr id="48" name="Rectangle 9">
            <a:extLst>
              <a:ext uri="{FF2B5EF4-FFF2-40B4-BE49-F238E27FC236}">
                <a16:creationId xmlns:a16="http://schemas.microsoft.com/office/drawing/2014/main" id="{407EDBA8-8FE9-4C88-A0C7-0459C6B17E43}"/>
              </a:ext>
            </a:extLst>
          </p:cNvPr>
          <p:cNvSpPr/>
          <p:nvPr/>
        </p:nvSpPr>
        <p:spPr>
          <a:xfrm>
            <a:off x="9047559" y="1986913"/>
            <a:ext cx="2642859" cy="262729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9" name="Rectangle 9">
            <a:extLst>
              <a:ext uri="{FF2B5EF4-FFF2-40B4-BE49-F238E27FC236}">
                <a16:creationId xmlns:a16="http://schemas.microsoft.com/office/drawing/2014/main" id="{38C05F5A-060F-4A61-A17D-B65A81ABACE0}"/>
              </a:ext>
            </a:extLst>
          </p:cNvPr>
          <p:cNvSpPr/>
          <p:nvPr/>
        </p:nvSpPr>
        <p:spPr>
          <a:xfrm>
            <a:off x="2957211" y="1985008"/>
            <a:ext cx="2642859" cy="262729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4" name="Rectangle 9">
            <a:extLst>
              <a:ext uri="{FF2B5EF4-FFF2-40B4-BE49-F238E27FC236}">
                <a16:creationId xmlns:a16="http://schemas.microsoft.com/office/drawing/2014/main" id="{E8319AA8-8E0B-4500-B83B-832ABA8ED654}"/>
              </a:ext>
            </a:extLst>
          </p:cNvPr>
          <p:cNvSpPr/>
          <p:nvPr/>
        </p:nvSpPr>
        <p:spPr>
          <a:xfrm>
            <a:off x="6555737" y="1750878"/>
            <a:ext cx="2838019" cy="498764"/>
          </a:xfrm>
          <a:custGeom>
            <a:avLst/>
            <a:gdLst>
              <a:gd name="connsiteX0" fmla="*/ 0 w 2573481"/>
              <a:gd name="connsiteY0" fmla="*/ 0 h 498764"/>
              <a:gd name="connsiteX1" fmla="*/ 2573481 w 2573481"/>
              <a:gd name="connsiteY1" fmla="*/ 0 h 498764"/>
              <a:gd name="connsiteX2" fmla="*/ 2573481 w 2573481"/>
              <a:gd name="connsiteY2" fmla="*/ 498764 h 498764"/>
              <a:gd name="connsiteX3" fmla="*/ 0 w 2573481"/>
              <a:gd name="connsiteY3" fmla="*/ 498764 h 498764"/>
              <a:gd name="connsiteX4" fmla="*/ 0 w 2573481"/>
              <a:gd name="connsiteY4" fmla="*/ 0 h 498764"/>
              <a:gd name="connsiteX0" fmla="*/ 0 w 2573481"/>
              <a:gd name="connsiteY0" fmla="*/ 0 h 498764"/>
              <a:gd name="connsiteX1" fmla="*/ 2261247 w 2573481"/>
              <a:gd name="connsiteY1" fmla="*/ 0 h 498764"/>
              <a:gd name="connsiteX2" fmla="*/ 2573481 w 2573481"/>
              <a:gd name="connsiteY2" fmla="*/ 498764 h 498764"/>
              <a:gd name="connsiteX3" fmla="*/ 0 w 2573481"/>
              <a:gd name="connsiteY3" fmla="*/ 498764 h 498764"/>
              <a:gd name="connsiteX4" fmla="*/ 0 w 2573481"/>
              <a:gd name="connsiteY4" fmla="*/ 0 h 4987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73481" h="498764">
                <a:moveTo>
                  <a:pt x="0" y="0"/>
                </a:moveTo>
                <a:lnTo>
                  <a:pt x="2261247" y="0"/>
                </a:lnTo>
                <a:lnTo>
                  <a:pt x="2573481" y="498764"/>
                </a:lnTo>
                <a:lnTo>
                  <a:pt x="0" y="498764"/>
                </a:lnTo>
                <a:lnTo>
                  <a:pt x="0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8" name="Rectangle 9">
            <a:extLst>
              <a:ext uri="{FF2B5EF4-FFF2-40B4-BE49-F238E27FC236}">
                <a16:creationId xmlns:a16="http://schemas.microsoft.com/office/drawing/2014/main" id="{8D463C1C-6C1A-4137-AB91-FD206E0DCDDE}"/>
              </a:ext>
            </a:extLst>
          </p:cNvPr>
          <p:cNvSpPr/>
          <p:nvPr/>
        </p:nvSpPr>
        <p:spPr>
          <a:xfrm>
            <a:off x="545712" y="1758498"/>
            <a:ext cx="2838019" cy="498764"/>
          </a:xfrm>
          <a:custGeom>
            <a:avLst/>
            <a:gdLst>
              <a:gd name="connsiteX0" fmla="*/ 0 w 2573481"/>
              <a:gd name="connsiteY0" fmla="*/ 0 h 498764"/>
              <a:gd name="connsiteX1" fmla="*/ 2573481 w 2573481"/>
              <a:gd name="connsiteY1" fmla="*/ 0 h 498764"/>
              <a:gd name="connsiteX2" fmla="*/ 2573481 w 2573481"/>
              <a:gd name="connsiteY2" fmla="*/ 498764 h 498764"/>
              <a:gd name="connsiteX3" fmla="*/ 0 w 2573481"/>
              <a:gd name="connsiteY3" fmla="*/ 498764 h 498764"/>
              <a:gd name="connsiteX4" fmla="*/ 0 w 2573481"/>
              <a:gd name="connsiteY4" fmla="*/ 0 h 498764"/>
              <a:gd name="connsiteX0" fmla="*/ 0 w 2573481"/>
              <a:gd name="connsiteY0" fmla="*/ 0 h 498764"/>
              <a:gd name="connsiteX1" fmla="*/ 2261247 w 2573481"/>
              <a:gd name="connsiteY1" fmla="*/ 0 h 498764"/>
              <a:gd name="connsiteX2" fmla="*/ 2573481 w 2573481"/>
              <a:gd name="connsiteY2" fmla="*/ 498764 h 498764"/>
              <a:gd name="connsiteX3" fmla="*/ 0 w 2573481"/>
              <a:gd name="connsiteY3" fmla="*/ 498764 h 498764"/>
              <a:gd name="connsiteX4" fmla="*/ 0 w 2573481"/>
              <a:gd name="connsiteY4" fmla="*/ 0 h 4987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73481" h="498764">
                <a:moveTo>
                  <a:pt x="0" y="0"/>
                </a:moveTo>
                <a:lnTo>
                  <a:pt x="2261247" y="0"/>
                </a:lnTo>
                <a:lnTo>
                  <a:pt x="2573481" y="498764"/>
                </a:lnTo>
                <a:lnTo>
                  <a:pt x="0" y="498764"/>
                </a:lnTo>
                <a:lnTo>
                  <a:pt x="0" y="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7" name="Title 36">
            <a:extLst>
              <a:ext uri="{FF2B5EF4-FFF2-40B4-BE49-F238E27FC236}">
                <a16:creationId xmlns:a16="http://schemas.microsoft.com/office/drawing/2014/main" id="{B37E947B-95B9-4418-B9A5-C35B5B1B4C6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237616"/>
            <a:ext cx="10515600" cy="1325563"/>
          </a:xfrm>
        </p:spPr>
        <p:txBody>
          <a:bodyPr/>
          <a:lstStyle/>
          <a:p>
            <a:r>
              <a:rPr lang="en-ID" b="1"/>
              <a:t>January</a:t>
            </a:r>
            <a:r>
              <a:rPr lang="en-ID"/>
              <a:t> </a:t>
            </a:r>
            <a:r>
              <a:rPr lang="en-ID" b="1"/>
              <a:t>–</a:t>
            </a:r>
            <a:r>
              <a:rPr lang="en-ID"/>
              <a:t> </a:t>
            </a:r>
            <a:r>
              <a:rPr lang="en-ID" b="1"/>
              <a:t>February</a:t>
            </a:r>
            <a:r>
              <a:rPr lang="en-ID"/>
              <a:t> </a:t>
            </a:r>
            <a:r>
              <a:rPr lang="en-ID" b="1"/>
              <a:t>2020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738F33A7-CC2B-4B10-8973-A7BD08E8D101}"/>
              </a:ext>
            </a:extLst>
          </p:cNvPr>
          <p:cNvSpPr txBox="1"/>
          <p:nvPr/>
        </p:nvSpPr>
        <p:spPr>
          <a:xfrm>
            <a:off x="552450" y="5554217"/>
            <a:ext cx="110799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>
                <a:latin typeface="+mj-lt"/>
              </a:rPr>
              <a:t>Jan. 1</a:t>
            </a:r>
            <a:r>
              <a:rPr lang="en-US" sz="1200" b="1" baseline="30000">
                <a:latin typeface="+mj-lt"/>
              </a:rPr>
              <a:t>St	</a:t>
            </a:r>
            <a:endParaRPr lang="en-US" sz="1200" i="1" dirty="0">
              <a:latin typeface="+mj-lt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7A0F72DC-9DDC-48C3-89DE-1E680D0C6F9C}"/>
              </a:ext>
            </a:extLst>
          </p:cNvPr>
          <p:cNvSpPr txBox="1"/>
          <p:nvPr/>
        </p:nvSpPr>
        <p:spPr>
          <a:xfrm>
            <a:off x="1839622" y="5554217"/>
            <a:ext cx="307657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/>
              <a:t>New year’s Day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F85032C4-2934-4953-9FD7-54F0794FBDA2}"/>
              </a:ext>
            </a:extLst>
          </p:cNvPr>
          <p:cNvSpPr txBox="1"/>
          <p:nvPr/>
        </p:nvSpPr>
        <p:spPr>
          <a:xfrm>
            <a:off x="838200" y="1782317"/>
            <a:ext cx="3076575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2000" b="1">
                <a:solidFill>
                  <a:schemeClr val="bg2"/>
                </a:solidFill>
                <a:latin typeface="+mj-lt"/>
              </a:rPr>
              <a:t>January</a:t>
            </a: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6D448B9-7A6B-47C4-8E02-3224D7A0C376}"/>
              </a:ext>
            </a:extLst>
          </p:cNvPr>
          <p:cNvSpPr txBox="1"/>
          <p:nvPr/>
        </p:nvSpPr>
        <p:spPr>
          <a:xfrm>
            <a:off x="6885301" y="1782317"/>
            <a:ext cx="307657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b="1">
                <a:solidFill>
                  <a:schemeClr val="bg2"/>
                </a:solidFill>
                <a:latin typeface="+mj-lt"/>
              </a:rPr>
              <a:t>February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A4EECF59-7909-4D54-A8D5-7079434BADAE}"/>
              </a:ext>
            </a:extLst>
          </p:cNvPr>
          <p:cNvSpPr txBox="1"/>
          <p:nvPr/>
        </p:nvSpPr>
        <p:spPr>
          <a:xfrm>
            <a:off x="552450" y="5831216"/>
            <a:ext cx="110799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>
                <a:latin typeface="+mj-lt"/>
              </a:rPr>
              <a:t>Jan. 20</a:t>
            </a:r>
            <a:r>
              <a:rPr lang="en-US" sz="1200" b="1" baseline="30000">
                <a:latin typeface="+mj-lt"/>
              </a:rPr>
              <a:t>th	</a:t>
            </a:r>
            <a:endParaRPr lang="en-US" sz="1200" i="1" dirty="0">
              <a:latin typeface="+mj-lt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C588CF5-D7A1-402B-9ACD-2291B6FD26CA}"/>
              </a:ext>
            </a:extLst>
          </p:cNvPr>
          <p:cNvSpPr txBox="1"/>
          <p:nvPr/>
        </p:nvSpPr>
        <p:spPr>
          <a:xfrm>
            <a:off x="1839622" y="5831216"/>
            <a:ext cx="307657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/>
              <a:t>Insert Your Event</a:t>
            </a: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90D54779-FAC2-45E0-B176-964BC7D79AD7}"/>
              </a:ext>
            </a:extLst>
          </p:cNvPr>
          <p:cNvSpPr txBox="1"/>
          <p:nvPr/>
        </p:nvSpPr>
        <p:spPr>
          <a:xfrm>
            <a:off x="6562087" y="5554217"/>
            <a:ext cx="110799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>
                <a:latin typeface="+mj-lt"/>
              </a:rPr>
              <a:t>Feb. 1</a:t>
            </a:r>
            <a:r>
              <a:rPr lang="en-US" sz="1200" b="1" baseline="30000">
                <a:latin typeface="+mj-lt"/>
              </a:rPr>
              <a:t>st	</a:t>
            </a:r>
            <a:endParaRPr lang="en-US" sz="1200" i="1" dirty="0">
              <a:latin typeface="+mj-lt"/>
            </a:endParaRP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CCEA3365-2854-4200-830C-AC3BA19F2FA6}"/>
              </a:ext>
            </a:extLst>
          </p:cNvPr>
          <p:cNvSpPr txBox="1"/>
          <p:nvPr/>
        </p:nvSpPr>
        <p:spPr>
          <a:xfrm>
            <a:off x="7849259" y="5554217"/>
            <a:ext cx="307657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/>
              <a:t>Insert Your Event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77F62AD7-D6B2-4F5D-8645-A780009D7DFB}"/>
              </a:ext>
            </a:extLst>
          </p:cNvPr>
          <p:cNvSpPr txBox="1"/>
          <p:nvPr/>
        </p:nvSpPr>
        <p:spPr>
          <a:xfrm>
            <a:off x="6562087" y="5831216"/>
            <a:ext cx="110799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>
                <a:latin typeface="+mj-lt"/>
              </a:rPr>
              <a:t>Feb. 2</a:t>
            </a:r>
            <a:r>
              <a:rPr lang="en-US" sz="1200" b="1" baseline="30000">
                <a:latin typeface="+mj-lt"/>
              </a:rPr>
              <a:t>nd	</a:t>
            </a:r>
            <a:endParaRPr lang="en-US" sz="1200" i="1" dirty="0">
              <a:latin typeface="+mj-lt"/>
            </a:endParaRP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BBC9C1C0-2BB4-484E-B3D3-CC45354D9FC5}"/>
              </a:ext>
            </a:extLst>
          </p:cNvPr>
          <p:cNvSpPr txBox="1"/>
          <p:nvPr/>
        </p:nvSpPr>
        <p:spPr>
          <a:xfrm>
            <a:off x="7849259" y="5831216"/>
            <a:ext cx="307657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/>
              <a:t>Insert Your Event</a:t>
            </a: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64EADA38-FE87-4DA0-9EA1-B86F01668855}"/>
              </a:ext>
            </a:extLst>
          </p:cNvPr>
          <p:cNvSpPr txBox="1"/>
          <p:nvPr/>
        </p:nvSpPr>
        <p:spPr>
          <a:xfrm>
            <a:off x="6562087" y="6119656"/>
            <a:ext cx="700833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>
                <a:latin typeface="+mj-lt"/>
              </a:rPr>
              <a:t>Feb. 3</a:t>
            </a:r>
            <a:r>
              <a:rPr lang="en-US" sz="1200" b="1" baseline="30000">
                <a:latin typeface="+mj-lt"/>
              </a:rPr>
              <a:t>rd</a:t>
            </a:r>
            <a:endParaRPr lang="en-US" sz="1200" i="1" dirty="0">
              <a:latin typeface="+mj-lt"/>
            </a:endParaRP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A9D60091-042A-4C4E-8543-096012C19A69}"/>
              </a:ext>
            </a:extLst>
          </p:cNvPr>
          <p:cNvSpPr txBox="1"/>
          <p:nvPr/>
        </p:nvSpPr>
        <p:spPr>
          <a:xfrm>
            <a:off x="7849259" y="6108215"/>
            <a:ext cx="307657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/>
              <a:t>Insert Your Event</a:t>
            </a:r>
          </a:p>
        </p:txBody>
      </p:sp>
    </p:spTree>
    <p:extLst>
      <p:ext uri="{BB962C8B-B14F-4D97-AF65-F5344CB8AC3E}">
        <p14:creationId xmlns:p14="http://schemas.microsoft.com/office/powerpoint/2010/main" val="9083493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75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" dur="7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7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75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" dur="75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75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75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75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75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4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75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" dur="75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75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1250"/>
                            </p:stCondLst>
                            <p:childTnLst>
                              <p:par>
                                <p:cTn id="3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1750"/>
                            </p:stCondLst>
                            <p:childTnLst>
                              <p:par>
                                <p:cTn id="43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75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6" dur="75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75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8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75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1" dur="75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75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75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6" dur="7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7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8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75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1" dur="7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7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2500"/>
                            </p:stCondLst>
                            <p:childTnLst>
                              <p:par>
                                <p:cTn id="6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9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2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5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8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1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8" grpId="0" animBg="1"/>
      <p:bldP spid="39" grpId="0" animBg="1"/>
      <p:bldP spid="44" grpId="0" animBg="1"/>
      <p:bldP spid="38" grpId="0" animBg="1"/>
      <p:bldP spid="37" grpId="0"/>
      <p:bldP spid="20" grpId="0"/>
      <p:bldP spid="21" grpId="0"/>
      <p:bldP spid="22" grpId="0"/>
      <p:bldP spid="26" grpId="0"/>
      <p:bldP spid="27" grpId="0"/>
      <p:bldP spid="28" grpId="0"/>
      <p:bldP spid="31" grpId="0"/>
      <p:bldP spid="32" grpId="0"/>
      <p:bldP spid="33" grpId="0"/>
      <p:bldP spid="34" grpId="0"/>
      <p:bldP spid="35" grpId="0"/>
      <p:bldP spid="36" grpId="0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able 2">
            <a:extLst>
              <a:ext uri="{FF2B5EF4-FFF2-40B4-BE49-F238E27FC236}">
                <a16:creationId xmlns:a16="http://schemas.microsoft.com/office/drawing/2014/main" id="{FE527B67-3B94-4C95-98F0-AAA9CA495A0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299525242"/>
              </p:ext>
            </p:extLst>
          </p:nvPr>
        </p:nvGraphicFramePr>
        <p:xfrm>
          <a:off x="6534150" y="2247900"/>
          <a:ext cx="5194026" cy="3276000"/>
        </p:xfrm>
        <a:graphic>
          <a:graphicData uri="http://schemas.openxmlformats.org/drawingml/2006/table">
            <a:tbl>
              <a:tblPr/>
              <a:tblGrid>
                <a:gridCol w="745671">
                  <a:extLst>
                    <a:ext uri="{9D8B030D-6E8A-4147-A177-3AD203B41FA5}">
                      <a16:colId xmlns:a16="http://schemas.microsoft.com/office/drawing/2014/main" val="1682920660"/>
                    </a:ext>
                  </a:extLst>
                </a:gridCol>
                <a:gridCol w="745671">
                  <a:extLst>
                    <a:ext uri="{9D8B030D-6E8A-4147-A177-3AD203B41FA5}">
                      <a16:colId xmlns:a16="http://schemas.microsoft.com/office/drawing/2014/main" val="213080207"/>
                    </a:ext>
                  </a:extLst>
                </a:gridCol>
                <a:gridCol w="745671">
                  <a:extLst>
                    <a:ext uri="{9D8B030D-6E8A-4147-A177-3AD203B41FA5}">
                      <a16:colId xmlns:a16="http://schemas.microsoft.com/office/drawing/2014/main" val="1237237631"/>
                    </a:ext>
                  </a:extLst>
                </a:gridCol>
                <a:gridCol w="745671">
                  <a:extLst>
                    <a:ext uri="{9D8B030D-6E8A-4147-A177-3AD203B41FA5}">
                      <a16:colId xmlns:a16="http://schemas.microsoft.com/office/drawing/2014/main" val="563958859"/>
                    </a:ext>
                  </a:extLst>
                </a:gridCol>
                <a:gridCol w="745671">
                  <a:extLst>
                    <a:ext uri="{9D8B030D-6E8A-4147-A177-3AD203B41FA5}">
                      <a16:colId xmlns:a16="http://schemas.microsoft.com/office/drawing/2014/main" val="789567898"/>
                    </a:ext>
                  </a:extLst>
                </a:gridCol>
                <a:gridCol w="745671">
                  <a:extLst>
                    <a:ext uri="{9D8B030D-6E8A-4147-A177-3AD203B41FA5}">
                      <a16:colId xmlns:a16="http://schemas.microsoft.com/office/drawing/2014/main" val="4043329578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3469026562"/>
                    </a:ext>
                  </a:extLst>
                </a:gridCol>
              </a:tblGrid>
              <a:tr h="468000">
                <a:tc>
                  <a:txBody>
                    <a:bodyPr/>
                    <a:lstStyle/>
                    <a:p>
                      <a:pPr algn="ctr"/>
                      <a:r>
                        <a:rPr lang="en-ID" b="1"/>
                        <a:t>Su</a:t>
                      </a:r>
                    </a:p>
                  </a:txBody>
                  <a:tcPr anchor="ctr">
                    <a:lnL w="12700" cmpd="sng">
                      <a:solidFill>
                        <a:schemeClr val="accent4"/>
                      </a:solidFill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4"/>
                      </a:solidFill>
                      <a:prstDash val="solid"/>
                    </a:lnT>
                    <a:lnB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/>
                        <a:t>Mo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4"/>
                      </a:solidFill>
                      <a:prstDash val="solid"/>
                    </a:lnT>
                    <a:lnB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/>
                        <a:t>Tu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4"/>
                      </a:solidFill>
                      <a:prstDash val="solid"/>
                    </a:lnT>
                    <a:lnB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/>
                        <a:t>We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4"/>
                      </a:solidFill>
                      <a:prstDash val="solid"/>
                    </a:lnT>
                    <a:lnB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/>
                        <a:t>Th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4"/>
                      </a:solidFill>
                      <a:prstDash val="solid"/>
                    </a:lnT>
                    <a:lnB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/>
                        <a:t>Fr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4"/>
                      </a:solidFill>
                      <a:prstDash val="solid"/>
                    </a:lnT>
                    <a:lnB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/>
                        <a:t>Sa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accent4"/>
                      </a:solidFill>
                      <a:prstDash val="solid"/>
                    </a:lnR>
                    <a:lnT w="12700" cmpd="sng">
                      <a:solidFill>
                        <a:schemeClr val="accent4"/>
                      </a:solidFill>
                      <a:prstDash val="solid"/>
                    </a:lnT>
                    <a:lnB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898317809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4"/>
                      </a:solidFill>
                      <a:prstDash val="solid"/>
                    </a:lnL>
                    <a:lnR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4"/>
                      </a:solidFill>
                      <a:prstDash val="solid"/>
                    </a:lnT>
                    <a:lnB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4"/>
                      </a:solidFill>
                      <a:prstDash val="solid"/>
                    </a:lnL>
                    <a:lnR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4"/>
                      </a:solidFill>
                      <a:prstDash val="solid"/>
                    </a:lnL>
                    <a:lnR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>
                          <a:solidFill>
                            <a:schemeClr val="bg2"/>
                          </a:solidFill>
                        </a:rPr>
                        <a:t>1</a:t>
                      </a:r>
                    </a:p>
                  </a:txBody>
                  <a:tcPr anchor="ctr">
                    <a:lnL w="12700" cmpd="sng">
                      <a:solidFill>
                        <a:schemeClr val="accent4"/>
                      </a:solidFill>
                      <a:prstDash val="solid"/>
                    </a:lnL>
                    <a:lnR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</a:t>
                      </a:r>
                    </a:p>
                  </a:txBody>
                  <a:tcPr anchor="ctr">
                    <a:lnL w="12700" cmpd="sng">
                      <a:solidFill>
                        <a:schemeClr val="accent4"/>
                      </a:solidFill>
                      <a:prstDash val="solid"/>
                    </a:lnL>
                    <a:lnR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3</a:t>
                      </a:r>
                    </a:p>
                  </a:txBody>
                  <a:tcPr anchor="ctr">
                    <a:lnL w="12700" cmpd="sng">
                      <a:solidFill>
                        <a:schemeClr val="accent4"/>
                      </a:solidFill>
                      <a:prstDash val="solid"/>
                    </a:lnL>
                    <a:lnR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4</a:t>
                      </a:r>
                    </a:p>
                  </a:txBody>
                  <a:tcPr anchor="ctr">
                    <a:lnL w="12700" cmpd="sng">
                      <a:solidFill>
                        <a:schemeClr val="accent4"/>
                      </a:solidFill>
                      <a:prstDash val="solid"/>
                    </a:lnL>
                    <a:lnR w="12700" cmpd="sng">
                      <a:solidFill>
                        <a:schemeClr val="accent4"/>
                      </a:solidFill>
                      <a:prstDash val="solid"/>
                    </a:lnR>
                    <a:lnT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19503434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5</a:t>
                      </a:r>
                    </a:p>
                  </a:txBody>
                  <a:tcPr anchor="ctr">
                    <a:lnL w="12700" cmpd="sng">
                      <a:solidFill>
                        <a:schemeClr val="accent4"/>
                      </a:solidFill>
                      <a:prstDash val="solid"/>
                    </a:lnL>
                    <a:lnR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4"/>
                      </a:solidFill>
                      <a:prstDash val="solid"/>
                    </a:lnT>
                    <a:lnB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6</a:t>
                      </a:r>
                    </a:p>
                  </a:txBody>
                  <a:tcPr anchor="ctr">
                    <a:lnL w="12700" cmpd="sng">
                      <a:solidFill>
                        <a:schemeClr val="accent4"/>
                      </a:solidFill>
                      <a:prstDash val="solid"/>
                    </a:lnL>
                    <a:lnR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7</a:t>
                      </a:r>
                    </a:p>
                  </a:txBody>
                  <a:tcPr anchor="ctr">
                    <a:lnL w="12700" cmpd="sng">
                      <a:solidFill>
                        <a:schemeClr val="accent4"/>
                      </a:solidFill>
                      <a:prstDash val="solid"/>
                    </a:lnL>
                    <a:lnR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8</a:t>
                      </a:r>
                    </a:p>
                  </a:txBody>
                  <a:tcPr anchor="ctr">
                    <a:lnL w="12700" cmpd="sng">
                      <a:solidFill>
                        <a:schemeClr val="accent4"/>
                      </a:solidFill>
                      <a:prstDash val="solid"/>
                    </a:lnL>
                    <a:lnR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9</a:t>
                      </a:r>
                    </a:p>
                  </a:txBody>
                  <a:tcPr anchor="ctr">
                    <a:lnL w="12700" cmpd="sng">
                      <a:solidFill>
                        <a:schemeClr val="accent4"/>
                      </a:solidFill>
                      <a:prstDash val="solid"/>
                    </a:lnL>
                    <a:lnR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10</a:t>
                      </a:r>
                    </a:p>
                  </a:txBody>
                  <a:tcPr anchor="ctr">
                    <a:lnL w="12700" cmpd="sng">
                      <a:solidFill>
                        <a:schemeClr val="accent4"/>
                      </a:solidFill>
                      <a:prstDash val="solid"/>
                    </a:lnL>
                    <a:lnR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11</a:t>
                      </a:r>
                    </a:p>
                  </a:txBody>
                  <a:tcPr anchor="ctr">
                    <a:lnL w="12700" cmpd="sng">
                      <a:solidFill>
                        <a:schemeClr val="accent4"/>
                      </a:solidFill>
                      <a:prstDash val="solid"/>
                    </a:lnL>
                    <a:lnR w="12700" cmpd="sng">
                      <a:solidFill>
                        <a:schemeClr val="accent4"/>
                      </a:solidFill>
                      <a:prstDash val="solid"/>
                    </a:lnR>
                    <a:lnT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828190113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12</a:t>
                      </a:r>
                    </a:p>
                  </a:txBody>
                  <a:tcPr anchor="ctr">
                    <a:lnL w="12700" cmpd="sng">
                      <a:solidFill>
                        <a:schemeClr val="accent4"/>
                      </a:solidFill>
                      <a:prstDash val="solid"/>
                    </a:lnL>
                    <a:lnR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4"/>
                      </a:solidFill>
                      <a:prstDash val="solid"/>
                    </a:lnT>
                    <a:lnB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13</a:t>
                      </a:r>
                    </a:p>
                  </a:txBody>
                  <a:tcPr anchor="ctr">
                    <a:lnL w="12700" cmpd="sng">
                      <a:solidFill>
                        <a:schemeClr val="accent4"/>
                      </a:solidFill>
                      <a:prstDash val="solid"/>
                    </a:lnL>
                    <a:lnR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14</a:t>
                      </a:r>
                    </a:p>
                  </a:txBody>
                  <a:tcPr anchor="ctr">
                    <a:lnL w="12700" cmpd="sng">
                      <a:solidFill>
                        <a:schemeClr val="accent4"/>
                      </a:solidFill>
                      <a:prstDash val="solid"/>
                    </a:lnL>
                    <a:lnR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15</a:t>
                      </a:r>
                    </a:p>
                  </a:txBody>
                  <a:tcPr anchor="ctr">
                    <a:lnL w="12700" cmpd="sng">
                      <a:solidFill>
                        <a:schemeClr val="accent4"/>
                      </a:solidFill>
                      <a:prstDash val="solid"/>
                    </a:lnL>
                    <a:lnR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16</a:t>
                      </a:r>
                    </a:p>
                  </a:txBody>
                  <a:tcPr anchor="ctr">
                    <a:lnL w="12700" cmpd="sng">
                      <a:solidFill>
                        <a:schemeClr val="accent4"/>
                      </a:solidFill>
                      <a:prstDash val="solid"/>
                    </a:lnL>
                    <a:lnR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>
                          <a:solidFill>
                            <a:schemeClr val="bg2"/>
                          </a:solidFill>
                        </a:rPr>
                        <a:t>17</a:t>
                      </a:r>
                    </a:p>
                  </a:txBody>
                  <a:tcPr anchor="ctr">
                    <a:lnL w="12700" cmpd="sng">
                      <a:solidFill>
                        <a:schemeClr val="accent4"/>
                      </a:solidFill>
                      <a:prstDash val="solid"/>
                    </a:lnL>
                    <a:lnR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18</a:t>
                      </a:r>
                    </a:p>
                  </a:txBody>
                  <a:tcPr anchor="ctr">
                    <a:lnL w="12700" cmpd="sng">
                      <a:solidFill>
                        <a:schemeClr val="accent4"/>
                      </a:solidFill>
                      <a:prstDash val="solid"/>
                    </a:lnL>
                    <a:lnR w="12700" cmpd="sng">
                      <a:solidFill>
                        <a:schemeClr val="accent4"/>
                      </a:solidFill>
                      <a:prstDash val="solid"/>
                    </a:lnR>
                    <a:lnT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55218278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19</a:t>
                      </a:r>
                    </a:p>
                  </a:txBody>
                  <a:tcPr anchor="ctr">
                    <a:lnL w="12700" cmpd="sng">
                      <a:solidFill>
                        <a:schemeClr val="accent4"/>
                      </a:solidFill>
                      <a:prstDash val="solid"/>
                    </a:lnL>
                    <a:lnR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4"/>
                      </a:solidFill>
                      <a:prstDash val="solid"/>
                    </a:lnT>
                    <a:lnB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>
                          <a:solidFill>
                            <a:schemeClr val="bg2"/>
                          </a:solidFill>
                        </a:rPr>
                        <a:t>20</a:t>
                      </a:r>
                    </a:p>
                  </a:txBody>
                  <a:tcPr anchor="ctr">
                    <a:lnL w="12700" cmpd="sng">
                      <a:solidFill>
                        <a:schemeClr val="accent4"/>
                      </a:solidFill>
                      <a:prstDash val="solid"/>
                    </a:lnL>
                    <a:lnR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21</a:t>
                      </a:r>
                    </a:p>
                  </a:txBody>
                  <a:tcPr anchor="ctr">
                    <a:lnL w="12700" cmpd="sng">
                      <a:solidFill>
                        <a:schemeClr val="accent4"/>
                      </a:solidFill>
                      <a:prstDash val="solid"/>
                    </a:lnL>
                    <a:lnR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22</a:t>
                      </a:r>
                    </a:p>
                  </a:txBody>
                  <a:tcPr anchor="ctr">
                    <a:lnL w="12700" cmpd="sng">
                      <a:solidFill>
                        <a:schemeClr val="accent4"/>
                      </a:solidFill>
                      <a:prstDash val="solid"/>
                    </a:lnL>
                    <a:lnR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23</a:t>
                      </a:r>
                    </a:p>
                  </a:txBody>
                  <a:tcPr anchor="ctr">
                    <a:lnL w="12700" cmpd="sng">
                      <a:solidFill>
                        <a:schemeClr val="accent4"/>
                      </a:solidFill>
                      <a:prstDash val="solid"/>
                    </a:lnL>
                    <a:lnR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24</a:t>
                      </a:r>
                    </a:p>
                  </a:txBody>
                  <a:tcPr anchor="ctr">
                    <a:lnL w="12700" cmpd="sng">
                      <a:solidFill>
                        <a:schemeClr val="accent4"/>
                      </a:solidFill>
                      <a:prstDash val="solid"/>
                    </a:lnL>
                    <a:lnR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25</a:t>
                      </a:r>
                    </a:p>
                  </a:txBody>
                  <a:tcPr anchor="ctr">
                    <a:lnL w="12700" cmpd="sng">
                      <a:solidFill>
                        <a:schemeClr val="accent4"/>
                      </a:solidFill>
                      <a:prstDash val="solid"/>
                    </a:lnL>
                    <a:lnR w="12700" cmpd="sng">
                      <a:solidFill>
                        <a:schemeClr val="accent4"/>
                      </a:solidFill>
                      <a:prstDash val="solid"/>
                    </a:lnR>
                    <a:lnT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115646541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26</a:t>
                      </a:r>
                    </a:p>
                  </a:txBody>
                  <a:tcPr anchor="ctr">
                    <a:lnL w="12700" cmpd="sng">
                      <a:solidFill>
                        <a:schemeClr val="accent4"/>
                      </a:solidFill>
                      <a:prstDash val="solid"/>
                    </a:lnL>
                    <a:lnR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4"/>
                      </a:solidFill>
                      <a:prstDash val="solid"/>
                    </a:lnT>
                    <a:lnB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27</a:t>
                      </a:r>
                    </a:p>
                  </a:txBody>
                  <a:tcPr anchor="ctr">
                    <a:lnL w="12700" cmpd="sng">
                      <a:solidFill>
                        <a:schemeClr val="accent4"/>
                      </a:solidFill>
                      <a:prstDash val="solid"/>
                    </a:lnL>
                    <a:lnR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28</a:t>
                      </a:r>
                    </a:p>
                  </a:txBody>
                  <a:tcPr anchor="ctr">
                    <a:lnL w="12700" cmpd="sng">
                      <a:solidFill>
                        <a:schemeClr val="accent4"/>
                      </a:solidFill>
                      <a:prstDash val="solid"/>
                    </a:lnL>
                    <a:lnR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29</a:t>
                      </a:r>
                    </a:p>
                  </a:txBody>
                  <a:tcPr anchor="ctr">
                    <a:lnL w="12700" cmpd="sng">
                      <a:solidFill>
                        <a:schemeClr val="accent4"/>
                      </a:solidFill>
                      <a:prstDash val="solid"/>
                    </a:lnL>
                    <a:lnR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30</a:t>
                      </a:r>
                    </a:p>
                  </a:txBody>
                  <a:tcPr anchor="ctr">
                    <a:lnL w="12700" cmpd="sng">
                      <a:solidFill>
                        <a:schemeClr val="accent4"/>
                      </a:solidFill>
                      <a:prstDash val="solid"/>
                    </a:lnL>
                    <a:lnR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4"/>
                      </a:solidFill>
                      <a:prstDash val="solid"/>
                    </a:lnL>
                    <a:lnR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4"/>
                      </a:solidFill>
                      <a:prstDash val="solid"/>
                    </a:lnL>
                    <a:lnR w="12700" cmpd="sng">
                      <a:solidFill>
                        <a:schemeClr val="accent4"/>
                      </a:solidFill>
                      <a:prstDash val="solid"/>
                    </a:lnR>
                    <a:lnT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40388549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4"/>
                      </a:solidFill>
                      <a:prstDash val="solid"/>
                    </a:lnL>
                    <a:lnR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4"/>
                      </a:solidFill>
                      <a:prstDash val="solid"/>
                    </a:lnT>
                    <a:lnB w="12700" cmpd="sng">
                      <a:solidFill>
                        <a:schemeClr val="accent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4"/>
                      </a:solidFill>
                      <a:prstDash val="solid"/>
                    </a:lnL>
                    <a:lnR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accent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4"/>
                      </a:solidFill>
                      <a:prstDash val="solid"/>
                    </a:lnL>
                    <a:lnR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accent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4"/>
                      </a:solidFill>
                      <a:prstDash val="solid"/>
                    </a:lnL>
                    <a:lnR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accent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4"/>
                      </a:solidFill>
                      <a:prstDash val="solid"/>
                    </a:lnL>
                    <a:lnR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accent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4"/>
                      </a:solidFill>
                      <a:prstDash val="solid"/>
                    </a:lnL>
                    <a:lnR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accent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4"/>
                      </a:solidFill>
                      <a:prstDash val="solid"/>
                    </a:lnL>
                    <a:lnR w="12700" cmpd="sng">
                      <a:solidFill>
                        <a:schemeClr val="accent4"/>
                      </a:solidFill>
                      <a:prstDash val="solid"/>
                    </a:lnR>
                    <a:lnT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accent4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82802505"/>
                  </a:ext>
                </a:extLst>
              </a:tr>
            </a:tbl>
          </a:graphicData>
        </a:graphic>
      </p:graphicFrame>
      <p:graphicFrame>
        <p:nvGraphicFramePr>
          <p:cNvPr id="2" name="Table 1">
            <a:extLst>
              <a:ext uri="{FF2B5EF4-FFF2-40B4-BE49-F238E27FC236}">
                <a16:creationId xmlns:a16="http://schemas.microsoft.com/office/drawing/2014/main" id="{F703FB96-D3F5-437C-9446-B5EE85AE9893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170296833"/>
              </p:ext>
            </p:extLst>
          </p:nvPr>
        </p:nvGraphicFramePr>
        <p:xfrm>
          <a:off x="556325" y="2240117"/>
          <a:ext cx="5040000" cy="3276000"/>
        </p:xfrm>
        <a:graphic>
          <a:graphicData uri="http://schemas.openxmlformats.org/drawingml/2006/table">
            <a:tbl>
              <a:tblPr/>
              <a:tblGrid>
                <a:gridCol w="720000">
                  <a:extLst>
                    <a:ext uri="{9D8B030D-6E8A-4147-A177-3AD203B41FA5}">
                      <a16:colId xmlns:a16="http://schemas.microsoft.com/office/drawing/2014/main" val="2660673071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3341647613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4145780944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2370123952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1335835087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1929434605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2642189415"/>
                    </a:ext>
                  </a:extLst>
                </a:gridCol>
              </a:tblGrid>
              <a:tr h="468000">
                <a:tc>
                  <a:txBody>
                    <a:bodyPr/>
                    <a:lstStyle/>
                    <a:p>
                      <a:pPr algn="ctr"/>
                      <a:r>
                        <a:rPr lang="en-ID" b="1"/>
                        <a:t>Su</a:t>
                      </a:r>
                    </a:p>
                  </a:txBody>
                  <a:tcPr anchor="ctr">
                    <a:lnL w="12700" cmpd="sng">
                      <a:solidFill>
                        <a:schemeClr val="accent3"/>
                      </a:solidFill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3"/>
                      </a:solidFill>
                      <a:prstDash val="solid"/>
                    </a:lnT>
                    <a:lnB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/>
                        <a:t>Mo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3"/>
                      </a:solidFill>
                      <a:prstDash val="solid"/>
                    </a:lnT>
                    <a:lnB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/>
                        <a:t>Tu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3"/>
                      </a:solidFill>
                      <a:prstDash val="solid"/>
                    </a:lnT>
                    <a:lnB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/>
                        <a:t>We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3"/>
                      </a:solidFill>
                      <a:prstDash val="solid"/>
                    </a:lnT>
                    <a:lnB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/>
                        <a:t>Th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3"/>
                      </a:solidFill>
                      <a:prstDash val="solid"/>
                    </a:lnT>
                    <a:lnB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/>
                        <a:t>Fr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3"/>
                      </a:solidFill>
                      <a:prstDash val="solid"/>
                    </a:lnT>
                    <a:lnB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/>
                        <a:t>Sa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accent3"/>
                      </a:solidFill>
                      <a:prstDash val="solid"/>
                    </a:lnR>
                    <a:lnT w="12700" cmpd="sng">
                      <a:solidFill>
                        <a:schemeClr val="accent3"/>
                      </a:solidFill>
                      <a:prstDash val="solid"/>
                    </a:lnT>
                    <a:lnB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23249693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pPr algn="ctr"/>
                      <a:r>
                        <a:rPr lang="en-ID" b="1">
                          <a:solidFill>
                            <a:schemeClr val="bg2"/>
                          </a:solidFill>
                        </a:rPr>
                        <a:t>1</a:t>
                      </a:r>
                    </a:p>
                  </a:txBody>
                  <a:tcPr anchor="ctr">
                    <a:lnL w="12700" cmpd="sng">
                      <a:solidFill>
                        <a:schemeClr val="accent3"/>
                      </a:solidFill>
                      <a:prstDash val="solid"/>
                    </a:lnL>
                    <a:lnR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3"/>
                      </a:solidFill>
                      <a:prstDash val="solid"/>
                    </a:lnT>
                    <a:lnB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</a:t>
                      </a:r>
                    </a:p>
                  </a:txBody>
                  <a:tcPr anchor="ctr">
                    <a:lnL w="12700" cmpd="sng">
                      <a:solidFill>
                        <a:schemeClr val="accent3"/>
                      </a:solidFill>
                      <a:prstDash val="solid"/>
                    </a:lnL>
                    <a:lnR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3</a:t>
                      </a:r>
                    </a:p>
                  </a:txBody>
                  <a:tcPr anchor="ctr">
                    <a:lnL w="12700" cmpd="sng">
                      <a:solidFill>
                        <a:schemeClr val="accent3"/>
                      </a:solidFill>
                      <a:prstDash val="solid"/>
                    </a:lnL>
                    <a:lnR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4</a:t>
                      </a:r>
                    </a:p>
                  </a:txBody>
                  <a:tcPr anchor="ctr">
                    <a:lnL w="12700" cmpd="sng">
                      <a:solidFill>
                        <a:schemeClr val="accent3"/>
                      </a:solidFill>
                      <a:prstDash val="solid"/>
                    </a:lnL>
                    <a:lnR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5</a:t>
                      </a:r>
                    </a:p>
                  </a:txBody>
                  <a:tcPr anchor="ctr">
                    <a:lnL w="12700" cmpd="sng">
                      <a:solidFill>
                        <a:schemeClr val="accent3"/>
                      </a:solidFill>
                      <a:prstDash val="solid"/>
                    </a:lnL>
                    <a:lnR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6</a:t>
                      </a:r>
                    </a:p>
                  </a:txBody>
                  <a:tcPr anchor="ctr">
                    <a:lnL w="12700" cmpd="sng">
                      <a:solidFill>
                        <a:schemeClr val="accent3"/>
                      </a:solidFill>
                      <a:prstDash val="solid"/>
                    </a:lnL>
                    <a:lnR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7</a:t>
                      </a:r>
                    </a:p>
                  </a:txBody>
                  <a:tcPr anchor="ctr">
                    <a:lnL w="12700" cmpd="sng">
                      <a:solidFill>
                        <a:schemeClr val="accent3"/>
                      </a:solidFill>
                      <a:prstDash val="solid"/>
                    </a:lnL>
                    <a:lnR w="12700" cmpd="sng">
                      <a:solidFill>
                        <a:schemeClr val="accent3"/>
                      </a:solidFill>
                      <a:prstDash val="solid"/>
                    </a:lnR>
                    <a:lnT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77550470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8</a:t>
                      </a:r>
                    </a:p>
                  </a:txBody>
                  <a:tcPr anchor="ctr">
                    <a:lnL w="12700" cmpd="sng">
                      <a:solidFill>
                        <a:schemeClr val="accent3"/>
                      </a:solidFill>
                      <a:prstDash val="solid"/>
                    </a:lnL>
                    <a:lnR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3"/>
                      </a:solidFill>
                      <a:prstDash val="solid"/>
                    </a:lnT>
                    <a:lnB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9</a:t>
                      </a:r>
                    </a:p>
                  </a:txBody>
                  <a:tcPr anchor="ctr">
                    <a:lnL w="12700" cmpd="sng">
                      <a:solidFill>
                        <a:schemeClr val="accent3"/>
                      </a:solidFill>
                      <a:prstDash val="solid"/>
                    </a:lnL>
                    <a:lnR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10</a:t>
                      </a:r>
                    </a:p>
                  </a:txBody>
                  <a:tcPr anchor="ctr">
                    <a:lnL w="12700" cmpd="sng">
                      <a:solidFill>
                        <a:schemeClr val="accent3"/>
                      </a:solidFill>
                      <a:prstDash val="solid"/>
                    </a:lnL>
                    <a:lnR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11</a:t>
                      </a:r>
                    </a:p>
                  </a:txBody>
                  <a:tcPr anchor="ctr">
                    <a:lnL w="12700" cmpd="sng">
                      <a:solidFill>
                        <a:schemeClr val="accent3"/>
                      </a:solidFill>
                      <a:prstDash val="solid"/>
                    </a:lnL>
                    <a:lnR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12</a:t>
                      </a:r>
                    </a:p>
                  </a:txBody>
                  <a:tcPr anchor="ctr">
                    <a:lnL w="12700" cmpd="sng">
                      <a:solidFill>
                        <a:schemeClr val="accent3"/>
                      </a:solidFill>
                      <a:prstDash val="solid"/>
                    </a:lnL>
                    <a:lnR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13</a:t>
                      </a:r>
                    </a:p>
                  </a:txBody>
                  <a:tcPr anchor="ctr">
                    <a:lnL w="12700" cmpd="sng">
                      <a:solidFill>
                        <a:schemeClr val="accent3"/>
                      </a:solidFill>
                      <a:prstDash val="solid"/>
                    </a:lnL>
                    <a:lnR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14</a:t>
                      </a:r>
                    </a:p>
                  </a:txBody>
                  <a:tcPr anchor="ctr">
                    <a:lnL w="12700" cmpd="sng">
                      <a:solidFill>
                        <a:schemeClr val="accent3"/>
                      </a:solidFill>
                      <a:prstDash val="solid"/>
                    </a:lnL>
                    <a:lnR w="12700" cmpd="sng">
                      <a:solidFill>
                        <a:schemeClr val="accent3"/>
                      </a:solidFill>
                      <a:prstDash val="solid"/>
                    </a:lnR>
                    <a:lnT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4809178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15</a:t>
                      </a:r>
                    </a:p>
                  </a:txBody>
                  <a:tcPr anchor="ctr">
                    <a:lnL w="12700" cmpd="sng">
                      <a:solidFill>
                        <a:schemeClr val="accent3"/>
                      </a:solidFill>
                      <a:prstDash val="solid"/>
                    </a:lnL>
                    <a:lnR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3"/>
                      </a:solidFill>
                      <a:prstDash val="solid"/>
                    </a:lnT>
                    <a:lnB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16</a:t>
                      </a:r>
                    </a:p>
                  </a:txBody>
                  <a:tcPr anchor="ctr">
                    <a:lnL w="12700" cmpd="sng">
                      <a:solidFill>
                        <a:schemeClr val="accent3"/>
                      </a:solidFill>
                      <a:prstDash val="solid"/>
                    </a:lnL>
                    <a:lnR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>
                          <a:solidFill>
                            <a:schemeClr val="bg2"/>
                          </a:solidFill>
                        </a:rPr>
                        <a:t>17</a:t>
                      </a:r>
                    </a:p>
                  </a:txBody>
                  <a:tcPr anchor="ctr">
                    <a:lnL w="12700" cmpd="sng">
                      <a:solidFill>
                        <a:schemeClr val="accent3"/>
                      </a:solidFill>
                      <a:prstDash val="solid"/>
                    </a:lnL>
                    <a:lnR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/>
                        <a:t>18</a:t>
                      </a:r>
                    </a:p>
                  </a:txBody>
                  <a:tcPr anchor="ctr">
                    <a:lnL w="12700" cmpd="sng">
                      <a:solidFill>
                        <a:schemeClr val="accent3"/>
                      </a:solidFill>
                      <a:prstDash val="solid"/>
                    </a:lnL>
                    <a:lnR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19</a:t>
                      </a:r>
                    </a:p>
                  </a:txBody>
                  <a:tcPr anchor="ctr">
                    <a:lnL w="12700" cmpd="sng">
                      <a:solidFill>
                        <a:schemeClr val="accent3"/>
                      </a:solidFill>
                      <a:prstDash val="solid"/>
                    </a:lnL>
                    <a:lnR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>
                          <a:solidFill>
                            <a:schemeClr val="bg2"/>
                          </a:solidFill>
                        </a:rPr>
                        <a:t>20</a:t>
                      </a:r>
                    </a:p>
                  </a:txBody>
                  <a:tcPr anchor="ctr">
                    <a:lnL w="12700" cmpd="sng">
                      <a:solidFill>
                        <a:schemeClr val="accent3"/>
                      </a:solidFill>
                      <a:prstDash val="solid"/>
                    </a:lnL>
                    <a:lnR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21</a:t>
                      </a:r>
                    </a:p>
                  </a:txBody>
                  <a:tcPr anchor="ctr">
                    <a:lnL w="12700" cmpd="sng">
                      <a:solidFill>
                        <a:schemeClr val="accent3"/>
                      </a:solidFill>
                      <a:prstDash val="solid"/>
                    </a:lnL>
                    <a:lnR w="12700" cmpd="sng">
                      <a:solidFill>
                        <a:schemeClr val="accent3"/>
                      </a:solidFill>
                      <a:prstDash val="solid"/>
                    </a:lnR>
                    <a:lnT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3695872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22</a:t>
                      </a:r>
                    </a:p>
                  </a:txBody>
                  <a:tcPr anchor="ctr">
                    <a:lnL w="12700" cmpd="sng">
                      <a:solidFill>
                        <a:schemeClr val="accent3"/>
                      </a:solidFill>
                      <a:prstDash val="solid"/>
                    </a:lnL>
                    <a:lnR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3"/>
                      </a:solidFill>
                      <a:prstDash val="solid"/>
                    </a:lnT>
                    <a:lnB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23</a:t>
                      </a:r>
                    </a:p>
                  </a:txBody>
                  <a:tcPr anchor="ctr">
                    <a:lnL w="12700" cmpd="sng">
                      <a:solidFill>
                        <a:schemeClr val="accent3"/>
                      </a:solidFill>
                      <a:prstDash val="solid"/>
                    </a:lnL>
                    <a:lnR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24</a:t>
                      </a:r>
                    </a:p>
                  </a:txBody>
                  <a:tcPr anchor="ctr">
                    <a:lnL w="12700" cmpd="sng">
                      <a:solidFill>
                        <a:schemeClr val="accent3"/>
                      </a:solidFill>
                      <a:prstDash val="solid"/>
                    </a:lnL>
                    <a:lnR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25</a:t>
                      </a:r>
                    </a:p>
                  </a:txBody>
                  <a:tcPr anchor="ctr">
                    <a:lnL w="12700" cmpd="sng">
                      <a:solidFill>
                        <a:schemeClr val="accent3"/>
                      </a:solidFill>
                      <a:prstDash val="solid"/>
                    </a:lnL>
                    <a:lnR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26</a:t>
                      </a:r>
                    </a:p>
                  </a:txBody>
                  <a:tcPr anchor="ctr">
                    <a:lnL w="12700" cmpd="sng">
                      <a:solidFill>
                        <a:schemeClr val="accent3"/>
                      </a:solidFill>
                      <a:prstDash val="solid"/>
                    </a:lnL>
                    <a:lnR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27</a:t>
                      </a:r>
                    </a:p>
                  </a:txBody>
                  <a:tcPr anchor="ctr">
                    <a:lnL w="12700" cmpd="sng">
                      <a:solidFill>
                        <a:schemeClr val="accent3"/>
                      </a:solidFill>
                      <a:prstDash val="solid"/>
                    </a:lnL>
                    <a:lnR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28</a:t>
                      </a:r>
                    </a:p>
                  </a:txBody>
                  <a:tcPr anchor="ctr">
                    <a:lnL w="12700" cmpd="sng">
                      <a:solidFill>
                        <a:schemeClr val="accent3"/>
                      </a:solidFill>
                      <a:prstDash val="solid"/>
                    </a:lnL>
                    <a:lnR w="12700" cmpd="sng">
                      <a:solidFill>
                        <a:schemeClr val="accent3"/>
                      </a:solidFill>
                      <a:prstDash val="solid"/>
                    </a:lnR>
                    <a:lnT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4321592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29</a:t>
                      </a:r>
                    </a:p>
                  </a:txBody>
                  <a:tcPr anchor="ctr">
                    <a:lnL w="12700" cmpd="sng">
                      <a:solidFill>
                        <a:schemeClr val="accent3"/>
                      </a:solidFill>
                      <a:prstDash val="solid"/>
                    </a:lnL>
                    <a:lnR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3"/>
                      </a:solidFill>
                      <a:prstDash val="solid"/>
                    </a:lnT>
                    <a:lnB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30</a:t>
                      </a:r>
                    </a:p>
                  </a:txBody>
                  <a:tcPr anchor="ctr">
                    <a:lnL w="12700" cmpd="sng">
                      <a:solidFill>
                        <a:schemeClr val="accent3"/>
                      </a:solidFill>
                      <a:prstDash val="solid"/>
                    </a:lnL>
                    <a:lnR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31</a:t>
                      </a:r>
                    </a:p>
                  </a:txBody>
                  <a:tcPr anchor="ctr">
                    <a:lnL w="12700" cmpd="sng">
                      <a:solidFill>
                        <a:schemeClr val="accent3"/>
                      </a:solidFill>
                      <a:prstDash val="solid"/>
                    </a:lnL>
                    <a:lnR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3"/>
                      </a:solidFill>
                      <a:prstDash val="solid"/>
                    </a:lnL>
                    <a:lnR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3"/>
                      </a:solidFill>
                      <a:prstDash val="solid"/>
                    </a:lnL>
                    <a:lnR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3"/>
                      </a:solidFill>
                      <a:prstDash val="solid"/>
                    </a:lnL>
                    <a:lnR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3"/>
                      </a:solidFill>
                      <a:prstDash val="solid"/>
                    </a:lnL>
                    <a:lnR w="12700" cmpd="sng">
                      <a:solidFill>
                        <a:schemeClr val="accent3"/>
                      </a:solidFill>
                      <a:prstDash val="solid"/>
                    </a:lnR>
                    <a:lnT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1082170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3"/>
                      </a:solidFill>
                      <a:prstDash val="solid"/>
                    </a:lnL>
                    <a:lnR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3"/>
                      </a:solidFill>
                      <a:prstDash val="solid"/>
                    </a:lnT>
                    <a:lnB w="12700" cmpd="sng">
                      <a:solidFill>
                        <a:schemeClr val="accent3"/>
                      </a:solidFill>
                      <a:prstDash val="soli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3"/>
                      </a:solidFill>
                      <a:prstDash val="solid"/>
                    </a:lnL>
                    <a:lnR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accent3"/>
                      </a:solidFill>
                      <a:prstDash val="soli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3"/>
                      </a:solidFill>
                      <a:prstDash val="solid"/>
                    </a:lnL>
                    <a:lnR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accent3"/>
                      </a:solidFill>
                      <a:prstDash val="soli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3"/>
                      </a:solidFill>
                      <a:prstDash val="solid"/>
                    </a:lnL>
                    <a:lnR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accent3"/>
                      </a:solidFill>
                      <a:prstDash val="soli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3"/>
                      </a:solidFill>
                      <a:prstDash val="solid"/>
                    </a:lnL>
                    <a:lnR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accent3"/>
                      </a:solidFill>
                      <a:prstDash val="soli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3"/>
                      </a:solidFill>
                      <a:prstDash val="solid"/>
                    </a:lnL>
                    <a:lnR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accent3"/>
                      </a:solidFill>
                      <a:prstDash val="soli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3"/>
                      </a:solidFill>
                      <a:prstDash val="solid"/>
                    </a:lnL>
                    <a:lnR w="12700" cmpd="sng">
                      <a:solidFill>
                        <a:schemeClr val="accent3"/>
                      </a:solidFill>
                      <a:prstDash val="solid"/>
                    </a:lnR>
                    <a:lnT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accent3"/>
                      </a:solidFill>
                      <a:prstDash val="soli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29286898"/>
                  </a:ext>
                </a:extLst>
              </a:tr>
            </a:tbl>
          </a:graphicData>
        </a:graphic>
      </p:graphicFrame>
      <p:sp>
        <p:nvSpPr>
          <p:cNvPr id="48" name="Rectangle 9">
            <a:extLst>
              <a:ext uri="{FF2B5EF4-FFF2-40B4-BE49-F238E27FC236}">
                <a16:creationId xmlns:a16="http://schemas.microsoft.com/office/drawing/2014/main" id="{407EDBA8-8FE9-4C88-A0C7-0459C6B17E43}"/>
              </a:ext>
            </a:extLst>
          </p:cNvPr>
          <p:cNvSpPr/>
          <p:nvPr/>
        </p:nvSpPr>
        <p:spPr>
          <a:xfrm>
            <a:off x="9092460" y="1989293"/>
            <a:ext cx="2642859" cy="262729"/>
          </a:xfrm>
          <a:prstGeom prst="rect">
            <a:avLst/>
          </a:prstGeom>
          <a:solidFill>
            <a:schemeClr val="accent4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9" name="Rectangle 9">
            <a:extLst>
              <a:ext uri="{FF2B5EF4-FFF2-40B4-BE49-F238E27FC236}">
                <a16:creationId xmlns:a16="http://schemas.microsoft.com/office/drawing/2014/main" id="{38C05F5A-060F-4A61-A17D-B65A81ABACE0}"/>
              </a:ext>
            </a:extLst>
          </p:cNvPr>
          <p:cNvSpPr/>
          <p:nvPr/>
        </p:nvSpPr>
        <p:spPr>
          <a:xfrm>
            <a:off x="2959116" y="1986911"/>
            <a:ext cx="2642859" cy="262729"/>
          </a:xfrm>
          <a:prstGeom prst="rect">
            <a:avLst/>
          </a:prstGeom>
          <a:solidFill>
            <a:schemeClr val="accent3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4" name="Rectangle 9">
            <a:extLst>
              <a:ext uri="{FF2B5EF4-FFF2-40B4-BE49-F238E27FC236}">
                <a16:creationId xmlns:a16="http://schemas.microsoft.com/office/drawing/2014/main" id="{E8319AA8-8E0B-4500-B83B-832ABA8ED654}"/>
              </a:ext>
            </a:extLst>
          </p:cNvPr>
          <p:cNvSpPr/>
          <p:nvPr/>
        </p:nvSpPr>
        <p:spPr>
          <a:xfrm>
            <a:off x="6526557" y="1753258"/>
            <a:ext cx="2838019" cy="498764"/>
          </a:xfrm>
          <a:custGeom>
            <a:avLst/>
            <a:gdLst>
              <a:gd name="connsiteX0" fmla="*/ 0 w 2573481"/>
              <a:gd name="connsiteY0" fmla="*/ 0 h 498764"/>
              <a:gd name="connsiteX1" fmla="*/ 2573481 w 2573481"/>
              <a:gd name="connsiteY1" fmla="*/ 0 h 498764"/>
              <a:gd name="connsiteX2" fmla="*/ 2573481 w 2573481"/>
              <a:gd name="connsiteY2" fmla="*/ 498764 h 498764"/>
              <a:gd name="connsiteX3" fmla="*/ 0 w 2573481"/>
              <a:gd name="connsiteY3" fmla="*/ 498764 h 498764"/>
              <a:gd name="connsiteX4" fmla="*/ 0 w 2573481"/>
              <a:gd name="connsiteY4" fmla="*/ 0 h 498764"/>
              <a:gd name="connsiteX0" fmla="*/ 0 w 2573481"/>
              <a:gd name="connsiteY0" fmla="*/ 0 h 498764"/>
              <a:gd name="connsiteX1" fmla="*/ 2261247 w 2573481"/>
              <a:gd name="connsiteY1" fmla="*/ 0 h 498764"/>
              <a:gd name="connsiteX2" fmla="*/ 2573481 w 2573481"/>
              <a:gd name="connsiteY2" fmla="*/ 498764 h 498764"/>
              <a:gd name="connsiteX3" fmla="*/ 0 w 2573481"/>
              <a:gd name="connsiteY3" fmla="*/ 498764 h 498764"/>
              <a:gd name="connsiteX4" fmla="*/ 0 w 2573481"/>
              <a:gd name="connsiteY4" fmla="*/ 0 h 4987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73481" h="498764">
                <a:moveTo>
                  <a:pt x="0" y="0"/>
                </a:moveTo>
                <a:lnTo>
                  <a:pt x="2261247" y="0"/>
                </a:lnTo>
                <a:lnTo>
                  <a:pt x="2573481" y="498764"/>
                </a:lnTo>
                <a:lnTo>
                  <a:pt x="0" y="498764"/>
                </a:lnTo>
                <a:lnTo>
                  <a:pt x="0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8" name="Rectangle 9">
            <a:extLst>
              <a:ext uri="{FF2B5EF4-FFF2-40B4-BE49-F238E27FC236}">
                <a16:creationId xmlns:a16="http://schemas.microsoft.com/office/drawing/2014/main" id="{8D463C1C-6C1A-4137-AB91-FD206E0DCDDE}"/>
              </a:ext>
            </a:extLst>
          </p:cNvPr>
          <p:cNvSpPr/>
          <p:nvPr/>
        </p:nvSpPr>
        <p:spPr>
          <a:xfrm>
            <a:off x="546189" y="1741353"/>
            <a:ext cx="2838019" cy="498764"/>
          </a:xfrm>
          <a:custGeom>
            <a:avLst/>
            <a:gdLst>
              <a:gd name="connsiteX0" fmla="*/ 0 w 2573481"/>
              <a:gd name="connsiteY0" fmla="*/ 0 h 498764"/>
              <a:gd name="connsiteX1" fmla="*/ 2573481 w 2573481"/>
              <a:gd name="connsiteY1" fmla="*/ 0 h 498764"/>
              <a:gd name="connsiteX2" fmla="*/ 2573481 w 2573481"/>
              <a:gd name="connsiteY2" fmla="*/ 498764 h 498764"/>
              <a:gd name="connsiteX3" fmla="*/ 0 w 2573481"/>
              <a:gd name="connsiteY3" fmla="*/ 498764 h 498764"/>
              <a:gd name="connsiteX4" fmla="*/ 0 w 2573481"/>
              <a:gd name="connsiteY4" fmla="*/ 0 h 498764"/>
              <a:gd name="connsiteX0" fmla="*/ 0 w 2573481"/>
              <a:gd name="connsiteY0" fmla="*/ 0 h 498764"/>
              <a:gd name="connsiteX1" fmla="*/ 2261247 w 2573481"/>
              <a:gd name="connsiteY1" fmla="*/ 0 h 498764"/>
              <a:gd name="connsiteX2" fmla="*/ 2573481 w 2573481"/>
              <a:gd name="connsiteY2" fmla="*/ 498764 h 498764"/>
              <a:gd name="connsiteX3" fmla="*/ 0 w 2573481"/>
              <a:gd name="connsiteY3" fmla="*/ 498764 h 498764"/>
              <a:gd name="connsiteX4" fmla="*/ 0 w 2573481"/>
              <a:gd name="connsiteY4" fmla="*/ 0 h 4987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73481" h="498764">
                <a:moveTo>
                  <a:pt x="0" y="0"/>
                </a:moveTo>
                <a:lnTo>
                  <a:pt x="2261247" y="0"/>
                </a:lnTo>
                <a:lnTo>
                  <a:pt x="2573481" y="498764"/>
                </a:lnTo>
                <a:lnTo>
                  <a:pt x="0" y="498764"/>
                </a:lnTo>
                <a:lnTo>
                  <a:pt x="0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7" name="Title 36">
            <a:extLst>
              <a:ext uri="{FF2B5EF4-FFF2-40B4-BE49-F238E27FC236}">
                <a16:creationId xmlns:a16="http://schemas.microsoft.com/office/drawing/2014/main" id="{B37E947B-95B9-4418-B9A5-C35B5B1B4C6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ID" b="1"/>
              <a:t>March – April 2020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7A0F72DC-9DDC-48C3-89DE-1E680D0C6F9C}"/>
              </a:ext>
            </a:extLst>
          </p:cNvPr>
          <p:cNvSpPr txBox="1"/>
          <p:nvPr/>
        </p:nvSpPr>
        <p:spPr>
          <a:xfrm>
            <a:off x="1839622" y="5554217"/>
            <a:ext cx="307657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/>
              <a:t>Insert Your Event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F85032C4-2934-4953-9FD7-54F0794FBDA2}"/>
              </a:ext>
            </a:extLst>
          </p:cNvPr>
          <p:cNvSpPr txBox="1"/>
          <p:nvPr/>
        </p:nvSpPr>
        <p:spPr>
          <a:xfrm>
            <a:off x="838200" y="1782317"/>
            <a:ext cx="307657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b="1">
                <a:solidFill>
                  <a:schemeClr val="bg2"/>
                </a:solidFill>
              </a:rPr>
              <a:t>March</a:t>
            </a: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6D448B9-7A6B-47C4-8E02-3224D7A0C376}"/>
              </a:ext>
            </a:extLst>
          </p:cNvPr>
          <p:cNvSpPr txBox="1"/>
          <p:nvPr/>
        </p:nvSpPr>
        <p:spPr>
          <a:xfrm>
            <a:off x="6885301" y="1794222"/>
            <a:ext cx="307657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b="1">
                <a:solidFill>
                  <a:schemeClr val="bg2"/>
                </a:solidFill>
              </a:rPr>
              <a:t>April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C588CF5-D7A1-402B-9ACD-2291B6FD26CA}"/>
              </a:ext>
            </a:extLst>
          </p:cNvPr>
          <p:cNvSpPr txBox="1"/>
          <p:nvPr/>
        </p:nvSpPr>
        <p:spPr>
          <a:xfrm>
            <a:off x="1839622" y="5831216"/>
            <a:ext cx="307657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/>
              <a:t>Insert Your Event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0951A277-0A69-4336-8E49-88695ECD8F20}"/>
              </a:ext>
            </a:extLst>
          </p:cNvPr>
          <p:cNvSpPr txBox="1"/>
          <p:nvPr/>
        </p:nvSpPr>
        <p:spPr>
          <a:xfrm>
            <a:off x="1839622" y="6119656"/>
            <a:ext cx="307657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/>
              <a:t>Insert Your Event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CCEA3365-2854-4200-830C-AC3BA19F2FA6}"/>
              </a:ext>
            </a:extLst>
          </p:cNvPr>
          <p:cNvSpPr txBox="1"/>
          <p:nvPr/>
        </p:nvSpPr>
        <p:spPr>
          <a:xfrm>
            <a:off x="7849259" y="5554217"/>
            <a:ext cx="307657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/>
              <a:t>Insert Your Event</a:t>
            </a: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BBC9C1C0-2BB4-484E-B3D3-CC45354D9FC5}"/>
              </a:ext>
            </a:extLst>
          </p:cNvPr>
          <p:cNvSpPr txBox="1"/>
          <p:nvPr/>
        </p:nvSpPr>
        <p:spPr>
          <a:xfrm>
            <a:off x="7849259" y="5831216"/>
            <a:ext cx="307657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/>
              <a:t>Insert Your Event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A9D60091-042A-4C4E-8543-096012C19A69}"/>
              </a:ext>
            </a:extLst>
          </p:cNvPr>
          <p:cNvSpPr txBox="1"/>
          <p:nvPr/>
        </p:nvSpPr>
        <p:spPr>
          <a:xfrm>
            <a:off x="7849259" y="6119656"/>
            <a:ext cx="307657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/>
              <a:t>Insert Your Event</a:t>
            </a: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3AE159E9-3995-4FFF-A33E-813E883AF237}"/>
              </a:ext>
            </a:extLst>
          </p:cNvPr>
          <p:cNvSpPr txBox="1"/>
          <p:nvPr/>
        </p:nvSpPr>
        <p:spPr>
          <a:xfrm>
            <a:off x="552450" y="5554217"/>
            <a:ext cx="110799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>
                <a:latin typeface="+mj-lt"/>
              </a:rPr>
              <a:t>Mar. 1</a:t>
            </a:r>
            <a:r>
              <a:rPr lang="en-US" sz="1200" b="1" baseline="30000">
                <a:latin typeface="+mj-lt"/>
              </a:rPr>
              <a:t>St	</a:t>
            </a:r>
            <a:endParaRPr lang="en-US" sz="1200" i="1" dirty="0">
              <a:latin typeface="+mj-lt"/>
            </a:endParaRP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428BDB08-736C-472F-9F0C-2A74EC015139}"/>
              </a:ext>
            </a:extLst>
          </p:cNvPr>
          <p:cNvSpPr txBox="1"/>
          <p:nvPr/>
        </p:nvSpPr>
        <p:spPr>
          <a:xfrm>
            <a:off x="552450" y="5831216"/>
            <a:ext cx="110799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>
                <a:latin typeface="+mj-lt"/>
              </a:rPr>
              <a:t>Mar. 20</a:t>
            </a:r>
            <a:r>
              <a:rPr lang="en-US" sz="1200" b="1" baseline="30000">
                <a:latin typeface="+mj-lt"/>
              </a:rPr>
              <a:t>th	</a:t>
            </a:r>
            <a:endParaRPr lang="en-US" sz="1200" i="1" dirty="0">
              <a:latin typeface="+mj-lt"/>
            </a:endParaRP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D6F9A782-CDC7-444F-B882-917C733B6E9F}"/>
              </a:ext>
            </a:extLst>
          </p:cNvPr>
          <p:cNvSpPr txBox="1"/>
          <p:nvPr/>
        </p:nvSpPr>
        <p:spPr>
          <a:xfrm>
            <a:off x="552450" y="6119656"/>
            <a:ext cx="110799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>
                <a:latin typeface="+mj-lt"/>
              </a:rPr>
              <a:t>Mar. 17</a:t>
            </a:r>
            <a:r>
              <a:rPr lang="en-US" sz="1200" b="1" baseline="30000">
                <a:latin typeface="+mj-lt"/>
              </a:rPr>
              <a:t>th	</a:t>
            </a:r>
            <a:endParaRPr lang="en-US" sz="1200" i="1" dirty="0">
              <a:latin typeface="+mj-lt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5C2DF64D-DC65-4141-A8D9-388F172EB32F}"/>
              </a:ext>
            </a:extLst>
          </p:cNvPr>
          <p:cNvSpPr txBox="1"/>
          <p:nvPr/>
        </p:nvSpPr>
        <p:spPr>
          <a:xfrm>
            <a:off x="6562087" y="5554217"/>
            <a:ext cx="110799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>
                <a:latin typeface="+mj-lt"/>
              </a:rPr>
              <a:t>Apr. 1</a:t>
            </a:r>
            <a:r>
              <a:rPr lang="en-US" sz="1200" b="1" baseline="30000">
                <a:latin typeface="+mj-lt"/>
              </a:rPr>
              <a:t>St	</a:t>
            </a:r>
            <a:endParaRPr lang="en-US" sz="1200" i="1" dirty="0">
              <a:latin typeface="+mj-lt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53132570-F9AC-4BEC-9BBA-1C5EC2E9D49B}"/>
              </a:ext>
            </a:extLst>
          </p:cNvPr>
          <p:cNvSpPr txBox="1"/>
          <p:nvPr/>
        </p:nvSpPr>
        <p:spPr>
          <a:xfrm>
            <a:off x="6562087" y="5831216"/>
            <a:ext cx="110799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>
                <a:latin typeface="+mj-lt"/>
              </a:rPr>
              <a:t>Apr. 20</a:t>
            </a:r>
            <a:r>
              <a:rPr lang="en-US" sz="1200" b="1" baseline="30000">
                <a:latin typeface="+mj-lt"/>
              </a:rPr>
              <a:t>th	</a:t>
            </a:r>
            <a:endParaRPr lang="en-US" sz="1200" i="1" dirty="0">
              <a:latin typeface="+mj-lt"/>
            </a:endParaRP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E8B0551E-860D-4128-954D-F917EAB9B1D4}"/>
              </a:ext>
            </a:extLst>
          </p:cNvPr>
          <p:cNvSpPr txBox="1"/>
          <p:nvPr/>
        </p:nvSpPr>
        <p:spPr>
          <a:xfrm>
            <a:off x="6562087" y="6119656"/>
            <a:ext cx="110799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>
                <a:latin typeface="+mj-lt"/>
              </a:rPr>
              <a:t>Apr. 17</a:t>
            </a:r>
            <a:r>
              <a:rPr lang="en-US" sz="1200" b="1" baseline="30000">
                <a:latin typeface="+mj-lt"/>
              </a:rPr>
              <a:t>th	</a:t>
            </a:r>
            <a:endParaRPr lang="en-US" sz="1200" i="1" dirty="0"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51024815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7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" dur="75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75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75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" dur="75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75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75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75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75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4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75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" dur="75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75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1250"/>
                            </p:stCondLst>
                            <p:childTnLst>
                              <p:par>
                                <p:cTn id="3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1750"/>
                            </p:stCondLst>
                            <p:childTnLst>
                              <p:par>
                                <p:cTn id="49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75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2" dur="75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75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4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75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7" dur="75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75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9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75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2" dur="7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7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4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" dur="75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7" dur="7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7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9" fill="hold">
                            <p:stCondLst>
                              <p:cond delay="2500"/>
                            </p:stCondLst>
                            <p:childTnLst>
                              <p:par>
                                <p:cTn id="7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2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5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8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1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4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7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8" grpId="0" animBg="1"/>
      <p:bldP spid="39" grpId="0" animBg="1"/>
      <p:bldP spid="44" grpId="0" animBg="1"/>
      <p:bldP spid="38" grpId="0" animBg="1"/>
      <p:bldP spid="37" grpId="0"/>
      <p:bldP spid="21" grpId="0"/>
      <p:bldP spid="22" grpId="0"/>
      <p:bldP spid="26" grpId="0"/>
      <p:bldP spid="28" grpId="0"/>
      <p:bldP spid="30" grpId="0"/>
      <p:bldP spid="32" grpId="0"/>
      <p:bldP spid="34" grpId="0"/>
      <p:bldP spid="36" grpId="0"/>
      <p:bldP spid="23" grpId="0"/>
      <p:bldP spid="24" grpId="0"/>
      <p:bldP spid="25" grpId="0"/>
      <p:bldP spid="40" grpId="0"/>
      <p:bldP spid="41" grpId="0"/>
      <p:bldP spid="45" grpId="0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able 2">
            <a:extLst>
              <a:ext uri="{FF2B5EF4-FFF2-40B4-BE49-F238E27FC236}">
                <a16:creationId xmlns:a16="http://schemas.microsoft.com/office/drawing/2014/main" id="{1252B29C-21B9-4080-B651-955FACFD4D1C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407107696"/>
              </p:ext>
            </p:extLst>
          </p:nvPr>
        </p:nvGraphicFramePr>
        <p:xfrm>
          <a:off x="6560457" y="2247900"/>
          <a:ext cx="5040000" cy="3276000"/>
        </p:xfrm>
        <a:graphic>
          <a:graphicData uri="http://schemas.openxmlformats.org/drawingml/2006/table">
            <a:tbl>
              <a:tblPr/>
              <a:tblGrid>
                <a:gridCol w="720000">
                  <a:extLst>
                    <a:ext uri="{9D8B030D-6E8A-4147-A177-3AD203B41FA5}">
                      <a16:colId xmlns:a16="http://schemas.microsoft.com/office/drawing/2014/main" val="1832610522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1398991587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2734643668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3632503127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1344661594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1250364499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537836977"/>
                    </a:ext>
                  </a:extLst>
                </a:gridCol>
              </a:tblGrid>
              <a:tr h="468000"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Su</a:t>
                      </a:r>
                    </a:p>
                  </a:txBody>
                  <a:tcPr anchor="ctr">
                    <a:lnL w="12700" cmpd="sng">
                      <a:solidFill>
                        <a:schemeClr val="accent6"/>
                      </a:solidFill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6"/>
                      </a:solidFill>
                      <a:prstDash val="soli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Mo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6"/>
                      </a:solidFill>
                      <a:prstDash val="soli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Tu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6"/>
                      </a:solidFill>
                      <a:prstDash val="soli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We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6"/>
                      </a:solidFill>
                      <a:prstDash val="soli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Th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6"/>
                      </a:solidFill>
                      <a:prstDash val="soli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Fr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6"/>
                      </a:solidFill>
                      <a:prstDash val="soli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Sa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accent6"/>
                      </a:solidFill>
                      <a:prstDash val="solid"/>
                    </a:lnR>
                    <a:lnT w="12700" cmpd="sng">
                      <a:solidFill>
                        <a:schemeClr val="accent6"/>
                      </a:solidFill>
                      <a:prstDash val="soli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345925280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6"/>
                      </a:solidFill>
                      <a:prstDash val="solid"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6"/>
                      </a:solidFill>
                      <a:prstDash val="soli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</a:t>
                      </a:r>
                    </a:p>
                  </a:txBody>
                  <a:tcPr anchor="ctr">
                    <a:lnL w="12700" cmpd="sng">
                      <a:solidFill>
                        <a:schemeClr val="accent6"/>
                      </a:solidFill>
                      <a:prstDash val="solid"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</a:t>
                      </a:r>
                    </a:p>
                  </a:txBody>
                  <a:tcPr anchor="ctr">
                    <a:lnL w="12700" cmpd="sng">
                      <a:solidFill>
                        <a:schemeClr val="accent6"/>
                      </a:solidFill>
                      <a:prstDash val="solid"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3</a:t>
                      </a:r>
                    </a:p>
                  </a:txBody>
                  <a:tcPr anchor="ctr">
                    <a:lnL w="12700" cmpd="sng">
                      <a:solidFill>
                        <a:schemeClr val="accent6"/>
                      </a:solidFill>
                      <a:prstDash val="solid"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4</a:t>
                      </a:r>
                    </a:p>
                  </a:txBody>
                  <a:tcPr anchor="ctr">
                    <a:lnL w="12700" cmpd="sng">
                      <a:solidFill>
                        <a:schemeClr val="accent6"/>
                      </a:solidFill>
                      <a:prstDash val="solid"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5</a:t>
                      </a:r>
                    </a:p>
                  </a:txBody>
                  <a:tcPr anchor="ctr">
                    <a:lnL w="12700" cmpd="sng">
                      <a:solidFill>
                        <a:schemeClr val="accent6"/>
                      </a:solidFill>
                      <a:prstDash val="solid"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6</a:t>
                      </a:r>
                    </a:p>
                  </a:txBody>
                  <a:tcPr anchor="ctr">
                    <a:lnL w="12700" cmpd="sng">
                      <a:solidFill>
                        <a:schemeClr val="accent6"/>
                      </a:solidFill>
                      <a:prstDash val="solid"/>
                    </a:lnL>
                    <a:lnR w="12700" cmpd="sng">
                      <a:solidFill>
                        <a:schemeClr val="accent6"/>
                      </a:solidFill>
                      <a:prstDash val="soli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3162580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7</a:t>
                      </a:r>
                    </a:p>
                  </a:txBody>
                  <a:tcPr anchor="ctr">
                    <a:lnL w="12700" cmpd="sng">
                      <a:solidFill>
                        <a:schemeClr val="accent6"/>
                      </a:solidFill>
                      <a:prstDash val="solid"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6"/>
                      </a:solidFill>
                      <a:prstDash val="soli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>
                          <a:solidFill>
                            <a:schemeClr val="bg2"/>
                          </a:solidFill>
                        </a:rPr>
                        <a:t>8</a:t>
                      </a:r>
                    </a:p>
                  </a:txBody>
                  <a:tcPr anchor="ctr">
                    <a:lnL w="12700" cmpd="sng">
                      <a:solidFill>
                        <a:schemeClr val="accent6"/>
                      </a:solidFill>
                      <a:prstDash val="solid"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9</a:t>
                      </a:r>
                    </a:p>
                  </a:txBody>
                  <a:tcPr anchor="ctr">
                    <a:lnL w="12700" cmpd="sng">
                      <a:solidFill>
                        <a:schemeClr val="accent6"/>
                      </a:solidFill>
                      <a:prstDash val="solid"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10</a:t>
                      </a:r>
                    </a:p>
                  </a:txBody>
                  <a:tcPr anchor="ctr">
                    <a:lnL w="12700" cmpd="sng">
                      <a:solidFill>
                        <a:schemeClr val="accent6"/>
                      </a:solidFill>
                      <a:prstDash val="solid"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11</a:t>
                      </a:r>
                    </a:p>
                  </a:txBody>
                  <a:tcPr anchor="ctr">
                    <a:lnL w="12700" cmpd="sng">
                      <a:solidFill>
                        <a:schemeClr val="accent6"/>
                      </a:solidFill>
                      <a:prstDash val="solid"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12</a:t>
                      </a:r>
                    </a:p>
                  </a:txBody>
                  <a:tcPr anchor="ctr">
                    <a:lnL w="12700" cmpd="sng">
                      <a:solidFill>
                        <a:schemeClr val="accent6"/>
                      </a:solidFill>
                      <a:prstDash val="solid"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13</a:t>
                      </a:r>
                    </a:p>
                  </a:txBody>
                  <a:tcPr anchor="ctr">
                    <a:lnL w="12700" cmpd="sng">
                      <a:solidFill>
                        <a:schemeClr val="accent6"/>
                      </a:solidFill>
                      <a:prstDash val="solid"/>
                    </a:lnL>
                    <a:lnR w="12700" cmpd="sng">
                      <a:solidFill>
                        <a:schemeClr val="accent6"/>
                      </a:solidFill>
                      <a:prstDash val="soli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78835086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14</a:t>
                      </a:r>
                    </a:p>
                  </a:txBody>
                  <a:tcPr anchor="ctr">
                    <a:lnL w="12700" cmpd="sng">
                      <a:solidFill>
                        <a:schemeClr val="accent6"/>
                      </a:solidFill>
                      <a:prstDash val="solid"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6"/>
                      </a:solidFill>
                      <a:prstDash val="soli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15</a:t>
                      </a:r>
                    </a:p>
                  </a:txBody>
                  <a:tcPr anchor="ctr">
                    <a:lnL w="12700" cmpd="sng">
                      <a:solidFill>
                        <a:schemeClr val="accent6"/>
                      </a:solidFill>
                      <a:prstDash val="solid"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16</a:t>
                      </a:r>
                    </a:p>
                  </a:txBody>
                  <a:tcPr anchor="ctr">
                    <a:lnL w="12700" cmpd="sng">
                      <a:solidFill>
                        <a:schemeClr val="accent6"/>
                      </a:solidFill>
                      <a:prstDash val="solid"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17</a:t>
                      </a:r>
                    </a:p>
                  </a:txBody>
                  <a:tcPr anchor="ctr">
                    <a:lnL w="12700" cmpd="sng">
                      <a:solidFill>
                        <a:schemeClr val="accent6"/>
                      </a:solidFill>
                      <a:prstDash val="solid"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18</a:t>
                      </a:r>
                    </a:p>
                  </a:txBody>
                  <a:tcPr anchor="ctr">
                    <a:lnL w="12700" cmpd="sng">
                      <a:solidFill>
                        <a:schemeClr val="accent6"/>
                      </a:solidFill>
                      <a:prstDash val="solid"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19</a:t>
                      </a:r>
                    </a:p>
                  </a:txBody>
                  <a:tcPr anchor="ctr">
                    <a:lnL w="12700" cmpd="sng">
                      <a:solidFill>
                        <a:schemeClr val="accent6"/>
                      </a:solidFill>
                      <a:prstDash val="solid"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>
                          <a:solidFill>
                            <a:schemeClr val="bg2"/>
                          </a:solidFill>
                        </a:rPr>
                        <a:t>20</a:t>
                      </a:r>
                    </a:p>
                  </a:txBody>
                  <a:tcPr anchor="ctr">
                    <a:lnL w="12700" cmpd="sng">
                      <a:solidFill>
                        <a:schemeClr val="accent6"/>
                      </a:solidFill>
                      <a:prstDash val="solid"/>
                    </a:lnL>
                    <a:lnR w="12700" cmpd="sng">
                      <a:solidFill>
                        <a:schemeClr val="accent6"/>
                      </a:solidFill>
                      <a:prstDash val="soli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37045425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21</a:t>
                      </a:r>
                    </a:p>
                  </a:txBody>
                  <a:tcPr anchor="ctr">
                    <a:lnL w="12700" cmpd="sng">
                      <a:solidFill>
                        <a:schemeClr val="accent6"/>
                      </a:solidFill>
                      <a:prstDash val="solid"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6"/>
                      </a:solidFill>
                      <a:prstDash val="soli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22</a:t>
                      </a:r>
                    </a:p>
                  </a:txBody>
                  <a:tcPr anchor="ctr">
                    <a:lnL w="12700" cmpd="sng">
                      <a:solidFill>
                        <a:schemeClr val="accent6"/>
                      </a:solidFill>
                      <a:prstDash val="solid"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23</a:t>
                      </a:r>
                    </a:p>
                  </a:txBody>
                  <a:tcPr anchor="ctr">
                    <a:lnL w="12700" cmpd="sng">
                      <a:solidFill>
                        <a:schemeClr val="accent6"/>
                      </a:solidFill>
                      <a:prstDash val="solid"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24</a:t>
                      </a:r>
                    </a:p>
                  </a:txBody>
                  <a:tcPr anchor="ctr">
                    <a:lnL w="12700" cmpd="sng">
                      <a:solidFill>
                        <a:schemeClr val="accent6"/>
                      </a:solidFill>
                      <a:prstDash val="solid"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>
                          <a:solidFill>
                            <a:schemeClr val="bg2"/>
                          </a:solidFill>
                        </a:rPr>
                        <a:t>25</a:t>
                      </a:r>
                    </a:p>
                  </a:txBody>
                  <a:tcPr anchor="ctr">
                    <a:lnL w="12700" cmpd="sng">
                      <a:solidFill>
                        <a:schemeClr val="accent6"/>
                      </a:solidFill>
                      <a:prstDash val="solid"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26</a:t>
                      </a:r>
                    </a:p>
                  </a:txBody>
                  <a:tcPr anchor="ctr">
                    <a:lnL w="12700" cmpd="sng">
                      <a:solidFill>
                        <a:schemeClr val="accent6"/>
                      </a:solidFill>
                      <a:prstDash val="solid"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27</a:t>
                      </a:r>
                    </a:p>
                  </a:txBody>
                  <a:tcPr anchor="ctr">
                    <a:lnL w="12700" cmpd="sng">
                      <a:solidFill>
                        <a:schemeClr val="accent6"/>
                      </a:solidFill>
                      <a:prstDash val="solid"/>
                    </a:lnL>
                    <a:lnR w="12700" cmpd="sng">
                      <a:solidFill>
                        <a:schemeClr val="accent6"/>
                      </a:solidFill>
                      <a:prstDash val="soli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524141376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28</a:t>
                      </a:r>
                    </a:p>
                  </a:txBody>
                  <a:tcPr anchor="ctr">
                    <a:lnL w="12700" cmpd="sng">
                      <a:solidFill>
                        <a:schemeClr val="accent6"/>
                      </a:solidFill>
                      <a:prstDash val="solid"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6"/>
                      </a:solidFill>
                      <a:prstDash val="soli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29</a:t>
                      </a:r>
                    </a:p>
                  </a:txBody>
                  <a:tcPr anchor="ctr">
                    <a:lnL w="12700" cmpd="sng">
                      <a:solidFill>
                        <a:schemeClr val="accent6"/>
                      </a:solidFill>
                      <a:prstDash val="solid"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30</a:t>
                      </a:r>
                    </a:p>
                  </a:txBody>
                  <a:tcPr anchor="ctr">
                    <a:lnL w="12700" cmpd="sng">
                      <a:solidFill>
                        <a:schemeClr val="accent6"/>
                      </a:solidFill>
                      <a:prstDash val="solid"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6"/>
                      </a:solidFill>
                      <a:prstDash val="solid"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6"/>
                      </a:solidFill>
                      <a:prstDash val="solid"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6"/>
                      </a:solidFill>
                      <a:prstDash val="solid"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6"/>
                      </a:solidFill>
                      <a:prstDash val="solid"/>
                    </a:lnL>
                    <a:lnR w="12700" cmpd="sng">
                      <a:solidFill>
                        <a:schemeClr val="accent6"/>
                      </a:solidFill>
                      <a:prstDash val="soli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42618401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6"/>
                      </a:solidFill>
                      <a:prstDash val="solid"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accent6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6"/>
                      </a:solidFill>
                      <a:prstDash val="solid"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accent6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6"/>
                      </a:solidFill>
                      <a:prstDash val="solid"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accent6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6"/>
                      </a:solidFill>
                      <a:prstDash val="solid"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accent6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6"/>
                      </a:solidFill>
                      <a:prstDash val="solid"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accent6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6"/>
                      </a:solidFill>
                      <a:prstDash val="solid"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accent6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6"/>
                      </a:solidFill>
                      <a:prstDash val="solid"/>
                    </a:lnL>
                    <a:lnR w="12700" cmpd="sng">
                      <a:solidFill>
                        <a:schemeClr val="accent6"/>
                      </a:solidFill>
                      <a:prstDash val="soli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accent6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147658955"/>
                  </a:ext>
                </a:extLst>
              </a:tr>
            </a:tbl>
          </a:graphicData>
        </a:graphic>
      </p:graphicFrame>
      <p:sp>
        <p:nvSpPr>
          <p:cNvPr id="48" name="Rectangle 9">
            <a:extLst>
              <a:ext uri="{FF2B5EF4-FFF2-40B4-BE49-F238E27FC236}">
                <a16:creationId xmlns:a16="http://schemas.microsoft.com/office/drawing/2014/main" id="{407EDBA8-8FE9-4C88-A0C7-0459C6B17E43}"/>
              </a:ext>
            </a:extLst>
          </p:cNvPr>
          <p:cNvSpPr/>
          <p:nvPr/>
        </p:nvSpPr>
        <p:spPr>
          <a:xfrm>
            <a:off x="9047559" y="1996438"/>
            <a:ext cx="2560041" cy="262729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4" name="Rectangle 9">
            <a:extLst>
              <a:ext uri="{FF2B5EF4-FFF2-40B4-BE49-F238E27FC236}">
                <a16:creationId xmlns:a16="http://schemas.microsoft.com/office/drawing/2014/main" id="{E8319AA8-8E0B-4500-B83B-832ABA8ED654}"/>
              </a:ext>
            </a:extLst>
          </p:cNvPr>
          <p:cNvSpPr/>
          <p:nvPr/>
        </p:nvSpPr>
        <p:spPr>
          <a:xfrm>
            <a:off x="6552562" y="1760403"/>
            <a:ext cx="2838019" cy="498764"/>
          </a:xfrm>
          <a:custGeom>
            <a:avLst/>
            <a:gdLst>
              <a:gd name="connsiteX0" fmla="*/ 0 w 2573481"/>
              <a:gd name="connsiteY0" fmla="*/ 0 h 498764"/>
              <a:gd name="connsiteX1" fmla="*/ 2573481 w 2573481"/>
              <a:gd name="connsiteY1" fmla="*/ 0 h 498764"/>
              <a:gd name="connsiteX2" fmla="*/ 2573481 w 2573481"/>
              <a:gd name="connsiteY2" fmla="*/ 498764 h 498764"/>
              <a:gd name="connsiteX3" fmla="*/ 0 w 2573481"/>
              <a:gd name="connsiteY3" fmla="*/ 498764 h 498764"/>
              <a:gd name="connsiteX4" fmla="*/ 0 w 2573481"/>
              <a:gd name="connsiteY4" fmla="*/ 0 h 498764"/>
              <a:gd name="connsiteX0" fmla="*/ 0 w 2573481"/>
              <a:gd name="connsiteY0" fmla="*/ 0 h 498764"/>
              <a:gd name="connsiteX1" fmla="*/ 2261247 w 2573481"/>
              <a:gd name="connsiteY1" fmla="*/ 0 h 498764"/>
              <a:gd name="connsiteX2" fmla="*/ 2573481 w 2573481"/>
              <a:gd name="connsiteY2" fmla="*/ 498764 h 498764"/>
              <a:gd name="connsiteX3" fmla="*/ 0 w 2573481"/>
              <a:gd name="connsiteY3" fmla="*/ 498764 h 498764"/>
              <a:gd name="connsiteX4" fmla="*/ 0 w 2573481"/>
              <a:gd name="connsiteY4" fmla="*/ 0 h 4987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73481" h="498764">
                <a:moveTo>
                  <a:pt x="0" y="0"/>
                </a:moveTo>
                <a:lnTo>
                  <a:pt x="2261247" y="0"/>
                </a:lnTo>
                <a:lnTo>
                  <a:pt x="2573481" y="498764"/>
                </a:lnTo>
                <a:lnTo>
                  <a:pt x="0" y="498764"/>
                </a:lnTo>
                <a:lnTo>
                  <a:pt x="0" y="0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7" name="Title 36">
            <a:extLst>
              <a:ext uri="{FF2B5EF4-FFF2-40B4-BE49-F238E27FC236}">
                <a16:creationId xmlns:a16="http://schemas.microsoft.com/office/drawing/2014/main" id="{B37E947B-95B9-4418-B9A5-C35B5B1B4C6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236938"/>
            <a:ext cx="10515600" cy="1325563"/>
          </a:xfrm>
        </p:spPr>
        <p:txBody>
          <a:bodyPr/>
          <a:lstStyle/>
          <a:p>
            <a:r>
              <a:rPr lang="en-ID" b="1"/>
              <a:t>May – June 2020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738F33A7-CC2B-4B10-8973-A7BD08E8D101}"/>
              </a:ext>
            </a:extLst>
          </p:cNvPr>
          <p:cNvSpPr txBox="1"/>
          <p:nvPr/>
        </p:nvSpPr>
        <p:spPr>
          <a:xfrm>
            <a:off x="552450" y="5554217"/>
            <a:ext cx="110799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>
                <a:latin typeface="+mj-lt"/>
              </a:rPr>
              <a:t>May. 20</a:t>
            </a:r>
            <a:r>
              <a:rPr lang="en-US" sz="1200" b="1" baseline="30000">
                <a:latin typeface="+mj-lt"/>
              </a:rPr>
              <a:t>th	</a:t>
            </a:r>
            <a:endParaRPr lang="en-US" sz="1200" i="1" dirty="0">
              <a:latin typeface="+mj-lt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7A0F72DC-9DDC-48C3-89DE-1E680D0C6F9C}"/>
              </a:ext>
            </a:extLst>
          </p:cNvPr>
          <p:cNvSpPr txBox="1"/>
          <p:nvPr/>
        </p:nvSpPr>
        <p:spPr>
          <a:xfrm>
            <a:off x="1839622" y="5554217"/>
            <a:ext cx="307657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/>
              <a:t>Insert Your Event</a:t>
            </a: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6D448B9-7A6B-47C4-8E02-3224D7A0C376}"/>
              </a:ext>
            </a:extLst>
          </p:cNvPr>
          <p:cNvSpPr txBox="1"/>
          <p:nvPr/>
        </p:nvSpPr>
        <p:spPr>
          <a:xfrm>
            <a:off x="6885301" y="1791842"/>
            <a:ext cx="307657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ID" b="1">
                <a:solidFill>
                  <a:schemeClr val="bg2"/>
                </a:solidFill>
              </a:rPr>
              <a:t>June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A4EECF59-7909-4D54-A8D5-7079434BADAE}"/>
              </a:ext>
            </a:extLst>
          </p:cNvPr>
          <p:cNvSpPr txBox="1"/>
          <p:nvPr/>
        </p:nvSpPr>
        <p:spPr>
          <a:xfrm>
            <a:off x="552450" y="5831216"/>
            <a:ext cx="110799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>
                <a:latin typeface="+mj-lt"/>
              </a:rPr>
              <a:t>May. 25</a:t>
            </a:r>
            <a:r>
              <a:rPr lang="en-US" sz="1200" b="1" baseline="30000">
                <a:latin typeface="+mj-lt"/>
              </a:rPr>
              <a:t>th	</a:t>
            </a:r>
            <a:endParaRPr lang="en-US" sz="1200" i="1" dirty="0">
              <a:latin typeface="+mj-lt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C588CF5-D7A1-402B-9ACD-2291B6FD26CA}"/>
              </a:ext>
            </a:extLst>
          </p:cNvPr>
          <p:cNvSpPr txBox="1"/>
          <p:nvPr/>
        </p:nvSpPr>
        <p:spPr>
          <a:xfrm>
            <a:off x="1839622" y="5831216"/>
            <a:ext cx="307657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/>
              <a:t>Insert Your Event</a:t>
            </a: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90D54779-FAC2-45E0-B176-964BC7D79AD7}"/>
              </a:ext>
            </a:extLst>
          </p:cNvPr>
          <p:cNvSpPr txBox="1"/>
          <p:nvPr/>
        </p:nvSpPr>
        <p:spPr>
          <a:xfrm>
            <a:off x="6562087" y="5554217"/>
            <a:ext cx="110799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>
                <a:latin typeface="+mj-lt"/>
              </a:rPr>
              <a:t>Jun. 8</a:t>
            </a:r>
            <a:r>
              <a:rPr lang="en-US" sz="1200" b="1" baseline="30000">
                <a:latin typeface="+mj-lt"/>
              </a:rPr>
              <a:t>th	</a:t>
            </a:r>
            <a:endParaRPr lang="en-US" sz="1200" i="1" dirty="0">
              <a:latin typeface="+mj-lt"/>
            </a:endParaRP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CCEA3365-2854-4200-830C-AC3BA19F2FA6}"/>
              </a:ext>
            </a:extLst>
          </p:cNvPr>
          <p:cNvSpPr txBox="1"/>
          <p:nvPr/>
        </p:nvSpPr>
        <p:spPr>
          <a:xfrm>
            <a:off x="7849259" y="5554217"/>
            <a:ext cx="307657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/>
              <a:t>Insert Your Event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77F62AD7-D6B2-4F5D-8645-A780009D7DFB}"/>
              </a:ext>
            </a:extLst>
          </p:cNvPr>
          <p:cNvSpPr txBox="1"/>
          <p:nvPr/>
        </p:nvSpPr>
        <p:spPr>
          <a:xfrm>
            <a:off x="6562087" y="5831216"/>
            <a:ext cx="110799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>
                <a:latin typeface="+mj-lt"/>
              </a:rPr>
              <a:t>Jun. 20</a:t>
            </a:r>
            <a:r>
              <a:rPr lang="en-US" sz="1200" b="1" baseline="30000">
                <a:latin typeface="+mj-lt"/>
              </a:rPr>
              <a:t>th	</a:t>
            </a:r>
            <a:endParaRPr lang="en-US" sz="1200" i="1" dirty="0">
              <a:latin typeface="+mj-lt"/>
            </a:endParaRP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BBC9C1C0-2BB4-484E-B3D3-CC45354D9FC5}"/>
              </a:ext>
            </a:extLst>
          </p:cNvPr>
          <p:cNvSpPr txBox="1"/>
          <p:nvPr/>
        </p:nvSpPr>
        <p:spPr>
          <a:xfrm>
            <a:off x="7849259" y="5831216"/>
            <a:ext cx="307657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/>
              <a:t>Insert Your Event</a:t>
            </a: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64EADA38-FE87-4DA0-9EA1-B86F01668855}"/>
              </a:ext>
            </a:extLst>
          </p:cNvPr>
          <p:cNvSpPr txBox="1"/>
          <p:nvPr/>
        </p:nvSpPr>
        <p:spPr>
          <a:xfrm>
            <a:off x="6562087" y="6119656"/>
            <a:ext cx="110799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>
                <a:latin typeface="+mj-lt"/>
              </a:rPr>
              <a:t>Jun. 25</a:t>
            </a:r>
            <a:r>
              <a:rPr lang="en-US" sz="1200" b="1" baseline="30000">
                <a:latin typeface="+mj-lt"/>
              </a:rPr>
              <a:t>th	</a:t>
            </a:r>
            <a:endParaRPr lang="en-US" sz="1200" i="1" dirty="0">
              <a:latin typeface="+mj-lt"/>
            </a:endParaRP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A9D60091-042A-4C4E-8543-096012C19A69}"/>
              </a:ext>
            </a:extLst>
          </p:cNvPr>
          <p:cNvSpPr txBox="1"/>
          <p:nvPr/>
        </p:nvSpPr>
        <p:spPr>
          <a:xfrm>
            <a:off x="7849259" y="6119656"/>
            <a:ext cx="307657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/>
              <a:t>Insert Your Event</a:t>
            </a:r>
          </a:p>
        </p:txBody>
      </p:sp>
      <p:graphicFrame>
        <p:nvGraphicFramePr>
          <p:cNvPr id="2" name="Table 1">
            <a:extLst>
              <a:ext uri="{FF2B5EF4-FFF2-40B4-BE49-F238E27FC236}">
                <a16:creationId xmlns:a16="http://schemas.microsoft.com/office/drawing/2014/main" id="{12F6904C-A022-4026-B0C6-D86421A00AA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409372629"/>
              </p:ext>
            </p:extLst>
          </p:nvPr>
        </p:nvGraphicFramePr>
        <p:xfrm>
          <a:off x="552450" y="2247900"/>
          <a:ext cx="5029199" cy="3276000"/>
        </p:xfrm>
        <a:graphic>
          <a:graphicData uri="http://schemas.openxmlformats.org/drawingml/2006/table">
            <a:tbl>
              <a:tblPr/>
              <a:tblGrid>
                <a:gridCol w="718457">
                  <a:extLst>
                    <a:ext uri="{9D8B030D-6E8A-4147-A177-3AD203B41FA5}">
                      <a16:colId xmlns:a16="http://schemas.microsoft.com/office/drawing/2014/main" val="4121953001"/>
                    </a:ext>
                  </a:extLst>
                </a:gridCol>
                <a:gridCol w="718457">
                  <a:extLst>
                    <a:ext uri="{9D8B030D-6E8A-4147-A177-3AD203B41FA5}">
                      <a16:colId xmlns:a16="http://schemas.microsoft.com/office/drawing/2014/main" val="3364170716"/>
                    </a:ext>
                  </a:extLst>
                </a:gridCol>
                <a:gridCol w="718457">
                  <a:extLst>
                    <a:ext uri="{9D8B030D-6E8A-4147-A177-3AD203B41FA5}">
                      <a16:colId xmlns:a16="http://schemas.microsoft.com/office/drawing/2014/main" val="4156258942"/>
                    </a:ext>
                  </a:extLst>
                </a:gridCol>
                <a:gridCol w="718457">
                  <a:extLst>
                    <a:ext uri="{9D8B030D-6E8A-4147-A177-3AD203B41FA5}">
                      <a16:colId xmlns:a16="http://schemas.microsoft.com/office/drawing/2014/main" val="155249331"/>
                    </a:ext>
                  </a:extLst>
                </a:gridCol>
                <a:gridCol w="718457">
                  <a:extLst>
                    <a:ext uri="{9D8B030D-6E8A-4147-A177-3AD203B41FA5}">
                      <a16:colId xmlns:a16="http://schemas.microsoft.com/office/drawing/2014/main" val="3712114029"/>
                    </a:ext>
                  </a:extLst>
                </a:gridCol>
                <a:gridCol w="718457">
                  <a:extLst>
                    <a:ext uri="{9D8B030D-6E8A-4147-A177-3AD203B41FA5}">
                      <a16:colId xmlns:a16="http://schemas.microsoft.com/office/drawing/2014/main" val="818704071"/>
                    </a:ext>
                  </a:extLst>
                </a:gridCol>
                <a:gridCol w="718457">
                  <a:extLst>
                    <a:ext uri="{9D8B030D-6E8A-4147-A177-3AD203B41FA5}">
                      <a16:colId xmlns:a16="http://schemas.microsoft.com/office/drawing/2014/main" val="2648156173"/>
                    </a:ext>
                  </a:extLst>
                </a:gridCol>
              </a:tblGrid>
              <a:tr h="468000">
                <a:tc>
                  <a:txBody>
                    <a:bodyPr/>
                    <a:lstStyle/>
                    <a:p>
                      <a:pPr algn="ctr"/>
                      <a:r>
                        <a:rPr lang="en-ID" b="1"/>
                        <a:t>Su</a:t>
                      </a:r>
                    </a:p>
                  </a:txBody>
                  <a:tcPr anchor="ctr">
                    <a:lnL w="12700" cmpd="sng">
                      <a:solidFill>
                        <a:schemeClr val="accent5"/>
                      </a:solidFill>
                      <a:prstDash val="solid"/>
                    </a:lnL>
                    <a:lnR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5"/>
                      </a:solidFill>
                      <a:prstDash val="solid"/>
                    </a:lnT>
                    <a:lnB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/>
                        <a:t>Mo</a:t>
                      </a:r>
                    </a:p>
                  </a:txBody>
                  <a:tcPr anchor="ctr">
                    <a:lnL w="12700" cmpd="sng">
                      <a:solidFill>
                        <a:schemeClr val="accent5"/>
                      </a:solidFill>
                      <a:prstDash val="solid"/>
                    </a:lnL>
                    <a:lnR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5"/>
                      </a:solidFill>
                      <a:prstDash val="solid"/>
                    </a:lnT>
                    <a:lnB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/>
                        <a:t>Tu</a:t>
                      </a:r>
                    </a:p>
                  </a:txBody>
                  <a:tcPr anchor="ctr">
                    <a:lnL w="12700" cmpd="sng">
                      <a:solidFill>
                        <a:schemeClr val="accent5"/>
                      </a:solidFill>
                      <a:prstDash val="solid"/>
                    </a:lnL>
                    <a:lnR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5"/>
                      </a:solidFill>
                      <a:prstDash val="solid"/>
                    </a:lnT>
                    <a:lnB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/>
                        <a:t>We</a:t>
                      </a:r>
                    </a:p>
                  </a:txBody>
                  <a:tcPr anchor="ctr">
                    <a:lnL w="12700" cmpd="sng">
                      <a:solidFill>
                        <a:schemeClr val="accent5"/>
                      </a:solidFill>
                      <a:prstDash val="solid"/>
                    </a:lnL>
                    <a:lnR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5"/>
                      </a:solidFill>
                      <a:prstDash val="solid"/>
                    </a:lnT>
                    <a:lnB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/>
                        <a:t>Th</a:t>
                      </a:r>
                    </a:p>
                  </a:txBody>
                  <a:tcPr anchor="ctr">
                    <a:lnL w="12700" cmpd="sng">
                      <a:solidFill>
                        <a:schemeClr val="accent5"/>
                      </a:solidFill>
                      <a:prstDash val="solid"/>
                    </a:lnL>
                    <a:lnR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5"/>
                      </a:solidFill>
                      <a:prstDash val="solid"/>
                    </a:lnT>
                    <a:lnB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/>
                        <a:t>Fr</a:t>
                      </a:r>
                    </a:p>
                  </a:txBody>
                  <a:tcPr anchor="ctr">
                    <a:lnL w="12700" cmpd="sng">
                      <a:solidFill>
                        <a:schemeClr val="accent5"/>
                      </a:solidFill>
                      <a:prstDash val="solid"/>
                    </a:lnL>
                    <a:lnR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5"/>
                      </a:solidFill>
                      <a:prstDash val="solid"/>
                    </a:lnT>
                    <a:lnB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/>
                        <a:t>Sa</a:t>
                      </a:r>
                    </a:p>
                  </a:txBody>
                  <a:tcPr anchor="ctr">
                    <a:lnL w="12700" cmpd="sng">
                      <a:solidFill>
                        <a:schemeClr val="accent5"/>
                      </a:solidFill>
                      <a:prstDash val="solid"/>
                    </a:lnL>
                    <a:lnR w="12700" cmpd="sng">
                      <a:solidFill>
                        <a:schemeClr val="accent5"/>
                      </a:solidFill>
                      <a:prstDash val="solid"/>
                    </a:lnR>
                    <a:lnT w="12700" cmpd="sng">
                      <a:solidFill>
                        <a:schemeClr val="accent5"/>
                      </a:solidFill>
                      <a:prstDash val="solid"/>
                    </a:lnT>
                    <a:lnB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078586467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5"/>
                      </a:solidFill>
                      <a:prstDash val="solid"/>
                    </a:lnL>
                    <a:lnR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5"/>
                      </a:solidFill>
                      <a:prstDash val="solid"/>
                    </a:lnT>
                    <a:lnB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5"/>
                      </a:solidFill>
                      <a:prstDash val="solid"/>
                    </a:lnL>
                    <a:lnR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5"/>
                      </a:solidFill>
                      <a:prstDash val="solid"/>
                    </a:lnL>
                    <a:lnR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5"/>
                      </a:solidFill>
                      <a:prstDash val="solid"/>
                    </a:lnL>
                    <a:lnR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5"/>
                      </a:solidFill>
                      <a:prstDash val="solid"/>
                    </a:lnL>
                    <a:lnR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</a:t>
                      </a:r>
                    </a:p>
                  </a:txBody>
                  <a:tcPr anchor="ctr">
                    <a:lnL w="12700" cmpd="sng">
                      <a:solidFill>
                        <a:schemeClr val="accent5"/>
                      </a:solidFill>
                      <a:prstDash val="solid"/>
                    </a:lnL>
                    <a:lnR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2</a:t>
                      </a:r>
                    </a:p>
                  </a:txBody>
                  <a:tcPr anchor="ctr">
                    <a:lnL w="12700" cmpd="sng">
                      <a:solidFill>
                        <a:schemeClr val="accent5"/>
                      </a:solidFill>
                      <a:prstDash val="solid"/>
                    </a:lnL>
                    <a:lnR w="12700" cmpd="sng">
                      <a:solidFill>
                        <a:schemeClr val="accent5"/>
                      </a:solidFill>
                      <a:prstDash val="solid"/>
                    </a:lnR>
                    <a:lnT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05693509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3</a:t>
                      </a:r>
                    </a:p>
                  </a:txBody>
                  <a:tcPr anchor="ctr">
                    <a:lnL w="12700" cmpd="sng">
                      <a:solidFill>
                        <a:schemeClr val="accent5"/>
                      </a:solidFill>
                      <a:prstDash val="solid"/>
                    </a:lnL>
                    <a:lnR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5"/>
                      </a:solidFill>
                      <a:prstDash val="solid"/>
                    </a:lnT>
                    <a:lnB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4</a:t>
                      </a:r>
                    </a:p>
                  </a:txBody>
                  <a:tcPr anchor="ctr">
                    <a:lnL w="12700" cmpd="sng">
                      <a:solidFill>
                        <a:schemeClr val="accent5"/>
                      </a:solidFill>
                      <a:prstDash val="solid"/>
                    </a:lnL>
                    <a:lnR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5</a:t>
                      </a:r>
                    </a:p>
                  </a:txBody>
                  <a:tcPr anchor="ctr">
                    <a:lnL w="12700" cmpd="sng">
                      <a:solidFill>
                        <a:schemeClr val="accent5"/>
                      </a:solidFill>
                      <a:prstDash val="solid"/>
                    </a:lnL>
                    <a:lnR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6</a:t>
                      </a:r>
                    </a:p>
                  </a:txBody>
                  <a:tcPr anchor="ctr">
                    <a:lnL w="12700" cmpd="sng">
                      <a:solidFill>
                        <a:schemeClr val="accent5"/>
                      </a:solidFill>
                      <a:prstDash val="solid"/>
                    </a:lnL>
                    <a:lnR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7</a:t>
                      </a:r>
                    </a:p>
                  </a:txBody>
                  <a:tcPr anchor="ctr">
                    <a:lnL w="12700" cmpd="sng">
                      <a:solidFill>
                        <a:schemeClr val="accent5"/>
                      </a:solidFill>
                      <a:prstDash val="solid"/>
                    </a:lnL>
                    <a:lnR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8</a:t>
                      </a:r>
                    </a:p>
                  </a:txBody>
                  <a:tcPr anchor="ctr">
                    <a:lnL w="12700" cmpd="sng">
                      <a:solidFill>
                        <a:schemeClr val="accent5"/>
                      </a:solidFill>
                      <a:prstDash val="solid"/>
                    </a:lnL>
                    <a:lnR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9</a:t>
                      </a:r>
                    </a:p>
                  </a:txBody>
                  <a:tcPr anchor="ctr">
                    <a:lnL w="12700" cmpd="sng">
                      <a:solidFill>
                        <a:schemeClr val="accent5"/>
                      </a:solidFill>
                      <a:prstDash val="solid"/>
                    </a:lnL>
                    <a:lnR w="12700" cmpd="sng">
                      <a:solidFill>
                        <a:schemeClr val="accent5"/>
                      </a:solidFill>
                      <a:prstDash val="solid"/>
                    </a:lnR>
                    <a:lnT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56162267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10</a:t>
                      </a:r>
                    </a:p>
                  </a:txBody>
                  <a:tcPr anchor="ctr">
                    <a:lnL w="12700" cmpd="sng">
                      <a:solidFill>
                        <a:schemeClr val="accent5"/>
                      </a:solidFill>
                      <a:prstDash val="solid"/>
                    </a:lnL>
                    <a:lnR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5"/>
                      </a:solidFill>
                      <a:prstDash val="solid"/>
                    </a:lnT>
                    <a:lnB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11</a:t>
                      </a:r>
                    </a:p>
                  </a:txBody>
                  <a:tcPr anchor="ctr">
                    <a:lnL w="12700" cmpd="sng">
                      <a:solidFill>
                        <a:schemeClr val="accent5"/>
                      </a:solidFill>
                      <a:prstDash val="solid"/>
                    </a:lnL>
                    <a:lnR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12</a:t>
                      </a:r>
                    </a:p>
                  </a:txBody>
                  <a:tcPr anchor="ctr">
                    <a:lnL w="12700" cmpd="sng">
                      <a:solidFill>
                        <a:schemeClr val="accent5"/>
                      </a:solidFill>
                      <a:prstDash val="solid"/>
                    </a:lnL>
                    <a:lnR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13</a:t>
                      </a:r>
                    </a:p>
                  </a:txBody>
                  <a:tcPr anchor="ctr">
                    <a:lnL w="12700" cmpd="sng">
                      <a:solidFill>
                        <a:schemeClr val="accent5"/>
                      </a:solidFill>
                      <a:prstDash val="solid"/>
                    </a:lnL>
                    <a:lnR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14</a:t>
                      </a:r>
                    </a:p>
                  </a:txBody>
                  <a:tcPr anchor="ctr">
                    <a:lnL w="12700" cmpd="sng">
                      <a:solidFill>
                        <a:schemeClr val="accent5"/>
                      </a:solidFill>
                      <a:prstDash val="solid"/>
                    </a:lnL>
                    <a:lnR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15</a:t>
                      </a:r>
                    </a:p>
                  </a:txBody>
                  <a:tcPr anchor="ctr">
                    <a:lnL w="12700" cmpd="sng">
                      <a:solidFill>
                        <a:schemeClr val="accent5"/>
                      </a:solidFill>
                      <a:prstDash val="solid"/>
                    </a:lnL>
                    <a:lnR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16</a:t>
                      </a:r>
                    </a:p>
                  </a:txBody>
                  <a:tcPr anchor="ctr">
                    <a:lnL w="12700" cmpd="sng">
                      <a:solidFill>
                        <a:schemeClr val="accent5"/>
                      </a:solidFill>
                      <a:prstDash val="solid"/>
                    </a:lnL>
                    <a:lnR w="12700" cmpd="sng">
                      <a:solidFill>
                        <a:schemeClr val="accent5"/>
                      </a:solidFill>
                      <a:prstDash val="solid"/>
                    </a:lnR>
                    <a:lnT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41341758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17</a:t>
                      </a:r>
                    </a:p>
                  </a:txBody>
                  <a:tcPr anchor="ctr">
                    <a:lnL w="12700" cmpd="sng">
                      <a:solidFill>
                        <a:schemeClr val="accent5"/>
                      </a:solidFill>
                      <a:prstDash val="solid"/>
                    </a:lnL>
                    <a:lnR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5"/>
                      </a:solidFill>
                      <a:prstDash val="solid"/>
                    </a:lnT>
                    <a:lnB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18</a:t>
                      </a:r>
                    </a:p>
                  </a:txBody>
                  <a:tcPr anchor="ctr">
                    <a:lnL w="12700" cmpd="sng">
                      <a:solidFill>
                        <a:schemeClr val="accent5"/>
                      </a:solidFill>
                      <a:prstDash val="solid"/>
                    </a:lnL>
                    <a:lnR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19</a:t>
                      </a:r>
                    </a:p>
                  </a:txBody>
                  <a:tcPr anchor="ctr">
                    <a:lnL w="12700" cmpd="sng">
                      <a:solidFill>
                        <a:schemeClr val="accent5"/>
                      </a:solidFill>
                      <a:prstDash val="solid"/>
                    </a:lnL>
                    <a:lnR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>
                          <a:solidFill>
                            <a:schemeClr val="bg2"/>
                          </a:solidFill>
                        </a:rPr>
                        <a:t>20</a:t>
                      </a:r>
                    </a:p>
                  </a:txBody>
                  <a:tcPr anchor="ctr">
                    <a:lnL w="12700" cmpd="sng">
                      <a:solidFill>
                        <a:schemeClr val="accent5"/>
                      </a:solidFill>
                      <a:prstDash val="solid"/>
                    </a:lnL>
                    <a:lnR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21</a:t>
                      </a:r>
                    </a:p>
                  </a:txBody>
                  <a:tcPr anchor="ctr">
                    <a:lnL w="12700" cmpd="sng">
                      <a:solidFill>
                        <a:schemeClr val="accent5"/>
                      </a:solidFill>
                      <a:prstDash val="solid"/>
                    </a:lnL>
                    <a:lnR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22</a:t>
                      </a:r>
                    </a:p>
                  </a:txBody>
                  <a:tcPr anchor="ctr">
                    <a:lnL w="12700" cmpd="sng">
                      <a:solidFill>
                        <a:schemeClr val="accent5"/>
                      </a:solidFill>
                      <a:prstDash val="solid"/>
                    </a:lnL>
                    <a:lnR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23</a:t>
                      </a:r>
                    </a:p>
                  </a:txBody>
                  <a:tcPr anchor="ctr">
                    <a:lnL w="12700" cmpd="sng">
                      <a:solidFill>
                        <a:schemeClr val="accent5"/>
                      </a:solidFill>
                      <a:prstDash val="solid"/>
                    </a:lnL>
                    <a:lnR w="12700" cmpd="sng">
                      <a:solidFill>
                        <a:schemeClr val="accent5"/>
                      </a:solidFill>
                      <a:prstDash val="solid"/>
                    </a:lnR>
                    <a:lnT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29460265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24</a:t>
                      </a:r>
                    </a:p>
                  </a:txBody>
                  <a:tcPr anchor="ctr">
                    <a:lnL w="12700" cmpd="sng">
                      <a:solidFill>
                        <a:schemeClr val="accent5"/>
                      </a:solidFill>
                      <a:prstDash val="solid"/>
                    </a:lnL>
                    <a:lnR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5"/>
                      </a:solidFill>
                      <a:prstDash val="solid"/>
                    </a:lnT>
                    <a:lnB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>
                          <a:solidFill>
                            <a:schemeClr val="bg2"/>
                          </a:solidFill>
                        </a:rPr>
                        <a:t>25</a:t>
                      </a:r>
                    </a:p>
                  </a:txBody>
                  <a:tcPr anchor="ctr">
                    <a:lnL w="12700" cmpd="sng">
                      <a:solidFill>
                        <a:schemeClr val="accent5"/>
                      </a:solidFill>
                      <a:prstDash val="solid"/>
                    </a:lnL>
                    <a:lnR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26</a:t>
                      </a:r>
                    </a:p>
                  </a:txBody>
                  <a:tcPr anchor="ctr">
                    <a:lnL w="12700" cmpd="sng">
                      <a:solidFill>
                        <a:schemeClr val="accent5"/>
                      </a:solidFill>
                      <a:prstDash val="solid"/>
                    </a:lnL>
                    <a:lnR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27</a:t>
                      </a:r>
                    </a:p>
                  </a:txBody>
                  <a:tcPr anchor="ctr">
                    <a:lnL w="12700" cmpd="sng">
                      <a:solidFill>
                        <a:schemeClr val="accent5"/>
                      </a:solidFill>
                      <a:prstDash val="solid"/>
                    </a:lnL>
                    <a:lnR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28</a:t>
                      </a:r>
                    </a:p>
                  </a:txBody>
                  <a:tcPr anchor="ctr">
                    <a:lnL w="12700" cmpd="sng">
                      <a:solidFill>
                        <a:schemeClr val="accent5"/>
                      </a:solidFill>
                      <a:prstDash val="solid"/>
                    </a:lnL>
                    <a:lnR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29</a:t>
                      </a:r>
                    </a:p>
                  </a:txBody>
                  <a:tcPr anchor="ctr">
                    <a:lnL w="12700" cmpd="sng">
                      <a:solidFill>
                        <a:schemeClr val="accent5"/>
                      </a:solidFill>
                      <a:prstDash val="solid"/>
                    </a:lnL>
                    <a:lnR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30</a:t>
                      </a:r>
                    </a:p>
                  </a:txBody>
                  <a:tcPr anchor="ctr">
                    <a:lnL w="12700" cmpd="sng">
                      <a:solidFill>
                        <a:schemeClr val="accent5"/>
                      </a:solidFill>
                      <a:prstDash val="solid"/>
                    </a:lnL>
                    <a:lnR w="12700" cmpd="sng">
                      <a:solidFill>
                        <a:schemeClr val="accent5"/>
                      </a:solidFill>
                      <a:prstDash val="solid"/>
                    </a:lnR>
                    <a:lnT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22149467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31</a:t>
                      </a:r>
                    </a:p>
                  </a:txBody>
                  <a:tcPr anchor="ctr">
                    <a:lnL w="12700" cmpd="sng">
                      <a:solidFill>
                        <a:schemeClr val="accent5"/>
                      </a:solidFill>
                      <a:prstDash val="solid"/>
                    </a:lnL>
                    <a:lnR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5"/>
                      </a:solidFill>
                      <a:prstDash val="solid"/>
                    </a:lnT>
                    <a:lnB w="12700" cmpd="sng">
                      <a:solidFill>
                        <a:schemeClr val="accent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5"/>
                      </a:solidFill>
                      <a:prstDash val="solid"/>
                    </a:lnL>
                    <a:lnR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accent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5"/>
                      </a:solidFill>
                      <a:prstDash val="solid"/>
                    </a:lnL>
                    <a:lnR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accent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5"/>
                      </a:solidFill>
                      <a:prstDash val="solid"/>
                    </a:lnL>
                    <a:lnR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accent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5"/>
                      </a:solidFill>
                      <a:prstDash val="solid"/>
                    </a:lnL>
                    <a:lnR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accent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5"/>
                      </a:solidFill>
                      <a:prstDash val="solid"/>
                    </a:lnL>
                    <a:lnR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accent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5"/>
                      </a:solidFill>
                      <a:prstDash val="solid"/>
                    </a:lnL>
                    <a:lnR w="12700" cmpd="sng">
                      <a:solidFill>
                        <a:schemeClr val="accent5"/>
                      </a:solidFill>
                      <a:prstDash val="solid"/>
                    </a:lnR>
                    <a:lnT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accent5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995307852"/>
                  </a:ext>
                </a:extLst>
              </a:tr>
            </a:tbl>
          </a:graphicData>
        </a:graphic>
      </p:graphicFrame>
      <p:sp>
        <p:nvSpPr>
          <p:cNvPr id="39" name="Rectangle 9">
            <a:extLst>
              <a:ext uri="{FF2B5EF4-FFF2-40B4-BE49-F238E27FC236}">
                <a16:creationId xmlns:a16="http://schemas.microsoft.com/office/drawing/2014/main" id="{38C05F5A-060F-4A61-A17D-B65A81ABACE0}"/>
              </a:ext>
            </a:extLst>
          </p:cNvPr>
          <p:cNvSpPr/>
          <p:nvPr/>
        </p:nvSpPr>
        <p:spPr>
          <a:xfrm>
            <a:off x="2949591" y="1996438"/>
            <a:ext cx="2642859" cy="262729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8" name="Rectangle 9">
            <a:extLst>
              <a:ext uri="{FF2B5EF4-FFF2-40B4-BE49-F238E27FC236}">
                <a16:creationId xmlns:a16="http://schemas.microsoft.com/office/drawing/2014/main" id="{8D463C1C-6C1A-4137-AB91-FD206E0DCDDE}"/>
              </a:ext>
            </a:extLst>
          </p:cNvPr>
          <p:cNvSpPr/>
          <p:nvPr/>
        </p:nvSpPr>
        <p:spPr>
          <a:xfrm>
            <a:off x="546189" y="1760403"/>
            <a:ext cx="2838019" cy="498764"/>
          </a:xfrm>
          <a:custGeom>
            <a:avLst/>
            <a:gdLst>
              <a:gd name="connsiteX0" fmla="*/ 0 w 2573481"/>
              <a:gd name="connsiteY0" fmla="*/ 0 h 498764"/>
              <a:gd name="connsiteX1" fmla="*/ 2573481 w 2573481"/>
              <a:gd name="connsiteY1" fmla="*/ 0 h 498764"/>
              <a:gd name="connsiteX2" fmla="*/ 2573481 w 2573481"/>
              <a:gd name="connsiteY2" fmla="*/ 498764 h 498764"/>
              <a:gd name="connsiteX3" fmla="*/ 0 w 2573481"/>
              <a:gd name="connsiteY3" fmla="*/ 498764 h 498764"/>
              <a:gd name="connsiteX4" fmla="*/ 0 w 2573481"/>
              <a:gd name="connsiteY4" fmla="*/ 0 h 498764"/>
              <a:gd name="connsiteX0" fmla="*/ 0 w 2573481"/>
              <a:gd name="connsiteY0" fmla="*/ 0 h 498764"/>
              <a:gd name="connsiteX1" fmla="*/ 2261247 w 2573481"/>
              <a:gd name="connsiteY1" fmla="*/ 0 h 498764"/>
              <a:gd name="connsiteX2" fmla="*/ 2573481 w 2573481"/>
              <a:gd name="connsiteY2" fmla="*/ 498764 h 498764"/>
              <a:gd name="connsiteX3" fmla="*/ 0 w 2573481"/>
              <a:gd name="connsiteY3" fmla="*/ 498764 h 498764"/>
              <a:gd name="connsiteX4" fmla="*/ 0 w 2573481"/>
              <a:gd name="connsiteY4" fmla="*/ 0 h 4987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73481" h="498764">
                <a:moveTo>
                  <a:pt x="0" y="0"/>
                </a:moveTo>
                <a:lnTo>
                  <a:pt x="2261247" y="0"/>
                </a:lnTo>
                <a:lnTo>
                  <a:pt x="2573481" y="498764"/>
                </a:lnTo>
                <a:lnTo>
                  <a:pt x="0" y="498764"/>
                </a:lnTo>
                <a:lnTo>
                  <a:pt x="0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F85032C4-2934-4953-9FD7-54F0794FBDA2}"/>
              </a:ext>
            </a:extLst>
          </p:cNvPr>
          <p:cNvSpPr txBox="1"/>
          <p:nvPr/>
        </p:nvSpPr>
        <p:spPr>
          <a:xfrm>
            <a:off x="838200" y="1791842"/>
            <a:ext cx="307657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b="1">
                <a:solidFill>
                  <a:schemeClr val="bg2"/>
                </a:solidFill>
              </a:rPr>
              <a:t>May</a:t>
            </a:r>
          </a:p>
        </p:txBody>
      </p:sp>
    </p:spTree>
    <p:extLst>
      <p:ext uri="{BB962C8B-B14F-4D97-AF65-F5344CB8AC3E}">
        <p14:creationId xmlns:p14="http://schemas.microsoft.com/office/powerpoint/2010/main" val="247520637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7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" dur="75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75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75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" dur="75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75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75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75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75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4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75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" dur="75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75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1250"/>
                            </p:stCondLst>
                            <p:childTnLst>
                              <p:par>
                                <p:cTn id="3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1750"/>
                            </p:stCondLst>
                            <p:childTnLst>
                              <p:par>
                                <p:cTn id="43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75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6" dur="75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75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8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75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1" dur="75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75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75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6" dur="7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7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8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75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1" dur="7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7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2500"/>
                            </p:stCondLst>
                            <p:childTnLst>
                              <p:par>
                                <p:cTn id="6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9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2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5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8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1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8" grpId="0" animBg="1"/>
      <p:bldP spid="44" grpId="0" animBg="1"/>
      <p:bldP spid="37" grpId="0"/>
      <p:bldP spid="20" grpId="0"/>
      <p:bldP spid="21" grpId="0"/>
      <p:bldP spid="26" grpId="0"/>
      <p:bldP spid="27" grpId="0"/>
      <p:bldP spid="28" grpId="0"/>
      <p:bldP spid="31" grpId="0"/>
      <p:bldP spid="32" grpId="0"/>
      <p:bldP spid="33" grpId="0"/>
      <p:bldP spid="34" grpId="0"/>
      <p:bldP spid="35" grpId="0"/>
      <p:bldP spid="36" grpId="0"/>
      <p:bldP spid="39" grpId="0" animBg="1"/>
      <p:bldP spid="38" grpId="0" animBg="1"/>
      <p:bldP spid="22" grpId="0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 1">
            <a:extLst>
              <a:ext uri="{FF2B5EF4-FFF2-40B4-BE49-F238E27FC236}">
                <a16:creationId xmlns:a16="http://schemas.microsoft.com/office/drawing/2014/main" id="{BF7CBC32-E880-4337-B631-738F2EE26800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575128932"/>
              </p:ext>
            </p:extLst>
          </p:nvPr>
        </p:nvGraphicFramePr>
        <p:xfrm>
          <a:off x="552450" y="2228850"/>
          <a:ext cx="5058739" cy="3276000"/>
        </p:xfrm>
        <a:graphic>
          <a:graphicData uri="http://schemas.openxmlformats.org/drawingml/2006/table">
            <a:tbl>
              <a:tblPr/>
              <a:tblGrid>
                <a:gridCol w="722677">
                  <a:extLst>
                    <a:ext uri="{9D8B030D-6E8A-4147-A177-3AD203B41FA5}">
                      <a16:colId xmlns:a16="http://schemas.microsoft.com/office/drawing/2014/main" val="46848809"/>
                    </a:ext>
                  </a:extLst>
                </a:gridCol>
                <a:gridCol w="722677">
                  <a:extLst>
                    <a:ext uri="{9D8B030D-6E8A-4147-A177-3AD203B41FA5}">
                      <a16:colId xmlns:a16="http://schemas.microsoft.com/office/drawing/2014/main" val="909279071"/>
                    </a:ext>
                  </a:extLst>
                </a:gridCol>
                <a:gridCol w="722677">
                  <a:extLst>
                    <a:ext uri="{9D8B030D-6E8A-4147-A177-3AD203B41FA5}">
                      <a16:colId xmlns:a16="http://schemas.microsoft.com/office/drawing/2014/main" val="3983025646"/>
                    </a:ext>
                  </a:extLst>
                </a:gridCol>
                <a:gridCol w="722677">
                  <a:extLst>
                    <a:ext uri="{9D8B030D-6E8A-4147-A177-3AD203B41FA5}">
                      <a16:colId xmlns:a16="http://schemas.microsoft.com/office/drawing/2014/main" val="111185411"/>
                    </a:ext>
                  </a:extLst>
                </a:gridCol>
                <a:gridCol w="722677">
                  <a:extLst>
                    <a:ext uri="{9D8B030D-6E8A-4147-A177-3AD203B41FA5}">
                      <a16:colId xmlns:a16="http://schemas.microsoft.com/office/drawing/2014/main" val="3968217045"/>
                    </a:ext>
                  </a:extLst>
                </a:gridCol>
                <a:gridCol w="722677">
                  <a:extLst>
                    <a:ext uri="{9D8B030D-6E8A-4147-A177-3AD203B41FA5}">
                      <a16:colId xmlns:a16="http://schemas.microsoft.com/office/drawing/2014/main" val="3380643878"/>
                    </a:ext>
                  </a:extLst>
                </a:gridCol>
                <a:gridCol w="722677">
                  <a:extLst>
                    <a:ext uri="{9D8B030D-6E8A-4147-A177-3AD203B41FA5}">
                      <a16:colId xmlns:a16="http://schemas.microsoft.com/office/drawing/2014/main" val="158858365"/>
                    </a:ext>
                  </a:extLst>
                </a:gridCol>
              </a:tblGrid>
              <a:tr h="468000">
                <a:tc>
                  <a:txBody>
                    <a:bodyPr/>
                    <a:lstStyle/>
                    <a:p>
                      <a:pPr algn="ctr"/>
                      <a:r>
                        <a:rPr lang="en-ID" b="1"/>
                        <a:t>Su</a:t>
                      </a:r>
                    </a:p>
                  </a:txBody>
                  <a:tcPr anchor="ctr">
                    <a:lnL w="12700" cmpd="sng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</a:lnT>
                    <a:lnB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/>
                        <a:t>Mo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</a:lnT>
                    <a:lnB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/>
                        <a:t>Tu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</a:lnT>
                    <a:lnB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/>
                        <a:t>We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</a:lnT>
                    <a:lnB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/>
                        <a:t>Th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</a:lnT>
                    <a:lnB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/>
                        <a:t>Fr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</a:lnT>
                    <a:lnB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/>
                        <a:t>Sa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</a:lnR>
                    <a:lnT w="12700" cmpd="sng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</a:lnT>
                    <a:lnB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695739745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</a:lnT>
                    <a:lnB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/>
                        <a:t>1</a:t>
                      </a:r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</a:t>
                      </a:r>
                    </a:p>
                  </a:txBody>
                  <a:tcPr anchor="ctr">
                    <a:lnL w="12700" cmpd="sng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>
                          <a:solidFill>
                            <a:schemeClr val="bg2"/>
                          </a:solidFill>
                        </a:rPr>
                        <a:t>3</a:t>
                      </a:r>
                    </a:p>
                  </a:txBody>
                  <a:tcPr anchor="ctr">
                    <a:lnL w="12700" cmpd="sng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>
                          <a:solidFill>
                            <a:schemeClr val="bg2"/>
                          </a:solidFill>
                        </a:rPr>
                        <a:t>4</a:t>
                      </a:r>
                    </a:p>
                  </a:txBody>
                  <a:tcPr anchor="ctr">
                    <a:lnL w="12700" cmpd="sng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</a:lnL>
                    <a:lnR w="12700" cmpd="sng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</a:lnR>
                    <a:lnT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96851512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5</a:t>
                      </a:r>
                    </a:p>
                  </a:txBody>
                  <a:tcPr anchor="ctr">
                    <a:lnL w="12700" cmpd="sng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</a:lnT>
                    <a:lnB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6</a:t>
                      </a:r>
                    </a:p>
                  </a:txBody>
                  <a:tcPr anchor="ctr">
                    <a:lnL w="12700" cmpd="sng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7</a:t>
                      </a:r>
                    </a:p>
                  </a:txBody>
                  <a:tcPr anchor="ctr">
                    <a:lnL w="12700" cmpd="sng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8</a:t>
                      </a:r>
                    </a:p>
                  </a:txBody>
                  <a:tcPr anchor="ctr">
                    <a:lnL w="12700" cmpd="sng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9</a:t>
                      </a:r>
                    </a:p>
                  </a:txBody>
                  <a:tcPr anchor="ctr">
                    <a:lnL w="12700" cmpd="sng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10</a:t>
                      </a:r>
                    </a:p>
                  </a:txBody>
                  <a:tcPr anchor="ctr">
                    <a:lnL w="12700" cmpd="sng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11</a:t>
                      </a:r>
                    </a:p>
                  </a:txBody>
                  <a:tcPr anchor="ctr">
                    <a:lnL w="12700" cmpd="sng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</a:lnL>
                    <a:lnR w="12700" cmpd="sng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</a:lnR>
                    <a:lnT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621920777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12</a:t>
                      </a:r>
                    </a:p>
                  </a:txBody>
                  <a:tcPr anchor="ctr">
                    <a:lnL w="12700" cmpd="sng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</a:lnT>
                    <a:lnB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13</a:t>
                      </a:r>
                    </a:p>
                  </a:txBody>
                  <a:tcPr anchor="ctr">
                    <a:lnL w="12700" cmpd="sng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14</a:t>
                      </a:r>
                    </a:p>
                  </a:txBody>
                  <a:tcPr anchor="ctr">
                    <a:lnL w="12700" cmpd="sng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15</a:t>
                      </a:r>
                    </a:p>
                  </a:txBody>
                  <a:tcPr anchor="ctr">
                    <a:lnL w="12700" cmpd="sng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16</a:t>
                      </a:r>
                    </a:p>
                  </a:txBody>
                  <a:tcPr anchor="ctr">
                    <a:lnL w="12700" cmpd="sng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17</a:t>
                      </a:r>
                    </a:p>
                  </a:txBody>
                  <a:tcPr anchor="ctr">
                    <a:lnL w="12700" cmpd="sng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18</a:t>
                      </a:r>
                    </a:p>
                  </a:txBody>
                  <a:tcPr anchor="ctr">
                    <a:lnL w="12700" cmpd="sng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</a:lnL>
                    <a:lnR w="12700" cmpd="sng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</a:lnR>
                    <a:lnT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46547615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19</a:t>
                      </a:r>
                    </a:p>
                  </a:txBody>
                  <a:tcPr anchor="ctr">
                    <a:lnL w="12700" cmpd="sng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</a:lnT>
                    <a:lnB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>
                          <a:solidFill>
                            <a:schemeClr val="bg2"/>
                          </a:solidFill>
                        </a:rPr>
                        <a:t>20</a:t>
                      </a:r>
                    </a:p>
                  </a:txBody>
                  <a:tcPr anchor="ctr">
                    <a:lnL w="12700" cmpd="sng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21</a:t>
                      </a:r>
                    </a:p>
                  </a:txBody>
                  <a:tcPr anchor="ctr">
                    <a:lnL w="12700" cmpd="sng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22</a:t>
                      </a:r>
                    </a:p>
                  </a:txBody>
                  <a:tcPr anchor="ctr">
                    <a:lnL w="12700" cmpd="sng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23</a:t>
                      </a:r>
                    </a:p>
                  </a:txBody>
                  <a:tcPr anchor="ctr">
                    <a:lnL w="12700" cmpd="sng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24</a:t>
                      </a:r>
                    </a:p>
                  </a:txBody>
                  <a:tcPr anchor="ctr">
                    <a:lnL w="12700" cmpd="sng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25</a:t>
                      </a:r>
                    </a:p>
                  </a:txBody>
                  <a:tcPr anchor="ctr">
                    <a:lnL w="12700" cmpd="sng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</a:lnL>
                    <a:lnR w="12700" cmpd="sng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</a:lnR>
                    <a:lnT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705693473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26</a:t>
                      </a:r>
                    </a:p>
                  </a:txBody>
                  <a:tcPr anchor="ctr">
                    <a:lnL w="12700" cmpd="sng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</a:lnT>
                    <a:lnB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27</a:t>
                      </a:r>
                    </a:p>
                  </a:txBody>
                  <a:tcPr anchor="ctr">
                    <a:lnL w="12700" cmpd="sng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28</a:t>
                      </a:r>
                    </a:p>
                  </a:txBody>
                  <a:tcPr anchor="ctr">
                    <a:lnL w="12700" cmpd="sng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29</a:t>
                      </a:r>
                    </a:p>
                  </a:txBody>
                  <a:tcPr anchor="ctr">
                    <a:lnL w="12700" cmpd="sng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30</a:t>
                      </a:r>
                    </a:p>
                  </a:txBody>
                  <a:tcPr anchor="ctr">
                    <a:lnL w="12700" cmpd="sng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/>
                        <a:t>31</a:t>
                      </a:r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</a:lnL>
                    <a:lnR w="12700" cmpd="sng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</a:lnR>
                    <a:lnT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263807814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</a:lnT>
                    <a:lnB w="12700" cmpd="sng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</a:lnL>
                    <a:lnR w="12700" cmpd="sng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</a:lnR>
                    <a:lnT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724703741"/>
                  </a:ext>
                </a:extLst>
              </a:tr>
            </a:tbl>
          </a:graphicData>
        </a:graphic>
      </p:graphicFrame>
      <p:graphicFrame>
        <p:nvGraphicFramePr>
          <p:cNvPr id="3" name="Table 2">
            <a:extLst>
              <a:ext uri="{FF2B5EF4-FFF2-40B4-BE49-F238E27FC236}">
                <a16:creationId xmlns:a16="http://schemas.microsoft.com/office/drawing/2014/main" id="{6D22C60D-27A1-476A-AA7A-EBBD67ECB646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984680946"/>
              </p:ext>
            </p:extLst>
          </p:nvPr>
        </p:nvGraphicFramePr>
        <p:xfrm>
          <a:off x="6562087" y="2230664"/>
          <a:ext cx="5040000" cy="3276000"/>
        </p:xfrm>
        <a:graphic>
          <a:graphicData uri="http://schemas.openxmlformats.org/drawingml/2006/table">
            <a:tbl>
              <a:tblPr/>
              <a:tblGrid>
                <a:gridCol w="720000">
                  <a:extLst>
                    <a:ext uri="{9D8B030D-6E8A-4147-A177-3AD203B41FA5}">
                      <a16:colId xmlns:a16="http://schemas.microsoft.com/office/drawing/2014/main" val="1249747281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331132439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4153624355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862746533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532326264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108443224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2033101059"/>
                    </a:ext>
                  </a:extLst>
                </a:gridCol>
              </a:tblGrid>
              <a:tr h="468000">
                <a:tc>
                  <a:txBody>
                    <a:bodyPr/>
                    <a:lstStyle/>
                    <a:p>
                      <a:pPr algn="ctr"/>
                      <a:r>
                        <a:rPr lang="en-ID" b="1"/>
                        <a:t>Su</a:t>
                      </a:r>
                    </a:p>
                  </a:txBody>
                  <a:tcPr anchor="ctr">
                    <a:lnL w="12700" cmpd="sng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</a:lnT>
                    <a:lnB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/>
                        <a:t>Mo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</a:lnT>
                    <a:lnB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/>
                        <a:t>Tu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</a:lnT>
                    <a:lnB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/>
                        <a:t>We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</a:lnT>
                    <a:lnB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/>
                        <a:t>Th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</a:lnT>
                    <a:lnB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/>
                        <a:t>Fr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</a:lnT>
                    <a:lnB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/>
                        <a:t>Sa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</a:lnR>
                    <a:lnT w="12700" cmpd="sng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</a:lnT>
                    <a:lnB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629600178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</a:lnT>
                    <a:lnB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>
                          <a:solidFill>
                            <a:schemeClr val="tx1"/>
                          </a:solidFill>
                        </a:rPr>
                        <a:t>1</a:t>
                      </a:r>
                      <a:endParaRPr lang="en-ID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</a:lnL>
                    <a:lnR w="12700" cmpd="sng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</a:lnR>
                    <a:lnT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09837503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2</a:t>
                      </a:r>
                    </a:p>
                  </a:txBody>
                  <a:tcPr anchor="ctr">
                    <a:lnL w="12700" cmpd="sng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</a:lnT>
                    <a:lnB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3</a:t>
                      </a:r>
                    </a:p>
                  </a:txBody>
                  <a:tcPr anchor="ctr">
                    <a:lnL w="12700" cmpd="sng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4</a:t>
                      </a:r>
                    </a:p>
                  </a:txBody>
                  <a:tcPr anchor="ctr">
                    <a:lnL w="12700" cmpd="sng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5</a:t>
                      </a:r>
                    </a:p>
                  </a:txBody>
                  <a:tcPr anchor="ctr">
                    <a:lnL w="12700" cmpd="sng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6</a:t>
                      </a:r>
                    </a:p>
                  </a:txBody>
                  <a:tcPr anchor="ctr">
                    <a:lnL w="12700" cmpd="sng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7</a:t>
                      </a:r>
                    </a:p>
                  </a:txBody>
                  <a:tcPr anchor="ctr">
                    <a:lnL w="12700" cmpd="sng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>
                          <a:solidFill>
                            <a:schemeClr val="bg2"/>
                          </a:solidFill>
                        </a:rPr>
                        <a:t>8</a:t>
                      </a:r>
                    </a:p>
                  </a:txBody>
                  <a:tcPr anchor="ctr">
                    <a:lnL w="12700" cmpd="sng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</a:lnL>
                    <a:lnR w="12700" cmpd="sng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</a:lnR>
                    <a:lnT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73043318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9</a:t>
                      </a:r>
                    </a:p>
                  </a:txBody>
                  <a:tcPr anchor="ctr">
                    <a:lnL w="12700" cmpd="sng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</a:lnT>
                    <a:lnB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>
                          <a:solidFill>
                            <a:schemeClr val="bg2"/>
                          </a:solidFill>
                        </a:rPr>
                        <a:t>10</a:t>
                      </a:r>
                    </a:p>
                  </a:txBody>
                  <a:tcPr anchor="ctr">
                    <a:lnL w="12700" cmpd="sng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11</a:t>
                      </a:r>
                    </a:p>
                  </a:txBody>
                  <a:tcPr anchor="ctr">
                    <a:lnL w="12700" cmpd="sng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12</a:t>
                      </a:r>
                    </a:p>
                  </a:txBody>
                  <a:tcPr anchor="ctr">
                    <a:lnL w="12700" cmpd="sng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13</a:t>
                      </a:r>
                    </a:p>
                  </a:txBody>
                  <a:tcPr anchor="ctr">
                    <a:lnL w="12700" cmpd="sng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14</a:t>
                      </a:r>
                    </a:p>
                  </a:txBody>
                  <a:tcPr anchor="ctr">
                    <a:lnL w="12700" cmpd="sng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15</a:t>
                      </a:r>
                    </a:p>
                  </a:txBody>
                  <a:tcPr anchor="ctr">
                    <a:lnL w="12700" cmpd="sng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</a:lnL>
                    <a:lnR w="12700" cmpd="sng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</a:lnR>
                    <a:lnT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22404169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16</a:t>
                      </a:r>
                    </a:p>
                  </a:txBody>
                  <a:tcPr anchor="ctr">
                    <a:lnL w="12700" cmpd="sng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</a:lnT>
                    <a:lnB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17</a:t>
                      </a:r>
                    </a:p>
                  </a:txBody>
                  <a:tcPr anchor="ctr">
                    <a:lnL w="12700" cmpd="sng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18</a:t>
                      </a:r>
                    </a:p>
                  </a:txBody>
                  <a:tcPr anchor="ctr">
                    <a:lnL w="12700" cmpd="sng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19</a:t>
                      </a:r>
                    </a:p>
                  </a:txBody>
                  <a:tcPr anchor="ctr">
                    <a:lnL w="12700" cmpd="sng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>
                          <a:solidFill>
                            <a:schemeClr val="bg2"/>
                          </a:solidFill>
                        </a:rPr>
                        <a:t>20</a:t>
                      </a:r>
                    </a:p>
                  </a:txBody>
                  <a:tcPr anchor="ctr">
                    <a:lnL w="12700" cmpd="sng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21</a:t>
                      </a:r>
                    </a:p>
                  </a:txBody>
                  <a:tcPr anchor="ctr">
                    <a:lnL w="12700" cmpd="sng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22</a:t>
                      </a:r>
                    </a:p>
                  </a:txBody>
                  <a:tcPr anchor="ctr">
                    <a:lnL w="12700" cmpd="sng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</a:lnL>
                    <a:lnR w="12700" cmpd="sng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</a:lnR>
                    <a:lnT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546350703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23</a:t>
                      </a:r>
                    </a:p>
                  </a:txBody>
                  <a:tcPr anchor="ctr">
                    <a:lnL w="12700" cmpd="sng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</a:lnT>
                    <a:lnB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24</a:t>
                      </a:r>
                    </a:p>
                  </a:txBody>
                  <a:tcPr anchor="ctr">
                    <a:lnL w="12700" cmpd="sng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25</a:t>
                      </a:r>
                    </a:p>
                  </a:txBody>
                  <a:tcPr anchor="ctr">
                    <a:lnL w="12700" cmpd="sng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26</a:t>
                      </a:r>
                    </a:p>
                  </a:txBody>
                  <a:tcPr anchor="ctr">
                    <a:lnL w="12700" cmpd="sng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27</a:t>
                      </a:r>
                    </a:p>
                  </a:txBody>
                  <a:tcPr anchor="ctr">
                    <a:lnL w="12700" cmpd="sng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28</a:t>
                      </a:r>
                    </a:p>
                  </a:txBody>
                  <a:tcPr anchor="ctr">
                    <a:lnL w="12700" cmpd="sng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29</a:t>
                      </a:r>
                    </a:p>
                  </a:txBody>
                  <a:tcPr anchor="ctr">
                    <a:lnL w="12700" cmpd="sng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</a:lnL>
                    <a:lnR w="12700" cmpd="sng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</a:lnR>
                    <a:lnT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68653646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30</a:t>
                      </a:r>
                    </a:p>
                  </a:txBody>
                  <a:tcPr anchor="ctr">
                    <a:lnL w="12700" cmpd="sng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</a:lnT>
                    <a:lnB w="12700" cmpd="sng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/>
                        <a:t>31</a:t>
                      </a:r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</a:lnL>
                    <a:lnR w="12700" cmpd="sng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</a:lnR>
                    <a:lnT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077380490"/>
                  </a:ext>
                </a:extLst>
              </a:tr>
            </a:tbl>
          </a:graphicData>
        </a:graphic>
      </p:graphicFrame>
      <p:sp>
        <p:nvSpPr>
          <p:cNvPr id="48" name="Rectangle 9">
            <a:extLst>
              <a:ext uri="{FF2B5EF4-FFF2-40B4-BE49-F238E27FC236}">
                <a16:creationId xmlns:a16="http://schemas.microsoft.com/office/drawing/2014/main" id="{407EDBA8-8FE9-4C88-A0C7-0459C6B17E43}"/>
              </a:ext>
            </a:extLst>
          </p:cNvPr>
          <p:cNvSpPr/>
          <p:nvPr/>
        </p:nvSpPr>
        <p:spPr>
          <a:xfrm>
            <a:off x="9047559" y="1986913"/>
            <a:ext cx="2561671" cy="262729"/>
          </a:xfrm>
          <a:prstGeom prst="rect">
            <a:avLst/>
          </a:prstGeom>
          <a:solidFill>
            <a:schemeClr val="accent2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9" name="Rectangle 9">
            <a:extLst>
              <a:ext uri="{FF2B5EF4-FFF2-40B4-BE49-F238E27FC236}">
                <a16:creationId xmlns:a16="http://schemas.microsoft.com/office/drawing/2014/main" id="{38C05F5A-060F-4A61-A17D-B65A81ABACE0}"/>
              </a:ext>
            </a:extLst>
          </p:cNvPr>
          <p:cNvSpPr/>
          <p:nvPr/>
        </p:nvSpPr>
        <p:spPr>
          <a:xfrm>
            <a:off x="2956734" y="1977388"/>
            <a:ext cx="2661598" cy="262729"/>
          </a:xfrm>
          <a:prstGeom prst="rect">
            <a:avLst/>
          </a:prstGeom>
          <a:solidFill>
            <a:schemeClr val="accent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4" name="Rectangle 9">
            <a:extLst>
              <a:ext uri="{FF2B5EF4-FFF2-40B4-BE49-F238E27FC236}">
                <a16:creationId xmlns:a16="http://schemas.microsoft.com/office/drawing/2014/main" id="{E8319AA8-8E0B-4500-B83B-832ABA8ED654}"/>
              </a:ext>
            </a:extLst>
          </p:cNvPr>
          <p:cNvSpPr/>
          <p:nvPr/>
        </p:nvSpPr>
        <p:spPr>
          <a:xfrm>
            <a:off x="6554943" y="1750878"/>
            <a:ext cx="2838019" cy="498764"/>
          </a:xfrm>
          <a:custGeom>
            <a:avLst/>
            <a:gdLst>
              <a:gd name="connsiteX0" fmla="*/ 0 w 2573481"/>
              <a:gd name="connsiteY0" fmla="*/ 0 h 498764"/>
              <a:gd name="connsiteX1" fmla="*/ 2573481 w 2573481"/>
              <a:gd name="connsiteY1" fmla="*/ 0 h 498764"/>
              <a:gd name="connsiteX2" fmla="*/ 2573481 w 2573481"/>
              <a:gd name="connsiteY2" fmla="*/ 498764 h 498764"/>
              <a:gd name="connsiteX3" fmla="*/ 0 w 2573481"/>
              <a:gd name="connsiteY3" fmla="*/ 498764 h 498764"/>
              <a:gd name="connsiteX4" fmla="*/ 0 w 2573481"/>
              <a:gd name="connsiteY4" fmla="*/ 0 h 498764"/>
              <a:gd name="connsiteX0" fmla="*/ 0 w 2573481"/>
              <a:gd name="connsiteY0" fmla="*/ 0 h 498764"/>
              <a:gd name="connsiteX1" fmla="*/ 2261247 w 2573481"/>
              <a:gd name="connsiteY1" fmla="*/ 0 h 498764"/>
              <a:gd name="connsiteX2" fmla="*/ 2573481 w 2573481"/>
              <a:gd name="connsiteY2" fmla="*/ 498764 h 498764"/>
              <a:gd name="connsiteX3" fmla="*/ 0 w 2573481"/>
              <a:gd name="connsiteY3" fmla="*/ 498764 h 498764"/>
              <a:gd name="connsiteX4" fmla="*/ 0 w 2573481"/>
              <a:gd name="connsiteY4" fmla="*/ 0 h 4987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73481" h="498764">
                <a:moveTo>
                  <a:pt x="0" y="0"/>
                </a:moveTo>
                <a:lnTo>
                  <a:pt x="2261247" y="0"/>
                </a:lnTo>
                <a:lnTo>
                  <a:pt x="2573481" y="498764"/>
                </a:lnTo>
                <a:lnTo>
                  <a:pt x="0" y="498764"/>
                </a:lnTo>
                <a:lnTo>
                  <a:pt x="0" y="0"/>
                </a:lnTo>
                <a:close/>
              </a:path>
            </a:pathLst>
          </a:custGeom>
          <a:solidFill>
            <a:schemeClr val="accent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8" name="Rectangle 9">
            <a:extLst>
              <a:ext uri="{FF2B5EF4-FFF2-40B4-BE49-F238E27FC236}">
                <a16:creationId xmlns:a16="http://schemas.microsoft.com/office/drawing/2014/main" id="{8D463C1C-6C1A-4137-AB91-FD206E0DCDDE}"/>
              </a:ext>
            </a:extLst>
          </p:cNvPr>
          <p:cNvSpPr/>
          <p:nvPr/>
        </p:nvSpPr>
        <p:spPr>
          <a:xfrm>
            <a:off x="546189" y="1750878"/>
            <a:ext cx="2838019" cy="498764"/>
          </a:xfrm>
          <a:custGeom>
            <a:avLst/>
            <a:gdLst>
              <a:gd name="connsiteX0" fmla="*/ 0 w 2573481"/>
              <a:gd name="connsiteY0" fmla="*/ 0 h 498764"/>
              <a:gd name="connsiteX1" fmla="*/ 2573481 w 2573481"/>
              <a:gd name="connsiteY1" fmla="*/ 0 h 498764"/>
              <a:gd name="connsiteX2" fmla="*/ 2573481 w 2573481"/>
              <a:gd name="connsiteY2" fmla="*/ 498764 h 498764"/>
              <a:gd name="connsiteX3" fmla="*/ 0 w 2573481"/>
              <a:gd name="connsiteY3" fmla="*/ 498764 h 498764"/>
              <a:gd name="connsiteX4" fmla="*/ 0 w 2573481"/>
              <a:gd name="connsiteY4" fmla="*/ 0 h 498764"/>
              <a:gd name="connsiteX0" fmla="*/ 0 w 2573481"/>
              <a:gd name="connsiteY0" fmla="*/ 0 h 498764"/>
              <a:gd name="connsiteX1" fmla="*/ 2261247 w 2573481"/>
              <a:gd name="connsiteY1" fmla="*/ 0 h 498764"/>
              <a:gd name="connsiteX2" fmla="*/ 2573481 w 2573481"/>
              <a:gd name="connsiteY2" fmla="*/ 498764 h 498764"/>
              <a:gd name="connsiteX3" fmla="*/ 0 w 2573481"/>
              <a:gd name="connsiteY3" fmla="*/ 498764 h 498764"/>
              <a:gd name="connsiteX4" fmla="*/ 0 w 2573481"/>
              <a:gd name="connsiteY4" fmla="*/ 0 h 4987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73481" h="498764">
                <a:moveTo>
                  <a:pt x="0" y="0"/>
                </a:moveTo>
                <a:lnTo>
                  <a:pt x="2261247" y="0"/>
                </a:lnTo>
                <a:lnTo>
                  <a:pt x="2573481" y="498764"/>
                </a:lnTo>
                <a:lnTo>
                  <a:pt x="0" y="498764"/>
                </a:lnTo>
                <a:lnTo>
                  <a:pt x="0" y="0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7" name="Title 36">
            <a:extLst>
              <a:ext uri="{FF2B5EF4-FFF2-40B4-BE49-F238E27FC236}">
                <a16:creationId xmlns:a16="http://schemas.microsoft.com/office/drawing/2014/main" id="{B37E947B-95B9-4418-B9A5-C35B5B1B4C6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236938"/>
            <a:ext cx="10515600" cy="1325563"/>
          </a:xfrm>
        </p:spPr>
        <p:txBody>
          <a:bodyPr/>
          <a:lstStyle/>
          <a:p>
            <a:r>
              <a:rPr lang="en-ID" b="1"/>
              <a:t>July – August 2020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738F33A7-CC2B-4B10-8973-A7BD08E8D101}"/>
              </a:ext>
            </a:extLst>
          </p:cNvPr>
          <p:cNvSpPr txBox="1"/>
          <p:nvPr/>
        </p:nvSpPr>
        <p:spPr>
          <a:xfrm>
            <a:off x="552450" y="5554217"/>
            <a:ext cx="110799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>
                <a:latin typeface="+mj-lt"/>
              </a:rPr>
              <a:t>Jul.  3</a:t>
            </a:r>
            <a:r>
              <a:rPr lang="en-US" sz="1200" b="1" baseline="30000"/>
              <a:t>rd</a:t>
            </a:r>
            <a:r>
              <a:rPr lang="en-US" sz="1200" b="1">
                <a:latin typeface="+mj-lt"/>
              </a:rPr>
              <a:t> – 4</a:t>
            </a:r>
            <a:r>
              <a:rPr lang="en-US" sz="1200" b="1" baseline="30000">
                <a:latin typeface="+mj-lt"/>
              </a:rPr>
              <a:t>th	</a:t>
            </a:r>
            <a:endParaRPr lang="en-US" sz="1200" i="1" dirty="0">
              <a:latin typeface="+mj-lt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7A0F72DC-9DDC-48C3-89DE-1E680D0C6F9C}"/>
              </a:ext>
            </a:extLst>
          </p:cNvPr>
          <p:cNvSpPr txBox="1"/>
          <p:nvPr/>
        </p:nvSpPr>
        <p:spPr>
          <a:xfrm>
            <a:off x="1839622" y="5554217"/>
            <a:ext cx="307657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/>
              <a:t>Insert Your Event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F85032C4-2934-4953-9FD7-54F0794FBDA2}"/>
              </a:ext>
            </a:extLst>
          </p:cNvPr>
          <p:cNvSpPr txBox="1"/>
          <p:nvPr/>
        </p:nvSpPr>
        <p:spPr>
          <a:xfrm>
            <a:off x="838200" y="1782317"/>
            <a:ext cx="307657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b="1">
                <a:solidFill>
                  <a:schemeClr val="bg2"/>
                </a:solidFill>
              </a:rPr>
              <a:t>July</a:t>
            </a: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6D448B9-7A6B-47C4-8E02-3224D7A0C376}"/>
              </a:ext>
            </a:extLst>
          </p:cNvPr>
          <p:cNvSpPr txBox="1"/>
          <p:nvPr/>
        </p:nvSpPr>
        <p:spPr>
          <a:xfrm>
            <a:off x="6885301" y="1782317"/>
            <a:ext cx="307657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b="1">
                <a:solidFill>
                  <a:schemeClr val="bg2"/>
                </a:solidFill>
              </a:rPr>
              <a:t>August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A4EECF59-7909-4D54-A8D5-7079434BADAE}"/>
              </a:ext>
            </a:extLst>
          </p:cNvPr>
          <p:cNvSpPr txBox="1"/>
          <p:nvPr/>
        </p:nvSpPr>
        <p:spPr>
          <a:xfrm>
            <a:off x="552450" y="5831216"/>
            <a:ext cx="110799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>
                <a:latin typeface="+mj-lt"/>
              </a:rPr>
              <a:t>Jul. 20</a:t>
            </a:r>
            <a:r>
              <a:rPr lang="en-US" sz="1200" b="1" baseline="30000">
                <a:latin typeface="+mj-lt"/>
              </a:rPr>
              <a:t>th	</a:t>
            </a:r>
            <a:endParaRPr lang="en-US" sz="1200" i="1" dirty="0">
              <a:latin typeface="+mj-lt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C588CF5-D7A1-402B-9ACD-2291B6FD26CA}"/>
              </a:ext>
            </a:extLst>
          </p:cNvPr>
          <p:cNvSpPr txBox="1"/>
          <p:nvPr/>
        </p:nvSpPr>
        <p:spPr>
          <a:xfrm>
            <a:off x="1839622" y="5831216"/>
            <a:ext cx="307657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/>
              <a:t>Insert Your Event</a:t>
            </a: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90D54779-FAC2-45E0-B176-964BC7D79AD7}"/>
              </a:ext>
            </a:extLst>
          </p:cNvPr>
          <p:cNvSpPr txBox="1"/>
          <p:nvPr/>
        </p:nvSpPr>
        <p:spPr>
          <a:xfrm>
            <a:off x="6562087" y="5554217"/>
            <a:ext cx="110799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>
                <a:latin typeface="+mj-lt"/>
              </a:rPr>
              <a:t>Aug. 8</a:t>
            </a:r>
            <a:r>
              <a:rPr lang="en-US" sz="1200" b="1" baseline="30000">
                <a:latin typeface="+mj-lt"/>
              </a:rPr>
              <a:t>th	</a:t>
            </a:r>
            <a:endParaRPr lang="en-US" sz="1200" i="1" dirty="0">
              <a:latin typeface="+mj-lt"/>
            </a:endParaRP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CCEA3365-2854-4200-830C-AC3BA19F2FA6}"/>
              </a:ext>
            </a:extLst>
          </p:cNvPr>
          <p:cNvSpPr txBox="1"/>
          <p:nvPr/>
        </p:nvSpPr>
        <p:spPr>
          <a:xfrm>
            <a:off x="7849259" y="5554217"/>
            <a:ext cx="307657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/>
              <a:t>Insert Your Event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77F62AD7-D6B2-4F5D-8645-A780009D7DFB}"/>
              </a:ext>
            </a:extLst>
          </p:cNvPr>
          <p:cNvSpPr txBox="1"/>
          <p:nvPr/>
        </p:nvSpPr>
        <p:spPr>
          <a:xfrm>
            <a:off x="6562087" y="5831216"/>
            <a:ext cx="110799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>
                <a:latin typeface="+mj-lt"/>
              </a:rPr>
              <a:t>Aug. 10</a:t>
            </a:r>
            <a:r>
              <a:rPr lang="en-US" sz="1200" b="1" baseline="30000">
                <a:latin typeface="+mj-lt"/>
              </a:rPr>
              <a:t>th	</a:t>
            </a:r>
            <a:endParaRPr lang="en-US" sz="1200" i="1" dirty="0">
              <a:latin typeface="+mj-lt"/>
            </a:endParaRP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BBC9C1C0-2BB4-484E-B3D3-CC45354D9FC5}"/>
              </a:ext>
            </a:extLst>
          </p:cNvPr>
          <p:cNvSpPr txBox="1"/>
          <p:nvPr/>
        </p:nvSpPr>
        <p:spPr>
          <a:xfrm>
            <a:off x="7849259" y="5831216"/>
            <a:ext cx="307657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/>
              <a:t>Insert Your Event</a:t>
            </a: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64EADA38-FE87-4DA0-9EA1-B86F01668855}"/>
              </a:ext>
            </a:extLst>
          </p:cNvPr>
          <p:cNvSpPr txBox="1"/>
          <p:nvPr/>
        </p:nvSpPr>
        <p:spPr>
          <a:xfrm>
            <a:off x="6562087" y="6119656"/>
            <a:ext cx="110799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>
                <a:latin typeface="+mj-lt"/>
              </a:rPr>
              <a:t>Aug. 20</a:t>
            </a:r>
            <a:r>
              <a:rPr lang="en-US" sz="1200" b="1" baseline="30000">
                <a:latin typeface="+mj-lt"/>
              </a:rPr>
              <a:t>th	</a:t>
            </a:r>
            <a:endParaRPr lang="en-US" sz="1200" i="1" dirty="0">
              <a:latin typeface="+mj-lt"/>
            </a:endParaRP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A9D60091-042A-4C4E-8543-096012C19A69}"/>
              </a:ext>
            </a:extLst>
          </p:cNvPr>
          <p:cNvSpPr txBox="1"/>
          <p:nvPr/>
        </p:nvSpPr>
        <p:spPr>
          <a:xfrm>
            <a:off x="7849259" y="6119656"/>
            <a:ext cx="307657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/>
              <a:t>Insert Your Event</a:t>
            </a:r>
          </a:p>
        </p:txBody>
      </p:sp>
    </p:spTree>
    <p:extLst>
      <p:ext uri="{BB962C8B-B14F-4D97-AF65-F5344CB8AC3E}">
        <p14:creationId xmlns:p14="http://schemas.microsoft.com/office/powerpoint/2010/main" val="304982712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7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" dur="75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75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75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" dur="75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75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75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75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75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4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75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" dur="75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75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1250"/>
                            </p:stCondLst>
                            <p:childTnLst>
                              <p:par>
                                <p:cTn id="3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1750"/>
                            </p:stCondLst>
                            <p:childTnLst>
                              <p:par>
                                <p:cTn id="43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75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6" dur="75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75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8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75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1" dur="75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75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75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6" dur="7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7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8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75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1" dur="7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7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2500"/>
                            </p:stCondLst>
                            <p:childTnLst>
                              <p:par>
                                <p:cTn id="6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9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2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5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8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1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8" grpId="0" animBg="1"/>
      <p:bldP spid="39" grpId="0" animBg="1"/>
      <p:bldP spid="44" grpId="0" animBg="1"/>
      <p:bldP spid="38" grpId="0" animBg="1"/>
      <p:bldP spid="37" grpId="0"/>
      <p:bldP spid="20" grpId="0"/>
      <p:bldP spid="21" grpId="0"/>
      <p:bldP spid="22" grpId="0"/>
      <p:bldP spid="26" grpId="0"/>
      <p:bldP spid="27" grpId="0"/>
      <p:bldP spid="28" grpId="0"/>
      <p:bldP spid="31" grpId="0"/>
      <p:bldP spid="32" grpId="0"/>
      <p:bldP spid="33" grpId="0"/>
      <p:bldP spid="34" grpId="0"/>
      <p:bldP spid="35" grpId="0"/>
      <p:bldP spid="36" grpId="0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able 2">
            <a:extLst>
              <a:ext uri="{FF2B5EF4-FFF2-40B4-BE49-F238E27FC236}">
                <a16:creationId xmlns:a16="http://schemas.microsoft.com/office/drawing/2014/main" id="{50D4FE09-D06F-4FC8-9132-F071786C0A1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049170456"/>
              </p:ext>
            </p:extLst>
          </p:nvPr>
        </p:nvGraphicFramePr>
        <p:xfrm>
          <a:off x="6574971" y="2235200"/>
          <a:ext cx="5040000" cy="3276000"/>
        </p:xfrm>
        <a:graphic>
          <a:graphicData uri="http://schemas.openxmlformats.org/drawingml/2006/table">
            <a:tbl>
              <a:tblPr/>
              <a:tblGrid>
                <a:gridCol w="720000">
                  <a:extLst>
                    <a:ext uri="{9D8B030D-6E8A-4147-A177-3AD203B41FA5}">
                      <a16:colId xmlns:a16="http://schemas.microsoft.com/office/drawing/2014/main" val="1824330956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2796154784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3284546008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3614271899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3181171921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1382327135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3073478070"/>
                    </a:ext>
                  </a:extLst>
                </a:gridCol>
              </a:tblGrid>
              <a:tr h="468000">
                <a:tc>
                  <a:txBody>
                    <a:bodyPr/>
                    <a:lstStyle/>
                    <a:p>
                      <a:pPr algn="ctr"/>
                      <a:r>
                        <a:rPr lang="en-ID" b="1"/>
                        <a:t>Su</a:t>
                      </a:r>
                    </a:p>
                  </a:txBody>
                  <a:tcPr anchor="ctr">
                    <a:lnL w="12700" cmpd="sng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</a:lnT>
                    <a:lnB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/>
                        <a:t>Mo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</a:lnT>
                    <a:lnB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/>
                        <a:t>Tu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</a:lnT>
                    <a:lnB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/>
                        <a:t>We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</a:lnT>
                    <a:lnB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/>
                        <a:t>Th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</a:lnT>
                    <a:lnB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/>
                        <a:t>Fr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</a:lnT>
                    <a:lnB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/>
                        <a:t>Sa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</a:lnR>
                    <a:lnT w="12700" cmpd="sng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</a:lnT>
                    <a:lnB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8074441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</a:lnT>
                    <a:lnB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/>
                        <a:t>1</a:t>
                      </a:r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</a:t>
                      </a:r>
                    </a:p>
                  </a:txBody>
                  <a:tcPr anchor="ctr">
                    <a:lnL w="12700" cmpd="sng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3</a:t>
                      </a:r>
                    </a:p>
                  </a:txBody>
                  <a:tcPr anchor="ctr">
                    <a:lnL w="12700" cmpd="sng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</a:lnL>
                    <a:lnR w="12700" cmpd="sng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</a:lnR>
                    <a:lnT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35203755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4</a:t>
                      </a:r>
                    </a:p>
                  </a:txBody>
                  <a:tcPr anchor="ctr">
                    <a:lnL w="12700" cmpd="sng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</a:lnT>
                    <a:lnB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5</a:t>
                      </a:r>
                    </a:p>
                  </a:txBody>
                  <a:tcPr anchor="ctr">
                    <a:lnL w="12700" cmpd="sng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6</a:t>
                      </a:r>
                    </a:p>
                  </a:txBody>
                  <a:tcPr anchor="ctr">
                    <a:lnL w="12700" cmpd="sng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7</a:t>
                      </a:r>
                    </a:p>
                  </a:txBody>
                  <a:tcPr anchor="ctr">
                    <a:lnL w="12700" cmpd="sng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8</a:t>
                      </a:r>
                    </a:p>
                  </a:txBody>
                  <a:tcPr anchor="ctr">
                    <a:lnL w="12700" cmpd="sng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9</a:t>
                      </a:r>
                    </a:p>
                  </a:txBody>
                  <a:tcPr anchor="ctr">
                    <a:lnL w="12700" cmpd="sng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10</a:t>
                      </a:r>
                    </a:p>
                  </a:txBody>
                  <a:tcPr anchor="ctr">
                    <a:lnL w="12700" cmpd="sng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</a:lnL>
                    <a:lnR w="12700" cmpd="sng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</a:lnR>
                    <a:lnT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04518087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11</a:t>
                      </a:r>
                    </a:p>
                  </a:txBody>
                  <a:tcPr anchor="ctr">
                    <a:lnL w="12700" cmpd="sng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</a:lnT>
                    <a:lnB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>
                          <a:solidFill>
                            <a:schemeClr val="bg2"/>
                          </a:solidFill>
                        </a:rPr>
                        <a:t>12</a:t>
                      </a:r>
                    </a:p>
                  </a:txBody>
                  <a:tcPr anchor="ctr">
                    <a:lnL w="12700" cmpd="sng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13</a:t>
                      </a:r>
                    </a:p>
                  </a:txBody>
                  <a:tcPr anchor="ctr">
                    <a:lnL w="12700" cmpd="sng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14</a:t>
                      </a:r>
                    </a:p>
                  </a:txBody>
                  <a:tcPr anchor="ctr">
                    <a:lnL w="12700" cmpd="sng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15</a:t>
                      </a:r>
                    </a:p>
                  </a:txBody>
                  <a:tcPr anchor="ctr">
                    <a:lnL w="12700" cmpd="sng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16</a:t>
                      </a:r>
                    </a:p>
                  </a:txBody>
                  <a:tcPr anchor="ctr">
                    <a:lnL w="12700" cmpd="sng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17</a:t>
                      </a:r>
                    </a:p>
                  </a:txBody>
                  <a:tcPr anchor="ctr">
                    <a:lnL w="12700" cmpd="sng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</a:lnL>
                    <a:lnR w="12700" cmpd="sng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</a:lnR>
                    <a:lnT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86019151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18</a:t>
                      </a:r>
                    </a:p>
                  </a:txBody>
                  <a:tcPr anchor="ctr">
                    <a:lnL w="12700" cmpd="sng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</a:lnT>
                    <a:lnB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19</a:t>
                      </a:r>
                    </a:p>
                  </a:txBody>
                  <a:tcPr anchor="ctr">
                    <a:lnL w="12700" cmpd="sng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>
                          <a:solidFill>
                            <a:schemeClr val="bg2"/>
                          </a:solidFill>
                        </a:rPr>
                        <a:t>20</a:t>
                      </a:r>
                    </a:p>
                  </a:txBody>
                  <a:tcPr anchor="ctr">
                    <a:lnL w="12700" cmpd="sng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21</a:t>
                      </a:r>
                    </a:p>
                  </a:txBody>
                  <a:tcPr anchor="ctr">
                    <a:lnL w="12700" cmpd="sng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22</a:t>
                      </a:r>
                    </a:p>
                  </a:txBody>
                  <a:tcPr anchor="ctr">
                    <a:lnL w="12700" cmpd="sng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23</a:t>
                      </a:r>
                    </a:p>
                  </a:txBody>
                  <a:tcPr anchor="ctr">
                    <a:lnL w="12700" cmpd="sng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24</a:t>
                      </a:r>
                    </a:p>
                  </a:txBody>
                  <a:tcPr anchor="ctr">
                    <a:lnL w="12700" cmpd="sng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</a:lnL>
                    <a:lnR w="12700" cmpd="sng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</a:lnR>
                    <a:lnT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732933606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25</a:t>
                      </a:r>
                    </a:p>
                  </a:txBody>
                  <a:tcPr anchor="ctr">
                    <a:lnL w="12700" cmpd="sng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</a:lnT>
                    <a:lnB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26</a:t>
                      </a:r>
                    </a:p>
                  </a:txBody>
                  <a:tcPr anchor="ctr">
                    <a:lnL w="12700" cmpd="sng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27</a:t>
                      </a:r>
                    </a:p>
                  </a:txBody>
                  <a:tcPr anchor="ctr">
                    <a:lnL w="12700" cmpd="sng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28</a:t>
                      </a:r>
                    </a:p>
                  </a:txBody>
                  <a:tcPr anchor="ctr">
                    <a:lnL w="12700" cmpd="sng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29</a:t>
                      </a:r>
                    </a:p>
                  </a:txBody>
                  <a:tcPr anchor="ctr">
                    <a:lnL w="12700" cmpd="sng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30</a:t>
                      </a:r>
                    </a:p>
                  </a:txBody>
                  <a:tcPr anchor="ctr">
                    <a:lnL w="12700" cmpd="sng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>
                          <a:solidFill>
                            <a:schemeClr val="tx1"/>
                          </a:solidFill>
                        </a:rPr>
                        <a:t>31</a:t>
                      </a:r>
                      <a:endParaRPr lang="en-ID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</a:lnL>
                    <a:lnR w="12700" cmpd="sng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</a:lnR>
                    <a:lnT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246311349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</a:lnT>
                    <a:lnB w="12700" cmpd="sng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</a:lnL>
                    <a:lnR w="12700" cmpd="sng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</a:lnR>
                    <a:lnT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527484745"/>
                  </a:ext>
                </a:extLst>
              </a:tr>
            </a:tbl>
          </a:graphicData>
        </a:graphic>
      </p:graphicFrame>
      <p:graphicFrame>
        <p:nvGraphicFramePr>
          <p:cNvPr id="2" name="Table 1">
            <a:extLst>
              <a:ext uri="{FF2B5EF4-FFF2-40B4-BE49-F238E27FC236}">
                <a16:creationId xmlns:a16="http://schemas.microsoft.com/office/drawing/2014/main" id="{D21718F7-CC28-4593-AC6E-38CC3002FF07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732044554"/>
              </p:ext>
            </p:extLst>
          </p:nvPr>
        </p:nvGraphicFramePr>
        <p:xfrm>
          <a:off x="551543" y="2220686"/>
          <a:ext cx="5040000" cy="3276000"/>
        </p:xfrm>
        <a:graphic>
          <a:graphicData uri="http://schemas.openxmlformats.org/drawingml/2006/table">
            <a:tbl>
              <a:tblPr/>
              <a:tblGrid>
                <a:gridCol w="720000">
                  <a:extLst>
                    <a:ext uri="{9D8B030D-6E8A-4147-A177-3AD203B41FA5}">
                      <a16:colId xmlns:a16="http://schemas.microsoft.com/office/drawing/2014/main" val="181532307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3448224579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3561329553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1971988908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343898783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306362126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706314350"/>
                    </a:ext>
                  </a:extLst>
                </a:gridCol>
              </a:tblGrid>
              <a:tr h="468000">
                <a:tc>
                  <a:txBody>
                    <a:bodyPr/>
                    <a:lstStyle/>
                    <a:p>
                      <a:pPr algn="ctr"/>
                      <a:r>
                        <a:rPr lang="en-ID" b="1"/>
                        <a:t>Su</a:t>
                      </a:r>
                    </a:p>
                  </a:txBody>
                  <a:tcPr anchor="ctr">
                    <a:lnL w="12700" cmpd="sng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</a:lnT>
                    <a:lnB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/>
                        <a:t>Mo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</a:lnT>
                    <a:lnB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/>
                        <a:t>Tu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</a:lnT>
                    <a:lnB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/>
                        <a:t>We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</a:lnT>
                    <a:lnB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/>
                        <a:t>Th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</a:lnT>
                    <a:lnB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/>
                        <a:t>Fr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</a:lnT>
                    <a:lnB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/>
                        <a:t>Sa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</a:lnR>
                    <a:lnT w="12700" cmpd="sng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</a:lnT>
                    <a:lnB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905670510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</a:lnT>
                    <a:lnB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/>
                        <a:t>1</a:t>
                      </a:r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</a:t>
                      </a:r>
                    </a:p>
                  </a:txBody>
                  <a:tcPr anchor="ctr">
                    <a:lnL w="12700" cmpd="sng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3</a:t>
                      </a:r>
                    </a:p>
                  </a:txBody>
                  <a:tcPr anchor="ctr">
                    <a:lnL w="12700" cmpd="sng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4</a:t>
                      </a:r>
                    </a:p>
                  </a:txBody>
                  <a:tcPr anchor="ctr">
                    <a:lnL w="12700" cmpd="sng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5</a:t>
                      </a:r>
                    </a:p>
                  </a:txBody>
                  <a:tcPr anchor="ctr">
                    <a:lnL w="12700" cmpd="sng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</a:lnL>
                    <a:lnR w="12700" cmpd="sng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</a:lnR>
                    <a:lnT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95780459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6</a:t>
                      </a:r>
                    </a:p>
                  </a:txBody>
                  <a:tcPr anchor="ctr">
                    <a:lnL w="12700" cmpd="sng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</a:lnT>
                    <a:lnB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>
                          <a:solidFill>
                            <a:schemeClr val="bg2"/>
                          </a:solidFill>
                        </a:rPr>
                        <a:t>7</a:t>
                      </a:r>
                    </a:p>
                  </a:txBody>
                  <a:tcPr anchor="ctr">
                    <a:lnL w="12700" cmpd="sng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8</a:t>
                      </a:r>
                    </a:p>
                  </a:txBody>
                  <a:tcPr anchor="ctr">
                    <a:lnL w="12700" cmpd="sng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9</a:t>
                      </a:r>
                    </a:p>
                  </a:txBody>
                  <a:tcPr anchor="ctr">
                    <a:lnL w="12700" cmpd="sng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10</a:t>
                      </a:r>
                    </a:p>
                  </a:txBody>
                  <a:tcPr anchor="ctr">
                    <a:lnL w="12700" cmpd="sng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11</a:t>
                      </a:r>
                    </a:p>
                  </a:txBody>
                  <a:tcPr anchor="ctr">
                    <a:lnL w="12700" cmpd="sng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12</a:t>
                      </a:r>
                    </a:p>
                  </a:txBody>
                  <a:tcPr anchor="ctr">
                    <a:lnL w="12700" cmpd="sng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</a:lnL>
                    <a:lnR w="12700" cmpd="sng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</a:lnR>
                    <a:lnT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621168969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13</a:t>
                      </a:r>
                    </a:p>
                  </a:txBody>
                  <a:tcPr anchor="ctr">
                    <a:lnL w="12700" cmpd="sng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</a:lnT>
                    <a:lnB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14</a:t>
                      </a:r>
                    </a:p>
                  </a:txBody>
                  <a:tcPr anchor="ctr">
                    <a:lnL w="12700" cmpd="sng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15</a:t>
                      </a:r>
                    </a:p>
                  </a:txBody>
                  <a:tcPr anchor="ctr">
                    <a:lnL w="12700" cmpd="sng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16</a:t>
                      </a:r>
                    </a:p>
                  </a:txBody>
                  <a:tcPr anchor="ctr">
                    <a:lnL w="12700" cmpd="sng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17</a:t>
                      </a:r>
                    </a:p>
                  </a:txBody>
                  <a:tcPr anchor="ctr">
                    <a:lnL w="12700" cmpd="sng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18</a:t>
                      </a:r>
                    </a:p>
                  </a:txBody>
                  <a:tcPr anchor="ctr">
                    <a:lnL w="12700" cmpd="sng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19</a:t>
                      </a:r>
                    </a:p>
                  </a:txBody>
                  <a:tcPr anchor="ctr">
                    <a:lnL w="12700" cmpd="sng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</a:lnL>
                    <a:lnR w="12700" cmpd="sng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</a:lnR>
                    <a:lnT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71272491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20</a:t>
                      </a:r>
                    </a:p>
                  </a:txBody>
                  <a:tcPr anchor="ctr">
                    <a:lnL w="12700" cmpd="sng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</a:lnT>
                    <a:lnB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21</a:t>
                      </a:r>
                    </a:p>
                  </a:txBody>
                  <a:tcPr anchor="ctr">
                    <a:lnL w="12700" cmpd="sng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22</a:t>
                      </a:r>
                    </a:p>
                  </a:txBody>
                  <a:tcPr anchor="ctr">
                    <a:lnL w="12700" cmpd="sng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>
                          <a:solidFill>
                            <a:schemeClr val="bg2"/>
                          </a:solidFill>
                        </a:rPr>
                        <a:t>23</a:t>
                      </a:r>
                    </a:p>
                  </a:txBody>
                  <a:tcPr anchor="ctr">
                    <a:lnL w="12700" cmpd="sng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24</a:t>
                      </a:r>
                    </a:p>
                  </a:txBody>
                  <a:tcPr anchor="ctr">
                    <a:lnL w="12700" cmpd="sng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25</a:t>
                      </a:r>
                    </a:p>
                  </a:txBody>
                  <a:tcPr anchor="ctr">
                    <a:lnL w="12700" cmpd="sng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26</a:t>
                      </a:r>
                    </a:p>
                  </a:txBody>
                  <a:tcPr anchor="ctr">
                    <a:lnL w="12700" cmpd="sng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</a:lnL>
                    <a:lnR w="12700" cmpd="sng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</a:lnR>
                    <a:lnT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649071521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27</a:t>
                      </a:r>
                    </a:p>
                  </a:txBody>
                  <a:tcPr anchor="ctr">
                    <a:lnL w="12700" cmpd="sng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</a:lnT>
                    <a:lnB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>
                          <a:solidFill>
                            <a:schemeClr val="bg2"/>
                          </a:solidFill>
                        </a:rPr>
                        <a:t>28</a:t>
                      </a:r>
                    </a:p>
                  </a:txBody>
                  <a:tcPr anchor="ctr">
                    <a:lnL w="12700" cmpd="sng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29</a:t>
                      </a:r>
                    </a:p>
                  </a:txBody>
                  <a:tcPr anchor="ctr">
                    <a:lnL w="12700" cmpd="sng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/>
                        <a:t>30</a:t>
                      </a:r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</a:lnL>
                    <a:lnR w="12700" cmpd="sng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</a:lnR>
                    <a:lnT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78404760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</a:lnT>
                    <a:lnB w="12700" cmpd="sng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</a:lnL>
                    <a:lnR w="12700" cmpd="sng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</a:lnR>
                    <a:lnT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647268608"/>
                  </a:ext>
                </a:extLst>
              </a:tr>
            </a:tbl>
          </a:graphicData>
        </a:graphic>
      </p:graphicFrame>
      <p:sp>
        <p:nvSpPr>
          <p:cNvPr id="48" name="Rectangle 9">
            <a:extLst>
              <a:ext uri="{FF2B5EF4-FFF2-40B4-BE49-F238E27FC236}">
                <a16:creationId xmlns:a16="http://schemas.microsoft.com/office/drawing/2014/main" id="{407EDBA8-8FE9-4C88-A0C7-0459C6B17E43}"/>
              </a:ext>
            </a:extLst>
          </p:cNvPr>
          <p:cNvSpPr/>
          <p:nvPr/>
        </p:nvSpPr>
        <p:spPr>
          <a:xfrm>
            <a:off x="9035654" y="1986913"/>
            <a:ext cx="2587439" cy="262729"/>
          </a:xfrm>
          <a:prstGeom prst="rect">
            <a:avLst/>
          </a:prstGeom>
          <a:solidFill>
            <a:schemeClr val="accent4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9" name="Rectangle 9">
            <a:extLst>
              <a:ext uri="{FF2B5EF4-FFF2-40B4-BE49-F238E27FC236}">
                <a16:creationId xmlns:a16="http://schemas.microsoft.com/office/drawing/2014/main" id="{38C05F5A-060F-4A61-A17D-B65A81ABACE0}"/>
              </a:ext>
            </a:extLst>
          </p:cNvPr>
          <p:cNvSpPr/>
          <p:nvPr/>
        </p:nvSpPr>
        <p:spPr>
          <a:xfrm>
            <a:off x="2954355" y="1977388"/>
            <a:ext cx="2642859" cy="262729"/>
          </a:xfrm>
          <a:prstGeom prst="rect">
            <a:avLst/>
          </a:prstGeom>
          <a:solidFill>
            <a:schemeClr val="accent3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4" name="Rectangle 9">
            <a:extLst>
              <a:ext uri="{FF2B5EF4-FFF2-40B4-BE49-F238E27FC236}">
                <a16:creationId xmlns:a16="http://schemas.microsoft.com/office/drawing/2014/main" id="{E8319AA8-8E0B-4500-B83B-832ABA8ED654}"/>
              </a:ext>
            </a:extLst>
          </p:cNvPr>
          <p:cNvSpPr/>
          <p:nvPr/>
        </p:nvSpPr>
        <p:spPr>
          <a:xfrm>
            <a:off x="6566850" y="1750878"/>
            <a:ext cx="2838019" cy="498764"/>
          </a:xfrm>
          <a:custGeom>
            <a:avLst/>
            <a:gdLst>
              <a:gd name="connsiteX0" fmla="*/ 0 w 2573481"/>
              <a:gd name="connsiteY0" fmla="*/ 0 h 498764"/>
              <a:gd name="connsiteX1" fmla="*/ 2573481 w 2573481"/>
              <a:gd name="connsiteY1" fmla="*/ 0 h 498764"/>
              <a:gd name="connsiteX2" fmla="*/ 2573481 w 2573481"/>
              <a:gd name="connsiteY2" fmla="*/ 498764 h 498764"/>
              <a:gd name="connsiteX3" fmla="*/ 0 w 2573481"/>
              <a:gd name="connsiteY3" fmla="*/ 498764 h 498764"/>
              <a:gd name="connsiteX4" fmla="*/ 0 w 2573481"/>
              <a:gd name="connsiteY4" fmla="*/ 0 h 498764"/>
              <a:gd name="connsiteX0" fmla="*/ 0 w 2573481"/>
              <a:gd name="connsiteY0" fmla="*/ 0 h 498764"/>
              <a:gd name="connsiteX1" fmla="*/ 2261247 w 2573481"/>
              <a:gd name="connsiteY1" fmla="*/ 0 h 498764"/>
              <a:gd name="connsiteX2" fmla="*/ 2573481 w 2573481"/>
              <a:gd name="connsiteY2" fmla="*/ 498764 h 498764"/>
              <a:gd name="connsiteX3" fmla="*/ 0 w 2573481"/>
              <a:gd name="connsiteY3" fmla="*/ 498764 h 498764"/>
              <a:gd name="connsiteX4" fmla="*/ 0 w 2573481"/>
              <a:gd name="connsiteY4" fmla="*/ 0 h 4987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73481" h="498764">
                <a:moveTo>
                  <a:pt x="0" y="0"/>
                </a:moveTo>
                <a:lnTo>
                  <a:pt x="2261247" y="0"/>
                </a:lnTo>
                <a:lnTo>
                  <a:pt x="2573481" y="498764"/>
                </a:lnTo>
                <a:lnTo>
                  <a:pt x="0" y="498764"/>
                </a:lnTo>
                <a:lnTo>
                  <a:pt x="0" y="0"/>
                </a:lnTo>
                <a:close/>
              </a:path>
            </a:pathLst>
          </a:custGeom>
          <a:solidFill>
            <a:schemeClr val="accent4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8" name="Rectangle 9">
            <a:extLst>
              <a:ext uri="{FF2B5EF4-FFF2-40B4-BE49-F238E27FC236}">
                <a16:creationId xmlns:a16="http://schemas.microsoft.com/office/drawing/2014/main" id="{8D463C1C-6C1A-4137-AB91-FD206E0DCDDE}"/>
              </a:ext>
            </a:extLst>
          </p:cNvPr>
          <p:cNvSpPr/>
          <p:nvPr/>
        </p:nvSpPr>
        <p:spPr>
          <a:xfrm>
            <a:off x="546189" y="1750878"/>
            <a:ext cx="2838019" cy="498764"/>
          </a:xfrm>
          <a:custGeom>
            <a:avLst/>
            <a:gdLst>
              <a:gd name="connsiteX0" fmla="*/ 0 w 2573481"/>
              <a:gd name="connsiteY0" fmla="*/ 0 h 498764"/>
              <a:gd name="connsiteX1" fmla="*/ 2573481 w 2573481"/>
              <a:gd name="connsiteY1" fmla="*/ 0 h 498764"/>
              <a:gd name="connsiteX2" fmla="*/ 2573481 w 2573481"/>
              <a:gd name="connsiteY2" fmla="*/ 498764 h 498764"/>
              <a:gd name="connsiteX3" fmla="*/ 0 w 2573481"/>
              <a:gd name="connsiteY3" fmla="*/ 498764 h 498764"/>
              <a:gd name="connsiteX4" fmla="*/ 0 w 2573481"/>
              <a:gd name="connsiteY4" fmla="*/ 0 h 498764"/>
              <a:gd name="connsiteX0" fmla="*/ 0 w 2573481"/>
              <a:gd name="connsiteY0" fmla="*/ 0 h 498764"/>
              <a:gd name="connsiteX1" fmla="*/ 2261247 w 2573481"/>
              <a:gd name="connsiteY1" fmla="*/ 0 h 498764"/>
              <a:gd name="connsiteX2" fmla="*/ 2573481 w 2573481"/>
              <a:gd name="connsiteY2" fmla="*/ 498764 h 498764"/>
              <a:gd name="connsiteX3" fmla="*/ 0 w 2573481"/>
              <a:gd name="connsiteY3" fmla="*/ 498764 h 498764"/>
              <a:gd name="connsiteX4" fmla="*/ 0 w 2573481"/>
              <a:gd name="connsiteY4" fmla="*/ 0 h 4987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73481" h="498764">
                <a:moveTo>
                  <a:pt x="0" y="0"/>
                </a:moveTo>
                <a:lnTo>
                  <a:pt x="2261247" y="0"/>
                </a:lnTo>
                <a:lnTo>
                  <a:pt x="2573481" y="498764"/>
                </a:lnTo>
                <a:lnTo>
                  <a:pt x="0" y="498764"/>
                </a:lnTo>
                <a:lnTo>
                  <a:pt x="0" y="0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7" name="Title 36">
            <a:extLst>
              <a:ext uri="{FF2B5EF4-FFF2-40B4-BE49-F238E27FC236}">
                <a16:creationId xmlns:a16="http://schemas.microsoft.com/office/drawing/2014/main" id="{B37E947B-95B9-4418-B9A5-C35B5B1B4C6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244082"/>
            <a:ext cx="10515600" cy="1325563"/>
          </a:xfrm>
        </p:spPr>
        <p:txBody>
          <a:bodyPr/>
          <a:lstStyle/>
          <a:p>
            <a:r>
              <a:rPr lang="en-ID" b="1"/>
              <a:t>September – October 2020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738F33A7-CC2B-4B10-8973-A7BD08E8D101}"/>
              </a:ext>
            </a:extLst>
          </p:cNvPr>
          <p:cNvSpPr txBox="1"/>
          <p:nvPr/>
        </p:nvSpPr>
        <p:spPr>
          <a:xfrm>
            <a:off x="552450" y="5554217"/>
            <a:ext cx="110799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>
                <a:latin typeface="+mj-lt"/>
              </a:rPr>
              <a:t>Sep. 7</a:t>
            </a:r>
            <a:r>
              <a:rPr lang="en-US" sz="1200" b="1" baseline="30000">
                <a:latin typeface="+mj-lt"/>
              </a:rPr>
              <a:t>th	</a:t>
            </a:r>
            <a:endParaRPr lang="en-US" sz="1200" i="1" dirty="0">
              <a:latin typeface="+mj-lt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7A0F72DC-9DDC-48C3-89DE-1E680D0C6F9C}"/>
              </a:ext>
            </a:extLst>
          </p:cNvPr>
          <p:cNvSpPr txBox="1"/>
          <p:nvPr/>
        </p:nvSpPr>
        <p:spPr>
          <a:xfrm>
            <a:off x="1839622" y="5554217"/>
            <a:ext cx="307657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/>
              <a:t>Insert Your Event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F85032C4-2934-4953-9FD7-54F0794FBDA2}"/>
              </a:ext>
            </a:extLst>
          </p:cNvPr>
          <p:cNvSpPr txBox="1"/>
          <p:nvPr/>
        </p:nvSpPr>
        <p:spPr>
          <a:xfrm>
            <a:off x="838200" y="1782317"/>
            <a:ext cx="307657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b="1">
                <a:solidFill>
                  <a:schemeClr val="bg2"/>
                </a:solidFill>
              </a:rPr>
              <a:t>September</a:t>
            </a: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6D448B9-7A6B-47C4-8E02-3224D7A0C376}"/>
              </a:ext>
            </a:extLst>
          </p:cNvPr>
          <p:cNvSpPr txBox="1"/>
          <p:nvPr/>
        </p:nvSpPr>
        <p:spPr>
          <a:xfrm>
            <a:off x="6885301" y="1782317"/>
            <a:ext cx="307657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b="1">
                <a:solidFill>
                  <a:schemeClr val="bg2"/>
                </a:solidFill>
              </a:rPr>
              <a:t>October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A4EECF59-7909-4D54-A8D5-7079434BADAE}"/>
              </a:ext>
            </a:extLst>
          </p:cNvPr>
          <p:cNvSpPr txBox="1"/>
          <p:nvPr/>
        </p:nvSpPr>
        <p:spPr>
          <a:xfrm>
            <a:off x="552450" y="5831216"/>
            <a:ext cx="110799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>
                <a:latin typeface="+mj-lt"/>
              </a:rPr>
              <a:t>Sep. 23</a:t>
            </a:r>
            <a:r>
              <a:rPr lang="en-US" sz="1200" b="1" baseline="30000">
                <a:latin typeface="+mj-lt"/>
              </a:rPr>
              <a:t>th	</a:t>
            </a:r>
            <a:endParaRPr lang="en-US" sz="1200" i="1" dirty="0">
              <a:latin typeface="+mj-lt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C588CF5-D7A1-402B-9ACD-2291B6FD26CA}"/>
              </a:ext>
            </a:extLst>
          </p:cNvPr>
          <p:cNvSpPr txBox="1"/>
          <p:nvPr/>
        </p:nvSpPr>
        <p:spPr>
          <a:xfrm>
            <a:off x="1839622" y="5831216"/>
            <a:ext cx="307657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/>
              <a:t>Insert Your Event</a:t>
            </a: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30D03D08-2011-43A1-9988-5ACB4B76D964}"/>
              </a:ext>
            </a:extLst>
          </p:cNvPr>
          <p:cNvSpPr txBox="1"/>
          <p:nvPr/>
        </p:nvSpPr>
        <p:spPr>
          <a:xfrm>
            <a:off x="552450" y="6119656"/>
            <a:ext cx="110799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>
                <a:latin typeface="+mj-lt"/>
              </a:rPr>
              <a:t>Sep. 28</a:t>
            </a:r>
            <a:r>
              <a:rPr lang="en-US" sz="1200" b="1" baseline="30000">
                <a:latin typeface="+mj-lt"/>
              </a:rPr>
              <a:t>th	</a:t>
            </a:r>
            <a:endParaRPr lang="en-US" sz="1200" i="1" dirty="0">
              <a:latin typeface="+mj-lt"/>
            </a:endParaRP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0951A277-0A69-4336-8E49-88695ECD8F20}"/>
              </a:ext>
            </a:extLst>
          </p:cNvPr>
          <p:cNvSpPr txBox="1"/>
          <p:nvPr/>
        </p:nvSpPr>
        <p:spPr>
          <a:xfrm>
            <a:off x="1839622" y="6119656"/>
            <a:ext cx="307657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/>
              <a:t>Insert Your Event</a:t>
            </a: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90D54779-FAC2-45E0-B176-964BC7D79AD7}"/>
              </a:ext>
            </a:extLst>
          </p:cNvPr>
          <p:cNvSpPr txBox="1"/>
          <p:nvPr/>
        </p:nvSpPr>
        <p:spPr>
          <a:xfrm>
            <a:off x="6562087" y="5554217"/>
            <a:ext cx="110799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>
                <a:latin typeface="+mj-lt"/>
              </a:rPr>
              <a:t>Oct. 12</a:t>
            </a:r>
            <a:r>
              <a:rPr lang="en-US" sz="1200" b="1" baseline="30000">
                <a:latin typeface="+mj-lt"/>
              </a:rPr>
              <a:t>th	</a:t>
            </a:r>
            <a:endParaRPr lang="en-US" sz="1200" i="1" dirty="0">
              <a:latin typeface="+mj-lt"/>
            </a:endParaRP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CCEA3365-2854-4200-830C-AC3BA19F2FA6}"/>
              </a:ext>
            </a:extLst>
          </p:cNvPr>
          <p:cNvSpPr txBox="1"/>
          <p:nvPr/>
        </p:nvSpPr>
        <p:spPr>
          <a:xfrm>
            <a:off x="7849259" y="5554217"/>
            <a:ext cx="307657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/>
              <a:t>Insert Your Event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77F62AD7-D6B2-4F5D-8645-A780009D7DFB}"/>
              </a:ext>
            </a:extLst>
          </p:cNvPr>
          <p:cNvSpPr txBox="1"/>
          <p:nvPr/>
        </p:nvSpPr>
        <p:spPr>
          <a:xfrm>
            <a:off x="6562087" y="5831216"/>
            <a:ext cx="110799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>
                <a:latin typeface="+mj-lt"/>
              </a:rPr>
              <a:t>Oct. 20</a:t>
            </a:r>
            <a:r>
              <a:rPr lang="en-US" sz="1200" b="1" baseline="30000">
                <a:latin typeface="+mj-lt"/>
              </a:rPr>
              <a:t>th	</a:t>
            </a:r>
            <a:endParaRPr lang="en-US" sz="1200" i="1" dirty="0">
              <a:latin typeface="+mj-lt"/>
            </a:endParaRP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BBC9C1C0-2BB4-484E-B3D3-CC45354D9FC5}"/>
              </a:ext>
            </a:extLst>
          </p:cNvPr>
          <p:cNvSpPr txBox="1"/>
          <p:nvPr/>
        </p:nvSpPr>
        <p:spPr>
          <a:xfrm>
            <a:off x="7849259" y="5831216"/>
            <a:ext cx="307657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/>
              <a:t>Insert Your Event</a:t>
            </a:r>
          </a:p>
        </p:txBody>
      </p:sp>
    </p:spTree>
    <p:extLst>
      <p:ext uri="{BB962C8B-B14F-4D97-AF65-F5344CB8AC3E}">
        <p14:creationId xmlns:p14="http://schemas.microsoft.com/office/powerpoint/2010/main" val="400328223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7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" dur="75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75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75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" dur="75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75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75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75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75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4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75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" dur="75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75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1250"/>
                            </p:stCondLst>
                            <p:childTnLst>
                              <p:par>
                                <p:cTn id="3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1750"/>
                            </p:stCondLst>
                            <p:childTnLst>
                              <p:par>
                                <p:cTn id="49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75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2" dur="75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75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4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75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7" dur="75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75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9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75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2" dur="7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7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4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" dur="75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7" dur="7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7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9" fill="hold">
                            <p:stCondLst>
                              <p:cond delay="2500"/>
                            </p:stCondLst>
                            <p:childTnLst>
                              <p:par>
                                <p:cTn id="7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2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5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8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1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8" grpId="0" animBg="1"/>
      <p:bldP spid="39" grpId="0" animBg="1"/>
      <p:bldP spid="44" grpId="0" animBg="1"/>
      <p:bldP spid="38" grpId="0" animBg="1"/>
      <p:bldP spid="37" grpId="0"/>
      <p:bldP spid="20" grpId="0"/>
      <p:bldP spid="21" grpId="0"/>
      <p:bldP spid="22" grpId="0"/>
      <p:bldP spid="26" grpId="0"/>
      <p:bldP spid="27" grpId="0"/>
      <p:bldP spid="28" grpId="0"/>
      <p:bldP spid="29" grpId="0"/>
      <p:bldP spid="30" grpId="0"/>
      <p:bldP spid="31" grpId="0"/>
      <p:bldP spid="32" grpId="0"/>
      <p:bldP spid="33" grpId="0"/>
      <p:bldP spid="34" grpId="0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able 2">
            <a:extLst>
              <a:ext uri="{FF2B5EF4-FFF2-40B4-BE49-F238E27FC236}">
                <a16:creationId xmlns:a16="http://schemas.microsoft.com/office/drawing/2014/main" id="{17739484-DAA0-4C96-8616-2F73AA6DC5C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178027094"/>
              </p:ext>
            </p:extLst>
          </p:nvPr>
        </p:nvGraphicFramePr>
        <p:xfrm>
          <a:off x="6574971" y="2249642"/>
          <a:ext cx="5040000" cy="3276000"/>
        </p:xfrm>
        <a:graphic>
          <a:graphicData uri="http://schemas.openxmlformats.org/drawingml/2006/table">
            <a:tbl>
              <a:tblPr/>
              <a:tblGrid>
                <a:gridCol w="720000">
                  <a:extLst>
                    <a:ext uri="{9D8B030D-6E8A-4147-A177-3AD203B41FA5}">
                      <a16:colId xmlns:a16="http://schemas.microsoft.com/office/drawing/2014/main" val="1537979139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3027140387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1068192505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2176076920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2077767069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2588092852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2658803159"/>
                    </a:ext>
                  </a:extLst>
                </a:gridCol>
              </a:tblGrid>
              <a:tr h="468000">
                <a:tc>
                  <a:txBody>
                    <a:bodyPr/>
                    <a:lstStyle/>
                    <a:p>
                      <a:pPr algn="ctr"/>
                      <a:r>
                        <a:rPr lang="en-ID" b="1"/>
                        <a:t>Su</a:t>
                      </a:r>
                    </a:p>
                  </a:txBody>
                  <a:tcPr anchor="ctr">
                    <a:lnL w="12700" cmpd="sng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</a:lnT>
                    <a:lnB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/>
                        <a:t>Mo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</a:lnT>
                    <a:lnB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/>
                        <a:t>Tu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</a:lnT>
                    <a:lnB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/>
                        <a:t>We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</a:lnT>
                    <a:lnB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/>
                        <a:t>Th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</a:lnT>
                    <a:lnB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/>
                        <a:t>Fr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</a:lnT>
                    <a:lnB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/>
                        <a:t>Sa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</a:lnR>
                    <a:lnT w="12700" cmpd="sng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</a:lnT>
                    <a:lnB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9117837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</a:lnT>
                    <a:lnB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/>
                        <a:t>1</a:t>
                      </a:r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</a:t>
                      </a:r>
                    </a:p>
                  </a:txBody>
                  <a:tcPr anchor="ctr">
                    <a:lnL w="12700" cmpd="sng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3</a:t>
                      </a:r>
                    </a:p>
                  </a:txBody>
                  <a:tcPr anchor="ctr">
                    <a:lnL w="12700" cmpd="sng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4</a:t>
                      </a:r>
                    </a:p>
                  </a:txBody>
                  <a:tcPr anchor="ctr">
                    <a:lnL w="12700" cmpd="sng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5</a:t>
                      </a:r>
                    </a:p>
                  </a:txBody>
                  <a:tcPr anchor="ctr">
                    <a:lnL w="12700" cmpd="sng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</a:lnL>
                    <a:lnR w="12700" cmpd="sng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</a:lnR>
                    <a:lnT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81711952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6</a:t>
                      </a:r>
                    </a:p>
                  </a:txBody>
                  <a:tcPr anchor="ctr">
                    <a:lnL w="12700" cmpd="sng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</a:lnT>
                    <a:lnB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7</a:t>
                      </a:r>
                    </a:p>
                  </a:txBody>
                  <a:tcPr anchor="ctr">
                    <a:lnL w="12700" cmpd="sng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>
                          <a:solidFill>
                            <a:schemeClr val="bg2"/>
                          </a:solidFill>
                        </a:rPr>
                        <a:t>8</a:t>
                      </a:r>
                    </a:p>
                  </a:txBody>
                  <a:tcPr anchor="ctr">
                    <a:lnL w="12700" cmpd="sng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9</a:t>
                      </a:r>
                    </a:p>
                  </a:txBody>
                  <a:tcPr anchor="ctr">
                    <a:lnL w="12700" cmpd="sng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10</a:t>
                      </a:r>
                    </a:p>
                  </a:txBody>
                  <a:tcPr anchor="ctr">
                    <a:lnL w="12700" cmpd="sng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11</a:t>
                      </a:r>
                    </a:p>
                  </a:txBody>
                  <a:tcPr anchor="ctr">
                    <a:lnL w="12700" cmpd="sng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12</a:t>
                      </a:r>
                    </a:p>
                  </a:txBody>
                  <a:tcPr anchor="ctr">
                    <a:lnL w="12700" cmpd="sng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</a:lnL>
                    <a:lnR w="12700" cmpd="sng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</a:lnR>
                    <a:lnT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804537373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13</a:t>
                      </a:r>
                    </a:p>
                  </a:txBody>
                  <a:tcPr anchor="ctr">
                    <a:lnL w="12700" cmpd="sng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</a:lnT>
                    <a:lnB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14</a:t>
                      </a:r>
                    </a:p>
                  </a:txBody>
                  <a:tcPr anchor="ctr">
                    <a:lnL w="12700" cmpd="sng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15</a:t>
                      </a:r>
                    </a:p>
                  </a:txBody>
                  <a:tcPr anchor="ctr">
                    <a:lnL w="12700" cmpd="sng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16</a:t>
                      </a:r>
                    </a:p>
                  </a:txBody>
                  <a:tcPr anchor="ctr">
                    <a:lnL w="12700" cmpd="sng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17</a:t>
                      </a:r>
                    </a:p>
                  </a:txBody>
                  <a:tcPr anchor="ctr">
                    <a:lnL w="12700" cmpd="sng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18</a:t>
                      </a:r>
                    </a:p>
                  </a:txBody>
                  <a:tcPr anchor="ctr">
                    <a:lnL w="12700" cmpd="sng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19</a:t>
                      </a:r>
                    </a:p>
                  </a:txBody>
                  <a:tcPr anchor="ctr">
                    <a:lnL w="12700" cmpd="sng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</a:lnL>
                    <a:lnR w="12700" cmpd="sng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</a:lnR>
                    <a:lnT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8579284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20</a:t>
                      </a:r>
                    </a:p>
                  </a:txBody>
                  <a:tcPr anchor="ctr">
                    <a:lnL w="12700" cmpd="sng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</a:lnT>
                    <a:lnB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21</a:t>
                      </a:r>
                    </a:p>
                  </a:txBody>
                  <a:tcPr anchor="ctr">
                    <a:lnL w="12700" cmpd="sng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22</a:t>
                      </a:r>
                    </a:p>
                  </a:txBody>
                  <a:tcPr anchor="ctr">
                    <a:lnL w="12700" cmpd="sng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23</a:t>
                      </a:r>
                    </a:p>
                  </a:txBody>
                  <a:tcPr anchor="ctr">
                    <a:lnL w="12700" cmpd="sng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24</a:t>
                      </a:r>
                    </a:p>
                  </a:txBody>
                  <a:tcPr anchor="ctr">
                    <a:lnL w="12700" cmpd="sng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>
                          <a:solidFill>
                            <a:schemeClr val="bg2"/>
                          </a:solidFill>
                        </a:rPr>
                        <a:t>25</a:t>
                      </a:r>
                    </a:p>
                  </a:txBody>
                  <a:tcPr anchor="ctr">
                    <a:lnL w="12700" cmpd="sng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26</a:t>
                      </a:r>
                    </a:p>
                  </a:txBody>
                  <a:tcPr anchor="ctr">
                    <a:lnL w="12700" cmpd="sng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</a:lnL>
                    <a:lnR w="12700" cmpd="sng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</a:lnR>
                    <a:lnT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755581760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27</a:t>
                      </a:r>
                    </a:p>
                  </a:txBody>
                  <a:tcPr anchor="ctr">
                    <a:lnL w="12700" cmpd="sng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</a:lnT>
                    <a:lnB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28</a:t>
                      </a:r>
                    </a:p>
                  </a:txBody>
                  <a:tcPr anchor="ctr">
                    <a:lnL w="12700" cmpd="sng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29</a:t>
                      </a:r>
                    </a:p>
                  </a:txBody>
                  <a:tcPr anchor="ctr">
                    <a:lnL w="12700" cmpd="sng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30</a:t>
                      </a:r>
                    </a:p>
                  </a:txBody>
                  <a:tcPr anchor="ctr">
                    <a:lnL w="12700" cmpd="sng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/>
                        <a:t>31</a:t>
                      </a:r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</a:lnL>
                    <a:lnR w="12700" cmpd="sng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</a:lnR>
                    <a:lnT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88217964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</a:lnT>
                    <a:lnB w="12700" cmpd="sng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</a:lnL>
                    <a:lnR w="12700" cmpd="sng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</a:lnR>
                    <a:lnT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28931279"/>
                  </a:ext>
                </a:extLst>
              </a:tr>
            </a:tbl>
          </a:graphicData>
        </a:graphic>
      </p:graphicFrame>
      <p:graphicFrame>
        <p:nvGraphicFramePr>
          <p:cNvPr id="2" name="Table 1">
            <a:extLst>
              <a:ext uri="{FF2B5EF4-FFF2-40B4-BE49-F238E27FC236}">
                <a16:creationId xmlns:a16="http://schemas.microsoft.com/office/drawing/2014/main" id="{6B1279AE-D46B-40BC-89E3-2E40BCF15500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002598827"/>
              </p:ext>
            </p:extLst>
          </p:nvPr>
        </p:nvGraphicFramePr>
        <p:xfrm>
          <a:off x="537029" y="2249642"/>
          <a:ext cx="5040000" cy="3276000"/>
        </p:xfrm>
        <a:graphic>
          <a:graphicData uri="http://schemas.openxmlformats.org/drawingml/2006/table">
            <a:tbl>
              <a:tblPr/>
              <a:tblGrid>
                <a:gridCol w="720000">
                  <a:extLst>
                    <a:ext uri="{9D8B030D-6E8A-4147-A177-3AD203B41FA5}">
                      <a16:colId xmlns:a16="http://schemas.microsoft.com/office/drawing/2014/main" val="381752188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3439647857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2302822823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2038894201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1301084941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2582457121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1461017777"/>
                    </a:ext>
                  </a:extLst>
                </a:gridCol>
              </a:tblGrid>
              <a:tr h="468000">
                <a:tc>
                  <a:txBody>
                    <a:bodyPr/>
                    <a:lstStyle/>
                    <a:p>
                      <a:pPr algn="ctr"/>
                      <a:r>
                        <a:rPr lang="en-ID" b="1"/>
                        <a:t>Su</a:t>
                      </a:r>
                    </a:p>
                  </a:txBody>
                  <a:tcPr anchor="ctr">
                    <a:lnL w="12700" cmpd="sng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</a:lnT>
                    <a:lnB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/>
                        <a:t>Mo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</a:lnT>
                    <a:lnB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/>
                        <a:t>Tu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</a:lnT>
                    <a:lnB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/>
                        <a:t>We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</a:lnT>
                    <a:lnB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/>
                        <a:t>Th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</a:lnT>
                    <a:lnB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/>
                        <a:t>Fr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</a:lnT>
                    <a:lnB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/>
                        <a:t>Sa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</a:lnR>
                    <a:lnT w="12700" cmpd="sng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</a:lnT>
                    <a:lnB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640518046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pPr algn="ctr"/>
                      <a:r>
                        <a:rPr lang="en-US">
                          <a:solidFill>
                            <a:schemeClr val="tx1"/>
                          </a:solidFill>
                        </a:rPr>
                        <a:t>1</a:t>
                      </a:r>
                      <a:endParaRPr lang="en-ID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</a:lnT>
                    <a:lnB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</a:t>
                      </a:r>
                    </a:p>
                  </a:txBody>
                  <a:tcPr anchor="ctr">
                    <a:lnL w="12700" cmpd="sng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3</a:t>
                      </a:r>
                    </a:p>
                  </a:txBody>
                  <a:tcPr anchor="ctr">
                    <a:lnL w="12700" cmpd="sng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4</a:t>
                      </a:r>
                    </a:p>
                  </a:txBody>
                  <a:tcPr anchor="ctr">
                    <a:lnL w="12700" cmpd="sng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5</a:t>
                      </a:r>
                    </a:p>
                  </a:txBody>
                  <a:tcPr anchor="ctr">
                    <a:lnL w="12700" cmpd="sng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6</a:t>
                      </a:r>
                    </a:p>
                  </a:txBody>
                  <a:tcPr anchor="ctr">
                    <a:lnL w="12700" cmpd="sng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7</a:t>
                      </a:r>
                    </a:p>
                  </a:txBody>
                  <a:tcPr anchor="ctr">
                    <a:lnL w="12700" cmpd="sng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</a:lnL>
                    <a:lnR w="12700" cmpd="sng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</a:lnR>
                    <a:lnT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25098921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8</a:t>
                      </a:r>
                    </a:p>
                  </a:txBody>
                  <a:tcPr anchor="ctr">
                    <a:lnL w="12700" cmpd="sng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</a:lnT>
                    <a:lnB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9</a:t>
                      </a:r>
                    </a:p>
                  </a:txBody>
                  <a:tcPr anchor="ctr">
                    <a:lnL w="12700" cmpd="sng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10</a:t>
                      </a:r>
                    </a:p>
                  </a:txBody>
                  <a:tcPr anchor="ctr">
                    <a:lnL w="12700" cmpd="sng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>
                          <a:solidFill>
                            <a:schemeClr val="bg2"/>
                          </a:solidFill>
                        </a:rPr>
                        <a:t>11</a:t>
                      </a:r>
                    </a:p>
                  </a:txBody>
                  <a:tcPr anchor="ctr">
                    <a:lnL w="12700" cmpd="sng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12</a:t>
                      </a:r>
                    </a:p>
                  </a:txBody>
                  <a:tcPr anchor="ctr">
                    <a:lnL w="12700" cmpd="sng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13</a:t>
                      </a:r>
                    </a:p>
                  </a:txBody>
                  <a:tcPr anchor="ctr">
                    <a:lnL w="12700" cmpd="sng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14</a:t>
                      </a:r>
                    </a:p>
                  </a:txBody>
                  <a:tcPr anchor="ctr">
                    <a:lnL w="12700" cmpd="sng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</a:lnL>
                    <a:lnR w="12700" cmpd="sng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</a:lnR>
                    <a:lnT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907261741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15</a:t>
                      </a:r>
                    </a:p>
                  </a:txBody>
                  <a:tcPr anchor="ctr">
                    <a:lnL w="12700" cmpd="sng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</a:lnT>
                    <a:lnB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16</a:t>
                      </a:r>
                    </a:p>
                  </a:txBody>
                  <a:tcPr anchor="ctr">
                    <a:lnL w="12700" cmpd="sng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17</a:t>
                      </a:r>
                    </a:p>
                  </a:txBody>
                  <a:tcPr anchor="ctr">
                    <a:lnL w="12700" cmpd="sng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18</a:t>
                      </a:r>
                    </a:p>
                  </a:txBody>
                  <a:tcPr anchor="ctr">
                    <a:lnL w="12700" cmpd="sng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19</a:t>
                      </a:r>
                    </a:p>
                  </a:txBody>
                  <a:tcPr anchor="ctr">
                    <a:lnL w="12700" cmpd="sng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20</a:t>
                      </a:r>
                    </a:p>
                  </a:txBody>
                  <a:tcPr anchor="ctr">
                    <a:lnL w="12700" cmpd="sng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21</a:t>
                      </a:r>
                    </a:p>
                  </a:txBody>
                  <a:tcPr anchor="ctr">
                    <a:lnL w="12700" cmpd="sng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</a:lnL>
                    <a:lnR w="12700" cmpd="sng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</a:lnR>
                    <a:lnT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36816648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22</a:t>
                      </a:r>
                    </a:p>
                  </a:txBody>
                  <a:tcPr anchor="ctr">
                    <a:lnL w="12700" cmpd="sng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</a:lnT>
                    <a:lnB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23</a:t>
                      </a:r>
                    </a:p>
                  </a:txBody>
                  <a:tcPr anchor="ctr">
                    <a:lnL w="12700" cmpd="sng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24</a:t>
                      </a:r>
                    </a:p>
                  </a:txBody>
                  <a:tcPr anchor="ctr">
                    <a:lnL w="12700" cmpd="sng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25</a:t>
                      </a:r>
                    </a:p>
                  </a:txBody>
                  <a:tcPr anchor="ctr">
                    <a:lnL w="12700" cmpd="sng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>
                          <a:solidFill>
                            <a:schemeClr val="bg2"/>
                          </a:solidFill>
                        </a:rPr>
                        <a:t>26</a:t>
                      </a:r>
                    </a:p>
                  </a:txBody>
                  <a:tcPr anchor="ctr">
                    <a:lnL w="12700" cmpd="sng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27</a:t>
                      </a:r>
                    </a:p>
                  </a:txBody>
                  <a:tcPr anchor="ctr">
                    <a:lnL w="12700" cmpd="sng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>
                          <a:solidFill>
                            <a:schemeClr val="bg2"/>
                          </a:solidFill>
                        </a:rPr>
                        <a:t>28</a:t>
                      </a:r>
                    </a:p>
                  </a:txBody>
                  <a:tcPr anchor="ctr">
                    <a:lnL w="12700" cmpd="sng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</a:lnL>
                    <a:lnR w="12700" cmpd="sng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</a:lnR>
                    <a:lnT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91940534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29</a:t>
                      </a:r>
                    </a:p>
                  </a:txBody>
                  <a:tcPr anchor="ctr">
                    <a:lnL w="12700" cmpd="sng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</a:lnT>
                    <a:lnB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/>
                        <a:t>30</a:t>
                      </a:r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</a:lnL>
                    <a:lnR w="12700" cmpd="sng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</a:lnR>
                    <a:lnT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85736056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</a:lnT>
                    <a:lnB w="12700" cmpd="sng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</a:lnL>
                    <a:lnR w="12700" cmpd="sng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</a:lnR>
                    <a:lnT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439238581"/>
                  </a:ext>
                </a:extLst>
              </a:tr>
            </a:tbl>
          </a:graphicData>
        </a:graphic>
      </p:graphicFrame>
      <p:sp>
        <p:nvSpPr>
          <p:cNvPr id="48" name="Rectangle 9">
            <a:extLst>
              <a:ext uri="{FF2B5EF4-FFF2-40B4-BE49-F238E27FC236}">
                <a16:creationId xmlns:a16="http://schemas.microsoft.com/office/drawing/2014/main" id="{407EDBA8-8FE9-4C88-A0C7-0459C6B17E43}"/>
              </a:ext>
            </a:extLst>
          </p:cNvPr>
          <p:cNvSpPr/>
          <p:nvPr/>
        </p:nvSpPr>
        <p:spPr>
          <a:xfrm>
            <a:off x="9035652" y="1991676"/>
            <a:ext cx="2587439" cy="262729"/>
          </a:xfrm>
          <a:prstGeom prst="rect">
            <a:avLst/>
          </a:prstGeom>
          <a:solidFill>
            <a:schemeClr val="accent6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9" name="Rectangle 9">
            <a:extLst>
              <a:ext uri="{FF2B5EF4-FFF2-40B4-BE49-F238E27FC236}">
                <a16:creationId xmlns:a16="http://schemas.microsoft.com/office/drawing/2014/main" id="{38C05F5A-060F-4A61-A17D-B65A81ABACE0}"/>
              </a:ext>
            </a:extLst>
          </p:cNvPr>
          <p:cNvSpPr/>
          <p:nvPr/>
        </p:nvSpPr>
        <p:spPr>
          <a:xfrm>
            <a:off x="3183731" y="1986913"/>
            <a:ext cx="2402369" cy="262729"/>
          </a:xfrm>
          <a:prstGeom prst="rect">
            <a:avLst/>
          </a:prstGeom>
          <a:solidFill>
            <a:schemeClr val="accent5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4" name="Rectangle 9">
            <a:extLst>
              <a:ext uri="{FF2B5EF4-FFF2-40B4-BE49-F238E27FC236}">
                <a16:creationId xmlns:a16="http://schemas.microsoft.com/office/drawing/2014/main" id="{E8319AA8-8E0B-4500-B83B-832ABA8ED654}"/>
              </a:ext>
            </a:extLst>
          </p:cNvPr>
          <p:cNvSpPr/>
          <p:nvPr/>
        </p:nvSpPr>
        <p:spPr>
          <a:xfrm>
            <a:off x="6568437" y="1750878"/>
            <a:ext cx="2838019" cy="498764"/>
          </a:xfrm>
          <a:custGeom>
            <a:avLst/>
            <a:gdLst>
              <a:gd name="connsiteX0" fmla="*/ 0 w 2573481"/>
              <a:gd name="connsiteY0" fmla="*/ 0 h 498764"/>
              <a:gd name="connsiteX1" fmla="*/ 2573481 w 2573481"/>
              <a:gd name="connsiteY1" fmla="*/ 0 h 498764"/>
              <a:gd name="connsiteX2" fmla="*/ 2573481 w 2573481"/>
              <a:gd name="connsiteY2" fmla="*/ 498764 h 498764"/>
              <a:gd name="connsiteX3" fmla="*/ 0 w 2573481"/>
              <a:gd name="connsiteY3" fmla="*/ 498764 h 498764"/>
              <a:gd name="connsiteX4" fmla="*/ 0 w 2573481"/>
              <a:gd name="connsiteY4" fmla="*/ 0 h 498764"/>
              <a:gd name="connsiteX0" fmla="*/ 0 w 2573481"/>
              <a:gd name="connsiteY0" fmla="*/ 0 h 498764"/>
              <a:gd name="connsiteX1" fmla="*/ 2261247 w 2573481"/>
              <a:gd name="connsiteY1" fmla="*/ 0 h 498764"/>
              <a:gd name="connsiteX2" fmla="*/ 2573481 w 2573481"/>
              <a:gd name="connsiteY2" fmla="*/ 498764 h 498764"/>
              <a:gd name="connsiteX3" fmla="*/ 0 w 2573481"/>
              <a:gd name="connsiteY3" fmla="*/ 498764 h 498764"/>
              <a:gd name="connsiteX4" fmla="*/ 0 w 2573481"/>
              <a:gd name="connsiteY4" fmla="*/ 0 h 4987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73481" h="498764">
                <a:moveTo>
                  <a:pt x="0" y="0"/>
                </a:moveTo>
                <a:lnTo>
                  <a:pt x="2261247" y="0"/>
                </a:lnTo>
                <a:lnTo>
                  <a:pt x="2573481" y="498764"/>
                </a:lnTo>
                <a:lnTo>
                  <a:pt x="0" y="498764"/>
                </a:lnTo>
                <a:lnTo>
                  <a:pt x="0" y="0"/>
                </a:lnTo>
                <a:close/>
              </a:path>
            </a:pathLst>
          </a:custGeom>
          <a:solidFill>
            <a:schemeClr val="accent6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8" name="Rectangle 9">
            <a:extLst>
              <a:ext uri="{FF2B5EF4-FFF2-40B4-BE49-F238E27FC236}">
                <a16:creationId xmlns:a16="http://schemas.microsoft.com/office/drawing/2014/main" id="{8D463C1C-6C1A-4137-AB91-FD206E0DCDDE}"/>
              </a:ext>
            </a:extLst>
          </p:cNvPr>
          <p:cNvSpPr/>
          <p:nvPr/>
        </p:nvSpPr>
        <p:spPr>
          <a:xfrm>
            <a:off x="531902" y="1750878"/>
            <a:ext cx="2838019" cy="498764"/>
          </a:xfrm>
          <a:custGeom>
            <a:avLst/>
            <a:gdLst>
              <a:gd name="connsiteX0" fmla="*/ 0 w 2573481"/>
              <a:gd name="connsiteY0" fmla="*/ 0 h 498764"/>
              <a:gd name="connsiteX1" fmla="*/ 2573481 w 2573481"/>
              <a:gd name="connsiteY1" fmla="*/ 0 h 498764"/>
              <a:gd name="connsiteX2" fmla="*/ 2573481 w 2573481"/>
              <a:gd name="connsiteY2" fmla="*/ 498764 h 498764"/>
              <a:gd name="connsiteX3" fmla="*/ 0 w 2573481"/>
              <a:gd name="connsiteY3" fmla="*/ 498764 h 498764"/>
              <a:gd name="connsiteX4" fmla="*/ 0 w 2573481"/>
              <a:gd name="connsiteY4" fmla="*/ 0 h 498764"/>
              <a:gd name="connsiteX0" fmla="*/ 0 w 2573481"/>
              <a:gd name="connsiteY0" fmla="*/ 0 h 498764"/>
              <a:gd name="connsiteX1" fmla="*/ 2261247 w 2573481"/>
              <a:gd name="connsiteY1" fmla="*/ 0 h 498764"/>
              <a:gd name="connsiteX2" fmla="*/ 2573481 w 2573481"/>
              <a:gd name="connsiteY2" fmla="*/ 498764 h 498764"/>
              <a:gd name="connsiteX3" fmla="*/ 0 w 2573481"/>
              <a:gd name="connsiteY3" fmla="*/ 498764 h 498764"/>
              <a:gd name="connsiteX4" fmla="*/ 0 w 2573481"/>
              <a:gd name="connsiteY4" fmla="*/ 0 h 4987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73481" h="498764">
                <a:moveTo>
                  <a:pt x="0" y="0"/>
                </a:moveTo>
                <a:lnTo>
                  <a:pt x="2261247" y="0"/>
                </a:lnTo>
                <a:lnTo>
                  <a:pt x="2573481" y="498764"/>
                </a:lnTo>
                <a:lnTo>
                  <a:pt x="0" y="498764"/>
                </a:lnTo>
                <a:lnTo>
                  <a:pt x="0" y="0"/>
                </a:ln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7" name="Title 36">
            <a:extLst>
              <a:ext uri="{FF2B5EF4-FFF2-40B4-BE49-F238E27FC236}">
                <a16:creationId xmlns:a16="http://schemas.microsoft.com/office/drawing/2014/main" id="{B37E947B-95B9-4418-B9A5-C35B5B1B4C6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ID" b="1"/>
              <a:t>November – December 2020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738F33A7-CC2B-4B10-8973-A7BD08E8D101}"/>
              </a:ext>
            </a:extLst>
          </p:cNvPr>
          <p:cNvSpPr txBox="1"/>
          <p:nvPr/>
        </p:nvSpPr>
        <p:spPr>
          <a:xfrm>
            <a:off x="552450" y="5554217"/>
            <a:ext cx="110799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>
                <a:latin typeface="+mj-lt"/>
              </a:rPr>
              <a:t>Nov. 11</a:t>
            </a:r>
            <a:r>
              <a:rPr lang="en-US" sz="1200" b="1" baseline="30000">
                <a:latin typeface="+mj-lt"/>
              </a:rPr>
              <a:t>th	</a:t>
            </a:r>
            <a:endParaRPr lang="en-US" sz="1200" i="1" dirty="0">
              <a:latin typeface="+mj-lt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7A0F72DC-9DDC-48C3-89DE-1E680D0C6F9C}"/>
              </a:ext>
            </a:extLst>
          </p:cNvPr>
          <p:cNvSpPr txBox="1"/>
          <p:nvPr/>
        </p:nvSpPr>
        <p:spPr>
          <a:xfrm>
            <a:off x="1839622" y="5554217"/>
            <a:ext cx="307657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/>
              <a:t>Insert Your Event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F85032C4-2934-4953-9FD7-54F0794FBDA2}"/>
              </a:ext>
            </a:extLst>
          </p:cNvPr>
          <p:cNvSpPr txBox="1"/>
          <p:nvPr/>
        </p:nvSpPr>
        <p:spPr>
          <a:xfrm>
            <a:off x="838200" y="1782317"/>
            <a:ext cx="307657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b="1">
                <a:solidFill>
                  <a:schemeClr val="bg2"/>
                </a:solidFill>
              </a:rPr>
              <a:t>November</a:t>
            </a: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6D448B9-7A6B-47C4-8E02-3224D7A0C376}"/>
              </a:ext>
            </a:extLst>
          </p:cNvPr>
          <p:cNvSpPr txBox="1"/>
          <p:nvPr/>
        </p:nvSpPr>
        <p:spPr>
          <a:xfrm>
            <a:off x="6885301" y="1782317"/>
            <a:ext cx="307657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b="1">
                <a:solidFill>
                  <a:schemeClr val="bg2"/>
                </a:solidFill>
              </a:rPr>
              <a:t>December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A4EECF59-7909-4D54-A8D5-7079434BADAE}"/>
              </a:ext>
            </a:extLst>
          </p:cNvPr>
          <p:cNvSpPr txBox="1"/>
          <p:nvPr/>
        </p:nvSpPr>
        <p:spPr>
          <a:xfrm>
            <a:off x="552450" y="5831216"/>
            <a:ext cx="110799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>
                <a:latin typeface="+mj-lt"/>
              </a:rPr>
              <a:t>Nov. 26</a:t>
            </a:r>
            <a:r>
              <a:rPr lang="en-US" sz="1200" b="1" baseline="30000">
                <a:latin typeface="+mj-lt"/>
              </a:rPr>
              <a:t>th	</a:t>
            </a:r>
            <a:endParaRPr lang="en-US" sz="1200" i="1" dirty="0">
              <a:latin typeface="+mj-lt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C588CF5-D7A1-402B-9ACD-2291B6FD26CA}"/>
              </a:ext>
            </a:extLst>
          </p:cNvPr>
          <p:cNvSpPr txBox="1"/>
          <p:nvPr/>
        </p:nvSpPr>
        <p:spPr>
          <a:xfrm>
            <a:off x="1839622" y="5831216"/>
            <a:ext cx="307657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/>
              <a:t>Insert Your Event</a:t>
            </a: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30D03D08-2011-43A1-9988-5ACB4B76D964}"/>
              </a:ext>
            </a:extLst>
          </p:cNvPr>
          <p:cNvSpPr txBox="1"/>
          <p:nvPr/>
        </p:nvSpPr>
        <p:spPr>
          <a:xfrm>
            <a:off x="552450" y="6119656"/>
            <a:ext cx="110799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>
                <a:latin typeface="+mj-lt"/>
              </a:rPr>
              <a:t>Nov. 28</a:t>
            </a:r>
            <a:r>
              <a:rPr lang="en-US" sz="1200" b="1" baseline="30000">
                <a:latin typeface="+mj-lt"/>
              </a:rPr>
              <a:t>th	</a:t>
            </a:r>
            <a:endParaRPr lang="en-US" sz="1200" i="1" dirty="0">
              <a:latin typeface="+mj-lt"/>
            </a:endParaRP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0951A277-0A69-4336-8E49-88695ECD8F20}"/>
              </a:ext>
            </a:extLst>
          </p:cNvPr>
          <p:cNvSpPr txBox="1"/>
          <p:nvPr/>
        </p:nvSpPr>
        <p:spPr>
          <a:xfrm>
            <a:off x="1839622" y="6119656"/>
            <a:ext cx="307657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/>
              <a:t>Insert Your Event</a:t>
            </a: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90D54779-FAC2-45E0-B176-964BC7D79AD7}"/>
              </a:ext>
            </a:extLst>
          </p:cNvPr>
          <p:cNvSpPr txBox="1"/>
          <p:nvPr/>
        </p:nvSpPr>
        <p:spPr>
          <a:xfrm>
            <a:off x="6562087" y="5554217"/>
            <a:ext cx="110799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>
                <a:latin typeface="+mj-lt"/>
              </a:rPr>
              <a:t>Dec. 8</a:t>
            </a:r>
            <a:r>
              <a:rPr lang="en-US" sz="1200" b="1" baseline="30000">
                <a:latin typeface="+mj-lt"/>
              </a:rPr>
              <a:t>th	</a:t>
            </a:r>
            <a:endParaRPr lang="en-US" sz="1200" i="1" dirty="0">
              <a:latin typeface="+mj-lt"/>
            </a:endParaRP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CCEA3365-2854-4200-830C-AC3BA19F2FA6}"/>
              </a:ext>
            </a:extLst>
          </p:cNvPr>
          <p:cNvSpPr txBox="1"/>
          <p:nvPr/>
        </p:nvSpPr>
        <p:spPr>
          <a:xfrm>
            <a:off x="7849259" y="5554217"/>
            <a:ext cx="307657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/>
              <a:t>Insert Your Event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77F62AD7-D6B2-4F5D-8645-A780009D7DFB}"/>
              </a:ext>
            </a:extLst>
          </p:cNvPr>
          <p:cNvSpPr txBox="1"/>
          <p:nvPr/>
        </p:nvSpPr>
        <p:spPr>
          <a:xfrm>
            <a:off x="6562087" y="5831216"/>
            <a:ext cx="110799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>
                <a:latin typeface="+mj-lt"/>
              </a:rPr>
              <a:t>Dec. 25</a:t>
            </a:r>
            <a:r>
              <a:rPr lang="en-US" sz="1200" b="1" baseline="30000">
                <a:latin typeface="+mj-lt"/>
              </a:rPr>
              <a:t>th	</a:t>
            </a:r>
            <a:endParaRPr lang="en-US" sz="1200" i="1" dirty="0">
              <a:latin typeface="+mj-lt"/>
            </a:endParaRP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BBC9C1C0-2BB4-484E-B3D3-CC45354D9FC5}"/>
              </a:ext>
            </a:extLst>
          </p:cNvPr>
          <p:cNvSpPr txBox="1"/>
          <p:nvPr/>
        </p:nvSpPr>
        <p:spPr>
          <a:xfrm>
            <a:off x="7849259" y="5831216"/>
            <a:ext cx="307657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/>
              <a:t>Insert Your Event</a:t>
            </a:r>
          </a:p>
        </p:txBody>
      </p:sp>
    </p:spTree>
    <p:extLst>
      <p:ext uri="{BB962C8B-B14F-4D97-AF65-F5344CB8AC3E}">
        <p14:creationId xmlns:p14="http://schemas.microsoft.com/office/powerpoint/2010/main" val="27995276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7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" dur="75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75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75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" dur="75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75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75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75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75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4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75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" dur="75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75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1250"/>
                            </p:stCondLst>
                            <p:childTnLst>
                              <p:par>
                                <p:cTn id="3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1750"/>
                            </p:stCondLst>
                            <p:childTnLst>
                              <p:par>
                                <p:cTn id="49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75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2" dur="75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75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4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75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7" dur="75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75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9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75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2" dur="7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7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4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" dur="75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7" dur="7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7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8" grpId="0" animBg="1"/>
      <p:bldP spid="39" grpId="0" animBg="1"/>
      <p:bldP spid="44" grpId="0" animBg="1"/>
      <p:bldP spid="38" grpId="0" animBg="1"/>
      <p:bldP spid="37" grpId="0"/>
      <p:bldP spid="20" grpId="0"/>
      <p:bldP spid="21" grpId="0"/>
      <p:bldP spid="22" grpId="0"/>
      <p:bldP spid="26" grpId="0"/>
      <p:bldP spid="27" grpId="0"/>
      <p:bldP spid="28" grpId="0"/>
      <p:bldP spid="29" grpId="0"/>
      <p:bldP spid="30" grpId="0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4" name="TextBox 313">
            <a:extLst>
              <a:ext uri="{FF2B5EF4-FFF2-40B4-BE49-F238E27FC236}">
                <a16:creationId xmlns:a16="http://schemas.microsoft.com/office/drawing/2014/main" id="{6658376D-2D73-430D-8BB6-04A8DE28CEFB}"/>
              </a:ext>
            </a:extLst>
          </p:cNvPr>
          <p:cNvSpPr txBox="1"/>
          <p:nvPr/>
        </p:nvSpPr>
        <p:spPr>
          <a:xfrm>
            <a:off x="8544254" y="1859263"/>
            <a:ext cx="2514374" cy="60984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sz="1200" dirty="0"/>
              <a:t>A wonderful serenity has taken possession of my entire soul</a:t>
            </a:r>
            <a:r>
              <a:rPr lang="en-US" sz="1200"/>
              <a:t>, like</a:t>
            </a:r>
            <a:endParaRPr lang="en-US" sz="1200" dirty="0"/>
          </a:p>
        </p:txBody>
      </p:sp>
      <p:sp>
        <p:nvSpPr>
          <p:cNvPr id="319" name="TextBox 318">
            <a:extLst>
              <a:ext uri="{FF2B5EF4-FFF2-40B4-BE49-F238E27FC236}">
                <a16:creationId xmlns:a16="http://schemas.microsoft.com/office/drawing/2014/main" id="{2C2693F5-DCC1-4379-B98C-2D6C7F73884C}"/>
              </a:ext>
            </a:extLst>
          </p:cNvPr>
          <p:cNvSpPr txBox="1"/>
          <p:nvPr/>
        </p:nvSpPr>
        <p:spPr>
          <a:xfrm>
            <a:off x="8544254" y="1562501"/>
            <a:ext cx="3050846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b="1">
                <a:solidFill>
                  <a:schemeClr val="accent3"/>
                </a:solidFill>
                <a:latin typeface="+mj-lt"/>
              </a:rPr>
              <a:t>01 January - Event Name</a:t>
            </a:r>
          </a:p>
        </p:txBody>
      </p:sp>
      <p:sp>
        <p:nvSpPr>
          <p:cNvPr id="325" name="TextBox 324">
            <a:extLst>
              <a:ext uri="{FF2B5EF4-FFF2-40B4-BE49-F238E27FC236}">
                <a16:creationId xmlns:a16="http://schemas.microsoft.com/office/drawing/2014/main" id="{7DA414A0-9816-420F-9393-993FCD311826}"/>
              </a:ext>
            </a:extLst>
          </p:cNvPr>
          <p:cNvSpPr txBox="1"/>
          <p:nvPr/>
        </p:nvSpPr>
        <p:spPr>
          <a:xfrm>
            <a:off x="8544254" y="3069578"/>
            <a:ext cx="2514374" cy="60984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sz="1200" dirty="0"/>
              <a:t>A wonderful serenity has taken possession of my entire soul</a:t>
            </a:r>
            <a:r>
              <a:rPr lang="en-US" sz="1200"/>
              <a:t>, like</a:t>
            </a:r>
            <a:endParaRPr lang="en-US" sz="1200" dirty="0"/>
          </a:p>
        </p:txBody>
      </p:sp>
      <p:sp>
        <p:nvSpPr>
          <p:cNvPr id="326" name="TextBox 325">
            <a:extLst>
              <a:ext uri="{FF2B5EF4-FFF2-40B4-BE49-F238E27FC236}">
                <a16:creationId xmlns:a16="http://schemas.microsoft.com/office/drawing/2014/main" id="{FBF5BF14-E411-4064-BD5A-2F744B58DE39}"/>
              </a:ext>
            </a:extLst>
          </p:cNvPr>
          <p:cNvSpPr txBox="1"/>
          <p:nvPr/>
        </p:nvSpPr>
        <p:spPr>
          <a:xfrm>
            <a:off x="8544254" y="2781794"/>
            <a:ext cx="3050846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b="1">
                <a:solidFill>
                  <a:schemeClr val="accent1"/>
                </a:solidFill>
                <a:latin typeface="+mj-lt"/>
              </a:rPr>
              <a:t>20 January – Event Name</a:t>
            </a:r>
          </a:p>
        </p:txBody>
      </p:sp>
      <p:sp>
        <p:nvSpPr>
          <p:cNvPr id="327" name="TextBox 326">
            <a:extLst>
              <a:ext uri="{FF2B5EF4-FFF2-40B4-BE49-F238E27FC236}">
                <a16:creationId xmlns:a16="http://schemas.microsoft.com/office/drawing/2014/main" id="{FA4DA67A-7BD2-465C-9735-E22873EBE3F7}"/>
              </a:ext>
            </a:extLst>
          </p:cNvPr>
          <p:cNvSpPr txBox="1"/>
          <p:nvPr/>
        </p:nvSpPr>
        <p:spPr>
          <a:xfrm>
            <a:off x="8544254" y="4276837"/>
            <a:ext cx="2514374" cy="60984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sz="1200" dirty="0"/>
              <a:t>A wonderful serenity has taken possession of my entire soul</a:t>
            </a:r>
            <a:r>
              <a:rPr lang="en-US" sz="1200"/>
              <a:t>, like</a:t>
            </a:r>
            <a:endParaRPr lang="en-US" sz="1200" dirty="0"/>
          </a:p>
        </p:txBody>
      </p:sp>
      <p:sp>
        <p:nvSpPr>
          <p:cNvPr id="328" name="TextBox 327">
            <a:extLst>
              <a:ext uri="{FF2B5EF4-FFF2-40B4-BE49-F238E27FC236}">
                <a16:creationId xmlns:a16="http://schemas.microsoft.com/office/drawing/2014/main" id="{5D1686E2-0B5F-4715-A615-28813173CBF3}"/>
              </a:ext>
            </a:extLst>
          </p:cNvPr>
          <p:cNvSpPr txBox="1"/>
          <p:nvPr/>
        </p:nvSpPr>
        <p:spPr>
          <a:xfrm>
            <a:off x="8544254" y="3980075"/>
            <a:ext cx="3050846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defRPr/>
            </a:pPr>
            <a:r>
              <a:rPr lang="en-US" sz="1600" b="1">
                <a:solidFill>
                  <a:schemeClr val="accent3"/>
                </a:solidFill>
                <a:latin typeface="+mj-lt"/>
              </a:rPr>
              <a:t>21/25 January – Event Name</a:t>
            </a:r>
          </a:p>
        </p:txBody>
      </p:sp>
      <p:sp>
        <p:nvSpPr>
          <p:cNvPr id="329" name="TextBox 328">
            <a:extLst>
              <a:ext uri="{FF2B5EF4-FFF2-40B4-BE49-F238E27FC236}">
                <a16:creationId xmlns:a16="http://schemas.microsoft.com/office/drawing/2014/main" id="{1A49D2C9-0E68-488C-A3E9-256233EE4693}"/>
              </a:ext>
            </a:extLst>
          </p:cNvPr>
          <p:cNvSpPr txBox="1"/>
          <p:nvPr/>
        </p:nvSpPr>
        <p:spPr>
          <a:xfrm>
            <a:off x="8544254" y="5487152"/>
            <a:ext cx="2514374" cy="60984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sz="1200" dirty="0"/>
              <a:t>A wonderful serenity has taken possession of my entire soul</a:t>
            </a:r>
            <a:r>
              <a:rPr lang="en-US" sz="1200"/>
              <a:t>, like</a:t>
            </a:r>
            <a:endParaRPr lang="en-US" sz="1200" dirty="0"/>
          </a:p>
        </p:txBody>
      </p:sp>
      <p:sp>
        <p:nvSpPr>
          <p:cNvPr id="330" name="TextBox 329">
            <a:extLst>
              <a:ext uri="{FF2B5EF4-FFF2-40B4-BE49-F238E27FC236}">
                <a16:creationId xmlns:a16="http://schemas.microsoft.com/office/drawing/2014/main" id="{61C21C17-DFED-4B3F-AEA2-D6AA4328F519}"/>
              </a:ext>
            </a:extLst>
          </p:cNvPr>
          <p:cNvSpPr txBox="1"/>
          <p:nvPr/>
        </p:nvSpPr>
        <p:spPr>
          <a:xfrm>
            <a:off x="8544254" y="5190390"/>
            <a:ext cx="3050846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b="1">
                <a:solidFill>
                  <a:schemeClr val="accent1"/>
                </a:solidFill>
                <a:latin typeface="+mj-lt"/>
              </a:rPr>
              <a:t>30 January – Event Name</a:t>
            </a:r>
          </a:p>
        </p:txBody>
      </p:sp>
      <p:sp>
        <p:nvSpPr>
          <p:cNvPr id="5" name="Oval 4">
            <a:extLst>
              <a:ext uri="{FF2B5EF4-FFF2-40B4-BE49-F238E27FC236}">
                <a16:creationId xmlns:a16="http://schemas.microsoft.com/office/drawing/2014/main" id="{BFE63646-9106-4C6D-BB00-DBC8CFAF7061}"/>
              </a:ext>
            </a:extLst>
          </p:cNvPr>
          <p:cNvSpPr/>
          <p:nvPr/>
        </p:nvSpPr>
        <p:spPr>
          <a:xfrm>
            <a:off x="8064500" y="1719065"/>
            <a:ext cx="203226" cy="203226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sp>
        <p:nvSpPr>
          <p:cNvPr id="331" name="Oval 330">
            <a:extLst>
              <a:ext uri="{FF2B5EF4-FFF2-40B4-BE49-F238E27FC236}">
                <a16:creationId xmlns:a16="http://schemas.microsoft.com/office/drawing/2014/main" id="{168B8A67-9EB6-4615-B403-4287F6C1C6F2}"/>
              </a:ext>
            </a:extLst>
          </p:cNvPr>
          <p:cNvSpPr/>
          <p:nvPr/>
        </p:nvSpPr>
        <p:spPr>
          <a:xfrm>
            <a:off x="8064500" y="2938358"/>
            <a:ext cx="203226" cy="203226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sp>
        <p:nvSpPr>
          <p:cNvPr id="6" name="Title 5">
            <a:extLst>
              <a:ext uri="{FF2B5EF4-FFF2-40B4-BE49-F238E27FC236}">
                <a16:creationId xmlns:a16="http://schemas.microsoft.com/office/drawing/2014/main" id="{F99FF01A-33D0-46DC-90B3-61265066073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236938"/>
            <a:ext cx="10515600" cy="1325563"/>
          </a:xfrm>
        </p:spPr>
        <p:txBody>
          <a:bodyPr/>
          <a:lstStyle/>
          <a:p>
            <a:r>
              <a:rPr lang="en-ID" b="1"/>
              <a:t>JANUARY EVENTS</a:t>
            </a:r>
          </a:p>
        </p:txBody>
      </p:sp>
      <p:sp>
        <p:nvSpPr>
          <p:cNvPr id="354" name="Oval 353">
            <a:extLst>
              <a:ext uri="{FF2B5EF4-FFF2-40B4-BE49-F238E27FC236}">
                <a16:creationId xmlns:a16="http://schemas.microsoft.com/office/drawing/2014/main" id="{929915EB-2CD4-44A1-A30D-7D636FCEC251}"/>
              </a:ext>
            </a:extLst>
          </p:cNvPr>
          <p:cNvSpPr/>
          <p:nvPr/>
        </p:nvSpPr>
        <p:spPr>
          <a:xfrm>
            <a:off x="8064500" y="4136639"/>
            <a:ext cx="203226" cy="203226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sp>
        <p:nvSpPr>
          <p:cNvPr id="355" name="Oval 354">
            <a:extLst>
              <a:ext uri="{FF2B5EF4-FFF2-40B4-BE49-F238E27FC236}">
                <a16:creationId xmlns:a16="http://schemas.microsoft.com/office/drawing/2014/main" id="{4B0003EA-8DB6-4F51-9A5B-D915B3408F8C}"/>
              </a:ext>
            </a:extLst>
          </p:cNvPr>
          <p:cNvSpPr/>
          <p:nvPr/>
        </p:nvSpPr>
        <p:spPr>
          <a:xfrm>
            <a:off x="8064500" y="5346954"/>
            <a:ext cx="203226" cy="203226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grpSp>
        <p:nvGrpSpPr>
          <p:cNvPr id="19" name="Group 18">
            <a:extLst>
              <a:ext uri="{FF2B5EF4-FFF2-40B4-BE49-F238E27FC236}">
                <a16:creationId xmlns:a16="http://schemas.microsoft.com/office/drawing/2014/main" id="{9A7C2CCD-348C-4B9B-95E9-7AB0AE09C219}"/>
              </a:ext>
            </a:extLst>
          </p:cNvPr>
          <p:cNvGrpSpPr/>
          <p:nvPr/>
        </p:nvGrpSpPr>
        <p:grpSpPr>
          <a:xfrm>
            <a:off x="205579" y="1470571"/>
            <a:ext cx="7059413" cy="4777439"/>
            <a:chOff x="205579" y="1470571"/>
            <a:chExt cx="7059413" cy="4777439"/>
          </a:xfrm>
        </p:grpSpPr>
        <p:grpSp>
          <p:nvGrpSpPr>
            <p:cNvPr id="11" name="Group 10">
              <a:extLst>
                <a:ext uri="{FF2B5EF4-FFF2-40B4-BE49-F238E27FC236}">
                  <a16:creationId xmlns:a16="http://schemas.microsoft.com/office/drawing/2014/main" id="{03D4A0F8-7F81-41CA-A2CF-E828AA41E310}"/>
                </a:ext>
              </a:extLst>
            </p:cNvPr>
            <p:cNvGrpSpPr/>
            <p:nvPr/>
          </p:nvGrpSpPr>
          <p:grpSpPr>
            <a:xfrm>
              <a:off x="253683" y="1475976"/>
              <a:ext cx="6891860" cy="4701769"/>
              <a:chOff x="253683" y="1475976"/>
              <a:chExt cx="6891860" cy="4701769"/>
            </a:xfrm>
          </p:grpSpPr>
          <p:grpSp>
            <p:nvGrpSpPr>
              <p:cNvPr id="7" name="Group 6">
                <a:extLst>
                  <a:ext uri="{FF2B5EF4-FFF2-40B4-BE49-F238E27FC236}">
                    <a16:creationId xmlns:a16="http://schemas.microsoft.com/office/drawing/2014/main" id="{FE56E34B-F16B-4B19-9888-B585A6182069}"/>
                  </a:ext>
                </a:extLst>
              </p:cNvPr>
              <p:cNvGrpSpPr/>
              <p:nvPr/>
            </p:nvGrpSpPr>
            <p:grpSpPr>
              <a:xfrm>
                <a:off x="253683" y="1475976"/>
                <a:ext cx="6891860" cy="4701769"/>
                <a:chOff x="253683" y="1475976"/>
                <a:chExt cx="6891860" cy="4701769"/>
              </a:xfrm>
            </p:grpSpPr>
            <p:sp>
              <p:nvSpPr>
                <p:cNvPr id="1647" name="Freeform 405">
                  <a:extLst>
                    <a:ext uri="{FF2B5EF4-FFF2-40B4-BE49-F238E27FC236}">
                      <a16:creationId xmlns:a16="http://schemas.microsoft.com/office/drawing/2014/main" id="{8BF16609-3092-4CF7-95F1-E9DCD4B4C6E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3683" y="1475976"/>
                  <a:ext cx="6612964" cy="4598535"/>
                </a:xfrm>
                <a:custGeom>
                  <a:avLst/>
                  <a:gdLst>
                    <a:gd name="T0" fmla="*/ 5632 w 6472"/>
                    <a:gd name="T1" fmla="*/ 4499 h 4499"/>
                    <a:gd name="T2" fmla="*/ 6207 w 6472"/>
                    <a:gd name="T3" fmla="*/ 3893 h 4499"/>
                    <a:gd name="T4" fmla="*/ 6448 w 6472"/>
                    <a:gd name="T5" fmla="*/ 3109 h 4499"/>
                    <a:gd name="T6" fmla="*/ 5986 w 6472"/>
                    <a:gd name="T7" fmla="*/ 2467 h 4499"/>
                    <a:gd name="T8" fmla="*/ 5626 w 6472"/>
                    <a:gd name="T9" fmla="*/ 2319 h 4499"/>
                    <a:gd name="T10" fmla="*/ 5571 w 6472"/>
                    <a:gd name="T11" fmla="*/ 1869 h 4499"/>
                    <a:gd name="T12" fmla="*/ 5380 w 6472"/>
                    <a:gd name="T13" fmla="*/ 986 h 4499"/>
                    <a:gd name="T14" fmla="*/ 4583 w 6472"/>
                    <a:gd name="T15" fmla="*/ 623 h 4499"/>
                    <a:gd name="T16" fmla="*/ 3908 w 6472"/>
                    <a:gd name="T17" fmla="*/ 982 h 4499"/>
                    <a:gd name="T18" fmla="*/ 3183 w 6472"/>
                    <a:gd name="T19" fmla="*/ 1096 h 4499"/>
                    <a:gd name="T20" fmla="*/ 2827 w 6472"/>
                    <a:gd name="T21" fmla="*/ 648 h 4499"/>
                    <a:gd name="T22" fmla="*/ 2237 w 6472"/>
                    <a:gd name="T23" fmla="*/ 96 h 4499"/>
                    <a:gd name="T24" fmla="*/ 1497 w 6472"/>
                    <a:gd name="T25" fmla="*/ 287 h 4499"/>
                    <a:gd name="T26" fmla="*/ 1385 w 6472"/>
                    <a:gd name="T27" fmla="*/ 826 h 4499"/>
                    <a:gd name="T28" fmla="*/ 1328 w 6472"/>
                    <a:gd name="T29" fmla="*/ 1378 h 4499"/>
                    <a:gd name="T30" fmla="*/ 891 w 6472"/>
                    <a:gd name="T31" fmla="*/ 1646 h 4499"/>
                    <a:gd name="T32" fmla="*/ 686 w 6472"/>
                    <a:gd name="T33" fmla="*/ 1562 h 4499"/>
                    <a:gd name="T34" fmla="*/ 241 w 6472"/>
                    <a:gd name="T35" fmla="*/ 1830 h 4499"/>
                    <a:gd name="T36" fmla="*/ 272 w 6472"/>
                    <a:gd name="T37" fmla="*/ 2389 h 4499"/>
                    <a:gd name="T38" fmla="*/ 458 w 6472"/>
                    <a:gd name="T39" fmla="*/ 2927 h 4499"/>
                    <a:gd name="T40" fmla="*/ 353 w 6472"/>
                    <a:gd name="T41" fmla="*/ 3467 h 4499"/>
                    <a:gd name="T42" fmla="*/ 116 w 6472"/>
                    <a:gd name="T43" fmla="*/ 3680 h 4499"/>
                    <a:gd name="T44" fmla="*/ 69 w 6472"/>
                    <a:gd name="T45" fmla="*/ 4110 h 4499"/>
                    <a:gd name="T46" fmla="*/ 445 w 6472"/>
                    <a:gd name="T47" fmla="*/ 4323 h 4499"/>
                    <a:gd name="T48" fmla="*/ 5632 w 6472"/>
                    <a:gd name="T49" fmla="*/ 4499 h 44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6472" h="4499">
                      <a:moveTo>
                        <a:pt x="5632" y="4499"/>
                      </a:moveTo>
                      <a:cubicBezTo>
                        <a:pt x="5839" y="4312"/>
                        <a:pt x="6048" y="4123"/>
                        <a:pt x="6207" y="3893"/>
                      </a:cubicBezTo>
                      <a:cubicBezTo>
                        <a:pt x="6365" y="3664"/>
                        <a:pt x="6472" y="3387"/>
                        <a:pt x="6448" y="3109"/>
                      </a:cubicBezTo>
                      <a:cubicBezTo>
                        <a:pt x="6424" y="2831"/>
                        <a:pt x="6249" y="2558"/>
                        <a:pt x="5986" y="2467"/>
                      </a:cubicBezTo>
                      <a:cubicBezTo>
                        <a:pt x="5861" y="2424"/>
                        <a:pt x="5714" y="2416"/>
                        <a:pt x="5626" y="2319"/>
                      </a:cubicBezTo>
                      <a:cubicBezTo>
                        <a:pt x="5521" y="2203"/>
                        <a:pt x="5553" y="2024"/>
                        <a:pt x="5571" y="1869"/>
                      </a:cubicBezTo>
                      <a:cubicBezTo>
                        <a:pt x="5607" y="1563"/>
                        <a:pt x="5556" y="1239"/>
                        <a:pt x="5380" y="986"/>
                      </a:cubicBezTo>
                      <a:cubicBezTo>
                        <a:pt x="5203" y="734"/>
                        <a:pt x="4887" y="570"/>
                        <a:pt x="4583" y="623"/>
                      </a:cubicBezTo>
                      <a:cubicBezTo>
                        <a:pt x="4330" y="667"/>
                        <a:pt x="4125" y="845"/>
                        <a:pt x="3908" y="982"/>
                      </a:cubicBezTo>
                      <a:cubicBezTo>
                        <a:pt x="3691" y="1119"/>
                        <a:pt x="3409" y="1218"/>
                        <a:pt x="3183" y="1096"/>
                      </a:cubicBezTo>
                      <a:cubicBezTo>
                        <a:pt x="3013" y="1005"/>
                        <a:pt x="2925" y="815"/>
                        <a:pt x="2827" y="648"/>
                      </a:cubicBezTo>
                      <a:cubicBezTo>
                        <a:pt x="2688" y="411"/>
                        <a:pt x="2495" y="192"/>
                        <a:pt x="2237" y="96"/>
                      </a:cubicBezTo>
                      <a:cubicBezTo>
                        <a:pt x="1980" y="0"/>
                        <a:pt x="1651" y="60"/>
                        <a:pt x="1497" y="287"/>
                      </a:cubicBezTo>
                      <a:cubicBezTo>
                        <a:pt x="1392" y="441"/>
                        <a:pt x="1382" y="639"/>
                        <a:pt x="1385" y="826"/>
                      </a:cubicBezTo>
                      <a:cubicBezTo>
                        <a:pt x="1388" y="1012"/>
                        <a:pt x="1400" y="1205"/>
                        <a:pt x="1328" y="1378"/>
                      </a:cubicBezTo>
                      <a:cubicBezTo>
                        <a:pt x="1257" y="1550"/>
                        <a:pt x="1072" y="1692"/>
                        <a:pt x="891" y="1646"/>
                      </a:cubicBezTo>
                      <a:cubicBezTo>
                        <a:pt x="820" y="1627"/>
                        <a:pt x="757" y="1582"/>
                        <a:pt x="686" y="1562"/>
                      </a:cubicBezTo>
                      <a:cubicBezTo>
                        <a:pt x="503" y="1511"/>
                        <a:pt x="307" y="1652"/>
                        <a:pt x="241" y="1830"/>
                      </a:cubicBezTo>
                      <a:cubicBezTo>
                        <a:pt x="175" y="2008"/>
                        <a:pt x="210" y="2208"/>
                        <a:pt x="272" y="2389"/>
                      </a:cubicBezTo>
                      <a:cubicBezTo>
                        <a:pt x="333" y="2569"/>
                        <a:pt x="419" y="2741"/>
                        <a:pt x="458" y="2927"/>
                      </a:cubicBezTo>
                      <a:cubicBezTo>
                        <a:pt x="496" y="3114"/>
                        <a:pt x="479" y="3325"/>
                        <a:pt x="353" y="3467"/>
                      </a:cubicBezTo>
                      <a:cubicBezTo>
                        <a:pt x="282" y="3547"/>
                        <a:pt x="184" y="3598"/>
                        <a:pt x="116" y="3680"/>
                      </a:cubicBezTo>
                      <a:cubicBezTo>
                        <a:pt x="19" y="3797"/>
                        <a:pt x="0" y="3974"/>
                        <a:pt x="69" y="4110"/>
                      </a:cubicBezTo>
                      <a:cubicBezTo>
                        <a:pt x="138" y="4246"/>
                        <a:pt x="292" y="4333"/>
                        <a:pt x="445" y="4323"/>
                      </a:cubicBezTo>
                      <a:cubicBezTo>
                        <a:pt x="2152" y="4212"/>
                        <a:pt x="3921" y="4457"/>
                        <a:pt x="5632" y="4499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648" name="Oval 406">
                  <a:extLst>
                    <a:ext uri="{FF2B5EF4-FFF2-40B4-BE49-F238E27FC236}">
                      <a16:creationId xmlns:a16="http://schemas.microsoft.com/office/drawing/2014/main" id="{D1F94605-A7B9-437D-B7F1-8A4ADE3B7C1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99617" y="5638871"/>
                  <a:ext cx="6745926" cy="538874"/>
                </a:xfrm>
                <a:prstGeom prst="ellipse">
                  <a:avLst/>
                </a:prstGeom>
                <a:solidFill>
                  <a:schemeClr val="accent3">
                    <a:lumMod val="5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</p:grpSp>
          <p:sp>
            <p:nvSpPr>
              <p:cNvPr id="1795" name="Freeform 552">
                <a:extLst>
                  <a:ext uri="{FF2B5EF4-FFF2-40B4-BE49-F238E27FC236}">
                    <a16:creationId xmlns:a16="http://schemas.microsoft.com/office/drawing/2014/main" id="{C941C27A-7B59-44C4-9FDE-4DC63519EF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6602" y="1757034"/>
                <a:ext cx="550765" cy="1374480"/>
              </a:xfrm>
              <a:custGeom>
                <a:avLst/>
                <a:gdLst>
                  <a:gd name="T0" fmla="*/ 6 w 539"/>
                  <a:gd name="T1" fmla="*/ 352 h 1345"/>
                  <a:gd name="T2" fmla="*/ 113 w 539"/>
                  <a:gd name="T3" fmla="*/ 52 h 1345"/>
                  <a:gd name="T4" fmla="*/ 386 w 539"/>
                  <a:gd name="T5" fmla="*/ 109 h 1345"/>
                  <a:gd name="T6" fmla="*/ 504 w 539"/>
                  <a:gd name="T7" fmla="*/ 382 h 1345"/>
                  <a:gd name="T8" fmla="*/ 530 w 539"/>
                  <a:gd name="T9" fmla="*/ 818 h 1345"/>
                  <a:gd name="T10" fmla="*/ 463 w 539"/>
                  <a:gd name="T11" fmla="*/ 1037 h 1345"/>
                  <a:gd name="T12" fmla="*/ 6 w 539"/>
                  <a:gd name="T13" fmla="*/ 352 h 13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39" h="1345">
                    <a:moveTo>
                      <a:pt x="6" y="352"/>
                    </a:moveTo>
                    <a:cubicBezTo>
                      <a:pt x="0" y="240"/>
                      <a:pt x="17" y="110"/>
                      <a:pt x="113" y="52"/>
                    </a:cubicBezTo>
                    <a:cubicBezTo>
                      <a:pt x="199" y="0"/>
                      <a:pt x="317" y="35"/>
                      <a:pt x="386" y="109"/>
                    </a:cubicBezTo>
                    <a:cubicBezTo>
                      <a:pt x="455" y="182"/>
                      <a:pt x="485" y="283"/>
                      <a:pt x="504" y="382"/>
                    </a:cubicBezTo>
                    <a:cubicBezTo>
                      <a:pt x="531" y="525"/>
                      <a:pt x="539" y="672"/>
                      <a:pt x="530" y="818"/>
                    </a:cubicBezTo>
                    <a:cubicBezTo>
                      <a:pt x="525" y="895"/>
                      <a:pt x="514" y="978"/>
                      <a:pt x="463" y="1037"/>
                    </a:cubicBezTo>
                    <a:cubicBezTo>
                      <a:pt x="196" y="1345"/>
                      <a:pt x="14" y="489"/>
                      <a:pt x="6" y="352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</p:grpSp>
        <p:grpSp>
          <p:nvGrpSpPr>
            <p:cNvPr id="17" name="Group 16">
              <a:extLst>
                <a:ext uri="{FF2B5EF4-FFF2-40B4-BE49-F238E27FC236}">
                  <a16:creationId xmlns:a16="http://schemas.microsoft.com/office/drawing/2014/main" id="{54F58E3E-965D-4866-B1E1-D16BA2EE10CF}"/>
                </a:ext>
              </a:extLst>
            </p:cNvPr>
            <p:cNvGrpSpPr/>
            <p:nvPr/>
          </p:nvGrpSpPr>
          <p:grpSpPr>
            <a:xfrm>
              <a:off x="1807608" y="3082329"/>
              <a:ext cx="4263970" cy="3020829"/>
              <a:chOff x="1807608" y="3082329"/>
              <a:chExt cx="4263970" cy="3020829"/>
            </a:xfrm>
          </p:grpSpPr>
          <p:sp>
            <p:nvSpPr>
              <p:cNvPr id="1649" name="Freeform 407">
                <a:extLst>
                  <a:ext uri="{FF2B5EF4-FFF2-40B4-BE49-F238E27FC236}">
                    <a16:creationId xmlns:a16="http://schemas.microsoft.com/office/drawing/2014/main" id="{CA64843F-D4A7-4220-B01D-DAB1602D5D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2697" y="3839022"/>
                <a:ext cx="3708881" cy="2264136"/>
              </a:xfrm>
              <a:custGeom>
                <a:avLst/>
                <a:gdLst>
                  <a:gd name="T0" fmla="*/ 3554 w 3630"/>
                  <a:gd name="T1" fmla="*/ 2215 h 2215"/>
                  <a:gd name="T2" fmla="*/ 261 w 3630"/>
                  <a:gd name="T3" fmla="*/ 2215 h 2215"/>
                  <a:gd name="T4" fmla="*/ 0 w 3630"/>
                  <a:gd name="T5" fmla="*/ 0 h 2215"/>
                  <a:gd name="T6" fmla="*/ 3373 w 3630"/>
                  <a:gd name="T7" fmla="*/ 0 h 2215"/>
                  <a:gd name="T8" fmla="*/ 3625 w 3630"/>
                  <a:gd name="T9" fmla="*/ 2135 h 2215"/>
                  <a:gd name="T10" fmla="*/ 3554 w 3630"/>
                  <a:gd name="T11" fmla="*/ 2215 h 22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630" h="2215">
                    <a:moveTo>
                      <a:pt x="3554" y="2215"/>
                    </a:moveTo>
                    <a:cubicBezTo>
                      <a:pt x="261" y="2215"/>
                      <a:pt x="261" y="2215"/>
                      <a:pt x="261" y="2215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373" y="0"/>
                      <a:pt x="3373" y="0"/>
                      <a:pt x="3373" y="0"/>
                    </a:cubicBezTo>
                    <a:cubicBezTo>
                      <a:pt x="3625" y="2135"/>
                      <a:pt x="3625" y="2135"/>
                      <a:pt x="3625" y="2135"/>
                    </a:cubicBezTo>
                    <a:cubicBezTo>
                      <a:pt x="3630" y="2179"/>
                      <a:pt x="3599" y="2215"/>
                      <a:pt x="3554" y="2215"/>
                    </a:cubicBezTo>
                    <a:close/>
                  </a:path>
                </a:pathLst>
              </a:custGeom>
              <a:solidFill>
                <a:srgbClr val="F7F7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650" name="Freeform 408">
                <a:extLst>
                  <a:ext uri="{FF2B5EF4-FFF2-40B4-BE49-F238E27FC236}">
                    <a16:creationId xmlns:a16="http://schemas.microsoft.com/office/drawing/2014/main" id="{99FFFFE9-3E31-44BC-835A-5317476D14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3515" y="3082329"/>
                <a:ext cx="3535922" cy="756693"/>
              </a:xfrm>
              <a:custGeom>
                <a:avLst/>
                <a:gdLst>
                  <a:gd name="T0" fmla="*/ 3382 w 3460"/>
                  <a:gd name="T1" fmla="*/ 80 h 740"/>
                  <a:gd name="T2" fmla="*/ 3460 w 3460"/>
                  <a:gd name="T3" fmla="*/ 740 h 740"/>
                  <a:gd name="T4" fmla="*/ 87 w 3460"/>
                  <a:gd name="T5" fmla="*/ 740 h 740"/>
                  <a:gd name="T6" fmla="*/ 0 w 3460"/>
                  <a:gd name="T7" fmla="*/ 0 h 740"/>
                  <a:gd name="T8" fmla="*/ 3293 w 3460"/>
                  <a:gd name="T9" fmla="*/ 0 h 740"/>
                  <a:gd name="T10" fmla="*/ 3331 w 3460"/>
                  <a:gd name="T11" fmla="*/ 10 h 740"/>
                  <a:gd name="T12" fmla="*/ 3382 w 3460"/>
                  <a:gd name="T13" fmla="*/ 80 h 7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60" h="740">
                    <a:moveTo>
                      <a:pt x="3382" y="80"/>
                    </a:moveTo>
                    <a:cubicBezTo>
                      <a:pt x="3460" y="740"/>
                      <a:pt x="3460" y="740"/>
                      <a:pt x="3460" y="740"/>
                    </a:cubicBezTo>
                    <a:cubicBezTo>
                      <a:pt x="87" y="740"/>
                      <a:pt x="87" y="740"/>
                      <a:pt x="87" y="74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293" y="0"/>
                      <a:pt x="3293" y="0"/>
                      <a:pt x="3293" y="0"/>
                    </a:cubicBezTo>
                    <a:cubicBezTo>
                      <a:pt x="3306" y="0"/>
                      <a:pt x="3319" y="4"/>
                      <a:pt x="3331" y="10"/>
                    </a:cubicBezTo>
                    <a:cubicBezTo>
                      <a:pt x="3358" y="23"/>
                      <a:pt x="3378" y="50"/>
                      <a:pt x="3382" y="80"/>
                    </a:cubicBezTo>
                    <a:close/>
                  </a:path>
                </a:pathLst>
              </a:custGeom>
              <a:solidFill>
                <a:schemeClr val="accent3">
                  <a:lumMod val="40000"/>
                  <a:lumOff val="6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652" name="Freeform 409">
                <a:extLst>
                  <a:ext uri="{FF2B5EF4-FFF2-40B4-BE49-F238E27FC236}">
                    <a16:creationId xmlns:a16="http://schemas.microsoft.com/office/drawing/2014/main" id="{BFDC6D30-5604-47EB-B03C-2A459E3D9A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2697" y="3092598"/>
                <a:ext cx="3446740" cy="746424"/>
              </a:xfrm>
              <a:custGeom>
                <a:avLst/>
                <a:gdLst>
                  <a:gd name="T0" fmla="*/ 3295 w 3373"/>
                  <a:gd name="T1" fmla="*/ 70 h 730"/>
                  <a:gd name="T2" fmla="*/ 3373 w 3373"/>
                  <a:gd name="T3" fmla="*/ 730 h 730"/>
                  <a:gd name="T4" fmla="*/ 0 w 3373"/>
                  <a:gd name="T5" fmla="*/ 730 h 730"/>
                  <a:gd name="T6" fmla="*/ 3244 w 3373"/>
                  <a:gd name="T7" fmla="*/ 0 h 730"/>
                  <a:gd name="T8" fmla="*/ 3295 w 3373"/>
                  <a:gd name="T9" fmla="*/ 70 h 7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73" h="730">
                    <a:moveTo>
                      <a:pt x="3295" y="70"/>
                    </a:moveTo>
                    <a:cubicBezTo>
                      <a:pt x="3373" y="730"/>
                      <a:pt x="3373" y="730"/>
                      <a:pt x="3373" y="730"/>
                    </a:cubicBezTo>
                    <a:cubicBezTo>
                      <a:pt x="0" y="730"/>
                      <a:pt x="0" y="730"/>
                      <a:pt x="0" y="730"/>
                    </a:cubicBezTo>
                    <a:cubicBezTo>
                      <a:pt x="3244" y="0"/>
                      <a:pt x="3244" y="0"/>
                      <a:pt x="3244" y="0"/>
                    </a:cubicBezTo>
                    <a:cubicBezTo>
                      <a:pt x="3271" y="13"/>
                      <a:pt x="3291" y="40"/>
                      <a:pt x="3295" y="70"/>
                    </a:cubicBezTo>
                    <a:close/>
                  </a:path>
                </a:pathLst>
              </a:custGeom>
              <a:solidFill>
                <a:schemeClr val="accent3">
                  <a:lumMod val="60000"/>
                  <a:lumOff val="4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653" name="Freeform 410">
                <a:extLst>
                  <a:ext uri="{FF2B5EF4-FFF2-40B4-BE49-F238E27FC236}">
                    <a16:creationId xmlns:a16="http://schemas.microsoft.com/office/drawing/2014/main" id="{7BC62EDC-6C42-4A7B-9F80-D8C2F28258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86404" y="3445541"/>
                <a:ext cx="201065" cy="255654"/>
              </a:xfrm>
              <a:custGeom>
                <a:avLst/>
                <a:gdLst>
                  <a:gd name="T0" fmla="*/ 114 w 197"/>
                  <a:gd name="T1" fmla="*/ 0 h 250"/>
                  <a:gd name="T2" fmla="*/ 166 w 197"/>
                  <a:gd name="T3" fmla="*/ 0 h 250"/>
                  <a:gd name="T4" fmla="*/ 180 w 197"/>
                  <a:gd name="T5" fmla="*/ 12 h 250"/>
                  <a:gd name="T6" fmla="*/ 194 w 197"/>
                  <a:gd name="T7" fmla="*/ 133 h 250"/>
                  <a:gd name="T8" fmla="*/ 194 w 197"/>
                  <a:gd name="T9" fmla="*/ 198 h 250"/>
                  <a:gd name="T10" fmla="*/ 168 w 197"/>
                  <a:gd name="T11" fmla="*/ 235 h 250"/>
                  <a:gd name="T12" fmla="*/ 112 w 197"/>
                  <a:gd name="T13" fmla="*/ 250 h 250"/>
                  <a:gd name="T14" fmla="*/ 53 w 197"/>
                  <a:gd name="T15" fmla="*/ 240 h 250"/>
                  <a:gd name="T16" fmla="*/ 18 w 197"/>
                  <a:gd name="T17" fmla="*/ 211 h 250"/>
                  <a:gd name="T18" fmla="*/ 1 w 197"/>
                  <a:gd name="T19" fmla="*/ 171 h 250"/>
                  <a:gd name="T20" fmla="*/ 7 w 197"/>
                  <a:gd name="T21" fmla="*/ 162 h 250"/>
                  <a:gd name="T22" fmla="*/ 62 w 197"/>
                  <a:gd name="T23" fmla="*/ 154 h 250"/>
                  <a:gd name="T24" fmla="*/ 72 w 197"/>
                  <a:gd name="T25" fmla="*/ 161 h 250"/>
                  <a:gd name="T26" fmla="*/ 77 w 197"/>
                  <a:gd name="T27" fmla="*/ 177 h 250"/>
                  <a:gd name="T28" fmla="*/ 87 w 197"/>
                  <a:gd name="T29" fmla="*/ 190 h 250"/>
                  <a:gd name="T30" fmla="*/ 100 w 197"/>
                  <a:gd name="T31" fmla="*/ 193 h 250"/>
                  <a:gd name="T32" fmla="*/ 118 w 197"/>
                  <a:gd name="T33" fmla="*/ 183 h 250"/>
                  <a:gd name="T34" fmla="*/ 120 w 197"/>
                  <a:gd name="T35" fmla="*/ 151 h 250"/>
                  <a:gd name="T36" fmla="*/ 103 w 197"/>
                  <a:gd name="T37" fmla="*/ 12 h 250"/>
                  <a:gd name="T38" fmla="*/ 114 w 197"/>
                  <a:gd name="T39" fmla="*/ 0 h 2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97" h="250">
                    <a:moveTo>
                      <a:pt x="114" y="0"/>
                    </a:moveTo>
                    <a:cubicBezTo>
                      <a:pt x="166" y="0"/>
                      <a:pt x="166" y="0"/>
                      <a:pt x="166" y="0"/>
                    </a:cubicBezTo>
                    <a:cubicBezTo>
                      <a:pt x="173" y="0"/>
                      <a:pt x="179" y="5"/>
                      <a:pt x="180" y="12"/>
                    </a:cubicBezTo>
                    <a:cubicBezTo>
                      <a:pt x="194" y="133"/>
                      <a:pt x="194" y="133"/>
                      <a:pt x="194" y="133"/>
                    </a:cubicBezTo>
                    <a:cubicBezTo>
                      <a:pt x="197" y="162"/>
                      <a:pt x="197" y="183"/>
                      <a:pt x="194" y="198"/>
                    </a:cubicBezTo>
                    <a:cubicBezTo>
                      <a:pt x="191" y="212"/>
                      <a:pt x="182" y="225"/>
                      <a:pt x="168" y="235"/>
                    </a:cubicBezTo>
                    <a:cubicBezTo>
                      <a:pt x="155" y="245"/>
                      <a:pt x="136" y="250"/>
                      <a:pt x="112" y="250"/>
                    </a:cubicBezTo>
                    <a:cubicBezTo>
                      <a:pt x="88" y="250"/>
                      <a:pt x="68" y="247"/>
                      <a:pt x="53" y="240"/>
                    </a:cubicBezTo>
                    <a:cubicBezTo>
                      <a:pt x="39" y="233"/>
                      <a:pt x="27" y="224"/>
                      <a:pt x="18" y="211"/>
                    </a:cubicBezTo>
                    <a:cubicBezTo>
                      <a:pt x="11" y="199"/>
                      <a:pt x="5" y="186"/>
                      <a:pt x="1" y="171"/>
                    </a:cubicBezTo>
                    <a:cubicBezTo>
                      <a:pt x="0" y="166"/>
                      <a:pt x="3" y="162"/>
                      <a:pt x="7" y="162"/>
                    </a:cubicBezTo>
                    <a:cubicBezTo>
                      <a:pt x="62" y="154"/>
                      <a:pt x="62" y="154"/>
                      <a:pt x="62" y="154"/>
                    </a:cubicBezTo>
                    <a:cubicBezTo>
                      <a:pt x="67" y="153"/>
                      <a:pt x="71" y="157"/>
                      <a:pt x="72" y="161"/>
                    </a:cubicBezTo>
                    <a:cubicBezTo>
                      <a:pt x="74" y="168"/>
                      <a:pt x="75" y="173"/>
                      <a:pt x="77" y="177"/>
                    </a:cubicBezTo>
                    <a:cubicBezTo>
                      <a:pt x="79" y="182"/>
                      <a:pt x="83" y="186"/>
                      <a:pt x="87" y="190"/>
                    </a:cubicBezTo>
                    <a:cubicBezTo>
                      <a:pt x="90" y="192"/>
                      <a:pt x="95" y="193"/>
                      <a:pt x="100" y="193"/>
                    </a:cubicBezTo>
                    <a:cubicBezTo>
                      <a:pt x="109" y="193"/>
                      <a:pt x="114" y="190"/>
                      <a:pt x="118" y="183"/>
                    </a:cubicBezTo>
                    <a:cubicBezTo>
                      <a:pt x="121" y="177"/>
                      <a:pt x="122" y="166"/>
                      <a:pt x="120" y="151"/>
                    </a:cubicBezTo>
                    <a:cubicBezTo>
                      <a:pt x="103" y="12"/>
                      <a:pt x="103" y="12"/>
                      <a:pt x="103" y="12"/>
                    </a:cubicBezTo>
                    <a:cubicBezTo>
                      <a:pt x="103" y="5"/>
                      <a:pt x="107" y="0"/>
                      <a:pt x="1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654" name="Freeform 411">
                <a:extLst>
                  <a:ext uri="{FF2B5EF4-FFF2-40B4-BE49-F238E27FC236}">
                    <a16:creationId xmlns:a16="http://schemas.microsoft.com/office/drawing/2014/main" id="{E0D2A7BE-1A1B-41A7-B092-1B83A1BAB25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521519" y="3510941"/>
                <a:ext cx="215658" cy="190254"/>
              </a:xfrm>
              <a:custGeom>
                <a:avLst/>
                <a:gdLst>
                  <a:gd name="T0" fmla="*/ 60 w 211"/>
                  <a:gd name="T1" fmla="*/ 61 h 186"/>
                  <a:gd name="T2" fmla="*/ 9 w 211"/>
                  <a:gd name="T3" fmla="*/ 55 h 186"/>
                  <a:gd name="T4" fmla="*/ 1 w 211"/>
                  <a:gd name="T5" fmla="*/ 45 h 186"/>
                  <a:gd name="T6" fmla="*/ 7 w 211"/>
                  <a:gd name="T7" fmla="*/ 28 h 186"/>
                  <a:gd name="T8" fmla="*/ 25 w 211"/>
                  <a:gd name="T9" fmla="*/ 10 h 186"/>
                  <a:gd name="T10" fmla="*/ 50 w 211"/>
                  <a:gd name="T11" fmla="*/ 2 h 186"/>
                  <a:gd name="T12" fmla="*/ 85 w 211"/>
                  <a:gd name="T13" fmla="*/ 0 h 186"/>
                  <a:gd name="T14" fmla="*/ 135 w 211"/>
                  <a:gd name="T15" fmla="*/ 3 h 186"/>
                  <a:gd name="T16" fmla="*/ 168 w 211"/>
                  <a:gd name="T17" fmla="*/ 17 h 186"/>
                  <a:gd name="T18" fmla="*/ 184 w 211"/>
                  <a:gd name="T19" fmla="*/ 39 h 186"/>
                  <a:gd name="T20" fmla="*/ 192 w 211"/>
                  <a:gd name="T21" fmla="*/ 65 h 186"/>
                  <a:gd name="T22" fmla="*/ 202 w 211"/>
                  <a:gd name="T23" fmla="*/ 144 h 186"/>
                  <a:gd name="T24" fmla="*/ 206 w 211"/>
                  <a:gd name="T25" fmla="*/ 164 h 186"/>
                  <a:gd name="T26" fmla="*/ 209 w 211"/>
                  <a:gd name="T27" fmla="*/ 171 h 186"/>
                  <a:gd name="T28" fmla="*/ 202 w 211"/>
                  <a:gd name="T29" fmla="*/ 182 h 186"/>
                  <a:gd name="T30" fmla="*/ 155 w 211"/>
                  <a:gd name="T31" fmla="*/ 182 h 186"/>
                  <a:gd name="T32" fmla="*/ 148 w 211"/>
                  <a:gd name="T33" fmla="*/ 178 h 186"/>
                  <a:gd name="T34" fmla="*/ 144 w 211"/>
                  <a:gd name="T35" fmla="*/ 171 h 186"/>
                  <a:gd name="T36" fmla="*/ 141 w 211"/>
                  <a:gd name="T37" fmla="*/ 160 h 186"/>
                  <a:gd name="T38" fmla="*/ 116 w 211"/>
                  <a:gd name="T39" fmla="*/ 179 h 186"/>
                  <a:gd name="T40" fmla="*/ 75 w 211"/>
                  <a:gd name="T41" fmla="*/ 186 h 186"/>
                  <a:gd name="T42" fmla="*/ 25 w 211"/>
                  <a:gd name="T43" fmla="*/ 171 h 186"/>
                  <a:gd name="T44" fmla="*/ 4 w 211"/>
                  <a:gd name="T45" fmla="*/ 135 h 186"/>
                  <a:gd name="T46" fmla="*/ 12 w 211"/>
                  <a:gd name="T47" fmla="*/ 101 h 186"/>
                  <a:gd name="T48" fmla="*/ 53 w 211"/>
                  <a:gd name="T49" fmla="*/ 82 h 186"/>
                  <a:gd name="T50" fmla="*/ 102 w 211"/>
                  <a:gd name="T51" fmla="*/ 71 h 186"/>
                  <a:gd name="T52" fmla="*/ 125 w 211"/>
                  <a:gd name="T53" fmla="*/ 63 h 186"/>
                  <a:gd name="T54" fmla="*/ 118 w 211"/>
                  <a:gd name="T55" fmla="*/ 45 h 186"/>
                  <a:gd name="T56" fmla="*/ 99 w 211"/>
                  <a:gd name="T57" fmla="*/ 40 h 186"/>
                  <a:gd name="T58" fmla="*/ 74 w 211"/>
                  <a:gd name="T59" fmla="*/ 46 h 186"/>
                  <a:gd name="T60" fmla="*/ 67 w 211"/>
                  <a:gd name="T61" fmla="*/ 56 h 186"/>
                  <a:gd name="T62" fmla="*/ 60 w 211"/>
                  <a:gd name="T63" fmla="*/ 61 h 186"/>
                  <a:gd name="T64" fmla="*/ 131 w 211"/>
                  <a:gd name="T65" fmla="*/ 108 h 186"/>
                  <a:gd name="T66" fmla="*/ 119 w 211"/>
                  <a:gd name="T67" fmla="*/ 101 h 186"/>
                  <a:gd name="T68" fmla="*/ 101 w 211"/>
                  <a:gd name="T69" fmla="*/ 106 h 186"/>
                  <a:gd name="T70" fmla="*/ 76 w 211"/>
                  <a:gd name="T71" fmla="*/ 117 h 186"/>
                  <a:gd name="T72" fmla="*/ 72 w 211"/>
                  <a:gd name="T73" fmla="*/ 130 h 186"/>
                  <a:gd name="T74" fmla="*/ 79 w 211"/>
                  <a:gd name="T75" fmla="*/ 143 h 186"/>
                  <a:gd name="T76" fmla="*/ 96 w 211"/>
                  <a:gd name="T77" fmla="*/ 148 h 186"/>
                  <a:gd name="T78" fmla="*/ 117 w 211"/>
                  <a:gd name="T79" fmla="*/ 142 h 186"/>
                  <a:gd name="T80" fmla="*/ 129 w 211"/>
                  <a:gd name="T81" fmla="*/ 129 h 186"/>
                  <a:gd name="T82" fmla="*/ 131 w 211"/>
                  <a:gd name="T83" fmla="*/ 108 h 1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11" h="186">
                    <a:moveTo>
                      <a:pt x="60" y="61"/>
                    </a:moveTo>
                    <a:cubicBezTo>
                      <a:pt x="9" y="55"/>
                      <a:pt x="9" y="55"/>
                      <a:pt x="9" y="55"/>
                    </a:cubicBezTo>
                    <a:cubicBezTo>
                      <a:pt x="4" y="55"/>
                      <a:pt x="0" y="50"/>
                      <a:pt x="1" y="45"/>
                    </a:cubicBezTo>
                    <a:cubicBezTo>
                      <a:pt x="2" y="38"/>
                      <a:pt x="4" y="32"/>
                      <a:pt x="7" y="28"/>
                    </a:cubicBezTo>
                    <a:cubicBezTo>
                      <a:pt x="11" y="21"/>
                      <a:pt x="17" y="15"/>
                      <a:pt x="25" y="10"/>
                    </a:cubicBezTo>
                    <a:cubicBezTo>
                      <a:pt x="31" y="7"/>
                      <a:pt x="39" y="4"/>
                      <a:pt x="50" y="2"/>
                    </a:cubicBezTo>
                    <a:cubicBezTo>
                      <a:pt x="61" y="0"/>
                      <a:pt x="73" y="0"/>
                      <a:pt x="85" y="0"/>
                    </a:cubicBezTo>
                    <a:cubicBezTo>
                      <a:pt x="106" y="0"/>
                      <a:pt x="122" y="1"/>
                      <a:pt x="135" y="3"/>
                    </a:cubicBezTo>
                    <a:cubicBezTo>
                      <a:pt x="148" y="5"/>
                      <a:pt x="159" y="10"/>
                      <a:pt x="168" y="17"/>
                    </a:cubicBezTo>
                    <a:cubicBezTo>
                      <a:pt x="174" y="22"/>
                      <a:pt x="180" y="30"/>
                      <a:pt x="184" y="39"/>
                    </a:cubicBezTo>
                    <a:cubicBezTo>
                      <a:pt x="189" y="48"/>
                      <a:pt x="191" y="57"/>
                      <a:pt x="192" y="65"/>
                    </a:cubicBezTo>
                    <a:cubicBezTo>
                      <a:pt x="202" y="144"/>
                      <a:pt x="202" y="144"/>
                      <a:pt x="202" y="144"/>
                    </a:cubicBezTo>
                    <a:cubicBezTo>
                      <a:pt x="203" y="152"/>
                      <a:pt x="204" y="159"/>
                      <a:pt x="206" y="164"/>
                    </a:cubicBezTo>
                    <a:cubicBezTo>
                      <a:pt x="206" y="166"/>
                      <a:pt x="207" y="168"/>
                      <a:pt x="209" y="171"/>
                    </a:cubicBezTo>
                    <a:cubicBezTo>
                      <a:pt x="211" y="176"/>
                      <a:pt x="208" y="182"/>
                      <a:pt x="202" y="182"/>
                    </a:cubicBezTo>
                    <a:cubicBezTo>
                      <a:pt x="155" y="182"/>
                      <a:pt x="155" y="182"/>
                      <a:pt x="155" y="182"/>
                    </a:cubicBezTo>
                    <a:cubicBezTo>
                      <a:pt x="152" y="182"/>
                      <a:pt x="149" y="180"/>
                      <a:pt x="148" y="178"/>
                    </a:cubicBezTo>
                    <a:cubicBezTo>
                      <a:pt x="146" y="175"/>
                      <a:pt x="145" y="173"/>
                      <a:pt x="144" y="171"/>
                    </a:cubicBezTo>
                    <a:cubicBezTo>
                      <a:pt x="143" y="169"/>
                      <a:pt x="142" y="165"/>
                      <a:pt x="141" y="160"/>
                    </a:cubicBezTo>
                    <a:cubicBezTo>
                      <a:pt x="133" y="169"/>
                      <a:pt x="124" y="175"/>
                      <a:pt x="116" y="179"/>
                    </a:cubicBezTo>
                    <a:cubicBezTo>
                      <a:pt x="104" y="184"/>
                      <a:pt x="91" y="186"/>
                      <a:pt x="75" y="186"/>
                    </a:cubicBezTo>
                    <a:cubicBezTo>
                      <a:pt x="53" y="186"/>
                      <a:pt x="37" y="181"/>
                      <a:pt x="25" y="171"/>
                    </a:cubicBezTo>
                    <a:cubicBezTo>
                      <a:pt x="12" y="161"/>
                      <a:pt x="5" y="149"/>
                      <a:pt x="4" y="135"/>
                    </a:cubicBezTo>
                    <a:cubicBezTo>
                      <a:pt x="2" y="121"/>
                      <a:pt x="5" y="110"/>
                      <a:pt x="12" y="101"/>
                    </a:cubicBezTo>
                    <a:cubicBezTo>
                      <a:pt x="19" y="93"/>
                      <a:pt x="32" y="86"/>
                      <a:pt x="53" y="82"/>
                    </a:cubicBezTo>
                    <a:cubicBezTo>
                      <a:pt x="78" y="77"/>
                      <a:pt x="95" y="73"/>
                      <a:pt x="102" y="71"/>
                    </a:cubicBezTo>
                    <a:cubicBezTo>
                      <a:pt x="109" y="69"/>
                      <a:pt x="117" y="66"/>
                      <a:pt x="125" y="63"/>
                    </a:cubicBezTo>
                    <a:cubicBezTo>
                      <a:pt x="124" y="54"/>
                      <a:pt x="122" y="49"/>
                      <a:pt x="118" y="45"/>
                    </a:cubicBezTo>
                    <a:cubicBezTo>
                      <a:pt x="114" y="42"/>
                      <a:pt x="108" y="40"/>
                      <a:pt x="99" y="40"/>
                    </a:cubicBezTo>
                    <a:cubicBezTo>
                      <a:pt x="88" y="40"/>
                      <a:pt x="80" y="42"/>
                      <a:pt x="74" y="46"/>
                    </a:cubicBezTo>
                    <a:cubicBezTo>
                      <a:pt x="71" y="48"/>
                      <a:pt x="69" y="51"/>
                      <a:pt x="67" y="56"/>
                    </a:cubicBezTo>
                    <a:cubicBezTo>
                      <a:pt x="66" y="59"/>
                      <a:pt x="63" y="61"/>
                      <a:pt x="60" y="61"/>
                    </a:cubicBezTo>
                    <a:close/>
                    <a:moveTo>
                      <a:pt x="131" y="108"/>
                    </a:moveTo>
                    <a:cubicBezTo>
                      <a:pt x="130" y="103"/>
                      <a:pt x="124" y="99"/>
                      <a:pt x="119" y="101"/>
                    </a:cubicBezTo>
                    <a:cubicBezTo>
                      <a:pt x="113" y="103"/>
                      <a:pt x="107" y="105"/>
                      <a:pt x="101" y="106"/>
                    </a:cubicBezTo>
                    <a:cubicBezTo>
                      <a:pt x="87" y="110"/>
                      <a:pt x="79" y="114"/>
                      <a:pt x="76" y="117"/>
                    </a:cubicBezTo>
                    <a:cubicBezTo>
                      <a:pt x="72" y="121"/>
                      <a:pt x="71" y="125"/>
                      <a:pt x="72" y="130"/>
                    </a:cubicBezTo>
                    <a:cubicBezTo>
                      <a:pt x="72" y="135"/>
                      <a:pt x="75" y="139"/>
                      <a:pt x="79" y="143"/>
                    </a:cubicBezTo>
                    <a:cubicBezTo>
                      <a:pt x="83" y="146"/>
                      <a:pt x="89" y="148"/>
                      <a:pt x="96" y="148"/>
                    </a:cubicBezTo>
                    <a:cubicBezTo>
                      <a:pt x="104" y="148"/>
                      <a:pt x="110" y="146"/>
                      <a:pt x="117" y="142"/>
                    </a:cubicBezTo>
                    <a:cubicBezTo>
                      <a:pt x="123" y="139"/>
                      <a:pt x="127" y="134"/>
                      <a:pt x="129" y="129"/>
                    </a:cubicBezTo>
                    <a:cubicBezTo>
                      <a:pt x="131" y="124"/>
                      <a:pt x="132" y="117"/>
                      <a:pt x="131" y="10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655" name="Freeform 412">
                <a:extLst>
                  <a:ext uri="{FF2B5EF4-FFF2-40B4-BE49-F238E27FC236}">
                    <a16:creationId xmlns:a16="http://schemas.microsoft.com/office/drawing/2014/main" id="{5CA43847-040F-40AA-AC5C-B62B5B7943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2311" y="3510941"/>
                <a:ext cx="213496" cy="185931"/>
              </a:xfrm>
              <a:custGeom>
                <a:avLst/>
                <a:gdLst>
                  <a:gd name="T0" fmla="*/ 8 w 209"/>
                  <a:gd name="T1" fmla="*/ 4 h 182"/>
                  <a:gd name="T2" fmla="*/ 56 w 209"/>
                  <a:gd name="T3" fmla="*/ 4 h 182"/>
                  <a:gd name="T4" fmla="*/ 65 w 209"/>
                  <a:gd name="T5" fmla="*/ 12 h 182"/>
                  <a:gd name="T6" fmla="*/ 65 w 209"/>
                  <a:gd name="T7" fmla="*/ 12 h 182"/>
                  <a:gd name="T8" fmla="*/ 79 w 209"/>
                  <a:gd name="T9" fmla="*/ 18 h 182"/>
                  <a:gd name="T10" fmla="*/ 93 w 209"/>
                  <a:gd name="T11" fmla="*/ 7 h 182"/>
                  <a:gd name="T12" fmla="*/ 128 w 209"/>
                  <a:gd name="T13" fmla="*/ 0 h 182"/>
                  <a:gd name="T14" fmla="*/ 174 w 209"/>
                  <a:gd name="T15" fmla="*/ 16 h 182"/>
                  <a:gd name="T16" fmla="*/ 196 w 209"/>
                  <a:gd name="T17" fmla="*/ 69 h 182"/>
                  <a:gd name="T18" fmla="*/ 209 w 209"/>
                  <a:gd name="T19" fmla="*/ 174 h 182"/>
                  <a:gd name="T20" fmla="*/ 202 w 209"/>
                  <a:gd name="T21" fmla="*/ 182 h 182"/>
                  <a:gd name="T22" fmla="*/ 149 w 209"/>
                  <a:gd name="T23" fmla="*/ 182 h 182"/>
                  <a:gd name="T24" fmla="*/ 140 w 209"/>
                  <a:gd name="T25" fmla="*/ 174 h 182"/>
                  <a:gd name="T26" fmla="*/ 129 w 209"/>
                  <a:gd name="T27" fmla="*/ 84 h 182"/>
                  <a:gd name="T28" fmla="*/ 120 w 209"/>
                  <a:gd name="T29" fmla="*/ 60 h 182"/>
                  <a:gd name="T30" fmla="*/ 102 w 209"/>
                  <a:gd name="T31" fmla="*/ 53 h 182"/>
                  <a:gd name="T32" fmla="*/ 83 w 209"/>
                  <a:gd name="T33" fmla="*/ 63 h 182"/>
                  <a:gd name="T34" fmla="*/ 79 w 209"/>
                  <a:gd name="T35" fmla="*/ 96 h 182"/>
                  <a:gd name="T36" fmla="*/ 89 w 209"/>
                  <a:gd name="T37" fmla="*/ 174 h 182"/>
                  <a:gd name="T38" fmla="*/ 81 w 209"/>
                  <a:gd name="T39" fmla="*/ 182 h 182"/>
                  <a:gd name="T40" fmla="*/ 29 w 209"/>
                  <a:gd name="T41" fmla="*/ 182 h 182"/>
                  <a:gd name="T42" fmla="*/ 20 w 209"/>
                  <a:gd name="T43" fmla="*/ 174 h 182"/>
                  <a:gd name="T44" fmla="*/ 1 w 209"/>
                  <a:gd name="T45" fmla="*/ 12 h 182"/>
                  <a:gd name="T46" fmla="*/ 8 w 209"/>
                  <a:gd name="T47" fmla="*/ 4 h 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09" h="182">
                    <a:moveTo>
                      <a:pt x="8" y="4"/>
                    </a:moveTo>
                    <a:cubicBezTo>
                      <a:pt x="56" y="4"/>
                      <a:pt x="56" y="4"/>
                      <a:pt x="56" y="4"/>
                    </a:cubicBezTo>
                    <a:cubicBezTo>
                      <a:pt x="60" y="4"/>
                      <a:pt x="64" y="7"/>
                      <a:pt x="65" y="12"/>
                    </a:cubicBezTo>
                    <a:cubicBezTo>
                      <a:pt x="65" y="12"/>
                      <a:pt x="65" y="12"/>
                      <a:pt x="65" y="12"/>
                    </a:cubicBezTo>
                    <a:cubicBezTo>
                      <a:pt x="66" y="19"/>
                      <a:pt x="74" y="23"/>
                      <a:pt x="79" y="18"/>
                    </a:cubicBezTo>
                    <a:cubicBezTo>
                      <a:pt x="83" y="14"/>
                      <a:pt x="88" y="10"/>
                      <a:pt x="93" y="7"/>
                    </a:cubicBezTo>
                    <a:cubicBezTo>
                      <a:pt x="102" y="2"/>
                      <a:pt x="114" y="0"/>
                      <a:pt x="128" y="0"/>
                    </a:cubicBezTo>
                    <a:cubicBezTo>
                      <a:pt x="147" y="0"/>
                      <a:pt x="162" y="5"/>
                      <a:pt x="174" y="16"/>
                    </a:cubicBezTo>
                    <a:cubicBezTo>
                      <a:pt x="186" y="28"/>
                      <a:pt x="194" y="45"/>
                      <a:pt x="196" y="69"/>
                    </a:cubicBezTo>
                    <a:cubicBezTo>
                      <a:pt x="209" y="174"/>
                      <a:pt x="209" y="174"/>
                      <a:pt x="209" y="174"/>
                    </a:cubicBezTo>
                    <a:cubicBezTo>
                      <a:pt x="209" y="178"/>
                      <a:pt x="206" y="182"/>
                      <a:pt x="202" y="182"/>
                    </a:cubicBezTo>
                    <a:cubicBezTo>
                      <a:pt x="149" y="182"/>
                      <a:pt x="149" y="182"/>
                      <a:pt x="149" y="182"/>
                    </a:cubicBezTo>
                    <a:cubicBezTo>
                      <a:pt x="145" y="182"/>
                      <a:pt x="141" y="178"/>
                      <a:pt x="140" y="174"/>
                    </a:cubicBezTo>
                    <a:cubicBezTo>
                      <a:pt x="129" y="84"/>
                      <a:pt x="129" y="84"/>
                      <a:pt x="129" y="84"/>
                    </a:cubicBezTo>
                    <a:cubicBezTo>
                      <a:pt x="128" y="73"/>
                      <a:pt x="125" y="65"/>
                      <a:pt x="120" y="60"/>
                    </a:cubicBezTo>
                    <a:cubicBezTo>
                      <a:pt x="116" y="55"/>
                      <a:pt x="110" y="53"/>
                      <a:pt x="102" y="53"/>
                    </a:cubicBezTo>
                    <a:cubicBezTo>
                      <a:pt x="94" y="53"/>
                      <a:pt x="87" y="56"/>
                      <a:pt x="83" y="63"/>
                    </a:cubicBezTo>
                    <a:cubicBezTo>
                      <a:pt x="79" y="69"/>
                      <a:pt x="77" y="80"/>
                      <a:pt x="79" y="96"/>
                    </a:cubicBezTo>
                    <a:cubicBezTo>
                      <a:pt x="89" y="174"/>
                      <a:pt x="89" y="174"/>
                      <a:pt x="89" y="174"/>
                    </a:cubicBezTo>
                    <a:cubicBezTo>
                      <a:pt x="89" y="178"/>
                      <a:pt x="86" y="182"/>
                      <a:pt x="81" y="182"/>
                    </a:cubicBezTo>
                    <a:cubicBezTo>
                      <a:pt x="29" y="182"/>
                      <a:pt x="29" y="182"/>
                      <a:pt x="29" y="182"/>
                    </a:cubicBezTo>
                    <a:cubicBezTo>
                      <a:pt x="25" y="182"/>
                      <a:pt x="21" y="178"/>
                      <a:pt x="20" y="174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0" y="7"/>
                      <a:pt x="4" y="4"/>
                      <a:pt x="8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656" name="Freeform 413">
                <a:extLst>
                  <a:ext uri="{FF2B5EF4-FFF2-40B4-BE49-F238E27FC236}">
                    <a16:creationId xmlns:a16="http://schemas.microsoft.com/office/drawing/2014/main" id="{9BC805C8-780B-4F46-823D-DF494571D0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6346" y="3514724"/>
                <a:ext cx="213496" cy="186471"/>
              </a:xfrm>
              <a:custGeom>
                <a:avLst/>
                <a:gdLst>
                  <a:gd name="T0" fmla="*/ 201 w 209"/>
                  <a:gd name="T1" fmla="*/ 178 h 182"/>
                  <a:gd name="T2" fmla="*/ 154 w 209"/>
                  <a:gd name="T3" fmla="*/ 178 h 182"/>
                  <a:gd name="T4" fmla="*/ 145 w 209"/>
                  <a:gd name="T5" fmla="*/ 170 h 182"/>
                  <a:gd name="T6" fmla="*/ 144 w 209"/>
                  <a:gd name="T7" fmla="*/ 160 h 182"/>
                  <a:gd name="T8" fmla="*/ 136 w 209"/>
                  <a:gd name="T9" fmla="*/ 157 h 182"/>
                  <a:gd name="T10" fmla="*/ 116 w 209"/>
                  <a:gd name="T11" fmla="*/ 174 h 182"/>
                  <a:gd name="T12" fmla="*/ 82 w 209"/>
                  <a:gd name="T13" fmla="*/ 182 h 182"/>
                  <a:gd name="T14" fmla="*/ 35 w 209"/>
                  <a:gd name="T15" fmla="*/ 165 h 182"/>
                  <a:gd name="T16" fmla="*/ 13 w 209"/>
                  <a:gd name="T17" fmla="*/ 113 h 182"/>
                  <a:gd name="T18" fmla="*/ 1 w 209"/>
                  <a:gd name="T19" fmla="*/ 8 h 182"/>
                  <a:gd name="T20" fmla="*/ 8 w 209"/>
                  <a:gd name="T21" fmla="*/ 0 h 182"/>
                  <a:gd name="T22" fmla="*/ 60 w 209"/>
                  <a:gd name="T23" fmla="*/ 0 h 182"/>
                  <a:gd name="T24" fmla="*/ 69 w 209"/>
                  <a:gd name="T25" fmla="*/ 8 h 182"/>
                  <a:gd name="T26" fmla="*/ 80 w 209"/>
                  <a:gd name="T27" fmla="*/ 98 h 182"/>
                  <a:gd name="T28" fmla="*/ 89 w 209"/>
                  <a:gd name="T29" fmla="*/ 122 h 182"/>
                  <a:gd name="T30" fmla="*/ 107 w 209"/>
                  <a:gd name="T31" fmla="*/ 129 h 182"/>
                  <a:gd name="T32" fmla="*/ 126 w 209"/>
                  <a:gd name="T33" fmla="*/ 119 h 182"/>
                  <a:gd name="T34" fmla="*/ 130 w 209"/>
                  <a:gd name="T35" fmla="*/ 85 h 182"/>
                  <a:gd name="T36" fmla="*/ 121 w 209"/>
                  <a:gd name="T37" fmla="*/ 8 h 182"/>
                  <a:gd name="T38" fmla="*/ 128 w 209"/>
                  <a:gd name="T39" fmla="*/ 0 h 182"/>
                  <a:gd name="T40" fmla="*/ 180 w 209"/>
                  <a:gd name="T41" fmla="*/ 0 h 182"/>
                  <a:gd name="T42" fmla="*/ 189 w 209"/>
                  <a:gd name="T43" fmla="*/ 8 h 182"/>
                  <a:gd name="T44" fmla="*/ 209 w 209"/>
                  <a:gd name="T45" fmla="*/ 170 h 182"/>
                  <a:gd name="T46" fmla="*/ 201 w 209"/>
                  <a:gd name="T47" fmla="*/ 178 h 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09" h="182">
                    <a:moveTo>
                      <a:pt x="201" y="178"/>
                    </a:moveTo>
                    <a:cubicBezTo>
                      <a:pt x="154" y="178"/>
                      <a:pt x="154" y="178"/>
                      <a:pt x="154" y="178"/>
                    </a:cubicBezTo>
                    <a:cubicBezTo>
                      <a:pt x="149" y="178"/>
                      <a:pt x="145" y="174"/>
                      <a:pt x="145" y="170"/>
                    </a:cubicBezTo>
                    <a:cubicBezTo>
                      <a:pt x="144" y="160"/>
                      <a:pt x="144" y="160"/>
                      <a:pt x="144" y="160"/>
                    </a:cubicBezTo>
                    <a:cubicBezTo>
                      <a:pt x="143" y="156"/>
                      <a:pt x="138" y="154"/>
                      <a:pt x="136" y="157"/>
                    </a:cubicBezTo>
                    <a:cubicBezTo>
                      <a:pt x="130" y="165"/>
                      <a:pt x="123" y="171"/>
                      <a:pt x="116" y="174"/>
                    </a:cubicBezTo>
                    <a:cubicBezTo>
                      <a:pt x="107" y="179"/>
                      <a:pt x="96" y="182"/>
                      <a:pt x="82" y="182"/>
                    </a:cubicBezTo>
                    <a:cubicBezTo>
                      <a:pt x="63" y="182"/>
                      <a:pt x="47" y="176"/>
                      <a:pt x="35" y="165"/>
                    </a:cubicBezTo>
                    <a:cubicBezTo>
                      <a:pt x="23" y="154"/>
                      <a:pt x="16" y="137"/>
                      <a:pt x="13" y="113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0" y="3"/>
                      <a:pt x="3" y="0"/>
                      <a:pt x="8" y="0"/>
                    </a:cubicBezTo>
                    <a:cubicBezTo>
                      <a:pt x="60" y="0"/>
                      <a:pt x="60" y="0"/>
                      <a:pt x="60" y="0"/>
                    </a:cubicBezTo>
                    <a:cubicBezTo>
                      <a:pt x="65" y="0"/>
                      <a:pt x="69" y="3"/>
                      <a:pt x="69" y="8"/>
                    </a:cubicBezTo>
                    <a:cubicBezTo>
                      <a:pt x="80" y="98"/>
                      <a:pt x="80" y="98"/>
                      <a:pt x="80" y="98"/>
                    </a:cubicBezTo>
                    <a:cubicBezTo>
                      <a:pt x="81" y="109"/>
                      <a:pt x="84" y="117"/>
                      <a:pt x="89" y="122"/>
                    </a:cubicBezTo>
                    <a:cubicBezTo>
                      <a:pt x="94" y="126"/>
                      <a:pt x="100" y="129"/>
                      <a:pt x="107" y="129"/>
                    </a:cubicBezTo>
                    <a:cubicBezTo>
                      <a:pt x="116" y="129"/>
                      <a:pt x="122" y="125"/>
                      <a:pt x="126" y="119"/>
                    </a:cubicBezTo>
                    <a:cubicBezTo>
                      <a:pt x="131" y="113"/>
                      <a:pt x="132" y="102"/>
                      <a:pt x="130" y="85"/>
                    </a:cubicBezTo>
                    <a:cubicBezTo>
                      <a:pt x="121" y="8"/>
                      <a:pt x="121" y="8"/>
                      <a:pt x="121" y="8"/>
                    </a:cubicBezTo>
                    <a:cubicBezTo>
                      <a:pt x="120" y="3"/>
                      <a:pt x="124" y="0"/>
                      <a:pt x="128" y="0"/>
                    </a:cubicBezTo>
                    <a:cubicBezTo>
                      <a:pt x="180" y="0"/>
                      <a:pt x="180" y="0"/>
                      <a:pt x="180" y="0"/>
                    </a:cubicBezTo>
                    <a:cubicBezTo>
                      <a:pt x="185" y="0"/>
                      <a:pt x="189" y="3"/>
                      <a:pt x="189" y="8"/>
                    </a:cubicBezTo>
                    <a:cubicBezTo>
                      <a:pt x="209" y="170"/>
                      <a:pt x="209" y="170"/>
                      <a:pt x="209" y="170"/>
                    </a:cubicBezTo>
                    <a:cubicBezTo>
                      <a:pt x="209" y="174"/>
                      <a:pt x="206" y="178"/>
                      <a:pt x="201" y="17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657" name="Freeform 414">
                <a:extLst>
                  <a:ext uri="{FF2B5EF4-FFF2-40B4-BE49-F238E27FC236}">
                    <a16:creationId xmlns:a16="http://schemas.microsoft.com/office/drawing/2014/main" id="{2CC047B3-71AD-411C-917C-9757F1B2AF1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224164" y="3510941"/>
                <a:ext cx="216739" cy="190254"/>
              </a:xfrm>
              <a:custGeom>
                <a:avLst/>
                <a:gdLst>
                  <a:gd name="T0" fmla="*/ 60 w 212"/>
                  <a:gd name="T1" fmla="*/ 61 h 186"/>
                  <a:gd name="T2" fmla="*/ 9 w 212"/>
                  <a:gd name="T3" fmla="*/ 55 h 186"/>
                  <a:gd name="T4" fmla="*/ 1 w 212"/>
                  <a:gd name="T5" fmla="*/ 45 h 186"/>
                  <a:gd name="T6" fmla="*/ 7 w 212"/>
                  <a:gd name="T7" fmla="*/ 28 h 186"/>
                  <a:gd name="T8" fmla="*/ 25 w 212"/>
                  <a:gd name="T9" fmla="*/ 10 h 186"/>
                  <a:gd name="T10" fmla="*/ 50 w 212"/>
                  <a:gd name="T11" fmla="*/ 2 h 186"/>
                  <a:gd name="T12" fmla="*/ 86 w 212"/>
                  <a:gd name="T13" fmla="*/ 0 h 186"/>
                  <a:gd name="T14" fmla="*/ 135 w 212"/>
                  <a:gd name="T15" fmla="*/ 3 h 186"/>
                  <a:gd name="T16" fmla="*/ 168 w 212"/>
                  <a:gd name="T17" fmla="*/ 17 h 186"/>
                  <a:gd name="T18" fmla="*/ 184 w 212"/>
                  <a:gd name="T19" fmla="*/ 39 h 186"/>
                  <a:gd name="T20" fmla="*/ 193 w 212"/>
                  <a:gd name="T21" fmla="*/ 65 h 186"/>
                  <a:gd name="T22" fmla="*/ 202 w 212"/>
                  <a:gd name="T23" fmla="*/ 144 h 186"/>
                  <a:gd name="T24" fmla="*/ 206 w 212"/>
                  <a:gd name="T25" fmla="*/ 164 h 186"/>
                  <a:gd name="T26" fmla="*/ 209 w 212"/>
                  <a:gd name="T27" fmla="*/ 171 h 186"/>
                  <a:gd name="T28" fmla="*/ 203 w 212"/>
                  <a:gd name="T29" fmla="*/ 182 h 186"/>
                  <a:gd name="T30" fmla="*/ 156 w 212"/>
                  <a:gd name="T31" fmla="*/ 182 h 186"/>
                  <a:gd name="T32" fmla="*/ 148 w 212"/>
                  <a:gd name="T33" fmla="*/ 178 h 186"/>
                  <a:gd name="T34" fmla="*/ 145 w 212"/>
                  <a:gd name="T35" fmla="*/ 171 h 186"/>
                  <a:gd name="T36" fmla="*/ 141 w 212"/>
                  <a:gd name="T37" fmla="*/ 160 h 186"/>
                  <a:gd name="T38" fmla="*/ 116 w 212"/>
                  <a:gd name="T39" fmla="*/ 179 h 186"/>
                  <a:gd name="T40" fmla="*/ 75 w 212"/>
                  <a:gd name="T41" fmla="*/ 186 h 186"/>
                  <a:gd name="T42" fmla="*/ 25 w 212"/>
                  <a:gd name="T43" fmla="*/ 171 h 186"/>
                  <a:gd name="T44" fmla="*/ 4 w 212"/>
                  <a:gd name="T45" fmla="*/ 135 h 186"/>
                  <a:gd name="T46" fmla="*/ 12 w 212"/>
                  <a:gd name="T47" fmla="*/ 101 h 186"/>
                  <a:gd name="T48" fmla="*/ 54 w 212"/>
                  <a:gd name="T49" fmla="*/ 82 h 186"/>
                  <a:gd name="T50" fmla="*/ 102 w 212"/>
                  <a:gd name="T51" fmla="*/ 71 h 186"/>
                  <a:gd name="T52" fmla="*/ 126 w 212"/>
                  <a:gd name="T53" fmla="*/ 63 h 186"/>
                  <a:gd name="T54" fmla="*/ 118 w 212"/>
                  <a:gd name="T55" fmla="*/ 45 h 186"/>
                  <a:gd name="T56" fmla="*/ 99 w 212"/>
                  <a:gd name="T57" fmla="*/ 40 h 186"/>
                  <a:gd name="T58" fmla="*/ 75 w 212"/>
                  <a:gd name="T59" fmla="*/ 46 h 186"/>
                  <a:gd name="T60" fmla="*/ 68 w 212"/>
                  <a:gd name="T61" fmla="*/ 56 h 186"/>
                  <a:gd name="T62" fmla="*/ 60 w 212"/>
                  <a:gd name="T63" fmla="*/ 61 h 186"/>
                  <a:gd name="T64" fmla="*/ 131 w 212"/>
                  <a:gd name="T65" fmla="*/ 108 h 186"/>
                  <a:gd name="T66" fmla="*/ 120 w 212"/>
                  <a:gd name="T67" fmla="*/ 101 h 186"/>
                  <a:gd name="T68" fmla="*/ 101 w 212"/>
                  <a:gd name="T69" fmla="*/ 106 h 186"/>
                  <a:gd name="T70" fmla="*/ 76 w 212"/>
                  <a:gd name="T71" fmla="*/ 117 h 186"/>
                  <a:gd name="T72" fmla="*/ 72 w 212"/>
                  <a:gd name="T73" fmla="*/ 130 h 186"/>
                  <a:gd name="T74" fmla="*/ 79 w 212"/>
                  <a:gd name="T75" fmla="*/ 143 h 186"/>
                  <a:gd name="T76" fmla="*/ 96 w 212"/>
                  <a:gd name="T77" fmla="*/ 148 h 186"/>
                  <a:gd name="T78" fmla="*/ 117 w 212"/>
                  <a:gd name="T79" fmla="*/ 142 h 186"/>
                  <a:gd name="T80" fmla="*/ 129 w 212"/>
                  <a:gd name="T81" fmla="*/ 129 h 186"/>
                  <a:gd name="T82" fmla="*/ 131 w 212"/>
                  <a:gd name="T83" fmla="*/ 108 h 1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12" h="186">
                    <a:moveTo>
                      <a:pt x="60" y="61"/>
                    </a:moveTo>
                    <a:cubicBezTo>
                      <a:pt x="9" y="55"/>
                      <a:pt x="9" y="55"/>
                      <a:pt x="9" y="55"/>
                    </a:cubicBezTo>
                    <a:cubicBezTo>
                      <a:pt x="4" y="55"/>
                      <a:pt x="0" y="50"/>
                      <a:pt x="1" y="45"/>
                    </a:cubicBezTo>
                    <a:cubicBezTo>
                      <a:pt x="3" y="38"/>
                      <a:pt x="5" y="32"/>
                      <a:pt x="7" y="28"/>
                    </a:cubicBezTo>
                    <a:cubicBezTo>
                      <a:pt x="11" y="21"/>
                      <a:pt x="17" y="15"/>
                      <a:pt x="25" y="10"/>
                    </a:cubicBezTo>
                    <a:cubicBezTo>
                      <a:pt x="31" y="7"/>
                      <a:pt x="40" y="4"/>
                      <a:pt x="50" y="2"/>
                    </a:cubicBezTo>
                    <a:cubicBezTo>
                      <a:pt x="61" y="0"/>
                      <a:pt x="73" y="0"/>
                      <a:pt x="86" y="0"/>
                    </a:cubicBezTo>
                    <a:cubicBezTo>
                      <a:pt x="106" y="0"/>
                      <a:pt x="123" y="1"/>
                      <a:pt x="135" y="3"/>
                    </a:cubicBezTo>
                    <a:cubicBezTo>
                      <a:pt x="148" y="5"/>
                      <a:pt x="159" y="10"/>
                      <a:pt x="168" y="17"/>
                    </a:cubicBezTo>
                    <a:cubicBezTo>
                      <a:pt x="175" y="22"/>
                      <a:pt x="180" y="30"/>
                      <a:pt x="184" y="39"/>
                    </a:cubicBezTo>
                    <a:cubicBezTo>
                      <a:pt x="189" y="48"/>
                      <a:pt x="192" y="57"/>
                      <a:pt x="193" y="65"/>
                    </a:cubicBezTo>
                    <a:cubicBezTo>
                      <a:pt x="202" y="144"/>
                      <a:pt x="202" y="144"/>
                      <a:pt x="202" y="144"/>
                    </a:cubicBezTo>
                    <a:cubicBezTo>
                      <a:pt x="203" y="152"/>
                      <a:pt x="204" y="159"/>
                      <a:pt x="206" y="164"/>
                    </a:cubicBezTo>
                    <a:cubicBezTo>
                      <a:pt x="207" y="166"/>
                      <a:pt x="208" y="168"/>
                      <a:pt x="209" y="171"/>
                    </a:cubicBezTo>
                    <a:cubicBezTo>
                      <a:pt x="212" y="176"/>
                      <a:pt x="208" y="182"/>
                      <a:pt x="203" y="182"/>
                    </a:cubicBezTo>
                    <a:cubicBezTo>
                      <a:pt x="156" y="182"/>
                      <a:pt x="156" y="182"/>
                      <a:pt x="156" y="182"/>
                    </a:cubicBezTo>
                    <a:cubicBezTo>
                      <a:pt x="153" y="182"/>
                      <a:pt x="150" y="180"/>
                      <a:pt x="148" y="178"/>
                    </a:cubicBezTo>
                    <a:cubicBezTo>
                      <a:pt x="146" y="175"/>
                      <a:pt x="145" y="173"/>
                      <a:pt x="145" y="171"/>
                    </a:cubicBezTo>
                    <a:cubicBezTo>
                      <a:pt x="143" y="169"/>
                      <a:pt x="142" y="165"/>
                      <a:pt x="141" y="160"/>
                    </a:cubicBezTo>
                    <a:cubicBezTo>
                      <a:pt x="133" y="169"/>
                      <a:pt x="125" y="175"/>
                      <a:pt x="116" y="179"/>
                    </a:cubicBezTo>
                    <a:cubicBezTo>
                      <a:pt x="105" y="184"/>
                      <a:pt x="91" y="186"/>
                      <a:pt x="75" y="186"/>
                    </a:cubicBezTo>
                    <a:cubicBezTo>
                      <a:pt x="54" y="186"/>
                      <a:pt x="37" y="181"/>
                      <a:pt x="25" y="171"/>
                    </a:cubicBezTo>
                    <a:cubicBezTo>
                      <a:pt x="13" y="161"/>
                      <a:pt x="6" y="149"/>
                      <a:pt x="4" y="135"/>
                    </a:cubicBezTo>
                    <a:cubicBezTo>
                      <a:pt x="2" y="121"/>
                      <a:pt x="5" y="110"/>
                      <a:pt x="12" y="101"/>
                    </a:cubicBezTo>
                    <a:cubicBezTo>
                      <a:pt x="19" y="93"/>
                      <a:pt x="33" y="86"/>
                      <a:pt x="54" y="82"/>
                    </a:cubicBezTo>
                    <a:cubicBezTo>
                      <a:pt x="79" y="77"/>
                      <a:pt x="95" y="73"/>
                      <a:pt x="102" y="71"/>
                    </a:cubicBezTo>
                    <a:cubicBezTo>
                      <a:pt x="110" y="69"/>
                      <a:pt x="117" y="66"/>
                      <a:pt x="126" y="63"/>
                    </a:cubicBezTo>
                    <a:cubicBezTo>
                      <a:pt x="125" y="54"/>
                      <a:pt x="122" y="49"/>
                      <a:pt x="118" y="45"/>
                    </a:cubicBezTo>
                    <a:cubicBezTo>
                      <a:pt x="114" y="42"/>
                      <a:pt x="108" y="40"/>
                      <a:pt x="99" y="40"/>
                    </a:cubicBezTo>
                    <a:cubicBezTo>
                      <a:pt x="88" y="40"/>
                      <a:pt x="80" y="42"/>
                      <a:pt x="75" y="46"/>
                    </a:cubicBezTo>
                    <a:cubicBezTo>
                      <a:pt x="72" y="48"/>
                      <a:pt x="69" y="51"/>
                      <a:pt x="68" y="56"/>
                    </a:cubicBezTo>
                    <a:cubicBezTo>
                      <a:pt x="66" y="59"/>
                      <a:pt x="63" y="61"/>
                      <a:pt x="60" y="61"/>
                    </a:cubicBezTo>
                    <a:close/>
                    <a:moveTo>
                      <a:pt x="131" y="108"/>
                    </a:moveTo>
                    <a:cubicBezTo>
                      <a:pt x="130" y="103"/>
                      <a:pt x="125" y="99"/>
                      <a:pt x="120" y="101"/>
                    </a:cubicBezTo>
                    <a:cubicBezTo>
                      <a:pt x="114" y="103"/>
                      <a:pt x="108" y="105"/>
                      <a:pt x="101" y="106"/>
                    </a:cubicBezTo>
                    <a:cubicBezTo>
                      <a:pt x="88" y="110"/>
                      <a:pt x="79" y="114"/>
                      <a:pt x="76" y="117"/>
                    </a:cubicBezTo>
                    <a:cubicBezTo>
                      <a:pt x="73" y="121"/>
                      <a:pt x="71" y="125"/>
                      <a:pt x="72" y="130"/>
                    </a:cubicBezTo>
                    <a:cubicBezTo>
                      <a:pt x="73" y="135"/>
                      <a:pt x="75" y="139"/>
                      <a:pt x="79" y="143"/>
                    </a:cubicBezTo>
                    <a:cubicBezTo>
                      <a:pt x="83" y="146"/>
                      <a:pt x="89" y="148"/>
                      <a:pt x="96" y="148"/>
                    </a:cubicBezTo>
                    <a:cubicBezTo>
                      <a:pt x="104" y="148"/>
                      <a:pt x="111" y="146"/>
                      <a:pt x="117" y="142"/>
                    </a:cubicBezTo>
                    <a:cubicBezTo>
                      <a:pt x="123" y="139"/>
                      <a:pt x="127" y="134"/>
                      <a:pt x="129" y="129"/>
                    </a:cubicBezTo>
                    <a:cubicBezTo>
                      <a:pt x="131" y="124"/>
                      <a:pt x="132" y="117"/>
                      <a:pt x="131" y="10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658" name="Freeform 415">
                <a:extLst>
                  <a:ext uri="{FF2B5EF4-FFF2-40B4-BE49-F238E27FC236}">
                    <a16:creationId xmlns:a16="http://schemas.microsoft.com/office/drawing/2014/main" id="{1B049A62-79BC-4176-A9B9-2EB1CA6156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6577" y="3510941"/>
                <a:ext cx="142691" cy="185931"/>
              </a:xfrm>
              <a:custGeom>
                <a:avLst/>
                <a:gdLst>
                  <a:gd name="T0" fmla="*/ 8 w 140"/>
                  <a:gd name="T1" fmla="*/ 4 h 182"/>
                  <a:gd name="T2" fmla="*/ 56 w 140"/>
                  <a:gd name="T3" fmla="*/ 4 h 182"/>
                  <a:gd name="T4" fmla="*/ 65 w 140"/>
                  <a:gd name="T5" fmla="*/ 12 h 182"/>
                  <a:gd name="T6" fmla="*/ 66 w 140"/>
                  <a:gd name="T7" fmla="*/ 18 h 182"/>
                  <a:gd name="T8" fmla="*/ 73 w 140"/>
                  <a:gd name="T9" fmla="*/ 20 h 182"/>
                  <a:gd name="T10" fmla="*/ 83 w 140"/>
                  <a:gd name="T11" fmla="*/ 7 h 182"/>
                  <a:gd name="T12" fmla="*/ 107 w 140"/>
                  <a:gd name="T13" fmla="*/ 0 h 182"/>
                  <a:gd name="T14" fmla="*/ 133 w 140"/>
                  <a:gd name="T15" fmla="*/ 5 h 182"/>
                  <a:gd name="T16" fmla="*/ 139 w 140"/>
                  <a:gd name="T17" fmla="*/ 16 h 182"/>
                  <a:gd name="T18" fmla="*/ 128 w 140"/>
                  <a:gd name="T19" fmla="*/ 51 h 182"/>
                  <a:gd name="T20" fmla="*/ 119 w 140"/>
                  <a:gd name="T21" fmla="*/ 55 h 182"/>
                  <a:gd name="T22" fmla="*/ 106 w 140"/>
                  <a:gd name="T23" fmla="*/ 53 h 182"/>
                  <a:gd name="T24" fmla="*/ 86 w 140"/>
                  <a:gd name="T25" fmla="*/ 64 h 182"/>
                  <a:gd name="T26" fmla="*/ 83 w 140"/>
                  <a:gd name="T27" fmla="*/ 122 h 182"/>
                  <a:gd name="T28" fmla="*/ 89 w 140"/>
                  <a:gd name="T29" fmla="*/ 174 h 182"/>
                  <a:gd name="T30" fmla="*/ 82 w 140"/>
                  <a:gd name="T31" fmla="*/ 182 h 182"/>
                  <a:gd name="T32" fmla="*/ 29 w 140"/>
                  <a:gd name="T33" fmla="*/ 182 h 182"/>
                  <a:gd name="T34" fmla="*/ 20 w 140"/>
                  <a:gd name="T35" fmla="*/ 174 h 182"/>
                  <a:gd name="T36" fmla="*/ 1 w 140"/>
                  <a:gd name="T37" fmla="*/ 12 h 182"/>
                  <a:gd name="T38" fmla="*/ 8 w 140"/>
                  <a:gd name="T39" fmla="*/ 4 h 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40" h="182">
                    <a:moveTo>
                      <a:pt x="8" y="4"/>
                    </a:moveTo>
                    <a:cubicBezTo>
                      <a:pt x="56" y="4"/>
                      <a:pt x="56" y="4"/>
                      <a:pt x="56" y="4"/>
                    </a:cubicBezTo>
                    <a:cubicBezTo>
                      <a:pt x="60" y="4"/>
                      <a:pt x="64" y="7"/>
                      <a:pt x="65" y="12"/>
                    </a:cubicBezTo>
                    <a:cubicBezTo>
                      <a:pt x="66" y="18"/>
                      <a:pt x="66" y="18"/>
                      <a:pt x="66" y="18"/>
                    </a:cubicBezTo>
                    <a:cubicBezTo>
                      <a:pt x="66" y="22"/>
                      <a:pt x="71" y="23"/>
                      <a:pt x="73" y="20"/>
                    </a:cubicBezTo>
                    <a:cubicBezTo>
                      <a:pt x="76" y="14"/>
                      <a:pt x="80" y="10"/>
                      <a:pt x="83" y="7"/>
                    </a:cubicBezTo>
                    <a:cubicBezTo>
                      <a:pt x="89" y="2"/>
                      <a:pt x="97" y="0"/>
                      <a:pt x="107" y="0"/>
                    </a:cubicBezTo>
                    <a:cubicBezTo>
                      <a:pt x="115" y="0"/>
                      <a:pt x="124" y="2"/>
                      <a:pt x="133" y="5"/>
                    </a:cubicBezTo>
                    <a:cubicBezTo>
                      <a:pt x="138" y="7"/>
                      <a:pt x="140" y="12"/>
                      <a:pt x="139" y="16"/>
                    </a:cubicBezTo>
                    <a:cubicBezTo>
                      <a:pt x="128" y="51"/>
                      <a:pt x="128" y="51"/>
                      <a:pt x="128" y="51"/>
                    </a:cubicBezTo>
                    <a:cubicBezTo>
                      <a:pt x="127" y="54"/>
                      <a:pt x="123" y="56"/>
                      <a:pt x="119" y="55"/>
                    </a:cubicBezTo>
                    <a:cubicBezTo>
                      <a:pt x="113" y="53"/>
                      <a:pt x="109" y="53"/>
                      <a:pt x="106" y="53"/>
                    </a:cubicBezTo>
                    <a:cubicBezTo>
                      <a:pt x="97" y="53"/>
                      <a:pt x="90" y="56"/>
                      <a:pt x="86" y="64"/>
                    </a:cubicBezTo>
                    <a:cubicBezTo>
                      <a:pt x="81" y="74"/>
                      <a:pt x="79" y="94"/>
                      <a:pt x="83" y="122"/>
                    </a:cubicBezTo>
                    <a:cubicBezTo>
                      <a:pt x="89" y="174"/>
                      <a:pt x="89" y="174"/>
                      <a:pt x="89" y="174"/>
                    </a:cubicBezTo>
                    <a:cubicBezTo>
                      <a:pt x="89" y="178"/>
                      <a:pt x="86" y="182"/>
                      <a:pt x="82" y="182"/>
                    </a:cubicBezTo>
                    <a:cubicBezTo>
                      <a:pt x="29" y="182"/>
                      <a:pt x="29" y="182"/>
                      <a:pt x="29" y="182"/>
                    </a:cubicBezTo>
                    <a:cubicBezTo>
                      <a:pt x="25" y="182"/>
                      <a:pt x="21" y="178"/>
                      <a:pt x="20" y="174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0" y="7"/>
                      <a:pt x="4" y="4"/>
                      <a:pt x="8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659" name="Freeform 416">
                <a:extLst>
                  <a:ext uri="{FF2B5EF4-FFF2-40B4-BE49-F238E27FC236}">
                    <a16:creationId xmlns:a16="http://schemas.microsoft.com/office/drawing/2014/main" id="{4F00A87B-C22E-4842-A6FC-F31BA7225C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5482" y="3514724"/>
                <a:ext cx="209712" cy="255654"/>
              </a:xfrm>
              <a:custGeom>
                <a:avLst/>
                <a:gdLst>
                  <a:gd name="T0" fmla="*/ 8 w 205"/>
                  <a:gd name="T1" fmla="*/ 0 h 250"/>
                  <a:gd name="T2" fmla="*/ 63 w 205"/>
                  <a:gd name="T3" fmla="*/ 0 h 250"/>
                  <a:gd name="T4" fmla="*/ 71 w 205"/>
                  <a:gd name="T5" fmla="*/ 5 h 250"/>
                  <a:gd name="T6" fmla="*/ 108 w 205"/>
                  <a:gd name="T7" fmla="*/ 93 h 250"/>
                  <a:gd name="T8" fmla="*/ 124 w 205"/>
                  <a:gd name="T9" fmla="*/ 93 h 250"/>
                  <a:gd name="T10" fmla="*/ 138 w 205"/>
                  <a:gd name="T11" fmla="*/ 5 h 250"/>
                  <a:gd name="T12" fmla="*/ 146 w 205"/>
                  <a:gd name="T13" fmla="*/ 0 h 250"/>
                  <a:gd name="T14" fmla="*/ 195 w 205"/>
                  <a:gd name="T15" fmla="*/ 0 h 250"/>
                  <a:gd name="T16" fmla="*/ 204 w 205"/>
                  <a:gd name="T17" fmla="*/ 10 h 250"/>
                  <a:gd name="T18" fmla="*/ 159 w 205"/>
                  <a:gd name="T19" fmla="*/ 190 h 250"/>
                  <a:gd name="T20" fmla="*/ 139 w 205"/>
                  <a:gd name="T21" fmla="*/ 234 h 250"/>
                  <a:gd name="T22" fmla="*/ 87 w 205"/>
                  <a:gd name="T23" fmla="*/ 250 h 250"/>
                  <a:gd name="T24" fmla="*/ 47 w 205"/>
                  <a:gd name="T25" fmla="*/ 247 h 250"/>
                  <a:gd name="T26" fmla="*/ 39 w 205"/>
                  <a:gd name="T27" fmla="*/ 240 h 250"/>
                  <a:gd name="T28" fmla="*/ 32 w 205"/>
                  <a:gd name="T29" fmla="*/ 210 h 250"/>
                  <a:gd name="T30" fmla="*/ 41 w 205"/>
                  <a:gd name="T31" fmla="*/ 201 h 250"/>
                  <a:gd name="T32" fmla="*/ 63 w 205"/>
                  <a:gd name="T33" fmla="*/ 203 h 250"/>
                  <a:gd name="T34" fmla="*/ 82 w 205"/>
                  <a:gd name="T35" fmla="*/ 198 h 250"/>
                  <a:gd name="T36" fmla="*/ 92 w 205"/>
                  <a:gd name="T37" fmla="*/ 178 h 250"/>
                  <a:gd name="T38" fmla="*/ 2 w 205"/>
                  <a:gd name="T39" fmla="*/ 11 h 250"/>
                  <a:gd name="T40" fmla="*/ 8 w 205"/>
                  <a:gd name="T41" fmla="*/ 0 h 2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05" h="250">
                    <a:moveTo>
                      <a:pt x="8" y="0"/>
                    </a:moveTo>
                    <a:cubicBezTo>
                      <a:pt x="63" y="0"/>
                      <a:pt x="63" y="0"/>
                      <a:pt x="63" y="0"/>
                    </a:cubicBezTo>
                    <a:cubicBezTo>
                      <a:pt x="66" y="0"/>
                      <a:pt x="69" y="2"/>
                      <a:pt x="71" y="5"/>
                    </a:cubicBezTo>
                    <a:cubicBezTo>
                      <a:pt x="108" y="93"/>
                      <a:pt x="108" y="93"/>
                      <a:pt x="108" y="93"/>
                    </a:cubicBezTo>
                    <a:cubicBezTo>
                      <a:pt x="112" y="100"/>
                      <a:pt x="122" y="100"/>
                      <a:pt x="124" y="93"/>
                    </a:cubicBezTo>
                    <a:cubicBezTo>
                      <a:pt x="138" y="5"/>
                      <a:pt x="138" y="5"/>
                      <a:pt x="138" y="5"/>
                    </a:cubicBezTo>
                    <a:cubicBezTo>
                      <a:pt x="139" y="2"/>
                      <a:pt x="142" y="0"/>
                      <a:pt x="146" y="0"/>
                    </a:cubicBezTo>
                    <a:cubicBezTo>
                      <a:pt x="195" y="0"/>
                      <a:pt x="195" y="0"/>
                      <a:pt x="195" y="0"/>
                    </a:cubicBezTo>
                    <a:cubicBezTo>
                      <a:pt x="201" y="0"/>
                      <a:pt x="205" y="5"/>
                      <a:pt x="204" y="10"/>
                    </a:cubicBezTo>
                    <a:cubicBezTo>
                      <a:pt x="159" y="190"/>
                      <a:pt x="159" y="190"/>
                      <a:pt x="159" y="190"/>
                    </a:cubicBezTo>
                    <a:cubicBezTo>
                      <a:pt x="153" y="212"/>
                      <a:pt x="147" y="227"/>
                      <a:pt x="139" y="234"/>
                    </a:cubicBezTo>
                    <a:cubicBezTo>
                      <a:pt x="128" y="245"/>
                      <a:pt x="111" y="250"/>
                      <a:pt x="87" y="250"/>
                    </a:cubicBezTo>
                    <a:cubicBezTo>
                      <a:pt x="78" y="250"/>
                      <a:pt x="65" y="249"/>
                      <a:pt x="47" y="247"/>
                    </a:cubicBezTo>
                    <a:cubicBezTo>
                      <a:pt x="43" y="247"/>
                      <a:pt x="40" y="244"/>
                      <a:pt x="39" y="240"/>
                    </a:cubicBezTo>
                    <a:cubicBezTo>
                      <a:pt x="32" y="210"/>
                      <a:pt x="32" y="210"/>
                      <a:pt x="32" y="210"/>
                    </a:cubicBezTo>
                    <a:cubicBezTo>
                      <a:pt x="31" y="205"/>
                      <a:pt x="35" y="200"/>
                      <a:pt x="41" y="201"/>
                    </a:cubicBezTo>
                    <a:cubicBezTo>
                      <a:pt x="48" y="203"/>
                      <a:pt x="55" y="203"/>
                      <a:pt x="63" y="203"/>
                    </a:cubicBezTo>
                    <a:cubicBezTo>
                      <a:pt x="71" y="203"/>
                      <a:pt x="77" y="201"/>
                      <a:pt x="82" y="198"/>
                    </a:cubicBezTo>
                    <a:cubicBezTo>
                      <a:pt x="87" y="194"/>
                      <a:pt x="90" y="187"/>
                      <a:pt x="92" y="178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0" y="5"/>
                      <a:pt x="3" y="0"/>
                      <a:pt x="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660" name="Freeform 417">
                <a:extLst>
                  <a:ext uri="{FF2B5EF4-FFF2-40B4-BE49-F238E27FC236}">
                    <a16:creationId xmlns:a16="http://schemas.microsoft.com/office/drawing/2014/main" id="{DA6ADBFA-EEA8-4E49-A3D1-7FD7191898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16190" y="3180699"/>
                <a:ext cx="132962" cy="124855"/>
              </a:xfrm>
              <a:custGeom>
                <a:avLst/>
                <a:gdLst>
                  <a:gd name="T0" fmla="*/ 126 w 130"/>
                  <a:gd name="T1" fmla="*/ 61 h 122"/>
                  <a:gd name="T2" fmla="*/ 72 w 130"/>
                  <a:gd name="T3" fmla="*/ 122 h 122"/>
                  <a:gd name="T4" fmla="*/ 4 w 130"/>
                  <a:gd name="T5" fmla="*/ 61 h 122"/>
                  <a:gd name="T6" fmla="*/ 58 w 130"/>
                  <a:gd name="T7" fmla="*/ 0 h 122"/>
                  <a:gd name="T8" fmla="*/ 126 w 130"/>
                  <a:gd name="T9" fmla="*/ 61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0" h="122">
                    <a:moveTo>
                      <a:pt x="126" y="61"/>
                    </a:moveTo>
                    <a:cubicBezTo>
                      <a:pt x="130" y="95"/>
                      <a:pt x="106" y="122"/>
                      <a:pt x="72" y="122"/>
                    </a:cubicBezTo>
                    <a:cubicBezTo>
                      <a:pt x="38" y="122"/>
                      <a:pt x="8" y="95"/>
                      <a:pt x="4" y="61"/>
                    </a:cubicBezTo>
                    <a:cubicBezTo>
                      <a:pt x="0" y="27"/>
                      <a:pt x="24" y="0"/>
                      <a:pt x="58" y="0"/>
                    </a:cubicBezTo>
                    <a:cubicBezTo>
                      <a:pt x="91" y="0"/>
                      <a:pt x="122" y="27"/>
                      <a:pt x="126" y="6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661" name="Freeform 418">
                <a:extLst>
                  <a:ext uri="{FF2B5EF4-FFF2-40B4-BE49-F238E27FC236}">
                    <a16:creationId xmlns:a16="http://schemas.microsoft.com/office/drawing/2014/main" id="{A7E79728-2133-4512-BDA4-3E89953727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9659" y="3180699"/>
                <a:ext cx="132422" cy="124855"/>
              </a:xfrm>
              <a:custGeom>
                <a:avLst/>
                <a:gdLst>
                  <a:gd name="T0" fmla="*/ 126 w 130"/>
                  <a:gd name="T1" fmla="*/ 61 h 122"/>
                  <a:gd name="T2" fmla="*/ 72 w 130"/>
                  <a:gd name="T3" fmla="*/ 122 h 122"/>
                  <a:gd name="T4" fmla="*/ 4 w 130"/>
                  <a:gd name="T5" fmla="*/ 61 h 122"/>
                  <a:gd name="T6" fmla="*/ 58 w 130"/>
                  <a:gd name="T7" fmla="*/ 0 h 122"/>
                  <a:gd name="T8" fmla="*/ 126 w 130"/>
                  <a:gd name="T9" fmla="*/ 61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0" h="122">
                    <a:moveTo>
                      <a:pt x="126" y="61"/>
                    </a:moveTo>
                    <a:cubicBezTo>
                      <a:pt x="130" y="95"/>
                      <a:pt x="106" y="122"/>
                      <a:pt x="72" y="122"/>
                    </a:cubicBezTo>
                    <a:cubicBezTo>
                      <a:pt x="38" y="122"/>
                      <a:pt x="8" y="95"/>
                      <a:pt x="4" y="61"/>
                    </a:cubicBezTo>
                    <a:cubicBezTo>
                      <a:pt x="0" y="27"/>
                      <a:pt x="24" y="0"/>
                      <a:pt x="58" y="0"/>
                    </a:cubicBezTo>
                    <a:cubicBezTo>
                      <a:pt x="91" y="0"/>
                      <a:pt x="122" y="27"/>
                      <a:pt x="126" y="6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662" name="Freeform 419">
                <a:extLst>
                  <a:ext uri="{FF2B5EF4-FFF2-40B4-BE49-F238E27FC236}">
                    <a16:creationId xmlns:a16="http://schemas.microsoft.com/office/drawing/2014/main" id="{5CCAD780-5A18-4C9C-A63B-889202FB76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2587" y="3180699"/>
                <a:ext cx="132962" cy="124855"/>
              </a:xfrm>
              <a:custGeom>
                <a:avLst/>
                <a:gdLst>
                  <a:gd name="T0" fmla="*/ 126 w 130"/>
                  <a:gd name="T1" fmla="*/ 61 h 122"/>
                  <a:gd name="T2" fmla="*/ 72 w 130"/>
                  <a:gd name="T3" fmla="*/ 122 h 122"/>
                  <a:gd name="T4" fmla="*/ 4 w 130"/>
                  <a:gd name="T5" fmla="*/ 61 h 122"/>
                  <a:gd name="T6" fmla="*/ 57 w 130"/>
                  <a:gd name="T7" fmla="*/ 0 h 122"/>
                  <a:gd name="T8" fmla="*/ 126 w 130"/>
                  <a:gd name="T9" fmla="*/ 61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0" h="122">
                    <a:moveTo>
                      <a:pt x="126" y="61"/>
                    </a:moveTo>
                    <a:cubicBezTo>
                      <a:pt x="130" y="95"/>
                      <a:pt x="106" y="122"/>
                      <a:pt x="72" y="122"/>
                    </a:cubicBezTo>
                    <a:cubicBezTo>
                      <a:pt x="38" y="122"/>
                      <a:pt x="8" y="95"/>
                      <a:pt x="4" y="61"/>
                    </a:cubicBezTo>
                    <a:cubicBezTo>
                      <a:pt x="0" y="27"/>
                      <a:pt x="24" y="0"/>
                      <a:pt x="57" y="0"/>
                    </a:cubicBezTo>
                    <a:cubicBezTo>
                      <a:pt x="91" y="0"/>
                      <a:pt x="122" y="27"/>
                      <a:pt x="126" y="6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663" name="Freeform 420">
                <a:extLst>
                  <a:ext uri="{FF2B5EF4-FFF2-40B4-BE49-F238E27FC236}">
                    <a16:creationId xmlns:a16="http://schemas.microsoft.com/office/drawing/2014/main" id="{84EBF5DA-E2E6-404F-A086-E2071DDDB5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4975" y="3180699"/>
                <a:ext cx="134043" cy="124855"/>
              </a:xfrm>
              <a:custGeom>
                <a:avLst/>
                <a:gdLst>
                  <a:gd name="T0" fmla="*/ 127 w 131"/>
                  <a:gd name="T1" fmla="*/ 61 h 122"/>
                  <a:gd name="T2" fmla="*/ 73 w 131"/>
                  <a:gd name="T3" fmla="*/ 122 h 122"/>
                  <a:gd name="T4" fmla="*/ 4 w 131"/>
                  <a:gd name="T5" fmla="*/ 61 h 122"/>
                  <a:gd name="T6" fmla="*/ 58 w 131"/>
                  <a:gd name="T7" fmla="*/ 0 h 122"/>
                  <a:gd name="T8" fmla="*/ 127 w 131"/>
                  <a:gd name="T9" fmla="*/ 61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1" h="122">
                    <a:moveTo>
                      <a:pt x="127" y="61"/>
                    </a:moveTo>
                    <a:cubicBezTo>
                      <a:pt x="131" y="95"/>
                      <a:pt x="106" y="122"/>
                      <a:pt x="73" y="122"/>
                    </a:cubicBezTo>
                    <a:cubicBezTo>
                      <a:pt x="39" y="122"/>
                      <a:pt x="8" y="95"/>
                      <a:pt x="4" y="61"/>
                    </a:cubicBezTo>
                    <a:cubicBezTo>
                      <a:pt x="0" y="27"/>
                      <a:pt x="25" y="0"/>
                      <a:pt x="58" y="0"/>
                    </a:cubicBezTo>
                    <a:cubicBezTo>
                      <a:pt x="92" y="0"/>
                      <a:pt x="123" y="27"/>
                      <a:pt x="127" y="6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664" name="Freeform 421">
                <a:extLst>
                  <a:ext uri="{FF2B5EF4-FFF2-40B4-BE49-F238E27FC236}">
                    <a16:creationId xmlns:a16="http://schemas.microsoft.com/office/drawing/2014/main" id="{9A415C85-6EE5-4685-8451-CF8E3D86D9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48444" y="3180699"/>
                <a:ext cx="132962" cy="124855"/>
              </a:xfrm>
              <a:custGeom>
                <a:avLst/>
                <a:gdLst>
                  <a:gd name="T0" fmla="*/ 126 w 130"/>
                  <a:gd name="T1" fmla="*/ 61 h 122"/>
                  <a:gd name="T2" fmla="*/ 73 w 130"/>
                  <a:gd name="T3" fmla="*/ 122 h 122"/>
                  <a:gd name="T4" fmla="*/ 4 w 130"/>
                  <a:gd name="T5" fmla="*/ 61 h 122"/>
                  <a:gd name="T6" fmla="*/ 58 w 130"/>
                  <a:gd name="T7" fmla="*/ 0 h 122"/>
                  <a:gd name="T8" fmla="*/ 126 w 130"/>
                  <a:gd name="T9" fmla="*/ 61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0" h="122">
                    <a:moveTo>
                      <a:pt x="126" y="61"/>
                    </a:moveTo>
                    <a:cubicBezTo>
                      <a:pt x="130" y="95"/>
                      <a:pt x="106" y="122"/>
                      <a:pt x="73" y="122"/>
                    </a:cubicBezTo>
                    <a:cubicBezTo>
                      <a:pt x="39" y="122"/>
                      <a:pt x="8" y="95"/>
                      <a:pt x="4" y="61"/>
                    </a:cubicBezTo>
                    <a:cubicBezTo>
                      <a:pt x="0" y="27"/>
                      <a:pt x="24" y="0"/>
                      <a:pt x="58" y="0"/>
                    </a:cubicBezTo>
                    <a:cubicBezTo>
                      <a:pt x="92" y="0"/>
                      <a:pt x="123" y="27"/>
                      <a:pt x="126" y="6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665" name="Freeform 422">
                <a:extLst>
                  <a:ext uri="{FF2B5EF4-FFF2-40B4-BE49-F238E27FC236}">
                    <a16:creationId xmlns:a16="http://schemas.microsoft.com/office/drawing/2014/main" id="{A427B5B7-A3C8-45FA-BFF8-8D10F18357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1914" y="3180699"/>
                <a:ext cx="132962" cy="124855"/>
              </a:xfrm>
              <a:custGeom>
                <a:avLst/>
                <a:gdLst>
                  <a:gd name="T0" fmla="*/ 126 w 130"/>
                  <a:gd name="T1" fmla="*/ 61 h 122"/>
                  <a:gd name="T2" fmla="*/ 72 w 130"/>
                  <a:gd name="T3" fmla="*/ 122 h 122"/>
                  <a:gd name="T4" fmla="*/ 4 w 130"/>
                  <a:gd name="T5" fmla="*/ 61 h 122"/>
                  <a:gd name="T6" fmla="*/ 58 w 130"/>
                  <a:gd name="T7" fmla="*/ 0 h 122"/>
                  <a:gd name="T8" fmla="*/ 126 w 130"/>
                  <a:gd name="T9" fmla="*/ 61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0" h="122">
                    <a:moveTo>
                      <a:pt x="126" y="61"/>
                    </a:moveTo>
                    <a:cubicBezTo>
                      <a:pt x="130" y="95"/>
                      <a:pt x="106" y="122"/>
                      <a:pt x="72" y="122"/>
                    </a:cubicBezTo>
                    <a:cubicBezTo>
                      <a:pt x="39" y="122"/>
                      <a:pt x="8" y="95"/>
                      <a:pt x="4" y="61"/>
                    </a:cubicBezTo>
                    <a:cubicBezTo>
                      <a:pt x="0" y="27"/>
                      <a:pt x="24" y="0"/>
                      <a:pt x="58" y="0"/>
                    </a:cubicBezTo>
                    <a:cubicBezTo>
                      <a:pt x="92" y="0"/>
                      <a:pt x="122" y="27"/>
                      <a:pt x="126" y="6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666" name="Freeform 423">
                <a:extLst>
                  <a:ext uri="{FF2B5EF4-FFF2-40B4-BE49-F238E27FC236}">
                    <a16:creationId xmlns:a16="http://schemas.microsoft.com/office/drawing/2014/main" id="{FC3E24A1-7CBE-4A50-BC37-5E87602F6B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3106" y="3987118"/>
                <a:ext cx="357808" cy="323216"/>
              </a:xfrm>
              <a:custGeom>
                <a:avLst/>
                <a:gdLst>
                  <a:gd name="T0" fmla="*/ 319 w 350"/>
                  <a:gd name="T1" fmla="*/ 40 h 316"/>
                  <a:gd name="T2" fmla="*/ 347 w 350"/>
                  <a:gd name="T3" fmla="*/ 276 h 316"/>
                  <a:gd name="T4" fmla="*/ 312 w 350"/>
                  <a:gd name="T5" fmla="*/ 316 h 316"/>
                  <a:gd name="T6" fmla="*/ 76 w 350"/>
                  <a:gd name="T7" fmla="*/ 316 h 316"/>
                  <a:gd name="T8" fmla="*/ 46 w 350"/>
                  <a:gd name="T9" fmla="*/ 305 h 316"/>
                  <a:gd name="T10" fmla="*/ 31 w 350"/>
                  <a:gd name="T11" fmla="*/ 276 h 316"/>
                  <a:gd name="T12" fmla="*/ 3 w 350"/>
                  <a:gd name="T13" fmla="*/ 40 h 316"/>
                  <a:gd name="T14" fmla="*/ 38 w 350"/>
                  <a:gd name="T15" fmla="*/ 0 h 316"/>
                  <a:gd name="T16" fmla="*/ 275 w 350"/>
                  <a:gd name="T17" fmla="*/ 0 h 316"/>
                  <a:gd name="T18" fmla="*/ 304 w 350"/>
                  <a:gd name="T19" fmla="*/ 12 h 316"/>
                  <a:gd name="T20" fmla="*/ 319 w 350"/>
                  <a:gd name="T21" fmla="*/ 40 h 3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50" h="316">
                    <a:moveTo>
                      <a:pt x="319" y="40"/>
                    </a:moveTo>
                    <a:cubicBezTo>
                      <a:pt x="347" y="276"/>
                      <a:pt x="347" y="276"/>
                      <a:pt x="347" y="276"/>
                    </a:cubicBezTo>
                    <a:cubicBezTo>
                      <a:pt x="350" y="298"/>
                      <a:pt x="334" y="316"/>
                      <a:pt x="312" y="316"/>
                    </a:cubicBezTo>
                    <a:cubicBezTo>
                      <a:pt x="76" y="316"/>
                      <a:pt x="76" y="316"/>
                      <a:pt x="76" y="316"/>
                    </a:cubicBezTo>
                    <a:cubicBezTo>
                      <a:pt x="65" y="316"/>
                      <a:pt x="54" y="312"/>
                      <a:pt x="46" y="305"/>
                    </a:cubicBezTo>
                    <a:cubicBezTo>
                      <a:pt x="38" y="297"/>
                      <a:pt x="32" y="287"/>
                      <a:pt x="31" y="276"/>
                    </a:cubicBezTo>
                    <a:cubicBezTo>
                      <a:pt x="3" y="40"/>
                      <a:pt x="3" y="40"/>
                      <a:pt x="3" y="40"/>
                    </a:cubicBezTo>
                    <a:cubicBezTo>
                      <a:pt x="0" y="18"/>
                      <a:pt x="16" y="0"/>
                      <a:pt x="38" y="0"/>
                    </a:cubicBezTo>
                    <a:cubicBezTo>
                      <a:pt x="275" y="0"/>
                      <a:pt x="275" y="0"/>
                      <a:pt x="275" y="0"/>
                    </a:cubicBezTo>
                    <a:cubicBezTo>
                      <a:pt x="286" y="0"/>
                      <a:pt x="296" y="4"/>
                      <a:pt x="304" y="12"/>
                    </a:cubicBezTo>
                    <a:cubicBezTo>
                      <a:pt x="313" y="19"/>
                      <a:pt x="318" y="29"/>
                      <a:pt x="319" y="40"/>
                    </a:cubicBezTo>
                    <a:close/>
                  </a:path>
                </a:pathLst>
              </a:custGeom>
              <a:solidFill>
                <a:srgbClr val="E5E6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667" name="Freeform 424">
                <a:extLst>
                  <a:ext uri="{FF2B5EF4-FFF2-40B4-BE49-F238E27FC236}">
                    <a16:creationId xmlns:a16="http://schemas.microsoft.com/office/drawing/2014/main" id="{A6ACF936-46F5-4486-848F-AF39BD8987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0129" y="3999549"/>
                <a:ext cx="310785" cy="310785"/>
              </a:xfrm>
              <a:custGeom>
                <a:avLst/>
                <a:gdLst>
                  <a:gd name="T0" fmla="*/ 273 w 304"/>
                  <a:gd name="T1" fmla="*/ 28 h 304"/>
                  <a:gd name="T2" fmla="*/ 301 w 304"/>
                  <a:gd name="T3" fmla="*/ 264 h 304"/>
                  <a:gd name="T4" fmla="*/ 266 w 304"/>
                  <a:gd name="T5" fmla="*/ 304 h 304"/>
                  <a:gd name="T6" fmla="*/ 30 w 304"/>
                  <a:gd name="T7" fmla="*/ 304 h 304"/>
                  <a:gd name="T8" fmla="*/ 0 w 304"/>
                  <a:gd name="T9" fmla="*/ 293 h 304"/>
                  <a:gd name="T10" fmla="*/ 258 w 304"/>
                  <a:gd name="T11" fmla="*/ 0 h 304"/>
                  <a:gd name="T12" fmla="*/ 273 w 304"/>
                  <a:gd name="T13" fmla="*/ 28 h 3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4" h="304">
                    <a:moveTo>
                      <a:pt x="273" y="28"/>
                    </a:moveTo>
                    <a:cubicBezTo>
                      <a:pt x="301" y="264"/>
                      <a:pt x="301" y="264"/>
                      <a:pt x="301" y="264"/>
                    </a:cubicBezTo>
                    <a:cubicBezTo>
                      <a:pt x="304" y="286"/>
                      <a:pt x="288" y="304"/>
                      <a:pt x="266" y="304"/>
                    </a:cubicBezTo>
                    <a:cubicBezTo>
                      <a:pt x="30" y="304"/>
                      <a:pt x="30" y="304"/>
                      <a:pt x="30" y="304"/>
                    </a:cubicBezTo>
                    <a:cubicBezTo>
                      <a:pt x="19" y="304"/>
                      <a:pt x="8" y="300"/>
                      <a:pt x="0" y="293"/>
                    </a:cubicBezTo>
                    <a:cubicBezTo>
                      <a:pt x="258" y="0"/>
                      <a:pt x="258" y="0"/>
                      <a:pt x="258" y="0"/>
                    </a:cubicBezTo>
                    <a:cubicBezTo>
                      <a:pt x="267" y="7"/>
                      <a:pt x="272" y="17"/>
                      <a:pt x="273" y="28"/>
                    </a:cubicBezTo>
                    <a:close/>
                  </a:path>
                </a:pathLst>
              </a:custGeom>
              <a:solidFill>
                <a:srgbClr val="DED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668" name="Freeform 425">
                <a:extLst>
                  <a:ext uri="{FF2B5EF4-FFF2-40B4-BE49-F238E27FC236}">
                    <a16:creationId xmlns:a16="http://schemas.microsoft.com/office/drawing/2014/main" id="{48EEBED4-7E7C-41D8-B754-BFFBDD6458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3883" y="3987118"/>
                <a:ext cx="357808" cy="323216"/>
              </a:xfrm>
              <a:custGeom>
                <a:avLst/>
                <a:gdLst>
                  <a:gd name="T0" fmla="*/ 312 w 350"/>
                  <a:gd name="T1" fmla="*/ 316 h 316"/>
                  <a:gd name="T2" fmla="*/ 76 w 350"/>
                  <a:gd name="T3" fmla="*/ 316 h 316"/>
                  <a:gd name="T4" fmla="*/ 31 w 350"/>
                  <a:gd name="T5" fmla="*/ 276 h 316"/>
                  <a:gd name="T6" fmla="*/ 3 w 350"/>
                  <a:gd name="T7" fmla="*/ 40 h 316"/>
                  <a:gd name="T8" fmla="*/ 38 w 350"/>
                  <a:gd name="T9" fmla="*/ 0 h 316"/>
                  <a:gd name="T10" fmla="*/ 275 w 350"/>
                  <a:gd name="T11" fmla="*/ 0 h 316"/>
                  <a:gd name="T12" fmla="*/ 320 w 350"/>
                  <a:gd name="T13" fmla="*/ 40 h 316"/>
                  <a:gd name="T14" fmla="*/ 347 w 350"/>
                  <a:gd name="T15" fmla="*/ 276 h 316"/>
                  <a:gd name="T16" fmla="*/ 312 w 350"/>
                  <a:gd name="T17" fmla="*/ 316 h 3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50" h="316">
                    <a:moveTo>
                      <a:pt x="312" y="316"/>
                    </a:moveTo>
                    <a:cubicBezTo>
                      <a:pt x="76" y="316"/>
                      <a:pt x="76" y="316"/>
                      <a:pt x="76" y="316"/>
                    </a:cubicBezTo>
                    <a:cubicBezTo>
                      <a:pt x="54" y="316"/>
                      <a:pt x="34" y="298"/>
                      <a:pt x="31" y="276"/>
                    </a:cubicBezTo>
                    <a:cubicBezTo>
                      <a:pt x="3" y="40"/>
                      <a:pt x="3" y="40"/>
                      <a:pt x="3" y="40"/>
                    </a:cubicBezTo>
                    <a:cubicBezTo>
                      <a:pt x="0" y="18"/>
                      <a:pt x="16" y="0"/>
                      <a:pt x="38" y="0"/>
                    </a:cubicBezTo>
                    <a:cubicBezTo>
                      <a:pt x="275" y="0"/>
                      <a:pt x="275" y="0"/>
                      <a:pt x="275" y="0"/>
                    </a:cubicBezTo>
                    <a:cubicBezTo>
                      <a:pt x="297" y="0"/>
                      <a:pt x="317" y="18"/>
                      <a:pt x="320" y="40"/>
                    </a:cubicBezTo>
                    <a:cubicBezTo>
                      <a:pt x="347" y="276"/>
                      <a:pt x="347" y="276"/>
                      <a:pt x="347" y="276"/>
                    </a:cubicBezTo>
                    <a:cubicBezTo>
                      <a:pt x="350" y="298"/>
                      <a:pt x="334" y="316"/>
                      <a:pt x="312" y="316"/>
                    </a:cubicBezTo>
                    <a:close/>
                  </a:path>
                </a:pathLst>
              </a:custGeom>
              <a:solidFill>
                <a:srgbClr val="E5E6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669" name="Freeform 426">
                <a:extLst>
                  <a:ext uri="{FF2B5EF4-FFF2-40B4-BE49-F238E27FC236}">
                    <a16:creationId xmlns:a16="http://schemas.microsoft.com/office/drawing/2014/main" id="{03D909B7-EDE3-4643-9506-E814A9B45A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0906" y="3999549"/>
                <a:ext cx="310785" cy="310785"/>
              </a:xfrm>
              <a:custGeom>
                <a:avLst/>
                <a:gdLst>
                  <a:gd name="T0" fmla="*/ 274 w 304"/>
                  <a:gd name="T1" fmla="*/ 28 h 304"/>
                  <a:gd name="T2" fmla="*/ 301 w 304"/>
                  <a:gd name="T3" fmla="*/ 264 h 304"/>
                  <a:gd name="T4" fmla="*/ 266 w 304"/>
                  <a:gd name="T5" fmla="*/ 304 h 304"/>
                  <a:gd name="T6" fmla="*/ 30 w 304"/>
                  <a:gd name="T7" fmla="*/ 304 h 304"/>
                  <a:gd name="T8" fmla="*/ 0 w 304"/>
                  <a:gd name="T9" fmla="*/ 293 h 304"/>
                  <a:gd name="T10" fmla="*/ 258 w 304"/>
                  <a:gd name="T11" fmla="*/ 0 h 304"/>
                  <a:gd name="T12" fmla="*/ 274 w 304"/>
                  <a:gd name="T13" fmla="*/ 28 h 3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4" h="304">
                    <a:moveTo>
                      <a:pt x="274" y="28"/>
                    </a:moveTo>
                    <a:cubicBezTo>
                      <a:pt x="301" y="264"/>
                      <a:pt x="301" y="264"/>
                      <a:pt x="301" y="264"/>
                    </a:cubicBezTo>
                    <a:cubicBezTo>
                      <a:pt x="304" y="286"/>
                      <a:pt x="288" y="304"/>
                      <a:pt x="266" y="304"/>
                    </a:cubicBezTo>
                    <a:cubicBezTo>
                      <a:pt x="30" y="304"/>
                      <a:pt x="30" y="304"/>
                      <a:pt x="30" y="304"/>
                    </a:cubicBezTo>
                    <a:cubicBezTo>
                      <a:pt x="19" y="304"/>
                      <a:pt x="8" y="300"/>
                      <a:pt x="0" y="293"/>
                    </a:cubicBezTo>
                    <a:cubicBezTo>
                      <a:pt x="258" y="0"/>
                      <a:pt x="258" y="0"/>
                      <a:pt x="258" y="0"/>
                    </a:cubicBezTo>
                    <a:cubicBezTo>
                      <a:pt x="267" y="7"/>
                      <a:pt x="272" y="17"/>
                      <a:pt x="274" y="28"/>
                    </a:cubicBezTo>
                    <a:close/>
                  </a:path>
                </a:pathLst>
              </a:custGeom>
              <a:solidFill>
                <a:srgbClr val="DED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670" name="Freeform 427">
                <a:extLst>
                  <a:ext uri="{FF2B5EF4-FFF2-40B4-BE49-F238E27FC236}">
                    <a16:creationId xmlns:a16="http://schemas.microsoft.com/office/drawing/2014/main" id="{DD5503F0-E3A5-41DF-AAD2-3323F3152D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76517" y="3987118"/>
                <a:ext cx="356728" cy="323216"/>
              </a:xfrm>
              <a:custGeom>
                <a:avLst/>
                <a:gdLst>
                  <a:gd name="T0" fmla="*/ 311 w 349"/>
                  <a:gd name="T1" fmla="*/ 316 h 316"/>
                  <a:gd name="T2" fmla="*/ 75 w 349"/>
                  <a:gd name="T3" fmla="*/ 316 h 316"/>
                  <a:gd name="T4" fmla="*/ 30 w 349"/>
                  <a:gd name="T5" fmla="*/ 276 h 316"/>
                  <a:gd name="T6" fmla="*/ 2 w 349"/>
                  <a:gd name="T7" fmla="*/ 40 h 316"/>
                  <a:gd name="T8" fmla="*/ 37 w 349"/>
                  <a:gd name="T9" fmla="*/ 0 h 316"/>
                  <a:gd name="T10" fmla="*/ 274 w 349"/>
                  <a:gd name="T11" fmla="*/ 0 h 316"/>
                  <a:gd name="T12" fmla="*/ 319 w 349"/>
                  <a:gd name="T13" fmla="*/ 40 h 316"/>
                  <a:gd name="T14" fmla="*/ 347 w 349"/>
                  <a:gd name="T15" fmla="*/ 276 h 316"/>
                  <a:gd name="T16" fmla="*/ 311 w 349"/>
                  <a:gd name="T17" fmla="*/ 316 h 3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9" h="316">
                    <a:moveTo>
                      <a:pt x="311" y="316"/>
                    </a:moveTo>
                    <a:cubicBezTo>
                      <a:pt x="75" y="316"/>
                      <a:pt x="75" y="316"/>
                      <a:pt x="75" y="316"/>
                    </a:cubicBezTo>
                    <a:cubicBezTo>
                      <a:pt x="53" y="316"/>
                      <a:pt x="33" y="298"/>
                      <a:pt x="30" y="276"/>
                    </a:cubicBezTo>
                    <a:cubicBezTo>
                      <a:pt x="2" y="40"/>
                      <a:pt x="2" y="40"/>
                      <a:pt x="2" y="40"/>
                    </a:cubicBezTo>
                    <a:cubicBezTo>
                      <a:pt x="0" y="18"/>
                      <a:pt x="15" y="0"/>
                      <a:pt x="37" y="0"/>
                    </a:cubicBezTo>
                    <a:cubicBezTo>
                      <a:pt x="274" y="0"/>
                      <a:pt x="274" y="0"/>
                      <a:pt x="274" y="0"/>
                    </a:cubicBezTo>
                    <a:cubicBezTo>
                      <a:pt x="296" y="0"/>
                      <a:pt x="316" y="18"/>
                      <a:pt x="319" y="40"/>
                    </a:cubicBezTo>
                    <a:cubicBezTo>
                      <a:pt x="347" y="276"/>
                      <a:pt x="347" y="276"/>
                      <a:pt x="347" y="276"/>
                    </a:cubicBezTo>
                    <a:cubicBezTo>
                      <a:pt x="349" y="298"/>
                      <a:pt x="333" y="316"/>
                      <a:pt x="311" y="316"/>
                    </a:cubicBezTo>
                    <a:close/>
                  </a:path>
                </a:pathLst>
              </a:custGeom>
              <a:solidFill>
                <a:srgbClr val="E5E6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671" name="Freeform 428">
                <a:extLst>
                  <a:ext uri="{FF2B5EF4-FFF2-40B4-BE49-F238E27FC236}">
                    <a16:creationId xmlns:a16="http://schemas.microsoft.com/office/drawing/2014/main" id="{FF37A272-5943-4DCC-AEA2-49EF13FD10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22459" y="3999549"/>
                <a:ext cx="310785" cy="310785"/>
              </a:xfrm>
              <a:custGeom>
                <a:avLst/>
                <a:gdLst>
                  <a:gd name="T0" fmla="*/ 274 w 304"/>
                  <a:gd name="T1" fmla="*/ 28 h 304"/>
                  <a:gd name="T2" fmla="*/ 302 w 304"/>
                  <a:gd name="T3" fmla="*/ 264 h 304"/>
                  <a:gd name="T4" fmla="*/ 266 w 304"/>
                  <a:gd name="T5" fmla="*/ 304 h 304"/>
                  <a:gd name="T6" fmla="*/ 30 w 304"/>
                  <a:gd name="T7" fmla="*/ 304 h 304"/>
                  <a:gd name="T8" fmla="*/ 0 w 304"/>
                  <a:gd name="T9" fmla="*/ 293 h 304"/>
                  <a:gd name="T10" fmla="*/ 259 w 304"/>
                  <a:gd name="T11" fmla="*/ 0 h 304"/>
                  <a:gd name="T12" fmla="*/ 274 w 304"/>
                  <a:gd name="T13" fmla="*/ 28 h 3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4" h="304">
                    <a:moveTo>
                      <a:pt x="274" y="28"/>
                    </a:moveTo>
                    <a:cubicBezTo>
                      <a:pt x="302" y="264"/>
                      <a:pt x="302" y="264"/>
                      <a:pt x="302" y="264"/>
                    </a:cubicBezTo>
                    <a:cubicBezTo>
                      <a:pt x="304" y="286"/>
                      <a:pt x="288" y="304"/>
                      <a:pt x="266" y="304"/>
                    </a:cubicBezTo>
                    <a:cubicBezTo>
                      <a:pt x="30" y="304"/>
                      <a:pt x="30" y="304"/>
                      <a:pt x="30" y="304"/>
                    </a:cubicBezTo>
                    <a:cubicBezTo>
                      <a:pt x="19" y="304"/>
                      <a:pt x="8" y="300"/>
                      <a:pt x="0" y="293"/>
                    </a:cubicBezTo>
                    <a:cubicBezTo>
                      <a:pt x="259" y="0"/>
                      <a:pt x="259" y="0"/>
                      <a:pt x="259" y="0"/>
                    </a:cubicBezTo>
                    <a:cubicBezTo>
                      <a:pt x="267" y="7"/>
                      <a:pt x="272" y="17"/>
                      <a:pt x="274" y="28"/>
                    </a:cubicBezTo>
                    <a:close/>
                  </a:path>
                </a:pathLst>
              </a:custGeom>
              <a:solidFill>
                <a:srgbClr val="DED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672" name="Freeform 429">
                <a:extLst>
                  <a:ext uri="{FF2B5EF4-FFF2-40B4-BE49-F238E27FC236}">
                    <a16:creationId xmlns:a16="http://schemas.microsoft.com/office/drawing/2014/main" id="{DFD0EB37-5943-42F5-A566-04EA6F965C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65740" y="3987118"/>
                <a:ext cx="356728" cy="323216"/>
              </a:xfrm>
              <a:custGeom>
                <a:avLst/>
                <a:gdLst>
                  <a:gd name="T0" fmla="*/ 311 w 349"/>
                  <a:gd name="T1" fmla="*/ 316 h 316"/>
                  <a:gd name="T2" fmla="*/ 75 w 349"/>
                  <a:gd name="T3" fmla="*/ 316 h 316"/>
                  <a:gd name="T4" fmla="*/ 30 w 349"/>
                  <a:gd name="T5" fmla="*/ 276 h 316"/>
                  <a:gd name="T6" fmla="*/ 2 w 349"/>
                  <a:gd name="T7" fmla="*/ 40 h 316"/>
                  <a:gd name="T8" fmla="*/ 37 w 349"/>
                  <a:gd name="T9" fmla="*/ 0 h 316"/>
                  <a:gd name="T10" fmla="*/ 274 w 349"/>
                  <a:gd name="T11" fmla="*/ 0 h 316"/>
                  <a:gd name="T12" fmla="*/ 319 w 349"/>
                  <a:gd name="T13" fmla="*/ 40 h 316"/>
                  <a:gd name="T14" fmla="*/ 347 w 349"/>
                  <a:gd name="T15" fmla="*/ 276 h 316"/>
                  <a:gd name="T16" fmla="*/ 311 w 349"/>
                  <a:gd name="T17" fmla="*/ 316 h 3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9" h="316">
                    <a:moveTo>
                      <a:pt x="311" y="316"/>
                    </a:moveTo>
                    <a:cubicBezTo>
                      <a:pt x="75" y="316"/>
                      <a:pt x="75" y="316"/>
                      <a:pt x="75" y="316"/>
                    </a:cubicBezTo>
                    <a:cubicBezTo>
                      <a:pt x="53" y="316"/>
                      <a:pt x="33" y="298"/>
                      <a:pt x="30" y="276"/>
                    </a:cubicBezTo>
                    <a:cubicBezTo>
                      <a:pt x="2" y="40"/>
                      <a:pt x="2" y="40"/>
                      <a:pt x="2" y="40"/>
                    </a:cubicBezTo>
                    <a:cubicBezTo>
                      <a:pt x="0" y="18"/>
                      <a:pt x="15" y="0"/>
                      <a:pt x="37" y="0"/>
                    </a:cubicBezTo>
                    <a:cubicBezTo>
                      <a:pt x="274" y="0"/>
                      <a:pt x="274" y="0"/>
                      <a:pt x="274" y="0"/>
                    </a:cubicBezTo>
                    <a:cubicBezTo>
                      <a:pt x="296" y="0"/>
                      <a:pt x="316" y="18"/>
                      <a:pt x="319" y="40"/>
                    </a:cubicBezTo>
                    <a:cubicBezTo>
                      <a:pt x="347" y="276"/>
                      <a:pt x="347" y="276"/>
                      <a:pt x="347" y="276"/>
                    </a:cubicBezTo>
                    <a:cubicBezTo>
                      <a:pt x="349" y="298"/>
                      <a:pt x="333" y="316"/>
                      <a:pt x="311" y="316"/>
                    </a:cubicBezTo>
                    <a:close/>
                  </a:path>
                </a:pathLst>
              </a:custGeom>
              <a:solidFill>
                <a:srgbClr val="E5E6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673" name="Freeform 430">
                <a:extLst>
                  <a:ext uri="{FF2B5EF4-FFF2-40B4-BE49-F238E27FC236}">
                    <a16:creationId xmlns:a16="http://schemas.microsoft.com/office/drawing/2014/main" id="{FAF5C30A-7A6D-49EE-A8FD-ADCBEC02A1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1682" y="3999549"/>
                <a:ext cx="310785" cy="310785"/>
              </a:xfrm>
              <a:custGeom>
                <a:avLst/>
                <a:gdLst>
                  <a:gd name="T0" fmla="*/ 274 w 304"/>
                  <a:gd name="T1" fmla="*/ 28 h 304"/>
                  <a:gd name="T2" fmla="*/ 302 w 304"/>
                  <a:gd name="T3" fmla="*/ 264 h 304"/>
                  <a:gd name="T4" fmla="*/ 266 w 304"/>
                  <a:gd name="T5" fmla="*/ 304 h 304"/>
                  <a:gd name="T6" fmla="*/ 30 w 304"/>
                  <a:gd name="T7" fmla="*/ 304 h 304"/>
                  <a:gd name="T8" fmla="*/ 0 w 304"/>
                  <a:gd name="T9" fmla="*/ 293 h 304"/>
                  <a:gd name="T10" fmla="*/ 259 w 304"/>
                  <a:gd name="T11" fmla="*/ 0 h 304"/>
                  <a:gd name="T12" fmla="*/ 274 w 304"/>
                  <a:gd name="T13" fmla="*/ 28 h 3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4" h="304">
                    <a:moveTo>
                      <a:pt x="274" y="28"/>
                    </a:moveTo>
                    <a:cubicBezTo>
                      <a:pt x="302" y="264"/>
                      <a:pt x="302" y="264"/>
                      <a:pt x="302" y="264"/>
                    </a:cubicBezTo>
                    <a:cubicBezTo>
                      <a:pt x="304" y="286"/>
                      <a:pt x="288" y="304"/>
                      <a:pt x="266" y="304"/>
                    </a:cubicBezTo>
                    <a:cubicBezTo>
                      <a:pt x="30" y="304"/>
                      <a:pt x="30" y="304"/>
                      <a:pt x="30" y="304"/>
                    </a:cubicBezTo>
                    <a:cubicBezTo>
                      <a:pt x="19" y="304"/>
                      <a:pt x="8" y="300"/>
                      <a:pt x="0" y="293"/>
                    </a:cubicBezTo>
                    <a:cubicBezTo>
                      <a:pt x="259" y="0"/>
                      <a:pt x="259" y="0"/>
                      <a:pt x="259" y="0"/>
                    </a:cubicBezTo>
                    <a:cubicBezTo>
                      <a:pt x="267" y="7"/>
                      <a:pt x="272" y="17"/>
                      <a:pt x="274" y="28"/>
                    </a:cubicBezTo>
                    <a:close/>
                  </a:path>
                </a:pathLst>
              </a:custGeom>
              <a:solidFill>
                <a:srgbClr val="DED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674" name="Freeform 431">
                <a:extLst>
                  <a:ext uri="{FF2B5EF4-FFF2-40B4-BE49-F238E27FC236}">
                    <a16:creationId xmlns:a16="http://schemas.microsoft.com/office/drawing/2014/main" id="{555ED655-4555-49F4-9CFD-6E59CFB5D6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2291" y="4397894"/>
                <a:ext cx="356728" cy="323216"/>
              </a:xfrm>
              <a:custGeom>
                <a:avLst/>
                <a:gdLst>
                  <a:gd name="T0" fmla="*/ 312 w 349"/>
                  <a:gd name="T1" fmla="*/ 316 h 316"/>
                  <a:gd name="T2" fmla="*/ 75 w 349"/>
                  <a:gd name="T3" fmla="*/ 316 h 316"/>
                  <a:gd name="T4" fmla="*/ 30 w 349"/>
                  <a:gd name="T5" fmla="*/ 276 h 316"/>
                  <a:gd name="T6" fmla="*/ 2 w 349"/>
                  <a:gd name="T7" fmla="*/ 40 h 316"/>
                  <a:gd name="T8" fmla="*/ 38 w 349"/>
                  <a:gd name="T9" fmla="*/ 0 h 316"/>
                  <a:gd name="T10" fmla="*/ 274 w 349"/>
                  <a:gd name="T11" fmla="*/ 0 h 316"/>
                  <a:gd name="T12" fmla="*/ 319 w 349"/>
                  <a:gd name="T13" fmla="*/ 40 h 316"/>
                  <a:gd name="T14" fmla="*/ 347 w 349"/>
                  <a:gd name="T15" fmla="*/ 276 h 316"/>
                  <a:gd name="T16" fmla="*/ 312 w 349"/>
                  <a:gd name="T17" fmla="*/ 316 h 3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9" h="316">
                    <a:moveTo>
                      <a:pt x="312" y="316"/>
                    </a:moveTo>
                    <a:cubicBezTo>
                      <a:pt x="75" y="316"/>
                      <a:pt x="75" y="316"/>
                      <a:pt x="75" y="316"/>
                    </a:cubicBezTo>
                    <a:cubicBezTo>
                      <a:pt x="53" y="316"/>
                      <a:pt x="33" y="298"/>
                      <a:pt x="30" y="276"/>
                    </a:cubicBezTo>
                    <a:cubicBezTo>
                      <a:pt x="2" y="40"/>
                      <a:pt x="2" y="40"/>
                      <a:pt x="2" y="40"/>
                    </a:cubicBezTo>
                    <a:cubicBezTo>
                      <a:pt x="0" y="18"/>
                      <a:pt x="16" y="0"/>
                      <a:pt x="38" y="0"/>
                    </a:cubicBezTo>
                    <a:cubicBezTo>
                      <a:pt x="274" y="0"/>
                      <a:pt x="274" y="0"/>
                      <a:pt x="274" y="0"/>
                    </a:cubicBezTo>
                    <a:cubicBezTo>
                      <a:pt x="296" y="0"/>
                      <a:pt x="316" y="18"/>
                      <a:pt x="319" y="40"/>
                    </a:cubicBezTo>
                    <a:cubicBezTo>
                      <a:pt x="347" y="276"/>
                      <a:pt x="347" y="276"/>
                      <a:pt x="347" y="276"/>
                    </a:cubicBezTo>
                    <a:cubicBezTo>
                      <a:pt x="349" y="298"/>
                      <a:pt x="334" y="316"/>
                      <a:pt x="312" y="316"/>
                    </a:cubicBezTo>
                    <a:close/>
                  </a:path>
                </a:pathLst>
              </a:custGeom>
              <a:solidFill>
                <a:srgbClr val="E5E6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675" name="Freeform 432">
                <a:extLst>
                  <a:ext uri="{FF2B5EF4-FFF2-40B4-BE49-F238E27FC236}">
                    <a16:creationId xmlns:a16="http://schemas.microsoft.com/office/drawing/2014/main" id="{860F06F9-9BF5-4F7F-AA57-C08D22CACB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8233" y="4410326"/>
                <a:ext cx="310785" cy="310785"/>
              </a:xfrm>
              <a:custGeom>
                <a:avLst/>
                <a:gdLst>
                  <a:gd name="T0" fmla="*/ 274 w 304"/>
                  <a:gd name="T1" fmla="*/ 28 h 304"/>
                  <a:gd name="T2" fmla="*/ 302 w 304"/>
                  <a:gd name="T3" fmla="*/ 264 h 304"/>
                  <a:gd name="T4" fmla="*/ 267 w 304"/>
                  <a:gd name="T5" fmla="*/ 304 h 304"/>
                  <a:gd name="T6" fmla="*/ 30 w 304"/>
                  <a:gd name="T7" fmla="*/ 304 h 304"/>
                  <a:gd name="T8" fmla="*/ 0 w 304"/>
                  <a:gd name="T9" fmla="*/ 293 h 304"/>
                  <a:gd name="T10" fmla="*/ 259 w 304"/>
                  <a:gd name="T11" fmla="*/ 0 h 304"/>
                  <a:gd name="T12" fmla="*/ 274 w 304"/>
                  <a:gd name="T13" fmla="*/ 28 h 3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4" h="304">
                    <a:moveTo>
                      <a:pt x="274" y="28"/>
                    </a:moveTo>
                    <a:cubicBezTo>
                      <a:pt x="302" y="264"/>
                      <a:pt x="302" y="264"/>
                      <a:pt x="302" y="264"/>
                    </a:cubicBezTo>
                    <a:cubicBezTo>
                      <a:pt x="304" y="286"/>
                      <a:pt x="289" y="304"/>
                      <a:pt x="267" y="304"/>
                    </a:cubicBezTo>
                    <a:cubicBezTo>
                      <a:pt x="30" y="304"/>
                      <a:pt x="30" y="304"/>
                      <a:pt x="30" y="304"/>
                    </a:cubicBezTo>
                    <a:cubicBezTo>
                      <a:pt x="19" y="304"/>
                      <a:pt x="9" y="300"/>
                      <a:pt x="0" y="293"/>
                    </a:cubicBezTo>
                    <a:cubicBezTo>
                      <a:pt x="259" y="0"/>
                      <a:pt x="259" y="0"/>
                      <a:pt x="259" y="0"/>
                    </a:cubicBezTo>
                    <a:cubicBezTo>
                      <a:pt x="267" y="7"/>
                      <a:pt x="273" y="17"/>
                      <a:pt x="274" y="28"/>
                    </a:cubicBezTo>
                    <a:close/>
                  </a:path>
                </a:pathLst>
              </a:custGeom>
              <a:solidFill>
                <a:srgbClr val="DED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676" name="Freeform 433">
                <a:extLst>
                  <a:ext uri="{FF2B5EF4-FFF2-40B4-BE49-F238E27FC236}">
                    <a16:creationId xmlns:a16="http://schemas.microsoft.com/office/drawing/2014/main" id="{D1D6972C-5B07-46F1-91AA-6A14EDDA4D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1515" y="4397894"/>
                <a:ext cx="356728" cy="323216"/>
              </a:xfrm>
              <a:custGeom>
                <a:avLst/>
                <a:gdLst>
                  <a:gd name="T0" fmla="*/ 312 w 349"/>
                  <a:gd name="T1" fmla="*/ 316 h 316"/>
                  <a:gd name="T2" fmla="*/ 75 w 349"/>
                  <a:gd name="T3" fmla="*/ 316 h 316"/>
                  <a:gd name="T4" fmla="*/ 30 w 349"/>
                  <a:gd name="T5" fmla="*/ 276 h 316"/>
                  <a:gd name="T6" fmla="*/ 2 w 349"/>
                  <a:gd name="T7" fmla="*/ 40 h 316"/>
                  <a:gd name="T8" fmla="*/ 38 w 349"/>
                  <a:gd name="T9" fmla="*/ 0 h 316"/>
                  <a:gd name="T10" fmla="*/ 274 w 349"/>
                  <a:gd name="T11" fmla="*/ 0 h 316"/>
                  <a:gd name="T12" fmla="*/ 319 w 349"/>
                  <a:gd name="T13" fmla="*/ 40 h 316"/>
                  <a:gd name="T14" fmla="*/ 347 w 349"/>
                  <a:gd name="T15" fmla="*/ 276 h 316"/>
                  <a:gd name="T16" fmla="*/ 312 w 349"/>
                  <a:gd name="T17" fmla="*/ 316 h 3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9" h="316">
                    <a:moveTo>
                      <a:pt x="312" y="316"/>
                    </a:moveTo>
                    <a:cubicBezTo>
                      <a:pt x="75" y="316"/>
                      <a:pt x="75" y="316"/>
                      <a:pt x="75" y="316"/>
                    </a:cubicBezTo>
                    <a:cubicBezTo>
                      <a:pt x="53" y="316"/>
                      <a:pt x="33" y="298"/>
                      <a:pt x="30" y="276"/>
                    </a:cubicBezTo>
                    <a:cubicBezTo>
                      <a:pt x="2" y="40"/>
                      <a:pt x="2" y="40"/>
                      <a:pt x="2" y="40"/>
                    </a:cubicBezTo>
                    <a:cubicBezTo>
                      <a:pt x="0" y="18"/>
                      <a:pt x="16" y="0"/>
                      <a:pt x="38" y="0"/>
                    </a:cubicBezTo>
                    <a:cubicBezTo>
                      <a:pt x="274" y="0"/>
                      <a:pt x="274" y="0"/>
                      <a:pt x="274" y="0"/>
                    </a:cubicBezTo>
                    <a:cubicBezTo>
                      <a:pt x="296" y="0"/>
                      <a:pt x="316" y="18"/>
                      <a:pt x="319" y="40"/>
                    </a:cubicBezTo>
                    <a:cubicBezTo>
                      <a:pt x="347" y="276"/>
                      <a:pt x="347" y="276"/>
                      <a:pt x="347" y="276"/>
                    </a:cubicBezTo>
                    <a:cubicBezTo>
                      <a:pt x="349" y="298"/>
                      <a:pt x="334" y="316"/>
                      <a:pt x="312" y="316"/>
                    </a:cubicBezTo>
                    <a:close/>
                  </a:path>
                </a:pathLst>
              </a:custGeom>
              <a:solidFill>
                <a:srgbClr val="E5E6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677" name="Freeform 434">
                <a:extLst>
                  <a:ext uri="{FF2B5EF4-FFF2-40B4-BE49-F238E27FC236}">
                    <a16:creationId xmlns:a16="http://schemas.microsoft.com/office/drawing/2014/main" id="{31A99D3B-F742-4481-B43E-DAD4DCD6BA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7456" y="4410326"/>
                <a:ext cx="310785" cy="310785"/>
              </a:xfrm>
              <a:custGeom>
                <a:avLst/>
                <a:gdLst>
                  <a:gd name="T0" fmla="*/ 274 w 304"/>
                  <a:gd name="T1" fmla="*/ 28 h 304"/>
                  <a:gd name="T2" fmla="*/ 302 w 304"/>
                  <a:gd name="T3" fmla="*/ 264 h 304"/>
                  <a:gd name="T4" fmla="*/ 267 w 304"/>
                  <a:gd name="T5" fmla="*/ 304 h 304"/>
                  <a:gd name="T6" fmla="*/ 30 w 304"/>
                  <a:gd name="T7" fmla="*/ 304 h 304"/>
                  <a:gd name="T8" fmla="*/ 0 w 304"/>
                  <a:gd name="T9" fmla="*/ 293 h 304"/>
                  <a:gd name="T10" fmla="*/ 259 w 304"/>
                  <a:gd name="T11" fmla="*/ 0 h 304"/>
                  <a:gd name="T12" fmla="*/ 274 w 304"/>
                  <a:gd name="T13" fmla="*/ 28 h 3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4" h="304">
                    <a:moveTo>
                      <a:pt x="274" y="28"/>
                    </a:moveTo>
                    <a:cubicBezTo>
                      <a:pt x="302" y="264"/>
                      <a:pt x="302" y="264"/>
                      <a:pt x="302" y="264"/>
                    </a:cubicBezTo>
                    <a:cubicBezTo>
                      <a:pt x="304" y="286"/>
                      <a:pt x="289" y="304"/>
                      <a:pt x="267" y="304"/>
                    </a:cubicBezTo>
                    <a:cubicBezTo>
                      <a:pt x="30" y="304"/>
                      <a:pt x="30" y="304"/>
                      <a:pt x="30" y="304"/>
                    </a:cubicBezTo>
                    <a:cubicBezTo>
                      <a:pt x="19" y="304"/>
                      <a:pt x="9" y="300"/>
                      <a:pt x="0" y="293"/>
                    </a:cubicBezTo>
                    <a:cubicBezTo>
                      <a:pt x="259" y="0"/>
                      <a:pt x="259" y="0"/>
                      <a:pt x="259" y="0"/>
                    </a:cubicBezTo>
                    <a:cubicBezTo>
                      <a:pt x="267" y="7"/>
                      <a:pt x="273" y="17"/>
                      <a:pt x="274" y="28"/>
                    </a:cubicBezTo>
                    <a:close/>
                  </a:path>
                </a:pathLst>
              </a:custGeom>
              <a:solidFill>
                <a:srgbClr val="DED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678" name="Freeform 435">
                <a:extLst>
                  <a:ext uri="{FF2B5EF4-FFF2-40B4-BE49-F238E27FC236}">
                    <a16:creationId xmlns:a16="http://schemas.microsoft.com/office/drawing/2014/main" id="{03E6D602-EE77-43DA-B16F-7847980DD9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0738" y="4397894"/>
                <a:ext cx="356728" cy="323216"/>
              </a:xfrm>
              <a:custGeom>
                <a:avLst/>
                <a:gdLst>
                  <a:gd name="T0" fmla="*/ 311 w 349"/>
                  <a:gd name="T1" fmla="*/ 316 h 316"/>
                  <a:gd name="T2" fmla="*/ 75 w 349"/>
                  <a:gd name="T3" fmla="*/ 316 h 316"/>
                  <a:gd name="T4" fmla="*/ 30 w 349"/>
                  <a:gd name="T5" fmla="*/ 276 h 316"/>
                  <a:gd name="T6" fmla="*/ 2 w 349"/>
                  <a:gd name="T7" fmla="*/ 40 h 316"/>
                  <a:gd name="T8" fmla="*/ 38 w 349"/>
                  <a:gd name="T9" fmla="*/ 0 h 316"/>
                  <a:gd name="T10" fmla="*/ 274 w 349"/>
                  <a:gd name="T11" fmla="*/ 0 h 316"/>
                  <a:gd name="T12" fmla="*/ 319 w 349"/>
                  <a:gd name="T13" fmla="*/ 40 h 316"/>
                  <a:gd name="T14" fmla="*/ 347 w 349"/>
                  <a:gd name="T15" fmla="*/ 276 h 316"/>
                  <a:gd name="T16" fmla="*/ 311 w 349"/>
                  <a:gd name="T17" fmla="*/ 316 h 3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9" h="316">
                    <a:moveTo>
                      <a:pt x="311" y="316"/>
                    </a:moveTo>
                    <a:cubicBezTo>
                      <a:pt x="75" y="316"/>
                      <a:pt x="75" y="316"/>
                      <a:pt x="75" y="316"/>
                    </a:cubicBezTo>
                    <a:cubicBezTo>
                      <a:pt x="53" y="316"/>
                      <a:pt x="33" y="298"/>
                      <a:pt x="30" y="276"/>
                    </a:cubicBezTo>
                    <a:cubicBezTo>
                      <a:pt x="2" y="40"/>
                      <a:pt x="2" y="40"/>
                      <a:pt x="2" y="40"/>
                    </a:cubicBezTo>
                    <a:cubicBezTo>
                      <a:pt x="0" y="18"/>
                      <a:pt x="16" y="0"/>
                      <a:pt x="38" y="0"/>
                    </a:cubicBezTo>
                    <a:cubicBezTo>
                      <a:pt x="274" y="0"/>
                      <a:pt x="274" y="0"/>
                      <a:pt x="274" y="0"/>
                    </a:cubicBezTo>
                    <a:cubicBezTo>
                      <a:pt x="296" y="0"/>
                      <a:pt x="316" y="18"/>
                      <a:pt x="319" y="40"/>
                    </a:cubicBezTo>
                    <a:cubicBezTo>
                      <a:pt x="347" y="276"/>
                      <a:pt x="347" y="276"/>
                      <a:pt x="347" y="276"/>
                    </a:cubicBezTo>
                    <a:cubicBezTo>
                      <a:pt x="349" y="298"/>
                      <a:pt x="334" y="316"/>
                      <a:pt x="311" y="316"/>
                    </a:cubicBezTo>
                    <a:close/>
                  </a:path>
                </a:pathLst>
              </a:custGeom>
              <a:solidFill>
                <a:srgbClr val="E5E6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679" name="Freeform 436">
                <a:extLst>
                  <a:ext uri="{FF2B5EF4-FFF2-40B4-BE49-F238E27FC236}">
                    <a16:creationId xmlns:a16="http://schemas.microsoft.com/office/drawing/2014/main" id="{34AC93F2-92EA-4046-A85B-42DA9DBF1C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6680" y="4410326"/>
                <a:ext cx="310785" cy="310785"/>
              </a:xfrm>
              <a:custGeom>
                <a:avLst/>
                <a:gdLst>
                  <a:gd name="T0" fmla="*/ 274 w 304"/>
                  <a:gd name="T1" fmla="*/ 28 h 304"/>
                  <a:gd name="T2" fmla="*/ 302 w 304"/>
                  <a:gd name="T3" fmla="*/ 264 h 304"/>
                  <a:gd name="T4" fmla="*/ 266 w 304"/>
                  <a:gd name="T5" fmla="*/ 304 h 304"/>
                  <a:gd name="T6" fmla="*/ 30 w 304"/>
                  <a:gd name="T7" fmla="*/ 304 h 304"/>
                  <a:gd name="T8" fmla="*/ 0 w 304"/>
                  <a:gd name="T9" fmla="*/ 293 h 304"/>
                  <a:gd name="T10" fmla="*/ 259 w 304"/>
                  <a:gd name="T11" fmla="*/ 0 h 304"/>
                  <a:gd name="T12" fmla="*/ 274 w 304"/>
                  <a:gd name="T13" fmla="*/ 28 h 3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4" h="304">
                    <a:moveTo>
                      <a:pt x="274" y="28"/>
                    </a:moveTo>
                    <a:cubicBezTo>
                      <a:pt x="302" y="264"/>
                      <a:pt x="302" y="264"/>
                      <a:pt x="302" y="264"/>
                    </a:cubicBezTo>
                    <a:cubicBezTo>
                      <a:pt x="304" y="286"/>
                      <a:pt x="289" y="304"/>
                      <a:pt x="266" y="304"/>
                    </a:cubicBezTo>
                    <a:cubicBezTo>
                      <a:pt x="30" y="304"/>
                      <a:pt x="30" y="304"/>
                      <a:pt x="30" y="304"/>
                    </a:cubicBezTo>
                    <a:cubicBezTo>
                      <a:pt x="19" y="304"/>
                      <a:pt x="8" y="300"/>
                      <a:pt x="0" y="293"/>
                    </a:cubicBezTo>
                    <a:cubicBezTo>
                      <a:pt x="259" y="0"/>
                      <a:pt x="259" y="0"/>
                      <a:pt x="259" y="0"/>
                    </a:cubicBezTo>
                    <a:cubicBezTo>
                      <a:pt x="267" y="7"/>
                      <a:pt x="273" y="17"/>
                      <a:pt x="274" y="28"/>
                    </a:cubicBezTo>
                    <a:close/>
                  </a:path>
                </a:pathLst>
              </a:custGeom>
              <a:solidFill>
                <a:srgbClr val="DED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680" name="Freeform 437">
                <a:extLst>
                  <a:ext uri="{FF2B5EF4-FFF2-40B4-BE49-F238E27FC236}">
                    <a16:creationId xmlns:a16="http://schemas.microsoft.com/office/drawing/2014/main" id="{F7BE1CAF-28D2-43C5-8462-2A36C7BC75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9961" y="4397894"/>
                <a:ext cx="356728" cy="323216"/>
              </a:xfrm>
              <a:custGeom>
                <a:avLst/>
                <a:gdLst>
                  <a:gd name="T0" fmla="*/ 311 w 349"/>
                  <a:gd name="T1" fmla="*/ 316 h 316"/>
                  <a:gd name="T2" fmla="*/ 75 w 349"/>
                  <a:gd name="T3" fmla="*/ 316 h 316"/>
                  <a:gd name="T4" fmla="*/ 30 w 349"/>
                  <a:gd name="T5" fmla="*/ 276 h 316"/>
                  <a:gd name="T6" fmla="*/ 2 w 349"/>
                  <a:gd name="T7" fmla="*/ 40 h 316"/>
                  <a:gd name="T8" fmla="*/ 38 w 349"/>
                  <a:gd name="T9" fmla="*/ 0 h 316"/>
                  <a:gd name="T10" fmla="*/ 274 w 349"/>
                  <a:gd name="T11" fmla="*/ 0 h 316"/>
                  <a:gd name="T12" fmla="*/ 319 w 349"/>
                  <a:gd name="T13" fmla="*/ 40 h 316"/>
                  <a:gd name="T14" fmla="*/ 347 w 349"/>
                  <a:gd name="T15" fmla="*/ 276 h 316"/>
                  <a:gd name="T16" fmla="*/ 311 w 349"/>
                  <a:gd name="T17" fmla="*/ 316 h 3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9" h="316">
                    <a:moveTo>
                      <a:pt x="311" y="316"/>
                    </a:moveTo>
                    <a:cubicBezTo>
                      <a:pt x="75" y="316"/>
                      <a:pt x="75" y="316"/>
                      <a:pt x="75" y="316"/>
                    </a:cubicBezTo>
                    <a:cubicBezTo>
                      <a:pt x="53" y="316"/>
                      <a:pt x="33" y="298"/>
                      <a:pt x="30" y="276"/>
                    </a:cubicBezTo>
                    <a:cubicBezTo>
                      <a:pt x="2" y="40"/>
                      <a:pt x="2" y="40"/>
                      <a:pt x="2" y="40"/>
                    </a:cubicBezTo>
                    <a:cubicBezTo>
                      <a:pt x="0" y="18"/>
                      <a:pt x="16" y="0"/>
                      <a:pt x="38" y="0"/>
                    </a:cubicBezTo>
                    <a:cubicBezTo>
                      <a:pt x="274" y="0"/>
                      <a:pt x="274" y="0"/>
                      <a:pt x="274" y="0"/>
                    </a:cubicBezTo>
                    <a:cubicBezTo>
                      <a:pt x="296" y="0"/>
                      <a:pt x="316" y="18"/>
                      <a:pt x="319" y="40"/>
                    </a:cubicBezTo>
                    <a:cubicBezTo>
                      <a:pt x="347" y="276"/>
                      <a:pt x="347" y="276"/>
                      <a:pt x="347" y="276"/>
                    </a:cubicBezTo>
                    <a:cubicBezTo>
                      <a:pt x="349" y="298"/>
                      <a:pt x="333" y="316"/>
                      <a:pt x="311" y="316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681" name="Freeform 438">
                <a:extLst>
                  <a:ext uri="{FF2B5EF4-FFF2-40B4-BE49-F238E27FC236}">
                    <a16:creationId xmlns:a16="http://schemas.microsoft.com/office/drawing/2014/main" id="{2D74D645-9152-4108-BB55-F732F6828D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5903" y="4410326"/>
                <a:ext cx="310785" cy="310785"/>
              </a:xfrm>
              <a:custGeom>
                <a:avLst/>
                <a:gdLst>
                  <a:gd name="T0" fmla="*/ 274 w 304"/>
                  <a:gd name="T1" fmla="*/ 28 h 304"/>
                  <a:gd name="T2" fmla="*/ 302 w 304"/>
                  <a:gd name="T3" fmla="*/ 264 h 304"/>
                  <a:gd name="T4" fmla="*/ 266 w 304"/>
                  <a:gd name="T5" fmla="*/ 304 h 304"/>
                  <a:gd name="T6" fmla="*/ 30 w 304"/>
                  <a:gd name="T7" fmla="*/ 304 h 304"/>
                  <a:gd name="T8" fmla="*/ 0 w 304"/>
                  <a:gd name="T9" fmla="*/ 293 h 304"/>
                  <a:gd name="T10" fmla="*/ 259 w 304"/>
                  <a:gd name="T11" fmla="*/ 0 h 304"/>
                  <a:gd name="T12" fmla="*/ 274 w 304"/>
                  <a:gd name="T13" fmla="*/ 28 h 3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4" h="304">
                    <a:moveTo>
                      <a:pt x="274" y="28"/>
                    </a:moveTo>
                    <a:cubicBezTo>
                      <a:pt x="302" y="264"/>
                      <a:pt x="302" y="264"/>
                      <a:pt x="302" y="264"/>
                    </a:cubicBezTo>
                    <a:cubicBezTo>
                      <a:pt x="304" y="286"/>
                      <a:pt x="289" y="304"/>
                      <a:pt x="266" y="304"/>
                    </a:cubicBezTo>
                    <a:cubicBezTo>
                      <a:pt x="30" y="304"/>
                      <a:pt x="30" y="304"/>
                      <a:pt x="30" y="304"/>
                    </a:cubicBezTo>
                    <a:cubicBezTo>
                      <a:pt x="19" y="304"/>
                      <a:pt x="8" y="300"/>
                      <a:pt x="0" y="293"/>
                    </a:cubicBezTo>
                    <a:cubicBezTo>
                      <a:pt x="259" y="0"/>
                      <a:pt x="259" y="0"/>
                      <a:pt x="259" y="0"/>
                    </a:cubicBezTo>
                    <a:cubicBezTo>
                      <a:pt x="267" y="7"/>
                      <a:pt x="272" y="17"/>
                      <a:pt x="274" y="28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682" name="Freeform 439">
                <a:extLst>
                  <a:ext uri="{FF2B5EF4-FFF2-40B4-BE49-F238E27FC236}">
                    <a16:creationId xmlns:a16="http://schemas.microsoft.com/office/drawing/2014/main" id="{A46FEAC3-5FBE-4B47-9CED-B874B45D5D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5903" y="4410326"/>
                <a:ext cx="310785" cy="310785"/>
              </a:xfrm>
              <a:custGeom>
                <a:avLst/>
                <a:gdLst>
                  <a:gd name="T0" fmla="*/ 274 w 304"/>
                  <a:gd name="T1" fmla="*/ 28 h 304"/>
                  <a:gd name="T2" fmla="*/ 302 w 304"/>
                  <a:gd name="T3" fmla="*/ 264 h 304"/>
                  <a:gd name="T4" fmla="*/ 266 w 304"/>
                  <a:gd name="T5" fmla="*/ 304 h 304"/>
                  <a:gd name="T6" fmla="*/ 30 w 304"/>
                  <a:gd name="T7" fmla="*/ 304 h 304"/>
                  <a:gd name="T8" fmla="*/ 0 w 304"/>
                  <a:gd name="T9" fmla="*/ 293 h 304"/>
                  <a:gd name="T10" fmla="*/ 259 w 304"/>
                  <a:gd name="T11" fmla="*/ 0 h 304"/>
                  <a:gd name="T12" fmla="*/ 274 w 304"/>
                  <a:gd name="T13" fmla="*/ 28 h 3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4" h="304">
                    <a:moveTo>
                      <a:pt x="274" y="28"/>
                    </a:moveTo>
                    <a:cubicBezTo>
                      <a:pt x="302" y="264"/>
                      <a:pt x="302" y="264"/>
                      <a:pt x="302" y="264"/>
                    </a:cubicBezTo>
                    <a:cubicBezTo>
                      <a:pt x="304" y="286"/>
                      <a:pt x="289" y="304"/>
                      <a:pt x="266" y="304"/>
                    </a:cubicBezTo>
                    <a:cubicBezTo>
                      <a:pt x="30" y="304"/>
                      <a:pt x="30" y="304"/>
                      <a:pt x="30" y="304"/>
                    </a:cubicBezTo>
                    <a:cubicBezTo>
                      <a:pt x="19" y="304"/>
                      <a:pt x="8" y="300"/>
                      <a:pt x="0" y="293"/>
                    </a:cubicBezTo>
                    <a:cubicBezTo>
                      <a:pt x="259" y="0"/>
                      <a:pt x="259" y="0"/>
                      <a:pt x="259" y="0"/>
                    </a:cubicBezTo>
                    <a:cubicBezTo>
                      <a:pt x="267" y="7"/>
                      <a:pt x="272" y="17"/>
                      <a:pt x="274" y="28"/>
                    </a:cubicBezTo>
                    <a:close/>
                  </a:path>
                </a:pathLst>
              </a:custGeom>
              <a:solidFill>
                <a:srgbClr val="4849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683" name="Freeform 440">
                <a:extLst>
                  <a:ext uri="{FF2B5EF4-FFF2-40B4-BE49-F238E27FC236}">
                    <a16:creationId xmlns:a16="http://schemas.microsoft.com/office/drawing/2014/main" id="{5A0BB571-0B94-4A52-80E7-10778C0FA4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9619" y="4808671"/>
                <a:ext cx="357808" cy="323216"/>
              </a:xfrm>
              <a:custGeom>
                <a:avLst/>
                <a:gdLst>
                  <a:gd name="T0" fmla="*/ 312 w 350"/>
                  <a:gd name="T1" fmla="*/ 316 h 316"/>
                  <a:gd name="T2" fmla="*/ 76 w 350"/>
                  <a:gd name="T3" fmla="*/ 316 h 316"/>
                  <a:gd name="T4" fmla="*/ 31 w 350"/>
                  <a:gd name="T5" fmla="*/ 276 h 316"/>
                  <a:gd name="T6" fmla="*/ 3 w 350"/>
                  <a:gd name="T7" fmla="*/ 40 h 316"/>
                  <a:gd name="T8" fmla="*/ 38 w 350"/>
                  <a:gd name="T9" fmla="*/ 0 h 316"/>
                  <a:gd name="T10" fmla="*/ 275 w 350"/>
                  <a:gd name="T11" fmla="*/ 0 h 316"/>
                  <a:gd name="T12" fmla="*/ 319 w 350"/>
                  <a:gd name="T13" fmla="*/ 40 h 316"/>
                  <a:gd name="T14" fmla="*/ 347 w 350"/>
                  <a:gd name="T15" fmla="*/ 276 h 316"/>
                  <a:gd name="T16" fmla="*/ 312 w 350"/>
                  <a:gd name="T17" fmla="*/ 316 h 3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50" h="316">
                    <a:moveTo>
                      <a:pt x="312" y="316"/>
                    </a:moveTo>
                    <a:cubicBezTo>
                      <a:pt x="76" y="316"/>
                      <a:pt x="76" y="316"/>
                      <a:pt x="76" y="316"/>
                    </a:cubicBezTo>
                    <a:cubicBezTo>
                      <a:pt x="53" y="316"/>
                      <a:pt x="33" y="298"/>
                      <a:pt x="31" y="276"/>
                    </a:cubicBezTo>
                    <a:cubicBezTo>
                      <a:pt x="3" y="40"/>
                      <a:pt x="3" y="40"/>
                      <a:pt x="3" y="40"/>
                    </a:cubicBezTo>
                    <a:cubicBezTo>
                      <a:pt x="0" y="18"/>
                      <a:pt x="16" y="0"/>
                      <a:pt x="38" y="0"/>
                    </a:cubicBezTo>
                    <a:cubicBezTo>
                      <a:pt x="275" y="0"/>
                      <a:pt x="275" y="0"/>
                      <a:pt x="275" y="0"/>
                    </a:cubicBezTo>
                    <a:cubicBezTo>
                      <a:pt x="297" y="0"/>
                      <a:pt x="317" y="18"/>
                      <a:pt x="319" y="40"/>
                    </a:cubicBezTo>
                    <a:cubicBezTo>
                      <a:pt x="347" y="276"/>
                      <a:pt x="347" y="276"/>
                      <a:pt x="347" y="276"/>
                    </a:cubicBezTo>
                    <a:cubicBezTo>
                      <a:pt x="350" y="298"/>
                      <a:pt x="334" y="316"/>
                      <a:pt x="312" y="316"/>
                    </a:cubicBezTo>
                    <a:close/>
                  </a:path>
                </a:pathLst>
              </a:custGeom>
              <a:solidFill>
                <a:srgbClr val="E5E6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684" name="Freeform 441">
                <a:extLst>
                  <a:ext uri="{FF2B5EF4-FFF2-40B4-BE49-F238E27FC236}">
                    <a16:creationId xmlns:a16="http://schemas.microsoft.com/office/drawing/2014/main" id="{9C021140-7E2B-49DB-8D49-81FDCF5BCC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6642" y="4821102"/>
                <a:ext cx="310785" cy="310785"/>
              </a:xfrm>
              <a:custGeom>
                <a:avLst/>
                <a:gdLst>
                  <a:gd name="T0" fmla="*/ 273 w 304"/>
                  <a:gd name="T1" fmla="*/ 28 h 304"/>
                  <a:gd name="T2" fmla="*/ 301 w 304"/>
                  <a:gd name="T3" fmla="*/ 264 h 304"/>
                  <a:gd name="T4" fmla="*/ 266 w 304"/>
                  <a:gd name="T5" fmla="*/ 304 h 304"/>
                  <a:gd name="T6" fmla="*/ 30 w 304"/>
                  <a:gd name="T7" fmla="*/ 304 h 304"/>
                  <a:gd name="T8" fmla="*/ 0 w 304"/>
                  <a:gd name="T9" fmla="*/ 293 h 304"/>
                  <a:gd name="T10" fmla="*/ 258 w 304"/>
                  <a:gd name="T11" fmla="*/ 0 h 304"/>
                  <a:gd name="T12" fmla="*/ 273 w 304"/>
                  <a:gd name="T13" fmla="*/ 28 h 3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4" h="304">
                    <a:moveTo>
                      <a:pt x="273" y="28"/>
                    </a:moveTo>
                    <a:cubicBezTo>
                      <a:pt x="301" y="264"/>
                      <a:pt x="301" y="264"/>
                      <a:pt x="301" y="264"/>
                    </a:cubicBezTo>
                    <a:cubicBezTo>
                      <a:pt x="304" y="286"/>
                      <a:pt x="288" y="304"/>
                      <a:pt x="266" y="304"/>
                    </a:cubicBezTo>
                    <a:cubicBezTo>
                      <a:pt x="30" y="304"/>
                      <a:pt x="30" y="304"/>
                      <a:pt x="30" y="304"/>
                    </a:cubicBezTo>
                    <a:cubicBezTo>
                      <a:pt x="18" y="304"/>
                      <a:pt x="8" y="300"/>
                      <a:pt x="0" y="293"/>
                    </a:cubicBezTo>
                    <a:cubicBezTo>
                      <a:pt x="258" y="0"/>
                      <a:pt x="258" y="0"/>
                      <a:pt x="258" y="0"/>
                    </a:cubicBezTo>
                    <a:cubicBezTo>
                      <a:pt x="266" y="7"/>
                      <a:pt x="272" y="17"/>
                      <a:pt x="273" y="28"/>
                    </a:cubicBezTo>
                    <a:close/>
                  </a:path>
                </a:pathLst>
              </a:custGeom>
              <a:solidFill>
                <a:srgbClr val="DED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685" name="Freeform 442">
                <a:extLst>
                  <a:ext uri="{FF2B5EF4-FFF2-40B4-BE49-F238E27FC236}">
                    <a16:creationId xmlns:a16="http://schemas.microsoft.com/office/drawing/2014/main" id="{2B8F8E94-6F8C-45DE-99C1-02ACDF49E6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8842" y="4808671"/>
                <a:ext cx="357808" cy="323216"/>
              </a:xfrm>
              <a:custGeom>
                <a:avLst/>
                <a:gdLst>
                  <a:gd name="T0" fmla="*/ 312 w 350"/>
                  <a:gd name="T1" fmla="*/ 316 h 316"/>
                  <a:gd name="T2" fmla="*/ 75 w 350"/>
                  <a:gd name="T3" fmla="*/ 316 h 316"/>
                  <a:gd name="T4" fmla="*/ 31 w 350"/>
                  <a:gd name="T5" fmla="*/ 276 h 316"/>
                  <a:gd name="T6" fmla="*/ 3 w 350"/>
                  <a:gd name="T7" fmla="*/ 40 h 316"/>
                  <a:gd name="T8" fmla="*/ 38 w 350"/>
                  <a:gd name="T9" fmla="*/ 0 h 316"/>
                  <a:gd name="T10" fmla="*/ 275 w 350"/>
                  <a:gd name="T11" fmla="*/ 0 h 316"/>
                  <a:gd name="T12" fmla="*/ 319 w 350"/>
                  <a:gd name="T13" fmla="*/ 40 h 316"/>
                  <a:gd name="T14" fmla="*/ 347 w 350"/>
                  <a:gd name="T15" fmla="*/ 276 h 316"/>
                  <a:gd name="T16" fmla="*/ 312 w 350"/>
                  <a:gd name="T17" fmla="*/ 316 h 3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50" h="316">
                    <a:moveTo>
                      <a:pt x="312" y="316"/>
                    </a:moveTo>
                    <a:cubicBezTo>
                      <a:pt x="75" y="316"/>
                      <a:pt x="75" y="316"/>
                      <a:pt x="75" y="316"/>
                    </a:cubicBezTo>
                    <a:cubicBezTo>
                      <a:pt x="53" y="316"/>
                      <a:pt x="33" y="298"/>
                      <a:pt x="31" y="276"/>
                    </a:cubicBezTo>
                    <a:cubicBezTo>
                      <a:pt x="3" y="40"/>
                      <a:pt x="3" y="40"/>
                      <a:pt x="3" y="40"/>
                    </a:cubicBezTo>
                    <a:cubicBezTo>
                      <a:pt x="0" y="18"/>
                      <a:pt x="16" y="0"/>
                      <a:pt x="38" y="0"/>
                    </a:cubicBezTo>
                    <a:cubicBezTo>
                      <a:pt x="275" y="0"/>
                      <a:pt x="275" y="0"/>
                      <a:pt x="275" y="0"/>
                    </a:cubicBezTo>
                    <a:cubicBezTo>
                      <a:pt x="297" y="0"/>
                      <a:pt x="317" y="18"/>
                      <a:pt x="319" y="40"/>
                    </a:cubicBezTo>
                    <a:cubicBezTo>
                      <a:pt x="347" y="276"/>
                      <a:pt x="347" y="276"/>
                      <a:pt x="347" y="276"/>
                    </a:cubicBezTo>
                    <a:cubicBezTo>
                      <a:pt x="350" y="298"/>
                      <a:pt x="334" y="316"/>
                      <a:pt x="312" y="316"/>
                    </a:cubicBezTo>
                    <a:close/>
                  </a:path>
                </a:pathLst>
              </a:custGeom>
              <a:solidFill>
                <a:srgbClr val="E5E6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686" name="Freeform 443">
                <a:extLst>
                  <a:ext uri="{FF2B5EF4-FFF2-40B4-BE49-F238E27FC236}">
                    <a16:creationId xmlns:a16="http://schemas.microsoft.com/office/drawing/2014/main" id="{5CFF50A2-E42E-4B7E-A45D-04ECD69AA3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65865" y="4821102"/>
                <a:ext cx="310785" cy="310785"/>
              </a:xfrm>
              <a:custGeom>
                <a:avLst/>
                <a:gdLst>
                  <a:gd name="T0" fmla="*/ 273 w 304"/>
                  <a:gd name="T1" fmla="*/ 28 h 304"/>
                  <a:gd name="T2" fmla="*/ 301 w 304"/>
                  <a:gd name="T3" fmla="*/ 264 h 304"/>
                  <a:gd name="T4" fmla="*/ 266 w 304"/>
                  <a:gd name="T5" fmla="*/ 304 h 304"/>
                  <a:gd name="T6" fmla="*/ 29 w 304"/>
                  <a:gd name="T7" fmla="*/ 304 h 304"/>
                  <a:gd name="T8" fmla="*/ 0 w 304"/>
                  <a:gd name="T9" fmla="*/ 293 h 304"/>
                  <a:gd name="T10" fmla="*/ 258 w 304"/>
                  <a:gd name="T11" fmla="*/ 0 h 304"/>
                  <a:gd name="T12" fmla="*/ 273 w 304"/>
                  <a:gd name="T13" fmla="*/ 28 h 3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4" h="304">
                    <a:moveTo>
                      <a:pt x="273" y="28"/>
                    </a:moveTo>
                    <a:cubicBezTo>
                      <a:pt x="301" y="264"/>
                      <a:pt x="301" y="264"/>
                      <a:pt x="301" y="264"/>
                    </a:cubicBezTo>
                    <a:cubicBezTo>
                      <a:pt x="304" y="286"/>
                      <a:pt x="288" y="304"/>
                      <a:pt x="266" y="304"/>
                    </a:cubicBezTo>
                    <a:cubicBezTo>
                      <a:pt x="29" y="304"/>
                      <a:pt x="29" y="304"/>
                      <a:pt x="29" y="304"/>
                    </a:cubicBezTo>
                    <a:cubicBezTo>
                      <a:pt x="18" y="304"/>
                      <a:pt x="8" y="300"/>
                      <a:pt x="0" y="293"/>
                    </a:cubicBezTo>
                    <a:cubicBezTo>
                      <a:pt x="258" y="0"/>
                      <a:pt x="258" y="0"/>
                      <a:pt x="258" y="0"/>
                    </a:cubicBezTo>
                    <a:cubicBezTo>
                      <a:pt x="266" y="7"/>
                      <a:pt x="272" y="17"/>
                      <a:pt x="273" y="28"/>
                    </a:cubicBezTo>
                    <a:close/>
                  </a:path>
                </a:pathLst>
              </a:custGeom>
              <a:solidFill>
                <a:srgbClr val="DED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687" name="Freeform 444">
                <a:extLst>
                  <a:ext uri="{FF2B5EF4-FFF2-40B4-BE49-F238E27FC236}">
                    <a16:creationId xmlns:a16="http://schemas.microsoft.com/office/drawing/2014/main" id="{772966F8-AA96-401A-A2BD-D39319EFC8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8065" y="4808671"/>
                <a:ext cx="357808" cy="323216"/>
              </a:xfrm>
              <a:custGeom>
                <a:avLst/>
                <a:gdLst>
                  <a:gd name="T0" fmla="*/ 312 w 350"/>
                  <a:gd name="T1" fmla="*/ 316 h 316"/>
                  <a:gd name="T2" fmla="*/ 75 w 350"/>
                  <a:gd name="T3" fmla="*/ 316 h 316"/>
                  <a:gd name="T4" fmla="*/ 31 w 350"/>
                  <a:gd name="T5" fmla="*/ 276 h 316"/>
                  <a:gd name="T6" fmla="*/ 3 w 350"/>
                  <a:gd name="T7" fmla="*/ 40 h 316"/>
                  <a:gd name="T8" fmla="*/ 38 w 350"/>
                  <a:gd name="T9" fmla="*/ 0 h 316"/>
                  <a:gd name="T10" fmla="*/ 275 w 350"/>
                  <a:gd name="T11" fmla="*/ 0 h 316"/>
                  <a:gd name="T12" fmla="*/ 319 w 350"/>
                  <a:gd name="T13" fmla="*/ 40 h 316"/>
                  <a:gd name="T14" fmla="*/ 347 w 350"/>
                  <a:gd name="T15" fmla="*/ 276 h 316"/>
                  <a:gd name="T16" fmla="*/ 312 w 350"/>
                  <a:gd name="T17" fmla="*/ 316 h 3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50" h="316">
                    <a:moveTo>
                      <a:pt x="312" y="316"/>
                    </a:moveTo>
                    <a:cubicBezTo>
                      <a:pt x="75" y="316"/>
                      <a:pt x="75" y="316"/>
                      <a:pt x="75" y="316"/>
                    </a:cubicBezTo>
                    <a:cubicBezTo>
                      <a:pt x="53" y="316"/>
                      <a:pt x="33" y="298"/>
                      <a:pt x="31" y="276"/>
                    </a:cubicBezTo>
                    <a:cubicBezTo>
                      <a:pt x="3" y="40"/>
                      <a:pt x="3" y="40"/>
                      <a:pt x="3" y="40"/>
                    </a:cubicBezTo>
                    <a:cubicBezTo>
                      <a:pt x="0" y="18"/>
                      <a:pt x="16" y="0"/>
                      <a:pt x="38" y="0"/>
                    </a:cubicBezTo>
                    <a:cubicBezTo>
                      <a:pt x="275" y="0"/>
                      <a:pt x="275" y="0"/>
                      <a:pt x="275" y="0"/>
                    </a:cubicBezTo>
                    <a:cubicBezTo>
                      <a:pt x="297" y="0"/>
                      <a:pt x="317" y="18"/>
                      <a:pt x="319" y="40"/>
                    </a:cubicBezTo>
                    <a:cubicBezTo>
                      <a:pt x="347" y="276"/>
                      <a:pt x="347" y="276"/>
                      <a:pt x="347" y="276"/>
                    </a:cubicBezTo>
                    <a:cubicBezTo>
                      <a:pt x="350" y="298"/>
                      <a:pt x="334" y="316"/>
                      <a:pt x="312" y="316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688" name="Freeform 445">
                <a:extLst>
                  <a:ext uri="{FF2B5EF4-FFF2-40B4-BE49-F238E27FC236}">
                    <a16:creationId xmlns:a16="http://schemas.microsoft.com/office/drawing/2014/main" id="{DAD072A3-CFCC-406C-8F9D-A1F4402177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5089" y="4821102"/>
                <a:ext cx="310785" cy="310785"/>
              </a:xfrm>
              <a:custGeom>
                <a:avLst/>
                <a:gdLst>
                  <a:gd name="T0" fmla="*/ 273 w 304"/>
                  <a:gd name="T1" fmla="*/ 28 h 304"/>
                  <a:gd name="T2" fmla="*/ 301 w 304"/>
                  <a:gd name="T3" fmla="*/ 264 h 304"/>
                  <a:gd name="T4" fmla="*/ 266 w 304"/>
                  <a:gd name="T5" fmla="*/ 304 h 304"/>
                  <a:gd name="T6" fmla="*/ 29 w 304"/>
                  <a:gd name="T7" fmla="*/ 304 h 304"/>
                  <a:gd name="T8" fmla="*/ 0 w 304"/>
                  <a:gd name="T9" fmla="*/ 293 h 304"/>
                  <a:gd name="T10" fmla="*/ 258 w 304"/>
                  <a:gd name="T11" fmla="*/ 0 h 304"/>
                  <a:gd name="T12" fmla="*/ 273 w 304"/>
                  <a:gd name="T13" fmla="*/ 28 h 3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4" h="304">
                    <a:moveTo>
                      <a:pt x="273" y="28"/>
                    </a:moveTo>
                    <a:cubicBezTo>
                      <a:pt x="301" y="264"/>
                      <a:pt x="301" y="264"/>
                      <a:pt x="301" y="264"/>
                    </a:cubicBezTo>
                    <a:cubicBezTo>
                      <a:pt x="304" y="286"/>
                      <a:pt x="288" y="304"/>
                      <a:pt x="266" y="304"/>
                    </a:cubicBezTo>
                    <a:cubicBezTo>
                      <a:pt x="29" y="304"/>
                      <a:pt x="29" y="304"/>
                      <a:pt x="29" y="304"/>
                    </a:cubicBezTo>
                    <a:cubicBezTo>
                      <a:pt x="18" y="304"/>
                      <a:pt x="8" y="300"/>
                      <a:pt x="0" y="293"/>
                    </a:cubicBezTo>
                    <a:cubicBezTo>
                      <a:pt x="258" y="0"/>
                      <a:pt x="258" y="0"/>
                      <a:pt x="258" y="0"/>
                    </a:cubicBezTo>
                    <a:cubicBezTo>
                      <a:pt x="266" y="7"/>
                      <a:pt x="272" y="17"/>
                      <a:pt x="273" y="28"/>
                    </a:cubicBezTo>
                    <a:close/>
                  </a:path>
                </a:pathLst>
              </a:custGeom>
              <a:solidFill>
                <a:srgbClr val="4849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689" name="Freeform 446">
                <a:extLst>
                  <a:ext uri="{FF2B5EF4-FFF2-40B4-BE49-F238E27FC236}">
                    <a16:creationId xmlns:a16="http://schemas.microsoft.com/office/drawing/2014/main" id="{0BE6661F-EE0C-4FE9-97D4-7EB27D5EDF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8804" y="5219988"/>
                <a:ext cx="356728" cy="322676"/>
              </a:xfrm>
              <a:custGeom>
                <a:avLst/>
                <a:gdLst>
                  <a:gd name="T0" fmla="*/ 311 w 349"/>
                  <a:gd name="T1" fmla="*/ 316 h 316"/>
                  <a:gd name="T2" fmla="*/ 75 w 349"/>
                  <a:gd name="T3" fmla="*/ 316 h 316"/>
                  <a:gd name="T4" fmla="*/ 30 w 349"/>
                  <a:gd name="T5" fmla="*/ 276 h 316"/>
                  <a:gd name="T6" fmla="*/ 2 w 349"/>
                  <a:gd name="T7" fmla="*/ 40 h 316"/>
                  <a:gd name="T8" fmla="*/ 38 w 349"/>
                  <a:gd name="T9" fmla="*/ 0 h 316"/>
                  <a:gd name="T10" fmla="*/ 274 w 349"/>
                  <a:gd name="T11" fmla="*/ 0 h 316"/>
                  <a:gd name="T12" fmla="*/ 319 w 349"/>
                  <a:gd name="T13" fmla="*/ 40 h 316"/>
                  <a:gd name="T14" fmla="*/ 347 w 349"/>
                  <a:gd name="T15" fmla="*/ 276 h 316"/>
                  <a:gd name="T16" fmla="*/ 311 w 349"/>
                  <a:gd name="T17" fmla="*/ 316 h 3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9" h="316">
                    <a:moveTo>
                      <a:pt x="311" y="316"/>
                    </a:moveTo>
                    <a:cubicBezTo>
                      <a:pt x="75" y="316"/>
                      <a:pt x="75" y="316"/>
                      <a:pt x="75" y="316"/>
                    </a:cubicBezTo>
                    <a:cubicBezTo>
                      <a:pt x="53" y="316"/>
                      <a:pt x="33" y="299"/>
                      <a:pt x="30" y="276"/>
                    </a:cubicBezTo>
                    <a:cubicBezTo>
                      <a:pt x="2" y="40"/>
                      <a:pt x="2" y="40"/>
                      <a:pt x="2" y="40"/>
                    </a:cubicBezTo>
                    <a:cubicBezTo>
                      <a:pt x="0" y="18"/>
                      <a:pt x="16" y="0"/>
                      <a:pt x="38" y="0"/>
                    </a:cubicBezTo>
                    <a:cubicBezTo>
                      <a:pt x="274" y="0"/>
                      <a:pt x="274" y="0"/>
                      <a:pt x="274" y="0"/>
                    </a:cubicBezTo>
                    <a:cubicBezTo>
                      <a:pt x="296" y="0"/>
                      <a:pt x="316" y="18"/>
                      <a:pt x="319" y="40"/>
                    </a:cubicBezTo>
                    <a:cubicBezTo>
                      <a:pt x="347" y="276"/>
                      <a:pt x="347" y="276"/>
                      <a:pt x="347" y="276"/>
                    </a:cubicBezTo>
                    <a:cubicBezTo>
                      <a:pt x="349" y="299"/>
                      <a:pt x="334" y="316"/>
                      <a:pt x="311" y="316"/>
                    </a:cubicBezTo>
                    <a:close/>
                  </a:path>
                </a:pathLst>
              </a:custGeom>
              <a:solidFill>
                <a:srgbClr val="E5E6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690" name="Freeform 447">
                <a:extLst>
                  <a:ext uri="{FF2B5EF4-FFF2-40B4-BE49-F238E27FC236}">
                    <a16:creationId xmlns:a16="http://schemas.microsoft.com/office/drawing/2014/main" id="{1E69823B-24E5-4A22-9495-B38775EE02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4746" y="5231879"/>
                <a:ext cx="310785" cy="310785"/>
              </a:xfrm>
              <a:custGeom>
                <a:avLst/>
                <a:gdLst>
                  <a:gd name="T0" fmla="*/ 274 w 304"/>
                  <a:gd name="T1" fmla="*/ 28 h 304"/>
                  <a:gd name="T2" fmla="*/ 302 w 304"/>
                  <a:gd name="T3" fmla="*/ 264 h 304"/>
                  <a:gd name="T4" fmla="*/ 266 w 304"/>
                  <a:gd name="T5" fmla="*/ 304 h 304"/>
                  <a:gd name="T6" fmla="*/ 30 w 304"/>
                  <a:gd name="T7" fmla="*/ 304 h 304"/>
                  <a:gd name="T8" fmla="*/ 0 w 304"/>
                  <a:gd name="T9" fmla="*/ 293 h 304"/>
                  <a:gd name="T10" fmla="*/ 259 w 304"/>
                  <a:gd name="T11" fmla="*/ 0 h 304"/>
                  <a:gd name="T12" fmla="*/ 274 w 304"/>
                  <a:gd name="T13" fmla="*/ 28 h 3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4" h="304">
                    <a:moveTo>
                      <a:pt x="274" y="28"/>
                    </a:moveTo>
                    <a:cubicBezTo>
                      <a:pt x="302" y="264"/>
                      <a:pt x="302" y="264"/>
                      <a:pt x="302" y="264"/>
                    </a:cubicBezTo>
                    <a:cubicBezTo>
                      <a:pt x="304" y="287"/>
                      <a:pt x="289" y="304"/>
                      <a:pt x="266" y="304"/>
                    </a:cubicBezTo>
                    <a:cubicBezTo>
                      <a:pt x="30" y="304"/>
                      <a:pt x="30" y="304"/>
                      <a:pt x="30" y="304"/>
                    </a:cubicBezTo>
                    <a:cubicBezTo>
                      <a:pt x="19" y="304"/>
                      <a:pt x="8" y="300"/>
                      <a:pt x="0" y="293"/>
                    </a:cubicBezTo>
                    <a:cubicBezTo>
                      <a:pt x="259" y="0"/>
                      <a:pt x="259" y="0"/>
                      <a:pt x="259" y="0"/>
                    </a:cubicBezTo>
                    <a:cubicBezTo>
                      <a:pt x="267" y="7"/>
                      <a:pt x="272" y="17"/>
                      <a:pt x="274" y="28"/>
                    </a:cubicBezTo>
                    <a:close/>
                  </a:path>
                </a:pathLst>
              </a:custGeom>
              <a:solidFill>
                <a:srgbClr val="DED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691" name="Freeform 448">
                <a:extLst>
                  <a:ext uri="{FF2B5EF4-FFF2-40B4-BE49-F238E27FC236}">
                    <a16:creationId xmlns:a16="http://schemas.microsoft.com/office/drawing/2014/main" id="{2CE76D8E-EF2C-437D-833D-D32CFDB541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68027" y="5219988"/>
                <a:ext cx="356728" cy="322676"/>
              </a:xfrm>
              <a:custGeom>
                <a:avLst/>
                <a:gdLst>
                  <a:gd name="T0" fmla="*/ 311 w 349"/>
                  <a:gd name="T1" fmla="*/ 316 h 316"/>
                  <a:gd name="T2" fmla="*/ 75 w 349"/>
                  <a:gd name="T3" fmla="*/ 316 h 316"/>
                  <a:gd name="T4" fmla="*/ 30 w 349"/>
                  <a:gd name="T5" fmla="*/ 276 h 316"/>
                  <a:gd name="T6" fmla="*/ 2 w 349"/>
                  <a:gd name="T7" fmla="*/ 40 h 316"/>
                  <a:gd name="T8" fmla="*/ 38 w 349"/>
                  <a:gd name="T9" fmla="*/ 0 h 316"/>
                  <a:gd name="T10" fmla="*/ 274 w 349"/>
                  <a:gd name="T11" fmla="*/ 0 h 316"/>
                  <a:gd name="T12" fmla="*/ 319 w 349"/>
                  <a:gd name="T13" fmla="*/ 40 h 316"/>
                  <a:gd name="T14" fmla="*/ 347 w 349"/>
                  <a:gd name="T15" fmla="*/ 276 h 316"/>
                  <a:gd name="T16" fmla="*/ 311 w 349"/>
                  <a:gd name="T17" fmla="*/ 316 h 3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9" h="316">
                    <a:moveTo>
                      <a:pt x="311" y="316"/>
                    </a:moveTo>
                    <a:cubicBezTo>
                      <a:pt x="75" y="316"/>
                      <a:pt x="75" y="316"/>
                      <a:pt x="75" y="316"/>
                    </a:cubicBezTo>
                    <a:cubicBezTo>
                      <a:pt x="53" y="316"/>
                      <a:pt x="33" y="299"/>
                      <a:pt x="30" y="276"/>
                    </a:cubicBezTo>
                    <a:cubicBezTo>
                      <a:pt x="2" y="40"/>
                      <a:pt x="2" y="40"/>
                      <a:pt x="2" y="40"/>
                    </a:cubicBezTo>
                    <a:cubicBezTo>
                      <a:pt x="0" y="18"/>
                      <a:pt x="15" y="0"/>
                      <a:pt x="38" y="0"/>
                    </a:cubicBezTo>
                    <a:cubicBezTo>
                      <a:pt x="274" y="0"/>
                      <a:pt x="274" y="0"/>
                      <a:pt x="274" y="0"/>
                    </a:cubicBezTo>
                    <a:cubicBezTo>
                      <a:pt x="296" y="0"/>
                      <a:pt x="316" y="18"/>
                      <a:pt x="319" y="40"/>
                    </a:cubicBezTo>
                    <a:cubicBezTo>
                      <a:pt x="347" y="276"/>
                      <a:pt x="347" y="276"/>
                      <a:pt x="347" y="276"/>
                    </a:cubicBezTo>
                    <a:cubicBezTo>
                      <a:pt x="349" y="299"/>
                      <a:pt x="333" y="316"/>
                      <a:pt x="311" y="316"/>
                    </a:cubicBezTo>
                    <a:close/>
                  </a:path>
                </a:pathLst>
              </a:custGeom>
              <a:solidFill>
                <a:srgbClr val="E5E6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692" name="Freeform 449">
                <a:extLst>
                  <a:ext uri="{FF2B5EF4-FFF2-40B4-BE49-F238E27FC236}">
                    <a16:creationId xmlns:a16="http://schemas.microsoft.com/office/drawing/2014/main" id="{E513C008-5F5E-40A3-8904-29024E29DE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3969" y="5231879"/>
                <a:ext cx="310785" cy="310785"/>
              </a:xfrm>
              <a:custGeom>
                <a:avLst/>
                <a:gdLst>
                  <a:gd name="T0" fmla="*/ 274 w 304"/>
                  <a:gd name="T1" fmla="*/ 28 h 304"/>
                  <a:gd name="T2" fmla="*/ 302 w 304"/>
                  <a:gd name="T3" fmla="*/ 264 h 304"/>
                  <a:gd name="T4" fmla="*/ 266 w 304"/>
                  <a:gd name="T5" fmla="*/ 304 h 304"/>
                  <a:gd name="T6" fmla="*/ 30 w 304"/>
                  <a:gd name="T7" fmla="*/ 304 h 304"/>
                  <a:gd name="T8" fmla="*/ 0 w 304"/>
                  <a:gd name="T9" fmla="*/ 293 h 304"/>
                  <a:gd name="T10" fmla="*/ 259 w 304"/>
                  <a:gd name="T11" fmla="*/ 0 h 304"/>
                  <a:gd name="T12" fmla="*/ 274 w 304"/>
                  <a:gd name="T13" fmla="*/ 28 h 3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4" h="304">
                    <a:moveTo>
                      <a:pt x="274" y="28"/>
                    </a:moveTo>
                    <a:cubicBezTo>
                      <a:pt x="302" y="264"/>
                      <a:pt x="302" y="264"/>
                      <a:pt x="302" y="264"/>
                    </a:cubicBezTo>
                    <a:cubicBezTo>
                      <a:pt x="304" y="287"/>
                      <a:pt x="288" y="304"/>
                      <a:pt x="266" y="304"/>
                    </a:cubicBezTo>
                    <a:cubicBezTo>
                      <a:pt x="30" y="304"/>
                      <a:pt x="30" y="304"/>
                      <a:pt x="30" y="304"/>
                    </a:cubicBezTo>
                    <a:cubicBezTo>
                      <a:pt x="19" y="304"/>
                      <a:pt x="8" y="300"/>
                      <a:pt x="0" y="293"/>
                    </a:cubicBezTo>
                    <a:cubicBezTo>
                      <a:pt x="259" y="0"/>
                      <a:pt x="259" y="0"/>
                      <a:pt x="259" y="0"/>
                    </a:cubicBezTo>
                    <a:cubicBezTo>
                      <a:pt x="267" y="7"/>
                      <a:pt x="272" y="17"/>
                      <a:pt x="274" y="28"/>
                    </a:cubicBezTo>
                    <a:close/>
                  </a:path>
                </a:pathLst>
              </a:custGeom>
              <a:solidFill>
                <a:srgbClr val="DED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693" name="Freeform 450">
                <a:extLst>
                  <a:ext uri="{FF2B5EF4-FFF2-40B4-BE49-F238E27FC236}">
                    <a16:creationId xmlns:a16="http://schemas.microsoft.com/office/drawing/2014/main" id="{14759248-6C18-4249-9B2D-C8E5E67129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7250" y="5219988"/>
                <a:ext cx="356728" cy="322676"/>
              </a:xfrm>
              <a:custGeom>
                <a:avLst/>
                <a:gdLst>
                  <a:gd name="T0" fmla="*/ 311 w 349"/>
                  <a:gd name="T1" fmla="*/ 316 h 316"/>
                  <a:gd name="T2" fmla="*/ 75 w 349"/>
                  <a:gd name="T3" fmla="*/ 316 h 316"/>
                  <a:gd name="T4" fmla="*/ 30 w 349"/>
                  <a:gd name="T5" fmla="*/ 276 h 316"/>
                  <a:gd name="T6" fmla="*/ 2 w 349"/>
                  <a:gd name="T7" fmla="*/ 40 h 316"/>
                  <a:gd name="T8" fmla="*/ 38 w 349"/>
                  <a:gd name="T9" fmla="*/ 0 h 316"/>
                  <a:gd name="T10" fmla="*/ 274 w 349"/>
                  <a:gd name="T11" fmla="*/ 0 h 316"/>
                  <a:gd name="T12" fmla="*/ 319 w 349"/>
                  <a:gd name="T13" fmla="*/ 40 h 316"/>
                  <a:gd name="T14" fmla="*/ 347 w 349"/>
                  <a:gd name="T15" fmla="*/ 276 h 316"/>
                  <a:gd name="T16" fmla="*/ 311 w 349"/>
                  <a:gd name="T17" fmla="*/ 316 h 3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9" h="316">
                    <a:moveTo>
                      <a:pt x="311" y="316"/>
                    </a:moveTo>
                    <a:cubicBezTo>
                      <a:pt x="75" y="316"/>
                      <a:pt x="75" y="316"/>
                      <a:pt x="75" y="316"/>
                    </a:cubicBezTo>
                    <a:cubicBezTo>
                      <a:pt x="53" y="316"/>
                      <a:pt x="33" y="299"/>
                      <a:pt x="30" y="276"/>
                    </a:cubicBezTo>
                    <a:cubicBezTo>
                      <a:pt x="2" y="40"/>
                      <a:pt x="2" y="40"/>
                      <a:pt x="2" y="40"/>
                    </a:cubicBezTo>
                    <a:cubicBezTo>
                      <a:pt x="0" y="18"/>
                      <a:pt x="15" y="0"/>
                      <a:pt x="38" y="0"/>
                    </a:cubicBezTo>
                    <a:cubicBezTo>
                      <a:pt x="274" y="0"/>
                      <a:pt x="274" y="0"/>
                      <a:pt x="274" y="0"/>
                    </a:cubicBezTo>
                    <a:cubicBezTo>
                      <a:pt x="296" y="0"/>
                      <a:pt x="316" y="18"/>
                      <a:pt x="319" y="40"/>
                    </a:cubicBezTo>
                    <a:cubicBezTo>
                      <a:pt x="347" y="276"/>
                      <a:pt x="347" y="276"/>
                      <a:pt x="347" y="276"/>
                    </a:cubicBezTo>
                    <a:cubicBezTo>
                      <a:pt x="349" y="299"/>
                      <a:pt x="333" y="316"/>
                      <a:pt x="311" y="316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694" name="Freeform 451">
                <a:extLst>
                  <a:ext uri="{FF2B5EF4-FFF2-40B4-BE49-F238E27FC236}">
                    <a16:creationId xmlns:a16="http://schemas.microsoft.com/office/drawing/2014/main" id="{1A47281A-A965-4537-BCFB-82A43E2472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3193" y="5231879"/>
                <a:ext cx="310785" cy="310785"/>
              </a:xfrm>
              <a:custGeom>
                <a:avLst/>
                <a:gdLst>
                  <a:gd name="T0" fmla="*/ 274 w 304"/>
                  <a:gd name="T1" fmla="*/ 28 h 304"/>
                  <a:gd name="T2" fmla="*/ 302 w 304"/>
                  <a:gd name="T3" fmla="*/ 264 h 304"/>
                  <a:gd name="T4" fmla="*/ 266 w 304"/>
                  <a:gd name="T5" fmla="*/ 304 h 304"/>
                  <a:gd name="T6" fmla="*/ 30 w 304"/>
                  <a:gd name="T7" fmla="*/ 304 h 304"/>
                  <a:gd name="T8" fmla="*/ 0 w 304"/>
                  <a:gd name="T9" fmla="*/ 293 h 304"/>
                  <a:gd name="T10" fmla="*/ 259 w 304"/>
                  <a:gd name="T11" fmla="*/ 0 h 304"/>
                  <a:gd name="T12" fmla="*/ 274 w 304"/>
                  <a:gd name="T13" fmla="*/ 28 h 3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4" h="304">
                    <a:moveTo>
                      <a:pt x="274" y="28"/>
                    </a:moveTo>
                    <a:cubicBezTo>
                      <a:pt x="302" y="264"/>
                      <a:pt x="302" y="264"/>
                      <a:pt x="302" y="264"/>
                    </a:cubicBezTo>
                    <a:cubicBezTo>
                      <a:pt x="304" y="287"/>
                      <a:pt x="288" y="304"/>
                      <a:pt x="266" y="304"/>
                    </a:cubicBezTo>
                    <a:cubicBezTo>
                      <a:pt x="30" y="304"/>
                      <a:pt x="30" y="304"/>
                      <a:pt x="30" y="304"/>
                    </a:cubicBezTo>
                    <a:cubicBezTo>
                      <a:pt x="19" y="304"/>
                      <a:pt x="8" y="300"/>
                      <a:pt x="0" y="293"/>
                    </a:cubicBezTo>
                    <a:cubicBezTo>
                      <a:pt x="259" y="0"/>
                      <a:pt x="259" y="0"/>
                      <a:pt x="259" y="0"/>
                    </a:cubicBezTo>
                    <a:cubicBezTo>
                      <a:pt x="267" y="7"/>
                      <a:pt x="272" y="17"/>
                      <a:pt x="274" y="28"/>
                    </a:cubicBezTo>
                    <a:close/>
                  </a:path>
                </a:pathLst>
              </a:custGeom>
              <a:solidFill>
                <a:srgbClr val="4849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695" name="Freeform 452">
                <a:extLst>
                  <a:ext uri="{FF2B5EF4-FFF2-40B4-BE49-F238E27FC236}">
                    <a16:creationId xmlns:a16="http://schemas.microsoft.com/office/drawing/2014/main" id="{D8396D97-053F-420F-B9F6-7DA9A43314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6908" y="5630764"/>
                <a:ext cx="357268" cy="322676"/>
              </a:xfrm>
              <a:custGeom>
                <a:avLst/>
                <a:gdLst>
                  <a:gd name="T0" fmla="*/ 312 w 350"/>
                  <a:gd name="T1" fmla="*/ 316 h 316"/>
                  <a:gd name="T2" fmla="*/ 75 w 350"/>
                  <a:gd name="T3" fmla="*/ 316 h 316"/>
                  <a:gd name="T4" fmla="*/ 31 w 350"/>
                  <a:gd name="T5" fmla="*/ 276 h 316"/>
                  <a:gd name="T6" fmla="*/ 3 w 350"/>
                  <a:gd name="T7" fmla="*/ 40 h 316"/>
                  <a:gd name="T8" fmla="*/ 38 w 350"/>
                  <a:gd name="T9" fmla="*/ 0 h 316"/>
                  <a:gd name="T10" fmla="*/ 275 w 350"/>
                  <a:gd name="T11" fmla="*/ 0 h 316"/>
                  <a:gd name="T12" fmla="*/ 319 w 350"/>
                  <a:gd name="T13" fmla="*/ 40 h 316"/>
                  <a:gd name="T14" fmla="*/ 347 w 350"/>
                  <a:gd name="T15" fmla="*/ 276 h 316"/>
                  <a:gd name="T16" fmla="*/ 312 w 350"/>
                  <a:gd name="T17" fmla="*/ 316 h 3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50" h="316">
                    <a:moveTo>
                      <a:pt x="312" y="316"/>
                    </a:moveTo>
                    <a:cubicBezTo>
                      <a:pt x="75" y="316"/>
                      <a:pt x="75" y="316"/>
                      <a:pt x="75" y="316"/>
                    </a:cubicBezTo>
                    <a:cubicBezTo>
                      <a:pt x="53" y="316"/>
                      <a:pt x="33" y="299"/>
                      <a:pt x="31" y="276"/>
                    </a:cubicBezTo>
                    <a:cubicBezTo>
                      <a:pt x="3" y="40"/>
                      <a:pt x="3" y="40"/>
                      <a:pt x="3" y="40"/>
                    </a:cubicBezTo>
                    <a:cubicBezTo>
                      <a:pt x="0" y="18"/>
                      <a:pt x="16" y="0"/>
                      <a:pt x="38" y="0"/>
                    </a:cubicBezTo>
                    <a:cubicBezTo>
                      <a:pt x="275" y="0"/>
                      <a:pt x="275" y="0"/>
                      <a:pt x="275" y="0"/>
                    </a:cubicBezTo>
                    <a:cubicBezTo>
                      <a:pt x="297" y="0"/>
                      <a:pt x="317" y="18"/>
                      <a:pt x="319" y="40"/>
                    </a:cubicBezTo>
                    <a:cubicBezTo>
                      <a:pt x="347" y="276"/>
                      <a:pt x="347" y="276"/>
                      <a:pt x="347" y="276"/>
                    </a:cubicBezTo>
                    <a:cubicBezTo>
                      <a:pt x="350" y="299"/>
                      <a:pt x="334" y="316"/>
                      <a:pt x="312" y="316"/>
                    </a:cubicBezTo>
                    <a:close/>
                  </a:path>
                </a:pathLst>
              </a:custGeom>
              <a:solidFill>
                <a:srgbClr val="E5E6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696" name="Freeform 453">
                <a:extLst>
                  <a:ext uri="{FF2B5EF4-FFF2-40B4-BE49-F238E27FC236}">
                    <a16:creationId xmlns:a16="http://schemas.microsoft.com/office/drawing/2014/main" id="{2F636AC2-7ED5-4774-8203-B256B2132D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3931" y="5643196"/>
                <a:ext cx="310244" cy="311326"/>
              </a:xfrm>
              <a:custGeom>
                <a:avLst/>
                <a:gdLst>
                  <a:gd name="T0" fmla="*/ 273 w 304"/>
                  <a:gd name="T1" fmla="*/ 28 h 305"/>
                  <a:gd name="T2" fmla="*/ 301 w 304"/>
                  <a:gd name="T3" fmla="*/ 265 h 305"/>
                  <a:gd name="T4" fmla="*/ 266 w 304"/>
                  <a:gd name="T5" fmla="*/ 305 h 305"/>
                  <a:gd name="T6" fmla="*/ 29 w 304"/>
                  <a:gd name="T7" fmla="*/ 305 h 305"/>
                  <a:gd name="T8" fmla="*/ 0 w 304"/>
                  <a:gd name="T9" fmla="*/ 293 h 305"/>
                  <a:gd name="T10" fmla="*/ 258 w 304"/>
                  <a:gd name="T11" fmla="*/ 0 h 305"/>
                  <a:gd name="T12" fmla="*/ 273 w 304"/>
                  <a:gd name="T13" fmla="*/ 28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4" h="305">
                    <a:moveTo>
                      <a:pt x="273" y="28"/>
                    </a:moveTo>
                    <a:cubicBezTo>
                      <a:pt x="301" y="265"/>
                      <a:pt x="301" y="265"/>
                      <a:pt x="301" y="265"/>
                    </a:cubicBezTo>
                    <a:cubicBezTo>
                      <a:pt x="304" y="287"/>
                      <a:pt x="288" y="305"/>
                      <a:pt x="266" y="305"/>
                    </a:cubicBezTo>
                    <a:cubicBezTo>
                      <a:pt x="29" y="305"/>
                      <a:pt x="29" y="305"/>
                      <a:pt x="29" y="305"/>
                    </a:cubicBezTo>
                    <a:cubicBezTo>
                      <a:pt x="18" y="305"/>
                      <a:pt x="8" y="300"/>
                      <a:pt x="0" y="293"/>
                    </a:cubicBezTo>
                    <a:cubicBezTo>
                      <a:pt x="258" y="0"/>
                      <a:pt x="258" y="0"/>
                      <a:pt x="258" y="0"/>
                    </a:cubicBezTo>
                    <a:cubicBezTo>
                      <a:pt x="266" y="7"/>
                      <a:pt x="272" y="17"/>
                      <a:pt x="273" y="28"/>
                    </a:cubicBezTo>
                    <a:close/>
                  </a:path>
                </a:pathLst>
              </a:custGeom>
              <a:solidFill>
                <a:srgbClr val="DED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697" name="Freeform 454">
                <a:extLst>
                  <a:ext uri="{FF2B5EF4-FFF2-40B4-BE49-F238E27FC236}">
                    <a16:creationId xmlns:a16="http://schemas.microsoft.com/office/drawing/2014/main" id="{C19CFD45-8832-4BEE-AFE9-52818835EF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6132" y="5630764"/>
                <a:ext cx="357268" cy="322676"/>
              </a:xfrm>
              <a:custGeom>
                <a:avLst/>
                <a:gdLst>
                  <a:gd name="T0" fmla="*/ 312 w 350"/>
                  <a:gd name="T1" fmla="*/ 316 h 316"/>
                  <a:gd name="T2" fmla="*/ 75 w 350"/>
                  <a:gd name="T3" fmla="*/ 316 h 316"/>
                  <a:gd name="T4" fmla="*/ 31 w 350"/>
                  <a:gd name="T5" fmla="*/ 276 h 316"/>
                  <a:gd name="T6" fmla="*/ 3 w 350"/>
                  <a:gd name="T7" fmla="*/ 40 h 316"/>
                  <a:gd name="T8" fmla="*/ 38 w 350"/>
                  <a:gd name="T9" fmla="*/ 0 h 316"/>
                  <a:gd name="T10" fmla="*/ 274 w 350"/>
                  <a:gd name="T11" fmla="*/ 0 h 316"/>
                  <a:gd name="T12" fmla="*/ 319 w 350"/>
                  <a:gd name="T13" fmla="*/ 40 h 316"/>
                  <a:gd name="T14" fmla="*/ 347 w 350"/>
                  <a:gd name="T15" fmla="*/ 276 h 316"/>
                  <a:gd name="T16" fmla="*/ 312 w 350"/>
                  <a:gd name="T17" fmla="*/ 316 h 3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50" h="316">
                    <a:moveTo>
                      <a:pt x="312" y="316"/>
                    </a:moveTo>
                    <a:cubicBezTo>
                      <a:pt x="75" y="316"/>
                      <a:pt x="75" y="316"/>
                      <a:pt x="75" y="316"/>
                    </a:cubicBezTo>
                    <a:cubicBezTo>
                      <a:pt x="53" y="316"/>
                      <a:pt x="33" y="299"/>
                      <a:pt x="31" y="276"/>
                    </a:cubicBezTo>
                    <a:cubicBezTo>
                      <a:pt x="3" y="40"/>
                      <a:pt x="3" y="40"/>
                      <a:pt x="3" y="40"/>
                    </a:cubicBezTo>
                    <a:cubicBezTo>
                      <a:pt x="0" y="18"/>
                      <a:pt x="16" y="0"/>
                      <a:pt x="38" y="0"/>
                    </a:cubicBezTo>
                    <a:cubicBezTo>
                      <a:pt x="274" y="0"/>
                      <a:pt x="274" y="0"/>
                      <a:pt x="274" y="0"/>
                    </a:cubicBezTo>
                    <a:cubicBezTo>
                      <a:pt x="297" y="0"/>
                      <a:pt x="317" y="18"/>
                      <a:pt x="319" y="40"/>
                    </a:cubicBezTo>
                    <a:cubicBezTo>
                      <a:pt x="347" y="276"/>
                      <a:pt x="347" y="276"/>
                      <a:pt x="347" y="276"/>
                    </a:cubicBezTo>
                    <a:cubicBezTo>
                      <a:pt x="350" y="299"/>
                      <a:pt x="334" y="316"/>
                      <a:pt x="312" y="316"/>
                    </a:cubicBezTo>
                    <a:close/>
                  </a:path>
                </a:pathLst>
              </a:custGeom>
              <a:solidFill>
                <a:srgbClr val="E5E6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698" name="Freeform 455">
                <a:extLst>
                  <a:ext uri="{FF2B5EF4-FFF2-40B4-BE49-F238E27FC236}">
                    <a16:creationId xmlns:a16="http://schemas.microsoft.com/office/drawing/2014/main" id="{1FAAC3BA-C9C9-4903-BA1B-5652E32B31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63154" y="5643196"/>
                <a:ext cx="310244" cy="311326"/>
              </a:xfrm>
              <a:custGeom>
                <a:avLst/>
                <a:gdLst>
                  <a:gd name="T0" fmla="*/ 273 w 304"/>
                  <a:gd name="T1" fmla="*/ 28 h 305"/>
                  <a:gd name="T2" fmla="*/ 301 w 304"/>
                  <a:gd name="T3" fmla="*/ 265 h 305"/>
                  <a:gd name="T4" fmla="*/ 266 w 304"/>
                  <a:gd name="T5" fmla="*/ 305 h 305"/>
                  <a:gd name="T6" fmla="*/ 29 w 304"/>
                  <a:gd name="T7" fmla="*/ 305 h 305"/>
                  <a:gd name="T8" fmla="*/ 0 w 304"/>
                  <a:gd name="T9" fmla="*/ 293 h 305"/>
                  <a:gd name="T10" fmla="*/ 258 w 304"/>
                  <a:gd name="T11" fmla="*/ 0 h 305"/>
                  <a:gd name="T12" fmla="*/ 273 w 304"/>
                  <a:gd name="T13" fmla="*/ 28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4" h="305">
                    <a:moveTo>
                      <a:pt x="273" y="28"/>
                    </a:moveTo>
                    <a:cubicBezTo>
                      <a:pt x="301" y="265"/>
                      <a:pt x="301" y="265"/>
                      <a:pt x="301" y="265"/>
                    </a:cubicBezTo>
                    <a:cubicBezTo>
                      <a:pt x="304" y="287"/>
                      <a:pt x="288" y="305"/>
                      <a:pt x="266" y="305"/>
                    </a:cubicBezTo>
                    <a:cubicBezTo>
                      <a:pt x="29" y="305"/>
                      <a:pt x="29" y="305"/>
                      <a:pt x="29" y="305"/>
                    </a:cubicBezTo>
                    <a:cubicBezTo>
                      <a:pt x="18" y="305"/>
                      <a:pt x="8" y="300"/>
                      <a:pt x="0" y="293"/>
                    </a:cubicBezTo>
                    <a:cubicBezTo>
                      <a:pt x="258" y="0"/>
                      <a:pt x="258" y="0"/>
                      <a:pt x="258" y="0"/>
                    </a:cubicBezTo>
                    <a:cubicBezTo>
                      <a:pt x="266" y="7"/>
                      <a:pt x="272" y="17"/>
                      <a:pt x="273" y="28"/>
                    </a:cubicBezTo>
                    <a:close/>
                  </a:path>
                </a:pathLst>
              </a:custGeom>
              <a:solidFill>
                <a:srgbClr val="DED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699" name="Freeform 456">
                <a:extLst>
                  <a:ext uri="{FF2B5EF4-FFF2-40B4-BE49-F238E27FC236}">
                    <a16:creationId xmlns:a16="http://schemas.microsoft.com/office/drawing/2014/main" id="{4F452B59-B9A1-401B-A022-ED6899BA82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5355" y="5630764"/>
                <a:ext cx="357268" cy="322676"/>
              </a:xfrm>
              <a:custGeom>
                <a:avLst/>
                <a:gdLst>
                  <a:gd name="T0" fmla="*/ 312 w 350"/>
                  <a:gd name="T1" fmla="*/ 316 h 316"/>
                  <a:gd name="T2" fmla="*/ 75 w 350"/>
                  <a:gd name="T3" fmla="*/ 316 h 316"/>
                  <a:gd name="T4" fmla="*/ 31 w 350"/>
                  <a:gd name="T5" fmla="*/ 276 h 316"/>
                  <a:gd name="T6" fmla="*/ 3 w 350"/>
                  <a:gd name="T7" fmla="*/ 40 h 316"/>
                  <a:gd name="T8" fmla="*/ 38 w 350"/>
                  <a:gd name="T9" fmla="*/ 0 h 316"/>
                  <a:gd name="T10" fmla="*/ 274 w 350"/>
                  <a:gd name="T11" fmla="*/ 0 h 316"/>
                  <a:gd name="T12" fmla="*/ 319 w 350"/>
                  <a:gd name="T13" fmla="*/ 40 h 316"/>
                  <a:gd name="T14" fmla="*/ 347 w 350"/>
                  <a:gd name="T15" fmla="*/ 276 h 316"/>
                  <a:gd name="T16" fmla="*/ 312 w 350"/>
                  <a:gd name="T17" fmla="*/ 316 h 3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50" h="316">
                    <a:moveTo>
                      <a:pt x="312" y="316"/>
                    </a:moveTo>
                    <a:cubicBezTo>
                      <a:pt x="75" y="316"/>
                      <a:pt x="75" y="316"/>
                      <a:pt x="75" y="316"/>
                    </a:cubicBezTo>
                    <a:cubicBezTo>
                      <a:pt x="53" y="316"/>
                      <a:pt x="33" y="299"/>
                      <a:pt x="31" y="276"/>
                    </a:cubicBezTo>
                    <a:cubicBezTo>
                      <a:pt x="3" y="40"/>
                      <a:pt x="3" y="40"/>
                      <a:pt x="3" y="40"/>
                    </a:cubicBezTo>
                    <a:cubicBezTo>
                      <a:pt x="0" y="18"/>
                      <a:pt x="16" y="0"/>
                      <a:pt x="38" y="0"/>
                    </a:cubicBezTo>
                    <a:cubicBezTo>
                      <a:pt x="274" y="0"/>
                      <a:pt x="274" y="0"/>
                      <a:pt x="274" y="0"/>
                    </a:cubicBezTo>
                    <a:cubicBezTo>
                      <a:pt x="297" y="0"/>
                      <a:pt x="317" y="18"/>
                      <a:pt x="319" y="40"/>
                    </a:cubicBezTo>
                    <a:cubicBezTo>
                      <a:pt x="347" y="276"/>
                      <a:pt x="347" y="276"/>
                      <a:pt x="347" y="276"/>
                    </a:cubicBezTo>
                    <a:cubicBezTo>
                      <a:pt x="350" y="299"/>
                      <a:pt x="334" y="316"/>
                      <a:pt x="312" y="316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00" name="Freeform 457">
                <a:extLst>
                  <a:ext uri="{FF2B5EF4-FFF2-40B4-BE49-F238E27FC236}">
                    <a16:creationId xmlns:a16="http://schemas.microsoft.com/office/drawing/2014/main" id="{424E7FFD-1945-436E-9DE8-0074E445D6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2377" y="5643196"/>
                <a:ext cx="310244" cy="311326"/>
              </a:xfrm>
              <a:custGeom>
                <a:avLst/>
                <a:gdLst>
                  <a:gd name="T0" fmla="*/ 273 w 304"/>
                  <a:gd name="T1" fmla="*/ 28 h 305"/>
                  <a:gd name="T2" fmla="*/ 301 w 304"/>
                  <a:gd name="T3" fmla="*/ 265 h 305"/>
                  <a:gd name="T4" fmla="*/ 266 w 304"/>
                  <a:gd name="T5" fmla="*/ 305 h 305"/>
                  <a:gd name="T6" fmla="*/ 29 w 304"/>
                  <a:gd name="T7" fmla="*/ 305 h 305"/>
                  <a:gd name="T8" fmla="*/ 0 w 304"/>
                  <a:gd name="T9" fmla="*/ 293 h 305"/>
                  <a:gd name="T10" fmla="*/ 258 w 304"/>
                  <a:gd name="T11" fmla="*/ 0 h 305"/>
                  <a:gd name="T12" fmla="*/ 273 w 304"/>
                  <a:gd name="T13" fmla="*/ 28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4" h="305">
                    <a:moveTo>
                      <a:pt x="273" y="28"/>
                    </a:moveTo>
                    <a:cubicBezTo>
                      <a:pt x="301" y="265"/>
                      <a:pt x="301" y="265"/>
                      <a:pt x="301" y="265"/>
                    </a:cubicBezTo>
                    <a:cubicBezTo>
                      <a:pt x="304" y="287"/>
                      <a:pt x="288" y="305"/>
                      <a:pt x="266" y="305"/>
                    </a:cubicBezTo>
                    <a:cubicBezTo>
                      <a:pt x="29" y="305"/>
                      <a:pt x="29" y="305"/>
                      <a:pt x="29" y="305"/>
                    </a:cubicBezTo>
                    <a:cubicBezTo>
                      <a:pt x="18" y="305"/>
                      <a:pt x="8" y="300"/>
                      <a:pt x="0" y="293"/>
                    </a:cubicBezTo>
                    <a:cubicBezTo>
                      <a:pt x="258" y="0"/>
                      <a:pt x="258" y="0"/>
                      <a:pt x="258" y="0"/>
                    </a:cubicBezTo>
                    <a:cubicBezTo>
                      <a:pt x="266" y="7"/>
                      <a:pt x="272" y="17"/>
                      <a:pt x="273" y="28"/>
                    </a:cubicBezTo>
                    <a:close/>
                  </a:path>
                </a:pathLst>
              </a:custGeom>
              <a:solidFill>
                <a:srgbClr val="4849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01" name="Freeform 458">
                <a:extLst>
                  <a:ext uri="{FF2B5EF4-FFF2-40B4-BE49-F238E27FC236}">
                    <a16:creationId xmlns:a16="http://schemas.microsoft.com/office/drawing/2014/main" id="{C53D6CD8-2607-4845-B1C4-39C347135C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3068" y="4397894"/>
                <a:ext cx="357808" cy="323216"/>
              </a:xfrm>
              <a:custGeom>
                <a:avLst/>
                <a:gdLst>
                  <a:gd name="T0" fmla="*/ 312 w 350"/>
                  <a:gd name="T1" fmla="*/ 316 h 316"/>
                  <a:gd name="T2" fmla="*/ 75 w 350"/>
                  <a:gd name="T3" fmla="*/ 316 h 316"/>
                  <a:gd name="T4" fmla="*/ 30 w 350"/>
                  <a:gd name="T5" fmla="*/ 276 h 316"/>
                  <a:gd name="T6" fmla="*/ 3 w 350"/>
                  <a:gd name="T7" fmla="*/ 40 h 316"/>
                  <a:gd name="T8" fmla="*/ 38 w 350"/>
                  <a:gd name="T9" fmla="*/ 0 h 316"/>
                  <a:gd name="T10" fmla="*/ 274 w 350"/>
                  <a:gd name="T11" fmla="*/ 0 h 316"/>
                  <a:gd name="T12" fmla="*/ 319 w 350"/>
                  <a:gd name="T13" fmla="*/ 40 h 316"/>
                  <a:gd name="T14" fmla="*/ 347 w 350"/>
                  <a:gd name="T15" fmla="*/ 276 h 316"/>
                  <a:gd name="T16" fmla="*/ 312 w 350"/>
                  <a:gd name="T17" fmla="*/ 316 h 3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50" h="316">
                    <a:moveTo>
                      <a:pt x="312" y="316"/>
                    </a:moveTo>
                    <a:cubicBezTo>
                      <a:pt x="75" y="316"/>
                      <a:pt x="75" y="316"/>
                      <a:pt x="75" y="316"/>
                    </a:cubicBezTo>
                    <a:cubicBezTo>
                      <a:pt x="53" y="316"/>
                      <a:pt x="33" y="298"/>
                      <a:pt x="30" y="276"/>
                    </a:cubicBezTo>
                    <a:cubicBezTo>
                      <a:pt x="3" y="40"/>
                      <a:pt x="3" y="40"/>
                      <a:pt x="3" y="40"/>
                    </a:cubicBezTo>
                    <a:cubicBezTo>
                      <a:pt x="0" y="18"/>
                      <a:pt x="16" y="0"/>
                      <a:pt x="38" y="0"/>
                    </a:cubicBezTo>
                    <a:cubicBezTo>
                      <a:pt x="274" y="0"/>
                      <a:pt x="274" y="0"/>
                      <a:pt x="274" y="0"/>
                    </a:cubicBezTo>
                    <a:cubicBezTo>
                      <a:pt x="296" y="0"/>
                      <a:pt x="316" y="18"/>
                      <a:pt x="319" y="40"/>
                    </a:cubicBezTo>
                    <a:cubicBezTo>
                      <a:pt x="347" y="276"/>
                      <a:pt x="347" y="276"/>
                      <a:pt x="347" y="276"/>
                    </a:cubicBezTo>
                    <a:cubicBezTo>
                      <a:pt x="350" y="298"/>
                      <a:pt x="334" y="316"/>
                      <a:pt x="312" y="316"/>
                    </a:cubicBezTo>
                    <a:close/>
                  </a:path>
                </a:pathLst>
              </a:custGeom>
              <a:solidFill>
                <a:srgbClr val="E5E6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02" name="Freeform 459">
                <a:extLst>
                  <a:ext uri="{FF2B5EF4-FFF2-40B4-BE49-F238E27FC236}">
                    <a16:creationId xmlns:a16="http://schemas.microsoft.com/office/drawing/2014/main" id="{85C49A98-6232-4EA1-BC1A-F6BE547640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0091" y="4410326"/>
                <a:ext cx="310785" cy="310785"/>
              </a:xfrm>
              <a:custGeom>
                <a:avLst/>
                <a:gdLst>
                  <a:gd name="T0" fmla="*/ 273 w 304"/>
                  <a:gd name="T1" fmla="*/ 28 h 304"/>
                  <a:gd name="T2" fmla="*/ 301 w 304"/>
                  <a:gd name="T3" fmla="*/ 264 h 304"/>
                  <a:gd name="T4" fmla="*/ 266 w 304"/>
                  <a:gd name="T5" fmla="*/ 304 h 304"/>
                  <a:gd name="T6" fmla="*/ 29 w 304"/>
                  <a:gd name="T7" fmla="*/ 304 h 304"/>
                  <a:gd name="T8" fmla="*/ 0 w 304"/>
                  <a:gd name="T9" fmla="*/ 293 h 304"/>
                  <a:gd name="T10" fmla="*/ 258 w 304"/>
                  <a:gd name="T11" fmla="*/ 0 h 304"/>
                  <a:gd name="T12" fmla="*/ 273 w 304"/>
                  <a:gd name="T13" fmla="*/ 28 h 3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4" h="304">
                    <a:moveTo>
                      <a:pt x="273" y="28"/>
                    </a:moveTo>
                    <a:cubicBezTo>
                      <a:pt x="301" y="264"/>
                      <a:pt x="301" y="264"/>
                      <a:pt x="301" y="264"/>
                    </a:cubicBezTo>
                    <a:cubicBezTo>
                      <a:pt x="304" y="286"/>
                      <a:pt x="288" y="304"/>
                      <a:pt x="266" y="304"/>
                    </a:cubicBezTo>
                    <a:cubicBezTo>
                      <a:pt x="29" y="304"/>
                      <a:pt x="29" y="304"/>
                      <a:pt x="29" y="304"/>
                    </a:cubicBezTo>
                    <a:cubicBezTo>
                      <a:pt x="18" y="304"/>
                      <a:pt x="8" y="300"/>
                      <a:pt x="0" y="293"/>
                    </a:cubicBezTo>
                    <a:cubicBezTo>
                      <a:pt x="258" y="0"/>
                      <a:pt x="258" y="0"/>
                      <a:pt x="258" y="0"/>
                    </a:cubicBezTo>
                    <a:cubicBezTo>
                      <a:pt x="266" y="7"/>
                      <a:pt x="272" y="17"/>
                      <a:pt x="273" y="28"/>
                    </a:cubicBezTo>
                    <a:close/>
                  </a:path>
                </a:pathLst>
              </a:custGeom>
              <a:solidFill>
                <a:srgbClr val="DED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03" name="Freeform 460">
                <a:extLst>
                  <a:ext uri="{FF2B5EF4-FFF2-40B4-BE49-F238E27FC236}">
                    <a16:creationId xmlns:a16="http://schemas.microsoft.com/office/drawing/2014/main" id="{2F3DEECA-486C-4967-A73E-29CBBAAFBF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24621" y="4397894"/>
                <a:ext cx="357808" cy="323216"/>
              </a:xfrm>
              <a:custGeom>
                <a:avLst/>
                <a:gdLst>
                  <a:gd name="T0" fmla="*/ 312 w 350"/>
                  <a:gd name="T1" fmla="*/ 316 h 316"/>
                  <a:gd name="T2" fmla="*/ 75 w 350"/>
                  <a:gd name="T3" fmla="*/ 316 h 316"/>
                  <a:gd name="T4" fmla="*/ 31 w 350"/>
                  <a:gd name="T5" fmla="*/ 276 h 316"/>
                  <a:gd name="T6" fmla="*/ 3 w 350"/>
                  <a:gd name="T7" fmla="*/ 40 h 316"/>
                  <a:gd name="T8" fmla="*/ 38 w 350"/>
                  <a:gd name="T9" fmla="*/ 0 h 316"/>
                  <a:gd name="T10" fmla="*/ 274 w 350"/>
                  <a:gd name="T11" fmla="*/ 0 h 316"/>
                  <a:gd name="T12" fmla="*/ 319 w 350"/>
                  <a:gd name="T13" fmla="*/ 40 h 316"/>
                  <a:gd name="T14" fmla="*/ 347 w 350"/>
                  <a:gd name="T15" fmla="*/ 276 h 316"/>
                  <a:gd name="T16" fmla="*/ 312 w 350"/>
                  <a:gd name="T17" fmla="*/ 316 h 3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50" h="316">
                    <a:moveTo>
                      <a:pt x="312" y="316"/>
                    </a:moveTo>
                    <a:cubicBezTo>
                      <a:pt x="75" y="316"/>
                      <a:pt x="75" y="316"/>
                      <a:pt x="75" y="316"/>
                    </a:cubicBezTo>
                    <a:cubicBezTo>
                      <a:pt x="53" y="316"/>
                      <a:pt x="33" y="298"/>
                      <a:pt x="31" y="276"/>
                    </a:cubicBezTo>
                    <a:cubicBezTo>
                      <a:pt x="3" y="40"/>
                      <a:pt x="3" y="40"/>
                      <a:pt x="3" y="40"/>
                    </a:cubicBezTo>
                    <a:cubicBezTo>
                      <a:pt x="0" y="18"/>
                      <a:pt x="16" y="0"/>
                      <a:pt x="38" y="0"/>
                    </a:cubicBezTo>
                    <a:cubicBezTo>
                      <a:pt x="274" y="0"/>
                      <a:pt x="274" y="0"/>
                      <a:pt x="274" y="0"/>
                    </a:cubicBezTo>
                    <a:cubicBezTo>
                      <a:pt x="296" y="0"/>
                      <a:pt x="317" y="18"/>
                      <a:pt x="319" y="40"/>
                    </a:cubicBezTo>
                    <a:cubicBezTo>
                      <a:pt x="347" y="276"/>
                      <a:pt x="347" y="276"/>
                      <a:pt x="347" y="276"/>
                    </a:cubicBezTo>
                    <a:cubicBezTo>
                      <a:pt x="350" y="298"/>
                      <a:pt x="334" y="316"/>
                      <a:pt x="312" y="316"/>
                    </a:cubicBezTo>
                    <a:close/>
                  </a:path>
                </a:pathLst>
              </a:custGeom>
              <a:solidFill>
                <a:srgbClr val="E5E6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04" name="Freeform 461">
                <a:extLst>
                  <a:ext uri="{FF2B5EF4-FFF2-40B4-BE49-F238E27FC236}">
                    <a16:creationId xmlns:a16="http://schemas.microsoft.com/office/drawing/2014/main" id="{4AA35807-53ED-41C5-A905-40CEE75A8B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71644" y="4410326"/>
                <a:ext cx="310785" cy="310785"/>
              </a:xfrm>
              <a:custGeom>
                <a:avLst/>
                <a:gdLst>
                  <a:gd name="T0" fmla="*/ 273 w 304"/>
                  <a:gd name="T1" fmla="*/ 28 h 304"/>
                  <a:gd name="T2" fmla="*/ 301 w 304"/>
                  <a:gd name="T3" fmla="*/ 264 h 304"/>
                  <a:gd name="T4" fmla="*/ 266 w 304"/>
                  <a:gd name="T5" fmla="*/ 304 h 304"/>
                  <a:gd name="T6" fmla="*/ 29 w 304"/>
                  <a:gd name="T7" fmla="*/ 304 h 304"/>
                  <a:gd name="T8" fmla="*/ 0 w 304"/>
                  <a:gd name="T9" fmla="*/ 293 h 304"/>
                  <a:gd name="T10" fmla="*/ 258 w 304"/>
                  <a:gd name="T11" fmla="*/ 0 h 304"/>
                  <a:gd name="T12" fmla="*/ 273 w 304"/>
                  <a:gd name="T13" fmla="*/ 28 h 3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4" h="304">
                    <a:moveTo>
                      <a:pt x="273" y="28"/>
                    </a:moveTo>
                    <a:cubicBezTo>
                      <a:pt x="301" y="264"/>
                      <a:pt x="301" y="264"/>
                      <a:pt x="301" y="264"/>
                    </a:cubicBezTo>
                    <a:cubicBezTo>
                      <a:pt x="304" y="286"/>
                      <a:pt x="288" y="304"/>
                      <a:pt x="266" y="304"/>
                    </a:cubicBezTo>
                    <a:cubicBezTo>
                      <a:pt x="29" y="304"/>
                      <a:pt x="29" y="304"/>
                      <a:pt x="29" y="304"/>
                    </a:cubicBezTo>
                    <a:cubicBezTo>
                      <a:pt x="18" y="304"/>
                      <a:pt x="8" y="300"/>
                      <a:pt x="0" y="293"/>
                    </a:cubicBezTo>
                    <a:cubicBezTo>
                      <a:pt x="258" y="0"/>
                      <a:pt x="258" y="0"/>
                      <a:pt x="258" y="0"/>
                    </a:cubicBezTo>
                    <a:cubicBezTo>
                      <a:pt x="266" y="7"/>
                      <a:pt x="272" y="17"/>
                      <a:pt x="273" y="28"/>
                    </a:cubicBezTo>
                    <a:close/>
                  </a:path>
                </a:pathLst>
              </a:custGeom>
              <a:solidFill>
                <a:srgbClr val="DED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05" name="Freeform 462">
                <a:extLst>
                  <a:ext uri="{FF2B5EF4-FFF2-40B4-BE49-F238E27FC236}">
                    <a16:creationId xmlns:a16="http://schemas.microsoft.com/office/drawing/2014/main" id="{D983D357-4EA5-4859-852B-B9B2FAE869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3844" y="4397894"/>
                <a:ext cx="357808" cy="323216"/>
              </a:xfrm>
              <a:custGeom>
                <a:avLst/>
                <a:gdLst>
                  <a:gd name="T0" fmla="*/ 312 w 350"/>
                  <a:gd name="T1" fmla="*/ 316 h 316"/>
                  <a:gd name="T2" fmla="*/ 75 w 350"/>
                  <a:gd name="T3" fmla="*/ 316 h 316"/>
                  <a:gd name="T4" fmla="*/ 31 w 350"/>
                  <a:gd name="T5" fmla="*/ 276 h 316"/>
                  <a:gd name="T6" fmla="*/ 3 w 350"/>
                  <a:gd name="T7" fmla="*/ 40 h 316"/>
                  <a:gd name="T8" fmla="*/ 38 w 350"/>
                  <a:gd name="T9" fmla="*/ 0 h 316"/>
                  <a:gd name="T10" fmla="*/ 274 w 350"/>
                  <a:gd name="T11" fmla="*/ 0 h 316"/>
                  <a:gd name="T12" fmla="*/ 319 w 350"/>
                  <a:gd name="T13" fmla="*/ 40 h 316"/>
                  <a:gd name="T14" fmla="*/ 347 w 350"/>
                  <a:gd name="T15" fmla="*/ 276 h 316"/>
                  <a:gd name="T16" fmla="*/ 312 w 350"/>
                  <a:gd name="T17" fmla="*/ 316 h 3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50" h="316">
                    <a:moveTo>
                      <a:pt x="312" y="316"/>
                    </a:moveTo>
                    <a:cubicBezTo>
                      <a:pt x="75" y="316"/>
                      <a:pt x="75" y="316"/>
                      <a:pt x="75" y="316"/>
                    </a:cubicBezTo>
                    <a:cubicBezTo>
                      <a:pt x="53" y="316"/>
                      <a:pt x="33" y="298"/>
                      <a:pt x="31" y="276"/>
                    </a:cubicBezTo>
                    <a:cubicBezTo>
                      <a:pt x="3" y="40"/>
                      <a:pt x="3" y="40"/>
                      <a:pt x="3" y="40"/>
                    </a:cubicBezTo>
                    <a:cubicBezTo>
                      <a:pt x="0" y="18"/>
                      <a:pt x="16" y="0"/>
                      <a:pt x="38" y="0"/>
                    </a:cubicBezTo>
                    <a:cubicBezTo>
                      <a:pt x="274" y="0"/>
                      <a:pt x="274" y="0"/>
                      <a:pt x="274" y="0"/>
                    </a:cubicBezTo>
                    <a:cubicBezTo>
                      <a:pt x="296" y="0"/>
                      <a:pt x="316" y="18"/>
                      <a:pt x="319" y="40"/>
                    </a:cubicBezTo>
                    <a:cubicBezTo>
                      <a:pt x="347" y="276"/>
                      <a:pt x="347" y="276"/>
                      <a:pt x="347" y="276"/>
                    </a:cubicBezTo>
                    <a:cubicBezTo>
                      <a:pt x="350" y="298"/>
                      <a:pt x="334" y="316"/>
                      <a:pt x="312" y="316"/>
                    </a:cubicBezTo>
                    <a:close/>
                  </a:path>
                </a:pathLst>
              </a:custGeom>
              <a:solidFill>
                <a:srgbClr val="E5E6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06" name="Freeform 463">
                <a:extLst>
                  <a:ext uri="{FF2B5EF4-FFF2-40B4-BE49-F238E27FC236}">
                    <a16:creationId xmlns:a16="http://schemas.microsoft.com/office/drawing/2014/main" id="{29D4F161-EE69-41FB-89A3-5B45510BD0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60868" y="4410326"/>
                <a:ext cx="310785" cy="310785"/>
              </a:xfrm>
              <a:custGeom>
                <a:avLst/>
                <a:gdLst>
                  <a:gd name="T0" fmla="*/ 273 w 304"/>
                  <a:gd name="T1" fmla="*/ 28 h 304"/>
                  <a:gd name="T2" fmla="*/ 301 w 304"/>
                  <a:gd name="T3" fmla="*/ 264 h 304"/>
                  <a:gd name="T4" fmla="*/ 266 w 304"/>
                  <a:gd name="T5" fmla="*/ 304 h 304"/>
                  <a:gd name="T6" fmla="*/ 29 w 304"/>
                  <a:gd name="T7" fmla="*/ 304 h 304"/>
                  <a:gd name="T8" fmla="*/ 0 w 304"/>
                  <a:gd name="T9" fmla="*/ 293 h 304"/>
                  <a:gd name="T10" fmla="*/ 258 w 304"/>
                  <a:gd name="T11" fmla="*/ 0 h 304"/>
                  <a:gd name="T12" fmla="*/ 273 w 304"/>
                  <a:gd name="T13" fmla="*/ 28 h 3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4" h="304">
                    <a:moveTo>
                      <a:pt x="273" y="28"/>
                    </a:moveTo>
                    <a:cubicBezTo>
                      <a:pt x="301" y="264"/>
                      <a:pt x="301" y="264"/>
                      <a:pt x="301" y="264"/>
                    </a:cubicBezTo>
                    <a:cubicBezTo>
                      <a:pt x="304" y="286"/>
                      <a:pt x="288" y="304"/>
                      <a:pt x="266" y="304"/>
                    </a:cubicBezTo>
                    <a:cubicBezTo>
                      <a:pt x="29" y="304"/>
                      <a:pt x="29" y="304"/>
                      <a:pt x="29" y="304"/>
                    </a:cubicBezTo>
                    <a:cubicBezTo>
                      <a:pt x="18" y="304"/>
                      <a:pt x="8" y="300"/>
                      <a:pt x="0" y="293"/>
                    </a:cubicBezTo>
                    <a:cubicBezTo>
                      <a:pt x="258" y="0"/>
                      <a:pt x="258" y="0"/>
                      <a:pt x="258" y="0"/>
                    </a:cubicBezTo>
                    <a:cubicBezTo>
                      <a:pt x="266" y="7"/>
                      <a:pt x="272" y="17"/>
                      <a:pt x="273" y="28"/>
                    </a:cubicBezTo>
                    <a:close/>
                  </a:path>
                </a:pathLst>
              </a:custGeom>
              <a:solidFill>
                <a:srgbClr val="DED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07" name="Freeform 464">
                <a:extLst>
                  <a:ext uri="{FF2B5EF4-FFF2-40B4-BE49-F238E27FC236}">
                    <a16:creationId xmlns:a16="http://schemas.microsoft.com/office/drawing/2014/main" id="{7B43B470-4DC6-4EE6-A3F6-6A1191CC15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0395" y="4808671"/>
                <a:ext cx="357808" cy="323216"/>
              </a:xfrm>
              <a:custGeom>
                <a:avLst/>
                <a:gdLst>
                  <a:gd name="T0" fmla="*/ 312 w 350"/>
                  <a:gd name="T1" fmla="*/ 316 h 316"/>
                  <a:gd name="T2" fmla="*/ 76 w 350"/>
                  <a:gd name="T3" fmla="*/ 316 h 316"/>
                  <a:gd name="T4" fmla="*/ 31 w 350"/>
                  <a:gd name="T5" fmla="*/ 276 h 316"/>
                  <a:gd name="T6" fmla="*/ 3 w 350"/>
                  <a:gd name="T7" fmla="*/ 40 h 316"/>
                  <a:gd name="T8" fmla="*/ 38 w 350"/>
                  <a:gd name="T9" fmla="*/ 0 h 316"/>
                  <a:gd name="T10" fmla="*/ 275 w 350"/>
                  <a:gd name="T11" fmla="*/ 0 h 316"/>
                  <a:gd name="T12" fmla="*/ 319 w 350"/>
                  <a:gd name="T13" fmla="*/ 40 h 316"/>
                  <a:gd name="T14" fmla="*/ 347 w 350"/>
                  <a:gd name="T15" fmla="*/ 276 h 316"/>
                  <a:gd name="T16" fmla="*/ 312 w 350"/>
                  <a:gd name="T17" fmla="*/ 316 h 3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50" h="316">
                    <a:moveTo>
                      <a:pt x="312" y="316"/>
                    </a:moveTo>
                    <a:cubicBezTo>
                      <a:pt x="76" y="316"/>
                      <a:pt x="76" y="316"/>
                      <a:pt x="76" y="316"/>
                    </a:cubicBezTo>
                    <a:cubicBezTo>
                      <a:pt x="54" y="316"/>
                      <a:pt x="33" y="298"/>
                      <a:pt x="31" y="276"/>
                    </a:cubicBezTo>
                    <a:cubicBezTo>
                      <a:pt x="3" y="40"/>
                      <a:pt x="3" y="40"/>
                      <a:pt x="3" y="40"/>
                    </a:cubicBezTo>
                    <a:cubicBezTo>
                      <a:pt x="0" y="18"/>
                      <a:pt x="16" y="0"/>
                      <a:pt x="38" y="0"/>
                    </a:cubicBezTo>
                    <a:cubicBezTo>
                      <a:pt x="275" y="0"/>
                      <a:pt x="275" y="0"/>
                      <a:pt x="275" y="0"/>
                    </a:cubicBezTo>
                    <a:cubicBezTo>
                      <a:pt x="297" y="0"/>
                      <a:pt x="317" y="18"/>
                      <a:pt x="319" y="40"/>
                    </a:cubicBezTo>
                    <a:cubicBezTo>
                      <a:pt x="347" y="276"/>
                      <a:pt x="347" y="276"/>
                      <a:pt x="347" y="276"/>
                    </a:cubicBezTo>
                    <a:cubicBezTo>
                      <a:pt x="350" y="298"/>
                      <a:pt x="334" y="316"/>
                      <a:pt x="312" y="316"/>
                    </a:cubicBezTo>
                    <a:close/>
                  </a:path>
                </a:pathLst>
              </a:custGeom>
              <a:solidFill>
                <a:srgbClr val="E5E6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08" name="Freeform 465">
                <a:extLst>
                  <a:ext uri="{FF2B5EF4-FFF2-40B4-BE49-F238E27FC236}">
                    <a16:creationId xmlns:a16="http://schemas.microsoft.com/office/drawing/2014/main" id="{E732B0B4-0E56-4852-B3EE-88EF2F7687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7419" y="4821102"/>
                <a:ext cx="310785" cy="310785"/>
              </a:xfrm>
              <a:custGeom>
                <a:avLst/>
                <a:gdLst>
                  <a:gd name="T0" fmla="*/ 273 w 304"/>
                  <a:gd name="T1" fmla="*/ 28 h 304"/>
                  <a:gd name="T2" fmla="*/ 301 w 304"/>
                  <a:gd name="T3" fmla="*/ 264 h 304"/>
                  <a:gd name="T4" fmla="*/ 266 w 304"/>
                  <a:gd name="T5" fmla="*/ 304 h 304"/>
                  <a:gd name="T6" fmla="*/ 30 w 304"/>
                  <a:gd name="T7" fmla="*/ 304 h 304"/>
                  <a:gd name="T8" fmla="*/ 0 w 304"/>
                  <a:gd name="T9" fmla="*/ 293 h 304"/>
                  <a:gd name="T10" fmla="*/ 258 w 304"/>
                  <a:gd name="T11" fmla="*/ 0 h 304"/>
                  <a:gd name="T12" fmla="*/ 273 w 304"/>
                  <a:gd name="T13" fmla="*/ 28 h 3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4" h="304">
                    <a:moveTo>
                      <a:pt x="273" y="28"/>
                    </a:moveTo>
                    <a:cubicBezTo>
                      <a:pt x="301" y="264"/>
                      <a:pt x="301" y="264"/>
                      <a:pt x="301" y="264"/>
                    </a:cubicBezTo>
                    <a:cubicBezTo>
                      <a:pt x="304" y="286"/>
                      <a:pt x="288" y="304"/>
                      <a:pt x="266" y="304"/>
                    </a:cubicBezTo>
                    <a:cubicBezTo>
                      <a:pt x="30" y="304"/>
                      <a:pt x="30" y="304"/>
                      <a:pt x="30" y="304"/>
                    </a:cubicBezTo>
                    <a:cubicBezTo>
                      <a:pt x="19" y="304"/>
                      <a:pt x="8" y="300"/>
                      <a:pt x="0" y="293"/>
                    </a:cubicBezTo>
                    <a:cubicBezTo>
                      <a:pt x="258" y="0"/>
                      <a:pt x="258" y="0"/>
                      <a:pt x="258" y="0"/>
                    </a:cubicBezTo>
                    <a:cubicBezTo>
                      <a:pt x="266" y="7"/>
                      <a:pt x="272" y="17"/>
                      <a:pt x="273" y="28"/>
                    </a:cubicBezTo>
                    <a:close/>
                  </a:path>
                </a:pathLst>
              </a:custGeom>
              <a:solidFill>
                <a:srgbClr val="DED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09" name="Freeform 466">
                <a:extLst>
                  <a:ext uri="{FF2B5EF4-FFF2-40B4-BE49-F238E27FC236}">
                    <a16:creationId xmlns:a16="http://schemas.microsoft.com/office/drawing/2014/main" id="{5F4C47BB-62AA-4544-AC93-348B7FE38A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1172" y="4808671"/>
                <a:ext cx="357808" cy="323216"/>
              </a:xfrm>
              <a:custGeom>
                <a:avLst/>
                <a:gdLst>
                  <a:gd name="T0" fmla="*/ 312 w 350"/>
                  <a:gd name="T1" fmla="*/ 316 h 316"/>
                  <a:gd name="T2" fmla="*/ 76 w 350"/>
                  <a:gd name="T3" fmla="*/ 316 h 316"/>
                  <a:gd name="T4" fmla="*/ 31 w 350"/>
                  <a:gd name="T5" fmla="*/ 276 h 316"/>
                  <a:gd name="T6" fmla="*/ 3 w 350"/>
                  <a:gd name="T7" fmla="*/ 40 h 316"/>
                  <a:gd name="T8" fmla="*/ 38 w 350"/>
                  <a:gd name="T9" fmla="*/ 0 h 316"/>
                  <a:gd name="T10" fmla="*/ 275 w 350"/>
                  <a:gd name="T11" fmla="*/ 0 h 316"/>
                  <a:gd name="T12" fmla="*/ 319 w 350"/>
                  <a:gd name="T13" fmla="*/ 40 h 316"/>
                  <a:gd name="T14" fmla="*/ 347 w 350"/>
                  <a:gd name="T15" fmla="*/ 276 h 316"/>
                  <a:gd name="T16" fmla="*/ 312 w 350"/>
                  <a:gd name="T17" fmla="*/ 316 h 3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50" h="316">
                    <a:moveTo>
                      <a:pt x="312" y="316"/>
                    </a:moveTo>
                    <a:cubicBezTo>
                      <a:pt x="76" y="316"/>
                      <a:pt x="76" y="316"/>
                      <a:pt x="76" y="316"/>
                    </a:cubicBezTo>
                    <a:cubicBezTo>
                      <a:pt x="54" y="316"/>
                      <a:pt x="34" y="298"/>
                      <a:pt x="31" y="276"/>
                    </a:cubicBezTo>
                    <a:cubicBezTo>
                      <a:pt x="3" y="40"/>
                      <a:pt x="3" y="40"/>
                      <a:pt x="3" y="40"/>
                    </a:cubicBezTo>
                    <a:cubicBezTo>
                      <a:pt x="0" y="18"/>
                      <a:pt x="16" y="0"/>
                      <a:pt x="38" y="0"/>
                    </a:cubicBezTo>
                    <a:cubicBezTo>
                      <a:pt x="275" y="0"/>
                      <a:pt x="275" y="0"/>
                      <a:pt x="275" y="0"/>
                    </a:cubicBezTo>
                    <a:cubicBezTo>
                      <a:pt x="297" y="0"/>
                      <a:pt x="317" y="18"/>
                      <a:pt x="319" y="40"/>
                    </a:cubicBezTo>
                    <a:cubicBezTo>
                      <a:pt x="347" y="276"/>
                      <a:pt x="347" y="276"/>
                      <a:pt x="347" y="276"/>
                    </a:cubicBezTo>
                    <a:cubicBezTo>
                      <a:pt x="350" y="298"/>
                      <a:pt x="334" y="316"/>
                      <a:pt x="312" y="316"/>
                    </a:cubicBezTo>
                    <a:close/>
                  </a:path>
                </a:pathLst>
              </a:custGeom>
              <a:solidFill>
                <a:srgbClr val="E5E6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10" name="Freeform 467">
                <a:extLst>
                  <a:ext uri="{FF2B5EF4-FFF2-40B4-BE49-F238E27FC236}">
                    <a16:creationId xmlns:a16="http://schemas.microsoft.com/office/drawing/2014/main" id="{1EFE2AC7-AB57-405F-BE8D-89CB4A3877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8195" y="4821102"/>
                <a:ext cx="310785" cy="310785"/>
              </a:xfrm>
              <a:custGeom>
                <a:avLst/>
                <a:gdLst>
                  <a:gd name="T0" fmla="*/ 273 w 304"/>
                  <a:gd name="T1" fmla="*/ 28 h 304"/>
                  <a:gd name="T2" fmla="*/ 301 w 304"/>
                  <a:gd name="T3" fmla="*/ 264 h 304"/>
                  <a:gd name="T4" fmla="*/ 266 w 304"/>
                  <a:gd name="T5" fmla="*/ 304 h 304"/>
                  <a:gd name="T6" fmla="*/ 30 w 304"/>
                  <a:gd name="T7" fmla="*/ 304 h 304"/>
                  <a:gd name="T8" fmla="*/ 0 w 304"/>
                  <a:gd name="T9" fmla="*/ 293 h 304"/>
                  <a:gd name="T10" fmla="*/ 258 w 304"/>
                  <a:gd name="T11" fmla="*/ 0 h 304"/>
                  <a:gd name="T12" fmla="*/ 273 w 304"/>
                  <a:gd name="T13" fmla="*/ 28 h 3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4" h="304">
                    <a:moveTo>
                      <a:pt x="273" y="28"/>
                    </a:moveTo>
                    <a:cubicBezTo>
                      <a:pt x="301" y="264"/>
                      <a:pt x="301" y="264"/>
                      <a:pt x="301" y="264"/>
                    </a:cubicBezTo>
                    <a:cubicBezTo>
                      <a:pt x="304" y="286"/>
                      <a:pt x="288" y="304"/>
                      <a:pt x="266" y="304"/>
                    </a:cubicBezTo>
                    <a:cubicBezTo>
                      <a:pt x="30" y="304"/>
                      <a:pt x="30" y="304"/>
                      <a:pt x="30" y="304"/>
                    </a:cubicBezTo>
                    <a:cubicBezTo>
                      <a:pt x="19" y="304"/>
                      <a:pt x="8" y="300"/>
                      <a:pt x="0" y="293"/>
                    </a:cubicBezTo>
                    <a:cubicBezTo>
                      <a:pt x="258" y="0"/>
                      <a:pt x="258" y="0"/>
                      <a:pt x="258" y="0"/>
                    </a:cubicBezTo>
                    <a:cubicBezTo>
                      <a:pt x="267" y="7"/>
                      <a:pt x="272" y="17"/>
                      <a:pt x="273" y="28"/>
                    </a:cubicBezTo>
                    <a:close/>
                  </a:path>
                </a:pathLst>
              </a:custGeom>
              <a:solidFill>
                <a:srgbClr val="DED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11" name="Freeform 468">
                <a:extLst>
                  <a:ext uri="{FF2B5EF4-FFF2-40B4-BE49-F238E27FC236}">
                    <a16:creationId xmlns:a16="http://schemas.microsoft.com/office/drawing/2014/main" id="{DA49A99A-E9CD-4BFB-A29E-1DD6ECF824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73807" y="4808671"/>
                <a:ext cx="356728" cy="323216"/>
              </a:xfrm>
              <a:custGeom>
                <a:avLst/>
                <a:gdLst>
                  <a:gd name="T0" fmla="*/ 311 w 349"/>
                  <a:gd name="T1" fmla="*/ 316 h 316"/>
                  <a:gd name="T2" fmla="*/ 75 w 349"/>
                  <a:gd name="T3" fmla="*/ 316 h 316"/>
                  <a:gd name="T4" fmla="*/ 30 w 349"/>
                  <a:gd name="T5" fmla="*/ 276 h 316"/>
                  <a:gd name="T6" fmla="*/ 2 w 349"/>
                  <a:gd name="T7" fmla="*/ 40 h 316"/>
                  <a:gd name="T8" fmla="*/ 37 w 349"/>
                  <a:gd name="T9" fmla="*/ 0 h 316"/>
                  <a:gd name="T10" fmla="*/ 274 w 349"/>
                  <a:gd name="T11" fmla="*/ 0 h 316"/>
                  <a:gd name="T12" fmla="*/ 319 w 349"/>
                  <a:gd name="T13" fmla="*/ 40 h 316"/>
                  <a:gd name="T14" fmla="*/ 346 w 349"/>
                  <a:gd name="T15" fmla="*/ 276 h 316"/>
                  <a:gd name="T16" fmla="*/ 311 w 349"/>
                  <a:gd name="T17" fmla="*/ 316 h 3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9" h="316">
                    <a:moveTo>
                      <a:pt x="311" y="316"/>
                    </a:moveTo>
                    <a:cubicBezTo>
                      <a:pt x="75" y="316"/>
                      <a:pt x="75" y="316"/>
                      <a:pt x="75" y="316"/>
                    </a:cubicBezTo>
                    <a:cubicBezTo>
                      <a:pt x="53" y="316"/>
                      <a:pt x="33" y="298"/>
                      <a:pt x="30" y="276"/>
                    </a:cubicBezTo>
                    <a:cubicBezTo>
                      <a:pt x="2" y="40"/>
                      <a:pt x="2" y="40"/>
                      <a:pt x="2" y="40"/>
                    </a:cubicBezTo>
                    <a:cubicBezTo>
                      <a:pt x="0" y="18"/>
                      <a:pt x="15" y="0"/>
                      <a:pt x="37" y="0"/>
                    </a:cubicBezTo>
                    <a:cubicBezTo>
                      <a:pt x="274" y="0"/>
                      <a:pt x="274" y="0"/>
                      <a:pt x="274" y="0"/>
                    </a:cubicBezTo>
                    <a:cubicBezTo>
                      <a:pt x="296" y="0"/>
                      <a:pt x="316" y="18"/>
                      <a:pt x="319" y="40"/>
                    </a:cubicBezTo>
                    <a:cubicBezTo>
                      <a:pt x="346" y="276"/>
                      <a:pt x="346" y="276"/>
                      <a:pt x="346" y="276"/>
                    </a:cubicBezTo>
                    <a:cubicBezTo>
                      <a:pt x="349" y="298"/>
                      <a:pt x="333" y="316"/>
                      <a:pt x="311" y="316"/>
                    </a:cubicBezTo>
                    <a:close/>
                  </a:path>
                </a:pathLst>
              </a:custGeom>
              <a:solidFill>
                <a:srgbClr val="E5E6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12" name="Freeform 469">
                <a:extLst>
                  <a:ext uri="{FF2B5EF4-FFF2-40B4-BE49-F238E27FC236}">
                    <a16:creationId xmlns:a16="http://schemas.microsoft.com/office/drawing/2014/main" id="{650DD3F2-786C-4250-A4AA-3155FC1DBE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9748" y="4821102"/>
                <a:ext cx="310785" cy="310785"/>
              </a:xfrm>
              <a:custGeom>
                <a:avLst/>
                <a:gdLst>
                  <a:gd name="T0" fmla="*/ 274 w 304"/>
                  <a:gd name="T1" fmla="*/ 28 h 304"/>
                  <a:gd name="T2" fmla="*/ 301 w 304"/>
                  <a:gd name="T3" fmla="*/ 264 h 304"/>
                  <a:gd name="T4" fmla="*/ 266 w 304"/>
                  <a:gd name="T5" fmla="*/ 304 h 304"/>
                  <a:gd name="T6" fmla="*/ 30 w 304"/>
                  <a:gd name="T7" fmla="*/ 304 h 304"/>
                  <a:gd name="T8" fmla="*/ 0 w 304"/>
                  <a:gd name="T9" fmla="*/ 293 h 304"/>
                  <a:gd name="T10" fmla="*/ 259 w 304"/>
                  <a:gd name="T11" fmla="*/ 0 h 304"/>
                  <a:gd name="T12" fmla="*/ 274 w 304"/>
                  <a:gd name="T13" fmla="*/ 28 h 3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4" h="304">
                    <a:moveTo>
                      <a:pt x="274" y="28"/>
                    </a:moveTo>
                    <a:cubicBezTo>
                      <a:pt x="301" y="264"/>
                      <a:pt x="301" y="264"/>
                      <a:pt x="301" y="264"/>
                    </a:cubicBezTo>
                    <a:cubicBezTo>
                      <a:pt x="304" y="286"/>
                      <a:pt x="288" y="304"/>
                      <a:pt x="266" y="304"/>
                    </a:cubicBezTo>
                    <a:cubicBezTo>
                      <a:pt x="30" y="304"/>
                      <a:pt x="30" y="304"/>
                      <a:pt x="30" y="304"/>
                    </a:cubicBezTo>
                    <a:cubicBezTo>
                      <a:pt x="19" y="304"/>
                      <a:pt x="8" y="300"/>
                      <a:pt x="0" y="293"/>
                    </a:cubicBezTo>
                    <a:cubicBezTo>
                      <a:pt x="259" y="0"/>
                      <a:pt x="259" y="0"/>
                      <a:pt x="259" y="0"/>
                    </a:cubicBezTo>
                    <a:cubicBezTo>
                      <a:pt x="267" y="7"/>
                      <a:pt x="272" y="17"/>
                      <a:pt x="274" y="28"/>
                    </a:cubicBezTo>
                    <a:close/>
                  </a:path>
                </a:pathLst>
              </a:custGeom>
              <a:solidFill>
                <a:srgbClr val="DED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13" name="Freeform 470">
                <a:extLst>
                  <a:ext uri="{FF2B5EF4-FFF2-40B4-BE49-F238E27FC236}">
                    <a16:creationId xmlns:a16="http://schemas.microsoft.com/office/drawing/2014/main" id="{423D11B4-F3BD-470B-A8E5-69058F6B6B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61948" y="4808671"/>
                <a:ext cx="357808" cy="323216"/>
              </a:xfrm>
              <a:custGeom>
                <a:avLst/>
                <a:gdLst>
                  <a:gd name="T0" fmla="*/ 312 w 350"/>
                  <a:gd name="T1" fmla="*/ 316 h 316"/>
                  <a:gd name="T2" fmla="*/ 76 w 350"/>
                  <a:gd name="T3" fmla="*/ 316 h 316"/>
                  <a:gd name="T4" fmla="*/ 31 w 350"/>
                  <a:gd name="T5" fmla="*/ 276 h 316"/>
                  <a:gd name="T6" fmla="*/ 3 w 350"/>
                  <a:gd name="T7" fmla="*/ 40 h 316"/>
                  <a:gd name="T8" fmla="*/ 38 w 350"/>
                  <a:gd name="T9" fmla="*/ 0 h 316"/>
                  <a:gd name="T10" fmla="*/ 275 w 350"/>
                  <a:gd name="T11" fmla="*/ 0 h 316"/>
                  <a:gd name="T12" fmla="*/ 320 w 350"/>
                  <a:gd name="T13" fmla="*/ 40 h 316"/>
                  <a:gd name="T14" fmla="*/ 347 w 350"/>
                  <a:gd name="T15" fmla="*/ 276 h 316"/>
                  <a:gd name="T16" fmla="*/ 312 w 350"/>
                  <a:gd name="T17" fmla="*/ 316 h 3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50" h="316">
                    <a:moveTo>
                      <a:pt x="312" y="316"/>
                    </a:moveTo>
                    <a:cubicBezTo>
                      <a:pt x="76" y="316"/>
                      <a:pt x="76" y="316"/>
                      <a:pt x="76" y="316"/>
                    </a:cubicBezTo>
                    <a:cubicBezTo>
                      <a:pt x="54" y="316"/>
                      <a:pt x="34" y="298"/>
                      <a:pt x="31" y="276"/>
                    </a:cubicBezTo>
                    <a:cubicBezTo>
                      <a:pt x="3" y="40"/>
                      <a:pt x="3" y="40"/>
                      <a:pt x="3" y="40"/>
                    </a:cubicBezTo>
                    <a:cubicBezTo>
                      <a:pt x="0" y="18"/>
                      <a:pt x="16" y="0"/>
                      <a:pt x="38" y="0"/>
                    </a:cubicBezTo>
                    <a:cubicBezTo>
                      <a:pt x="275" y="0"/>
                      <a:pt x="275" y="0"/>
                      <a:pt x="275" y="0"/>
                    </a:cubicBezTo>
                    <a:cubicBezTo>
                      <a:pt x="297" y="0"/>
                      <a:pt x="317" y="18"/>
                      <a:pt x="320" y="40"/>
                    </a:cubicBezTo>
                    <a:cubicBezTo>
                      <a:pt x="347" y="276"/>
                      <a:pt x="347" y="276"/>
                      <a:pt x="347" y="276"/>
                    </a:cubicBezTo>
                    <a:cubicBezTo>
                      <a:pt x="350" y="298"/>
                      <a:pt x="334" y="316"/>
                      <a:pt x="312" y="316"/>
                    </a:cubicBezTo>
                    <a:close/>
                  </a:path>
                </a:pathLst>
              </a:custGeom>
              <a:solidFill>
                <a:srgbClr val="E5E6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14" name="Freeform 471">
                <a:extLst>
                  <a:ext uri="{FF2B5EF4-FFF2-40B4-BE49-F238E27FC236}">
                    <a16:creationId xmlns:a16="http://schemas.microsoft.com/office/drawing/2014/main" id="{93AA128B-70B8-40C5-94E5-357C6EDFB5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08972" y="4821102"/>
                <a:ext cx="310785" cy="310785"/>
              </a:xfrm>
              <a:custGeom>
                <a:avLst/>
                <a:gdLst>
                  <a:gd name="T0" fmla="*/ 274 w 304"/>
                  <a:gd name="T1" fmla="*/ 28 h 304"/>
                  <a:gd name="T2" fmla="*/ 301 w 304"/>
                  <a:gd name="T3" fmla="*/ 264 h 304"/>
                  <a:gd name="T4" fmla="*/ 266 w 304"/>
                  <a:gd name="T5" fmla="*/ 304 h 304"/>
                  <a:gd name="T6" fmla="*/ 30 w 304"/>
                  <a:gd name="T7" fmla="*/ 304 h 304"/>
                  <a:gd name="T8" fmla="*/ 0 w 304"/>
                  <a:gd name="T9" fmla="*/ 293 h 304"/>
                  <a:gd name="T10" fmla="*/ 258 w 304"/>
                  <a:gd name="T11" fmla="*/ 0 h 304"/>
                  <a:gd name="T12" fmla="*/ 274 w 304"/>
                  <a:gd name="T13" fmla="*/ 28 h 3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4" h="304">
                    <a:moveTo>
                      <a:pt x="274" y="28"/>
                    </a:moveTo>
                    <a:cubicBezTo>
                      <a:pt x="301" y="264"/>
                      <a:pt x="301" y="264"/>
                      <a:pt x="301" y="264"/>
                    </a:cubicBezTo>
                    <a:cubicBezTo>
                      <a:pt x="304" y="286"/>
                      <a:pt x="288" y="304"/>
                      <a:pt x="266" y="304"/>
                    </a:cubicBezTo>
                    <a:cubicBezTo>
                      <a:pt x="30" y="304"/>
                      <a:pt x="30" y="304"/>
                      <a:pt x="30" y="304"/>
                    </a:cubicBezTo>
                    <a:cubicBezTo>
                      <a:pt x="19" y="304"/>
                      <a:pt x="8" y="300"/>
                      <a:pt x="0" y="293"/>
                    </a:cubicBezTo>
                    <a:cubicBezTo>
                      <a:pt x="258" y="0"/>
                      <a:pt x="258" y="0"/>
                      <a:pt x="258" y="0"/>
                    </a:cubicBezTo>
                    <a:cubicBezTo>
                      <a:pt x="267" y="7"/>
                      <a:pt x="272" y="17"/>
                      <a:pt x="274" y="28"/>
                    </a:cubicBezTo>
                    <a:close/>
                  </a:path>
                </a:pathLst>
              </a:custGeom>
              <a:solidFill>
                <a:srgbClr val="DED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15" name="Freeform 472">
                <a:extLst>
                  <a:ext uri="{FF2B5EF4-FFF2-40B4-BE49-F238E27FC236}">
                    <a16:creationId xmlns:a16="http://schemas.microsoft.com/office/drawing/2014/main" id="{1392C01A-BAD4-4A39-B28C-EAFEBA5061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9581" y="5219988"/>
                <a:ext cx="356728" cy="322676"/>
              </a:xfrm>
              <a:custGeom>
                <a:avLst/>
                <a:gdLst>
                  <a:gd name="T0" fmla="*/ 312 w 349"/>
                  <a:gd name="T1" fmla="*/ 316 h 316"/>
                  <a:gd name="T2" fmla="*/ 75 w 349"/>
                  <a:gd name="T3" fmla="*/ 316 h 316"/>
                  <a:gd name="T4" fmla="*/ 30 w 349"/>
                  <a:gd name="T5" fmla="*/ 276 h 316"/>
                  <a:gd name="T6" fmla="*/ 2 w 349"/>
                  <a:gd name="T7" fmla="*/ 40 h 316"/>
                  <a:gd name="T8" fmla="*/ 38 w 349"/>
                  <a:gd name="T9" fmla="*/ 0 h 316"/>
                  <a:gd name="T10" fmla="*/ 274 w 349"/>
                  <a:gd name="T11" fmla="*/ 0 h 316"/>
                  <a:gd name="T12" fmla="*/ 319 w 349"/>
                  <a:gd name="T13" fmla="*/ 40 h 316"/>
                  <a:gd name="T14" fmla="*/ 347 w 349"/>
                  <a:gd name="T15" fmla="*/ 276 h 316"/>
                  <a:gd name="T16" fmla="*/ 312 w 349"/>
                  <a:gd name="T17" fmla="*/ 316 h 3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9" h="316">
                    <a:moveTo>
                      <a:pt x="312" y="316"/>
                    </a:moveTo>
                    <a:cubicBezTo>
                      <a:pt x="75" y="316"/>
                      <a:pt x="75" y="316"/>
                      <a:pt x="75" y="316"/>
                    </a:cubicBezTo>
                    <a:cubicBezTo>
                      <a:pt x="53" y="316"/>
                      <a:pt x="33" y="299"/>
                      <a:pt x="30" y="276"/>
                    </a:cubicBezTo>
                    <a:cubicBezTo>
                      <a:pt x="2" y="40"/>
                      <a:pt x="2" y="40"/>
                      <a:pt x="2" y="40"/>
                    </a:cubicBezTo>
                    <a:cubicBezTo>
                      <a:pt x="0" y="18"/>
                      <a:pt x="16" y="0"/>
                      <a:pt x="38" y="0"/>
                    </a:cubicBezTo>
                    <a:cubicBezTo>
                      <a:pt x="274" y="0"/>
                      <a:pt x="274" y="0"/>
                      <a:pt x="274" y="0"/>
                    </a:cubicBezTo>
                    <a:cubicBezTo>
                      <a:pt x="296" y="0"/>
                      <a:pt x="316" y="18"/>
                      <a:pt x="319" y="40"/>
                    </a:cubicBezTo>
                    <a:cubicBezTo>
                      <a:pt x="347" y="276"/>
                      <a:pt x="347" y="276"/>
                      <a:pt x="347" y="276"/>
                    </a:cubicBezTo>
                    <a:cubicBezTo>
                      <a:pt x="349" y="299"/>
                      <a:pt x="334" y="316"/>
                      <a:pt x="312" y="316"/>
                    </a:cubicBezTo>
                    <a:close/>
                  </a:path>
                </a:pathLst>
              </a:custGeom>
              <a:solidFill>
                <a:srgbClr val="E5E6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16" name="Freeform 473">
                <a:extLst>
                  <a:ext uri="{FF2B5EF4-FFF2-40B4-BE49-F238E27FC236}">
                    <a16:creationId xmlns:a16="http://schemas.microsoft.com/office/drawing/2014/main" id="{E0E859CE-735D-4B1C-8D8F-64C8507C77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5523" y="5231879"/>
                <a:ext cx="310785" cy="310785"/>
              </a:xfrm>
              <a:custGeom>
                <a:avLst/>
                <a:gdLst>
                  <a:gd name="T0" fmla="*/ 274 w 304"/>
                  <a:gd name="T1" fmla="*/ 28 h 304"/>
                  <a:gd name="T2" fmla="*/ 302 w 304"/>
                  <a:gd name="T3" fmla="*/ 264 h 304"/>
                  <a:gd name="T4" fmla="*/ 266 w 304"/>
                  <a:gd name="T5" fmla="*/ 304 h 304"/>
                  <a:gd name="T6" fmla="*/ 30 w 304"/>
                  <a:gd name="T7" fmla="*/ 304 h 304"/>
                  <a:gd name="T8" fmla="*/ 0 w 304"/>
                  <a:gd name="T9" fmla="*/ 293 h 304"/>
                  <a:gd name="T10" fmla="*/ 259 w 304"/>
                  <a:gd name="T11" fmla="*/ 0 h 304"/>
                  <a:gd name="T12" fmla="*/ 274 w 304"/>
                  <a:gd name="T13" fmla="*/ 28 h 3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4" h="304">
                    <a:moveTo>
                      <a:pt x="274" y="28"/>
                    </a:moveTo>
                    <a:cubicBezTo>
                      <a:pt x="302" y="264"/>
                      <a:pt x="302" y="264"/>
                      <a:pt x="302" y="264"/>
                    </a:cubicBezTo>
                    <a:cubicBezTo>
                      <a:pt x="304" y="287"/>
                      <a:pt x="289" y="304"/>
                      <a:pt x="266" y="304"/>
                    </a:cubicBezTo>
                    <a:cubicBezTo>
                      <a:pt x="30" y="304"/>
                      <a:pt x="30" y="304"/>
                      <a:pt x="30" y="304"/>
                    </a:cubicBezTo>
                    <a:cubicBezTo>
                      <a:pt x="19" y="304"/>
                      <a:pt x="8" y="300"/>
                      <a:pt x="0" y="293"/>
                    </a:cubicBezTo>
                    <a:cubicBezTo>
                      <a:pt x="259" y="0"/>
                      <a:pt x="259" y="0"/>
                      <a:pt x="259" y="0"/>
                    </a:cubicBezTo>
                    <a:cubicBezTo>
                      <a:pt x="267" y="7"/>
                      <a:pt x="273" y="17"/>
                      <a:pt x="274" y="28"/>
                    </a:cubicBezTo>
                    <a:close/>
                  </a:path>
                </a:pathLst>
              </a:custGeom>
              <a:solidFill>
                <a:srgbClr val="DED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17" name="Freeform 474">
                <a:extLst>
                  <a:ext uri="{FF2B5EF4-FFF2-40B4-BE49-F238E27FC236}">
                    <a16:creationId xmlns:a16="http://schemas.microsoft.com/office/drawing/2014/main" id="{07F01ECA-6290-4291-9851-7B1D43D433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00357" y="5219988"/>
                <a:ext cx="356728" cy="322676"/>
              </a:xfrm>
              <a:custGeom>
                <a:avLst/>
                <a:gdLst>
                  <a:gd name="T0" fmla="*/ 312 w 349"/>
                  <a:gd name="T1" fmla="*/ 316 h 316"/>
                  <a:gd name="T2" fmla="*/ 75 w 349"/>
                  <a:gd name="T3" fmla="*/ 316 h 316"/>
                  <a:gd name="T4" fmla="*/ 30 w 349"/>
                  <a:gd name="T5" fmla="*/ 276 h 316"/>
                  <a:gd name="T6" fmla="*/ 2 w 349"/>
                  <a:gd name="T7" fmla="*/ 40 h 316"/>
                  <a:gd name="T8" fmla="*/ 38 w 349"/>
                  <a:gd name="T9" fmla="*/ 0 h 316"/>
                  <a:gd name="T10" fmla="*/ 274 w 349"/>
                  <a:gd name="T11" fmla="*/ 0 h 316"/>
                  <a:gd name="T12" fmla="*/ 319 w 349"/>
                  <a:gd name="T13" fmla="*/ 40 h 316"/>
                  <a:gd name="T14" fmla="*/ 347 w 349"/>
                  <a:gd name="T15" fmla="*/ 276 h 316"/>
                  <a:gd name="T16" fmla="*/ 312 w 349"/>
                  <a:gd name="T17" fmla="*/ 316 h 3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9" h="316">
                    <a:moveTo>
                      <a:pt x="312" y="316"/>
                    </a:moveTo>
                    <a:cubicBezTo>
                      <a:pt x="75" y="316"/>
                      <a:pt x="75" y="316"/>
                      <a:pt x="75" y="316"/>
                    </a:cubicBezTo>
                    <a:cubicBezTo>
                      <a:pt x="53" y="316"/>
                      <a:pt x="33" y="299"/>
                      <a:pt x="30" y="276"/>
                    </a:cubicBezTo>
                    <a:cubicBezTo>
                      <a:pt x="2" y="40"/>
                      <a:pt x="2" y="40"/>
                      <a:pt x="2" y="40"/>
                    </a:cubicBezTo>
                    <a:cubicBezTo>
                      <a:pt x="0" y="18"/>
                      <a:pt x="16" y="0"/>
                      <a:pt x="38" y="0"/>
                    </a:cubicBezTo>
                    <a:cubicBezTo>
                      <a:pt x="274" y="0"/>
                      <a:pt x="274" y="0"/>
                      <a:pt x="274" y="0"/>
                    </a:cubicBezTo>
                    <a:cubicBezTo>
                      <a:pt x="296" y="0"/>
                      <a:pt x="316" y="18"/>
                      <a:pt x="319" y="40"/>
                    </a:cubicBezTo>
                    <a:cubicBezTo>
                      <a:pt x="347" y="276"/>
                      <a:pt x="347" y="276"/>
                      <a:pt x="347" y="276"/>
                    </a:cubicBezTo>
                    <a:cubicBezTo>
                      <a:pt x="349" y="299"/>
                      <a:pt x="334" y="316"/>
                      <a:pt x="312" y="316"/>
                    </a:cubicBezTo>
                    <a:close/>
                  </a:path>
                </a:pathLst>
              </a:custGeom>
              <a:solidFill>
                <a:srgbClr val="E5E6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18" name="Freeform 475">
                <a:extLst>
                  <a:ext uri="{FF2B5EF4-FFF2-40B4-BE49-F238E27FC236}">
                    <a16:creationId xmlns:a16="http://schemas.microsoft.com/office/drawing/2014/main" id="{651C58F4-A714-4EFB-AF1B-7F7021A9B7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6299" y="5231879"/>
                <a:ext cx="310785" cy="310785"/>
              </a:xfrm>
              <a:custGeom>
                <a:avLst/>
                <a:gdLst>
                  <a:gd name="T0" fmla="*/ 274 w 304"/>
                  <a:gd name="T1" fmla="*/ 28 h 304"/>
                  <a:gd name="T2" fmla="*/ 302 w 304"/>
                  <a:gd name="T3" fmla="*/ 264 h 304"/>
                  <a:gd name="T4" fmla="*/ 267 w 304"/>
                  <a:gd name="T5" fmla="*/ 304 h 304"/>
                  <a:gd name="T6" fmla="*/ 30 w 304"/>
                  <a:gd name="T7" fmla="*/ 304 h 304"/>
                  <a:gd name="T8" fmla="*/ 0 w 304"/>
                  <a:gd name="T9" fmla="*/ 293 h 304"/>
                  <a:gd name="T10" fmla="*/ 259 w 304"/>
                  <a:gd name="T11" fmla="*/ 0 h 304"/>
                  <a:gd name="T12" fmla="*/ 274 w 304"/>
                  <a:gd name="T13" fmla="*/ 28 h 3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4" h="304">
                    <a:moveTo>
                      <a:pt x="274" y="28"/>
                    </a:moveTo>
                    <a:cubicBezTo>
                      <a:pt x="302" y="264"/>
                      <a:pt x="302" y="264"/>
                      <a:pt x="302" y="264"/>
                    </a:cubicBezTo>
                    <a:cubicBezTo>
                      <a:pt x="304" y="287"/>
                      <a:pt x="289" y="304"/>
                      <a:pt x="267" y="304"/>
                    </a:cubicBezTo>
                    <a:cubicBezTo>
                      <a:pt x="30" y="304"/>
                      <a:pt x="30" y="304"/>
                      <a:pt x="30" y="304"/>
                    </a:cubicBezTo>
                    <a:cubicBezTo>
                      <a:pt x="19" y="304"/>
                      <a:pt x="9" y="300"/>
                      <a:pt x="0" y="293"/>
                    </a:cubicBezTo>
                    <a:cubicBezTo>
                      <a:pt x="259" y="0"/>
                      <a:pt x="259" y="0"/>
                      <a:pt x="259" y="0"/>
                    </a:cubicBezTo>
                    <a:cubicBezTo>
                      <a:pt x="267" y="7"/>
                      <a:pt x="273" y="17"/>
                      <a:pt x="274" y="28"/>
                    </a:cubicBezTo>
                    <a:close/>
                  </a:path>
                </a:pathLst>
              </a:custGeom>
              <a:solidFill>
                <a:srgbClr val="DED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19" name="Freeform 476">
                <a:extLst>
                  <a:ext uri="{FF2B5EF4-FFF2-40B4-BE49-F238E27FC236}">
                    <a16:creationId xmlns:a16="http://schemas.microsoft.com/office/drawing/2014/main" id="{1B4BC4A9-7F90-4CE7-9ECA-900C209835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911" y="5219988"/>
                <a:ext cx="357268" cy="322676"/>
              </a:xfrm>
              <a:custGeom>
                <a:avLst/>
                <a:gdLst>
                  <a:gd name="T0" fmla="*/ 312 w 350"/>
                  <a:gd name="T1" fmla="*/ 316 h 316"/>
                  <a:gd name="T2" fmla="*/ 75 w 350"/>
                  <a:gd name="T3" fmla="*/ 316 h 316"/>
                  <a:gd name="T4" fmla="*/ 31 w 350"/>
                  <a:gd name="T5" fmla="*/ 276 h 316"/>
                  <a:gd name="T6" fmla="*/ 3 w 350"/>
                  <a:gd name="T7" fmla="*/ 40 h 316"/>
                  <a:gd name="T8" fmla="*/ 38 w 350"/>
                  <a:gd name="T9" fmla="*/ 0 h 316"/>
                  <a:gd name="T10" fmla="*/ 274 w 350"/>
                  <a:gd name="T11" fmla="*/ 0 h 316"/>
                  <a:gd name="T12" fmla="*/ 319 w 350"/>
                  <a:gd name="T13" fmla="*/ 40 h 316"/>
                  <a:gd name="T14" fmla="*/ 347 w 350"/>
                  <a:gd name="T15" fmla="*/ 276 h 316"/>
                  <a:gd name="T16" fmla="*/ 312 w 350"/>
                  <a:gd name="T17" fmla="*/ 316 h 3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50" h="316">
                    <a:moveTo>
                      <a:pt x="312" y="316"/>
                    </a:moveTo>
                    <a:cubicBezTo>
                      <a:pt x="75" y="316"/>
                      <a:pt x="75" y="316"/>
                      <a:pt x="75" y="316"/>
                    </a:cubicBezTo>
                    <a:cubicBezTo>
                      <a:pt x="53" y="316"/>
                      <a:pt x="33" y="299"/>
                      <a:pt x="31" y="276"/>
                    </a:cubicBezTo>
                    <a:cubicBezTo>
                      <a:pt x="3" y="40"/>
                      <a:pt x="3" y="40"/>
                      <a:pt x="3" y="40"/>
                    </a:cubicBezTo>
                    <a:cubicBezTo>
                      <a:pt x="0" y="18"/>
                      <a:pt x="16" y="0"/>
                      <a:pt x="38" y="0"/>
                    </a:cubicBezTo>
                    <a:cubicBezTo>
                      <a:pt x="274" y="0"/>
                      <a:pt x="274" y="0"/>
                      <a:pt x="274" y="0"/>
                    </a:cubicBezTo>
                    <a:cubicBezTo>
                      <a:pt x="296" y="0"/>
                      <a:pt x="316" y="18"/>
                      <a:pt x="319" y="40"/>
                    </a:cubicBezTo>
                    <a:cubicBezTo>
                      <a:pt x="347" y="276"/>
                      <a:pt x="347" y="276"/>
                      <a:pt x="347" y="276"/>
                    </a:cubicBezTo>
                    <a:cubicBezTo>
                      <a:pt x="350" y="299"/>
                      <a:pt x="334" y="316"/>
                      <a:pt x="312" y="316"/>
                    </a:cubicBezTo>
                    <a:close/>
                  </a:path>
                </a:pathLst>
              </a:custGeom>
              <a:solidFill>
                <a:srgbClr val="E5E6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20" name="Freeform 477">
                <a:extLst>
                  <a:ext uri="{FF2B5EF4-FFF2-40B4-BE49-F238E27FC236}">
                    <a16:creationId xmlns:a16="http://schemas.microsoft.com/office/drawing/2014/main" id="{7AFC630C-34DA-4AEA-85A1-B93D6A7175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68933" y="5231879"/>
                <a:ext cx="310244" cy="310785"/>
              </a:xfrm>
              <a:custGeom>
                <a:avLst/>
                <a:gdLst>
                  <a:gd name="T0" fmla="*/ 273 w 304"/>
                  <a:gd name="T1" fmla="*/ 28 h 304"/>
                  <a:gd name="T2" fmla="*/ 301 w 304"/>
                  <a:gd name="T3" fmla="*/ 264 h 304"/>
                  <a:gd name="T4" fmla="*/ 266 w 304"/>
                  <a:gd name="T5" fmla="*/ 304 h 304"/>
                  <a:gd name="T6" fmla="*/ 29 w 304"/>
                  <a:gd name="T7" fmla="*/ 304 h 304"/>
                  <a:gd name="T8" fmla="*/ 0 w 304"/>
                  <a:gd name="T9" fmla="*/ 293 h 304"/>
                  <a:gd name="T10" fmla="*/ 258 w 304"/>
                  <a:gd name="T11" fmla="*/ 0 h 304"/>
                  <a:gd name="T12" fmla="*/ 273 w 304"/>
                  <a:gd name="T13" fmla="*/ 28 h 3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4" h="304">
                    <a:moveTo>
                      <a:pt x="273" y="28"/>
                    </a:moveTo>
                    <a:cubicBezTo>
                      <a:pt x="301" y="264"/>
                      <a:pt x="301" y="264"/>
                      <a:pt x="301" y="264"/>
                    </a:cubicBezTo>
                    <a:cubicBezTo>
                      <a:pt x="304" y="287"/>
                      <a:pt x="288" y="304"/>
                      <a:pt x="266" y="304"/>
                    </a:cubicBezTo>
                    <a:cubicBezTo>
                      <a:pt x="29" y="304"/>
                      <a:pt x="29" y="304"/>
                      <a:pt x="29" y="304"/>
                    </a:cubicBezTo>
                    <a:cubicBezTo>
                      <a:pt x="18" y="304"/>
                      <a:pt x="8" y="300"/>
                      <a:pt x="0" y="293"/>
                    </a:cubicBezTo>
                    <a:cubicBezTo>
                      <a:pt x="258" y="0"/>
                      <a:pt x="258" y="0"/>
                      <a:pt x="258" y="0"/>
                    </a:cubicBezTo>
                    <a:cubicBezTo>
                      <a:pt x="266" y="7"/>
                      <a:pt x="272" y="17"/>
                      <a:pt x="273" y="28"/>
                    </a:cubicBezTo>
                    <a:close/>
                  </a:path>
                </a:pathLst>
              </a:custGeom>
              <a:solidFill>
                <a:srgbClr val="DED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21" name="Freeform 478">
                <a:extLst>
                  <a:ext uri="{FF2B5EF4-FFF2-40B4-BE49-F238E27FC236}">
                    <a16:creationId xmlns:a16="http://schemas.microsoft.com/office/drawing/2014/main" id="{4C5055B8-5E87-4377-9C7D-B60C699EA1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11134" y="5219988"/>
                <a:ext cx="357268" cy="322676"/>
              </a:xfrm>
              <a:custGeom>
                <a:avLst/>
                <a:gdLst>
                  <a:gd name="T0" fmla="*/ 312 w 350"/>
                  <a:gd name="T1" fmla="*/ 316 h 316"/>
                  <a:gd name="T2" fmla="*/ 75 w 350"/>
                  <a:gd name="T3" fmla="*/ 316 h 316"/>
                  <a:gd name="T4" fmla="*/ 30 w 350"/>
                  <a:gd name="T5" fmla="*/ 276 h 316"/>
                  <a:gd name="T6" fmla="*/ 3 w 350"/>
                  <a:gd name="T7" fmla="*/ 40 h 316"/>
                  <a:gd name="T8" fmla="*/ 38 w 350"/>
                  <a:gd name="T9" fmla="*/ 0 h 316"/>
                  <a:gd name="T10" fmla="*/ 274 w 350"/>
                  <a:gd name="T11" fmla="*/ 0 h 316"/>
                  <a:gd name="T12" fmla="*/ 319 w 350"/>
                  <a:gd name="T13" fmla="*/ 40 h 316"/>
                  <a:gd name="T14" fmla="*/ 347 w 350"/>
                  <a:gd name="T15" fmla="*/ 276 h 316"/>
                  <a:gd name="T16" fmla="*/ 312 w 350"/>
                  <a:gd name="T17" fmla="*/ 316 h 3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50" h="316">
                    <a:moveTo>
                      <a:pt x="312" y="316"/>
                    </a:moveTo>
                    <a:cubicBezTo>
                      <a:pt x="75" y="316"/>
                      <a:pt x="75" y="316"/>
                      <a:pt x="75" y="316"/>
                    </a:cubicBezTo>
                    <a:cubicBezTo>
                      <a:pt x="53" y="316"/>
                      <a:pt x="33" y="299"/>
                      <a:pt x="30" y="276"/>
                    </a:cubicBezTo>
                    <a:cubicBezTo>
                      <a:pt x="3" y="40"/>
                      <a:pt x="3" y="40"/>
                      <a:pt x="3" y="40"/>
                    </a:cubicBezTo>
                    <a:cubicBezTo>
                      <a:pt x="0" y="18"/>
                      <a:pt x="16" y="0"/>
                      <a:pt x="38" y="0"/>
                    </a:cubicBezTo>
                    <a:cubicBezTo>
                      <a:pt x="274" y="0"/>
                      <a:pt x="274" y="0"/>
                      <a:pt x="274" y="0"/>
                    </a:cubicBezTo>
                    <a:cubicBezTo>
                      <a:pt x="296" y="0"/>
                      <a:pt x="316" y="18"/>
                      <a:pt x="319" y="40"/>
                    </a:cubicBezTo>
                    <a:cubicBezTo>
                      <a:pt x="347" y="276"/>
                      <a:pt x="347" y="276"/>
                      <a:pt x="347" y="276"/>
                    </a:cubicBezTo>
                    <a:cubicBezTo>
                      <a:pt x="350" y="299"/>
                      <a:pt x="334" y="316"/>
                      <a:pt x="312" y="316"/>
                    </a:cubicBezTo>
                    <a:close/>
                  </a:path>
                </a:pathLst>
              </a:custGeom>
              <a:solidFill>
                <a:srgbClr val="E5E6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22" name="Freeform 479">
                <a:extLst>
                  <a:ext uri="{FF2B5EF4-FFF2-40B4-BE49-F238E27FC236}">
                    <a16:creationId xmlns:a16="http://schemas.microsoft.com/office/drawing/2014/main" id="{35AB67C4-F810-4F2A-8E7C-D333F43342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58156" y="5231879"/>
                <a:ext cx="310244" cy="310785"/>
              </a:xfrm>
              <a:custGeom>
                <a:avLst/>
                <a:gdLst>
                  <a:gd name="T0" fmla="*/ 273 w 304"/>
                  <a:gd name="T1" fmla="*/ 28 h 304"/>
                  <a:gd name="T2" fmla="*/ 301 w 304"/>
                  <a:gd name="T3" fmla="*/ 264 h 304"/>
                  <a:gd name="T4" fmla="*/ 266 w 304"/>
                  <a:gd name="T5" fmla="*/ 304 h 304"/>
                  <a:gd name="T6" fmla="*/ 29 w 304"/>
                  <a:gd name="T7" fmla="*/ 304 h 304"/>
                  <a:gd name="T8" fmla="*/ 0 w 304"/>
                  <a:gd name="T9" fmla="*/ 293 h 304"/>
                  <a:gd name="T10" fmla="*/ 258 w 304"/>
                  <a:gd name="T11" fmla="*/ 0 h 304"/>
                  <a:gd name="T12" fmla="*/ 273 w 304"/>
                  <a:gd name="T13" fmla="*/ 28 h 3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4" h="304">
                    <a:moveTo>
                      <a:pt x="273" y="28"/>
                    </a:moveTo>
                    <a:cubicBezTo>
                      <a:pt x="301" y="264"/>
                      <a:pt x="301" y="264"/>
                      <a:pt x="301" y="264"/>
                    </a:cubicBezTo>
                    <a:cubicBezTo>
                      <a:pt x="304" y="287"/>
                      <a:pt x="288" y="304"/>
                      <a:pt x="266" y="304"/>
                    </a:cubicBezTo>
                    <a:cubicBezTo>
                      <a:pt x="29" y="304"/>
                      <a:pt x="29" y="304"/>
                      <a:pt x="29" y="304"/>
                    </a:cubicBezTo>
                    <a:cubicBezTo>
                      <a:pt x="18" y="304"/>
                      <a:pt x="8" y="300"/>
                      <a:pt x="0" y="293"/>
                    </a:cubicBezTo>
                    <a:cubicBezTo>
                      <a:pt x="258" y="0"/>
                      <a:pt x="258" y="0"/>
                      <a:pt x="258" y="0"/>
                    </a:cubicBezTo>
                    <a:cubicBezTo>
                      <a:pt x="266" y="7"/>
                      <a:pt x="272" y="17"/>
                      <a:pt x="273" y="28"/>
                    </a:cubicBezTo>
                    <a:close/>
                  </a:path>
                </a:pathLst>
              </a:custGeom>
              <a:solidFill>
                <a:srgbClr val="DED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23" name="Freeform 480">
                <a:extLst>
                  <a:ext uri="{FF2B5EF4-FFF2-40B4-BE49-F238E27FC236}">
                    <a16:creationId xmlns:a16="http://schemas.microsoft.com/office/drawing/2014/main" id="{CD5FCF25-24A7-438B-8F2A-EF14732C08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7685" y="5630764"/>
                <a:ext cx="357268" cy="322676"/>
              </a:xfrm>
              <a:custGeom>
                <a:avLst/>
                <a:gdLst>
                  <a:gd name="T0" fmla="*/ 312 w 350"/>
                  <a:gd name="T1" fmla="*/ 316 h 316"/>
                  <a:gd name="T2" fmla="*/ 76 w 350"/>
                  <a:gd name="T3" fmla="*/ 316 h 316"/>
                  <a:gd name="T4" fmla="*/ 31 w 350"/>
                  <a:gd name="T5" fmla="*/ 276 h 316"/>
                  <a:gd name="T6" fmla="*/ 3 w 350"/>
                  <a:gd name="T7" fmla="*/ 40 h 316"/>
                  <a:gd name="T8" fmla="*/ 38 w 350"/>
                  <a:gd name="T9" fmla="*/ 0 h 316"/>
                  <a:gd name="T10" fmla="*/ 275 w 350"/>
                  <a:gd name="T11" fmla="*/ 0 h 316"/>
                  <a:gd name="T12" fmla="*/ 319 w 350"/>
                  <a:gd name="T13" fmla="*/ 40 h 316"/>
                  <a:gd name="T14" fmla="*/ 347 w 350"/>
                  <a:gd name="T15" fmla="*/ 276 h 316"/>
                  <a:gd name="T16" fmla="*/ 312 w 350"/>
                  <a:gd name="T17" fmla="*/ 316 h 3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50" h="316">
                    <a:moveTo>
                      <a:pt x="312" y="316"/>
                    </a:moveTo>
                    <a:cubicBezTo>
                      <a:pt x="76" y="316"/>
                      <a:pt x="76" y="316"/>
                      <a:pt x="76" y="316"/>
                    </a:cubicBezTo>
                    <a:cubicBezTo>
                      <a:pt x="53" y="316"/>
                      <a:pt x="33" y="299"/>
                      <a:pt x="31" y="276"/>
                    </a:cubicBezTo>
                    <a:cubicBezTo>
                      <a:pt x="3" y="40"/>
                      <a:pt x="3" y="40"/>
                      <a:pt x="3" y="40"/>
                    </a:cubicBezTo>
                    <a:cubicBezTo>
                      <a:pt x="0" y="18"/>
                      <a:pt x="16" y="0"/>
                      <a:pt x="38" y="0"/>
                    </a:cubicBezTo>
                    <a:cubicBezTo>
                      <a:pt x="275" y="0"/>
                      <a:pt x="275" y="0"/>
                      <a:pt x="275" y="0"/>
                    </a:cubicBezTo>
                    <a:cubicBezTo>
                      <a:pt x="297" y="0"/>
                      <a:pt x="317" y="18"/>
                      <a:pt x="319" y="40"/>
                    </a:cubicBezTo>
                    <a:cubicBezTo>
                      <a:pt x="347" y="276"/>
                      <a:pt x="347" y="276"/>
                      <a:pt x="347" y="276"/>
                    </a:cubicBezTo>
                    <a:cubicBezTo>
                      <a:pt x="350" y="299"/>
                      <a:pt x="334" y="316"/>
                      <a:pt x="312" y="316"/>
                    </a:cubicBezTo>
                    <a:close/>
                  </a:path>
                </a:pathLst>
              </a:custGeom>
              <a:solidFill>
                <a:srgbClr val="E5E6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24" name="Freeform 481">
                <a:extLst>
                  <a:ext uri="{FF2B5EF4-FFF2-40B4-BE49-F238E27FC236}">
                    <a16:creationId xmlns:a16="http://schemas.microsoft.com/office/drawing/2014/main" id="{24D34624-A143-4141-82A4-1D3EE63D54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4707" y="5643196"/>
                <a:ext cx="310244" cy="311326"/>
              </a:xfrm>
              <a:custGeom>
                <a:avLst/>
                <a:gdLst>
                  <a:gd name="T0" fmla="*/ 273 w 304"/>
                  <a:gd name="T1" fmla="*/ 28 h 305"/>
                  <a:gd name="T2" fmla="*/ 301 w 304"/>
                  <a:gd name="T3" fmla="*/ 265 h 305"/>
                  <a:gd name="T4" fmla="*/ 266 w 304"/>
                  <a:gd name="T5" fmla="*/ 305 h 305"/>
                  <a:gd name="T6" fmla="*/ 30 w 304"/>
                  <a:gd name="T7" fmla="*/ 305 h 305"/>
                  <a:gd name="T8" fmla="*/ 0 w 304"/>
                  <a:gd name="T9" fmla="*/ 293 h 305"/>
                  <a:gd name="T10" fmla="*/ 258 w 304"/>
                  <a:gd name="T11" fmla="*/ 0 h 305"/>
                  <a:gd name="T12" fmla="*/ 273 w 304"/>
                  <a:gd name="T13" fmla="*/ 28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4" h="305">
                    <a:moveTo>
                      <a:pt x="273" y="28"/>
                    </a:moveTo>
                    <a:cubicBezTo>
                      <a:pt x="301" y="265"/>
                      <a:pt x="301" y="265"/>
                      <a:pt x="301" y="265"/>
                    </a:cubicBezTo>
                    <a:cubicBezTo>
                      <a:pt x="304" y="287"/>
                      <a:pt x="288" y="305"/>
                      <a:pt x="266" y="305"/>
                    </a:cubicBezTo>
                    <a:cubicBezTo>
                      <a:pt x="30" y="305"/>
                      <a:pt x="30" y="305"/>
                      <a:pt x="30" y="305"/>
                    </a:cubicBezTo>
                    <a:cubicBezTo>
                      <a:pt x="18" y="305"/>
                      <a:pt x="8" y="300"/>
                      <a:pt x="0" y="293"/>
                    </a:cubicBezTo>
                    <a:cubicBezTo>
                      <a:pt x="258" y="0"/>
                      <a:pt x="258" y="0"/>
                      <a:pt x="258" y="0"/>
                    </a:cubicBezTo>
                    <a:cubicBezTo>
                      <a:pt x="266" y="7"/>
                      <a:pt x="272" y="17"/>
                      <a:pt x="273" y="28"/>
                    </a:cubicBezTo>
                    <a:close/>
                  </a:path>
                </a:pathLst>
              </a:custGeom>
              <a:solidFill>
                <a:srgbClr val="DED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25" name="Freeform 482">
                <a:extLst>
                  <a:ext uri="{FF2B5EF4-FFF2-40B4-BE49-F238E27FC236}">
                    <a16:creationId xmlns:a16="http://schemas.microsoft.com/office/drawing/2014/main" id="{26F5878D-8038-4944-B376-6FBD30B426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8461" y="5630764"/>
                <a:ext cx="357268" cy="322676"/>
              </a:xfrm>
              <a:custGeom>
                <a:avLst/>
                <a:gdLst>
                  <a:gd name="T0" fmla="*/ 312 w 350"/>
                  <a:gd name="T1" fmla="*/ 316 h 316"/>
                  <a:gd name="T2" fmla="*/ 76 w 350"/>
                  <a:gd name="T3" fmla="*/ 316 h 316"/>
                  <a:gd name="T4" fmla="*/ 31 w 350"/>
                  <a:gd name="T5" fmla="*/ 276 h 316"/>
                  <a:gd name="T6" fmla="*/ 3 w 350"/>
                  <a:gd name="T7" fmla="*/ 40 h 316"/>
                  <a:gd name="T8" fmla="*/ 38 w 350"/>
                  <a:gd name="T9" fmla="*/ 0 h 316"/>
                  <a:gd name="T10" fmla="*/ 275 w 350"/>
                  <a:gd name="T11" fmla="*/ 0 h 316"/>
                  <a:gd name="T12" fmla="*/ 319 w 350"/>
                  <a:gd name="T13" fmla="*/ 40 h 316"/>
                  <a:gd name="T14" fmla="*/ 347 w 350"/>
                  <a:gd name="T15" fmla="*/ 276 h 316"/>
                  <a:gd name="T16" fmla="*/ 312 w 350"/>
                  <a:gd name="T17" fmla="*/ 316 h 3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50" h="316">
                    <a:moveTo>
                      <a:pt x="312" y="316"/>
                    </a:moveTo>
                    <a:cubicBezTo>
                      <a:pt x="76" y="316"/>
                      <a:pt x="76" y="316"/>
                      <a:pt x="76" y="316"/>
                    </a:cubicBezTo>
                    <a:cubicBezTo>
                      <a:pt x="53" y="316"/>
                      <a:pt x="33" y="299"/>
                      <a:pt x="31" y="276"/>
                    </a:cubicBezTo>
                    <a:cubicBezTo>
                      <a:pt x="3" y="40"/>
                      <a:pt x="3" y="40"/>
                      <a:pt x="3" y="40"/>
                    </a:cubicBezTo>
                    <a:cubicBezTo>
                      <a:pt x="0" y="18"/>
                      <a:pt x="16" y="0"/>
                      <a:pt x="38" y="0"/>
                    </a:cubicBezTo>
                    <a:cubicBezTo>
                      <a:pt x="275" y="0"/>
                      <a:pt x="275" y="0"/>
                      <a:pt x="275" y="0"/>
                    </a:cubicBezTo>
                    <a:cubicBezTo>
                      <a:pt x="297" y="0"/>
                      <a:pt x="317" y="18"/>
                      <a:pt x="319" y="40"/>
                    </a:cubicBezTo>
                    <a:cubicBezTo>
                      <a:pt x="347" y="276"/>
                      <a:pt x="347" y="276"/>
                      <a:pt x="347" y="276"/>
                    </a:cubicBezTo>
                    <a:cubicBezTo>
                      <a:pt x="350" y="299"/>
                      <a:pt x="334" y="316"/>
                      <a:pt x="312" y="316"/>
                    </a:cubicBezTo>
                    <a:close/>
                  </a:path>
                </a:pathLst>
              </a:custGeom>
              <a:solidFill>
                <a:srgbClr val="E5E6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26" name="Freeform 483">
                <a:extLst>
                  <a:ext uri="{FF2B5EF4-FFF2-40B4-BE49-F238E27FC236}">
                    <a16:creationId xmlns:a16="http://schemas.microsoft.com/office/drawing/2014/main" id="{07104923-49D9-43B0-998A-2C65BF77A5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95484" y="5643196"/>
                <a:ext cx="310244" cy="311326"/>
              </a:xfrm>
              <a:custGeom>
                <a:avLst/>
                <a:gdLst>
                  <a:gd name="T0" fmla="*/ 273 w 304"/>
                  <a:gd name="T1" fmla="*/ 28 h 305"/>
                  <a:gd name="T2" fmla="*/ 301 w 304"/>
                  <a:gd name="T3" fmla="*/ 265 h 305"/>
                  <a:gd name="T4" fmla="*/ 266 w 304"/>
                  <a:gd name="T5" fmla="*/ 305 h 305"/>
                  <a:gd name="T6" fmla="*/ 30 w 304"/>
                  <a:gd name="T7" fmla="*/ 305 h 305"/>
                  <a:gd name="T8" fmla="*/ 0 w 304"/>
                  <a:gd name="T9" fmla="*/ 293 h 305"/>
                  <a:gd name="T10" fmla="*/ 258 w 304"/>
                  <a:gd name="T11" fmla="*/ 0 h 305"/>
                  <a:gd name="T12" fmla="*/ 273 w 304"/>
                  <a:gd name="T13" fmla="*/ 28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4" h="305">
                    <a:moveTo>
                      <a:pt x="273" y="28"/>
                    </a:moveTo>
                    <a:cubicBezTo>
                      <a:pt x="301" y="265"/>
                      <a:pt x="301" y="265"/>
                      <a:pt x="301" y="265"/>
                    </a:cubicBezTo>
                    <a:cubicBezTo>
                      <a:pt x="304" y="287"/>
                      <a:pt x="288" y="305"/>
                      <a:pt x="266" y="305"/>
                    </a:cubicBezTo>
                    <a:cubicBezTo>
                      <a:pt x="30" y="305"/>
                      <a:pt x="30" y="305"/>
                      <a:pt x="30" y="305"/>
                    </a:cubicBezTo>
                    <a:cubicBezTo>
                      <a:pt x="19" y="305"/>
                      <a:pt x="8" y="300"/>
                      <a:pt x="0" y="293"/>
                    </a:cubicBezTo>
                    <a:cubicBezTo>
                      <a:pt x="258" y="0"/>
                      <a:pt x="258" y="0"/>
                      <a:pt x="258" y="0"/>
                    </a:cubicBezTo>
                    <a:cubicBezTo>
                      <a:pt x="266" y="7"/>
                      <a:pt x="272" y="17"/>
                      <a:pt x="273" y="28"/>
                    </a:cubicBezTo>
                    <a:close/>
                  </a:path>
                </a:pathLst>
              </a:custGeom>
              <a:solidFill>
                <a:srgbClr val="DED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27" name="Freeform 484">
                <a:extLst>
                  <a:ext uri="{FF2B5EF4-FFF2-40B4-BE49-F238E27FC236}">
                    <a16:creationId xmlns:a16="http://schemas.microsoft.com/office/drawing/2014/main" id="{72D1E4AC-24DD-496F-A82A-2F5DB96C65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59238" y="5630764"/>
                <a:ext cx="357268" cy="322676"/>
              </a:xfrm>
              <a:custGeom>
                <a:avLst/>
                <a:gdLst>
                  <a:gd name="T0" fmla="*/ 312 w 350"/>
                  <a:gd name="T1" fmla="*/ 316 h 316"/>
                  <a:gd name="T2" fmla="*/ 76 w 350"/>
                  <a:gd name="T3" fmla="*/ 316 h 316"/>
                  <a:gd name="T4" fmla="*/ 31 w 350"/>
                  <a:gd name="T5" fmla="*/ 276 h 316"/>
                  <a:gd name="T6" fmla="*/ 3 w 350"/>
                  <a:gd name="T7" fmla="*/ 40 h 316"/>
                  <a:gd name="T8" fmla="*/ 38 w 350"/>
                  <a:gd name="T9" fmla="*/ 0 h 316"/>
                  <a:gd name="T10" fmla="*/ 275 w 350"/>
                  <a:gd name="T11" fmla="*/ 0 h 316"/>
                  <a:gd name="T12" fmla="*/ 319 w 350"/>
                  <a:gd name="T13" fmla="*/ 40 h 316"/>
                  <a:gd name="T14" fmla="*/ 347 w 350"/>
                  <a:gd name="T15" fmla="*/ 276 h 316"/>
                  <a:gd name="T16" fmla="*/ 312 w 350"/>
                  <a:gd name="T17" fmla="*/ 316 h 3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50" h="316">
                    <a:moveTo>
                      <a:pt x="312" y="316"/>
                    </a:moveTo>
                    <a:cubicBezTo>
                      <a:pt x="76" y="316"/>
                      <a:pt x="76" y="316"/>
                      <a:pt x="76" y="316"/>
                    </a:cubicBezTo>
                    <a:cubicBezTo>
                      <a:pt x="54" y="316"/>
                      <a:pt x="34" y="299"/>
                      <a:pt x="31" y="276"/>
                    </a:cubicBezTo>
                    <a:cubicBezTo>
                      <a:pt x="3" y="40"/>
                      <a:pt x="3" y="40"/>
                      <a:pt x="3" y="40"/>
                    </a:cubicBezTo>
                    <a:cubicBezTo>
                      <a:pt x="0" y="18"/>
                      <a:pt x="16" y="0"/>
                      <a:pt x="38" y="0"/>
                    </a:cubicBezTo>
                    <a:cubicBezTo>
                      <a:pt x="275" y="0"/>
                      <a:pt x="275" y="0"/>
                      <a:pt x="275" y="0"/>
                    </a:cubicBezTo>
                    <a:cubicBezTo>
                      <a:pt x="297" y="0"/>
                      <a:pt x="317" y="18"/>
                      <a:pt x="319" y="40"/>
                    </a:cubicBezTo>
                    <a:cubicBezTo>
                      <a:pt x="347" y="276"/>
                      <a:pt x="347" y="276"/>
                      <a:pt x="347" y="276"/>
                    </a:cubicBezTo>
                    <a:cubicBezTo>
                      <a:pt x="350" y="299"/>
                      <a:pt x="334" y="316"/>
                      <a:pt x="312" y="316"/>
                    </a:cubicBezTo>
                    <a:close/>
                  </a:path>
                </a:pathLst>
              </a:custGeom>
              <a:solidFill>
                <a:srgbClr val="E5E6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28" name="Freeform 485">
                <a:extLst>
                  <a:ext uri="{FF2B5EF4-FFF2-40B4-BE49-F238E27FC236}">
                    <a16:creationId xmlns:a16="http://schemas.microsoft.com/office/drawing/2014/main" id="{569D2BD5-9C66-4F52-8BE2-28E8DE0677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06261" y="5643196"/>
                <a:ext cx="310244" cy="311326"/>
              </a:xfrm>
              <a:custGeom>
                <a:avLst/>
                <a:gdLst>
                  <a:gd name="T0" fmla="*/ 273 w 304"/>
                  <a:gd name="T1" fmla="*/ 28 h 305"/>
                  <a:gd name="T2" fmla="*/ 301 w 304"/>
                  <a:gd name="T3" fmla="*/ 265 h 305"/>
                  <a:gd name="T4" fmla="*/ 266 w 304"/>
                  <a:gd name="T5" fmla="*/ 305 h 305"/>
                  <a:gd name="T6" fmla="*/ 30 w 304"/>
                  <a:gd name="T7" fmla="*/ 305 h 305"/>
                  <a:gd name="T8" fmla="*/ 0 w 304"/>
                  <a:gd name="T9" fmla="*/ 293 h 305"/>
                  <a:gd name="T10" fmla="*/ 258 w 304"/>
                  <a:gd name="T11" fmla="*/ 0 h 305"/>
                  <a:gd name="T12" fmla="*/ 273 w 304"/>
                  <a:gd name="T13" fmla="*/ 28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4" h="305">
                    <a:moveTo>
                      <a:pt x="273" y="28"/>
                    </a:moveTo>
                    <a:cubicBezTo>
                      <a:pt x="301" y="265"/>
                      <a:pt x="301" y="265"/>
                      <a:pt x="301" y="265"/>
                    </a:cubicBezTo>
                    <a:cubicBezTo>
                      <a:pt x="304" y="287"/>
                      <a:pt x="288" y="305"/>
                      <a:pt x="266" y="305"/>
                    </a:cubicBezTo>
                    <a:cubicBezTo>
                      <a:pt x="30" y="305"/>
                      <a:pt x="30" y="305"/>
                      <a:pt x="30" y="305"/>
                    </a:cubicBezTo>
                    <a:cubicBezTo>
                      <a:pt x="19" y="305"/>
                      <a:pt x="8" y="300"/>
                      <a:pt x="0" y="293"/>
                    </a:cubicBezTo>
                    <a:cubicBezTo>
                      <a:pt x="258" y="0"/>
                      <a:pt x="258" y="0"/>
                      <a:pt x="258" y="0"/>
                    </a:cubicBezTo>
                    <a:cubicBezTo>
                      <a:pt x="266" y="7"/>
                      <a:pt x="272" y="17"/>
                      <a:pt x="273" y="28"/>
                    </a:cubicBezTo>
                    <a:close/>
                  </a:path>
                </a:pathLst>
              </a:custGeom>
              <a:solidFill>
                <a:srgbClr val="DED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29" name="Freeform 486">
                <a:extLst>
                  <a:ext uri="{FF2B5EF4-FFF2-40B4-BE49-F238E27FC236}">
                    <a16:creationId xmlns:a16="http://schemas.microsoft.com/office/drawing/2014/main" id="{3C9E8763-4B29-4B7F-992A-A4B8EAA51FE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298836" y="4491940"/>
                <a:ext cx="104857" cy="141069"/>
              </a:xfrm>
              <a:custGeom>
                <a:avLst/>
                <a:gdLst>
                  <a:gd name="T0" fmla="*/ 96 w 103"/>
                  <a:gd name="T1" fmla="*/ 74 h 138"/>
                  <a:gd name="T2" fmla="*/ 86 w 103"/>
                  <a:gd name="T3" fmla="*/ 59 h 138"/>
                  <a:gd name="T4" fmla="*/ 71 w 103"/>
                  <a:gd name="T5" fmla="*/ 49 h 138"/>
                  <a:gd name="T6" fmla="*/ 54 w 103"/>
                  <a:gd name="T7" fmla="*/ 46 h 138"/>
                  <a:gd name="T8" fmla="*/ 38 w 103"/>
                  <a:gd name="T9" fmla="*/ 50 h 138"/>
                  <a:gd name="T10" fmla="*/ 30 w 103"/>
                  <a:gd name="T11" fmla="*/ 55 h 138"/>
                  <a:gd name="T12" fmla="*/ 34 w 103"/>
                  <a:gd name="T13" fmla="*/ 31 h 138"/>
                  <a:gd name="T14" fmla="*/ 40 w 103"/>
                  <a:gd name="T15" fmla="*/ 25 h 138"/>
                  <a:gd name="T16" fmla="*/ 47 w 103"/>
                  <a:gd name="T17" fmla="*/ 23 h 138"/>
                  <a:gd name="T18" fmla="*/ 56 w 103"/>
                  <a:gd name="T19" fmla="*/ 25 h 138"/>
                  <a:gd name="T20" fmla="*/ 62 w 103"/>
                  <a:gd name="T21" fmla="*/ 33 h 138"/>
                  <a:gd name="T22" fmla="*/ 69 w 103"/>
                  <a:gd name="T23" fmla="*/ 40 h 138"/>
                  <a:gd name="T24" fmla="*/ 78 w 103"/>
                  <a:gd name="T25" fmla="*/ 43 h 138"/>
                  <a:gd name="T26" fmla="*/ 87 w 103"/>
                  <a:gd name="T27" fmla="*/ 39 h 138"/>
                  <a:gd name="T28" fmla="*/ 89 w 103"/>
                  <a:gd name="T29" fmla="*/ 31 h 138"/>
                  <a:gd name="T30" fmla="*/ 83 w 103"/>
                  <a:gd name="T31" fmla="*/ 17 h 138"/>
                  <a:gd name="T32" fmla="*/ 67 w 103"/>
                  <a:gd name="T33" fmla="*/ 5 h 138"/>
                  <a:gd name="T34" fmla="*/ 45 w 103"/>
                  <a:gd name="T35" fmla="*/ 0 h 138"/>
                  <a:gd name="T36" fmla="*/ 24 w 103"/>
                  <a:gd name="T37" fmla="*/ 5 h 138"/>
                  <a:gd name="T38" fmla="*/ 9 w 103"/>
                  <a:gd name="T39" fmla="*/ 19 h 138"/>
                  <a:gd name="T40" fmla="*/ 1 w 103"/>
                  <a:gd name="T41" fmla="*/ 41 h 138"/>
                  <a:gd name="T42" fmla="*/ 1 w 103"/>
                  <a:gd name="T43" fmla="*/ 72 h 138"/>
                  <a:gd name="T44" fmla="*/ 11 w 103"/>
                  <a:gd name="T45" fmla="*/ 107 h 138"/>
                  <a:gd name="T46" fmla="*/ 31 w 103"/>
                  <a:gd name="T47" fmla="*/ 130 h 138"/>
                  <a:gd name="T48" fmla="*/ 60 w 103"/>
                  <a:gd name="T49" fmla="*/ 138 h 138"/>
                  <a:gd name="T50" fmla="*/ 83 w 103"/>
                  <a:gd name="T51" fmla="*/ 132 h 138"/>
                  <a:gd name="T52" fmla="*/ 98 w 103"/>
                  <a:gd name="T53" fmla="*/ 115 h 138"/>
                  <a:gd name="T54" fmla="*/ 101 w 103"/>
                  <a:gd name="T55" fmla="*/ 91 h 138"/>
                  <a:gd name="T56" fmla="*/ 96 w 103"/>
                  <a:gd name="T57" fmla="*/ 74 h 138"/>
                  <a:gd name="T58" fmla="*/ 57 w 103"/>
                  <a:gd name="T59" fmla="*/ 115 h 138"/>
                  <a:gd name="T60" fmla="*/ 43 w 103"/>
                  <a:gd name="T61" fmla="*/ 108 h 138"/>
                  <a:gd name="T62" fmla="*/ 36 w 103"/>
                  <a:gd name="T63" fmla="*/ 90 h 138"/>
                  <a:gd name="T64" fmla="*/ 37 w 103"/>
                  <a:gd name="T65" fmla="*/ 78 h 138"/>
                  <a:gd name="T66" fmla="*/ 43 w 103"/>
                  <a:gd name="T67" fmla="*/ 71 h 138"/>
                  <a:gd name="T68" fmla="*/ 52 w 103"/>
                  <a:gd name="T69" fmla="*/ 69 h 138"/>
                  <a:gd name="T70" fmla="*/ 61 w 103"/>
                  <a:gd name="T71" fmla="*/ 71 h 138"/>
                  <a:gd name="T72" fmla="*/ 68 w 103"/>
                  <a:gd name="T73" fmla="*/ 79 h 138"/>
                  <a:gd name="T74" fmla="*/ 72 w 103"/>
                  <a:gd name="T75" fmla="*/ 91 h 138"/>
                  <a:gd name="T76" fmla="*/ 69 w 103"/>
                  <a:gd name="T77" fmla="*/ 108 h 138"/>
                  <a:gd name="T78" fmla="*/ 57 w 103"/>
                  <a:gd name="T79" fmla="*/ 115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03" h="138">
                    <a:moveTo>
                      <a:pt x="96" y="74"/>
                    </a:moveTo>
                    <a:cubicBezTo>
                      <a:pt x="94" y="68"/>
                      <a:pt x="90" y="63"/>
                      <a:pt x="86" y="59"/>
                    </a:cubicBezTo>
                    <a:cubicBezTo>
                      <a:pt x="82" y="55"/>
                      <a:pt x="77" y="52"/>
                      <a:pt x="71" y="49"/>
                    </a:cubicBezTo>
                    <a:cubicBezTo>
                      <a:pt x="66" y="47"/>
                      <a:pt x="60" y="46"/>
                      <a:pt x="54" y="46"/>
                    </a:cubicBezTo>
                    <a:cubicBezTo>
                      <a:pt x="48" y="46"/>
                      <a:pt x="42" y="47"/>
                      <a:pt x="38" y="50"/>
                    </a:cubicBezTo>
                    <a:cubicBezTo>
                      <a:pt x="35" y="51"/>
                      <a:pt x="32" y="53"/>
                      <a:pt x="30" y="55"/>
                    </a:cubicBezTo>
                    <a:cubicBezTo>
                      <a:pt x="30" y="44"/>
                      <a:pt x="31" y="36"/>
                      <a:pt x="34" y="31"/>
                    </a:cubicBezTo>
                    <a:cubicBezTo>
                      <a:pt x="35" y="29"/>
                      <a:pt x="37" y="27"/>
                      <a:pt x="40" y="25"/>
                    </a:cubicBezTo>
                    <a:cubicBezTo>
                      <a:pt x="42" y="24"/>
                      <a:pt x="45" y="23"/>
                      <a:pt x="47" y="23"/>
                    </a:cubicBezTo>
                    <a:cubicBezTo>
                      <a:pt x="51" y="23"/>
                      <a:pt x="53" y="24"/>
                      <a:pt x="56" y="25"/>
                    </a:cubicBezTo>
                    <a:cubicBezTo>
                      <a:pt x="59" y="27"/>
                      <a:pt x="61" y="30"/>
                      <a:pt x="62" y="33"/>
                    </a:cubicBezTo>
                    <a:cubicBezTo>
                      <a:pt x="64" y="36"/>
                      <a:pt x="66" y="38"/>
                      <a:pt x="69" y="40"/>
                    </a:cubicBezTo>
                    <a:cubicBezTo>
                      <a:pt x="72" y="42"/>
                      <a:pt x="75" y="43"/>
                      <a:pt x="78" y="43"/>
                    </a:cubicBezTo>
                    <a:cubicBezTo>
                      <a:pt x="82" y="43"/>
                      <a:pt x="85" y="42"/>
                      <a:pt x="87" y="39"/>
                    </a:cubicBezTo>
                    <a:cubicBezTo>
                      <a:pt x="89" y="37"/>
                      <a:pt x="90" y="34"/>
                      <a:pt x="89" y="31"/>
                    </a:cubicBezTo>
                    <a:cubicBezTo>
                      <a:pt x="89" y="26"/>
                      <a:pt x="86" y="21"/>
                      <a:pt x="83" y="17"/>
                    </a:cubicBezTo>
                    <a:cubicBezTo>
                      <a:pt x="79" y="12"/>
                      <a:pt x="74" y="8"/>
                      <a:pt x="67" y="5"/>
                    </a:cubicBezTo>
                    <a:cubicBezTo>
                      <a:pt x="61" y="2"/>
                      <a:pt x="53" y="0"/>
                      <a:pt x="45" y="0"/>
                    </a:cubicBezTo>
                    <a:cubicBezTo>
                      <a:pt x="37" y="0"/>
                      <a:pt x="30" y="2"/>
                      <a:pt x="24" y="5"/>
                    </a:cubicBezTo>
                    <a:cubicBezTo>
                      <a:pt x="18" y="8"/>
                      <a:pt x="13" y="13"/>
                      <a:pt x="9" y="19"/>
                    </a:cubicBezTo>
                    <a:cubicBezTo>
                      <a:pt x="5" y="25"/>
                      <a:pt x="2" y="32"/>
                      <a:pt x="1" y="41"/>
                    </a:cubicBezTo>
                    <a:cubicBezTo>
                      <a:pt x="0" y="50"/>
                      <a:pt x="0" y="61"/>
                      <a:pt x="1" y="72"/>
                    </a:cubicBezTo>
                    <a:cubicBezTo>
                      <a:pt x="3" y="86"/>
                      <a:pt x="6" y="98"/>
                      <a:pt x="11" y="107"/>
                    </a:cubicBezTo>
                    <a:cubicBezTo>
                      <a:pt x="16" y="117"/>
                      <a:pt x="23" y="125"/>
                      <a:pt x="31" y="130"/>
                    </a:cubicBezTo>
                    <a:cubicBezTo>
                      <a:pt x="40" y="135"/>
                      <a:pt x="49" y="138"/>
                      <a:pt x="60" y="138"/>
                    </a:cubicBezTo>
                    <a:cubicBezTo>
                      <a:pt x="69" y="138"/>
                      <a:pt x="77" y="136"/>
                      <a:pt x="83" y="132"/>
                    </a:cubicBezTo>
                    <a:cubicBezTo>
                      <a:pt x="90" y="128"/>
                      <a:pt x="95" y="122"/>
                      <a:pt x="98" y="115"/>
                    </a:cubicBezTo>
                    <a:cubicBezTo>
                      <a:pt x="101" y="108"/>
                      <a:pt x="103" y="100"/>
                      <a:pt x="101" y="91"/>
                    </a:cubicBezTo>
                    <a:cubicBezTo>
                      <a:pt x="101" y="85"/>
                      <a:pt x="99" y="79"/>
                      <a:pt x="96" y="74"/>
                    </a:cubicBezTo>
                    <a:close/>
                    <a:moveTo>
                      <a:pt x="57" y="115"/>
                    </a:moveTo>
                    <a:cubicBezTo>
                      <a:pt x="52" y="115"/>
                      <a:pt x="48" y="112"/>
                      <a:pt x="43" y="108"/>
                    </a:cubicBezTo>
                    <a:cubicBezTo>
                      <a:pt x="39" y="103"/>
                      <a:pt x="37" y="97"/>
                      <a:pt x="36" y="90"/>
                    </a:cubicBezTo>
                    <a:cubicBezTo>
                      <a:pt x="35" y="85"/>
                      <a:pt x="36" y="82"/>
                      <a:pt x="37" y="78"/>
                    </a:cubicBezTo>
                    <a:cubicBezTo>
                      <a:pt x="39" y="75"/>
                      <a:pt x="40" y="73"/>
                      <a:pt x="43" y="71"/>
                    </a:cubicBezTo>
                    <a:cubicBezTo>
                      <a:pt x="46" y="69"/>
                      <a:pt x="49" y="69"/>
                      <a:pt x="52" y="69"/>
                    </a:cubicBezTo>
                    <a:cubicBezTo>
                      <a:pt x="55" y="69"/>
                      <a:pt x="58" y="70"/>
                      <a:pt x="61" y="71"/>
                    </a:cubicBezTo>
                    <a:cubicBezTo>
                      <a:pt x="64" y="73"/>
                      <a:pt x="66" y="75"/>
                      <a:pt x="68" y="79"/>
                    </a:cubicBezTo>
                    <a:cubicBezTo>
                      <a:pt x="70" y="82"/>
                      <a:pt x="71" y="86"/>
                      <a:pt x="72" y="91"/>
                    </a:cubicBezTo>
                    <a:cubicBezTo>
                      <a:pt x="73" y="98"/>
                      <a:pt x="72" y="104"/>
                      <a:pt x="69" y="108"/>
                    </a:cubicBezTo>
                    <a:cubicBezTo>
                      <a:pt x="66" y="113"/>
                      <a:pt x="62" y="115"/>
                      <a:pt x="57" y="115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30" name="Freeform 487">
                <a:extLst>
                  <a:ext uri="{FF2B5EF4-FFF2-40B4-BE49-F238E27FC236}">
                    <a16:creationId xmlns:a16="http://schemas.microsoft.com/office/drawing/2014/main" id="{8F73E187-486B-43CA-A6C1-F9DEC15E33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1842" y="4494102"/>
                <a:ext cx="99992" cy="138907"/>
              </a:xfrm>
              <a:custGeom>
                <a:avLst/>
                <a:gdLst>
                  <a:gd name="T0" fmla="*/ 60 w 98"/>
                  <a:gd name="T1" fmla="*/ 110 h 136"/>
                  <a:gd name="T2" fmla="*/ 50 w 98"/>
                  <a:gd name="T3" fmla="*/ 113 h 136"/>
                  <a:gd name="T4" fmla="*/ 38 w 98"/>
                  <a:gd name="T5" fmla="*/ 109 h 136"/>
                  <a:gd name="T6" fmla="*/ 28 w 98"/>
                  <a:gd name="T7" fmla="*/ 98 h 136"/>
                  <a:gd name="T8" fmla="*/ 13 w 98"/>
                  <a:gd name="T9" fmla="*/ 88 h 136"/>
                  <a:gd name="T10" fmla="*/ 4 w 98"/>
                  <a:gd name="T11" fmla="*/ 92 h 136"/>
                  <a:gd name="T12" fmla="*/ 2 w 98"/>
                  <a:gd name="T13" fmla="*/ 101 h 136"/>
                  <a:gd name="T14" fmla="*/ 8 w 98"/>
                  <a:gd name="T15" fmla="*/ 115 h 136"/>
                  <a:gd name="T16" fmla="*/ 24 w 98"/>
                  <a:gd name="T17" fmla="*/ 130 h 136"/>
                  <a:gd name="T18" fmla="*/ 52 w 98"/>
                  <a:gd name="T19" fmla="*/ 136 h 136"/>
                  <a:gd name="T20" fmla="*/ 78 w 98"/>
                  <a:gd name="T21" fmla="*/ 129 h 136"/>
                  <a:gd name="T22" fmla="*/ 93 w 98"/>
                  <a:gd name="T23" fmla="*/ 112 h 136"/>
                  <a:gd name="T24" fmla="*/ 96 w 98"/>
                  <a:gd name="T25" fmla="*/ 87 h 136"/>
                  <a:gd name="T26" fmla="*/ 91 w 98"/>
                  <a:gd name="T27" fmla="*/ 69 h 136"/>
                  <a:gd name="T28" fmla="*/ 80 w 98"/>
                  <a:gd name="T29" fmla="*/ 55 h 136"/>
                  <a:gd name="T30" fmla="*/ 65 w 98"/>
                  <a:gd name="T31" fmla="*/ 46 h 136"/>
                  <a:gd name="T32" fmla="*/ 29 w 98"/>
                  <a:gd name="T33" fmla="*/ 47 h 136"/>
                  <a:gd name="T34" fmla="*/ 30 w 98"/>
                  <a:gd name="T35" fmla="*/ 27 h 136"/>
                  <a:gd name="T36" fmla="*/ 70 w 98"/>
                  <a:gd name="T37" fmla="*/ 27 h 136"/>
                  <a:gd name="T38" fmla="*/ 81 w 98"/>
                  <a:gd name="T39" fmla="*/ 23 h 136"/>
                  <a:gd name="T40" fmla="*/ 84 w 98"/>
                  <a:gd name="T41" fmla="*/ 13 h 136"/>
                  <a:gd name="T42" fmla="*/ 66 w 98"/>
                  <a:gd name="T43" fmla="*/ 0 h 136"/>
                  <a:gd name="T44" fmla="*/ 19 w 98"/>
                  <a:gd name="T45" fmla="*/ 0 h 136"/>
                  <a:gd name="T46" fmla="*/ 7 w 98"/>
                  <a:gd name="T47" fmla="*/ 4 h 136"/>
                  <a:gd name="T48" fmla="*/ 3 w 98"/>
                  <a:gd name="T49" fmla="*/ 17 h 136"/>
                  <a:gd name="T50" fmla="*/ 1 w 98"/>
                  <a:gd name="T51" fmla="*/ 59 h 136"/>
                  <a:gd name="T52" fmla="*/ 0 w 98"/>
                  <a:gd name="T53" fmla="*/ 65 h 136"/>
                  <a:gd name="T54" fmla="*/ 6 w 98"/>
                  <a:gd name="T55" fmla="*/ 75 h 136"/>
                  <a:gd name="T56" fmla="*/ 16 w 98"/>
                  <a:gd name="T57" fmla="*/ 79 h 136"/>
                  <a:gd name="T58" fmla="*/ 27 w 98"/>
                  <a:gd name="T59" fmla="*/ 73 h 136"/>
                  <a:gd name="T60" fmla="*/ 35 w 98"/>
                  <a:gd name="T61" fmla="*/ 67 h 136"/>
                  <a:gd name="T62" fmla="*/ 45 w 98"/>
                  <a:gd name="T63" fmla="*/ 66 h 136"/>
                  <a:gd name="T64" fmla="*/ 55 w 98"/>
                  <a:gd name="T65" fmla="*/ 68 h 136"/>
                  <a:gd name="T66" fmla="*/ 62 w 98"/>
                  <a:gd name="T67" fmla="*/ 76 h 136"/>
                  <a:gd name="T68" fmla="*/ 67 w 98"/>
                  <a:gd name="T69" fmla="*/ 89 h 136"/>
                  <a:gd name="T70" fmla="*/ 66 w 98"/>
                  <a:gd name="T71" fmla="*/ 102 h 136"/>
                  <a:gd name="T72" fmla="*/ 60 w 98"/>
                  <a:gd name="T73" fmla="*/ 110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8" h="136">
                    <a:moveTo>
                      <a:pt x="60" y="110"/>
                    </a:moveTo>
                    <a:cubicBezTo>
                      <a:pt x="57" y="112"/>
                      <a:pt x="54" y="113"/>
                      <a:pt x="50" y="113"/>
                    </a:cubicBezTo>
                    <a:cubicBezTo>
                      <a:pt x="46" y="113"/>
                      <a:pt x="42" y="112"/>
                      <a:pt x="38" y="109"/>
                    </a:cubicBezTo>
                    <a:cubicBezTo>
                      <a:pt x="34" y="107"/>
                      <a:pt x="31" y="103"/>
                      <a:pt x="28" y="98"/>
                    </a:cubicBezTo>
                    <a:cubicBezTo>
                      <a:pt x="23" y="90"/>
                      <a:pt x="17" y="88"/>
                      <a:pt x="13" y="88"/>
                    </a:cubicBezTo>
                    <a:cubicBezTo>
                      <a:pt x="9" y="88"/>
                      <a:pt x="6" y="89"/>
                      <a:pt x="4" y="92"/>
                    </a:cubicBezTo>
                    <a:cubicBezTo>
                      <a:pt x="2" y="95"/>
                      <a:pt x="1" y="98"/>
                      <a:pt x="2" y="101"/>
                    </a:cubicBezTo>
                    <a:cubicBezTo>
                      <a:pt x="2" y="105"/>
                      <a:pt x="4" y="110"/>
                      <a:pt x="8" y="115"/>
                    </a:cubicBezTo>
                    <a:cubicBezTo>
                      <a:pt x="11" y="121"/>
                      <a:pt x="17" y="126"/>
                      <a:pt x="24" y="130"/>
                    </a:cubicBezTo>
                    <a:cubicBezTo>
                      <a:pt x="32" y="134"/>
                      <a:pt x="41" y="136"/>
                      <a:pt x="52" y="136"/>
                    </a:cubicBezTo>
                    <a:cubicBezTo>
                      <a:pt x="62" y="136"/>
                      <a:pt x="71" y="134"/>
                      <a:pt x="78" y="129"/>
                    </a:cubicBezTo>
                    <a:cubicBezTo>
                      <a:pt x="85" y="125"/>
                      <a:pt x="90" y="119"/>
                      <a:pt x="93" y="112"/>
                    </a:cubicBezTo>
                    <a:cubicBezTo>
                      <a:pt x="96" y="104"/>
                      <a:pt x="98" y="96"/>
                      <a:pt x="96" y="87"/>
                    </a:cubicBezTo>
                    <a:cubicBezTo>
                      <a:pt x="96" y="81"/>
                      <a:pt x="94" y="75"/>
                      <a:pt x="91" y="69"/>
                    </a:cubicBezTo>
                    <a:cubicBezTo>
                      <a:pt x="88" y="64"/>
                      <a:pt x="84" y="59"/>
                      <a:pt x="80" y="55"/>
                    </a:cubicBezTo>
                    <a:cubicBezTo>
                      <a:pt x="76" y="51"/>
                      <a:pt x="71" y="48"/>
                      <a:pt x="65" y="46"/>
                    </a:cubicBezTo>
                    <a:cubicBezTo>
                      <a:pt x="54" y="41"/>
                      <a:pt x="42" y="41"/>
                      <a:pt x="29" y="47"/>
                    </a:cubicBezTo>
                    <a:cubicBezTo>
                      <a:pt x="30" y="27"/>
                      <a:pt x="30" y="27"/>
                      <a:pt x="30" y="27"/>
                    </a:cubicBezTo>
                    <a:cubicBezTo>
                      <a:pt x="70" y="27"/>
                      <a:pt x="70" y="27"/>
                      <a:pt x="70" y="27"/>
                    </a:cubicBezTo>
                    <a:cubicBezTo>
                      <a:pt x="75" y="27"/>
                      <a:pt x="78" y="25"/>
                      <a:pt x="81" y="23"/>
                    </a:cubicBezTo>
                    <a:cubicBezTo>
                      <a:pt x="84" y="21"/>
                      <a:pt x="85" y="17"/>
                      <a:pt x="84" y="13"/>
                    </a:cubicBezTo>
                    <a:cubicBezTo>
                      <a:pt x="84" y="8"/>
                      <a:pt x="80" y="0"/>
                      <a:pt x="66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4" y="0"/>
                      <a:pt x="9" y="1"/>
                      <a:pt x="7" y="4"/>
                    </a:cubicBezTo>
                    <a:cubicBezTo>
                      <a:pt x="5" y="7"/>
                      <a:pt x="3" y="11"/>
                      <a:pt x="3" y="17"/>
                    </a:cubicBezTo>
                    <a:cubicBezTo>
                      <a:pt x="1" y="59"/>
                      <a:pt x="1" y="59"/>
                      <a:pt x="1" y="59"/>
                    </a:cubicBezTo>
                    <a:cubicBezTo>
                      <a:pt x="0" y="65"/>
                      <a:pt x="0" y="65"/>
                      <a:pt x="0" y="65"/>
                    </a:cubicBezTo>
                    <a:cubicBezTo>
                      <a:pt x="1" y="69"/>
                      <a:pt x="3" y="72"/>
                      <a:pt x="6" y="75"/>
                    </a:cubicBezTo>
                    <a:cubicBezTo>
                      <a:pt x="9" y="77"/>
                      <a:pt x="12" y="79"/>
                      <a:pt x="16" y="79"/>
                    </a:cubicBezTo>
                    <a:cubicBezTo>
                      <a:pt x="19" y="79"/>
                      <a:pt x="23" y="77"/>
                      <a:pt x="27" y="73"/>
                    </a:cubicBezTo>
                    <a:cubicBezTo>
                      <a:pt x="31" y="70"/>
                      <a:pt x="34" y="68"/>
                      <a:pt x="35" y="67"/>
                    </a:cubicBezTo>
                    <a:cubicBezTo>
                      <a:pt x="37" y="66"/>
                      <a:pt x="39" y="66"/>
                      <a:pt x="45" y="66"/>
                    </a:cubicBezTo>
                    <a:cubicBezTo>
                      <a:pt x="48" y="66"/>
                      <a:pt x="51" y="66"/>
                      <a:pt x="55" y="68"/>
                    </a:cubicBezTo>
                    <a:cubicBezTo>
                      <a:pt x="58" y="70"/>
                      <a:pt x="60" y="72"/>
                      <a:pt x="62" y="76"/>
                    </a:cubicBezTo>
                    <a:cubicBezTo>
                      <a:pt x="64" y="79"/>
                      <a:pt x="66" y="84"/>
                      <a:pt x="67" y="89"/>
                    </a:cubicBezTo>
                    <a:cubicBezTo>
                      <a:pt x="67" y="94"/>
                      <a:pt x="67" y="98"/>
                      <a:pt x="66" y="102"/>
                    </a:cubicBezTo>
                    <a:cubicBezTo>
                      <a:pt x="64" y="105"/>
                      <a:pt x="62" y="108"/>
                      <a:pt x="60" y="1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31" name="Freeform 488">
                <a:extLst>
                  <a:ext uri="{FF2B5EF4-FFF2-40B4-BE49-F238E27FC236}">
                    <a16:creationId xmlns:a16="http://schemas.microsoft.com/office/drawing/2014/main" id="{30E9F508-A629-437C-B0C0-5303462093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0492" y="4898934"/>
                <a:ext cx="82156" cy="141069"/>
              </a:xfrm>
              <a:custGeom>
                <a:avLst/>
                <a:gdLst>
                  <a:gd name="T0" fmla="*/ 14 w 80"/>
                  <a:gd name="T1" fmla="*/ 61 h 138"/>
                  <a:gd name="T2" fmla="*/ 40 w 80"/>
                  <a:gd name="T3" fmla="*/ 47 h 138"/>
                  <a:gd name="T4" fmla="*/ 49 w 80"/>
                  <a:gd name="T5" fmla="*/ 121 h 138"/>
                  <a:gd name="T6" fmla="*/ 54 w 80"/>
                  <a:gd name="T7" fmla="*/ 133 h 138"/>
                  <a:gd name="T8" fmla="*/ 65 w 80"/>
                  <a:gd name="T9" fmla="*/ 138 h 138"/>
                  <a:gd name="T10" fmla="*/ 78 w 80"/>
                  <a:gd name="T11" fmla="*/ 117 h 138"/>
                  <a:gd name="T12" fmla="*/ 66 w 80"/>
                  <a:gd name="T13" fmla="*/ 17 h 138"/>
                  <a:gd name="T14" fmla="*/ 61 w 80"/>
                  <a:gd name="T15" fmla="*/ 5 h 138"/>
                  <a:gd name="T16" fmla="*/ 51 w 80"/>
                  <a:gd name="T17" fmla="*/ 0 h 138"/>
                  <a:gd name="T18" fmla="*/ 43 w 80"/>
                  <a:gd name="T19" fmla="*/ 3 h 138"/>
                  <a:gd name="T20" fmla="*/ 38 w 80"/>
                  <a:gd name="T21" fmla="*/ 11 h 138"/>
                  <a:gd name="T22" fmla="*/ 28 w 80"/>
                  <a:gd name="T23" fmla="*/ 23 h 138"/>
                  <a:gd name="T24" fmla="*/ 13 w 80"/>
                  <a:gd name="T25" fmla="*/ 33 h 138"/>
                  <a:gd name="T26" fmla="*/ 3 w 80"/>
                  <a:gd name="T27" fmla="*/ 39 h 138"/>
                  <a:gd name="T28" fmla="*/ 0 w 80"/>
                  <a:gd name="T29" fmla="*/ 48 h 138"/>
                  <a:gd name="T30" fmla="*/ 5 w 80"/>
                  <a:gd name="T31" fmla="*/ 57 h 138"/>
                  <a:gd name="T32" fmla="*/ 14 w 80"/>
                  <a:gd name="T33" fmla="*/ 61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0" h="138">
                    <a:moveTo>
                      <a:pt x="14" y="61"/>
                    </a:moveTo>
                    <a:cubicBezTo>
                      <a:pt x="18" y="61"/>
                      <a:pt x="24" y="59"/>
                      <a:pt x="40" y="47"/>
                    </a:cubicBezTo>
                    <a:cubicBezTo>
                      <a:pt x="49" y="121"/>
                      <a:pt x="49" y="121"/>
                      <a:pt x="49" y="121"/>
                    </a:cubicBezTo>
                    <a:cubicBezTo>
                      <a:pt x="49" y="126"/>
                      <a:pt x="51" y="130"/>
                      <a:pt x="54" y="133"/>
                    </a:cubicBezTo>
                    <a:cubicBezTo>
                      <a:pt x="57" y="136"/>
                      <a:pt x="61" y="138"/>
                      <a:pt x="65" y="138"/>
                    </a:cubicBezTo>
                    <a:cubicBezTo>
                      <a:pt x="72" y="138"/>
                      <a:pt x="80" y="134"/>
                      <a:pt x="78" y="117"/>
                    </a:cubicBezTo>
                    <a:cubicBezTo>
                      <a:pt x="66" y="17"/>
                      <a:pt x="66" y="17"/>
                      <a:pt x="66" y="17"/>
                    </a:cubicBezTo>
                    <a:cubicBezTo>
                      <a:pt x="66" y="12"/>
                      <a:pt x="64" y="8"/>
                      <a:pt x="61" y="5"/>
                    </a:cubicBezTo>
                    <a:cubicBezTo>
                      <a:pt x="59" y="2"/>
                      <a:pt x="55" y="0"/>
                      <a:pt x="51" y="0"/>
                    </a:cubicBezTo>
                    <a:cubicBezTo>
                      <a:pt x="47" y="0"/>
                      <a:pt x="45" y="1"/>
                      <a:pt x="43" y="3"/>
                    </a:cubicBezTo>
                    <a:cubicBezTo>
                      <a:pt x="43" y="3"/>
                      <a:pt x="42" y="5"/>
                      <a:pt x="38" y="11"/>
                    </a:cubicBezTo>
                    <a:cubicBezTo>
                      <a:pt x="35" y="16"/>
                      <a:pt x="32" y="20"/>
                      <a:pt x="28" y="23"/>
                    </a:cubicBezTo>
                    <a:cubicBezTo>
                      <a:pt x="25" y="27"/>
                      <a:pt x="20" y="30"/>
                      <a:pt x="13" y="33"/>
                    </a:cubicBezTo>
                    <a:cubicBezTo>
                      <a:pt x="9" y="36"/>
                      <a:pt x="5" y="38"/>
                      <a:pt x="3" y="39"/>
                    </a:cubicBezTo>
                    <a:cubicBezTo>
                      <a:pt x="2" y="40"/>
                      <a:pt x="0" y="43"/>
                      <a:pt x="0" y="48"/>
                    </a:cubicBezTo>
                    <a:cubicBezTo>
                      <a:pt x="1" y="51"/>
                      <a:pt x="2" y="54"/>
                      <a:pt x="5" y="57"/>
                    </a:cubicBezTo>
                    <a:cubicBezTo>
                      <a:pt x="8" y="60"/>
                      <a:pt x="11" y="61"/>
                      <a:pt x="14" y="6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32" name="Freeform 489">
                <a:extLst>
                  <a:ext uri="{FF2B5EF4-FFF2-40B4-BE49-F238E27FC236}">
                    <a16:creationId xmlns:a16="http://schemas.microsoft.com/office/drawing/2014/main" id="{DE43606E-08C6-472E-A444-E7BF4A7BAB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8050" y="4898934"/>
                <a:ext cx="108099" cy="138907"/>
              </a:xfrm>
              <a:custGeom>
                <a:avLst/>
                <a:gdLst>
                  <a:gd name="T0" fmla="*/ 23 w 106"/>
                  <a:gd name="T1" fmla="*/ 4 h 136"/>
                  <a:gd name="T2" fmla="*/ 9 w 106"/>
                  <a:gd name="T3" fmla="*/ 13 h 136"/>
                  <a:gd name="T4" fmla="*/ 9 w 106"/>
                  <a:gd name="T5" fmla="*/ 13 h 136"/>
                  <a:gd name="T6" fmla="*/ 2 w 106"/>
                  <a:gd name="T7" fmla="*/ 26 h 136"/>
                  <a:gd name="T8" fmla="*/ 0 w 106"/>
                  <a:gd name="T9" fmla="*/ 40 h 136"/>
                  <a:gd name="T10" fmla="*/ 5 w 106"/>
                  <a:gd name="T11" fmla="*/ 50 h 136"/>
                  <a:gd name="T12" fmla="*/ 15 w 106"/>
                  <a:gd name="T13" fmla="*/ 53 h 136"/>
                  <a:gd name="T14" fmla="*/ 25 w 106"/>
                  <a:gd name="T15" fmla="*/ 49 h 136"/>
                  <a:gd name="T16" fmla="*/ 29 w 106"/>
                  <a:gd name="T17" fmla="*/ 39 h 136"/>
                  <a:gd name="T18" fmla="*/ 30 w 106"/>
                  <a:gd name="T19" fmla="*/ 33 h 136"/>
                  <a:gd name="T20" fmla="*/ 45 w 106"/>
                  <a:gd name="T21" fmla="*/ 24 h 136"/>
                  <a:gd name="T22" fmla="*/ 54 w 106"/>
                  <a:gd name="T23" fmla="*/ 26 h 136"/>
                  <a:gd name="T24" fmla="*/ 61 w 106"/>
                  <a:gd name="T25" fmla="*/ 32 h 136"/>
                  <a:gd name="T26" fmla="*/ 64 w 106"/>
                  <a:gd name="T27" fmla="*/ 40 h 136"/>
                  <a:gd name="T28" fmla="*/ 63 w 106"/>
                  <a:gd name="T29" fmla="*/ 50 h 136"/>
                  <a:gd name="T30" fmla="*/ 57 w 106"/>
                  <a:gd name="T31" fmla="*/ 59 h 136"/>
                  <a:gd name="T32" fmla="*/ 47 w 106"/>
                  <a:gd name="T33" fmla="*/ 69 h 136"/>
                  <a:gd name="T34" fmla="*/ 35 w 106"/>
                  <a:gd name="T35" fmla="*/ 81 h 136"/>
                  <a:gd name="T36" fmla="*/ 16 w 106"/>
                  <a:gd name="T37" fmla="*/ 102 h 136"/>
                  <a:gd name="T38" fmla="*/ 11 w 106"/>
                  <a:gd name="T39" fmla="*/ 111 h 136"/>
                  <a:gd name="T40" fmla="*/ 10 w 106"/>
                  <a:gd name="T41" fmla="*/ 121 h 136"/>
                  <a:gd name="T42" fmla="*/ 15 w 106"/>
                  <a:gd name="T43" fmla="*/ 131 h 136"/>
                  <a:gd name="T44" fmla="*/ 28 w 106"/>
                  <a:gd name="T45" fmla="*/ 136 h 136"/>
                  <a:gd name="T46" fmla="*/ 93 w 106"/>
                  <a:gd name="T47" fmla="*/ 136 h 136"/>
                  <a:gd name="T48" fmla="*/ 103 w 106"/>
                  <a:gd name="T49" fmla="*/ 132 h 136"/>
                  <a:gd name="T50" fmla="*/ 106 w 106"/>
                  <a:gd name="T51" fmla="*/ 122 h 136"/>
                  <a:gd name="T52" fmla="*/ 100 w 106"/>
                  <a:gd name="T53" fmla="*/ 112 h 136"/>
                  <a:gd name="T54" fmla="*/ 87 w 106"/>
                  <a:gd name="T55" fmla="*/ 109 h 136"/>
                  <a:gd name="T56" fmla="*/ 47 w 106"/>
                  <a:gd name="T57" fmla="*/ 109 h 136"/>
                  <a:gd name="T58" fmla="*/ 48 w 106"/>
                  <a:gd name="T59" fmla="*/ 108 h 136"/>
                  <a:gd name="T60" fmla="*/ 64 w 106"/>
                  <a:gd name="T61" fmla="*/ 92 h 136"/>
                  <a:gd name="T62" fmla="*/ 81 w 106"/>
                  <a:gd name="T63" fmla="*/ 76 h 136"/>
                  <a:gd name="T64" fmla="*/ 91 w 106"/>
                  <a:gd name="T65" fmla="*/ 61 h 136"/>
                  <a:gd name="T66" fmla="*/ 94 w 106"/>
                  <a:gd name="T67" fmla="*/ 40 h 136"/>
                  <a:gd name="T68" fmla="*/ 90 w 106"/>
                  <a:gd name="T69" fmla="*/ 25 h 136"/>
                  <a:gd name="T70" fmla="*/ 80 w 106"/>
                  <a:gd name="T71" fmla="*/ 13 h 136"/>
                  <a:gd name="T72" fmla="*/ 67 w 106"/>
                  <a:gd name="T73" fmla="*/ 5 h 136"/>
                  <a:gd name="T74" fmla="*/ 43 w 106"/>
                  <a:gd name="T75" fmla="*/ 0 h 136"/>
                  <a:gd name="T76" fmla="*/ 23 w 106"/>
                  <a:gd name="T77" fmla="*/ 4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06" h="136">
                    <a:moveTo>
                      <a:pt x="23" y="4"/>
                    </a:moveTo>
                    <a:cubicBezTo>
                      <a:pt x="17" y="6"/>
                      <a:pt x="12" y="9"/>
                      <a:pt x="9" y="13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6" y="17"/>
                      <a:pt x="3" y="21"/>
                      <a:pt x="2" y="26"/>
                    </a:cubicBezTo>
                    <a:cubicBezTo>
                      <a:pt x="0" y="31"/>
                      <a:pt x="0" y="35"/>
                      <a:pt x="0" y="40"/>
                    </a:cubicBezTo>
                    <a:cubicBezTo>
                      <a:pt x="1" y="44"/>
                      <a:pt x="3" y="47"/>
                      <a:pt x="5" y="50"/>
                    </a:cubicBezTo>
                    <a:cubicBezTo>
                      <a:pt x="8" y="52"/>
                      <a:pt x="11" y="53"/>
                      <a:pt x="15" y="53"/>
                    </a:cubicBezTo>
                    <a:cubicBezTo>
                      <a:pt x="19" y="53"/>
                      <a:pt x="23" y="52"/>
                      <a:pt x="25" y="49"/>
                    </a:cubicBezTo>
                    <a:cubicBezTo>
                      <a:pt x="26" y="47"/>
                      <a:pt x="28" y="44"/>
                      <a:pt x="29" y="39"/>
                    </a:cubicBezTo>
                    <a:cubicBezTo>
                      <a:pt x="30" y="34"/>
                      <a:pt x="30" y="33"/>
                      <a:pt x="30" y="33"/>
                    </a:cubicBezTo>
                    <a:cubicBezTo>
                      <a:pt x="34" y="27"/>
                      <a:pt x="38" y="24"/>
                      <a:pt x="45" y="24"/>
                    </a:cubicBezTo>
                    <a:cubicBezTo>
                      <a:pt x="48" y="24"/>
                      <a:pt x="51" y="25"/>
                      <a:pt x="54" y="26"/>
                    </a:cubicBezTo>
                    <a:cubicBezTo>
                      <a:pt x="57" y="27"/>
                      <a:pt x="59" y="29"/>
                      <a:pt x="61" y="32"/>
                    </a:cubicBezTo>
                    <a:cubicBezTo>
                      <a:pt x="63" y="34"/>
                      <a:pt x="64" y="37"/>
                      <a:pt x="64" y="40"/>
                    </a:cubicBezTo>
                    <a:cubicBezTo>
                      <a:pt x="64" y="43"/>
                      <a:pt x="64" y="47"/>
                      <a:pt x="63" y="50"/>
                    </a:cubicBezTo>
                    <a:cubicBezTo>
                      <a:pt x="62" y="53"/>
                      <a:pt x="60" y="56"/>
                      <a:pt x="57" y="59"/>
                    </a:cubicBezTo>
                    <a:cubicBezTo>
                      <a:pt x="55" y="63"/>
                      <a:pt x="51" y="66"/>
                      <a:pt x="47" y="69"/>
                    </a:cubicBezTo>
                    <a:cubicBezTo>
                      <a:pt x="44" y="71"/>
                      <a:pt x="40" y="75"/>
                      <a:pt x="35" y="81"/>
                    </a:cubicBezTo>
                    <a:cubicBezTo>
                      <a:pt x="29" y="87"/>
                      <a:pt x="23" y="94"/>
                      <a:pt x="16" y="102"/>
                    </a:cubicBezTo>
                    <a:cubicBezTo>
                      <a:pt x="14" y="104"/>
                      <a:pt x="12" y="107"/>
                      <a:pt x="11" y="111"/>
                    </a:cubicBezTo>
                    <a:cubicBezTo>
                      <a:pt x="10" y="115"/>
                      <a:pt x="9" y="118"/>
                      <a:pt x="10" y="121"/>
                    </a:cubicBezTo>
                    <a:cubicBezTo>
                      <a:pt x="10" y="125"/>
                      <a:pt x="12" y="128"/>
                      <a:pt x="15" y="131"/>
                    </a:cubicBezTo>
                    <a:cubicBezTo>
                      <a:pt x="19" y="134"/>
                      <a:pt x="23" y="136"/>
                      <a:pt x="28" y="136"/>
                    </a:cubicBezTo>
                    <a:cubicBezTo>
                      <a:pt x="93" y="136"/>
                      <a:pt x="93" y="136"/>
                      <a:pt x="93" y="136"/>
                    </a:cubicBezTo>
                    <a:cubicBezTo>
                      <a:pt x="98" y="136"/>
                      <a:pt x="101" y="134"/>
                      <a:pt x="103" y="132"/>
                    </a:cubicBezTo>
                    <a:cubicBezTo>
                      <a:pt x="106" y="129"/>
                      <a:pt x="106" y="126"/>
                      <a:pt x="106" y="122"/>
                    </a:cubicBezTo>
                    <a:cubicBezTo>
                      <a:pt x="106" y="118"/>
                      <a:pt x="103" y="115"/>
                      <a:pt x="100" y="112"/>
                    </a:cubicBezTo>
                    <a:cubicBezTo>
                      <a:pt x="97" y="110"/>
                      <a:pt x="93" y="109"/>
                      <a:pt x="87" y="109"/>
                    </a:cubicBezTo>
                    <a:cubicBezTo>
                      <a:pt x="47" y="109"/>
                      <a:pt x="47" y="109"/>
                      <a:pt x="47" y="109"/>
                    </a:cubicBezTo>
                    <a:cubicBezTo>
                      <a:pt x="48" y="109"/>
                      <a:pt x="48" y="108"/>
                      <a:pt x="48" y="108"/>
                    </a:cubicBezTo>
                    <a:cubicBezTo>
                      <a:pt x="51" y="104"/>
                      <a:pt x="56" y="99"/>
                      <a:pt x="64" y="92"/>
                    </a:cubicBezTo>
                    <a:cubicBezTo>
                      <a:pt x="72" y="85"/>
                      <a:pt x="77" y="79"/>
                      <a:pt x="81" y="76"/>
                    </a:cubicBezTo>
                    <a:cubicBezTo>
                      <a:pt x="84" y="72"/>
                      <a:pt x="88" y="67"/>
                      <a:pt x="91" y="61"/>
                    </a:cubicBezTo>
                    <a:cubicBezTo>
                      <a:pt x="94" y="55"/>
                      <a:pt x="95" y="48"/>
                      <a:pt x="94" y="40"/>
                    </a:cubicBezTo>
                    <a:cubicBezTo>
                      <a:pt x="93" y="35"/>
                      <a:pt x="92" y="30"/>
                      <a:pt x="90" y="25"/>
                    </a:cubicBezTo>
                    <a:cubicBezTo>
                      <a:pt x="87" y="21"/>
                      <a:pt x="84" y="17"/>
                      <a:pt x="80" y="13"/>
                    </a:cubicBezTo>
                    <a:cubicBezTo>
                      <a:pt x="76" y="9"/>
                      <a:pt x="72" y="7"/>
                      <a:pt x="67" y="5"/>
                    </a:cubicBezTo>
                    <a:cubicBezTo>
                      <a:pt x="60" y="2"/>
                      <a:pt x="52" y="0"/>
                      <a:pt x="43" y="0"/>
                    </a:cubicBezTo>
                    <a:cubicBezTo>
                      <a:pt x="35" y="0"/>
                      <a:pt x="28" y="1"/>
                      <a:pt x="23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33" name="Freeform 490">
                <a:extLst>
                  <a:ext uri="{FF2B5EF4-FFF2-40B4-BE49-F238E27FC236}">
                    <a16:creationId xmlns:a16="http://schemas.microsoft.com/office/drawing/2014/main" id="{EB3DD8A3-E0AC-4045-A7D5-A200D0D2B3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29677" y="5305926"/>
                <a:ext cx="81614" cy="140529"/>
              </a:xfrm>
              <a:custGeom>
                <a:avLst/>
                <a:gdLst>
                  <a:gd name="T0" fmla="*/ 15 w 80"/>
                  <a:gd name="T1" fmla="*/ 61 h 138"/>
                  <a:gd name="T2" fmla="*/ 40 w 80"/>
                  <a:gd name="T3" fmla="*/ 47 h 138"/>
                  <a:gd name="T4" fmla="*/ 49 w 80"/>
                  <a:gd name="T5" fmla="*/ 121 h 138"/>
                  <a:gd name="T6" fmla="*/ 54 w 80"/>
                  <a:gd name="T7" fmla="*/ 133 h 138"/>
                  <a:gd name="T8" fmla="*/ 66 w 80"/>
                  <a:gd name="T9" fmla="*/ 138 h 138"/>
                  <a:gd name="T10" fmla="*/ 78 w 80"/>
                  <a:gd name="T11" fmla="*/ 117 h 138"/>
                  <a:gd name="T12" fmla="*/ 66 w 80"/>
                  <a:gd name="T13" fmla="*/ 17 h 138"/>
                  <a:gd name="T14" fmla="*/ 61 w 80"/>
                  <a:gd name="T15" fmla="*/ 5 h 138"/>
                  <a:gd name="T16" fmla="*/ 51 w 80"/>
                  <a:gd name="T17" fmla="*/ 0 h 138"/>
                  <a:gd name="T18" fmla="*/ 44 w 80"/>
                  <a:gd name="T19" fmla="*/ 3 h 138"/>
                  <a:gd name="T20" fmla="*/ 38 w 80"/>
                  <a:gd name="T21" fmla="*/ 11 h 138"/>
                  <a:gd name="T22" fmla="*/ 29 w 80"/>
                  <a:gd name="T23" fmla="*/ 23 h 138"/>
                  <a:gd name="T24" fmla="*/ 13 w 80"/>
                  <a:gd name="T25" fmla="*/ 33 h 138"/>
                  <a:gd name="T26" fmla="*/ 4 w 80"/>
                  <a:gd name="T27" fmla="*/ 39 h 138"/>
                  <a:gd name="T28" fmla="*/ 1 w 80"/>
                  <a:gd name="T29" fmla="*/ 48 h 138"/>
                  <a:gd name="T30" fmla="*/ 5 w 80"/>
                  <a:gd name="T31" fmla="*/ 57 h 138"/>
                  <a:gd name="T32" fmla="*/ 15 w 80"/>
                  <a:gd name="T33" fmla="*/ 61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0" h="138">
                    <a:moveTo>
                      <a:pt x="15" y="61"/>
                    </a:moveTo>
                    <a:cubicBezTo>
                      <a:pt x="18" y="61"/>
                      <a:pt x="24" y="59"/>
                      <a:pt x="40" y="47"/>
                    </a:cubicBezTo>
                    <a:cubicBezTo>
                      <a:pt x="49" y="121"/>
                      <a:pt x="49" y="121"/>
                      <a:pt x="49" y="121"/>
                    </a:cubicBezTo>
                    <a:cubicBezTo>
                      <a:pt x="49" y="126"/>
                      <a:pt x="51" y="130"/>
                      <a:pt x="54" y="133"/>
                    </a:cubicBezTo>
                    <a:cubicBezTo>
                      <a:pt x="57" y="137"/>
                      <a:pt x="61" y="138"/>
                      <a:pt x="66" y="138"/>
                    </a:cubicBezTo>
                    <a:cubicBezTo>
                      <a:pt x="72" y="138"/>
                      <a:pt x="80" y="134"/>
                      <a:pt x="78" y="117"/>
                    </a:cubicBezTo>
                    <a:cubicBezTo>
                      <a:pt x="66" y="17"/>
                      <a:pt x="66" y="17"/>
                      <a:pt x="66" y="17"/>
                    </a:cubicBezTo>
                    <a:cubicBezTo>
                      <a:pt x="66" y="12"/>
                      <a:pt x="64" y="8"/>
                      <a:pt x="61" y="5"/>
                    </a:cubicBezTo>
                    <a:cubicBezTo>
                      <a:pt x="59" y="2"/>
                      <a:pt x="55" y="0"/>
                      <a:pt x="51" y="0"/>
                    </a:cubicBezTo>
                    <a:cubicBezTo>
                      <a:pt x="47" y="0"/>
                      <a:pt x="45" y="1"/>
                      <a:pt x="44" y="3"/>
                    </a:cubicBezTo>
                    <a:cubicBezTo>
                      <a:pt x="43" y="3"/>
                      <a:pt x="42" y="5"/>
                      <a:pt x="38" y="11"/>
                    </a:cubicBezTo>
                    <a:cubicBezTo>
                      <a:pt x="35" y="16"/>
                      <a:pt x="32" y="20"/>
                      <a:pt x="29" y="23"/>
                    </a:cubicBezTo>
                    <a:cubicBezTo>
                      <a:pt x="25" y="27"/>
                      <a:pt x="20" y="30"/>
                      <a:pt x="13" y="33"/>
                    </a:cubicBezTo>
                    <a:cubicBezTo>
                      <a:pt x="9" y="36"/>
                      <a:pt x="5" y="38"/>
                      <a:pt x="4" y="39"/>
                    </a:cubicBezTo>
                    <a:cubicBezTo>
                      <a:pt x="2" y="41"/>
                      <a:pt x="0" y="43"/>
                      <a:pt x="1" y="48"/>
                    </a:cubicBezTo>
                    <a:cubicBezTo>
                      <a:pt x="1" y="52"/>
                      <a:pt x="3" y="55"/>
                      <a:pt x="5" y="57"/>
                    </a:cubicBezTo>
                    <a:cubicBezTo>
                      <a:pt x="8" y="60"/>
                      <a:pt x="11" y="61"/>
                      <a:pt x="15" y="6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34" name="Freeform 491">
                <a:extLst>
                  <a:ext uri="{FF2B5EF4-FFF2-40B4-BE49-F238E27FC236}">
                    <a16:creationId xmlns:a16="http://schemas.microsoft.com/office/drawing/2014/main" id="{6429E8C4-26AF-4DE3-A79C-07E7B32AB4F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032911" y="5305926"/>
                <a:ext cx="105397" cy="140529"/>
              </a:xfrm>
              <a:custGeom>
                <a:avLst/>
                <a:gdLst>
                  <a:gd name="T0" fmla="*/ 16 w 103"/>
                  <a:gd name="T1" fmla="*/ 79 h 138"/>
                  <a:gd name="T2" fmla="*/ 31 w 103"/>
                  <a:gd name="T3" fmla="*/ 88 h 138"/>
                  <a:gd name="T4" fmla="*/ 48 w 103"/>
                  <a:gd name="T5" fmla="*/ 92 h 138"/>
                  <a:gd name="T6" fmla="*/ 65 w 103"/>
                  <a:gd name="T7" fmla="*/ 88 h 138"/>
                  <a:gd name="T8" fmla="*/ 72 w 103"/>
                  <a:gd name="T9" fmla="*/ 83 h 138"/>
                  <a:gd name="T10" fmla="*/ 68 w 103"/>
                  <a:gd name="T11" fmla="*/ 107 h 138"/>
                  <a:gd name="T12" fmla="*/ 63 w 103"/>
                  <a:gd name="T13" fmla="*/ 113 h 138"/>
                  <a:gd name="T14" fmla="*/ 46 w 103"/>
                  <a:gd name="T15" fmla="*/ 112 h 138"/>
                  <a:gd name="T16" fmla="*/ 40 w 103"/>
                  <a:gd name="T17" fmla="*/ 105 h 138"/>
                  <a:gd name="T18" fmla="*/ 33 w 103"/>
                  <a:gd name="T19" fmla="*/ 97 h 138"/>
                  <a:gd name="T20" fmla="*/ 24 w 103"/>
                  <a:gd name="T21" fmla="*/ 95 h 138"/>
                  <a:gd name="T22" fmla="*/ 16 w 103"/>
                  <a:gd name="T23" fmla="*/ 99 h 138"/>
                  <a:gd name="T24" fmla="*/ 13 w 103"/>
                  <a:gd name="T25" fmla="*/ 107 h 138"/>
                  <a:gd name="T26" fmla="*/ 20 w 103"/>
                  <a:gd name="T27" fmla="*/ 121 h 138"/>
                  <a:gd name="T28" fmla="*/ 35 w 103"/>
                  <a:gd name="T29" fmla="*/ 133 h 138"/>
                  <a:gd name="T30" fmla="*/ 57 w 103"/>
                  <a:gd name="T31" fmla="*/ 138 h 138"/>
                  <a:gd name="T32" fmla="*/ 78 w 103"/>
                  <a:gd name="T33" fmla="*/ 133 h 138"/>
                  <a:gd name="T34" fmla="*/ 93 w 103"/>
                  <a:gd name="T35" fmla="*/ 119 h 138"/>
                  <a:gd name="T36" fmla="*/ 101 w 103"/>
                  <a:gd name="T37" fmla="*/ 97 h 138"/>
                  <a:gd name="T38" fmla="*/ 101 w 103"/>
                  <a:gd name="T39" fmla="*/ 66 h 138"/>
                  <a:gd name="T40" fmla="*/ 95 w 103"/>
                  <a:gd name="T41" fmla="*/ 38 h 138"/>
                  <a:gd name="T42" fmla="*/ 82 w 103"/>
                  <a:gd name="T43" fmla="*/ 18 h 138"/>
                  <a:gd name="T44" fmla="*/ 65 w 103"/>
                  <a:gd name="T45" fmla="*/ 5 h 138"/>
                  <a:gd name="T46" fmla="*/ 43 w 103"/>
                  <a:gd name="T47" fmla="*/ 0 h 138"/>
                  <a:gd name="T48" fmla="*/ 24 w 103"/>
                  <a:gd name="T49" fmla="*/ 4 h 138"/>
                  <a:gd name="T50" fmla="*/ 10 w 103"/>
                  <a:gd name="T51" fmla="*/ 14 h 138"/>
                  <a:gd name="T52" fmla="*/ 2 w 103"/>
                  <a:gd name="T53" fmla="*/ 29 h 138"/>
                  <a:gd name="T54" fmla="*/ 1 w 103"/>
                  <a:gd name="T55" fmla="*/ 47 h 138"/>
                  <a:gd name="T56" fmla="*/ 6 w 103"/>
                  <a:gd name="T57" fmla="*/ 64 h 138"/>
                  <a:gd name="T58" fmla="*/ 16 w 103"/>
                  <a:gd name="T59" fmla="*/ 79 h 138"/>
                  <a:gd name="T60" fmla="*/ 33 w 103"/>
                  <a:gd name="T61" fmla="*/ 30 h 138"/>
                  <a:gd name="T62" fmla="*/ 45 w 103"/>
                  <a:gd name="T63" fmla="*/ 24 h 138"/>
                  <a:gd name="T64" fmla="*/ 52 w 103"/>
                  <a:gd name="T65" fmla="*/ 25 h 138"/>
                  <a:gd name="T66" fmla="*/ 59 w 103"/>
                  <a:gd name="T67" fmla="*/ 30 h 138"/>
                  <a:gd name="T68" fmla="*/ 64 w 103"/>
                  <a:gd name="T69" fmla="*/ 38 h 138"/>
                  <a:gd name="T70" fmla="*/ 67 w 103"/>
                  <a:gd name="T71" fmla="*/ 48 h 138"/>
                  <a:gd name="T72" fmla="*/ 65 w 103"/>
                  <a:gd name="T73" fmla="*/ 60 h 138"/>
                  <a:gd name="T74" fmla="*/ 59 w 103"/>
                  <a:gd name="T75" fmla="*/ 67 h 138"/>
                  <a:gd name="T76" fmla="*/ 50 w 103"/>
                  <a:gd name="T77" fmla="*/ 69 h 138"/>
                  <a:gd name="T78" fmla="*/ 37 w 103"/>
                  <a:gd name="T79" fmla="*/ 63 h 138"/>
                  <a:gd name="T80" fmla="*/ 30 w 103"/>
                  <a:gd name="T81" fmla="*/ 47 h 138"/>
                  <a:gd name="T82" fmla="*/ 33 w 103"/>
                  <a:gd name="T83" fmla="*/ 30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03" h="138">
                    <a:moveTo>
                      <a:pt x="16" y="79"/>
                    </a:moveTo>
                    <a:cubicBezTo>
                      <a:pt x="21" y="83"/>
                      <a:pt x="25" y="86"/>
                      <a:pt x="31" y="88"/>
                    </a:cubicBezTo>
                    <a:cubicBezTo>
                      <a:pt x="36" y="91"/>
                      <a:pt x="42" y="92"/>
                      <a:pt x="48" y="92"/>
                    </a:cubicBezTo>
                    <a:cubicBezTo>
                      <a:pt x="54" y="92"/>
                      <a:pt x="60" y="91"/>
                      <a:pt x="65" y="88"/>
                    </a:cubicBezTo>
                    <a:cubicBezTo>
                      <a:pt x="67" y="87"/>
                      <a:pt x="70" y="85"/>
                      <a:pt x="72" y="83"/>
                    </a:cubicBezTo>
                    <a:cubicBezTo>
                      <a:pt x="72" y="94"/>
                      <a:pt x="71" y="102"/>
                      <a:pt x="68" y="107"/>
                    </a:cubicBezTo>
                    <a:cubicBezTo>
                      <a:pt x="67" y="109"/>
                      <a:pt x="65" y="111"/>
                      <a:pt x="63" y="113"/>
                    </a:cubicBezTo>
                    <a:cubicBezTo>
                      <a:pt x="58" y="116"/>
                      <a:pt x="51" y="116"/>
                      <a:pt x="46" y="112"/>
                    </a:cubicBezTo>
                    <a:cubicBezTo>
                      <a:pt x="43" y="111"/>
                      <a:pt x="41" y="108"/>
                      <a:pt x="40" y="105"/>
                    </a:cubicBezTo>
                    <a:cubicBezTo>
                      <a:pt x="38" y="102"/>
                      <a:pt x="36" y="99"/>
                      <a:pt x="33" y="97"/>
                    </a:cubicBezTo>
                    <a:cubicBezTo>
                      <a:pt x="30" y="96"/>
                      <a:pt x="27" y="95"/>
                      <a:pt x="24" y="95"/>
                    </a:cubicBezTo>
                    <a:cubicBezTo>
                      <a:pt x="21" y="95"/>
                      <a:pt x="18" y="96"/>
                      <a:pt x="16" y="99"/>
                    </a:cubicBezTo>
                    <a:cubicBezTo>
                      <a:pt x="14" y="101"/>
                      <a:pt x="13" y="104"/>
                      <a:pt x="13" y="107"/>
                    </a:cubicBezTo>
                    <a:cubicBezTo>
                      <a:pt x="14" y="112"/>
                      <a:pt x="16" y="117"/>
                      <a:pt x="20" y="121"/>
                    </a:cubicBezTo>
                    <a:cubicBezTo>
                      <a:pt x="23" y="126"/>
                      <a:pt x="29" y="130"/>
                      <a:pt x="35" y="133"/>
                    </a:cubicBezTo>
                    <a:cubicBezTo>
                      <a:pt x="41" y="136"/>
                      <a:pt x="49" y="138"/>
                      <a:pt x="57" y="138"/>
                    </a:cubicBezTo>
                    <a:cubicBezTo>
                      <a:pt x="65" y="138"/>
                      <a:pt x="72" y="136"/>
                      <a:pt x="78" y="133"/>
                    </a:cubicBezTo>
                    <a:cubicBezTo>
                      <a:pt x="84" y="130"/>
                      <a:pt x="90" y="126"/>
                      <a:pt x="93" y="119"/>
                    </a:cubicBezTo>
                    <a:cubicBezTo>
                      <a:pt x="97" y="113"/>
                      <a:pt x="100" y="106"/>
                      <a:pt x="101" y="97"/>
                    </a:cubicBezTo>
                    <a:cubicBezTo>
                      <a:pt x="103" y="88"/>
                      <a:pt x="103" y="78"/>
                      <a:pt x="101" y="66"/>
                    </a:cubicBezTo>
                    <a:cubicBezTo>
                      <a:pt x="100" y="56"/>
                      <a:pt x="98" y="47"/>
                      <a:pt x="95" y="38"/>
                    </a:cubicBezTo>
                    <a:cubicBezTo>
                      <a:pt x="91" y="30"/>
                      <a:pt x="87" y="23"/>
                      <a:pt x="82" y="18"/>
                    </a:cubicBezTo>
                    <a:cubicBezTo>
                      <a:pt x="77" y="12"/>
                      <a:pt x="71" y="8"/>
                      <a:pt x="65" y="5"/>
                    </a:cubicBezTo>
                    <a:cubicBezTo>
                      <a:pt x="58" y="2"/>
                      <a:pt x="51" y="0"/>
                      <a:pt x="43" y="0"/>
                    </a:cubicBezTo>
                    <a:cubicBezTo>
                      <a:pt x="36" y="0"/>
                      <a:pt x="29" y="1"/>
                      <a:pt x="24" y="4"/>
                    </a:cubicBezTo>
                    <a:cubicBezTo>
                      <a:pt x="18" y="6"/>
                      <a:pt x="14" y="10"/>
                      <a:pt x="10" y="14"/>
                    </a:cubicBezTo>
                    <a:cubicBezTo>
                      <a:pt x="6" y="18"/>
                      <a:pt x="4" y="23"/>
                      <a:pt x="2" y="29"/>
                    </a:cubicBezTo>
                    <a:cubicBezTo>
                      <a:pt x="1" y="35"/>
                      <a:pt x="0" y="41"/>
                      <a:pt x="1" y="47"/>
                    </a:cubicBezTo>
                    <a:cubicBezTo>
                      <a:pt x="2" y="53"/>
                      <a:pt x="3" y="59"/>
                      <a:pt x="6" y="64"/>
                    </a:cubicBezTo>
                    <a:cubicBezTo>
                      <a:pt x="9" y="70"/>
                      <a:pt x="12" y="75"/>
                      <a:pt x="16" y="79"/>
                    </a:cubicBezTo>
                    <a:close/>
                    <a:moveTo>
                      <a:pt x="33" y="30"/>
                    </a:moveTo>
                    <a:cubicBezTo>
                      <a:pt x="36" y="26"/>
                      <a:pt x="40" y="24"/>
                      <a:pt x="45" y="24"/>
                    </a:cubicBezTo>
                    <a:cubicBezTo>
                      <a:pt x="47" y="24"/>
                      <a:pt x="50" y="24"/>
                      <a:pt x="52" y="25"/>
                    </a:cubicBezTo>
                    <a:cubicBezTo>
                      <a:pt x="55" y="27"/>
                      <a:pt x="57" y="28"/>
                      <a:pt x="59" y="30"/>
                    </a:cubicBezTo>
                    <a:cubicBezTo>
                      <a:pt x="61" y="32"/>
                      <a:pt x="63" y="35"/>
                      <a:pt x="64" y="38"/>
                    </a:cubicBezTo>
                    <a:cubicBezTo>
                      <a:pt x="65" y="41"/>
                      <a:pt x="66" y="45"/>
                      <a:pt x="67" y="48"/>
                    </a:cubicBezTo>
                    <a:cubicBezTo>
                      <a:pt x="67" y="53"/>
                      <a:pt x="67" y="56"/>
                      <a:pt x="65" y="60"/>
                    </a:cubicBezTo>
                    <a:cubicBezTo>
                      <a:pt x="64" y="63"/>
                      <a:pt x="62" y="65"/>
                      <a:pt x="59" y="67"/>
                    </a:cubicBezTo>
                    <a:cubicBezTo>
                      <a:pt x="56" y="68"/>
                      <a:pt x="54" y="69"/>
                      <a:pt x="50" y="69"/>
                    </a:cubicBezTo>
                    <a:cubicBezTo>
                      <a:pt x="45" y="69"/>
                      <a:pt x="41" y="67"/>
                      <a:pt x="37" y="63"/>
                    </a:cubicBezTo>
                    <a:cubicBezTo>
                      <a:pt x="34" y="59"/>
                      <a:pt x="31" y="54"/>
                      <a:pt x="30" y="47"/>
                    </a:cubicBezTo>
                    <a:cubicBezTo>
                      <a:pt x="29" y="40"/>
                      <a:pt x="30" y="34"/>
                      <a:pt x="33" y="3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35" name="Freeform 492">
                <a:extLst>
                  <a:ext uri="{FF2B5EF4-FFF2-40B4-BE49-F238E27FC236}">
                    <a16:creationId xmlns:a16="http://schemas.microsoft.com/office/drawing/2014/main" id="{D168E77E-DF9F-431E-9A29-F0F74D56AC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5619" y="5712379"/>
                <a:ext cx="108639" cy="138907"/>
              </a:xfrm>
              <a:custGeom>
                <a:avLst/>
                <a:gdLst>
                  <a:gd name="T0" fmla="*/ 100 w 106"/>
                  <a:gd name="T1" fmla="*/ 113 h 136"/>
                  <a:gd name="T2" fmla="*/ 87 w 106"/>
                  <a:gd name="T3" fmla="*/ 109 h 136"/>
                  <a:gd name="T4" fmla="*/ 47 w 106"/>
                  <a:gd name="T5" fmla="*/ 109 h 136"/>
                  <a:gd name="T6" fmla="*/ 48 w 106"/>
                  <a:gd name="T7" fmla="*/ 108 h 136"/>
                  <a:gd name="T8" fmla="*/ 63 w 106"/>
                  <a:gd name="T9" fmla="*/ 92 h 136"/>
                  <a:gd name="T10" fmla="*/ 81 w 106"/>
                  <a:gd name="T11" fmla="*/ 76 h 136"/>
                  <a:gd name="T12" fmla="*/ 90 w 106"/>
                  <a:gd name="T13" fmla="*/ 61 h 136"/>
                  <a:gd name="T14" fmla="*/ 94 w 106"/>
                  <a:gd name="T15" fmla="*/ 40 h 136"/>
                  <a:gd name="T16" fmla="*/ 89 w 106"/>
                  <a:gd name="T17" fmla="*/ 26 h 136"/>
                  <a:gd name="T18" fmla="*/ 80 w 106"/>
                  <a:gd name="T19" fmla="*/ 13 h 136"/>
                  <a:gd name="T20" fmla="*/ 67 w 106"/>
                  <a:gd name="T21" fmla="*/ 5 h 136"/>
                  <a:gd name="T22" fmla="*/ 42 w 106"/>
                  <a:gd name="T23" fmla="*/ 0 h 136"/>
                  <a:gd name="T24" fmla="*/ 22 w 106"/>
                  <a:gd name="T25" fmla="*/ 4 h 136"/>
                  <a:gd name="T26" fmla="*/ 9 w 106"/>
                  <a:gd name="T27" fmla="*/ 13 h 136"/>
                  <a:gd name="T28" fmla="*/ 1 w 106"/>
                  <a:gd name="T29" fmla="*/ 26 h 136"/>
                  <a:gd name="T30" fmla="*/ 0 w 106"/>
                  <a:gd name="T31" fmla="*/ 40 h 136"/>
                  <a:gd name="T32" fmla="*/ 5 w 106"/>
                  <a:gd name="T33" fmla="*/ 50 h 136"/>
                  <a:gd name="T34" fmla="*/ 15 w 106"/>
                  <a:gd name="T35" fmla="*/ 54 h 136"/>
                  <a:gd name="T36" fmla="*/ 24 w 106"/>
                  <a:gd name="T37" fmla="*/ 49 h 136"/>
                  <a:gd name="T38" fmla="*/ 28 w 106"/>
                  <a:gd name="T39" fmla="*/ 39 h 136"/>
                  <a:gd name="T40" fmla="*/ 30 w 106"/>
                  <a:gd name="T41" fmla="*/ 33 h 136"/>
                  <a:gd name="T42" fmla="*/ 45 w 106"/>
                  <a:gd name="T43" fmla="*/ 24 h 136"/>
                  <a:gd name="T44" fmla="*/ 54 w 106"/>
                  <a:gd name="T45" fmla="*/ 26 h 136"/>
                  <a:gd name="T46" fmla="*/ 60 w 106"/>
                  <a:gd name="T47" fmla="*/ 32 h 136"/>
                  <a:gd name="T48" fmla="*/ 64 w 106"/>
                  <a:gd name="T49" fmla="*/ 41 h 136"/>
                  <a:gd name="T50" fmla="*/ 63 w 106"/>
                  <a:gd name="T51" fmla="*/ 50 h 136"/>
                  <a:gd name="T52" fmla="*/ 57 w 106"/>
                  <a:gd name="T53" fmla="*/ 60 h 136"/>
                  <a:gd name="T54" fmla="*/ 47 w 106"/>
                  <a:gd name="T55" fmla="*/ 69 h 136"/>
                  <a:gd name="T56" fmla="*/ 34 w 106"/>
                  <a:gd name="T57" fmla="*/ 81 h 136"/>
                  <a:gd name="T58" fmla="*/ 15 w 106"/>
                  <a:gd name="T59" fmla="*/ 102 h 136"/>
                  <a:gd name="T60" fmla="*/ 11 w 106"/>
                  <a:gd name="T61" fmla="*/ 111 h 136"/>
                  <a:gd name="T62" fmla="*/ 9 w 106"/>
                  <a:gd name="T63" fmla="*/ 121 h 136"/>
                  <a:gd name="T64" fmla="*/ 15 w 106"/>
                  <a:gd name="T65" fmla="*/ 131 h 136"/>
                  <a:gd name="T66" fmla="*/ 28 w 106"/>
                  <a:gd name="T67" fmla="*/ 136 h 136"/>
                  <a:gd name="T68" fmla="*/ 93 w 106"/>
                  <a:gd name="T69" fmla="*/ 136 h 136"/>
                  <a:gd name="T70" fmla="*/ 103 w 106"/>
                  <a:gd name="T71" fmla="*/ 132 h 136"/>
                  <a:gd name="T72" fmla="*/ 106 w 106"/>
                  <a:gd name="T73" fmla="*/ 123 h 136"/>
                  <a:gd name="T74" fmla="*/ 100 w 106"/>
                  <a:gd name="T75" fmla="*/ 113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06" h="136">
                    <a:moveTo>
                      <a:pt x="100" y="113"/>
                    </a:moveTo>
                    <a:cubicBezTo>
                      <a:pt x="97" y="110"/>
                      <a:pt x="92" y="109"/>
                      <a:pt x="87" y="109"/>
                    </a:cubicBezTo>
                    <a:cubicBezTo>
                      <a:pt x="47" y="109"/>
                      <a:pt x="47" y="109"/>
                      <a:pt x="47" y="109"/>
                    </a:cubicBezTo>
                    <a:cubicBezTo>
                      <a:pt x="47" y="109"/>
                      <a:pt x="47" y="109"/>
                      <a:pt x="48" y="108"/>
                    </a:cubicBezTo>
                    <a:cubicBezTo>
                      <a:pt x="50" y="105"/>
                      <a:pt x="56" y="99"/>
                      <a:pt x="63" y="92"/>
                    </a:cubicBezTo>
                    <a:cubicBezTo>
                      <a:pt x="72" y="85"/>
                      <a:pt x="77" y="79"/>
                      <a:pt x="81" y="76"/>
                    </a:cubicBezTo>
                    <a:cubicBezTo>
                      <a:pt x="84" y="73"/>
                      <a:pt x="87" y="68"/>
                      <a:pt x="90" y="61"/>
                    </a:cubicBezTo>
                    <a:cubicBezTo>
                      <a:pt x="93" y="55"/>
                      <a:pt x="95" y="48"/>
                      <a:pt x="94" y="40"/>
                    </a:cubicBezTo>
                    <a:cubicBezTo>
                      <a:pt x="93" y="35"/>
                      <a:pt x="92" y="30"/>
                      <a:pt x="89" y="26"/>
                    </a:cubicBezTo>
                    <a:cubicBezTo>
                      <a:pt x="87" y="21"/>
                      <a:pt x="84" y="17"/>
                      <a:pt x="80" y="13"/>
                    </a:cubicBezTo>
                    <a:cubicBezTo>
                      <a:pt x="76" y="10"/>
                      <a:pt x="72" y="7"/>
                      <a:pt x="67" y="5"/>
                    </a:cubicBezTo>
                    <a:cubicBezTo>
                      <a:pt x="60" y="2"/>
                      <a:pt x="52" y="0"/>
                      <a:pt x="42" y="0"/>
                    </a:cubicBezTo>
                    <a:cubicBezTo>
                      <a:pt x="35" y="0"/>
                      <a:pt x="28" y="1"/>
                      <a:pt x="22" y="4"/>
                    </a:cubicBezTo>
                    <a:cubicBezTo>
                      <a:pt x="17" y="6"/>
                      <a:pt x="12" y="9"/>
                      <a:pt x="9" y="13"/>
                    </a:cubicBezTo>
                    <a:cubicBezTo>
                      <a:pt x="5" y="17"/>
                      <a:pt x="3" y="21"/>
                      <a:pt x="1" y="26"/>
                    </a:cubicBezTo>
                    <a:cubicBezTo>
                      <a:pt x="0" y="31"/>
                      <a:pt x="0" y="35"/>
                      <a:pt x="0" y="40"/>
                    </a:cubicBezTo>
                    <a:cubicBezTo>
                      <a:pt x="1" y="44"/>
                      <a:pt x="2" y="47"/>
                      <a:pt x="5" y="50"/>
                    </a:cubicBezTo>
                    <a:cubicBezTo>
                      <a:pt x="8" y="52"/>
                      <a:pt x="11" y="54"/>
                      <a:pt x="15" y="54"/>
                    </a:cubicBezTo>
                    <a:cubicBezTo>
                      <a:pt x="19" y="54"/>
                      <a:pt x="22" y="52"/>
                      <a:pt x="24" y="49"/>
                    </a:cubicBezTo>
                    <a:cubicBezTo>
                      <a:pt x="26" y="47"/>
                      <a:pt x="27" y="44"/>
                      <a:pt x="28" y="39"/>
                    </a:cubicBezTo>
                    <a:cubicBezTo>
                      <a:pt x="30" y="34"/>
                      <a:pt x="30" y="33"/>
                      <a:pt x="30" y="33"/>
                    </a:cubicBezTo>
                    <a:cubicBezTo>
                      <a:pt x="33" y="27"/>
                      <a:pt x="38" y="24"/>
                      <a:pt x="45" y="24"/>
                    </a:cubicBezTo>
                    <a:cubicBezTo>
                      <a:pt x="48" y="24"/>
                      <a:pt x="51" y="25"/>
                      <a:pt x="54" y="26"/>
                    </a:cubicBezTo>
                    <a:cubicBezTo>
                      <a:pt x="56" y="28"/>
                      <a:pt x="59" y="30"/>
                      <a:pt x="60" y="32"/>
                    </a:cubicBezTo>
                    <a:cubicBezTo>
                      <a:pt x="62" y="35"/>
                      <a:pt x="63" y="37"/>
                      <a:pt x="64" y="41"/>
                    </a:cubicBezTo>
                    <a:cubicBezTo>
                      <a:pt x="64" y="44"/>
                      <a:pt x="64" y="47"/>
                      <a:pt x="63" y="50"/>
                    </a:cubicBezTo>
                    <a:cubicBezTo>
                      <a:pt x="61" y="53"/>
                      <a:pt x="60" y="56"/>
                      <a:pt x="57" y="60"/>
                    </a:cubicBezTo>
                    <a:cubicBezTo>
                      <a:pt x="54" y="63"/>
                      <a:pt x="51" y="66"/>
                      <a:pt x="47" y="69"/>
                    </a:cubicBezTo>
                    <a:cubicBezTo>
                      <a:pt x="44" y="71"/>
                      <a:pt x="40" y="75"/>
                      <a:pt x="34" y="81"/>
                    </a:cubicBezTo>
                    <a:cubicBezTo>
                      <a:pt x="29" y="87"/>
                      <a:pt x="22" y="94"/>
                      <a:pt x="15" y="102"/>
                    </a:cubicBezTo>
                    <a:cubicBezTo>
                      <a:pt x="14" y="104"/>
                      <a:pt x="12" y="107"/>
                      <a:pt x="11" y="111"/>
                    </a:cubicBezTo>
                    <a:cubicBezTo>
                      <a:pt x="9" y="115"/>
                      <a:pt x="9" y="118"/>
                      <a:pt x="9" y="121"/>
                    </a:cubicBezTo>
                    <a:cubicBezTo>
                      <a:pt x="10" y="125"/>
                      <a:pt x="12" y="128"/>
                      <a:pt x="15" y="131"/>
                    </a:cubicBezTo>
                    <a:cubicBezTo>
                      <a:pt x="18" y="134"/>
                      <a:pt x="23" y="136"/>
                      <a:pt x="28" y="136"/>
                    </a:cubicBezTo>
                    <a:cubicBezTo>
                      <a:pt x="93" y="136"/>
                      <a:pt x="93" y="136"/>
                      <a:pt x="93" y="136"/>
                    </a:cubicBezTo>
                    <a:cubicBezTo>
                      <a:pt x="97" y="136"/>
                      <a:pt x="101" y="135"/>
                      <a:pt x="103" y="132"/>
                    </a:cubicBezTo>
                    <a:cubicBezTo>
                      <a:pt x="105" y="129"/>
                      <a:pt x="106" y="126"/>
                      <a:pt x="106" y="123"/>
                    </a:cubicBezTo>
                    <a:cubicBezTo>
                      <a:pt x="105" y="119"/>
                      <a:pt x="103" y="115"/>
                      <a:pt x="100" y="11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36" name="Freeform 493">
                <a:extLst>
                  <a:ext uri="{FF2B5EF4-FFF2-40B4-BE49-F238E27FC236}">
                    <a16:creationId xmlns:a16="http://schemas.microsoft.com/office/drawing/2014/main" id="{C606A79A-1E19-4338-B4C2-90D1B44AA42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084799" y="5712379"/>
                <a:ext cx="105397" cy="141069"/>
              </a:xfrm>
              <a:custGeom>
                <a:avLst/>
                <a:gdLst>
                  <a:gd name="T0" fmla="*/ 97 w 103"/>
                  <a:gd name="T1" fmla="*/ 74 h 138"/>
                  <a:gd name="T2" fmla="*/ 86 w 103"/>
                  <a:gd name="T3" fmla="*/ 59 h 138"/>
                  <a:gd name="T4" fmla="*/ 72 w 103"/>
                  <a:gd name="T5" fmla="*/ 50 h 138"/>
                  <a:gd name="T6" fmla="*/ 55 w 103"/>
                  <a:gd name="T7" fmla="*/ 46 h 138"/>
                  <a:gd name="T8" fmla="*/ 38 w 103"/>
                  <a:gd name="T9" fmla="*/ 50 h 138"/>
                  <a:gd name="T10" fmla="*/ 31 w 103"/>
                  <a:gd name="T11" fmla="*/ 55 h 138"/>
                  <a:gd name="T12" fmla="*/ 34 w 103"/>
                  <a:gd name="T13" fmla="*/ 32 h 138"/>
                  <a:gd name="T14" fmla="*/ 40 w 103"/>
                  <a:gd name="T15" fmla="*/ 25 h 138"/>
                  <a:gd name="T16" fmla="*/ 48 w 103"/>
                  <a:gd name="T17" fmla="*/ 23 h 138"/>
                  <a:gd name="T18" fmla="*/ 57 w 103"/>
                  <a:gd name="T19" fmla="*/ 26 h 138"/>
                  <a:gd name="T20" fmla="*/ 63 w 103"/>
                  <a:gd name="T21" fmla="*/ 33 h 138"/>
                  <a:gd name="T22" fmla="*/ 70 w 103"/>
                  <a:gd name="T23" fmla="*/ 41 h 138"/>
                  <a:gd name="T24" fmla="*/ 79 w 103"/>
                  <a:gd name="T25" fmla="*/ 44 h 138"/>
                  <a:gd name="T26" fmla="*/ 87 w 103"/>
                  <a:gd name="T27" fmla="*/ 40 h 138"/>
                  <a:gd name="T28" fmla="*/ 90 w 103"/>
                  <a:gd name="T29" fmla="*/ 31 h 138"/>
                  <a:gd name="T30" fmla="*/ 83 w 103"/>
                  <a:gd name="T31" fmla="*/ 17 h 138"/>
                  <a:gd name="T32" fmla="*/ 68 w 103"/>
                  <a:gd name="T33" fmla="*/ 5 h 138"/>
                  <a:gd name="T34" fmla="*/ 46 w 103"/>
                  <a:gd name="T35" fmla="*/ 0 h 138"/>
                  <a:gd name="T36" fmla="*/ 24 w 103"/>
                  <a:gd name="T37" fmla="*/ 5 h 138"/>
                  <a:gd name="T38" fmla="*/ 9 w 103"/>
                  <a:gd name="T39" fmla="*/ 19 h 138"/>
                  <a:gd name="T40" fmla="*/ 2 w 103"/>
                  <a:gd name="T41" fmla="*/ 42 h 138"/>
                  <a:gd name="T42" fmla="*/ 2 w 103"/>
                  <a:gd name="T43" fmla="*/ 72 h 138"/>
                  <a:gd name="T44" fmla="*/ 12 w 103"/>
                  <a:gd name="T45" fmla="*/ 108 h 138"/>
                  <a:gd name="T46" fmla="*/ 32 w 103"/>
                  <a:gd name="T47" fmla="*/ 130 h 138"/>
                  <a:gd name="T48" fmla="*/ 60 w 103"/>
                  <a:gd name="T49" fmla="*/ 138 h 138"/>
                  <a:gd name="T50" fmla="*/ 84 w 103"/>
                  <a:gd name="T51" fmla="*/ 132 h 138"/>
                  <a:gd name="T52" fmla="*/ 99 w 103"/>
                  <a:gd name="T53" fmla="*/ 115 h 138"/>
                  <a:gd name="T54" fmla="*/ 102 w 103"/>
                  <a:gd name="T55" fmla="*/ 91 h 138"/>
                  <a:gd name="T56" fmla="*/ 97 w 103"/>
                  <a:gd name="T57" fmla="*/ 74 h 138"/>
                  <a:gd name="T58" fmla="*/ 58 w 103"/>
                  <a:gd name="T59" fmla="*/ 115 h 138"/>
                  <a:gd name="T60" fmla="*/ 44 w 103"/>
                  <a:gd name="T61" fmla="*/ 108 h 138"/>
                  <a:gd name="T62" fmla="*/ 36 w 103"/>
                  <a:gd name="T63" fmla="*/ 90 h 138"/>
                  <a:gd name="T64" fmla="*/ 38 w 103"/>
                  <a:gd name="T65" fmla="*/ 79 h 138"/>
                  <a:gd name="T66" fmla="*/ 44 w 103"/>
                  <a:gd name="T67" fmla="*/ 71 h 138"/>
                  <a:gd name="T68" fmla="*/ 52 w 103"/>
                  <a:gd name="T69" fmla="*/ 69 h 138"/>
                  <a:gd name="T70" fmla="*/ 61 w 103"/>
                  <a:gd name="T71" fmla="*/ 72 h 138"/>
                  <a:gd name="T72" fmla="*/ 69 w 103"/>
                  <a:gd name="T73" fmla="*/ 79 h 138"/>
                  <a:gd name="T74" fmla="*/ 73 w 103"/>
                  <a:gd name="T75" fmla="*/ 92 h 138"/>
                  <a:gd name="T76" fmla="*/ 70 w 103"/>
                  <a:gd name="T77" fmla="*/ 109 h 138"/>
                  <a:gd name="T78" fmla="*/ 58 w 103"/>
                  <a:gd name="T79" fmla="*/ 115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03" h="138">
                    <a:moveTo>
                      <a:pt x="97" y="74"/>
                    </a:moveTo>
                    <a:cubicBezTo>
                      <a:pt x="94" y="68"/>
                      <a:pt x="91" y="63"/>
                      <a:pt x="86" y="59"/>
                    </a:cubicBezTo>
                    <a:cubicBezTo>
                      <a:pt x="82" y="55"/>
                      <a:pt x="77" y="52"/>
                      <a:pt x="72" y="50"/>
                    </a:cubicBezTo>
                    <a:cubicBezTo>
                      <a:pt x="67" y="47"/>
                      <a:pt x="61" y="46"/>
                      <a:pt x="55" y="46"/>
                    </a:cubicBezTo>
                    <a:cubicBezTo>
                      <a:pt x="49" y="46"/>
                      <a:pt x="43" y="48"/>
                      <a:pt x="38" y="50"/>
                    </a:cubicBezTo>
                    <a:cubicBezTo>
                      <a:pt x="36" y="51"/>
                      <a:pt x="33" y="53"/>
                      <a:pt x="31" y="55"/>
                    </a:cubicBezTo>
                    <a:cubicBezTo>
                      <a:pt x="31" y="44"/>
                      <a:pt x="32" y="36"/>
                      <a:pt x="34" y="32"/>
                    </a:cubicBezTo>
                    <a:cubicBezTo>
                      <a:pt x="36" y="29"/>
                      <a:pt x="38" y="27"/>
                      <a:pt x="40" y="25"/>
                    </a:cubicBezTo>
                    <a:cubicBezTo>
                      <a:pt x="43" y="24"/>
                      <a:pt x="45" y="23"/>
                      <a:pt x="48" y="23"/>
                    </a:cubicBezTo>
                    <a:cubicBezTo>
                      <a:pt x="51" y="23"/>
                      <a:pt x="54" y="24"/>
                      <a:pt x="57" y="26"/>
                    </a:cubicBezTo>
                    <a:cubicBezTo>
                      <a:pt x="59" y="28"/>
                      <a:pt x="61" y="30"/>
                      <a:pt x="63" y="33"/>
                    </a:cubicBezTo>
                    <a:cubicBezTo>
                      <a:pt x="64" y="36"/>
                      <a:pt x="67" y="39"/>
                      <a:pt x="70" y="41"/>
                    </a:cubicBezTo>
                    <a:cubicBezTo>
                      <a:pt x="72" y="43"/>
                      <a:pt x="75" y="44"/>
                      <a:pt x="79" y="44"/>
                    </a:cubicBezTo>
                    <a:cubicBezTo>
                      <a:pt x="82" y="44"/>
                      <a:pt x="85" y="42"/>
                      <a:pt x="87" y="40"/>
                    </a:cubicBezTo>
                    <a:cubicBezTo>
                      <a:pt x="89" y="37"/>
                      <a:pt x="90" y="34"/>
                      <a:pt x="90" y="31"/>
                    </a:cubicBezTo>
                    <a:cubicBezTo>
                      <a:pt x="89" y="27"/>
                      <a:pt x="87" y="22"/>
                      <a:pt x="83" y="17"/>
                    </a:cubicBezTo>
                    <a:cubicBezTo>
                      <a:pt x="79" y="12"/>
                      <a:pt x="74" y="8"/>
                      <a:pt x="68" y="5"/>
                    </a:cubicBezTo>
                    <a:cubicBezTo>
                      <a:pt x="61" y="2"/>
                      <a:pt x="54" y="0"/>
                      <a:pt x="46" y="0"/>
                    </a:cubicBezTo>
                    <a:cubicBezTo>
                      <a:pt x="38" y="0"/>
                      <a:pt x="31" y="2"/>
                      <a:pt x="24" y="5"/>
                    </a:cubicBezTo>
                    <a:cubicBezTo>
                      <a:pt x="18" y="8"/>
                      <a:pt x="13" y="13"/>
                      <a:pt x="9" y="19"/>
                    </a:cubicBezTo>
                    <a:cubicBezTo>
                      <a:pt x="6" y="25"/>
                      <a:pt x="3" y="33"/>
                      <a:pt x="2" y="42"/>
                    </a:cubicBezTo>
                    <a:cubicBezTo>
                      <a:pt x="0" y="51"/>
                      <a:pt x="0" y="61"/>
                      <a:pt x="2" y="72"/>
                    </a:cubicBezTo>
                    <a:cubicBezTo>
                      <a:pt x="3" y="86"/>
                      <a:pt x="7" y="98"/>
                      <a:pt x="12" y="108"/>
                    </a:cubicBezTo>
                    <a:cubicBezTo>
                      <a:pt x="17" y="118"/>
                      <a:pt x="24" y="125"/>
                      <a:pt x="32" y="130"/>
                    </a:cubicBezTo>
                    <a:cubicBezTo>
                      <a:pt x="40" y="136"/>
                      <a:pt x="50" y="138"/>
                      <a:pt x="60" y="138"/>
                    </a:cubicBezTo>
                    <a:cubicBezTo>
                      <a:pt x="69" y="138"/>
                      <a:pt x="77" y="136"/>
                      <a:pt x="84" y="132"/>
                    </a:cubicBezTo>
                    <a:cubicBezTo>
                      <a:pt x="91" y="128"/>
                      <a:pt x="96" y="122"/>
                      <a:pt x="99" y="115"/>
                    </a:cubicBezTo>
                    <a:cubicBezTo>
                      <a:pt x="102" y="108"/>
                      <a:pt x="103" y="100"/>
                      <a:pt x="102" y="91"/>
                    </a:cubicBezTo>
                    <a:cubicBezTo>
                      <a:pt x="101" y="85"/>
                      <a:pt x="100" y="79"/>
                      <a:pt x="97" y="74"/>
                    </a:cubicBezTo>
                    <a:close/>
                    <a:moveTo>
                      <a:pt x="58" y="115"/>
                    </a:moveTo>
                    <a:cubicBezTo>
                      <a:pt x="53" y="115"/>
                      <a:pt x="48" y="113"/>
                      <a:pt x="44" y="108"/>
                    </a:cubicBezTo>
                    <a:cubicBezTo>
                      <a:pt x="40" y="103"/>
                      <a:pt x="37" y="97"/>
                      <a:pt x="36" y="90"/>
                    </a:cubicBezTo>
                    <a:cubicBezTo>
                      <a:pt x="36" y="86"/>
                      <a:pt x="36" y="82"/>
                      <a:pt x="38" y="79"/>
                    </a:cubicBezTo>
                    <a:cubicBezTo>
                      <a:pt x="39" y="76"/>
                      <a:pt x="41" y="73"/>
                      <a:pt x="44" y="71"/>
                    </a:cubicBezTo>
                    <a:cubicBezTo>
                      <a:pt x="46" y="70"/>
                      <a:pt x="49" y="69"/>
                      <a:pt x="52" y="69"/>
                    </a:cubicBezTo>
                    <a:cubicBezTo>
                      <a:pt x="56" y="69"/>
                      <a:pt x="59" y="70"/>
                      <a:pt x="61" y="72"/>
                    </a:cubicBezTo>
                    <a:cubicBezTo>
                      <a:pt x="64" y="73"/>
                      <a:pt x="67" y="76"/>
                      <a:pt x="69" y="79"/>
                    </a:cubicBezTo>
                    <a:cubicBezTo>
                      <a:pt x="71" y="82"/>
                      <a:pt x="72" y="87"/>
                      <a:pt x="73" y="92"/>
                    </a:cubicBezTo>
                    <a:cubicBezTo>
                      <a:pt x="73" y="99"/>
                      <a:pt x="72" y="104"/>
                      <a:pt x="70" y="109"/>
                    </a:cubicBezTo>
                    <a:cubicBezTo>
                      <a:pt x="67" y="113"/>
                      <a:pt x="63" y="115"/>
                      <a:pt x="58" y="11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37" name="Freeform 494">
                <a:extLst>
                  <a:ext uri="{FF2B5EF4-FFF2-40B4-BE49-F238E27FC236}">
                    <a16:creationId xmlns:a16="http://schemas.microsoft.com/office/drawing/2014/main" id="{2DB85DEB-BFA8-4DDF-9E58-A064DF167C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4175" y="4085488"/>
                <a:ext cx="82156" cy="141069"/>
              </a:xfrm>
              <a:custGeom>
                <a:avLst/>
                <a:gdLst>
                  <a:gd name="T0" fmla="*/ 15 w 80"/>
                  <a:gd name="T1" fmla="*/ 61 h 138"/>
                  <a:gd name="T2" fmla="*/ 40 w 80"/>
                  <a:gd name="T3" fmla="*/ 47 h 138"/>
                  <a:gd name="T4" fmla="*/ 49 w 80"/>
                  <a:gd name="T5" fmla="*/ 121 h 138"/>
                  <a:gd name="T6" fmla="*/ 54 w 80"/>
                  <a:gd name="T7" fmla="*/ 133 h 138"/>
                  <a:gd name="T8" fmla="*/ 66 w 80"/>
                  <a:gd name="T9" fmla="*/ 138 h 138"/>
                  <a:gd name="T10" fmla="*/ 78 w 80"/>
                  <a:gd name="T11" fmla="*/ 117 h 138"/>
                  <a:gd name="T12" fmla="*/ 67 w 80"/>
                  <a:gd name="T13" fmla="*/ 16 h 138"/>
                  <a:gd name="T14" fmla="*/ 62 w 80"/>
                  <a:gd name="T15" fmla="*/ 5 h 138"/>
                  <a:gd name="T16" fmla="*/ 51 w 80"/>
                  <a:gd name="T17" fmla="*/ 0 h 138"/>
                  <a:gd name="T18" fmla="*/ 44 w 80"/>
                  <a:gd name="T19" fmla="*/ 2 h 138"/>
                  <a:gd name="T20" fmla="*/ 38 w 80"/>
                  <a:gd name="T21" fmla="*/ 11 h 138"/>
                  <a:gd name="T22" fmla="*/ 29 w 80"/>
                  <a:gd name="T23" fmla="*/ 23 h 138"/>
                  <a:gd name="T24" fmla="*/ 14 w 80"/>
                  <a:gd name="T25" fmla="*/ 33 h 138"/>
                  <a:gd name="T26" fmla="*/ 4 w 80"/>
                  <a:gd name="T27" fmla="*/ 39 h 138"/>
                  <a:gd name="T28" fmla="*/ 1 w 80"/>
                  <a:gd name="T29" fmla="*/ 48 h 138"/>
                  <a:gd name="T30" fmla="*/ 6 w 80"/>
                  <a:gd name="T31" fmla="*/ 57 h 138"/>
                  <a:gd name="T32" fmla="*/ 15 w 80"/>
                  <a:gd name="T33" fmla="*/ 61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0" h="138">
                    <a:moveTo>
                      <a:pt x="15" y="61"/>
                    </a:moveTo>
                    <a:cubicBezTo>
                      <a:pt x="18" y="61"/>
                      <a:pt x="25" y="59"/>
                      <a:pt x="40" y="47"/>
                    </a:cubicBezTo>
                    <a:cubicBezTo>
                      <a:pt x="49" y="121"/>
                      <a:pt x="49" y="121"/>
                      <a:pt x="49" y="121"/>
                    </a:cubicBezTo>
                    <a:cubicBezTo>
                      <a:pt x="50" y="126"/>
                      <a:pt x="51" y="130"/>
                      <a:pt x="54" y="133"/>
                    </a:cubicBezTo>
                    <a:cubicBezTo>
                      <a:pt x="58" y="136"/>
                      <a:pt x="61" y="138"/>
                      <a:pt x="66" y="138"/>
                    </a:cubicBezTo>
                    <a:cubicBezTo>
                      <a:pt x="73" y="138"/>
                      <a:pt x="80" y="134"/>
                      <a:pt x="78" y="117"/>
                    </a:cubicBezTo>
                    <a:cubicBezTo>
                      <a:pt x="67" y="16"/>
                      <a:pt x="67" y="16"/>
                      <a:pt x="67" y="16"/>
                    </a:cubicBezTo>
                    <a:cubicBezTo>
                      <a:pt x="66" y="12"/>
                      <a:pt x="64" y="8"/>
                      <a:pt x="62" y="5"/>
                    </a:cubicBezTo>
                    <a:cubicBezTo>
                      <a:pt x="59" y="2"/>
                      <a:pt x="55" y="0"/>
                      <a:pt x="51" y="0"/>
                    </a:cubicBezTo>
                    <a:cubicBezTo>
                      <a:pt x="48" y="0"/>
                      <a:pt x="45" y="1"/>
                      <a:pt x="44" y="2"/>
                    </a:cubicBezTo>
                    <a:cubicBezTo>
                      <a:pt x="43" y="3"/>
                      <a:pt x="42" y="5"/>
                      <a:pt x="38" y="11"/>
                    </a:cubicBezTo>
                    <a:cubicBezTo>
                      <a:pt x="36" y="16"/>
                      <a:pt x="32" y="20"/>
                      <a:pt x="29" y="23"/>
                    </a:cubicBezTo>
                    <a:cubicBezTo>
                      <a:pt x="25" y="27"/>
                      <a:pt x="20" y="30"/>
                      <a:pt x="14" y="33"/>
                    </a:cubicBezTo>
                    <a:cubicBezTo>
                      <a:pt x="9" y="35"/>
                      <a:pt x="6" y="37"/>
                      <a:pt x="4" y="39"/>
                    </a:cubicBezTo>
                    <a:cubicBezTo>
                      <a:pt x="2" y="40"/>
                      <a:pt x="0" y="43"/>
                      <a:pt x="1" y="48"/>
                    </a:cubicBezTo>
                    <a:cubicBezTo>
                      <a:pt x="1" y="51"/>
                      <a:pt x="3" y="54"/>
                      <a:pt x="6" y="57"/>
                    </a:cubicBezTo>
                    <a:cubicBezTo>
                      <a:pt x="8" y="59"/>
                      <a:pt x="11" y="61"/>
                      <a:pt x="15" y="61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38" name="Freeform 495">
                <a:extLst>
                  <a:ext uri="{FF2B5EF4-FFF2-40B4-BE49-F238E27FC236}">
                    <a16:creationId xmlns:a16="http://schemas.microsoft.com/office/drawing/2014/main" id="{AB9F9E72-4EAD-4DEF-B7EB-FE12C2182A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80899" y="4085488"/>
                <a:ext cx="109180" cy="138907"/>
              </a:xfrm>
              <a:custGeom>
                <a:avLst/>
                <a:gdLst>
                  <a:gd name="T0" fmla="*/ 58 w 107"/>
                  <a:gd name="T1" fmla="*/ 59 h 136"/>
                  <a:gd name="T2" fmla="*/ 47 w 107"/>
                  <a:gd name="T3" fmla="*/ 69 h 136"/>
                  <a:gd name="T4" fmla="*/ 35 w 107"/>
                  <a:gd name="T5" fmla="*/ 81 h 136"/>
                  <a:gd name="T6" fmla="*/ 16 w 107"/>
                  <a:gd name="T7" fmla="*/ 102 h 136"/>
                  <a:gd name="T8" fmla="*/ 12 w 107"/>
                  <a:gd name="T9" fmla="*/ 111 h 136"/>
                  <a:gd name="T10" fmla="*/ 10 w 107"/>
                  <a:gd name="T11" fmla="*/ 120 h 136"/>
                  <a:gd name="T12" fmla="*/ 16 w 107"/>
                  <a:gd name="T13" fmla="*/ 131 h 136"/>
                  <a:gd name="T14" fmla="*/ 29 w 107"/>
                  <a:gd name="T15" fmla="*/ 136 h 136"/>
                  <a:gd name="T16" fmla="*/ 94 w 107"/>
                  <a:gd name="T17" fmla="*/ 136 h 136"/>
                  <a:gd name="T18" fmla="*/ 104 w 107"/>
                  <a:gd name="T19" fmla="*/ 132 h 136"/>
                  <a:gd name="T20" fmla="*/ 106 w 107"/>
                  <a:gd name="T21" fmla="*/ 122 h 136"/>
                  <a:gd name="T22" fmla="*/ 101 w 107"/>
                  <a:gd name="T23" fmla="*/ 112 h 136"/>
                  <a:gd name="T24" fmla="*/ 88 w 107"/>
                  <a:gd name="T25" fmla="*/ 109 h 136"/>
                  <a:gd name="T26" fmla="*/ 48 w 107"/>
                  <a:gd name="T27" fmla="*/ 109 h 136"/>
                  <a:gd name="T28" fmla="*/ 48 w 107"/>
                  <a:gd name="T29" fmla="*/ 108 h 136"/>
                  <a:gd name="T30" fmla="*/ 64 w 107"/>
                  <a:gd name="T31" fmla="*/ 92 h 136"/>
                  <a:gd name="T32" fmla="*/ 81 w 107"/>
                  <a:gd name="T33" fmla="*/ 76 h 136"/>
                  <a:gd name="T34" fmla="*/ 91 w 107"/>
                  <a:gd name="T35" fmla="*/ 61 h 136"/>
                  <a:gd name="T36" fmla="*/ 95 w 107"/>
                  <a:gd name="T37" fmla="*/ 40 h 136"/>
                  <a:gd name="T38" fmla="*/ 90 w 107"/>
                  <a:gd name="T39" fmla="*/ 25 h 136"/>
                  <a:gd name="T40" fmla="*/ 81 w 107"/>
                  <a:gd name="T41" fmla="*/ 13 h 136"/>
                  <a:gd name="T42" fmla="*/ 68 w 107"/>
                  <a:gd name="T43" fmla="*/ 4 h 136"/>
                  <a:gd name="T44" fmla="*/ 43 w 107"/>
                  <a:gd name="T45" fmla="*/ 0 h 136"/>
                  <a:gd name="T46" fmla="*/ 23 w 107"/>
                  <a:gd name="T47" fmla="*/ 3 h 136"/>
                  <a:gd name="T48" fmla="*/ 9 w 107"/>
                  <a:gd name="T49" fmla="*/ 13 h 136"/>
                  <a:gd name="T50" fmla="*/ 2 w 107"/>
                  <a:gd name="T51" fmla="*/ 26 h 136"/>
                  <a:gd name="T52" fmla="*/ 1 w 107"/>
                  <a:gd name="T53" fmla="*/ 39 h 136"/>
                  <a:gd name="T54" fmla="*/ 6 w 107"/>
                  <a:gd name="T55" fmla="*/ 50 h 136"/>
                  <a:gd name="T56" fmla="*/ 16 w 107"/>
                  <a:gd name="T57" fmla="*/ 53 h 136"/>
                  <a:gd name="T58" fmla="*/ 25 w 107"/>
                  <a:gd name="T59" fmla="*/ 49 h 136"/>
                  <a:gd name="T60" fmla="*/ 29 w 107"/>
                  <a:gd name="T61" fmla="*/ 39 h 136"/>
                  <a:gd name="T62" fmla="*/ 31 w 107"/>
                  <a:gd name="T63" fmla="*/ 33 h 136"/>
                  <a:gd name="T64" fmla="*/ 46 w 107"/>
                  <a:gd name="T65" fmla="*/ 24 h 136"/>
                  <a:gd name="T66" fmla="*/ 54 w 107"/>
                  <a:gd name="T67" fmla="*/ 26 h 136"/>
                  <a:gd name="T68" fmla="*/ 61 w 107"/>
                  <a:gd name="T69" fmla="*/ 32 h 136"/>
                  <a:gd name="T70" fmla="*/ 65 w 107"/>
                  <a:gd name="T71" fmla="*/ 40 h 136"/>
                  <a:gd name="T72" fmla="*/ 63 w 107"/>
                  <a:gd name="T73" fmla="*/ 50 h 136"/>
                  <a:gd name="T74" fmla="*/ 58 w 107"/>
                  <a:gd name="T75" fmla="*/ 59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07" h="136">
                    <a:moveTo>
                      <a:pt x="58" y="59"/>
                    </a:moveTo>
                    <a:cubicBezTo>
                      <a:pt x="55" y="63"/>
                      <a:pt x="52" y="66"/>
                      <a:pt x="47" y="69"/>
                    </a:cubicBezTo>
                    <a:cubicBezTo>
                      <a:pt x="45" y="71"/>
                      <a:pt x="41" y="75"/>
                      <a:pt x="35" y="81"/>
                    </a:cubicBezTo>
                    <a:cubicBezTo>
                      <a:pt x="29" y="87"/>
                      <a:pt x="23" y="94"/>
                      <a:pt x="16" y="102"/>
                    </a:cubicBezTo>
                    <a:cubicBezTo>
                      <a:pt x="14" y="104"/>
                      <a:pt x="13" y="107"/>
                      <a:pt x="12" y="111"/>
                    </a:cubicBezTo>
                    <a:cubicBezTo>
                      <a:pt x="10" y="115"/>
                      <a:pt x="10" y="118"/>
                      <a:pt x="10" y="120"/>
                    </a:cubicBezTo>
                    <a:cubicBezTo>
                      <a:pt x="11" y="124"/>
                      <a:pt x="13" y="128"/>
                      <a:pt x="16" y="131"/>
                    </a:cubicBezTo>
                    <a:cubicBezTo>
                      <a:pt x="19" y="134"/>
                      <a:pt x="24" y="136"/>
                      <a:pt x="29" y="136"/>
                    </a:cubicBezTo>
                    <a:cubicBezTo>
                      <a:pt x="94" y="136"/>
                      <a:pt x="94" y="136"/>
                      <a:pt x="94" y="136"/>
                    </a:cubicBezTo>
                    <a:cubicBezTo>
                      <a:pt x="98" y="136"/>
                      <a:pt x="102" y="134"/>
                      <a:pt x="104" y="132"/>
                    </a:cubicBezTo>
                    <a:cubicBezTo>
                      <a:pt x="106" y="129"/>
                      <a:pt x="107" y="126"/>
                      <a:pt x="106" y="122"/>
                    </a:cubicBezTo>
                    <a:cubicBezTo>
                      <a:pt x="106" y="118"/>
                      <a:pt x="104" y="115"/>
                      <a:pt x="101" y="112"/>
                    </a:cubicBezTo>
                    <a:cubicBezTo>
                      <a:pt x="97" y="110"/>
                      <a:pt x="93" y="109"/>
                      <a:pt x="88" y="109"/>
                    </a:cubicBezTo>
                    <a:cubicBezTo>
                      <a:pt x="48" y="109"/>
                      <a:pt x="48" y="109"/>
                      <a:pt x="48" y="109"/>
                    </a:cubicBezTo>
                    <a:cubicBezTo>
                      <a:pt x="48" y="109"/>
                      <a:pt x="48" y="108"/>
                      <a:pt x="48" y="108"/>
                    </a:cubicBezTo>
                    <a:cubicBezTo>
                      <a:pt x="51" y="104"/>
                      <a:pt x="56" y="99"/>
                      <a:pt x="64" y="92"/>
                    </a:cubicBezTo>
                    <a:cubicBezTo>
                      <a:pt x="72" y="84"/>
                      <a:pt x="78" y="79"/>
                      <a:pt x="81" y="76"/>
                    </a:cubicBezTo>
                    <a:cubicBezTo>
                      <a:pt x="85" y="72"/>
                      <a:pt x="88" y="67"/>
                      <a:pt x="91" y="61"/>
                    </a:cubicBezTo>
                    <a:cubicBezTo>
                      <a:pt x="94" y="55"/>
                      <a:pt x="95" y="47"/>
                      <a:pt x="95" y="40"/>
                    </a:cubicBezTo>
                    <a:cubicBezTo>
                      <a:pt x="94" y="35"/>
                      <a:pt x="92" y="30"/>
                      <a:pt x="90" y="25"/>
                    </a:cubicBezTo>
                    <a:cubicBezTo>
                      <a:pt x="88" y="20"/>
                      <a:pt x="84" y="16"/>
                      <a:pt x="81" y="13"/>
                    </a:cubicBezTo>
                    <a:cubicBezTo>
                      <a:pt x="77" y="9"/>
                      <a:pt x="73" y="6"/>
                      <a:pt x="68" y="4"/>
                    </a:cubicBezTo>
                    <a:cubicBezTo>
                      <a:pt x="61" y="1"/>
                      <a:pt x="53" y="0"/>
                      <a:pt x="43" y="0"/>
                    </a:cubicBezTo>
                    <a:cubicBezTo>
                      <a:pt x="35" y="0"/>
                      <a:pt x="29" y="1"/>
                      <a:pt x="23" y="3"/>
                    </a:cubicBezTo>
                    <a:cubicBezTo>
                      <a:pt x="17" y="6"/>
                      <a:pt x="13" y="9"/>
                      <a:pt x="9" y="13"/>
                    </a:cubicBezTo>
                    <a:cubicBezTo>
                      <a:pt x="6" y="17"/>
                      <a:pt x="4" y="21"/>
                      <a:pt x="2" y="26"/>
                    </a:cubicBezTo>
                    <a:cubicBezTo>
                      <a:pt x="1" y="30"/>
                      <a:pt x="0" y="35"/>
                      <a:pt x="1" y="39"/>
                    </a:cubicBezTo>
                    <a:cubicBezTo>
                      <a:pt x="1" y="44"/>
                      <a:pt x="3" y="47"/>
                      <a:pt x="6" y="50"/>
                    </a:cubicBezTo>
                    <a:cubicBezTo>
                      <a:pt x="9" y="52"/>
                      <a:pt x="12" y="53"/>
                      <a:pt x="16" y="53"/>
                    </a:cubicBezTo>
                    <a:cubicBezTo>
                      <a:pt x="20" y="53"/>
                      <a:pt x="23" y="52"/>
                      <a:pt x="25" y="49"/>
                    </a:cubicBezTo>
                    <a:cubicBezTo>
                      <a:pt x="27" y="47"/>
                      <a:pt x="28" y="43"/>
                      <a:pt x="29" y="39"/>
                    </a:cubicBezTo>
                    <a:cubicBezTo>
                      <a:pt x="30" y="34"/>
                      <a:pt x="31" y="33"/>
                      <a:pt x="31" y="33"/>
                    </a:cubicBezTo>
                    <a:cubicBezTo>
                      <a:pt x="34" y="27"/>
                      <a:pt x="39" y="24"/>
                      <a:pt x="46" y="24"/>
                    </a:cubicBezTo>
                    <a:cubicBezTo>
                      <a:pt x="49" y="24"/>
                      <a:pt x="52" y="24"/>
                      <a:pt x="54" y="26"/>
                    </a:cubicBezTo>
                    <a:cubicBezTo>
                      <a:pt x="57" y="27"/>
                      <a:pt x="59" y="29"/>
                      <a:pt x="61" y="32"/>
                    </a:cubicBezTo>
                    <a:cubicBezTo>
                      <a:pt x="63" y="34"/>
                      <a:pt x="64" y="37"/>
                      <a:pt x="65" y="40"/>
                    </a:cubicBezTo>
                    <a:cubicBezTo>
                      <a:pt x="65" y="43"/>
                      <a:pt x="64" y="46"/>
                      <a:pt x="63" y="50"/>
                    </a:cubicBezTo>
                    <a:cubicBezTo>
                      <a:pt x="62" y="53"/>
                      <a:pt x="60" y="56"/>
                      <a:pt x="58" y="59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39" name="Freeform 496">
                <a:extLst>
                  <a:ext uri="{FF2B5EF4-FFF2-40B4-BE49-F238E27FC236}">
                    <a16:creationId xmlns:a16="http://schemas.microsoft.com/office/drawing/2014/main" id="{C991C3F2-DF60-416E-B38F-2969730445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94919" y="4085488"/>
                <a:ext cx="102694" cy="141069"/>
              </a:xfrm>
              <a:custGeom>
                <a:avLst/>
                <a:gdLst>
                  <a:gd name="T0" fmla="*/ 62 w 101"/>
                  <a:gd name="T1" fmla="*/ 112 h 138"/>
                  <a:gd name="T2" fmla="*/ 53 w 101"/>
                  <a:gd name="T3" fmla="*/ 114 h 138"/>
                  <a:gd name="T4" fmla="*/ 40 w 101"/>
                  <a:gd name="T5" fmla="*/ 110 h 138"/>
                  <a:gd name="T6" fmla="*/ 29 w 101"/>
                  <a:gd name="T7" fmla="*/ 92 h 138"/>
                  <a:gd name="T8" fmla="*/ 24 w 101"/>
                  <a:gd name="T9" fmla="*/ 87 h 138"/>
                  <a:gd name="T10" fmla="*/ 18 w 101"/>
                  <a:gd name="T11" fmla="*/ 85 h 138"/>
                  <a:gd name="T12" fmla="*/ 8 w 101"/>
                  <a:gd name="T13" fmla="*/ 89 h 138"/>
                  <a:gd name="T14" fmla="*/ 5 w 101"/>
                  <a:gd name="T15" fmla="*/ 100 h 138"/>
                  <a:gd name="T16" fmla="*/ 9 w 101"/>
                  <a:gd name="T17" fmla="*/ 111 h 138"/>
                  <a:gd name="T18" fmla="*/ 19 w 101"/>
                  <a:gd name="T19" fmla="*/ 124 h 138"/>
                  <a:gd name="T20" fmla="*/ 35 w 101"/>
                  <a:gd name="T21" fmla="*/ 134 h 138"/>
                  <a:gd name="T22" fmla="*/ 56 w 101"/>
                  <a:gd name="T23" fmla="*/ 138 h 138"/>
                  <a:gd name="T24" fmla="*/ 75 w 101"/>
                  <a:gd name="T25" fmla="*/ 134 h 138"/>
                  <a:gd name="T26" fmla="*/ 90 w 101"/>
                  <a:gd name="T27" fmla="*/ 125 h 138"/>
                  <a:gd name="T28" fmla="*/ 99 w 101"/>
                  <a:gd name="T29" fmla="*/ 110 h 138"/>
                  <a:gd name="T30" fmla="*/ 100 w 101"/>
                  <a:gd name="T31" fmla="*/ 94 h 138"/>
                  <a:gd name="T32" fmla="*/ 96 w 101"/>
                  <a:gd name="T33" fmla="*/ 80 h 138"/>
                  <a:gd name="T34" fmla="*/ 87 w 101"/>
                  <a:gd name="T35" fmla="*/ 68 h 138"/>
                  <a:gd name="T36" fmla="*/ 77 w 101"/>
                  <a:gd name="T37" fmla="*/ 62 h 138"/>
                  <a:gd name="T38" fmla="*/ 85 w 101"/>
                  <a:gd name="T39" fmla="*/ 51 h 138"/>
                  <a:gd name="T40" fmla="*/ 87 w 101"/>
                  <a:gd name="T41" fmla="*/ 35 h 138"/>
                  <a:gd name="T42" fmla="*/ 82 w 101"/>
                  <a:gd name="T43" fmla="*/ 21 h 138"/>
                  <a:gd name="T44" fmla="*/ 72 w 101"/>
                  <a:gd name="T45" fmla="*/ 10 h 138"/>
                  <a:gd name="T46" fmla="*/ 58 w 101"/>
                  <a:gd name="T47" fmla="*/ 3 h 138"/>
                  <a:gd name="T48" fmla="*/ 42 w 101"/>
                  <a:gd name="T49" fmla="*/ 0 h 138"/>
                  <a:gd name="T50" fmla="*/ 23 w 101"/>
                  <a:gd name="T51" fmla="*/ 3 h 138"/>
                  <a:gd name="T52" fmla="*/ 10 w 101"/>
                  <a:gd name="T53" fmla="*/ 11 h 138"/>
                  <a:gd name="T54" fmla="*/ 2 w 101"/>
                  <a:gd name="T55" fmla="*/ 21 h 138"/>
                  <a:gd name="T56" fmla="*/ 1 w 101"/>
                  <a:gd name="T57" fmla="*/ 32 h 138"/>
                  <a:gd name="T58" fmla="*/ 6 w 101"/>
                  <a:gd name="T59" fmla="*/ 42 h 138"/>
                  <a:gd name="T60" fmla="*/ 15 w 101"/>
                  <a:gd name="T61" fmla="*/ 46 h 138"/>
                  <a:gd name="T62" fmla="*/ 21 w 101"/>
                  <a:gd name="T63" fmla="*/ 45 h 138"/>
                  <a:gd name="T64" fmla="*/ 25 w 101"/>
                  <a:gd name="T65" fmla="*/ 40 h 138"/>
                  <a:gd name="T66" fmla="*/ 28 w 101"/>
                  <a:gd name="T67" fmla="*/ 33 h 138"/>
                  <a:gd name="T68" fmla="*/ 30 w 101"/>
                  <a:gd name="T69" fmla="*/ 27 h 138"/>
                  <a:gd name="T70" fmla="*/ 34 w 101"/>
                  <a:gd name="T71" fmla="*/ 24 h 138"/>
                  <a:gd name="T72" fmla="*/ 42 w 101"/>
                  <a:gd name="T73" fmla="*/ 23 h 138"/>
                  <a:gd name="T74" fmla="*/ 53 w 101"/>
                  <a:gd name="T75" fmla="*/ 27 h 138"/>
                  <a:gd name="T76" fmla="*/ 58 w 101"/>
                  <a:gd name="T77" fmla="*/ 36 h 138"/>
                  <a:gd name="T78" fmla="*/ 54 w 101"/>
                  <a:gd name="T79" fmla="*/ 48 h 138"/>
                  <a:gd name="T80" fmla="*/ 43 w 101"/>
                  <a:gd name="T81" fmla="*/ 52 h 138"/>
                  <a:gd name="T82" fmla="*/ 39 w 101"/>
                  <a:gd name="T83" fmla="*/ 52 h 138"/>
                  <a:gd name="T84" fmla="*/ 28 w 101"/>
                  <a:gd name="T85" fmla="*/ 55 h 138"/>
                  <a:gd name="T86" fmla="*/ 25 w 101"/>
                  <a:gd name="T87" fmla="*/ 64 h 138"/>
                  <a:gd name="T88" fmla="*/ 30 w 101"/>
                  <a:gd name="T89" fmla="*/ 73 h 138"/>
                  <a:gd name="T90" fmla="*/ 39 w 101"/>
                  <a:gd name="T91" fmla="*/ 76 h 138"/>
                  <a:gd name="T92" fmla="*/ 44 w 101"/>
                  <a:gd name="T93" fmla="*/ 76 h 138"/>
                  <a:gd name="T94" fmla="*/ 50 w 101"/>
                  <a:gd name="T95" fmla="*/ 76 h 138"/>
                  <a:gd name="T96" fmla="*/ 64 w 101"/>
                  <a:gd name="T97" fmla="*/ 81 h 138"/>
                  <a:gd name="T98" fmla="*/ 70 w 101"/>
                  <a:gd name="T99" fmla="*/ 95 h 138"/>
                  <a:gd name="T100" fmla="*/ 69 w 101"/>
                  <a:gd name="T101" fmla="*/ 105 h 138"/>
                  <a:gd name="T102" fmla="*/ 62 w 101"/>
                  <a:gd name="T103" fmla="*/ 112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1" h="138">
                    <a:moveTo>
                      <a:pt x="62" y="112"/>
                    </a:moveTo>
                    <a:cubicBezTo>
                      <a:pt x="59" y="114"/>
                      <a:pt x="56" y="114"/>
                      <a:pt x="53" y="114"/>
                    </a:cubicBezTo>
                    <a:cubicBezTo>
                      <a:pt x="48" y="114"/>
                      <a:pt x="44" y="113"/>
                      <a:pt x="40" y="110"/>
                    </a:cubicBezTo>
                    <a:cubicBezTo>
                      <a:pt x="37" y="106"/>
                      <a:pt x="33" y="100"/>
                      <a:pt x="29" y="92"/>
                    </a:cubicBezTo>
                    <a:cubicBezTo>
                      <a:pt x="28" y="90"/>
                      <a:pt x="26" y="89"/>
                      <a:pt x="24" y="87"/>
                    </a:cubicBezTo>
                    <a:cubicBezTo>
                      <a:pt x="22" y="86"/>
                      <a:pt x="20" y="85"/>
                      <a:pt x="18" y="85"/>
                    </a:cubicBezTo>
                    <a:cubicBezTo>
                      <a:pt x="14" y="85"/>
                      <a:pt x="10" y="87"/>
                      <a:pt x="8" y="89"/>
                    </a:cubicBezTo>
                    <a:cubicBezTo>
                      <a:pt x="5" y="92"/>
                      <a:pt x="4" y="96"/>
                      <a:pt x="5" y="100"/>
                    </a:cubicBezTo>
                    <a:cubicBezTo>
                      <a:pt x="5" y="103"/>
                      <a:pt x="7" y="107"/>
                      <a:pt x="9" y="111"/>
                    </a:cubicBezTo>
                    <a:cubicBezTo>
                      <a:pt x="12" y="115"/>
                      <a:pt x="15" y="120"/>
                      <a:pt x="19" y="124"/>
                    </a:cubicBezTo>
                    <a:cubicBezTo>
                      <a:pt x="24" y="128"/>
                      <a:pt x="29" y="131"/>
                      <a:pt x="35" y="134"/>
                    </a:cubicBezTo>
                    <a:cubicBezTo>
                      <a:pt x="42" y="136"/>
                      <a:pt x="48" y="138"/>
                      <a:pt x="56" y="138"/>
                    </a:cubicBezTo>
                    <a:cubicBezTo>
                      <a:pt x="63" y="138"/>
                      <a:pt x="70" y="137"/>
                      <a:pt x="75" y="134"/>
                    </a:cubicBezTo>
                    <a:cubicBezTo>
                      <a:pt x="81" y="132"/>
                      <a:pt x="86" y="129"/>
                      <a:pt x="90" y="125"/>
                    </a:cubicBezTo>
                    <a:cubicBezTo>
                      <a:pt x="94" y="120"/>
                      <a:pt x="97" y="116"/>
                      <a:pt x="99" y="110"/>
                    </a:cubicBezTo>
                    <a:cubicBezTo>
                      <a:pt x="100" y="105"/>
                      <a:pt x="101" y="99"/>
                      <a:pt x="100" y="94"/>
                    </a:cubicBezTo>
                    <a:cubicBezTo>
                      <a:pt x="99" y="89"/>
                      <a:pt x="98" y="84"/>
                      <a:pt x="96" y="80"/>
                    </a:cubicBezTo>
                    <a:cubicBezTo>
                      <a:pt x="94" y="76"/>
                      <a:pt x="91" y="72"/>
                      <a:pt x="87" y="68"/>
                    </a:cubicBezTo>
                    <a:cubicBezTo>
                      <a:pt x="84" y="66"/>
                      <a:pt x="81" y="64"/>
                      <a:pt x="77" y="62"/>
                    </a:cubicBezTo>
                    <a:cubicBezTo>
                      <a:pt x="80" y="58"/>
                      <a:pt x="83" y="55"/>
                      <a:pt x="85" y="51"/>
                    </a:cubicBezTo>
                    <a:cubicBezTo>
                      <a:pt x="87" y="47"/>
                      <a:pt x="88" y="41"/>
                      <a:pt x="87" y="35"/>
                    </a:cubicBezTo>
                    <a:cubicBezTo>
                      <a:pt x="86" y="30"/>
                      <a:pt x="85" y="25"/>
                      <a:pt x="82" y="21"/>
                    </a:cubicBezTo>
                    <a:cubicBezTo>
                      <a:pt x="80" y="17"/>
                      <a:pt x="77" y="13"/>
                      <a:pt x="72" y="10"/>
                    </a:cubicBezTo>
                    <a:cubicBezTo>
                      <a:pt x="68" y="7"/>
                      <a:pt x="64" y="4"/>
                      <a:pt x="58" y="3"/>
                    </a:cubicBezTo>
                    <a:cubicBezTo>
                      <a:pt x="53" y="1"/>
                      <a:pt x="48" y="0"/>
                      <a:pt x="42" y="0"/>
                    </a:cubicBezTo>
                    <a:cubicBezTo>
                      <a:pt x="35" y="0"/>
                      <a:pt x="29" y="1"/>
                      <a:pt x="23" y="3"/>
                    </a:cubicBezTo>
                    <a:cubicBezTo>
                      <a:pt x="18" y="5"/>
                      <a:pt x="13" y="8"/>
                      <a:pt x="10" y="11"/>
                    </a:cubicBezTo>
                    <a:cubicBezTo>
                      <a:pt x="7" y="14"/>
                      <a:pt x="4" y="18"/>
                      <a:pt x="2" y="21"/>
                    </a:cubicBezTo>
                    <a:cubicBezTo>
                      <a:pt x="1" y="25"/>
                      <a:pt x="0" y="29"/>
                      <a:pt x="1" y="32"/>
                    </a:cubicBezTo>
                    <a:cubicBezTo>
                      <a:pt x="1" y="36"/>
                      <a:pt x="3" y="40"/>
                      <a:pt x="6" y="42"/>
                    </a:cubicBezTo>
                    <a:cubicBezTo>
                      <a:pt x="8" y="45"/>
                      <a:pt x="11" y="46"/>
                      <a:pt x="15" y="46"/>
                    </a:cubicBezTo>
                    <a:cubicBezTo>
                      <a:pt x="17" y="46"/>
                      <a:pt x="19" y="45"/>
                      <a:pt x="21" y="45"/>
                    </a:cubicBezTo>
                    <a:cubicBezTo>
                      <a:pt x="23" y="44"/>
                      <a:pt x="24" y="42"/>
                      <a:pt x="25" y="40"/>
                    </a:cubicBezTo>
                    <a:cubicBezTo>
                      <a:pt x="26" y="38"/>
                      <a:pt x="27" y="35"/>
                      <a:pt x="28" y="33"/>
                    </a:cubicBezTo>
                    <a:cubicBezTo>
                      <a:pt x="28" y="31"/>
                      <a:pt x="29" y="29"/>
                      <a:pt x="30" y="27"/>
                    </a:cubicBezTo>
                    <a:cubicBezTo>
                      <a:pt x="31" y="26"/>
                      <a:pt x="33" y="25"/>
                      <a:pt x="34" y="24"/>
                    </a:cubicBezTo>
                    <a:cubicBezTo>
                      <a:pt x="36" y="23"/>
                      <a:pt x="39" y="23"/>
                      <a:pt x="42" y="23"/>
                    </a:cubicBezTo>
                    <a:cubicBezTo>
                      <a:pt x="46" y="23"/>
                      <a:pt x="50" y="24"/>
                      <a:pt x="53" y="27"/>
                    </a:cubicBezTo>
                    <a:cubicBezTo>
                      <a:pt x="56" y="30"/>
                      <a:pt x="57" y="33"/>
                      <a:pt x="58" y="36"/>
                    </a:cubicBezTo>
                    <a:cubicBezTo>
                      <a:pt x="58" y="41"/>
                      <a:pt x="57" y="45"/>
                      <a:pt x="54" y="48"/>
                    </a:cubicBezTo>
                    <a:cubicBezTo>
                      <a:pt x="51" y="50"/>
                      <a:pt x="47" y="52"/>
                      <a:pt x="43" y="52"/>
                    </a:cubicBezTo>
                    <a:cubicBezTo>
                      <a:pt x="39" y="52"/>
                      <a:pt x="39" y="52"/>
                      <a:pt x="39" y="52"/>
                    </a:cubicBezTo>
                    <a:cubicBezTo>
                      <a:pt x="34" y="52"/>
                      <a:pt x="31" y="53"/>
                      <a:pt x="28" y="55"/>
                    </a:cubicBezTo>
                    <a:cubicBezTo>
                      <a:pt x="26" y="57"/>
                      <a:pt x="24" y="60"/>
                      <a:pt x="25" y="64"/>
                    </a:cubicBezTo>
                    <a:cubicBezTo>
                      <a:pt x="25" y="68"/>
                      <a:pt x="27" y="71"/>
                      <a:pt x="30" y="73"/>
                    </a:cubicBezTo>
                    <a:cubicBezTo>
                      <a:pt x="32" y="75"/>
                      <a:pt x="35" y="76"/>
                      <a:pt x="39" y="76"/>
                    </a:cubicBezTo>
                    <a:cubicBezTo>
                      <a:pt x="40" y="76"/>
                      <a:pt x="42" y="76"/>
                      <a:pt x="44" y="76"/>
                    </a:cubicBezTo>
                    <a:cubicBezTo>
                      <a:pt x="47" y="76"/>
                      <a:pt x="48" y="76"/>
                      <a:pt x="50" y="76"/>
                    </a:cubicBezTo>
                    <a:cubicBezTo>
                      <a:pt x="55" y="76"/>
                      <a:pt x="60" y="77"/>
                      <a:pt x="64" y="81"/>
                    </a:cubicBezTo>
                    <a:cubicBezTo>
                      <a:pt x="67" y="84"/>
                      <a:pt x="69" y="88"/>
                      <a:pt x="70" y="95"/>
                    </a:cubicBezTo>
                    <a:cubicBezTo>
                      <a:pt x="71" y="99"/>
                      <a:pt x="70" y="102"/>
                      <a:pt x="69" y="105"/>
                    </a:cubicBezTo>
                    <a:cubicBezTo>
                      <a:pt x="67" y="108"/>
                      <a:pt x="65" y="111"/>
                      <a:pt x="62" y="112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40" name="Freeform 497">
                <a:extLst>
                  <a:ext uri="{FF2B5EF4-FFF2-40B4-BE49-F238E27FC236}">
                    <a16:creationId xmlns:a16="http://schemas.microsoft.com/office/drawing/2014/main" id="{E4DE0E23-1C84-42AE-ABE2-F969BE47069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303533" y="4084407"/>
                <a:ext cx="111342" cy="142150"/>
              </a:xfrm>
              <a:custGeom>
                <a:avLst/>
                <a:gdLst>
                  <a:gd name="T0" fmla="*/ 22 w 109"/>
                  <a:gd name="T1" fmla="*/ 109 h 139"/>
                  <a:gd name="T2" fmla="*/ 63 w 109"/>
                  <a:gd name="T3" fmla="*/ 109 h 139"/>
                  <a:gd name="T4" fmla="*/ 64 w 109"/>
                  <a:gd name="T5" fmla="*/ 122 h 139"/>
                  <a:gd name="T6" fmla="*/ 70 w 109"/>
                  <a:gd name="T7" fmla="*/ 134 h 139"/>
                  <a:gd name="T8" fmla="*/ 80 w 109"/>
                  <a:gd name="T9" fmla="*/ 139 h 139"/>
                  <a:gd name="T10" fmla="*/ 90 w 109"/>
                  <a:gd name="T11" fmla="*/ 134 h 139"/>
                  <a:gd name="T12" fmla="*/ 92 w 109"/>
                  <a:gd name="T13" fmla="*/ 122 h 139"/>
                  <a:gd name="T14" fmla="*/ 91 w 109"/>
                  <a:gd name="T15" fmla="*/ 109 h 139"/>
                  <a:gd name="T16" fmla="*/ 93 w 109"/>
                  <a:gd name="T17" fmla="*/ 109 h 139"/>
                  <a:gd name="T18" fmla="*/ 105 w 109"/>
                  <a:gd name="T19" fmla="*/ 106 h 139"/>
                  <a:gd name="T20" fmla="*/ 108 w 109"/>
                  <a:gd name="T21" fmla="*/ 96 h 139"/>
                  <a:gd name="T22" fmla="*/ 101 w 109"/>
                  <a:gd name="T23" fmla="*/ 85 h 139"/>
                  <a:gd name="T24" fmla="*/ 89 w 109"/>
                  <a:gd name="T25" fmla="*/ 83 h 139"/>
                  <a:gd name="T26" fmla="*/ 88 w 109"/>
                  <a:gd name="T27" fmla="*/ 83 h 139"/>
                  <a:gd name="T28" fmla="*/ 80 w 109"/>
                  <a:gd name="T29" fmla="*/ 18 h 139"/>
                  <a:gd name="T30" fmla="*/ 62 w 109"/>
                  <a:gd name="T31" fmla="*/ 0 h 139"/>
                  <a:gd name="T32" fmla="*/ 53 w 109"/>
                  <a:gd name="T33" fmla="*/ 4 h 139"/>
                  <a:gd name="T34" fmla="*/ 46 w 109"/>
                  <a:gd name="T35" fmla="*/ 13 h 139"/>
                  <a:gd name="T36" fmla="*/ 7 w 109"/>
                  <a:gd name="T37" fmla="*/ 75 h 139"/>
                  <a:gd name="T38" fmla="*/ 4 w 109"/>
                  <a:gd name="T39" fmla="*/ 80 h 139"/>
                  <a:gd name="T40" fmla="*/ 2 w 109"/>
                  <a:gd name="T41" fmla="*/ 83 h 139"/>
                  <a:gd name="T42" fmla="*/ 0 w 109"/>
                  <a:gd name="T43" fmla="*/ 88 h 139"/>
                  <a:gd name="T44" fmla="*/ 0 w 109"/>
                  <a:gd name="T45" fmla="*/ 92 h 139"/>
                  <a:gd name="T46" fmla="*/ 7 w 109"/>
                  <a:gd name="T47" fmla="*/ 104 h 139"/>
                  <a:gd name="T48" fmla="*/ 22 w 109"/>
                  <a:gd name="T49" fmla="*/ 109 h 139"/>
                  <a:gd name="T50" fmla="*/ 31 w 109"/>
                  <a:gd name="T51" fmla="*/ 83 h 139"/>
                  <a:gd name="T52" fmla="*/ 55 w 109"/>
                  <a:gd name="T53" fmla="*/ 44 h 139"/>
                  <a:gd name="T54" fmla="*/ 60 w 109"/>
                  <a:gd name="T55" fmla="*/ 83 h 139"/>
                  <a:gd name="T56" fmla="*/ 31 w 109"/>
                  <a:gd name="T57" fmla="*/ 83 h 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09" h="139">
                    <a:moveTo>
                      <a:pt x="22" y="109"/>
                    </a:moveTo>
                    <a:cubicBezTo>
                      <a:pt x="63" y="109"/>
                      <a:pt x="63" y="109"/>
                      <a:pt x="63" y="109"/>
                    </a:cubicBezTo>
                    <a:cubicBezTo>
                      <a:pt x="64" y="122"/>
                      <a:pt x="64" y="122"/>
                      <a:pt x="64" y="122"/>
                    </a:cubicBezTo>
                    <a:cubicBezTo>
                      <a:pt x="65" y="128"/>
                      <a:pt x="67" y="132"/>
                      <a:pt x="70" y="134"/>
                    </a:cubicBezTo>
                    <a:cubicBezTo>
                      <a:pt x="73" y="137"/>
                      <a:pt x="76" y="139"/>
                      <a:pt x="80" y="139"/>
                    </a:cubicBezTo>
                    <a:cubicBezTo>
                      <a:pt x="85" y="139"/>
                      <a:pt x="88" y="137"/>
                      <a:pt x="90" y="134"/>
                    </a:cubicBezTo>
                    <a:cubicBezTo>
                      <a:pt x="92" y="132"/>
                      <a:pt x="93" y="128"/>
                      <a:pt x="92" y="122"/>
                    </a:cubicBezTo>
                    <a:cubicBezTo>
                      <a:pt x="91" y="109"/>
                      <a:pt x="91" y="109"/>
                      <a:pt x="91" y="109"/>
                    </a:cubicBezTo>
                    <a:cubicBezTo>
                      <a:pt x="93" y="109"/>
                      <a:pt x="93" y="109"/>
                      <a:pt x="93" y="109"/>
                    </a:cubicBezTo>
                    <a:cubicBezTo>
                      <a:pt x="98" y="109"/>
                      <a:pt x="102" y="108"/>
                      <a:pt x="105" y="106"/>
                    </a:cubicBezTo>
                    <a:cubicBezTo>
                      <a:pt x="107" y="105"/>
                      <a:pt x="109" y="102"/>
                      <a:pt x="108" y="96"/>
                    </a:cubicBezTo>
                    <a:cubicBezTo>
                      <a:pt x="107" y="90"/>
                      <a:pt x="104" y="87"/>
                      <a:pt x="101" y="85"/>
                    </a:cubicBezTo>
                    <a:cubicBezTo>
                      <a:pt x="98" y="84"/>
                      <a:pt x="94" y="83"/>
                      <a:pt x="89" y="83"/>
                    </a:cubicBezTo>
                    <a:cubicBezTo>
                      <a:pt x="88" y="83"/>
                      <a:pt x="88" y="83"/>
                      <a:pt x="88" y="83"/>
                    </a:cubicBezTo>
                    <a:cubicBezTo>
                      <a:pt x="80" y="18"/>
                      <a:pt x="80" y="18"/>
                      <a:pt x="80" y="18"/>
                    </a:cubicBezTo>
                    <a:cubicBezTo>
                      <a:pt x="79" y="7"/>
                      <a:pt x="72" y="0"/>
                      <a:pt x="62" y="0"/>
                    </a:cubicBezTo>
                    <a:cubicBezTo>
                      <a:pt x="58" y="0"/>
                      <a:pt x="55" y="1"/>
                      <a:pt x="53" y="4"/>
                    </a:cubicBezTo>
                    <a:cubicBezTo>
                      <a:pt x="51" y="6"/>
                      <a:pt x="49" y="9"/>
                      <a:pt x="46" y="13"/>
                    </a:cubicBezTo>
                    <a:cubicBezTo>
                      <a:pt x="7" y="75"/>
                      <a:pt x="7" y="75"/>
                      <a:pt x="7" y="75"/>
                    </a:cubicBezTo>
                    <a:cubicBezTo>
                      <a:pt x="4" y="80"/>
                      <a:pt x="4" y="80"/>
                      <a:pt x="4" y="80"/>
                    </a:cubicBezTo>
                    <a:cubicBezTo>
                      <a:pt x="3" y="81"/>
                      <a:pt x="3" y="82"/>
                      <a:pt x="2" y="83"/>
                    </a:cubicBezTo>
                    <a:cubicBezTo>
                      <a:pt x="1" y="85"/>
                      <a:pt x="1" y="86"/>
                      <a:pt x="0" y="88"/>
                    </a:cubicBezTo>
                    <a:cubicBezTo>
                      <a:pt x="0" y="89"/>
                      <a:pt x="0" y="91"/>
                      <a:pt x="0" y="92"/>
                    </a:cubicBezTo>
                    <a:cubicBezTo>
                      <a:pt x="1" y="97"/>
                      <a:pt x="3" y="101"/>
                      <a:pt x="7" y="104"/>
                    </a:cubicBezTo>
                    <a:cubicBezTo>
                      <a:pt x="10" y="108"/>
                      <a:pt x="15" y="109"/>
                      <a:pt x="22" y="109"/>
                    </a:cubicBezTo>
                    <a:close/>
                    <a:moveTo>
                      <a:pt x="31" y="83"/>
                    </a:moveTo>
                    <a:cubicBezTo>
                      <a:pt x="55" y="44"/>
                      <a:pt x="55" y="44"/>
                      <a:pt x="55" y="44"/>
                    </a:cubicBezTo>
                    <a:cubicBezTo>
                      <a:pt x="60" y="83"/>
                      <a:pt x="60" y="83"/>
                      <a:pt x="60" y="83"/>
                    </a:cubicBezTo>
                    <a:lnTo>
                      <a:pt x="31" y="83"/>
                    </a:ln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41" name="Freeform 498">
                <a:extLst>
                  <a:ext uri="{FF2B5EF4-FFF2-40B4-BE49-F238E27FC236}">
                    <a16:creationId xmlns:a16="http://schemas.microsoft.com/office/drawing/2014/main" id="{0596A35C-C1BB-41F2-A8DC-FFC095B01DB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120929" y="4491940"/>
                <a:ext cx="104315" cy="141069"/>
              </a:xfrm>
              <a:custGeom>
                <a:avLst/>
                <a:gdLst>
                  <a:gd name="T0" fmla="*/ 30 w 102"/>
                  <a:gd name="T1" fmla="*/ 132 h 138"/>
                  <a:gd name="T2" fmla="*/ 57 w 102"/>
                  <a:gd name="T3" fmla="*/ 138 h 138"/>
                  <a:gd name="T4" fmla="*/ 82 w 102"/>
                  <a:gd name="T5" fmla="*/ 132 h 138"/>
                  <a:gd name="T6" fmla="*/ 98 w 102"/>
                  <a:gd name="T7" fmla="*/ 117 h 138"/>
                  <a:gd name="T8" fmla="*/ 101 w 102"/>
                  <a:gd name="T9" fmla="*/ 95 h 138"/>
                  <a:gd name="T10" fmla="*/ 96 w 102"/>
                  <a:gd name="T11" fmla="*/ 81 h 138"/>
                  <a:gd name="T12" fmla="*/ 87 w 102"/>
                  <a:gd name="T13" fmla="*/ 69 h 138"/>
                  <a:gd name="T14" fmla="*/ 78 w 102"/>
                  <a:gd name="T15" fmla="*/ 63 h 138"/>
                  <a:gd name="T16" fmla="*/ 86 w 102"/>
                  <a:gd name="T17" fmla="*/ 54 h 138"/>
                  <a:gd name="T18" fmla="*/ 89 w 102"/>
                  <a:gd name="T19" fmla="*/ 37 h 138"/>
                  <a:gd name="T20" fmla="*/ 85 w 102"/>
                  <a:gd name="T21" fmla="*/ 23 h 138"/>
                  <a:gd name="T22" fmla="*/ 75 w 102"/>
                  <a:gd name="T23" fmla="*/ 11 h 138"/>
                  <a:gd name="T24" fmla="*/ 60 w 102"/>
                  <a:gd name="T25" fmla="*/ 3 h 138"/>
                  <a:gd name="T26" fmla="*/ 40 w 102"/>
                  <a:gd name="T27" fmla="*/ 0 h 138"/>
                  <a:gd name="T28" fmla="*/ 18 w 102"/>
                  <a:gd name="T29" fmla="*/ 5 h 138"/>
                  <a:gd name="T30" fmla="*/ 4 w 102"/>
                  <a:gd name="T31" fmla="*/ 18 h 138"/>
                  <a:gd name="T32" fmla="*/ 1 w 102"/>
                  <a:gd name="T33" fmla="*/ 37 h 138"/>
                  <a:gd name="T34" fmla="*/ 18 w 102"/>
                  <a:gd name="T35" fmla="*/ 63 h 138"/>
                  <a:gd name="T36" fmla="*/ 3 w 102"/>
                  <a:gd name="T37" fmla="*/ 96 h 138"/>
                  <a:gd name="T38" fmla="*/ 12 w 102"/>
                  <a:gd name="T39" fmla="*/ 117 h 138"/>
                  <a:gd name="T40" fmla="*/ 30 w 102"/>
                  <a:gd name="T41" fmla="*/ 132 h 138"/>
                  <a:gd name="T42" fmla="*/ 60 w 102"/>
                  <a:gd name="T43" fmla="*/ 44 h 138"/>
                  <a:gd name="T44" fmla="*/ 58 w 102"/>
                  <a:gd name="T45" fmla="*/ 48 h 138"/>
                  <a:gd name="T46" fmla="*/ 53 w 102"/>
                  <a:gd name="T47" fmla="*/ 51 h 138"/>
                  <a:gd name="T48" fmla="*/ 47 w 102"/>
                  <a:gd name="T49" fmla="*/ 52 h 138"/>
                  <a:gd name="T50" fmla="*/ 35 w 102"/>
                  <a:gd name="T51" fmla="*/ 48 h 138"/>
                  <a:gd name="T52" fmla="*/ 30 w 102"/>
                  <a:gd name="T53" fmla="*/ 38 h 138"/>
                  <a:gd name="T54" fmla="*/ 33 w 102"/>
                  <a:gd name="T55" fmla="*/ 27 h 138"/>
                  <a:gd name="T56" fmla="*/ 43 w 102"/>
                  <a:gd name="T57" fmla="*/ 23 h 138"/>
                  <a:gd name="T58" fmla="*/ 52 w 102"/>
                  <a:gd name="T59" fmla="*/ 25 h 138"/>
                  <a:gd name="T60" fmla="*/ 58 w 102"/>
                  <a:gd name="T61" fmla="*/ 30 h 138"/>
                  <a:gd name="T62" fmla="*/ 61 w 102"/>
                  <a:gd name="T63" fmla="*/ 38 h 138"/>
                  <a:gd name="T64" fmla="*/ 60 w 102"/>
                  <a:gd name="T65" fmla="*/ 44 h 138"/>
                  <a:gd name="T66" fmla="*/ 69 w 102"/>
                  <a:gd name="T67" fmla="*/ 105 h 138"/>
                  <a:gd name="T68" fmla="*/ 64 w 102"/>
                  <a:gd name="T69" fmla="*/ 112 h 138"/>
                  <a:gd name="T70" fmla="*/ 54 w 102"/>
                  <a:gd name="T71" fmla="*/ 115 h 138"/>
                  <a:gd name="T72" fmla="*/ 45 w 102"/>
                  <a:gd name="T73" fmla="*/ 112 h 138"/>
                  <a:gd name="T74" fmla="*/ 37 w 102"/>
                  <a:gd name="T75" fmla="*/ 106 h 138"/>
                  <a:gd name="T76" fmla="*/ 33 w 102"/>
                  <a:gd name="T77" fmla="*/ 95 h 138"/>
                  <a:gd name="T78" fmla="*/ 37 w 102"/>
                  <a:gd name="T79" fmla="*/ 80 h 138"/>
                  <a:gd name="T80" fmla="*/ 49 w 102"/>
                  <a:gd name="T81" fmla="*/ 75 h 138"/>
                  <a:gd name="T82" fmla="*/ 60 w 102"/>
                  <a:gd name="T83" fmla="*/ 78 h 138"/>
                  <a:gd name="T84" fmla="*/ 67 w 102"/>
                  <a:gd name="T85" fmla="*/ 84 h 138"/>
                  <a:gd name="T86" fmla="*/ 71 w 102"/>
                  <a:gd name="T87" fmla="*/ 95 h 138"/>
                  <a:gd name="T88" fmla="*/ 69 w 102"/>
                  <a:gd name="T89" fmla="*/ 105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02" h="138">
                    <a:moveTo>
                      <a:pt x="30" y="132"/>
                    </a:moveTo>
                    <a:cubicBezTo>
                      <a:pt x="38" y="136"/>
                      <a:pt x="47" y="138"/>
                      <a:pt x="57" y="138"/>
                    </a:cubicBezTo>
                    <a:cubicBezTo>
                      <a:pt x="67" y="138"/>
                      <a:pt x="76" y="136"/>
                      <a:pt x="82" y="132"/>
                    </a:cubicBezTo>
                    <a:cubicBezTo>
                      <a:pt x="89" y="129"/>
                      <a:pt x="95" y="123"/>
                      <a:pt x="98" y="117"/>
                    </a:cubicBezTo>
                    <a:cubicBezTo>
                      <a:pt x="101" y="111"/>
                      <a:pt x="102" y="103"/>
                      <a:pt x="101" y="95"/>
                    </a:cubicBezTo>
                    <a:cubicBezTo>
                      <a:pt x="100" y="90"/>
                      <a:pt x="99" y="85"/>
                      <a:pt x="96" y="81"/>
                    </a:cubicBezTo>
                    <a:cubicBezTo>
                      <a:pt x="94" y="76"/>
                      <a:pt x="91" y="72"/>
                      <a:pt x="87" y="69"/>
                    </a:cubicBezTo>
                    <a:cubicBezTo>
                      <a:pt x="84" y="66"/>
                      <a:pt x="81" y="64"/>
                      <a:pt x="78" y="63"/>
                    </a:cubicBezTo>
                    <a:cubicBezTo>
                      <a:pt x="82" y="60"/>
                      <a:pt x="84" y="57"/>
                      <a:pt x="86" y="54"/>
                    </a:cubicBezTo>
                    <a:cubicBezTo>
                      <a:pt x="89" y="49"/>
                      <a:pt x="90" y="43"/>
                      <a:pt x="89" y="37"/>
                    </a:cubicBezTo>
                    <a:cubicBezTo>
                      <a:pt x="89" y="32"/>
                      <a:pt x="87" y="27"/>
                      <a:pt x="85" y="23"/>
                    </a:cubicBezTo>
                    <a:cubicBezTo>
                      <a:pt x="82" y="18"/>
                      <a:pt x="79" y="14"/>
                      <a:pt x="75" y="11"/>
                    </a:cubicBezTo>
                    <a:cubicBezTo>
                      <a:pt x="71" y="7"/>
                      <a:pt x="66" y="5"/>
                      <a:pt x="60" y="3"/>
                    </a:cubicBezTo>
                    <a:cubicBezTo>
                      <a:pt x="54" y="1"/>
                      <a:pt x="47" y="0"/>
                      <a:pt x="40" y="0"/>
                    </a:cubicBezTo>
                    <a:cubicBezTo>
                      <a:pt x="31" y="0"/>
                      <a:pt x="24" y="2"/>
                      <a:pt x="18" y="5"/>
                    </a:cubicBezTo>
                    <a:cubicBezTo>
                      <a:pt x="11" y="8"/>
                      <a:pt x="7" y="13"/>
                      <a:pt x="4" y="18"/>
                    </a:cubicBezTo>
                    <a:cubicBezTo>
                      <a:pt x="1" y="24"/>
                      <a:pt x="0" y="30"/>
                      <a:pt x="1" y="37"/>
                    </a:cubicBezTo>
                    <a:cubicBezTo>
                      <a:pt x="2" y="48"/>
                      <a:pt x="8" y="57"/>
                      <a:pt x="18" y="63"/>
                    </a:cubicBezTo>
                    <a:cubicBezTo>
                      <a:pt x="7" y="70"/>
                      <a:pt x="2" y="81"/>
                      <a:pt x="3" y="96"/>
                    </a:cubicBezTo>
                    <a:cubicBezTo>
                      <a:pt x="4" y="103"/>
                      <a:pt x="7" y="111"/>
                      <a:pt x="12" y="117"/>
                    </a:cubicBezTo>
                    <a:cubicBezTo>
                      <a:pt x="16" y="124"/>
                      <a:pt x="23" y="129"/>
                      <a:pt x="30" y="132"/>
                    </a:cubicBezTo>
                    <a:close/>
                    <a:moveTo>
                      <a:pt x="60" y="44"/>
                    </a:moveTo>
                    <a:cubicBezTo>
                      <a:pt x="60" y="46"/>
                      <a:pt x="59" y="47"/>
                      <a:pt x="58" y="48"/>
                    </a:cubicBezTo>
                    <a:cubicBezTo>
                      <a:pt x="56" y="50"/>
                      <a:pt x="55" y="51"/>
                      <a:pt x="53" y="51"/>
                    </a:cubicBezTo>
                    <a:cubicBezTo>
                      <a:pt x="51" y="52"/>
                      <a:pt x="49" y="52"/>
                      <a:pt x="47" y="52"/>
                    </a:cubicBezTo>
                    <a:cubicBezTo>
                      <a:pt x="42" y="52"/>
                      <a:pt x="38" y="51"/>
                      <a:pt x="35" y="48"/>
                    </a:cubicBezTo>
                    <a:cubicBezTo>
                      <a:pt x="32" y="46"/>
                      <a:pt x="30" y="42"/>
                      <a:pt x="30" y="38"/>
                    </a:cubicBezTo>
                    <a:cubicBezTo>
                      <a:pt x="29" y="33"/>
                      <a:pt x="30" y="30"/>
                      <a:pt x="33" y="27"/>
                    </a:cubicBezTo>
                    <a:cubicBezTo>
                      <a:pt x="35" y="24"/>
                      <a:pt x="38" y="23"/>
                      <a:pt x="43" y="23"/>
                    </a:cubicBezTo>
                    <a:cubicBezTo>
                      <a:pt x="46" y="23"/>
                      <a:pt x="49" y="23"/>
                      <a:pt x="52" y="25"/>
                    </a:cubicBezTo>
                    <a:cubicBezTo>
                      <a:pt x="54" y="26"/>
                      <a:pt x="56" y="28"/>
                      <a:pt x="58" y="30"/>
                    </a:cubicBezTo>
                    <a:cubicBezTo>
                      <a:pt x="59" y="32"/>
                      <a:pt x="60" y="35"/>
                      <a:pt x="61" y="38"/>
                    </a:cubicBezTo>
                    <a:cubicBezTo>
                      <a:pt x="61" y="40"/>
                      <a:pt x="61" y="42"/>
                      <a:pt x="60" y="44"/>
                    </a:cubicBezTo>
                    <a:close/>
                    <a:moveTo>
                      <a:pt x="69" y="105"/>
                    </a:moveTo>
                    <a:cubicBezTo>
                      <a:pt x="68" y="108"/>
                      <a:pt x="66" y="111"/>
                      <a:pt x="64" y="112"/>
                    </a:cubicBezTo>
                    <a:cubicBezTo>
                      <a:pt x="61" y="114"/>
                      <a:pt x="58" y="115"/>
                      <a:pt x="54" y="115"/>
                    </a:cubicBezTo>
                    <a:cubicBezTo>
                      <a:pt x="51" y="115"/>
                      <a:pt x="48" y="114"/>
                      <a:pt x="45" y="112"/>
                    </a:cubicBezTo>
                    <a:cubicBezTo>
                      <a:pt x="42" y="111"/>
                      <a:pt x="39" y="109"/>
                      <a:pt x="37" y="106"/>
                    </a:cubicBezTo>
                    <a:cubicBezTo>
                      <a:pt x="35" y="102"/>
                      <a:pt x="34" y="99"/>
                      <a:pt x="33" y="95"/>
                    </a:cubicBezTo>
                    <a:cubicBezTo>
                      <a:pt x="33" y="88"/>
                      <a:pt x="34" y="84"/>
                      <a:pt x="37" y="80"/>
                    </a:cubicBezTo>
                    <a:cubicBezTo>
                      <a:pt x="40" y="77"/>
                      <a:pt x="44" y="75"/>
                      <a:pt x="49" y="75"/>
                    </a:cubicBezTo>
                    <a:cubicBezTo>
                      <a:pt x="53" y="75"/>
                      <a:pt x="56" y="76"/>
                      <a:pt x="60" y="78"/>
                    </a:cubicBezTo>
                    <a:cubicBezTo>
                      <a:pt x="63" y="79"/>
                      <a:pt x="65" y="81"/>
                      <a:pt x="67" y="84"/>
                    </a:cubicBezTo>
                    <a:cubicBezTo>
                      <a:pt x="69" y="87"/>
                      <a:pt x="70" y="91"/>
                      <a:pt x="71" y="95"/>
                    </a:cubicBezTo>
                    <a:cubicBezTo>
                      <a:pt x="71" y="99"/>
                      <a:pt x="71" y="102"/>
                      <a:pt x="69" y="105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42" name="Freeform 499">
                <a:extLst>
                  <a:ext uri="{FF2B5EF4-FFF2-40B4-BE49-F238E27FC236}">
                    <a16:creationId xmlns:a16="http://schemas.microsoft.com/office/drawing/2014/main" id="{9D606238-914B-4D46-BFA3-03CDC0DEB7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4207" y="4494102"/>
                <a:ext cx="98910" cy="138907"/>
              </a:xfrm>
              <a:custGeom>
                <a:avLst/>
                <a:gdLst>
                  <a:gd name="T0" fmla="*/ 64 w 97"/>
                  <a:gd name="T1" fmla="*/ 118 h 136"/>
                  <a:gd name="T2" fmla="*/ 65 w 97"/>
                  <a:gd name="T3" fmla="*/ 106 h 136"/>
                  <a:gd name="T4" fmla="*/ 65 w 97"/>
                  <a:gd name="T5" fmla="*/ 94 h 136"/>
                  <a:gd name="T6" fmla="*/ 67 w 97"/>
                  <a:gd name="T7" fmla="*/ 83 h 136"/>
                  <a:gd name="T8" fmla="*/ 75 w 97"/>
                  <a:gd name="T9" fmla="*/ 57 h 136"/>
                  <a:gd name="T10" fmla="*/ 84 w 97"/>
                  <a:gd name="T11" fmla="*/ 39 h 136"/>
                  <a:gd name="T12" fmla="*/ 93 w 97"/>
                  <a:gd name="T13" fmla="*/ 26 h 136"/>
                  <a:gd name="T14" fmla="*/ 96 w 97"/>
                  <a:gd name="T15" fmla="*/ 14 h 136"/>
                  <a:gd name="T16" fmla="*/ 90 w 97"/>
                  <a:gd name="T17" fmla="*/ 3 h 136"/>
                  <a:gd name="T18" fmla="*/ 76 w 97"/>
                  <a:gd name="T19" fmla="*/ 0 h 136"/>
                  <a:gd name="T20" fmla="*/ 17 w 97"/>
                  <a:gd name="T21" fmla="*/ 0 h 136"/>
                  <a:gd name="T22" fmla="*/ 5 w 97"/>
                  <a:gd name="T23" fmla="*/ 2 h 136"/>
                  <a:gd name="T24" fmla="*/ 1 w 97"/>
                  <a:gd name="T25" fmla="*/ 13 h 136"/>
                  <a:gd name="T26" fmla="*/ 7 w 97"/>
                  <a:gd name="T27" fmla="*/ 23 h 136"/>
                  <a:gd name="T28" fmla="*/ 20 w 97"/>
                  <a:gd name="T29" fmla="*/ 27 h 136"/>
                  <a:gd name="T30" fmla="*/ 61 w 97"/>
                  <a:gd name="T31" fmla="*/ 27 h 136"/>
                  <a:gd name="T32" fmla="*/ 48 w 97"/>
                  <a:gd name="T33" fmla="*/ 50 h 136"/>
                  <a:gd name="T34" fmla="*/ 38 w 97"/>
                  <a:gd name="T35" fmla="*/ 79 h 136"/>
                  <a:gd name="T36" fmla="*/ 33 w 97"/>
                  <a:gd name="T37" fmla="*/ 102 h 136"/>
                  <a:gd name="T38" fmla="*/ 32 w 97"/>
                  <a:gd name="T39" fmla="*/ 118 h 136"/>
                  <a:gd name="T40" fmla="*/ 38 w 97"/>
                  <a:gd name="T41" fmla="*/ 131 h 136"/>
                  <a:gd name="T42" fmla="*/ 49 w 97"/>
                  <a:gd name="T43" fmla="*/ 136 h 136"/>
                  <a:gd name="T44" fmla="*/ 60 w 97"/>
                  <a:gd name="T45" fmla="*/ 131 h 136"/>
                  <a:gd name="T46" fmla="*/ 64 w 97"/>
                  <a:gd name="T47" fmla="*/ 118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7" h="136">
                    <a:moveTo>
                      <a:pt x="64" y="118"/>
                    </a:moveTo>
                    <a:cubicBezTo>
                      <a:pt x="65" y="115"/>
                      <a:pt x="65" y="111"/>
                      <a:pt x="65" y="106"/>
                    </a:cubicBezTo>
                    <a:cubicBezTo>
                      <a:pt x="65" y="101"/>
                      <a:pt x="65" y="97"/>
                      <a:pt x="65" y="94"/>
                    </a:cubicBezTo>
                    <a:cubicBezTo>
                      <a:pt x="66" y="92"/>
                      <a:pt x="66" y="88"/>
                      <a:pt x="67" y="83"/>
                    </a:cubicBezTo>
                    <a:cubicBezTo>
                      <a:pt x="69" y="73"/>
                      <a:pt x="72" y="64"/>
                      <a:pt x="75" y="57"/>
                    </a:cubicBezTo>
                    <a:cubicBezTo>
                      <a:pt x="78" y="50"/>
                      <a:pt x="81" y="44"/>
                      <a:pt x="84" y="39"/>
                    </a:cubicBezTo>
                    <a:cubicBezTo>
                      <a:pt x="87" y="34"/>
                      <a:pt x="90" y="30"/>
                      <a:pt x="93" y="26"/>
                    </a:cubicBezTo>
                    <a:cubicBezTo>
                      <a:pt x="96" y="21"/>
                      <a:pt x="97" y="18"/>
                      <a:pt x="96" y="14"/>
                    </a:cubicBezTo>
                    <a:cubicBezTo>
                      <a:pt x="96" y="9"/>
                      <a:pt x="94" y="6"/>
                      <a:pt x="90" y="3"/>
                    </a:cubicBezTo>
                    <a:cubicBezTo>
                      <a:pt x="87" y="1"/>
                      <a:pt x="82" y="0"/>
                      <a:pt x="7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2" y="0"/>
                      <a:pt x="8" y="1"/>
                      <a:pt x="5" y="2"/>
                    </a:cubicBezTo>
                    <a:cubicBezTo>
                      <a:pt x="3" y="3"/>
                      <a:pt x="0" y="6"/>
                      <a:pt x="1" y="13"/>
                    </a:cubicBezTo>
                    <a:cubicBezTo>
                      <a:pt x="2" y="17"/>
                      <a:pt x="4" y="21"/>
                      <a:pt x="7" y="23"/>
                    </a:cubicBezTo>
                    <a:cubicBezTo>
                      <a:pt x="10" y="26"/>
                      <a:pt x="15" y="27"/>
                      <a:pt x="20" y="27"/>
                    </a:cubicBezTo>
                    <a:cubicBezTo>
                      <a:pt x="61" y="27"/>
                      <a:pt x="61" y="27"/>
                      <a:pt x="61" y="27"/>
                    </a:cubicBezTo>
                    <a:cubicBezTo>
                      <a:pt x="56" y="35"/>
                      <a:pt x="52" y="43"/>
                      <a:pt x="48" y="50"/>
                    </a:cubicBezTo>
                    <a:cubicBezTo>
                      <a:pt x="44" y="60"/>
                      <a:pt x="41" y="69"/>
                      <a:pt x="38" y="79"/>
                    </a:cubicBezTo>
                    <a:cubicBezTo>
                      <a:pt x="36" y="88"/>
                      <a:pt x="34" y="96"/>
                      <a:pt x="33" y="102"/>
                    </a:cubicBezTo>
                    <a:cubicBezTo>
                      <a:pt x="32" y="109"/>
                      <a:pt x="32" y="114"/>
                      <a:pt x="32" y="118"/>
                    </a:cubicBezTo>
                    <a:cubicBezTo>
                      <a:pt x="33" y="124"/>
                      <a:pt x="35" y="128"/>
                      <a:pt x="38" y="131"/>
                    </a:cubicBezTo>
                    <a:cubicBezTo>
                      <a:pt x="41" y="134"/>
                      <a:pt x="45" y="136"/>
                      <a:pt x="49" y="136"/>
                    </a:cubicBezTo>
                    <a:cubicBezTo>
                      <a:pt x="54" y="136"/>
                      <a:pt x="58" y="134"/>
                      <a:pt x="60" y="131"/>
                    </a:cubicBezTo>
                    <a:cubicBezTo>
                      <a:pt x="62" y="129"/>
                      <a:pt x="64" y="124"/>
                      <a:pt x="64" y="118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43" name="Freeform 500">
                <a:extLst>
                  <a:ext uri="{FF2B5EF4-FFF2-40B4-BE49-F238E27FC236}">
                    <a16:creationId xmlns:a16="http://schemas.microsoft.com/office/drawing/2014/main" id="{DCB3BE2E-4F06-46DF-9E0D-860478D6F8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0423" y="4898934"/>
                <a:ext cx="81614" cy="141069"/>
              </a:xfrm>
              <a:custGeom>
                <a:avLst/>
                <a:gdLst>
                  <a:gd name="T0" fmla="*/ 15 w 80"/>
                  <a:gd name="T1" fmla="*/ 61 h 138"/>
                  <a:gd name="T2" fmla="*/ 40 w 80"/>
                  <a:gd name="T3" fmla="*/ 47 h 138"/>
                  <a:gd name="T4" fmla="*/ 49 w 80"/>
                  <a:gd name="T5" fmla="*/ 121 h 138"/>
                  <a:gd name="T6" fmla="*/ 54 w 80"/>
                  <a:gd name="T7" fmla="*/ 133 h 138"/>
                  <a:gd name="T8" fmla="*/ 66 w 80"/>
                  <a:gd name="T9" fmla="*/ 138 h 138"/>
                  <a:gd name="T10" fmla="*/ 78 w 80"/>
                  <a:gd name="T11" fmla="*/ 117 h 138"/>
                  <a:gd name="T12" fmla="*/ 66 w 80"/>
                  <a:gd name="T13" fmla="*/ 17 h 138"/>
                  <a:gd name="T14" fmla="*/ 62 w 80"/>
                  <a:gd name="T15" fmla="*/ 5 h 138"/>
                  <a:gd name="T16" fmla="*/ 51 w 80"/>
                  <a:gd name="T17" fmla="*/ 0 h 138"/>
                  <a:gd name="T18" fmla="*/ 44 w 80"/>
                  <a:gd name="T19" fmla="*/ 3 h 138"/>
                  <a:gd name="T20" fmla="*/ 38 w 80"/>
                  <a:gd name="T21" fmla="*/ 11 h 138"/>
                  <a:gd name="T22" fmla="*/ 29 w 80"/>
                  <a:gd name="T23" fmla="*/ 23 h 138"/>
                  <a:gd name="T24" fmla="*/ 14 w 80"/>
                  <a:gd name="T25" fmla="*/ 33 h 138"/>
                  <a:gd name="T26" fmla="*/ 4 w 80"/>
                  <a:gd name="T27" fmla="*/ 39 h 138"/>
                  <a:gd name="T28" fmla="*/ 1 w 80"/>
                  <a:gd name="T29" fmla="*/ 48 h 138"/>
                  <a:gd name="T30" fmla="*/ 6 w 80"/>
                  <a:gd name="T31" fmla="*/ 57 h 138"/>
                  <a:gd name="T32" fmla="*/ 15 w 80"/>
                  <a:gd name="T33" fmla="*/ 61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0" h="138">
                    <a:moveTo>
                      <a:pt x="15" y="61"/>
                    </a:moveTo>
                    <a:cubicBezTo>
                      <a:pt x="18" y="61"/>
                      <a:pt x="24" y="59"/>
                      <a:pt x="40" y="47"/>
                    </a:cubicBezTo>
                    <a:cubicBezTo>
                      <a:pt x="49" y="121"/>
                      <a:pt x="49" y="121"/>
                      <a:pt x="49" y="121"/>
                    </a:cubicBezTo>
                    <a:cubicBezTo>
                      <a:pt x="49" y="126"/>
                      <a:pt x="51" y="130"/>
                      <a:pt x="54" y="133"/>
                    </a:cubicBezTo>
                    <a:cubicBezTo>
                      <a:pt x="57" y="136"/>
                      <a:pt x="61" y="138"/>
                      <a:pt x="66" y="138"/>
                    </a:cubicBezTo>
                    <a:cubicBezTo>
                      <a:pt x="73" y="138"/>
                      <a:pt x="80" y="134"/>
                      <a:pt x="78" y="117"/>
                    </a:cubicBezTo>
                    <a:cubicBezTo>
                      <a:pt x="66" y="17"/>
                      <a:pt x="66" y="17"/>
                      <a:pt x="66" y="17"/>
                    </a:cubicBezTo>
                    <a:cubicBezTo>
                      <a:pt x="66" y="12"/>
                      <a:pt x="64" y="8"/>
                      <a:pt x="62" y="5"/>
                    </a:cubicBezTo>
                    <a:cubicBezTo>
                      <a:pt x="59" y="2"/>
                      <a:pt x="55" y="0"/>
                      <a:pt x="51" y="0"/>
                    </a:cubicBezTo>
                    <a:cubicBezTo>
                      <a:pt x="48" y="0"/>
                      <a:pt x="45" y="1"/>
                      <a:pt x="44" y="3"/>
                    </a:cubicBezTo>
                    <a:cubicBezTo>
                      <a:pt x="43" y="3"/>
                      <a:pt x="42" y="5"/>
                      <a:pt x="38" y="11"/>
                    </a:cubicBezTo>
                    <a:cubicBezTo>
                      <a:pt x="35" y="16"/>
                      <a:pt x="32" y="20"/>
                      <a:pt x="29" y="23"/>
                    </a:cubicBezTo>
                    <a:cubicBezTo>
                      <a:pt x="25" y="27"/>
                      <a:pt x="20" y="30"/>
                      <a:pt x="14" y="33"/>
                    </a:cubicBezTo>
                    <a:cubicBezTo>
                      <a:pt x="9" y="36"/>
                      <a:pt x="6" y="38"/>
                      <a:pt x="4" y="39"/>
                    </a:cubicBezTo>
                    <a:cubicBezTo>
                      <a:pt x="2" y="40"/>
                      <a:pt x="0" y="43"/>
                      <a:pt x="1" y="48"/>
                    </a:cubicBezTo>
                    <a:cubicBezTo>
                      <a:pt x="1" y="51"/>
                      <a:pt x="3" y="54"/>
                      <a:pt x="6" y="57"/>
                    </a:cubicBezTo>
                    <a:cubicBezTo>
                      <a:pt x="8" y="60"/>
                      <a:pt x="11" y="61"/>
                      <a:pt x="15" y="61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44" name="Freeform 501">
                <a:extLst>
                  <a:ext uri="{FF2B5EF4-FFF2-40B4-BE49-F238E27FC236}">
                    <a16:creationId xmlns:a16="http://schemas.microsoft.com/office/drawing/2014/main" id="{B38FA809-B5AB-454A-A1CE-B244EEA1C8C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806360" y="4897852"/>
                <a:ext cx="110261" cy="142150"/>
              </a:xfrm>
              <a:custGeom>
                <a:avLst/>
                <a:gdLst>
                  <a:gd name="T0" fmla="*/ 101 w 108"/>
                  <a:gd name="T1" fmla="*/ 86 h 139"/>
                  <a:gd name="T2" fmla="*/ 88 w 108"/>
                  <a:gd name="T3" fmla="*/ 84 h 139"/>
                  <a:gd name="T4" fmla="*/ 87 w 108"/>
                  <a:gd name="T5" fmla="*/ 84 h 139"/>
                  <a:gd name="T6" fmla="*/ 80 w 108"/>
                  <a:gd name="T7" fmla="*/ 19 h 139"/>
                  <a:gd name="T8" fmla="*/ 61 w 108"/>
                  <a:gd name="T9" fmla="*/ 0 h 139"/>
                  <a:gd name="T10" fmla="*/ 53 w 108"/>
                  <a:gd name="T11" fmla="*/ 4 h 139"/>
                  <a:gd name="T12" fmla="*/ 46 w 108"/>
                  <a:gd name="T13" fmla="*/ 13 h 139"/>
                  <a:gd name="T14" fmla="*/ 7 w 108"/>
                  <a:gd name="T15" fmla="*/ 75 h 139"/>
                  <a:gd name="T16" fmla="*/ 4 w 108"/>
                  <a:gd name="T17" fmla="*/ 80 h 139"/>
                  <a:gd name="T18" fmla="*/ 2 w 108"/>
                  <a:gd name="T19" fmla="*/ 84 h 139"/>
                  <a:gd name="T20" fmla="*/ 0 w 108"/>
                  <a:gd name="T21" fmla="*/ 88 h 139"/>
                  <a:gd name="T22" fmla="*/ 0 w 108"/>
                  <a:gd name="T23" fmla="*/ 92 h 139"/>
                  <a:gd name="T24" fmla="*/ 6 w 108"/>
                  <a:gd name="T25" fmla="*/ 105 h 139"/>
                  <a:gd name="T26" fmla="*/ 21 w 108"/>
                  <a:gd name="T27" fmla="*/ 109 h 139"/>
                  <a:gd name="T28" fmla="*/ 63 w 108"/>
                  <a:gd name="T29" fmla="*/ 109 h 139"/>
                  <a:gd name="T30" fmla="*/ 64 w 108"/>
                  <a:gd name="T31" fmla="*/ 123 h 139"/>
                  <a:gd name="T32" fmla="*/ 69 w 108"/>
                  <a:gd name="T33" fmla="*/ 135 h 139"/>
                  <a:gd name="T34" fmla="*/ 80 w 108"/>
                  <a:gd name="T35" fmla="*/ 139 h 139"/>
                  <a:gd name="T36" fmla="*/ 90 w 108"/>
                  <a:gd name="T37" fmla="*/ 135 h 139"/>
                  <a:gd name="T38" fmla="*/ 92 w 108"/>
                  <a:gd name="T39" fmla="*/ 123 h 139"/>
                  <a:gd name="T40" fmla="*/ 91 w 108"/>
                  <a:gd name="T41" fmla="*/ 109 h 139"/>
                  <a:gd name="T42" fmla="*/ 93 w 108"/>
                  <a:gd name="T43" fmla="*/ 109 h 139"/>
                  <a:gd name="T44" fmla="*/ 104 w 108"/>
                  <a:gd name="T45" fmla="*/ 106 h 139"/>
                  <a:gd name="T46" fmla="*/ 108 w 108"/>
                  <a:gd name="T47" fmla="*/ 96 h 139"/>
                  <a:gd name="T48" fmla="*/ 101 w 108"/>
                  <a:gd name="T49" fmla="*/ 86 h 139"/>
                  <a:gd name="T50" fmla="*/ 55 w 108"/>
                  <a:gd name="T51" fmla="*/ 45 h 139"/>
                  <a:gd name="T52" fmla="*/ 60 w 108"/>
                  <a:gd name="T53" fmla="*/ 84 h 139"/>
                  <a:gd name="T54" fmla="*/ 31 w 108"/>
                  <a:gd name="T55" fmla="*/ 84 h 139"/>
                  <a:gd name="T56" fmla="*/ 55 w 108"/>
                  <a:gd name="T57" fmla="*/ 45 h 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08" h="139">
                    <a:moveTo>
                      <a:pt x="101" y="86"/>
                    </a:moveTo>
                    <a:cubicBezTo>
                      <a:pt x="97" y="84"/>
                      <a:pt x="93" y="84"/>
                      <a:pt x="88" y="84"/>
                    </a:cubicBezTo>
                    <a:cubicBezTo>
                      <a:pt x="87" y="84"/>
                      <a:pt x="87" y="84"/>
                      <a:pt x="87" y="84"/>
                    </a:cubicBezTo>
                    <a:cubicBezTo>
                      <a:pt x="80" y="19"/>
                      <a:pt x="80" y="19"/>
                      <a:pt x="80" y="19"/>
                    </a:cubicBezTo>
                    <a:cubicBezTo>
                      <a:pt x="78" y="7"/>
                      <a:pt x="72" y="0"/>
                      <a:pt x="61" y="0"/>
                    </a:cubicBezTo>
                    <a:cubicBezTo>
                      <a:pt x="58" y="0"/>
                      <a:pt x="55" y="1"/>
                      <a:pt x="53" y="4"/>
                    </a:cubicBezTo>
                    <a:cubicBezTo>
                      <a:pt x="51" y="6"/>
                      <a:pt x="48" y="9"/>
                      <a:pt x="46" y="13"/>
                    </a:cubicBezTo>
                    <a:cubicBezTo>
                      <a:pt x="7" y="75"/>
                      <a:pt x="7" y="75"/>
                      <a:pt x="7" y="75"/>
                    </a:cubicBezTo>
                    <a:cubicBezTo>
                      <a:pt x="4" y="80"/>
                      <a:pt x="4" y="80"/>
                      <a:pt x="4" y="80"/>
                    </a:cubicBezTo>
                    <a:cubicBezTo>
                      <a:pt x="3" y="81"/>
                      <a:pt x="2" y="82"/>
                      <a:pt x="2" y="84"/>
                    </a:cubicBezTo>
                    <a:cubicBezTo>
                      <a:pt x="1" y="85"/>
                      <a:pt x="0" y="86"/>
                      <a:pt x="0" y="88"/>
                    </a:cubicBezTo>
                    <a:cubicBezTo>
                      <a:pt x="0" y="89"/>
                      <a:pt x="0" y="91"/>
                      <a:pt x="0" y="92"/>
                    </a:cubicBezTo>
                    <a:cubicBezTo>
                      <a:pt x="0" y="97"/>
                      <a:pt x="3" y="102"/>
                      <a:pt x="6" y="105"/>
                    </a:cubicBezTo>
                    <a:cubicBezTo>
                      <a:pt x="10" y="108"/>
                      <a:pt x="15" y="109"/>
                      <a:pt x="21" y="109"/>
                    </a:cubicBezTo>
                    <a:cubicBezTo>
                      <a:pt x="63" y="109"/>
                      <a:pt x="63" y="109"/>
                      <a:pt x="63" y="109"/>
                    </a:cubicBezTo>
                    <a:cubicBezTo>
                      <a:pt x="64" y="123"/>
                      <a:pt x="64" y="123"/>
                      <a:pt x="64" y="123"/>
                    </a:cubicBezTo>
                    <a:cubicBezTo>
                      <a:pt x="65" y="128"/>
                      <a:pt x="66" y="132"/>
                      <a:pt x="69" y="135"/>
                    </a:cubicBezTo>
                    <a:cubicBezTo>
                      <a:pt x="72" y="137"/>
                      <a:pt x="76" y="139"/>
                      <a:pt x="80" y="139"/>
                    </a:cubicBezTo>
                    <a:cubicBezTo>
                      <a:pt x="84" y="139"/>
                      <a:pt x="88" y="138"/>
                      <a:pt x="90" y="135"/>
                    </a:cubicBezTo>
                    <a:cubicBezTo>
                      <a:pt x="92" y="132"/>
                      <a:pt x="93" y="128"/>
                      <a:pt x="92" y="123"/>
                    </a:cubicBezTo>
                    <a:cubicBezTo>
                      <a:pt x="91" y="109"/>
                      <a:pt x="91" y="109"/>
                      <a:pt x="91" y="109"/>
                    </a:cubicBezTo>
                    <a:cubicBezTo>
                      <a:pt x="93" y="109"/>
                      <a:pt x="93" y="109"/>
                      <a:pt x="93" y="109"/>
                    </a:cubicBezTo>
                    <a:cubicBezTo>
                      <a:pt x="98" y="109"/>
                      <a:pt x="102" y="108"/>
                      <a:pt x="104" y="106"/>
                    </a:cubicBezTo>
                    <a:cubicBezTo>
                      <a:pt x="106" y="105"/>
                      <a:pt x="108" y="102"/>
                      <a:pt x="108" y="96"/>
                    </a:cubicBezTo>
                    <a:cubicBezTo>
                      <a:pt x="107" y="90"/>
                      <a:pt x="103" y="87"/>
                      <a:pt x="101" y="86"/>
                    </a:cubicBezTo>
                    <a:close/>
                    <a:moveTo>
                      <a:pt x="55" y="45"/>
                    </a:moveTo>
                    <a:cubicBezTo>
                      <a:pt x="60" y="84"/>
                      <a:pt x="60" y="84"/>
                      <a:pt x="60" y="84"/>
                    </a:cubicBezTo>
                    <a:cubicBezTo>
                      <a:pt x="31" y="84"/>
                      <a:pt x="31" y="84"/>
                      <a:pt x="31" y="84"/>
                    </a:cubicBezTo>
                    <a:lnTo>
                      <a:pt x="55" y="45"/>
                    </a:ln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45" name="Freeform 502">
                <a:extLst>
                  <a:ext uri="{FF2B5EF4-FFF2-40B4-BE49-F238E27FC236}">
                    <a16:creationId xmlns:a16="http://schemas.microsoft.com/office/drawing/2014/main" id="{42CAE85F-DFC8-4754-B001-1B10C31A4E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92349" y="4898934"/>
                <a:ext cx="81614" cy="141069"/>
              </a:xfrm>
              <a:custGeom>
                <a:avLst/>
                <a:gdLst>
                  <a:gd name="T0" fmla="*/ 14 w 80"/>
                  <a:gd name="T1" fmla="*/ 61 h 138"/>
                  <a:gd name="T2" fmla="*/ 40 w 80"/>
                  <a:gd name="T3" fmla="*/ 47 h 138"/>
                  <a:gd name="T4" fmla="*/ 48 w 80"/>
                  <a:gd name="T5" fmla="*/ 121 h 138"/>
                  <a:gd name="T6" fmla="*/ 54 w 80"/>
                  <a:gd name="T7" fmla="*/ 133 h 138"/>
                  <a:gd name="T8" fmla="*/ 65 w 80"/>
                  <a:gd name="T9" fmla="*/ 138 h 138"/>
                  <a:gd name="T10" fmla="*/ 78 w 80"/>
                  <a:gd name="T11" fmla="*/ 117 h 138"/>
                  <a:gd name="T12" fmla="*/ 66 w 80"/>
                  <a:gd name="T13" fmla="*/ 17 h 138"/>
                  <a:gd name="T14" fmla="*/ 61 w 80"/>
                  <a:gd name="T15" fmla="*/ 5 h 138"/>
                  <a:gd name="T16" fmla="*/ 51 w 80"/>
                  <a:gd name="T17" fmla="*/ 0 h 138"/>
                  <a:gd name="T18" fmla="*/ 43 w 80"/>
                  <a:gd name="T19" fmla="*/ 3 h 138"/>
                  <a:gd name="T20" fmla="*/ 37 w 80"/>
                  <a:gd name="T21" fmla="*/ 11 h 138"/>
                  <a:gd name="T22" fmla="*/ 28 w 80"/>
                  <a:gd name="T23" fmla="*/ 23 h 138"/>
                  <a:gd name="T24" fmla="*/ 13 w 80"/>
                  <a:gd name="T25" fmla="*/ 33 h 138"/>
                  <a:gd name="T26" fmla="*/ 3 w 80"/>
                  <a:gd name="T27" fmla="*/ 39 h 138"/>
                  <a:gd name="T28" fmla="*/ 0 w 80"/>
                  <a:gd name="T29" fmla="*/ 48 h 138"/>
                  <a:gd name="T30" fmla="*/ 5 w 80"/>
                  <a:gd name="T31" fmla="*/ 57 h 138"/>
                  <a:gd name="T32" fmla="*/ 14 w 80"/>
                  <a:gd name="T33" fmla="*/ 61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0" h="138">
                    <a:moveTo>
                      <a:pt x="14" y="61"/>
                    </a:moveTo>
                    <a:cubicBezTo>
                      <a:pt x="18" y="61"/>
                      <a:pt x="24" y="59"/>
                      <a:pt x="40" y="47"/>
                    </a:cubicBezTo>
                    <a:cubicBezTo>
                      <a:pt x="48" y="121"/>
                      <a:pt x="48" y="121"/>
                      <a:pt x="48" y="121"/>
                    </a:cubicBezTo>
                    <a:cubicBezTo>
                      <a:pt x="49" y="126"/>
                      <a:pt x="51" y="130"/>
                      <a:pt x="54" y="133"/>
                    </a:cubicBezTo>
                    <a:cubicBezTo>
                      <a:pt x="57" y="136"/>
                      <a:pt x="61" y="138"/>
                      <a:pt x="65" y="138"/>
                    </a:cubicBezTo>
                    <a:cubicBezTo>
                      <a:pt x="72" y="138"/>
                      <a:pt x="80" y="134"/>
                      <a:pt x="78" y="117"/>
                    </a:cubicBezTo>
                    <a:cubicBezTo>
                      <a:pt x="66" y="17"/>
                      <a:pt x="66" y="17"/>
                      <a:pt x="66" y="17"/>
                    </a:cubicBezTo>
                    <a:cubicBezTo>
                      <a:pt x="65" y="12"/>
                      <a:pt x="64" y="8"/>
                      <a:pt x="61" y="5"/>
                    </a:cubicBezTo>
                    <a:cubicBezTo>
                      <a:pt x="58" y="2"/>
                      <a:pt x="55" y="0"/>
                      <a:pt x="51" y="0"/>
                    </a:cubicBezTo>
                    <a:cubicBezTo>
                      <a:pt x="47" y="0"/>
                      <a:pt x="45" y="1"/>
                      <a:pt x="43" y="3"/>
                    </a:cubicBezTo>
                    <a:cubicBezTo>
                      <a:pt x="43" y="3"/>
                      <a:pt x="41" y="5"/>
                      <a:pt x="37" y="11"/>
                    </a:cubicBezTo>
                    <a:cubicBezTo>
                      <a:pt x="35" y="16"/>
                      <a:pt x="32" y="20"/>
                      <a:pt x="28" y="23"/>
                    </a:cubicBezTo>
                    <a:cubicBezTo>
                      <a:pt x="24" y="27"/>
                      <a:pt x="19" y="30"/>
                      <a:pt x="13" y="33"/>
                    </a:cubicBezTo>
                    <a:cubicBezTo>
                      <a:pt x="8" y="36"/>
                      <a:pt x="5" y="38"/>
                      <a:pt x="3" y="39"/>
                    </a:cubicBezTo>
                    <a:cubicBezTo>
                      <a:pt x="1" y="40"/>
                      <a:pt x="0" y="43"/>
                      <a:pt x="0" y="48"/>
                    </a:cubicBezTo>
                    <a:cubicBezTo>
                      <a:pt x="1" y="51"/>
                      <a:pt x="2" y="54"/>
                      <a:pt x="5" y="57"/>
                    </a:cubicBezTo>
                    <a:cubicBezTo>
                      <a:pt x="8" y="60"/>
                      <a:pt x="11" y="61"/>
                      <a:pt x="14" y="61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46" name="Freeform 503">
                <a:extLst>
                  <a:ext uri="{FF2B5EF4-FFF2-40B4-BE49-F238E27FC236}">
                    <a16:creationId xmlns:a16="http://schemas.microsoft.com/office/drawing/2014/main" id="{CD194F18-8516-4CD1-A5CA-9FA54858D9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00989" y="4898934"/>
                <a:ext cx="103235" cy="141069"/>
              </a:xfrm>
              <a:custGeom>
                <a:avLst/>
                <a:gdLst>
                  <a:gd name="T0" fmla="*/ 62 w 101"/>
                  <a:gd name="T1" fmla="*/ 112 h 138"/>
                  <a:gd name="T2" fmla="*/ 53 w 101"/>
                  <a:gd name="T3" fmla="*/ 115 h 138"/>
                  <a:gd name="T4" fmla="*/ 40 w 101"/>
                  <a:gd name="T5" fmla="*/ 110 h 138"/>
                  <a:gd name="T6" fmla="*/ 29 w 101"/>
                  <a:gd name="T7" fmla="*/ 93 h 138"/>
                  <a:gd name="T8" fmla="*/ 24 w 101"/>
                  <a:gd name="T9" fmla="*/ 88 h 138"/>
                  <a:gd name="T10" fmla="*/ 18 w 101"/>
                  <a:gd name="T11" fmla="*/ 86 h 138"/>
                  <a:gd name="T12" fmla="*/ 8 w 101"/>
                  <a:gd name="T13" fmla="*/ 90 h 138"/>
                  <a:gd name="T14" fmla="*/ 5 w 101"/>
                  <a:gd name="T15" fmla="*/ 100 h 138"/>
                  <a:gd name="T16" fmla="*/ 9 w 101"/>
                  <a:gd name="T17" fmla="*/ 111 h 138"/>
                  <a:gd name="T18" fmla="*/ 19 w 101"/>
                  <a:gd name="T19" fmla="*/ 124 h 138"/>
                  <a:gd name="T20" fmla="*/ 35 w 101"/>
                  <a:gd name="T21" fmla="*/ 134 h 138"/>
                  <a:gd name="T22" fmla="*/ 56 w 101"/>
                  <a:gd name="T23" fmla="*/ 138 h 138"/>
                  <a:gd name="T24" fmla="*/ 75 w 101"/>
                  <a:gd name="T25" fmla="*/ 134 h 138"/>
                  <a:gd name="T26" fmla="*/ 90 w 101"/>
                  <a:gd name="T27" fmla="*/ 125 h 138"/>
                  <a:gd name="T28" fmla="*/ 99 w 101"/>
                  <a:gd name="T29" fmla="*/ 110 h 138"/>
                  <a:gd name="T30" fmla="*/ 100 w 101"/>
                  <a:gd name="T31" fmla="*/ 94 h 138"/>
                  <a:gd name="T32" fmla="*/ 96 w 101"/>
                  <a:gd name="T33" fmla="*/ 80 h 138"/>
                  <a:gd name="T34" fmla="*/ 87 w 101"/>
                  <a:gd name="T35" fmla="*/ 69 h 138"/>
                  <a:gd name="T36" fmla="*/ 77 w 101"/>
                  <a:gd name="T37" fmla="*/ 62 h 138"/>
                  <a:gd name="T38" fmla="*/ 85 w 101"/>
                  <a:gd name="T39" fmla="*/ 52 h 138"/>
                  <a:gd name="T40" fmla="*/ 87 w 101"/>
                  <a:gd name="T41" fmla="*/ 35 h 138"/>
                  <a:gd name="T42" fmla="*/ 82 w 101"/>
                  <a:gd name="T43" fmla="*/ 21 h 138"/>
                  <a:gd name="T44" fmla="*/ 72 w 101"/>
                  <a:gd name="T45" fmla="*/ 10 h 138"/>
                  <a:gd name="T46" fmla="*/ 58 w 101"/>
                  <a:gd name="T47" fmla="*/ 3 h 138"/>
                  <a:gd name="T48" fmla="*/ 42 w 101"/>
                  <a:gd name="T49" fmla="*/ 0 h 138"/>
                  <a:gd name="T50" fmla="*/ 23 w 101"/>
                  <a:gd name="T51" fmla="*/ 3 h 138"/>
                  <a:gd name="T52" fmla="*/ 10 w 101"/>
                  <a:gd name="T53" fmla="*/ 11 h 138"/>
                  <a:gd name="T54" fmla="*/ 2 w 101"/>
                  <a:gd name="T55" fmla="*/ 22 h 138"/>
                  <a:gd name="T56" fmla="*/ 1 w 101"/>
                  <a:gd name="T57" fmla="*/ 33 h 138"/>
                  <a:gd name="T58" fmla="*/ 6 w 101"/>
                  <a:gd name="T59" fmla="*/ 42 h 138"/>
                  <a:gd name="T60" fmla="*/ 15 w 101"/>
                  <a:gd name="T61" fmla="*/ 46 h 138"/>
                  <a:gd name="T62" fmla="*/ 21 w 101"/>
                  <a:gd name="T63" fmla="*/ 45 h 138"/>
                  <a:gd name="T64" fmla="*/ 25 w 101"/>
                  <a:gd name="T65" fmla="*/ 40 h 138"/>
                  <a:gd name="T66" fmla="*/ 27 w 101"/>
                  <a:gd name="T67" fmla="*/ 33 h 138"/>
                  <a:gd name="T68" fmla="*/ 30 w 101"/>
                  <a:gd name="T69" fmla="*/ 27 h 138"/>
                  <a:gd name="T70" fmla="*/ 34 w 101"/>
                  <a:gd name="T71" fmla="*/ 24 h 138"/>
                  <a:gd name="T72" fmla="*/ 42 w 101"/>
                  <a:gd name="T73" fmla="*/ 23 h 138"/>
                  <a:gd name="T74" fmla="*/ 53 w 101"/>
                  <a:gd name="T75" fmla="*/ 27 h 138"/>
                  <a:gd name="T76" fmla="*/ 58 w 101"/>
                  <a:gd name="T77" fmla="*/ 37 h 138"/>
                  <a:gd name="T78" fmla="*/ 54 w 101"/>
                  <a:gd name="T79" fmla="*/ 48 h 138"/>
                  <a:gd name="T80" fmla="*/ 43 w 101"/>
                  <a:gd name="T81" fmla="*/ 52 h 138"/>
                  <a:gd name="T82" fmla="*/ 39 w 101"/>
                  <a:gd name="T83" fmla="*/ 52 h 138"/>
                  <a:gd name="T84" fmla="*/ 28 w 101"/>
                  <a:gd name="T85" fmla="*/ 55 h 138"/>
                  <a:gd name="T86" fmla="*/ 25 w 101"/>
                  <a:gd name="T87" fmla="*/ 64 h 138"/>
                  <a:gd name="T88" fmla="*/ 30 w 101"/>
                  <a:gd name="T89" fmla="*/ 73 h 138"/>
                  <a:gd name="T90" fmla="*/ 39 w 101"/>
                  <a:gd name="T91" fmla="*/ 77 h 138"/>
                  <a:gd name="T92" fmla="*/ 44 w 101"/>
                  <a:gd name="T93" fmla="*/ 76 h 138"/>
                  <a:gd name="T94" fmla="*/ 50 w 101"/>
                  <a:gd name="T95" fmla="*/ 76 h 138"/>
                  <a:gd name="T96" fmla="*/ 64 w 101"/>
                  <a:gd name="T97" fmla="*/ 81 h 138"/>
                  <a:gd name="T98" fmla="*/ 70 w 101"/>
                  <a:gd name="T99" fmla="*/ 95 h 138"/>
                  <a:gd name="T100" fmla="*/ 68 w 101"/>
                  <a:gd name="T101" fmla="*/ 105 h 138"/>
                  <a:gd name="T102" fmla="*/ 62 w 101"/>
                  <a:gd name="T103" fmla="*/ 112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1" h="138">
                    <a:moveTo>
                      <a:pt x="62" y="112"/>
                    </a:moveTo>
                    <a:cubicBezTo>
                      <a:pt x="59" y="114"/>
                      <a:pt x="56" y="115"/>
                      <a:pt x="53" y="115"/>
                    </a:cubicBezTo>
                    <a:cubicBezTo>
                      <a:pt x="48" y="115"/>
                      <a:pt x="44" y="113"/>
                      <a:pt x="40" y="110"/>
                    </a:cubicBezTo>
                    <a:cubicBezTo>
                      <a:pt x="37" y="106"/>
                      <a:pt x="33" y="100"/>
                      <a:pt x="29" y="93"/>
                    </a:cubicBezTo>
                    <a:cubicBezTo>
                      <a:pt x="28" y="91"/>
                      <a:pt x="26" y="89"/>
                      <a:pt x="24" y="88"/>
                    </a:cubicBezTo>
                    <a:cubicBezTo>
                      <a:pt x="22" y="86"/>
                      <a:pt x="20" y="86"/>
                      <a:pt x="18" y="86"/>
                    </a:cubicBezTo>
                    <a:cubicBezTo>
                      <a:pt x="14" y="86"/>
                      <a:pt x="10" y="87"/>
                      <a:pt x="8" y="90"/>
                    </a:cubicBezTo>
                    <a:cubicBezTo>
                      <a:pt x="5" y="92"/>
                      <a:pt x="4" y="96"/>
                      <a:pt x="5" y="100"/>
                    </a:cubicBezTo>
                    <a:cubicBezTo>
                      <a:pt x="5" y="103"/>
                      <a:pt x="7" y="107"/>
                      <a:pt x="9" y="111"/>
                    </a:cubicBezTo>
                    <a:cubicBezTo>
                      <a:pt x="12" y="116"/>
                      <a:pt x="15" y="120"/>
                      <a:pt x="19" y="124"/>
                    </a:cubicBezTo>
                    <a:cubicBezTo>
                      <a:pt x="24" y="128"/>
                      <a:pt x="29" y="131"/>
                      <a:pt x="35" y="134"/>
                    </a:cubicBezTo>
                    <a:cubicBezTo>
                      <a:pt x="41" y="137"/>
                      <a:pt x="48" y="138"/>
                      <a:pt x="56" y="138"/>
                    </a:cubicBezTo>
                    <a:cubicBezTo>
                      <a:pt x="63" y="138"/>
                      <a:pt x="70" y="137"/>
                      <a:pt x="75" y="134"/>
                    </a:cubicBezTo>
                    <a:cubicBezTo>
                      <a:pt x="81" y="132"/>
                      <a:pt x="86" y="129"/>
                      <a:pt x="90" y="125"/>
                    </a:cubicBezTo>
                    <a:cubicBezTo>
                      <a:pt x="94" y="121"/>
                      <a:pt x="97" y="116"/>
                      <a:pt x="99" y="110"/>
                    </a:cubicBezTo>
                    <a:cubicBezTo>
                      <a:pt x="100" y="105"/>
                      <a:pt x="101" y="99"/>
                      <a:pt x="100" y="94"/>
                    </a:cubicBezTo>
                    <a:cubicBezTo>
                      <a:pt x="99" y="89"/>
                      <a:pt x="98" y="84"/>
                      <a:pt x="96" y="80"/>
                    </a:cubicBezTo>
                    <a:cubicBezTo>
                      <a:pt x="94" y="76"/>
                      <a:pt x="91" y="72"/>
                      <a:pt x="87" y="69"/>
                    </a:cubicBezTo>
                    <a:cubicBezTo>
                      <a:pt x="84" y="66"/>
                      <a:pt x="81" y="64"/>
                      <a:pt x="77" y="62"/>
                    </a:cubicBezTo>
                    <a:cubicBezTo>
                      <a:pt x="80" y="59"/>
                      <a:pt x="83" y="55"/>
                      <a:pt x="85" y="52"/>
                    </a:cubicBezTo>
                    <a:cubicBezTo>
                      <a:pt x="87" y="47"/>
                      <a:pt x="88" y="41"/>
                      <a:pt x="87" y="35"/>
                    </a:cubicBezTo>
                    <a:cubicBezTo>
                      <a:pt x="86" y="30"/>
                      <a:pt x="85" y="26"/>
                      <a:pt x="82" y="21"/>
                    </a:cubicBezTo>
                    <a:cubicBezTo>
                      <a:pt x="80" y="17"/>
                      <a:pt x="77" y="13"/>
                      <a:pt x="72" y="10"/>
                    </a:cubicBezTo>
                    <a:cubicBezTo>
                      <a:pt x="68" y="7"/>
                      <a:pt x="64" y="4"/>
                      <a:pt x="58" y="3"/>
                    </a:cubicBezTo>
                    <a:cubicBezTo>
                      <a:pt x="53" y="1"/>
                      <a:pt x="47" y="0"/>
                      <a:pt x="42" y="0"/>
                    </a:cubicBezTo>
                    <a:cubicBezTo>
                      <a:pt x="35" y="0"/>
                      <a:pt x="29" y="1"/>
                      <a:pt x="23" y="3"/>
                    </a:cubicBezTo>
                    <a:cubicBezTo>
                      <a:pt x="18" y="5"/>
                      <a:pt x="13" y="8"/>
                      <a:pt x="10" y="11"/>
                    </a:cubicBezTo>
                    <a:cubicBezTo>
                      <a:pt x="7" y="14"/>
                      <a:pt x="4" y="18"/>
                      <a:pt x="2" y="22"/>
                    </a:cubicBezTo>
                    <a:cubicBezTo>
                      <a:pt x="1" y="25"/>
                      <a:pt x="0" y="29"/>
                      <a:pt x="1" y="33"/>
                    </a:cubicBezTo>
                    <a:cubicBezTo>
                      <a:pt x="1" y="37"/>
                      <a:pt x="3" y="40"/>
                      <a:pt x="6" y="42"/>
                    </a:cubicBezTo>
                    <a:cubicBezTo>
                      <a:pt x="8" y="45"/>
                      <a:pt x="11" y="46"/>
                      <a:pt x="15" y="46"/>
                    </a:cubicBezTo>
                    <a:cubicBezTo>
                      <a:pt x="17" y="46"/>
                      <a:pt x="19" y="46"/>
                      <a:pt x="21" y="45"/>
                    </a:cubicBezTo>
                    <a:cubicBezTo>
                      <a:pt x="23" y="44"/>
                      <a:pt x="24" y="42"/>
                      <a:pt x="25" y="40"/>
                    </a:cubicBezTo>
                    <a:cubicBezTo>
                      <a:pt x="26" y="38"/>
                      <a:pt x="27" y="36"/>
                      <a:pt x="27" y="33"/>
                    </a:cubicBezTo>
                    <a:cubicBezTo>
                      <a:pt x="28" y="31"/>
                      <a:pt x="29" y="29"/>
                      <a:pt x="30" y="27"/>
                    </a:cubicBezTo>
                    <a:cubicBezTo>
                      <a:pt x="31" y="26"/>
                      <a:pt x="32" y="25"/>
                      <a:pt x="34" y="24"/>
                    </a:cubicBezTo>
                    <a:cubicBezTo>
                      <a:pt x="36" y="23"/>
                      <a:pt x="39" y="23"/>
                      <a:pt x="42" y="23"/>
                    </a:cubicBezTo>
                    <a:cubicBezTo>
                      <a:pt x="46" y="23"/>
                      <a:pt x="50" y="24"/>
                      <a:pt x="53" y="27"/>
                    </a:cubicBezTo>
                    <a:cubicBezTo>
                      <a:pt x="55" y="30"/>
                      <a:pt x="57" y="33"/>
                      <a:pt x="58" y="37"/>
                    </a:cubicBezTo>
                    <a:cubicBezTo>
                      <a:pt x="58" y="42"/>
                      <a:pt x="57" y="45"/>
                      <a:pt x="54" y="48"/>
                    </a:cubicBezTo>
                    <a:cubicBezTo>
                      <a:pt x="51" y="51"/>
                      <a:pt x="47" y="52"/>
                      <a:pt x="43" y="52"/>
                    </a:cubicBezTo>
                    <a:cubicBezTo>
                      <a:pt x="39" y="52"/>
                      <a:pt x="39" y="52"/>
                      <a:pt x="39" y="52"/>
                    </a:cubicBezTo>
                    <a:cubicBezTo>
                      <a:pt x="34" y="52"/>
                      <a:pt x="30" y="53"/>
                      <a:pt x="28" y="55"/>
                    </a:cubicBezTo>
                    <a:cubicBezTo>
                      <a:pt x="26" y="58"/>
                      <a:pt x="24" y="61"/>
                      <a:pt x="25" y="64"/>
                    </a:cubicBezTo>
                    <a:cubicBezTo>
                      <a:pt x="25" y="68"/>
                      <a:pt x="27" y="71"/>
                      <a:pt x="30" y="73"/>
                    </a:cubicBezTo>
                    <a:cubicBezTo>
                      <a:pt x="32" y="75"/>
                      <a:pt x="35" y="77"/>
                      <a:pt x="39" y="77"/>
                    </a:cubicBezTo>
                    <a:cubicBezTo>
                      <a:pt x="40" y="77"/>
                      <a:pt x="42" y="76"/>
                      <a:pt x="44" y="76"/>
                    </a:cubicBezTo>
                    <a:cubicBezTo>
                      <a:pt x="47" y="76"/>
                      <a:pt x="48" y="76"/>
                      <a:pt x="50" y="76"/>
                    </a:cubicBezTo>
                    <a:cubicBezTo>
                      <a:pt x="55" y="76"/>
                      <a:pt x="60" y="77"/>
                      <a:pt x="64" y="81"/>
                    </a:cubicBezTo>
                    <a:cubicBezTo>
                      <a:pt x="67" y="84"/>
                      <a:pt x="69" y="89"/>
                      <a:pt x="70" y="95"/>
                    </a:cubicBezTo>
                    <a:cubicBezTo>
                      <a:pt x="71" y="99"/>
                      <a:pt x="70" y="102"/>
                      <a:pt x="68" y="105"/>
                    </a:cubicBezTo>
                    <a:cubicBezTo>
                      <a:pt x="67" y="108"/>
                      <a:pt x="65" y="111"/>
                      <a:pt x="62" y="112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47" name="Freeform 504">
                <a:extLst>
                  <a:ext uri="{FF2B5EF4-FFF2-40B4-BE49-F238E27FC236}">
                    <a16:creationId xmlns:a16="http://schemas.microsoft.com/office/drawing/2014/main" id="{D37D2C58-3E87-411F-8BE8-B086001B3B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1499" y="5305926"/>
                <a:ext cx="109180" cy="138907"/>
              </a:xfrm>
              <a:custGeom>
                <a:avLst/>
                <a:gdLst>
                  <a:gd name="T0" fmla="*/ 101 w 107"/>
                  <a:gd name="T1" fmla="*/ 113 h 136"/>
                  <a:gd name="T2" fmla="*/ 88 w 107"/>
                  <a:gd name="T3" fmla="*/ 109 h 136"/>
                  <a:gd name="T4" fmla="*/ 48 w 107"/>
                  <a:gd name="T5" fmla="*/ 109 h 136"/>
                  <a:gd name="T6" fmla="*/ 49 w 107"/>
                  <a:gd name="T7" fmla="*/ 108 h 136"/>
                  <a:gd name="T8" fmla="*/ 64 w 107"/>
                  <a:gd name="T9" fmla="*/ 92 h 136"/>
                  <a:gd name="T10" fmla="*/ 81 w 107"/>
                  <a:gd name="T11" fmla="*/ 76 h 136"/>
                  <a:gd name="T12" fmla="*/ 91 w 107"/>
                  <a:gd name="T13" fmla="*/ 61 h 136"/>
                  <a:gd name="T14" fmla="*/ 95 w 107"/>
                  <a:gd name="T15" fmla="*/ 40 h 136"/>
                  <a:gd name="T16" fmla="*/ 90 w 107"/>
                  <a:gd name="T17" fmla="*/ 25 h 136"/>
                  <a:gd name="T18" fmla="*/ 81 w 107"/>
                  <a:gd name="T19" fmla="*/ 13 h 136"/>
                  <a:gd name="T20" fmla="*/ 68 w 107"/>
                  <a:gd name="T21" fmla="*/ 5 h 136"/>
                  <a:gd name="T22" fmla="*/ 43 w 107"/>
                  <a:gd name="T23" fmla="*/ 0 h 136"/>
                  <a:gd name="T24" fmla="*/ 23 w 107"/>
                  <a:gd name="T25" fmla="*/ 4 h 136"/>
                  <a:gd name="T26" fmla="*/ 10 w 107"/>
                  <a:gd name="T27" fmla="*/ 13 h 136"/>
                  <a:gd name="T28" fmla="*/ 2 w 107"/>
                  <a:gd name="T29" fmla="*/ 26 h 136"/>
                  <a:gd name="T30" fmla="*/ 1 w 107"/>
                  <a:gd name="T31" fmla="*/ 40 h 136"/>
                  <a:gd name="T32" fmla="*/ 6 w 107"/>
                  <a:gd name="T33" fmla="*/ 50 h 136"/>
                  <a:gd name="T34" fmla="*/ 16 w 107"/>
                  <a:gd name="T35" fmla="*/ 54 h 136"/>
                  <a:gd name="T36" fmla="*/ 25 w 107"/>
                  <a:gd name="T37" fmla="*/ 49 h 136"/>
                  <a:gd name="T38" fmla="*/ 29 w 107"/>
                  <a:gd name="T39" fmla="*/ 39 h 136"/>
                  <a:gd name="T40" fmla="*/ 31 w 107"/>
                  <a:gd name="T41" fmla="*/ 33 h 136"/>
                  <a:gd name="T42" fmla="*/ 46 w 107"/>
                  <a:gd name="T43" fmla="*/ 24 h 136"/>
                  <a:gd name="T44" fmla="*/ 55 w 107"/>
                  <a:gd name="T45" fmla="*/ 26 h 136"/>
                  <a:gd name="T46" fmla="*/ 61 w 107"/>
                  <a:gd name="T47" fmla="*/ 32 h 136"/>
                  <a:gd name="T48" fmla="*/ 65 w 107"/>
                  <a:gd name="T49" fmla="*/ 40 h 136"/>
                  <a:gd name="T50" fmla="*/ 63 w 107"/>
                  <a:gd name="T51" fmla="*/ 50 h 136"/>
                  <a:gd name="T52" fmla="*/ 58 w 107"/>
                  <a:gd name="T53" fmla="*/ 60 h 136"/>
                  <a:gd name="T54" fmla="*/ 48 w 107"/>
                  <a:gd name="T55" fmla="*/ 69 h 136"/>
                  <a:gd name="T56" fmla="*/ 35 w 107"/>
                  <a:gd name="T57" fmla="*/ 81 h 136"/>
                  <a:gd name="T58" fmla="*/ 16 w 107"/>
                  <a:gd name="T59" fmla="*/ 102 h 136"/>
                  <a:gd name="T60" fmla="*/ 12 w 107"/>
                  <a:gd name="T61" fmla="*/ 111 h 136"/>
                  <a:gd name="T62" fmla="*/ 10 w 107"/>
                  <a:gd name="T63" fmla="*/ 121 h 136"/>
                  <a:gd name="T64" fmla="*/ 16 w 107"/>
                  <a:gd name="T65" fmla="*/ 131 h 136"/>
                  <a:gd name="T66" fmla="*/ 29 w 107"/>
                  <a:gd name="T67" fmla="*/ 136 h 136"/>
                  <a:gd name="T68" fmla="*/ 94 w 107"/>
                  <a:gd name="T69" fmla="*/ 136 h 136"/>
                  <a:gd name="T70" fmla="*/ 104 w 107"/>
                  <a:gd name="T71" fmla="*/ 132 h 136"/>
                  <a:gd name="T72" fmla="*/ 107 w 107"/>
                  <a:gd name="T73" fmla="*/ 123 h 136"/>
                  <a:gd name="T74" fmla="*/ 101 w 107"/>
                  <a:gd name="T75" fmla="*/ 113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07" h="136">
                    <a:moveTo>
                      <a:pt x="101" y="113"/>
                    </a:moveTo>
                    <a:cubicBezTo>
                      <a:pt x="97" y="110"/>
                      <a:pt x="93" y="109"/>
                      <a:pt x="88" y="109"/>
                    </a:cubicBezTo>
                    <a:cubicBezTo>
                      <a:pt x="48" y="109"/>
                      <a:pt x="48" y="109"/>
                      <a:pt x="48" y="109"/>
                    </a:cubicBezTo>
                    <a:cubicBezTo>
                      <a:pt x="48" y="109"/>
                      <a:pt x="48" y="109"/>
                      <a:pt x="49" y="108"/>
                    </a:cubicBezTo>
                    <a:cubicBezTo>
                      <a:pt x="51" y="104"/>
                      <a:pt x="57" y="99"/>
                      <a:pt x="64" y="92"/>
                    </a:cubicBezTo>
                    <a:cubicBezTo>
                      <a:pt x="72" y="85"/>
                      <a:pt x="78" y="79"/>
                      <a:pt x="81" y="76"/>
                    </a:cubicBezTo>
                    <a:cubicBezTo>
                      <a:pt x="85" y="72"/>
                      <a:pt x="88" y="67"/>
                      <a:pt x="91" y="61"/>
                    </a:cubicBezTo>
                    <a:cubicBezTo>
                      <a:pt x="94" y="55"/>
                      <a:pt x="96" y="48"/>
                      <a:pt x="95" y="40"/>
                    </a:cubicBezTo>
                    <a:cubicBezTo>
                      <a:pt x="94" y="35"/>
                      <a:pt x="92" y="30"/>
                      <a:pt x="90" y="25"/>
                    </a:cubicBezTo>
                    <a:cubicBezTo>
                      <a:pt x="88" y="21"/>
                      <a:pt x="85" y="17"/>
                      <a:pt x="81" y="13"/>
                    </a:cubicBezTo>
                    <a:cubicBezTo>
                      <a:pt x="77" y="10"/>
                      <a:pt x="73" y="7"/>
                      <a:pt x="68" y="5"/>
                    </a:cubicBezTo>
                    <a:cubicBezTo>
                      <a:pt x="61" y="2"/>
                      <a:pt x="53" y="0"/>
                      <a:pt x="43" y="0"/>
                    </a:cubicBezTo>
                    <a:cubicBezTo>
                      <a:pt x="36" y="0"/>
                      <a:pt x="29" y="1"/>
                      <a:pt x="23" y="4"/>
                    </a:cubicBezTo>
                    <a:cubicBezTo>
                      <a:pt x="18" y="6"/>
                      <a:pt x="13" y="9"/>
                      <a:pt x="10" y="13"/>
                    </a:cubicBezTo>
                    <a:cubicBezTo>
                      <a:pt x="6" y="17"/>
                      <a:pt x="4" y="21"/>
                      <a:pt x="2" y="26"/>
                    </a:cubicBezTo>
                    <a:cubicBezTo>
                      <a:pt x="1" y="31"/>
                      <a:pt x="0" y="35"/>
                      <a:pt x="1" y="40"/>
                    </a:cubicBezTo>
                    <a:cubicBezTo>
                      <a:pt x="1" y="44"/>
                      <a:pt x="3" y="47"/>
                      <a:pt x="6" y="50"/>
                    </a:cubicBezTo>
                    <a:cubicBezTo>
                      <a:pt x="9" y="52"/>
                      <a:pt x="12" y="54"/>
                      <a:pt x="16" y="54"/>
                    </a:cubicBezTo>
                    <a:cubicBezTo>
                      <a:pt x="20" y="54"/>
                      <a:pt x="23" y="52"/>
                      <a:pt x="25" y="49"/>
                    </a:cubicBezTo>
                    <a:cubicBezTo>
                      <a:pt x="27" y="47"/>
                      <a:pt x="28" y="44"/>
                      <a:pt x="29" y="39"/>
                    </a:cubicBezTo>
                    <a:cubicBezTo>
                      <a:pt x="30" y="34"/>
                      <a:pt x="31" y="33"/>
                      <a:pt x="31" y="33"/>
                    </a:cubicBezTo>
                    <a:cubicBezTo>
                      <a:pt x="34" y="27"/>
                      <a:pt x="39" y="24"/>
                      <a:pt x="46" y="24"/>
                    </a:cubicBezTo>
                    <a:cubicBezTo>
                      <a:pt x="49" y="24"/>
                      <a:pt x="52" y="25"/>
                      <a:pt x="55" y="26"/>
                    </a:cubicBezTo>
                    <a:cubicBezTo>
                      <a:pt x="57" y="28"/>
                      <a:pt x="60" y="29"/>
                      <a:pt x="61" y="32"/>
                    </a:cubicBezTo>
                    <a:cubicBezTo>
                      <a:pt x="63" y="34"/>
                      <a:pt x="64" y="37"/>
                      <a:pt x="65" y="40"/>
                    </a:cubicBezTo>
                    <a:cubicBezTo>
                      <a:pt x="65" y="43"/>
                      <a:pt x="65" y="47"/>
                      <a:pt x="63" y="50"/>
                    </a:cubicBezTo>
                    <a:cubicBezTo>
                      <a:pt x="62" y="53"/>
                      <a:pt x="60" y="56"/>
                      <a:pt x="58" y="60"/>
                    </a:cubicBezTo>
                    <a:cubicBezTo>
                      <a:pt x="55" y="63"/>
                      <a:pt x="52" y="66"/>
                      <a:pt x="48" y="69"/>
                    </a:cubicBezTo>
                    <a:cubicBezTo>
                      <a:pt x="45" y="71"/>
                      <a:pt x="41" y="75"/>
                      <a:pt x="35" y="81"/>
                    </a:cubicBezTo>
                    <a:cubicBezTo>
                      <a:pt x="30" y="87"/>
                      <a:pt x="23" y="94"/>
                      <a:pt x="16" y="102"/>
                    </a:cubicBezTo>
                    <a:cubicBezTo>
                      <a:pt x="14" y="104"/>
                      <a:pt x="13" y="107"/>
                      <a:pt x="12" y="111"/>
                    </a:cubicBezTo>
                    <a:cubicBezTo>
                      <a:pt x="10" y="115"/>
                      <a:pt x="10" y="118"/>
                      <a:pt x="10" y="121"/>
                    </a:cubicBezTo>
                    <a:cubicBezTo>
                      <a:pt x="11" y="125"/>
                      <a:pt x="13" y="128"/>
                      <a:pt x="16" y="131"/>
                    </a:cubicBezTo>
                    <a:cubicBezTo>
                      <a:pt x="19" y="134"/>
                      <a:pt x="24" y="136"/>
                      <a:pt x="29" y="136"/>
                    </a:cubicBezTo>
                    <a:cubicBezTo>
                      <a:pt x="94" y="136"/>
                      <a:pt x="94" y="136"/>
                      <a:pt x="94" y="136"/>
                    </a:cubicBezTo>
                    <a:cubicBezTo>
                      <a:pt x="98" y="136"/>
                      <a:pt x="102" y="135"/>
                      <a:pt x="104" y="132"/>
                    </a:cubicBezTo>
                    <a:cubicBezTo>
                      <a:pt x="106" y="129"/>
                      <a:pt x="107" y="126"/>
                      <a:pt x="107" y="123"/>
                    </a:cubicBezTo>
                    <a:cubicBezTo>
                      <a:pt x="106" y="118"/>
                      <a:pt x="104" y="115"/>
                      <a:pt x="101" y="113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48" name="Freeform 505">
                <a:extLst>
                  <a:ext uri="{FF2B5EF4-FFF2-40B4-BE49-F238E27FC236}">
                    <a16:creationId xmlns:a16="http://schemas.microsoft.com/office/drawing/2014/main" id="{9FED6519-2E96-4A03-8A2C-667C59BF12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2842" y="5305926"/>
                <a:ext cx="82696" cy="140529"/>
              </a:xfrm>
              <a:custGeom>
                <a:avLst/>
                <a:gdLst>
                  <a:gd name="T0" fmla="*/ 55 w 81"/>
                  <a:gd name="T1" fmla="*/ 133 h 138"/>
                  <a:gd name="T2" fmla="*/ 66 w 81"/>
                  <a:gd name="T3" fmla="*/ 138 h 138"/>
                  <a:gd name="T4" fmla="*/ 79 w 81"/>
                  <a:gd name="T5" fmla="*/ 117 h 138"/>
                  <a:gd name="T6" fmla="*/ 67 w 81"/>
                  <a:gd name="T7" fmla="*/ 17 h 138"/>
                  <a:gd name="T8" fmla="*/ 62 w 81"/>
                  <a:gd name="T9" fmla="*/ 5 h 138"/>
                  <a:gd name="T10" fmla="*/ 51 w 81"/>
                  <a:gd name="T11" fmla="*/ 0 h 138"/>
                  <a:gd name="T12" fmla="*/ 44 w 81"/>
                  <a:gd name="T13" fmla="*/ 3 h 138"/>
                  <a:gd name="T14" fmla="*/ 38 w 81"/>
                  <a:gd name="T15" fmla="*/ 11 h 138"/>
                  <a:gd name="T16" fmla="*/ 29 w 81"/>
                  <a:gd name="T17" fmla="*/ 23 h 138"/>
                  <a:gd name="T18" fmla="*/ 14 w 81"/>
                  <a:gd name="T19" fmla="*/ 33 h 138"/>
                  <a:gd name="T20" fmla="*/ 4 w 81"/>
                  <a:gd name="T21" fmla="*/ 39 h 138"/>
                  <a:gd name="T22" fmla="*/ 1 w 81"/>
                  <a:gd name="T23" fmla="*/ 48 h 138"/>
                  <a:gd name="T24" fmla="*/ 6 w 81"/>
                  <a:gd name="T25" fmla="*/ 57 h 138"/>
                  <a:gd name="T26" fmla="*/ 15 w 81"/>
                  <a:gd name="T27" fmla="*/ 61 h 138"/>
                  <a:gd name="T28" fmla="*/ 40 w 81"/>
                  <a:gd name="T29" fmla="*/ 47 h 138"/>
                  <a:gd name="T30" fmla="*/ 49 w 81"/>
                  <a:gd name="T31" fmla="*/ 121 h 138"/>
                  <a:gd name="T32" fmla="*/ 55 w 81"/>
                  <a:gd name="T33" fmla="*/ 133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1" h="138">
                    <a:moveTo>
                      <a:pt x="55" y="133"/>
                    </a:moveTo>
                    <a:cubicBezTo>
                      <a:pt x="58" y="137"/>
                      <a:pt x="61" y="138"/>
                      <a:pt x="66" y="138"/>
                    </a:cubicBezTo>
                    <a:cubicBezTo>
                      <a:pt x="73" y="138"/>
                      <a:pt x="81" y="134"/>
                      <a:pt x="79" y="117"/>
                    </a:cubicBezTo>
                    <a:cubicBezTo>
                      <a:pt x="67" y="17"/>
                      <a:pt x="67" y="17"/>
                      <a:pt x="67" y="17"/>
                    </a:cubicBezTo>
                    <a:cubicBezTo>
                      <a:pt x="66" y="12"/>
                      <a:pt x="64" y="8"/>
                      <a:pt x="62" y="5"/>
                    </a:cubicBezTo>
                    <a:cubicBezTo>
                      <a:pt x="59" y="2"/>
                      <a:pt x="55" y="0"/>
                      <a:pt x="51" y="0"/>
                    </a:cubicBezTo>
                    <a:cubicBezTo>
                      <a:pt x="48" y="0"/>
                      <a:pt x="45" y="1"/>
                      <a:pt x="44" y="3"/>
                    </a:cubicBezTo>
                    <a:cubicBezTo>
                      <a:pt x="43" y="3"/>
                      <a:pt x="42" y="5"/>
                      <a:pt x="38" y="11"/>
                    </a:cubicBezTo>
                    <a:cubicBezTo>
                      <a:pt x="36" y="16"/>
                      <a:pt x="32" y="20"/>
                      <a:pt x="29" y="23"/>
                    </a:cubicBezTo>
                    <a:cubicBezTo>
                      <a:pt x="25" y="27"/>
                      <a:pt x="20" y="30"/>
                      <a:pt x="14" y="33"/>
                    </a:cubicBezTo>
                    <a:cubicBezTo>
                      <a:pt x="9" y="36"/>
                      <a:pt x="6" y="38"/>
                      <a:pt x="4" y="39"/>
                    </a:cubicBezTo>
                    <a:cubicBezTo>
                      <a:pt x="2" y="41"/>
                      <a:pt x="0" y="43"/>
                      <a:pt x="1" y="48"/>
                    </a:cubicBezTo>
                    <a:cubicBezTo>
                      <a:pt x="1" y="52"/>
                      <a:pt x="3" y="55"/>
                      <a:pt x="6" y="57"/>
                    </a:cubicBezTo>
                    <a:cubicBezTo>
                      <a:pt x="9" y="60"/>
                      <a:pt x="12" y="61"/>
                      <a:pt x="15" y="61"/>
                    </a:cubicBezTo>
                    <a:cubicBezTo>
                      <a:pt x="18" y="61"/>
                      <a:pt x="25" y="59"/>
                      <a:pt x="40" y="47"/>
                    </a:cubicBezTo>
                    <a:cubicBezTo>
                      <a:pt x="49" y="121"/>
                      <a:pt x="49" y="121"/>
                      <a:pt x="49" y="121"/>
                    </a:cubicBezTo>
                    <a:cubicBezTo>
                      <a:pt x="50" y="126"/>
                      <a:pt x="52" y="130"/>
                      <a:pt x="55" y="133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49" name="Freeform 506">
                <a:extLst>
                  <a:ext uri="{FF2B5EF4-FFF2-40B4-BE49-F238E27FC236}">
                    <a16:creationId xmlns:a16="http://schemas.microsoft.com/office/drawing/2014/main" id="{766A4133-54E4-43A6-BE08-7B26AF2392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39373" y="5305926"/>
                <a:ext cx="108639" cy="138907"/>
              </a:xfrm>
              <a:custGeom>
                <a:avLst/>
                <a:gdLst>
                  <a:gd name="T0" fmla="*/ 100 w 106"/>
                  <a:gd name="T1" fmla="*/ 113 h 136"/>
                  <a:gd name="T2" fmla="*/ 87 w 106"/>
                  <a:gd name="T3" fmla="*/ 109 h 136"/>
                  <a:gd name="T4" fmla="*/ 47 w 106"/>
                  <a:gd name="T5" fmla="*/ 109 h 136"/>
                  <a:gd name="T6" fmla="*/ 48 w 106"/>
                  <a:gd name="T7" fmla="*/ 108 h 136"/>
                  <a:gd name="T8" fmla="*/ 63 w 106"/>
                  <a:gd name="T9" fmla="*/ 92 h 136"/>
                  <a:gd name="T10" fmla="*/ 81 w 106"/>
                  <a:gd name="T11" fmla="*/ 76 h 136"/>
                  <a:gd name="T12" fmla="*/ 90 w 106"/>
                  <a:gd name="T13" fmla="*/ 61 h 136"/>
                  <a:gd name="T14" fmla="*/ 94 w 106"/>
                  <a:gd name="T15" fmla="*/ 40 h 136"/>
                  <a:gd name="T16" fmla="*/ 89 w 106"/>
                  <a:gd name="T17" fmla="*/ 25 h 136"/>
                  <a:gd name="T18" fmla="*/ 80 w 106"/>
                  <a:gd name="T19" fmla="*/ 13 h 136"/>
                  <a:gd name="T20" fmla="*/ 67 w 106"/>
                  <a:gd name="T21" fmla="*/ 5 h 136"/>
                  <a:gd name="T22" fmla="*/ 42 w 106"/>
                  <a:gd name="T23" fmla="*/ 0 h 136"/>
                  <a:gd name="T24" fmla="*/ 22 w 106"/>
                  <a:gd name="T25" fmla="*/ 4 h 136"/>
                  <a:gd name="T26" fmla="*/ 9 w 106"/>
                  <a:gd name="T27" fmla="*/ 13 h 136"/>
                  <a:gd name="T28" fmla="*/ 1 w 106"/>
                  <a:gd name="T29" fmla="*/ 26 h 136"/>
                  <a:gd name="T30" fmla="*/ 0 w 106"/>
                  <a:gd name="T31" fmla="*/ 40 h 136"/>
                  <a:gd name="T32" fmla="*/ 5 w 106"/>
                  <a:gd name="T33" fmla="*/ 50 h 136"/>
                  <a:gd name="T34" fmla="*/ 15 w 106"/>
                  <a:gd name="T35" fmla="*/ 54 h 136"/>
                  <a:gd name="T36" fmla="*/ 24 w 106"/>
                  <a:gd name="T37" fmla="*/ 49 h 136"/>
                  <a:gd name="T38" fmla="*/ 28 w 106"/>
                  <a:gd name="T39" fmla="*/ 39 h 136"/>
                  <a:gd name="T40" fmla="*/ 30 w 106"/>
                  <a:gd name="T41" fmla="*/ 33 h 136"/>
                  <a:gd name="T42" fmla="*/ 45 w 106"/>
                  <a:gd name="T43" fmla="*/ 24 h 136"/>
                  <a:gd name="T44" fmla="*/ 54 w 106"/>
                  <a:gd name="T45" fmla="*/ 26 h 136"/>
                  <a:gd name="T46" fmla="*/ 60 w 106"/>
                  <a:gd name="T47" fmla="*/ 32 h 136"/>
                  <a:gd name="T48" fmla="*/ 64 w 106"/>
                  <a:gd name="T49" fmla="*/ 40 h 136"/>
                  <a:gd name="T50" fmla="*/ 63 w 106"/>
                  <a:gd name="T51" fmla="*/ 50 h 136"/>
                  <a:gd name="T52" fmla="*/ 57 w 106"/>
                  <a:gd name="T53" fmla="*/ 60 h 136"/>
                  <a:gd name="T54" fmla="*/ 47 w 106"/>
                  <a:gd name="T55" fmla="*/ 69 h 136"/>
                  <a:gd name="T56" fmla="*/ 34 w 106"/>
                  <a:gd name="T57" fmla="*/ 81 h 136"/>
                  <a:gd name="T58" fmla="*/ 15 w 106"/>
                  <a:gd name="T59" fmla="*/ 102 h 136"/>
                  <a:gd name="T60" fmla="*/ 11 w 106"/>
                  <a:gd name="T61" fmla="*/ 111 h 136"/>
                  <a:gd name="T62" fmla="*/ 9 w 106"/>
                  <a:gd name="T63" fmla="*/ 121 h 136"/>
                  <a:gd name="T64" fmla="*/ 15 w 106"/>
                  <a:gd name="T65" fmla="*/ 131 h 136"/>
                  <a:gd name="T66" fmla="*/ 28 w 106"/>
                  <a:gd name="T67" fmla="*/ 136 h 136"/>
                  <a:gd name="T68" fmla="*/ 93 w 106"/>
                  <a:gd name="T69" fmla="*/ 136 h 136"/>
                  <a:gd name="T70" fmla="*/ 103 w 106"/>
                  <a:gd name="T71" fmla="*/ 132 h 136"/>
                  <a:gd name="T72" fmla="*/ 106 w 106"/>
                  <a:gd name="T73" fmla="*/ 123 h 136"/>
                  <a:gd name="T74" fmla="*/ 100 w 106"/>
                  <a:gd name="T75" fmla="*/ 113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06" h="136">
                    <a:moveTo>
                      <a:pt x="100" y="113"/>
                    </a:moveTo>
                    <a:cubicBezTo>
                      <a:pt x="96" y="110"/>
                      <a:pt x="92" y="109"/>
                      <a:pt x="87" y="109"/>
                    </a:cubicBezTo>
                    <a:cubicBezTo>
                      <a:pt x="47" y="109"/>
                      <a:pt x="47" y="109"/>
                      <a:pt x="47" y="109"/>
                    </a:cubicBezTo>
                    <a:cubicBezTo>
                      <a:pt x="47" y="109"/>
                      <a:pt x="47" y="109"/>
                      <a:pt x="48" y="108"/>
                    </a:cubicBezTo>
                    <a:cubicBezTo>
                      <a:pt x="50" y="104"/>
                      <a:pt x="56" y="99"/>
                      <a:pt x="63" y="92"/>
                    </a:cubicBezTo>
                    <a:cubicBezTo>
                      <a:pt x="71" y="85"/>
                      <a:pt x="77" y="79"/>
                      <a:pt x="81" y="76"/>
                    </a:cubicBezTo>
                    <a:cubicBezTo>
                      <a:pt x="84" y="72"/>
                      <a:pt x="87" y="67"/>
                      <a:pt x="90" y="61"/>
                    </a:cubicBezTo>
                    <a:cubicBezTo>
                      <a:pt x="93" y="55"/>
                      <a:pt x="95" y="48"/>
                      <a:pt x="94" y="40"/>
                    </a:cubicBezTo>
                    <a:cubicBezTo>
                      <a:pt x="93" y="35"/>
                      <a:pt x="92" y="30"/>
                      <a:pt x="89" y="25"/>
                    </a:cubicBezTo>
                    <a:cubicBezTo>
                      <a:pt x="87" y="21"/>
                      <a:pt x="84" y="17"/>
                      <a:pt x="80" y="13"/>
                    </a:cubicBezTo>
                    <a:cubicBezTo>
                      <a:pt x="76" y="10"/>
                      <a:pt x="72" y="7"/>
                      <a:pt x="67" y="5"/>
                    </a:cubicBezTo>
                    <a:cubicBezTo>
                      <a:pt x="60" y="2"/>
                      <a:pt x="52" y="0"/>
                      <a:pt x="42" y="0"/>
                    </a:cubicBezTo>
                    <a:cubicBezTo>
                      <a:pt x="35" y="0"/>
                      <a:pt x="28" y="1"/>
                      <a:pt x="22" y="4"/>
                    </a:cubicBezTo>
                    <a:cubicBezTo>
                      <a:pt x="17" y="6"/>
                      <a:pt x="12" y="9"/>
                      <a:pt x="9" y="13"/>
                    </a:cubicBezTo>
                    <a:cubicBezTo>
                      <a:pt x="5" y="17"/>
                      <a:pt x="3" y="21"/>
                      <a:pt x="1" y="26"/>
                    </a:cubicBezTo>
                    <a:cubicBezTo>
                      <a:pt x="0" y="31"/>
                      <a:pt x="0" y="35"/>
                      <a:pt x="0" y="40"/>
                    </a:cubicBezTo>
                    <a:cubicBezTo>
                      <a:pt x="1" y="44"/>
                      <a:pt x="2" y="47"/>
                      <a:pt x="5" y="50"/>
                    </a:cubicBezTo>
                    <a:cubicBezTo>
                      <a:pt x="8" y="52"/>
                      <a:pt x="11" y="54"/>
                      <a:pt x="15" y="54"/>
                    </a:cubicBezTo>
                    <a:cubicBezTo>
                      <a:pt x="19" y="54"/>
                      <a:pt x="22" y="52"/>
                      <a:pt x="24" y="49"/>
                    </a:cubicBezTo>
                    <a:cubicBezTo>
                      <a:pt x="26" y="47"/>
                      <a:pt x="27" y="44"/>
                      <a:pt x="28" y="39"/>
                    </a:cubicBezTo>
                    <a:cubicBezTo>
                      <a:pt x="29" y="34"/>
                      <a:pt x="30" y="33"/>
                      <a:pt x="30" y="33"/>
                    </a:cubicBezTo>
                    <a:cubicBezTo>
                      <a:pt x="33" y="27"/>
                      <a:pt x="38" y="24"/>
                      <a:pt x="45" y="24"/>
                    </a:cubicBezTo>
                    <a:cubicBezTo>
                      <a:pt x="48" y="24"/>
                      <a:pt x="51" y="25"/>
                      <a:pt x="54" y="26"/>
                    </a:cubicBezTo>
                    <a:cubicBezTo>
                      <a:pt x="56" y="28"/>
                      <a:pt x="59" y="29"/>
                      <a:pt x="60" y="32"/>
                    </a:cubicBezTo>
                    <a:cubicBezTo>
                      <a:pt x="62" y="34"/>
                      <a:pt x="63" y="37"/>
                      <a:pt x="64" y="40"/>
                    </a:cubicBezTo>
                    <a:cubicBezTo>
                      <a:pt x="64" y="43"/>
                      <a:pt x="64" y="47"/>
                      <a:pt x="63" y="50"/>
                    </a:cubicBezTo>
                    <a:cubicBezTo>
                      <a:pt x="61" y="53"/>
                      <a:pt x="60" y="56"/>
                      <a:pt x="57" y="60"/>
                    </a:cubicBezTo>
                    <a:cubicBezTo>
                      <a:pt x="54" y="63"/>
                      <a:pt x="51" y="66"/>
                      <a:pt x="47" y="69"/>
                    </a:cubicBezTo>
                    <a:cubicBezTo>
                      <a:pt x="44" y="71"/>
                      <a:pt x="40" y="75"/>
                      <a:pt x="34" y="81"/>
                    </a:cubicBezTo>
                    <a:cubicBezTo>
                      <a:pt x="29" y="87"/>
                      <a:pt x="22" y="94"/>
                      <a:pt x="15" y="102"/>
                    </a:cubicBezTo>
                    <a:cubicBezTo>
                      <a:pt x="14" y="104"/>
                      <a:pt x="12" y="107"/>
                      <a:pt x="11" y="111"/>
                    </a:cubicBezTo>
                    <a:cubicBezTo>
                      <a:pt x="9" y="115"/>
                      <a:pt x="9" y="118"/>
                      <a:pt x="9" y="121"/>
                    </a:cubicBezTo>
                    <a:cubicBezTo>
                      <a:pt x="10" y="125"/>
                      <a:pt x="12" y="128"/>
                      <a:pt x="15" y="131"/>
                    </a:cubicBezTo>
                    <a:cubicBezTo>
                      <a:pt x="18" y="134"/>
                      <a:pt x="23" y="136"/>
                      <a:pt x="28" y="136"/>
                    </a:cubicBezTo>
                    <a:cubicBezTo>
                      <a:pt x="93" y="136"/>
                      <a:pt x="93" y="136"/>
                      <a:pt x="93" y="136"/>
                    </a:cubicBezTo>
                    <a:cubicBezTo>
                      <a:pt x="97" y="136"/>
                      <a:pt x="101" y="135"/>
                      <a:pt x="103" y="132"/>
                    </a:cubicBezTo>
                    <a:cubicBezTo>
                      <a:pt x="105" y="129"/>
                      <a:pt x="106" y="126"/>
                      <a:pt x="106" y="123"/>
                    </a:cubicBezTo>
                    <a:cubicBezTo>
                      <a:pt x="105" y="118"/>
                      <a:pt x="103" y="115"/>
                      <a:pt x="100" y="113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50" name="Freeform 507">
                <a:extLst>
                  <a:ext uri="{FF2B5EF4-FFF2-40B4-BE49-F238E27FC236}">
                    <a16:creationId xmlns:a16="http://schemas.microsoft.com/office/drawing/2014/main" id="{31273A09-9C23-4BCD-ACA4-18FB6110ABF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448552" y="5305926"/>
                <a:ext cx="101613" cy="140529"/>
              </a:xfrm>
              <a:custGeom>
                <a:avLst/>
                <a:gdLst>
                  <a:gd name="T0" fmla="*/ 31 w 99"/>
                  <a:gd name="T1" fmla="*/ 130 h 138"/>
                  <a:gd name="T2" fmla="*/ 58 w 99"/>
                  <a:gd name="T3" fmla="*/ 138 h 138"/>
                  <a:gd name="T4" fmla="*/ 80 w 99"/>
                  <a:gd name="T5" fmla="*/ 132 h 138"/>
                  <a:gd name="T6" fmla="*/ 94 w 99"/>
                  <a:gd name="T7" fmla="*/ 115 h 138"/>
                  <a:gd name="T8" fmla="*/ 99 w 99"/>
                  <a:gd name="T9" fmla="*/ 95 h 138"/>
                  <a:gd name="T10" fmla="*/ 98 w 99"/>
                  <a:gd name="T11" fmla="*/ 70 h 138"/>
                  <a:gd name="T12" fmla="*/ 86 w 99"/>
                  <a:gd name="T13" fmla="*/ 27 h 138"/>
                  <a:gd name="T14" fmla="*/ 74 w 99"/>
                  <a:gd name="T15" fmla="*/ 12 h 138"/>
                  <a:gd name="T16" fmla="*/ 59 w 99"/>
                  <a:gd name="T17" fmla="*/ 3 h 138"/>
                  <a:gd name="T18" fmla="*/ 41 w 99"/>
                  <a:gd name="T19" fmla="*/ 0 h 138"/>
                  <a:gd name="T20" fmla="*/ 17 w 99"/>
                  <a:gd name="T21" fmla="*/ 7 h 138"/>
                  <a:gd name="T22" fmla="*/ 3 w 99"/>
                  <a:gd name="T23" fmla="*/ 28 h 138"/>
                  <a:gd name="T24" fmla="*/ 0 w 99"/>
                  <a:gd name="T25" fmla="*/ 47 h 138"/>
                  <a:gd name="T26" fmla="*/ 2 w 99"/>
                  <a:gd name="T27" fmla="*/ 71 h 138"/>
                  <a:gd name="T28" fmla="*/ 5 w 99"/>
                  <a:gd name="T29" fmla="*/ 91 h 138"/>
                  <a:gd name="T30" fmla="*/ 12 w 99"/>
                  <a:gd name="T31" fmla="*/ 108 h 138"/>
                  <a:gd name="T32" fmla="*/ 31 w 99"/>
                  <a:gd name="T33" fmla="*/ 130 h 138"/>
                  <a:gd name="T34" fmla="*/ 32 w 99"/>
                  <a:gd name="T35" fmla="*/ 69 h 138"/>
                  <a:gd name="T36" fmla="*/ 32 w 99"/>
                  <a:gd name="T37" fmla="*/ 34 h 138"/>
                  <a:gd name="T38" fmla="*/ 44 w 99"/>
                  <a:gd name="T39" fmla="*/ 24 h 138"/>
                  <a:gd name="T40" fmla="*/ 55 w 99"/>
                  <a:gd name="T41" fmla="*/ 28 h 138"/>
                  <a:gd name="T42" fmla="*/ 62 w 99"/>
                  <a:gd name="T43" fmla="*/ 42 h 138"/>
                  <a:gd name="T44" fmla="*/ 67 w 99"/>
                  <a:gd name="T45" fmla="*/ 68 h 138"/>
                  <a:gd name="T46" fmla="*/ 69 w 99"/>
                  <a:gd name="T47" fmla="*/ 95 h 138"/>
                  <a:gd name="T48" fmla="*/ 65 w 99"/>
                  <a:gd name="T49" fmla="*/ 110 h 138"/>
                  <a:gd name="T50" fmla="*/ 55 w 99"/>
                  <a:gd name="T51" fmla="*/ 114 h 138"/>
                  <a:gd name="T52" fmla="*/ 44 w 99"/>
                  <a:gd name="T53" fmla="*/ 110 h 138"/>
                  <a:gd name="T54" fmla="*/ 37 w 99"/>
                  <a:gd name="T55" fmla="*/ 95 h 138"/>
                  <a:gd name="T56" fmla="*/ 32 w 99"/>
                  <a:gd name="T57" fmla="*/ 69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99" h="138">
                    <a:moveTo>
                      <a:pt x="31" y="130"/>
                    </a:moveTo>
                    <a:cubicBezTo>
                      <a:pt x="39" y="135"/>
                      <a:pt x="48" y="138"/>
                      <a:pt x="58" y="138"/>
                    </a:cubicBezTo>
                    <a:cubicBezTo>
                      <a:pt x="66" y="138"/>
                      <a:pt x="74" y="136"/>
                      <a:pt x="80" y="132"/>
                    </a:cubicBezTo>
                    <a:cubicBezTo>
                      <a:pt x="86" y="128"/>
                      <a:pt x="91" y="122"/>
                      <a:pt x="94" y="115"/>
                    </a:cubicBezTo>
                    <a:cubicBezTo>
                      <a:pt x="97" y="109"/>
                      <a:pt x="98" y="102"/>
                      <a:pt x="99" y="95"/>
                    </a:cubicBezTo>
                    <a:cubicBezTo>
                      <a:pt x="99" y="88"/>
                      <a:pt x="99" y="79"/>
                      <a:pt x="98" y="70"/>
                    </a:cubicBezTo>
                    <a:cubicBezTo>
                      <a:pt x="96" y="52"/>
                      <a:pt x="92" y="37"/>
                      <a:pt x="86" y="27"/>
                    </a:cubicBezTo>
                    <a:cubicBezTo>
                      <a:pt x="82" y="22"/>
                      <a:pt x="78" y="17"/>
                      <a:pt x="74" y="12"/>
                    </a:cubicBezTo>
                    <a:cubicBezTo>
                      <a:pt x="69" y="8"/>
                      <a:pt x="64" y="5"/>
                      <a:pt x="59" y="3"/>
                    </a:cubicBezTo>
                    <a:cubicBezTo>
                      <a:pt x="53" y="1"/>
                      <a:pt x="47" y="0"/>
                      <a:pt x="41" y="0"/>
                    </a:cubicBezTo>
                    <a:cubicBezTo>
                      <a:pt x="31" y="0"/>
                      <a:pt x="23" y="2"/>
                      <a:pt x="17" y="7"/>
                    </a:cubicBezTo>
                    <a:cubicBezTo>
                      <a:pt x="10" y="12"/>
                      <a:pt x="5" y="19"/>
                      <a:pt x="3" y="28"/>
                    </a:cubicBezTo>
                    <a:cubicBezTo>
                      <a:pt x="1" y="33"/>
                      <a:pt x="1" y="40"/>
                      <a:pt x="0" y="47"/>
                    </a:cubicBezTo>
                    <a:cubicBezTo>
                      <a:pt x="0" y="54"/>
                      <a:pt x="1" y="62"/>
                      <a:pt x="2" y="71"/>
                    </a:cubicBezTo>
                    <a:cubicBezTo>
                      <a:pt x="3" y="78"/>
                      <a:pt x="4" y="85"/>
                      <a:pt x="5" y="91"/>
                    </a:cubicBezTo>
                    <a:cubicBezTo>
                      <a:pt x="7" y="97"/>
                      <a:pt x="9" y="102"/>
                      <a:pt x="12" y="108"/>
                    </a:cubicBezTo>
                    <a:cubicBezTo>
                      <a:pt x="17" y="117"/>
                      <a:pt x="23" y="124"/>
                      <a:pt x="31" y="130"/>
                    </a:cubicBezTo>
                    <a:close/>
                    <a:moveTo>
                      <a:pt x="32" y="69"/>
                    </a:moveTo>
                    <a:cubicBezTo>
                      <a:pt x="30" y="53"/>
                      <a:pt x="30" y="41"/>
                      <a:pt x="32" y="34"/>
                    </a:cubicBezTo>
                    <a:cubicBezTo>
                      <a:pt x="34" y="27"/>
                      <a:pt x="38" y="24"/>
                      <a:pt x="44" y="24"/>
                    </a:cubicBezTo>
                    <a:cubicBezTo>
                      <a:pt x="49" y="24"/>
                      <a:pt x="52" y="25"/>
                      <a:pt x="55" y="28"/>
                    </a:cubicBezTo>
                    <a:cubicBezTo>
                      <a:pt x="58" y="31"/>
                      <a:pt x="61" y="36"/>
                      <a:pt x="62" y="42"/>
                    </a:cubicBezTo>
                    <a:cubicBezTo>
                      <a:pt x="64" y="49"/>
                      <a:pt x="66" y="57"/>
                      <a:pt x="67" y="68"/>
                    </a:cubicBezTo>
                    <a:cubicBezTo>
                      <a:pt x="69" y="79"/>
                      <a:pt x="69" y="88"/>
                      <a:pt x="69" y="95"/>
                    </a:cubicBezTo>
                    <a:cubicBezTo>
                      <a:pt x="68" y="101"/>
                      <a:pt x="67" y="106"/>
                      <a:pt x="65" y="110"/>
                    </a:cubicBezTo>
                    <a:cubicBezTo>
                      <a:pt x="63" y="113"/>
                      <a:pt x="59" y="114"/>
                      <a:pt x="55" y="114"/>
                    </a:cubicBezTo>
                    <a:cubicBezTo>
                      <a:pt x="51" y="114"/>
                      <a:pt x="47" y="113"/>
                      <a:pt x="44" y="110"/>
                    </a:cubicBezTo>
                    <a:cubicBezTo>
                      <a:pt x="41" y="107"/>
                      <a:pt x="39" y="102"/>
                      <a:pt x="37" y="95"/>
                    </a:cubicBezTo>
                    <a:cubicBezTo>
                      <a:pt x="35" y="88"/>
                      <a:pt x="33" y="79"/>
                      <a:pt x="32" y="69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51" name="Freeform 508">
                <a:extLst>
                  <a:ext uri="{FF2B5EF4-FFF2-40B4-BE49-F238E27FC236}">
                    <a16:creationId xmlns:a16="http://schemas.microsoft.com/office/drawing/2014/main" id="{0C44F4A9-0C5C-48E1-96AA-47963EE9B2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97173" y="5712379"/>
                <a:ext cx="109180" cy="138907"/>
              </a:xfrm>
              <a:custGeom>
                <a:avLst/>
                <a:gdLst>
                  <a:gd name="T0" fmla="*/ 100 w 107"/>
                  <a:gd name="T1" fmla="*/ 113 h 136"/>
                  <a:gd name="T2" fmla="*/ 88 w 107"/>
                  <a:gd name="T3" fmla="*/ 109 h 136"/>
                  <a:gd name="T4" fmla="*/ 48 w 107"/>
                  <a:gd name="T5" fmla="*/ 109 h 136"/>
                  <a:gd name="T6" fmla="*/ 48 w 107"/>
                  <a:gd name="T7" fmla="*/ 108 h 136"/>
                  <a:gd name="T8" fmla="*/ 64 w 107"/>
                  <a:gd name="T9" fmla="*/ 92 h 136"/>
                  <a:gd name="T10" fmla="*/ 81 w 107"/>
                  <a:gd name="T11" fmla="*/ 76 h 136"/>
                  <a:gd name="T12" fmla="*/ 91 w 107"/>
                  <a:gd name="T13" fmla="*/ 61 h 136"/>
                  <a:gd name="T14" fmla="*/ 94 w 107"/>
                  <a:gd name="T15" fmla="*/ 40 h 136"/>
                  <a:gd name="T16" fmla="*/ 90 w 107"/>
                  <a:gd name="T17" fmla="*/ 26 h 136"/>
                  <a:gd name="T18" fmla="*/ 81 w 107"/>
                  <a:gd name="T19" fmla="*/ 13 h 136"/>
                  <a:gd name="T20" fmla="*/ 68 w 107"/>
                  <a:gd name="T21" fmla="*/ 5 h 136"/>
                  <a:gd name="T22" fmla="*/ 43 w 107"/>
                  <a:gd name="T23" fmla="*/ 0 h 136"/>
                  <a:gd name="T24" fmla="*/ 23 w 107"/>
                  <a:gd name="T25" fmla="*/ 4 h 136"/>
                  <a:gd name="T26" fmla="*/ 9 w 107"/>
                  <a:gd name="T27" fmla="*/ 13 h 136"/>
                  <a:gd name="T28" fmla="*/ 2 w 107"/>
                  <a:gd name="T29" fmla="*/ 26 h 136"/>
                  <a:gd name="T30" fmla="*/ 1 w 107"/>
                  <a:gd name="T31" fmla="*/ 40 h 136"/>
                  <a:gd name="T32" fmla="*/ 6 w 107"/>
                  <a:gd name="T33" fmla="*/ 50 h 136"/>
                  <a:gd name="T34" fmla="*/ 16 w 107"/>
                  <a:gd name="T35" fmla="*/ 54 h 136"/>
                  <a:gd name="T36" fmla="*/ 25 w 107"/>
                  <a:gd name="T37" fmla="*/ 49 h 136"/>
                  <a:gd name="T38" fmla="*/ 29 w 107"/>
                  <a:gd name="T39" fmla="*/ 39 h 136"/>
                  <a:gd name="T40" fmla="*/ 31 w 107"/>
                  <a:gd name="T41" fmla="*/ 33 h 136"/>
                  <a:gd name="T42" fmla="*/ 45 w 107"/>
                  <a:gd name="T43" fmla="*/ 24 h 136"/>
                  <a:gd name="T44" fmla="*/ 54 w 107"/>
                  <a:gd name="T45" fmla="*/ 26 h 136"/>
                  <a:gd name="T46" fmla="*/ 61 w 107"/>
                  <a:gd name="T47" fmla="*/ 32 h 136"/>
                  <a:gd name="T48" fmla="*/ 64 w 107"/>
                  <a:gd name="T49" fmla="*/ 41 h 136"/>
                  <a:gd name="T50" fmla="*/ 63 w 107"/>
                  <a:gd name="T51" fmla="*/ 50 h 136"/>
                  <a:gd name="T52" fmla="*/ 58 w 107"/>
                  <a:gd name="T53" fmla="*/ 60 h 136"/>
                  <a:gd name="T54" fmla="*/ 47 w 107"/>
                  <a:gd name="T55" fmla="*/ 69 h 136"/>
                  <a:gd name="T56" fmla="*/ 35 w 107"/>
                  <a:gd name="T57" fmla="*/ 81 h 136"/>
                  <a:gd name="T58" fmla="*/ 16 w 107"/>
                  <a:gd name="T59" fmla="*/ 102 h 136"/>
                  <a:gd name="T60" fmla="*/ 11 w 107"/>
                  <a:gd name="T61" fmla="*/ 111 h 136"/>
                  <a:gd name="T62" fmla="*/ 10 w 107"/>
                  <a:gd name="T63" fmla="*/ 121 h 136"/>
                  <a:gd name="T64" fmla="*/ 16 w 107"/>
                  <a:gd name="T65" fmla="*/ 131 h 136"/>
                  <a:gd name="T66" fmla="*/ 29 w 107"/>
                  <a:gd name="T67" fmla="*/ 136 h 136"/>
                  <a:gd name="T68" fmla="*/ 93 w 107"/>
                  <a:gd name="T69" fmla="*/ 136 h 136"/>
                  <a:gd name="T70" fmla="*/ 104 w 107"/>
                  <a:gd name="T71" fmla="*/ 132 h 136"/>
                  <a:gd name="T72" fmla="*/ 106 w 107"/>
                  <a:gd name="T73" fmla="*/ 123 h 136"/>
                  <a:gd name="T74" fmla="*/ 100 w 107"/>
                  <a:gd name="T75" fmla="*/ 113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07" h="136">
                    <a:moveTo>
                      <a:pt x="100" y="113"/>
                    </a:moveTo>
                    <a:cubicBezTo>
                      <a:pt x="97" y="110"/>
                      <a:pt x="93" y="109"/>
                      <a:pt x="88" y="109"/>
                    </a:cubicBezTo>
                    <a:cubicBezTo>
                      <a:pt x="48" y="109"/>
                      <a:pt x="48" y="109"/>
                      <a:pt x="48" y="109"/>
                    </a:cubicBezTo>
                    <a:cubicBezTo>
                      <a:pt x="48" y="109"/>
                      <a:pt x="48" y="109"/>
                      <a:pt x="48" y="108"/>
                    </a:cubicBezTo>
                    <a:cubicBezTo>
                      <a:pt x="51" y="105"/>
                      <a:pt x="56" y="99"/>
                      <a:pt x="64" y="92"/>
                    </a:cubicBezTo>
                    <a:cubicBezTo>
                      <a:pt x="72" y="85"/>
                      <a:pt x="78" y="79"/>
                      <a:pt x="81" y="76"/>
                    </a:cubicBezTo>
                    <a:cubicBezTo>
                      <a:pt x="85" y="73"/>
                      <a:pt x="88" y="68"/>
                      <a:pt x="91" y="61"/>
                    </a:cubicBezTo>
                    <a:cubicBezTo>
                      <a:pt x="94" y="55"/>
                      <a:pt x="95" y="48"/>
                      <a:pt x="94" y="40"/>
                    </a:cubicBezTo>
                    <a:cubicBezTo>
                      <a:pt x="94" y="35"/>
                      <a:pt x="92" y="30"/>
                      <a:pt x="90" y="26"/>
                    </a:cubicBezTo>
                    <a:cubicBezTo>
                      <a:pt x="87" y="21"/>
                      <a:pt x="84" y="17"/>
                      <a:pt x="81" y="13"/>
                    </a:cubicBezTo>
                    <a:cubicBezTo>
                      <a:pt x="77" y="10"/>
                      <a:pt x="72" y="7"/>
                      <a:pt x="68" y="5"/>
                    </a:cubicBezTo>
                    <a:cubicBezTo>
                      <a:pt x="61" y="2"/>
                      <a:pt x="52" y="0"/>
                      <a:pt x="43" y="0"/>
                    </a:cubicBezTo>
                    <a:cubicBezTo>
                      <a:pt x="35" y="0"/>
                      <a:pt x="29" y="1"/>
                      <a:pt x="23" y="4"/>
                    </a:cubicBezTo>
                    <a:cubicBezTo>
                      <a:pt x="17" y="6"/>
                      <a:pt x="13" y="9"/>
                      <a:pt x="9" y="13"/>
                    </a:cubicBezTo>
                    <a:cubicBezTo>
                      <a:pt x="6" y="17"/>
                      <a:pt x="3" y="21"/>
                      <a:pt x="2" y="26"/>
                    </a:cubicBezTo>
                    <a:cubicBezTo>
                      <a:pt x="1" y="31"/>
                      <a:pt x="0" y="35"/>
                      <a:pt x="1" y="40"/>
                    </a:cubicBezTo>
                    <a:cubicBezTo>
                      <a:pt x="1" y="44"/>
                      <a:pt x="3" y="47"/>
                      <a:pt x="6" y="50"/>
                    </a:cubicBezTo>
                    <a:cubicBezTo>
                      <a:pt x="8" y="52"/>
                      <a:pt x="12" y="54"/>
                      <a:pt x="16" y="54"/>
                    </a:cubicBezTo>
                    <a:cubicBezTo>
                      <a:pt x="20" y="54"/>
                      <a:pt x="23" y="52"/>
                      <a:pt x="25" y="49"/>
                    </a:cubicBezTo>
                    <a:cubicBezTo>
                      <a:pt x="27" y="47"/>
                      <a:pt x="28" y="44"/>
                      <a:pt x="29" y="39"/>
                    </a:cubicBezTo>
                    <a:cubicBezTo>
                      <a:pt x="30" y="34"/>
                      <a:pt x="31" y="33"/>
                      <a:pt x="31" y="33"/>
                    </a:cubicBezTo>
                    <a:cubicBezTo>
                      <a:pt x="34" y="27"/>
                      <a:pt x="39" y="24"/>
                      <a:pt x="45" y="24"/>
                    </a:cubicBezTo>
                    <a:cubicBezTo>
                      <a:pt x="49" y="24"/>
                      <a:pt x="51" y="25"/>
                      <a:pt x="54" y="26"/>
                    </a:cubicBezTo>
                    <a:cubicBezTo>
                      <a:pt x="57" y="28"/>
                      <a:pt x="59" y="30"/>
                      <a:pt x="61" y="32"/>
                    </a:cubicBezTo>
                    <a:cubicBezTo>
                      <a:pt x="63" y="35"/>
                      <a:pt x="64" y="37"/>
                      <a:pt x="64" y="41"/>
                    </a:cubicBezTo>
                    <a:cubicBezTo>
                      <a:pt x="65" y="44"/>
                      <a:pt x="64" y="47"/>
                      <a:pt x="63" y="50"/>
                    </a:cubicBezTo>
                    <a:cubicBezTo>
                      <a:pt x="62" y="53"/>
                      <a:pt x="60" y="56"/>
                      <a:pt x="58" y="60"/>
                    </a:cubicBezTo>
                    <a:cubicBezTo>
                      <a:pt x="55" y="63"/>
                      <a:pt x="51" y="66"/>
                      <a:pt x="47" y="69"/>
                    </a:cubicBezTo>
                    <a:cubicBezTo>
                      <a:pt x="45" y="71"/>
                      <a:pt x="41" y="75"/>
                      <a:pt x="35" y="81"/>
                    </a:cubicBezTo>
                    <a:cubicBezTo>
                      <a:pt x="29" y="87"/>
                      <a:pt x="23" y="94"/>
                      <a:pt x="16" y="102"/>
                    </a:cubicBezTo>
                    <a:cubicBezTo>
                      <a:pt x="14" y="104"/>
                      <a:pt x="13" y="107"/>
                      <a:pt x="11" y="111"/>
                    </a:cubicBezTo>
                    <a:cubicBezTo>
                      <a:pt x="10" y="115"/>
                      <a:pt x="10" y="118"/>
                      <a:pt x="10" y="121"/>
                    </a:cubicBezTo>
                    <a:cubicBezTo>
                      <a:pt x="10" y="125"/>
                      <a:pt x="12" y="128"/>
                      <a:pt x="16" y="131"/>
                    </a:cubicBezTo>
                    <a:cubicBezTo>
                      <a:pt x="19" y="134"/>
                      <a:pt x="24" y="136"/>
                      <a:pt x="29" y="136"/>
                    </a:cubicBezTo>
                    <a:cubicBezTo>
                      <a:pt x="93" y="136"/>
                      <a:pt x="93" y="136"/>
                      <a:pt x="93" y="136"/>
                    </a:cubicBezTo>
                    <a:cubicBezTo>
                      <a:pt x="98" y="136"/>
                      <a:pt x="102" y="135"/>
                      <a:pt x="104" y="132"/>
                    </a:cubicBezTo>
                    <a:cubicBezTo>
                      <a:pt x="106" y="129"/>
                      <a:pt x="107" y="126"/>
                      <a:pt x="106" y="123"/>
                    </a:cubicBezTo>
                    <a:cubicBezTo>
                      <a:pt x="106" y="119"/>
                      <a:pt x="104" y="115"/>
                      <a:pt x="100" y="113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52" name="Freeform 509">
                <a:extLst>
                  <a:ext uri="{FF2B5EF4-FFF2-40B4-BE49-F238E27FC236}">
                    <a16:creationId xmlns:a16="http://schemas.microsoft.com/office/drawing/2014/main" id="{729CAA23-84F3-4DA4-8775-0F4212A1B26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907433" y="5712379"/>
                <a:ext cx="104315" cy="141069"/>
              </a:xfrm>
              <a:custGeom>
                <a:avLst/>
                <a:gdLst>
                  <a:gd name="T0" fmla="*/ 87 w 102"/>
                  <a:gd name="T1" fmla="*/ 69 h 138"/>
                  <a:gd name="T2" fmla="*/ 78 w 102"/>
                  <a:gd name="T3" fmla="*/ 63 h 138"/>
                  <a:gd name="T4" fmla="*/ 87 w 102"/>
                  <a:gd name="T5" fmla="*/ 54 h 138"/>
                  <a:gd name="T6" fmla="*/ 90 w 102"/>
                  <a:gd name="T7" fmla="*/ 37 h 138"/>
                  <a:gd name="T8" fmla="*/ 85 w 102"/>
                  <a:gd name="T9" fmla="*/ 23 h 138"/>
                  <a:gd name="T10" fmla="*/ 75 w 102"/>
                  <a:gd name="T11" fmla="*/ 11 h 138"/>
                  <a:gd name="T12" fmla="*/ 60 w 102"/>
                  <a:gd name="T13" fmla="*/ 3 h 138"/>
                  <a:gd name="T14" fmla="*/ 40 w 102"/>
                  <a:gd name="T15" fmla="*/ 0 h 138"/>
                  <a:gd name="T16" fmla="*/ 18 w 102"/>
                  <a:gd name="T17" fmla="*/ 5 h 138"/>
                  <a:gd name="T18" fmla="*/ 4 w 102"/>
                  <a:gd name="T19" fmla="*/ 19 h 138"/>
                  <a:gd name="T20" fmla="*/ 1 w 102"/>
                  <a:gd name="T21" fmla="*/ 37 h 138"/>
                  <a:gd name="T22" fmla="*/ 19 w 102"/>
                  <a:gd name="T23" fmla="*/ 63 h 138"/>
                  <a:gd name="T24" fmla="*/ 4 w 102"/>
                  <a:gd name="T25" fmla="*/ 96 h 138"/>
                  <a:gd name="T26" fmla="*/ 12 w 102"/>
                  <a:gd name="T27" fmla="*/ 117 h 138"/>
                  <a:gd name="T28" fmla="*/ 31 w 102"/>
                  <a:gd name="T29" fmla="*/ 133 h 138"/>
                  <a:gd name="T30" fmla="*/ 58 w 102"/>
                  <a:gd name="T31" fmla="*/ 138 h 138"/>
                  <a:gd name="T32" fmla="*/ 83 w 102"/>
                  <a:gd name="T33" fmla="*/ 133 h 138"/>
                  <a:gd name="T34" fmla="*/ 98 w 102"/>
                  <a:gd name="T35" fmla="*/ 117 h 138"/>
                  <a:gd name="T36" fmla="*/ 101 w 102"/>
                  <a:gd name="T37" fmla="*/ 96 h 138"/>
                  <a:gd name="T38" fmla="*/ 97 w 102"/>
                  <a:gd name="T39" fmla="*/ 81 h 138"/>
                  <a:gd name="T40" fmla="*/ 87 w 102"/>
                  <a:gd name="T41" fmla="*/ 69 h 138"/>
                  <a:gd name="T42" fmla="*/ 70 w 102"/>
                  <a:gd name="T43" fmla="*/ 106 h 138"/>
                  <a:gd name="T44" fmla="*/ 64 w 102"/>
                  <a:gd name="T45" fmla="*/ 113 h 138"/>
                  <a:gd name="T46" fmla="*/ 55 w 102"/>
                  <a:gd name="T47" fmla="*/ 115 h 138"/>
                  <a:gd name="T48" fmla="*/ 45 w 102"/>
                  <a:gd name="T49" fmla="*/ 113 h 138"/>
                  <a:gd name="T50" fmla="*/ 38 w 102"/>
                  <a:gd name="T51" fmla="*/ 106 h 138"/>
                  <a:gd name="T52" fmla="*/ 34 w 102"/>
                  <a:gd name="T53" fmla="*/ 95 h 138"/>
                  <a:gd name="T54" fmla="*/ 37 w 102"/>
                  <a:gd name="T55" fmla="*/ 81 h 138"/>
                  <a:gd name="T56" fmla="*/ 50 w 102"/>
                  <a:gd name="T57" fmla="*/ 75 h 138"/>
                  <a:gd name="T58" fmla="*/ 60 w 102"/>
                  <a:gd name="T59" fmla="*/ 78 h 138"/>
                  <a:gd name="T60" fmla="*/ 67 w 102"/>
                  <a:gd name="T61" fmla="*/ 84 h 138"/>
                  <a:gd name="T62" fmla="*/ 71 w 102"/>
                  <a:gd name="T63" fmla="*/ 95 h 138"/>
                  <a:gd name="T64" fmla="*/ 70 w 102"/>
                  <a:gd name="T65" fmla="*/ 106 h 138"/>
                  <a:gd name="T66" fmla="*/ 60 w 102"/>
                  <a:gd name="T67" fmla="*/ 44 h 138"/>
                  <a:gd name="T68" fmla="*/ 58 w 102"/>
                  <a:gd name="T69" fmla="*/ 49 h 138"/>
                  <a:gd name="T70" fmla="*/ 53 w 102"/>
                  <a:gd name="T71" fmla="*/ 52 h 138"/>
                  <a:gd name="T72" fmla="*/ 47 w 102"/>
                  <a:gd name="T73" fmla="*/ 53 h 138"/>
                  <a:gd name="T74" fmla="*/ 35 w 102"/>
                  <a:gd name="T75" fmla="*/ 49 h 138"/>
                  <a:gd name="T76" fmla="*/ 30 w 102"/>
                  <a:gd name="T77" fmla="*/ 38 h 138"/>
                  <a:gd name="T78" fmla="*/ 33 w 102"/>
                  <a:gd name="T79" fmla="*/ 27 h 138"/>
                  <a:gd name="T80" fmla="*/ 43 w 102"/>
                  <a:gd name="T81" fmla="*/ 23 h 138"/>
                  <a:gd name="T82" fmla="*/ 52 w 102"/>
                  <a:gd name="T83" fmla="*/ 25 h 138"/>
                  <a:gd name="T84" fmla="*/ 58 w 102"/>
                  <a:gd name="T85" fmla="*/ 30 h 138"/>
                  <a:gd name="T86" fmla="*/ 61 w 102"/>
                  <a:gd name="T87" fmla="*/ 38 h 138"/>
                  <a:gd name="T88" fmla="*/ 60 w 102"/>
                  <a:gd name="T89" fmla="*/ 44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02" h="138">
                    <a:moveTo>
                      <a:pt x="87" y="69"/>
                    </a:moveTo>
                    <a:cubicBezTo>
                      <a:pt x="85" y="67"/>
                      <a:pt x="82" y="65"/>
                      <a:pt x="78" y="63"/>
                    </a:cubicBezTo>
                    <a:cubicBezTo>
                      <a:pt x="82" y="61"/>
                      <a:pt x="85" y="57"/>
                      <a:pt x="87" y="54"/>
                    </a:cubicBezTo>
                    <a:cubicBezTo>
                      <a:pt x="89" y="49"/>
                      <a:pt x="90" y="43"/>
                      <a:pt x="90" y="37"/>
                    </a:cubicBezTo>
                    <a:cubicBezTo>
                      <a:pt x="89" y="32"/>
                      <a:pt x="87" y="27"/>
                      <a:pt x="85" y="23"/>
                    </a:cubicBezTo>
                    <a:cubicBezTo>
                      <a:pt x="83" y="19"/>
                      <a:pt x="79" y="15"/>
                      <a:pt x="75" y="11"/>
                    </a:cubicBezTo>
                    <a:cubicBezTo>
                      <a:pt x="71" y="8"/>
                      <a:pt x="66" y="5"/>
                      <a:pt x="60" y="3"/>
                    </a:cubicBezTo>
                    <a:cubicBezTo>
                      <a:pt x="54" y="1"/>
                      <a:pt x="48" y="0"/>
                      <a:pt x="40" y="0"/>
                    </a:cubicBezTo>
                    <a:cubicBezTo>
                      <a:pt x="32" y="0"/>
                      <a:pt x="24" y="2"/>
                      <a:pt x="18" y="5"/>
                    </a:cubicBezTo>
                    <a:cubicBezTo>
                      <a:pt x="12" y="8"/>
                      <a:pt x="7" y="13"/>
                      <a:pt x="4" y="19"/>
                    </a:cubicBezTo>
                    <a:cubicBezTo>
                      <a:pt x="1" y="24"/>
                      <a:pt x="0" y="30"/>
                      <a:pt x="1" y="37"/>
                    </a:cubicBezTo>
                    <a:cubicBezTo>
                      <a:pt x="2" y="48"/>
                      <a:pt x="8" y="57"/>
                      <a:pt x="19" y="63"/>
                    </a:cubicBezTo>
                    <a:cubicBezTo>
                      <a:pt x="7" y="70"/>
                      <a:pt x="2" y="81"/>
                      <a:pt x="4" y="96"/>
                    </a:cubicBezTo>
                    <a:cubicBezTo>
                      <a:pt x="5" y="104"/>
                      <a:pt x="7" y="111"/>
                      <a:pt x="12" y="117"/>
                    </a:cubicBezTo>
                    <a:cubicBezTo>
                      <a:pt x="17" y="124"/>
                      <a:pt x="23" y="129"/>
                      <a:pt x="31" y="133"/>
                    </a:cubicBezTo>
                    <a:cubicBezTo>
                      <a:pt x="38" y="136"/>
                      <a:pt x="47" y="138"/>
                      <a:pt x="58" y="138"/>
                    </a:cubicBezTo>
                    <a:cubicBezTo>
                      <a:pt x="67" y="138"/>
                      <a:pt x="76" y="136"/>
                      <a:pt x="83" y="133"/>
                    </a:cubicBezTo>
                    <a:cubicBezTo>
                      <a:pt x="90" y="129"/>
                      <a:pt x="95" y="124"/>
                      <a:pt x="98" y="117"/>
                    </a:cubicBezTo>
                    <a:cubicBezTo>
                      <a:pt x="101" y="111"/>
                      <a:pt x="102" y="104"/>
                      <a:pt x="101" y="96"/>
                    </a:cubicBezTo>
                    <a:cubicBezTo>
                      <a:pt x="101" y="90"/>
                      <a:pt x="99" y="85"/>
                      <a:pt x="97" y="81"/>
                    </a:cubicBezTo>
                    <a:cubicBezTo>
                      <a:pt x="94" y="76"/>
                      <a:pt x="91" y="72"/>
                      <a:pt x="87" y="69"/>
                    </a:cubicBezTo>
                    <a:close/>
                    <a:moveTo>
                      <a:pt x="70" y="106"/>
                    </a:moveTo>
                    <a:cubicBezTo>
                      <a:pt x="69" y="109"/>
                      <a:pt x="67" y="111"/>
                      <a:pt x="64" y="113"/>
                    </a:cubicBezTo>
                    <a:cubicBezTo>
                      <a:pt x="61" y="114"/>
                      <a:pt x="58" y="115"/>
                      <a:pt x="55" y="115"/>
                    </a:cubicBezTo>
                    <a:cubicBezTo>
                      <a:pt x="51" y="115"/>
                      <a:pt x="48" y="114"/>
                      <a:pt x="45" y="113"/>
                    </a:cubicBezTo>
                    <a:cubicBezTo>
                      <a:pt x="42" y="111"/>
                      <a:pt x="40" y="109"/>
                      <a:pt x="38" y="106"/>
                    </a:cubicBezTo>
                    <a:cubicBezTo>
                      <a:pt x="35" y="103"/>
                      <a:pt x="34" y="99"/>
                      <a:pt x="34" y="95"/>
                    </a:cubicBezTo>
                    <a:cubicBezTo>
                      <a:pt x="33" y="89"/>
                      <a:pt x="34" y="84"/>
                      <a:pt x="37" y="81"/>
                    </a:cubicBezTo>
                    <a:cubicBezTo>
                      <a:pt x="40" y="77"/>
                      <a:pt x="44" y="75"/>
                      <a:pt x="50" y="75"/>
                    </a:cubicBezTo>
                    <a:cubicBezTo>
                      <a:pt x="53" y="75"/>
                      <a:pt x="57" y="76"/>
                      <a:pt x="60" y="78"/>
                    </a:cubicBezTo>
                    <a:cubicBezTo>
                      <a:pt x="63" y="79"/>
                      <a:pt x="65" y="82"/>
                      <a:pt x="67" y="84"/>
                    </a:cubicBezTo>
                    <a:cubicBezTo>
                      <a:pt x="69" y="87"/>
                      <a:pt x="71" y="91"/>
                      <a:pt x="71" y="95"/>
                    </a:cubicBezTo>
                    <a:cubicBezTo>
                      <a:pt x="71" y="99"/>
                      <a:pt x="71" y="103"/>
                      <a:pt x="70" y="106"/>
                    </a:cubicBezTo>
                    <a:close/>
                    <a:moveTo>
                      <a:pt x="60" y="44"/>
                    </a:moveTo>
                    <a:cubicBezTo>
                      <a:pt x="60" y="46"/>
                      <a:pt x="59" y="47"/>
                      <a:pt x="58" y="49"/>
                    </a:cubicBezTo>
                    <a:cubicBezTo>
                      <a:pt x="57" y="50"/>
                      <a:pt x="55" y="51"/>
                      <a:pt x="53" y="52"/>
                    </a:cubicBezTo>
                    <a:cubicBezTo>
                      <a:pt x="52" y="52"/>
                      <a:pt x="50" y="53"/>
                      <a:pt x="47" y="53"/>
                    </a:cubicBezTo>
                    <a:cubicBezTo>
                      <a:pt x="42" y="53"/>
                      <a:pt x="39" y="51"/>
                      <a:pt x="35" y="49"/>
                    </a:cubicBezTo>
                    <a:cubicBezTo>
                      <a:pt x="32" y="46"/>
                      <a:pt x="30" y="42"/>
                      <a:pt x="30" y="38"/>
                    </a:cubicBezTo>
                    <a:cubicBezTo>
                      <a:pt x="29" y="34"/>
                      <a:pt x="30" y="30"/>
                      <a:pt x="33" y="27"/>
                    </a:cubicBezTo>
                    <a:cubicBezTo>
                      <a:pt x="35" y="24"/>
                      <a:pt x="39" y="23"/>
                      <a:pt x="43" y="23"/>
                    </a:cubicBezTo>
                    <a:cubicBezTo>
                      <a:pt x="47" y="23"/>
                      <a:pt x="49" y="24"/>
                      <a:pt x="52" y="25"/>
                    </a:cubicBezTo>
                    <a:cubicBezTo>
                      <a:pt x="54" y="26"/>
                      <a:pt x="56" y="28"/>
                      <a:pt x="58" y="30"/>
                    </a:cubicBezTo>
                    <a:cubicBezTo>
                      <a:pt x="60" y="33"/>
                      <a:pt x="60" y="35"/>
                      <a:pt x="61" y="38"/>
                    </a:cubicBezTo>
                    <a:cubicBezTo>
                      <a:pt x="61" y="40"/>
                      <a:pt x="61" y="42"/>
                      <a:pt x="60" y="44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53" name="Freeform 510">
                <a:extLst>
                  <a:ext uri="{FF2B5EF4-FFF2-40B4-BE49-F238E27FC236}">
                    <a16:creationId xmlns:a16="http://schemas.microsoft.com/office/drawing/2014/main" id="{80C0635D-2BC1-4B72-AC49-E2ACDB65DC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84234" y="5712379"/>
                <a:ext cx="109721" cy="138907"/>
              </a:xfrm>
              <a:custGeom>
                <a:avLst/>
                <a:gdLst>
                  <a:gd name="T0" fmla="*/ 101 w 107"/>
                  <a:gd name="T1" fmla="*/ 113 h 136"/>
                  <a:gd name="T2" fmla="*/ 88 w 107"/>
                  <a:gd name="T3" fmla="*/ 109 h 136"/>
                  <a:gd name="T4" fmla="*/ 48 w 107"/>
                  <a:gd name="T5" fmla="*/ 109 h 136"/>
                  <a:gd name="T6" fmla="*/ 49 w 107"/>
                  <a:gd name="T7" fmla="*/ 108 h 136"/>
                  <a:gd name="T8" fmla="*/ 64 w 107"/>
                  <a:gd name="T9" fmla="*/ 92 h 136"/>
                  <a:gd name="T10" fmla="*/ 81 w 107"/>
                  <a:gd name="T11" fmla="*/ 76 h 136"/>
                  <a:gd name="T12" fmla="*/ 91 w 107"/>
                  <a:gd name="T13" fmla="*/ 61 h 136"/>
                  <a:gd name="T14" fmla="*/ 95 w 107"/>
                  <a:gd name="T15" fmla="*/ 40 h 136"/>
                  <a:gd name="T16" fmla="*/ 90 w 107"/>
                  <a:gd name="T17" fmla="*/ 26 h 136"/>
                  <a:gd name="T18" fmla="*/ 81 w 107"/>
                  <a:gd name="T19" fmla="*/ 13 h 136"/>
                  <a:gd name="T20" fmla="*/ 68 w 107"/>
                  <a:gd name="T21" fmla="*/ 5 h 136"/>
                  <a:gd name="T22" fmla="*/ 43 w 107"/>
                  <a:gd name="T23" fmla="*/ 0 h 136"/>
                  <a:gd name="T24" fmla="*/ 23 w 107"/>
                  <a:gd name="T25" fmla="*/ 4 h 136"/>
                  <a:gd name="T26" fmla="*/ 10 w 107"/>
                  <a:gd name="T27" fmla="*/ 13 h 136"/>
                  <a:gd name="T28" fmla="*/ 2 w 107"/>
                  <a:gd name="T29" fmla="*/ 26 h 136"/>
                  <a:gd name="T30" fmla="*/ 1 w 107"/>
                  <a:gd name="T31" fmla="*/ 40 h 136"/>
                  <a:gd name="T32" fmla="*/ 6 w 107"/>
                  <a:gd name="T33" fmla="*/ 50 h 136"/>
                  <a:gd name="T34" fmla="*/ 16 w 107"/>
                  <a:gd name="T35" fmla="*/ 54 h 136"/>
                  <a:gd name="T36" fmla="*/ 25 w 107"/>
                  <a:gd name="T37" fmla="*/ 49 h 136"/>
                  <a:gd name="T38" fmla="*/ 29 w 107"/>
                  <a:gd name="T39" fmla="*/ 39 h 136"/>
                  <a:gd name="T40" fmla="*/ 31 w 107"/>
                  <a:gd name="T41" fmla="*/ 33 h 136"/>
                  <a:gd name="T42" fmla="*/ 46 w 107"/>
                  <a:gd name="T43" fmla="*/ 24 h 136"/>
                  <a:gd name="T44" fmla="*/ 55 w 107"/>
                  <a:gd name="T45" fmla="*/ 26 h 136"/>
                  <a:gd name="T46" fmla="*/ 61 w 107"/>
                  <a:gd name="T47" fmla="*/ 32 h 136"/>
                  <a:gd name="T48" fmla="*/ 65 w 107"/>
                  <a:gd name="T49" fmla="*/ 41 h 136"/>
                  <a:gd name="T50" fmla="*/ 63 w 107"/>
                  <a:gd name="T51" fmla="*/ 50 h 136"/>
                  <a:gd name="T52" fmla="*/ 58 w 107"/>
                  <a:gd name="T53" fmla="*/ 60 h 136"/>
                  <a:gd name="T54" fmla="*/ 48 w 107"/>
                  <a:gd name="T55" fmla="*/ 69 h 136"/>
                  <a:gd name="T56" fmla="*/ 35 w 107"/>
                  <a:gd name="T57" fmla="*/ 81 h 136"/>
                  <a:gd name="T58" fmla="*/ 16 w 107"/>
                  <a:gd name="T59" fmla="*/ 102 h 136"/>
                  <a:gd name="T60" fmla="*/ 12 w 107"/>
                  <a:gd name="T61" fmla="*/ 111 h 136"/>
                  <a:gd name="T62" fmla="*/ 10 w 107"/>
                  <a:gd name="T63" fmla="*/ 121 h 136"/>
                  <a:gd name="T64" fmla="*/ 16 w 107"/>
                  <a:gd name="T65" fmla="*/ 131 h 136"/>
                  <a:gd name="T66" fmla="*/ 29 w 107"/>
                  <a:gd name="T67" fmla="*/ 136 h 136"/>
                  <a:gd name="T68" fmla="*/ 94 w 107"/>
                  <a:gd name="T69" fmla="*/ 136 h 136"/>
                  <a:gd name="T70" fmla="*/ 104 w 107"/>
                  <a:gd name="T71" fmla="*/ 132 h 136"/>
                  <a:gd name="T72" fmla="*/ 107 w 107"/>
                  <a:gd name="T73" fmla="*/ 123 h 136"/>
                  <a:gd name="T74" fmla="*/ 101 w 107"/>
                  <a:gd name="T75" fmla="*/ 113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07" h="136">
                    <a:moveTo>
                      <a:pt x="101" y="113"/>
                    </a:moveTo>
                    <a:cubicBezTo>
                      <a:pt x="97" y="110"/>
                      <a:pt x="93" y="109"/>
                      <a:pt x="88" y="109"/>
                    </a:cubicBezTo>
                    <a:cubicBezTo>
                      <a:pt x="48" y="109"/>
                      <a:pt x="48" y="109"/>
                      <a:pt x="48" y="109"/>
                    </a:cubicBezTo>
                    <a:cubicBezTo>
                      <a:pt x="48" y="109"/>
                      <a:pt x="48" y="109"/>
                      <a:pt x="49" y="108"/>
                    </a:cubicBezTo>
                    <a:cubicBezTo>
                      <a:pt x="51" y="105"/>
                      <a:pt x="57" y="99"/>
                      <a:pt x="64" y="92"/>
                    </a:cubicBezTo>
                    <a:cubicBezTo>
                      <a:pt x="72" y="85"/>
                      <a:pt x="78" y="79"/>
                      <a:pt x="81" y="76"/>
                    </a:cubicBezTo>
                    <a:cubicBezTo>
                      <a:pt x="85" y="73"/>
                      <a:pt x="88" y="68"/>
                      <a:pt x="91" y="61"/>
                    </a:cubicBezTo>
                    <a:cubicBezTo>
                      <a:pt x="94" y="55"/>
                      <a:pt x="96" y="48"/>
                      <a:pt x="95" y="40"/>
                    </a:cubicBezTo>
                    <a:cubicBezTo>
                      <a:pt x="94" y="35"/>
                      <a:pt x="92" y="30"/>
                      <a:pt x="90" y="26"/>
                    </a:cubicBezTo>
                    <a:cubicBezTo>
                      <a:pt x="88" y="21"/>
                      <a:pt x="85" y="17"/>
                      <a:pt x="81" y="13"/>
                    </a:cubicBezTo>
                    <a:cubicBezTo>
                      <a:pt x="77" y="10"/>
                      <a:pt x="73" y="7"/>
                      <a:pt x="68" y="5"/>
                    </a:cubicBezTo>
                    <a:cubicBezTo>
                      <a:pt x="61" y="2"/>
                      <a:pt x="53" y="0"/>
                      <a:pt x="43" y="0"/>
                    </a:cubicBezTo>
                    <a:cubicBezTo>
                      <a:pt x="36" y="0"/>
                      <a:pt x="29" y="1"/>
                      <a:pt x="23" y="4"/>
                    </a:cubicBezTo>
                    <a:cubicBezTo>
                      <a:pt x="18" y="6"/>
                      <a:pt x="13" y="9"/>
                      <a:pt x="10" y="13"/>
                    </a:cubicBezTo>
                    <a:cubicBezTo>
                      <a:pt x="6" y="17"/>
                      <a:pt x="4" y="21"/>
                      <a:pt x="2" y="26"/>
                    </a:cubicBezTo>
                    <a:cubicBezTo>
                      <a:pt x="1" y="31"/>
                      <a:pt x="0" y="35"/>
                      <a:pt x="1" y="40"/>
                    </a:cubicBezTo>
                    <a:cubicBezTo>
                      <a:pt x="1" y="44"/>
                      <a:pt x="3" y="47"/>
                      <a:pt x="6" y="50"/>
                    </a:cubicBezTo>
                    <a:cubicBezTo>
                      <a:pt x="9" y="52"/>
                      <a:pt x="12" y="54"/>
                      <a:pt x="16" y="54"/>
                    </a:cubicBezTo>
                    <a:cubicBezTo>
                      <a:pt x="20" y="54"/>
                      <a:pt x="23" y="52"/>
                      <a:pt x="25" y="49"/>
                    </a:cubicBezTo>
                    <a:cubicBezTo>
                      <a:pt x="27" y="47"/>
                      <a:pt x="28" y="44"/>
                      <a:pt x="29" y="39"/>
                    </a:cubicBezTo>
                    <a:cubicBezTo>
                      <a:pt x="30" y="34"/>
                      <a:pt x="31" y="33"/>
                      <a:pt x="31" y="33"/>
                    </a:cubicBezTo>
                    <a:cubicBezTo>
                      <a:pt x="34" y="27"/>
                      <a:pt x="39" y="24"/>
                      <a:pt x="46" y="24"/>
                    </a:cubicBezTo>
                    <a:cubicBezTo>
                      <a:pt x="49" y="24"/>
                      <a:pt x="52" y="25"/>
                      <a:pt x="55" y="26"/>
                    </a:cubicBezTo>
                    <a:cubicBezTo>
                      <a:pt x="57" y="28"/>
                      <a:pt x="60" y="30"/>
                      <a:pt x="61" y="32"/>
                    </a:cubicBezTo>
                    <a:cubicBezTo>
                      <a:pt x="63" y="35"/>
                      <a:pt x="64" y="37"/>
                      <a:pt x="65" y="41"/>
                    </a:cubicBezTo>
                    <a:cubicBezTo>
                      <a:pt x="65" y="44"/>
                      <a:pt x="65" y="47"/>
                      <a:pt x="63" y="50"/>
                    </a:cubicBezTo>
                    <a:cubicBezTo>
                      <a:pt x="62" y="53"/>
                      <a:pt x="60" y="56"/>
                      <a:pt x="58" y="60"/>
                    </a:cubicBezTo>
                    <a:cubicBezTo>
                      <a:pt x="55" y="63"/>
                      <a:pt x="52" y="66"/>
                      <a:pt x="48" y="69"/>
                    </a:cubicBezTo>
                    <a:cubicBezTo>
                      <a:pt x="45" y="71"/>
                      <a:pt x="41" y="75"/>
                      <a:pt x="35" y="81"/>
                    </a:cubicBezTo>
                    <a:cubicBezTo>
                      <a:pt x="29" y="87"/>
                      <a:pt x="23" y="94"/>
                      <a:pt x="16" y="102"/>
                    </a:cubicBezTo>
                    <a:cubicBezTo>
                      <a:pt x="14" y="104"/>
                      <a:pt x="13" y="107"/>
                      <a:pt x="12" y="111"/>
                    </a:cubicBezTo>
                    <a:cubicBezTo>
                      <a:pt x="10" y="115"/>
                      <a:pt x="10" y="118"/>
                      <a:pt x="10" y="121"/>
                    </a:cubicBezTo>
                    <a:cubicBezTo>
                      <a:pt x="11" y="125"/>
                      <a:pt x="13" y="128"/>
                      <a:pt x="16" y="131"/>
                    </a:cubicBezTo>
                    <a:cubicBezTo>
                      <a:pt x="19" y="134"/>
                      <a:pt x="24" y="136"/>
                      <a:pt x="29" y="136"/>
                    </a:cubicBezTo>
                    <a:cubicBezTo>
                      <a:pt x="94" y="136"/>
                      <a:pt x="94" y="136"/>
                      <a:pt x="94" y="136"/>
                    </a:cubicBezTo>
                    <a:cubicBezTo>
                      <a:pt x="98" y="136"/>
                      <a:pt x="102" y="135"/>
                      <a:pt x="104" y="132"/>
                    </a:cubicBezTo>
                    <a:cubicBezTo>
                      <a:pt x="106" y="129"/>
                      <a:pt x="107" y="126"/>
                      <a:pt x="107" y="123"/>
                    </a:cubicBezTo>
                    <a:cubicBezTo>
                      <a:pt x="106" y="119"/>
                      <a:pt x="104" y="115"/>
                      <a:pt x="101" y="113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54" name="Freeform 511">
                <a:extLst>
                  <a:ext uri="{FF2B5EF4-FFF2-40B4-BE49-F238E27FC236}">
                    <a16:creationId xmlns:a16="http://schemas.microsoft.com/office/drawing/2014/main" id="{2858931E-5D8A-478E-8257-67FBC4D5BB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3954" y="5714541"/>
                <a:ext cx="98910" cy="138907"/>
              </a:xfrm>
              <a:custGeom>
                <a:avLst/>
                <a:gdLst>
                  <a:gd name="T0" fmla="*/ 90 w 97"/>
                  <a:gd name="T1" fmla="*/ 4 h 136"/>
                  <a:gd name="T2" fmla="*/ 76 w 97"/>
                  <a:gd name="T3" fmla="*/ 0 h 136"/>
                  <a:gd name="T4" fmla="*/ 17 w 97"/>
                  <a:gd name="T5" fmla="*/ 0 h 136"/>
                  <a:gd name="T6" fmla="*/ 5 w 97"/>
                  <a:gd name="T7" fmla="*/ 2 h 136"/>
                  <a:gd name="T8" fmla="*/ 1 w 97"/>
                  <a:gd name="T9" fmla="*/ 13 h 136"/>
                  <a:gd name="T10" fmla="*/ 7 w 97"/>
                  <a:gd name="T11" fmla="*/ 24 h 136"/>
                  <a:gd name="T12" fmla="*/ 20 w 97"/>
                  <a:gd name="T13" fmla="*/ 27 h 136"/>
                  <a:gd name="T14" fmla="*/ 61 w 97"/>
                  <a:gd name="T15" fmla="*/ 27 h 136"/>
                  <a:gd name="T16" fmla="*/ 48 w 97"/>
                  <a:gd name="T17" fmla="*/ 51 h 136"/>
                  <a:gd name="T18" fmla="*/ 38 w 97"/>
                  <a:gd name="T19" fmla="*/ 79 h 136"/>
                  <a:gd name="T20" fmla="*/ 33 w 97"/>
                  <a:gd name="T21" fmla="*/ 102 h 136"/>
                  <a:gd name="T22" fmla="*/ 33 w 97"/>
                  <a:gd name="T23" fmla="*/ 118 h 136"/>
                  <a:gd name="T24" fmla="*/ 38 w 97"/>
                  <a:gd name="T25" fmla="*/ 131 h 136"/>
                  <a:gd name="T26" fmla="*/ 50 w 97"/>
                  <a:gd name="T27" fmla="*/ 136 h 136"/>
                  <a:gd name="T28" fmla="*/ 60 w 97"/>
                  <a:gd name="T29" fmla="*/ 132 h 136"/>
                  <a:gd name="T30" fmla="*/ 65 w 97"/>
                  <a:gd name="T31" fmla="*/ 118 h 136"/>
                  <a:gd name="T32" fmla="*/ 65 w 97"/>
                  <a:gd name="T33" fmla="*/ 107 h 136"/>
                  <a:gd name="T34" fmla="*/ 66 w 97"/>
                  <a:gd name="T35" fmla="*/ 95 h 136"/>
                  <a:gd name="T36" fmla="*/ 67 w 97"/>
                  <a:gd name="T37" fmla="*/ 84 h 136"/>
                  <a:gd name="T38" fmla="*/ 75 w 97"/>
                  <a:gd name="T39" fmla="*/ 58 h 136"/>
                  <a:gd name="T40" fmla="*/ 84 w 97"/>
                  <a:gd name="T41" fmla="*/ 40 h 136"/>
                  <a:gd name="T42" fmla="*/ 93 w 97"/>
                  <a:gd name="T43" fmla="*/ 26 h 136"/>
                  <a:gd name="T44" fmla="*/ 96 w 97"/>
                  <a:gd name="T45" fmla="*/ 15 h 136"/>
                  <a:gd name="T46" fmla="*/ 90 w 97"/>
                  <a:gd name="T47" fmla="*/ 4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7" h="136">
                    <a:moveTo>
                      <a:pt x="90" y="4"/>
                    </a:moveTo>
                    <a:cubicBezTo>
                      <a:pt x="87" y="1"/>
                      <a:pt x="82" y="0"/>
                      <a:pt x="7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2" y="0"/>
                      <a:pt x="8" y="1"/>
                      <a:pt x="5" y="2"/>
                    </a:cubicBezTo>
                    <a:cubicBezTo>
                      <a:pt x="3" y="4"/>
                      <a:pt x="0" y="6"/>
                      <a:pt x="1" y="13"/>
                    </a:cubicBezTo>
                    <a:cubicBezTo>
                      <a:pt x="2" y="18"/>
                      <a:pt x="4" y="21"/>
                      <a:pt x="7" y="24"/>
                    </a:cubicBezTo>
                    <a:cubicBezTo>
                      <a:pt x="10" y="26"/>
                      <a:pt x="15" y="27"/>
                      <a:pt x="20" y="27"/>
                    </a:cubicBezTo>
                    <a:cubicBezTo>
                      <a:pt x="61" y="27"/>
                      <a:pt x="61" y="27"/>
                      <a:pt x="61" y="27"/>
                    </a:cubicBezTo>
                    <a:cubicBezTo>
                      <a:pt x="56" y="35"/>
                      <a:pt x="52" y="43"/>
                      <a:pt x="48" y="51"/>
                    </a:cubicBezTo>
                    <a:cubicBezTo>
                      <a:pt x="44" y="60"/>
                      <a:pt x="41" y="70"/>
                      <a:pt x="38" y="79"/>
                    </a:cubicBezTo>
                    <a:cubicBezTo>
                      <a:pt x="36" y="88"/>
                      <a:pt x="34" y="96"/>
                      <a:pt x="33" y="102"/>
                    </a:cubicBezTo>
                    <a:cubicBezTo>
                      <a:pt x="32" y="109"/>
                      <a:pt x="32" y="114"/>
                      <a:pt x="33" y="118"/>
                    </a:cubicBezTo>
                    <a:cubicBezTo>
                      <a:pt x="33" y="124"/>
                      <a:pt x="35" y="128"/>
                      <a:pt x="38" y="131"/>
                    </a:cubicBezTo>
                    <a:cubicBezTo>
                      <a:pt x="41" y="135"/>
                      <a:pt x="45" y="136"/>
                      <a:pt x="50" y="136"/>
                    </a:cubicBezTo>
                    <a:cubicBezTo>
                      <a:pt x="54" y="136"/>
                      <a:pt x="58" y="135"/>
                      <a:pt x="60" y="132"/>
                    </a:cubicBezTo>
                    <a:cubicBezTo>
                      <a:pt x="63" y="129"/>
                      <a:pt x="64" y="124"/>
                      <a:pt x="65" y="118"/>
                    </a:cubicBezTo>
                    <a:cubicBezTo>
                      <a:pt x="65" y="115"/>
                      <a:pt x="65" y="111"/>
                      <a:pt x="65" y="107"/>
                    </a:cubicBezTo>
                    <a:cubicBezTo>
                      <a:pt x="65" y="102"/>
                      <a:pt x="65" y="98"/>
                      <a:pt x="66" y="95"/>
                    </a:cubicBezTo>
                    <a:cubicBezTo>
                      <a:pt x="66" y="92"/>
                      <a:pt x="66" y="88"/>
                      <a:pt x="67" y="84"/>
                    </a:cubicBezTo>
                    <a:cubicBezTo>
                      <a:pt x="69" y="73"/>
                      <a:pt x="72" y="65"/>
                      <a:pt x="75" y="58"/>
                    </a:cubicBezTo>
                    <a:cubicBezTo>
                      <a:pt x="78" y="50"/>
                      <a:pt x="81" y="44"/>
                      <a:pt x="84" y="40"/>
                    </a:cubicBezTo>
                    <a:cubicBezTo>
                      <a:pt x="87" y="35"/>
                      <a:pt x="90" y="30"/>
                      <a:pt x="93" y="26"/>
                    </a:cubicBezTo>
                    <a:cubicBezTo>
                      <a:pt x="96" y="22"/>
                      <a:pt x="97" y="18"/>
                      <a:pt x="96" y="15"/>
                    </a:cubicBezTo>
                    <a:cubicBezTo>
                      <a:pt x="96" y="10"/>
                      <a:pt x="94" y="6"/>
                      <a:pt x="90" y="4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55" name="Freeform 512">
                <a:extLst>
                  <a:ext uri="{FF2B5EF4-FFF2-40B4-BE49-F238E27FC236}">
                    <a16:creationId xmlns:a16="http://schemas.microsoft.com/office/drawing/2014/main" id="{FB0A652F-DC02-4962-AF14-023009AC923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529003" y="4491940"/>
                <a:ext cx="104315" cy="141069"/>
              </a:xfrm>
              <a:custGeom>
                <a:avLst/>
                <a:gdLst>
                  <a:gd name="T0" fmla="*/ 93 w 102"/>
                  <a:gd name="T1" fmla="*/ 119 h 138"/>
                  <a:gd name="T2" fmla="*/ 101 w 102"/>
                  <a:gd name="T3" fmla="*/ 97 h 138"/>
                  <a:gd name="T4" fmla="*/ 101 w 102"/>
                  <a:gd name="T5" fmla="*/ 66 h 138"/>
                  <a:gd name="T6" fmla="*/ 94 w 102"/>
                  <a:gd name="T7" fmla="*/ 38 h 138"/>
                  <a:gd name="T8" fmla="*/ 82 w 102"/>
                  <a:gd name="T9" fmla="*/ 17 h 138"/>
                  <a:gd name="T10" fmla="*/ 64 w 102"/>
                  <a:gd name="T11" fmla="*/ 4 h 138"/>
                  <a:gd name="T12" fmla="*/ 42 w 102"/>
                  <a:gd name="T13" fmla="*/ 0 h 138"/>
                  <a:gd name="T14" fmla="*/ 23 w 102"/>
                  <a:gd name="T15" fmla="*/ 4 h 138"/>
                  <a:gd name="T16" fmla="*/ 10 w 102"/>
                  <a:gd name="T17" fmla="*/ 14 h 138"/>
                  <a:gd name="T18" fmla="*/ 2 w 102"/>
                  <a:gd name="T19" fmla="*/ 29 h 138"/>
                  <a:gd name="T20" fmla="*/ 1 w 102"/>
                  <a:gd name="T21" fmla="*/ 47 h 138"/>
                  <a:gd name="T22" fmla="*/ 6 w 102"/>
                  <a:gd name="T23" fmla="*/ 64 h 138"/>
                  <a:gd name="T24" fmla="*/ 16 w 102"/>
                  <a:gd name="T25" fmla="*/ 79 h 138"/>
                  <a:gd name="T26" fmla="*/ 30 w 102"/>
                  <a:gd name="T27" fmla="*/ 88 h 138"/>
                  <a:gd name="T28" fmla="*/ 47 w 102"/>
                  <a:gd name="T29" fmla="*/ 92 h 138"/>
                  <a:gd name="T30" fmla="*/ 64 w 102"/>
                  <a:gd name="T31" fmla="*/ 88 h 138"/>
                  <a:gd name="T32" fmla="*/ 72 w 102"/>
                  <a:gd name="T33" fmla="*/ 83 h 138"/>
                  <a:gd name="T34" fmla="*/ 68 w 102"/>
                  <a:gd name="T35" fmla="*/ 106 h 138"/>
                  <a:gd name="T36" fmla="*/ 62 w 102"/>
                  <a:gd name="T37" fmla="*/ 113 h 138"/>
                  <a:gd name="T38" fmla="*/ 46 w 102"/>
                  <a:gd name="T39" fmla="*/ 112 h 138"/>
                  <a:gd name="T40" fmla="*/ 39 w 102"/>
                  <a:gd name="T41" fmla="*/ 105 h 138"/>
                  <a:gd name="T42" fmla="*/ 33 w 102"/>
                  <a:gd name="T43" fmla="*/ 97 h 138"/>
                  <a:gd name="T44" fmla="*/ 24 w 102"/>
                  <a:gd name="T45" fmla="*/ 95 h 138"/>
                  <a:gd name="T46" fmla="*/ 15 w 102"/>
                  <a:gd name="T47" fmla="*/ 98 h 138"/>
                  <a:gd name="T48" fmla="*/ 13 w 102"/>
                  <a:gd name="T49" fmla="*/ 107 h 138"/>
                  <a:gd name="T50" fmla="*/ 19 w 102"/>
                  <a:gd name="T51" fmla="*/ 121 h 138"/>
                  <a:gd name="T52" fmla="*/ 35 w 102"/>
                  <a:gd name="T53" fmla="*/ 133 h 138"/>
                  <a:gd name="T54" fmla="*/ 56 w 102"/>
                  <a:gd name="T55" fmla="*/ 138 h 138"/>
                  <a:gd name="T56" fmla="*/ 78 w 102"/>
                  <a:gd name="T57" fmla="*/ 133 h 138"/>
                  <a:gd name="T58" fmla="*/ 93 w 102"/>
                  <a:gd name="T59" fmla="*/ 119 h 138"/>
                  <a:gd name="T60" fmla="*/ 44 w 102"/>
                  <a:gd name="T61" fmla="*/ 23 h 138"/>
                  <a:gd name="T62" fmla="*/ 52 w 102"/>
                  <a:gd name="T63" fmla="*/ 25 h 138"/>
                  <a:gd name="T64" fmla="*/ 58 w 102"/>
                  <a:gd name="T65" fmla="*/ 30 h 138"/>
                  <a:gd name="T66" fmla="*/ 63 w 102"/>
                  <a:gd name="T67" fmla="*/ 38 h 138"/>
                  <a:gd name="T68" fmla="*/ 66 w 102"/>
                  <a:gd name="T69" fmla="*/ 48 h 138"/>
                  <a:gd name="T70" fmla="*/ 65 w 102"/>
                  <a:gd name="T71" fmla="*/ 59 h 138"/>
                  <a:gd name="T72" fmla="*/ 59 w 102"/>
                  <a:gd name="T73" fmla="*/ 67 h 138"/>
                  <a:gd name="T74" fmla="*/ 50 w 102"/>
                  <a:gd name="T75" fmla="*/ 69 h 138"/>
                  <a:gd name="T76" fmla="*/ 37 w 102"/>
                  <a:gd name="T77" fmla="*/ 63 h 138"/>
                  <a:gd name="T78" fmla="*/ 30 w 102"/>
                  <a:gd name="T79" fmla="*/ 46 h 138"/>
                  <a:gd name="T80" fmla="*/ 33 w 102"/>
                  <a:gd name="T81" fmla="*/ 29 h 138"/>
                  <a:gd name="T82" fmla="*/ 44 w 102"/>
                  <a:gd name="T83" fmla="*/ 23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02" h="138">
                    <a:moveTo>
                      <a:pt x="93" y="119"/>
                    </a:moveTo>
                    <a:cubicBezTo>
                      <a:pt x="97" y="113"/>
                      <a:pt x="99" y="105"/>
                      <a:pt x="101" y="97"/>
                    </a:cubicBezTo>
                    <a:cubicBezTo>
                      <a:pt x="102" y="88"/>
                      <a:pt x="102" y="77"/>
                      <a:pt x="101" y="66"/>
                    </a:cubicBezTo>
                    <a:cubicBezTo>
                      <a:pt x="99" y="56"/>
                      <a:pt x="97" y="46"/>
                      <a:pt x="94" y="38"/>
                    </a:cubicBezTo>
                    <a:cubicBezTo>
                      <a:pt x="91" y="30"/>
                      <a:pt x="87" y="23"/>
                      <a:pt x="82" y="17"/>
                    </a:cubicBezTo>
                    <a:cubicBezTo>
                      <a:pt x="77" y="12"/>
                      <a:pt x="71" y="7"/>
                      <a:pt x="64" y="4"/>
                    </a:cubicBezTo>
                    <a:cubicBezTo>
                      <a:pt x="58" y="2"/>
                      <a:pt x="50" y="0"/>
                      <a:pt x="42" y="0"/>
                    </a:cubicBezTo>
                    <a:cubicBezTo>
                      <a:pt x="35" y="0"/>
                      <a:pt x="29" y="1"/>
                      <a:pt x="23" y="4"/>
                    </a:cubicBezTo>
                    <a:cubicBezTo>
                      <a:pt x="18" y="6"/>
                      <a:pt x="13" y="9"/>
                      <a:pt x="10" y="14"/>
                    </a:cubicBezTo>
                    <a:cubicBezTo>
                      <a:pt x="6" y="18"/>
                      <a:pt x="3" y="23"/>
                      <a:pt x="2" y="29"/>
                    </a:cubicBezTo>
                    <a:cubicBezTo>
                      <a:pt x="0" y="34"/>
                      <a:pt x="0" y="41"/>
                      <a:pt x="1" y="47"/>
                    </a:cubicBezTo>
                    <a:cubicBezTo>
                      <a:pt x="1" y="53"/>
                      <a:pt x="3" y="59"/>
                      <a:pt x="6" y="64"/>
                    </a:cubicBezTo>
                    <a:cubicBezTo>
                      <a:pt x="8" y="70"/>
                      <a:pt x="12" y="74"/>
                      <a:pt x="16" y="79"/>
                    </a:cubicBezTo>
                    <a:cubicBezTo>
                      <a:pt x="20" y="83"/>
                      <a:pt x="25" y="86"/>
                      <a:pt x="30" y="88"/>
                    </a:cubicBezTo>
                    <a:cubicBezTo>
                      <a:pt x="36" y="91"/>
                      <a:pt x="42" y="92"/>
                      <a:pt x="47" y="92"/>
                    </a:cubicBezTo>
                    <a:cubicBezTo>
                      <a:pt x="54" y="92"/>
                      <a:pt x="59" y="90"/>
                      <a:pt x="64" y="88"/>
                    </a:cubicBezTo>
                    <a:cubicBezTo>
                      <a:pt x="67" y="87"/>
                      <a:pt x="69" y="85"/>
                      <a:pt x="72" y="83"/>
                    </a:cubicBezTo>
                    <a:cubicBezTo>
                      <a:pt x="72" y="94"/>
                      <a:pt x="71" y="102"/>
                      <a:pt x="68" y="106"/>
                    </a:cubicBezTo>
                    <a:cubicBezTo>
                      <a:pt x="66" y="109"/>
                      <a:pt x="64" y="111"/>
                      <a:pt x="62" y="113"/>
                    </a:cubicBezTo>
                    <a:cubicBezTo>
                      <a:pt x="57" y="116"/>
                      <a:pt x="51" y="116"/>
                      <a:pt x="46" y="112"/>
                    </a:cubicBezTo>
                    <a:cubicBezTo>
                      <a:pt x="43" y="110"/>
                      <a:pt x="41" y="108"/>
                      <a:pt x="39" y="105"/>
                    </a:cubicBezTo>
                    <a:cubicBezTo>
                      <a:pt x="38" y="102"/>
                      <a:pt x="36" y="99"/>
                      <a:pt x="33" y="97"/>
                    </a:cubicBezTo>
                    <a:cubicBezTo>
                      <a:pt x="30" y="95"/>
                      <a:pt x="27" y="95"/>
                      <a:pt x="24" y="95"/>
                    </a:cubicBezTo>
                    <a:cubicBezTo>
                      <a:pt x="20" y="95"/>
                      <a:pt x="17" y="96"/>
                      <a:pt x="15" y="98"/>
                    </a:cubicBezTo>
                    <a:cubicBezTo>
                      <a:pt x="13" y="101"/>
                      <a:pt x="12" y="104"/>
                      <a:pt x="13" y="107"/>
                    </a:cubicBezTo>
                    <a:cubicBezTo>
                      <a:pt x="13" y="112"/>
                      <a:pt x="15" y="116"/>
                      <a:pt x="19" y="121"/>
                    </a:cubicBezTo>
                    <a:cubicBezTo>
                      <a:pt x="23" y="126"/>
                      <a:pt x="28" y="130"/>
                      <a:pt x="35" y="133"/>
                    </a:cubicBezTo>
                    <a:cubicBezTo>
                      <a:pt x="41" y="136"/>
                      <a:pt x="48" y="138"/>
                      <a:pt x="56" y="138"/>
                    </a:cubicBezTo>
                    <a:cubicBezTo>
                      <a:pt x="64" y="138"/>
                      <a:pt x="72" y="136"/>
                      <a:pt x="78" y="133"/>
                    </a:cubicBezTo>
                    <a:cubicBezTo>
                      <a:pt x="84" y="130"/>
                      <a:pt x="89" y="125"/>
                      <a:pt x="93" y="119"/>
                    </a:cubicBezTo>
                    <a:close/>
                    <a:moveTo>
                      <a:pt x="44" y="23"/>
                    </a:moveTo>
                    <a:cubicBezTo>
                      <a:pt x="47" y="23"/>
                      <a:pt x="49" y="24"/>
                      <a:pt x="52" y="25"/>
                    </a:cubicBezTo>
                    <a:cubicBezTo>
                      <a:pt x="54" y="26"/>
                      <a:pt x="57" y="28"/>
                      <a:pt x="58" y="30"/>
                    </a:cubicBezTo>
                    <a:cubicBezTo>
                      <a:pt x="60" y="32"/>
                      <a:pt x="62" y="35"/>
                      <a:pt x="63" y="38"/>
                    </a:cubicBezTo>
                    <a:cubicBezTo>
                      <a:pt x="65" y="41"/>
                      <a:pt x="66" y="44"/>
                      <a:pt x="66" y="48"/>
                    </a:cubicBezTo>
                    <a:cubicBezTo>
                      <a:pt x="67" y="52"/>
                      <a:pt x="66" y="56"/>
                      <a:pt x="65" y="59"/>
                    </a:cubicBezTo>
                    <a:cubicBezTo>
                      <a:pt x="63" y="63"/>
                      <a:pt x="61" y="65"/>
                      <a:pt x="59" y="67"/>
                    </a:cubicBezTo>
                    <a:cubicBezTo>
                      <a:pt x="56" y="68"/>
                      <a:pt x="53" y="69"/>
                      <a:pt x="50" y="69"/>
                    </a:cubicBezTo>
                    <a:cubicBezTo>
                      <a:pt x="45" y="69"/>
                      <a:pt x="41" y="67"/>
                      <a:pt x="37" y="63"/>
                    </a:cubicBezTo>
                    <a:cubicBezTo>
                      <a:pt x="33" y="59"/>
                      <a:pt x="31" y="53"/>
                      <a:pt x="30" y="46"/>
                    </a:cubicBezTo>
                    <a:cubicBezTo>
                      <a:pt x="29" y="39"/>
                      <a:pt x="30" y="34"/>
                      <a:pt x="33" y="29"/>
                    </a:cubicBezTo>
                    <a:cubicBezTo>
                      <a:pt x="36" y="25"/>
                      <a:pt x="39" y="23"/>
                      <a:pt x="44" y="23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56" name="Freeform 513">
                <a:extLst>
                  <a:ext uri="{FF2B5EF4-FFF2-40B4-BE49-F238E27FC236}">
                    <a16:creationId xmlns:a16="http://schemas.microsoft.com/office/drawing/2014/main" id="{7C50C067-4E40-4EDE-9270-F4BE2C7C96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87352" y="4491940"/>
                <a:ext cx="82156" cy="141069"/>
              </a:xfrm>
              <a:custGeom>
                <a:avLst/>
                <a:gdLst>
                  <a:gd name="T0" fmla="*/ 15 w 80"/>
                  <a:gd name="T1" fmla="*/ 61 h 138"/>
                  <a:gd name="T2" fmla="*/ 40 w 80"/>
                  <a:gd name="T3" fmla="*/ 47 h 138"/>
                  <a:gd name="T4" fmla="*/ 49 w 80"/>
                  <a:gd name="T5" fmla="*/ 121 h 138"/>
                  <a:gd name="T6" fmla="*/ 54 w 80"/>
                  <a:gd name="T7" fmla="*/ 133 h 138"/>
                  <a:gd name="T8" fmla="*/ 66 w 80"/>
                  <a:gd name="T9" fmla="*/ 138 h 138"/>
                  <a:gd name="T10" fmla="*/ 78 w 80"/>
                  <a:gd name="T11" fmla="*/ 117 h 138"/>
                  <a:gd name="T12" fmla="*/ 66 w 80"/>
                  <a:gd name="T13" fmla="*/ 17 h 138"/>
                  <a:gd name="T14" fmla="*/ 61 w 80"/>
                  <a:gd name="T15" fmla="*/ 5 h 138"/>
                  <a:gd name="T16" fmla="*/ 51 w 80"/>
                  <a:gd name="T17" fmla="*/ 0 h 138"/>
                  <a:gd name="T18" fmla="*/ 44 w 80"/>
                  <a:gd name="T19" fmla="*/ 3 h 138"/>
                  <a:gd name="T20" fmla="*/ 38 w 80"/>
                  <a:gd name="T21" fmla="*/ 11 h 138"/>
                  <a:gd name="T22" fmla="*/ 28 w 80"/>
                  <a:gd name="T23" fmla="*/ 23 h 138"/>
                  <a:gd name="T24" fmla="*/ 13 w 80"/>
                  <a:gd name="T25" fmla="*/ 33 h 138"/>
                  <a:gd name="T26" fmla="*/ 4 w 80"/>
                  <a:gd name="T27" fmla="*/ 39 h 138"/>
                  <a:gd name="T28" fmla="*/ 1 w 80"/>
                  <a:gd name="T29" fmla="*/ 48 h 138"/>
                  <a:gd name="T30" fmla="*/ 5 w 80"/>
                  <a:gd name="T31" fmla="*/ 57 h 138"/>
                  <a:gd name="T32" fmla="*/ 15 w 80"/>
                  <a:gd name="T33" fmla="*/ 61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0" h="138">
                    <a:moveTo>
                      <a:pt x="15" y="61"/>
                    </a:moveTo>
                    <a:cubicBezTo>
                      <a:pt x="18" y="61"/>
                      <a:pt x="24" y="59"/>
                      <a:pt x="40" y="47"/>
                    </a:cubicBezTo>
                    <a:cubicBezTo>
                      <a:pt x="49" y="121"/>
                      <a:pt x="49" y="121"/>
                      <a:pt x="49" y="121"/>
                    </a:cubicBezTo>
                    <a:cubicBezTo>
                      <a:pt x="49" y="126"/>
                      <a:pt x="51" y="130"/>
                      <a:pt x="54" y="133"/>
                    </a:cubicBezTo>
                    <a:cubicBezTo>
                      <a:pt x="57" y="136"/>
                      <a:pt x="61" y="138"/>
                      <a:pt x="66" y="138"/>
                    </a:cubicBezTo>
                    <a:cubicBezTo>
                      <a:pt x="72" y="138"/>
                      <a:pt x="80" y="134"/>
                      <a:pt x="78" y="117"/>
                    </a:cubicBezTo>
                    <a:cubicBezTo>
                      <a:pt x="66" y="17"/>
                      <a:pt x="66" y="17"/>
                      <a:pt x="66" y="17"/>
                    </a:cubicBezTo>
                    <a:cubicBezTo>
                      <a:pt x="66" y="12"/>
                      <a:pt x="64" y="8"/>
                      <a:pt x="61" y="5"/>
                    </a:cubicBezTo>
                    <a:cubicBezTo>
                      <a:pt x="59" y="2"/>
                      <a:pt x="55" y="0"/>
                      <a:pt x="51" y="0"/>
                    </a:cubicBezTo>
                    <a:cubicBezTo>
                      <a:pt x="47" y="0"/>
                      <a:pt x="45" y="1"/>
                      <a:pt x="44" y="3"/>
                    </a:cubicBezTo>
                    <a:cubicBezTo>
                      <a:pt x="43" y="3"/>
                      <a:pt x="42" y="5"/>
                      <a:pt x="38" y="11"/>
                    </a:cubicBezTo>
                    <a:cubicBezTo>
                      <a:pt x="35" y="16"/>
                      <a:pt x="32" y="20"/>
                      <a:pt x="28" y="23"/>
                    </a:cubicBezTo>
                    <a:cubicBezTo>
                      <a:pt x="25" y="27"/>
                      <a:pt x="20" y="30"/>
                      <a:pt x="13" y="33"/>
                    </a:cubicBezTo>
                    <a:cubicBezTo>
                      <a:pt x="9" y="36"/>
                      <a:pt x="5" y="37"/>
                      <a:pt x="4" y="39"/>
                    </a:cubicBezTo>
                    <a:cubicBezTo>
                      <a:pt x="2" y="40"/>
                      <a:pt x="0" y="43"/>
                      <a:pt x="1" y="48"/>
                    </a:cubicBezTo>
                    <a:cubicBezTo>
                      <a:pt x="1" y="51"/>
                      <a:pt x="3" y="54"/>
                      <a:pt x="5" y="57"/>
                    </a:cubicBezTo>
                    <a:cubicBezTo>
                      <a:pt x="8" y="59"/>
                      <a:pt x="11" y="61"/>
                      <a:pt x="15" y="61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57" name="Freeform 514">
                <a:extLst>
                  <a:ext uri="{FF2B5EF4-FFF2-40B4-BE49-F238E27FC236}">
                    <a16:creationId xmlns:a16="http://schemas.microsoft.com/office/drawing/2014/main" id="{95EFF24A-26A7-47C8-ABF3-BBEC4B25732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95991" y="4491940"/>
                <a:ext cx="101073" cy="141069"/>
              </a:xfrm>
              <a:custGeom>
                <a:avLst/>
                <a:gdLst>
                  <a:gd name="T0" fmla="*/ 16 w 99"/>
                  <a:gd name="T1" fmla="*/ 7 h 138"/>
                  <a:gd name="T2" fmla="*/ 2 w 99"/>
                  <a:gd name="T3" fmla="*/ 28 h 138"/>
                  <a:gd name="T4" fmla="*/ 0 w 99"/>
                  <a:gd name="T5" fmla="*/ 47 h 138"/>
                  <a:gd name="T6" fmla="*/ 1 w 99"/>
                  <a:gd name="T7" fmla="*/ 71 h 138"/>
                  <a:gd name="T8" fmla="*/ 5 w 99"/>
                  <a:gd name="T9" fmla="*/ 91 h 138"/>
                  <a:gd name="T10" fmla="*/ 11 w 99"/>
                  <a:gd name="T11" fmla="*/ 107 h 138"/>
                  <a:gd name="T12" fmla="*/ 31 w 99"/>
                  <a:gd name="T13" fmla="*/ 130 h 138"/>
                  <a:gd name="T14" fmla="*/ 57 w 99"/>
                  <a:gd name="T15" fmla="*/ 138 h 138"/>
                  <a:gd name="T16" fmla="*/ 79 w 99"/>
                  <a:gd name="T17" fmla="*/ 132 h 138"/>
                  <a:gd name="T18" fmla="*/ 94 w 99"/>
                  <a:gd name="T19" fmla="*/ 115 h 138"/>
                  <a:gd name="T20" fmla="*/ 98 w 99"/>
                  <a:gd name="T21" fmla="*/ 95 h 138"/>
                  <a:gd name="T22" fmla="*/ 97 w 99"/>
                  <a:gd name="T23" fmla="*/ 69 h 138"/>
                  <a:gd name="T24" fmla="*/ 85 w 99"/>
                  <a:gd name="T25" fmla="*/ 27 h 138"/>
                  <a:gd name="T26" fmla="*/ 73 w 99"/>
                  <a:gd name="T27" fmla="*/ 12 h 138"/>
                  <a:gd name="T28" fmla="*/ 58 w 99"/>
                  <a:gd name="T29" fmla="*/ 3 h 138"/>
                  <a:gd name="T30" fmla="*/ 40 w 99"/>
                  <a:gd name="T31" fmla="*/ 0 h 138"/>
                  <a:gd name="T32" fmla="*/ 16 w 99"/>
                  <a:gd name="T33" fmla="*/ 7 h 138"/>
                  <a:gd name="T34" fmla="*/ 55 w 99"/>
                  <a:gd name="T35" fmla="*/ 28 h 138"/>
                  <a:gd name="T36" fmla="*/ 62 w 99"/>
                  <a:gd name="T37" fmla="*/ 42 h 138"/>
                  <a:gd name="T38" fmla="*/ 67 w 99"/>
                  <a:gd name="T39" fmla="*/ 68 h 138"/>
                  <a:gd name="T40" fmla="*/ 68 w 99"/>
                  <a:gd name="T41" fmla="*/ 95 h 138"/>
                  <a:gd name="T42" fmla="*/ 64 w 99"/>
                  <a:gd name="T43" fmla="*/ 109 h 138"/>
                  <a:gd name="T44" fmla="*/ 54 w 99"/>
                  <a:gd name="T45" fmla="*/ 114 h 138"/>
                  <a:gd name="T46" fmla="*/ 44 w 99"/>
                  <a:gd name="T47" fmla="*/ 109 h 138"/>
                  <a:gd name="T48" fmla="*/ 36 w 99"/>
                  <a:gd name="T49" fmla="*/ 95 h 138"/>
                  <a:gd name="T50" fmla="*/ 31 w 99"/>
                  <a:gd name="T51" fmla="*/ 68 h 138"/>
                  <a:gd name="T52" fmla="*/ 31 w 99"/>
                  <a:gd name="T53" fmla="*/ 33 h 138"/>
                  <a:gd name="T54" fmla="*/ 44 w 99"/>
                  <a:gd name="T55" fmla="*/ 24 h 138"/>
                  <a:gd name="T56" fmla="*/ 55 w 99"/>
                  <a:gd name="T57" fmla="*/ 28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99" h="138">
                    <a:moveTo>
                      <a:pt x="16" y="7"/>
                    </a:moveTo>
                    <a:cubicBezTo>
                      <a:pt x="10" y="12"/>
                      <a:pt x="5" y="19"/>
                      <a:pt x="2" y="28"/>
                    </a:cubicBezTo>
                    <a:cubicBezTo>
                      <a:pt x="1" y="33"/>
                      <a:pt x="0" y="39"/>
                      <a:pt x="0" y="47"/>
                    </a:cubicBezTo>
                    <a:cubicBezTo>
                      <a:pt x="0" y="54"/>
                      <a:pt x="0" y="62"/>
                      <a:pt x="1" y="71"/>
                    </a:cubicBezTo>
                    <a:cubicBezTo>
                      <a:pt x="2" y="78"/>
                      <a:pt x="3" y="85"/>
                      <a:pt x="5" y="91"/>
                    </a:cubicBezTo>
                    <a:cubicBezTo>
                      <a:pt x="7" y="97"/>
                      <a:pt x="9" y="102"/>
                      <a:pt x="11" y="107"/>
                    </a:cubicBezTo>
                    <a:cubicBezTo>
                      <a:pt x="16" y="117"/>
                      <a:pt x="23" y="124"/>
                      <a:pt x="31" y="130"/>
                    </a:cubicBezTo>
                    <a:cubicBezTo>
                      <a:pt x="39" y="135"/>
                      <a:pt x="48" y="138"/>
                      <a:pt x="57" y="138"/>
                    </a:cubicBezTo>
                    <a:cubicBezTo>
                      <a:pt x="66" y="138"/>
                      <a:pt x="73" y="136"/>
                      <a:pt x="79" y="132"/>
                    </a:cubicBezTo>
                    <a:cubicBezTo>
                      <a:pt x="86" y="128"/>
                      <a:pt x="91" y="122"/>
                      <a:pt x="94" y="115"/>
                    </a:cubicBezTo>
                    <a:cubicBezTo>
                      <a:pt x="97" y="109"/>
                      <a:pt x="98" y="102"/>
                      <a:pt x="98" y="95"/>
                    </a:cubicBezTo>
                    <a:cubicBezTo>
                      <a:pt x="99" y="88"/>
                      <a:pt x="98" y="79"/>
                      <a:pt x="97" y="69"/>
                    </a:cubicBezTo>
                    <a:cubicBezTo>
                      <a:pt x="95" y="51"/>
                      <a:pt x="91" y="37"/>
                      <a:pt x="85" y="27"/>
                    </a:cubicBezTo>
                    <a:cubicBezTo>
                      <a:pt x="82" y="21"/>
                      <a:pt x="78" y="16"/>
                      <a:pt x="73" y="12"/>
                    </a:cubicBezTo>
                    <a:cubicBezTo>
                      <a:pt x="69" y="8"/>
                      <a:pt x="64" y="5"/>
                      <a:pt x="58" y="3"/>
                    </a:cubicBezTo>
                    <a:cubicBezTo>
                      <a:pt x="53" y="1"/>
                      <a:pt x="47" y="0"/>
                      <a:pt x="40" y="0"/>
                    </a:cubicBezTo>
                    <a:cubicBezTo>
                      <a:pt x="31" y="0"/>
                      <a:pt x="23" y="2"/>
                      <a:pt x="16" y="7"/>
                    </a:cubicBezTo>
                    <a:close/>
                    <a:moveTo>
                      <a:pt x="55" y="28"/>
                    </a:moveTo>
                    <a:cubicBezTo>
                      <a:pt x="58" y="31"/>
                      <a:pt x="60" y="36"/>
                      <a:pt x="62" y="42"/>
                    </a:cubicBezTo>
                    <a:cubicBezTo>
                      <a:pt x="64" y="49"/>
                      <a:pt x="66" y="57"/>
                      <a:pt x="67" y="68"/>
                    </a:cubicBezTo>
                    <a:cubicBezTo>
                      <a:pt x="68" y="79"/>
                      <a:pt x="69" y="88"/>
                      <a:pt x="68" y="95"/>
                    </a:cubicBezTo>
                    <a:cubicBezTo>
                      <a:pt x="68" y="101"/>
                      <a:pt x="67" y="106"/>
                      <a:pt x="64" y="109"/>
                    </a:cubicBezTo>
                    <a:cubicBezTo>
                      <a:pt x="62" y="112"/>
                      <a:pt x="59" y="114"/>
                      <a:pt x="54" y="114"/>
                    </a:cubicBezTo>
                    <a:cubicBezTo>
                      <a:pt x="50" y="114"/>
                      <a:pt x="47" y="112"/>
                      <a:pt x="44" y="109"/>
                    </a:cubicBezTo>
                    <a:cubicBezTo>
                      <a:pt x="41" y="106"/>
                      <a:pt x="38" y="101"/>
                      <a:pt x="36" y="95"/>
                    </a:cubicBezTo>
                    <a:cubicBezTo>
                      <a:pt x="34" y="88"/>
                      <a:pt x="33" y="79"/>
                      <a:pt x="31" y="68"/>
                    </a:cubicBezTo>
                    <a:cubicBezTo>
                      <a:pt x="29" y="53"/>
                      <a:pt x="29" y="41"/>
                      <a:pt x="31" y="33"/>
                    </a:cubicBezTo>
                    <a:cubicBezTo>
                      <a:pt x="33" y="27"/>
                      <a:pt x="37" y="24"/>
                      <a:pt x="44" y="24"/>
                    </a:cubicBezTo>
                    <a:cubicBezTo>
                      <a:pt x="48" y="24"/>
                      <a:pt x="52" y="25"/>
                      <a:pt x="55" y="28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58" name="Freeform 515">
                <a:extLst>
                  <a:ext uri="{FF2B5EF4-FFF2-40B4-BE49-F238E27FC236}">
                    <a16:creationId xmlns:a16="http://schemas.microsoft.com/office/drawing/2014/main" id="{898A4FFE-8420-4E31-B90E-22834F111B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0560" y="4491940"/>
                <a:ext cx="81614" cy="141069"/>
              </a:xfrm>
              <a:custGeom>
                <a:avLst/>
                <a:gdLst>
                  <a:gd name="T0" fmla="*/ 14 w 80"/>
                  <a:gd name="T1" fmla="*/ 61 h 138"/>
                  <a:gd name="T2" fmla="*/ 40 w 80"/>
                  <a:gd name="T3" fmla="*/ 47 h 138"/>
                  <a:gd name="T4" fmla="*/ 49 w 80"/>
                  <a:gd name="T5" fmla="*/ 121 h 138"/>
                  <a:gd name="T6" fmla="*/ 54 w 80"/>
                  <a:gd name="T7" fmla="*/ 133 h 138"/>
                  <a:gd name="T8" fmla="*/ 65 w 80"/>
                  <a:gd name="T9" fmla="*/ 138 h 138"/>
                  <a:gd name="T10" fmla="*/ 78 w 80"/>
                  <a:gd name="T11" fmla="*/ 117 h 138"/>
                  <a:gd name="T12" fmla="*/ 66 w 80"/>
                  <a:gd name="T13" fmla="*/ 17 h 138"/>
                  <a:gd name="T14" fmla="*/ 61 w 80"/>
                  <a:gd name="T15" fmla="*/ 5 h 138"/>
                  <a:gd name="T16" fmla="*/ 51 w 80"/>
                  <a:gd name="T17" fmla="*/ 0 h 138"/>
                  <a:gd name="T18" fmla="*/ 43 w 80"/>
                  <a:gd name="T19" fmla="*/ 3 h 138"/>
                  <a:gd name="T20" fmla="*/ 38 w 80"/>
                  <a:gd name="T21" fmla="*/ 11 h 138"/>
                  <a:gd name="T22" fmla="*/ 28 w 80"/>
                  <a:gd name="T23" fmla="*/ 23 h 138"/>
                  <a:gd name="T24" fmla="*/ 13 w 80"/>
                  <a:gd name="T25" fmla="*/ 33 h 138"/>
                  <a:gd name="T26" fmla="*/ 4 w 80"/>
                  <a:gd name="T27" fmla="*/ 39 h 138"/>
                  <a:gd name="T28" fmla="*/ 1 w 80"/>
                  <a:gd name="T29" fmla="*/ 48 h 138"/>
                  <a:gd name="T30" fmla="*/ 5 w 80"/>
                  <a:gd name="T31" fmla="*/ 57 h 138"/>
                  <a:gd name="T32" fmla="*/ 14 w 80"/>
                  <a:gd name="T33" fmla="*/ 61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0" h="138">
                    <a:moveTo>
                      <a:pt x="14" y="61"/>
                    </a:moveTo>
                    <a:cubicBezTo>
                      <a:pt x="18" y="61"/>
                      <a:pt x="24" y="59"/>
                      <a:pt x="40" y="47"/>
                    </a:cubicBezTo>
                    <a:cubicBezTo>
                      <a:pt x="49" y="121"/>
                      <a:pt x="49" y="121"/>
                      <a:pt x="49" y="121"/>
                    </a:cubicBezTo>
                    <a:cubicBezTo>
                      <a:pt x="49" y="126"/>
                      <a:pt x="51" y="130"/>
                      <a:pt x="54" y="133"/>
                    </a:cubicBezTo>
                    <a:cubicBezTo>
                      <a:pt x="57" y="136"/>
                      <a:pt x="61" y="138"/>
                      <a:pt x="65" y="138"/>
                    </a:cubicBezTo>
                    <a:cubicBezTo>
                      <a:pt x="72" y="138"/>
                      <a:pt x="80" y="134"/>
                      <a:pt x="78" y="117"/>
                    </a:cubicBezTo>
                    <a:cubicBezTo>
                      <a:pt x="66" y="17"/>
                      <a:pt x="66" y="17"/>
                      <a:pt x="66" y="17"/>
                    </a:cubicBezTo>
                    <a:cubicBezTo>
                      <a:pt x="66" y="12"/>
                      <a:pt x="64" y="8"/>
                      <a:pt x="61" y="5"/>
                    </a:cubicBezTo>
                    <a:cubicBezTo>
                      <a:pt x="59" y="2"/>
                      <a:pt x="55" y="0"/>
                      <a:pt x="51" y="0"/>
                    </a:cubicBezTo>
                    <a:cubicBezTo>
                      <a:pt x="47" y="0"/>
                      <a:pt x="45" y="1"/>
                      <a:pt x="43" y="3"/>
                    </a:cubicBezTo>
                    <a:cubicBezTo>
                      <a:pt x="43" y="3"/>
                      <a:pt x="42" y="5"/>
                      <a:pt x="38" y="11"/>
                    </a:cubicBezTo>
                    <a:cubicBezTo>
                      <a:pt x="35" y="16"/>
                      <a:pt x="32" y="20"/>
                      <a:pt x="28" y="23"/>
                    </a:cubicBezTo>
                    <a:cubicBezTo>
                      <a:pt x="25" y="27"/>
                      <a:pt x="20" y="30"/>
                      <a:pt x="13" y="33"/>
                    </a:cubicBezTo>
                    <a:cubicBezTo>
                      <a:pt x="9" y="36"/>
                      <a:pt x="5" y="37"/>
                      <a:pt x="4" y="39"/>
                    </a:cubicBezTo>
                    <a:cubicBezTo>
                      <a:pt x="2" y="40"/>
                      <a:pt x="0" y="43"/>
                      <a:pt x="1" y="48"/>
                    </a:cubicBezTo>
                    <a:cubicBezTo>
                      <a:pt x="1" y="51"/>
                      <a:pt x="3" y="54"/>
                      <a:pt x="5" y="57"/>
                    </a:cubicBezTo>
                    <a:cubicBezTo>
                      <a:pt x="8" y="59"/>
                      <a:pt x="11" y="61"/>
                      <a:pt x="14" y="61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59" name="Freeform 516">
                <a:extLst>
                  <a:ext uri="{FF2B5EF4-FFF2-40B4-BE49-F238E27FC236}">
                    <a16:creationId xmlns:a16="http://schemas.microsoft.com/office/drawing/2014/main" id="{1130AD39-D1AE-4AF8-92C4-904942583B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19740" y="4491940"/>
                <a:ext cx="81614" cy="141069"/>
              </a:xfrm>
              <a:custGeom>
                <a:avLst/>
                <a:gdLst>
                  <a:gd name="T0" fmla="*/ 38 w 80"/>
                  <a:gd name="T1" fmla="*/ 11 h 138"/>
                  <a:gd name="T2" fmla="*/ 28 w 80"/>
                  <a:gd name="T3" fmla="*/ 23 h 138"/>
                  <a:gd name="T4" fmla="*/ 13 w 80"/>
                  <a:gd name="T5" fmla="*/ 33 h 138"/>
                  <a:gd name="T6" fmla="*/ 3 w 80"/>
                  <a:gd name="T7" fmla="*/ 39 h 138"/>
                  <a:gd name="T8" fmla="*/ 1 w 80"/>
                  <a:gd name="T9" fmla="*/ 48 h 138"/>
                  <a:gd name="T10" fmla="*/ 5 w 80"/>
                  <a:gd name="T11" fmla="*/ 57 h 138"/>
                  <a:gd name="T12" fmla="*/ 14 w 80"/>
                  <a:gd name="T13" fmla="*/ 61 h 138"/>
                  <a:gd name="T14" fmla="*/ 40 w 80"/>
                  <a:gd name="T15" fmla="*/ 47 h 138"/>
                  <a:gd name="T16" fmla="*/ 49 w 80"/>
                  <a:gd name="T17" fmla="*/ 121 h 138"/>
                  <a:gd name="T18" fmla="*/ 54 w 80"/>
                  <a:gd name="T19" fmla="*/ 133 h 138"/>
                  <a:gd name="T20" fmla="*/ 65 w 80"/>
                  <a:gd name="T21" fmla="*/ 138 h 138"/>
                  <a:gd name="T22" fmla="*/ 78 w 80"/>
                  <a:gd name="T23" fmla="*/ 117 h 138"/>
                  <a:gd name="T24" fmla="*/ 66 w 80"/>
                  <a:gd name="T25" fmla="*/ 17 h 138"/>
                  <a:gd name="T26" fmla="*/ 61 w 80"/>
                  <a:gd name="T27" fmla="*/ 5 h 138"/>
                  <a:gd name="T28" fmla="*/ 51 w 80"/>
                  <a:gd name="T29" fmla="*/ 0 h 138"/>
                  <a:gd name="T30" fmla="*/ 43 w 80"/>
                  <a:gd name="T31" fmla="*/ 3 h 138"/>
                  <a:gd name="T32" fmla="*/ 38 w 80"/>
                  <a:gd name="T33" fmla="*/ 11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0" h="138">
                    <a:moveTo>
                      <a:pt x="38" y="11"/>
                    </a:moveTo>
                    <a:cubicBezTo>
                      <a:pt x="35" y="16"/>
                      <a:pt x="32" y="20"/>
                      <a:pt x="28" y="23"/>
                    </a:cubicBezTo>
                    <a:cubicBezTo>
                      <a:pt x="25" y="27"/>
                      <a:pt x="20" y="30"/>
                      <a:pt x="13" y="33"/>
                    </a:cubicBezTo>
                    <a:cubicBezTo>
                      <a:pt x="9" y="36"/>
                      <a:pt x="5" y="37"/>
                      <a:pt x="3" y="39"/>
                    </a:cubicBezTo>
                    <a:cubicBezTo>
                      <a:pt x="2" y="40"/>
                      <a:pt x="0" y="43"/>
                      <a:pt x="1" y="48"/>
                    </a:cubicBezTo>
                    <a:cubicBezTo>
                      <a:pt x="1" y="51"/>
                      <a:pt x="3" y="54"/>
                      <a:pt x="5" y="57"/>
                    </a:cubicBezTo>
                    <a:cubicBezTo>
                      <a:pt x="8" y="59"/>
                      <a:pt x="11" y="61"/>
                      <a:pt x="14" y="61"/>
                    </a:cubicBezTo>
                    <a:cubicBezTo>
                      <a:pt x="18" y="61"/>
                      <a:pt x="24" y="59"/>
                      <a:pt x="40" y="47"/>
                    </a:cubicBezTo>
                    <a:cubicBezTo>
                      <a:pt x="49" y="121"/>
                      <a:pt x="49" y="121"/>
                      <a:pt x="49" y="121"/>
                    </a:cubicBezTo>
                    <a:cubicBezTo>
                      <a:pt x="49" y="126"/>
                      <a:pt x="51" y="130"/>
                      <a:pt x="54" y="133"/>
                    </a:cubicBezTo>
                    <a:cubicBezTo>
                      <a:pt x="57" y="136"/>
                      <a:pt x="61" y="138"/>
                      <a:pt x="65" y="138"/>
                    </a:cubicBezTo>
                    <a:cubicBezTo>
                      <a:pt x="72" y="138"/>
                      <a:pt x="80" y="134"/>
                      <a:pt x="78" y="117"/>
                    </a:cubicBezTo>
                    <a:cubicBezTo>
                      <a:pt x="66" y="17"/>
                      <a:pt x="66" y="17"/>
                      <a:pt x="66" y="17"/>
                    </a:cubicBezTo>
                    <a:cubicBezTo>
                      <a:pt x="66" y="12"/>
                      <a:pt x="64" y="8"/>
                      <a:pt x="61" y="5"/>
                    </a:cubicBezTo>
                    <a:cubicBezTo>
                      <a:pt x="59" y="2"/>
                      <a:pt x="55" y="0"/>
                      <a:pt x="51" y="0"/>
                    </a:cubicBezTo>
                    <a:cubicBezTo>
                      <a:pt x="47" y="0"/>
                      <a:pt x="45" y="1"/>
                      <a:pt x="43" y="3"/>
                    </a:cubicBezTo>
                    <a:cubicBezTo>
                      <a:pt x="43" y="3"/>
                      <a:pt x="42" y="5"/>
                      <a:pt x="38" y="11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60" name="Freeform 517">
                <a:extLst>
                  <a:ext uri="{FF2B5EF4-FFF2-40B4-BE49-F238E27FC236}">
                    <a16:creationId xmlns:a16="http://schemas.microsoft.com/office/drawing/2014/main" id="{FDD403CB-5991-4CA4-9D58-DF45B288ED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2822" y="4898934"/>
                <a:ext cx="82156" cy="141069"/>
              </a:xfrm>
              <a:custGeom>
                <a:avLst/>
                <a:gdLst>
                  <a:gd name="T0" fmla="*/ 15 w 80"/>
                  <a:gd name="T1" fmla="*/ 61 h 138"/>
                  <a:gd name="T2" fmla="*/ 40 w 80"/>
                  <a:gd name="T3" fmla="*/ 47 h 138"/>
                  <a:gd name="T4" fmla="*/ 49 w 80"/>
                  <a:gd name="T5" fmla="*/ 121 h 138"/>
                  <a:gd name="T6" fmla="*/ 54 w 80"/>
                  <a:gd name="T7" fmla="*/ 133 h 138"/>
                  <a:gd name="T8" fmla="*/ 66 w 80"/>
                  <a:gd name="T9" fmla="*/ 138 h 138"/>
                  <a:gd name="T10" fmla="*/ 78 w 80"/>
                  <a:gd name="T11" fmla="*/ 117 h 138"/>
                  <a:gd name="T12" fmla="*/ 66 w 80"/>
                  <a:gd name="T13" fmla="*/ 17 h 138"/>
                  <a:gd name="T14" fmla="*/ 61 w 80"/>
                  <a:gd name="T15" fmla="*/ 5 h 138"/>
                  <a:gd name="T16" fmla="*/ 51 w 80"/>
                  <a:gd name="T17" fmla="*/ 0 h 138"/>
                  <a:gd name="T18" fmla="*/ 44 w 80"/>
                  <a:gd name="T19" fmla="*/ 3 h 138"/>
                  <a:gd name="T20" fmla="*/ 38 w 80"/>
                  <a:gd name="T21" fmla="*/ 11 h 138"/>
                  <a:gd name="T22" fmla="*/ 29 w 80"/>
                  <a:gd name="T23" fmla="*/ 23 h 138"/>
                  <a:gd name="T24" fmla="*/ 13 w 80"/>
                  <a:gd name="T25" fmla="*/ 33 h 138"/>
                  <a:gd name="T26" fmla="*/ 4 w 80"/>
                  <a:gd name="T27" fmla="*/ 39 h 138"/>
                  <a:gd name="T28" fmla="*/ 1 w 80"/>
                  <a:gd name="T29" fmla="*/ 48 h 138"/>
                  <a:gd name="T30" fmla="*/ 5 w 80"/>
                  <a:gd name="T31" fmla="*/ 57 h 138"/>
                  <a:gd name="T32" fmla="*/ 15 w 80"/>
                  <a:gd name="T33" fmla="*/ 61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0" h="138">
                    <a:moveTo>
                      <a:pt x="15" y="61"/>
                    </a:moveTo>
                    <a:cubicBezTo>
                      <a:pt x="18" y="61"/>
                      <a:pt x="24" y="59"/>
                      <a:pt x="40" y="47"/>
                    </a:cubicBezTo>
                    <a:cubicBezTo>
                      <a:pt x="49" y="121"/>
                      <a:pt x="49" y="121"/>
                      <a:pt x="49" y="121"/>
                    </a:cubicBezTo>
                    <a:cubicBezTo>
                      <a:pt x="49" y="126"/>
                      <a:pt x="51" y="130"/>
                      <a:pt x="54" y="133"/>
                    </a:cubicBezTo>
                    <a:cubicBezTo>
                      <a:pt x="57" y="136"/>
                      <a:pt x="61" y="138"/>
                      <a:pt x="66" y="138"/>
                    </a:cubicBezTo>
                    <a:cubicBezTo>
                      <a:pt x="72" y="138"/>
                      <a:pt x="80" y="134"/>
                      <a:pt x="78" y="117"/>
                    </a:cubicBezTo>
                    <a:cubicBezTo>
                      <a:pt x="66" y="17"/>
                      <a:pt x="66" y="17"/>
                      <a:pt x="66" y="17"/>
                    </a:cubicBezTo>
                    <a:cubicBezTo>
                      <a:pt x="66" y="12"/>
                      <a:pt x="64" y="8"/>
                      <a:pt x="61" y="5"/>
                    </a:cubicBezTo>
                    <a:cubicBezTo>
                      <a:pt x="59" y="2"/>
                      <a:pt x="55" y="0"/>
                      <a:pt x="51" y="0"/>
                    </a:cubicBezTo>
                    <a:cubicBezTo>
                      <a:pt x="47" y="0"/>
                      <a:pt x="45" y="1"/>
                      <a:pt x="44" y="3"/>
                    </a:cubicBezTo>
                    <a:cubicBezTo>
                      <a:pt x="43" y="3"/>
                      <a:pt x="42" y="5"/>
                      <a:pt x="38" y="11"/>
                    </a:cubicBezTo>
                    <a:cubicBezTo>
                      <a:pt x="35" y="16"/>
                      <a:pt x="32" y="20"/>
                      <a:pt x="29" y="23"/>
                    </a:cubicBezTo>
                    <a:cubicBezTo>
                      <a:pt x="25" y="27"/>
                      <a:pt x="20" y="30"/>
                      <a:pt x="13" y="33"/>
                    </a:cubicBezTo>
                    <a:cubicBezTo>
                      <a:pt x="9" y="36"/>
                      <a:pt x="5" y="38"/>
                      <a:pt x="4" y="39"/>
                    </a:cubicBezTo>
                    <a:cubicBezTo>
                      <a:pt x="2" y="40"/>
                      <a:pt x="0" y="43"/>
                      <a:pt x="1" y="48"/>
                    </a:cubicBezTo>
                    <a:cubicBezTo>
                      <a:pt x="1" y="51"/>
                      <a:pt x="3" y="54"/>
                      <a:pt x="5" y="57"/>
                    </a:cubicBezTo>
                    <a:cubicBezTo>
                      <a:pt x="8" y="60"/>
                      <a:pt x="11" y="61"/>
                      <a:pt x="15" y="61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61" name="Freeform 518">
                <a:extLst>
                  <a:ext uri="{FF2B5EF4-FFF2-40B4-BE49-F238E27FC236}">
                    <a16:creationId xmlns:a16="http://schemas.microsoft.com/office/drawing/2014/main" id="{3094EE91-5ECB-4F70-95B5-98EA378E7E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6326" y="4901095"/>
                <a:ext cx="99451" cy="138907"/>
              </a:xfrm>
              <a:custGeom>
                <a:avLst/>
                <a:gdLst>
                  <a:gd name="T0" fmla="*/ 80 w 97"/>
                  <a:gd name="T1" fmla="*/ 55 h 136"/>
                  <a:gd name="T2" fmla="*/ 65 w 97"/>
                  <a:gd name="T3" fmla="*/ 46 h 136"/>
                  <a:gd name="T4" fmla="*/ 29 w 97"/>
                  <a:gd name="T5" fmla="*/ 47 h 136"/>
                  <a:gd name="T6" fmla="*/ 30 w 97"/>
                  <a:gd name="T7" fmla="*/ 27 h 136"/>
                  <a:gd name="T8" fmla="*/ 69 w 97"/>
                  <a:gd name="T9" fmla="*/ 27 h 136"/>
                  <a:gd name="T10" fmla="*/ 81 w 97"/>
                  <a:gd name="T11" fmla="*/ 23 h 136"/>
                  <a:gd name="T12" fmla="*/ 84 w 97"/>
                  <a:gd name="T13" fmla="*/ 13 h 136"/>
                  <a:gd name="T14" fmla="*/ 66 w 97"/>
                  <a:gd name="T15" fmla="*/ 0 h 136"/>
                  <a:gd name="T16" fmla="*/ 19 w 97"/>
                  <a:gd name="T17" fmla="*/ 0 h 136"/>
                  <a:gd name="T18" fmla="*/ 7 w 97"/>
                  <a:gd name="T19" fmla="*/ 4 h 136"/>
                  <a:gd name="T20" fmla="*/ 3 w 97"/>
                  <a:gd name="T21" fmla="*/ 17 h 136"/>
                  <a:gd name="T22" fmla="*/ 0 w 97"/>
                  <a:gd name="T23" fmla="*/ 59 h 136"/>
                  <a:gd name="T24" fmla="*/ 0 w 97"/>
                  <a:gd name="T25" fmla="*/ 65 h 136"/>
                  <a:gd name="T26" fmla="*/ 6 w 97"/>
                  <a:gd name="T27" fmla="*/ 75 h 136"/>
                  <a:gd name="T28" fmla="*/ 16 w 97"/>
                  <a:gd name="T29" fmla="*/ 79 h 136"/>
                  <a:gd name="T30" fmla="*/ 27 w 97"/>
                  <a:gd name="T31" fmla="*/ 73 h 136"/>
                  <a:gd name="T32" fmla="*/ 35 w 97"/>
                  <a:gd name="T33" fmla="*/ 67 h 136"/>
                  <a:gd name="T34" fmla="*/ 44 w 97"/>
                  <a:gd name="T35" fmla="*/ 66 h 136"/>
                  <a:gd name="T36" fmla="*/ 54 w 97"/>
                  <a:gd name="T37" fmla="*/ 68 h 136"/>
                  <a:gd name="T38" fmla="*/ 62 w 97"/>
                  <a:gd name="T39" fmla="*/ 76 h 136"/>
                  <a:gd name="T40" fmla="*/ 66 w 97"/>
                  <a:gd name="T41" fmla="*/ 89 h 136"/>
                  <a:gd name="T42" fmla="*/ 65 w 97"/>
                  <a:gd name="T43" fmla="*/ 102 h 136"/>
                  <a:gd name="T44" fmla="*/ 59 w 97"/>
                  <a:gd name="T45" fmla="*/ 110 h 136"/>
                  <a:gd name="T46" fmla="*/ 50 w 97"/>
                  <a:gd name="T47" fmla="*/ 113 h 136"/>
                  <a:gd name="T48" fmla="*/ 38 w 97"/>
                  <a:gd name="T49" fmla="*/ 109 h 136"/>
                  <a:gd name="T50" fmla="*/ 28 w 97"/>
                  <a:gd name="T51" fmla="*/ 98 h 136"/>
                  <a:gd name="T52" fmla="*/ 13 w 97"/>
                  <a:gd name="T53" fmla="*/ 88 h 136"/>
                  <a:gd name="T54" fmla="*/ 4 w 97"/>
                  <a:gd name="T55" fmla="*/ 92 h 136"/>
                  <a:gd name="T56" fmla="*/ 1 w 97"/>
                  <a:gd name="T57" fmla="*/ 101 h 136"/>
                  <a:gd name="T58" fmla="*/ 7 w 97"/>
                  <a:gd name="T59" fmla="*/ 115 h 136"/>
                  <a:gd name="T60" fmla="*/ 24 w 97"/>
                  <a:gd name="T61" fmla="*/ 130 h 136"/>
                  <a:gd name="T62" fmla="*/ 52 w 97"/>
                  <a:gd name="T63" fmla="*/ 136 h 136"/>
                  <a:gd name="T64" fmla="*/ 78 w 97"/>
                  <a:gd name="T65" fmla="*/ 129 h 136"/>
                  <a:gd name="T66" fmla="*/ 93 w 97"/>
                  <a:gd name="T67" fmla="*/ 112 h 136"/>
                  <a:gd name="T68" fmla="*/ 96 w 97"/>
                  <a:gd name="T69" fmla="*/ 87 h 136"/>
                  <a:gd name="T70" fmla="*/ 91 w 97"/>
                  <a:gd name="T71" fmla="*/ 69 h 136"/>
                  <a:gd name="T72" fmla="*/ 80 w 97"/>
                  <a:gd name="T73" fmla="*/ 55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7" h="136">
                    <a:moveTo>
                      <a:pt x="80" y="55"/>
                    </a:moveTo>
                    <a:cubicBezTo>
                      <a:pt x="75" y="51"/>
                      <a:pt x="70" y="48"/>
                      <a:pt x="65" y="46"/>
                    </a:cubicBezTo>
                    <a:cubicBezTo>
                      <a:pt x="54" y="41"/>
                      <a:pt x="42" y="41"/>
                      <a:pt x="29" y="47"/>
                    </a:cubicBezTo>
                    <a:cubicBezTo>
                      <a:pt x="30" y="27"/>
                      <a:pt x="30" y="27"/>
                      <a:pt x="30" y="27"/>
                    </a:cubicBezTo>
                    <a:cubicBezTo>
                      <a:pt x="69" y="27"/>
                      <a:pt x="69" y="27"/>
                      <a:pt x="69" y="27"/>
                    </a:cubicBezTo>
                    <a:cubicBezTo>
                      <a:pt x="74" y="27"/>
                      <a:pt x="78" y="25"/>
                      <a:pt x="81" y="23"/>
                    </a:cubicBezTo>
                    <a:cubicBezTo>
                      <a:pt x="83" y="21"/>
                      <a:pt x="84" y="17"/>
                      <a:pt x="84" y="13"/>
                    </a:cubicBezTo>
                    <a:cubicBezTo>
                      <a:pt x="83" y="8"/>
                      <a:pt x="80" y="0"/>
                      <a:pt x="66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3" y="0"/>
                      <a:pt x="9" y="1"/>
                      <a:pt x="7" y="4"/>
                    </a:cubicBezTo>
                    <a:cubicBezTo>
                      <a:pt x="4" y="7"/>
                      <a:pt x="3" y="11"/>
                      <a:pt x="3" y="17"/>
                    </a:cubicBezTo>
                    <a:cubicBezTo>
                      <a:pt x="0" y="59"/>
                      <a:pt x="0" y="59"/>
                      <a:pt x="0" y="59"/>
                    </a:cubicBezTo>
                    <a:cubicBezTo>
                      <a:pt x="0" y="65"/>
                      <a:pt x="0" y="65"/>
                      <a:pt x="0" y="65"/>
                    </a:cubicBezTo>
                    <a:cubicBezTo>
                      <a:pt x="1" y="69"/>
                      <a:pt x="2" y="72"/>
                      <a:pt x="6" y="75"/>
                    </a:cubicBezTo>
                    <a:cubicBezTo>
                      <a:pt x="9" y="77"/>
                      <a:pt x="12" y="79"/>
                      <a:pt x="16" y="79"/>
                    </a:cubicBezTo>
                    <a:cubicBezTo>
                      <a:pt x="19" y="79"/>
                      <a:pt x="23" y="77"/>
                      <a:pt x="27" y="73"/>
                    </a:cubicBezTo>
                    <a:cubicBezTo>
                      <a:pt x="31" y="70"/>
                      <a:pt x="33" y="68"/>
                      <a:pt x="35" y="67"/>
                    </a:cubicBezTo>
                    <a:cubicBezTo>
                      <a:pt x="36" y="67"/>
                      <a:pt x="39" y="66"/>
                      <a:pt x="44" y="66"/>
                    </a:cubicBezTo>
                    <a:cubicBezTo>
                      <a:pt x="48" y="66"/>
                      <a:pt x="51" y="67"/>
                      <a:pt x="54" y="68"/>
                    </a:cubicBezTo>
                    <a:cubicBezTo>
                      <a:pt x="57" y="70"/>
                      <a:pt x="60" y="72"/>
                      <a:pt x="62" y="76"/>
                    </a:cubicBezTo>
                    <a:cubicBezTo>
                      <a:pt x="64" y="79"/>
                      <a:pt x="66" y="84"/>
                      <a:pt x="66" y="89"/>
                    </a:cubicBezTo>
                    <a:cubicBezTo>
                      <a:pt x="67" y="94"/>
                      <a:pt x="67" y="98"/>
                      <a:pt x="65" y="102"/>
                    </a:cubicBezTo>
                    <a:cubicBezTo>
                      <a:pt x="64" y="105"/>
                      <a:pt x="62" y="108"/>
                      <a:pt x="59" y="110"/>
                    </a:cubicBezTo>
                    <a:cubicBezTo>
                      <a:pt x="57" y="112"/>
                      <a:pt x="54" y="113"/>
                      <a:pt x="50" y="113"/>
                    </a:cubicBezTo>
                    <a:cubicBezTo>
                      <a:pt x="45" y="113"/>
                      <a:pt x="41" y="112"/>
                      <a:pt x="38" y="109"/>
                    </a:cubicBezTo>
                    <a:cubicBezTo>
                      <a:pt x="34" y="107"/>
                      <a:pt x="30" y="103"/>
                      <a:pt x="28" y="98"/>
                    </a:cubicBezTo>
                    <a:cubicBezTo>
                      <a:pt x="23" y="90"/>
                      <a:pt x="17" y="88"/>
                      <a:pt x="13" y="88"/>
                    </a:cubicBezTo>
                    <a:cubicBezTo>
                      <a:pt x="9" y="88"/>
                      <a:pt x="6" y="89"/>
                      <a:pt x="4" y="92"/>
                    </a:cubicBezTo>
                    <a:cubicBezTo>
                      <a:pt x="2" y="95"/>
                      <a:pt x="1" y="98"/>
                      <a:pt x="1" y="101"/>
                    </a:cubicBezTo>
                    <a:cubicBezTo>
                      <a:pt x="2" y="105"/>
                      <a:pt x="4" y="110"/>
                      <a:pt x="7" y="115"/>
                    </a:cubicBezTo>
                    <a:cubicBezTo>
                      <a:pt x="11" y="121"/>
                      <a:pt x="17" y="126"/>
                      <a:pt x="24" y="130"/>
                    </a:cubicBezTo>
                    <a:cubicBezTo>
                      <a:pt x="32" y="134"/>
                      <a:pt x="41" y="136"/>
                      <a:pt x="52" y="136"/>
                    </a:cubicBezTo>
                    <a:cubicBezTo>
                      <a:pt x="62" y="136"/>
                      <a:pt x="70" y="134"/>
                      <a:pt x="78" y="129"/>
                    </a:cubicBezTo>
                    <a:cubicBezTo>
                      <a:pt x="85" y="125"/>
                      <a:pt x="90" y="119"/>
                      <a:pt x="93" y="112"/>
                    </a:cubicBezTo>
                    <a:cubicBezTo>
                      <a:pt x="96" y="104"/>
                      <a:pt x="97" y="96"/>
                      <a:pt x="96" y="87"/>
                    </a:cubicBezTo>
                    <a:cubicBezTo>
                      <a:pt x="95" y="81"/>
                      <a:pt x="94" y="75"/>
                      <a:pt x="91" y="69"/>
                    </a:cubicBezTo>
                    <a:cubicBezTo>
                      <a:pt x="88" y="64"/>
                      <a:pt x="84" y="59"/>
                      <a:pt x="80" y="55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62" name="Freeform 519">
                <a:extLst>
                  <a:ext uri="{FF2B5EF4-FFF2-40B4-BE49-F238E27FC236}">
                    <a16:creationId xmlns:a16="http://schemas.microsoft.com/office/drawing/2014/main" id="{5D13C9DA-BBC0-4D31-8353-477464687E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3598" y="4898934"/>
                <a:ext cx="82156" cy="141069"/>
              </a:xfrm>
              <a:custGeom>
                <a:avLst/>
                <a:gdLst>
                  <a:gd name="T0" fmla="*/ 15 w 80"/>
                  <a:gd name="T1" fmla="*/ 61 h 138"/>
                  <a:gd name="T2" fmla="*/ 40 w 80"/>
                  <a:gd name="T3" fmla="*/ 47 h 138"/>
                  <a:gd name="T4" fmla="*/ 49 w 80"/>
                  <a:gd name="T5" fmla="*/ 121 h 138"/>
                  <a:gd name="T6" fmla="*/ 54 w 80"/>
                  <a:gd name="T7" fmla="*/ 133 h 138"/>
                  <a:gd name="T8" fmla="*/ 66 w 80"/>
                  <a:gd name="T9" fmla="*/ 138 h 138"/>
                  <a:gd name="T10" fmla="*/ 78 w 80"/>
                  <a:gd name="T11" fmla="*/ 117 h 138"/>
                  <a:gd name="T12" fmla="*/ 66 w 80"/>
                  <a:gd name="T13" fmla="*/ 17 h 138"/>
                  <a:gd name="T14" fmla="*/ 61 w 80"/>
                  <a:gd name="T15" fmla="*/ 5 h 138"/>
                  <a:gd name="T16" fmla="*/ 51 w 80"/>
                  <a:gd name="T17" fmla="*/ 0 h 138"/>
                  <a:gd name="T18" fmla="*/ 44 w 80"/>
                  <a:gd name="T19" fmla="*/ 3 h 138"/>
                  <a:gd name="T20" fmla="*/ 38 w 80"/>
                  <a:gd name="T21" fmla="*/ 11 h 138"/>
                  <a:gd name="T22" fmla="*/ 28 w 80"/>
                  <a:gd name="T23" fmla="*/ 23 h 138"/>
                  <a:gd name="T24" fmla="*/ 13 w 80"/>
                  <a:gd name="T25" fmla="*/ 33 h 138"/>
                  <a:gd name="T26" fmla="*/ 4 w 80"/>
                  <a:gd name="T27" fmla="*/ 39 h 138"/>
                  <a:gd name="T28" fmla="*/ 1 w 80"/>
                  <a:gd name="T29" fmla="*/ 48 h 138"/>
                  <a:gd name="T30" fmla="*/ 5 w 80"/>
                  <a:gd name="T31" fmla="*/ 57 h 138"/>
                  <a:gd name="T32" fmla="*/ 15 w 80"/>
                  <a:gd name="T33" fmla="*/ 61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0" h="138">
                    <a:moveTo>
                      <a:pt x="15" y="61"/>
                    </a:moveTo>
                    <a:cubicBezTo>
                      <a:pt x="18" y="61"/>
                      <a:pt x="24" y="59"/>
                      <a:pt x="40" y="47"/>
                    </a:cubicBezTo>
                    <a:cubicBezTo>
                      <a:pt x="49" y="121"/>
                      <a:pt x="49" y="121"/>
                      <a:pt x="49" y="121"/>
                    </a:cubicBezTo>
                    <a:cubicBezTo>
                      <a:pt x="49" y="126"/>
                      <a:pt x="51" y="130"/>
                      <a:pt x="54" y="133"/>
                    </a:cubicBezTo>
                    <a:cubicBezTo>
                      <a:pt x="57" y="136"/>
                      <a:pt x="61" y="138"/>
                      <a:pt x="66" y="138"/>
                    </a:cubicBezTo>
                    <a:cubicBezTo>
                      <a:pt x="72" y="138"/>
                      <a:pt x="80" y="134"/>
                      <a:pt x="78" y="117"/>
                    </a:cubicBezTo>
                    <a:cubicBezTo>
                      <a:pt x="66" y="17"/>
                      <a:pt x="66" y="17"/>
                      <a:pt x="66" y="17"/>
                    </a:cubicBezTo>
                    <a:cubicBezTo>
                      <a:pt x="66" y="12"/>
                      <a:pt x="64" y="8"/>
                      <a:pt x="61" y="5"/>
                    </a:cubicBezTo>
                    <a:cubicBezTo>
                      <a:pt x="59" y="2"/>
                      <a:pt x="55" y="0"/>
                      <a:pt x="51" y="0"/>
                    </a:cubicBezTo>
                    <a:cubicBezTo>
                      <a:pt x="47" y="0"/>
                      <a:pt x="45" y="1"/>
                      <a:pt x="44" y="3"/>
                    </a:cubicBezTo>
                    <a:cubicBezTo>
                      <a:pt x="43" y="4"/>
                      <a:pt x="41" y="7"/>
                      <a:pt x="38" y="11"/>
                    </a:cubicBezTo>
                    <a:cubicBezTo>
                      <a:pt x="35" y="16"/>
                      <a:pt x="32" y="20"/>
                      <a:pt x="28" y="23"/>
                    </a:cubicBezTo>
                    <a:cubicBezTo>
                      <a:pt x="25" y="27"/>
                      <a:pt x="20" y="30"/>
                      <a:pt x="13" y="33"/>
                    </a:cubicBezTo>
                    <a:cubicBezTo>
                      <a:pt x="9" y="36"/>
                      <a:pt x="5" y="38"/>
                      <a:pt x="4" y="39"/>
                    </a:cubicBezTo>
                    <a:cubicBezTo>
                      <a:pt x="2" y="40"/>
                      <a:pt x="0" y="43"/>
                      <a:pt x="1" y="48"/>
                    </a:cubicBezTo>
                    <a:cubicBezTo>
                      <a:pt x="1" y="51"/>
                      <a:pt x="3" y="54"/>
                      <a:pt x="5" y="57"/>
                    </a:cubicBezTo>
                    <a:cubicBezTo>
                      <a:pt x="8" y="60"/>
                      <a:pt x="11" y="61"/>
                      <a:pt x="15" y="61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63" name="Freeform 520">
                <a:extLst>
                  <a:ext uri="{FF2B5EF4-FFF2-40B4-BE49-F238E27FC236}">
                    <a16:creationId xmlns:a16="http://schemas.microsoft.com/office/drawing/2014/main" id="{43F8AFCD-E1FC-43A8-BADE-BC09FD4417E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32238" y="4898934"/>
                <a:ext cx="104857" cy="141069"/>
              </a:xfrm>
              <a:custGeom>
                <a:avLst/>
                <a:gdLst>
                  <a:gd name="T0" fmla="*/ 86 w 103"/>
                  <a:gd name="T1" fmla="*/ 59 h 138"/>
                  <a:gd name="T2" fmla="*/ 71 w 103"/>
                  <a:gd name="T3" fmla="*/ 49 h 138"/>
                  <a:gd name="T4" fmla="*/ 54 w 103"/>
                  <a:gd name="T5" fmla="*/ 46 h 138"/>
                  <a:gd name="T6" fmla="*/ 38 w 103"/>
                  <a:gd name="T7" fmla="*/ 50 h 138"/>
                  <a:gd name="T8" fmla="*/ 30 w 103"/>
                  <a:gd name="T9" fmla="*/ 55 h 138"/>
                  <a:gd name="T10" fmla="*/ 34 w 103"/>
                  <a:gd name="T11" fmla="*/ 32 h 138"/>
                  <a:gd name="T12" fmla="*/ 40 w 103"/>
                  <a:gd name="T13" fmla="*/ 25 h 138"/>
                  <a:gd name="T14" fmla="*/ 48 w 103"/>
                  <a:gd name="T15" fmla="*/ 23 h 138"/>
                  <a:gd name="T16" fmla="*/ 56 w 103"/>
                  <a:gd name="T17" fmla="*/ 26 h 138"/>
                  <a:gd name="T18" fmla="*/ 62 w 103"/>
                  <a:gd name="T19" fmla="*/ 33 h 138"/>
                  <a:gd name="T20" fmla="*/ 69 w 103"/>
                  <a:gd name="T21" fmla="*/ 40 h 138"/>
                  <a:gd name="T22" fmla="*/ 78 w 103"/>
                  <a:gd name="T23" fmla="*/ 43 h 138"/>
                  <a:gd name="T24" fmla="*/ 87 w 103"/>
                  <a:gd name="T25" fmla="*/ 39 h 138"/>
                  <a:gd name="T26" fmla="*/ 89 w 103"/>
                  <a:gd name="T27" fmla="*/ 31 h 138"/>
                  <a:gd name="T28" fmla="*/ 83 w 103"/>
                  <a:gd name="T29" fmla="*/ 17 h 138"/>
                  <a:gd name="T30" fmla="*/ 67 w 103"/>
                  <a:gd name="T31" fmla="*/ 5 h 138"/>
                  <a:gd name="T32" fmla="*/ 46 w 103"/>
                  <a:gd name="T33" fmla="*/ 0 h 138"/>
                  <a:gd name="T34" fmla="*/ 24 w 103"/>
                  <a:gd name="T35" fmla="*/ 5 h 138"/>
                  <a:gd name="T36" fmla="*/ 9 w 103"/>
                  <a:gd name="T37" fmla="*/ 19 h 138"/>
                  <a:gd name="T38" fmla="*/ 1 w 103"/>
                  <a:gd name="T39" fmla="*/ 41 h 138"/>
                  <a:gd name="T40" fmla="*/ 1 w 103"/>
                  <a:gd name="T41" fmla="*/ 72 h 138"/>
                  <a:gd name="T42" fmla="*/ 11 w 103"/>
                  <a:gd name="T43" fmla="*/ 108 h 138"/>
                  <a:gd name="T44" fmla="*/ 32 w 103"/>
                  <a:gd name="T45" fmla="*/ 130 h 138"/>
                  <a:gd name="T46" fmla="*/ 60 w 103"/>
                  <a:gd name="T47" fmla="*/ 138 h 138"/>
                  <a:gd name="T48" fmla="*/ 83 w 103"/>
                  <a:gd name="T49" fmla="*/ 132 h 138"/>
                  <a:gd name="T50" fmla="*/ 98 w 103"/>
                  <a:gd name="T51" fmla="*/ 115 h 138"/>
                  <a:gd name="T52" fmla="*/ 102 w 103"/>
                  <a:gd name="T53" fmla="*/ 91 h 138"/>
                  <a:gd name="T54" fmla="*/ 96 w 103"/>
                  <a:gd name="T55" fmla="*/ 74 h 138"/>
                  <a:gd name="T56" fmla="*/ 86 w 103"/>
                  <a:gd name="T57" fmla="*/ 59 h 138"/>
                  <a:gd name="T58" fmla="*/ 57 w 103"/>
                  <a:gd name="T59" fmla="*/ 115 h 138"/>
                  <a:gd name="T60" fmla="*/ 44 w 103"/>
                  <a:gd name="T61" fmla="*/ 108 h 138"/>
                  <a:gd name="T62" fmla="*/ 36 w 103"/>
                  <a:gd name="T63" fmla="*/ 90 h 138"/>
                  <a:gd name="T64" fmla="*/ 37 w 103"/>
                  <a:gd name="T65" fmla="*/ 79 h 138"/>
                  <a:gd name="T66" fmla="*/ 43 w 103"/>
                  <a:gd name="T67" fmla="*/ 71 h 138"/>
                  <a:gd name="T68" fmla="*/ 52 w 103"/>
                  <a:gd name="T69" fmla="*/ 69 h 138"/>
                  <a:gd name="T70" fmla="*/ 61 w 103"/>
                  <a:gd name="T71" fmla="*/ 71 h 138"/>
                  <a:gd name="T72" fmla="*/ 68 w 103"/>
                  <a:gd name="T73" fmla="*/ 79 h 138"/>
                  <a:gd name="T74" fmla="*/ 72 w 103"/>
                  <a:gd name="T75" fmla="*/ 91 h 138"/>
                  <a:gd name="T76" fmla="*/ 69 w 103"/>
                  <a:gd name="T77" fmla="*/ 109 h 138"/>
                  <a:gd name="T78" fmla="*/ 57 w 103"/>
                  <a:gd name="T79" fmla="*/ 115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03" h="138">
                    <a:moveTo>
                      <a:pt x="86" y="59"/>
                    </a:moveTo>
                    <a:cubicBezTo>
                      <a:pt x="82" y="55"/>
                      <a:pt x="77" y="52"/>
                      <a:pt x="71" y="49"/>
                    </a:cubicBezTo>
                    <a:cubicBezTo>
                      <a:pt x="66" y="47"/>
                      <a:pt x="60" y="46"/>
                      <a:pt x="54" y="46"/>
                    </a:cubicBezTo>
                    <a:cubicBezTo>
                      <a:pt x="48" y="46"/>
                      <a:pt x="43" y="47"/>
                      <a:pt x="38" y="50"/>
                    </a:cubicBezTo>
                    <a:cubicBezTo>
                      <a:pt x="35" y="51"/>
                      <a:pt x="33" y="53"/>
                      <a:pt x="30" y="55"/>
                    </a:cubicBezTo>
                    <a:cubicBezTo>
                      <a:pt x="30" y="44"/>
                      <a:pt x="31" y="36"/>
                      <a:pt x="34" y="32"/>
                    </a:cubicBezTo>
                    <a:cubicBezTo>
                      <a:pt x="35" y="29"/>
                      <a:pt x="38" y="27"/>
                      <a:pt x="40" y="25"/>
                    </a:cubicBezTo>
                    <a:cubicBezTo>
                      <a:pt x="42" y="24"/>
                      <a:pt x="45" y="23"/>
                      <a:pt x="48" y="23"/>
                    </a:cubicBezTo>
                    <a:cubicBezTo>
                      <a:pt x="51" y="23"/>
                      <a:pt x="54" y="24"/>
                      <a:pt x="56" y="26"/>
                    </a:cubicBezTo>
                    <a:cubicBezTo>
                      <a:pt x="59" y="27"/>
                      <a:pt x="61" y="30"/>
                      <a:pt x="62" y="33"/>
                    </a:cubicBezTo>
                    <a:cubicBezTo>
                      <a:pt x="64" y="36"/>
                      <a:pt x="66" y="39"/>
                      <a:pt x="69" y="40"/>
                    </a:cubicBezTo>
                    <a:cubicBezTo>
                      <a:pt x="72" y="42"/>
                      <a:pt x="75" y="43"/>
                      <a:pt x="78" y="43"/>
                    </a:cubicBezTo>
                    <a:cubicBezTo>
                      <a:pt x="82" y="43"/>
                      <a:pt x="85" y="42"/>
                      <a:pt x="87" y="39"/>
                    </a:cubicBezTo>
                    <a:cubicBezTo>
                      <a:pt x="89" y="37"/>
                      <a:pt x="90" y="34"/>
                      <a:pt x="89" y="31"/>
                    </a:cubicBezTo>
                    <a:cubicBezTo>
                      <a:pt x="89" y="26"/>
                      <a:pt x="87" y="22"/>
                      <a:pt x="83" y="17"/>
                    </a:cubicBezTo>
                    <a:cubicBezTo>
                      <a:pt x="79" y="12"/>
                      <a:pt x="74" y="8"/>
                      <a:pt x="67" y="5"/>
                    </a:cubicBezTo>
                    <a:cubicBezTo>
                      <a:pt x="61" y="2"/>
                      <a:pt x="53" y="0"/>
                      <a:pt x="46" y="0"/>
                    </a:cubicBezTo>
                    <a:cubicBezTo>
                      <a:pt x="37" y="0"/>
                      <a:pt x="30" y="2"/>
                      <a:pt x="24" y="5"/>
                    </a:cubicBezTo>
                    <a:cubicBezTo>
                      <a:pt x="18" y="8"/>
                      <a:pt x="13" y="13"/>
                      <a:pt x="9" y="19"/>
                    </a:cubicBezTo>
                    <a:cubicBezTo>
                      <a:pt x="5" y="25"/>
                      <a:pt x="3" y="32"/>
                      <a:pt x="1" y="41"/>
                    </a:cubicBezTo>
                    <a:cubicBezTo>
                      <a:pt x="0" y="50"/>
                      <a:pt x="0" y="61"/>
                      <a:pt x="1" y="72"/>
                    </a:cubicBezTo>
                    <a:cubicBezTo>
                      <a:pt x="3" y="86"/>
                      <a:pt x="6" y="98"/>
                      <a:pt x="11" y="108"/>
                    </a:cubicBezTo>
                    <a:cubicBezTo>
                      <a:pt x="17" y="117"/>
                      <a:pt x="23" y="125"/>
                      <a:pt x="32" y="130"/>
                    </a:cubicBezTo>
                    <a:cubicBezTo>
                      <a:pt x="40" y="135"/>
                      <a:pt x="49" y="138"/>
                      <a:pt x="60" y="138"/>
                    </a:cubicBezTo>
                    <a:cubicBezTo>
                      <a:pt x="69" y="138"/>
                      <a:pt x="77" y="136"/>
                      <a:pt x="83" y="132"/>
                    </a:cubicBezTo>
                    <a:cubicBezTo>
                      <a:pt x="90" y="128"/>
                      <a:pt x="95" y="122"/>
                      <a:pt x="98" y="115"/>
                    </a:cubicBezTo>
                    <a:cubicBezTo>
                      <a:pt x="102" y="108"/>
                      <a:pt x="103" y="100"/>
                      <a:pt x="102" y="91"/>
                    </a:cubicBezTo>
                    <a:cubicBezTo>
                      <a:pt x="101" y="85"/>
                      <a:pt x="99" y="79"/>
                      <a:pt x="96" y="74"/>
                    </a:cubicBezTo>
                    <a:cubicBezTo>
                      <a:pt x="94" y="68"/>
                      <a:pt x="90" y="63"/>
                      <a:pt x="86" y="59"/>
                    </a:cubicBezTo>
                    <a:close/>
                    <a:moveTo>
                      <a:pt x="57" y="115"/>
                    </a:moveTo>
                    <a:cubicBezTo>
                      <a:pt x="52" y="115"/>
                      <a:pt x="48" y="112"/>
                      <a:pt x="44" y="108"/>
                    </a:cubicBezTo>
                    <a:cubicBezTo>
                      <a:pt x="39" y="103"/>
                      <a:pt x="37" y="97"/>
                      <a:pt x="36" y="90"/>
                    </a:cubicBezTo>
                    <a:cubicBezTo>
                      <a:pt x="35" y="86"/>
                      <a:pt x="36" y="82"/>
                      <a:pt x="37" y="79"/>
                    </a:cubicBezTo>
                    <a:cubicBezTo>
                      <a:pt x="39" y="75"/>
                      <a:pt x="41" y="73"/>
                      <a:pt x="43" y="71"/>
                    </a:cubicBezTo>
                    <a:cubicBezTo>
                      <a:pt x="46" y="70"/>
                      <a:pt x="49" y="69"/>
                      <a:pt x="52" y="69"/>
                    </a:cubicBezTo>
                    <a:cubicBezTo>
                      <a:pt x="55" y="69"/>
                      <a:pt x="58" y="70"/>
                      <a:pt x="61" y="71"/>
                    </a:cubicBezTo>
                    <a:cubicBezTo>
                      <a:pt x="64" y="73"/>
                      <a:pt x="66" y="76"/>
                      <a:pt x="68" y="79"/>
                    </a:cubicBezTo>
                    <a:cubicBezTo>
                      <a:pt x="70" y="82"/>
                      <a:pt x="72" y="87"/>
                      <a:pt x="72" y="91"/>
                    </a:cubicBezTo>
                    <a:cubicBezTo>
                      <a:pt x="73" y="98"/>
                      <a:pt x="72" y="104"/>
                      <a:pt x="69" y="109"/>
                    </a:cubicBezTo>
                    <a:cubicBezTo>
                      <a:pt x="66" y="113"/>
                      <a:pt x="62" y="115"/>
                      <a:pt x="57" y="115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64" name="Freeform 521">
                <a:extLst>
                  <a:ext uri="{FF2B5EF4-FFF2-40B4-BE49-F238E27FC236}">
                    <a16:creationId xmlns:a16="http://schemas.microsoft.com/office/drawing/2014/main" id="{85DA1165-966D-4278-96FE-BED60846FE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33294" y="4898934"/>
                <a:ext cx="82156" cy="141069"/>
              </a:xfrm>
              <a:custGeom>
                <a:avLst/>
                <a:gdLst>
                  <a:gd name="T0" fmla="*/ 14 w 80"/>
                  <a:gd name="T1" fmla="*/ 61 h 138"/>
                  <a:gd name="T2" fmla="*/ 40 w 80"/>
                  <a:gd name="T3" fmla="*/ 47 h 138"/>
                  <a:gd name="T4" fmla="*/ 49 w 80"/>
                  <a:gd name="T5" fmla="*/ 121 h 138"/>
                  <a:gd name="T6" fmla="*/ 54 w 80"/>
                  <a:gd name="T7" fmla="*/ 133 h 138"/>
                  <a:gd name="T8" fmla="*/ 65 w 80"/>
                  <a:gd name="T9" fmla="*/ 138 h 138"/>
                  <a:gd name="T10" fmla="*/ 78 w 80"/>
                  <a:gd name="T11" fmla="*/ 117 h 138"/>
                  <a:gd name="T12" fmla="*/ 66 w 80"/>
                  <a:gd name="T13" fmla="*/ 17 h 138"/>
                  <a:gd name="T14" fmla="*/ 61 w 80"/>
                  <a:gd name="T15" fmla="*/ 5 h 138"/>
                  <a:gd name="T16" fmla="*/ 51 w 80"/>
                  <a:gd name="T17" fmla="*/ 0 h 138"/>
                  <a:gd name="T18" fmla="*/ 43 w 80"/>
                  <a:gd name="T19" fmla="*/ 3 h 138"/>
                  <a:gd name="T20" fmla="*/ 38 w 80"/>
                  <a:gd name="T21" fmla="*/ 11 h 138"/>
                  <a:gd name="T22" fmla="*/ 28 w 80"/>
                  <a:gd name="T23" fmla="*/ 23 h 138"/>
                  <a:gd name="T24" fmla="*/ 13 w 80"/>
                  <a:gd name="T25" fmla="*/ 33 h 138"/>
                  <a:gd name="T26" fmla="*/ 4 w 80"/>
                  <a:gd name="T27" fmla="*/ 39 h 138"/>
                  <a:gd name="T28" fmla="*/ 1 w 80"/>
                  <a:gd name="T29" fmla="*/ 48 h 138"/>
                  <a:gd name="T30" fmla="*/ 5 w 80"/>
                  <a:gd name="T31" fmla="*/ 57 h 138"/>
                  <a:gd name="T32" fmla="*/ 14 w 80"/>
                  <a:gd name="T33" fmla="*/ 61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0" h="138">
                    <a:moveTo>
                      <a:pt x="14" y="61"/>
                    </a:moveTo>
                    <a:cubicBezTo>
                      <a:pt x="18" y="61"/>
                      <a:pt x="24" y="59"/>
                      <a:pt x="40" y="47"/>
                    </a:cubicBezTo>
                    <a:cubicBezTo>
                      <a:pt x="49" y="121"/>
                      <a:pt x="49" y="121"/>
                      <a:pt x="49" y="121"/>
                    </a:cubicBezTo>
                    <a:cubicBezTo>
                      <a:pt x="49" y="126"/>
                      <a:pt x="51" y="130"/>
                      <a:pt x="54" y="133"/>
                    </a:cubicBezTo>
                    <a:cubicBezTo>
                      <a:pt x="57" y="136"/>
                      <a:pt x="61" y="138"/>
                      <a:pt x="65" y="138"/>
                    </a:cubicBezTo>
                    <a:cubicBezTo>
                      <a:pt x="72" y="138"/>
                      <a:pt x="80" y="134"/>
                      <a:pt x="78" y="117"/>
                    </a:cubicBezTo>
                    <a:cubicBezTo>
                      <a:pt x="66" y="17"/>
                      <a:pt x="66" y="17"/>
                      <a:pt x="66" y="17"/>
                    </a:cubicBezTo>
                    <a:cubicBezTo>
                      <a:pt x="66" y="12"/>
                      <a:pt x="64" y="8"/>
                      <a:pt x="61" y="5"/>
                    </a:cubicBezTo>
                    <a:cubicBezTo>
                      <a:pt x="59" y="2"/>
                      <a:pt x="55" y="0"/>
                      <a:pt x="51" y="0"/>
                    </a:cubicBezTo>
                    <a:cubicBezTo>
                      <a:pt x="47" y="0"/>
                      <a:pt x="45" y="1"/>
                      <a:pt x="43" y="3"/>
                    </a:cubicBezTo>
                    <a:cubicBezTo>
                      <a:pt x="43" y="3"/>
                      <a:pt x="42" y="5"/>
                      <a:pt x="38" y="11"/>
                    </a:cubicBezTo>
                    <a:cubicBezTo>
                      <a:pt x="35" y="16"/>
                      <a:pt x="32" y="20"/>
                      <a:pt x="28" y="23"/>
                    </a:cubicBezTo>
                    <a:cubicBezTo>
                      <a:pt x="25" y="27"/>
                      <a:pt x="20" y="30"/>
                      <a:pt x="13" y="33"/>
                    </a:cubicBezTo>
                    <a:cubicBezTo>
                      <a:pt x="9" y="36"/>
                      <a:pt x="5" y="38"/>
                      <a:pt x="4" y="39"/>
                    </a:cubicBezTo>
                    <a:cubicBezTo>
                      <a:pt x="2" y="40"/>
                      <a:pt x="0" y="43"/>
                      <a:pt x="1" y="48"/>
                    </a:cubicBezTo>
                    <a:cubicBezTo>
                      <a:pt x="1" y="51"/>
                      <a:pt x="3" y="54"/>
                      <a:pt x="5" y="57"/>
                    </a:cubicBezTo>
                    <a:cubicBezTo>
                      <a:pt x="8" y="60"/>
                      <a:pt x="11" y="61"/>
                      <a:pt x="14" y="61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65" name="Freeform 522">
                <a:extLst>
                  <a:ext uri="{FF2B5EF4-FFF2-40B4-BE49-F238E27FC236}">
                    <a16:creationId xmlns:a16="http://schemas.microsoft.com/office/drawing/2014/main" id="{D3084D74-14D0-4467-B380-B5A7AEFF79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40852" y="4901095"/>
                <a:ext cx="97830" cy="138907"/>
              </a:xfrm>
              <a:custGeom>
                <a:avLst/>
                <a:gdLst>
                  <a:gd name="T0" fmla="*/ 75 w 96"/>
                  <a:gd name="T1" fmla="*/ 0 h 136"/>
                  <a:gd name="T2" fmla="*/ 17 w 96"/>
                  <a:gd name="T3" fmla="*/ 0 h 136"/>
                  <a:gd name="T4" fmla="*/ 5 w 96"/>
                  <a:gd name="T5" fmla="*/ 2 h 136"/>
                  <a:gd name="T6" fmla="*/ 1 w 96"/>
                  <a:gd name="T7" fmla="*/ 13 h 136"/>
                  <a:gd name="T8" fmla="*/ 7 w 96"/>
                  <a:gd name="T9" fmla="*/ 24 h 136"/>
                  <a:gd name="T10" fmla="*/ 20 w 96"/>
                  <a:gd name="T11" fmla="*/ 27 h 136"/>
                  <a:gd name="T12" fmla="*/ 61 w 96"/>
                  <a:gd name="T13" fmla="*/ 27 h 136"/>
                  <a:gd name="T14" fmla="*/ 48 w 96"/>
                  <a:gd name="T15" fmla="*/ 51 h 136"/>
                  <a:gd name="T16" fmla="*/ 38 w 96"/>
                  <a:gd name="T17" fmla="*/ 79 h 136"/>
                  <a:gd name="T18" fmla="*/ 33 w 96"/>
                  <a:gd name="T19" fmla="*/ 102 h 136"/>
                  <a:gd name="T20" fmla="*/ 32 w 96"/>
                  <a:gd name="T21" fmla="*/ 118 h 136"/>
                  <a:gd name="T22" fmla="*/ 38 w 96"/>
                  <a:gd name="T23" fmla="*/ 131 h 136"/>
                  <a:gd name="T24" fmla="*/ 49 w 96"/>
                  <a:gd name="T25" fmla="*/ 136 h 136"/>
                  <a:gd name="T26" fmla="*/ 60 w 96"/>
                  <a:gd name="T27" fmla="*/ 132 h 136"/>
                  <a:gd name="T28" fmla="*/ 64 w 96"/>
                  <a:gd name="T29" fmla="*/ 118 h 136"/>
                  <a:gd name="T30" fmla="*/ 65 w 96"/>
                  <a:gd name="T31" fmla="*/ 106 h 136"/>
                  <a:gd name="T32" fmla="*/ 65 w 96"/>
                  <a:gd name="T33" fmla="*/ 95 h 136"/>
                  <a:gd name="T34" fmla="*/ 67 w 96"/>
                  <a:gd name="T35" fmla="*/ 83 h 136"/>
                  <a:gd name="T36" fmla="*/ 74 w 96"/>
                  <a:gd name="T37" fmla="*/ 57 h 136"/>
                  <a:gd name="T38" fmla="*/ 84 w 96"/>
                  <a:gd name="T39" fmla="*/ 39 h 136"/>
                  <a:gd name="T40" fmla="*/ 92 w 96"/>
                  <a:gd name="T41" fmla="*/ 26 h 136"/>
                  <a:gd name="T42" fmla="*/ 96 w 96"/>
                  <a:gd name="T43" fmla="*/ 14 h 136"/>
                  <a:gd name="T44" fmla="*/ 90 w 96"/>
                  <a:gd name="T45" fmla="*/ 3 h 136"/>
                  <a:gd name="T46" fmla="*/ 75 w 96"/>
                  <a:gd name="T47" fmla="*/ 0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6" h="136">
                    <a:moveTo>
                      <a:pt x="75" y="0"/>
                    </a:moveTo>
                    <a:cubicBezTo>
                      <a:pt x="17" y="0"/>
                      <a:pt x="17" y="0"/>
                      <a:pt x="17" y="0"/>
                    </a:cubicBezTo>
                    <a:cubicBezTo>
                      <a:pt x="12" y="0"/>
                      <a:pt x="8" y="1"/>
                      <a:pt x="5" y="2"/>
                    </a:cubicBezTo>
                    <a:cubicBezTo>
                      <a:pt x="3" y="3"/>
                      <a:pt x="0" y="6"/>
                      <a:pt x="1" y="13"/>
                    </a:cubicBezTo>
                    <a:cubicBezTo>
                      <a:pt x="1" y="18"/>
                      <a:pt x="3" y="21"/>
                      <a:pt x="7" y="24"/>
                    </a:cubicBezTo>
                    <a:cubicBezTo>
                      <a:pt x="10" y="26"/>
                      <a:pt x="14" y="27"/>
                      <a:pt x="20" y="27"/>
                    </a:cubicBezTo>
                    <a:cubicBezTo>
                      <a:pt x="61" y="27"/>
                      <a:pt x="61" y="27"/>
                      <a:pt x="61" y="27"/>
                    </a:cubicBezTo>
                    <a:cubicBezTo>
                      <a:pt x="56" y="35"/>
                      <a:pt x="52" y="43"/>
                      <a:pt x="48" y="51"/>
                    </a:cubicBezTo>
                    <a:cubicBezTo>
                      <a:pt x="44" y="60"/>
                      <a:pt x="40" y="70"/>
                      <a:pt x="38" y="79"/>
                    </a:cubicBezTo>
                    <a:cubicBezTo>
                      <a:pt x="35" y="88"/>
                      <a:pt x="34" y="96"/>
                      <a:pt x="33" y="102"/>
                    </a:cubicBezTo>
                    <a:cubicBezTo>
                      <a:pt x="32" y="109"/>
                      <a:pt x="32" y="114"/>
                      <a:pt x="32" y="118"/>
                    </a:cubicBezTo>
                    <a:cubicBezTo>
                      <a:pt x="33" y="124"/>
                      <a:pt x="35" y="128"/>
                      <a:pt x="38" y="131"/>
                    </a:cubicBezTo>
                    <a:cubicBezTo>
                      <a:pt x="41" y="134"/>
                      <a:pt x="45" y="136"/>
                      <a:pt x="49" y="136"/>
                    </a:cubicBezTo>
                    <a:cubicBezTo>
                      <a:pt x="54" y="136"/>
                      <a:pt x="57" y="134"/>
                      <a:pt x="60" y="132"/>
                    </a:cubicBezTo>
                    <a:cubicBezTo>
                      <a:pt x="62" y="129"/>
                      <a:pt x="64" y="124"/>
                      <a:pt x="64" y="118"/>
                    </a:cubicBezTo>
                    <a:cubicBezTo>
                      <a:pt x="64" y="115"/>
                      <a:pt x="65" y="111"/>
                      <a:pt x="65" y="106"/>
                    </a:cubicBezTo>
                    <a:cubicBezTo>
                      <a:pt x="65" y="102"/>
                      <a:pt x="65" y="98"/>
                      <a:pt x="65" y="95"/>
                    </a:cubicBezTo>
                    <a:cubicBezTo>
                      <a:pt x="65" y="92"/>
                      <a:pt x="66" y="88"/>
                      <a:pt x="67" y="83"/>
                    </a:cubicBezTo>
                    <a:cubicBezTo>
                      <a:pt x="69" y="73"/>
                      <a:pt x="71" y="64"/>
                      <a:pt x="74" y="57"/>
                    </a:cubicBezTo>
                    <a:cubicBezTo>
                      <a:pt x="78" y="50"/>
                      <a:pt x="81" y="44"/>
                      <a:pt x="84" y="39"/>
                    </a:cubicBezTo>
                    <a:cubicBezTo>
                      <a:pt x="87" y="35"/>
                      <a:pt x="90" y="30"/>
                      <a:pt x="92" y="26"/>
                    </a:cubicBezTo>
                    <a:cubicBezTo>
                      <a:pt x="95" y="21"/>
                      <a:pt x="96" y="18"/>
                      <a:pt x="96" y="14"/>
                    </a:cubicBezTo>
                    <a:cubicBezTo>
                      <a:pt x="95" y="9"/>
                      <a:pt x="93" y="6"/>
                      <a:pt x="90" y="3"/>
                    </a:cubicBezTo>
                    <a:cubicBezTo>
                      <a:pt x="86" y="1"/>
                      <a:pt x="82" y="0"/>
                      <a:pt x="75" y="0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66" name="Freeform 523">
                <a:extLst>
                  <a:ext uri="{FF2B5EF4-FFF2-40B4-BE49-F238E27FC236}">
                    <a16:creationId xmlns:a16="http://schemas.microsoft.com/office/drawing/2014/main" id="{C9F8F519-7831-4167-8560-29A3161B40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46232" y="4898934"/>
                <a:ext cx="81614" cy="141069"/>
              </a:xfrm>
              <a:custGeom>
                <a:avLst/>
                <a:gdLst>
                  <a:gd name="T0" fmla="*/ 14 w 80"/>
                  <a:gd name="T1" fmla="*/ 61 h 138"/>
                  <a:gd name="T2" fmla="*/ 40 w 80"/>
                  <a:gd name="T3" fmla="*/ 47 h 138"/>
                  <a:gd name="T4" fmla="*/ 48 w 80"/>
                  <a:gd name="T5" fmla="*/ 121 h 138"/>
                  <a:gd name="T6" fmla="*/ 54 w 80"/>
                  <a:gd name="T7" fmla="*/ 133 h 138"/>
                  <a:gd name="T8" fmla="*/ 65 w 80"/>
                  <a:gd name="T9" fmla="*/ 138 h 138"/>
                  <a:gd name="T10" fmla="*/ 78 w 80"/>
                  <a:gd name="T11" fmla="*/ 117 h 138"/>
                  <a:gd name="T12" fmla="*/ 66 w 80"/>
                  <a:gd name="T13" fmla="*/ 17 h 138"/>
                  <a:gd name="T14" fmla="*/ 61 w 80"/>
                  <a:gd name="T15" fmla="*/ 5 h 138"/>
                  <a:gd name="T16" fmla="*/ 51 w 80"/>
                  <a:gd name="T17" fmla="*/ 0 h 138"/>
                  <a:gd name="T18" fmla="*/ 43 w 80"/>
                  <a:gd name="T19" fmla="*/ 3 h 138"/>
                  <a:gd name="T20" fmla="*/ 38 w 80"/>
                  <a:gd name="T21" fmla="*/ 11 h 138"/>
                  <a:gd name="T22" fmla="*/ 28 w 80"/>
                  <a:gd name="T23" fmla="*/ 23 h 138"/>
                  <a:gd name="T24" fmla="*/ 13 w 80"/>
                  <a:gd name="T25" fmla="*/ 33 h 138"/>
                  <a:gd name="T26" fmla="*/ 3 w 80"/>
                  <a:gd name="T27" fmla="*/ 39 h 138"/>
                  <a:gd name="T28" fmla="*/ 0 w 80"/>
                  <a:gd name="T29" fmla="*/ 48 h 138"/>
                  <a:gd name="T30" fmla="*/ 5 w 80"/>
                  <a:gd name="T31" fmla="*/ 57 h 138"/>
                  <a:gd name="T32" fmla="*/ 14 w 80"/>
                  <a:gd name="T33" fmla="*/ 61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0" h="138">
                    <a:moveTo>
                      <a:pt x="14" y="61"/>
                    </a:moveTo>
                    <a:cubicBezTo>
                      <a:pt x="18" y="61"/>
                      <a:pt x="24" y="59"/>
                      <a:pt x="40" y="47"/>
                    </a:cubicBezTo>
                    <a:cubicBezTo>
                      <a:pt x="48" y="121"/>
                      <a:pt x="48" y="121"/>
                      <a:pt x="48" y="121"/>
                    </a:cubicBezTo>
                    <a:cubicBezTo>
                      <a:pt x="49" y="126"/>
                      <a:pt x="51" y="130"/>
                      <a:pt x="54" y="133"/>
                    </a:cubicBezTo>
                    <a:cubicBezTo>
                      <a:pt x="57" y="136"/>
                      <a:pt x="61" y="138"/>
                      <a:pt x="65" y="138"/>
                    </a:cubicBezTo>
                    <a:cubicBezTo>
                      <a:pt x="72" y="138"/>
                      <a:pt x="80" y="134"/>
                      <a:pt x="78" y="117"/>
                    </a:cubicBezTo>
                    <a:cubicBezTo>
                      <a:pt x="66" y="17"/>
                      <a:pt x="66" y="17"/>
                      <a:pt x="66" y="17"/>
                    </a:cubicBezTo>
                    <a:cubicBezTo>
                      <a:pt x="65" y="12"/>
                      <a:pt x="64" y="8"/>
                      <a:pt x="61" y="5"/>
                    </a:cubicBezTo>
                    <a:cubicBezTo>
                      <a:pt x="58" y="2"/>
                      <a:pt x="55" y="0"/>
                      <a:pt x="51" y="0"/>
                    </a:cubicBezTo>
                    <a:cubicBezTo>
                      <a:pt x="47" y="0"/>
                      <a:pt x="45" y="1"/>
                      <a:pt x="43" y="3"/>
                    </a:cubicBezTo>
                    <a:cubicBezTo>
                      <a:pt x="43" y="3"/>
                      <a:pt x="41" y="5"/>
                      <a:pt x="38" y="11"/>
                    </a:cubicBezTo>
                    <a:cubicBezTo>
                      <a:pt x="35" y="16"/>
                      <a:pt x="32" y="20"/>
                      <a:pt x="28" y="23"/>
                    </a:cubicBezTo>
                    <a:cubicBezTo>
                      <a:pt x="25" y="27"/>
                      <a:pt x="19" y="30"/>
                      <a:pt x="13" y="33"/>
                    </a:cubicBezTo>
                    <a:cubicBezTo>
                      <a:pt x="8" y="36"/>
                      <a:pt x="5" y="38"/>
                      <a:pt x="3" y="39"/>
                    </a:cubicBezTo>
                    <a:cubicBezTo>
                      <a:pt x="2" y="40"/>
                      <a:pt x="0" y="43"/>
                      <a:pt x="0" y="48"/>
                    </a:cubicBezTo>
                    <a:cubicBezTo>
                      <a:pt x="1" y="51"/>
                      <a:pt x="2" y="54"/>
                      <a:pt x="5" y="57"/>
                    </a:cubicBezTo>
                    <a:cubicBezTo>
                      <a:pt x="8" y="60"/>
                      <a:pt x="11" y="61"/>
                      <a:pt x="14" y="61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67" name="Freeform 524">
                <a:extLst>
                  <a:ext uri="{FF2B5EF4-FFF2-40B4-BE49-F238E27FC236}">
                    <a16:creationId xmlns:a16="http://schemas.microsoft.com/office/drawing/2014/main" id="{DD8E4A59-C386-4F33-856F-22FCA2DC486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454872" y="4898934"/>
                <a:ext cx="103775" cy="141069"/>
              </a:xfrm>
              <a:custGeom>
                <a:avLst/>
                <a:gdLst>
                  <a:gd name="T0" fmla="*/ 30 w 102"/>
                  <a:gd name="T1" fmla="*/ 132 h 138"/>
                  <a:gd name="T2" fmla="*/ 57 w 102"/>
                  <a:gd name="T3" fmla="*/ 138 h 138"/>
                  <a:gd name="T4" fmla="*/ 82 w 102"/>
                  <a:gd name="T5" fmla="*/ 132 h 138"/>
                  <a:gd name="T6" fmla="*/ 97 w 102"/>
                  <a:gd name="T7" fmla="*/ 117 h 138"/>
                  <a:gd name="T8" fmla="*/ 101 w 102"/>
                  <a:gd name="T9" fmla="*/ 95 h 138"/>
                  <a:gd name="T10" fmla="*/ 96 w 102"/>
                  <a:gd name="T11" fmla="*/ 81 h 138"/>
                  <a:gd name="T12" fmla="*/ 87 w 102"/>
                  <a:gd name="T13" fmla="*/ 69 h 138"/>
                  <a:gd name="T14" fmla="*/ 78 w 102"/>
                  <a:gd name="T15" fmla="*/ 63 h 138"/>
                  <a:gd name="T16" fmla="*/ 86 w 102"/>
                  <a:gd name="T17" fmla="*/ 54 h 138"/>
                  <a:gd name="T18" fmla="*/ 89 w 102"/>
                  <a:gd name="T19" fmla="*/ 37 h 138"/>
                  <a:gd name="T20" fmla="*/ 85 w 102"/>
                  <a:gd name="T21" fmla="*/ 23 h 138"/>
                  <a:gd name="T22" fmla="*/ 75 w 102"/>
                  <a:gd name="T23" fmla="*/ 11 h 138"/>
                  <a:gd name="T24" fmla="*/ 60 w 102"/>
                  <a:gd name="T25" fmla="*/ 3 h 138"/>
                  <a:gd name="T26" fmla="*/ 40 w 102"/>
                  <a:gd name="T27" fmla="*/ 0 h 138"/>
                  <a:gd name="T28" fmla="*/ 17 w 102"/>
                  <a:gd name="T29" fmla="*/ 5 h 138"/>
                  <a:gd name="T30" fmla="*/ 4 w 102"/>
                  <a:gd name="T31" fmla="*/ 18 h 138"/>
                  <a:gd name="T32" fmla="*/ 1 w 102"/>
                  <a:gd name="T33" fmla="*/ 37 h 138"/>
                  <a:gd name="T34" fmla="*/ 18 w 102"/>
                  <a:gd name="T35" fmla="*/ 63 h 138"/>
                  <a:gd name="T36" fmla="*/ 3 w 102"/>
                  <a:gd name="T37" fmla="*/ 96 h 138"/>
                  <a:gd name="T38" fmla="*/ 12 w 102"/>
                  <a:gd name="T39" fmla="*/ 117 h 138"/>
                  <a:gd name="T40" fmla="*/ 30 w 102"/>
                  <a:gd name="T41" fmla="*/ 132 h 138"/>
                  <a:gd name="T42" fmla="*/ 60 w 102"/>
                  <a:gd name="T43" fmla="*/ 44 h 138"/>
                  <a:gd name="T44" fmla="*/ 57 w 102"/>
                  <a:gd name="T45" fmla="*/ 48 h 138"/>
                  <a:gd name="T46" fmla="*/ 53 w 102"/>
                  <a:gd name="T47" fmla="*/ 51 h 138"/>
                  <a:gd name="T48" fmla="*/ 47 w 102"/>
                  <a:gd name="T49" fmla="*/ 52 h 138"/>
                  <a:gd name="T50" fmla="*/ 35 w 102"/>
                  <a:gd name="T51" fmla="*/ 48 h 138"/>
                  <a:gd name="T52" fmla="*/ 29 w 102"/>
                  <a:gd name="T53" fmla="*/ 38 h 138"/>
                  <a:gd name="T54" fmla="*/ 32 w 102"/>
                  <a:gd name="T55" fmla="*/ 27 h 138"/>
                  <a:gd name="T56" fmla="*/ 43 w 102"/>
                  <a:gd name="T57" fmla="*/ 23 h 138"/>
                  <a:gd name="T58" fmla="*/ 51 w 102"/>
                  <a:gd name="T59" fmla="*/ 25 h 138"/>
                  <a:gd name="T60" fmla="*/ 58 w 102"/>
                  <a:gd name="T61" fmla="*/ 30 h 138"/>
                  <a:gd name="T62" fmla="*/ 60 w 102"/>
                  <a:gd name="T63" fmla="*/ 38 h 138"/>
                  <a:gd name="T64" fmla="*/ 60 w 102"/>
                  <a:gd name="T65" fmla="*/ 44 h 138"/>
                  <a:gd name="T66" fmla="*/ 69 w 102"/>
                  <a:gd name="T67" fmla="*/ 106 h 138"/>
                  <a:gd name="T68" fmla="*/ 64 w 102"/>
                  <a:gd name="T69" fmla="*/ 113 h 138"/>
                  <a:gd name="T70" fmla="*/ 54 w 102"/>
                  <a:gd name="T71" fmla="*/ 115 h 138"/>
                  <a:gd name="T72" fmla="*/ 45 w 102"/>
                  <a:gd name="T73" fmla="*/ 113 h 138"/>
                  <a:gd name="T74" fmla="*/ 37 w 102"/>
                  <a:gd name="T75" fmla="*/ 106 h 138"/>
                  <a:gd name="T76" fmla="*/ 33 w 102"/>
                  <a:gd name="T77" fmla="*/ 95 h 138"/>
                  <a:gd name="T78" fmla="*/ 37 w 102"/>
                  <a:gd name="T79" fmla="*/ 80 h 138"/>
                  <a:gd name="T80" fmla="*/ 49 w 102"/>
                  <a:gd name="T81" fmla="*/ 75 h 138"/>
                  <a:gd name="T82" fmla="*/ 59 w 102"/>
                  <a:gd name="T83" fmla="*/ 78 h 138"/>
                  <a:gd name="T84" fmla="*/ 67 w 102"/>
                  <a:gd name="T85" fmla="*/ 84 h 138"/>
                  <a:gd name="T86" fmla="*/ 71 w 102"/>
                  <a:gd name="T87" fmla="*/ 95 h 138"/>
                  <a:gd name="T88" fmla="*/ 69 w 102"/>
                  <a:gd name="T89" fmla="*/ 106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02" h="138">
                    <a:moveTo>
                      <a:pt x="30" y="132"/>
                    </a:moveTo>
                    <a:cubicBezTo>
                      <a:pt x="38" y="136"/>
                      <a:pt x="47" y="138"/>
                      <a:pt x="57" y="138"/>
                    </a:cubicBezTo>
                    <a:cubicBezTo>
                      <a:pt x="67" y="138"/>
                      <a:pt x="75" y="136"/>
                      <a:pt x="82" y="132"/>
                    </a:cubicBezTo>
                    <a:cubicBezTo>
                      <a:pt x="89" y="129"/>
                      <a:pt x="94" y="124"/>
                      <a:pt x="97" y="117"/>
                    </a:cubicBezTo>
                    <a:cubicBezTo>
                      <a:pt x="101" y="111"/>
                      <a:pt x="102" y="103"/>
                      <a:pt x="101" y="95"/>
                    </a:cubicBezTo>
                    <a:cubicBezTo>
                      <a:pt x="100" y="90"/>
                      <a:pt x="99" y="85"/>
                      <a:pt x="96" y="81"/>
                    </a:cubicBezTo>
                    <a:cubicBezTo>
                      <a:pt x="94" y="76"/>
                      <a:pt x="91" y="72"/>
                      <a:pt x="87" y="69"/>
                    </a:cubicBezTo>
                    <a:cubicBezTo>
                      <a:pt x="84" y="66"/>
                      <a:pt x="81" y="65"/>
                      <a:pt x="78" y="63"/>
                    </a:cubicBezTo>
                    <a:cubicBezTo>
                      <a:pt x="82" y="60"/>
                      <a:pt x="84" y="57"/>
                      <a:pt x="86" y="54"/>
                    </a:cubicBezTo>
                    <a:cubicBezTo>
                      <a:pt x="89" y="49"/>
                      <a:pt x="90" y="43"/>
                      <a:pt x="89" y="37"/>
                    </a:cubicBezTo>
                    <a:cubicBezTo>
                      <a:pt x="89" y="32"/>
                      <a:pt x="87" y="27"/>
                      <a:pt x="85" y="23"/>
                    </a:cubicBezTo>
                    <a:cubicBezTo>
                      <a:pt x="82" y="18"/>
                      <a:pt x="79" y="14"/>
                      <a:pt x="75" y="11"/>
                    </a:cubicBezTo>
                    <a:cubicBezTo>
                      <a:pt x="70" y="8"/>
                      <a:pt x="65" y="5"/>
                      <a:pt x="60" y="3"/>
                    </a:cubicBezTo>
                    <a:cubicBezTo>
                      <a:pt x="54" y="1"/>
                      <a:pt x="47" y="0"/>
                      <a:pt x="40" y="0"/>
                    </a:cubicBezTo>
                    <a:cubicBezTo>
                      <a:pt x="31" y="0"/>
                      <a:pt x="24" y="2"/>
                      <a:pt x="17" y="5"/>
                    </a:cubicBezTo>
                    <a:cubicBezTo>
                      <a:pt x="11" y="8"/>
                      <a:pt x="7" y="13"/>
                      <a:pt x="4" y="18"/>
                    </a:cubicBezTo>
                    <a:cubicBezTo>
                      <a:pt x="1" y="24"/>
                      <a:pt x="0" y="30"/>
                      <a:pt x="1" y="37"/>
                    </a:cubicBezTo>
                    <a:cubicBezTo>
                      <a:pt x="2" y="48"/>
                      <a:pt x="8" y="57"/>
                      <a:pt x="18" y="63"/>
                    </a:cubicBezTo>
                    <a:cubicBezTo>
                      <a:pt x="7" y="70"/>
                      <a:pt x="2" y="81"/>
                      <a:pt x="3" y="96"/>
                    </a:cubicBezTo>
                    <a:cubicBezTo>
                      <a:pt x="4" y="104"/>
                      <a:pt x="7" y="111"/>
                      <a:pt x="12" y="117"/>
                    </a:cubicBezTo>
                    <a:cubicBezTo>
                      <a:pt x="16" y="124"/>
                      <a:pt x="22" y="129"/>
                      <a:pt x="30" y="132"/>
                    </a:cubicBezTo>
                    <a:close/>
                    <a:moveTo>
                      <a:pt x="60" y="44"/>
                    </a:moveTo>
                    <a:cubicBezTo>
                      <a:pt x="59" y="46"/>
                      <a:pt x="59" y="47"/>
                      <a:pt x="57" y="48"/>
                    </a:cubicBezTo>
                    <a:cubicBezTo>
                      <a:pt x="56" y="50"/>
                      <a:pt x="55" y="51"/>
                      <a:pt x="53" y="51"/>
                    </a:cubicBezTo>
                    <a:cubicBezTo>
                      <a:pt x="51" y="52"/>
                      <a:pt x="49" y="52"/>
                      <a:pt x="47" y="52"/>
                    </a:cubicBezTo>
                    <a:cubicBezTo>
                      <a:pt x="42" y="52"/>
                      <a:pt x="38" y="51"/>
                      <a:pt x="35" y="48"/>
                    </a:cubicBezTo>
                    <a:cubicBezTo>
                      <a:pt x="32" y="46"/>
                      <a:pt x="30" y="42"/>
                      <a:pt x="29" y="38"/>
                    </a:cubicBezTo>
                    <a:cubicBezTo>
                      <a:pt x="29" y="33"/>
                      <a:pt x="30" y="30"/>
                      <a:pt x="32" y="27"/>
                    </a:cubicBezTo>
                    <a:cubicBezTo>
                      <a:pt x="35" y="24"/>
                      <a:pt x="38" y="23"/>
                      <a:pt x="43" y="23"/>
                    </a:cubicBezTo>
                    <a:cubicBezTo>
                      <a:pt x="46" y="23"/>
                      <a:pt x="49" y="23"/>
                      <a:pt x="51" y="25"/>
                    </a:cubicBezTo>
                    <a:cubicBezTo>
                      <a:pt x="54" y="26"/>
                      <a:pt x="56" y="28"/>
                      <a:pt x="58" y="30"/>
                    </a:cubicBezTo>
                    <a:cubicBezTo>
                      <a:pt x="59" y="32"/>
                      <a:pt x="60" y="35"/>
                      <a:pt x="60" y="38"/>
                    </a:cubicBezTo>
                    <a:cubicBezTo>
                      <a:pt x="61" y="40"/>
                      <a:pt x="61" y="42"/>
                      <a:pt x="60" y="44"/>
                    </a:cubicBezTo>
                    <a:close/>
                    <a:moveTo>
                      <a:pt x="69" y="106"/>
                    </a:moveTo>
                    <a:cubicBezTo>
                      <a:pt x="68" y="109"/>
                      <a:pt x="66" y="111"/>
                      <a:pt x="64" y="113"/>
                    </a:cubicBezTo>
                    <a:cubicBezTo>
                      <a:pt x="61" y="114"/>
                      <a:pt x="58" y="115"/>
                      <a:pt x="54" y="115"/>
                    </a:cubicBezTo>
                    <a:cubicBezTo>
                      <a:pt x="51" y="115"/>
                      <a:pt x="48" y="114"/>
                      <a:pt x="45" y="113"/>
                    </a:cubicBezTo>
                    <a:cubicBezTo>
                      <a:pt x="42" y="111"/>
                      <a:pt x="39" y="109"/>
                      <a:pt x="37" y="106"/>
                    </a:cubicBezTo>
                    <a:cubicBezTo>
                      <a:pt x="35" y="103"/>
                      <a:pt x="34" y="99"/>
                      <a:pt x="33" y="95"/>
                    </a:cubicBezTo>
                    <a:cubicBezTo>
                      <a:pt x="33" y="89"/>
                      <a:pt x="34" y="84"/>
                      <a:pt x="37" y="80"/>
                    </a:cubicBezTo>
                    <a:cubicBezTo>
                      <a:pt x="40" y="77"/>
                      <a:pt x="44" y="75"/>
                      <a:pt x="49" y="75"/>
                    </a:cubicBezTo>
                    <a:cubicBezTo>
                      <a:pt x="53" y="75"/>
                      <a:pt x="56" y="76"/>
                      <a:pt x="59" y="78"/>
                    </a:cubicBezTo>
                    <a:cubicBezTo>
                      <a:pt x="62" y="79"/>
                      <a:pt x="65" y="81"/>
                      <a:pt x="67" y="84"/>
                    </a:cubicBezTo>
                    <a:cubicBezTo>
                      <a:pt x="69" y="87"/>
                      <a:pt x="70" y="91"/>
                      <a:pt x="71" y="95"/>
                    </a:cubicBezTo>
                    <a:cubicBezTo>
                      <a:pt x="71" y="99"/>
                      <a:pt x="71" y="102"/>
                      <a:pt x="69" y="106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68" name="Freeform 525">
                <a:extLst>
                  <a:ext uri="{FF2B5EF4-FFF2-40B4-BE49-F238E27FC236}">
                    <a16:creationId xmlns:a16="http://schemas.microsoft.com/office/drawing/2014/main" id="{4F550DA4-8761-4B12-AF8E-8F36158584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9845" y="5305926"/>
                <a:ext cx="108639" cy="138907"/>
              </a:xfrm>
              <a:custGeom>
                <a:avLst/>
                <a:gdLst>
                  <a:gd name="T0" fmla="*/ 100 w 106"/>
                  <a:gd name="T1" fmla="*/ 113 h 136"/>
                  <a:gd name="T2" fmla="*/ 87 w 106"/>
                  <a:gd name="T3" fmla="*/ 109 h 136"/>
                  <a:gd name="T4" fmla="*/ 47 w 106"/>
                  <a:gd name="T5" fmla="*/ 109 h 136"/>
                  <a:gd name="T6" fmla="*/ 48 w 106"/>
                  <a:gd name="T7" fmla="*/ 108 h 136"/>
                  <a:gd name="T8" fmla="*/ 64 w 106"/>
                  <a:gd name="T9" fmla="*/ 92 h 136"/>
                  <a:gd name="T10" fmla="*/ 81 w 106"/>
                  <a:gd name="T11" fmla="*/ 76 h 136"/>
                  <a:gd name="T12" fmla="*/ 91 w 106"/>
                  <a:gd name="T13" fmla="*/ 61 h 136"/>
                  <a:gd name="T14" fmla="*/ 94 w 106"/>
                  <a:gd name="T15" fmla="*/ 40 h 136"/>
                  <a:gd name="T16" fmla="*/ 89 w 106"/>
                  <a:gd name="T17" fmla="*/ 25 h 136"/>
                  <a:gd name="T18" fmla="*/ 80 w 106"/>
                  <a:gd name="T19" fmla="*/ 13 h 136"/>
                  <a:gd name="T20" fmla="*/ 67 w 106"/>
                  <a:gd name="T21" fmla="*/ 5 h 136"/>
                  <a:gd name="T22" fmla="*/ 43 w 106"/>
                  <a:gd name="T23" fmla="*/ 0 h 136"/>
                  <a:gd name="T24" fmla="*/ 23 w 106"/>
                  <a:gd name="T25" fmla="*/ 4 h 136"/>
                  <a:gd name="T26" fmla="*/ 9 w 106"/>
                  <a:gd name="T27" fmla="*/ 13 h 136"/>
                  <a:gd name="T28" fmla="*/ 2 w 106"/>
                  <a:gd name="T29" fmla="*/ 26 h 136"/>
                  <a:gd name="T30" fmla="*/ 0 w 106"/>
                  <a:gd name="T31" fmla="*/ 40 h 136"/>
                  <a:gd name="T32" fmla="*/ 5 w 106"/>
                  <a:gd name="T33" fmla="*/ 50 h 136"/>
                  <a:gd name="T34" fmla="*/ 15 w 106"/>
                  <a:gd name="T35" fmla="*/ 54 h 136"/>
                  <a:gd name="T36" fmla="*/ 25 w 106"/>
                  <a:gd name="T37" fmla="*/ 49 h 136"/>
                  <a:gd name="T38" fmla="*/ 29 w 106"/>
                  <a:gd name="T39" fmla="*/ 39 h 136"/>
                  <a:gd name="T40" fmla="*/ 30 w 106"/>
                  <a:gd name="T41" fmla="*/ 33 h 136"/>
                  <a:gd name="T42" fmla="*/ 45 w 106"/>
                  <a:gd name="T43" fmla="*/ 24 h 136"/>
                  <a:gd name="T44" fmla="*/ 54 w 106"/>
                  <a:gd name="T45" fmla="*/ 26 h 136"/>
                  <a:gd name="T46" fmla="*/ 61 w 106"/>
                  <a:gd name="T47" fmla="*/ 32 h 136"/>
                  <a:gd name="T48" fmla="*/ 64 w 106"/>
                  <a:gd name="T49" fmla="*/ 40 h 136"/>
                  <a:gd name="T50" fmla="*/ 63 w 106"/>
                  <a:gd name="T51" fmla="*/ 50 h 136"/>
                  <a:gd name="T52" fmla="*/ 57 w 106"/>
                  <a:gd name="T53" fmla="*/ 60 h 136"/>
                  <a:gd name="T54" fmla="*/ 47 w 106"/>
                  <a:gd name="T55" fmla="*/ 69 h 136"/>
                  <a:gd name="T56" fmla="*/ 34 w 106"/>
                  <a:gd name="T57" fmla="*/ 81 h 136"/>
                  <a:gd name="T58" fmla="*/ 16 w 106"/>
                  <a:gd name="T59" fmla="*/ 102 h 136"/>
                  <a:gd name="T60" fmla="*/ 11 w 106"/>
                  <a:gd name="T61" fmla="*/ 111 h 136"/>
                  <a:gd name="T62" fmla="*/ 10 w 106"/>
                  <a:gd name="T63" fmla="*/ 121 h 136"/>
                  <a:gd name="T64" fmla="*/ 15 w 106"/>
                  <a:gd name="T65" fmla="*/ 131 h 136"/>
                  <a:gd name="T66" fmla="*/ 28 w 106"/>
                  <a:gd name="T67" fmla="*/ 136 h 136"/>
                  <a:gd name="T68" fmla="*/ 93 w 106"/>
                  <a:gd name="T69" fmla="*/ 136 h 136"/>
                  <a:gd name="T70" fmla="*/ 103 w 106"/>
                  <a:gd name="T71" fmla="*/ 132 h 136"/>
                  <a:gd name="T72" fmla="*/ 106 w 106"/>
                  <a:gd name="T73" fmla="*/ 123 h 136"/>
                  <a:gd name="T74" fmla="*/ 100 w 106"/>
                  <a:gd name="T75" fmla="*/ 113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06" h="136">
                    <a:moveTo>
                      <a:pt x="100" y="113"/>
                    </a:moveTo>
                    <a:cubicBezTo>
                      <a:pt x="97" y="110"/>
                      <a:pt x="92" y="109"/>
                      <a:pt x="87" y="109"/>
                    </a:cubicBezTo>
                    <a:cubicBezTo>
                      <a:pt x="47" y="109"/>
                      <a:pt x="47" y="109"/>
                      <a:pt x="47" y="109"/>
                    </a:cubicBezTo>
                    <a:cubicBezTo>
                      <a:pt x="48" y="109"/>
                      <a:pt x="48" y="109"/>
                      <a:pt x="48" y="108"/>
                    </a:cubicBezTo>
                    <a:cubicBezTo>
                      <a:pt x="51" y="104"/>
                      <a:pt x="56" y="99"/>
                      <a:pt x="64" y="92"/>
                    </a:cubicBezTo>
                    <a:cubicBezTo>
                      <a:pt x="72" y="85"/>
                      <a:pt x="77" y="79"/>
                      <a:pt x="81" y="76"/>
                    </a:cubicBezTo>
                    <a:cubicBezTo>
                      <a:pt x="84" y="72"/>
                      <a:pt x="88" y="67"/>
                      <a:pt x="91" y="61"/>
                    </a:cubicBezTo>
                    <a:cubicBezTo>
                      <a:pt x="94" y="55"/>
                      <a:pt x="95" y="48"/>
                      <a:pt x="94" y="40"/>
                    </a:cubicBezTo>
                    <a:cubicBezTo>
                      <a:pt x="93" y="35"/>
                      <a:pt x="92" y="30"/>
                      <a:pt x="89" y="25"/>
                    </a:cubicBezTo>
                    <a:cubicBezTo>
                      <a:pt x="87" y="21"/>
                      <a:pt x="84" y="17"/>
                      <a:pt x="80" y="13"/>
                    </a:cubicBezTo>
                    <a:cubicBezTo>
                      <a:pt x="76" y="10"/>
                      <a:pt x="72" y="7"/>
                      <a:pt x="67" y="5"/>
                    </a:cubicBezTo>
                    <a:cubicBezTo>
                      <a:pt x="60" y="2"/>
                      <a:pt x="52" y="0"/>
                      <a:pt x="43" y="0"/>
                    </a:cubicBezTo>
                    <a:cubicBezTo>
                      <a:pt x="35" y="0"/>
                      <a:pt x="28" y="1"/>
                      <a:pt x="23" y="4"/>
                    </a:cubicBezTo>
                    <a:cubicBezTo>
                      <a:pt x="17" y="6"/>
                      <a:pt x="12" y="9"/>
                      <a:pt x="9" y="13"/>
                    </a:cubicBezTo>
                    <a:cubicBezTo>
                      <a:pt x="5" y="17"/>
                      <a:pt x="3" y="21"/>
                      <a:pt x="2" y="26"/>
                    </a:cubicBezTo>
                    <a:cubicBezTo>
                      <a:pt x="0" y="31"/>
                      <a:pt x="0" y="35"/>
                      <a:pt x="0" y="40"/>
                    </a:cubicBezTo>
                    <a:cubicBezTo>
                      <a:pt x="1" y="44"/>
                      <a:pt x="2" y="47"/>
                      <a:pt x="5" y="50"/>
                    </a:cubicBezTo>
                    <a:cubicBezTo>
                      <a:pt x="8" y="52"/>
                      <a:pt x="11" y="54"/>
                      <a:pt x="15" y="54"/>
                    </a:cubicBezTo>
                    <a:cubicBezTo>
                      <a:pt x="19" y="54"/>
                      <a:pt x="23" y="52"/>
                      <a:pt x="25" y="49"/>
                    </a:cubicBezTo>
                    <a:cubicBezTo>
                      <a:pt x="26" y="47"/>
                      <a:pt x="28" y="44"/>
                      <a:pt x="29" y="39"/>
                    </a:cubicBezTo>
                    <a:cubicBezTo>
                      <a:pt x="30" y="34"/>
                      <a:pt x="30" y="33"/>
                      <a:pt x="30" y="33"/>
                    </a:cubicBezTo>
                    <a:cubicBezTo>
                      <a:pt x="34" y="27"/>
                      <a:pt x="38" y="24"/>
                      <a:pt x="45" y="24"/>
                    </a:cubicBezTo>
                    <a:cubicBezTo>
                      <a:pt x="48" y="24"/>
                      <a:pt x="51" y="25"/>
                      <a:pt x="54" y="26"/>
                    </a:cubicBezTo>
                    <a:cubicBezTo>
                      <a:pt x="57" y="28"/>
                      <a:pt x="59" y="29"/>
                      <a:pt x="61" y="32"/>
                    </a:cubicBezTo>
                    <a:cubicBezTo>
                      <a:pt x="62" y="34"/>
                      <a:pt x="64" y="37"/>
                      <a:pt x="64" y="40"/>
                    </a:cubicBezTo>
                    <a:cubicBezTo>
                      <a:pt x="64" y="43"/>
                      <a:pt x="64" y="47"/>
                      <a:pt x="63" y="50"/>
                    </a:cubicBezTo>
                    <a:cubicBezTo>
                      <a:pt x="62" y="53"/>
                      <a:pt x="60" y="56"/>
                      <a:pt x="57" y="60"/>
                    </a:cubicBezTo>
                    <a:cubicBezTo>
                      <a:pt x="55" y="63"/>
                      <a:pt x="51" y="66"/>
                      <a:pt x="47" y="69"/>
                    </a:cubicBezTo>
                    <a:cubicBezTo>
                      <a:pt x="44" y="71"/>
                      <a:pt x="40" y="75"/>
                      <a:pt x="34" y="81"/>
                    </a:cubicBezTo>
                    <a:cubicBezTo>
                      <a:pt x="29" y="87"/>
                      <a:pt x="23" y="94"/>
                      <a:pt x="16" y="102"/>
                    </a:cubicBezTo>
                    <a:cubicBezTo>
                      <a:pt x="14" y="104"/>
                      <a:pt x="12" y="107"/>
                      <a:pt x="11" y="111"/>
                    </a:cubicBezTo>
                    <a:cubicBezTo>
                      <a:pt x="10" y="115"/>
                      <a:pt x="9" y="118"/>
                      <a:pt x="10" y="121"/>
                    </a:cubicBezTo>
                    <a:cubicBezTo>
                      <a:pt x="10" y="125"/>
                      <a:pt x="12" y="128"/>
                      <a:pt x="15" y="131"/>
                    </a:cubicBezTo>
                    <a:cubicBezTo>
                      <a:pt x="19" y="134"/>
                      <a:pt x="23" y="136"/>
                      <a:pt x="28" y="136"/>
                    </a:cubicBezTo>
                    <a:cubicBezTo>
                      <a:pt x="93" y="136"/>
                      <a:pt x="93" y="136"/>
                      <a:pt x="93" y="136"/>
                    </a:cubicBezTo>
                    <a:cubicBezTo>
                      <a:pt x="98" y="136"/>
                      <a:pt x="101" y="135"/>
                      <a:pt x="103" y="132"/>
                    </a:cubicBezTo>
                    <a:cubicBezTo>
                      <a:pt x="105" y="129"/>
                      <a:pt x="106" y="126"/>
                      <a:pt x="106" y="123"/>
                    </a:cubicBezTo>
                    <a:cubicBezTo>
                      <a:pt x="105" y="118"/>
                      <a:pt x="103" y="115"/>
                      <a:pt x="100" y="113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69" name="Freeform 526">
                <a:extLst>
                  <a:ext uri="{FF2B5EF4-FFF2-40B4-BE49-F238E27FC236}">
                    <a16:creationId xmlns:a16="http://schemas.microsoft.com/office/drawing/2014/main" id="{97D10626-37F5-4EA6-B454-1962E1EBD5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9565" y="5305926"/>
                <a:ext cx="108099" cy="138907"/>
              </a:xfrm>
              <a:custGeom>
                <a:avLst/>
                <a:gdLst>
                  <a:gd name="T0" fmla="*/ 100 w 106"/>
                  <a:gd name="T1" fmla="*/ 113 h 136"/>
                  <a:gd name="T2" fmla="*/ 87 w 106"/>
                  <a:gd name="T3" fmla="*/ 109 h 136"/>
                  <a:gd name="T4" fmla="*/ 47 w 106"/>
                  <a:gd name="T5" fmla="*/ 109 h 136"/>
                  <a:gd name="T6" fmla="*/ 48 w 106"/>
                  <a:gd name="T7" fmla="*/ 108 h 136"/>
                  <a:gd name="T8" fmla="*/ 64 w 106"/>
                  <a:gd name="T9" fmla="*/ 92 h 136"/>
                  <a:gd name="T10" fmla="*/ 81 w 106"/>
                  <a:gd name="T11" fmla="*/ 76 h 136"/>
                  <a:gd name="T12" fmla="*/ 91 w 106"/>
                  <a:gd name="T13" fmla="*/ 61 h 136"/>
                  <a:gd name="T14" fmla="*/ 94 w 106"/>
                  <a:gd name="T15" fmla="*/ 40 h 136"/>
                  <a:gd name="T16" fmla="*/ 89 w 106"/>
                  <a:gd name="T17" fmla="*/ 25 h 136"/>
                  <a:gd name="T18" fmla="*/ 80 w 106"/>
                  <a:gd name="T19" fmla="*/ 13 h 136"/>
                  <a:gd name="T20" fmla="*/ 67 w 106"/>
                  <a:gd name="T21" fmla="*/ 5 h 136"/>
                  <a:gd name="T22" fmla="*/ 43 w 106"/>
                  <a:gd name="T23" fmla="*/ 0 h 136"/>
                  <a:gd name="T24" fmla="*/ 22 w 106"/>
                  <a:gd name="T25" fmla="*/ 4 h 136"/>
                  <a:gd name="T26" fmla="*/ 9 w 106"/>
                  <a:gd name="T27" fmla="*/ 13 h 136"/>
                  <a:gd name="T28" fmla="*/ 2 w 106"/>
                  <a:gd name="T29" fmla="*/ 26 h 136"/>
                  <a:gd name="T30" fmla="*/ 0 w 106"/>
                  <a:gd name="T31" fmla="*/ 40 h 136"/>
                  <a:gd name="T32" fmla="*/ 5 w 106"/>
                  <a:gd name="T33" fmla="*/ 50 h 136"/>
                  <a:gd name="T34" fmla="*/ 15 w 106"/>
                  <a:gd name="T35" fmla="*/ 54 h 136"/>
                  <a:gd name="T36" fmla="*/ 25 w 106"/>
                  <a:gd name="T37" fmla="*/ 49 h 136"/>
                  <a:gd name="T38" fmla="*/ 29 w 106"/>
                  <a:gd name="T39" fmla="*/ 39 h 136"/>
                  <a:gd name="T40" fmla="*/ 30 w 106"/>
                  <a:gd name="T41" fmla="*/ 33 h 136"/>
                  <a:gd name="T42" fmla="*/ 45 w 106"/>
                  <a:gd name="T43" fmla="*/ 24 h 136"/>
                  <a:gd name="T44" fmla="*/ 54 w 106"/>
                  <a:gd name="T45" fmla="*/ 26 h 136"/>
                  <a:gd name="T46" fmla="*/ 61 w 106"/>
                  <a:gd name="T47" fmla="*/ 32 h 136"/>
                  <a:gd name="T48" fmla="*/ 64 w 106"/>
                  <a:gd name="T49" fmla="*/ 40 h 136"/>
                  <a:gd name="T50" fmla="*/ 63 w 106"/>
                  <a:gd name="T51" fmla="*/ 50 h 136"/>
                  <a:gd name="T52" fmla="*/ 57 w 106"/>
                  <a:gd name="T53" fmla="*/ 60 h 136"/>
                  <a:gd name="T54" fmla="*/ 47 w 106"/>
                  <a:gd name="T55" fmla="*/ 69 h 136"/>
                  <a:gd name="T56" fmla="*/ 34 w 106"/>
                  <a:gd name="T57" fmla="*/ 81 h 136"/>
                  <a:gd name="T58" fmla="*/ 16 w 106"/>
                  <a:gd name="T59" fmla="*/ 102 h 136"/>
                  <a:gd name="T60" fmla="*/ 11 w 106"/>
                  <a:gd name="T61" fmla="*/ 111 h 136"/>
                  <a:gd name="T62" fmla="*/ 9 w 106"/>
                  <a:gd name="T63" fmla="*/ 121 h 136"/>
                  <a:gd name="T64" fmla="*/ 15 w 106"/>
                  <a:gd name="T65" fmla="*/ 131 h 136"/>
                  <a:gd name="T66" fmla="*/ 28 w 106"/>
                  <a:gd name="T67" fmla="*/ 136 h 136"/>
                  <a:gd name="T68" fmla="*/ 93 w 106"/>
                  <a:gd name="T69" fmla="*/ 136 h 136"/>
                  <a:gd name="T70" fmla="*/ 103 w 106"/>
                  <a:gd name="T71" fmla="*/ 132 h 136"/>
                  <a:gd name="T72" fmla="*/ 106 w 106"/>
                  <a:gd name="T73" fmla="*/ 123 h 136"/>
                  <a:gd name="T74" fmla="*/ 100 w 106"/>
                  <a:gd name="T75" fmla="*/ 113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06" h="136">
                    <a:moveTo>
                      <a:pt x="100" y="113"/>
                    </a:moveTo>
                    <a:cubicBezTo>
                      <a:pt x="97" y="110"/>
                      <a:pt x="92" y="109"/>
                      <a:pt x="87" y="109"/>
                    </a:cubicBezTo>
                    <a:cubicBezTo>
                      <a:pt x="47" y="109"/>
                      <a:pt x="47" y="109"/>
                      <a:pt x="47" y="109"/>
                    </a:cubicBezTo>
                    <a:cubicBezTo>
                      <a:pt x="47" y="109"/>
                      <a:pt x="48" y="109"/>
                      <a:pt x="48" y="108"/>
                    </a:cubicBezTo>
                    <a:cubicBezTo>
                      <a:pt x="51" y="104"/>
                      <a:pt x="56" y="99"/>
                      <a:pt x="64" y="92"/>
                    </a:cubicBezTo>
                    <a:cubicBezTo>
                      <a:pt x="72" y="85"/>
                      <a:pt x="77" y="79"/>
                      <a:pt x="81" y="76"/>
                    </a:cubicBezTo>
                    <a:cubicBezTo>
                      <a:pt x="84" y="72"/>
                      <a:pt x="88" y="67"/>
                      <a:pt x="91" y="61"/>
                    </a:cubicBezTo>
                    <a:cubicBezTo>
                      <a:pt x="94" y="55"/>
                      <a:pt x="95" y="48"/>
                      <a:pt x="94" y="40"/>
                    </a:cubicBezTo>
                    <a:cubicBezTo>
                      <a:pt x="93" y="35"/>
                      <a:pt x="92" y="30"/>
                      <a:pt x="89" y="25"/>
                    </a:cubicBezTo>
                    <a:cubicBezTo>
                      <a:pt x="87" y="21"/>
                      <a:pt x="84" y="17"/>
                      <a:pt x="80" y="13"/>
                    </a:cubicBezTo>
                    <a:cubicBezTo>
                      <a:pt x="76" y="10"/>
                      <a:pt x="72" y="7"/>
                      <a:pt x="67" y="5"/>
                    </a:cubicBezTo>
                    <a:cubicBezTo>
                      <a:pt x="60" y="2"/>
                      <a:pt x="52" y="0"/>
                      <a:pt x="43" y="0"/>
                    </a:cubicBezTo>
                    <a:cubicBezTo>
                      <a:pt x="35" y="0"/>
                      <a:pt x="28" y="1"/>
                      <a:pt x="22" y="4"/>
                    </a:cubicBezTo>
                    <a:cubicBezTo>
                      <a:pt x="17" y="6"/>
                      <a:pt x="12" y="9"/>
                      <a:pt x="9" y="13"/>
                    </a:cubicBezTo>
                    <a:cubicBezTo>
                      <a:pt x="5" y="17"/>
                      <a:pt x="3" y="21"/>
                      <a:pt x="2" y="26"/>
                    </a:cubicBezTo>
                    <a:cubicBezTo>
                      <a:pt x="0" y="31"/>
                      <a:pt x="0" y="35"/>
                      <a:pt x="0" y="40"/>
                    </a:cubicBezTo>
                    <a:cubicBezTo>
                      <a:pt x="1" y="44"/>
                      <a:pt x="2" y="47"/>
                      <a:pt x="5" y="50"/>
                    </a:cubicBezTo>
                    <a:cubicBezTo>
                      <a:pt x="8" y="52"/>
                      <a:pt x="11" y="54"/>
                      <a:pt x="15" y="54"/>
                    </a:cubicBezTo>
                    <a:cubicBezTo>
                      <a:pt x="19" y="54"/>
                      <a:pt x="23" y="52"/>
                      <a:pt x="25" y="49"/>
                    </a:cubicBezTo>
                    <a:cubicBezTo>
                      <a:pt x="26" y="47"/>
                      <a:pt x="28" y="44"/>
                      <a:pt x="29" y="39"/>
                    </a:cubicBezTo>
                    <a:cubicBezTo>
                      <a:pt x="30" y="34"/>
                      <a:pt x="30" y="33"/>
                      <a:pt x="30" y="33"/>
                    </a:cubicBezTo>
                    <a:cubicBezTo>
                      <a:pt x="34" y="27"/>
                      <a:pt x="38" y="24"/>
                      <a:pt x="45" y="24"/>
                    </a:cubicBezTo>
                    <a:cubicBezTo>
                      <a:pt x="48" y="24"/>
                      <a:pt x="51" y="25"/>
                      <a:pt x="54" y="26"/>
                    </a:cubicBezTo>
                    <a:cubicBezTo>
                      <a:pt x="57" y="28"/>
                      <a:pt x="59" y="29"/>
                      <a:pt x="61" y="32"/>
                    </a:cubicBezTo>
                    <a:cubicBezTo>
                      <a:pt x="62" y="34"/>
                      <a:pt x="64" y="37"/>
                      <a:pt x="64" y="40"/>
                    </a:cubicBezTo>
                    <a:cubicBezTo>
                      <a:pt x="64" y="43"/>
                      <a:pt x="64" y="47"/>
                      <a:pt x="63" y="50"/>
                    </a:cubicBezTo>
                    <a:cubicBezTo>
                      <a:pt x="62" y="53"/>
                      <a:pt x="60" y="56"/>
                      <a:pt x="57" y="60"/>
                    </a:cubicBezTo>
                    <a:cubicBezTo>
                      <a:pt x="55" y="63"/>
                      <a:pt x="51" y="66"/>
                      <a:pt x="47" y="69"/>
                    </a:cubicBezTo>
                    <a:cubicBezTo>
                      <a:pt x="44" y="71"/>
                      <a:pt x="40" y="75"/>
                      <a:pt x="34" y="81"/>
                    </a:cubicBezTo>
                    <a:cubicBezTo>
                      <a:pt x="29" y="87"/>
                      <a:pt x="23" y="94"/>
                      <a:pt x="16" y="102"/>
                    </a:cubicBezTo>
                    <a:cubicBezTo>
                      <a:pt x="14" y="104"/>
                      <a:pt x="12" y="107"/>
                      <a:pt x="11" y="111"/>
                    </a:cubicBezTo>
                    <a:cubicBezTo>
                      <a:pt x="10" y="115"/>
                      <a:pt x="9" y="118"/>
                      <a:pt x="9" y="121"/>
                    </a:cubicBezTo>
                    <a:cubicBezTo>
                      <a:pt x="10" y="125"/>
                      <a:pt x="12" y="128"/>
                      <a:pt x="15" y="131"/>
                    </a:cubicBezTo>
                    <a:cubicBezTo>
                      <a:pt x="19" y="134"/>
                      <a:pt x="23" y="136"/>
                      <a:pt x="28" y="136"/>
                    </a:cubicBezTo>
                    <a:cubicBezTo>
                      <a:pt x="93" y="136"/>
                      <a:pt x="93" y="136"/>
                      <a:pt x="93" y="136"/>
                    </a:cubicBezTo>
                    <a:cubicBezTo>
                      <a:pt x="98" y="136"/>
                      <a:pt x="101" y="135"/>
                      <a:pt x="103" y="132"/>
                    </a:cubicBezTo>
                    <a:cubicBezTo>
                      <a:pt x="105" y="129"/>
                      <a:pt x="106" y="126"/>
                      <a:pt x="106" y="123"/>
                    </a:cubicBezTo>
                    <a:cubicBezTo>
                      <a:pt x="105" y="118"/>
                      <a:pt x="103" y="115"/>
                      <a:pt x="100" y="113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70" name="Freeform 527">
                <a:extLst>
                  <a:ext uri="{FF2B5EF4-FFF2-40B4-BE49-F238E27FC236}">
                    <a16:creationId xmlns:a16="http://schemas.microsoft.com/office/drawing/2014/main" id="{1B967151-99C2-475B-8268-63BDC12A1B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71702" y="5305926"/>
                <a:ext cx="108639" cy="138907"/>
              </a:xfrm>
              <a:custGeom>
                <a:avLst/>
                <a:gdLst>
                  <a:gd name="T0" fmla="*/ 100 w 106"/>
                  <a:gd name="T1" fmla="*/ 113 h 136"/>
                  <a:gd name="T2" fmla="*/ 87 w 106"/>
                  <a:gd name="T3" fmla="*/ 109 h 136"/>
                  <a:gd name="T4" fmla="*/ 47 w 106"/>
                  <a:gd name="T5" fmla="*/ 109 h 136"/>
                  <a:gd name="T6" fmla="*/ 48 w 106"/>
                  <a:gd name="T7" fmla="*/ 108 h 136"/>
                  <a:gd name="T8" fmla="*/ 63 w 106"/>
                  <a:gd name="T9" fmla="*/ 92 h 136"/>
                  <a:gd name="T10" fmla="*/ 81 w 106"/>
                  <a:gd name="T11" fmla="*/ 76 h 136"/>
                  <a:gd name="T12" fmla="*/ 90 w 106"/>
                  <a:gd name="T13" fmla="*/ 61 h 136"/>
                  <a:gd name="T14" fmla="*/ 94 w 106"/>
                  <a:gd name="T15" fmla="*/ 40 h 136"/>
                  <a:gd name="T16" fmla="*/ 89 w 106"/>
                  <a:gd name="T17" fmla="*/ 25 h 136"/>
                  <a:gd name="T18" fmla="*/ 80 w 106"/>
                  <a:gd name="T19" fmla="*/ 13 h 136"/>
                  <a:gd name="T20" fmla="*/ 67 w 106"/>
                  <a:gd name="T21" fmla="*/ 5 h 136"/>
                  <a:gd name="T22" fmla="*/ 42 w 106"/>
                  <a:gd name="T23" fmla="*/ 0 h 136"/>
                  <a:gd name="T24" fmla="*/ 22 w 106"/>
                  <a:gd name="T25" fmla="*/ 4 h 136"/>
                  <a:gd name="T26" fmla="*/ 9 w 106"/>
                  <a:gd name="T27" fmla="*/ 13 h 136"/>
                  <a:gd name="T28" fmla="*/ 1 w 106"/>
                  <a:gd name="T29" fmla="*/ 26 h 136"/>
                  <a:gd name="T30" fmla="*/ 0 w 106"/>
                  <a:gd name="T31" fmla="*/ 40 h 136"/>
                  <a:gd name="T32" fmla="*/ 5 w 106"/>
                  <a:gd name="T33" fmla="*/ 50 h 136"/>
                  <a:gd name="T34" fmla="*/ 15 w 106"/>
                  <a:gd name="T35" fmla="*/ 54 h 136"/>
                  <a:gd name="T36" fmla="*/ 24 w 106"/>
                  <a:gd name="T37" fmla="*/ 49 h 136"/>
                  <a:gd name="T38" fmla="*/ 28 w 106"/>
                  <a:gd name="T39" fmla="*/ 39 h 136"/>
                  <a:gd name="T40" fmla="*/ 30 w 106"/>
                  <a:gd name="T41" fmla="*/ 33 h 136"/>
                  <a:gd name="T42" fmla="*/ 45 w 106"/>
                  <a:gd name="T43" fmla="*/ 24 h 136"/>
                  <a:gd name="T44" fmla="*/ 54 w 106"/>
                  <a:gd name="T45" fmla="*/ 26 h 136"/>
                  <a:gd name="T46" fmla="*/ 60 w 106"/>
                  <a:gd name="T47" fmla="*/ 32 h 136"/>
                  <a:gd name="T48" fmla="*/ 64 w 106"/>
                  <a:gd name="T49" fmla="*/ 40 h 136"/>
                  <a:gd name="T50" fmla="*/ 63 w 106"/>
                  <a:gd name="T51" fmla="*/ 50 h 136"/>
                  <a:gd name="T52" fmla="*/ 57 w 106"/>
                  <a:gd name="T53" fmla="*/ 60 h 136"/>
                  <a:gd name="T54" fmla="*/ 47 w 106"/>
                  <a:gd name="T55" fmla="*/ 69 h 136"/>
                  <a:gd name="T56" fmla="*/ 34 w 106"/>
                  <a:gd name="T57" fmla="*/ 81 h 136"/>
                  <a:gd name="T58" fmla="*/ 15 w 106"/>
                  <a:gd name="T59" fmla="*/ 102 h 136"/>
                  <a:gd name="T60" fmla="*/ 11 w 106"/>
                  <a:gd name="T61" fmla="*/ 111 h 136"/>
                  <a:gd name="T62" fmla="*/ 9 w 106"/>
                  <a:gd name="T63" fmla="*/ 121 h 136"/>
                  <a:gd name="T64" fmla="*/ 15 w 106"/>
                  <a:gd name="T65" fmla="*/ 131 h 136"/>
                  <a:gd name="T66" fmla="*/ 28 w 106"/>
                  <a:gd name="T67" fmla="*/ 136 h 136"/>
                  <a:gd name="T68" fmla="*/ 93 w 106"/>
                  <a:gd name="T69" fmla="*/ 136 h 136"/>
                  <a:gd name="T70" fmla="*/ 103 w 106"/>
                  <a:gd name="T71" fmla="*/ 132 h 136"/>
                  <a:gd name="T72" fmla="*/ 106 w 106"/>
                  <a:gd name="T73" fmla="*/ 123 h 136"/>
                  <a:gd name="T74" fmla="*/ 100 w 106"/>
                  <a:gd name="T75" fmla="*/ 113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06" h="136">
                    <a:moveTo>
                      <a:pt x="100" y="113"/>
                    </a:moveTo>
                    <a:cubicBezTo>
                      <a:pt x="96" y="110"/>
                      <a:pt x="92" y="109"/>
                      <a:pt x="87" y="109"/>
                    </a:cubicBezTo>
                    <a:cubicBezTo>
                      <a:pt x="47" y="109"/>
                      <a:pt x="47" y="109"/>
                      <a:pt x="47" y="109"/>
                    </a:cubicBezTo>
                    <a:cubicBezTo>
                      <a:pt x="47" y="109"/>
                      <a:pt x="47" y="109"/>
                      <a:pt x="48" y="108"/>
                    </a:cubicBezTo>
                    <a:cubicBezTo>
                      <a:pt x="50" y="104"/>
                      <a:pt x="56" y="99"/>
                      <a:pt x="63" y="92"/>
                    </a:cubicBezTo>
                    <a:cubicBezTo>
                      <a:pt x="71" y="85"/>
                      <a:pt x="77" y="79"/>
                      <a:pt x="81" y="76"/>
                    </a:cubicBezTo>
                    <a:cubicBezTo>
                      <a:pt x="84" y="72"/>
                      <a:pt x="87" y="67"/>
                      <a:pt x="90" y="61"/>
                    </a:cubicBezTo>
                    <a:cubicBezTo>
                      <a:pt x="93" y="55"/>
                      <a:pt x="95" y="48"/>
                      <a:pt x="94" y="40"/>
                    </a:cubicBezTo>
                    <a:cubicBezTo>
                      <a:pt x="93" y="35"/>
                      <a:pt x="92" y="30"/>
                      <a:pt x="89" y="25"/>
                    </a:cubicBezTo>
                    <a:cubicBezTo>
                      <a:pt x="87" y="21"/>
                      <a:pt x="84" y="17"/>
                      <a:pt x="80" y="13"/>
                    </a:cubicBezTo>
                    <a:cubicBezTo>
                      <a:pt x="76" y="10"/>
                      <a:pt x="72" y="7"/>
                      <a:pt x="67" y="5"/>
                    </a:cubicBezTo>
                    <a:cubicBezTo>
                      <a:pt x="60" y="2"/>
                      <a:pt x="52" y="0"/>
                      <a:pt x="42" y="0"/>
                    </a:cubicBezTo>
                    <a:cubicBezTo>
                      <a:pt x="35" y="0"/>
                      <a:pt x="28" y="1"/>
                      <a:pt x="22" y="4"/>
                    </a:cubicBezTo>
                    <a:cubicBezTo>
                      <a:pt x="17" y="6"/>
                      <a:pt x="12" y="9"/>
                      <a:pt x="9" y="13"/>
                    </a:cubicBezTo>
                    <a:cubicBezTo>
                      <a:pt x="5" y="17"/>
                      <a:pt x="3" y="21"/>
                      <a:pt x="1" y="26"/>
                    </a:cubicBezTo>
                    <a:cubicBezTo>
                      <a:pt x="0" y="31"/>
                      <a:pt x="0" y="35"/>
                      <a:pt x="0" y="40"/>
                    </a:cubicBezTo>
                    <a:cubicBezTo>
                      <a:pt x="1" y="44"/>
                      <a:pt x="2" y="47"/>
                      <a:pt x="5" y="50"/>
                    </a:cubicBezTo>
                    <a:cubicBezTo>
                      <a:pt x="8" y="52"/>
                      <a:pt x="11" y="54"/>
                      <a:pt x="15" y="54"/>
                    </a:cubicBezTo>
                    <a:cubicBezTo>
                      <a:pt x="19" y="54"/>
                      <a:pt x="22" y="52"/>
                      <a:pt x="24" y="49"/>
                    </a:cubicBezTo>
                    <a:cubicBezTo>
                      <a:pt x="26" y="47"/>
                      <a:pt x="27" y="44"/>
                      <a:pt x="28" y="39"/>
                    </a:cubicBezTo>
                    <a:cubicBezTo>
                      <a:pt x="29" y="34"/>
                      <a:pt x="30" y="33"/>
                      <a:pt x="30" y="33"/>
                    </a:cubicBezTo>
                    <a:cubicBezTo>
                      <a:pt x="33" y="27"/>
                      <a:pt x="38" y="24"/>
                      <a:pt x="45" y="24"/>
                    </a:cubicBezTo>
                    <a:cubicBezTo>
                      <a:pt x="48" y="24"/>
                      <a:pt x="51" y="25"/>
                      <a:pt x="54" y="26"/>
                    </a:cubicBezTo>
                    <a:cubicBezTo>
                      <a:pt x="56" y="28"/>
                      <a:pt x="59" y="29"/>
                      <a:pt x="60" y="32"/>
                    </a:cubicBezTo>
                    <a:cubicBezTo>
                      <a:pt x="62" y="34"/>
                      <a:pt x="63" y="37"/>
                      <a:pt x="64" y="40"/>
                    </a:cubicBezTo>
                    <a:cubicBezTo>
                      <a:pt x="64" y="43"/>
                      <a:pt x="64" y="47"/>
                      <a:pt x="63" y="50"/>
                    </a:cubicBezTo>
                    <a:cubicBezTo>
                      <a:pt x="61" y="53"/>
                      <a:pt x="60" y="56"/>
                      <a:pt x="57" y="60"/>
                    </a:cubicBezTo>
                    <a:cubicBezTo>
                      <a:pt x="54" y="63"/>
                      <a:pt x="51" y="66"/>
                      <a:pt x="47" y="69"/>
                    </a:cubicBezTo>
                    <a:cubicBezTo>
                      <a:pt x="44" y="71"/>
                      <a:pt x="40" y="75"/>
                      <a:pt x="34" y="81"/>
                    </a:cubicBezTo>
                    <a:cubicBezTo>
                      <a:pt x="29" y="87"/>
                      <a:pt x="22" y="94"/>
                      <a:pt x="15" y="102"/>
                    </a:cubicBezTo>
                    <a:cubicBezTo>
                      <a:pt x="14" y="104"/>
                      <a:pt x="12" y="107"/>
                      <a:pt x="11" y="111"/>
                    </a:cubicBezTo>
                    <a:cubicBezTo>
                      <a:pt x="9" y="115"/>
                      <a:pt x="9" y="118"/>
                      <a:pt x="9" y="121"/>
                    </a:cubicBezTo>
                    <a:cubicBezTo>
                      <a:pt x="10" y="125"/>
                      <a:pt x="12" y="128"/>
                      <a:pt x="15" y="131"/>
                    </a:cubicBezTo>
                    <a:cubicBezTo>
                      <a:pt x="18" y="134"/>
                      <a:pt x="23" y="136"/>
                      <a:pt x="28" y="136"/>
                    </a:cubicBezTo>
                    <a:cubicBezTo>
                      <a:pt x="93" y="136"/>
                      <a:pt x="93" y="136"/>
                      <a:pt x="93" y="136"/>
                    </a:cubicBezTo>
                    <a:cubicBezTo>
                      <a:pt x="97" y="136"/>
                      <a:pt x="101" y="135"/>
                      <a:pt x="103" y="132"/>
                    </a:cubicBezTo>
                    <a:cubicBezTo>
                      <a:pt x="105" y="129"/>
                      <a:pt x="106" y="126"/>
                      <a:pt x="106" y="123"/>
                    </a:cubicBezTo>
                    <a:cubicBezTo>
                      <a:pt x="105" y="118"/>
                      <a:pt x="103" y="115"/>
                      <a:pt x="100" y="113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71" name="Freeform 528">
                <a:extLst>
                  <a:ext uri="{FF2B5EF4-FFF2-40B4-BE49-F238E27FC236}">
                    <a16:creationId xmlns:a16="http://schemas.microsoft.com/office/drawing/2014/main" id="{0EA3325F-95F3-4F36-B46D-631D76A841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81964" y="5305926"/>
                <a:ext cx="103235" cy="140529"/>
              </a:xfrm>
              <a:custGeom>
                <a:avLst/>
                <a:gdLst>
                  <a:gd name="T0" fmla="*/ 87 w 101"/>
                  <a:gd name="T1" fmla="*/ 69 h 138"/>
                  <a:gd name="T2" fmla="*/ 77 w 101"/>
                  <a:gd name="T3" fmla="*/ 62 h 138"/>
                  <a:gd name="T4" fmla="*/ 84 w 101"/>
                  <a:gd name="T5" fmla="*/ 52 h 138"/>
                  <a:gd name="T6" fmla="*/ 87 w 101"/>
                  <a:gd name="T7" fmla="*/ 35 h 138"/>
                  <a:gd name="T8" fmla="*/ 82 w 101"/>
                  <a:gd name="T9" fmla="*/ 21 h 138"/>
                  <a:gd name="T10" fmla="*/ 72 w 101"/>
                  <a:gd name="T11" fmla="*/ 10 h 138"/>
                  <a:gd name="T12" fmla="*/ 58 w 101"/>
                  <a:gd name="T13" fmla="*/ 3 h 138"/>
                  <a:gd name="T14" fmla="*/ 41 w 101"/>
                  <a:gd name="T15" fmla="*/ 0 h 138"/>
                  <a:gd name="T16" fmla="*/ 23 w 101"/>
                  <a:gd name="T17" fmla="*/ 3 h 138"/>
                  <a:gd name="T18" fmla="*/ 10 w 101"/>
                  <a:gd name="T19" fmla="*/ 11 h 138"/>
                  <a:gd name="T20" fmla="*/ 2 w 101"/>
                  <a:gd name="T21" fmla="*/ 22 h 138"/>
                  <a:gd name="T22" fmla="*/ 0 w 101"/>
                  <a:gd name="T23" fmla="*/ 33 h 138"/>
                  <a:gd name="T24" fmla="*/ 5 w 101"/>
                  <a:gd name="T25" fmla="*/ 43 h 138"/>
                  <a:gd name="T26" fmla="*/ 14 w 101"/>
                  <a:gd name="T27" fmla="*/ 46 h 138"/>
                  <a:gd name="T28" fmla="*/ 21 w 101"/>
                  <a:gd name="T29" fmla="*/ 45 h 138"/>
                  <a:gd name="T30" fmla="*/ 25 w 101"/>
                  <a:gd name="T31" fmla="*/ 40 h 138"/>
                  <a:gd name="T32" fmla="*/ 27 w 101"/>
                  <a:gd name="T33" fmla="*/ 33 h 138"/>
                  <a:gd name="T34" fmla="*/ 30 w 101"/>
                  <a:gd name="T35" fmla="*/ 28 h 138"/>
                  <a:gd name="T36" fmla="*/ 34 w 101"/>
                  <a:gd name="T37" fmla="*/ 24 h 138"/>
                  <a:gd name="T38" fmla="*/ 42 w 101"/>
                  <a:gd name="T39" fmla="*/ 23 h 138"/>
                  <a:gd name="T40" fmla="*/ 52 w 101"/>
                  <a:gd name="T41" fmla="*/ 27 h 138"/>
                  <a:gd name="T42" fmla="*/ 57 w 101"/>
                  <a:gd name="T43" fmla="*/ 37 h 138"/>
                  <a:gd name="T44" fmla="*/ 54 w 101"/>
                  <a:gd name="T45" fmla="*/ 48 h 138"/>
                  <a:gd name="T46" fmla="*/ 42 w 101"/>
                  <a:gd name="T47" fmla="*/ 52 h 138"/>
                  <a:gd name="T48" fmla="*/ 39 w 101"/>
                  <a:gd name="T49" fmla="*/ 52 h 138"/>
                  <a:gd name="T50" fmla="*/ 28 w 101"/>
                  <a:gd name="T51" fmla="*/ 55 h 138"/>
                  <a:gd name="T52" fmla="*/ 25 w 101"/>
                  <a:gd name="T53" fmla="*/ 64 h 138"/>
                  <a:gd name="T54" fmla="*/ 29 w 101"/>
                  <a:gd name="T55" fmla="*/ 73 h 138"/>
                  <a:gd name="T56" fmla="*/ 39 w 101"/>
                  <a:gd name="T57" fmla="*/ 77 h 138"/>
                  <a:gd name="T58" fmla="*/ 44 w 101"/>
                  <a:gd name="T59" fmla="*/ 76 h 138"/>
                  <a:gd name="T60" fmla="*/ 49 w 101"/>
                  <a:gd name="T61" fmla="*/ 76 h 138"/>
                  <a:gd name="T62" fmla="*/ 63 w 101"/>
                  <a:gd name="T63" fmla="*/ 81 h 138"/>
                  <a:gd name="T64" fmla="*/ 70 w 101"/>
                  <a:gd name="T65" fmla="*/ 95 h 138"/>
                  <a:gd name="T66" fmla="*/ 68 w 101"/>
                  <a:gd name="T67" fmla="*/ 106 h 138"/>
                  <a:gd name="T68" fmla="*/ 62 w 101"/>
                  <a:gd name="T69" fmla="*/ 112 h 138"/>
                  <a:gd name="T70" fmla="*/ 53 w 101"/>
                  <a:gd name="T71" fmla="*/ 115 h 138"/>
                  <a:gd name="T72" fmla="*/ 40 w 101"/>
                  <a:gd name="T73" fmla="*/ 110 h 138"/>
                  <a:gd name="T74" fmla="*/ 29 w 101"/>
                  <a:gd name="T75" fmla="*/ 93 h 138"/>
                  <a:gd name="T76" fmla="*/ 24 w 101"/>
                  <a:gd name="T77" fmla="*/ 88 h 138"/>
                  <a:gd name="T78" fmla="*/ 17 w 101"/>
                  <a:gd name="T79" fmla="*/ 86 h 138"/>
                  <a:gd name="T80" fmla="*/ 8 w 101"/>
                  <a:gd name="T81" fmla="*/ 90 h 138"/>
                  <a:gd name="T82" fmla="*/ 5 w 101"/>
                  <a:gd name="T83" fmla="*/ 100 h 138"/>
                  <a:gd name="T84" fmla="*/ 9 w 101"/>
                  <a:gd name="T85" fmla="*/ 111 h 138"/>
                  <a:gd name="T86" fmla="*/ 19 w 101"/>
                  <a:gd name="T87" fmla="*/ 124 h 138"/>
                  <a:gd name="T88" fmla="*/ 35 w 101"/>
                  <a:gd name="T89" fmla="*/ 134 h 138"/>
                  <a:gd name="T90" fmla="*/ 56 w 101"/>
                  <a:gd name="T91" fmla="*/ 138 h 138"/>
                  <a:gd name="T92" fmla="*/ 75 w 101"/>
                  <a:gd name="T93" fmla="*/ 135 h 138"/>
                  <a:gd name="T94" fmla="*/ 90 w 101"/>
                  <a:gd name="T95" fmla="*/ 125 h 138"/>
                  <a:gd name="T96" fmla="*/ 98 w 101"/>
                  <a:gd name="T97" fmla="*/ 110 h 138"/>
                  <a:gd name="T98" fmla="*/ 100 w 101"/>
                  <a:gd name="T99" fmla="*/ 94 h 138"/>
                  <a:gd name="T100" fmla="*/ 96 w 101"/>
                  <a:gd name="T101" fmla="*/ 80 h 138"/>
                  <a:gd name="T102" fmla="*/ 87 w 101"/>
                  <a:gd name="T103" fmla="*/ 69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1" h="138">
                    <a:moveTo>
                      <a:pt x="87" y="69"/>
                    </a:moveTo>
                    <a:cubicBezTo>
                      <a:pt x="84" y="66"/>
                      <a:pt x="81" y="64"/>
                      <a:pt x="77" y="62"/>
                    </a:cubicBezTo>
                    <a:cubicBezTo>
                      <a:pt x="80" y="59"/>
                      <a:pt x="83" y="55"/>
                      <a:pt x="84" y="52"/>
                    </a:cubicBezTo>
                    <a:cubicBezTo>
                      <a:pt x="87" y="47"/>
                      <a:pt x="87" y="42"/>
                      <a:pt x="87" y="35"/>
                    </a:cubicBezTo>
                    <a:cubicBezTo>
                      <a:pt x="86" y="30"/>
                      <a:pt x="85" y="26"/>
                      <a:pt x="82" y="21"/>
                    </a:cubicBezTo>
                    <a:cubicBezTo>
                      <a:pt x="80" y="17"/>
                      <a:pt x="76" y="13"/>
                      <a:pt x="72" y="10"/>
                    </a:cubicBezTo>
                    <a:cubicBezTo>
                      <a:pt x="68" y="7"/>
                      <a:pt x="63" y="5"/>
                      <a:pt x="58" y="3"/>
                    </a:cubicBezTo>
                    <a:cubicBezTo>
                      <a:pt x="53" y="1"/>
                      <a:pt x="47" y="0"/>
                      <a:pt x="41" y="0"/>
                    </a:cubicBezTo>
                    <a:cubicBezTo>
                      <a:pt x="35" y="0"/>
                      <a:pt x="28" y="1"/>
                      <a:pt x="23" y="3"/>
                    </a:cubicBezTo>
                    <a:cubicBezTo>
                      <a:pt x="18" y="5"/>
                      <a:pt x="13" y="8"/>
                      <a:pt x="10" y="11"/>
                    </a:cubicBezTo>
                    <a:cubicBezTo>
                      <a:pt x="6" y="14"/>
                      <a:pt x="4" y="18"/>
                      <a:pt x="2" y="22"/>
                    </a:cubicBezTo>
                    <a:cubicBezTo>
                      <a:pt x="1" y="25"/>
                      <a:pt x="0" y="29"/>
                      <a:pt x="0" y="33"/>
                    </a:cubicBezTo>
                    <a:cubicBezTo>
                      <a:pt x="1" y="37"/>
                      <a:pt x="3" y="40"/>
                      <a:pt x="5" y="43"/>
                    </a:cubicBezTo>
                    <a:cubicBezTo>
                      <a:pt x="8" y="45"/>
                      <a:pt x="11" y="46"/>
                      <a:pt x="14" y="46"/>
                    </a:cubicBezTo>
                    <a:cubicBezTo>
                      <a:pt x="17" y="46"/>
                      <a:pt x="19" y="46"/>
                      <a:pt x="21" y="45"/>
                    </a:cubicBezTo>
                    <a:cubicBezTo>
                      <a:pt x="23" y="44"/>
                      <a:pt x="24" y="42"/>
                      <a:pt x="25" y="40"/>
                    </a:cubicBezTo>
                    <a:cubicBezTo>
                      <a:pt x="26" y="38"/>
                      <a:pt x="26" y="36"/>
                      <a:pt x="27" y="33"/>
                    </a:cubicBezTo>
                    <a:cubicBezTo>
                      <a:pt x="28" y="31"/>
                      <a:pt x="29" y="29"/>
                      <a:pt x="30" y="28"/>
                    </a:cubicBezTo>
                    <a:cubicBezTo>
                      <a:pt x="31" y="26"/>
                      <a:pt x="32" y="25"/>
                      <a:pt x="34" y="24"/>
                    </a:cubicBezTo>
                    <a:cubicBezTo>
                      <a:pt x="36" y="24"/>
                      <a:pt x="38" y="23"/>
                      <a:pt x="42" y="23"/>
                    </a:cubicBezTo>
                    <a:cubicBezTo>
                      <a:pt x="46" y="23"/>
                      <a:pt x="50" y="24"/>
                      <a:pt x="52" y="27"/>
                    </a:cubicBezTo>
                    <a:cubicBezTo>
                      <a:pt x="55" y="30"/>
                      <a:pt x="57" y="33"/>
                      <a:pt x="57" y="37"/>
                    </a:cubicBezTo>
                    <a:cubicBezTo>
                      <a:pt x="58" y="42"/>
                      <a:pt x="57" y="45"/>
                      <a:pt x="54" y="48"/>
                    </a:cubicBezTo>
                    <a:cubicBezTo>
                      <a:pt x="51" y="51"/>
                      <a:pt x="47" y="52"/>
                      <a:pt x="42" y="52"/>
                    </a:cubicBezTo>
                    <a:cubicBezTo>
                      <a:pt x="39" y="52"/>
                      <a:pt x="39" y="52"/>
                      <a:pt x="39" y="52"/>
                    </a:cubicBezTo>
                    <a:cubicBezTo>
                      <a:pt x="34" y="52"/>
                      <a:pt x="30" y="53"/>
                      <a:pt x="28" y="55"/>
                    </a:cubicBezTo>
                    <a:cubicBezTo>
                      <a:pt x="25" y="58"/>
                      <a:pt x="24" y="61"/>
                      <a:pt x="25" y="64"/>
                    </a:cubicBezTo>
                    <a:cubicBezTo>
                      <a:pt x="25" y="68"/>
                      <a:pt x="27" y="71"/>
                      <a:pt x="29" y="73"/>
                    </a:cubicBezTo>
                    <a:cubicBezTo>
                      <a:pt x="32" y="76"/>
                      <a:pt x="35" y="77"/>
                      <a:pt x="39" y="77"/>
                    </a:cubicBezTo>
                    <a:cubicBezTo>
                      <a:pt x="40" y="77"/>
                      <a:pt x="42" y="76"/>
                      <a:pt x="44" y="76"/>
                    </a:cubicBezTo>
                    <a:cubicBezTo>
                      <a:pt x="47" y="76"/>
                      <a:pt x="48" y="76"/>
                      <a:pt x="49" y="76"/>
                    </a:cubicBezTo>
                    <a:cubicBezTo>
                      <a:pt x="55" y="76"/>
                      <a:pt x="60" y="78"/>
                      <a:pt x="63" y="81"/>
                    </a:cubicBezTo>
                    <a:cubicBezTo>
                      <a:pt x="67" y="84"/>
                      <a:pt x="69" y="89"/>
                      <a:pt x="70" y="95"/>
                    </a:cubicBezTo>
                    <a:cubicBezTo>
                      <a:pt x="70" y="99"/>
                      <a:pt x="70" y="102"/>
                      <a:pt x="68" y="106"/>
                    </a:cubicBezTo>
                    <a:cubicBezTo>
                      <a:pt x="67" y="109"/>
                      <a:pt x="65" y="111"/>
                      <a:pt x="62" y="112"/>
                    </a:cubicBezTo>
                    <a:cubicBezTo>
                      <a:pt x="59" y="114"/>
                      <a:pt x="56" y="115"/>
                      <a:pt x="53" y="115"/>
                    </a:cubicBezTo>
                    <a:cubicBezTo>
                      <a:pt x="48" y="115"/>
                      <a:pt x="43" y="113"/>
                      <a:pt x="40" y="110"/>
                    </a:cubicBezTo>
                    <a:cubicBezTo>
                      <a:pt x="36" y="106"/>
                      <a:pt x="33" y="100"/>
                      <a:pt x="29" y="93"/>
                    </a:cubicBezTo>
                    <a:cubicBezTo>
                      <a:pt x="28" y="91"/>
                      <a:pt x="26" y="89"/>
                      <a:pt x="24" y="88"/>
                    </a:cubicBezTo>
                    <a:cubicBezTo>
                      <a:pt x="22" y="86"/>
                      <a:pt x="20" y="86"/>
                      <a:pt x="17" y="86"/>
                    </a:cubicBezTo>
                    <a:cubicBezTo>
                      <a:pt x="13" y="86"/>
                      <a:pt x="10" y="87"/>
                      <a:pt x="8" y="90"/>
                    </a:cubicBezTo>
                    <a:cubicBezTo>
                      <a:pt x="5" y="92"/>
                      <a:pt x="4" y="96"/>
                      <a:pt x="5" y="100"/>
                    </a:cubicBezTo>
                    <a:cubicBezTo>
                      <a:pt x="5" y="103"/>
                      <a:pt x="6" y="107"/>
                      <a:pt x="9" y="111"/>
                    </a:cubicBezTo>
                    <a:cubicBezTo>
                      <a:pt x="11" y="116"/>
                      <a:pt x="15" y="120"/>
                      <a:pt x="19" y="124"/>
                    </a:cubicBezTo>
                    <a:cubicBezTo>
                      <a:pt x="24" y="128"/>
                      <a:pt x="29" y="131"/>
                      <a:pt x="35" y="134"/>
                    </a:cubicBezTo>
                    <a:cubicBezTo>
                      <a:pt x="41" y="137"/>
                      <a:pt x="48" y="138"/>
                      <a:pt x="56" y="138"/>
                    </a:cubicBezTo>
                    <a:cubicBezTo>
                      <a:pt x="63" y="138"/>
                      <a:pt x="70" y="137"/>
                      <a:pt x="75" y="135"/>
                    </a:cubicBezTo>
                    <a:cubicBezTo>
                      <a:pt x="81" y="132"/>
                      <a:pt x="86" y="129"/>
                      <a:pt x="90" y="125"/>
                    </a:cubicBezTo>
                    <a:cubicBezTo>
                      <a:pt x="94" y="121"/>
                      <a:pt x="97" y="116"/>
                      <a:pt x="98" y="110"/>
                    </a:cubicBezTo>
                    <a:cubicBezTo>
                      <a:pt x="100" y="105"/>
                      <a:pt x="101" y="100"/>
                      <a:pt x="100" y="94"/>
                    </a:cubicBezTo>
                    <a:cubicBezTo>
                      <a:pt x="99" y="89"/>
                      <a:pt x="98" y="84"/>
                      <a:pt x="96" y="80"/>
                    </a:cubicBezTo>
                    <a:cubicBezTo>
                      <a:pt x="93" y="76"/>
                      <a:pt x="90" y="72"/>
                      <a:pt x="87" y="69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72" name="Freeform 529">
                <a:extLst>
                  <a:ext uri="{FF2B5EF4-FFF2-40B4-BE49-F238E27FC236}">
                    <a16:creationId xmlns:a16="http://schemas.microsoft.com/office/drawing/2014/main" id="{303FF394-BCD5-4981-B5AF-C3F55DE731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79236" y="5305926"/>
                <a:ext cx="109721" cy="138907"/>
              </a:xfrm>
              <a:custGeom>
                <a:avLst/>
                <a:gdLst>
                  <a:gd name="T0" fmla="*/ 100 w 107"/>
                  <a:gd name="T1" fmla="*/ 113 h 136"/>
                  <a:gd name="T2" fmla="*/ 88 w 107"/>
                  <a:gd name="T3" fmla="*/ 109 h 136"/>
                  <a:gd name="T4" fmla="*/ 48 w 107"/>
                  <a:gd name="T5" fmla="*/ 109 h 136"/>
                  <a:gd name="T6" fmla="*/ 48 w 107"/>
                  <a:gd name="T7" fmla="*/ 108 h 136"/>
                  <a:gd name="T8" fmla="*/ 64 w 107"/>
                  <a:gd name="T9" fmla="*/ 92 h 136"/>
                  <a:gd name="T10" fmla="*/ 81 w 107"/>
                  <a:gd name="T11" fmla="*/ 76 h 136"/>
                  <a:gd name="T12" fmla="*/ 91 w 107"/>
                  <a:gd name="T13" fmla="*/ 61 h 136"/>
                  <a:gd name="T14" fmla="*/ 94 w 107"/>
                  <a:gd name="T15" fmla="*/ 40 h 136"/>
                  <a:gd name="T16" fmla="*/ 90 w 107"/>
                  <a:gd name="T17" fmla="*/ 25 h 136"/>
                  <a:gd name="T18" fmla="*/ 80 w 107"/>
                  <a:gd name="T19" fmla="*/ 13 h 136"/>
                  <a:gd name="T20" fmla="*/ 68 w 107"/>
                  <a:gd name="T21" fmla="*/ 5 h 136"/>
                  <a:gd name="T22" fmla="*/ 43 w 107"/>
                  <a:gd name="T23" fmla="*/ 0 h 136"/>
                  <a:gd name="T24" fmla="*/ 23 w 107"/>
                  <a:gd name="T25" fmla="*/ 4 h 136"/>
                  <a:gd name="T26" fmla="*/ 9 w 107"/>
                  <a:gd name="T27" fmla="*/ 13 h 136"/>
                  <a:gd name="T28" fmla="*/ 2 w 107"/>
                  <a:gd name="T29" fmla="*/ 26 h 136"/>
                  <a:gd name="T30" fmla="*/ 1 w 107"/>
                  <a:gd name="T31" fmla="*/ 40 h 136"/>
                  <a:gd name="T32" fmla="*/ 6 w 107"/>
                  <a:gd name="T33" fmla="*/ 50 h 136"/>
                  <a:gd name="T34" fmla="*/ 15 w 107"/>
                  <a:gd name="T35" fmla="*/ 54 h 136"/>
                  <a:gd name="T36" fmla="*/ 25 w 107"/>
                  <a:gd name="T37" fmla="*/ 49 h 136"/>
                  <a:gd name="T38" fmla="*/ 29 w 107"/>
                  <a:gd name="T39" fmla="*/ 39 h 136"/>
                  <a:gd name="T40" fmla="*/ 31 w 107"/>
                  <a:gd name="T41" fmla="*/ 33 h 136"/>
                  <a:gd name="T42" fmla="*/ 45 w 107"/>
                  <a:gd name="T43" fmla="*/ 24 h 136"/>
                  <a:gd name="T44" fmla="*/ 54 w 107"/>
                  <a:gd name="T45" fmla="*/ 26 h 136"/>
                  <a:gd name="T46" fmla="*/ 61 w 107"/>
                  <a:gd name="T47" fmla="*/ 32 h 136"/>
                  <a:gd name="T48" fmla="*/ 64 w 107"/>
                  <a:gd name="T49" fmla="*/ 40 h 136"/>
                  <a:gd name="T50" fmla="*/ 63 w 107"/>
                  <a:gd name="T51" fmla="*/ 50 h 136"/>
                  <a:gd name="T52" fmla="*/ 58 w 107"/>
                  <a:gd name="T53" fmla="*/ 60 h 136"/>
                  <a:gd name="T54" fmla="*/ 47 w 107"/>
                  <a:gd name="T55" fmla="*/ 69 h 136"/>
                  <a:gd name="T56" fmla="*/ 35 w 107"/>
                  <a:gd name="T57" fmla="*/ 81 h 136"/>
                  <a:gd name="T58" fmla="*/ 16 w 107"/>
                  <a:gd name="T59" fmla="*/ 102 h 136"/>
                  <a:gd name="T60" fmla="*/ 11 w 107"/>
                  <a:gd name="T61" fmla="*/ 111 h 136"/>
                  <a:gd name="T62" fmla="*/ 10 w 107"/>
                  <a:gd name="T63" fmla="*/ 121 h 136"/>
                  <a:gd name="T64" fmla="*/ 16 w 107"/>
                  <a:gd name="T65" fmla="*/ 131 h 136"/>
                  <a:gd name="T66" fmla="*/ 29 w 107"/>
                  <a:gd name="T67" fmla="*/ 136 h 136"/>
                  <a:gd name="T68" fmla="*/ 93 w 107"/>
                  <a:gd name="T69" fmla="*/ 136 h 136"/>
                  <a:gd name="T70" fmla="*/ 104 w 107"/>
                  <a:gd name="T71" fmla="*/ 132 h 136"/>
                  <a:gd name="T72" fmla="*/ 106 w 107"/>
                  <a:gd name="T73" fmla="*/ 123 h 136"/>
                  <a:gd name="T74" fmla="*/ 100 w 107"/>
                  <a:gd name="T75" fmla="*/ 113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07" h="136">
                    <a:moveTo>
                      <a:pt x="100" y="113"/>
                    </a:moveTo>
                    <a:cubicBezTo>
                      <a:pt x="97" y="110"/>
                      <a:pt x="93" y="109"/>
                      <a:pt x="88" y="109"/>
                    </a:cubicBezTo>
                    <a:cubicBezTo>
                      <a:pt x="48" y="109"/>
                      <a:pt x="48" y="109"/>
                      <a:pt x="48" y="109"/>
                    </a:cubicBezTo>
                    <a:cubicBezTo>
                      <a:pt x="48" y="109"/>
                      <a:pt x="48" y="109"/>
                      <a:pt x="48" y="108"/>
                    </a:cubicBezTo>
                    <a:cubicBezTo>
                      <a:pt x="51" y="104"/>
                      <a:pt x="56" y="99"/>
                      <a:pt x="64" y="92"/>
                    </a:cubicBezTo>
                    <a:cubicBezTo>
                      <a:pt x="72" y="85"/>
                      <a:pt x="78" y="79"/>
                      <a:pt x="81" y="76"/>
                    </a:cubicBezTo>
                    <a:cubicBezTo>
                      <a:pt x="85" y="72"/>
                      <a:pt x="88" y="67"/>
                      <a:pt x="91" y="61"/>
                    </a:cubicBezTo>
                    <a:cubicBezTo>
                      <a:pt x="94" y="55"/>
                      <a:pt x="95" y="48"/>
                      <a:pt x="94" y="40"/>
                    </a:cubicBezTo>
                    <a:cubicBezTo>
                      <a:pt x="94" y="35"/>
                      <a:pt x="92" y="30"/>
                      <a:pt x="90" y="25"/>
                    </a:cubicBezTo>
                    <a:cubicBezTo>
                      <a:pt x="87" y="21"/>
                      <a:pt x="84" y="17"/>
                      <a:pt x="80" y="13"/>
                    </a:cubicBezTo>
                    <a:cubicBezTo>
                      <a:pt x="77" y="10"/>
                      <a:pt x="72" y="7"/>
                      <a:pt x="68" y="5"/>
                    </a:cubicBezTo>
                    <a:cubicBezTo>
                      <a:pt x="61" y="2"/>
                      <a:pt x="52" y="0"/>
                      <a:pt x="43" y="0"/>
                    </a:cubicBezTo>
                    <a:cubicBezTo>
                      <a:pt x="35" y="0"/>
                      <a:pt x="28" y="1"/>
                      <a:pt x="23" y="4"/>
                    </a:cubicBezTo>
                    <a:cubicBezTo>
                      <a:pt x="17" y="6"/>
                      <a:pt x="13" y="9"/>
                      <a:pt x="9" y="13"/>
                    </a:cubicBezTo>
                    <a:cubicBezTo>
                      <a:pt x="6" y="17"/>
                      <a:pt x="3" y="21"/>
                      <a:pt x="2" y="26"/>
                    </a:cubicBezTo>
                    <a:cubicBezTo>
                      <a:pt x="1" y="31"/>
                      <a:pt x="0" y="35"/>
                      <a:pt x="1" y="40"/>
                    </a:cubicBezTo>
                    <a:cubicBezTo>
                      <a:pt x="1" y="44"/>
                      <a:pt x="3" y="47"/>
                      <a:pt x="6" y="50"/>
                    </a:cubicBezTo>
                    <a:cubicBezTo>
                      <a:pt x="8" y="52"/>
                      <a:pt x="12" y="54"/>
                      <a:pt x="15" y="54"/>
                    </a:cubicBezTo>
                    <a:cubicBezTo>
                      <a:pt x="20" y="54"/>
                      <a:pt x="23" y="52"/>
                      <a:pt x="25" y="49"/>
                    </a:cubicBezTo>
                    <a:cubicBezTo>
                      <a:pt x="27" y="47"/>
                      <a:pt x="28" y="44"/>
                      <a:pt x="29" y="39"/>
                    </a:cubicBezTo>
                    <a:cubicBezTo>
                      <a:pt x="30" y="34"/>
                      <a:pt x="31" y="33"/>
                      <a:pt x="31" y="33"/>
                    </a:cubicBezTo>
                    <a:cubicBezTo>
                      <a:pt x="34" y="27"/>
                      <a:pt x="39" y="24"/>
                      <a:pt x="45" y="24"/>
                    </a:cubicBezTo>
                    <a:cubicBezTo>
                      <a:pt x="48" y="24"/>
                      <a:pt x="51" y="25"/>
                      <a:pt x="54" y="26"/>
                    </a:cubicBezTo>
                    <a:cubicBezTo>
                      <a:pt x="57" y="28"/>
                      <a:pt x="59" y="29"/>
                      <a:pt x="61" y="32"/>
                    </a:cubicBezTo>
                    <a:cubicBezTo>
                      <a:pt x="63" y="34"/>
                      <a:pt x="64" y="37"/>
                      <a:pt x="64" y="40"/>
                    </a:cubicBezTo>
                    <a:cubicBezTo>
                      <a:pt x="65" y="43"/>
                      <a:pt x="64" y="47"/>
                      <a:pt x="63" y="50"/>
                    </a:cubicBezTo>
                    <a:cubicBezTo>
                      <a:pt x="62" y="53"/>
                      <a:pt x="60" y="56"/>
                      <a:pt x="58" y="60"/>
                    </a:cubicBezTo>
                    <a:cubicBezTo>
                      <a:pt x="55" y="63"/>
                      <a:pt x="51" y="66"/>
                      <a:pt x="47" y="69"/>
                    </a:cubicBezTo>
                    <a:cubicBezTo>
                      <a:pt x="45" y="71"/>
                      <a:pt x="41" y="75"/>
                      <a:pt x="35" y="81"/>
                    </a:cubicBezTo>
                    <a:cubicBezTo>
                      <a:pt x="29" y="87"/>
                      <a:pt x="23" y="94"/>
                      <a:pt x="16" y="102"/>
                    </a:cubicBezTo>
                    <a:cubicBezTo>
                      <a:pt x="14" y="104"/>
                      <a:pt x="13" y="107"/>
                      <a:pt x="11" y="111"/>
                    </a:cubicBezTo>
                    <a:cubicBezTo>
                      <a:pt x="10" y="115"/>
                      <a:pt x="10" y="118"/>
                      <a:pt x="10" y="121"/>
                    </a:cubicBezTo>
                    <a:cubicBezTo>
                      <a:pt x="10" y="125"/>
                      <a:pt x="12" y="128"/>
                      <a:pt x="16" y="131"/>
                    </a:cubicBezTo>
                    <a:cubicBezTo>
                      <a:pt x="19" y="134"/>
                      <a:pt x="23" y="136"/>
                      <a:pt x="29" y="136"/>
                    </a:cubicBezTo>
                    <a:cubicBezTo>
                      <a:pt x="93" y="136"/>
                      <a:pt x="93" y="136"/>
                      <a:pt x="93" y="136"/>
                    </a:cubicBezTo>
                    <a:cubicBezTo>
                      <a:pt x="98" y="136"/>
                      <a:pt x="101" y="135"/>
                      <a:pt x="104" y="132"/>
                    </a:cubicBezTo>
                    <a:cubicBezTo>
                      <a:pt x="106" y="129"/>
                      <a:pt x="107" y="126"/>
                      <a:pt x="106" y="123"/>
                    </a:cubicBezTo>
                    <a:cubicBezTo>
                      <a:pt x="106" y="118"/>
                      <a:pt x="104" y="115"/>
                      <a:pt x="100" y="113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73" name="Freeform 530">
                <a:extLst>
                  <a:ext uri="{FF2B5EF4-FFF2-40B4-BE49-F238E27FC236}">
                    <a16:creationId xmlns:a16="http://schemas.microsoft.com/office/drawing/2014/main" id="{C6A9419F-112C-4D3E-80EA-9D08BCD7E29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86794" y="5304846"/>
                <a:ext cx="111342" cy="141610"/>
              </a:xfrm>
              <a:custGeom>
                <a:avLst/>
                <a:gdLst>
                  <a:gd name="T0" fmla="*/ 101 w 109"/>
                  <a:gd name="T1" fmla="*/ 86 h 139"/>
                  <a:gd name="T2" fmla="*/ 89 w 109"/>
                  <a:gd name="T3" fmla="*/ 84 h 139"/>
                  <a:gd name="T4" fmla="*/ 88 w 109"/>
                  <a:gd name="T5" fmla="*/ 84 h 139"/>
                  <a:gd name="T6" fmla="*/ 81 w 109"/>
                  <a:gd name="T7" fmla="*/ 19 h 139"/>
                  <a:gd name="T8" fmla="*/ 62 w 109"/>
                  <a:gd name="T9" fmla="*/ 0 h 139"/>
                  <a:gd name="T10" fmla="*/ 53 w 109"/>
                  <a:gd name="T11" fmla="*/ 4 h 139"/>
                  <a:gd name="T12" fmla="*/ 47 w 109"/>
                  <a:gd name="T13" fmla="*/ 13 h 139"/>
                  <a:gd name="T14" fmla="*/ 7 w 109"/>
                  <a:gd name="T15" fmla="*/ 76 h 139"/>
                  <a:gd name="T16" fmla="*/ 5 w 109"/>
                  <a:gd name="T17" fmla="*/ 80 h 139"/>
                  <a:gd name="T18" fmla="*/ 3 w 109"/>
                  <a:gd name="T19" fmla="*/ 84 h 139"/>
                  <a:gd name="T20" fmla="*/ 1 w 109"/>
                  <a:gd name="T21" fmla="*/ 88 h 139"/>
                  <a:gd name="T22" fmla="*/ 1 w 109"/>
                  <a:gd name="T23" fmla="*/ 92 h 139"/>
                  <a:gd name="T24" fmla="*/ 7 w 109"/>
                  <a:gd name="T25" fmla="*/ 105 h 139"/>
                  <a:gd name="T26" fmla="*/ 22 w 109"/>
                  <a:gd name="T27" fmla="*/ 109 h 139"/>
                  <a:gd name="T28" fmla="*/ 63 w 109"/>
                  <a:gd name="T29" fmla="*/ 109 h 139"/>
                  <a:gd name="T30" fmla="*/ 65 w 109"/>
                  <a:gd name="T31" fmla="*/ 123 h 139"/>
                  <a:gd name="T32" fmla="*/ 70 w 109"/>
                  <a:gd name="T33" fmla="*/ 135 h 139"/>
                  <a:gd name="T34" fmla="*/ 81 w 109"/>
                  <a:gd name="T35" fmla="*/ 139 h 139"/>
                  <a:gd name="T36" fmla="*/ 91 w 109"/>
                  <a:gd name="T37" fmla="*/ 135 h 139"/>
                  <a:gd name="T38" fmla="*/ 93 w 109"/>
                  <a:gd name="T39" fmla="*/ 123 h 139"/>
                  <a:gd name="T40" fmla="*/ 91 w 109"/>
                  <a:gd name="T41" fmla="*/ 109 h 139"/>
                  <a:gd name="T42" fmla="*/ 94 w 109"/>
                  <a:gd name="T43" fmla="*/ 109 h 139"/>
                  <a:gd name="T44" fmla="*/ 105 w 109"/>
                  <a:gd name="T45" fmla="*/ 106 h 139"/>
                  <a:gd name="T46" fmla="*/ 109 w 109"/>
                  <a:gd name="T47" fmla="*/ 97 h 139"/>
                  <a:gd name="T48" fmla="*/ 101 w 109"/>
                  <a:gd name="T49" fmla="*/ 86 h 139"/>
                  <a:gd name="T50" fmla="*/ 56 w 109"/>
                  <a:gd name="T51" fmla="*/ 45 h 139"/>
                  <a:gd name="T52" fmla="*/ 60 w 109"/>
                  <a:gd name="T53" fmla="*/ 84 h 139"/>
                  <a:gd name="T54" fmla="*/ 32 w 109"/>
                  <a:gd name="T55" fmla="*/ 84 h 139"/>
                  <a:gd name="T56" fmla="*/ 56 w 109"/>
                  <a:gd name="T57" fmla="*/ 45 h 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09" h="139">
                    <a:moveTo>
                      <a:pt x="101" y="86"/>
                    </a:moveTo>
                    <a:cubicBezTo>
                      <a:pt x="98" y="84"/>
                      <a:pt x="94" y="84"/>
                      <a:pt x="89" y="84"/>
                    </a:cubicBezTo>
                    <a:cubicBezTo>
                      <a:pt x="88" y="84"/>
                      <a:pt x="88" y="84"/>
                      <a:pt x="88" y="84"/>
                    </a:cubicBezTo>
                    <a:cubicBezTo>
                      <a:pt x="81" y="19"/>
                      <a:pt x="81" y="19"/>
                      <a:pt x="81" y="19"/>
                    </a:cubicBezTo>
                    <a:cubicBezTo>
                      <a:pt x="79" y="7"/>
                      <a:pt x="73" y="0"/>
                      <a:pt x="62" y="0"/>
                    </a:cubicBezTo>
                    <a:cubicBezTo>
                      <a:pt x="59" y="0"/>
                      <a:pt x="56" y="2"/>
                      <a:pt x="53" y="4"/>
                    </a:cubicBezTo>
                    <a:cubicBezTo>
                      <a:pt x="52" y="6"/>
                      <a:pt x="49" y="9"/>
                      <a:pt x="47" y="13"/>
                    </a:cubicBezTo>
                    <a:cubicBezTo>
                      <a:pt x="7" y="76"/>
                      <a:pt x="7" y="76"/>
                      <a:pt x="7" y="76"/>
                    </a:cubicBezTo>
                    <a:cubicBezTo>
                      <a:pt x="5" y="80"/>
                      <a:pt x="5" y="80"/>
                      <a:pt x="5" y="80"/>
                    </a:cubicBezTo>
                    <a:cubicBezTo>
                      <a:pt x="4" y="81"/>
                      <a:pt x="3" y="82"/>
                      <a:pt x="3" y="84"/>
                    </a:cubicBezTo>
                    <a:cubicBezTo>
                      <a:pt x="2" y="85"/>
                      <a:pt x="1" y="87"/>
                      <a:pt x="1" y="88"/>
                    </a:cubicBezTo>
                    <a:cubicBezTo>
                      <a:pt x="1" y="89"/>
                      <a:pt x="0" y="91"/>
                      <a:pt x="1" y="92"/>
                    </a:cubicBezTo>
                    <a:cubicBezTo>
                      <a:pt x="1" y="97"/>
                      <a:pt x="3" y="102"/>
                      <a:pt x="7" y="105"/>
                    </a:cubicBezTo>
                    <a:cubicBezTo>
                      <a:pt x="11" y="108"/>
                      <a:pt x="16" y="109"/>
                      <a:pt x="22" y="109"/>
                    </a:cubicBezTo>
                    <a:cubicBezTo>
                      <a:pt x="63" y="109"/>
                      <a:pt x="63" y="109"/>
                      <a:pt x="63" y="109"/>
                    </a:cubicBezTo>
                    <a:cubicBezTo>
                      <a:pt x="65" y="123"/>
                      <a:pt x="65" y="123"/>
                      <a:pt x="65" y="123"/>
                    </a:cubicBezTo>
                    <a:cubicBezTo>
                      <a:pt x="66" y="128"/>
                      <a:pt x="67" y="132"/>
                      <a:pt x="70" y="135"/>
                    </a:cubicBezTo>
                    <a:cubicBezTo>
                      <a:pt x="73" y="138"/>
                      <a:pt x="77" y="139"/>
                      <a:pt x="81" y="139"/>
                    </a:cubicBezTo>
                    <a:cubicBezTo>
                      <a:pt x="85" y="139"/>
                      <a:pt x="88" y="138"/>
                      <a:pt x="91" y="135"/>
                    </a:cubicBezTo>
                    <a:cubicBezTo>
                      <a:pt x="93" y="132"/>
                      <a:pt x="94" y="128"/>
                      <a:pt x="93" y="123"/>
                    </a:cubicBezTo>
                    <a:cubicBezTo>
                      <a:pt x="91" y="109"/>
                      <a:pt x="91" y="109"/>
                      <a:pt x="91" y="109"/>
                    </a:cubicBezTo>
                    <a:cubicBezTo>
                      <a:pt x="94" y="109"/>
                      <a:pt x="94" y="109"/>
                      <a:pt x="94" y="109"/>
                    </a:cubicBezTo>
                    <a:cubicBezTo>
                      <a:pt x="99" y="109"/>
                      <a:pt x="103" y="108"/>
                      <a:pt x="105" y="106"/>
                    </a:cubicBezTo>
                    <a:cubicBezTo>
                      <a:pt x="107" y="105"/>
                      <a:pt x="109" y="102"/>
                      <a:pt x="109" y="97"/>
                    </a:cubicBezTo>
                    <a:cubicBezTo>
                      <a:pt x="108" y="90"/>
                      <a:pt x="104" y="87"/>
                      <a:pt x="101" y="86"/>
                    </a:cubicBezTo>
                    <a:close/>
                    <a:moveTo>
                      <a:pt x="56" y="45"/>
                    </a:moveTo>
                    <a:cubicBezTo>
                      <a:pt x="60" y="84"/>
                      <a:pt x="60" y="84"/>
                      <a:pt x="60" y="84"/>
                    </a:cubicBezTo>
                    <a:cubicBezTo>
                      <a:pt x="32" y="84"/>
                      <a:pt x="32" y="84"/>
                      <a:pt x="32" y="84"/>
                    </a:cubicBezTo>
                    <a:lnTo>
                      <a:pt x="56" y="45"/>
                    </a:ln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74" name="Freeform 531">
                <a:extLst>
                  <a:ext uri="{FF2B5EF4-FFF2-40B4-BE49-F238E27FC236}">
                    <a16:creationId xmlns:a16="http://schemas.microsoft.com/office/drawing/2014/main" id="{0A77D702-0121-4255-92E5-930C0D16BE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92175" y="5305926"/>
                <a:ext cx="109180" cy="138907"/>
              </a:xfrm>
              <a:custGeom>
                <a:avLst/>
                <a:gdLst>
                  <a:gd name="T0" fmla="*/ 100 w 107"/>
                  <a:gd name="T1" fmla="*/ 113 h 136"/>
                  <a:gd name="T2" fmla="*/ 87 w 107"/>
                  <a:gd name="T3" fmla="*/ 109 h 136"/>
                  <a:gd name="T4" fmla="*/ 47 w 107"/>
                  <a:gd name="T5" fmla="*/ 109 h 136"/>
                  <a:gd name="T6" fmla="*/ 48 w 107"/>
                  <a:gd name="T7" fmla="*/ 108 h 136"/>
                  <a:gd name="T8" fmla="*/ 64 w 107"/>
                  <a:gd name="T9" fmla="*/ 92 h 136"/>
                  <a:gd name="T10" fmla="*/ 81 w 107"/>
                  <a:gd name="T11" fmla="*/ 76 h 136"/>
                  <a:gd name="T12" fmla="*/ 91 w 107"/>
                  <a:gd name="T13" fmla="*/ 61 h 136"/>
                  <a:gd name="T14" fmla="*/ 94 w 107"/>
                  <a:gd name="T15" fmla="*/ 40 h 136"/>
                  <a:gd name="T16" fmla="*/ 90 w 107"/>
                  <a:gd name="T17" fmla="*/ 25 h 136"/>
                  <a:gd name="T18" fmla="*/ 80 w 107"/>
                  <a:gd name="T19" fmla="*/ 13 h 136"/>
                  <a:gd name="T20" fmla="*/ 68 w 107"/>
                  <a:gd name="T21" fmla="*/ 5 h 136"/>
                  <a:gd name="T22" fmla="*/ 43 w 107"/>
                  <a:gd name="T23" fmla="*/ 0 h 136"/>
                  <a:gd name="T24" fmla="*/ 23 w 107"/>
                  <a:gd name="T25" fmla="*/ 4 h 136"/>
                  <a:gd name="T26" fmla="*/ 9 w 107"/>
                  <a:gd name="T27" fmla="*/ 13 h 136"/>
                  <a:gd name="T28" fmla="*/ 2 w 107"/>
                  <a:gd name="T29" fmla="*/ 26 h 136"/>
                  <a:gd name="T30" fmla="*/ 0 w 107"/>
                  <a:gd name="T31" fmla="*/ 40 h 136"/>
                  <a:gd name="T32" fmla="*/ 5 w 107"/>
                  <a:gd name="T33" fmla="*/ 50 h 136"/>
                  <a:gd name="T34" fmla="*/ 15 w 107"/>
                  <a:gd name="T35" fmla="*/ 54 h 136"/>
                  <a:gd name="T36" fmla="*/ 25 w 107"/>
                  <a:gd name="T37" fmla="*/ 49 h 136"/>
                  <a:gd name="T38" fmla="*/ 29 w 107"/>
                  <a:gd name="T39" fmla="*/ 39 h 136"/>
                  <a:gd name="T40" fmla="*/ 31 w 107"/>
                  <a:gd name="T41" fmla="*/ 33 h 136"/>
                  <a:gd name="T42" fmla="*/ 45 w 107"/>
                  <a:gd name="T43" fmla="*/ 24 h 136"/>
                  <a:gd name="T44" fmla="*/ 54 w 107"/>
                  <a:gd name="T45" fmla="*/ 26 h 136"/>
                  <a:gd name="T46" fmla="*/ 61 w 107"/>
                  <a:gd name="T47" fmla="*/ 32 h 136"/>
                  <a:gd name="T48" fmla="*/ 64 w 107"/>
                  <a:gd name="T49" fmla="*/ 40 h 136"/>
                  <a:gd name="T50" fmla="*/ 63 w 107"/>
                  <a:gd name="T51" fmla="*/ 50 h 136"/>
                  <a:gd name="T52" fmla="*/ 57 w 107"/>
                  <a:gd name="T53" fmla="*/ 60 h 136"/>
                  <a:gd name="T54" fmla="*/ 47 w 107"/>
                  <a:gd name="T55" fmla="*/ 69 h 136"/>
                  <a:gd name="T56" fmla="*/ 35 w 107"/>
                  <a:gd name="T57" fmla="*/ 81 h 136"/>
                  <a:gd name="T58" fmla="*/ 16 w 107"/>
                  <a:gd name="T59" fmla="*/ 102 h 136"/>
                  <a:gd name="T60" fmla="*/ 11 w 107"/>
                  <a:gd name="T61" fmla="*/ 111 h 136"/>
                  <a:gd name="T62" fmla="*/ 10 w 107"/>
                  <a:gd name="T63" fmla="*/ 121 h 136"/>
                  <a:gd name="T64" fmla="*/ 16 w 107"/>
                  <a:gd name="T65" fmla="*/ 131 h 136"/>
                  <a:gd name="T66" fmla="*/ 28 w 107"/>
                  <a:gd name="T67" fmla="*/ 136 h 136"/>
                  <a:gd name="T68" fmla="*/ 93 w 107"/>
                  <a:gd name="T69" fmla="*/ 136 h 136"/>
                  <a:gd name="T70" fmla="*/ 104 w 107"/>
                  <a:gd name="T71" fmla="*/ 132 h 136"/>
                  <a:gd name="T72" fmla="*/ 106 w 107"/>
                  <a:gd name="T73" fmla="*/ 123 h 136"/>
                  <a:gd name="T74" fmla="*/ 100 w 107"/>
                  <a:gd name="T75" fmla="*/ 113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07" h="136">
                    <a:moveTo>
                      <a:pt x="100" y="113"/>
                    </a:moveTo>
                    <a:cubicBezTo>
                      <a:pt x="97" y="110"/>
                      <a:pt x="93" y="109"/>
                      <a:pt x="87" y="109"/>
                    </a:cubicBezTo>
                    <a:cubicBezTo>
                      <a:pt x="47" y="109"/>
                      <a:pt x="47" y="109"/>
                      <a:pt x="47" y="109"/>
                    </a:cubicBezTo>
                    <a:cubicBezTo>
                      <a:pt x="48" y="109"/>
                      <a:pt x="48" y="109"/>
                      <a:pt x="48" y="108"/>
                    </a:cubicBezTo>
                    <a:cubicBezTo>
                      <a:pt x="51" y="104"/>
                      <a:pt x="56" y="99"/>
                      <a:pt x="64" y="92"/>
                    </a:cubicBezTo>
                    <a:cubicBezTo>
                      <a:pt x="72" y="85"/>
                      <a:pt x="78" y="79"/>
                      <a:pt x="81" y="76"/>
                    </a:cubicBezTo>
                    <a:cubicBezTo>
                      <a:pt x="85" y="72"/>
                      <a:pt x="88" y="67"/>
                      <a:pt x="91" y="61"/>
                    </a:cubicBezTo>
                    <a:cubicBezTo>
                      <a:pt x="94" y="55"/>
                      <a:pt x="95" y="48"/>
                      <a:pt x="94" y="40"/>
                    </a:cubicBezTo>
                    <a:cubicBezTo>
                      <a:pt x="94" y="35"/>
                      <a:pt x="92" y="30"/>
                      <a:pt x="90" y="25"/>
                    </a:cubicBezTo>
                    <a:cubicBezTo>
                      <a:pt x="87" y="21"/>
                      <a:pt x="84" y="17"/>
                      <a:pt x="80" y="13"/>
                    </a:cubicBezTo>
                    <a:cubicBezTo>
                      <a:pt x="77" y="10"/>
                      <a:pt x="72" y="7"/>
                      <a:pt x="68" y="5"/>
                    </a:cubicBezTo>
                    <a:cubicBezTo>
                      <a:pt x="61" y="2"/>
                      <a:pt x="52" y="0"/>
                      <a:pt x="43" y="0"/>
                    </a:cubicBezTo>
                    <a:cubicBezTo>
                      <a:pt x="35" y="0"/>
                      <a:pt x="28" y="1"/>
                      <a:pt x="23" y="4"/>
                    </a:cubicBezTo>
                    <a:cubicBezTo>
                      <a:pt x="17" y="6"/>
                      <a:pt x="12" y="9"/>
                      <a:pt x="9" y="13"/>
                    </a:cubicBezTo>
                    <a:cubicBezTo>
                      <a:pt x="6" y="17"/>
                      <a:pt x="3" y="21"/>
                      <a:pt x="2" y="26"/>
                    </a:cubicBezTo>
                    <a:cubicBezTo>
                      <a:pt x="0" y="31"/>
                      <a:pt x="0" y="35"/>
                      <a:pt x="0" y="40"/>
                    </a:cubicBezTo>
                    <a:cubicBezTo>
                      <a:pt x="1" y="44"/>
                      <a:pt x="3" y="47"/>
                      <a:pt x="5" y="50"/>
                    </a:cubicBezTo>
                    <a:cubicBezTo>
                      <a:pt x="8" y="52"/>
                      <a:pt x="12" y="54"/>
                      <a:pt x="15" y="54"/>
                    </a:cubicBezTo>
                    <a:cubicBezTo>
                      <a:pt x="20" y="54"/>
                      <a:pt x="23" y="52"/>
                      <a:pt x="25" y="49"/>
                    </a:cubicBezTo>
                    <a:cubicBezTo>
                      <a:pt x="26" y="47"/>
                      <a:pt x="28" y="44"/>
                      <a:pt x="29" y="39"/>
                    </a:cubicBezTo>
                    <a:cubicBezTo>
                      <a:pt x="30" y="34"/>
                      <a:pt x="30" y="33"/>
                      <a:pt x="31" y="33"/>
                    </a:cubicBezTo>
                    <a:cubicBezTo>
                      <a:pt x="34" y="27"/>
                      <a:pt x="38" y="24"/>
                      <a:pt x="45" y="24"/>
                    </a:cubicBezTo>
                    <a:cubicBezTo>
                      <a:pt x="48" y="24"/>
                      <a:pt x="51" y="25"/>
                      <a:pt x="54" y="26"/>
                    </a:cubicBezTo>
                    <a:cubicBezTo>
                      <a:pt x="57" y="28"/>
                      <a:pt x="59" y="29"/>
                      <a:pt x="61" y="32"/>
                    </a:cubicBezTo>
                    <a:cubicBezTo>
                      <a:pt x="63" y="34"/>
                      <a:pt x="64" y="37"/>
                      <a:pt x="64" y="40"/>
                    </a:cubicBezTo>
                    <a:cubicBezTo>
                      <a:pt x="64" y="43"/>
                      <a:pt x="64" y="47"/>
                      <a:pt x="63" y="50"/>
                    </a:cubicBezTo>
                    <a:cubicBezTo>
                      <a:pt x="62" y="53"/>
                      <a:pt x="60" y="56"/>
                      <a:pt x="57" y="60"/>
                    </a:cubicBezTo>
                    <a:cubicBezTo>
                      <a:pt x="55" y="63"/>
                      <a:pt x="51" y="66"/>
                      <a:pt x="47" y="69"/>
                    </a:cubicBezTo>
                    <a:cubicBezTo>
                      <a:pt x="44" y="71"/>
                      <a:pt x="40" y="75"/>
                      <a:pt x="35" y="81"/>
                    </a:cubicBezTo>
                    <a:cubicBezTo>
                      <a:pt x="29" y="87"/>
                      <a:pt x="23" y="94"/>
                      <a:pt x="16" y="102"/>
                    </a:cubicBezTo>
                    <a:cubicBezTo>
                      <a:pt x="14" y="104"/>
                      <a:pt x="12" y="107"/>
                      <a:pt x="11" y="111"/>
                    </a:cubicBezTo>
                    <a:cubicBezTo>
                      <a:pt x="10" y="115"/>
                      <a:pt x="9" y="118"/>
                      <a:pt x="10" y="121"/>
                    </a:cubicBezTo>
                    <a:cubicBezTo>
                      <a:pt x="10" y="125"/>
                      <a:pt x="12" y="128"/>
                      <a:pt x="16" y="131"/>
                    </a:cubicBezTo>
                    <a:cubicBezTo>
                      <a:pt x="19" y="134"/>
                      <a:pt x="23" y="136"/>
                      <a:pt x="28" y="136"/>
                    </a:cubicBezTo>
                    <a:cubicBezTo>
                      <a:pt x="93" y="136"/>
                      <a:pt x="93" y="136"/>
                      <a:pt x="93" y="136"/>
                    </a:cubicBezTo>
                    <a:cubicBezTo>
                      <a:pt x="98" y="136"/>
                      <a:pt x="101" y="135"/>
                      <a:pt x="104" y="132"/>
                    </a:cubicBezTo>
                    <a:cubicBezTo>
                      <a:pt x="106" y="129"/>
                      <a:pt x="107" y="126"/>
                      <a:pt x="106" y="123"/>
                    </a:cubicBezTo>
                    <a:cubicBezTo>
                      <a:pt x="106" y="118"/>
                      <a:pt x="104" y="115"/>
                      <a:pt x="100" y="113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75" name="Freeform 532">
                <a:extLst>
                  <a:ext uri="{FF2B5EF4-FFF2-40B4-BE49-F238E27FC236}">
                    <a16:creationId xmlns:a16="http://schemas.microsoft.com/office/drawing/2014/main" id="{A7C9217E-E3CD-4E99-BCE3-0C692DCC4F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07841" y="5307548"/>
                <a:ext cx="98910" cy="138907"/>
              </a:xfrm>
              <a:custGeom>
                <a:avLst/>
                <a:gdLst>
                  <a:gd name="T0" fmla="*/ 91 w 97"/>
                  <a:gd name="T1" fmla="*/ 69 h 136"/>
                  <a:gd name="T2" fmla="*/ 80 w 97"/>
                  <a:gd name="T3" fmla="*/ 55 h 136"/>
                  <a:gd name="T4" fmla="*/ 65 w 97"/>
                  <a:gd name="T5" fmla="*/ 46 h 136"/>
                  <a:gd name="T6" fmla="*/ 29 w 97"/>
                  <a:gd name="T7" fmla="*/ 47 h 136"/>
                  <a:gd name="T8" fmla="*/ 30 w 97"/>
                  <a:gd name="T9" fmla="*/ 27 h 136"/>
                  <a:gd name="T10" fmla="*/ 69 w 97"/>
                  <a:gd name="T11" fmla="*/ 27 h 136"/>
                  <a:gd name="T12" fmla="*/ 81 w 97"/>
                  <a:gd name="T13" fmla="*/ 23 h 136"/>
                  <a:gd name="T14" fmla="*/ 84 w 97"/>
                  <a:gd name="T15" fmla="*/ 14 h 136"/>
                  <a:gd name="T16" fmla="*/ 66 w 97"/>
                  <a:gd name="T17" fmla="*/ 0 h 136"/>
                  <a:gd name="T18" fmla="*/ 19 w 97"/>
                  <a:gd name="T19" fmla="*/ 0 h 136"/>
                  <a:gd name="T20" fmla="*/ 7 w 97"/>
                  <a:gd name="T21" fmla="*/ 4 h 136"/>
                  <a:gd name="T22" fmla="*/ 3 w 97"/>
                  <a:gd name="T23" fmla="*/ 17 h 136"/>
                  <a:gd name="T24" fmla="*/ 0 w 97"/>
                  <a:gd name="T25" fmla="*/ 59 h 136"/>
                  <a:gd name="T26" fmla="*/ 0 w 97"/>
                  <a:gd name="T27" fmla="*/ 66 h 136"/>
                  <a:gd name="T28" fmla="*/ 5 w 97"/>
                  <a:gd name="T29" fmla="*/ 75 h 136"/>
                  <a:gd name="T30" fmla="*/ 16 w 97"/>
                  <a:gd name="T31" fmla="*/ 79 h 136"/>
                  <a:gd name="T32" fmla="*/ 27 w 97"/>
                  <a:gd name="T33" fmla="*/ 74 h 136"/>
                  <a:gd name="T34" fmla="*/ 35 w 97"/>
                  <a:gd name="T35" fmla="*/ 67 h 136"/>
                  <a:gd name="T36" fmla="*/ 44 w 97"/>
                  <a:gd name="T37" fmla="*/ 66 h 136"/>
                  <a:gd name="T38" fmla="*/ 54 w 97"/>
                  <a:gd name="T39" fmla="*/ 68 h 136"/>
                  <a:gd name="T40" fmla="*/ 62 w 97"/>
                  <a:gd name="T41" fmla="*/ 76 h 136"/>
                  <a:gd name="T42" fmla="*/ 66 w 97"/>
                  <a:gd name="T43" fmla="*/ 89 h 136"/>
                  <a:gd name="T44" fmla="*/ 65 w 97"/>
                  <a:gd name="T45" fmla="*/ 102 h 136"/>
                  <a:gd name="T46" fmla="*/ 59 w 97"/>
                  <a:gd name="T47" fmla="*/ 110 h 136"/>
                  <a:gd name="T48" fmla="*/ 50 w 97"/>
                  <a:gd name="T49" fmla="*/ 113 h 136"/>
                  <a:gd name="T50" fmla="*/ 37 w 97"/>
                  <a:gd name="T51" fmla="*/ 109 h 136"/>
                  <a:gd name="T52" fmla="*/ 28 w 97"/>
                  <a:gd name="T53" fmla="*/ 99 h 136"/>
                  <a:gd name="T54" fmla="*/ 13 w 97"/>
                  <a:gd name="T55" fmla="*/ 88 h 136"/>
                  <a:gd name="T56" fmla="*/ 4 w 97"/>
                  <a:gd name="T57" fmla="*/ 92 h 136"/>
                  <a:gd name="T58" fmla="*/ 1 w 97"/>
                  <a:gd name="T59" fmla="*/ 101 h 136"/>
                  <a:gd name="T60" fmla="*/ 7 w 97"/>
                  <a:gd name="T61" fmla="*/ 115 h 136"/>
                  <a:gd name="T62" fmla="*/ 24 w 97"/>
                  <a:gd name="T63" fmla="*/ 130 h 136"/>
                  <a:gd name="T64" fmla="*/ 52 w 97"/>
                  <a:gd name="T65" fmla="*/ 136 h 136"/>
                  <a:gd name="T66" fmla="*/ 77 w 97"/>
                  <a:gd name="T67" fmla="*/ 130 h 136"/>
                  <a:gd name="T68" fmla="*/ 93 w 97"/>
                  <a:gd name="T69" fmla="*/ 112 h 136"/>
                  <a:gd name="T70" fmla="*/ 96 w 97"/>
                  <a:gd name="T71" fmla="*/ 87 h 136"/>
                  <a:gd name="T72" fmla="*/ 91 w 97"/>
                  <a:gd name="T73" fmla="*/ 69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7" h="136">
                    <a:moveTo>
                      <a:pt x="91" y="69"/>
                    </a:moveTo>
                    <a:cubicBezTo>
                      <a:pt x="88" y="64"/>
                      <a:pt x="84" y="59"/>
                      <a:pt x="80" y="55"/>
                    </a:cubicBezTo>
                    <a:cubicBezTo>
                      <a:pt x="75" y="51"/>
                      <a:pt x="70" y="48"/>
                      <a:pt x="65" y="46"/>
                    </a:cubicBezTo>
                    <a:cubicBezTo>
                      <a:pt x="54" y="41"/>
                      <a:pt x="42" y="41"/>
                      <a:pt x="29" y="47"/>
                    </a:cubicBezTo>
                    <a:cubicBezTo>
                      <a:pt x="30" y="27"/>
                      <a:pt x="30" y="27"/>
                      <a:pt x="30" y="27"/>
                    </a:cubicBezTo>
                    <a:cubicBezTo>
                      <a:pt x="69" y="27"/>
                      <a:pt x="69" y="27"/>
                      <a:pt x="69" y="27"/>
                    </a:cubicBezTo>
                    <a:cubicBezTo>
                      <a:pt x="74" y="27"/>
                      <a:pt x="78" y="26"/>
                      <a:pt x="81" y="23"/>
                    </a:cubicBezTo>
                    <a:cubicBezTo>
                      <a:pt x="83" y="21"/>
                      <a:pt x="84" y="17"/>
                      <a:pt x="84" y="14"/>
                    </a:cubicBezTo>
                    <a:cubicBezTo>
                      <a:pt x="83" y="8"/>
                      <a:pt x="80" y="0"/>
                      <a:pt x="66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3" y="0"/>
                      <a:pt x="9" y="2"/>
                      <a:pt x="7" y="4"/>
                    </a:cubicBezTo>
                    <a:cubicBezTo>
                      <a:pt x="4" y="7"/>
                      <a:pt x="3" y="11"/>
                      <a:pt x="3" y="17"/>
                    </a:cubicBezTo>
                    <a:cubicBezTo>
                      <a:pt x="0" y="59"/>
                      <a:pt x="0" y="59"/>
                      <a:pt x="0" y="59"/>
                    </a:cubicBezTo>
                    <a:cubicBezTo>
                      <a:pt x="0" y="65"/>
                      <a:pt x="0" y="65"/>
                      <a:pt x="0" y="66"/>
                    </a:cubicBezTo>
                    <a:cubicBezTo>
                      <a:pt x="0" y="69"/>
                      <a:pt x="2" y="72"/>
                      <a:pt x="5" y="75"/>
                    </a:cubicBezTo>
                    <a:cubicBezTo>
                      <a:pt x="9" y="77"/>
                      <a:pt x="12" y="79"/>
                      <a:pt x="16" y="79"/>
                    </a:cubicBezTo>
                    <a:cubicBezTo>
                      <a:pt x="19" y="79"/>
                      <a:pt x="23" y="77"/>
                      <a:pt x="27" y="74"/>
                    </a:cubicBezTo>
                    <a:cubicBezTo>
                      <a:pt x="30" y="71"/>
                      <a:pt x="33" y="68"/>
                      <a:pt x="35" y="67"/>
                    </a:cubicBezTo>
                    <a:cubicBezTo>
                      <a:pt x="36" y="67"/>
                      <a:pt x="39" y="66"/>
                      <a:pt x="44" y="66"/>
                    </a:cubicBezTo>
                    <a:cubicBezTo>
                      <a:pt x="48" y="66"/>
                      <a:pt x="51" y="67"/>
                      <a:pt x="54" y="68"/>
                    </a:cubicBezTo>
                    <a:cubicBezTo>
                      <a:pt x="57" y="70"/>
                      <a:pt x="60" y="73"/>
                      <a:pt x="62" y="76"/>
                    </a:cubicBezTo>
                    <a:cubicBezTo>
                      <a:pt x="64" y="80"/>
                      <a:pt x="66" y="84"/>
                      <a:pt x="66" y="89"/>
                    </a:cubicBezTo>
                    <a:cubicBezTo>
                      <a:pt x="67" y="94"/>
                      <a:pt x="66" y="98"/>
                      <a:pt x="65" y="102"/>
                    </a:cubicBezTo>
                    <a:cubicBezTo>
                      <a:pt x="64" y="105"/>
                      <a:pt x="62" y="108"/>
                      <a:pt x="59" y="110"/>
                    </a:cubicBezTo>
                    <a:cubicBezTo>
                      <a:pt x="57" y="112"/>
                      <a:pt x="53" y="113"/>
                      <a:pt x="50" y="113"/>
                    </a:cubicBezTo>
                    <a:cubicBezTo>
                      <a:pt x="45" y="113"/>
                      <a:pt x="41" y="112"/>
                      <a:pt x="37" y="109"/>
                    </a:cubicBezTo>
                    <a:cubicBezTo>
                      <a:pt x="34" y="107"/>
                      <a:pt x="30" y="103"/>
                      <a:pt x="28" y="99"/>
                    </a:cubicBezTo>
                    <a:cubicBezTo>
                      <a:pt x="23" y="90"/>
                      <a:pt x="17" y="88"/>
                      <a:pt x="13" y="88"/>
                    </a:cubicBezTo>
                    <a:cubicBezTo>
                      <a:pt x="9" y="88"/>
                      <a:pt x="6" y="90"/>
                      <a:pt x="4" y="92"/>
                    </a:cubicBezTo>
                    <a:cubicBezTo>
                      <a:pt x="2" y="95"/>
                      <a:pt x="1" y="98"/>
                      <a:pt x="1" y="101"/>
                    </a:cubicBezTo>
                    <a:cubicBezTo>
                      <a:pt x="2" y="105"/>
                      <a:pt x="4" y="110"/>
                      <a:pt x="7" y="115"/>
                    </a:cubicBezTo>
                    <a:cubicBezTo>
                      <a:pt x="11" y="121"/>
                      <a:pt x="17" y="126"/>
                      <a:pt x="24" y="130"/>
                    </a:cubicBezTo>
                    <a:cubicBezTo>
                      <a:pt x="32" y="134"/>
                      <a:pt x="41" y="136"/>
                      <a:pt x="52" y="136"/>
                    </a:cubicBezTo>
                    <a:cubicBezTo>
                      <a:pt x="62" y="136"/>
                      <a:pt x="70" y="134"/>
                      <a:pt x="77" y="130"/>
                    </a:cubicBezTo>
                    <a:cubicBezTo>
                      <a:pt x="85" y="125"/>
                      <a:pt x="90" y="119"/>
                      <a:pt x="93" y="112"/>
                    </a:cubicBezTo>
                    <a:cubicBezTo>
                      <a:pt x="96" y="104"/>
                      <a:pt x="97" y="96"/>
                      <a:pt x="96" y="87"/>
                    </a:cubicBezTo>
                    <a:cubicBezTo>
                      <a:pt x="95" y="81"/>
                      <a:pt x="94" y="75"/>
                      <a:pt x="91" y="69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76" name="Freeform 533">
                <a:extLst>
                  <a:ext uri="{FF2B5EF4-FFF2-40B4-BE49-F238E27FC236}">
                    <a16:creationId xmlns:a16="http://schemas.microsoft.com/office/drawing/2014/main" id="{62CCD803-1388-446B-B15B-1295580802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9030" y="5712379"/>
                <a:ext cx="109180" cy="138907"/>
              </a:xfrm>
              <a:custGeom>
                <a:avLst/>
                <a:gdLst>
                  <a:gd name="T0" fmla="*/ 100 w 107"/>
                  <a:gd name="T1" fmla="*/ 113 h 136"/>
                  <a:gd name="T2" fmla="*/ 87 w 107"/>
                  <a:gd name="T3" fmla="*/ 109 h 136"/>
                  <a:gd name="T4" fmla="*/ 47 w 107"/>
                  <a:gd name="T5" fmla="*/ 109 h 136"/>
                  <a:gd name="T6" fmla="*/ 48 w 107"/>
                  <a:gd name="T7" fmla="*/ 108 h 136"/>
                  <a:gd name="T8" fmla="*/ 64 w 107"/>
                  <a:gd name="T9" fmla="*/ 92 h 136"/>
                  <a:gd name="T10" fmla="*/ 81 w 107"/>
                  <a:gd name="T11" fmla="*/ 76 h 136"/>
                  <a:gd name="T12" fmla="*/ 91 w 107"/>
                  <a:gd name="T13" fmla="*/ 61 h 136"/>
                  <a:gd name="T14" fmla="*/ 94 w 107"/>
                  <a:gd name="T15" fmla="*/ 40 h 136"/>
                  <a:gd name="T16" fmla="*/ 90 w 107"/>
                  <a:gd name="T17" fmla="*/ 26 h 136"/>
                  <a:gd name="T18" fmla="*/ 80 w 107"/>
                  <a:gd name="T19" fmla="*/ 13 h 136"/>
                  <a:gd name="T20" fmla="*/ 68 w 107"/>
                  <a:gd name="T21" fmla="*/ 5 h 136"/>
                  <a:gd name="T22" fmla="*/ 43 w 107"/>
                  <a:gd name="T23" fmla="*/ 0 h 136"/>
                  <a:gd name="T24" fmla="*/ 23 w 107"/>
                  <a:gd name="T25" fmla="*/ 4 h 136"/>
                  <a:gd name="T26" fmla="*/ 9 w 107"/>
                  <a:gd name="T27" fmla="*/ 13 h 136"/>
                  <a:gd name="T28" fmla="*/ 2 w 107"/>
                  <a:gd name="T29" fmla="*/ 26 h 136"/>
                  <a:gd name="T30" fmla="*/ 0 w 107"/>
                  <a:gd name="T31" fmla="*/ 40 h 136"/>
                  <a:gd name="T32" fmla="*/ 5 w 107"/>
                  <a:gd name="T33" fmla="*/ 50 h 136"/>
                  <a:gd name="T34" fmla="*/ 15 w 107"/>
                  <a:gd name="T35" fmla="*/ 54 h 136"/>
                  <a:gd name="T36" fmla="*/ 25 w 107"/>
                  <a:gd name="T37" fmla="*/ 49 h 136"/>
                  <a:gd name="T38" fmla="*/ 29 w 107"/>
                  <a:gd name="T39" fmla="*/ 39 h 136"/>
                  <a:gd name="T40" fmla="*/ 31 w 107"/>
                  <a:gd name="T41" fmla="*/ 33 h 136"/>
                  <a:gd name="T42" fmla="*/ 45 w 107"/>
                  <a:gd name="T43" fmla="*/ 24 h 136"/>
                  <a:gd name="T44" fmla="*/ 54 w 107"/>
                  <a:gd name="T45" fmla="*/ 26 h 136"/>
                  <a:gd name="T46" fmla="*/ 61 w 107"/>
                  <a:gd name="T47" fmla="*/ 32 h 136"/>
                  <a:gd name="T48" fmla="*/ 64 w 107"/>
                  <a:gd name="T49" fmla="*/ 41 h 136"/>
                  <a:gd name="T50" fmla="*/ 63 w 107"/>
                  <a:gd name="T51" fmla="*/ 50 h 136"/>
                  <a:gd name="T52" fmla="*/ 57 w 107"/>
                  <a:gd name="T53" fmla="*/ 60 h 136"/>
                  <a:gd name="T54" fmla="*/ 47 w 107"/>
                  <a:gd name="T55" fmla="*/ 69 h 136"/>
                  <a:gd name="T56" fmla="*/ 35 w 107"/>
                  <a:gd name="T57" fmla="*/ 81 h 136"/>
                  <a:gd name="T58" fmla="*/ 16 w 107"/>
                  <a:gd name="T59" fmla="*/ 102 h 136"/>
                  <a:gd name="T60" fmla="*/ 11 w 107"/>
                  <a:gd name="T61" fmla="*/ 111 h 136"/>
                  <a:gd name="T62" fmla="*/ 10 w 107"/>
                  <a:gd name="T63" fmla="*/ 121 h 136"/>
                  <a:gd name="T64" fmla="*/ 16 w 107"/>
                  <a:gd name="T65" fmla="*/ 131 h 136"/>
                  <a:gd name="T66" fmla="*/ 28 w 107"/>
                  <a:gd name="T67" fmla="*/ 136 h 136"/>
                  <a:gd name="T68" fmla="*/ 93 w 107"/>
                  <a:gd name="T69" fmla="*/ 136 h 136"/>
                  <a:gd name="T70" fmla="*/ 104 w 107"/>
                  <a:gd name="T71" fmla="*/ 132 h 136"/>
                  <a:gd name="T72" fmla="*/ 106 w 107"/>
                  <a:gd name="T73" fmla="*/ 123 h 136"/>
                  <a:gd name="T74" fmla="*/ 100 w 107"/>
                  <a:gd name="T75" fmla="*/ 113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07" h="136">
                    <a:moveTo>
                      <a:pt x="100" y="113"/>
                    </a:moveTo>
                    <a:cubicBezTo>
                      <a:pt x="97" y="110"/>
                      <a:pt x="93" y="109"/>
                      <a:pt x="87" y="109"/>
                    </a:cubicBezTo>
                    <a:cubicBezTo>
                      <a:pt x="47" y="109"/>
                      <a:pt x="47" y="109"/>
                      <a:pt x="47" y="109"/>
                    </a:cubicBezTo>
                    <a:cubicBezTo>
                      <a:pt x="48" y="109"/>
                      <a:pt x="48" y="109"/>
                      <a:pt x="48" y="108"/>
                    </a:cubicBezTo>
                    <a:cubicBezTo>
                      <a:pt x="51" y="105"/>
                      <a:pt x="56" y="99"/>
                      <a:pt x="64" y="92"/>
                    </a:cubicBezTo>
                    <a:cubicBezTo>
                      <a:pt x="72" y="85"/>
                      <a:pt x="78" y="79"/>
                      <a:pt x="81" y="76"/>
                    </a:cubicBezTo>
                    <a:cubicBezTo>
                      <a:pt x="85" y="73"/>
                      <a:pt x="88" y="68"/>
                      <a:pt x="91" y="61"/>
                    </a:cubicBezTo>
                    <a:cubicBezTo>
                      <a:pt x="94" y="55"/>
                      <a:pt x="95" y="48"/>
                      <a:pt x="94" y="40"/>
                    </a:cubicBezTo>
                    <a:cubicBezTo>
                      <a:pt x="94" y="35"/>
                      <a:pt x="92" y="30"/>
                      <a:pt x="90" y="26"/>
                    </a:cubicBezTo>
                    <a:cubicBezTo>
                      <a:pt x="87" y="21"/>
                      <a:pt x="84" y="17"/>
                      <a:pt x="80" y="13"/>
                    </a:cubicBezTo>
                    <a:cubicBezTo>
                      <a:pt x="77" y="10"/>
                      <a:pt x="72" y="7"/>
                      <a:pt x="68" y="5"/>
                    </a:cubicBezTo>
                    <a:cubicBezTo>
                      <a:pt x="61" y="2"/>
                      <a:pt x="52" y="0"/>
                      <a:pt x="43" y="0"/>
                    </a:cubicBezTo>
                    <a:cubicBezTo>
                      <a:pt x="35" y="0"/>
                      <a:pt x="28" y="1"/>
                      <a:pt x="23" y="4"/>
                    </a:cubicBezTo>
                    <a:cubicBezTo>
                      <a:pt x="17" y="6"/>
                      <a:pt x="13" y="9"/>
                      <a:pt x="9" y="13"/>
                    </a:cubicBezTo>
                    <a:cubicBezTo>
                      <a:pt x="6" y="17"/>
                      <a:pt x="3" y="21"/>
                      <a:pt x="2" y="26"/>
                    </a:cubicBezTo>
                    <a:cubicBezTo>
                      <a:pt x="0" y="31"/>
                      <a:pt x="0" y="35"/>
                      <a:pt x="0" y="40"/>
                    </a:cubicBezTo>
                    <a:cubicBezTo>
                      <a:pt x="1" y="44"/>
                      <a:pt x="3" y="47"/>
                      <a:pt x="5" y="50"/>
                    </a:cubicBezTo>
                    <a:cubicBezTo>
                      <a:pt x="8" y="52"/>
                      <a:pt x="12" y="54"/>
                      <a:pt x="15" y="54"/>
                    </a:cubicBezTo>
                    <a:cubicBezTo>
                      <a:pt x="20" y="54"/>
                      <a:pt x="23" y="52"/>
                      <a:pt x="25" y="49"/>
                    </a:cubicBezTo>
                    <a:cubicBezTo>
                      <a:pt x="26" y="47"/>
                      <a:pt x="28" y="44"/>
                      <a:pt x="29" y="39"/>
                    </a:cubicBezTo>
                    <a:cubicBezTo>
                      <a:pt x="30" y="34"/>
                      <a:pt x="30" y="33"/>
                      <a:pt x="31" y="33"/>
                    </a:cubicBezTo>
                    <a:cubicBezTo>
                      <a:pt x="34" y="27"/>
                      <a:pt x="38" y="24"/>
                      <a:pt x="45" y="24"/>
                    </a:cubicBezTo>
                    <a:cubicBezTo>
                      <a:pt x="48" y="24"/>
                      <a:pt x="51" y="25"/>
                      <a:pt x="54" y="26"/>
                    </a:cubicBezTo>
                    <a:cubicBezTo>
                      <a:pt x="57" y="28"/>
                      <a:pt x="59" y="30"/>
                      <a:pt x="61" y="32"/>
                    </a:cubicBezTo>
                    <a:cubicBezTo>
                      <a:pt x="63" y="35"/>
                      <a:pt x="64" y="37"/>
                      <a:pt x="64" y="41"/>
                    </a:cubicBezTo>
                    <a:cubicBezTo>
                      <a:pt x="64" y="44"/>
                      <a:pt x="64" y="47"/>
                      <a:pt x="63" y="50"/>
                    </a:cubicBezTo>
                    <a:cubicBezTo>
                      <a:pt x="62" y="53"/>
                      <a:pt x="60" y="56"/>
                      <a:pt x="57" y="60"/>
                    </a:cubicBezTo>
                    <a:cubicBezTo>
                      <a:pt x="55" y="63"/>
                      <a:pt x="51" y="66"/>
                      <a:pt x="47" y="69"/>
                    </a:cubicBezTo>
                    <a:cubicBezTo>
                      <a:pt x="44" y="71"/>
                      <a:pt x="40" y="75"/>
                      <a:pt x="35" y="81"/>
                    </a:cubicBezTo>
                    <a:cubicBezTo>
                      <a:pt x="29" y="87"/>
                      <a:pt x="23" y="94"/>
                      <a:pt x="16" y="102"/>
                    </a:cubicBezTo>
                    <a:cubicBezTo>
                      <a:pt x="14" y="104"/>
                      <a:pt x="12" y="107"/>
                      <a:pt x="11" y="111"/>
                    </a:cubicBezTo>
                    <a:cubicBezTo>
                      <a:pt x="10" y="115"/>
                      <a:pt x="9" y="118"/>
                      <a:pt x="10" y="121"/>
                    </a:cubicBezTo>
                    <a:cubicBezTo>
                      <a:pt x="10" y="125"/>
                      <a:pt x="12" y="128"/>
                      <a:pt x="16" y="131"/>
                    </a:cubicBezTo>
                    <a:cubicBezTo>
                      <a:pt x="19" y="134"/>
                      <a:pt x="23" y="136"/>
                      <a:pt x="28" y="136"/>
                    </a:cubicBezTo>
                    <a:cubicBezTo>
                      <a:pt x="93" y="136"/>
                      <a:pt x="93" y="136"/>
                      <a:pt x="93" y="136"/>
                    </a:cubicBezTo>
                    <a:cubicBezTo>
                      <a:pt x="98" y="136"/>
                      <a:pt x="101" y="135"/>
                      <a:pt x="104" y="132"/>
                    </a:cubicBezTo>
                    <a:cubicBezTo>
                      <a:pt x="106" y="129"/>
                      <a:pt x="107" y="126"/>
                      <a:pt x="106" y="123"/>
                    </a:cubicBezTo>
                    <a:cubicBezTo>
                      <a:pt x="106" y="119"/>
                      <a:pt x="104" y="115"/>
                      <a:pt x="100" y="113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77" name="Freeform 534">
                <a:extLst>
                  <a:ext uri="{FF2B5EF4-FFF2-40B4-BE49-F238E27FC236}">
                    <a16:creationId xmlns:a16="http://schemas.microsoft.com/office/drawing/2014/main" id="{3F093C0E-485B-48A6-B8C7-AB146094E61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314427" y="5712379"/>
                <a:ext cx="104315" cy="141069"/>
              </a:xfrm>
              <a:custGeom>
                <a:avLst/>
                <a:gdLst>
                  <a:gd name="T0" fmla="*/ 82 w 102"/>
                  <a:gd name="T1" fmla="*/ 18 h 138"/>
                  <a:gd name="T2" fmla="*/ 65 w 102"/>
                  <a:gd name="T3" fmla="*/ 5 h 138"/>
                  <a:gd name="T4" fmla="*/ 43 w 102"/>
                  <a:gd name="T5" fmla="*/ 0 h 138"/>
                  <a:gd name="T6" fmla="*/ 24 w 102"/>
                  <a:gd name="T7" fmla="*/ 4 h 138"/>
                  <a:gd name="T8" fmla="*/ 10 w 102"/>
                  <a:gd name="T9" fmla="*/ 14 h 138"/>
                  <a:gd name="T10" fmla="*/ 2 w 102"/>
                  <a:gd name="T11" fmla="*/ 29 h 138"/>
                  <a:gd name="T12" fmla="*/ 1 w 102"/>
                  <a:gd name="T13" fmla="*/ 47 h 138"/>
                  <a:gd name="T14" fmla="*/ 6 w 102"/>
                  <a:gd name="T15" fmla="*/ 64 h 138"/>
                  <a:gd name="T16" fmla="*/ 16 w 102"/>
                  <a:gd name="T17" fmla="*/ 79 h 138"/>
                  <a:gd name="T18" fmla="*/ 31 w 102"/>
                  <a:gd name="T19" fmla="*/ 89 h 138"/>
                  <a:gd name="T20" fmla="*/ 48 w 102"/>
                  <a:gd name="T21" fmla="*/ 92 h 138"/>
                  <a:gd name="T22" fmla="*/ 65 w 102"/>
                  <a:gd name="T23" fmla="*/ 88 h 138"/>
                  <a:gd name="T24" fmla="*/ 72 w 102"/>
                  <a:gd name="T25" fmla="*/ 83 h 138"/>
                  <a:gd name="T26" fmla="*/ 68 w 102"/>
                  <a:gd name="T27" fmla="*/ 107 h 138"/>
                  <a:gd name="T28" fmla="*/ 62 w 102"/>
                  <a:gd name="T29" fmla="*/ 113 h 138"/>
                  <a:gd name="T30" fmla="*/ 46 w 102"/>
                  <a:gd name="T31" fmla="*/ 113 h 138"/>
                  <a:gd name="T32" fmla="*/ 40 w 102"/>
                  <a:gd name="T33" fmla="*/ 105 h 138"/>
                  <a:gd name="T34" fmla="*/ 33 w 102"/>
                  <a:gd name="T35" fmla="*/ 98 h 138"/>
                  <a:gd name="T36" fmla="*/ 24 w 102"/>
                  <a:gd name="T37" fmla="*/ 95 h 138"/>
                  <a:gd name="T38" fmla="*/ 15 w 102"/>
                  <a:gd name="T39" fmla="*/ 99 h 138"/>
                  <a:gd name="T40" fmla="*/ 13 w 102"/>
                  <a:gd name="T41" fmla="*/ 107 h 138"/>
                  <a:gd name="T42" fmla="*/ 20 w 102"/>
                  <a:gd name="T43" fmla="*/ 121 h 138"/>
                  <a:gd name="T44" fmla="*/ 35 w 102"/>
                  <a:gd name="T45" fmla="*/ 133 h 138"/>
                  <a:gd name="T46" fmla="*/ 57 w 102"/>
                  <a:gd name="T47" fmla="*/ 138 h 138"/>
                  <a:gd name="T48" fmla="*/ 78 w 102"/>
                  <a:gd name="T49" fmla="*/ 133 h 138"/>
                  <a:gd name="T50" fmla="*/ 93 w 102"/>
                  <a:gd name="T51" fmla="*/ 119 h 138"/>
                  <a:gd name="T52" fmla="*/ 101 w 102"/>
                  <a:gd name="T53" fmla="*/ 97 h 138"/>
                  <a:gd name="T54" fmla="*/ 101 w 102"/>
                  <a:gd name="T55" fmla="*/ 66 h 138"/>
                  <a:gd name="T56" fmla="*/ 94 w 102"/>
                  <a:gd name="T57" fmla="*/ 38 h 138"/>
                  <a:gd name="T58" fmla="*/ 82 w 102"/>
                  <a:gd name="T59" fmla="*/ 18 h 138"/>
                  <a:gd name="T60" fmla="*/ 44 w 102"/>
                  <a:gd name="T61" fmla="*/ 24 h 138"/>
                  <a:gd name="T62" fmla="*/ 52 w 102"/>
                  <a:gd name="T63" fmla="*/ 25 h 138"/>
                  <a:gd name="T64" fmla="*/ 59 w 102"/>
                  <a:gd name="T65" fmla="*/ 30 h 138"/>
                  <a:gd name="T66" fmla="*/ 64 w 102"/>
                  <a:gd name="T67" fmla="*/ 38 h 138"/>
                  <a:gd name="T68" fmla="*/ 66 w 102"/>
                  <a:gd name="T69" fmla="*/ 48 h 138"/>
                  <a:gd name="T70" fmla="*/ 65 w 102"/>
                  <a:gd name="T71" fmla="*/ 60 h 138"/>
                  <a:gd name="T72" fmla="*/ 59 w 102"/>
                  <a:gd name="T73" fmla="*/ 67 h 138"/>
                  <a:gd name="T74" fmla="*/ 50 w 102"/>
                  <a:gd name="T75" fmla="*/ 69 h 138"/>
                  <a:gd name="T76" fmla="*/ 37 w 102"/>
                  <a:gd name="T77" fmla="*/ 63 h 138"/>
                  <a:gd name="T78" fmla="*/ 30 w 102"/>
                  <a:gd name="T79" fmla="*/ 47 h 138"/>
                  <a:gd name="T80" fmla="*/ 33 w 102"/>
                  <a:gd name="T81" fmla="*/ 30 h 138"/>
                  <a:gd name="T82" fmla="*/ 44 w 102"/>
                  <a:gd name="T83" fmla="*/ 24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02" h="138">
                    <a:moveTo>
                      <a:pt x="82" y="18"/>
                    </a:moveTo>
                    <a:cubicBezTo>
                      <a:pt x="77" y="12"/>
                      <a:pt x="71" y="8"/>
                      <a:pt x="65" y="5"/>
                    </a:cubicBezTo>
                    <a:cubicBezTo>
                      <a:pt x="58" y="2"/>
                      <a:pt x="50" y="0"/>
                      <a:pt x="43" y="0"/>
                    </a:cubicBezTo>
                    <a:cubicBezTo>
                      <a:pt x="36" y="0"/>
                      <a:pt x="29" y="2"/>
                      <a:pt x="24" y="4"/>
                    </a:cubicBezTo>
                    <a:cubicBezTo>
                      <a:pt x="18" y="6"/>
                      <a:pt x="14" y="10"/>
                      <a:pt x="10" y="14"/>
                    </a:cubicBezTo>
                    <a:cubicBezTo>
                      <a:pt x="6" y="18"/>
                      <a:pt x="4" y="23"/>
                      <a:pt x="2" y="29"/>
                    </a:cubicBezTo>
                    <a:cubicBezTo>
                      <a:pt x="1" y="35"/>
                      <a:pt x="0" y="41"/>
                      <a:pt x="1" y="47"/>
                    </a:cubicBezTo>
                    <a:cubicBezTo>
                      <a:pt x="2" y="53"/>
                      <a:pt x="3" y="59"/>
                      <a:pt x="6" y="64"/>
                    </a:cubicBezTo>
                    <a:cubicBezTo>
                      <a:pt x="9" y="70"/>
                      <a:pt x="12" y="75"/>
                      <a:pt x="16" y="79"/>
                    </a:cubicBezTo>
                    <a:cubicBezTo>
                      <a:pt x="20" y="83"/>
                      <a:pt x="25" y="86"/>
                      <a:pt x="31" y="89"/>
                    </a:cubicBezTo>
                    <a:cubicBezTo>
                      <a:pt x="36" y="91"/>
                      <a:pt x="42" y="92"/>
                      <a:pt x="48" y="92"/>
                    </a:cubicBezTo>
                    <a:cubicBezTo>
                      <a:pt x="54" y="92"/>
                      <a:pt x="60" y="91"/>
                      <a:pt x="65" y="88"/>
                    </a:cubicBezTo>
                    <a:cubicBezTo>
                      <a:pt x="67" y="87"/>
                      <a:pt x="70" y="85"/>
                      <a:pt x="72" y="83"/>
                    </a:cubicBezTo>
                    <a:cubicBezTo>
                      <a:pt x="72" y="94"/>
                      <a:pt x="71" y="102"/>
                      <a:pt x="68" y="107"/>
                    </a:cubicBezTo>
                    <a:cubicBezTo>
                      <a:pt x="67" y="109"/>
                      <a:pt x="65" y="112"/>
                      <a:pt x="62" y="113"/>
                    </a:cubicBezTo>
                    <a:cubicBezTo>
                      <a:pt x="57" y="116"/>
                      <a:pt x="51" y="116"/>
                      <a:pt x="46" y="113"/>
                    </a:cubicBezTo>
                    <a:cubicBezTo>
                      <a:pt x="43" y="111"/>
                      <a:pt x="41" y="108"/>
                      <a:pt x="40" y="105"/>
                    </a:cubicBezTo>
                    <a:cubicBezTo>
                      <a:pt x="38" y="102"/>
                      <a:pt x="36" y="99"/>
                      <a:pt x="33" y="98"/>
                    </a:cubicBezTo>
                    <a:cubicBezTo>
                      <a:pt x="30" y="96"/>
                      <a:pt x="27" y="95"/>
                      <a:pt x="24" y="95"/>
                    </a:cubicBezTo>
                    <a:cubicBezTo>
                      <a:pt x="20" y="95"/>
                      <a:pt x="18" y="96"/>
                      <a:pt x="15" y="99"/>
                    </a:cubicBezTo>
                    <a:cubicBezTo>
                      <a:pt x="13" y="101"/>
                      <a:pt x="13" y="104"/>
                      <a:pt x="13" y="107"/>
                    </a:cubicBezTo>
                    <a:cubicBezTo>
                      <a:pt x="13" y="112"/>
                      <a:pt x="16" y="117"/>
                      <a:pt x="20" y="121"/>
                    </a:cubicBezTo>
                    <a:cubicBezTo>
                      <a:pt x="23" y="126"/>
                      <a:pt x="28" y="130"/>
                      <a:pt x="35" y="133"/>
                    </a:cubicBezTo>
                    <a:cubicBezTo>
                      <a:pt x="41" y="136"/>
                      <a:pt x="49" y="138"/>
                      <a:pt x="57" y="138"/>
                    </a:cubicBezTo>
                    <a:cubicBezTo>
                      <a:pt x="65" y="138"/>
                      <a:pt x="72" y="136"/>
                      <a:pt x="78" y="133"/>
                    </a:cubicBezTo>
                    <a:cubicBezTo>
                      <a:pt x="84" y="130"/>
                      <a:pt x="89" y="126"/>
                      <a:pt x="93" y="119"/>
                    </a:cubicBezTo>
                    <a:cubicBezTo>
                      <a:pt x="97" y="113"/>
                      <a:pt x="100" y="106"/>
                      <a:pt x="101" y="97"/>
                    </a:cubicBezTo>
                    <a:cubicBezTo>
                      <a:pt x="102" y="88"/>
                      <a:pt x="102" y="78"/>
                      <a:pt x="101" y="66"/>
                    </a:cubicBezTo>
                    <a:cubicBezTo>
                      <a:pt x="100" y="56"/>
                      <a:pt x="98" y="47"/>
                      <a:pt x="94" y="38"/>
                    </a:cubicBezTo>
                    <a:cubicBezTo>
                      <a:pt x="91" y="30"/>
                      <a:pt x="87" y="23"/>
                      <a:pt x="82" y="18"/>
                    </a:cubicBezTo>
                    <a:close/>
                    <a:moveTo>
                      <a:pt x="44" y="24"/>
                    </a:moveTo>
                    <a:cubicBezTo>
                      <a:pt x="47" y="24"/>
                      <a:pt x="50" y="24"/>
                      <a:pt x="52" y="25"/>
                    </a:cubicBezTo>
                    <a:cubicBezTo>
                      <a:pt x="55" y="27"/>
                      <a:pt x="57" y="28"/>
                      <a:pt x="59" y="30"/>
                    </a:cubicBezTo>
                    <a:cubicBezTo>
                      <a:pt x="61" y="33"/>
                      <a:pt x="62" y="35"/>
                      <a:pt x="64" y="38"/>
                    </a:cubicBezTo>
                    <a:cubicBezTo>
                      <a:pt x="65" y="41"/>
                      <a:pt x="66" y="45"/>
                      <a:pt x="66" y="48"/>
                    </a:cubicBezTo>
                    <a:cubicBezTo>
                      <a:pt x="67" y="53"/>
                      <a:pt x="67" y="56"/>
                      <a:pt x="65" y="60"/>
                    </a:cubicBezTo>
                    <a:cubicBezTo>
                      <a:pt x="64" y="63"/>
                      <a:pt x="62" y="65"/>
                      <a:pt x="59" y="67"/>
                    </a:cubicBezTo>
                    <a:cubicBezTo>
                      <a:pt x="56" y="69"/>
                      <a:pt x="53" y="69"/>
                      <a:pt x="50" y="69"/>
                    </a:cubicBezTo>
                    <a:cubicBezTo>
                      <a:pt x="45" y="69"/>
                      <a:pt x="41" y="67"/>
                      <a:pt x="37" y="63"/>
                    </a:cubicBezTo>
                    <a:cubicBezTo>
                      <a:pt x="33" y="59"/>
                      <a:pt x="31" y="54"/>
                      <a:pt x="30" y="47"/>
                    </a:cubicBezTo>
                    <a:cubicBezTo>
                      <a:pt x="29" y="40"/>
                      <a:pt x="30" y="34"/>
                      <a:pt x="33" y="30"/>
                    </a:cubicBezTo>
                    <a:cubicBezTo>
                      <a:pt x="36" y="26"/>
                      <a:pt x="40" y="24"/>
                      <a:pt x="44" y="24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78" name="Freeform 535">
                <a:extLst>
                  <a:ext uri="{FF2B5EF4-FFF2-40B4-BE49-F238E27FC236}">
                    <a16:creationId xmlns:a16="http://schemas.microsoft.com/office/drawing/2014/main" id="{1DA27270-5579-430F-B27C-9F9EC06003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1969" y="5712379"/>
                <a:ext cx="102154" cy="141069"/>
              </a:xfrm>
              <a:custGeom>
                <a:avLst/>
                <a:gdLst>
                  <a:gd name="T0" fmla="*/ 86 w 100"/>
                  <a:gd name="T1" fmla="*/ 69 h 138"/>
                  <a:gd name="T2" fmla="*/ 77 w 100"/>
                  <a:gd name="T3" fmla="*/ 62 h 138"/>
                  <a:gd name="T4" fmla="*/ 84 w 100"/>
                  <a:gd name="T5" fmla="*/ 52 h 138"/>
                  <a:gd name="T6" fmla="*/ 86 w 100"/>
                  <a:gd name="T7" fmla="*/ 35 h 138"/>
                  <a:gd name="T8" fmla="*/ 82 w 100"/>
                  <a:gd name="T9" fmla="*/ 21 h 138"/>
                  <a:gd name="T10" fmla="*/ 72 w 100"/>
                  <a:gd name="T11" fmla="*/ 10 h 138"/>
                  <a:gd name="T12" fmla="*/ 58 w 100"/>
                  <a:gd name="T13" fmla="*/ 3 h 138"/>
                  <a:gd name="T14" fmla="*/ 41 w 100"/>
                  <a:gd name="T15" fmla="*/ 0 h 138"/>
                  <a:gd name="T16" fmla="*/ 23 w 100"/>
                  <a:gd name="T17" fmla="*/ 3 h 138"/>
                  <a:gd name="T18" fmla="*/ 10 w 100"/>
                  <a:gd name="T19" fmla="*/ 11 h 138"/>
                  <a:gd name="T20" fmla="*/ 2 w 100"/>
                  <a:gd name="T21" fmla="*/ 22 h 138"/>
                  <a:gd name="T22" fmla="*/ 0 w 100"/>
                  <a:gd name="T23" fmla="*/ 33 h 138"/>
                  <a:gd name="T24" fmla="*/ 5 w 100"/>
                  <a:gd name="T25" fmla="*/ 43 h 138"/>
                  <a:gd name="T26" fmla="*/ 14 w 100"/>
                  <a:gd name="T27" fmla="*/ 46 h 138"/>
                  <a:gd name="T28" fmla="*/ 21 w 100"/>
                  <a:gd name="T29" fmla="*/ 45 h 138"/>
                  <a:gd name="T30" fmla="*/ 25 w 100"/>
                  <a:gd name="T31" fmla="*/ 41 h 138"/>
                  <a:gd name="T32" fmla="*/ 27 w 100"/>
                  <a:gd name="T33" fmla="*/ 33 h 138"/>
                  <a:gd name="T34" fmla="*/ 30 w 100"/>
                  <a:gd name="T35" fmla="*/ 28 h 138"/>
                  <a:gd name="T36" fmla="*/ 34 w 100"/>
                  <a:gd name="T37" fmla="*/ 25 h 138"/>
                  <a:gd name="T38" fmla="*/ 41 w 100"/>
                  <a:gd name="T39" fmla="*/ 23 h 138"/>
                  <a:gd name="T40" fmla="*/ 52 w 100"/>
                  <a:gd name="T41" fmla="*/ 27 h 138"/>
                  <a:gd name="T42" fmla="*/ 57 w 100"/>
                  <a:gd name="T43" fmla="*/ 37 h 138"/>
                  <a:gd name="T44" fmla="*/ 54 w 100"/>
                  <a:gd name="T45" fmla="*/ 48 h 138"/>
                  <a:gd name="T46" fmla="*/ 42 w 100"/>
                  <a:gd name="T47" fmla="*/ 52 h 138"/>
                  <a:gd name="T48" fmla="*/ 39 w 100"/>
                  <a:gd name="T49" fmla="*/ 52 h 138"/>
                  <a:gd name="T50" fmla="*/ 28 w 100"/>
                  <a:gd name="T51" fmla="*/ 55 h 138"/>
                  <a:gd name="T52" fmla="*/ 25 w 100"/>
                  <a:gd name="T53" fmla="*/ 65 h 138"/>
                  <a:gd name="T54" fmla="*/ 29 w 100"/>
                  <a:gd name="T55" fmla="*/ 74 h 138"/>
                  <a:gd name="T56" fmla="*/ 39 w 100"/>
                  <a:gd name="T57" fmla="*/ 77 h 138"/>
                  <a:gd name="T58" fmla="*/ 44 w 100"/>
                  <a:gd name="T59" fmla="*/ 76 h 138"/>
                  <a:gd name="T60" fmla="*/ 49 w 100"/>
                  <a:gd name="T61" fmla="*/ 76 h 138"/>
                  <a:gd name="T62" fmla="*/ 63 w 100"/>
                  <a:gd name="T63" fmla="*/ 81 h 138"/>
                  <a:gd name="T64" fmla="*/ 70 w 100"/>
                  <a:gd name="T65" fmla="*/ 95 h 138"/>
                  <a:gd name="T66" fmla="*/ 68 w 100"/>
                  <a:gd name="T67" fmla="*/ 106 h 138"/>
                  <a:gd name="T68" fmla="*/ 62 w 100"/>
                  <a:gd name="T69" fmla="*/ 113 h 138"/>
                  <a:gd name="T70" fmla="*/ 53 w 100"/>
                  <a:gd name="T71" fmla="*/ 115 h 138"/>
                  <a:gd name="T72" fmla="*/ 40 w 100"/>
                  <a:gd name="T73" fmla="*/ 110 h 138"/>
                  <a:gd name="T74" fmla="*/ 29 w 100"/>
                  <a:gd name="T75" fmla="*/ 93 h 138"/>
                  <a:gd name="T76" fmla="*/ 24 w 100"/>
                  <a:gd name="T77" fmla="*/ 88 h 138"/>
                  <a:gd name="T78" fmla="*/ 17 w 100"/>
                  <a:gd name="T79" fmla="*/ 86 h 138"/>
                  <a:gd name="T80" fmla="*/ 7 w 100"/>
                  <a:gd name="T81" fmla="*/ 90 h 138"/>
                  <a:gd name="T82" fmla="*/ 4 w 100"/>
                  <a:gd name="T83" fmla="*/ 100 h 138"/>
                  <a:gd name="T84" fmla="*/ 9 w 100"/>
                  <a:gd name="T85" fmla="*/ 111 h 138"/>
                  <a:gd name="T86" fmla="*/ 19 w 100"/>
                  <a:gd name="T87" fmla="*/ 124 h 138"/>
                  <a:gd name="T88" fmla="*/ 35 w 100"/>
                  <a:gd name="T89" fmla="*/ 134 h 138"/>
                  <a:gd name="T90" fmla="*/ 55 w 100"/>
                  <a:gd name="T91" fmla="*/ 138 h 138"/>
                  <a:gd name="T92" fmla="*/ 75 w 100"/>
                  <a:gd name="T93" fmla="*/ 135 h 138"/>
                  <a:gd name="T94" fmla="*/ 90 w 100"/>
                  <a:gd name="T95" fmla="*/ 125 h 138"/>
                  <a:gd name="T96" fmla="*/ 98 w 100"/>
                  <a:gd name="T97" fmla="*/ 111 h 138"/>
                  <a:gd name="T98" fmla="*/ 100 w 100"/>
                  <a:gd name="T99" fmla="*/ 94 h 138"/>
                  <a:gd name="T100" fmla="*/ 95 w 100"/>
                  <a:gd name="T101" fmla="*/ 80 h 138"/>
                  <a:gd name="T102" fmla="*/ 86 w 100"/>
                  <a:gd name="T103" fmla="*/ 69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0" h="138">
                    <a:moveTo>
                      <a:pt x="86" y="69"/>
                    </a:moveTo>
                    <a:cubicBezTo>
                      <a:pt x="84" y="66"/>
                      <a:pt x="80" y="64"/>
                      <a:pt x="77" y="62"/>
                    </a:cubicBezTo>
                    <a:cubicBezTo>
                      <a:pt x="80" y="59"/>
                      <a:pt x="82" y="55"/>
                      <a:pt x="84" y="52"/>
                    </a:cubicBezTo>
                    <a:cubicBezTo>
                      <a:pt x="86" y="47"/>
                      <a:pt x="87" y="42"/>
                      <a:pt x="86" y="35"/>
                    </a:cubicBezTo>
                    <a:cubicBezTo>
                      <a:pt x="86" y="30"/>
                      <a:pt x="84" y="26"/>
                      <a:pt x="82" y="21"/>
                    </a:cubicBezTo>
                    <a:cubicBezTo>
                      <a:pt x="80" y="17"/>
                      <a:pt x="76" y="13"/>
                      <a:pt x="72" y="10"/>
                    </a:cubicBezTo>
                    <a:cubicBezTo>
                      <a:pt x="68" y="7"/>
                      <a:pt x="63" y="5"/>
                      <a:pt x="58" y="3"/>
                    </a:cubicBezTo>
                    <a:cubicBezTo>
                      <a:pt x="53" y="1"/>
                      <a:pt x="47" y="0"/>
                      <a:pt x="41" y="0"/>
                    </a:cubicBezTo>
                    <a:cubicBezTo>
                      <a:pt x="34" y="0"/>
                      <a:pt x="28" y="1"/>
                      <a:pt x="23" y="3"/>
                    </a:cubicBezTo>
                    <a:cubicBezTo>
                      <a:pt x="17" y="5"/>
                      <a:pt x="13" y="8"/>
                      <a:pt x="10" y="11"/>
                    </a:cubicBezTo>
                    <a:cubicBezTo>
                      <a:pt x="6" y="15"/>
                      <a:pt x="4" y="18"/>
                      <a:pt x="2" y="22"/>
                    </a:cubicBezTo>
                    <a:cubicBezTo>
                      <a:pt x="0" y="26"/>
                      <a:pt x="0" y="29"/>
                      <a:pt x="0" y="33"/>
                    </a:cubicBezTo>
                    <a:cubicBezTo>
                      <a:pt x="1" y="37"/>
                      <a:pt x="2" y="40"/>
                      <a:pt x="5" y="43"/>
                    </a:cubicBezTo>
                    <a:cubicBezTo>
                      <a:pt x="8" y="45"/>
                      <a:pt x="11" y="46"/>
                      <a:pt x="14" y="46"/>
                    </a:cubicBezTo>
                    <a:cubicBezTo>
                      <a:pt x="17" y="46"/>
                      <a:pt x="19" y="46"/>
                      <a:pt x="21" y="45"/>
                    </a:cubicBezTo>
                    <a:cubicBezTo>
                      <a:pt x="23" y="44"/>
                      <a:pt x="24" y="43"/>
                      <a:pt x="25" y="41"/>
                    </a:cubicBezTo>
                    <a:cubicBezTo>
                      <a:pt x="25" y="38"/>
                      <a:pt x="26" y="36"/>
                      <a:pt x="27" y="33"/>
                    </a:cubicBezTo>
                    <a:cubicBezTo>
                      <a:pt x="28" y="31"/>
                      <a:pt x="29" y="29"/>
                      <a:pt x="30" y="28"/>
                    </a:cubicBezTo>
                    <a:cubicBezTo>
                      <a:pt x="31" y="26"/>
                      <a:pt x="32" y="25"/>
                      <a:pt x="34" y="25"/>
                    </a:cubicBezTo>
                    <a:cubicBezTo>
                      <a:pt x="36" y="24"/>
                      <a:pt x="38" y="23"/>
                      <a:pt x="41" y="23"/>
                    </a:cubicBezTo>
                    <a:cubicBezTo>
                      <a:pt x="46" y="23"/>
                      <a:pt x="49" y="25"/>
                      <a:pt x="52" y="27"/>
                    </a:cubicBezTo>
                    <a:cubicBezTo>
                      <a:pt x="55" y="30"/>
                      <a:pt x="57" y="33"/>
                      <a:pt x="57" y="37"/>
                    </a:cubicBezTo>
                    <a:cubicBezTo>
                      <a:pt x="58" y="42"/>
                      <a:pt x="57" y="46"/>
                      <a:pt x="54" y="48"/>
                    </a:cubicBezTo>
                    <a:cubicBezTo>
                      <a:pt x="51" y="51"/>
                      <a:pt x="47" y="52"/>
                      <a:pt x="42" y="52"/>
                    </a:cubicBezTo>
                    <a:cubicBezTo>
                      <a:pt x="39" y="52"/>
                      <a:pt x="39" y="52"/>
                      <a:pt x="39" y="52"/>
                    </a:cubicBezTo>
                    <a:cubicBezTo>
                      <a:pt x="34" y="52"/>
                      <a:pt x="30" y="53"/>
                      <a:pt x="28" y="55"/>
                    </a:cubicBezTo>
                    <a:cubicBezTo>
                      <a:pt x="25" y="58"/>
                      <a:pt x="24" y="61"/>
                      <a:pt x="25" y="65"/>
                    </a:cubicBezTo>
                    <a:cubicBezTo>
                      <a:pt x="25" y="68"/>
                      <a:pt x="27" y="71"/>
                      <a:pt x="29" y="74"/>
                    </a:cubicBezTo>
                    <a:cubicBezTo>
                      <a:pt x="32" y="76"/>
                      <a:pt x="35" y="77"/>
                      <a:pt x="39" y="77"/>
                    </a:cubicBezTo>
                    <a:cubicBezTo>
                      <a:pt x="40" y="77"/>
                      <a:pt x="41" y="77"/>
                      <a:pt x="44" y="76"/>
                    </a:cubicBezTo>
                    <a:cubicBezTo>
                      <a:pt x="46" y="76"/>
                      <a:pt x="48" y="76"/>
                      <a:pt x="49" y="76"/>
                    </a:cubicBezTo>
                    <a:cubicBezTo>
                      <a:pt x="55" y="76"/>
                      <a:pt x="60" y="78"/>
                      <a:pt x="63" y="81"/>
                    </a:cubicBezTo>
                    <a:cubicBezTo>
                      <a:pt x="67" y="84"/>
                      <a:pt x="69" y="89"/>
                      <a:pt x="70" y="95"/>
                    </a:cubicBezTo>
                    <a:cubicBezTo>
                      <a:pt x="70" y="99"/>
                      <a:pt x="70" y="103"/>
                      <a:pt x="68" y="106"/>
                    </a:cubicBezTo>
                    <a:cubicBezTo>
                      <a:pt x="67" y="109"/>
                      <a:pt x="64" y="111"/>
                      <a:pt x="62" y="113"/>
                    </a:cubicBezTo>
                    <a:cubicBezTo>
                      <a:pt x="59" y="114"/>
                      <a:pt x="56" y="115"/>
                      <a:pt x="53" y="115"/>
                    </a:cubicBezTo>
                    <a:cubicBezTo>
                      <a:pt x="47" y="115"/>
                      <a:pt x="43" y="113"/>
                      <a:pt x="40" y="110"/>
                    </a:cubicBezTo>
                    <a:cubicBezTo>
                      <a:pt x="36" y="106"/>
                      <a:pt x="32" y="100"/>
                      <a:pt x="29" y="93"/>
                    </a:cubicBezTo>
                    <a:cubicBezTo>
                      <a:pt x="28" y="91"/>
                      <a:pt x="26" y="89"/>
                      <a:pt x="24" y="88"/>
                    </a:cubicBezTo>
                    <a:cubicBezTo>
                      <a:pt x="22" y="86"/>
                      <a:pt x="19" y="86"/>
                      <a:pt x="17" y="86"/>
                    </a:cubicBezTo>
                    <a:cubicBezTo>
                      <a:pt x="13" y="86"/>
                      <a:pt x="10" y="87"/>
                      <a:pt x="7" y="90"/>
                    </a:cubicBezTo>
                    <a:cubicBezTo>
                      <a:pt x="5" y="92"/>
                      <a:pt x="4" y="96"/>
                      <a:pt x="4" y="100"/>
                    </a:cubicBezTo>
                    <a:cubicBezTo>
                      <a:pt x="5" y="103"/>
                      <a:pt x="6" y="107"/>
                      <a:pt x="9" y="111"/>
                    </a:cubicBezTo>
                    <a:cubicBezTo>
                      <a:pt x="11" y="116"/>
                      <a:pt x="15" y="120"/>
                      <a:pt x="19" y="124"/>
                    </a:cubicBezTo>
                    <a:cubicBezTo>
                      <a:pt x="23" y="128"/>
                      <a:pt x="29" y="131"/>
                      <a:pt x="35" y="134"/>
                    </a:cubicBezTo>
                    <a:cubicBezTo>
                      <a:pt x="41" y="137"/>
                      <a:pt x="48" y="138"/>
                      <a:pt x="55" y="138"/>
                    </a:cubicBezTo>
                    <a:cubicBezTo>
                      <a:pt x="63" y="138"/>
                      <a:pt x="69" y="137"/>
                      <a:pt x="75" y="135"/>
                    </a:cubicBezTo>
                    <a:cubicBezTo>
                      <a:pt x="81" y="132"/>
                      <a:pt x="86" y="129"/>
                      <a:pt x="90" y="125"/>
                    </a:cubicBezTo>
                    <a:cubicBezTo>
                      <a:pt x="94" y="121"/>
                      <a:pt x="97" y="116"/>
                      <a:pt x="98" y="111"/>
                    </a:cubicBezTo>
                    <a:cubicBezTo>
                      <a:pt x="100" y="105"/>
                      <a:pt x="100" y="100"/>
                      <a:pt x="100" y="94"/>
                    </a:cubicBezTo>
                    <a:cubicBezTo>
                      <a:pt x="99" y="89"/>
                      <a:pt x="98" y="85"/>
                      <a:pt x="95" y="80"/>
                    </a:cubicBezTo>
                    <a:cubicBezTo>
                      <a:pt x="93" y="76"/>
                      <a:pt x="90" y="72"/>
                      <a:pt x="86" y="69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79" name="Freeform 536">
                <a:extLst>
                  <a:ext uri="{FF2B5EF4-FFF2-40B4-BE49-F238E27FC236}">
                    <a16:creationId xmlns:a16="http://schemas.microsoft.com/office/drawing/2014/main" id="{2FFB6121-8050-4F2A-8279-E0D74D5E512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730068" y="5712379"/>
                <a:ext cx="101073" cy="141069"/>
              </a:xfrm>
              <a:custGeom>
                <a:avLst/>
                <a:gdLst>
                  <a:gd name="T0" fmla="*/ 74 w 99"/>
                  <a:gd name="T1" fmla="*/ 13 h 138"/>
                  <a:gd name="T2" fmla="*/ 59 w 99"/>
                  <a:gd name="T3" fmla="*/ 3 h 138"/>
                  <a:gd name="T4" fmla="*/ 41 w 99"/>
                  <a:gd name="T5" fmla="*/ 0 h 138"/>
                  <a:gd name="T6" fmla="*/ 16 w 99"/>
                  <a:gd name="T7" fmla="*/ 7 h 138"/>
                  <a:gd name="T8" fmla="*/ 2 w 99"/>
                  <a:gd name="T9" fmla="*/ 28 h 138"/>
                  <a:gd name="T10" fmla="*/ 0 w 99"/>
                  <a:gd name="T11" fmla="*/ 47 h 138"/>
                  <a:gd name="T12" fmla="*/ 2 w 99"/>
                  <a:gd name="T13" fmla="*/ 71 h 138"/>
                  <a:gd name="T14" fmla="*/ 5 w 99"/>
                  <a:gd name="T15" fmla="*/ 91 h 138"/>
                  <a:gd name="T16" fmla="*/ 11 w 99"/>
                  <a:gd name="T17" fmla="*/ 108 h 138"/>
                  <a:gd name="T18" fmla="*/ 31 w 99"/>
                  <a:gd name="T19" fmla="*/ 130 h 138"/>
                  <a:gd name="T20" fmla="*/ 58 w 99"/>
                  <a:gd name="T21" fmla="*/ 138 h 138"/>
                  <a:gd name="T22" fmla="*/ 80 w 99"/>
                  <a:gd name="T23" fmla="*/ 132 h 138"/>
                  <a:gd name="T24" fmla="*/ 94 w 99"/>
                  <a:gd name="T25" fmla="*/ 115 h 138"/>
                  <a:gd name="T26" fmla="*/ 99 w 99"/>
                  <a:gd name="T27" fmla="*/ 95 h 138"/>
                  <a:gd name="T28" fmla="*/ 97 w 99"/>
                  <a:gd name="T29" fmla="*/ 70 h 138"/>
                  <a:gd name="T30" fmla="*/ 85 w 99"/>
                  <a:gd name="T31" fmla="*/ 27 h 138"/>
                  <a:gd name="T32" fmla="*/ 74 w 99"/>
                  <a:gd name="T33" fmla="*/ 13 h 138"/>
                  <a:gd name="T34" fmla="*/ 67 w 99"/>
                  <a:gd name="T35" fmla="*/ 68 h 138"/>
                  <a:gd name="T36" fmla="*/ 69 w 99"/>
                  <a:gd name="T37" fmla="*/ 95 h 138"/>
                  <a:gd name="T38" fmla="*/ 64 w 99"/>
                  <a:gd name="T39" fmla="*/ 110 h 138"/>
                  <a:gd name="T40" fmla="*/ 55 w 99"/>
                  <a:gd name="T41" fmla="*/ 114 h 138"/>
                  <a:gd name="T42" fmla="*/ 44 w 99"/>
                  <a:gd name="T43" fmla="*/ 110 h 138"/>
                  <a:gd name="T44" fmla="*/ 36 w 99"/>
                  <a:gd name="T45" fmla="*/ 95 h 138"/>
                  <a:gd name="T46" fmla="*/ 31 w 99"/>
                  <a:gd name="T47" fmla="*/ 69 h 138"/>
                  <a:gd name="T48" fmla="*/ 32 w 99"/>
                  <a:gd name="T49" fmla="*/ 34 h 138"/>
                  <a:gd name="T50" fmla="*/ 44 w 99"/>
                  <a:gd name="T51" fmla="*/ 24 h 138"/>
                  <a:gd name="T52" fmla="*/ 55 w 99"/>
                  <a:gd name="T53" fmla="*/ 28 h 138"/>
                  <a:gd name="T54" fmla="*/ 62 w 99"/>
                  <a:gd name="T55" fmla="*/ 42 h 138"/>
                  <a:gd name="T56" fmla="*/ 67 w 99"/>
                  <a:gd name="T57" fmla="*/ 68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99" h="138">
                    <a:moveTo>
                      <a:pt x="74" y="13"/>
                    </a:moveTo>
                    <a:cubicBezTo>
                      <a:pt x="69" y="9"/>
                      <a:pt x="64" y="5"/>
                      <a:pt x="59" y="3"/>
                    </a:cubicBezTo>
                    <a:cubicBezTo>
                      <a:pt x="53" y="1"/>
                      <a:pt x="47" y="0"/>
                      <a:pt x="41" y="0"/>
                    </a:cubicBezTo>
                    <a:cubicBezTo>
                      <a:pt x="31" y="0"/>
                      <a:pt x="23" y="3"/>
                      <a:pt x="16" y="7"/>
                    </a:cubicBezTo>
                    <a:cubicBezTo>
                      <a:pt x="10" y="12"/>
                      <a:pt x="5" y="19"/>
                      <a:pt x="2" y="28"/>
                    </a:cubicBezTo>
                    <a:cubicBezTo>
                      <a:pt x="1" y="33"/>
                      <a:pt x="0" y="40"/>
                      <a:pt x="0" y="47"/>
                    </a:cubicBezTo>
                    <a:cubicBezTo>
                      <a:pt x="0" y="54"/>
                      <a:pt x="1" y="62"/>
                      <a:pt x="2" y="71"/>
                    </a:cubicBezTo>
                    <a:cubicBezTo>
                      <a:pt x="2" y="78"/>
                      <a:pt x="4" y="85"/>
                      <a:pt x="5" y="91"/>
                    </a:cubicBezTo>
                    <a:cubicBezTo>
                      <a:pt x="7" y="97"/>
                      <a:pt x="9" y="102"/>
                      <a:pt x="11" y="108"/>
                    </a:cubicBezTo>
                    <a:cubicBezTo>
                      <a:pt x="16" y="117"/>
                      <a:pt x="23" y="125"/>
                      <a:pt x="31" y="130"/>
                    </a:cubicBezTo>
                    <a:cubicBezTo>
                      <a:pt x="39" y="135"/>
                      <a:pt x="48" y="138"/>
                      <a:pt x="58" y="138"/>
                    </a:cubicBezTo>
                    <a:cubicBezTo>
                      <a:pt x="66" y="138"/>
                      <a:pt x="73" y="136"/>
                      <a:pt x="80" y="132"/>
                    </a:cubicBezTo>
                    <a:cubicBezTo>
                      <a:pt x="86" y="128"/>
                      <a:pt x="91" y="122"/>
                      <a:pt x="94" y="115"/>
                    </a:cubicBezTo>
                    <a:cubicBezTo>
                      <a:pt x="97" y="109"/>
                      <a:pt x="98" y="102"/>
                      <a:pt x="99" y="95"/>
                    </a:cubicBezTo>
                    <a:cubicBezTo>
                      <a:pt x="99" y="88"/>
                      <a:pt x="99" y="79"/>
                      <a:pt x="97" y="70"/>
                    </a:cubicBezTo>
                    <a:cubicBezTo>
                      <a:pt x="95" y="52"/>
                      <a:pt x="91" y="37"/>
                      <a:pt x="85" y="27"/>
                    </a:cubicBezTo>
                    <a:cubicBezTo>
                      <a:pt x="82" y="22"/>
                      <a:pt x="78" y="17"/>
                      <a:pt x="74" y="13"/>
                    </a:cubicBezTo>
                    <a:close/>
                    <a:moveTo>
                      <a:pt x="67" y="68"/>
                    </a:moveTo>
                    <a:cubicBezTo>
                      <a:pt x="68" y="79"/>
                      <a:pt x="69" y="88"/>
                      <a:pt x="69" y="95"/>
                    </a:cubicBezTo>
                    <a:cubicBezTo>
                      <a:pt x="68" y="101"/>
                      <a:pt x="67" y="106"/>
                      <a:pt x="64" y="110"/>
                    </a:cubicBezTo>
                    <a:cubicBezTo>
                      <a:pt x="62" y="113"/>
                      <a:pt x="59" y="114"/>
                      <a:pt x="55" y="114"/>
                    </a:cubicBezTo>
                    <a:cubicBezTo>
                      <a:pt x="50" y="114"/>
                      <a:pt x="47" y="113"/>
                      <a:pt x="44" y="110"/>
                    </a:cubicBezTo>
                    <a:cubicBezTo>
                      <a:pt x="41" y="107"/>
                      <a:pt x="38" y="102"/>
                      <a:pt x="36" y="95"/>
                    </a:cubicBezTo>
                    <a:cubicBezTo>
                      <a:pt x="34" y="88"/>
                      <a:pt x="33" y="79"/>
                      <a:pt x="31" y="69"/>
                    </a:cubicBezTo>
                    <a:cubicBezTo>
                      <a:pt x="30" y="53"/>
                      <a:pt x="30" y="41"/>
                      <a:pt x="32" y="34"/>
                    </a:cubicBezTo>
                    <a:cubicBezTo>
                      <a:pt x="33" y="27"/>
                      <a:pt x="37" y="24"/>
                      <a:pt x="44" y="24"/>
                    </a:cubicBezTo>
                    <a:cubicBezTo>
                      <a:pt x="48" y="24"/>
                      <a:pt x="52" y="25"/>
                      <a:pt x="55" y="28"/>
                    </a:cubicBezTo>
                    <a:cubicBezTo>
                      <a:pt x="58" y="31"/>
                      <a:pt x="60" y="36"/>
                      <a:pt x="62" y="42"/>
                    </a:cubicBezTo>
                    <a:cubicBezTo>
                      <a:pt x="64" y="49"/>
                      <a:pt x="66" y="58"/>
                      <a:pt x="67" y="68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80" name="Freeform 537">
                <a:extLst>
                  <a:ext uri="{FF2B5EF4-FFF2-40B4-BE49-F238E27FC236}">
                    <a16:creationId xmlns:a16="http://schemas.microsoft.com/office/drawing/2014/main" id="{DFA8AC36-0383-4103-A9FB-5D7D365103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44636" y="5712379"/>
                <a:ext cx="102154" cy="141069"/>
              </a:xfrm>
              <a:custGeom>
                <a:avLst/>
                <a:gdLst>
                  <a:gd name="T0" fmla="*/ 86 w 100"/>
                  <a:gd name="T1" fmla="*/ 69 h 138"/>
                  <a:gd name="T2" fmla="*/ 77 w 100"/>
                  <a:gd name="T3" fmla="*/ 62 h 138"/>
                  <a:gd name="T4" fmla="*/ 84 w 100"/>
                  <a:gd name="T5" fmla="*/ 52 h 138"/>
                  <a:gd name="T6" fmla="*/ 86 w 100"/>
                  <a:gd name="T7" fmla="*/ 35 h 138"/>
                  <a:gd name="T8" fmla="*/ 82 w 100"/>
                  <a:gd name="T9" fmla="*/ 21 h 138"/>
                  <a:gd name="T10" fmla="*/ 72 w 100"/>
                  <a:gd name="T11" fmla="*/ 10 h 138"/>
                  <a:gd name="T12" fmla="*/ 58 w 100"/>
                  <a:gd name="T13" fmla="*/ 3 h 138"/>
                  <a:gd name="T14" fmla="*/ 41 w 100"/>
                  <a:gd name="T15" fmla="*/ 0 h 138"/>
                  <a:gd name="T16" fmla="*/ 23 w 100"/>
                  <a:gd name="T17" fmla="*/ 3 h 138"/>
                  <a:gd name="T18" fmla="*/ 10 w 100"/>
                  <a:gd name="T19" fmla="*/ 11 h 138"/>
                  <a:gd name="T20" fmla="*/ 2 w 100"/>
                  <a:gd name="T21" fmla="*/ 22 h 138"/>
                  <a:gd name="T22" fmla="*/ 0 w 100"/>
                  <a:gd name="T23" fmla="*/ 33 h 138"/>
                  <a:gd name="T24" fmla="*/ 5 w 100"/>
                  <a:gd name="T25" fmla="*/ 43 h 138"/>
                  <a:gd name="T26" fmla="*/ 14 w 100"/>
                  <a:gd name="T27" fmla="*/ 46 h 138"/>
                  <a:gd name="T28" fmla="*/ 21 w 100"/>
                  <a:gd name="T29" fmla="*/ 45 h 138"/>
                  <a:gd name="T30" fmla="*/ 25 w 100"/>
                  <a:gd name="T31" fmla="*/ 41 h 138"/>
                  <a:gd name="T32" fmla="*/ 27 w 100"/>
                  <a:gd name="T33" fmla="*/ 33 h 138"/>
                  <a:gd name="T34" fmla="*/ 30 w 100"/>
                  <a:gd name="T35" fmla="*/ 28 h 138"/>
                  <a:gd name="T36" fmla="*/ 34 w 100"/>
                  <a:gd name="T37" fmla="*/ 25 h 138"/>
                  <a:gd name="T38" fmla="*/ 41 w 100"/>
                  <a:gd name="T39" fmla="*/ 23 h 138"/>
                  <a:gd name="T40" fmla="*/ 52 w 100"/>
                  <a:gd name="T41" fmla="*/ 27 h 138"/>
                  <a:gd name="T42" fmla="*/ 57 w 100"/>
                  <a:gd name="T43" fmla="*/ 37 h 138"/>
                  <a:gd name="T44" fmla="*/ 54 w 100"/>
                  <a:gd name="T45" fmla="*/ 48 h 138"/>
                  <a:gd name="T46" fmla="*/ 42 w 100"/>
                  <a:gd name="T47" fmla="*/ 52 h 138"/>
                  <a:gd name="T48" fmla="*/ 39 w 100"/>
                  <a:gd name="T49" fmla="*/ 52 h 138"/>
                  <a:gd name="T50" fmla="*/ 28 w 100"/>
                  <a:gd name="T51" fmla="*/ 55 h 138"/>
                  <a:gd name="T52" fmla="*/ 24 w 100"/>
                  <a:gd name="T53" fmla="*/ 65 h 138"/>
                  <a:gd name="T54" fmla="*/ 29 w 100"/>
                  <a:gd name="T55" fmla="*/ 74 h 138"/>
                  <a:gd name="T56" fmla="*/ 39 w 100"/>
                  <a:gd name="T57" fmla="*/ 77 h 138"/>
                  <a:gd name="T58" fmla="*/ 44 w 100"/>
                  <a:gd name="T59" fmla="*/ 76 h 138"/>
                  <a:gd name="T60" fmla="*/ 49 w 100"/>
                  <a:gd name="T61" fmla="*/ 76 h 138"/>
                  <a:gd name="T62" fmla="*/ 63 w 100"/>
                  <a:gd name="T63" fmla="*/ 81 h 138"/>
                  <a:gd name="T64" fmla="*/ 70 w 100"/>
                  <a:gd name="T65" fmla="*/ 95 h 138"/>
                  <a:gd name="T66" fmla="*/ 68 w 100"/>
                  <a:gd name="T67" fmla="*/ 106 h 138"/>
                  <a:gd name="T68" fmla="*/ 62 w 100"/>
                  <a:gd name="T69" fmla="*/ 113 h 138"/>
                  <a:gd name="T70" fmla="*/ 53 w 100"/>
                  <a:gd name="T71" fmla="*/ 115 h 138"/>
                  <a:gd name="T72" fmla="*/ 40 w 100"/>
                  <a:gd name="T73" fmla="*/ 110 h 138"/>
                  <a:gd name="T74" fmla="*/ 29 w 100"/>
                  <a:gd name="T75" fmla="*/ 93 h 138"/>
                  <a:gd name="T76" fmla="*/ 24 w 100"/>
                  <a:gd name="T77" fmla="*/ 88 h 138"/>
                  <a:gd name="T78" fmla="*/ 17 w 100"/>
                  <a:gd name="T79" fmla="*/ 86 h 138"/>
                  <a:gd name="T80" fmla="*/ 7 w 100"/>
                  <a:gd name="T81" fmla="*/ 90 h 138"/>
                  <a:gd name="T82" fmla="*/ 4 w 100"/>
                  <a:gd name="T83" fmla="*/ 100 h 138"/>
                  <a:gd name="T84" fmla="*/ 9 w 100"/>
                  <a:gd name="T85" fmla="*/ 111 h 138"/>
                  <a:gd name="T86" fmla="*/ 19 w 100"/>
                  <a:gd name="T87" fmla="*/ 124 h 138"/>
                  <a:gd name="T88" fmla="*/ 35 w 100"/>
                  <a:gd name="T89" fmla="*/ 134 h 138"/>
                  <a:gd name="T90" fmla="*/ 55 w 100"/>
                  <a:gd name="T91" fmla="*/ 138 h 138"/>
                  <a:gd name="T92" fmla="*/ 75 w 100"/>
                  <a:gd name="T93" fmla="*/ 135 h 138"/>
                  <a:gd name="T94" fmla="*/ 90 w 100"/>
                  <a:gd name="T95" fmla="*/ 125 h 138"/>
                  <a:gd name="T96" fmla="*/ 98 w 100"/>
                  <a:gd name="T97" fmla="*/ 111 h 138"/>
                  <a:gd name="T98" fmla="*/ 100 w 100"/>
                  <a:gd name="T99" fmla="*/ 94 h 138"/>
                  <a:gd name="T100" fmla="*/ 95 w 100"/>
                  <a:gd name="T101" fmla="*/ 80 h 138"/>
                  <a:gd name="T102" fmla="*/ 86 w 100"/>
                  <a:gd name="T103" fmla="*/ 69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0" h="138">
                    <a:moveTo>
                      <a:pt x="86" y="69"/>
                    </a:moveTo>
                    <a:cubicBezTo>
                      <a:pt x="84" y="66"/>
                      <a:pt x="80" y="64"/>
                      <a:pt x="77" y="62"/>
                    </a:cubicBezTo>
                    <a:cubicBezTo>
                      <a:pt x="80" y="59"/>
                      <a:pt x="82" y="55"/>
                      <a:pt x="84" y="52"/>
                    </a:cubicBezTo>
                    <a:cubicBezTo>
                      <a:pt x="86" y="47"/>
                      <a:pt x="87" y="42"/>
                      <a:pt x="86" y="35"/>
                    </a:cubicBezTo>
                    <a:cubicBezTo>
                      <a:pt x="86" y="30"/>
                      <a:pt x="84" y="26"/>
                      <a:pt x="82" y="21"/>
                    </a:cubicBezTo>
                    <a:cubicBezTo>
                      <a:pt x="79" y="17"/>
                      <a:pt x="76" y="13"/>
                      <a:pt x="72" y="10"/>
                    </a:cubicBezTo>
                    <a:cubicBezTo>
                      <a:pt x="68" y="7"/>
                      <a:pt x="63" y="5"/>
                      <a:pt x="58" y="3"/>
                    </a:cubicBezTo>
                    <a:cubicBezTo>
                      <a:pt x="53" y="1"/>
                      <a:pt x="47" y="0"/>
                      <a:pt x="41" y="0"/>
                    </a:cubicBezTo>
                    <a:cubicBezTo>
                      <a:pt x="34" y="0"/>
                      <a:pt x="28" y="1"/>
                      <a:pt x="23" y="3"/>
                    </a:cubicBezTo>
                    <a:cubicBezTo>
                      <a:pt x="17" y="5"/>
                      <a:pt x="13" y="8"/>
                      <a:pt x="10" y="11"/>
                    </a:cubicBezTo>
                    <a:cubicBezTo>
                      <a:pt x="6" y="15"/>
                      <a:pt x="4" y="18"/>
                      <a:pt x="2" y="22"/>
                    </a:cubicBezTo>
                    <a:cubicBezTo>
                      <a:pt x="0" y="26"/>
                      <a:pt x="0" y="29"/>
                      <a:pt x="0" y="33"/>
                    </a:cubicBezTo>
                    <a:cubicBezTo>
                      <a:pt x="1" y="37"/>
                      <a:pt x="2" y="40"/>
                      <a:pt x="5" y="43"/>
                    </a:cubicBezTo>
                    <a:cubicBezTo>
                      <a:pt x="8" y="45"/>
                      <a:pt x="11" y="46"/>
                      <a:pt x="14" y="46"/>
                    </a:cubicBezTo>
                    <a:cubicBezTo>
                      <a:pt x="17" y="46"/>
                      <a:pt x="19" y="46"/>
                      <a:pt x="21" y="45"/>
                    </a:cubicBezTo>
                    <a:cubicBezTo>
                      <a:pt x="23" y="44"/>
                      <a:pt x="24" y="43"/>
                      <a:pt x="25" y="41"/>
                    </a:cubicBezTo>
                    <a:cubicBezTo>
                      <a:pt x="25" y="38"/>
                      <a:pt x="26" y="36"/>
                      <a:pt x="27" y="33"/>
                    </a:cubicBezTo>
                    <a:cubicBezTo>
                      <a:pt x="28" y="31"/>
                      <a:pt x="29" y="29"/>
                      <a:pt x="30" y="28"/>
                    </a:cubicBezTo>
                    <a:cubicBezTo>
                      <a:pt x="31" y="26"/>
                      <a:pt x="32" y="25"/>
                      <a:pt x="34" y="25"/>
                    </a:cubicBezTo>
                    <a:cubicBezTo>
                      <a:pt x="36" y="24"/>
                      <a:pt x="38" y="23"/>
                      <a:pt x="41" y="23"/>
                    </a:cubicBezTo>
                    <a:cubicBezTo>
                      <a:pt x="46" y="23"/>
                      <a:pt x="49" y="25"/>
                      <a:pt x="52" y="27"/>
                    </a:cubicBezTo>
                    <a:cubicBezTo>
                      <a:pt x="55" y="30"/>
                      <a:pt x="57" y="33"/>
                      <a:pt x="57" y="37"/>
                    </a:cubicBezTo>
                    <a:cubicBezTo>
                      <a:pt x="58" y="42"/>
                      <a:pt x="57" y="46"/>
                      <a:pt x="54" y="48"/>
                    </a:cubicBezTo>
                    <a:cubicBezTo>
                      <a:pt x="51" y="51"/>
                      <a:pt x="47" y="52"/>
                      <a:pt x="42" y="52"/>
                    </a:cubicBezTo>
                    <a:cubicBezTo>
                      <a:pt x="39" y="52"/>
                      <a:pt x="39" y="52"/>
                      <a:pt x="39" y="52"/>
                    </a:cubicBezTo>
                    <a:cubicBezTo>
                      <a:pt x="34" y="52"/>
                      <a:pt x="30" y="53"/>
                      <a:pt x="28" y="55"/>
                    </a:cubicBezTo>
                    <a:cubicBezTo>
                      <a:pt x="25" y="58"/>
                      <a:pt x="24" y="61"/>
                      <a:pt x="24" y="65"/>
                    </a:cubicBezTo>
                    <a:cubicBezTo>
                      <a:pt x="25" y="68"/>
                      <a:pt x="26" y="71"/>
                      <a:pt x="29" y="74"/>
                    </a:cubicBezTo>
                    <a:cubicBezTo>
                      <a:pt x="32" y="76"/>
                      <a:pt x="35" y="77"/>
                      <a:pt x="39" y="77"/>
                    </a:cubicBezTo>
                    <a:cubicBezTo>
                      <a:pt x="40" y="77"/>
                      <a:pt x="41" y="77"/>
                      <a:pt x="44" y="76"/>
                    </a:cubicBezTo>
                    <a:cubicBezTo>
                      <a:pt x="46" y="76"/>
                      <a:pt x="48" y="76"/>
                      <a:pt x="49" y="76"/>
                    </a:cubicBezTo>
                    <a:cubicBezTo>
                      <a:pt x="55" y="76"/>
                      <a:pt x="60" y="78"/>
                      <a:pt x="63" y="81"/>
                    </a:cubicBezTo>
                    <a:cubicBezTo>
                      <a:pt x="67" y="84"/>
                      <a:pt x="69" y="89"/>
                      <a:pt x="70" y="95"/>
                    </a:cubicBezTo>
                    <a:cubicBezTo>
                      <a:pt x="70" y="99"/>
                      <a:pt x="70" y="103"/>
                      <a:pt x="68" y="106"/>
                    </a:cubicBezTo>
                    <a:cubicBezTo>
                      <a:pt x="67" y="109"/>
                      <a:pt x="64" y="111"/>
                      <a:pt x="62" y="113"/>
                    </a:cubicBezTo>
                    <a:cubicBezTo>
                      <a:pt x="59" y="114"/>
                      <a:pt x="56" y="115"/>
                      <a:pt x="53" y="115"/>
                    </a:cubicBezTo>
                    <a:cubicBezTo>
                      <a:pt x="47" y="115"/>
                      <a:pt x="43" y="113"/>
                      <a:pt x="40" y="110"/>
                    </a:cubicBezTo>
                    <a:cubicBezTo>
                      <a:pt x="36" y="106"/>
                      <a:pt x="32" y="100"/>
                      <a:pt x="29" y="93"/>
                    </a:cubicBezTo>
                    <a:cubicBezTo>
                      <a:pt x="28" y="91"/>
                      <a:pt x="26" y="89"/>
                      <a:pt x="24" y="88"/>
                    </a:cubicBezTo>
                    <a:cubicBezTo>
                      <a:pt x="22" y="86"/>
                      <a:pt x="19" y="86"/>
                      <a:pt x="17" y="86"/>
                    </a:cubicBezTo>
                    <a:cubicBezTo>
                      <a:pt x="13" y="86"/>
                      <a:pt x="10" y="87"/>
                      <a:pt x="7" y="90"/>
                    </a:cubicBezTo>
                    <a:cubicBezTo>
                      <a:pt x="5" y="92"/>
                      <a:pt x="4" y="96"/>
                      <a:pt x="4" y="100"/>
                    </a:cubicBezTo>
                    <a:cubicBezTo>
                      <a:pt x="5" y="103"/>
                      <a:pt x="6" y="107"/>
                      <a:pt x="9" y="111"/>
                    </a:cubicBezTo>
                    <a:cubicBezTo>
                      <a:pt x="11" y="116"/>
                      <a:pt x="15" y="120"/>
                      <a:pt x="19" y="124"/>
                    </a:cubicBezTo>
                    <a:cubicBezTo>
                      <a:pt x="23" y="128"/>
                      <a:pt x="29" y="131"/>
                      <a:pt x="35" y="134"/>
                    </a:cubicBezTo>
                    <a:cubicBezTo>
                      <a:pt x="41" y="137"/>
                      <a:pt x="48" y="138"/>
                      <a:pt x="55" y="138"/>
                    </a:cubicBezTo>
                    <a:cubicBezTo>
                      <a:pt x="63" y="138"/>
                      <a:pt x="69" y="137"/>
                      <a:pt x="75" y="135"/>
                    </a:cubicBezTo>
                    <a:cubicBezTo>
                      <a:pt x="81" y="132"/>
                      <a:pt x="86" y="129"/>
                      <a:pt x="90" y="125"/>
                    </a:cubicBezTo>
                    <a:cubicBezTo>
                      <a:pt x="94" y="121"/>
                      <a:pt x="96" y="116"/>
                      <a:pt x="98" y="111"/>
                    </a:cubicBezTo>
                    <a:cubicBezTo>
                      <a:pt x="100" y="105"/>
                      <a:pt x="100" y="100"/>
                      <a:pt x="100" y="94"/>
                    </a:cubicBezTo>
                    <a:cubicBezTo>
                      <a:pt x="99" y="89"/>
                      <a:pt x="98" y="85"/>
                      <a:pt x="95" y="80"/>
                    </a:cubicBezTo>
                    <a:cubicBezTo>
                      <a:pt x="93" y="76"/>
                      <a:pt x="90" y="72"/>
                      <a:pt x="86" y="69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81" name="Freeform 538">
                <a:extLst>
                  <a:ext uri="{FF2B5EF4-FFF2-40B4-BE49-F238E27FC236}">
                    <a16:creationId xmlns:a16="http://schemas.microsoft.com/office/drawing/2014/main" id="{9C954F14-F0E6-47D6-86B8-869C04CB1F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54356" y="5712379"/>
                <a:ext cx="81614" cy="141069"/>
              </a:xfrm>
              <a:custGeom>
                <a:avLst/>
                <a:gdLst>
                  <a:gd name="T0" fmla="*/ 51 w 80"/>
                  <a:gd name="T1" fmla="*/ 0 h 138"/>
                  <a:gd name="T2" fmla="*/ 44 w 80"/>
                  <a:gd name="T3" fmla="*/ 3 h 138"/>
                  <a:gd name="T4" fmla="*/ 38 w 80"/>
                  <a:gd name="T5" fmla="*/ 12 h 138"/>
                  <a:gd name="T6" fmla="*/ 29 w 80"/>
                  <a:gd name="T7" fmla="*/ 23 h 138"/>
                  <a:gd name="T8" fmla="*/ 13 w 80"/>
                  <a:gd name="T9" fmla="*/ 34 h 138"/>
                  <a:gd name="T10" fmla="*/ 4 w 80"/>
                  <a:gd name="T11" fmla="*/ 39 h 138"/>
                  <a:gd name="T12" fmla="*/ 1 w 80"/>
                  <a:gd name="T13" fmla="*/ 48 h 138"/>
                  <a:gd name="T14" fmla="*/ 5 w 80"/>
                  <a:gd name="T15" fmla="*/ 57 h 138"/>
                  <a:gd name="T16" fmla="*/ 15 w 80"/>
                  <a:gd name="T17" fmla="*/ 61 h 138"/>
                  <a:gd name="T18" fmla="*/ 40 w 80"/>
                  <a:gd name="T19" fmla="*/ 47 h 138"/>
                  <a:gd name="T20" fmla="*/ 49 w 80"/>
                  <a:gd name="T21" fmla="*/ 121 h 138"/>
                  <a:gd name="T22" fmla="*/ 54 w 80"/>
                  <a:gd name="T23" fmla="*/ 134 h 138"/>
                  <a:gd name="T24" fmla="*/ 66 w 80"/>
                  <a:gd name="T25" fmla="*/ 138 h 138"/>
                  <a:gd name="T26" fmla="*/ 78 w 80"/>
                  <a:gd name="T27" fmla="*/ 117 h 138"/>
                  <a:gd name="T28" fmla="*/ 66 w 80"/>
                  <a:gd name="T29" fmla="*/ 17 h 138"/>
                  <a:gd name="T30" fmla="*/ 62 w 80"/>
                  <a:gd name="T31" fmla="*/ 5 h 138"/>
                  <a:gd name="T32" fmla="*/ 51 w 80"/>
                  <a:gd name="T33" fmla="*/ 0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0" h="138">
                    <a:moveTo>
                      <a:pt x="51" y="0"/>
                    </a:moveTo>
                    <a:cubicBezTo>
                      <a:pt x="47" y="0"/>
                      <a:pt x="45" y="1"/>
                      <a:pt x="44" y="3"/>
                    </a:cubicBezTo>
                    <a:cubicBezTo>
                      <a:pt x="43" y="4"/>
                      <a:pt x="42" y="5"/>
                      <a:pt x="38" y="12"/>
                    </a:cubicBezTo>
                    <a:cubicBezTo>
                      <a:pt x="35" y="16"/>
                      <a:pt x="32" y="20"/>
                      <a:pt x="29" y="23"/>
                    </a:cubicBezTo>
                    <a:cubicBezTo>
                      <a:pt x="25" y="27"/>
                      <a:pt x="20" y="30"/>
                      <a:pt x="13" y="34"/>
                    </a:cubicBezTo>
                    <a:cubicBezTo>
                      <a:pt x="9" y="36"/>
                      <a:pt x="6" y="38"/>
                      <a:pt x="4" y="39"/>
                    </a:cubicBezTo>
                    <a:cubicBezTo>
                      <a:pt x="2" y="41"/>
                      <a:pt x="0" y="43"/>
                      <a:pt x="1" y="48"/>
                    </a:cubicBezTo>
                    <a:cubicBezTo>
                      <a:pt x="1" y="52"/>
                      <a:pt x="3" y="55"/>
                      <a:pt x="5" y="57"/>
                    </a:cubicBezTo>
                    <a:cubicBezTo>
                      <a:pt x="8" y="60"/>
                      <a:pt x="11" y="61"/>
                      <a:pt x="15" y="61"/>
                    </a:cubicBezTo>
                    <a:cubicBezTo>
                      <a:pt x="18" y="61"/>
                      <a:pt x="24" y="60"/>
                      <a:pt x="40" y="47"/>
                    </a:cubicBezTo>
                    <a:cubicBezTo>
                      <a:pt x="49" y="121"/>
                      <a:pt x="49" y="121"/>
                      <a:pt x="49" y="121"/>
                    </a:cubicBezTo>
                    <a:cubicBezTo>
                      <a:pt x="49" y="126"/>
                      <a:pt x="51" y="131"/>
                      <a:pt x="54" y="134"/>
                    </a:cubicBezTo>
                    <a:cubicBezTo>
                      <a:pt x="57" y="137"/>
                      <a:pt x="61" y="138"/>
                      <a:pt x="66" y="138"/>
                    </a:cubicBezTo>
                    <a:cubicBezTo>
                      <a:pt x="73" y="138"/>
                      <a:pt x="80" y="135"/>
                      <a:pt x="78" y="117"/>
                    </a:cubicBezTo>
                    <a:cubicBezTo>
                      <a:pt x="66" y="17"/>
                      <a:pt x="66" y="17"/>
                      <a:pt x="66" y="17"/>
                    </a:cubicBezTo>
                    <a:cubicBezTo>
                      <a:pt x="66" y="12"/>
                      <a:pt x="64" y="8"/>
                      <a:pt x="62" y="5"/>
                    </a:cubicBezTo>
                    <a:cubicBezTo>
                      <a:pt x="59" y="2"/>
                      <a:pt x="55" y="0"/>
                      <a:pt x="51" y="0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82" name="Freeform 539">
                <a:extLst>
                  <a:ext uri="{FF2B5EF4-FFF2-40B4-BE49-F238E27FC236}">
                    <a16:creationId xmlns:a16="http://schemas.microsoft.com/office/drawing/2014/main" id="{133097C0-84B3-464D-9B33-3A78BA5317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7608" y="3082329"/>
                <a:ext cx="821553" cy="3020829"/>
              </a:xfrm>
              <a:custGeom>
                <a:avLst/>
                <a:gdLst>
                  <a:gd name="T0" fmla="*/ 862 w 1520"/>
                  <a:gd name="T1" fmla="*/ 0 h 5589"/>
                  <a:gd name="T2" fmla="*/ 0 w 1520"/>
                  <a:gd name="T3" fmla="*/ 4995 h 5589"/>
                  <a:gd name="T4" fmla="*/ 1520 w 1520"/>
                  <a:gd name="T5" fmla="*/ 5589 h 5589"/>
                  <a:gd name="T6" fmla="*/ 862 w 1520"/>
                  <a:gd name="T7" fmla="*/ 0 h 55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20" h="5589">
                    <a:moveTo>
                      <a:pt x="862" y="0"/>
                    </a:moveTo>
                    <a:lnTo>
                      <a:pt x="0" y="4995"/>
                    </a:lnTo>
                    <a:lnTo>
                      <a:pt x="1520" y="5589"/>
                    </a:lnTo>
                    <a:lnTo>
                      <a:pt x="862" y="0"/>
                    </a:lnTo>
                    <a:close/>
                  </a:path>
                </a:pathLst>
              </a:custGeom>
              <a:solidFill>
                <a:srgbClr val="E2E3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83" name="Freeform 540">
                <a:extLst>
                  <a:ext uri="{FF2B5EF4-FFF2-40B4-BE49-F238E27FC236}">
                    <a16:creationId xmlns:a16="http://schemas.microsoft.com/office/drawing/2014/main" id="{561B2A2B-40C3-4635-9B3A-96D2DE2C12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7608" y="5782103"/>
                <a:ext cx="821553" cy="321054"/>
              </a:xfrm>
              <a:custGeom>
                <a:avLst/>
                <a:gdLst>
                  <a:gd name="T0" fmla="*/ 0 w 1520"/>
                  <a:gd name="T1" fmla="*/ 0 h 594"/>
                  <a:gd name="T2" fmla="*/ 1450 w 1520"/>
                  <a:gd name="T3" fmla="*/ 0 h 594"/>
                  <a:gd name="T4" fmla="*/ 1520 w 1520"/>
                  <a:gd name="T5" fmla="*/ 594 h 594"/>
                  <a:gd name="T6" fmla="*/ 0 w 1520"/>
                  <a:gd name="T7" fmla="*/ 0 h 5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20" h="594">
                    <a:moveTo>
                      <a:pt x="0" y="0"/>
                    </a:moveTo>
                    <a:lnTo>
                      <a:pt x="1450" y="0"/>
                    </a:lnTo>
                    <a:lnTo>
                      <a:pt x="1520" y="59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FD0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</p:grpSp>
        <p:grpSp>
          <p:nvGrpSpPr>
            <p:cNvPr id="9" name="Group 8">
              <a:extLst>
                <a:ext uri="{FF2B5EF4-FFF2-40B4-BE49-F238E27FC236}">
                  <a16:creationId xmlns:a16="http://schemas.microsoft.com/office/drawing/2014/main" id="{644E5FE7-FD0C-48D4-B1A6-6E88576F3979}"/>
                </a:ext>
              </a:extLst>
            </p:cNvPr>
            <p:cNvGrpSpPr/>
            <p:nvPr/>
          </p:nvGrpSpPr>
          <p:grpSpPr>
            <a:xfrm>
              <a:off x="2291892" y="5272956"/>
              <a:ext cx="618327" cy="975054"/>
              <a:chOff x="2291892" y="5272956"/>
              <a:chExt cx="618327" cy="975054"/>
            </a:xfrm>
          </p:grpSpPr>
          <p:sp>
            <p:nvSpPr>
              <p:cNvPr id="1784" name="Freeform 541">
                <a:extLst>
                  <a:ext uri="{FF2B5EF4-FFF2-40B4-BE49-F238E27FC236}">
                    <a16:creationId xmlns:a16="http://schemas.microsoft.com/office/drawing/2014/main" id="{EEDCF393-A3F3-4462-AA76-B4108651C9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1892" y="5272956"/>
                <a:ext cx="388616" cy="786961"/>
              </a:xfrm>
              <a:custGeom>
                <a:avLst/>
                <a:gdLst>
                  <a:gd name="T0" fmla="*/ 331 w 380"/>
                  <a:gd name="T1" fmla="*/ 740 h 770"/>
                  <a:gd name="T2" fmla="*/ 304 w 380"/>
                  <a:gd name="T3" fmla="*/ 765 h 770"/>
                  <a:gd name="T4" fmla="*/ 295 w 380"/>
                  <a:gd name="T5" fmla="*/ 768 h 770"/>
                  <a:gd name="T6" fmla="*/ 279 w 380"/>
                  <a:gd name="T7" fmla="*/ 770 h 770"/>
                  <a:gd name="T8" fmla="*/ 30 w 380"/>
                  <a:gd name="T9" fmla="*/ 268 h 770"/>
                  <a:gd name="T10" fmla="*/ 7 w 380"/>
                  <a:gd name="T11" fmla="*/ 67 h 770"/>
                  <a:gd name="T12" fmla="*/ 18 w 380"/>
                  <a:gd name="T13" fmla="*/ 27 h 770"/>
                  <a:gd name="T14" fmla="*/ 32 w 380"/>
                  <a:gd name="T15" fmla="*/ 10 h 770"/>
                  <a:gd name="T16" fmla="*/ 40 w 380"/>
                  <a:gd name="T17" fmla="*/ 5 h 770"/>
                  <a:gd name="T18" fmla="*/ 49 w 380"/>
                  <a:gd name="T19" fmla="*/ 2 h 770"/>
                  <a:gd name="T20" fmla="*/ 85 w 380"/>
                  <a:gd name="T21" fmla="*/ 9 h 770"/>
                  <a:gd name="T22" fmla="*/ 343 w 380"/>
                  <a:gd name="T23" fmla="*/ 325 h 770"/>
                  <a:gd name="T24" fmla="*/ 331 w 380"/>
                  <a:gd name="T25" fmla="*/ 740 h 7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80" h="770">
                    <a:moveTo>
                      <a:pt x="331" y="740"/>
                    </a:moveTo>
                    <a:cubicBezTo>
                      <a:pt x="328" y="751"/>
                      <a:pt x="317" y="760"/>
                      <a:pt x="304" y="765"/>
                    </a:cubicBezTo>
                    <a:cubicBezTo>
                      <a:pt x="301" y="766"/>
                      <a:pt x="298" y="767"/>
                      <a:pt x="295" y="768"/>
                    </a:cubicBezTo>
                    <a:cubicBezTo>
                      <a:pt x="289" y="770"/>
                      <a:pt x="284" y="770"/>
                      <a:pt x="279" y="770"/>
                    </a:cubicBezTo>
                    <a:cubicBezTo>
                      <a:pt x="163" y="621"/>
                      <a:pt x="78" y="450"/>
                      <a:pt x="30" y="268"/>
                    </a:cubicBezTo>
                    <a:cubicBezTo>
                      <a:pt x="12" y="202"/>
                      <a:pt x="0" y="134"/>
                      <a:pt x="7" y="67"/>
                    </a:cubicBezTo>
                    <a:cubicBezTo>
                      <a:pt x="9" y="53"/>
                      <a:pt x="11" y="39"/>
                      <a:pt x="18" y="27"/>
                    </a:cubicBezTo>
                    <a:cubicBezTo>
                      <a:pt x="21" y="20"/>
                      <a:pt x="26" y="14"/>
                      <a:pt x="32" y="10"/>
                    </a:cubicBezTo>
                    <a:cubicBezTo>
                      <a:pt x="34" y="8"/>
                      <a:pt x="37" y="6"/>
                      <a:pt x="40" y="5"/>
                    </a:cubicBezTo>
                    <a:cubicBezTo>
                      <a:pt x="43" y="3"/>
                      <a:pt x="46" y="2"/>
                      <a:pt x="49" y="2"/>
                    </a:cubicBezTo>
                    <a:cubicBezTo>
                      <a:pt x="62" y="0"/>
                      <a:pt x="74" y="4"/>
                      <a:pt x="85" y="9"/>
                    </a:cubicBezTo>
                    <a:cubicBezTo>
                      <a:pt x="214" y="65"/>
                      <a:pt x="306" y="189"/>
                      <a:pt x="343" y="325"/>
                    </a:cubicBezTo>
                    <a:cubicBezTo>
                      <a:pt x="380" y="460"/>
                      <a:pt x="368" y="605"/>
                      <a:pt x="331" y="74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85" name="Freeform 542">
                <a:extLst>
                  <a:ext uri="{FF2B5EF4-FFF2-40B4-BE49-F238E27FC236}">
                    <a16:creationId xmlns:a16="http://schemas.microsoft.com/office/drawing/2014/main" id="{8753459F-40AB-469C-993C-96065E2D7B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3239" y="5327006"/>
                <a:ext cx="275112" cy="719940"/>
              </a:xfrm>
              <a:custGeom>
                <a:avLst/>
                <a:gdLst>
                  <a:gd name="T0" fmla="*/ 264 w 269"/>
                  <a:gd name="T1" fmla="*/ 701 h 704"/>
                  <a:gd name="T2" fmla="*/ 242 w 269"/>
                  <a:gd name="T3" fmla="*/ 555 h 704"/>
                  <a:gd name="T4" fmla="*/ 205 w 269"/>
                  <a:gd name="T5" fmla="*/ 413 h 704"/>
                  <a:gd name="T6" fmla="*/ 154 w 269"/>
                  <a:gd name="T7" fmla="*/ 275 h 704"/>
                  <a:gd name="T8" fmla="*/ 90 w 269"/>
                  <a:gd name="T9" fmla="*/ 144 h 704"/>
                  <a:gd name="T10" fmla="*/ 12 w 269"/>
                  <a:gd name="T11" fmla="*/ 19 h 704"/>
                  <a:gd name="T12" fmla="*/ 1 w 269"/>
                  <a:gd name="T13" fmla="*/ 4 h 704"/>
                  <a:gd name="T14" fmla="*/ 5 w 269"/>
                  <a:gd name="T15" fmla="*/ 2 h 704"/>
                  <a:gd name="T16" fmla="*/ 84 w 269"/>
                  <a:gd name="T17" fmla="*/ 126 h 704"/>
                  <a:gd name="T18" fmla="*/ 151 w 269"/>
                  <a:gd name="T19" fmla="*/ 258 h 704"/>
                  <a:gd name="T20" fmla="*/ 204 w 269"/>
                  <a:gd name="T21" fmla="*/ 395 h 704"/>
                  <a:gd name="T22" fmla="*/ 243 w 269"/>
                  <a:gd name="T23" fmla="*/ 538 h 704"/>
                  <a:gd name="T24" fmla="*/ 266 w 269"/>
                  <a:gd name="T25" fmla="*/ 683 h 704"/>
                  <a:gd name="T26" fmla="*/ 268 w 269"/>
                  <a:gd name="T27" fmla="*/ 701 h 704"/>
                  <a:gd name="T28" fmla="*/ 264 w 269"/>
                  <a:gd name="T29" fmla="*/ 701 h 7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69" h="704">
                    <a:moveTo>
                      <a:pt x="264" y="701"/>
                    </a:moveTo>
                    <a:cubicBezTo>
                      <a:pt x="259" y="652"/>
                      <a:pt x="252" y="604"/>
                      <a:pt x="242" y="555"/>
                    </a:cubicBezTo>
                    <a:cubicBezTo>
                      <a:pt x="232" y="507"/>
                      <a:pt x="220" y="460"/>
                      <a:pt x="205" y="413"/>
                    </a:cubicBezTo>
                    <a:cubicBezTo>
                      <a:pt x="191" y="366"/>
                      <a:pt x="174" y="320"/>
                      <a:pt x="154" y="275"/>
                    </a:cubicBezTo>
                    <a:cubicBezTo>
                      <a:pt x="135" y="230"/>
                      <a:pt x="113" y="186"/>
                      <a:pt x="90" y="144"/>
                    </a:cubicBezTo>
                    <a:cubicBezTo>
                      <a:pt x="66" y="101"/>
                      <a:pt x="40" y="59"/>
                      <a:pt x="12" y="19"/>
                    </a:cubicBezTo>
                    <a:cubicBezTo>
                      <a:pt x="8" y="14"/>
                      <a:pt x="5" y="9"/>
                      <a:pt x="1" y="4"/>
                    </a:cubicBezTo>
                    <a:cubicBezTo>
                      <a:pt x="0" y="2"/>
                      <a:pt x="3" y="0"/>
                      <a:pt x="5" y="2"/>
                    </a:cubicBezTo>
                    <a:cubicBezTo>
                      <a:pt x="33" y="42"/>
                      <a:pt x="60" y="84"/>
                      <a:pt x="84" y="126"/>
                    </a:cubicBezTo>
                    <a:cubicBezTo>
                      <a:pt x="109" y="169"/>
                      <a:pt x="131" y="213"/>
                      <a:pt x="151" y="258"/>
                    </a:cubicBezTo>
                    <a:cubicBezTo>
                      <a:pt x="171" y="303"/>
                      <a:pt x="189" y="349"/>
                      <a:pt x="204" y="395"/>
                    </a:cubicBezTo>
                    <a:cubicBezTo>
                      <a:pt x="219" y="442"/>
                      <a:pt x="232" y="490"/>
                      <a:pt x="243" y="538"/>
                    </a:cubicBezTo>
                    <a:cubicBezTo>
                      <a:pt x="253" y="586"/>
                      <a:pt x="261" y="635"/>
                      <a:pt x="266" y="683"/>
                    </a:cubicBezTo>
                    <a:cubicBezTo>
                      <a:pt x="267" y="689"/>
                      <a:pt x="268" y="695"/>
                      <a:pt x="268" y="701"/>
                    </a:cubicBezTo>
                    <a:cubicBezTo>
                      <a:pt x="269" y="704"/>
                      <a:pt x="265" y="704"/>
                      <a:pt x="264" y="701"/>
                    </a:cubicBezTo>
                    <a:close/>
                  </a:path>
                </a:pathLst>
              </a:custGeom>
              <a:solidFill>
                <a:srgbClr val="FFFD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86" name="Freeform 543">
                <a:extLst>
                  <a:ext uri="{FF2B5EF4-FFF2-40B4-BE49-F238E27FC236}">
                    <a16:creationId xmlns:a16="http://schemas.microsoft.com/office/drawing/2014/main" id="{BD9450F8-EE30-447F-AFAA-E4D6FEE736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4317" y="5493479"/>
                <a:ext cx="157284" cy="93506"/>
              </a:xfrm>
              <a:custGeom>
                <a:avLst/>
                <a:gdLst>
                  <a:gd name="T0" fmla="*/ 153 w 154"/>
                  <a:gd name="T1" fmla="*/ 4 h 91"/>
                  <a:gd name="T2" fmla="*/ 108 w 154"/>
                  <a:gd name="T3" fmla="*/ 89 h 91"/>
                  <a:gd name="T4" fmla="*/ 106 w 154"/>
                  <a:gd name="T5" fmla="*/ 90 h 91"/>
                  <a:gd name="T6" fmla="*/ 3 w 154"/>
                  <a:gd name="T7" fmla="*/ 64 h 91"/>
                  <a:gd name="T8" fmla="*/ 4 w 154"/>
                  <a:gd name="T9" fmla="*/ 60 h 91"/>
                  <a:gd name="T10" fmla="*/ 107 w 154"/>
                  <a:gd name="T11" fmla="*/ 87 h 91"/>
                  <a:gd name="T12" fmla="*/ 105 w 154"/>
                  <a:gd name="T13" fmla="*/ 87 h 91"/>
                  <a:gd name="T14" fmla="*/ 149 w 154"/>
                  <a:gd name="T15" fmla="*/ 2 h 91"/>
                  <a:gd name="T16" fmla="*/ 153 w 154"/>
                  <a:gd name="T17" fmla="*/ 4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4" h="91">
                    <a:moveTo>
                      <a:pt x="153" y="4"/>
                    </a:moveTo>
                    <a:cubicBezTo>
                      <a:pt x="138" y="32"/>
                      <a:pt x="123" y="61"/>
                      <a:pt x="108" y="89"/>
                    </a:cubicBezTo>
                    <a:cubicBezTo>
                      <a:pt x="108" y="90"/>
                      <a:pt x="107" y="91"/>
                      <a:pt x="106" y="90"/>
                    </a:cubicBezTo>
                    <a:cubicBezTo>
                      <a:pt x="71" y="82"/>
                      <a:pt x="37" y="73"/>
                      <a:pt x="3" y="64"/>
                    </a:cubicBezTo>
                    <a:cubicBezTo>
                      <a:pt x="0" y="64"/>
                      <a:pt x="1" y="60"/>
                      <a:pt x="4" y="60"/>
                    </a:cubicBezTo>
                    <a:cubicBezTo>
                      <a:pt x="38" y="69"/>
                      <a:pt x="72" y="78"/>
                      <a:pt x="107" y="87"/>
                    </a:cubicBezTo>
                    <a:cubicBezTo>
                      <a:pt x="106" y="87"/>
                      <a:pt x="105" y="87"/>
                      <a:pt x="105" y="87"/>
                    </a:cubicBezTo>
                    <a:cubicBezTo>
                      <a:pt x="119" y="59"/>
                      <a:pt x="134" y="30"/>
                      <a:pt x="149" y="2"/>
                    </a:cubicBezTo>
                    <a:cubicBezTo>
                      <a:pt x="150" y="0"/>
                      <a:pt x="154" y="2"/>
                      <a:pt x="153" y="4"/>
                    </a:cubicBezTo>
                    <a:close/>
                  </a:path>
                </a:pathLst>
              </a:custGeom>
              <a:solidFill>
                <a:srgbClr val="FFFD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87" name="Freeform 544">
                <a:extLst>
                  <a:ext uri="{FF2B5EF4-FFF2-40B4-BE49-F238E27FC236}">
                    <a16:creationId xmlns:a16="http://schemas.microsoft.com/office/drawing/2014/main" id="{DB773E3E-701B-44FD-95FC-C16BCF1DA2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2416" y="5721567"/>
                <a:ext cx="119449" cy="74589"/>
              </a:xfrm>
              <a:custGeom>
                <a:avLst/>
                <a:gdLst>
                  <a:gd name="T0" fmla="*/ 116 w 117"/>
                  <a:gd name="T1" fmla="*/ 4 h 73"/>
                  <a:gd name="T2" fmla="*/ 89 w 117"/>
                  <a:gd name="T3" fmla="*/ 61 h 73"/>
                  <a:gd name="T4" fmla="*/ 70 w 117"/>
                  <a:gd name="T5" fmla="*/ 72 h 73"/>
                  <a:gd name="T6" fmla="*/ 54 w 117"/>
                  <a:gd name="T7" fmla="*/ 66 h 73"/>
                  <a:gd name="T8" fmla="*/ 38 w 117"/>
                  <a:gd name="T9" fmla="*/ 60 h 73"/>
                  <a:gd name="T10" fmla="*/ 2 w 117"/>
                  <a:gd name="T11" fmla="*/ 46 h 73"/>
                  <a:gd name="T12" fmla="*/ 3 w 117"/>
                  <a:gd name="T13" fmla="*/ 42 h 73"/>
                  <a:gd name="T14" fmla="*/ 41 w 117"/>
                  <a:gd name="T15" fmla="*/ 57 h 73"/>
                  <a:gd name="T16" fmla="*/ 60 w 117"/>
                  <a:gd name="T17" fmla="*/ 64 h 73"/>
                  <a:gd name="T18" fmla="*/ 78 w 117"/>
                  <a:gd name="T19" fmla="*/ 67 h 73"/>
                  <a:gd name="T20" fmla="*/ 87 w 117"/>
                  <a:gd name="T21" fmla="*/ 55 h 73"/>
                  <a:gd name="T22" fmla="*/ 96 w 117"/>
                  <a:gd name="T23" fmla="*/ 39 h 73"/>
                  <a:gd name="T24" fmla="*/ 112 w 117"/>
                  <a:gd name="T25" fmla="*/ 3 h 73"/>
                  <a:gd name="T26" fmla="*/ 116 w 117"/>
                  <a:gd name="T27" fmla="*/ 4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17" h="73">
                    <a:moveTo>
                      <a:pt x="116" y="4"/>
                    </a:moveTo>
                    <a:cubicBezTo>
                      <a:pt x="108" y="23"/>
                      <a:pt x="99" y="43"/>
                      <a:pt x="89" y="61"/>
                    </a:cubicBezTo>
                    <a:cubicBezTo>
                      <a:pt x="84" y="68"/>
                      <a:pt x="79" y="73"/>
                      <a:pt x="70" y="72"/>
                    </a:cubicBezTo>
                    <a:cubicBezTo>
                      <a:pt x="65" y="71"/>
                      <a:pt x="59" y="68"/>
                      <a:pt x="54" y="66"/>
                    </a:cubicBezTo>
                    <a:cubicBezTo>
                      <a:pt x="49" y="64"/>
                      <a:pt x="44" y="62"/>
                      <a:pt x="38" y="60"/>
                    </a:cubicBezTo>
                    <a:cubicBezTo>
                      <a:pt x="26" y="55"/>
                      <a:pt x="14" y="51"/>
                      <a:pt x="2" y="46"/>
                    </a:cubicBezTo>
                    <a:cubicBezTo>
                      <a:pt x="0" y="45"/>
                      <a:pt x="1" y="41"/>
                      <a:pt x="3" y="42"/>
                    </a:cubicBezTo>
                    <a:cubicBezTo>
                      <a:pt x="16" y="47"/>
                      <a:pt x="29" y="52"/>
                      <a:pt x="41" y="57"/>
                    </a:cubicBezTo>
                    <a:cubicBezTo>
                      <a:pt x="47" y="59"/>
                      <a:pt x="54" y="62"/>
                      <a:pt x="60" y="64"/>
                    </a:cubicBezTo>
                    <a:cubicBezTo>
                      <a:pt x="65" y="66"/>
                      <a:pt x="72" y="70"/>
                      <a:pt x="78" y="67"/>
                    </a:cubicBezTo>
                    <a:cubicBezTo>
                      <a:pt x="82" y="65"/>
                      <a:pt x="85" y="59"/>
                      <a:pt x="87" y="55"/>
                    </a:cubicBezTo>
                    <a:cubicBezTo>
                      <a:pt x="90" y="50"/>
                      <a:pt x="93" y="44"/>
                      <a:pt x="96" y="39"/>
                    </a:cubicBezTo>
                    <a:cubicBezTo>
                      <a:pt x="102" y="27"/>
                      <a:pt x="107" y="15"/>
                      <a:pt x="112" y="3"/>
                    </a:cubicBezTo>
                    <a:cubicBezTo>
                      <a:pt x="113" y="0"/>
                      <a:pt x="117" y="1"/>
                      <a:pt x="116" y="4"/>
                    </a:cubicBezTo>
                    <a:close/>
                  </a:path>
                </a:pathLst>
              </a:custGeom>
              <a:solidFill>
                <a:srgbClr val="FFFD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88" name="Freeform 545">
                <a:extLst>
                  <a:ext uri="{FF2B5EF4-FFF2-40B4-BE49-F238E27FC236}">
                    <a16:creationId xmlns:a16="http://schemas.microsoft.com/office/drawing/2014/main" id="{C4AD991A-583F-42F5-BD2E-B05972FEFA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0790" y="5894526"/>
                <a:ext cx="86479" cy="65400"/>
              </a:xfrm>
              <a:custGeom>
                <a:avLst/>
                <a:gdLst>
                  <a:gd name="T0" fmla="*/ 84 w 85"/>
                  <a:gd name="T1" fmla="*/ 4 h 64"/>
                  <a:gd name="T2" fmla="*/ 57 w 85"/>
                  <a:gd name="T3" fmla="*/ 62 h 64"/>
                  <a:gd name="T4" fmla="*/ 54 w 85"/>
                  <a:gd name="T5" fmla="*/ 63 h 64"/>
                  <a:gd name="T6" fmla="*/ 2 w 85"/>
                  <a:gd name="T7" fmla="*/ 29 h 64"/>
                  <a:gd name="T8" fmla="*/ 4 w 85"/>
                  <a:gd name="T9" fmla="*/ 25 h 64"/>
                  <a:gd name="T10" fmla="*/ 56 w 85"/>
                  <a:gd name="T11" fmla="*/ 60 h 64"/>
                  <a:gd name="T12" fmla="*/ 54 w 85"/>
                  <a:gd name="T13" fmla="*/ 60 h 64"/>
                  <a:gd name="T14" fmla="*/ 81 w 85"/>
                  <a:gd name="T15" fmla="*/ 2 h 64"/>
                  <a:gd name="T16" fmla="*/ 84 w 85"/>
                  <a:gd name="T17" fmla="*/ 4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5" h="64">
                    <a:moveTo>
                      <a:pt x="84" y="4"/>
                    </a:moveTo>
                    <a:cubicBezTo>
                      <a:pt x="75" y="24"/>
                      <a:pt x="66" y="43"/>
                      <a:pt x="57" y="62"/>
                    </a:cubicBezTo>
                    <a:cubicBezTo>
                      <a:pt x="57" y="63"/>
                      <a:pt x="55" y="64"/>
                      <a:pt x="54" y="63"/>
                    </a:cubicBezTo>
                    <a:cubicBezTo>
                      <a:pt x="37" y="52"/>
                      <a:pt x="19" y="40"/>
                      <a:pt x="2" y="29"/>
                    </a:cubicBezTo>
                    <a:cubicBezTo>
                      <a:pt x="0" y="27"/>
                      <a:pt x="2" y="24"/>
                      <a:pt x="4" y="25"/>
                    </a:cubicBezTo>
                    <a:cubicBezTo>
                      <a:pt x="21" y="37"/>
                      <a:pt x="39" y="48"/>
                      <a:pt x="56" y="60"/>
                    </a:cubicBezTo>
                    <a:cubicBezTo>
                      <a:pt x="55" y="60"/>
                      <a:pt x="55" y="60"/>
                      <a:pt x="54" y="60"/>
                    </a:cubicBezTo>
                    <a:cubicBezTo>
                      <a:pt x="63" y="41"/>
                      <a:pt x="72" y="22"/>
                      <a:pt x="81" y="2"/>
                    </a:cubicBezTo>
                    <a:cubicBezTo>
                      <a:pt x="82" y="0"/>
                      <a:pt x="85" y="2"/>
                      <a:pt x="84" y="4"/>
                    </a:cubicBezTo>
                    <a:close/>
                  </a:path>
                </a:pathLst>
              </a:custGeom>
              <a:solidFill>
                <a:srgbClr val="FFFD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89" name="Freeform 546">
                <a:extLst>
                  <a:ext uri="{FF2B5EF4-FFF2-40B4-BE49-F238E27FC236}">
                    <a16:creationId xmlns:a16="http://schemas.microsoft.com/office/drawing/2014/main" id="{962E8F1D-B468-4AE5-8A00-2645A2159E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2677" y="5436726"/>
                <a:ext cx="307542" cy="623191"/>
              </a:xfrm>
              <a:custGeom>
                <a:avLst/>
                <a:gdLst>
                  <a:gd name="T0" fmla="*/ 39 w 301"/>
                  <a:gd name="T1" fmla="*/ 586 h 610"/>
                  <a:gd name="T2" fmla="*/ 60 w 301"/>
                  <a:gd name="T3" fmla="*/ 606 h 610"/>
                  <a:gd name="T4" fmla="*/ 68 w 301"/>
                  <a:gd name="T5" fmla="*/ 609 h 610"/>
                  <a:gd name="T6" fmla="*/ 80 w 301"/>
                  <a:gd name="T7" fmla="*/ 610 h 610"/>
                  <a:gd name="T8" fmla="*/ 277 w 301"/>
                  <a:gd name="T9" fmla="*/ 212 h 610"/>
                  <a:gd name="T10" fmla="*/ 295 w 301"/>
                  <a:gd name="T11" fmla="*/ 53 h 610"/>
                  <a:gd name="T12" fmla="*/ 287 w 301"/>
                  <a:gd name="T13" fmla="*/ 21 h 610"/>
                  <a:gd name="T14" fmla="*/ 276 w 301"/>
                  <a:gd name="T15" fmla="*/ 7 h 610"/>
                  <a:gd name="T16" fmla="*/ 269 w 301"/>
                  <a:gd name="T17" fmla="*/ 3 h 610"/>
                  <a:gd name="T18" fmla="*/ 262 w 301"/>
                  <a:gd name="T19" fmla="*/ 1 h 610"/>
                  <a:gd name="T20" fmla="*/ 233 w 301"/>
                  <a:gd name="T21" fmla="*/ 7 h 610"/>
                  <a:gd name="T22" fmla="*/ 29 w 301"/>
                  <a:gd name="T23" fmla="*/ 257 h 610"/>
                  <a:gd name="T24" fmla="*/ 39 w 301"/>
                  <a:gd name="T25" fmla="*/ 586 h 6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01" h="610">
                    <a:moveTo>
                      <a:pt x="39" y="586"/>
                    </a:moveTo>
                    <a:cubicBezTo>
                      <a:pt x="41" y="595"/>
                      <a:pt x="50" y="602"/>
                      <a:pt x="60" y="606"/>
                    </a:cubicBezTo>
                    <a:cubicBezTo>
                      <a:pt x="62" y="607"/>
                      <a:pt x="65" y="608"/>
                      <a:pt x="68" y="609"/>
                    </a:cubicBezTo>
                    <a:cubicBezTo>
                      <a:pt x="72" y="610"/>
                      <a:pt x="76" y="610"/>
                      <a:pt x="80" y="610"/>
                    </a:cubicBezTo>
                    <a:cubicBezTo>
                      <a:pt x="172" y="492"/>
                      <a:pt x="239" y="356"/>
                      <a:pt x="277" y="212"/>
                    </a:cubicBezTo>
                    <a:cubicBezTo>
                      <a:pt x="291" y="160"/>
                      <a:pt x="301" y="106"/>
                      <a:pt x="295" y="53"/>
                    </a:cubicBezTo>
                    <a:cubicBezTo>
                      <a:pt x="294" y="42"/>
                      <a:pt x="292" y="31"/>
                      <a:pt x="287" y="21"/>
                    </a:cubicBezTo>
                    <a:cubicBezTo>
                      <a:pt x="284" y="16"/>
                      <a:pt x="280" y="11"/>
                      <a:pt x="276" y="7"/>
                    </a:cubicBezTo>
                    <a:cubicBezTo>
                      <a:pt x="274" y="6"/>
                      <a:pt x="271" y="4"/>
                      <a:pt x="269" y="3"/>
                    </a:cubicBezTo>
                    <a:cubicBezTo>
                      <a:pt x="267" y="2"/>
                      <a:pt x="264" y="2"/>
                      <a:pt x="262" y="1"/>
                    </a:cubicBezTo>
                    <a:cubicBezTo>
                      <a:pt x="252" y="0"/>
                      <a:pt x="242" y="3"/>
                      <a:pt x="233" y="7"/>
                    </a:cubicBezTo>
                    <a:cubicBezTo>
                      <a:pt x="131" y="51"/>
                      <a:pt x="59" y="150"/>
                      <a:pt x="29" y="257"/>
                    </a:cubicBezTo>
                    <a:cubicBezTo>
                      <a:pt x="0" y="364"/>
                      <a:pt x="10" y="479"/>
                      <a:pt x="39" y="586"/>
                    </a:cubicBezTo>
                    <a:close/>
                  </a:path>
                </a:pathLst>
              </a:custGeom>
              <a:solidFill>
                <a:schemeClr val="accent1">
                  <a:lumMod val="40000"/>
                  <a:lumOff val="6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90" name="Freeform 547">
                <a:extLst>
                  <a:ext uri="{FF2B5EF4-FFF2-40B4-BE49-F238E27FC236}">
                    <a16:creationId xmlns:a16="http://schemas.microsoft.com/office/drawing/2014/main" id="{3EAC23DC-9B1A-4AF7-A9CC-14FC000D58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4834" y="5487533"/>
                <a:ext cx="190255" cy="575627"/>
              </a:xfrm>
              <a:custGeom>
                <a:avLst/>
                <a:gdLst>
                  <a:gd name="T0" fmla="*/ 184 w 186"/>
                  <a:gd name="T1" fmla="*/ 4 h 563"/>
                  <a:gd name="T2" fmla="*/ 78 w 186"/>
                  <a:gd name="T3" fmla="*/ 208 h 563"/>
                  <a:gd name="T4" fmla="*/ 17 w 186"/>
                  <a:gd name="T5" fmla="*/ 430 h 563"/>
                  <a:gd name="T6" fmla="*/ 4 w 186"/>
                  <a:gd name="T7" fmla="*/ 560 h 563"/>
                  <a:gd name="T8" fmla="*/ 1 w 186"/>
                  <a:gd name="T9" fmla="*/ 560 h 563"/>
                  <a:gd name="T10" fmla="*/ 11 w 186"/>
                  <a:gd name="T11" fmla="*/ 445 h 563"/>
                  <a:gd name="T12" fmla="*/ 34 w 186"/>
                  <a:gd name="T13" fmla="*/ 331 h 563"/>
                  <a:gd name="T14" fmla="*/ 69 w 186"/>
                  <a:gd name="T15" fmla="*/ 220 h 563"/>
                  <a:gd name="T16" fmla="*/ 115 w 186"/>
                  <a:gd name="T17" fmla="*/ 115 h 563"/>
                  <a:gd name="T18" fmla="*/ 173 w 186"/>
                  <a:gd name="T19" fmla="*/ 14 h 563"/>
                  <a:gd name="T20" fmla="*/ 181 w 186"/>
                  <a:gd name="T21" fmla="*/ 2 h 563"/>
                  <a:gd name="T22" fmla="*/ 184 w 186"/>
                  <a:gd name="T23" fmla="*/ 4 h 5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86" h="563">
                    <a:moveTo>
                      <a:pt x="184" y="4"/>
                    </a:moveTo>
                    <a:cubicBezTo>
                      <a:pt x="141" y="68"/>
                      <a:pt x="106" y="137"/>
                      <a:pt x="78" y="208"/>
                    </a:cubicBezTo>
                    <a:cubicBezTo>
                      <a:pt x="50" y="280"/>
                      <a:pt x="29" y="354"/>
                      <a:pt x="17" y="430"/>
                    </a:cubicBezTo>
                    <a:cubicBezTo>
                      <a:pt x="10" y="473"/>
                      <a:pt x="6" y="517"/>
                      <a:pt x="4" y="560"/>
                    </a:cubicBezTo>
                    <a:cubicBezTo>
                      <a:pt x="4" y="562"/>
                      <a:pt x="0" y="563"/>
                      <a:pt x="1" y="560"/>
                    </a:cubicBezTo>
                    <a:cubicBezTo>
                      <a:pt x="2" y="521"/>
                      <a:pt x="5" y="483"/>
                      <a:pt x="11" y="445"/>
                    </a:cubicBezTo>
                    <a:cubicBezTo>
                      <a:pt x="17" y="406"/>
                      <a:pt x="24" y="369"/>
                      <a:pt x="34" y="331"/>
                    </a:cubicBezTo>
                    <a:cubicBezTo>
                      <a:pt x="43" y="294"/>
                      <a:pt x="55" y="257"/>
                      <a:pt x="69" y="220"/>
                    </a:cubicBezTo>
                    <a:cubicBezTo>
                      <a:pt x="82" y="184"/>
                      <a:pt x="98" y="149"/>
                      <a:pt x="115" y="115"/>
                    </a:cubicBezTo>
                    <a:cubicBezTo>
                      <a:pt x="132" y="80"/>
                      <a:pt x="152" y="46"/>
                      <a:pt x="173" y="14"/>
                    </a:cubicBezTo>
                    <a:cubicBezTo>
                      <a:pt x="176" y="10"/>
                      <a:pt x="178" y="6"/>
                      <a:pt x="181" y="2"/>
                    </a:cubicBezTo>
                    <a:cubicBezTo>
                      <a:pt x="182" y="0"/>
                      <a:pt x="186" y="2"/>
                      <a:pt x="184" y="4"/>
                    </a:cubicBezTo>
                    <a:close/>
                  </a:path>
                </a:pathLst>
              </a:custGeom>
              <a:solidFill>
                <a:srgbClr val="FFFD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91" name="Freeform 548">
                <a:extLst>
                  <a:ext uri="{FF2B5EF4-FFF2-40B4-BE49-F238E27FC236}">
                    <a16:creationId xmlns:a16="http://schemas.microsoft.com/office/drawing/2014/main" id="{208D21DD-EBE7-4F7D-8D72-B0D36733D0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6715" y="5492938"/>
                <a:ext cx="82156" cy="62157"/>
              </a:xfrm>
              <a:custGeom>
                <a:avLst/>
                <a:gdLst>
                  <a:gd name="T0" fmla="*/ 78 w 80"/>
                  <a:gd name="T1" fmla="*/ 34 h 61"/>
                  <a:gd name="T2" fmla="*/ 19 w 80"/>
                  <a:gd name="T3" fmla="*/ 60 h 61"/>
                  <a:gd name="T4" fmla="*/ 16 w 80"/>
                  <a:gd name="T5" fmla="*/ 59 h 61"/>
                  <a:gd name="T6" fmla="*/ 0 w 80"/>
                  <a:gd name="T7" fmla="*/ 4 h 61"/>
                  <a:gd name="T8" fmla="*/ 4 w 80"/>
                  <a:gd name="T9" fmla="*/ 3 h 61"/>
                  <a:gd name="T10" fmla="*/ 20 w 80"/>
                  <a:gd name="T11" fmla="*/ 58 h 61"/>
                  <a:gd name="T12" fmla="*/ 17 w 80"/>
                  <a:gd name="T13" fmla="*/ 57 h 61"/>
                  <a:gd name="T14" fmla="*/ 76 w 80"/>
                  <a:gd name="T15" fmla="*/ 31 h 61"/>
                  <a:gd name="T16" fmla="*/ 78 w 80"/>
                  <a:gd name="T17" fmla="*/ 34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0" h="61">
                    <a:moveTo>
                      <a:pt x="78" y="34"/>
                    </a:moveTo>
                    <a:cubicBezTo>
                      <a:pt x="58" y="43"/>
                      <a:pt x="38" y="51"/>
                      <a:pt x="19" y="60"/>
                    </a:cubicBezTo>
                    <a:cubicBezTo>
                      <a:pt x="18" y="61"/>
                      <a:pt x="16" y="60"/>
                      <a:pt x="16" y="59"/>
                    </a:cubicBezTo>
                    <a:cubicBezTo>
                      <a:pt x="11" y="41"/>
                      <a:pt x="5" y="22"/>
                      <a:pt x="0" y="4"/>
                    </a:cubicBezTo>
                    <a:cubicBezTo>
                      <a:pt x="0" y="1"/>
                      <a:pt x="3" y="0"/>
                      <a:pt x="4" y="3"/>
                    </a:cubicBezTo>
                    <a:cubicBezTo>
                      <a:pt x="9" y="21"/>
                      <a:pt x="15" y="39"/>
                      <a:pt x="20" y="58"/>
                    </a:cubicBezTo>
                    <a:cubicBezTo>
                      <a:pt x="19" y="58"/>
                      <a:pt x="18" y="57"/>
                      <a:pt x="17" y="57"/>
                    </a:cubicBezTo>
                    <a:cubicBezTo>
                      <a:pt x="36" y="48"/>
                      <a:pt x="56" y="39"/>
                      <a:pt x="76" y="31"/>
                    </a:cubicBezTo>
                    <a:cubicBezTo>
                      <a:pt x="78" y="30"/>
                      <a:pt x="80" y="33"/>
                      <a:pt x="78" y="34"/>
                    </a:cubicBezTo>
                    <a:close/>
                  </a:path>
                </a:pathLst>
              </a:custGeom>
              <a:solidFill>
                <a:srgbClr val="FFFD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92" name="Freeform 549">
                <a:extLst>
                  <a:ext uri="{FF2B5EF4-FFF2-40B4-BE49-F238E27FC236}">
                    <a16:creationId xmlns:a16="http://schemas.microsoft.com/office/drawing/2014/main" id="{A8461FFC-A4D6-41B8-9C04-C823998B44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1859" y="5679950"/>
                <a:ext cx="109180" cy="85398"/>
              </a:xfrm>
              <a:custGeom>
                <a:avLst/>
                <a:gdLst>
                  <a:gd name="T0" fmla="*/ 105 w 107"/>
                  <a:gd name="T1" fmla="*/ 41 h 84"/>
                  <a:gd name="T2" fmla="*/ 30 w 107"/>
                  <a:gd name="T3" fmla="*/ 83 h 84"/>
                  <a:gd name="T4" fmla="*/ 27 w 107"/>
                  <a:gd name="T5" fmla="*/ 82 h 84"/>
                  <a:gd name="T6" fmla="*/ 1 w 107"/>
                  <a:gd name="T7" fmla="*/ 3 h 84"/>
                  <a:gd name="T8" fmla="*/ 5 w 107"/>
                  <a:gd name="T9" fmla="*/ 2 h 84"/>
                  <a:gd name="T10" fmla="*/ 31 w 107"/>
                  <a:gd name="T11" fmla="*/ 81 h 84"/>
                  <a:gd name="T12" fmla="*/ 28 w 107"/>
                  <a:gd name="T13" fmla="*/ 79 h 84"/>
                  <a:gd name="T14" fmla="*/ 103 w 107"/>
                  <a:gd name="T15" fmla="*/ 38 h 84"/>
                  <a:gd name="T16" fmla="*/ 105 w 107"/>
                  <a:gd name="T17" fmla="*/ 41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7" h="84">
                    <a:moveTo>
                      <a:pt x="105" y="41"/>
                    </a:moveTo>
                    <a:cubicBezTo>
                      <a:pt x="80" y="55"/>
                      <a:pt x="55" y="69"/>
                      <a:pt x="30" y="83"/>
                    </a:cubicBezTo>
                    <a:cubicBezTo>
                      <a:pt x="29" y="84"/>
                      <a:pt x="28" y="83"/>
                      <a:pt x="27" y="82"/>
                    </a:cubicBezTo>
                    <a:cubicBezTo>
                      <a:pt x="19" y="56"/>
                      <a:pt x="10" y="30"/>
                      <a:pt x="1" y="3"/>
                    </a:cubicBezTo>
                    <a:cubicBezTo>
                      <a:pt x="0" y="1"/>
                      <a:pt x="4" y="0"/>
                      <a:pt x="5" y="2"/>
                    </a:cubicBezTo>
                    <a:cubicBezTo>
                      <a:pt x="14" y="28"/>
                      <a:pt x="22" y="55"/>
                      <a:pt x="31" y="81"/>
                    </a:cubicBezTo>
                    <a:cubicBezTo>
                      <a:pt x="30" y="80"/>
                      <a:pt x="29" y="80"/>
                      <a:pt x="28" y="79"/>
                    </a:cubicBezTo>
                    <a:cubicBezTo>
                      <a:pt x="53" y="65"/>
                      <a:pt x="78" y="52"/>
                      <a:pt x="103" y="38"/>
                    </a:cubicBezTo>
                    <a:cubicBezTo>
                      <a:pt x="105" y="36"/>
                      <a:pt x="107" y="40"/>
                      <a:pt x="105" y="41"/>
                    </a:cubicBezTo>
                    <a:close/>
                  </a:path>
                </a:pathLst>
              </a:custGeom>
              <a:solidFill>
                <a:srgbClr val="FFFD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93" name="Freeform 550">
                <a:extLst>
                  <a:ext uri="{FF2B5EF4-FFF2-40B4-BE49-F238E27FC236}">
                    <a16:creationId xmlns:a16="http://schemas.microsoft.com/office/drawing/2014/main" id="{547D5629-A4CF-4626-879A-2A237A3A10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6728" y="5915605"/>
                <a:ext cx="79453" cy="54590"/>
              </a:xfrm>
              <a:custGeom>
                <a:avLst/>
                <a:gdLst>
                  <a:gd name="T0" fmla="*/ 76 w 78"/>
                  <a:gd name="T1" fmla="*/ 26 h 53"/>
                  <a:gd name="T2" fmla="*/ 54 w 78"/>
                  <a:gd name="T3" fmla="*/ 42 h 53"/>
                  <a:gd name="T4" fmla="*/ 35 w 78"/>
                  <a:gd name="T5" fmla="*/ 47 h 53"/>
                  <a:gd name="T6" fmla="*/ 27 w 78"/>
                  <a:gd name="T7" fmla="*/ 38 h 53"/>
                  <a:gd name="T8" fmla="*/ 19 w 78"/>
                  <a:gd name="T9" fmla="*/ 27 h 53"/>
                  <a:gd name="T10" fmla="*/ 1 w 78"/>
                  <a:gd name="T11" fmla="*/ 5 h 53"/>
                  <a:gd name="T12" fmla="*/ 4 w 78"/>
                  <a:gd name="T13" fmla="*/ 2 h 53"/>
                  <a:gd name="T14" fmla="*/ 35 w 78"/>
                  <a:gd name="T15" fmla="*/ 41 h 53"/>
                  <a:gd name="T16" fmla="*/ 44 w 78"/>
                  <a:gd name="T17" fmla="*/ 44 h 53"/>
                  <a:gd name="T18" fmla="*/ 54 w 78"/>
                  <a:gd name="T19" fmla="*/ 38 h 53"/>
                  <a:gd name="T20" fmla="*/ 74 w 78"/>
                  <a:gd name="T21" fmla="*/ 23 h 53"/>
                  <a:gd name="T22" fmla="*/ 76 w 78"/>
                  <a:gd name="T23" fmla="*/ 26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8" h="53">
                    <a:moveTo>
                      <a:pt x="76" y="26"/>
                    </a:moveTo>
                    <a:cubicBezTo>
                      <a:pt x="69" y="32"/>
                      <a:pt x="61" y="37"/>
                      <a:pt x="54" y="42"/>
                    </a:cubicBezTo>
                    <a:cubicBezTo>
                      <a:pt x="48" y="46"/>
                      <a:pt x="42" y="53"/>
                      <a:pt x="35" y="47"/>
                    </a:cubicBezTo>
                    <a:cubicBezTo>
                      <a:pt x="32" y="45"/>
                      <a:pt x="30" y="41"/>
                      <a:pt x="27" y="38"/>
                    </a:cubicBezTo>
                    <a:cubicBezTo>
                      <a:pt x="25" y="34"/>
                      <a:pt x="22" y="31"/>
                      <a:pt x="19" y="27"/>
                    </a:cubicBezTo>
                    <a:cubicBezTo>
                      <a:pt x="13" y="20"/>
                      <a:pt x="7" y="13"/>
                      <a:pt x="1" y="5"/>
                    </a:cubicBezTo>
                    <a:cubicBezTo>
                      <a:pt x="0" y="3"/>
                      <a:pt x="2" y="0"/>
                      <a:pt x="4" y="2"/>
                    </a:cubicBezTo>
                    <a:cubicBezTo>
                      <a:pt x="14" y="15"/>
                      <a:pt x="24" y="28"/>
                      <a:pt x="35" y="41"/>
                    </a:cubicBezTo>
                    <a:cubicBezTo>
                      <a:pt x="37" y="44"/>
                      <a:pt x="40" y="47"/>
                      <a:pt x="44" y="44"/>
                    </a:cubicBezTo>
                    <a:cubicBezTo>
                      <a:pt x="47" y="42"/>
                      <a:pt x="50" y="40"/>
                      <a:pt x="54" y="38"/>
                    </a:cubicBezTo>
                    <a:cubicBezTo>
                      <a:pt x="61" y="33"/>
                      <a:pt x="67" y="28"/>
                      <a:pt x="74" y="23"/>
                    </a:cubicBezTo>
                    <a:cubicBezTo>
                      <a:pt x="76" y="22"/>
                      <a:pt x="78" y="25"/>
                      <a:pt x="76" y="26"/>
                    </a:cubicBezTo>
                    <a:close/>
                  </a:path>
                </a:pathLst>
              </a:custGeom>
              <a:solidFill>
                <a:srgbClr val="FFFD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94" name="Freeform 551">
                <a:extLst>
                  <a:ext uri="{FF2B5EF4-FFF2-40B4-BE49-F238E27FC236}">
                    <a16:creationId xmlns:a16="http://schemas.microsoft.com/office/drawing/2014/main" id="{C0B28C2A-5072-490B-B0E8-7FFFEB6B9F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2961" y="6001544"/>
                <a:ext cx="371861" cy="246466"/>
              </a:xfrm>
              <a:custGeom>
                <a:avLst/>
                <a:gdLst>
                  <a:gd name="T0" fmla="*/ 72 w 364"/>
                  <a:gd name="T1" fmla="*/ 241 h 241"/>
                  <a:gd name="T2" fmla="*/ 291 w 364"/>
                  <a:gd name="T3" fmla="*/ 241 h 241"/>
                  <a:gd name="T4" fmla="*/ 338 w 364"/>
                  <a:gd name="T5" fmla="*/ 202 h 241"/>
                  <a:gd name="T6" fmla="*/ 360 w 364"/>
                  <a:gd name="T7" fmla="*/ 54 h 241"/>
                  <a:gd name="T8" fmla="*/ 313 w 364"/>
                  <a:gd name="T9" fmla="*/ 0 h 241"/>
                  <a:gd name="T10" fmla="*/ 50 w 364"/>
                  <a:gd name="T11" fmla="*/ 0 h 241"/>
                  <a:gd name="T12" fmla="*/ 4 w 364"/>
                  <a:gd name="T13" fmla="*/ 54 h 241"/>
                  <a:gd name="T14" fmla="*/ 26 w 364"/>
                  <a:gd name="T15" fmla="*/ 202 h 241"/>
                  <a:gd name="T16" fmla="*/ 72 w 364"/>
                  <a:gd name="T17" fmla="*/ 241 h 2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64" h="241">
                    <a:moveTo>
                      <a:pt x="72" y="241"/>
                    </a:moveTo>
                    <a:cubicBezTo>
                      <a:pt x="291" y="241"/>
                      <a:pt x="291" y="241"/>
                      <a:pt x="291" y="241"/>
                    </a:cubicBezTo>
                    <a:cubicBezTo>
                      <a:pt x="315" y="241"/>
                      <a:pt x="334" y="224"/>
                      <a:pt x="338" y="202"/>
                    </a:cubicBezTo>
                    <a:cubicBezTo>
                      <a:pt x="360" y="54"/>
                      <a:pt x="360" y="54"/>
                      <a:pt x="360" y="54"/>
                    </a:cubicBezTo>
                    <a:cubicBezTo>
                      <a:pt x="364" y="25"/>
                      <a:pt x="342" y="0"/>
                      <a:pt x="313" y="0"/>
                    </a:cubicBezTo>
                    <a:cubicBezTo>
                      <a:pt x="50" y="0"/>
                      <a:pt x="50" y="0"/>
                      <a:pt x="50" y="0"/>
                    </a:cubicBezTo>
                    <a:cubicBezTo>
                      <a:pt x="22" y="0"/>
                      <a:pt x="0" y="25"/>
                      <a:pt x="4" y="54"/>
                    </a:cubicBezTo>
                    <a:cubicBezTo>
                      <a:pt x="26" y="202"/>
                      <a:pt x="26" y="202"/>
                      <a:pt x="26" y="202"/>
                    </a:cubicBezTo>
                    <a:cubicBezTo>
                      <a:pt x="30" y="224"/>
                      <a:pt x="49" y="241"/>
                      <a:pt x="72" y="241"/>
                    </a:cubicBezTo>
                    <a:close/>
                  </a:path>
                </a:pathLst>
              </a:custGeom>
              <a:solidFill>
                <a:schemeClr val="accent1">
                  <a:lumMod val="5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</p:grpSp>
        <p:grpSp>
          <p:nvGrpSpPr>
            <p:cNvPr id="18" name="Group 17">
              <a:extLst>
                <a:ext uri="{FF2B5EF4-FFF2-40B4-BE49-F238E27FC236}">
                  <a16:creationId xmlns:a16="http://schemas.microsoft.com/office/drawing/2014/main" id="{B977035C-00C4-4975-820F-537BA2A589EE}"/>
                </a:ext>
              </a:extLst>
            </p:cNvPr>
            <p:cNvGrpSpPr/>
            <p:nvPr/>
          </p:nvGrpSpPr>
          <p:grpSpPr>
            <a:xfrm>
              <a:off x="494745" y="3606068"/>
              <a:ext cx="851280" cy="2532761"/>
              <a:chOff x="494745" y="3606068"/>
              <a:chExt cx="851280" cy="2532761"/>
            </a:xfrm>
          </p:grpSpPr>
          <p:sp>
            <p:nvSpPr>
              <p:cNvPr id="300" name="Freeform 619">
                <a:extLst>
                  <a:ext uri="{FF2B5EF4-FFF2-40B4-BE49-F238E27FC236}">
                    <a16:creationId xmlns:a16="http://schemas.microsoft.com/office/drawing/2014/main" id="{A1B270D3-FE83-4678-8689-64BBD72051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1197" y="5221068"/>
                <a:ext cx="444828" cy="720481"/>
              </a:xfrm>
              <a:custGeom>
                <a:avLst/>
                <a:gdLst>
                  <a:gd name="T0" fmla="*/ 410 w 435"/>
                  <a:gd name="T1" fmla="*/ 373 h 705"/>
                  <a:gd name="T2" fmla="*/ 91 w 435"/>
                  <a:gd name="T3" fmla="*/ 634 h 705"/>
                  <a:gd name="T4" fmla="*/ 68 w 435"/>
                  <a:gd name="T5" fmla="*/ 648 h 705"/>
                  <a:gd name="T6" fmla="*/ 54 w 435"/>
                  <a:gd name="T7" fmla="*/ 705 h 705"/>
                  <a:gd name="T8" fmla="*/ 19 w 435"/>
                  <a:gd name="T9" fmla="*/ 685 h 705"/>
                  <a:gd name="T10" fmla="*/ 5 w 435"/>
                  <a:gd name="T11" fmla="*/ 639 h 705"/>
                  <a:gd name="T12" fmla="*/ 9 w 435"/>
                  <a:gd name="T13" fmla="*/ 613 h 705"/>
                  <a:gd name="T14" fmla="*/ 0 w 435"/>
                  <a:gd name="T15" fmla="*/ 596 h 705"/>
                  <a:gd name="T16" fmla="*/ 91 w 435"/>
                  <a:gd name="T17" fmla="*/ 522 h 705"/>
                  <a:gd name="T18" fmla="*/ 292 w 435"/>
                  <a:gd name="T19" fmla="*/ 286 h 705"/>
                  <a:gd name="T20" fmla="*/ 184 w 435"/>
                  <a:gd name="T21" fmla="*/ 142 h 705"/>
                  <a:gd name="T22" fmla="*/ 140 w 435"/>
                  <a:gd name="T23" fmla="*/ 82 h 705"/>
                  <a:gd name="T24" fmla="*/ 272 w 435"/>
                  <a:gd name="T25" fmla="*/ 77 h 705"/>
                  <a:gd name="T26" fmla="*/ 386 w 435"/>
                  <a:gd name="T27" fmla="*/ 0 h 705"/>
                  <a:gd name="T28" fmla="*/ 410 w 435"/>
                  <a:gd name="T29" fmla="*/ 373 h 7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35" h="705">
                    <a:moveTo>
                      <a:pt x="410" y="373"/>
                    </a:moveTo>
                    <a:cubicBezTo>
                      <a:pt x="390" y="420"/>
                      <a:pt x="173" y="582"/>
                      <a:pt x="91" y="634"/>
                    </a:cubicBezTo>
                    <a:cubicBezTo>
                      <a:pt x="82" y="640"/>
                      <a:pt x="74" y="644"/>
                      <a:pt x="68" y="648"/>
                    </a:cubicBezTo>
                    <a:cubicBezTo>
                      <a:pt x="62" y="665"/>
                      <a:pt x="58" y="684"/>
                      <a:pt x="54" y="705"/>
                    </a:cubicBezTo>
                    <a:cubicBezTo>
                      <a:pt x="41" y="703"/>
                      <a:pt x="28" y="696"/>
                      <a:pt x="19" y="685"/>
                    </a:cubicBezTo>
                    <a:cubicBezTo>
                      <a:pt x="8" y="673"/>
                      <a:pt x="3" y="656"/>
                      <a:pt x="5" y="639"/>
                    </a:cubicBezTo>
                    <a:cubicBezTo>
                      <a:pt x="6" y="631"/>
                      <a:pt x="10" y="622"/>
                      <a:pt x="9" y="613"/>
                    </a:cubicBezTo>
                    <a:cubicBezTo>
                      <a:pt x="8" y="606"/>
                      <a:pt x="5" y="600"/>
                      <a:pt x="0" y="596"/>
                    </a:cubicBezTo>
                    <a:cubicBezTo>
                      <a:pt x="32" y="573"/>
                      <a:pt x="62" y="548"/>
                      <a:pt x="91" y="522"/>
                    </a:cubicBezTo>
                    <a:cubicBezTo>
                      <a:pt x="168" y="453"/>
                      <a:pt x="235" y="373"/>
                      <a:pt x="292" y="286"/>
                    </a:cubicBezTo>
                    <a:cubicBezTo>
                      <a:pt x="256" y="238"/>
                      <a:pt x="219" y="190"/>
                      <a:pt x="184" y="142"/>
                    </a:cubicBezTo>
                    <a:cubicBezTo>
                      <a:pt x="169" y="122"/>
                      <a:pt x="154" y="102"/>
                      <a:pt x="140" y="82"/>
                    </a:cubicBezTo>
                    <a:cubicBezTo>
                      <a:pt x="183" y="92"/>
                      <a:pt x="229" y="90"/>
                      <a:pt x="272" y="77"/>
                    </a:cubicBezTo>
                    <a:cubicBezTo>
                      <a:pt x="316" y="63"/>
                      <a:pt x="356" y="35"/>
                      <a:pt x="386" y="0"/>
                    </a:cubicBezTo>
                    <a:cubicBezTo>
                      <a:pt x="395" y="66"/>
                      <a:pt x="435" y="312"/>
                      <a:pt x="410" y="373"/>
                    </a:cubicBezTo>
                    <a:close/>
                  </a:path>
                </a:pathLst>
              </a:cu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grpSp>
            <p:nvGrpSpPr>
              <p:cNvPr id="2" name="Group 1">
                <a:extLst>
                  <a:ext uri="{FF2B5EF4-FFF2-40B4-BE49-F238E27FC236}">
                    <a16:creationId xmlns:a16="http://schemas.microsoft.com/office/drawing/2014/main" id="{82B7D342-3BEF-4D07-A4F3-C30CD22FB9D2}"/>
                  </a:ext>
                </a:extLst>
              </p:cNvPr>
              <p:cNvGrpSpPr/>
              <p:nvPr/>
            </p:nvGrpSpPr>
            <p:grpSpPr>
              <a:xfrm>
                <a:off x="494745" y="3606068"/>
                <a:ext cx="801015" cy="2532761"/>
                <a:chOff x="427413" y="3109606"/>
                <a:chExt cx="905919" cy="2864462"/>
              </a:xfrm>
            </p:grpSpPr>
            <p:sp>
              <p:nvSpPr>
                <p:cNvPr id="289" name="Freeform 608">
                  <a:extLst>
                    <a:ext uri="{FF2B5EF4-FFF2-40B4-BE49-F238E27FC236}">
                      <a16:creationId xmlns:a16="http://schemas.microsoft.com/office/drawing/2014/main" id="{64C82D01-9665-423E-9A22-6D0467D5115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62034" y="5539447"/>
                  <a:ext cx="152209" cy="346596"/>
                </a:xfrm>
                <a:custGeom>
                  <a:avLst/>
                  <a:gdLst>
                    <a:gd name="T0" fmla="*/ 132 w 132"/>
                    <a:gd name="T1" fmla="*/ 294 h 300"/>
                    <a:gd name="T2" fmla="*/ 129 w 132"/>
                    <a:gd name="T3" fmla="*/ 296 h 300"/>
                    <a:gd name="T4" fmla="*/ 106 w 132"/>
                    <a:gd name="T5" fmla="*/ 299 h 300"/>
                    <a:gd name="T6" fmla="*/ 51 w 132"/>
                    <a:gd name="T7" fmla="*/ 281 h 300"/>
                    <a:gd name="T8" fmla="*/ 27 w 132"/>
                    <a:gd name="T9" fmla="*/ 270 h 300"/>
                    <a:gd name="T10" fmla="*/ 14 w 132"/>
                    <a:gd name="T11" fmla="*/ 271 h 300"/>
                    <a:gd name="T12" fmla="*/ 13 w 132"/>
                    <a:gd name="T13" fmla="*/ 248 h 300"/>
                    <a:gd name="T14" fmla="*/ 0 w 132"/>
                    <a:gd name="T15" fmla="*/ 90 h 300"/>
                    <a:gd name="T16" fmla="*/ 113 w 132"/>
                    <a:gd name="T17" fmla="*/ 0 h 300"/>
                    <a:gd name="T18" fmla="*/ 76 w 132"/>
                    <a:gd name="T19" fmla="*/ 241 h 300"/>
                    <a:gd name="T20" fmla="*/ 132 w 132"/>
                    <a:gd name="T21" fmla="*/ 294 h 3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32" h="300">
                      <a:moveTo>
                        <a:pt x="132" y="294"/>
                      </a:moveTo>
                      <a:cubicBezTo>
                        <a:pt x="131" y="295"/>
                        <a:pt x="130" y="295"/>
                        <a:pt x="129" y="296"/>
                      </a:cubicBezTo>
                      <a:cubicBezTo>
                        <a:pt x="122" y="300"/>
                        <a:pt x="114" y="300"/>
                        <a:pt x="106" y="299"/>
                      </a:cubicBezTo>
                      <a:cubicBezTo>
                        <a:pt x="87" y="297"/>
                        <a:pt x="68" y="291"/>
                        <a:pt x="51" y="281"/>
                      </a:cubicBezTo>
                      <a:cubicBezTo>
                        <a:pt x="43" y="277"/>
                        <a:pt x="36" y="272"/>
                        <a:pt x="27" y="270"/>
                      </a:cubicBezTo>
                      <a:cubicBezTo>
                        <a:pt x="23" y="269"/>
                        <a:pt x="18" y="270"/>
                        <a:pt x="14" y="271"/>
                      </a:cubicBezTo>
                      <a:cubicBezTo>
                        <a:pt x="14" y="266"/>
                        <a:pt x="13" y="259"/>
                        <a:pt x="13" y="248"/>
                      </a:cubicBezTo>
                      <a:cubicBezTo>
                        <a:pt x="10" y="195"/>
                        <a:pt x="4" y="142"/>
                        <a:pt x="0" y="90"/>
                      </a:cubicBezTo>
                      <a:cubicBezTo>
                        <a:pt x="40" y="62"/>
                        <a:pt x="78" y="32"/>
                        <a:pt x="113" y="0"/>
                      </a:cubicBezTo>
                      <a:cubicBezTo>
                        <a:pt x="112" y="37"/>
                        <a:pt x="76" y="196"/>
                        <a:pt x="76" y="241"/>
                      </a:cubicBezTo>
                      <a:cubicBezTo>
                        <a:pt x="76" y="255"/>
                        <a:pt x="103" y="275"/>
                        <a:pt x="132" y="294"/>
                      </a:cubicBezTo>
                      <a:close/>
                    </a:path>
                  </a:pathLst>
                </a:custGeom>
                <a:solidFill>
                  <a:srgbClr val="F8D3D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290" name="Freeform 609">
                  <a:extLst>
                    <a:ext uri="{FF2B5EF4-FFF2-40B4-BE49-F238E27FC236}">
                      <a16:creationId xmlns:a16="http://schemas.microsoft.com/office/drawing/2014/main" id="{D61306C6-1A3F-4794-86A5-F88ADC5A35D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74871" y="3486155"/>
                  <a:ext cx="300139" cy="364323"/>
                </a:xfrm>
                <a:custGeom>
                  <a:avLst/>
                  <a:gdLst>
                    <a:gd name="T0" fmla="*/ 246 w 260"/>
                    <a:gd name="T1" fmla="*/ 177 h 315"/>
                    <a:gd name="T2" fmla="*/ 150 w 260"/>
                    <a:gd name="T3" fmla="*/ 307 h 315"/>
                    <a:gd name="T4" fmla="*/ 144 w 260"/>
                    <a:gd name="T5" fmla="*/ 309 h 315"/>
                    <a:gd name="T6" fmla="*/ 99 w 260"/>
                    <a:gd name="T7" fmla="*/ 312 h 315"/>
                    <a:gd name="T8" fmla="*/ 29 w 260"/>
                    <a:gd name="T9" fmla="*/ 265 h 315"/>
                    <a:gd name="T10" fmla="*/ 4 w 260"/>
                    <a:gd name="T11" fmla="*/ 205 h 315"/>
                    <a:gd name="T12" fmla="*/ 4 w 260"/>
                    <a:gd name="T13" fmla="*/ 136 h 315"/>
                    <a:gd name="T14" fmla="*/ 132 w 260"/>
                    <a:gd name="T15" fmla="*/ 0 h 315"/>
                    <a:gd name="T16" fmla="*/ 148 w 260"/>
                    <a:gd name="T17" fmla="*/ 1 h 315"/>
                    <a:gd name="T18" fmla="*/ 151 w 260"/>
                    <a:gd name="T19" fmla="*/ 1 h 315"/>
                    <a:gd name="T20" fmla="*/ 246 w 260"/>
                    <a:gd name="T21" fmla="*/ 177 h 3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260" h="315">
                      <a:moveTo>
                        <a:pt x="246" y="177"/>
                      </a:moveTo>
                      <a:cubicBezTo>
                        <a:pt x="235" y="241"/>
                        <a:pt x="196" y="290"/>
                        <a:pt x="150" y="307"/>
                      </a:cubicBezTo>
                      <a:cubicBezTo>
                        <a:pt x="148" y="308"/>
                        <a:pt x="146" y="309"/>
                        <a:pt x="144" y="309"/>
                      </a:cubicBezTo>
                      <a:cubicBezTo>
                        <a:pt x="129" y="314"/>
                        <a:pt x="114" y="315"/>
                        <a:pt x="99" y="312"/>
                      </a:cubicBezTo>
                      <a:cubicBezTo>
                        <a:pt x="70" y="308"/>
                        <a:pt x="46" y="290"/>
                        <a:pt x="29" y="265"/>
                      </a:cubicBezTo>
                      <a:cubicBezTo>
                        <a:pt x="17" y="248"/>
                        <a:pt x="8" y="228"/>
                        <a:pt x="4" y="205"/>
                      </a:cubicBezTo>
                      <a:cubicBezTo>
                        <a:pt x="0" y="184"/>
                        <a:pt x="0" y="160"/>
                        <a:pt x="4" y="136"/>
                      </a:cubicBezTo>
                      <a:cubicBezTo>
                        <a:pt x="17" y="58"/>
                        <a:pt x="72" y="1"/>
                        <a:pt x="132" y="0"/>
                      </a:cubicBezTo>
                      <a:cubicBezTo>
                        <a:pt x="138" y="0"/>
                        <a:pt x="143" y="0"/>
                        <a:pt x="148" y="1"/>
                      </a:cubicBezTo>
                      <a:cubicBezTo>
                        <a:pt x="149" y="1"/>
                        <a:pt x="150" y="1"/>
                        <a:pt x="151" y="1"/>
                      </a:cubicBezTo>
                      <a:cubicBezTo>
                        <a:pt x="217" y="12"/>
                        <a:pt x="260" y="91"/>
                        <a:pt x="246" y="177"/>
                      </a:cubicBezTo>
                      <a:close/>
                    </a:path>
                  </a:pathLst>
                </a:custGeom>
                <a:solidFill>
                  <a:schemeClr val="accent1">
                    <a:lumMod val="20000"/>
                    <a:lumOff val="8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291" name="Freeform 610">
                  <a:extLst>
                    <a:ext uri="{FF2B5EF4-FFF2-40B4-BE49-F238E27FC236}">
                      <a16:creationId xmlns:a16="http://schemas.microsoft.com/office/drawing/2014/main" id="{53035661-AECC-4C83-82E1-2377F3D757A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72064" y="3464149"/>
                  <a:ext cx="284857" cy="609447"/>
                </a:xfrm>
                <a:custGeom>
                  <a:avLst/>
                  <a:gdLst>
                    <a:gd name="T0" fmla="*/ 228 w 247"/>
                    <a:gd name="T1" fmla="*/ 517 h 527"/>
                    <a:gd name="T2" fmla="*/ 131 w 247"/>
                    <a:gd name="T3" fmla="*/ 524 h 527"/>
                    <a:gd name="T4" fmla="*/ 41 w 247"/>
                    <a:gd name="T5" fmla="*/ 491 h 527"/>
                    <a:gd name="T6" fmla="*/ 6 w 247"/>
                    <a:gd name="T7" fmla="*/ 404 h 527"/>
                    <a:gd name="T8" fmla="*/ 7 w 247"/>
                    <a:gd name="T9" fmla="*/ 404 h 527"/>
                    <a:gd name="T10" fmla="*/ 8 w 247"/>
                    <a:gd name="T11" fmla="*/ 403 h 527"/>
                    <a:gd name="T12" fmla="*/ 60 w 247"/>
                    <a:gd name="T13" fmla="*/ 341 h 527"/>
                    <a:gd name="T14" fmla="*/ 66 w 247"/>
                    <a:gd name="T15" fmla="*/ 326 h 527"/>
                    <a:gd name="T16" fmla="*/ 162 w 247"/>
                    <a:gd name="T17" fmla="*/ 196 h 527"/>
                    <a:gd name="T18" fmla="*/ 132 w 247"/>
                    <a:gd name="T19" fmla="*/ 61 h 527"/>
                    <a:gd name="T20" fmla="*/ 99 w 247"/>
                    <a:gd name="T21" fmla="*/ 52 h 527"/>
                    <a:gd name="T22" fmla="*/ 71 w 247"/>
                    <a:gd name="T23" fmla="*/ 50 h 527"/>
                    <a:gd name="T24" fmla="*/ 59 w 247"/>
                    <a:gd name="T25" fmla="*/ 45 h 527"/>
                    <a:gd name="T26" fmla="*/ 47 w 247"/>
                    <a:gd name="T27" fmla="*/ 35 h 527"/>
                    <a:gd name="T28" fmla="*/ 49 w 247"/>
                    <a:gd name="T29" fmla="*/ 12 h 527"/>
                    <a:gd name="T30" fmla="*/ 50 w 247"/>
                    <a:gd name="T31" fmla="*/ 7 h 527"/>
                    <a:gd name="T32" fmla="*/ 52 w 247"/>
                    <a:gd name="T33" fmla="*/ 0 h 527"/>
                    <a:gd name="T34" fmla="*/ 60 w 247"/>
                    <a:gd name="T35" fmla="*/ 0 h 527"/>
                    <a:gd name="T36" fmla="*/ 95 w 247"/>
                    <a:gd name="T37" fmla="*/ 8 h 527"/>
                    <a:gd name="T38" fmla="*/ 195 w 247"/>
                    <a:gd name="T39" fmla="*/ 80 h 527"/>
                    <a:gd name="T40" fmla="*/ 221 w 247"/>
                    <a:gd name="T41" fmla="*/ 242 h 527"/>
                    <a:gd name="T42" fmla="*/ 202 w 247"/>
                    <a:gd name="T43" fmla="*/ 296 h 527"/>
                    <a:gd name="T44" fmla="*/ 202 w 247"/>
                    <a:gd name="T45" fmla="*/ 353 h 527"/>
                    <a:gd name="T46" fmla="*/ 247 w 247"/>
                    <a:gd name="T47" fmla="*/ 384 h 527"/>
                    <a:gd name="T48" fmla="*/ 170 w 247"/>
                    <a:gd name="T49" fmla="*/ 378 h 527"/>
                    <a:gd name="T50" fmla="*/ 216 w 247"/>
                    <a:gd name="T51" fmla="*/ 440 h 527"/>
                    <a:gd name="T52" fmla="*/ 136 w 247"/>
                    <a:gd name="T53" fmla="*/ 423 h 527"/>
                    <a:gd name="T54" fmla="*/ 228 w 247"/>
                    <a:gd name="T55" fmla="*/ 517 h 5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</a:cxnLst>
                  <a:rect l="0" t="0" r="r" b="b"/>
                  <a:pathLst>
                    <a:path w="247" h="527">
                      <a:moveTo>
                        <a:pt x="228" y="517"/>
                      </a:moveTo>
                      <a:cubicBezTo>
                        <a:pt x="196" y="522"/>
                        <a:pt x="164" y="527"/>
                        <a:pt x="131" y="524"/>
                      </a:cubicBezTo>
                      <a:cubicBezTo>
                        <a:pt x="98" y="522"/>
                        <a:pt x="65" y="512"/>
                        <a:pt x="41" y="491"/>
                      </a:cubicBezTo>
                      <a:cubicBezTo>
                        <a:pt x="16" y="470"/>
                        <a:pt x="0" y="436"/>
                        <a:pt x="6" y="404"/>
                      </a:cubicBezTo>
                      <a:cubicBezTo>
                        <a:pt x="6" y="404"/>
                        <a:pt x="7" y="404"/>
                        <a:pt x="7" y="404"/>
                      </a:cubicBezTo>
                      <a:cubicBezTo>
                        <a:pt x="7" y="404"/>
                        <a:pt x="8" y="403"/>
                        <a:pt x="8" y="403"/>
                      </a:cubicBezTo>
                      <a:cubicBezTo>
                        <a:pt x="31" y="388"/>
                        <a:pt x="49" y="366"/>
                        <a:pt x="60" y="341"/>
                      </a:cubicBezTo>
                      <a:cubicBezTo>
                        <a:pt x="62" y="336"/>
                        <a:pt x="64" y="331"/>
                        <a:pt x="66" y="326"/>
                      </a:cubicBezTo>
                      <a:cubicBezTo>
                        <a:pt x="112" y="309"/>
                        <a:pt x="151" y="260"/>
                        <a:pt x="162" y="196"/>
                      </a:cubicBezTo>
                      <a:cubicBezTo>
                        <a:pt x="170" y="144"/>
                        <a:pt x="158" y="94"/>
                        <a:pt x="132" y="61"/>
                      </a:cubicBezTo>
                      <a:cubicBezTo>
                        <a:pt x="122" y="57"/>
                        <a:pt x="110" y="54"/>
                        <a:pt x="99" y="52"/>
                      </a:cubicBezTo>
                      <a:cubicBezTo>
                        <a:pt x="90" y="51"/>
                        <a:pt x="80" y="51"/>
                        <a:pt x="71" y="50"/>
                      </a:cubicBezTo>
                      <a:cubicBezTo>
                        <a:pt x="66" y="49"/>
                        <a:pt x="62" y="47"/>
                        <a:pt x="59" y="45"/>
                      </a:cubicBezTo>
                      <a:cubicBezTo>
                        <a:pt x="54" y="43"/>
                        <a:pt x="50" y="39"/>
                        <a:pt x="47" y="35"/>
                      </a:cubicBezTo>
                      <a:cubicBezTo>
                        <a:pt x="39" y="22"/>
                        <a:pt x="41" y="15"/>
                        <a:pt x="49" y="12"/>
                      </a:cubicBezTo>
                      <a:cubicBezTo>
                        <a:pt x="49" y="10"/>
                        <a:pt x="50" y="9"/>
                        <a:pt x="50" y="7"/>
                      </a:cubicBezTo>
                      <a:cubicBezTo>
                        <a:pt x="51" y="5"/>
                        <a:pt x="51" y="2"/>
                        <a:pt x="52" y="0"/>
                      </a:cubicBezTo>
                      <a:cubicBezTo>
                        <a:pt x="55" y="0"/>
                        <a:pt x="57" y="0"/>
                        <a:pt x="60" y="0"/>
                      </a:cubicBezTo>
                      <a:cubicBezTo>
                        <a:pt x="72" y="2"/>
                        <a:pt x="84" y="4"/>
                        <a:pt x="95" y="8"/>
                      </a:cubicBezTo>
                      <a:cubicBezTo>
                        <a:pt x="135" y="20"/>
                        <a:pt x="171" y="46"/>
                        <a:pt x="195" y="80"/>
                      </a:cubicBezTo>
                      <a:cubicBezTo>
                        <a:pt x="227" y="126"/>
                        <a:pt x="237" y="188"/>
                        <a:pt x="221" y="242"/>
                      </a:cubicBezTo>
                      <a:cubicBezTo>
                        <a:pt x="216" y="260"/>
                        <a:pt x="207" y="278"/>
                        <a:pt x="202" y="296"/>
                      </a:cubicBezTo>
                      <a:cubicBezTo>
                        <a:pt x="197" y="315"/>
                        <a:pt x="195" y="335"/>
                        <a:pt x="202" y="353"/>
                      </a:cubicBezTo>
                      <a:cubicBezTo>
                        <a:pt x="209" y="371"/>
                        <a:pt x="228" y="386"/>
                        <a:pt x="247" y="384"/>
                      </a:cubicBezTo>
                      <a:cubicBezTo>
                        <a:pt x="225" y="399"/>
                        <a:pt x="189" y="396"/>
                        <a:pt x="170" y="378"/>
                      </a:cubicBezTo>
                      <a:cubicBezTo>
                        <a:pt x="182" y="401"/>
                        <a:pt x="195" y="425"/>
                        <a:pt x="216" y="440"/>
                      </a:cubicBezTo>
                      <a:cubicBezTo>
                        <a:pt x="189" y="447"/>
                        <a:pt x="158" y="440"/>
                        <a:pt x="136" y="423"/>
                      </a:cubicBezTo>
                      <a:cubicBezTo>
                        <a:pt x="157" y="463"/>
                        <a:pt x="190" y="494"/>
                        <a:pt x="228" y="517"/>
                      </a:cubicBezTo>
                      <a:close/>
                    </a:path>
                  </a:pathLst>
                </a:custGeom>
                <a:solidFill>
                  <a:srgbClr val="520A0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292" name="Freeform 611">
                  <a:extLst>
                    <a:ext uri="{FF2B5EF4-FFF2-40B4-BE49-F238E27FC236}">
                      <a16:creationId xmlns:a16="http://schemas.microsoft.com/office/drawing/2014/main" id="{27970939-4B9B-4449-BB80-8482874AC31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76093" y="3792407"/>
                  <a:ext cx="165046" cy="159544"/>
                </a:xfrm>
                <a:custGeom>
                  <a:avLst/>
                  <a:gdLst>
                    <a:gd name="T0" fmla="*/ 143 w 143"/>
                    <a:gd name="T1" fmla="*/ 44 h 138"/>
                    <a:gd name="T2" fmla="*/ 116 w 143"/>
                    <a:gd name="T3" fmla="*/ 138 h 138"/>
                    <a:gd name="T4" fmla="*/ 0 w 143"/>
                    <a:gd name="T5" fmla="*/ 98 h 138"/>
                    <a:gd name="T6" fmla="*/ 2 w 143"/>
                    <a:gd name="T7" fmla="*/ 92 h 138"/>
                    <a:gd name="T8" fmla="*/ 21 w 143"/>
                    <a:gd name="T9" fmla="*/ 25 h 138"/>
                    <a:gd name="T10" fmla="*/ 28 w 143"/>
                    <a:gd name="T11" fmla="*/ 0 h 138"/>
                    <a:gd name="T12" fmla="*/ 98 w 143"/>
                    <a:gd name="T13" fmla="*/ 47 h 138"/>
                    <a:gd name="T14" fmla="*/ 143 w 143"/>
                    <a:gd name="T15" fmla="*/ 44 h 1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43" h="138">
                      <a:moveTo>
                        <a:pt x="143" y="44"/>
                      </a:moveTo>
                      <a:cubicBezTo>
                        <a:pt x="116" y="138"/>
                        <a:pt x="116" y="138"/>
                        <a:pt x="116" y="138"/>
                      </a:cubicBezTo>
                      <a:cubicBezTo>
                        <a:pt x="0" y="98"/>
                        <a:pt x="0" y="98"/>
                        <a:pt x="0" y="98"/>
                      </a:cubicBezTo>
                      <a:cubicBezTo>
                        <a:pt x="2" y="92"/>
                        <a:pt x="2" y="92"/>
                        <a:pt x="2" y="92"/>
                      </a:cubicBezTo>
                      <a:cubicBezTo>
                        <a:pt x="21" y="25"/>
                        <a:pt x="21" y="25"/>
                        <a:pt x="21" y="25"/>
                      </a:cubicBezTo>
                      <a:cubicBezTo>
                        <a:pt x="28" y="0"/>
                        <a:pt x="28" y="0"/>
                        <a:pt x="28" y="0"/>
                      </a:cubicBezTo>
                      <a:cubicBezTo>
                        <a:pt x="45" y="25"/>
                        <a:pt x="69" y="43"/>
                        <a:pt x="98" y="47"/>
                      </a:cubicBezTo>
                      <a:cubicBezTo>
                        <a:pt x="113" y="50"/>
                        <a:pt x="128" y="49"/>
                        <a:pt x="143" y="44"/>
                      </a:cubicBezTo>
                      <a:close/>
                    </a:path>
                  </a:pathLst>
                </a:custGeom>
                <a:solidFill>
                  <a:schemeClr val="accent1">
                    <a:lumMod val="20000"/>
                    <a:lumOff val="8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293" name="Freeform 612">
                  <a:extLst>
                    <a:ext uri="{FF2B5EF4-FFF2-40B4-BE49-F238E27FC236}">
                      <a16:creationId xmlns:a16="http://schemas.microsoft.com/office/drawing/2014/main" id="{6C2E8F9E-9AB6-48F5-89F7-A60C72D7D88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70842" y="3109606"/>
                  <a:ext cx="206613" cy="363712"/>
                </a:xfrm>
                <a:custGeom>
                  <a:avLst/>
                  <a:gdLst>
                    <a:gd name="T0" fmla="*/ 96 w 179"/>
                    <a:gd name="T1" fmla="*/ 315 h 315"/>
                    <a:gd name="T2" fmla="*/ 61 w 179"/>
                    <a:gd name="T3" fmla="*/ 307 h 315"/>
                    <a:gd name="T4" fmla="*/ 51 w 179"/>
                    <a:gd name="T5" fmla="*/ 294 h 315"/>
                    <a:gd name="T6" fmla="*/ 36 w 179"/>
                    <a:gd name="T7" fmla="*/ 287 h 315"/>
                    <a:gd name="T8" fmla="*/ 75 w 179"/>
                    <a:gd name="T9" fmla="*/ 231 h 315"/>
                    <a:gd name="T10" fmla="*/ 4 w 179"/>
                    <a:gd name="T11" fmla="*/ 112 h 315"/>
                    <a:gd name="T12" fmla="*/ 0 w 179"/>
                    <a:gd name="T13" fmla="*/ 102 h 315"/>
                    <a:gd name="T14" fmla="*/ 7 w 179"/>
                    <a:gd name="T15" fmla="*/ 96 h 315"/>
                    <a:gd name="T16" fmla="*/ 12 w 179"/>
                    <a:gd name="T17" fmla="*/ 100 h 315"/>
                    <a:gd name="T18" fmla="*/ 22 w 179"/>
                    <a:gd name="T19" fmla="*/ 97 h 315"/>
                    <a:gd name="T20" fmla="*/ 26 w 179"/>
                    <a:gd name="T21" fmla="*/ 86 h 315"/>
                    <a:gd name="T22" fmla="*/ 43 w 179"/>
                    <a:gd name="T23" fmla="*/ 40 h 315"/>
                    <a:gd name="T24" fmla="*/ 56 w 179"/>
                    <a:gd name="T25" fmla="*/ 25 h 315"/>
                    <a:gd name="T26" fmla="*/ 76 w 179"/>
                    <a:gd name="T27" fmla="*/ 22 h 315"/>
                    <a:gd name="T28" fmla="*/ 93 w 179"/>
                    <a:gd name="T29" fmla="*/ 32 h 315"/>
                    <a:gd name="T30" fmla="*/ 105 w 179"/>
                    <a:gd name="T31" fmla="*/ 22 h 315"/>
                    <a:gd name="T32" fmla="*/ 112 w 179"/>
                    <a:gd name="T33" fmla="*/ 6 h 315"/>
                    <a:gd name="T34" fmla="*/ 127 w 179"/>
                    <a:gd name="T35" fmla="*/ 5 h 315"/>
                    <a:gd name="T36" fmla="*/ 129 w 179"/>
                    <a:gd name="T37" fmla="*/ 12 h 315"/>
                    <a:gd name="T38" fmla="*/ 142 w 179"/>
                    <a:gd name="T39" fmla="*/ 145 h 315"/>
                    <a:gd name="T40" fmla="*/ 155 w 179"/>
                    <a:gd name="T41" fmla="*/ 148 h 315"/>
                    <a:gd name="T42" fmla="*/ 159 w 179"/>
                    <a:gd name="T43" fmla="*/ 141 h 315"/>
                    <a:gd name="T44" fmla="*/ 167 w 179"/>
                    <a:gd name="T45" fmla="*/ 116 h 315"/>
                    <a:gd name="T46" fmla="*/ 174 w 179"/>
                    <a:gd name="T47" fmla="*/ 115 h 315"/>
                    <a:gd name="T48" fmla="*/ 179 w 179"/>
                    <a:gd name="T49" fmla="*/ 125 h 315"/>
                    <a:gd name="T50" fmla="*/ 96 w 179"/>
                    <a:gd name="T51" fmla="*/ 315 h 3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179" h="315">
                      <a:moveTo>
                        <a:pt x="96" y="315"/>
                      </a:moveTo>
                      <a:cubicBezTo>
                        <a:pt x="85" y="311"/>
                        <a:pt x="73" y="309"/>
                        <a:pt x="61" y="307"/>
                      </a:cubicBezTo>
                      <a:cubicBezTo>
                        <a:pt x="58" y="302"/>
                        <a:pt x="55" y="298"/>
                        <a:pt x="51" y="294"/>
                      </a:cubicBezTo>
                      <a:cubicBezTo>
                        <a:pt x="47" y="291"/>
                        <a:pt x="41" y="288"/>
                        <a:pt x="36" y="287"/>
                      </a:cubicBezTo>
                      <a:cubicBezTo>
                        <a:pt x="49" y="268"/>
                        <a:pt x="62" y="250"/>
                        <a:pt x="75" y="231"/>
                      </a:cubicBezTo>
                      <a:cubicBezTo>
                        <a:pt x="51" y="192"/>
                        <a:pt x="28" y="151"/>
                        <a:pt x="4" y="112"/>
                      </a:cubicBezTo>
                      <a:cubicBezTo>
                        <a:pt x="2" y="109"/>
                        <a:pt x="0" y="105"/>
                        <a:pt x="0" y="102"/>
                      </a:cubicBezTo>
                      <a:cubicBezTo>
                        <a:pt x="0" y="98"/>
                        <a:pt x="4" y="94"/>
                        <a:pt x="7" y="96"/>
                      </a:cubicBezTo>
                      <a:cubicBezTo>
                        <a:pt x="9" y="97"/>
                        <a:pt x="10" y="99"/>
                        <a:pt x="12" y="100"/>
                      </a:cubicBezTo>
                      <a:cubicBezTo>
                        <a:pt x="15" y="102"/>
                        <a:pt x="20" y="100"/>
                        <a:pt x="22" y="97"/>
                      </a:cubicBezTo>
                      <a:cubicBezTo>
                        <a:pt x="25" y="94"/>
                        <a:pt x="25" y="90"/>
                        <a:pt x="26" y="86"/>
                      </a:cubicBezTo>
                      <a:cubicBezTo>
                        <a:pt x="29" y="70"/>
                        <a:pt x="35" y="54"/>
                        <a:pt x="43" y="40"/>
                      </a:cubicBezTo>
                      <a:cubicBezTo>
                        <a:pt x="46" y="34"/>
                        <a:pt x="50" y="29"/>
                        <a:pt x="56" y="25"/>
                      </a:cubicBezTo>
                      <a:cubicBezTo>
                        <a:pt x="62" y="21"/>
                        <a:pt x="70" y="19"/>
                        <a:pt x="76" y="22"/>
                      </a:cubicBezTo>
                      <a:cubicBezTo>
                        <a:pt x="82" y="25"/>
                        <a:pt x="86" y="32"/>
                        <a:pt x="93" y="32"/>
                      </a:cubicBezTo>
                      <a:cubicBezTo>
                        <a:pt x="99" y="32"/>
                        <a:pt x="103" y="27"/>
                        <a:pt x="105" y="22"/>
                      </a:cubicBezTo>
                      <a:cubicBezTo>
                        <a:pt x="107" y="17"/>
                        <a:pt x="109" y="11"/>
                        <a:pt x="112" y="6"/>
                      </a:cubicBezTo>
                      <a:cubicBezTo>
                        <a:pt x="116" y="2"/>
                        <a:pt x="124" y="0"/>
                        <a:pt x="127" y="5"/>
                      </a:cubicBezTo>
                      <a:cubicBezTo>
                        <a:pt x="129" y="7"/>
                        <a:pt x="129" y="10"/>
                        <a:pt x="129" y="12"/>
                      </a:cubicBezTo>
                      <a:cubicBezTo>
                        <a:pt x="133" y="53"/>
                        <a:pt x="139" y="140"/>
                        <a:pt x="142" y="145"/>
                      </a:cubicBezTo>
                      <a:cubicBezTo>
                        <a:pt x="145" y="149"/>
                        <a:pt x="151" y="152"/>
                        <a:pt x="155" y="148"/>
                      </a:cubicBezTo>
                      <a:cubicBezTo>
                        <a:pt x="157" y="147"/>
                        <a:pt x="158" y="144"/>
                        <a:pt x="159" y="141"/>
                      </a:cubicBezTo>
                      <a:cubicBezTo>
                        <a:pt x="162" y="133"/>
                        <a:pt x="164" y="125"/>
                        <a:pt x="167" y="116"/>
                      </a:cubicBezTo>
                      <a:cubicBezTo>
                        <a:pt x="168" y="112"/>
                        <a:pt x="171" y="112"/>
                        <a:pt x="174" y="115"/>
                      </a:cubicBezTo>
                      <a:cubicBezTo>
                        <a:pt x="178" y="117"/>
                        <a:pt x="179" y="121"/>
                        <a:pt x="179" y="125"/>
                      </a:cubicBezTo>
                      <a:cubicBezTo>
                        <a:pt x="179" y="129"/>
                        <a:pt x="127" y="261"/>
                        <a:pt x="96" y="315"/>
                      </a:cubicBezTo>
                      <a:close/>
                    </a:path>
                  </a:pathLst>
                </a:custGeom>
                <a:solidFill>
                  <a:srgbClr val="F8D3D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294" name="Freeform 613">
                  <a:extLst>
                    <a:ext uri="{FF2B5EF4-FFF2-40B4-BE49-F238E27FC236}">
                      <a16:creationId xmlns:a16="http://schemas.microsoft.com/office/drawing/2014/main" id="{99E985D0-E401-4A8D-A4E0-A1AAC45E57F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66313" y="4534502"/>
                  <a:ext cx="467019" cy="507974"/>
                </a:xfrm>
                <a:custGeom>
                  <a:avLst/>
                  <a:gdLst>
                    <a:gd name="T0" fmla="*/ 404 w 404"/>
                    <a:gd name="T1" fmla="*/ 347 h 439"/>
                    <a:gd name="T2" fmla="*/ 290 w 404"/>
                    <a:gd name="T3" fmla="*/ 424 h 439"/>
                    <a:gd name="T4" fmla="*/ 158 w 404"/>
                    <a:gd name="T5" fmla="*/ 429 h 439"/>
                    <a:gd name="T6" fmla="*/ 54 w 404"/>
                    <a:gd name="T7" fmla="*/ 273 h 439"/>
                    <a:gd name="T8" fmla="*/ 35 w 404"/>
                    <a:gd name="T9" fmla="*/ 242 h 439"/>
                    <a:gd name="T10" fmla="*/ 14 w 404"/>
                    <a:gd name="T11" fmla="*/ 193 h 439"/>
                    <a:gd name="T12" fmla="*/ 11 w 404"/>
                    <a:gd name="T13" fmla="*/ 103 h 439"/>
                    <a:gd name="T14" fmla="*/ 31 w 404"/>
                    <a:gd name="T15" fmla="*/ 55 h 439"/>
                    <a:gd name="T16" fmla="*/ 130 w 404"/>
                    <a:gd name="T17" fmla="*/ 85 h 439"/>
                    <a:gd name="T18" fmla="*/ 238 w 404"/>
                    <a:gd name="T19" fmla="*/ 55 h 439"/>
                    <a:gd name="T20" fmla="*/ 326 w 404"/>
                    <a:gd name="T21" fmla="*/ 0 h 439"/>
                    <a:gd name="T22" fmla="*/ 404 w 404"/>
                    <a:gd name="T23" fmla="*/ 347 h 4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404" h="439">
                      <a:moveTo>
                        <a:pt x="404" y="347"/>
                      </a:moveTo>
                      <a:cubicBezTo>
                        <a:pt x="374" y="382"/>
                        <a:pt x="334" y="410"/>
                        <a:pt x="290" y="424"/>
                      </a:cubicBezTo>
                      <a:cubicBezTo>
                        <a:pt x="247" y="437"/>
                        <a:pt x="201" y="439"/>
                        <a:pt x="158" y="429"/>
                      </a:cubicBezTo>
                      <a:cubicBezTo>
                        <a:pt x="122" y="378"/>
                        <a:pt x="87" y="326"/>
                        <a:pt x="54" y="273"/>
                      </a:cubicBezTo>
                      <a:cubicBezTo>
                        <a:pt x="47" y="263"/>
                        <a:pt x="41" y="252"/>
                        <a:pt x="35" y="242"/>
                      </a:cubicBezTo>
                      <a:cubicBezTo>
                        <a:pt x="27" y="226"/>
                        <a:pt x="19" y="210"/>
                        <a:pt x="14" y="193"/>
                      </a:cubicBezTo>
                      <a:cubicBezTo>
                        <a:pt x="5" y="164"/>
                        <a:pt x="0" y="131"/>
                        <a:pt x="11" y="103"/>
                      </a:cubicBezTo>
                      <a:cubicBezTo>
                        <a:pt x="17" y="87"/>
                        <a:pt x="25" y="71"/>
                        <a:pt x="31" y="55"/>
                      </a:cubicBezTo>
                      <a:cubicBezTo>
                        <a:pt x="58" y="77"/>
                        <a:pt x="95" y="86"/>
                        <a:pt x="130" y="85"/>
                      </a:cubicBezTo>
                      <a:cubicBezTo>
                        <a:pt x="167" y="84"/>
                        <a:pt x="204" y="71"/>
                        <a:pt x="238" y="55"/>
                      </a:cubicBezTo>
                      <a:cubicBezTo>
                        <a:pt x="269" y="40"/>
                        <a:pt x="299" y="21"/>
                        <a:pt x="326" y="0"/>
                      </a:cubicBezTo>
                      <a:cubicBezTo>
                        <a:pt x="366" y="112"/>
                        <a:pt x="389" y="229"/>
                        <a:pt x="404" y="347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295" name="Freeform 614">
                  <a:extLst>
                    <a:ext uri="{FF2B5EF4-FFF2-40B4-BE49-F238E27FC236}">
                      <a16:creationId xmlns:a16="http://schemas.microsoft.com/office/drawing/2014/main" id="{F6F44651-6EAE-43B4-BB89-163C0AB6279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22912" y="3924443"/>
                  <a:ext cx="420561" cy="709697"/>
                </a:xfrm>
                <a:custGeom>
                  <a:avLst/>
                  <a:gdLst>
                    <a:gd name="T0" fmla="*/ 364 w 364"/>
                    <a:gd name="T1" fmla="*/ 528 h 614"/>
                    <a:gd name="T2" fmla="*/ 276 w 364"/>
                    <a:gd name="T3" fmla="*/ 583 h 614"/>
                    <a:gd name="T4" fmla="*/ 168 w 364"/>
                    <a:gd name="T5" fmla="*/ 613 h 614"/>
                    <a:gd name="T6" fmla="*/ 69 w 364"/>
                    <a:gd name="T7" fmla="*/ 583 h 614"/>
                    <a:gd name="T8" fmla="*/ 69 w 364"/>
                    <a:gd name="T9" fmla="*/ 583 h 614"/>
                    <a:gd name="T10" fmla="*/ 78 w 364"/>
                    <a:gd name="T11" fmla="*/ 553 h 614"/>
                    <a:gd name="T12" fmla="*/ 58 w 364"/>
                    <a:gd name="T13" fmla="*/ 437 h 614"/>
                    <a:gd name="T14" fmla="*/ 11 w 364"/>
                    <a:gd name="T15" fmla="*/ 287 h 614"/>
                    <a:gd name="T16" fmla="*/ 16 w 364"/>
                    <a:gd name="T17" fmla="*/ 132 h 614"/>
                    <a:gd name="T18" fmla="*/ 118 w 364"/>
                    <a:gd name="T19" fmla="*/ 19 h 614"/>
                    <a:gd name="T20" fmla="*/ 259 w 364"/>
                    <a:gd name="T21" fmla="*/ 55 h 614"/>
                    <a:gd name="T22" fmla="*/ 310 w 364"/>
                    <a:gd name="T23" fmla="*/ 143 h 614"/>
                    <a:gd name="T24" fmla="*/ 312 w 364"/>
                    <a:gd name="T25" fmla="*/ 247 h 614"/>
                    <a:gd name="T26" fmla="*/ 357 w 364"/>
                    <a:gd name="T27" fmla="*/ 511 h 614"/>
                    <a:gd name="T28" fmla="*/ 364 w 364"/>
                    <a:gd name="T29" fmla="*/ 528 h 6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364" h="614">
                      <a:moveTo>
                        <a:pt x="364" y="528"/>
                      </a:moveTo>
                      <a:cubicBezTo>
                        <a:pt x="337" y="549"/>
                        <a:pt x="307" y="568"/>
                        <a:pt x="276" y="583"/>
                      </a:cubicBezTo>
                      <a:cubicBezTo>
                        <a:pt x="242" y="599"/>
                        <a:pt x="205" y="612"/>
                        <a:pt x="168" y="613"/>
                      </a:cubicBezTo>
                      <a:cubicBezTo>
                        <a:pt x="133" y="614"/>
                        <a:pt x="96" y="605"/>
                        <a:pt x="69" y="583"/>
                      </a:cubicBezTo>
                      <a:cubicBezTo>
                        <a:pt x="69" y="583"/>
                        <a:pt x="69" y="583"/>
                        <a:pt x="69" y="583"/>
                      </a:cubicBezTo>
                      <a:cubicBezTo>
                        <a:pt x="73" y="573"/>
                        <a:pt x="76" y="563"/>
                        <a:pt x="78" y="553"/>
                      </a:cubicBezTo>
                      <a:cubicBezTo>
                        <a:pt x="85" y="514"/>
                        <a:pt x="72" y="475"/>
                        <a:pt x="58" y="437"/>
                      </a:cubicBezTo>
                      <a:cubicBezTo>
                        <a:pt x="40" y="388"/>
                        <a:pt x="22" y="339"/>
                        <a:pt x="11" y="287"/>
                      </a:cubicBezTo>
                      <a:cubicBezTo>
                        <a:pt x="1" y="236"/>
                        <a:pt x="0" y="182"/>
                        <a:pt x="16" y="132"/>
                      </a:cubicBezTo>
                      <a:cubicBezTo>
                        <a:pt x="33" y="82"/>
                        <a:pt x="69" y="38"/>
                        <a:pt x="118" y="19"/>
                      </a:cubicBezTo>
                      <a:cubicBezTo>
                        <a:pt x="167" y="0"/>
                        <a:pt x="215" y="28"/>
                        <a:pt x="259" y="55"/>
                      </a:cubicBezTo>
                      <a:cubicBezTo>
                        <a:pt x="289" y="74"/>
                        <a:pt x="305" y="108"/>
                        <a:pt x="310" y="143"/>
                      </a:cubicBezTo>
                      <a:cubicBezTo>
                        <a:pt x="316" y="177"/>
                        <a:pt x="313" y="212"/>
                        <a:pt x="312" y="247"/>
                      </a:cubicBezTo>
                      <a:cubicBezTo>
                        <a:pt x="310" y="337"/>
                        <a:pt x="325" y="427"/>
                        <a:pt x="357" y="511"/>
                      </a:cubicBezTo>
                      <a:cubicBezTo>
                        <a:pt x="360" y="517"/>
                        <a:pt x="362" y="523"/>
                        <a:pt x="364" y="528"/>
                      </a:cubicBezTo>
                      <a:close/>
                    </a:path>
                  </a:pathLst>
                </a:custGeom>
                <a:solidFill>
                  <a:schemeClr val="accent1">
                    <a:lumMod val="40000"/>
                    <a:lumOff val="6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296" name="Freeform 615">
                  <a:extLst>
                    <a:ext uri="{FF2B5EF4-FFF2-40B4-BE49-F238E27FC236}">
                      <a16:creationId xmlns:a16="http://schemas.microsoft.com/office/drawing/2014/main" id="{2844CEC4-BA86-4F27-A1E5-80358FBC320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51642" y="4922044"/>
                  <a:ext cx="248180" cy="721321"/>
                </a:xfrm>
                <a:custGeom>
                  <a:avLst/>
                  <a:gdLst>
                    <a:gd name="T0" fmla="*/ 215 w 215"/>
                    <a:gd name="T1" fmla="*/ 153 h 623"/>
                    <a:gd name="T2" fmla="*/ 156 w 215"/>
                    <a:gd name="T3" fmla="*/ 345 h 623"/>
                    <a:gd name="T4" fmla="*/ 127 w 215"/>
                    <a:gd name="T5" fmla="*/ 469 h 623"/>
                    <a:gd name="T6" fmla="*/ 122 w 215"/>
                    <a:gd name="T7" fmla="*/ 533 h 623"/>
                    <a:gd name="T8" fmla="*/ 9 w 215"/>
                    <a:gd name="T9" fmla="*/ 623 h 623"/>
                    <a:gd name="T10" fmla="*/ 8 w 215"/>
                    <a:gd name="T11" fmla="*/ 417 h 623"/>
                    <a:gd name="T12" fmla="*/ 44 w 215"/>
                    <a:gd name="T13" fmla="*/ 214 h 623"/>
                    <a:gd name="T14" fmla="*/ 50 w 215"/>
                    <a:gd name="T15" fmla="*/ 3 h 623"/>
                    <a:gd name="T16" fmla="*/ 50 w 215"/>
                    <a:gd name="T17" fmla="*/ 0 h 623"/>
                    <a:gd name="T18" fmla="*/ 121 w 215"/>
                    <a:gd name="T19" fmla="*/ 22 h 623"/>
                    <a:gd name="T20" fmla="*/ 122 w 215"/>
                    <a:gd name="T21" fmla="*/ 22 h 623"/>
                    <a:gd name="T22" fmla="*/ 215 w 215"/>
                    <a:gd name="T23" fmla="*/ 153 h 6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215" h="623">
                      <a:moveTo>
                        <a:pt x="215" y="153"/>
                      </a:moveTo>
                      <a:cubicBezTo>
                        <a:pt x="195" y="217"/>
                        <a:pt x="176" y="281"/>
                        <a:pt x="156" y="345"/>
                      </a:cubicBezTo>
                      <a:cubicBezTo>
                        <a:pt x="144" y="385"/>
                        <a:pt x="131" y="426"/>
                        <a:pt x="127" y="469"/>
                      </a:cubicBezTo>
                      <a:cubicBezTo>
                        <a:pt x="125" y="490"/>
                        <a:pt x="123" y="511"/>
                        <a:pt x="122" y="533"/>
                      </a:cubicBezTo>
                      <a:cubicBezTo>
                        <a:pt x="87" y="565"/>
                        <a:pt x="49" y="595"/>
                        <a:pt x="9" y="623"/>
                      </a:cubicBezTo>
                      <a:cubicBezTo>
                        <a:pt x="3" y="554"/>
                        <a:pt x="0" y="486"/>
                        <a:pt x="8" y="417"/>
                      </a:cubicBezTo>
                      <a:cubicBezTo>
                        <a:pt x="16" y="349"/>
                        <a:pt x="35" y="282"/>
                        <a:pt x="44" y="214"/>
                      </a:cubicBezTo>
                      <a:cubicBezTo>
                        <a:pt x="53" y="144"/>
                        <a:pt x="52" y="73"/>
                        <a:pt x="50" y="3"/>
                      </a:cubicBezTo>
                      <a:cubicBezTo>
                        <a:pt x="50" y="2"/>
                        <a:pt x="50" y="1"/>
                        <a:pt x="50" y="0"/>
                      </a:cubicBezTo>
                      <a:cubicBezTo>
                        <a:pt x="72" y="12"/>
                        <a:pt x="96" y="19"/>
                        <a:pt x="121" y="22"/>
                      </a:cubicBezTo>
                      <a:cubicBezTo>
                        <a:pt x="121" y="22"/>
                        <a:pt x="121" y="22"/>
                        <a:pt x="122" y="22"/>
                      </a:cubicBezTo>
                      <a:cubicBezTo>
                        <a:pt x="152" y="66"/>
                        <a:pt x="183" y="110"/>
                        <a:pt x="215" y="153"/>
                      </a:cubicBezTo>
                      <a:close/>
                    </a:path>
                  </a:pathLst>
                </a:custGeom>
                <a:solidFill>
                  <a:schemeClr val="accent1">
                    <a:lumMod val="20000"/>
                    <a:lumOff val="8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297" name="Freeform 616">
                  <a:extLst>
                    <a:ext uri="{FF2B5EF4-FFF2-40B4-BE49-F238E27FC236}">
                      <a16:creationId xmlns:a16="http://schemas.microsoft.com/office/drawing/2014/main" id="{EF0CBC89-BBD0-4AD8-8953-AB4693D02F3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07268" y="4814468"/>
                  <a:ext cx="85579" cy="133871"/>
                </a:xfrm>
                <a:custGeom>
                  <a:avLst/>
                  <a:gdLst>
                    <a:gd name="T0" fmla="*/ 74 w 74"/>
                    <a:gd name="T1" fmla="*/ 116 h 116"/>
                    <a:gd name="T2" fmla="*/ 73 w 74"/>
                    <a:gd name="T3" fmla="*/ 116 h 116"/>
                    <a:gd name="T4" fmla="*/ 2 w 74"/>
                    <a:gd name="T5" fmla="*/ 94 h 116"/>
                    <a:gd name="T6" fmla="*/ 0 w 74"/>
                    <a:gd name="T7" fmla="*/ 0 h 116"/>
                    <a:gd name="T8" fmla="*/ 19 w 74"/>
                    <a:gd name="T9" fmla="*/ 31 h 116"/>
                    <a:gd name="T10" fmla="*/ 74 w 74"/>
                    <a:gd name="T11" fmla="*/ 116 h 1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74" h="116">
                      <a:moveTo>
                        <a:pt x="74" y="116"/>
                      </a:moveTo>
                      <a:cubicBezTo>
                        <a:pt x="73" y="116"/>
                        <a:pt x="73" y="116"/>
                        <a:pt x="73" y="116"/>
                      </a:cubicBezTo>
                      <a:cubicBezTo>
                        <a:pt x="48" y="113"/>
                        <a:pt x="24" y="106"/>
                        <a:pt x="2" y="94"/>
                      </a:cubicBezTo>
                      <a:cubicBezTo>
                        <a:pt x="2" y="63"/>
                        <a:pt x="1" y="31"/>
                        <a:pt x="0" y="0"/>
                      </a:cubicBezTo>
                      <a:cubicBezTo>
                        <a:pt x="6" y="10"/>
                        <a:pt x="12" y="21"/>
                        <a:pt x="19" y="31"/>
                      </a:cubicBezTo>
                      <a:cubicBezTo>
                        <a:pt x="36" y="59"/>
                        <a:pt x="55" y="88"/>
                        <a:pt x="74" y="116"/>
                      </a:cubicBezTo>
                      <a:close/>
                    </a:path>
                  </a:pathLst>
                </a:custGeom>
                <a:solidFill>
                  <a:schemeClr val="accent1">
                    <a:lumMod val="40000"/>
                    <a:lumOff val="6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298" name="Freeform 617">
                  <a:extLst>
                    <a:ext uri="{FF2B5EF4-FFF2-40B4-BE49-F238E27FC236}">
                      <a16:creationId xmlns:a16="http://schemas.microsoft.com/office/drawing/2014/main" id="{ABD5BE89-6D88-4B46-AE67-8585B04C31E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7413" y="4268594"/>
                  <a:ext cx="449292" cy="668130"/>
                </a:xfrm>
                <a:custGeom>
                  <a:avLst/>
                  <a:gdLst>
                    <a:gd name="T0" fmla="*/ 389 w 389"/>
                    <a:gd name="T1" fmla="*/ 16 h 578"/>
                    <a:gd name="T2" fmla="*/ 278 w 389"/>
                    <a:gd name="T3" fmla="*/ 0 h 578"/>
                    <a:gd name="T4" fmla="*/ 107 w 389"/>
                    <a:gd name="T5" fmla="*/ 410 h 578"/>
                    <a:gd name="T6" fmla="*/ 0 w 389"/>
                    <a:gd name="T7" fmla="*/ 436 h 578"/>
                    <a:gd name="T8" fmla="*/ 8 w 389"/>
                    <a:gd name="T9" fmla="*/ 445 h 578"/>
                    <a:gd name="T10" fmla="*/ 21 w 389"/>
                    <a:gd name="T11" fmla="*/ 447 h 578"/>
                    <a:gd name="T12" fmla="*/ 47 w 389"/>
                    <a:gd name="T13" fmla="*/ 448 h 578"/>
                    <a:gd name="T14" fmla="*/ 23 w 389"/>
                    <a:gd name="T15" fmla="*/ 510 h 578"/>
                    <a:gd name="T16" fmla="*/ 8 w 389"/>
                    <a:gd name="T17" fmla="*/ 533 h 578"/>
                    <a:gd name="T18" fmla="*/ 14 w 389"/>
                    <a:gd name="T19" fmla="*/ 539 h 578"/>
                    <a:gd name="T20" fmla="*/ 53 w 389"/>
                    <a:gd name="T21" fmla="*/ 506 h 578"/>
                    <a:gd name="T22" fmla="*/ 54 w 389"/>
                    <a:gd name="T23" fmla="*/ 507 h 578"/>
                    <a:gd name="T24" fmla="*/ 26 w 389"/>
                    <a:gd name="T25" fmla="*/ 563 h 578"/>
                    <a:gd name="T26" fmla="*/ 32 w 389"/>
                    <a:gd name="T27" fmla="*/ 569 h 578"/>
                    <a:gd name="T28" fmla="*/ 72 w 389"/>
                    <a:gd name="T29" fmla="*/ 529 h 578"/>
                    <a:gd name="T30" fmla="*/ 75 w 389"/>
                    <a:gd name="T31" fmla="*/ 530 h 578"/>
                    <a:gd name="T32" fmla="*/ 61 w 389"/>
                    <a:gd name="T33" fmla="*/ 569 h 578"/>
                    <a:gd name="T34" fmla="*/ 70 w 389"/>
                    <a:gd name="T35" fmla="*/ 574 h 578"/>
                    <a:gd name="T36" fmla="*/ 70 w 389"/>
                    <a:gd name="T37" fmla="*/ 574 h 578"/>
                    <a:gd name="T38" fmla="*/ 99 w 389"/>
                    <a:gd name="T39" fmla="*/ 533 h 578"/>
                    <a:gd name="T40" fmla="*/ 97 w 389"/>
                    <a:gd name="T41" fmla="*/ 566 h 578"/>
                    <a:gd name="T42" fmla="*/ 99 w 389"/>
                    <a:gd name="T43" fmla="*/ 571 h 578"/>
                    <a:gd name="T44" fmla="*/ 107 w 389"/>
                    <a:gd name="T45" fmla="*/ 569 h 578"/>
                    <a:gd name="T46" fmla="*/ 131 w 389"/>
                    <a:gd name="T47" fmla="*/ 510 h 578"/>
                    <a:gd name="T48" fmla="*/ 136 w 389"/>
                    <a:gd name="T49" fmla="*/ 484 h 578"/>
                    <a:gd name="T50" fmla="*/ 161 w 389"/>
                    <a:gd name="T51" fmla="*/ 442 h 578"/>
                    <a:gd name="T52" fmla="*/ 389 w 389"/>
                    <a:gd name="T53" fmla="*/ 16 h 5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389" h="578">
                      <a:moveTo>
                        <a:pt x="389" y="16"/>
                      </a:moveTo>
                      <a:cubicBezTo>
                        <a:pt x="352" y="10"/>
                        <a:pt x="315" y="5"/>
                        <a:pt x="278" y="0"/>
                      </a:cubicBezTo>
                      <a:cubicBezTo>
                        <a:pt x="256" y="150"/>
                        <a:pt x="187" y="280"/>
                        <a:pt x="107" y="410"/>
                      </a:cubicBezTo>
                      <a:cubicBezTo>
                        <a:pt x="71" y="419"/>
                        <a:pt x="35" y="427"/>
                        <a:pt x="0" y="436"/>
                      </a:cubicBezTo>
                      <a:cubicBezTo>
                        <a:pt x="0" y="440"/>
                        <a:pt x="4" y="444"/>
                        <a:pt x="8" y="445"/>
                      </a:cubicBezTo>
                      <a:cubicBezTo>
                        <a:pt x="12" y="447"/>
                        <a:pt x="16" y="447"/>
                        <a:pt x="21" y="447"/>
                      </a:cubicBezTo>
                      <a:cubicBezTo>
                        <a:pt x="29" y="447"/>
                        <a:pt x="38" y="447"/>
                        <a:pt x="47" y="448"/>
                      </a:cubicBezTo>
                      <a:cubicBezTo>
                        <a:pt x="49" y="470"/>
                        <a:pt x="35" y="491"/>
                        <a:pt x="23" y="510"/>
                      </a:cubicBezTo>
                      <a:cubicBezTo>
                        <a:pt x="8" y="533"/>
                        <a:pt x="8" y="533"/>
                        <a:pt x="8" y="533"/>
                      </a:cubicBezTo>
                      <a:cubicBezTo>
                        <a:pt x="6" y="537"/>
                        <a:pt x="10" y="541"/>
                        <a:pt x="14" y="539"/>
                      </a:cubicBezTo>
                      <a:cubicBezTo>
                        <a:pt x="29" y="530"/>
                        <a:pt x="42" y="519"/>
                        <a:pt x="53" y="506"/>
                      </a:cubicBezTo>
                      <a:cubicBezTo>
                        <a:pt x="54" y="505"/>
                        <a:pt x="55" y="506"/>
                        <a:pt x="54" y="507"/>
                      </a:cubicBezTo>
                      <a:cubicBezTo>
                        <a:pt x="47" y="526"/>
                        <a:pt x="37" y="545"/>
                        <a:pt x="26" y="563"/>
                      </a:cubicBezTo>
                      <a:cubicBezTo>
                        <a:pt x="24" y="567"/>
                        <a:pt x="28" y="571"/>
                        <a:pt x="32" y="569"/>
                      </a:cubicBezTo>
                      <a:cubicBezTo>
                        <a:pt x="48" y="559"/>
                        <a:pt x="62" y="545"/>
                        <a:pt x="72" y="529"/>
                      </a:cubicBezTo>
                      <a:cubicBezTo>
                        <a:pt x="73" y="527"/>
                        <a:pt x="75" y="528"/>
                        <a:pt x="75" y="530"/>
                      </a:cubicBezTo>
                      <a:cubicBezTo>
                        <a:pt x="74" y="541"/>
                        <a:pt x="64" y="557"/>
                        <a:pt x="61" y="569"/>
                      </a:cubicBezTo>
                      <a:cubicBezTo>
                        <a:pt x="60" y="574"/>
                        <a:pt x="66" y="578"/>
                        <a:pt x="70" y="574"/>
                      </a:cubicBezTo>
                      <a:cubicBezTo>
                        <a:pt x="70" y="574"/>
                        <a:pt x="70" y="574"/>
                        <a:pt x="70" y="574"/>
                      </a:cubicBezTo>
                      <a:cubicBezTo>
                        <a:pt x="79" y="564"/>
                        <a:pt x="91" y="543"/>
                        <a:pt x="99" y="533"/>
                      </a:cubicBezTo>
                      <a:cubicBezTo>
                        <a:pt x="104" y="537"/>
                        <a:pt x="97" y="562"/>
                        <a:pt x="97" y="566"/>
                      </a:cubicBezTo>
                      <a:cubicBezTo>
                        <a:pt x="98" y="568"/>
                        <a:pt x="98" y="570"/>
                        <a:pt x="99" y="571"/>
                      </a:cubicBezTo>
                      <a:cubicBezTo>
                        <a:pt x="102" y="573"/>
                        <a:pt x="105" y="571"/>
                        <a:pt x="107" y="569"/>
                      </a:cubicBezTo>
                      <a:cubicBezTo>
                        <a:pt x="118" y="557"/>
                        <a:pt x="128" y="525"/>
                        <a:pt x="131" y="510"/>
                      </a:cubicBezTo>
                      <a:cubicBezTo>
                        <a:pt x="132" y="501"/>
                        <a:pt x="134" y="492"/>
                        <a:pt x="136" y="484"/>
                      </a:cubicBezTo>
                      <a:cubicBezTo>
                        <a:pt x="144" y="469"/>
                        <a:pt x="154" y="453"/>
                        <a:pt x="161" y="442"/>
                      </a:cubicBezTo>
                      <a:cubicBezTo>
                        <a:pt x="260" y="305"/>
                        <a:pt x="337" y="175"/>
                        <a:pt x="389" y="16"/>
                      </a:cubicBezTo>
                      <a:close/>
                    </a:path>
                  </a:pathLst>
                </a:custGeom>
                <a:solidFill>
                  <a:schemeClr val="accent1">
                    <a:lumMod val="20000"/>
                    <a:lumOff val="8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299" name="Freeform 618">
                  <a:extLst>
                    <a:ext uri="{FF2B5EF4-FFF2-40B4-BE49-F238E27FC236}">
                      <a16:creationId xmlns:a16="http://schemas.microsoft.com/office/drawing/2014/main" id="{81AD879C-39EA-45FA-AE6D-E92260C7415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88069" y="5625027"/>
                  <a:ext cx="161989" cy="330092"/>
                </a:xfrm>
                <a:custGeom>
                  <a:avLst/>
                  <a:gdLst>
                    <a:gd name="T0" fmla="*/ 132 w 140"/>
                    <a:gd name="T1" fmla="*/ 251 h 286"/>
                    <a:gd name="T2" fmla="*/ 122 w 140"/>
                    <a:gd name="T3" fmla="*/ 283 h 286"/>
                    <a:gd name="T4" fmla="*/ 117 w 140"/>
                    <a:gd name="T5" fmla="*/ 285 h 286"/>
                    <a:gd name="T6" fmla="*/ 103 w 140"/>
                    <a:gd name="T7" fmla="*/ 281 h 286"/>
                    <a:gd name="T8" fmla="*/ 98 w 140"/>
                    <a:gd name="T9" fmla="*/ 276 h 286"/>
                    <a:gd name="T10" fmla="*/ 91 w 140"/>
                    <a:gd name="T11" fmla="*/ 255 h 286"/>
                    <a:gd name="T12" fmla="*/ 77 w 140"/>
                    <a:gd name="T13" fmla="*/ 174 h 286"/>
                    <a:gd name="T14" fmla="*/ 60 w 140"/>
                    <a:gd name="T15" fmla="*/ 59 h 286"/>
                    <a:gd name="T16" fmla="*/ 34 w 140"/>
                    <a:gd name="T17" fmla="*/ 56 h 286"/>
                    <a:gd name="T18" fmla="*/ 7 w 140"/>
                    <a:gd name="T19" fmla="*/ 69 h 286"/>
                    <a:gd name="T20" fmla="*/ 0 w 140"/>
                    <a:gd name="T21" fmla="*/ 53 h 286"/>
                    <a:gd name="T22" fmla="*/ 54 w 140"/>
                    <a:gd name="T23" fmla="*/ 23 h 286"/>
                    <a:gd name="T24" fmla="*/ 64 w 140"/>
                    <a:gd name="T25" fmla="*/ 16 h 286"/>
                    <a:gd name="T26" fmla="*/ 86 w 140"/>
                    <a:gd name="T27" fmla="*/ 0 h 286"/>
                    <a:gd name="T28" fmla="*/ 95 w 140"/>
                    <a:gd name="T29" fmla="*/ 17 h 286"/>
                    <a:gd name="T30" fmla="*/ 91 w 140"/>
                    <a:gd name="T31" fmla="*/ 43 h 286"/>
                    <a:gd name="T32" fmla="*/ 105 w 140"/>
                    <a:gd name="T33" fmla="*/ 89 h 286"/>
                    <a:gd name="T34" fmla="*/ 140 w 140"/>
                    <a:gd name="T35" fmla="*/ 109 h 286"/>
                    <a:gd name="T36" fmla="*/ 132 w 140"/>
                    <a:gd name="T37" fmla="*/ 251 h 2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40" h="286">
                      <a:moveTo>
                        <a:pt x="132" y="251"/>
                      </a:moveTo>
                      <a:cubicBezTo>
                        <a:pt x="132" y="263"/>
                        <a:pt x="131" y="278"/>
                        <a:pt x="122" y="283"/>
                      </a:cubicBezTo>
                      <a:cubicBezTo>
                        <a:pt x="120" y="284"/>
                        <a:pt x="119" y="284"/>
                        <a:pt x="117" y="285"/>
                      </a:cubicBezTo>
                      <a:cubicBezTo>
                        <a:pt x="112" y="286"/>
                        <a:pt x="107" y="284"/>
                        <a:pt x="103" y="281"/>
                      </a:cubicBezTo>
                      <a:cubicBezTo>
                        <a:pt x="101" y="279"/>
                        <a:pt x="100" y="278"/>
                        <a:pt x="98" y="276"/>
                      </a:cubicBezTo>
                      <a:cubicBezTo>
                        <a:pt x="94" y="270"/>
                        <a:pt x="93" y="262"/>
                        <a:pt x="91" y="255"/>
                      </a:cubicBezTo>
                      <a:cubicBezTo>
                        <a:pt x="85" y="229"/>
                        <a:pt x="81" y="201"/>
                        <a:pt x="77" y="174"/>
                      </a:cubicBezTo>
                      <a:cubicBezTo>
                        <a:pt x="71" y="135"/>
                        <a:pt x="66" y="97"/>
                        <a:pt x="60" y="59"/>
                      </a:cubicBezTo>
                      <a:cubicBezTo>
                        <a:pt x="53" y="55"/>
                        <a:pt x="43" y="54"/>
                        <a:pt x="34" y="56"/>
                      </a:cubicBezTo>
                      <a:cubicBezTo>
                        <a:pt x="25" y="58"/>
                        <a:pt x="17" y="69"/>
                        <a:pt x="7" y="69"/>
                      </a:cubicBezTo>
                      <a:cubicBezTo>
                        <a:pt x="0" y="53"/>
                        <a:pt x="0" y="53"/>
                        <a:pt x="0" y="53"/>
                      </a:cubicBezTo>
                      <a:cubicBezTo>
                        <a:pt x="54" y="23"/>
                        <a:pt x="54" y="23"/>
                        <a:pt x="54" y="23"/>
                      </a:cubicBezTo>
                      <a:cubicBezTo>
                        <a:pt x="57" y="20"/>
                        <a:pt x="61" y="18"/>
                        <a:pt x="64" y="16"/>
                      </a:cubicBezTo>
                      <a:cubicBezTo>
                        <a:pt x="71" y="11"/>
                        <a:pt x="79" y="5"/>
                        <a:pt x="86" y="0"/>
                      </a:cubicBezTo>
                      <a:cubicBezTo>
                        <a:pt x="91" y="4"/>
                        <a:pt x="94" y="10"/>
                        <a:pt x="95" y="17"/>
                      </a:cubicBezTo>
                      <a:cubicBezTo>
                        <a:pt x="96" y="26"/>
                        <a:pt x="92" y="35"/>
                        <a:pt x="91" y="43"/>
                      </a:cubicBezTo>
                      <a:cubicBezTo>
                        <a:pt x="89" y="60"/>
                        <a:pt x="94" y="77"/>
                        <a:pt x="105" y="89"/>
                      </a:cubicBezTo>
                      <a:cubicBezTo>
                        <a:pt x="114" y="100"/>
                        <a:pt x="127" y="107"/>
                        <a:pt x="140" y="109"/>
                      </a:cubicBezTo>
                      <a:cubicBezTo>
                        <a:pt x="132" y="157"/>
                        <a:pt x="131" y="210"/>
                        <a:pt x="132" y="251"/>
                      </a:cubicBezTo>
                      <a:close/>
                    </a:path>
                  </a:pathLst>
                </a:custGeom>
                <a:solidFill>
                  <a:schemeClr val="accent1">
                    <a:lumMod val="5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301" name="Freeform 620">
                  <a:extLst>
                    <a:ext uri="{FF2B5EF4-FFF2-40B4-BE49-F238E27FC236}">
                      <a16:creationId xmlns:a16="http://schemas.microsoft.com/office/drawing/2014/main" id="{737AE2C1-8236-400D-8BA4-5FB5A041BEC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77927" y="5849978"/>
                  <a:ext cx="247569" cy="124090"/>
                </a:xfrm>
                <a:custGeom>
                  <a:avLst/>
                  <a:gdLst>
                    <a:gd name="T0" fmla="*/ 208 w 214"/>
                    <a:gd name="T1" fmla="*/ 101 h 107"/>
                    <a:gd name="T2" fmla="*/ 192 w 214"/>
                    <a:gd name="T3" fmla="*/ 105 h 107"/>
                    <a:gd name="T4" fmla="*/ 34 w 214"/>
                    <a:gd name="T5" fmla="*/ 55 h 107"/>
                    <a:gd name="T6" fmla="*/ 34 w 214"/>
                    <a:gd name="T7" fmla="*/ 55 h 107"/>
                    <a:gd name="T8" fmla="*/ 11 w 214"/>
                    <a:gd name="T9" fmla="*/ 105 h 107"/>
                    <a:gd name="T10" fmla="*/ 0 w 214"/>
                    <a:gd name="T11" fmla="*/ 105 h 107"/>
                    <a:gd name="T12" fmla="*/ 0 w 214"/>
                    <a:gd name="T13" fmla="*/ 40 h 107"/>
                    <a:gd name="T14" fmla="*/ 0 w 214"/>
                    <a:gd name="T15" fmla="*/ 2 h 107"/>
                    <a:gd name="T16" fmla="*/ 13 w 214"/>
                    <a:gd name="T17" fmla="*/ 1 h 107"/>
                    <a:gd name="T18" fmla="*/ 37 w 214"/>
                    <a:gd name="T19" fmla="*/ 12 h 107"/>
                    <a:gd name="T20" fmla="*/ 92 w 214"/>
                    <a:gd name="T21" fmla="*/ 30 h 107"/>
                    <a:gd name="T22" fmla="*/ 115 w 214"/>
                    <a:gd name="T23" fmla="*/ 27 h 107"/>
                    <a:gd name="T24" fmla="*/ 118 w 214"/>
                    <a:gd name="T25" fmla="*/ 25 h 107"/>
                    <a:gd name="T26" fmla="*/ 191 w 214"/>
                    <a:gd name="T27" fmla="*/ 65 h 107"/>
                    <a:gd name="T28" fmla="*/ 210 w 214"/>
                    <a:gd name="T29" fmla="*/ 80 h 107"/>
                    <a:gd name="T30" fmla="*/ 208 w 214"/>
                    <a:gd name="T31" fmla="*/ 101 h 1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214" h="107">
                      <a:moveTo>
                        <a:pt x="208" y="101"/>
                      </a:moveTo>
                      <a:cubicBezTo>
                        <a:pt x="204" y="105"/>
                        <a:pt x="198" y="105"/>
                        <a:pt x="192" y="105"/>
                      </a:cubicBezTo>
                      <a:cubicBezTo>
                        <a:pt x="151" y="107"/>
                        <a:pt x="78" y="75"/>
                        <a:pt x="34" y="55"/>
                      </a:cubicBezTo>
                      <a:cubicBezTo>
                        <a:pt x="34" y="55"/>
                        <a:pt x="34" y="55"/>
                        <a:pt x="34" y="55"/>
                      </a:cubicBezTo>
                      <a:cubicBezTo>
                        <a:pt x="11" y="53"/>
                        <a:pt x="11" y="105"/>
                        <a:pt x="11" y="105"/>
                      </a:cubicBezTo>
                      <a:cubicBezTo>
                        <a:pt x="0" y="105"/>
                        <a:pt x="0" y="105"/>
                        <a:pt x="0" y="105"/>
                      </a:cubicBezTo>
                      <a:cubicBezTo>
                        <a:pt x="0" y="40"/>
                        <a:pt x="0" y="40"/>
                        <a:pt x="0" y="40"/>
                      </a:cubicBezTo>
                      <a:cubicBezTo>
                        <a:pt x="1" y="17"/>
                        <a:pt x="1" y="13"/>
                        <a:pt x="0" y="2"/>
                      </a:cubicBezTo>
                      <a:cubicBezTo>
                        <a:pt x="4" y="1"/>
                        <a:pt x="9" y="0"/>
                        <a:pt x="13" y="1"/>
                      </a:cubicBezTo>
                      <a:cubicBezTo>
                        <a:pt x="22" y="3"/>
                        <a:pt x="29" y="8"/>
                        <a:pt x="37" y="12"/>
                      </a:cubicBezTo>
                      <a:cubicBezTo>
                        <a:pt x="54" y="22"/>
                        <a:pt x="73" y="28"/>
                        <a:pt x="92" y="30"/>
                      </a:cubicBezTo>
                      <a:cubicBezTo>
                        <a:pt x="100" y="31"/>
                        <a:pt x="108" y="31"/>
                        <a:pt x="115" y="27"/>
                      </a:cubicBezTo>
                      <a:cubicBezTo>
                        <a:pt x="116" y="26"/>
                        <a:pt x="117" y="26"/>
                        <a:pt x="118" y="25"/>
                      </a:cubicBezTo>
                      <a:cubicBezTo>
                        <a:pt x="147" y="44"/>
                        <a:pt x="179" y="60"/>
                        <a:pt x="191" y="65"/>
                      </a:cubicBezTo>
                      <a:cubicBezTo>
                        <a:pt x="198" y="69"/>
                        <a:pt x="206" y="73"/>
                        <a:pt x="210" y="80"/>
                      </a:cubicBezTo>
                      <a:cubicBezTo>
                        <a:pt x="214" y="86"/>
                        <a:pt x="214" y="96"/>
                        <a:pt x="208" y="101"/>
                      </a:cubicBezTo>
                      <a:close/>
                    </a:path>
                  </a:pathLst>
                </a:custGeom>
                <a:solidFill>
                  <a:schemeClr val="accent1">
                    <a:lumMod val="5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302" name="Freeform 621">
                  <a:extLst>
                    <a:ext uri="{FF2B5EF4-FFF2-40B4-BE49-F238E27FC236}">
                      <a16:creationId xmlns:a16="http://schemas.microsoft.com/office/drawing/2014/main" id="{5D0924ED-EF2D-4922-A9CC-C01EF622C76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36110" y="3877986"/>
                  <a:ext cx="264685" cy="412615"/>
                </a:xfrm>
                <a:custGeom>
                  <a:avLst/>
                  <a:gdLst>
                    <a:gd name="T0" fmla="*/ 224 w 229"/>
                    <a:gd name="T1" fmla="*/ 109 h 357"/>
                    <a:gd name="T2" fmla="*/ 191 w 229"/>
                    <a:gd name="T3" fmla="*/ 195 h 357"/>
                    <a:gd name="T4" fmla="*/ 143 w 229"/>
                    <a:gd name="T5" fmla="*/ 357 h 357"/>
                    <a:gd name="T6" fmla="*/ 122 w 229"/>
                    <a:gd name="T7" fmla="*/ 354 h 357"/>
                    <a:gd name="T8" fmla="*/ 11 w 229"/>
                    <a:gd name="T9" fmla="*/ 338 h 357"/>
                    <a:gd name="T10" fmla="*/ 3 w 229"/>
                    <a:gd name="T11" fmla="*/ 336 h 357"/>
                    <a:gd name="T12" fmla="*/ 13 w 229"/>
                    <a:gd name="T13" fmla="*/ 172 h 357"/>
                    <a:gd name="T14" fmla="*/ 47 w 229"/>
                    <a:gd name="T15" fmla="*/ 66 h 357"/>
                    <a:gd name="T16" fmla="*/ 135 w 229"/>
                    <a:gd name="T17" fmla="*/ 3 h 357"/>
                    <a:gd name="T18" fmla="*/ 203 w 229"/>
                    <a:gd name="T19" fmla="*/ 23 h 357"/>
                    <a:gd name="T20" fmla="*/ 224 w 229"/>
                    <a:gd name="T21" fmla="*/ 109 h 3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229" h="357">
                      <a:moveTo>
                        <a:pt x="224" y="109"/>
                      </a:moveTo>
                      <a:cubicBezTo>
                        <a:pt x="218" y="140"/>
                        <a:pt x="203" y="167"/>
                        <a:pt x="191" y="195"/>
                      </a:cubicBezTo>
                      <a:cubicBezTo>
                        <a:pt x="168" y="247"/>
                        <a:pt x="152" y="301"/>
                        <a:pt x="143" y="357"/>
                      </a:cubicBezTo>
                      <a:cubicBezTo>
                        <a:pt x="136" y="356"/>
                        <a:pt x="129" y="355"/>
                        <a:pt x="122" y="354"/>
                      </a:cubicBezTo>
                      <a:cubicBezTo>
                        <a:pt x="85" y="348"/>
                        <a:pt x="48" y="343"/>
                        <a:pt x="11" y="338"/>
                      </a:cubicBezTo>
                      <a:cubicBezTo>
                        <a:pt x="8" y="337"/>
                        <a:pt x="5" y="337"/>
                        <a:pt x="3" y="336"/>
                      </a:cubicBezTo>
                      <a:cubicBezTo>
                        <a:pt x="0" y="281"/>
                        <a:pt x="4" y="226"/>
                        <a:pt x="13" y="172"/>
                      </a:cubicBezTo>
                      <a:cubicBezTo>
                        <a:pt x="19" y="135"/>
                        <a:pt x="27" y="98"/>
                        <a:pt x="47" y="66"/>
                      </a:cubicBezTo>
                      <a:cubicBezTo>
                        <a:pt x="66" y="34"/>
                        <a:pt x="98" y="8"/>
                        <a:pt x="135" y="3"/>
                      </a:cubicBezTo>
                      <a:cubicBezTo>
                        <a:pt x="159" y="0"/>
                        <a:pt x="185" y="6"/>
                        <a:pt x="203" y="23"/>
                      </a:cubicBezTo>
                      <a:cubicBezTo>
                        <a:pt x="225" y="45"/>
                        <a:pt x="229" y="79"/>
                        <a:pt x="224" y="109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303" name="Freeform 622">
                  <a:extLst>
                    <a:ext uri="{FF2B5EF4-FFF2-40B4-BE49-F238E27FC236}">
                      <a16:creationId xmlns:a16="http://schemas.microsoft.com/office/drawing/2014/main" id="{A4E4C257-0A1B-4BFF-A505-2EF77079426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05296" y="3439086"/>
                  <a:ext cx="440122" cy="716421"/>
                </a:xfrm>
                <a:custGeom>
                  <a:avLst/>
                  <a:gdLst>
                    <a:gd name="T0" fmla="*/ 381 w 381"/>
                    <a:gd name="T1" fmla="*/ 39 h 620"/>
                    <a:gd name="T2" fmla="*/ 377 w 381"/>
                    <a:gd name="T3" fmla="*/ 22 h 620"/>
                    <a:gd name="T4" fmla="*/ 367 w 381"/>
                    <a:gd name="T5" fmla="*/ 9 h 620"/>
                    <a:gd name="T6" fmla="*/ 352 w 381"/>
                    <a:gd name="T7" fmla="*/ 2 h 620"/>
                    <a:gd name="T8" fmla="*/ 326 w 381"/>
                    <a:gd name="T9" fmla="*/ 3 h 620"/>
                    <a:gd name="T10" fmla="*/ 191 w 381"/>
                    <a:gd name="T11" fmla="*/ 176 h 620"/>
                    <a:gd name="T12" fmla="*/ 169 w 381"/>
                    <a:gd name="T13" fmla="*/ 233 h 620"/>
                    <a:gd name="T14" fmla="*/ 169 w 381"/>
                    <a:gd name="T15" fmla="*/ 232 h 620"/>
                    <a:gd name="T16" fmla="*/ 168 w 381"/>
                    <a:gd name="T17" fmla="*/ 235 h 620"/>
                    <a:gd name="T18" fmla="*/ 157 w 381"/>
                    <a:gd name="T19" fmla="*/ 263 h 620"/>
                    <a:gd name="T20" fmla="*/ 92 w 381"/>
                    <a:gd name="T21" fmla="*/ 347 h 620"/>
                    <a:gd name="T22" fmla="*/ 50 w 381"/>
                    <a:gd name="T23" fmla="*/ 356 h 620"/>
                    <a:gd name="T24" fmla="*/ 86 w 381"/>
                    <a:gd name="T25" fmla="*/ 370 h 620"/>
                    <a:gd name="T26" fmla="*/ 123 w 381"/>
                    <a:gd name="T27" fmla="*/ 357 h 620"/>
                    <a:gd name="T28" fmla="*/ 123 w 381"/>
                    <a:gd name="T29" fmla="*/ 357 h 620"/>
                    <a:gd name="T30" fmla="*/ 54 w 381"/>
                    <a:gd name="T31" fmla="*/ 445 h 620"/>
                    <a:gd name="T32" fmla="*/ 0 w 381"/>
                    <a:gd name="T33" fmla="*/ 456 h 620"/>
                    <a:gd name="T34" fmla="*/ 46 w 381"/>
                    <a:gd name="T35" fmla="*/ 474 h 620"/>
                    <a:gd name="T36" fmla="*/ 86 w 381"/>
                    <a:gd name="T37" fmla="*/ 462 h 620"/>
                    <a:gd name="T38" fmla="*/ 74 w 381"/>
                    <a:gd name="T39" fmla="*/ 501 h 620"/>
                    <a:gd name="T40" fmla="*/ 22 w 381"/>
                    <a:gd name="T41" fmla="*/ 620 h 620"/>
                    <a:gd name="T42" fmla="*/ 87 w 381"/>
                    <a:gd name="T43" fmla="*/ 555 h 620"/>
                    <a:gd name="T44" fmla="*/ 148 w 381"/>
                    <a:gd name="T45" fmla="*/ 458 h 620"/>
                    <a:gd name="T46" fmla="*/ 193 w 381"/>
                    <a:gd name="T47" fmla="*/ 408 h 620"/>
                    <a:gd name="T48" fmla="*/ 236 w 381"/>
                    <a:gd name="T49" fmla="*/ 398 h 620"/>
                    <a:gd name="T50" fmla="*/ 261 w 381"/>
                    <a:gd name="T51" fmla="*/ 401 h 620"/>
                    <a:gd name="T52" fmla="*/ 323 w 381"/>
                    <a:gd name="T53" fmla="*/ 426 h 620"/>
                    <a:gd name="T54" fmla="*/ 326 w 381"/>
                    <a:gd name="T55" fmla="*/ 428 h 620"/>
                    <a:gd name="T56" fmla="*/ 325 w 381"/>
                    <a:gd name="T57" fmla="*/ 425 h 620"/>
                    <a:gd name="T58" fmla="*/ 274 w 381"/>
                    <a:gd name="T59" fmla="*/ 353 h 620"/>
                    <a:gd name="T60" fmla="*/ 255 w 381"/>
                    <a:gd name="T61" fmla="*/ 331 h 620"/>
                    <a:gd name="T62" fmla="*/ 262 w 381"/>
                    <a:gd name="T63" fmla="*/ 306 h 620"/>
                    <a:gd name="T64" fmla="*/ 237 w 381"/>
                    <a:gd name="T65" fmla="*/ 246 h 620"/>
                    <a:gd name="T66" fmla="*/ 271 w 381"/>
                    <a:gd name="T67" fmla="*/ 195 h 620"/>
                    <a:gd name="T68" fmla="*/ 352 w 381"/>
                    <a:gd name="T69" fmla="*/ 102 h 620"/>
                    <a:gd name="T70" fmla="*/ 376 w 381"/>
                    <a:gd name="T71" fmla="*/ 67 h 620"/>
                    <a:gd name="T72" fmla="*/ 379 w 381"/>
                    <a:gd name="T73" fmla="*/ 58 h 620"/>
                    <a:gd name="T74" fmla="*/ 381 w 381"/>
                    <a:gd name="T75" fmla="*/ 42 h 620"/>
                    <a:gd name="T76" fmla="*/ 381 w 381"/>
                    <a:gd name="T77" fmla="*/ 39 h 6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</a:cxnLst>
                  <a:rect l="0" t="0" r="r" b="b"/>
                  <a:pathLst>
                    <a:path w="381" h="620">
                      <a:moveTo>
                        <a:pt x="381" y="39"/>
                      </a:moveTo>
                      <a:cubicBezTo>
                        <a:pt x="381" y="33"/>
                        <a:pt x="379" y="28"/>
                        <a:pt x="377" y="22"/>
                      </a:cubicBezTo>
                      <a:cubicBezTo>
                        <a:pt x="374" y="17"/>
                        <a:pt x="371" y="13"/>
                        <a:pt x="367" y="9"/>
                      </a:cubicBezTo>
                      <a:cubicBezTo>
                        <a:pt x="363" y="6"/>
                        <a:pt x="357" y="3"/>
                        <a:pt x="352" y="2"/>
                      </a:cubicBezTo>
                      <a:cubicBezTo>
                        <a:pt x="344" y="0"/>
                        <a:pt x="334" y="0"/>
                        <a:pt x="326" y="3"/>
                      </a:cubicBezTo>
                      <a:cubicBezTo>
                        <a:pt x="253" y="24"/>
                        <a:pt x="216" y="113"/>
                        <a:pt x="191" y="176"/>
                      </a:cubicBezTo>
                      <a:cubicBezTo>
                        <a:pt x="183" y="195"/>
                        <a:pt x="176" y="214"/>
                        <a:pt x="169" y="233"/>
                      </a:cubicBezTo>
                      <a:cubicBezTo>
                        <a:pt x="169" y="233"/>
                        <a:pt x="169" y="233"/>
                        <a:pt x="169" y="232"/>
                      </a:cubicBezTo>
                      <a:cubicBezTo>
                        <a:pt x="168" y="233"/>
                        <a:pt x="168" y="234"/>
                        <a:pt x="168" y="235"/>
                      </a:cubicBezTo>
                      <a:cubicBezTo>
                        <a:pt x="164" y="244"/>
                        <a:pt x="161" y="254"/>
                        <a:pt x="157" y="263"/>
                      </a:cubicBezTo>
                      <a:cubicBezTo>
                        <a:pt x="142" y="300"/>
                        <a:pt x="127" y="324"/>
                        <a:pt x="92" y="347"/>
                      </a:cubicBezTo>
                      <a:cubicBezTo>
                        <a:pt x="80" y="355"/>
                        <a:pt x="64" y="362"/>
                        <a:pt x="50" y="356"/>
                      </a:cubicBezTo>
                      <a:cubicBezTo>
                        <a:pt x="56" y="368"/>
                        <a:pt x="72" y="371"/>
                        <a:pt x="86" y="370"/>
                      </a:cubicBezTo>
                      <a:cubicBezTo>
                        <a:pt x="99" y="368"/>
                        <a:pt x="112" y="363"/>
                        <a:pt x="123" y="357"/>
                      </a:cubicBezTo>
                      <a:cubicBezTo>
                        <a:pt x="123" y="357"/>
                        <a:pt x="123" y="357"/>
                        <a:pt x="123" y="357"/>
                      </a:cubicBezTo>
                      <a:cubicBezTo>
                        <a:pt x="108" y="394"/>
                        <a:pt x="91" y="421"/>
                        <a:pt x="54" y="445"/>
                      </a:cubicBezTo>
                      <a:cubicBezTo>
                        <a:pt x="38" y="456"/>
                        <a:pt x="18" y="464"/>
                        <a:pt x="0" y="456"/>
                      </a:cubicBezTo>
                      <a:cubicBezTo>
                        <a:pt x="7" y="473"/>
                        <a:pt x="29" y="477"/>
                        <a:pt x="46" y="474"/>
                      </a:cubicBezTo>
                      <a:cubicBezTo>
                        <a:pt x="60" y="473"/>
                        <a:pt x="74" y="468"/>
                        <a:pt x="86" y="462"/>
                      </a:cubicBezTo>
                      <a:cubicBezTo>
                        <a:pt x="82" y="475"/>
                        <a:pt x="78" y="488"/>
                        <a:pt x="74" y="501"/>
                      </a:cubicBezTo>
                      <a:cubicBezTo>
                        <a:pt x="60" y="542"/>
                        <a:pt x="47" y="584"/>
                        <a:pt x="22" y="620"/>
                      </a:cubicBezTo>
                      <a:cubicBezTo>
                        <a:pt x="51" y="610"/>
                        <a:pt x="70" y="582"/>
                        <a:pt x="87" y="555"/>
                      </a:cubicBezTo>
                      <a:cubicBezTo>
                        <a:pt x="107" y="523"/>
                        <a:pt x="128" y="491"/>
                        <a:pt x="148" y="458"/>
                      </a:cubicBezTo>
                      <a:cubicBezTo>
                        <a:pt x="160" y="439"/>
                        <a:pt x="173" y="419"/>
                        <a:pt x="193" y="408"/>
                      </a:cubicBezTo>
                      <a:cubicBezTo>
                        <a:pt x="206" y="401"/>
                        <a:pt x="221" y="397"/>
                        <a:pt x="236" y="398"/>
                      </a:cubicBezTo>
                      <a:cubicBezTo>
                        <a:pt x="244" y="398"/>
                        <a:pt x="253" y="399"/>
                        <a:pt x="261" y="401"/>
                      </a:cubicBezTo>
                      <a:cubicBezTo>
                        <a:pt x="283" y="406"/>
                        <a:pt x="303" y="416"/>
                        <a:pt x="323" y="426"/>
                      </a:cubicBezTo>
                      <a:cubicBezTo>
                        <a:pt x="324" y="427"/>
                        <a:pt x="325" y="427"/>
                        <a:pt x="326" y="428"/>
                      </a:cubicBezTo>
                      <a:cubicBezTo>
                        <a:pt x="326" y="427"/>
                        <a:pt x="325" y="426"/>
                        <a:pt x="325" y="425"/>
                      </a:cubicBezTo>
                      <a:cubicBezTo>
                        <a:pt x="317" y="396"/>
                        <a:pt x="294" y="375"/>
                        <a:pt x="274" y="353"/>
                      </a:cubicBezTo>
                      <a:cubicBezTo>
                        <a:pt x="267" y="346"/>
                        <a:pt x="260" y="339"/>
                        <a:pt x="255" y="331"/>
                      </a:cubicBezTo>
                      <a:cubicBezTo>
                        <a:pt x="262" y="306"/>
                        <a:pt x="262" y="306"/>
                        <a:pt x="262" y="306"/>
                      </a:cubicBezTo>
                      <a:cubicBezTo>
                        <a:pt x="250" y="289"/>
                        <a:pt x="241" y="269"/>
                        <a:pt x="237" y="246"/>
                      </a:cubicBezTo>
                      <a:cubicBezTo>
                        <a:pt x="244" y="227"/>
                        <a:pt x="258" y="210"/>
                        <a:pt x="271" y="195"/>
                      </a:cubicBezTo>
                      <a:cubicBezTo>
                        <a:pt x="298" y="164"/>
                        <a:pt x="326" y="134"/>
                        <a:pt x="352" y="102"/>
                      </a:cubicBezTo>
                      <a:cubicBezTo>
                        <a:pt x="361" y="91"/>
                        <a:pt x="370" y="80"/>
                        <a:pt x="376" y="67"/>
                      </a:cubicBezTo>
                      <a:cubicBezTo>
                        <a:pt x="377" y="64"/>
                        <a:pt x="378" y="61"/>
                        <a:pt x="379" y="58"/>
                      </a:cubicBezTo>
                      <a:cubicBezTo>
                        <a:pt x="380" y="52"/>
                        <a:pt x="381" y="47"/>
                        <a:pt x="381" y="42"/>
                      </a:cubicBezTo>
                      <a:cubicBezTo>
                        <a:pt x="381" y="41"/>
                        <a:pt x="381" y="40"/>
                        <a:pt x="381" y="39"/>
                      </a:cubicBezTo>
                      <a:close/>
                    </a:path>
                  </a:pathLst>
                </a:custGeom>
                <a:solidFill>
                  <a:srgbClr val="520A0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318" name="Freeform 636">
                  <a:extLst>
                    <a:ext uri="{FF2B5EF4-FFF2-40B4-BE49-F238E27FC236}">
                      <a16:creationId xmlns:a16="http://schemas.microsoft.com/office/drawing/2014/main" id="{526C22C1-4609-42B5-A02B-3A2CCA301F5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20355" y="3282598"/>
                  <a:ext cx="137538" cy="60517"/>
                </a:xfrm>
                <a:custGeom>
                  <a:avLst/>
                  <a:gdLst>
                    <a:gd name="T0" fmla="*/ 119 w 119"/>
                    <a:gd name="T1" fmla="*/ 28 h 52"/>
                    <a:gd name="T2" fmla="*/ 0 w 119"/>
                    <a:gd name="T3" fmla="*/ 52 h 52"/>
                    <a:gd name="T4" fmla="*/ 30 w 119"/>
                    <a:gd name="T5" fmla="*/ 12 h 52"/>
                    <a:gd name="T6" fmla="*/ 114 w 119"/>
                    <a:gd name="T7" fmla="*/ 0 h 52"/>
                    <a:gd name="T8" fmla="*/ 119 w 119"/>
                    <a:gd name="T9" fmla="*/ 28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9" h="52">
                      <a:moveTo>
                        <a:pt x="119" y="28"/>
                      </a:moveTo>
                      <a:cubicBezTo>
                        <a:pt x="81" y="44"/>
                        <a:pt x="40" y="52"/>
                        <a:pt x="0" y="52"/>
                      </a:cubicBezTo>
                      <a:cubicBezTo>
                        <a:pt x="30" y="12"/>
                        <a:pt x="30" y="12"/>
                        <a:pt x="30" y="12"/>
                      </a:cubicBezTo>
                      <a:cubicBezTo>
                        <a:pt x="58" y="15"/>
                        <a:pt x="87" y="11"/>
                        <a:pt x="114" y="0"/>
                      </a:cubicBezTo>
                      <a:lnTo>
                        <a:pt x="119" y="28"/>
                      </a:lnTo>
                      <a:close/>
                    </a:path>
                  </a:pathLst>
                </a:custGeom>
                <a:solidFill>
                  <a:schemeClr val="accent1">
                    <a:lumMod val="40000"/>
                    <a:lumOff val="6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600" name="Freeform 637">
                  <a:extLst>
                    <a:ext uri="{FF2B5EF4-FFF2-40B4-BE49-F238E27FC236}">
                      <a16:creationId xmlns:a16="http://schemas.microsoft.com/office/drawing/2014/main" id="{55A16CC0-0A99-4422-9B41-06665719A59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62284" y="3349839"/>
                  <a:ext cx="207224" cy="72742"/>
                </a:xfrm>
                <a:custGeom>
                  <a:avLst/>
                  <a:gdLst>
                    <a:gd name="T0" fmla="*/ 179 w 179"/>
                    <a:gd name="T1" fmla="*/ 28 h 63"/>
                    <a:gd name="T2" fmla="*/ 0 w 179"/>
                    <a:gd name="T3" fmla="*/ 58 h 63"/>
                    <a:gd name="T4" fmla="*/ 27 w 179"/>
                    <a:gd name="T5" fmla="*/ 23 h 63"/>
                    <a:gd name="T6" fmla="*/ 174 w 179"/>
                    <a:gd name="T7" fmla="*/ 0 h 63"/>
                    <a:gd name="T8" fmla="*/ 179 w 179"/>
                    <a:gd name="T9" fmla="*/ 28 h 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9" h="63">
                      <a:moveTo>
                        <a:pt x="179" y="28"/>
                      </a:moveTo>
                      <a:cubicBezTo>
                        <a:pt x="123" y="53"/>
                        <a:pt x="61" y="63"/>
                        <a:pt x="0" y="58"/>
                      </a:cubicBezTo>
                      <a:cubicBezTo>
                        <a:pt x="27" y="23"/>
                        <a:pt x="27" y="23"/>
                        <a:pt x="27" y="23"/>
                      </a:cubicBezTo>
                      <a:cubicBezTo>
                        <a:pt x="77" y="25"/>
                        <a:pt x="127" y="17"/>
                        <a:pt x="174" y="0"/>
                      </a:cubicBezTo>
                      <a:lnTo>
                        <a:pt x="179" y="28"/>
                      </a:lnTo>
                      <a:close/>
                    </a:path>
                  </a:pathLst>
                </a:custGeom>
                <a:solidFill>
                  <a:schemeClr val="accent1">
                    <a:lumMod val="40000"/>
                    <a:lumOff val="6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601" name="Freeform 638">
                  <a:extLst>
                    <a:ext uri="{FF2B5EF4-FFF2-40B4-BE49-F238E27FC236}">
                      <a16:creationId xmlns:a16="http://schemas.microsoft.com/office/drawing/2014/main" id="{D156F44F-4384-4AF7-A62A-DC9A23599ED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15215" y="3412190"/>
                  <a:ext cx="270186" cy="81300"/>
                </a:xfrm>
                <a:custGeom>
                  <a:avLst/>
                  <a:gdLst>
                    <a:gd name="T0" fmla="*/ 234 w 234"/>
                    <a:gd name="T1" fmla="*/ 49 h 70"/>
                    <a:gd name="T2" fmla="*/ 0 w 234"/>
                    <a:gd name="T3" fmla="*/ 59 h 70"/>
                    <a:gd name="T4" fmla="*/ 26 w 234"/>
                    <a:gd name="T5" fmla="*/ 25 h 70"/>
                    <a:gd name="T6" fmla="*/ 225 w 234"/>
                    <a:gd name="T7" fmla="*/ 0 h 70"/>
                    <a:gd name="T8" fmla="*/ 234 w 234"/>
                    <a:gd name="T9" fmla="*/ 49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4" h="70">
                      <a:moveTo>
                        <a:pt x="234" y="49"/>
                      </a:moveTo>
                      <a:cubicBezTo>
                        <a:pt x="157" y="66"/>
                        <a:pt x="78" y="70"/>
                        <a:pt x="0" y="59"/>
                      </a:cubicBezTo>
                      <a:cubicBezTo>
                        <a:pt x="26" y="25"/>
                        <a:pt x="26" y="25"/>
                        <a:pt x="26" y="25"/>
                      </a:cubicBezTo>
                      <a:cubicBezTo>
                        <a:pt x="93" y="34"/>
                        <a:pt x="162" y="26"/>
                        <a:pt x="225" y="0"/>
                      </a:cubicBezTo>
                      <a:lnTo>
                        <a:pt x="234" y="49"/>
                      </a:lnTo>
                      <a:close/>
                    </a:path>
                  </a:pathLst>
                </a:custGeom>
                <a:solidFill>
                  <a:schemeClr val="accent1">
                    <a:lumMod val="40000"/>
                    <a:lumOff val="6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602" name="Freeform 639">
                  <a:extLst>
                    <a:ext uri="{FF2B5EF4-FFF2-40B4-BE49-F238E27FC236}">
                      <a16:creationId xmlns:a16="http://schemas.microsoft.com/office/drawing/2014/main" id="{5BC73F3F-B1EA-4A4B-B08F-01405C4D0EB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94432" y="3500214"/>
                  <a:ext cx="312976" cy="143040"/>
                </a:xfrm>
                <a:custGeom>
                  <a:avLst/>
                  <a:gdLst>
                    <a:gd name="T0" fmla="*/ 271 w 271"/>
                    <a:gd name="T1" fmla="*/ 80 h 124"/>
                    <a:gd name="T2" fmla="*/ 0 w 271"/>
                    <a:gd name="T3" fmla="*/ 6 h 124"/>
                    <a:gd name="T4" fmla="*/ 2 w 271"/>
                    <a:gd name="T5" fmla="*/ 3 h 124"/>
                    <a:gd name="T6" fmla="*/ 256 w 271"/>
                    <a:gd name="T7" fmla="*/ 0 h 124"/>
                    <a:gd name="T8" fmla="*/ 271 w 271"/>
                    <a:gd name="T9" fmla="*/ 80 h 1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71" h="124">
                      <a:moveTo>
                        <a:pt x="271" y="80"/>
                      </a:moveTo>
                      <a:cubicBezTo>
                        <a:pt x="226" y="86"/>
                        <a:pt x="126" y="124"/>
                        <a:pt x="0" y="6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86" y="23"/>
                        <a:pt x="173" y="23"/>
                        <a:pt x="256" y="0"/>
                      </a:cubicBezTo>
                      <a:lnTo>
                        <a:pt x="271" y="80"/>
                      </a:lnTo>
                      <a:close/>
                    </a:path>
                  </a:pathLst>
                </a:custGeom>
                <a:solidFill>
                  <a:schemeClr val="accent1">
                    <a:lumMod val="40000"/>
                    <a:lumOff val="6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603" name="Freeform 640">
                  <a:extLst>
                    <a:ext uri="{FF2B5EF4-FFF2-40B4-BE49-F238E27FC236}">
                      <a16:creationId xmlns:a16="http://schemas.microsoft.com/office/drawing/2014/main" id="{1143A2B9-573C-4F32-B6B3-F2D34267963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96877" y="3469039"/>
                  <a:ext cx="293415" cy="57460"/>
                </a:xfrm>
                <a:custGeom>
                  <a:avLst/>
                  <a:gdLst>
                    <a:gd name="T0" fmla="*/ 254 w 254"/>
                    <a:gd name="T1" fmla="*/ 27 h 50"/>
                    <a:gd name="T2" fmla="*/ 0 w 254"/>
                    <a:gd name="T3" fmla="*/ 30 h 50"/>
                    <a:gd name="T4" fmla="*/ 16 w 254"/>
                    <a:gd name="T5" fmla="*/ 10 h 50"/>
                    <a:gd name="T6" fmla="*/ 250 w 254"/>
                    <a:gd name="T7" fmla="*/ 0 h 50"/>
                    <a:gd name="T8" fmla="*/ 254 w 254"/>
                    <a:gd name="T9" fmla="*/ 27 h 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4" h="50">
                      <a:moveTo>
                        <a:pt x="254" y="27"/>
                      </a:moveTo>
                      <a:cubicBezTo>
                        <a:pt x="171" y="50"/>
                        <a:pt x="84" y="50"/>
                        <a:pt x="0" y="30"/>
                      </a:cubicBezTo>
                      <a:cubicBezTo>
                        <a:pt x="16" y="10"/>
                        <a:pt x="16" y="10"/>
                        <a:pt x="16" y="10"/>
                      </a:cubicBezTo>
                      <a:cubicBezTo>
                        <a:pt x="94" y="21"/>
                        <a:pt x="173" y="17"/>
                        <a:pt x="250" y="0"/>
                      </a:cubicBezTo>
                      <a:lnTo>
                        <a:pt x="254" y="27"/>
                      </a:lnTo>
                      <a:close/>
                    </a:path>
                  </a:pathLst>
                </a:custGeom>
                <a:solidFill>
                  <a:schemeClr val="accent1">
                    <a:lumMod val="75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604" name="Freeform 641">
                  <a:extLst>
                    <a:ext uri="{FF2B5EF4-FFF2-40B4-BE49-F238E27FC236}">
                      <a16:creationId xmlns:a16="http://schemas.microsoft.com/office/drawing/2014/main" id="{D5E1B57E-8D70-40D9-9FA2-12C2019067C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45168" y="3382237"/>
                  <a:ext cx="229842" cy="69075"/>
                </a:xfrm>
                <a:custGeom>
                  <a:avLst/>
                  <a:gdLst>
                    <a:gd name="T0" fmla="*/ 199 w 199"/>
                    <a:gd name="T1" fmla="*/ 26 h 60"/>
                    <a:gd name="T2" fmla="*/ 0 w 199"/>
                    <a:gd name="T3" fmla="*/ 51 h 60"/>
                    <a:gd name="T4" fmla="*/ 15 w 199"/>
                    <a:gd name="T5" fmla="*/ 30 h 60"/>
                    <a:gd name="T6" fmla="*/ 194 w 199"/>
                    <a:gd name="T7" fmla="*/ 0 h 60"/>
                    <a:gd name="T8" fmla="*/ 199 w 199"/>
                    <a:gd name="T9" fmla="*/ 26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9" h="60">
                      <a:moveTo>
                        <a:pt x="199" y="26"/>
                      </a:moveTo>
                      <a:cubicBezTo>
                        <a:pt x="136" y="52"/>
                        <a:pt x="67" y="60"/>
                        <a:pt x="0" y="51"/>
                      </a:cubicBezTo>
                      <a:cubicBezTo>
                        <a:pt x="15" y="30"/>
                        <a:pt x="15" y="30"/>
                        <a:pt x="15" y="30"/>
                      </a:cubicBezTo>
                      <a:cubicBezTo>
                        <a:pt x="76" y="35"/>
                        <a:pt x="138" y="25"/>
                        <a:pt x="194" y="0"/>
                      </a:cubicBezTo>
                      <a:lnTo>
                        <a:pt x="199" y="26"/>
                      </a:lnTo>
                      <a:close/>
                    </a:path>
                  </a:pathLst>
                </a:custGeom>
                <a:solidFill>
                  <a:schemeClr val="accent1">
                    <a:lumMod val="75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605" name="Freeform 642">
                  <a:extLst>
                    <a:ext uri="{FF2B5EF4-FFF2-40B4-BE49-F238E27FC236}">
                      <a16:creationId xmlns:a16="http://schemas.microsoft.com/office/drawing/2014/main" id="{BAEDBA8A-4FAF-4A95-AAC8-0D8E7F130FD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93459" y="3314996"/>
                  <a:ext cx="169936" cy="63573"/>
                </a:xfrm>
                <a:custGeom>
                  <a:avLst/>
                  <a:gdLst>
                    <a:gd name="T0" fmla="*/ 147 w 147"/>
                    <a:gd name="T1" fmla="*/ 30 h 55"/>
                    <a:gd name="T2" fmla="*/ 0 w 147"/>
                    <a:gd name="T3" fmla="*/ 53 h 55"/>
                    <a:gd name="T4" fmla="*/ 23 w 147"/>
                    <a:gd name="T5" fmla="*/ 24 h 55"/>
                    <a:gd name="T6" fmla="*/ 142 w 147"/>
                    <a:gd name="T7" fmla="*/ 0 h 55"/>
                    <a:gd name="T8" fmla="*/ 147 w 147"/>
                    <a:gd name="T9" fmla="*/ 30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47" h="55">
                      <a:moveTo>
                        <a:pt x="147" y="30"/>
                      </a:moveTo>
                      <a:cubicBezTo>
                        <a:pt x="100" y="47"/>
                        <a:pt x="50" y="55"/>
                        <a:pt x="0" y="53"/>
                      </a:cubicBezTo>
                      <a:cubicBezTo>
                        <a:pt x="23" y="24"/>
                        <a:pt x="23" y="24"/>
                        <a:pt x="23" y="24"/>
                      </a:cubicBezTo>
                      <a:cubicBezTo>
                        <a:pt x="63" y="24"/>
                        <a:pt x="104" y="16"/>
                        <a:pt x="142" y="0"/>
                      </a:cubicBezTo>
                      <a:lnTo>
                        <a:pt x="147" y="30"/>
                      </a:lnTo>
                      <a:close/>
                    </a:path>
                  </a:pathLst>
                </a:custGeom>
                <a:solidFill>
                  <a:schemeClr val="accent1">
                    <a:lumMod val="75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606" name="Freeform 643">
                  <a:extLst>
                    <a:ext uri="{FF2B5EF4-FFF2-40B4-BE49-F238E27FC236}">
                      <a16:creationId xmlns:a16="http://schemas.microsoft.com/office/drawing/2014/main" id="{4758565B-9A08-43A6-9F94-5778C34292C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55198" y="3190295"/>
                  <a:ext cx="96582" cy="110031"/>
                </a:xfrm>
                <a:custGeom>
                  <a:avLst/>
                  <a:gdLst>
                    <a:gd name="T0" fmla="*/ 84 w 84"/>
                    <a:gd name="T1" fmla="*/ 80 h 95"/>
                    <a:gd name="T2" fmla="*/ 0 w 84"/>
                    <a:gd name="T3" fmla="*/ 92 h 95"/>
                    <a:gd name="T4" fmla="*/ 70 w 84"/>
                    <a:gd name="T5" fmla="*/ 0 h 95"/>
                    <a:gd name="T6" fmla="*/ 84 w 84"/>
                    <a:gd name="T7" fmla="*/ 80 h 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84" h="95">
                      <a:moveTo>
                        <a:pt x="84" y="80"/>
                      </a:moveTo>
                      <a:cubicBezTo>
                        <a:pt x="57" y="91"/>
                        <a:pt x="28" y="95"/>
                        <a:pt x="0" y="92"/>
                      </a:cubicBezTo>
                      <a:cubicBezTo>
                        <a:pt x="70" y="0"/>
                        <a:pt x="70" y="0"/>
                        <a:pt x="70" y="0"/>
                      </a:cubicBezTo>
                      <a:lnTo>
                        <a:pt x="84" y="80"/>
                      </a:lnTo>
                      <a:close/>
                    </a:path>
                  </a:pathLst>
                </a:custGeom>
                <a:solidFill>
                  <a:schemeClr val="accent1">
                    <a:lumMod val="75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</p:grpSp>
        </p:grpSp>
        <p:grpSp>
          <p:nvGrpSpPr>
            <p:cNvPr id="15" name="Group 14">
              <a:extLst>
                <a:ext uri="{FF2B5EF4-FFF2-40B4-BE49-F238E27FC236}">
                  <a16:creationId xmlns:a16="http://schemas.microsoft.com/office/drawing/2014/main" id="{6096C3B2-6649-456C-BD11-39DC793B5821}"/>
                </a:ext>
              </a:extLst>
            </p:cNvPr>
            <p:cNvGrpSpPr/>
            <p:nvPr/>
          </p:nvGrpSpPr>
          <p:grpSpPr>
            <a:xfrm>
              <a:off x="205579" y="1470571"/>
              <a:ext cx="7059413" cy="4748793"/>
              <a:chOff x="205579" y="1470571"/>
              <a:chExt cx="7059413" cy="4748793"/>
            </a:xfrm>
          </p:grpSpPr>
          <p:grpSp>
            <p:nvGrpSpPr>
              <p:cNvPr id="12" name="Group 11">
                <a:extLst>
                  <a:ext uri="{FF2B5EF4-FFF2-40B4-BE49-F238E27FC236}">
                    <a16:creationId xmlns:a16="http://schemas.microsoft.com/office/drawing/2014/main" id="{C9AF1BAA-9B27-46F7-8820-50122F0A1590}"/>
                  </a:ext>
                </a:extLst>
              </p:cNvPr>
              <p:cNvGrpSpPr/>
              <p:nvPr/>
            </p:nvGrpSpPr>
            <p:grpSpPr>
              <a:xfrm>
                <a:off x="205579" y="2019714"/>
                <a:ext cx="2654915" cy="1847953"/>
                <a:chOff x="205579" y="2019714"/>
                <a:chExt cx="2654915" cy="1847953"/>
              </a:xfrm>
            </p:grpSpPr>
            <p:sp>
              <p:nvSpPr>
                <p:cNvPr id="1796" name="Oval 553">
                  <a:extLst>
                    <a:ext uri="{FF2B5EF4-FFF2-40B4-BE49-F238E27FC236}">
                      <a16:creationId xmlns:a16="http://schemas.microsoft.com/office/drawing/2014/main" id="{597EE077-C4CF-41BA-8D6D-2E6AD14F9C5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88275" y="2807757"/>
                  <a:ext cx="222684" cy="222684"/>
                </a:xfrm>
                <a:prstGeom prst="ellipse">
                  <a:avLst/>
                </a:prstGeom>
                <a:solidFill>
                  <a:schemeClr val="accent3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828" name="Freeform 585">
                  <a:extLst>
                    <a:ext uri="{FF2B5EF4-FFF2-40B4-BE49-F238E27FC236}">
                      <a16:creationId xmlns:a16="http://schemas.microsoft.com/office/drawing/2014/main" id="{906BA17C-6B33-4044-B943-5CA3B949A08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27697" y="2826134"/>
                  <a:ext cx="120531" cy="580492"/>
                </a:xfrm>
                <a:custGeom>
                  <a:avLst/>
                  <a:gdLst>
                    <a:gd name="T0" fmla="*/ 58 w 118"/>
                    <a:gd name="T1" fmla="*/ 568 h 568"/>
                    <a:gd name="T2" fmla="*/ 0 w 118"/>
                    <a:gd name="T3" fmla="*/ 235 h 568"/>
                    <a:gd name="T4" fmla="*/ 4 w 118"/>
                    <a:gd name="T5" fmla="*/ 234 h 568"/>
                    <a:gd name="T6" fmla="*/ 57 w 118"/>
                    <a:gd name="T7" fmla="*/ 538 h 568"/>
                    <a:gd name="T8" fmla="*/ 115 w 118"/>
                    <a:gd name="T9" fmla="*/ 0 h 568"/>
                    <a:gd name="T10" fmla="*/ 118 w 118"/>
                    <a:gd name="T11" fmla="*/ 2 h 568"/>
                    <a:gd name="T12" fmla="*/ 62 w 118"/>
                    <a:gd name="T13" fmla="*/ 568 h 568"/>
                    <a:gd name="T14" fmla="*/ 58 w 118"/>
                    <a:gd name="T15" fmla="*/ 568 h 5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18" h="568">
                      <a:moveTo>
                        <a:pt x="58" y="568"/>
                      </a:moveTo>
                      <a:cubicBezTo>
                        <a:pt x="0" y="235"/>
                        <a:pt x="0" y="235"/>
                        <a:pt x="0" y="235"/>
                      </a:cubicBezTo>
                      <a:cubicBezTo>
                        <a:pt x="4" y="234"/>
                        <a:pt x="4" y="234"/>
                        <a:pt x="4" y="234"/>
                      </a:cubicBezTo>
                      <a:cubicBezTo>
                        <a:pt x="57" y="538"/>
                        <a:pt x="57" y="538"/>
                        <a:pt x="57" y="538"/>
                      </a:cubicBezTo>
                      <a:cubicBezTo>
                        <a:pt x="42" y="109"/>
                        <a:pt x="114" y="1"/>
                        <a:pt x="115" y="0"/>
                      </a:cubicBezTo>
                      <a:cubicBezTo>
                        <a:pt x="118" y="2"/>
                        <a:pt x="118" y="2"/>
                        <a:pt x="118" y="2"/>
                      </a:cubicBezTo>
                      <a:cubicBezTo>
                        <a:pt x="117" y="4"/>
                        <a:pt x="43" y="116"/>
                        <a:pt x="62" y="568"/>
                      </a:cubicBezTo>
                      <a:lnTo>
                        <a:pt x="58" y="568"/>
                      </a:lnTo>
                      <a:close/>
                    </a:path>
                  </a:pathLst>
                </a:custGeom>
                <a:solidFill>
                  <a:srgbClr val="520A0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829" name="Freeform 586">
                  <a:extLst>
                    <a:ext uri="{FF2B5EF4-FFF2-40B4-BE49-F238E27FC236}">
                      <a16:creationId xmlns:a16="http://schemas.microsoft.com/office/drawing/2014/main" id="{EBD5CF02-CD70-44B5-9F70-A3ADFCCAD8F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1501" y="2575884"/>
                  <a:ext cx="397805" cy="474014"/>
                </a:xfrm>
                <a:custGeom>
                  <a:avLst/>
                  <a:gdLst>
                    <a:gd name="T0" fmla="*/ 227 w 389"/>
                    <a:gd name="T1" fmla="*/ 464 h 464"/>
                    <a:gd name="T2" fmla="*/ 317 w 389"/>
                    <a:gd name="T3" fmla="*/ 162 h 464"/>
                    <a:gd name="T4" fmla="*/ 14 w 389"/>
                    <a:gd name="T5" fmla="*/ 192 h 464"/>
                    <a:gd name="T6" fmla="*/ 227 w 389"/>
                    <a:gd name="T7" fmla="*/ 464 h 4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89" h="464">
                      <a:moveTo>
                        <a:pt x="227" y="464"/>
                      </a:moveTo>
                      <a:cubicBezTo>
                        <a:pt x="227" y="464"/>
                        <a:pt x="389" y="325"/>
                        <a:pt x="317" y="162"/>
                      </a:cubicBezTo>
                      <a:cubicBezTo>
                        <a:pt x="244" y="0"/>
                        <a:pt x="29" y="51"/>
                        <a:pt x="14" y="192"/>
                      </a:cubicBezTo>
                      <a:cubicBezTo>
                        <a:pt x="0" y="332"/>
                        <a:pt x="115" y="448"/>
                        <a:pt x="227" y="464"/>
                      </a:cubicBezTo>
                      <a:close/>
                    </a:path>
                  </a:pathLst>
                </a:custGeom>
                <a:solidFill>
                  <a:schemeClr val="accent1">
                    <a:lumMod val="40000"/>
                    <a:lumOff val="6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830" name="Freeform 587">
                  <a:extLst>
                    <a:ext uri="{FF2B5EF4-FFF2-40B4-BE49-F238E27FC236}">
                      <a16:creationId xmlns:a16="http://schemas.microsoft.com/office/drawing/2014/main" id="{FDAA7736-EA27-48F7-9C2F-3F45422F7E1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23915" y="3049899"/>
                  <a:ext cx="12972" cy="18377"/>
                </a:xfrm>
                <a:custGeom>
                  <a:avLst/>
                  <a:gdLst>
                    <a:gd name="T0" fmla="*/ 0 w 24"/>
                    <a:gd name="T1" fmla="*/ 0 h 34"/>
                    <a:gd name="T2" fmla="*/ 24 w 24"/>
                    <a:gd name="T3" fmla="*/ 25 h 34"/>
                    <a:gd name="T4" fmla="*/ 0 w 24"/>
                    <a:gd name="T5" fmla="*/ 34 h 34"/>
                    <a:gd name="T6" fmla="*/ 0 w 24"/>
                    <a:gd name="T7" fmla="*/ 0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4" h="34">
                      <a:moveTo>
                        <a:pt x="0" y="0"/>
                      </a:moveTo>
                      <a:lnTo>
                        <a:pt x="24" y="25"/>
                      </a:lnTo>
                      <a:lnTo>
                        <a:pt x="0" y="3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8D3D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831" name="Freeform 588">
                  <a:extLst>
                    <a:ext uri="{FF2B5EF4-FFF2-40B4-BE49-F238E27FC236}">
                      <a16:creationId xmlns:a16="http://schemas.microsoft.com/office/drawing/2014/main" id="{402DE9E3-951E-4270-957F-B229AD0B51A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87701" y="2337526"/>
                  <a:ext cx="397805" cy="475096"/>
                </a:xfrm>
                <a:custGeom>
                  <a:avLst/>
                  <a:gdLst>
                    <a:gd name="T0" fmla="*/ 162 w 389"/>
                    <a:gd name="T1" fmla="*/ 465 h 465"/>
                    <a:gd name="T2" fmla="*/ 72 w 389"/>
                    <a:gd name="T3" fmla="*/ 162 h 465"/>
                    <a:gd name="T4" fmla="*/ 374 w 389"/>
                    <a:gd name="T5" fmla="*/ 192 h 465"/>
                    <a:gd name="T6" fmla="*/ 162 w 389"/>
                    <a:gd name="T7" fmla="*/ 465 h 4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89" h="465">
                      <a:moveTo>
                        <a:pt x="162" y="465"/>
                      </a:moveTo>
                      <a:cubicBezTo>
                        <a:pt x="162" y="465"/>
                        <a:pt x="0" y="325"/>
                        <a:pt x="72" y="162"/>
                      </a:cubicBezTo>
                      <a:cubicBezTo>
                        <a:pt x="144" y="0"/>
                        <a:pt x="360" y="51"/>
                        <a:pt x="374" y="192"/>
                      </a:cubicBezTo>
                      <a:cubicBezTo>
                        <a:pt x="389" y="332"/>
                        <a:pt x="274" y="448"/>
                        <a:pt x="162" y="465"/>
                      </a:cubicBezTo>
                      <a:close/>
                    </a:path>
                  </a:pathLst>
                </a:custGeom>
                <a:solidFill>
                  <a:schemeClr val="accent1">
                    <a:lumMod val="20000"/>
                    <a:lumOff val="8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832" name="Freeform 589">
                  <a:extLst>
                    <a:ext uri="{FF2B5EF4-FFF2-40B4-BE49-F238E27FC236}">
                      <a16:creationId xmlns:a16="http://schemas.microsoft.com/office/drawing/2014/main" id="{00AC4F3C-E3DC-46ED-93DB-4563773D363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40121" y="2812622"/>
                  <a:ext cx="13512" cy="17296"/>
                </a:xfrm>
                <a:custGeom>
                  <a:avLst/>
                  <a:gdLst>
                    <a:gd name="T0" fmla="*/ 25 w 25"/>
                    <a:gd name="T1" fmla="*/ 0 h 32"/>
                    <a:gd name="T2" fmla="*/ 0 w 25"/>
                    <a:gd name="T3" fmla="*/ 23 h 32"/>
                    <a:gd name="T4" fmla="*/ 25 w 25"/>
                    <a:gd name="T5" fmla="*/ 32 h 32"/>
                    <a:gd name="T6" fmla="*/ 25 w 25"/>
                    <a:gd name="T7" fmla="*/ 0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5" h="32">
                      <a:moveTo>
                        <a:pt x="25" y="0"/>
                      </a:moveTo>
                      <a:lnTo>
                        <a:pt x="0" y="23"/>
                      </a:lnTo>
                      <a:lnTo>
                        <a:pt x="25" y="32"/>
                      </a:lnTo>
                      <a:lnTo>
                        <a:pt x="25" y="0"/>
                      </a:lnTo>
                      <a:close/>
                    </a:path>
                  </a:pathLst>
                </a:custGeom>
                <a:solidFill>
                  <a:srgbClr val="F1A6A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833" name="Freeform 590">
                  <a:extLst>
                    <a:ext uri="{FF2B5EF4-FFF2-40B4-BE49-F238E27FC236}">
                      <a16:creationId xmlns:a16="http://schemas.microsoft.com/office/drawing/2014/main" id="{A311D4EA-CEC5-47C1-BEEB-7098F47D55E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70937" y="3269880"/>
                  <a:ext cx="77291" cy="515092"/>
                </a:xfrm>
                <a:custGeom>
                  <a:avLst/>
                  <a:gdLst>
                    <a:gd name="T0" fmla="*/ 19 w 76"/>
                    <a:gd name="T1" fmla="*/ 504 h 504"/>
                    <a:gd name="T2" fmla="*/ 23 w 76"/>
                    <a:gd name="T3" fmla="*/ 432 h 504"/>
                    <a:gd name="T4" fmla="*/ 39 w 76"/>
                    <a:gd name="T5" fmla="*/ 394 h 504"/>
                    <a:gd name="T6" fmla="*/ 51 w 76"/>
                    <a:gd name="T7" fmla="*/ 365 h 504"/>
                    <a:gd name="T8" fmla="*/ 60 w 76"/>
                    <a:gd name="T9" fmla="*/ 295 h 504"/>
                    <a:gd name="T10" fmla="*/ 34 w 76"/>
                    <a:gd name="T11" fmla="*/ 242 h 504"/>
                    <a:gd name="T12" fmla="*/ 33 w 76"/>
                    <a:gd name="T13" fmla="*/ 241 h 504"/>
                    <a:gd name="T14" fmla="*/ 6 w 76"/>
                    <a:gd name="T15" fmla="*/ 189 h 504"/>
                    <a:gd name="T16" fmla="*/ 16 w 76"/>
                    <a:gd name="T17" fmla="*/ 133 h 504"/>
                    <a:gd name="T18" fmla="*/ 73 w 76"/>
                    <a:gd name="T19" fmla="*/ 0 h 504"/>
                    <a:gd name="T20" fmla="*/ 76 w 76"/>
                    <a:gd name="T21" fmla="*/ 1 h 504"/>
                    <a:gd name="T22" fmla="*/ 20 w 76"/>
                    <a:gd name="T23" fmla="*/ 135 h 504"/>
                    <a:gd name="T24" fmla="*/ 19 w 76"/>
                    <a:gd name="T25" fmla="*/ 135 h 504"/>
                    <a:gd name="T26" fmla="*/ 10 w 76"/>
                    <a:gd name="T27" fmla="*/ 188 h 504"/>
                    <a:gd name="T28" fmla="*/ 37 w 76"/>
                    <a:gd name="T29" fmla="*/ 239 h 504"/>
                    <a:gd name="T30" fmla="*/ 38 w 76"/>
                    <a:gd name="T31" fmla="*/ 240 h 504"/>
                    <a:gd name="T32" fmla="*/ 64 w 76"/>
                    <a:gd name="T33" fmla="*/ 294 h 504"/>
                    <a:gd name="T34" fmla="*/ 55 w 76"/>
                    <a:gd name="T35" fmla="*/ 366 h 504"/>
                    <a:gd name="T36" fmla="*/ 42 w 76"/>
                    <a:gd name="T37" fmla="*/ 396 h 504"/>
                    <a:gd name="T38" fmla="*/ 27 w 76"/>
                    <a:gd name="T39" fmla="*/ 433 h 504"/>
                    <a:gd name="T40" fmla="*/ 23 w 76"/>
                    <a:gd name="T41" fmla="*/ 503 h 504"/>
                    <a:gd name="T42" fmla="*/ 19 w 76"/>
                    <a:gd name="T43" fmla="*/ 504 h 50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76" h="504">
                      <a:moveTo>
                        <a:pt x="19" y="504"/>
                      </a:moveTo>
                      <a:cubicBezTo>
                        <a:pt x="12" y="484"/>
                        <a:pt x="14" y="459"/>
                        <a:pt x="23" y="432"/>
                      </a:cubicBezTo>
                      <a:cubicBezTo>
                        <a:pt x="28" y="419"/>
                        <a:pt x="33" y="406"/>
                        <a:pt x="39" y="394"/>
                      </a:cubicBezTo>
                      <a:cubicBezTo>
                        <a:pt x="43" y="385"/>
                        <a:pt x="48" y="375"/>
                        <a:pt x="51" y="365"/>
                      </a:cubicBezTo>
                      <a:cubicBezTo>
                        <a:pt x="62" y="338"/>
                        <a:pt x="65" y="315"/>
                        <a:pt x="60" y="295"/>
                      </a:cubicBezTo>
                      <a:cubicBezTo>
                        <a:pt x="56" y="276"/>
                        <a:pt x="46" y="260"/>
                        <a:pt x="34" y="242"/>
                      </a:cubicBezTo>
                      <a:cubicBezTo>
                        <a:pt x="33" y="241"/>
                        <a:pt x="33" y="241"/>
                        <a:pt x="33" y="241"/>
                      </a:cubicBezTo>
                      <a:cubicBezTo>
                        <a:pt x="23" y="225"/>
                        <a:pt x="11" y="208"/>
                        <a:pt x="6" y="189"/>
                      </a:cubicBezTo>
                      <a:cubicBezTo>
                        <a:pt x="0" y="166"/>
                        <a:pt x="4" y="146"/>
                        <a:pt x="16" y="133"/>
                      </a:cubicBezTo>
                      <a:cubicBezTo>
                        <a:pt x="73" y="0"/>
                        <a:pt x="73" y="0"/>
                        <a:pt x="73" y="0"/>
                      </a:cubicBezTo>
                      <a:cubicBezTo>
                        <a:pt x="76" y="1"/>
                        <a:pt x="76" y="1"/>
                        <a:pt x="76" y="1"/>
                      </a:cubicBezTo>
                      <a:cubicBezTo>
                        <a:pt x="20" y="135"/>
                        <a:pt x="20" y="135"/>
                        <a:pt x="20" y="135"/>
                      </a:cubicBezTo>
                      <a:cubicBezTo>
                        <a:pt x="19" y="135"/>
                        <a:pt x="19" y="135"/>
                        <a:pt x="19" y="135"/>
                      </a:cubicBezTo>
                      <a:cubicBezTo>
                        <a:pt x="3" y="152"/>
                        <a:pt x="7" y="175"/>
                        <a:pt x="10" y="188"/>
                      </a:cubicBezTo>
                      <a:cubicBezTo>
                        <a:pt x="15" y="206"/>
                        <a:pt x="26" y="223"/>
                        <a:pt x="37" y="239"/>
                      </a:cubicBezTo>
                      <a:cubicBezTo>
                        <a:pt x="38" y="240"/>
                        <a:pt x="38" y="240"/>
                        <a:pt x="38" y="240"/>
                      </a:cubicBezTo>
                      <a:cubicBezTo>
                        <a:pt x="50" y="258"/>
                        <a:pt x="60" y="275"/>
                        <a:pt x="64" y="294"/>
                      </a:cubicBezTo>
                      <a:cubicBezTo>
                        <a:pt x="69" y="315"/>
                        <a:pt x="66" y="338"/>
                        <a:pt x="55" y="366"/>
                      </a:cubicBezTo>
                      <a:cubicBezTo>
                        <a:pt x="51" y="376"/>
                        <a:pt x="47" y="386"/>
                        <a:pt x="42" y="396"/>
                      </a:cubicBezTo>
                      <a:cubicBezTo>
                        <a:pt x="37" y="408"/>
                        <a:pt x="31" y="420"/>
                        <a:pt x="27" y="433"/>
                      </a:cubicBezTo>
                      <a:cubicBezTo>
                        <a:pt x="18" y="460"/>
                        <a:pt x="16" y="483"/>
                        <a:pt x="23" y="503"/>
                      </a:cubicBezTo>
                      <a:lnTo>
                        <a:pt x="19" y="504"/>
                      </a:lnTo>
                      <a:close/>
                    </a:path>
                  </a:pathLst>
                </a:custGeom>
                <a:solidFill>
                  <a:srgbClr val="520A0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834" name="Freeform 591">
                  <a:extLst>
                    <a:ext uri="{FF2B5EF4-FFF2-40B4-BE49-F238E27FC236}">
                      <a16:creationId xmlns:a16="http://schemas.microsoft.com/office/drawing/2014/main" id="{BB5C6B88-0D9B-4317-BE30-D03FD15534F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87701" y="2780192"/>
                  <a:ext cx="397805" cy="475096"/>
                </a:xfrm>
                <a:custGeom>
                  <a:avLst/>
                  <a:gdLst>
                    <a:gd name="T0" fmla="*/ 162 w 389"/>
                    <a:gd name="T1" fmla="*/ 465 h 465"/>
                    <a:gd name="T2" fmla="*/ 72 w 389"/>
                    <a:gd name="T3" fmla="*/ 162 h 465"/>
                    <a:gd name="T4" fmla="*/ 374 w 389"/>
                    <a:gd name="T5" fmla="*/ 192 h 465"/>
                    <a:gd name="T6" fmla="*/ 162 w 389"/>
                    <a:gd name="T7" fmla="*/ 465 h 4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89" h="465">
                      <a:moveTo>
                        <a:pt x="162" y="465"/>
                      </a:moveTo>
                      <a:cubicBezTo>
                        <a:pt x="162" y="465"/>
                        <a:pt x="0" y="325"/>
                        <a:pt x="72" y="162"/>
                      </a:cubicBezTo>
                      <a:cubicBezTo>
                        <a:pt x="144" y="0"/>
                        <a:pt x="360" y="51"/>
                        <a:pt x="374" y="192"/>
                      </a:cubicBezTo>
                      <a:cubicBezTo>
                        <a:pt x="389" y="333"/>
                        <a:pt x="274" y="449"/>
                        <a:pt x="162" y="465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835" name="Freeform 592">
                  <a:extLst>
                    <a:ext uri="{FF2B5EF4-FFF2-40B4-BE49-F238E27FC236}">
                      <a16:creationId xmlns:a16="http://schemas.microsoft.com/office/drawing/2014/main" id="{2657C3FE-2383-43E8-8D2A-DE1002DE3A3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40121" y="3255287"/>
                  <a:ext cx="13512" cy="17296"/>
                </a:xfrm>
                <a:custGeom>
                  <a:avLst/>
                  <a:gdLst>
                    <a:gd name="T0" fmla="*/ 25 w 25"/>
                    <a:gd name="T1" fmla="*/ 0 h 32"/>
                    <a:gd name="T2" fmla="*/ 0 w 25"/>
                    <a:gd name="T3" fmla="*/ 23 h 32"/>
                    <a:gd name="T4" fmla="*/ 25 w 25"/>
                    <a:gd name="T5" fmla="*/ 32 h 32"/>
                    <a:gd name="T6" fmla="*/ 25 w 25"/>
                    <a:gd name="T7" fmla="*/ 0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5" h="32">
                      <a:moveTo>
                        <a:pt x="25" y="0"/>
                      </a:moveTo>
                      <a:lnTo>
                        <a:pt x="0" y="23"/>
                      </a:lnTo>
                      <a:lnTo>
                        <a:pt x="25" y="32"/>
                      </a:lnTo>
                      <a:lnTo>
                        <a:pt x="25" y="0"/>
                      </a:lnTo>
                      <a:close/>
                    </a:path>
                  </a:pathLst>
                </a:custGeom>
                <a:solidFill>
                  <a:srgbClr val="E97A8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847" name="Freeform 604">
                  <a:extLst>
                    <a:ext uri="{FF2B5EF4-FFF2-40B4-BE49-F238E27FC236}">
                      <a16:creationId xmlns:a16="http://schemas.microsoft.com/office/drawing/2014/main" id="{E211DCDC-CC7D-419D-A84A-DDEA08D1D32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2689" y="2602368"/>
                  <a:ext cx="397805" cy="474014"/>
                </a:xfrm>
                <a:custGeom>
                  <a:avLst/>
                  <a:gdLst>
                    <a:gd name="T0" fmla="*/ 162 w 389"/>
                    <a:gd name="T1" fmla="*/ 464 h 464"/>
                    <a:gd name="T2" fmla="*/ 72 w 389"/>
                    <a:gd name="T3" fmla="*/ 162 h 464"/>
                    <a:gd name="T4" fmla="*/ 375 w 389"/>
                    <a:gd name="T5" fmla="*/ 192 h 464"/>
                    <a:gd name="T6" fmla="*/ 162 w 389"/>
                    <a:gd name="T7" fmla="*/ 464 h 4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89" h="464">
                      <a:moveTo>
                        <a:pt x="162" y="464"/>
                      </a:moveTo>
                      <a:cubicBezTo>
                        <a:pt x="162" y="464"/>
                        <a:pt x="0" y="325"/>
                        <a:pt x="72" y="162"/>
                      </a:cubicBezTo>
                      <a:cubicBezTo>
                        <a:pt x="145" y="0"/>
                        <a:pt x="360" y="51"/>
                        <a:pt x="375" y="192"/>
                      </a:cubicBezTo>
                      <a:cubicBezTo>
                        <a:pt x="389" y="332"/>
                        <a:pt x="274" y="448"/>
                        <a:pt x="162" y="464"/>
                      </a:cubicBezTo>
                      <a:close/>
                    </a:path>
                  </a:pathLst>
                </a:custGeom>
                <a:solidFill>
                  <a:srgbClr val="F8D3D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287" name="Freeform 606">
                  <a:extLst>
                    <a:ext uri="{FF2B5EF4-FFF2-40B4-BE49-F238E27FC236}">
                      <a16:creationId xmlns:a16="http://schemas.microsoft.com/office/drawing/2014/main" id="{97C83B70-6958-4468-A386-26FA626D675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615108" y="3076382"/>
                  <a:ext cx="12972" cy="18377"/>
                </a:xfrm>
                <a:custGeom>
                  <a:avLst/>
                  <a:gdLst>
                    <a:gd name="T0" fmla="*/ 24 w 24"/>
                    <a:gd name="T1" fmla="*/ 0 h 34"/>
                    <a:gd name="T2" fmla="*/ 0 w 24"/>
                    <a:gd name="T3" fmla="*/ 25 h 34"/>
                    <a:gd name="T4" fmla="*/ 24 w 24"/>
                    <a:gd name="T5" fmla="*/ 34 h 34"/>
                    <a:gd name="T6" fmla="*/ 24 w 24"/>
                    <a:gd name="T7" fmla="*/ 0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4" h="34">
                      <a:moveTo>
                        <a:pt x="24" y="0"/>
                      </a:moveTo>
                      <a:lnTo>
                        <a:pt x="0" y="25"/>
                      </a:lnTo>
                      <a:lnTo>
                        <a:pt x="24" y="34"/>
                      </a:lnTo>
                      <a:lnTo>
                        <a:pt x="24" y="0"/>
                      </a:lnTo>
                      <a:close/>
                    </a:path>
                  </a:pathLst>
                </a:custGeom>
                <a:solidFill>
                  <a:srgbClr val="F8D3D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288" name="Freeform 607">
                  <a:extLst>
                    <a:ext uri="{FF2B5EF4-FFF2-40B4-BE49-F238E27FC236}">
                      <a16:creationId xmlns:a16="http://schemas.microsoft.com/office/drawing/2014/main" id="{74C0226C-EAFC-4581-B9E4-12D5F6B2050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71869" y="3089895"/>
                  <a:ext cx="139448" cy="546441"/>
                </a:xfrm>
                <a:custGeom>
                  <a:avLst/>
                  <a:gdLst>
                    <a:gd name="T0" fmla="*/ 124 w 136"/>
                    <a:gd name="T1" fmla="*/ 535 h 535"/>
                    <a:gd name="T2" fmla="*/ 136 w 136"/>
                    <a:gd name="T3" fmla="*/ 496 h 535"/>
                    <a:gd name="T4" fmla="*/ 106 w 136"/>
                    <a:gd name="T5" fmla="*/ 360 h 535"/>
                    <a:gd name="T6" fmla="*/ 68 w 136"/>
                    <a:gd name="T7" fmla="*/ 292 h 535"/>
                    <a:gd name="T8" fmla="*/ 11 w 136"/>
                    <a:gd name="T9" fmla="*/ 166 h 535"/>
                    <a:gd name="T10" fmla="*/ 53 w 136"/>
                    <a:gd name="T11" fmla="*/ 2 h 535"/>
                    <a:gd name="T12" fmla="*/ 49 w 136"/>
                    <a:gd name="T13" fmla="*/ 0 h 535"/>
                    <a:gd name="T14" fmla="*/ 7 w 136"/>
                    <a:gd name="T15" fmla="*/ 167 h 535"/>
                    <a:gd name="T16" fmla="*/ 64 w 136"/>
                    <a:gd name="T17" fmla="*/ 294 h 535"/>
                    <a:gd name="T18" fmla="*/ 103 w 136"/>
                    <a:gd name="T19" fmla="*/ 362 h 535"/>
                    <a:gd name="T20" fmla="*/ 132 w 136"/>
                    <a:gd name="T21" fmla="*/ 496 h 535"/>
                    <a:gd name="T22" fmla="*/ 121 w 136"/>
                    <a:gd name="T23" fmla="*/ 533 h 535"/>
                    <a:gd name="T24" fmla="*/ 124 w 136"/>
                    <a:gd name="T25" fmla="*/ 535 h 5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36" h="535">
                      <a:moveTo>
                        <a:pt x="124" y="535"/>
                      </a:moveTo>
                      <a:cubicBezTo>
                        <a:pt x="134" y="525"/>
                        <a:pt x="136" y="510"/>
                        <a:pt x="136" y="496"/>
                      </a:cubicBezTo>
                      <a:cubicBezTo>
                        <a:pt x="136" y="449"/>
                        <a:pt x="126" y="402"/>
                        <a:pt x="106" y="360"/>
                      </a:cubicBezTo>
                      <a:cubicBezTo>
                        <a:pt x="95" y="337"/>
                        <a:pt x="81" y="314"/>
                        <a:pt x="68" y="292"/>
                      </a:cubicBezTo>
                      <a:cubicBezTo>
                        <a:pt x="43" y="253"/>
                        <a:pt x="18" y="212"/>
                        <a:pt x="11" y="166"/>
                      </a:cubicBezTo>
                      <a:cubicBezTo>
                        <a:pt x="4" y="118"/>
                        <a:pt x="18" y="64"/>
                        <a:pt x="53" y="2"/>
                      </a:cubicBezTo>
                      <a:cubicBezTo>
                        <a:pt x="49" y="0"/>
                        <a:pt x="49" y="0"/>
                        <a:pt x="49" y="0"/>
                      </a:cubicBezTo>
                      <a:cubicBezTo>
                        <a:pt x="14" y="63"/>
                        <a:pt x="0" y="117"/>
                        <a:pt x="7" y="167"/>
                      </a:cubicBezTo>
                      <a:cubicBezTo>
                        <a:pt x="14" y="214"/>
                        <a:pt x="40" y="255"/>
                        <a:pt x="64" y="294"/>
                      </a:cubicBezTo>
                      <a:cubicBezTo>
                        <a:pt x="78" y="316"/>
                        <a:pt x="92" y="338"/>
                        <a:pt x="103" y="362"/>
                      </a:cubicBezTo>
                      <a:cubicBezTo>
                        <a:pt x="122" y="403"/>
                        <a:pt x="132" y="450"/>
                        <a:pt x="132" y="496"/>
                      </a:cubicBezTo>
                      <a:cubicBezTo>
                        <a:pt x="132" y="509"/>
                        <a:pt x="130" y="523"/>
                        <a:pt x="121" y="533"/>
                      </a:cubicBezTo>
                      <a:lnTo>
                        <a:pt x="124" y="535"/>
                      </a:lnTo>
                      <a:close/>
                    </a:path>
                  </a:pathLst>
                </a:custGeom>
                <a:solidFill>
                  <a:srgbClr val="520A0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616" name="Freeform 653">
                  <a:extLst>
                    <a:ext uri="{FF2B5EF4-FFF2-40B4-BE49-F238E27FC236}">
                      <a16:creationId xmlns:a16="http://schemas.microsoft.com/office/drawing/2014/main" id="{5F6C6572-6072-4F83-89B5-2CA38A1B9E1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01222" y="3759028"/>
                  <a:ext cx="44861" cy="108639"/>
                </a:xfrm>
                <a:custGeom>
                  <a:avLst/>
                  <a:gdLst>
                    <a:gd name="T0" fmla="*/ 44 w 44"/>
                    <a:gd name="T1" fmla="*/ 16 h 106"/>
                    <a:gd name="T2" fmla="*/ 37 w 44"/>
                    <a:gd name="T3" fmla="*/ 28 h 106"/>
                    <a:gd name="T4" fmla="*/ 38 w 44"/>
                    <a:gd name="T5" fmla="*/ 45 h 106"/>
                    <a:gd name="T6" fmla="*/ 42 w 44"/>
                    <a:gd name="T7" fmla="*/ 62 h 106"/>
                    <a:gd name="T8" fmla="*/ 36 w 44"/>
                    <a:gd name="T9" fmla="*/ 99 h 106"/>
                    <a:gd name="T10" fmla="*/ 0 w 44"/>
                    <a:gd name="T11" fmla="*/ 99 h 106"/>
                    <a:gd name="T12" fmla="*/ 18 w 44"/>
                    <a:gd name="T13" fmla="*/ 76 h 106"/>
                    <a:gd name="T14" fmla="*/ 15 w 44"/>
                    <a:gd name="T15" fmla="*/ 48 h 106"/>
                    <a:gd name="T16" fmla="*/ 10 w 44"/>
                    <a:gd name="T17" fmla="*/ 21 h 106"/>
                    <a:gd name="T18" fmla="*/ 20 w 44"/>
                    <a:gd name="T19" fmla="*/ 0 h 106"/>
                    <a:gd name="T20" fmla="*/ 43 w 44"/>
                    <a:gd name="T21" fmla="*/ 13 h 106"/>
                    <a:gd name="T22" fmla="*/ 44 w 44"/>
                    <a:gd name="T23" fmla="*/ 1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44" h="106">
                      <a:moveTo>
                        <a:pt x="44" y="16"/>
                      </a:moveTo>
                      <a:cubicBezTo>
                        <a:pt x="40" y="17"/>
                        <a:pt x="37" y="22"/>
                        <a:pt x="37" y="28"/>
                      </a:cubicBezTo>
                      <a:cubicBezTo>
                        <a:pt x="36" y="34"/>
                        <a:pt x="37" y="40"/>
                        <a:pt x="38" y="45"/>
                      </a:cubicBezTo>
                      <a:cubicBezTo>
                        <a:pt x="39" y="51"/>
                        <a:pt x="41" y="56"/>
                        <a:pt x="42" y="62"/>
                      </a:cubicBezTo>
                      <a:cubicBezTo>
                        <a:pt x="44" y="74"/>
                        <a:pt x="41" y="89"/>
                        <a:pt x="36" y="99"/>
                      </a:cubicBezTo>
                      <a:cubicBezTo>
                        <a:pt x="24" y="104"/>
                        <a:pt x="12" y="106"/>
                        <a:pt x="0" y="99"/>
                      </a:cubicBezTo>
                      <a:cubicBezTo>
                        <a:pt x="9" y="99"/>
                        <a:pt x="17" y="88"/>
                        <a:pt x="18" y="76"/>
                      </a:cubicBezTo>
                      <a:cubicBezTo>
                        <a:pt x="19" y="66"/>
                        <a:pt x="17" y="57"/>
                        <a:pt x="15" y="48"/>
                      </a:cubicBezTo>
                      <a:cubicBezTo>
                        <a:pt x="12" y="40"/>
                        <a:pt x="10" y="31"/>
                        <a:pt x="10" y="21"/>
                      </a:cubicBezTo>
                      <a:cubicBezTo>
                        <a:pt x="11" y="12"/>
                        <a:pt x="14" y="2"/>
                        <a:pt x="20" y="0"/>
                      </a:cubicBezTo>
                      <a:cubicBezTo>
                        <a:pt x="28" y="5"/>
                        <a:pt x="36" y="9"/>
                        <a:pt x="43" y="13"/>
                      </a:cubicBezTo>
                      <a:cubicBezTo>
                        <a:pt x="43" y="14"/>
                        <a:pt x="44" y="14"/>
                        <a:pt x="44" y="16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617" name="Freeform 654">
                  <a:extLst>
                    <a:ext uri="{FF2B5EF4-FFF2-40B4-BE49-F238E27FC236}">
                      <a16:creationId xmlns:a16="http://schemas.microsoft.com/office/drawing/2014/main" id="{B4F5A641-8660-45BD-9FF1-E225449C3BD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64327" y="2355902"/>
                  <a:ext cx="65400" cy="103235"/>
                </a:xfrm>
                <a:custGeom>
                  <a:avLst/>
                  <a:gdLst>
                    <a:gd name="T0" fmla="*/ 64 w 64"/>
                    <a:gd name="T1" fmla="*/ 15 h 101"/>
                    <a:gd name="T2" fmla="*/ 53 w 64"/>
                    <a:gd name="T3" fmla="*/ 27 h 101"/>
                    <a:gd name="T4" fmla="*/ 55 w 64"/>
                    <a:gd name="T5" fmla="*/ 43 h 101"/>
                    <a:gd name="T6" fmla="*/ 61 w 64"/>
                    <a:gd name="T7" fmla="*/ 59 h 101"/>
                    <a:gd name="T8" fmla="*/ 53 w 64"/>
                    <a:gd name="T9" fmla="*/ 95 h 101"/>
                    <a:gd name="T10" fmla="*/ 0 w 64"/>
                    <a:gd name="T11" fmla="*/ 95 h 101"/>
                    <a:gd name="T12" fmla="*/ 26 w 64"/>
                    <a:gd name="T13" fmla="*/ 72 h 101"/>
                    <a:gd name="T14" fmla="*/ 21 w 64"/>
                    <a:gd name="T15" fmla="*/ 46 h 101"/>
                    <a:gd name="T16" fmla="*/ 15 w 64"/>
                    <a:gd name="T17" fmla="*/ 20 h 101"/>
                    <a:gd name="T18" fmla="*/ 29 w 64"/>
                    <a:gd name="T19" fmla="*/ 0 h 101"/>
                    <a:gd name="T20" fmla="*/ 63 w 64"/>
                    <a:gd name="T21" fmla="*/ 12 h 101"/>
                    <a:gd name="T22" fmla="*/ 64 w 64"/>
                    <a:gd name="T23" fmla="*/ 15 h 1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64" h="101">
                      <a:moveTo>
                        <a:pt x="64" y="15"/>
                      </a:moveTo>
                      <a:cubicBezTo>
                        <a:pt x="59" y="16"/>
                        <a:pt x="54" y="21"/>
                        <a:pt x="53" y="27"/>
                      </a:cubicBezTo>
                      <a:cubicBezTo>
                        <a:pt x="52" y="32"/>
                        <a:pt x="53" y="38"/>
                        <a:pt x="55" y="43"/>
                      </a:cubicBezTo>
                      <a:cubicBezTo>
                        <a:pt x="57" y="48"/>
                        <a:pt x="59" y="54"/>
                        <a:pt x="61" y="59"/>
                      </a:cubicBezTo>
                      <a:cubicBezTo>
                        <a:pt x="64" y="71"/>
                        <a:pt x="60" y="85"/>
                        <a:pt x="53" y="95"/>
                      </a:cubicBezTo>
                      <a:cubicBezTo>
                        <a:pt x="35" y="99"/>
                        <a:pt x="18" y="101"/>
                        <a:pt x="0" y="95"/>
                      </a:cubicBezTo>
                      <a:cubicBezTo>
                        <a:pt x="12" y="95"/>
                        <a:pt x="24" y="84"/>
                        <a:pt x="26" y="72"/>
                      </a:cubicBezTo>
                      <a:cubicBezTo>
                        <a:pt x="27" y="63"/>
                        <a:pt x="24" y="54"/>
                        <a:pt x="21" y="46"/>
                      </a:cubicBezTo>
                      <a:cubicBezTo>
                        <a:pt x="18" y="38"/>
                        <a:pt x="14" y="29"/>
                        <a:pt x="15" y="20"/>
                      </a:cubicBezTo>
                      <a:cubicBezTo>
                        <a:pt x="15" y="11"/>
                        <a:pt x="21" y="2"/>
                        <a:pt x="29" y="0"/>
                      </a:cubicBezTo>
                      <a:cubicBezTo>
                        <a:pt x="40" y="4"/>
                        <a:pt x="52" y="8"/>
                        <a:pt x="63" y="12"/>
                      </a:cubicBezTo>
                      <a:cubicBezTo>
                        <a:pt x="63" y="13"/>
                        <a:pt x="64" y="13"/>
                        <a:pt x="64" y="15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618" name="Freeform 655">
                  <a:extLst>
                    <a:ext uri="{FF2B5EF4-FFF2-40B4-BE49-F238E27FC236}">
                      <a16:creationId xmlns:a16="http://schemas.microsoft.com/office/drawing/2014/main" id="{E7F8E969-AE98-4183-8C8C-8A90A1AF084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84425" y="3101245"/>
                  <a:ext cx="41077" cy="95668"/>
                </a:xfrm>
                <a:custGeom>
                  <a:avLst/>
                  <a:gdLst>
                    <a:gd name="T0" fmla="*/ 0 w 40"/>
                    <a:gd name="T1" fmla="*/ 14 h 94"/>
                    <a:gd name="T2" fmla="*/ 7 w 40"/>
                    <a:gd name="T3" fmla="*/ 25 h 94"/>
                    <a:gd name="T4" fmla="*/ 6 w 40"/>
                    <a:gd name="T5" fmla="*/ 40 h 94"/>
                    <a:gd name="T6" fmla="*/ 2 w 40"/>
                    <a:gd name="T7" fmla="*/ 55 h 94"/>
                    <a:gd name="T8" fmla="*/ 7 w 40"/>
                    <a:gd name="T9" fmla="*/ 88 h 94"/>
                    <a:gd name="T10" fmla="*/ 40 w 40"/>
                    <a:gd name="T11" fmla="*/ 88 h 94"/>
                    <a:gd name="T12" fmla="*/ 24 w 40"/>
                    <a:gd name="T13" fmla="*/ 67 h 94"/>
                    <a:gd name="T14" fmla="*/ 27 w 40"/>
                    <a:gd name="T15" fmla="*/ 43 h 94"/>
                    <a:gd name="T16" fmla="*/ 31 w 40"/>
                    <a:gd name="T17" fmla="*/ 19 h 94"/>
                    <a:gd name="T18" fmla="*/ 22 w 40"/>
                    <a:gd name="T19" fmla="*/ 0 h 94"/>
                    <a:gd name="T20" fmla="*/ 1 w 40"/>
                    <a:gd name="T21" fmla="*/ 11 h 94"/>
                    <a:gd name="T22" fmla="*/ 0 w 40"/>
                    <a:gd name="T23" fmla="*/ 14 h 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40" h="94">
                      <a:moveTo>
                        <a:pt x="0" y="14"/>
                      </a:moveTo>
                      <a:cubicBezTo>
                        <a:pt x="4" y="15"/>
                        <a:pt x="6" y="20"/>
                        <a:pt x="7" y="25"/>
                      </a:cubicBezTo>
                      <a:cubicBezTo>
                        <a:pt x="8" y="30"/>
                        <a:pt x="7" y="35"/>
                        <a:pt x="6" y="40"/>
                      </a:cubicBezTo>
                      <a:cubicBezTo>
                        <a:pt x="5" y="45"/>
                        <a:pt x="3" y="50"/>
                        <a:pt x="2" y="55"/>
                      </a:cubicBezTo>
                      <a:cubicBezTo>
                        <a:pt x="1" y="66"/>
                        <a:pt x="3" y="79"/>
                        <a:pt x="7" y="88"/>
                      </a:cubicBezTo>
                      <a:cubicBezTo>
                        <a:pt x="19" y="92"/>
                        <a:pt x="29" y="94"/>
                        <a:pt x="40" y="88"/>
                      </a:cubicBezTo>
                      <a:cubicBezTo>
                        <a:pt x="32" y="88"/>
                        <a:pt x="25" y="79"/>
                        <a:pt x="24" y="67"/>
                      </a:cubicBezTo>
                      <a:cubicBezTo>
                        <a:pt x="23" y="59"/>
                        <a:pt x="25" y="51"/>
                        <a:pt x="27" y="43"/>
                      </a:cubicBezTo>
                      <a:cubicBezTo>
                        <a:pt x="29" y="35"/>
                        <a:pt x="31" y="27"/>
                        <a:pt x="31" y="19"/>
                      </a:cubicBezTo>
                      <a:cubicBezTo>
                        <a:pt x="31" y="11"/>
                        <a:pt x="27" y="2"/>
                        <a:pt x="22" y="0"/>
                      </a:cubicBezTo>
                      <a:cubicBezTo>
                        <a:pt x="15" y="4"/>
                        <a:pt x="7" y="8"/>
                        <a:pt x="1" y="11"/>
                      </a:cubicBezTo>
                      <a:cubicBezTo>
                        <a:pt x="1" y="13"/>
                        <a:pt x="0" y="13"/>
                        <a:pt x="0" y="14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620" name="Freeform 657">
                  <a:extLst>
                    <a:ext uri="{FF2B5EF4-FFF2-40B4-BE49-F238E27FC236}">
                      <a16:creationId xmlns:a16="http://schemas.microsoft.com/office/drawing/2014/main" id="{1E338711-CA31-4BF7-A51A-162AC960DF1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30875" y="3139080"/>
                  <a:ext cx="153501" cy="622110"/>
                </a:xfrm>
                <a:custGeom>
                  <a:avLst/>
                  <a:gdLst>
                    <a:gd name="T0" fmla="*/ 37 w 150"/>
                    <a:gd name="T1" fmla="*/ 20 h 609"/>
                    <a:gd name="T2" fmla="*/ 97 w 150"/>
                    <a:gd name="T3" fmla="*/ 89 h 609"/>
                    <a:gd name="T4" fmla="*/ 56 w 150"/>
                    <a:gd name="T5" fmla="*/ 183 h 609"/>
                    <a:gd name="T6" fmla="*/ 22 w 150"/>
                    <a:gd name="T7" fmla="*/ 280 h 609"/>
                    <a:gd name="T8" fmla="*/ 83 w 150"/>
                    <a:gd name="T9" fmla="*/ 396 h 609"/>
                    <a:gd name="T10" fmla="*/ 87 w 150"/>
                    <a:gd name="T11" fmla="*/ 517 h 609"/>
                    <a:gd name="T12" fmla="*/ 0 w 150"/>
                    <a:gd name="T13" fmla="*/ 601 h 609"/>
                    <a:gd name="T14" fmla="*/ 52 w 150"/>
                    <a:gd name="T15" fmla="*/ 609 h 609"/>
                    <a:gd name="T16" fmla="*/ 103 w 150"/>
                    <a:gd name="T17" fmla="*/ 364 h 609"/>
                    <a:gd name="T18" fmla="*/ 58 w 150"/>
                    <a:gd name="T19" fmla="*/ 288 h 609"/>
                    <a:gd name="T20" fmla="*/ 74 w 150"/>
                    <a:gd name="T21" fmla="*/ 201 h 609"/>
                    <a:gd name="T22" fmla="*/ 118 w 150"/>
                    <a:gd name="T23" fmla="*/ 122 h 609"/>
                    <a:gd name="T24" fmla="*/ 118 w 150"/>
                    <a:gd name="T25" fmla="*/ 34 h 609"/>
                    <a:gd name="T26" fmla="*/ 37 w 150"/>
                    <a:gd name="T27" fmla="*/ 20 h 6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50" h="609">
                      <a:moveTo>
                        <a:pt x="37" y="20"/>
                      </a:moveTo>
                      <a:cubicBezTo>
                        <a:pt x="72" y="16"/>
                        <a:pt x="99" y="54"/>
                        <a:pt x="97" y="89"/>
                      </a:cubicBezTo>
                      <a:cubicBezTo>
                        <a:pt x="96" y="124"/>
                        <a:pt x="75" y="154"/>
                        <a:pt x="56" y="183"/>
                      </a:cubicBezTo>
                      <a:cubicBezTo>
                        <a:pt x="37" y="212"/>
                        <a:pt x="18" y="245"/>
                        <a:pt x="22" y="280"/>
                      </a:cubicBezTo>
                      <a:cubicBezTo>
                        <a:pt x="26" y="324"/>
                        <a:pt x="63" y="356"/>
                        <a:pt x="83" y="396"/>
                      </a:cubicBezTo>
                      <a:cubicBezTo>
                        <a:pt x="101" y="434"/>
                        <a:pt x="102" y="479"/>
                        <a:pt x="87" y="517"/>
                      </a:cubicBezTo>
                      <a:cubicBezTo>
                        <a:pt x="71" y="555"/>
                        <a:pt x="38" y="587"/>
                        <a:pt x="0" y="601"/>
                      </a:cubicBezTo>
                      <a:cubicBezTo>
                        <a:pt x="19" y="598"/>
                        <a:pt x="36" y="597"/>
                        <a:pt x="52" y="609"/>
                      </a:cubicBezTo>
                      <a:cubicBezTo>
                        <a:pt x="125" y="558"/>
                        <a:pt x="150" y="439"/>
                        <a:pt x="103" y="364"/>
                      </a:cubicBezTo>
                      <a:cubicBezTo>
                        <a:pt x="87" y="339"/>
                        <a:pt x="65" y="317"/>
                        <a:pt x="58" y="288"/>
                      </a:cubicBezTo>
                      <a:cubicBezTo>
                        <a:pt x="50" y="259"/>
                        <a:pt x="60" y="228"/>
                        <a:pt x="74" y="201"/>
                      </a:cubicBezTo>
                      <a:cubicBezTo>
                        <a:pt x="88" y="174"/>
                        <a:pt x="106" y="150"/>
                        <a:pt x="118" y="122"/>
                      </a:cubicBezTo>
                      <a:cubicBezTo>
                        <a:pt x="129" y="94"/>
                        <a:pt x="133" y="60"/>
                        <a:pt x="118" y="34"/>
                      </a:cubicBezTo>
                      <a:cubicBezTo>
                        <a:pt x="102" y="8"/>
                        <a:pt x="60" y="0"/>
                        <a:pt x="37" y="20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622" name="Freeform 659">
                  <a:extLst>
                    <a:ext uri="{FF2B5EF4-FFF2-40B4-BE49-F238E27FC236}">
                      <a16:creationId xmlns:a16="http://schemas.microsoft.com/office/drawing/2014/main" id="{D4BADA35-313B-4CAD-9223-060869A2B87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847605" y="2616421"/>
                  <a:ext cx="154581" cy="622651"/>
                </a:xfrm>
                <a:custGeom>
                  <a:avLst/>
                  <a:gdLst>
                    <a:gd name="T0" fmla="*/ 113 w 151"/>
                    <a:gd name="T1" fmla="*/ 589 h 609"/>
                    <a:gd name="T2" fmla="*/ 53 w 151"/>
                    <a:gd name="T3" fmla="*/ 520 h 609"/>
                    <a:gd name="T4" fmla="*/ 94 w 151"/>
                    <a:gd name="T5" fmla="*/ 426 h 609"/>
                    <a:gd name="T6" fmla="*/ 129 w 151"/>
                    <a:gd name="T7" fmla="*/ 330 h 609"/>
                    <a:gd name="T8" fmla="*/ 68 w 151"/>
                    <a:gd name="T9" fmla="*/ 213 h 609"/>
                    <a:gd name="T10" fmla="*/ 64 w 151"/>
                    <a:gd name="T11" fmla="*/ 92 h 609"/>
                    <a:gd name="T12" fmla="*/ 151 w 151"/>
                    <a:gd name="T13" fmla="*/ 8 h 609"/>
                    <a:gd name="T14" fmla="*/ 99 w 151"/>
                    <a:gd name="T15" fmla="*/ 0 h 609"/>
                    <a:gd name="T16" fmla="*/ 47 w 151"/>
                    <a:gd name="T17" fmla="*/ 245 h 609"/>
                    <a:gd name="T18" fmla="*/ 93 w 151"/>
                    <a:gd name="T19" fmla="*/ 321 h 609"/>
                    <a:gd name="T20" fmla="*/ 76 w 151"/>
                    <a:gd name="T21" fmla="*/ 408 h 609"/>
                    <a:gd name="T22" fmla="*/ 33 w 151"/>
                    <a:gd name="T23" fmla="*/ 487 h 609"/>
                    <a:gd name="T24" fmla="*/ 33 w 151"/>
                    <a:gd name="T25" fmla="*/ 575 h 609"/>
                    <a:gd name="T26" fmla="*/ 113 w 151"/>
                    <a:gd name="T27" fmla="*/ 589 h 6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51" h="609">
                      <a:moveTo>
                        <a:pt x="113" y="589"/>
                      </a:moveTo>
                      <a:cubicBezTo>
                        <a:pt x="79" y="593"/>
                        <a:pt x="52" y="555"/>
                        <a:pt x="53" y="520"/>
                      </a:cubicBezTo>
                      <a:cubicBezTo>
                        <a:pt x="55" y="485"/>
                        <a:pt x="75" y="455"/>
                        <a:pt x="94" y="426"/>
                      </a:cubicBezTo>
                      <a:cubicBezTo>
                        <a:pt x="113" y="397"/>
                        <a:pt x="132" y="364"/>
                        <a:pt x="129" y="330"/>
                      </a:cubicBezTo>
                      <a:cubicBezTo>
                        <a:pt x="125" y="285"/>
                        <a:pt x="87" y="253"/>
                        <a:pt x="68" y="213"/>
                      </a:cubicBezTo>
                      <a:cubicBezTo>
                        <a:pt x="50" y="175"/>
                        <a:pt x="48" y="130"/>
                        <a:pt x="64" y="92"/>
                      </a:cubicBezTo>
                      <a:cubicBezTo>
                        <a:pt x="80" y="54"/>
                        <a:pt x="112" y="22"/>
                        <a:pt x="151" y="8"/>
                      </a:cubicBezTo>
                      <a:cubicBezTo>
                        <a:pt x="131" y="11"/>
                        <a:pt x="115" y="12"/>
                        <a:pt x="99" y="0"/>
                      </a:cubicBezTo>
                      <a:cubicBezTo>
                        <a:pt x="26" y="51"/>
                        <a:pt x="0" y="170"/>
                        <a:pt x="47" y="245"/>
                      </a:cubicBezTo>
                      <a:cubicBezTo>
                        <a:pt x="63" y="270"/>
                        <a:pt x="85" y="292"/>
                        <a:pt x="93" y="321"/>
                      </a:cubicBezTo>
                      <a:cubicBezTo>
                        <a:pt x="100" y="350"/>
                        <a:pt x="90" y="381"/>
                        <a:pt x="76" y="408"/>
                      </a:cubicBezTo>
                      <a:cubicBezTo>
                        <a:pt x="62" y="435"/>
                        <a:pt x="44" y="459"/>
                        <a:pt x="33" y="487"/>
                      </a:cubicBezTo>
                      <a:cubicBezTo>
                        <a:pt x="21" y="515"/>
                        <a:pt x="17" y="549"/>
                        <a:pt x="33" y="575"/>
                      </a:cubicBezTo>
                      <a:cubicBezTo>
                        <a:pt x="48" y="601"/>
                        <a:pt x="90" y="609"/>
                        <a:pt x="113" y="589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623" name="Freeform 660">
                  <a:extLst>
                    <a:ext uri="{FF2B5EF4-FFF2-40B4-BE49-F238E27FC236}">
                      <a16:creationId xmlns:a16="http://schemas.microsoft.com/office/drawing/2014/main" id="{8EB26128-9C88-43C9-947E-BDD40679C5B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1513" y="2019714"/>
                  <a:ext cx="83777" cy="621570"/>
                </a:xfrm>
                <a:custGeom>
                  <a:avLst/>
                  <a:gdLst>
                    <a:gd name="T0" fmla="*/ 62 w 82"/>
                    <a:gd name="T1" fmla="*/ 19 h 608"/>
                    <a:gd name="T2" fmla="*/ 29 w 82"/>
                    <a:gd name="T3" fmla="*/ 88 h 608"/>
                    <a:gd name="T4" fmla="*/ 51 w 82"/>
                    <a:gd name="T5" fmla="*/ 182 h 608"/>
                    <a:gd name="T6" fmla="*/ 70 w 82"/>
                    <a:gd name="T7" fmla="*/ 279 h 608"/>
                    <a:gd name="T8" fmla="*/ 37 w 82"/>
                    <a:gd name="T9" fmla="*/ 395 h 608"/>
                    <a:gd name="T10" fmla="*/ 35 w 82"/>
                    <a:gd name="T11" fmla="*/ 516 h 608"/>
                    <a:gd name="T12" fmla="*/ 82 w 82"/>
                    <a:gd name="T13" fmla="*/ 600 h 608"/>
                    <a:gd name="T14" fmla="*/ 54 w 82"/>
                    <a:gd name="T15" fmla="*/ 608 h 608"/>
                    <a:gd name="T16" fmla="*/ 26 w 82"/>
                    <a:gd name="T17" fmla="*/ 363 h 608"/>
                    <a:gd name="T18" fmla="*/ 50 w 82"/>
                    <a:gd name="T19" fmla="*/ 287 h 608"/>
                    <a:gd name="T20" fmla="*/ 41 w 82"/>
                    <a:gd name="T21" fmla="*/ 200 h 608"/>
                    <a:gd name="T22" fmla="*/ 18 w 82"/>
                    <a:gd name="T23" fmla="*/ 121 h 608"/>
                    <a:gd name="T24" fmla="*/ 18 w 82"/>
                    <a:gd name="T25" fmla="*/ 33 h 608"/>
                    <a:gd name="T26" fmla="*/ 62 w 82"/>
                    <a:gd name="T27" fmla="*/ 19 h 6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82" h="608">
                      <a:moveTo>
                        <a:pt x="62" y="19"/>
                      </a:moveTo>
                      <a:cubicBezTo>
                        <a:pt x="43" y="15"/>
                        <a:pt x="28" y="53"/>
                        <a:pt x="29" y="88"/>
                      </a:cubicBezTo>
                      <a:cubicBezTo>
                        <a:pt x="30" y="123"/>
                        <a:pt x="41" y="153"/>
                        <a:pt x="51" y="182"/>
                      </a:cubicBezTo>
                      <a:cubicBezTo>
                        <a:pt x="62" y="212"/>
                        <a:pt x="72" y="244"/>
                        <a:pt x="70" y="279"/>
                      </a:cubicBezTo>
                      <a:cubicBezTo>
                        <a:pt x="68" y="323"/>
                        <a:pt x="47" y="356"/>
                        <a:pt x="37" y="395"/>
                      </a:cubicBezTo>
                      <a:cubicBezTo>
                        <a:pt x="27" y="433"/>
                        <a:pt x="26" y="478"/>
                        <a:pt x="35" y="516"/>
                      </a:cubicBezTo>
                      <a:cubicBezTo>
                        <a:pt x="43" y="555"/>
                        <a:pt x="61" y="586"/>
                        <a:pt x="82" y="600"/>
                      </a:cubicBezTo>
                      <a:cubicBezTo>
                        <a:pt x="72" y="597"/>
                        <a:pt x="62" y="597"/>
                        <a:pt x="54" y="608"/>
                      </a:cubicBezTo>
                      <a:cubicBezTo>
                        <a:pt x="14" y="557"/>
                        <a:pt x="0" y="438"/>
                        <a:pt x="26" y="363"/>
                      </a:cubicBezTo>
                      <a:cubicBezTo>
                        <a:pt x="34" y="338"/>
                        <a:pt x="46" y="316"/>
                        <a:pt x="50" y="287"/>
                      </a:cubicBezTo>
                      <a:cubicBezTo>
                        <a:pt x="54" y="258"/>
                        <a:pt x="49" y="227"/>
                        <a:pt x="41" y="200"/>
                      </a:cubicBezTo>
                      <a:cubicBezTo>
                        <a:pt x="34" y="173"/>
                        <a:pt x="24" y="149"/>
                        <a:pt x="18" y="121"/>
                      </a:cubicBezTo>
                      <a:cubicBezTo>
                        <a:pt x="11" y="93"/>
                        <a:pt x="9" y="59"/>
                        <a:pt x="18" y="33"/>
                      </a:cubicBezTo>
                      <a:cubicBezTo>
                        <a:pt x="26" y="7"/>
                        <a:pt x="49" y="0"/>
                        <a:pt x="62" y="19"/>
                      </a:cubicBezTo>
                      <a:close/>
                    </a:path>
                  </a:pathLst>
                </a:custGeom>
                <a:solidFill>
                  <a:schemeClr val="accent1">
                    <a:lumMod val="40000"/>
                    <a:lumOff val="6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626" name="Freeform 663">
                  <a:extLst>
                    <a:ext uri="{FF2B5EF4-FFF2-40B4-BE49-F238E27FC236}">
                      <a16:creationId xmlns:a16="http://schemas.microsoft.com/office/drawing/2014/main" id="{76000D4A-E40D-4470-BB80-2E571EAF00A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7463" y="3221776"/>
                  <a:ext cx="178904" cy="182687"/>
                </a:xfrm>
                <a:custGeom>
                  <a:avLst/>
                  <a:gdLst>
                    <a:gd name="T0" fmla="*/ 172 w 175"/>
                    <a:gd name="T1" fmla="*/ 58 h 179"/>
                    <a:gd name="T2" fmla="*/ 145 w 175"/>
                    <a:gd name="T3" fmla="*/ 86 h 179"/>
                    <a:gd name="T4" fmla="*/ 145 w 175"/>
                    <a:gd name="T5" fmla="*/ 94 h 179"/>
                    <a:gd name="T6" fmla="*/ 170 w 175"/>
                    <a:gd name="T7" fmla="*/ 123 h 179"/>
                    <a:gd name="T8" fmla="*/ 165 w 175"/>
                    <a:gd name="T9" fmla="*/ 133 h 179"/>
                    <a:gd name="T10" fmla="*/ 127 w 175"/>
                    <a:gd name="T11" fmla="*/ 129 h 179"/>
                    <a:gd name="T12" fmla="*/ 120 w 175"/>
                    <a:gd name="T13" fmla="*/ 134 h 179"/>
                    <a:gd name="T14" fmla="*/ 114 w 175"/>
                    <a:gd name="T15" fmla="*/ 172 h 179"/>
                    <a:gd name="T16" fmla="*/ 103 w 175"/>
                    <a:gd name="T17" fmla="*/ 174 h 179"/>
                    <a:gd name="T18" fmla="*/ 82 w 175"/>
                    <a:gd name="T19" fmla="*/ 142 h 179"/>
                    <a:gd name="T20" fmla="*/ 74 w 175"/>
                    <a:gd name="T21" fmla="*/ 140 h 179"/>
                    <a:gd name="T22" fmla="*/ 40 w 175"/>
                    <a:gd name="T23" fmla="*/ 158 h 179"/>
                    <a:gd name="T24" fmla="*/ 32 w 175"/>
                    <a:gd name="T25" fmla="*/ 151 h 179"/>
                    <a:gd name="T26" fmla="*/ 44 w 175"/>
                    <a:gd name="T27" fmla="*/ 115 h 179"/>
                    <a:gd name="T28" fmla="*/ 40 w 175"/>
                    <a:gd name="T29" fmla="*/ 107 h 179"/>
                    <a:gd name="T30" fmla="*/ 5 w 175"/>
                    <a:gd name="T31" fmla="*/ 92 h 179"/>
                    <a:gd name="T32" fmla="*/ 5 w 175"/>
                    <a:gd name="T33" fmla="*/ 81 h 179"/>
                    <a:gd name="T34" fmla="*/ 41 w 175"/>
                    <a:gd name="T35" fmla="*/ 68 h 179"/>
                    <a:gd name="T36" fmla="*/ 45 w 175"/>
                    <a:gd name="T37" fmla="*/ 61 h 179"/>
                    <a:gd name="T38" fmla="*/ 35 w 175"/>
                    <a:gd name="T39" fmla="*/ 24 h 179"/>
                    <a:gd name="T40" fmla="*/ 43 w 175"/>
                    <a:gd name="T41" fmla="*/ 17 h 179"/>
                    <a:gd name="T42" fmla="*/ 76 w 175"/>
                    <a:gd name="T43" fmla="*/ 37 h 179"/>
                    <a:gd name="T44" fmla="*/ 84 w 175"/>
                    <a:gd name="T45" fmla="*/ 36 h 179"/>
                    <a:gd name="T46" fmla="*/ 107 w 175"/>
                    <a:gd name="T47" fmla="*/ 4 h 179"/>
                    <a:gd name="T48" fmla="*/ 117 w 175"/>
                    <a:gd name="T49" fmla="*/ 7 h 179"/>
                    <a:gd name="T50" fmla="*/ 122 w 175"/>
                    <a:gd name="T51" fmla="*/ 45 h 179"/>
                    <a:gd name="T52" fmla="*/ 129 w 175"/>
                    <a:gd name="T53" fmla="*/ 50 h 179"/>
                    <a:gd name="T54" fmla="*/ 167 w 175"/>
                    <a:gd name="T55" fmla="*/ 48 h 179"/>
                    <a:gd name="T56" fmla="*/ 172 w 175"/>
                    <a:gd name="T57" fmla="*/ 58 h 1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175" h="179">
                      <a:moveTo>
                        <a:pt x="172" y="58"/>
                      </a:moveTo>
                      <a:cubicBezTo>
                        <a:pt x="145" y="86"/>
                        <a:pt x="145" y="86"/>
                        <a:pt x="145" y="86"/>
                      </a:cubicBezTo>
                      <a:cubicBezTo>
                        <a:pt x="143" y="88"/>
                        <a:pt x="143" y="92"/>
                        <a:pt x="145" y="94"/>
                      </a:cubicBezTo>
                      <a:cubicBezTo>
                        <a:pt x="170" y="123"/>
                        <a:pt x="170" y="123"/>
                        <a:pt x="170" y="123"/>
                      </a:cubicBezTo>
                      <a:cubicBezTo>
                        <a:pt x="174" y="127"/>
                        <a:pt x="170" y="133"/>
                        <a:pt x="165" y="133"/>
                      </a:cubicBezTo>
                      <a:cubicBezTo>
                        <a:pt x="127" y="129"/>
                        <a:pt x="127" y="129"/>
                        <a:pt x="127" y="129"/>
                      </a:cubicBezTo>
                      <a:cubicBezTo>
                        <a:pt x="124" y="129"/>
                        <a:pt x="121" y="131"/>
                        <a:pt x="120" y="134"/>
                      </a:cubicBezTo>
                      <a:cubicBezTo>
                        <a:pt x="114" y="172"/>
                        <a:pt x="114" y="172"/>
                        <a:pt x="114" y="172"/>
                      </a:cubicBezTo>
                      <a:cubicBezTo>
                        <a:pt x="113" y="177"/>
                        <a:pt x="106" y="179"/>
                        <a:pt x="103" y="174"/>
                      </a:cubicBezTo>
                      <a:cubicBezTo>
                        <a:pt x="82" y="142"/>
                        <a:pt x="82" y="142"/>
                        <a:pt x="82" y="142"/>
                      </a:cubicBezTo>
                      <a:cubicBezTo>
                        <a:pt x="80" y="139"/>
                        <a:pt x="77" y="138"/>
                        <a:pt x="74" y="140"/>
                      </a:cubicBezTo>
                      <a:cubicBezTo>
                        <a:pt x="40" y="158"/>
                        <a:pt x="40" y="158"/>
                        <a:pt x="40" y="158"/>
                      </a:cubicBezTo>
                      <a:cubicBezTo>
                        <a:pt x="35" y="161"/>
                        <a:pt x="30" y="156"/>
                        <a:pt x="32" y="151"/>
                      </a:cubicBezTo>
                      <a:cubicBezTo>
                        <a:pt x="44" y="115"/>
                        <a:pt x="44" y="115"/>
                        <a:pt x="44" y="115"/>
                      </a:cubicBezTo>
                      <a:cubicBezTo>
                        <a:pt x="45" y="112"/>
                        <a:pt x="43" y="109"/>
                        <a:pt x="40" y="107"/>
                      </a:cubicBezTo>
                      <a:cubicBezTo>
                        <a:pt x="5" y="92"/>
                        <a:pt x="5" y="92"/>
                        <a:pt x="5" y="92"/>
                      </a:cubicBezTo>
                      <a:cubicBezTo>
                        <a:pt x="0" y="90"/>
                        <a:pt x="0" y="83"/>
                        <a:pt x="5" y="81"/>
                      </a:cubicBezTo>
                      <a:cubicBezTo>
                        <a:pt x="41" y="68"/>
                        <a:pt x="41" y="68"/>
                        <a:pt x="41" y="68"/>
                      </a:cubicBezTo>
                      <a:cubicBezTo>
                        <a:pt x="44" y="67"/>
                        <a:pt x="46" y="64"/>
                        <a:pt x="45" y="61"/>
                      </a:cubicBezTo>
                      <a:cubicBezTo>
                        <a:pt x="35" y="24"/>
                        <a:pt x="35" y="24"/>
                        <a:pt x="35" y="24"/>
                      </a:cubicBezTo>
                      <a:cubicBezTo>
                        <a:pt x="33" y="19"/>
                        <a:pt x="39" y="14"/>
                        <a:pt x="43" y="17"/>
                      </a:cubicBezTo>
                      <a:cubicBezTo>
                        <a:pt x="76" y="37"/>
                        <a:pt x="76" y="37"/>
                        <a:pt x="76" y="37"/>
                      </a:cubicBezTo>
                      <a:cubicBezTo>
                        <a:pt x="79" y="39"/>
                        <a:pt x="82" y="38"/>
                        <a:pt x="84" y="36"/>
                      </a:cubicBezTo>
                      <a:cubicBezTo>
                        <a:pt x="107" y="4"/>
                        <a:pt x="107" y="4"/>
                        <a:pt x="107" y="4"/>
                      </a:cubicBezTo>
                      <a:cubicBezTo>
                        <a:pt x="110" y="0"/>
                        <a:pt x="117" y="2"/>
                        <a:pt x="117" y="7"/>
                      </a:cubicBezTo>
                      <a:cubicBezTo>
                        <a:pt x="122" y="45"/>
                        <a:pt x="122" y="45"/>
                        <a:pt x="122" y="45"/>
                      </a:cubicBezTo>
                      <a:cubicBezTo>
                        <a:pt x="123" y="48"/>
                        <a:pt x="125" y="50"/>
                        <a:pt x="129" y="50"/>
                      </a:cubicBezTo>
                      <a:cubicBezTo>
                        <a:pt x="167" y="48"/>
                        <a:pt x="167" y="48"/>
                        <a:pt x="167" y="48"/>
                      </a:cubicBezTo>
                      <a:cubicBezTo>
                        <a:pt x="172" y="48"/>
                        <a:pt x="175" y="55"/>
                        <a:pt x="172" y="58"/>
                      </a:cubicBezTo>
                      <a:close/>
                    </a:path>
                  </a:pathLst>
                </a:custGeom>
                <a:solidFill>
                  <a:srgbClr val="F8D3D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627" name="Freeform 664">
                  <a:extLst>
                    <a:ext uri="{FF2B5EF4-FFF2-40B4-BE49-F238E27FC236}">
                      <a16:creationId xmlns:a16="http://schemas.microsoft.com/office/drawing/2014/main" id="{2973BCB2-BFA0-44AD-9CD7-A8C922FBBE0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7467" y="3150971"/>
                  <a:ext cx="46482" cy="51347"/>
                </a:xfrm>
                <a:custGeom>
                  <a:avLst/>
                  <a:gdLst>
                    <a:gd name="T0" fmla="*/ 42 w 45"/>
                    <a:gd name="T1" fmla="*/ 43 h 50"/>
                    <a:gd name="T2" fmla="*/ 8 w 45"/>
                    <a:gd name="T3" fmla="*/ 3 h 50"/>
                    <a:gd name="T4" fmla="*/ 3 w 45"/>
                    <a:gd name="T5" fmla="*/ 6 h 50"/>
                    <a:gd name="T6" fmla="*/ 37 w 45"/>
                    <a:gd name="T7" fmla="*/ 47 h 50"/>
                    <a:gd name="T8" fmla="*/ 42 w 45"/>
                    <a:gd name="T9" fmla="*/ 43 h 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" h="50">
                      <a:moveTo>
                        <a:pt x="42" y="43"/>
                      </a:moveTo>
                      <a:cubicBezTo>
                        <a:pt x="31" y="30"/>
                        <a:pt x="19" y="16"/>
                        <a:pt x="8" y="3"/>
                      </a:cubicBezTo>
                      <a:cubicBezTo>
                        <a:pt x="5" y="0"/>
                        <a:pt x="0" y="3"/>
                        <a:pt x="3" y="6"/>
                      </a:cubicBezTo>
                      <a:cubicBezTo>
                        <a:pt x="14" y="20"/>
                        <a:pt x="26" y="33"/>
                        <a:pt x="37" y="47"/>
                      </a:cubicBezTo>
                      <a:cubicBezTo>
                        <a:pt x="40" y="50"/>
                        <a:pt x="45" y="46"/>
                        <a:pt x="42" y="43"/>
                      </a:cubicBezTo>
                      <a:close/>
                    </a:path>
                  </a:pathLst>
                </a:custGeom>
                <a:solidFill>
                  <a:srgbClr val="F8D3D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628" name="Freeform 665">
                  <a:extLst>
                    <a:ext uri="{FF2B5EF4-FFF2-40B4-BE49-F238E27FC236}">
                      <a16:creationId xmlns:a16="http://schemas.microsoft.com/office/drawing/2014/main" id="{F757571D-0025-4A68-ABA6-6D85AD406BD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9066" y="3326632"/>
                  <a:ext cx="61616" cy="10269"/>
                </a:xfrm>
                <a:custGeom>
                  <a:avLst/>
                  <a:gdLst>
                    <a:gd name="T0" fmla="*/ 57 w 60"/>
                    <a:gd name="T1" fmla="*/ 4 h 10"/>
                    <a:gd name="T2" fmla="*/ 4 w 60"/>
                    <a:gd name="T3" fmla="*/ 0 h 10"/>
                    <a:gd name="T4" fmla="*/ 1 w 60"/>
                    <a:gd name="T5" fmla="*/ 2 h 10"/>
                    <a:gd name="T6" fmla="*/ 3 w 60"/>
                    <a:gd name="T7" fmla="*/ 6 h 10"/>
                    <a:gd name="T8" fmla="*/ 56 w 60"/>
                    <a:gd name="T9" fmla="*/ 10 h 10"/>
                    <a:gd name="T10" fmla="*/ 60 w 60"/>
                    <a:gd name="T11" fmla="*/ 7 h 10"/>
                    <a:gd name="T12" fmla="*/ 57 w 60"/>
                    <a:gd name="T13" fmla="*/ 4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0" h="10">
                      <a:moveTo>
                        <a:pt x="57" y="4"/>
                      </a:moveTo>
                      <a:cubicBezTo>
                        <a:pt x="39" y="2"/>
                        <a:pt x="22" y="1"/>
                        <a:pt x="4" y="0"/>
                      </a:cubicBezTo>
                      <a:cubicBezTo>
                        <a:pt x="3" y="0"/>
                        <a:pt x="1" y="0"/>
                        <a:pt x="1" y="2"/>
                      </a:cubicBezTo>
                      <a:cubicBezTo>
                        <a:pt x="0" y="4"/>
                        <a:pt x="1" y="6"/>
                        <a:pt x="3" y="6"/>
                      </a:cubicBezTo>
                      <a:cubicBezTo>
                        <a:pt x="21" y="7"/>
                        <a:pt x="38" y="8"/>
                        <a:pt x="56" y="10"/>
                      </a:cubicBezTo>
                      <a:cubicBezTo>
                        <a:pt x="58" y="10"/>
                        <a:pt x="59" y="9"/>
                        <a:pt x="60" y="7"/>
                      </a:cubicBezTo>
                      <a:cubicBezTo>
                        <a:pt x="60" y="6"/>
                        <a:pt x="59" y="4"/>
                        <a:pt x="57" y="4"/>
                      </a:cubicBezTo>
                      <a:close/>
                    </a:path>
                  </a:pathLst>
                </a:custGeom>
                <a:solidFill>
                  <a:srgbClr val="F8D3D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629" name="Freeform 666">
                  <a:extLst>
                    <a:ext uri="{FF2B5EF4-FFF2-40B4-BE49-F238E27FC236}">
                      <a16:creationId xmlns:a16="http://schemas.microsoft.com/office/drawing/2014/main" id="{9B1F82C3-3EAD-4D72-A53A-9A697405084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5025" y="3440136"/>
                  <a:ext cx="25403" cy="58373"/>
                </a:xfrm>
                <a:custGeom>
                  <a:avLst/>
                  <a:gdLst>
                    <a:gd name="T0" fmla="*/ 1 w 25"/>
                    <a:gd name="T1" fmla="*/ 53 h 57"/>
                    <a:gd name="T2" fmla="*/ 18 w 25"/>
                    <a:gd name="T3" fmla="*/ 3 h 57"/>
                    <a:gd name="T4" fmla="*/ 22 w 25"/>
                    <a:gd name="T5" fmla="*/ 1 h 57"/>
                    <a:gd name="T6" fmla="*/ 24 w 25"/>
                    <a:gd name="T7" fmla="*/ 4 h 57"/>
                    <a:gd name="T8" fmla="*/ 7 w 25"/>
                    <a:gd name="T9" fmla="*/ 55 h 57"/>
                    <a:gd name="T10" fmla="*/ 3 w 25"/>
                    <a:gd name="T11" fmla="*/ 57 h 57"/>
                    <a:gd name="T12" fmla="*/ 1 w 25"/>
                    <a:gd name="T13" fmla="*/ 53 h 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5" h="57">
                      <a:moveTo>
                        <a:pt x="1" y="53"/>
                      </a:moveTo>
                      <a:cubicBezTo>
                        <a:pt x="7" y="37"/>
                        <a:pt x="12" y="20"/>
                        <a:pt x="18" y="3"/>
                      </a:cubicBezTo>
                      <a:cubicBezTo>
                        <a:pt x="18" y="1"/>
                        <a:pt x="20" y="0"/>
                        <a:pt x="22" y="1"/>
                      </a:cubicBezTo>
                      <a:cubicBezTo>
                        <a:pt x="23" y="1"/>
                        <a:pt x="25" y="3"/>
                        <a:pt x="24" y="4"/>
                      </a:cubicBezTo>
                      <a:cubicBezTo>
                        <a:pt x="18" y="21"/>
                        <a:pt x="13" y="38"/>
                        <a:pt x="7" y="55"/>
                      </a:cubicBezTo>
                      <a:cubicBezTo>
                        <a:pt x="7" y="56"/>
                        <a:pt x="5" y="57"/>
                        <a:pt x="3" y="57"/>
                      </a:cubicBezTo>
                      <a:cubicBezTo>
                        <a:pt x="2" y="57"/>
                        <a:pt x="0" y="55"/>
                        <a:pt x="1" y="53"/>
                      </a:cubicBezTo>
                      <a:close/>
                    </a:path>
                  </a:pathLst>
                </a:custGeom>
                <a:solidFill>
                  <a:srgbClr val="F8D3D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630" name="Freeform 667">
                  <a:extLst>
                    <a:ext uri="{FF2B5EF4-FFF2-40B4-BE49-F238E27FC236}">
                      <a16:creationId xmlns:a16="http://schemas.microsoft.com/office/drawing/2014/main" id="{D1E21BC5-4AFF-4461-B95C-FEF8E2762F9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4479" y="3143944"/>
                  <a:ext cx="37835" cy="56211"/>
                </a:xfrm>
                <a:custGeom>
                  <a:avLst/>
                  <a:gdLst>
                    <a:gd name="T0" fmla="*/ 29 w 37"/>
                    <a:gd name="T1" fmla="*/ 4 h 55"/>
                    <a:gd name="T2" fmla="*/ 2 w 37"/>
                    <a:gd name="T3" fmla="*/ 49 h 55"/>
                    <a:gd name="T4" fmla="*/ 7 w 37"/>
                    <a:gd name="T5" fmla="*/ 52 h 55"/>
                    <a:gd name="T6" fmla="*/ 35 w 37"/>
                    <a:gd name="T7" fmla="*/ 6 h 55"/>
                    <a:gd name="T8" fmla="*/ 29 w 37"/>
                    <a:gd name="T9" fmla="*/ 4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7" h="55">
                      <a:moveTo>
                        <a:pt x="29" y="4"/>
                      </a:moveTo>
                      <a:cubicBezTo>
                        <a:pt x="20" y="19"/>
                        <a:pt x="11" y="34"/>
                        <a:pt x="2" y="49"/>
                      </a:cubicBezTo>
                      <a:cubicBezTo>
                        <a:pt x="0" y="52"/>
                        <a:pt x="5" y="55"/>
                        <a:pt x="7" y="52"/>
                      </a:cubicBezTo>
                      <a:cubicBezTo>
                        <a:pt x="16" y="37"/>
                        <a:pt x="25" y="21"/>
                        <a:pt x="35" y="6"/>
                      </a:cubicBezTo>
                      <a:cubicBezTo>
                        <a:pt x="37" y="3"/>
                        <a:pt x="31" y="0"/>
                        <a:pt x="29" y="4"/>
                      </a:cubicBezTo>
                      <a:close/>
                    </a:path>
                  </a:pathLst>
                </a:custGeom>
                <a:solidFill>
                  <a:srgbClr val="F8D3D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631" name="Freeform 668">
                  <a:extLst>
                    <a:ext uri="{FF2B5EF4-FFF2-40B4-BE49-F238E27FC236}">
                      <a16:creationId xmlns:a16="http://schemas.microsoft.com/office/drawing/2014/main" id="{5ED84A5B-3000-4A57-A290-72046E0E2A6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5579" y="3333118"/>
                  <a:ext cx="62157" cy="14053"/>
                </a:xfrm>
                <a:custGeom>
                  <a:avLst/>
                  <a:gdLst>
                    <a:gd name="T0" fmla="*/ 4 w 61"/>
                    <a:gd name="T1" fmla="*/ 8 h 14"/>
                    <a:gd name="T2" fmla="*/ 56 w 61"/>
                    <a:gd name="T3" fmla="*/ 0 h 14"/>
                    <a:gd name="T4" fmla="*/ 57 w 61"/>
                    <a:gd name="T5" fmla="*/ 6 h 14"/>
                    <a:gd name="T6" fmla="*/ 4 w 61"/>
                    <a:gd name="T7" fmla="*/ 14 h 14"/>
                    <a:gd name="T8" fmla="*/ 4 w 61"/>
                    <a:gd name="T9" fmla="*/ 8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1" h="14">
                      <a:moveTo>
                        <a:pt x="4" y="8"/>
                      </a:moveTo>
                      <a:cubicBezTo>
                        <a:pt x="21" y="5"/>
                        <a:pt x="39" y="3"/>
                        <a:pt x="56" y="0"/>
                      </a:cubicBezTo>
                      <a:cubicBezTo>
                        <a:pt x="60" y="0"/>
                        <a:pt x="61" y="6"/>
                        <a:pt x="57" y="6"/>
                      </a:cubicBezTo>
                      <a:cubicBezTo>
                        <a:pt x="39" y="9"/>
                        <a:pt x="22" y="11"/>
                        <a:pt x="4" y="14"/>
                      </a:cubicBezTo>
                      <a:cubicBezTo>
                        <a:pt x="0" y="14"/>
                        <a:pt x="0" y="8"/>
                        <a:pt x="4" y="8"/>
                      </a:cubicBezTo>
                      <a:close/>
                    </a:path>
                  </a:pathLst>
                </a:custGeom>
                <a:solidFill>
                  <a:srgbClr val="F8D3D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632" name="Freeform 669">
                  <a:extLst>
                    <a:ext uri="{FF2B5EF4-FFF2-40B4-BE49-F238E27FC236}">
                      <a16:creationId xmlns:a16="http://schemas.microsoft.com/office/drawing/2014/main" id="{037A1565-3E14-44D7-88FC-1DAFCBD211D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5829" y="3396356"/>
                  <a:ext cx="312947" cy="362673"/>
                </a:xfrm>
                <a:custGeom>
                  <a:avLst/>
                  <a:gdLst>
                    <a:gd name="T0" fmla="*/ 4 w 306"/>
                    <a:gd name="T1" fmla="*/ 9 h 355"/>
                    <a:gd name="T2" fmla="*/ 230 w 306"/>
                    <a:gd name="T3" fmla="*/ 276 h 355"/>
                    <a:gd name="T4" fmla="*/ 294 w 306"/>
                    <a:gd name="T5" fmla="*/ 351 h 355"/>
                    <a:gd name="T6" fmla="*/ 302 w 306"/>
                    <a:gd name="T7" fmla="*/ 346 h 355"/>
                    <a:gd name="T8" fmla="*/ 75 w 306"/>
                    <a:gd name="T9" fmla="*/ 79 h 355"/>
                    <a:gd name="T10" fmla="*/ 11 w 306"/>
                    <a:gd name="T11" fmla="*/ 4 h 355"/>
                    <a:gd name="T12" fmla="*/ 4 w 306"/>
                    <a:gd name="T13" fmla="*/ 9 h 3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06" h="355">
                      <a:moveTo>
                        <a:pt x="4" y="9"/>
                      </a:moveTo>
                      <a:cubicBezTo>
                        <a:pt x="79" y="98"/>
                        <a:pt x="155" y="187"/>
                        <a:pt x="230" y="276"/>
                      </a:cubicBezTo>
                      <a:cubicBezTo>
                        <a:pt x="252" y="301"/>
                        <a:pt x="273" y="326"/>
                        <a:pt x="294" y="351"/>
                      </a:cubicBezTo>
                      <a:cubicBezTo>
                        <a:pt x="298" y="355"/>
                        <a:pt x="306" y="350"/>
                        <a:pt x="302" y="346"/>
                      </a:cubicBezTo>
                      <a:cubicBezTo>
                        <a:pt x="226" y="257"/>
                        <a:pt x="151" y="168"/>
                        <a:pt x="75" y="79"/>
                      </a:cubicBezTo>
                      <a:cubicBezTo>
                        <a:pt x="54" y="54"/>
                        <a:pt x="33" y="29"/>
                        <a:pt x="11" y="4"/>
                      </a:cubicBezTo>
                      <a:cubicBezTo>
                        <a:pt x="8" y="0"/>
                        <a:pt x="0" y="5"/>
                        <a:pt x="4" y="9"/>
                      </a:cubicBezTo>
                      <a:close/>
                    </a:path>
                  </a:pathLst>
                </a:custGeom>
                <a:solidFill>
                  <a:srgbClr val="F8D3D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</p:grpSp>
          <p:grpSp>
            <p:nvGrpSpPr>
              <p:cNvPr id="13" name="Group 12">
                <a:extLst>
                  <a:ext uri="{FF2B5EF4-FFF2-40B4-BE49-F238E27FC236}">
                    <a16:creationId xmlns:a16="http://schemas.microsoft.com/office/drawing/2014/main" id="{AB3844B8-9F03-43C8-9C26-7C96131DA3AB}"/>
                  </a:ext>
                </a:extLst>
              </p:cNvPr>
              <p:cNvGrpSpPr/>
              <p:nvPr/>
            </p:nvGrpSpPr>
            <p:grpSpPr>
              <a:xfrm>
                <a:off x="3283161" y="1470571"/>
                <a:ext cx="3055422" cy="1971727"/>
                <a:chOff x="3283161" y="1470571"/>
                <a:chExt cx="3055422" cy="1971727"/>
              </a:xfrm>
            </p:grpSpPr>
            <p:sp>
              <p:nvSpPr>
                <p:cNvPr id="1836" name="Freeform 593">
                  <a:extLst>
                    <a:ext uri="{FF2B5EF4-FFF2-40B4-BE49-F238E27FC236}">
                      <a16:creationId xmlns:a16="http://schemas.microsoft.com/office/drawing/2014/main" id="{16754068-F715-4082-A856-F8701055DB9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660801" y="1960260"/>
                  <a:ext cx="119990" cy="580492"/>
                </a:xfrm>
                <a:custGeom>
                  <a:avLst/>
                  <a:gdLst>
                    <a:gd name="T0" fmla="*/ 60 w 117"/>
                    <a:gd name="T1" fmla="*/ 568 h 568"/>
                    <a:gd name="T2" fmla="*/ 117 w 117"/>
                    <a:gd name="T3" fmla="*/ 234 h 568"/>
                    <a:gd name="T4" fmla="*/ 113 w 117"/>
                    <a:gd name="T5" fmla="*/ 233 h 568"/>
                    <a:gd name="T6" fmla="*/ 61 w 117"/>
                    <a:gd name="T7" fmla="*/ 538 h 568"/>
                    <a:gd name="T8" fmla="*/ 3 w 117"/>
                    <a:gd name="T9" fmla="*/ 0 h 568"/>
                    <a:gd name="T10" fmla="*/ 0 w 117"/>
                    <a:gd name="T11" fmla="*/ 2 h 568"/>
                    <a:gd name="T12" fmla="*/ 56 w 117"/>
                    <a:gd name="T13" fmla="*/ 567 h 568"/>
                    <a:gd name="T14" fmla="*/ 60 w 117"/>
                    <a:gd name="T15" fmla="*/ 568 h 5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17" h="568">
                      <a:moveTo>
                        <a:pt x="60" y="568"/>
                      </a:moveTo>
                      <a:cubicBezTo>
                        <a:pt x="117" y="234"/>
                        <a:pt x="117" y="234"/>
                        <a:pt x="117" y="234"/>
                      </a:cubicBezTo>
                      <a:cubicBezTo>
                        <a:pt x="113" y="233"/>
                        <a:pt x="113" y="233"/>
                        <a:pt x="113" y="233"/>
                      </a:cubicBezTo>
                      <a:cubicBezTo>
                        <a:pt x="61" y="538"/>
                        <a:pt x="61" y="538"/>
                        <a:pt x="61" y="538"/>
                      </a:cubicBezTo>
                      <a:cubicBezTo>
                        <a:pt x="75" y="109"/>
                        <a:pt x="4" y="1"/>
                        <a:pt x="3" y="0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3"/>
                        <a:pt x="75" y="116"/>
                        <a:pt x="56" y="567"/>
                      </a:cubicBezTo>
                      <a:lnTo>
                        <a:pt x="60" y="56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837" name="Freeform 594">
                  <a:extLst>
                    <a:ext uri="{FF2B5EF4-FFF2-40B4-BE49-F238E27FC236}">
                      <a16:creationId xmlns:a16="http://schemas.microsoft.com/office/drawing/2014/main" id="{50ABD9DE-D168-4C82-80E7-658362E20E2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620264" y="1708930"/>
                  <a:ext cx="397265" cy="475096"/>
                </a:xfrm>
                <a:custGeom>
                  <a:avLst/>
                  <a:gdLst>
                    <a:gd name="T0" fmla="*/ 161 w 389"/>
                    <a:gd name="T1" fmla="*/ 465 h 465"/>
                    <a:gd name="T2" fmla="*/ 72 w 389"/>
                    <a:gd name="T3" fmla="*/ 163 h 465"/>
                    <a:gd name="T4" fmla="*/ 374 w 389"/>
                    <a:gd name="T5" fmla="*/ 192 h 465"/>
                    <a:gd name="T6" fmla="*/ 161 w 389"/>
                    <a:gd name="T7" fmla="*/ 465 h 4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89" h="465">
                      <a:moveTo>
                        <a:pt x="161" y="465"/>
                      </a:moveTo>
                      <a:cubicBezTo>
                        <a:pt x="161" y="465"/>
                        <a:pt x="0" y="325"/>
                        <a:pt x="72" y="163"/>
                      </a:cubicBezTo>
                      <a:cubicBezTo>
                        <a:pt x="144" y="0"/>
                        <a:pt x="360" y="52"/>
                        <a:pt x="374" y="192"/>
                      </a:cubicBezTo>
                      <a:cubicBezTo>
                        <a:pt x="389" y="333"/>
                        <a:pt x="274" y="449"/>
                        <a:pt x="161" y="465"/>
                      </a:cubicBezTo>
                      <a:close/>
                    </a:path>
                  </a:pathLst>
                </a:custGeom>
                <a:solidFill>
                  <a:schemeClr val="accent1">
                    <a:lumMod val="40000"/>
                    <a:lumOff val="6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838" name="Freeform 595">
                  <a:extLst>
                    <a:ext uri="{FF2B5EF4-FFF2-40B4-BE49-F238E27FC236}">
                      <a16:creationId xmlns:a16="http://schemas.microsoft.com/office/drawing/2014/main" id="{A723AD01-4E96-4138-8032-0D364CB824C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772143" y="2184025"/>
                  <a:ext cx="12431" cy="17296"/>
                </a:xfrm>
                <a:custGeom>
                  <a:avLst/>
                  <a:gdLst>
                    <a:gd name="T0" fmla="*/ 23 w 23"/>
                    <a:gd name="T1" fmla="*/ 0 h 32"/>
                    <a:gd name="T2" fmla="*/ 0 w 23"/>
                    <a:gd name="T3" fmla="*/ 23 h 32"/>
                    <a:gd name="T4" fmla="*/ 23 w 23"/>
                    <a:gd name="T5" fmla="*/ 32 h 32"/>
                    <a:gd name="T6" fmla="*/ 23 w 23"/>
                    <a:gd name="T7" fmla="*/ 0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3" h="32">
                      <a:moveTo>
                        <a:pt x="23" y="0"/>
                      </a:moveTo>
                      <a:lnTo>
                        <a:pt x="0" y="23"/>
                      </a:lnTo>
                      <a:lnTo>
                        <a:pt x="23" y="32"/>
                      </a:lnTo>
                      <a:lnTo>
                        <a:pt x="23" y="0"/>
                      </a:lnTo>
                      <a:close/>
                    </a:path>
                  </a:pathLst>
                </a:custGeom>
                <a:solidFill>
                  <a:srgbClr val="F8D3D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839" name="Freeform 596">
                  <a:extLst>
                    <a:ext uri="{FF2B5EF4-FFF2-40B4-BE49-F238E27FC236}">
                      <a16:creationId xmlns:a16="http://schemas.microsoft.com/office/drawing/2014/main" id="{034EC169-8E7B-45B5-947C-D66931E8E44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24064" y="1470571"/>
                  <a:ext cx="397265" cy="475636"/>
                </a:xfrm>
                <a:custGeom>
                  <a:avLst/>
                  <a:gdLst>
                    <a:gd name="T0" fmla="*/ 227 w 389"/>
                    <a:gd name="T1" fmla="*/ 465 h 465"/>
                    <a:gd name="T2" fmla="*/ 316 w 389"/>
                    <a:gd name="T3" fmla="*/ 163 h 465"/>
                    <a:gd name="T4" fmla="*/ 14 w 389"/>
                    <a:gd name="T5" fmla="*/ 192 h 465"/>
                    <a:gd name="T6" fmla="*/ 227 w 389"/>
                    <a:gd name="T7" fmla="*/ 465 h 4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89" h="465">
                      <a:moveTo>
                        <a:pt x="227" y="465"/>
                      </a:moveTo>
                      <a:cubicBezTo>
                        <a:pt x="227" y="465"/>
                        <a:pt x="389" y="325"/>
                        <a:pt x="316" y="163"/>
                      </a:cubicBezTo>
                      <a:cubicBezTo>
                        <a:pt x="244" y="0"/>
                        <a:pt x="28" y="52"/>
                        <a:pt x="14" y="192"/>
                      </a:cubicBezTo>
                      <a:cubicBezTo>
                        <a:pt x="0" y="333"/>
                        <a:pt x="115" y="449"/>
                        <a:pt x="227" y="465"/>
                      </a:cubicBezTo>
                      <a:close/>
                    </a:path>
                  </a:pathLst>
                </a:custGeom>
                <a:solidFill>
                  <a:schemeClr val="accent1">
                    <a:lumMod val="20000"/>
                    <a:lumOff val="8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840" name="Freeform 597">
                  <a:extLst>
                    <a:ext uri="{FF2B5EF4-FFF2-40B4-BE49-F238E27FC236}">
                      <a16:creationId xmlns:a16="http://schemas.microsoft.com/office/drawing/2014/main" id="{77DFDC6D-7620-4124-8CD7-2A9B41B20CD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655936" y="1946207"/>
                  <a:ext cx="12431" cy="17296"/>
                </a:xfrm>
                <a:custGeom>
                  <a:avLst/>
                  <a:gdLst>
                    <a:gd name="T0" fmla="*/ 0 w 23"/>
                    <a:gd name="T1" fmla="*/ 0 h 32"/>
                    <a:gd name="T2" fmla="*/ 23 w 23"/>
                    <a:gd name="T3" fmla="*/ 22 h 32"/>
                    <a:gd name="T4" fmla="*/ 0 w 23"/>
                    <a:gd name="T5" fmla="*/ 32 h 32"/>
                    <a:gd name="T6" fmla="*/ 0 w 23"/>
                    <a:gd name="T7" fmla="*/ 0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3" h="32">
                      <a:moveTo>
                        <a:pt x="0" y="0"/>
                      </a:moveTo>
                      <a:lnTo>
                        <a:pt x="23" y="22"/>
                      </a:lnTo>
                      <a:lnTo>
                        <a:pt x="0" y="3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1A6A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841" name="Freeform 598">
                  <a:extLst>
                    <a:ext uri="{FF2B5EF4-FFF2-40B4-BE49-F238E27FC236}">
                      <a16:creationId xmlns:a16="http://schemas.microsoft.com/office/drawing/2014/main" id="{E6579476-1315-42F3-892C-D5CF8AFA4E5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660261" y="2402926"/>
                  <a:ext cx="78372" cy="516173"/>
                </a:xfrm>
                <a:custGeom>
                  <a:avLst/>
                  <a:gdLst>
                    <a:gd name="T0" fmla="*/ 58 w 77"/>
                    <a:gd name="T1" fmla="*/ 505 h 505"/>
                    <a:gd name="T2" fmla="*/ 53 w 77"/>
                    <a:gd name="T3" fmla="*/ 432 h 505"/>
                    <a:gd name="T4" fmla="*/ 38 w 77"/>
                    <a:gd name="T5" fmla="*/ 395 h 505"/>
                    <a:gd name="T6" fmla="*/ 25 w 77"/>
                    <a:gd name="T7" fmla="*/ 365 h 505"/>
                    <a:gd name="T8" fmla="*/ 16 w 77"/>
                    <a:gd name="T9" fmla="*/ 295 h 505"/>
                    <a:gd name="T10" fmla="*/ 42 w 77"/>
                    <a:gd name="T11" fmla="*/ 243 h 505"/>
                    <a:gd name="T12" fmla="*/ 43 w 77"/>
                    <a:gd name="T13" fmla="*/ 241 h 505"/>
                    <a:gd name="T14" fmla="*/ 70 w 77"/>
                    <a:gd name="T15" fmla="*/ 189 h 505"/>
                    <a:gd name="T16" fmla="*/ 61 w 77"/>
                    <a:gd name="T17" fmla="*/ 133 h 505"/>
                    <a:gd name="T18" fmla="*/ 4 w 77"/>
                    <a:gd name="T19" fmla="*/ 0 h 505"/>
                    <a:gd name="T20" fmla="*/ 0 w 77"/>
                    <a:gd name="T21" fmla="*/ 2 h 505"/>
                    <a:gd name="T22" fmla="*/ 57 w 77"/>
                    <a:gd name="T23" fmla="*/ 136 h 505"/>
                    <a:gd name="T24" fmla="*/ 57 w 77"/>
                    <a:gd name="T25" fmla="*/ 136 h 505"/>
                    <a:gd name="T26" fmla="*/ 66 w 77"/>
                    <a:gd name="T27" fmla="*/ 188 h 505"/>
                    <a:gd name="T28" fmla="*/ 40 w 77"/>
                    <a:gd name="T29" fmla="*/ 239 h 505"/>
                    <a:gd name="T30" fmla="*/ 39 w 77"/>
                    <a:gd name="T31" fmla="*/ 240 h 505"/>
                    <a:gd name="T32" fmla="*/ 12 w 77"/>
                    <a:gd name="T33" fmla="*/ 294 h 505"/>
                    <a:gd name="T34" fmla="*/ 22 w 77"/>
                    <a:gd name="T35" fmla="*/ 367 h 505"/>
                    <a:gd name="T36" fmla="*/ 34 w 77"/>
                    <a:gd name="T37" fmla="*/ 396 h 505"/>
                    <a:gd name="T38" fmla="*/ 50 w 77"/>
                    <a:gd name="T39" fmla="*/ 434 h 505"/>
                    <a:gd name="T40" fmla="*/ 54 w 77"/>
                    <a:gd name="T41" fmla="*/ 504 h 505"/>
                    <a:gd name="T42" fmla="*/ 58 w 77"/>
                    <a:gd name="T43" fmla="*/ 505 h 50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77" h="505">
                      <a:moveTo>
                        <a:pt x="58" y="505"/>
                      </a:moveTo>
                      <a:cubicBezTo>
                        <a:pt x="64" y="484"/>
                        <a:pt x="63" y="460"/>
                        <a:pt x="53" y="432"/>
                      </a:cubicBezTo>
                      <a:cubicBezTo>
                        <a:pt x="49" y="419"/>
                        <a:pt x="43" y="407"/>
                        <a:pt x="38" y="395"/>
                      </a:cubicBezTo>
                      <a:cubicBezTo>
                        <a:pt x="34" y="385"/>
                        <a:pt x="29" y="375"/>
                        <a:pt x="25" y="365"/>
                      </a:cubicBezTo>
                      <a:cubicBezTo>
                        <a:pt x="15" y="338"/>
                        <a:pt x="12" y="315"/>
                        <a:pt x="16" y="295"/>
                      </a:cubicBezTo>
                      <a:cubicBezTo>
                        <a:pt x="20" y="277"/>
                        <a:pt x="30" y="260"/>
                        <a:pt x="42" y="243"/>
                      </a:cubicBezTo>
                      <a:cubicBezTo>
                        <a:pt x="43" y="241"/>
                        <a:pt x="43" y="241"/>
                        <a:pt x="43" y="241"/>
                      </a:cubicBezTo>
                      <a:cubicBezTo>
                        <a:pt x="54" y="225"/>
                        <a:pt x="65" y="208"/>
                        <a:pt x="70" y="189"/>
                      </a:cubicBezTo>
                      <a:cubicBezTo>
                        <a:pt x="77" y="166"/>
                        <a:pt x="73" y="147"/>
                        <a:pt x="61" y="133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57" y="136"/>
                        <a:pt x="57" y="136"/>
                        <a:pt x="57" y="136"/>
                      </a:cubicBezTo>
                      <a:cubicBezTo>
                        <a:pt x="57" y="136"/>
                        <a:pt x="57" y="136"/>
                        <a:pt x="57" y="136"/>
                      </a:cubicBezTo>
                      <a:cubicBezTo>
                        <a:pt x="73" y="152"/>
                        <a:pt x="70" y="176"/>
                        <a:pt x="66" y="188"/>
                      </a:cubicBezTo>
                      <a:cubicBezTo>
                        <a:pt x="62" y="207"/>
                        <a:pt x="51" y="223"/>
                        <a:pt x="40" y="239"/>
                      </a:cubicBezTo>
                      <a:cubicBezTo>
                        <a:pt x="39" y="240"/>
                        <a:pt x="39" y="240"/>
                        <a:pt x="39" y="240"/>
                      </a:cubicBezTo>
                      <a:cubicBezTo>
                        <a:pt x="27" y="259"/>
                        <a:pt x="17" y="275"/>
                        <a:pt x="12" y="294"/>
                      </a:cubicBezTo>
                      <a:cubicBezTo>
                        <a:pt x="8" y="315"/>
                        <a:pt x="11" y="339"/>
                        <a:pt x="22" y="367"/>
                      </a:cubicBezTo>
                      <a:cubicBezTo>
                        <a:pt x="25" y="377"/>
                        <a:pt x="30" y="387"/>
                        <a:pt x="34" y="396"/>
                      </a:cubicBezTo>
                      <a:cubicBezTo>
                        <a:pt x="40" y="408"/>
                        <a:pt x="45" y="421"/>
                        <a:pt x="50" y="434"/>
                      </a:cubicBezTo>
                      <a:cubicBezTo>
                        <a:pt x="59" y="460"/>
                        <a:pt x="60" y="484"/>
                        <a:pt x="54" y="504"/>
                      </a:cubicBezTo>
                      <a:lnTo>
                        <a:pt x="58" y="505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842" name="Freeform 599">
                  <a:extLst>
                    <a:ext uri="{FF2B5EF4-FFF2-40B4-BE49-F238E27FC236}">
                      <a16:creationId xmlns:a16="http://schemas.microsoft.com/office/drawing/2014/main" id="{8D7E749F-AEF4-4A19-A60E-05B2A0CE5E8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24064" y="1913237"/>
                  <a:ext cx="397265" cy="475096"/>
                </a:xfrm>
                <a:custGeom>
                  <a:avLst/>
                  <a:gdLst>
                    <a:gd name="T0" fmla="*/ 227 w 389"/>
                    <a:gd name="T1" fmla="*/ 465 h 465"/>
                    <a:gd name="T2" fmla="*/ 316 w 389"/>
                    <a:gd name="T3" fmla="*/ 163 h 465"/>
                    <a:gd name="T4" fmla="*/ 14 w 389"/>
                    <a:gd name="T5" fmla="*/ 192 h 465"/>
                    <a:gd name="T6" fmla="*/ 227 w 389"/>
                    <a:gd name="T7" fmla="*/ 465 h 4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89" h="465">
                      <a:moveTo>
                        <a:pt x="227" y="465"/>
                      </a:moveTo>
                      <a:cubicBezTo>
                        <a:pt x="227" y="465"/>
                        <a:pt x="389" y="326"/>
                        <a:pt x="316" y="163"/>
                      </a:cubicBezTo>
                      <a:cubicBezTo>
                        <a:pt x="244" y="0"/>
                        <a:pt x="28" y="52"/>
                        <a:pt x="14" y="192"/>
                      </a:cubicBezTo>
                      <a:cubicBezTo>
                        <a:pt x="0" y="333"/>
                        <a:pt x="115" y="449"/>
                        <a:pt x="227" y="465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843" name="Freeform 600">
                  <a:extLst>
                    <a:ext uri="{FF2B5EF4-FFF2-40B4-BE49-F238E27FC236}">
                      <a16:creationId xmlns:a16="http://schemas.microsoft.com/office/drawing/2014/main" id="{5DD8FC12-6A90-46FD-A43E-D35DE0F2FB4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655936" y="2388332"/>
                  <a:ext cx="12431" cy="17836"/>
                </a:xfrm>
                <a:custGeom>
                  <a:avLst/>
                  <a:gdLst>
                    <a:gd name="T0" fmla="*/ 0 w 23"/>
                    <a:gd name="T1" fmla="*/ 0 h 33"/>
                    <a:gd name="T2" fmla="*/ 23 w 23"/>
                    <a:gd name="T3" fmla="*/ 25 h 33"/>
                    <a:gd name="T4" fmla="*/ 0 w 23"/>
                    <a:gd name="T5" fmla="*/ 33 h 33"/>
                    <a:gd name="T6" fmla="*/ 0 w 23"/>
                    <a:gd name="T7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3" h="33">
                      <a:moveTo>
                        <a:pt x="0" y="0"/>
                      </a:moveTo>
                      <a:lnTo>
                        <a:pt x="23" y="25"/>
                      </a:lnTo>
                      <a:lnTo>
                        <a:pt x="0" y="3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97A8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615" name="Freeform 652">
                  <a:extLst>
                    <a:ext uri="{FF2B5EF4-FFF2-40B4-BE49-F238E27FC236}">
                      <a16:creationId xmlns:a16="http://schemas.microsoft.com/office/drawing/2014/main" id="{34718B5E-78F2-4C9C-A0DA-4BBB3054390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05813" y="2596963"/>
                  <a:ext cx="23241" cy="82156"/>
                </a:xfrm>
                <a:custGeom>
                  <a:avLst/>
                  <a:gdLst>
                    <a:gd name="T0" fmla="*/ 16 w 23"/>
                    <a:gd name="T1" fmla="*/ 0 h 80"/>
                    <a:gd name="T2" fmla="*/ 23 w 23"/>
                    <a:gd name="T3" fmla="*/ 30 h 80"/>
                    <a:gd name="T4" fmla="*/ 21 w 23"/>
                    <a:gd name="T5" fmla="*/ 52 h 80"/>
                    <a:gd name="T6" fmla="*/ 19 w 23"/>
                    <a:gd name="T7" fmla="*/ 71 h 80"/>
                    <a:gd name="T8" fmla="*/ 1 w 23"/>
                    <a:gd name="T9" fmla="*/ 80 h 80"/>
                    <a:gd name="T10" fmla="*/ 1 w 23"/>
                    <a:gd name="T11" fmla="*/ 61 h 80"/>
                    <a:gd name="T12" fmla="*/ 4 w 23"/>
                    <a:gd name="T13" fmla="*/ 43 h 80"/>
                    <a:gd name="T14" fmla="*/ 0 w 23"/>
                    <a:gd name="T15" fmla="*/ 7 h 80"/>
                    <a:gd name="T16" fmla="*/ 16 w 23"/>
                    <a:gd name="T17" fmla="*/ 0 h 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3" h="80">
                      <a:moveTo>
                        <a:pt x="16" y="0"/>
                      </a:moveTo>
                      <a:cubicBezTo>
                        <a:pt x="19" y="9"/>
                        <a:pt x="22" y="19"/>
                        <a:pt x="23" y="30"/>
                      </a:cubicBezTo>
                      <a:cubicBezTo>
                        <a:pt x="23" y="37"/>
                        <a:pt x="22" y="44"/>
                        <a:pt x="21" y="52"/>
                      </a:cubicBezTo>
                      <a:cubicBezTo>
                        <a:pt x="21" y="58"/>
                        <a:pt x="20" y="65"/>
                        <a:pt x="19" y="71"/>
                      </a:cubicBezTo>
                      <a:cubicBezTo>
                        <a:pt x="13" y="74"/>
                        <a:pt x="7" y="78"/>
                        <a:pt x="1" y="80"/>
                      </a:cubicBezTo>
                      <a:cubicBezTo>
                        <a:pt x="0" y="74"/>
                        <a:pt x="0" y="67"/>
                        <a:pt x="1" y="61"/>
                      </a:cubicBezTo>
                      <a:cubicBezTo>
                        <a:pt x="2" y="55"/>
                        <a:pt x="3" y="49"/>
                        <a:pt x="4" y="43"/>
                      </a:cubicBezTo>
                      <a:cubicBezTo>
                        <a:pt x="5" y="30"/>
                        <a:pt x="4" y="17"/>
                        <a:pt x="0" y="7"/>
                      </a:cubicBezTo>
                      <a:cubicBezTo>
                        <a:pt x="5" y="6"/>
                        <a:pt x="11" y="2"/>
                        <a:pt x="16" y="0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619" name="Freeform 656">
                  <a:extLst>
                    <a:ext uri="{FF2B5EF4-FFF2-40B4-BE49-F238E27FC236}">
                      <a16:creationId xmlns:a16="http://schemas.microsoft.com/office/drawing/2014/main" id="{EFCE7CBB-1223-449E-A6CA-6B6EA4EB916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83161" y="2663444"/>
                  <a:ext cx="44321" cy="95127"/>
                </a:xfrm>
                <a:custGeom>
                  <a:avLst/>
                  <a:gdLst>
                    <a:gd name="T0" fmla="*/ 0 w 43"/>
                    <a:gd name="T1" fmla="*/ 13 h 93"/>
                    <a:gd name="T2" fmla="*/ 7 w 43"/>
                    <a:gd name="T3" fmla="*/ 24 h 93"/>
                    <a:gd name="T4" fmla="*/ 6 w 43"/>
                    <a:gd name="T5" fmla="*/ 40 h 93"/>
                    <a:gd name="T6" fmla="*/ 3 w 43"/>
                    <a:gd name="T7" fmla="*/ 54 h 93"/>
                    <a:gd name="T8" fmla="*/ 8 w 43"/>
                    <a:gd name="T9" fmla="*/ 88 h 93"/>
                    <a:gd name="T10" fmla="*/ 43 w 43"/>
                    <a:gd name="T11" fmla="*/ 88 h 93"/>
                    <a:gd name="T12" fmla="*/ 26 w 43"/>
                    <a:gd name="T13" fmla="*/ 67 h 93"/>
                    <a:gd name="T14" fmla="*/ 29 w 43"/>
                    <a:gd name="T15" fmla="*/ 42 h 93"/>
                    <a:gd name="T16" fmla="*/ 33 w 43"/>
                    <a:gd name="T17" fmla="*/ 18 h 93"/>
                    <a:gd name="T18" fmla="*/ 23 w 43"/>
                    <a:gd name="T19" fmla="*/ 0 h 93"/>
                    <a:gd name="T20" fmla="*/ 1 w 43"/>
                    <a:gd name="T21" fmla="*/ 11 h 93"/>
                    <a:gd name="T22" fmla="*/ 0 w 43"/>
                    <a:gd name="T23" fmla="*/ 13 h 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43" h="93">
                      <a:moveTo>
                        <a:pt x="0" y="13"/>
                      </a:moveTo>
                      <a:cubicBezTo>
                        <a:pt x="4" y="14"/>
                        <a:pt x="7" y="19"/>
                        <a:pt x="7" y="24"/>
                      </a:cubicBezTo>
                      <a:cubicBezTo>
                        <a:pt x="8" y="29"/>
                        <a:pt x="7" y="35"/>
                        <a:pt x="6" y="40"/>
                      </a:cubicBezTo>
                      <a:cubicBezTo>
                        <a:pt x="5" y="45"/>
                        <a:pt x="3" y="49"/>
                        <a:pt x="3" y="54"/>
                      </a:cubicBezTo>
                      <a:cubicBezTo>
                        <a:pt x="1" y="65"/>
                        <a:pt x="3" y="78"/>
                        <a:pt x="8" y="88"/>
                      </a:cubicBezTo>
                      <a:cubicBezTo>
                        <a:pt x="20" y="92"/>
                        <a:pt x="31" y="93"/>
                        <a:pt x="43" y="88"/>
                      </a:cubicBezTo>
                      <a:cubicBezTo>
                        <a:pt x="35" y="87"/>
                        <a:pt x="27" y="78"/>
                        <a:pt x="26" y="67"/>
                      </a:cubicBezTo>
                      <a:cubicBezTo>
                        <a:pt x="25" y="58"/>
                        <a:pt x="27" y="50"/>
                        <a:pt x="29" y="42"/>
                      </a:cubicBezTo>
                      <a:cubicBezTo>
                        <a:pt x="31" y="35"/>
                        <a:pt x="33" y="27"/>
                        <a:pt x="33" y="18"/>
                      </a:cubicBezTo>
                      <a:cubicBezTo>
                        <a:pt x="33" y="10"/>
                        <a:pt x="29" y="1"/>
                        <a:pt x="23" y="0"/>
                      </a:cubicBezTo>
                      <a:cubicBezTo>
                        <a:pt x="16" y="4"/>
                        <a:pt x="8" y="7"/>
                        <a:pt x="1" y="11"/>
                      </a:cubicBezTo>
                      <a:cubicBezTo>
                        <a:pt x="1" y="12"/>
                        <a:pt x="0" y="12"/>
                        <a:pt x="0" y="13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621" name="Freeform 658">
                  <a:extLst>
                    <a:ext uri="{FF2B5EF4-FFF2-40B4-BE49-F238E27FC236}">
                      <a16:creationId xmlns:a16="http://schemas.microsoft.com/office/drawing/2014/main" id="{99E47F4C-A424-4E95-BE83-88F86970AEA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87302" y="2662363"/>
                  <a:ext cx="154041" cy="622651"/>
                </a:xfrm>
                <a:custGeom>
                  <a:avLst/>
                  <a:gdLst>
                    <a:gd name="T0" fmla="*/ 38 w 151"/>
                    <a:gd name="T1" fmla="*/ 20 h 609"/>
                    <a:gd name="T2" fmla="*/ 98 w 151"/>
                    <a:gd name="T3" fmla="*/ 89 h 609"/>
                    <a:gd name="T4" fmla="*/ 57 w 151"/>
                    <a:gd name="T5" fmla="*/ 183 h 609"/>
                    <a:gd name="T6" fmla="*/ 23 w 151"/>
                    <a:gd name="T7" fmla="*/ 280 h 609"/>
                    <a:gd name="T8" fmla="*/ 83 w 151"/>
                    <a:gd name="T9" fmla="*/ 396 h 609"/>
                    <a:gd name="T10" fmla="*/ 87 w 151"/>
                    <a:gd name="T11" fmla="*/ 517 h 609"/>
                    <a:gd name="T12" fmla="*/ 0 w 151"/>
                    <a:gd name="T13" fmla="*/ 601 h 609"/>
                    <a:gd name="T14" fmla="*/ 52 w 151"/>
                    <a:gd name="T15" fmla="*/ 609 h 609"/>
                    <a:gd name="T16" fmla="*/ 104 w 151"/>
                    <a:gd name="T17" fmla="*/ 364 h 609"/>
                    <a:gd name="T18" fmla="*/ 59 w 151"/>
                    <a:gd name="T19" fmla="*/ 288 h 609"/>
                    <a:gd name="T20" fmla="*/ 75 w 151"/>
                    <a:gd name="T21" fmla="*/ 201 h 609"/>
                    <a:gd name="T22" fmla="*/ 119 w 151"/>
                    <a:gd name="T23" fmla="*/ 122 h 609"/>
                    <a:gd name="T24" fmla="*/ 119 w 151"/>
                    <a:gd name="T25" fmla="*/ 34 h 609"/>
                    <a:gd name="T26" fmla="*/ 38 w 151"/>
                    <a:gd name="T27" fmla="*/ 20 h 6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51" h="609">
                      <a:moveTo>
                        <a:pt x="38" y="20"/>
                      </a:moveTo>
                      <a:cubicBezTo>
                        <a:pt x="72" y="16"/>
                        <a:pt x="100" y="54"/>
                        <a:pt x="98" y="89"/>
                      </a:cubicBezTo>
                      <a:cubicBezTo>
                        <a:pt x="97" y="124"/>
                        <a:pt x="76" y="154"/>
                        <a:pt x="57" y="183"/>
                      </a:cubicBezTo>
                      <a:cubicBezTo>
                        <a:pt x="38" y="212"/>
                        <a:pt x="19" y="245"/>
                        <a:pt x="23" y="280"/>
                      </a:cubicBezTo>
                      <a:cubicBezTo>
                        <a:pt x="27" y="324"/>
                        <a:pt x="64" y="356"/>
                        <a:pt x="83" y="396"/>
                      </a:cubicBezTo>
                      <a:cubicBezTo>
                        <a:pt x="102" y="434"/>
                        <a:pt x="103" y="479"/>
                        <a:pt x="87" y="517"/>
                      </a:cubicBezTo>
                      <a:cubicBezTo>
                        <a:pt x="72" y="555"/>
                        <a:pt x="39" y="587"/>
                        <a:pt x="0" y="601"/>
                      </a:cubicBezTo>
                      <a:cubicBezTo>
                        <a:pt x="20" y="598"/>
                        <a:pt x="37" y="597"/>
                        <a:pt x="52" y="609"/>
                      </a:cubicBezTo>
                      <a:cubicBezTo>
                        <a:pt x="125" y="558"/>
                        <a:pt x="151" y="439"/>
                        <a:pt x="104" y="364"/>
                      </a:cubicBezTo>
                      <a:cubicBezTo>
                        <a:pt x="88" y="339"/>
                        <a:pt x="66" y="317"/>
                        <a:pt x="59" y="288"/>
                      </a:cubicBezTo>
                      <a:cubicBezTo>
                        <a:pt x="51" y="259"/>
                        <a:pt x="61" y="228"/>
                        <a:pt x="75" y="201"/>
                      </a:cubicBezTo>
                      <a:cubicBezTo>
                        <a:pt x="89" y="174"/>
                        <a:pt x="107" y="150"/>
                        <a:pt x="119" y="122"/>
                      </a:cubicBezTo>
                      <a:cubicBezTo>
                        <a:pt x="130" y="94"/>
                        <a:pt x="134" y="60"/>
                        <a:pt x="119" y="34"/>
                      </a:cubicBezTo>
                      <a:cubicBezTo>
                        <a:pt x="103" y="8"/>
                        <a:pt x="61" y="0"/>
                        <a:pt x="38" y="20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624" name="Freeform 661">
                  <a:extLst>
                    <a:ext uri="{FF2B5EF4-FFF2-40B4-BE49-F238E27FC236}">
                      <a16:creationId xmlns:a16="http://schemas.microsoft.com/office/drawing/2014/main" id="{7E6360D2-A9BE-4877-AD97-3058FEFB470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86338" y="2192132"/>
                  <a:ext cx="153501" cy="622651"/>
                </a:xfrm>
                <a:custGeom>
                  <a:avLst/>
                  <a:gdLst>
                    <a:gd name="T0" fmla="*/ 113 w 150"/>
                    <a:gd name="T1" fmla="*/ 20 h 609"/>
                    <a:gd name="T2" fmla="*/ 52 w 150"/>
                    <a:gd name="T3" fmla="*/ 89 h 609"/>
                    <a:gd name="T4" fmla="*/ 94 w 150"/>
                    <a:gd name="T5" fmla="*/ 183 h 609"/>
                    <a:gd name="T6" fmla="*/ 128 w 150"/>
                    <a:gd name="T7" fmla="*/ 280 h 609"/>
                    <a:gd name="T8" fmla="*/ 67 w 150"/>
                    <a:gd name="T9" fmla="*/ 396 h 609"/>
                    <a:gd name="T10" fmla="*/ 63 w 150"/>
                    <a:gd name="T11" fmla="*/ 517 h 609"/>
                    <a:gd name="T12" fmla="*/ 150 w 150"/>
                    <a:gd name="T13" fmla="*/ 601 h 609"/>
                    <a:gd name="T14" fmla="*/ 98 w 150"/>
                    <a:gd name="T15" fmla="*/ 609 h 609"/>
                    <a:gd name="T16" fmla="*/ 47 w 150"/>
                    <a:gd name="T17" fmla="*/ 364 h 609"/>
                    <a:gd name="T18" fmla="*/ 92 w 150"/>
                    <a:gd name="T19" fmla="*/ 288 h 609"/>
                    <a:gd name="T20" fmla="*/ 76 w 150"/>
                    <a:gd name="T21" fmla="*/ 201 h 609"/>
                    <a:gd name="T22" fmla="*/ 32 w 150"/>
                    <a:gd name="T23" fmla="*/ 122 h 609"/>
                    <a:gd name="T24" fmla="*/ 32 w 150"/>
                    <a:gd name="T25" fmla="*/ 34 h 609"/>
                    <a:gd name="T26" fmla="*/ 113 w 150"/>
                    <a:gd name="T27" fmla="*/ 20 h 6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50" h="609">
                      <a:moveTo>
                        <a:pt x="113" y="20"/>
                      </a:moveTo>
                      <a:cubicBezTo>
                        <a:pt x="78" y="16"/>
                        <a:pt x="51" y="54"/>
                        <a:pt x="52" y="89"/>
                      </a:cubicBezTo>
                      <a:cubicBezTo>
                        <a:pt x="54" y="124"/>
                        <a:pt x="75" y="154"/>
                        <a:pt x="94" y="183"/>
                      </a:cubicBezTo>
                      <a:cubicBezTo>
                        <a:pt x="113" y="212"/>
                        <a:pt x="131" y="245"/>
                        <a:pt x="128" y="280"/>
                      </a:cubicBezTo>
                      <a:cubicBezTo>
                        <a:pt x="124" y="324"/>
                        <a:pt x="87" y="356"/>
                        <a:pt x="67" y="396"/>
                      </a:cubicBezTo>
                      <a:cubicBezTo>
                        <a:pt x="49" y="434"/>
                        <a:pt x="48" y="479"/>
                        <a:pt x="63" y="517"/>
                      </a:cubicBezTo>
                      <a:cubicBezTo>
                        <a:pt x="79" y="555"/>
                        <a:pt x="111" y="587"/>
                        <a:pt x="150" y="601"/>
                      </a:cubicBezTo>
                      <a:cubicBezTo>
                        <a:pt x="131" y="598"/>
                        <a:pt x="114" y="597"/>
                        <a:pt x="98" y="609"/>
                      </a:cubicBezTo>
                      <a:cubicBezTo>
                        <a:pt x="25" y="558"/>
                        <a:pt x="0" y="439"/>
                        <a:pt x="47" y="364"/>
                      </a:cubicBezTo>
                      <a:cubicBezTo>
                        <a:pt x="62" y="339"/>
                        <a:pt x="85" y="317"/>
                        <a:pt x="92" y="288"/>
                      </a:cubicBezTo>
                      <a:cubicBezTo>
                        <a:pt x="99" y="259"/>
                        <a:pt x="90" y="228"/>
                        <a:pt x="76" y="201"/>
                      </a:cubicBezTo>
                      <a:cubicBezTo>
                        <a:pt x="62" y="174"/>
                        <a:pt x="43" y="150"/>
                        <a:pt x="32" y="122"/>
                      </a:cubicBezTo>
                      <a:cubicBezTo>
                        <a:pt x="20" y="94"/>
                        <a:pt x="17" y="60"/>
                        <a:pt x="32" y="34"/>
                      </a:cubicBezTo>
                      <a:cubicBezTo>
                        <a:pt x="47" y="8"/>
                        <a:pt x="90" y="0"/>
                        <a:pt x="113" y="20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625" name="Freeform 662">
                  <a:extLst>
                    <a:ext uri="{FF2B5EF4-FFF2-40B4-BE49-F238E27FC236}">
                      <a16:creationId xmlns:a16="http://schemas.microsoft.com/office/drawing/2014/main" id="{5DC9C199-FCA2-470A-B8B2-8F9464249E9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06802" y="2734249"/>
                  <a:ext cx="84317" cy="622110"/>
                </a:xfrm>
                <a:custGeom>
                  <a:avLst/>
                  <a:gdLst>
                    <a:gd name="T0" fmla="*/ 62 w 82"/>
                    <a:gd name="T1" fmla="*/ 19 h 609"/>
                    <a:gd name="T2" fmla="*/ 29 w 82"/>
                    <a:gd name="T3" fmla="*/ 88 h 609"/>
                    <a:gd name="T4" fmla="*/ 51 w 82"/>
                    <a:gd name="T5" fmla="*/ 183 h 609"/>
                    <a:gd name="T6" fmla="*/ 70 w 82"/>
                    <a:gd name="T7" fmla="*/ 279 h 609"/>
                    <a:gd name="T8" fmla="*/ 37 w 82"/>
                    <a:gd name="T9" fmla="*/ 396 h 609"/>
                    <a:gd name="T10" fmla="*/ 35 w 82"/>
                    <a:gd name="T11" fmla="*/ 516 h 609"/>
                    <a:gd name="T12" fmla="*/ 82 w 82"/>
                    <a:gd name="T13" fmla="*/ 600 h 609"/>
                    <a:gd name="T14" fmla="*/ 54 w 82"/>
                    <a:gd name="T15" fmla="*/ 609 h 609"/>
                    <a:gd name="T16" fmla="*/ 26 w 82"/>
                    <a:gd name="T17" fmla="*/ 363 h 609"/>
                    <a:gd name="T18" fmla="*/ 50 w 82"/>
                    <a:gd name="T19" fmla="*/ 288 h 609"/>
                    <a:gd name="T20" fmla="*/ 42 w 82"/>
                    <a:gd name="T21" fmla="*/ 201 h 609"/>
                    <a:gd name="T22" fmla="*/ 18 w 82"/>
                    <a:gd name="T23" fmla="*/ 121 h 609"/>
                    <a:gd name="T24" fmla="*/ 18 w 82"/>
                    <a:gd name="T25" fmla="*/ 34 h 609"/>
                    <a:gd name="T26" fmla="*/ 62 w 82"/>
                    <a:gd name="T27" fmla="*/ 19 h 6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82" h="609">
                      <a:moveTo>
                        <a:pt x="62" y="19"/>
                      </a:moveTo>
                      <a:cubicBezTo>
                        <a:pt x="43" y="15"/>
                        <a:pt x="28" y="54"/>
                        <a:pt x="29" y="88"/>
                      </a:cubicBezTo>
                      <a:cubicBezTo>
                        <a:pt x="30" y="123"/>
                        <a:pt x="41" y="154"/>
                        <a:pt x="51" y="183"/>
                      </a:cubicBezTo>
                      <a:cubicBezTo>
                        <a:pt x="62" y="212"/>
                        <a:pt x="72" y="244"/>
                        <a:pt x="70" y="279"/>
                      </a:cubicBezTo>
                      <a:cubicBezTo>
                        <a:pt x="68" y="323"/>
                        <a:pt x="47" y="356"/>
                        <a:pt x="37" y="396"/>
                      </a:cubicBezTo>
                      <a:cubicBezTo>
                        <a:pt x="27" y="433"/>
                        <a:pt x="26" y="478"/>
                        <a:pt x="35" y="516"/>
                      </a:cubicBezTo>
                      <a:cubicBezTo>
                        <a:pt x="43" y="555"/>
                        <a:pt x="61" y="586"/>
                        <a:pt x="82" y="600"/>
                      </a:cubicBezTo>
                      <a:cubicBezTo>
                        <a:pt x="71" y="597"/>
                        <a:pt x="62" y="597"/>
                        <a:pt x="54" y="609"/>
                      </a:cubicBezTo>
                      <a:cubicBezTo>
                        <a:pt x="14" y="558"/>
                        <a:pt x="0" y="439"/>
                        <a:pt x="26" y="363"/>
                      </a:cubicBezTo>
                      <a:cubicBezTo>
                        <a:pt x="34" y="338"/>
                        <a:pt x="46" y="316"/>
                        <a:pt x="50" y="288"/>
                      </a:cubicBezTo>
                      <a:cubicBezTo>
                        <a:pt x="54" y="258"/>
                        <a:pt x="49" y="227"/>
                        <a:pt x="42" y="201"/>
                      </a:cubicBezTo>
                      <a:cubicBezTo>
                        <a:pt x="34" y="174"/>
                        <a:pt x="24" y="149"/>
                        <a:pt x="18" y="121"/>
                      </a:cubicBezTo>
                      <a:cubicBezTo>
                        <a:pt x="12" y="93"/>
                        <a:pt x="10" y="60"/>
                        <a:pt x="18" y="34"/>
                      </a:cubicBezTo>
                      <a:cubicBezTo>
                        <a:pt x="26" y="8"/>
                        <a:pt x="49" y="0"/>
                        <a:pt x="62" y="19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633" name="Freeform 670">
                  <a:extLst>
                    <a:ext uri="{FF2B5EF4-FFF2-40B4-BE49-F238E27FC236}">
                      <a16:creationId xmlns:a16="http://schemas.microsoft.com/office/drawing/2014/main" id="{C55A5B0B-3E9C-4E9C-8059-50731B427CB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46366" y="2179160"/>
                  <a:ext cx="179444" cy="182687"/>
                </a:xfrm>
                <a:custGeom>
                  <a:avLst/>
                  <a:gdLst>
                    <a:gd name="T0" fmla="*/ 4 w 176"/>
                    <a:gd name="T1" fmla="*/ 89 h 179"/>
                    <a:gd name="T2" fmla="*/ 39 w 176"/>
                    <a:gd name="T3" fmla="*/ 105 h 179"/>
                    <a:gd name="T4" fmla="*/ 42 w 176"/>
                    <a:gd name="T5" fmla="*/ 112 h 179"/>
                    <a:gd name="T6" fmla="*/ 29 w 176"/>
                    <a:gd name="T7" fmla="*/ 148 h 179"/>
                    <a:gd name="T8" fmla="*/ 37 w 176"/>
                    <a:gd name="T9" fmla="*/ 156 h 179"/>
                    <a:gd name="T10" fmla="*/ 71 w 176"/>
                    <a:gd name="T11" fmla="*/ 139 h 179"/>
                    <a:gd name="T12" fmla="*/ 79 w 176"/>
                    <a:gd name="T13" fmla="*/ 141 h 179"/>
                    <a:gd name="T14" fmla="*/ 99 w 176"/>
                    <a:gd name="T15" fmla="*/ 174 h 179"/>
                    <a:gd name="T16" fmla="*/ 110 w 176"/>
                    <a:gd name="T17" fmla="*/ 172 h 179"/>
                    <a:gd name="T18" fmla="*/ 118 w 176"/>
                    <a:gd name="T19" fmla="*/ 135 h 179"/>
                    <a:gd name="T20" fmla="*/ 125 w 176"/>
                    <a:gd name="T21" fmla="*/ 130 h 179"/>
                    <a:gd name="T22" fmla="*/ 163 w 176"/>
                    <a:gd name="T23" fmla="*/ 135 h 179"/>
                    <a:gd name="T24" fmla="*/ 168 w 176"/>
                    <a:gd name="T25" fmla="*/ 126 h 179"/>
                    <a:gd name="T26" fmla="*/ 144 w 176"/>
                    <a:gd name="T27" fmla="*/ 96 h 179"/>
                    <a:gd name="T28" fmla="*/ 144 w 176"/>
                    <a:gd name="T29" fmla="*/ 88 h 179"/>
                    <a:gd name="T30" fmla="*/ 172 w 176"/>
                    <a:gd name="T31" fmla="*/ 61 h 179"/>
                    <a:gd name="T32" fmla="*/ 168 w 176"/>
                    <a:gd name="T33" fmla="*/ 51 h 179"/>
                    <a:gd name="T34" fmla="*/ 130 w 176"/>
                    <a:gd name="T35" fmla="*/ 51 h 179"/>
                    <a:gd name="T36" fmla="*/ 124 w 176"/>
                    <a:gd name="T37" fmla="*/ 46 h 179"/>
                    <a:gd name="T38" fmla="*/ 120 w 176"/>
                    <a:gd name="T39" fmla="*/ 8 h 179"/>
                    <a:gd name="T40" fmla="*/ 110 w 176"/>
                    <a:gd name="T41" fmla="*/ 5 h 179"/>
                    <a:gd name="T42" fmla="*/ 86 w 176"/>
                    <a:gd name="T43" fmla="*/ 35 h 179"/>
                    <a:gd name="T44" fmla="*/ 78 w 176"/>
                    <a:gd name="T45" fmla="*/ 36 h 179"/>
                    <a:gd name="T46" fmla="*/ 46 w 176"/>
                    <a:gd name="T47" fmla="*/ 15 h 179"/>
                    <a:gd name="T48" fmla="*/ 37 w 176"/>
                    <a:gd name="T49" fmla="*/ 21 h 179"/>
                    <a:gd name="T50" fmla="*/ 46 w 176"/>
                    <a:gd name="T51" fmla="*/ 59 h 179"/>
                    <a:gd name="T52" fmla="*/ 42 w 176"/>
                    <a:gd name="T53" fmla="*/ 66 h 179"/>
                    <a:gd name="T54" fmla="*/ 5 w 176"/>
                    <a:gd name="T55" fmla="*/ 78 h 179"/>
                    <a:gd name="T56" fmla="*/ 4 w 176"/>
                    <a:gd name="T57" fmla="*/ 89 h 1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176" h="179">
                      <a:moveTo>
                        <a:pt x="4" y="89"/>
                      </a:moveTo>
                      <a:cubicBezTo>
                        <a:pt x="39" y="105"/>
                        <a:pt x="39" y="105"/>
                        <a:pt x="39" y="105"/>
                      </a:cubicBezTo>
                      <a:cubicBezTo>
                        <a:pt x="42" y="106"/>
                        <a:pt x="43" y="110"/>
                        <a:pt x="42" y="112"/>
                      </a:cubicBezTo>
                      <a:cubicBezTo>
                        <a:pt x="29" y="148"/>
                        <a:pt x="29" y="148"/>
                        <a:pt x="29" y="148"/>
                      </a:cubicBezTo>
                      <a:cubicBezTo>
                        <a:pt x="27" y="154"/>
                        <a:pt x="32" y="158"/>
                        <a:pt x="37" y="156"/>
                      </a:cubicBezTo>
                      <a:cubicBezTo>
                        <a:pt x="71" y="139"/>
                        <a:pt x="71" y="139"/>
                        <a:pt x="71" y="139"/>
                      </a:cubicBezTo>
                      <a:cubicBezTo>
                        <a:pt x="74" y="137"/>
                        <a:pt x="78" y="138"/>
                        <a:pt x="79" y="141"/>
                      </a:cubicBezTo>
                      <a:cubicBezTo>
                        <a:pt x="99" y="174"/>
                        <a:pt x="99" y="174"/>
                        <a:pt x="99" y="174"/>
                      </a:cubicBezTo>
                      <a:cubicBezTo>
                        <a:pt x="102" y="179"/>
                        <a:pt x="109" y="178"/>
                        <a:pt x="110" y="172"/>
                      </a:cubicBezTo>
                      <a:cubicBezTo>
                        <a:pt x="118" y="135"/>
                        <a:pt x="118" y="135"/>
                        <a:pt x="118" y="135"/>
                      </a:cubicBezTo>
                      <a:cubicBezTo>
                        <a:pt x="119" y="132"/>
                        <a:pt x="122" y="130"/>
                        <a:pt x="125" y="130"/>
                      </a:cubicBezTo>
                      <a:cubicBezTo>
                        <a:pt x="163" y="135"/>
                        <a:pt x="163" y="135"/>
                        <a:pt x="163" y="135"/>
                      </a:cubicBezTo>
                      <a:cubicBezTo>
                        <a:pt x="168" y="136"/>
                        <a:pt x="172" y="130"/>
                        <a:pt x="168" y="126"/>
                      </a:cubicBezTo>
                      <a:cubicBezTo>
                        <a:pt x="144" y="96"/>
                        <a:pt x="144" y="96"/>
                        <a:pt x="144" y="96"/>
                      </a:cubicBezTo>
                      <a:cubicBezTo>
                        <a:pt x="142" y="93"/>
                        <a:pt x="142" y="90"/>
                        <a:pt x="144" y="88"/>
                      </a:cubicBezTo>
                      <a:cubicBezTo>
                        <a:pt x="172" y="61"/>
                        <a:pt x="172" y="61"/>
                        <a:pt x="172" y="61"/>
                      </a:cubicBezTo>
                      <a:cubicBezTo>
                        <a:pt x="176" y="58"/>
                        <a:pt x="173" y="51"/>
                        <a:pt x="168" y="51"/>
                      </a:cubicBezTo>
                      <a:cubicBezTo>
                        <a:pt x="130" y="51"/>
                        <a:pt x="130" y="51"/>
                        <a:pt x="130" y="51"/>
                      </a:cubicBezTo>
                      <a:cubicBezTo>
                        <a:pt x="126" y="51"/>
                        <a:pt x="124" y="49"/>
                        <a:pt x="124" y="46"/>
                      </a:cubicBezTo>
                      <a:cubicBezTo>
                        <a:pt x="120" y="8"/>
                        <a:pt x="120" y="8"/>
                        <a:pt x="120" y="8"/>
                      </a:cubicBezTo>
                      <a:cubicBezTo>
                        <a:pt x="120" y="2"/>
                        <a:pt x="113" y="0"/>
                        <a:pt x="110" y="5"/>
                      </a:cubicBezTo>
                      <a:cubicBezTo>
                        <a:pt x="86" y="35"/>
                        <a:pt x="86" y="35"/>
                        <a:pt x="86" y="35"/>
                      </a:cubicBezTo>
                      <a:cubicBezTo>
                        <a:pt x="84" y="37"/>
                        <a:pt x="80" y="38"/>
                        <a:pt x="78" y="36"/>
                      </a:cubicBezTo>
                      <a:cubicBezTo>
                        <a:pt x="46" y="15"/>
                        <a:pt x="46" y="15"/>
                        <a:pt x="46" y="15"/>
                      </a:cubicBezTo>
                      <a:cubicBezTo>
                        <a:pt x="41" y="12"/>
                        <a:pt x="35" y="16"/>
                        <a:pt x="37" y="21"/>
                      </a:cubicBezTo>
                      <a:cubicBezTo>
                        <a:pt x="46" y="59"/>
                        <a:pt x="46" y="59"/>
                        <a:pt x="46" y="59"/>
                      </a:cubicBezTo>
                      <a:cubicBezTo>
                        <a:pt x="46" y="62"/>
                        <a:pt x="45" y="65"/>
                        <a:pt x="42" y="66"/>
                      </a:cubicBezTo>
                      <a:cubicBezTo>
                        <a:pt x="5" y="78"/>
                        <a:pt x="5" y="78"/>
                        <a:pt x="5" y="78"/>
                      </a:cubicBezTo>
                      <a:cubicBezTo>
                        <a:pt x="0" y="79"/>
                        <a:pt x="0" y="86"/>
                        <a:pt x="4" y="89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634" name="Freeform 671">
                  <a:extLst>
                    <a:ext uri="{FF2B5EF4-FFF2-40B4-BE49-F238E27FC236}">
                      <a16:creationId xmlns:a16="http://schemas.microsoft.com/office/drawing/2014/main" id="{5B26FB14-72A2-4ED3-8FFE-F88D622CABA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78788" y="2072683"/>
                  <a:ext cx="27565" cy="60535"/>
                </a:xfrm>
                <a:custGeom>
                  <a:avLst/>
                  <a:gdLst>
                    <a:gd name="T0" fmla="*/ 2 w 27"/>
                    <a:gd name="T1" fmla="*/ 54 h 59"/>
                    <a:gd name="T2" fmla="*/ 20 w 27"/>
                    <a:gd name="T3" fmla="*/ 4 h 59"/>
                    <a:gd name="T4" fmla="*/ 26 w 27"/>
                    <a:gd name="T5" fmla="*/ 5 h 59"/>
                    <a:gd name="T6" fmla="*/ 8 w 27"/>
                    <a:gd name="T7" fmla="*/ 55 h 59"/>
                    <a:gd name="T8" fmla="*/ 2 w 27"/>
                    <a:gd name="T9" fmla="*/ 54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7" h="59">
                      <a:moveTo>
                        <a:pt x="2" y="54"/>
                      </a:moveTo>
                      <a:cubicBezTo>
                        <a:pt x="8" y="37"/>
                        <a:pt x="14" y="21"/>
                        <a:pt x="20" y="4"/>
                      </a:cubicBezTo>
                      <a:cubicBezTo>
                        <a:pt x="21" y="0"/>
                        <a:pt x="27" y="2"/>
                        <a:pt x="26" y="5"/>
                      </a:cubicBezTo>
                      <a:cubicBezTo>
                        <a:pt x="20" y="22"/>
                        <a:pt x="14" y="39"/>
                        <a:pt x="8" y="55"/>
                      </a:cubicBezTo>
                      <a:cubicBezTo>
                        <a:pt x="6" y="59"/>
                        <a:pt x="0" y="58"/>
                        <a:pt x="2" y="54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635" name="Freeform 672">
                  <a:extLst>
                    <a:ext uri="{FF2B5EF4-FFF2-40B4-BE49-F238E27FC236}">
                      <a16:creationId xmlns:a16="http://schemas.microsoft.com/office/drawing/2014/main" id="{73FAA843-D448-4A23-A83B-9E8F6369F37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68534" y="2329418"/>
                  <a:ext cx="56211" cy="29727"/>
                </a:xfrm>
                <a:custGeom>
                  <a:avLst/>
                  <a:gdLst>
                    <a:gd name="T0" fmla="*/ 2 w 55"/>
                    <a:gd name="T1" fmla="*/ 23 h 29"/>
                    <a:gd name="T2" fmla="*/ 50 w 55"/>
                    <a:gd name="T3" fmla="*/ 1 h 29"/>
                    <a:gd name="T4" fmla="*/ 54 w 55"/>
                    <a:gd name="T5" fmla="*/ 2 h 29"/>
                    <a:gd name="T6" fmla="*/ 53 w 55"/>
                    <a:gd name="T7" fmla="*/ 6 h 29"/>
                    <a:gd name="T8" fmla="*/ 5 w 55"/>
                    <a:gd name="T9" fmla="*/ 28 h 29"/>
                    <a:gd name="T10" fmla="*/ 1 w 55"/>
                    <a:gd name="T11" fmla="*/ 27 h 29"/>
                    <a:gd name="T12" fmla="*/ 2 w 55"/>
                    <a:gd name="T13" fmla="*/ 23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5" h="29">
                      <a:moveTo>
                        <a:pt x="2" y="23"/>
                      </a:moveTo>
                      <a:cubicBezTo>
                        <a:pt x="18" y="16"/>
                        <a:pt x="34" y="8"/>
                        <a:pt x="50" y="1"/>
                      </a:cubicBezTo>
                      <a:cubicBezTo>
                        <a:pt x="51" y="0"/>
                        <a:pt x="53" y="0"/>
                        <a:pt x="54" y="2"/>
                      </a:cubicBezTo>
                      <a:cubicBezTo>
                        <a:pt x="55" y="3"/>
                        <a:pt x="55" y="5"/>
                        <a:pt x="53" y="6"/>
                      </a:cubicBezTo>
                      <a:cubicBezTo>
                        <a:pt x="37" y="13"/>
                        <a:pt x="21" y="21"/>
                        <a:pt x="5" y="28"/>
                      </a:cubicBezTo>
                      <a:cubicBezTo>
                        <a:pt x="3" y="29"/>
                        <a:pt x="2" y="29"/>
                        <a:pt x="1" y="27"/>
                      </a:cubicBezTo>
                      <a:cubicBezTo>
                        <a:pt x="0" y="26"/>
                        <a:pt x="0" y="24"/>
                        <a:pt x="2" y="23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636" name="Freeform 673">
                  <a:extLst>
                    <a:ext uri="{FF2B5EF4-FFF2-40B4-BE49-F238E27FC236}">
                      <a16:creationId xmlns:a16="http://schemas.microsoft.com/office/drawing/2014/main" id="{EDF54A51-DEC3-42FA-9CFC-551E6A054C8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85273" y="2387791"/>
                  <a:ext cx="41618" cy="48644"/>
                </a:xfrm>
                <a:custGeom>
                  <a:avLst/>
                  <a:gdLst>
                    <a:gd name="T0" fmla="*/ 40 w 41"/>
                    <a:gd name="T1" fmla="*/ 43 h 48"/>
                    <a:gd name="T2" fmla="*/ 7 w 41"/>
                    <a:gd name="T3" fmla="*/ 2 h 48"/>
                    <a:gd name="T4" fmla="*/ 2 w 41"/>
                    <a:gd name="T5" fmla="*/ 1 h 48"/>
                    <a:gd name="T6" fmla="*/ 1 w 41"/>
                    <a:gd name="T7" fmla="*/ 5 h 48"/>
                    <a:gd name="T8" fmla="*/ 35 w 41"/>
                    <a:gd name="T9" fmla="*/ 46 h 48"/>
                    <a:gd name="T10" fmla="*/ 39 w 41"/>
                    <a:gd name="T11" fmla="*/ 47 h 48"/>
                    <a:gd name="T12" fmla="*/ 40 w 41"/>
                    <a:gd name="T13" fmla="*/ 43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1" h="48">
                      <a:moveTo>
                        <a:pt x="40" y="43"/>
                      </a:moveTo>
                      <a:cubicBezTo>
                        <a:pt x="29" y="29"/>
                        <a:pt x="18" y="15"/>
                        <a:pt x="7" y="2"/>
                      </a:cubicBezTo>
                      <a:cubicBezTo>
                        <a:pt x="6" y="0"/>
                        <a:pt x="4" y="0"/>
                        <a:pt x="2" y="1"/>
                      </a:cubicBezTo>
                      <a:cubicBezTo>
                        <a:pt x="1" y="1"/>
                        <a:pt x="0" y="4"/>
                        <a:pt x="1" y="5"/>
                      </a:cubicBezTo>
                      <a:cubicBezTo>
                        <a:pt x="13" y="19"/>
                        <a:pt x="24" y="32"/>
                        <a:pt x="35" y="46"/>
                      </a:cubicBezTo>
                      <a:cubicBezTo>
                        <a:pt x="36" y="47"/>
                        <a:pt x="38" y="48"/>
                        <a:pt x="39" y="47"/>
                      </a:cubicBezTo>
                      <a:cubicBezTo>
                        <a:pt x="41" y="46"/>
                        <a:pt x="41" y="44"/>
                        <a:pt x="40" y="43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637" name="Freeform 674">
                  <a:extLst>
                    <a:ext uri="{FF2B5EF4-FFF2-40B4-BE49-F238E27FC236}">
                      <a16:creationId xmlns:a16="http://schemas.microsoft.com/office/drawing/2014/main" id="{6821D319-56B3-4383-9183-C4AD5963859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93938" y="2142407"/>
                  <a:ext cx="53509" cy="43780"/>
                </a:xfrm>
                <a:custGeom>
                  <a:avLst/>
                  <a:gdLst>
                    <a:gd name="T0" fmla="*/ 8 w 52"/>
                    <a:gd name="T1" fmla="*/ 3 h 43"/>
                    <a:gd name="T2" fmla="*/ 49 w 52"/>
                    <a:gd name="T3" fmla="*/ 36 h 43"/>
                    <a:gd name="T4" fmla="*/ 45 w 52"/>
                    <a:gd name="T5" fmla="*/ 40 h 43"/>
                    <a:gd name="T6" fmla="*/ 3 w 52"/>
                    <a:gd name="T7" fmla="*/ 7 h 43"/>
                    <a:gd name="T8" fmla="*/ 8 w 52"/>
                    <a:gd name="T9" fmla="*/ 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2" h="43">
                      <a:moveTo>
                        <a:pt x="8" y="3"/>
                      </a:moveTo>
                      <a:cubicBezTo>
                        <a:pt x="21" y="14"/>
                        <a:pt x="35" y="25"/>
                        <a:pt x="49" y="36"/>
                      </a:cubicBezTo>
                      <a:cubicBezTo>
                        <a:pt x="52" y="38"/>
                        <a:pt x="48" y="43"/>
                        <a:pt x="45" y="40"/>
                      </a:cubicBezTo>
                      <a:cubicBezTo>
                        <a:pt x="31" y="29"/>
                        <a:pt x="17" y="18"/>
                        <a:pt x="3" y="7"/>
                      </a:cubicBezTo>
                      <a:cubicBezTo>
                        <a:pt x="0" y="5"/>
                        <a:pt x="4" y="0"/>
                        <a:pt x="8" y="3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638" name="Freeform 675">
                  <a:extLst>
                    <a:ext uri="{FF2B5EF4-FFF2-40B4-BE49-F238E27FC236}">
                      <a16:creationId xmlns:a16="http://schemas.microsoft.com/office/drawing/2014/main" id="{AEE2B44A-3873-4452-9886-4EEAE0CD213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60943" y="2231048"/>
                  <a:ext cx="63238" cy="19458"/>
                </a:xfrm>
                <a:custGeom>
                  <a:avLst/>
                  <a:gdLst>
                    <a:gd name="T0" fmla="*/ 56 w 62"/>
                    <a:gd name="T1" fmla="*/ 1 h 19"/>
                    <a:gd name="T2" fmla="*/ 4 w 62"/>
                    <a:gd name="T3" fmla="*/ 12 h 19"/>
                    <a:gd name="T4" fmla="*/ 6 w 62"/>
                    <a:gd name="T5" fmla="*/ 18 h 19"/>
                    <a:gd name="T6" fmla="*/ 58 w 62"/>
                    <a:gd name="T7" fmla="*/ 6 h 19"/>
                    <a:gd name="T8" fmla="*/ 56 w 62"/>
                    <a:gd name="T9" fmla="*/ 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2" h="19">
                      <a:moveTo>
                        <a:pt x="56" y="1"/>
                      </a:moveTo>
                      <a:cubicBezTo>
                        <a:pt x="39" y="4"/>
                        <a:pt x="21" y="8"/>
                        <a:pt x="4" y="12"/>
                      </a:cubicBezTo>
                      <a:cubicBezTo>
                        <a:pt x="0" y="13"/>
                        <a:pt x="2" y="19"/>
                        <a:pt x="6" y="18"/>
                      </a:cubicBezTo>
                      <a:cubicBezTo>
                        <a:pt x="23" y="14"/>
                        <a:pt x="41" y="10"/>
                        <a:pt x="58" y="6"/>
                      </a:cubicBezTo>
                      <a:cubicBezTo>
                        <a:pt x="62" y="6"/>
                        <a:pt x="60" y="0"/>
                        <a:pt x="56" y="1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639" name="Freeform 676">
                  <a:extLst>
                    <a:ext uri="{FF2B5EF4-FFF2-40B4-BE49-F238E27FC236}">
                      <a16:creationId xmlns:a16="http://schemas.microsoft.com/office/drawing/2014/main" id="{BAEAC89F-CAD8-4217-9246-C4E56624AF0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43131" y="2374279"/>
                  <a:ext cx="165392" cy="444828"/>
                </a:xfrm>
                <a:custGeom>
                  <a:avLst/>
                  <a:gdLst>
                    <a:gd name="T0" fmla="*/ 161 w 162"/>
                    <a:gd name="T1" fmla="*/ 7 h 435"/>
                    <a:gd name="T2" fmla="*/ 44 w 162"/>
                    <a:gd name="T3" fmla="*/ 337 h 435"/>
                    <a:gd name="T4" fmla="*/ 11 w 162"/>
                    <a:gd name="T5" fmla="*/ 430 h 435"/>
                    <a:gd name="T6" fmla="*/ 2 w 162"/>
                    <a:gd name="T7" fmla="*/ 428 h 435"/>
                    <a:gd name="T8" fmla="*/ 119 w 162"/>
                    <a:gd name="T9" fmla="*/ 98 h 435"/>
                    <a:gd name="T10" fmla="*/ 152 w 162"/>
                    <a:gd name="T11" fmla="*/ 5 h 435"/>
                    <a:gd name="T12" fmla="*/ 161 w 162"/>
                    <a:gd name="T13" fmla="*/ 7 h 4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62" h="435">
                      <a:moveTo>
                        <a:pt x="161" y="7"/>
                      </a:moveTo>
                      <a:cubicBezTo>
                        <a:pt x="122" y="117"/>
                        <a:pt x="83" y="227"/>
                        <a:pt x="44" y="337"/>
                      </a:cubicBezTo>
                      <a:cubicBezTo>
                        <a:pt x="33" y="368"/>
                        <a:pt x="22" y="399"/>
                        <a:pt x="11" y="430"/>
                      </a:cubicBezTo>
                      <a:cubicBezTo>
                        <a:pt x="9" y="435"/>
                        <a:pt x="0" y="433"/>
                        <a:pt x="2" y="428"/>
                      </a:cubicBezTo>
                      <a:cubicBezTo>
                        <a:pt x="41" y="318"/>
                        <a:pt x="80" y="208"/>
                        <a:pt x="119" y="98"/>
                      </a:cubicBezTo>
                      <a:cubicBezTo>
                        <a:pt x="130" y="67"/>
                        <a:pt x="141" y="36"/>
                        <a:pt x="152" y="5"/>
                      </a:cubicBezTo>
                      <a:cubicBezTo>
                        <a:pt x="154" y="0"/>
                        <a:pt x="162" y="2"/>
                        <a:pt x="161" y="7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641" name="Freeform 678">
                  <a:extLst>
                    <a:ext uri="{FF2B5EF4-FFF2-40B4-BE49-F238E27FC236}">
                      <a16:creationId xmlns:a16="http://schemas.microsoft.com/office/drawing/2014/main" id="{EEA18F00-F7E5-48C2-AD78-6F393358822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194271" y="3265556"/>
                  <a:ext cx="27565" cy="59455"/>
                </a:xfrm>
                <a:custGeom>
                  <a:avLst/>
                  <a:gdLst>
                    <a:gd name="T0" fmla="*/ 1 w 27"/>
                    <a:gd name="T1" fmla="*/ 53 h 58"/>
                    <a:gd name="T2" fmla="*/ 19 w 27"/>
                    <a:gd name="T3" fmla="*/ 3 h 58"/>
                    <a:gd name="T4" fmla="*/ 25 w 27"/>
                    <a:gd name="T5" fmla="*/ 5 h 58"/>
                    <a:gd name="T6" fmla="*/ 7 w 27"/>
                    <a:gd name="T7" fmla="*/ 55 h 58"/>
                    <a:gd name="T8" fmla="*/ 1 w 27"/>
                    <a:gd name="T9" fmla="*/ 53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7" h="58">
                      <a:moveTo>
                        <a:pt x="1" y="53"/>
                      </a:moveTo>
                      <a:cubicBezTo>
                        <a:pt x="7" y="37"/>
                        <a:pt x="13" y="20"/>
                        <a:pt x="19" y="3"/>
                      </a:cubicBezTo>
                      <a:cubicBezTo>
                        <a:pt x="21" y="0"/>
                        <a:pt x="27" y="1"/>
                        <a:pt x="25" y="5"/>
                      </a:cubicBezTo>
                      <a:cubicBezTo>
                        <a:pt x="19" y="21"/>
                        <a:pt x="13" y="38"/>
                        <a:pt x="7" y="55"/>
                      </a:cubicBezTo>
                      <a:cubicBezTo>
                        <a:pt x="6" y="58"/>
                        <a:pt x="0" y="57"/>
                        <a:pt x="1" y="53"/>
                      </a:cubicBezTo>
                      <a:close/>
                    </a:path>
                  </a:pathLst>
                </a:custGeom>
                <a:solidFill>
                  <a:srgbClr val="F1A6A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644" name="Freeform 681">
                  <a:extLst>
                    <a:ext uri="{FF2B5EF4-FFF2-40B4-BE49-F238E27FC236}">
                      <a16:creationId xmlns:a16="http://schemas.microsoft.com/office/drawing/2014/main" id="{AC0C157D-6951-4289-B350-842A87E9FB6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009422" y="3335280"/>
                  <a:ext cx="52969" cy="42699"/>
                </a:xfrm>
                <a:custGeom>
                  <a:avLst/>
                  <a:gdLst>
                    <a:gd name="T0" fmla="*/ 7 w 52"/>
                    <a:gd name="T1" fmla="*/ 2 h 42"/>
                    <a:gd name="T2" fmla="*/ 49 w 52"/>
                    <a:gd name="T3" fmla="*/ 35 h 42"/>
                    <a:gd name="T4" fmla="*/ 45 w 52"/>
                    <a:gd name="T5" fmla="*/ 39 h 42"/>
                    <a:gd name="T6" fmla="*/ 3 w 52"/>
                    <a:gd name="T7" fmla="*/ 7 h 42"/>
                    <a:gd name="T8" fmla="*/ 7 w 52"/>
                    <a:gd name="T9" fmla="*/ 2 h 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2" h="42">
                      <a:moveTo>
                        <a:pt x="7" y="2"/>
                      </a:moveTo>
                      <a:cubicBezTo>
                        <a:pt x="21" y="13"/>
                        <a:pt x="35" y="24"/>
                        <a:pt x="49" y="35"/>
                      </a:cubicBezTo>
                      <a:cubicBezTo>
                        <a:pt x="52" y="37"/>
                        <a:pt x="48" y="42"/>
                        <a:pt x="45" y="39"/>
                      </a:cubicBezTo>
                      <a:cubicBezTo>
                        <a:pt x="31" y="29"/>
                        <a:pt x="17" y="18"/>
                        <a:pt x="3" y="7"/>
                      </a:cubicBezTo>
                      <a:cubicBezTo>
                        <a:pt x="0" y="4"/>
                        <a:pt x="4" y="0"/>
                        <a:pt x="7" y="2"/>
                      </a:cubicBezTo>
                      <a:close/>
                    </a:path>
                  </a:pathLst>
                </a:custGeom>
                <a:solidFill>
                  <a:srgbClr val="F1A6A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645" name="Freeform 682">
                  <a:extLst>
                    <a:ext uri="{FF2B5EF4-FFF2-40B4-BE49-F238E27FC236}">
                      <a16:creationId xmlns:a16="http://schemas.microsoft.com/office/drawing/2014/main" id="{F022E0F0-213F-45DA-AC59-B05300F0BCC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275885" y="3422840"/>
                  <a:ext cx="62698" cy="19458"/>
                </a:xfrm>
                <a:custGeom>
                  <a:avLst/>
                  <a:gdLst>
                    <a:gd name="T0" fmla="*/ 56 w 61"/>
                    <a:gd name="T1" fmla="*/ 1 h 19"/>
                    <a:gd name="T2" fmla="*/ 4 w 61"/>
                    <a:gd name="T3" fmla="*/ 12 h 19"/>
                    <a:gd name="T4" fmla="*/ 6 w 61"/>
                    <a:gd name="T5" fmla="*/ 18 h 19"/>
                    <a:gd name="T6" fmla="*/ 58 w 61"/>
                    <a:gd name="T7" fmla="*/ 7 h 19"/>
                    <a:gd name="T8" fmla="*/ 56 w 61"/>
                    <a:gd name="T9" fmla="*/ 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1" h="19">
                      <a:moveTo>
                        <a:pt x="56" y="1"/>
                      </a:moveTo>
                      <a:cubicBezTo>
                        <a:pt x="38" y="5"/>
                        <a:pt x="21" y="9"/>
                        <a:pt x="4" y="12"/>
                      </a:cubicBezTo>
                      <a:cubicBezTo>
                        <a:pt x="0" y="13"/>
                        <a:pt x="2" y="19"/>
                        <a:pt x="6" y="18"/>
                      </a:cubicBezTo>
                      <a:cubicBezTo>
                        <a:pt x="23" y="14"/>
                        <a:pt x="40" y="11"/>
                        <a:pt x="58" y="7"/>
                      </a:cubicBezTo>
                      <a:cubicBezTo>
                        <a:pt x="61" y="6"/>
                        <a:pt x="60" y="0"/>
                        <a:pt x="56" y="1"/>
                      </a:cubicBezTo>
                      <a:close/>
                    </a:path>
                  </a:pathLst>
                </a:custGeom>
                <a:solidFill>
                  <a:srgbClr val="F1A6A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</p:grpSp>
          <p:grpSp>
            <p:nvGrpSpPr>
              <p:cNvPr id="14" name="Group 13">
                <a:extLst>
                  <a:ext uri="{FF2B5EF4-FFF2-40B4-BE49-F238E27FC236}">
                    <a16:creationId xmlns:a16="http://schemas.microsoft.com/office/drawing/2014/main" id="{75955064-B01E-49ED-A996-0106ED003E63}"/>
                  </a:ext>
                </a:extLst>
              </p:cNvPr>
              <p:cNvGrpSpPr/>
              <p:nvPr/>
            </p:nvGrpSpPr>
            <p:grpSpPr>
              <a:xfrm>
                <a:off x="5660801" y="3372034"/>
                <a:ext cx="1604191" cy="2847330"/>
                <a:chOff x="5660801" y="3372034"/>
                <a:chExt cx="1604191" cy="2847330"/>
              </a:xfrm>
            </p:grpSpPr>
            <p:sp>
              <p:nvSpPr>
                <p:cNvPr id="1797" name="Freeform 554">
                  <a:extLst>
                    <a:ext uri="{FF2B5EF4-FFF2-40B4-BE49-F238E27FC236}">
                      <a16:creationId xmlns:a16="http://schemas.microsoft.com/office/drawing/2014/main" id="{0D4909E9-F8A6-48F9-ADAB-E59E4275B8A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229402" y="4427622"/>
                  <a:ext cx="1035590" cy="1533386"/>
                </a:xfrm>
                <a:custGeom>
                  <a:avLst/>
                  <a:gdLst>
                    <a:gd name="T0" fmla="*/ 187 w 1014"/>
                    <a:gd name="T1" fmla="*/ 1496 h 1500"/>
                    <a:gd name="T2" fmla="*/ 339 w 1014"/>
                    <a:gd name="T3" fmla="*/ 1306 h 1500"/>
                    <a:gd name="T4" fmla="*/ 470 w 1014"/>
                    <a:gd name="T5" fmla="*/ 1279 h 1500"/>
                    <a:gd name="T6" fmla="*/ 575 w 1014"/>
                    <a:gd name="T7" fmla="*/ 1204 h 1500"/>
                    <a:gd name="T8" fmla="*/ 545 w 1014"/>
                    <a:gd name="T9" fmla="*/ 1049 h 1500"/>
                    <a:gd name="T10" fmla="*/ 491 w 1014"/>
                    <a:gd name="T11" fmla="*/ 897 h 1500"/>
                    <a:gd name="T12" fmla="*/ 599 w 1014"/>
                    <a:gd name="T13" fmla="*/ 774 h 1500"/>
                    <a:gd name="T14" fmla="*/ 768 w 1014"/>
                    <a:gd name="T15" fmla="*/ 742 h 1500"/>
                    <a:gd name="T16" fmla="*/ 928 w 1014"/>
                    <a:gd name="T17" fmla="*/ 687 h 1500"/>
                    <a:gd name="T18" fmla="*/ 1005 w 1014"/>
                    <a:gd name="T19" fmla="*/ 549 h 1500"/>
                    <a:gd name="T20" fmla="*/ 1000 w 1014"/>
                    <a:gd name="T21" fmla="*/ 388 h 1500"/>
                    <a:gd name="T22" fmla="*/ 867 w 1014"/>
                    <a:gd name="T23" fmla="*/ 101 h 1500"/>
                    <a:gd name="T24" fmla="*/ 571 w 1014"/>
                    <a:gd name="T25" fmla="*/ 60 h 1500"/>
                    <a:gd name="T26" fmla="*/ 462 w 1014"/>
                    <a:gd name="T27" fmla="*/ 268 h 1500"/>
                    <a:gd name="T28" fmla="*/ 456 w 1014"/>
                    <a:gd name="T29" fmla="*/ 512 h 1500"/>
                    <a:gd name="T30" fmla="*/ 369 w 1014"/>
                    <a:gd name="T31" fmla="*/ 733 h 1500"/>
                    <a:gd name="T32" fmla="*/ 173 w 1014"/>
                    <a:gd name="T33" fmla="*/ 826 h 1500"/>
                    <a:gd name="T34" fmla="*/ 15 w 1014"/>
                    <a:gd name="T35" fmla="*/ 965 h 1500"/>
                    <a:gd name="T36" fmla="*/ 45 w 1014"/>
                    <a:gd name="T37" fmla="*/ 1131 h 1500"/>
                    <a:gd name="T38" fmla="*/ 101 w 1014"/>
                    <a:gd name="T39" fmla="*/ 1293 h 1500"/>
                    <a:gd name="T40" fmla="*/ 8 w 1014"/>
                    <a:gd name="T41" fmla="*/ 1420 h 1500"/>
                    <a:gd name="T42" fmla="*/ 187 w 1014"/>
                    <a:gd name="T43" fmla="*/ 1496 h 15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1014" h="1500">
                      <a:moveTo>
                        <a:pt x="187" y="1496"/>
                      </a:moveTo>
                      <a:cubicBezTo>
                        <a:pt x="196" y="1411"/>
                        <a:pt x="258" y="1334"/>
                        <a:pt x="339" y="1306"/>
                      </a:cubicBezTo>
                      <a:cubicBezTo>
                        <a:pt x="381" y="1292"/>
                        <a:pt x="426" y="1290"/>
                        <a:pt x="470" y="1279"/>
                      </a:cubicBezTo>
                      <a:cubicBezTo>
                        <a:pt x="513" y="1268"/>
                        <a:pt x="557" y="1245"/>
                        <a:pt x="575" y="1204"/>
                      </a:cubicBezTo>
                      <a:cubicBezTo>
                        <a:pt x="597" y="1154"/>
                        <a:pt x="573" y="1096"/>
                        <a:pt x="545" y="1049"/>
                      </a:cubicBezTo>
                      <a:cubicBezTo>
                        <a:pt x="518" y="1002"/>
                        <a:pt x="485" y="952"/>
                        <a:pt x="491" y="897"/>
                      </a:cubicBezTo>
                      <a:cubicBezTo>
                        <a:pt x="497" y="840"/>
                        <a:pt x="546" y="795"/>
                        <a:pt x="599" y="774"/>
                      </a:cubicBezTo>
                      <a:cubicBezTo>
                        <a:pt x="652" y="752"/>
                        <a:pt x="711" y="749"/>
                        <a:pt x="768" y="742"/>
                      </a:cubicBezTo>
                      <a:cubicBezTo>
                        <a:pt x="825" y="735"/>
                        <a:pt x="884" y="723"/>
                        <a:pt x="928" y="687"/>
                      </a:cubicBezTo>
                      <a:cubicBezTo>
                        <a:pt x="970" y="654"/>
                        <a:pt x="995" y="602"/>
                        <a:pt x="1005" y="549"/>
                      </a:cubicBezTo>
                      <a:cubicBezTo>
                        <a:pt x="1014" y="496"/>
                        <a:pt x="1009" y="441"/>
                        <a:pt x="1000" y="388"/>
                      </a:cubicBezTo>
                      <a:cubicBezTo>
                        <a:pt x="983" y="282"/>
                        <a:pt x="945" y="175"/>
                        <a:pt x="867" y="101"/>
                      </a:cubicBezTo>
                      <a:cubicBezTo>
                        <a:pt x="789" y="28"/>
                        <a:pt x="661" y="0"/>
                        <a:pt x="571" y="60"/>
                      </a:cubicBezTo>
                      <a:cubicBezTo>
                        <a:pt x="504" y="104"/>
                        <a:pt x="472" y="188"/>
                        <a:pt x="462" y="268"/>
                      </a:cubicBezTo>
                      <a:cubicBezTo>
                        <a:pt x="453" y="349"/>
                        <a:pt x="462" y="431"/>
                        <a:pt x="456" y="512"/>
                      </a:cubicBezTo>
                      <a:cubicBezTo>
                        <a:pt x="451" y="593"/>
                        <a:pt x="429" y="677"/>
                        <a:pt x="369" y="733"/>
                      </a:cubicBezTo>
                      <a:cubicBezTo>
                        <a:pt x="316" y="782"/>
                        <a:pt x="241" y="800"/>
                        <a:pt x="173" y="826"/>
                      </a:cubicBezTo>
                      <a:cubicBezTo>
                        <a:pt x="105" y="852"/>
                        <a:pt x="34" y="894"/>
                        <a:pt x="15" y="965"/>
                      </a:cubicBezTo>
                      <a:cubicBezTo>
                        <a:pt x="0" y="1020"/>
                        <a:pt x="21" y="1079"/>
                        <a:pt x="45" y="1131"/>
                      </a:cubicBezTo>
                      <a:cubicBezTo>
                        <a:pt x="70" y="1183"/>
                        <a:pt x="99" y="1236"/>
                        <a:pt x="101" y="1293"/>
                      </a:cubicBezTo>
                      <a:cubicBezTo>
                        <a:pt x="103" y="1351"/>
                        <a:pt x="66" y="1415"/>
                        <a:pt x="8" y="1420"/>
                      </a:cubicBezTo>
                      <a:cubicBezTo>
                        <a:pt x="47" y="1476"/>
                        <a:pt x="119" y="1500"/>
                        <a:pt x="187" y="1496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798" name="Freeform 555">
                  <a:extLst>
                    <a:ext uri="{FF2B5EF4-FFF2-40B4-BE49-F238E27FC236}">
                      <a16:creationId xmlns:a16="http://schemas.microsoft.com/office/drawing/2014/main" id="{0CD707B0-43D3-4741-8284-905DA90CD92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344528" y="4727056"/>
                  <a:ext cx="693996" cy="1179361"/>
                </a:xfrm>
                <a:custGeom>
                  <a:avLst/>
                  <a:gdLst>
                    <a:gd name="T0" fmla="*/ 7 w 679"/>
                    <a:gd name="T1" fmla="*/ 1150 h 1154"/>
                    <a:gd name="T2" fmla="*/ 102 w 679"/>
                    <a:gd name="T3" fmla="*/ 908 h 1154"/>
                    <a:gd name="T4" fmla="*/ 215 w 679"/>
                    <a:gd name="T5" fmla="*/ 673 h 1154"/>
                    <a:gd name="T6" fmla="*/ 345 w 679"/>
                    <a:gd name="T7" fmla="*/ 449 h 1154"/>
                    <a:gd name="T8" fmla="*/ 492 w 679"/>
                    <a:gd name="T9" fmla="*/ 235 h 1154"/>
                    <a:gd name="T10" fmla="*/ 656 w 679"/>
                    <a:gd name="T11" fmla="*/ 31 h 1154"/>
                    <a:gd name="T12" fmla="*/ 677 w 679"/>
                    <a:gd name="T13" fmla="*/ 8 h 1154"/>
                    <a:gd name="T14" fmla="*/ 673 w 679"/>
                    <a:gd name="T15" fmla="*/ 3 h 1154"/>
                    <a:gd name="T16" fmla="*/ 508 w 679"/>
                    <a:gd name="T17" fmla="*/ 204 h 1154"/>
                    <a:gd name="T18" fmla="*/ 358 w 679"/>
                    <a:gd name="T19" fmla="*/ 418 h 1154"/>
                    <a:gd name="T20" fmla="*/ 224 w 679"/>
                    <a:gd name="T21" fmla="*/ 643 h 1154"/>
                    <a:gd name="T22" fmla="*/ 109 w 679"/>
                    <a:gd name="T23" fmla="*/ 877 h 1154"/>
                    <a:gd name="T24" fmla="*/ 12 w 679"/>
                    <a:gd name="T25" fmla="*/ 1119 h 1154"/>
                    <a:gd name="T26" fmla="*/ 1 w 679"/>
                    <a:gd name="T27" fmla="*/ 1149 h 1154"/>
                    <a:gd name="T28" fmla="*/ 7 w 679"/>
                    <a:gd name="T29" fmla="*/ 1150 h 11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679" h="1154">
                      <a:moveTo>
                        <a:pt x="7" y="1150"/>
                      </a:moveTo>
                      <a:cubicBezTo>
                        <a:pt x="36" y="1068"/>
                        <a:pt x="67" y="987"/>
                        <a:pt x="102" y="908"/>
                      </a:cubicBezTo>
                      <a:cubicBezTo>
                        <a:pt x="137" y="828"/>
                        <a:pt x="174" y="750"/>
                        <a:pt x="215" y="673"/>
                      </a:cubicBezTo>
                      <a:cubicBezTo>
                        <a:pt x="256" y="597"/>
                        <a:pt x="299" y="522"/>
                        <a:pt x="345" y="449"/>
                      </a:cubicBezTo>
                      <a:cubicBezTo>
                        <a:pt x="391" y="376"/>
                        <a:pt x="440" y="304"/>
                        <a:pt x="492" y="235"/>
                      </a:cubicBezTo>
                      <a:cubicBezTo>
                        <a:pt x="544" y="165"/>
                        <a:pt x="599" y="97"/>
                        <a:pt x="656" y="31"/>
                      </a:cubicBezTo>
                      <a:cubicBezTo>
                        <a:pt x="663" y="23"/>
                        <a:pt x="670" y="15"/>
                        <a:pt x="677" y="8"/>
                      </a:cubicBezTo>
                      <a:cubicBezTo>
                        <a:pt x="679" y="5"/>
                        <a:pt x="675" y="0"/>
                        <a:pt x="673" y="3"/>
                      </a:cubicBezTo>
                      <a:cubicBezTo>
                        <a:pt x="615" y="68"/>
                        <a:pt x="560" y="135"/>
                        <a:pt x="508" y="204"/>
                      </a:cubicBezTo>
                      <a:cubicBezTo>
                        <a:pt x="455" y="274"/>
                        <a:pt x="405" y="345"/>
                        <a:pt x="358" y="418"/>
                      </a:cubicBezTo>
                      <a:cubicBezTo>
                        <a:pt x="310" y="491"/>
                        <a:pt x="266" y="566"/>
                        <a:pt x="224" y="643"/>
                      </a:cubicBezTo>
                      <a:cubicBezTo>
                        <a:pt x="183" y="720"/>
                        <a:pt x="144" y="798"/>
                        <a:pt x="109" y="877"/>
                      </a:cubicBezTo>
                      <a:cubicBezTo>
                        <a:pt x="73" y="957"/>
                        <a:pt x="41" y="1037"/>
                        <a:pt x="12" y="1119"/>
                      </a:cubicBezTo>
                      <a:cubicBezTo>
                        <a:pt x="8" y="1129"/>
                        <a:pt x="5" y="1139"/>
                        <a:pt x="1" y="1149"/>
                      </a:cubicBezTo>
                      <a:cubicBezTo>
                        <a:pt x="0" y="1152"/>
                        <a:pt x="6" y="1154"/>
                        <a:pt x="7" y="115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799" name="Freeform 556">
                  <a:extLst>
                    <a:ext uri="{FF2B5EF4-FFF2-40B4-BE49-F238E27FC236}">
                      <a16:creationId xmlns:a16="http://schemas.microsoft.com/office/drawing/2014/main" id="{182EBB2E-503C-4A5B-96C9-AB860063FA5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856378" y="4616795"/>
                  <a:ext cx="21620" cy="139989"/>
                </a:xfrm>
                <a:custGeom>
                  <a:avLst/>
                  <a:gdLst>
                    <a:gd name="T0" fmla="*/ 0 w 21"/>
                    <a:gd name="T1" fmla="*/ 4 h 137"/>
                    <a:gd name="T2" fmla="*/ 14 w 21"/>
                    <a:gd name="T3" fmla="*/ 133 h 137"/>
                    <a:gd name="T4" fmla="*/ 20 w 21"/>
                    <a:gd name="T5" fmla="*/ 133 h 137"/>
                    <a:gd name="T6" fmla="*/ 6 w 21"/>
                    <a:gd name="T7" fmla="*/ 4 h 137"/>
                    <a:gd name="T8" fmla="*/ 0 w 21"/>
                    <a:gd name="T9" fmla="*/ 4 h 1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1" h="137">
                      <a:moveTo>
                        <a:pt x="0" y="4"/>
                      </a:moveTo>
                      <a:cubicBezTo>
                        <a:pt x="5" y="47"/>
                        <a:pt x="10" y="90"/>
                        <a:pt x="14" y="133"/>
                      </a:cubicBezTo>
                      <a:cubicBezTo>
                        <a:pt x="15" y="137"/>
                        <a:pt x="21" y="137"/>
                        <a:pt x="20" y="133"/>
                      </a:cubicBezTo>
                      <a:cubicBezTo>
                        <a:pt x="16" y="90"/>
                        <a:pt x="11" y="47"/>
                        <a:pt x="6" y="4"/>
                      </a:cubicBezTo>
                      <a:cubicBezTo>
                        <a:pt x="6" y="0"/>
                        <a:pt x="0" y="0"/>
                        <a:pt x="0" y="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800" name="Freeform 557">
                  <a:extLst>
                    <a:ext uri="{FF2B5EF4-FFF2-40B4-BE49-F238E27FC236}">
                      <a16:creationId xmlns:a16="http://schemas.microsoft.com/office/drawing/2014/main" id="{6F753AB8-09C7-44D3-837E-5FA1458ACE4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804490" y="4710841"/>
                  <a:ext cx="23241" cy="88101"/>
                </a:xfrm>
                <a:custGeom>
                  <a:avLst/>
                  <a:gdLst>
                    <a:gd name="T0" fmla="*/ 1 w 23"/>
                    <a:gd name="T1" fmla="*/ 6 h 86"/>
                    <a:gd name="T2" fmla="*/ 16 w 23"/>
                    <a:gd name="T3" fmla="*/ 82 h 86"/>
                    <a:gd name="T4" fmla="*/ 22 w 23"/>
                    <a:gd name="T5" fmla="*/ 80 h 86"/>
                    <a:gd name="T6" fmla="*/ 7 w 23"/>
                    <a:gd name="T7" fmla="*/ 4 h 86"/>
                    <a:gd name="T8" fmla="*/ 1 w 23"/>
                    <a:gd name="T9" fmla="*/ 6 h 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" h="86">
                      <a:moveTo>
                        <a:pt x="1" y="6"/>
                      </a:moveTo>
                      <a:cubicBezTo>
                        <a:pt x="6" y="31"/>
                        <a:pt x="11" y="56"/>
                        <a:pt x="16" y="82"/>
                      </a:cubicBezTo>
                      <a:cubicBezTo>
                        <a:pt x="17" y="86"/>
                        <a:pt x="23" y="84"/>
                        <a:pt x="22" y="80"/>
                      </a:cubicBezTo>
                      <a:cubicBezTo>
                        <a:pt x="17" y="55"/>
                        <a:pt x="12" y="29"/>
                        <a:pt x="7" y="4"/>
                      </a:cubicBezTo>
                      <a:cubicBezTo>
                        <a:pt x="6" y="0"/>
                        <a:pt x="0" y="2"/>
                        <a:pt x="1" y="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801" name="Freeform 558">
                  <a:extLst>
                    <a:ext uri="{FF2B5EF4-FFF2-40B4-BE49-F238E27FC236}">
                      <a16:creationId xmlns:a16="http://schemas.microsoft.com/office/drawing/2014/main" id="{75DD2518-7579-40B4-A975-737A0557442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005554" y="4856775"/>
                  <a:ext cx="200524" cy="18377"/>
                </a:xfrm>
                <a:custGeom>
                  <a:avLst/>
                  <a:gdLst>
                    <a:gd name="T0" fmla="*/ 4 w 196"/>
                    <a:gd name="T1" fmla="*/ 6 h 18"/>
                    <a:gd name="T2" fmla="*/ 192 w 196"/>
                    <a:gd name="T3" fmla="*/ 18 h 18"/>
                    <a:gd name="T4" fmla="*/ 192 w 196"/>
                    <a:gd name="T5" fmla="*/ 12 h 18"/>
                    <a:gd name="T6" fmla="*/ 4 w 196"/>
                    <a:gd name="T7" fmla="*/ 0 h 18"/>
                    <a:gd name="T8" fmla="*/ 4 w 196"/>
                    <a:gd name="T9" fmla="*/ 6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6" h="18">
                      <a:moveTo>
                        <a:pt x="4" y="6"/>
                      </a:moveTo>
                      <a:cubicBezTo>
                        <a:pt x="67" y="10"/>
                        <a:pt x="129" y="14"/>
                        <a:pt x="192" y="18"/>
                      </a:cubicBezTo>
                      <a:cubicBezTo>
                        <a:pt x="196" y="18"/>
                        <a:pt x="196" y="12"/>
                        <a:pt x="192" y="12"/>
                      </a:cubicBezTo>
                      <a:cubicBezTo>
                        <a:pt x="129" y="8"/>
                        <a:pt x="67" y="4"/>
                        <a:pt x="4" y="0"/>
                      </a:cubicBezTo>
                      <a:cubicBezTo>
                        <a:pt x="0" y="0"/>
                        <a:pt x="0" y="6"/>
                        <a:pt x="4" y="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802" name="Freeform 559">
                  <a:extLst>
                    <a:ext uri="{FF2B5EF4-FFF2-40B4-BE49-F238E27FC236}">
                      <a16:creationId xmlns:a16="http://schemas.microsoft.com/office/drawing/2014/main" id="{2D0CCB71-A928-439C-B6F4-D9D997B5817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977989" y="4897852"/>
                  <a:ext cx="87020" cy="27565"/>
                </a:xfrm>
                <a:custGeom>
                  <a:avLst/>
                  <a:gdLst>
                    <a:gd name="T0" fmla="*/ 3 w 85"/>
                    <a:gd name="T1" fmla="*/ 7 h 27"/>
                    <a:gd name="T2" fmla="*/ 80 w 85"/>
                    <a:gd name="T3" fmla="*/ 26 h 27"/>
                    <a:gd name="T4" fmla="*/ 81 w 85"/>
                    <a:gd name="T5" fmla="*/ 20 h 27"/>
                    <a:gd name="T6" fmla="*/ 5 w 85"/>
                    <a:gd name="T7" fmla="*/ 1 h 27"/>
                    <a:gd name="T8" fmla="*/ 3 w 85"/>
                    <a:gd name="T9" fmla="*/ 7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5" h="27">
                      <a:moveTo>
                        <a:pt x="3" y="7"/>
                      </a:moveTo>
                      <a:cubicBezTo>
                        <a:pt x="29" y="13"/>
                        <a:pt x="54" y="20"/>
                        <a:pt x="80" y="26"/>
                      </a:cubicBezTo>
                      <a:cubicBezTo>
                        <a:pt x="83" y="27"/>
                        <a:pt x="85" y="21"/>
                        <a:pt x="81" y="20"/>
                      </a:cubicBezTo>
                      <a:cubicBezTo>
                        <a:pt x="56" y="14"/>
                        <a:pt x="30" y="8"/>
                        <a:pt x="5" y="1"/>
                      </a:cubicBezTo>
                      <a:cubicBezTo>
                        <a:pt x="1" y="0"/>
                        <a:pt x="0" y="6"/>
                        <a:pt x="3" y="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803" name="Freeform 560">
                  <a:extLst>
                    <a:ext uri="{FF2B5EF4-FFF2-40B4-BE49-F238E27FC236}">
                      <a16:creationId xmlns:a16="http://schemas.microsoft.com/office/drawing/2014/main" id="{80BD93B3-A830-4C59-9863-A99119BD35A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585589" y="5489695"/>
                  <a:ext cx="135124" cy="21620"/>
                </a:xfrm>
                <a:custGeom>
                  <a:avLst/>
                  <a:gdLst>
                    <a:gd name="T0" fmla="*/ 4 w 132"/>
                    <a:gd name="T1" fmla="*/ 11 h 21"/>
                    <a:gd name="T2" fmla="*/ 127 w 132"/>
                    <a:gd name="T3" fmla="*/ 20 h 21"/>
                    <a:gd name="T4" fmla="*/ 129 w 132"/>
                    <a:gd name="T5" fmla="*/ 14 h 21"/>
                    <a:gd name="T6" fmla="*/ 4 w 132"/>
                    <a:gd name="T7" fmla="*/ 5 h 21"/>
                    <a:gd name="T8" fmla="*/ 4 w 132"/>
                    <a:gd name="T9" fmla="*/ 11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2" h="21">
                      <a:moveTo>
                        <a:pt x="4" y="11"/>
                      </a:moveTo>
                      <a:cubicBezTo>
                        <a:pt x="45" y="6"/>
                        <a:pt x="87" y="9"/>
                        <a:pt x="127" y="20"/>
                      </a:cubicBezTo>
                      <a:cubicBezTo>
                        <a:pt x="131" y="21"/>
                        <a:pt x="132" y="15"/>
                        <a:pt x="129" y="14"/>
                      </a:cubicBezTo>
                      <a:cubicBezTo>
                        <a:pt x="88" y="3"/>
                        <a:pt x="46" y="0"/>
                        <a:pt x="4" y="5"/>
                      </a:cubicBezTo>
                      <a:cubicBezTo>
                        <a:pt x="0" y="5"/>
                        <a:pt x="0" y="11"/>
                        <a:pt x="4" y="1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804" name="Freeform 561">
                  <a:extLst>
                    <a:ext uri="{FF2B5EF4-FFF2-40B4-BE49-F238E27FC236}">
                      <a16:creationId xmlns:a16="http://schemas.microsoft.com/office/drawing/2014/main" id="{48315074-9C9F-4088-B1B5-883E02F8DCB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570455" y="5528611"/>
                  <a:ext cx="71345" cy="24323"/>
                </a:xfrm>
                <a:custGeom>
                  <a:avLst/>
                  <a:gdLst>
                    <a:gd name="T0" fmla="*/ 3 w 70"/>
                    <a:gd name="T1" fmla="*/ 7 h 24"/>
                    <a:gd name="T2" fmla="*/ 64 w 70"/>
                    <a:gd name="T3" fmla="*/ 23 h 24"/>
                    <a:gd name="T4" fmla="*/ 66 w 70"/>
                    <a:gd name="T5" fmla="*/ 17 h 24"/>
                    <a:gd name="T6" fmla="*/ 5 w 70"/>
                    <a:gd name="T7" fmla="*/ 1 h 24"/>
                    <a:gd name="T8" fmla="*/ 3 w 70"/>
                    <a:gd name="T9" fmla="*/ 7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24">
                      <a:moveTo>
                        <a:pt x="3" y="7"/>
                      </a:moveTo>
                      <a:cubicBezTo>
                        <a:pt x="24" y="12"/>
                        <a:pt x="44" y="17"/>
                        <a:pt x="64" y="23"/>
                      </a:cubicBezTo>
                      <a:cubicBezTo>
                        <a:pt x="68" y="24"/>
                        <a:pt x="70" y="18"/>
                        <a:pt x="66" y="17"/>
                      </a:cubicBezTo>
                      <a:cubicBezTo>
                        <a:pt x="46" y="12"/>
                        <a:pt x="25" y="7"/>
                        <a:pt x="5" y="1"/>
                      </a:cubicBezTo>
                      <a:cubicBezTo>
                        <a:pt x="1" y="0"/>
                        <a:pt x="0" y="6"/>
                        <a:pt x="3" y="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805" name="Freeform 562">
                  <a:extLst>
                    <a:ext uri="{FF2B5EF4-FFF2-40B4-BE49-F238E27FC236}">
                      <a16:creationId xmlns:a16="http://schemas.microsoft.com/office/drawing/2014/main" id="{6230683D-4DE2-4CA8-91B0-255A3FB4CB7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422360" y="5311872"/>
                  <a:ext cx="77291" cy="135665"/>
                </a:xfrm>
                <a:custGeom>
                  <a:avLst/>
                  <a:gdLst>
                    <a:gd name="T0" fmla="*/ 74 w 76"/>
                    <a:gd name="T1" fmla="*/ 127 h 133"/>
                    <a:gd name="T2" fmla="*/ 7 w 76"/>
                    <a:gd name="T3" fmla="*/ 4 h 133"/>
                    <a:gd name="T4" fmla="*/ 2 w 76"/>
                    <a:gd name="T5" fmla="*/ 7 h 133"/>
                    <a:gd name="T6" fmla="*/ 69 w 76"/>
                    <a:gd name="T7" fmla="*/ 130 h 133"/>
                    <a:gd name="T8" fmla="*/ 74 w 76"/>
                    <a:gd name="T9" fmla="*/ 127 h 1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6" h="133">
                      <a:moveTo>
                        <a:pt x="74" y="127"/>
                      </a:moveTo>
                      <a:cubicBezTo>
                        <a:pt x="52" y="86"/>
                        <a:pt x="29" y="45"/>
                        <a:pt x="7" y="4"/>
                      </a:cubicBezTo>
                      <a:cubicBezTo>
                        <a:pt x="5" y="0"/>
                        <a:pt x="0" y="3"/>
                        <a:pt x="2" y="7"/>
                      </a:cubicBezTo>
                      <a:cubicBezTo>
                        <a:pt x="24" y="48"/>
                        <a:pt x="47" y="89"/>
                        <a:pt x="69" y="130"/>
                      </a:cubicBezTo>
                      <a:cubicBezTo>
                        <a:pt x="71" y="133"/>
                        <a:pt x="76" y="130"/>
                        <a:pt x="74" y="12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806" name="Freeform 563">
                  <a:extLst>
                    <a:ext uri="{FF2B5EF4-FFF2-40B4-BE49-F238E27FC236}">
                      <a16:creationId xmlns:a16="http://schemas.microsoft.com/office/drawing/2014/main" id="{45CF7558-7BBE-4FDC-9BCD-9F549C1BB5D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406144" y="5394567"/>
                  <a:ext cx="33510" cy="78912"/>
                </a:xfrm>
                <a:custGeom>
                  <a:avLst/>
                  <a:gdLst>
                    <a:gd name="T0" fmla="*/ 31 w 33"/>
                    <a:gd name="T1" fmla="*/ 72 h 77"/>
                    <a:gd name="T2" fmla="*/ 7 w 33"/>
                    <a:gd name="T3" fmla="*/ 3 h 77"/>
                    <a:gd name="T4" fmla="*/ 1 w 33"/>
                    <a:gd name="T5" fmla="*/ 5 h 77"/>
                    <a:gd name="T6" fmla="*/ 25 w 33"/>
                    <a:gd name="T7" fmla="*/ 73 h 77"/>
                    <a:gd name="T8" fmla="*/ 31 w 33"/>
                    <a:gd name="T9" fmla="*/ 72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77">
                      <a:moveTo>
                        <a:pt x="31" y="72"/>
                      </a:moveTo>
                      <a:cubicBezTo>
                        <a:pt x="23" y="49"/>
                        <a:pt x="15" y="26"/>
                        <a:pt x="7" y="3"/>
                      </a:cubicBezTo>
                      <a:cubicBezTo>
                        <a:pt x="6" y="0"/>
                        <a:pt x="0" y="1"/>
                        <a:pt x="1" y="5"/>
                      </a:cubicBezTo>
                      <a:cubicBezTo>
                        <a:pt x="9" y="28"/>
                        <a:pt x="17" y="51"/>
                        <a:pt x="25" y="73"/>
                      </a:cubicBezTo>
                      <a:cubicBezTo>
                        <a:pt x="27" y="77"/>
                        <a:pt x="33" y="75"/>
                        <a:pt x="31" y="7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807" name="Freeform 564">
                  <a:extLst>
                    <a:ext uri="{FF2B5EF4-FFF2-40B4-BE49-F238E27FC236}">
                      <a16:creationId xmlns:a16="http://schemas.microsoft.com/office/drawing/2014/main" id="{8CE44F49-3412-4051-99C6-97D33C2EBB1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029960" y="4538964"/>
                  <a:ext cx="618868" cy="1439339"/>
                </a:xfrm>
                <a:custGeom>
                  <a:avLst/>
                  <a:gdLst>
                    <a:gd name="T0" fmla="*/ 423 w 606"/>
                    <a:gd name="T1" fmla="*/ 1382 h 1408"/>
                    <a:gd name="T2" fmla="*/ 402 w 606"/>
                    <a:gd name="T3" fmla="*/ 1235 h 1408"/>
                    <a:gd name="T4" fmla="*/ 498 w 606"/>
                    <a:gd name="T5" fmla="*/ 1110 h 1408"/>
                    <a:gd name="T6" fmla="*/ 586 w 606"/>
                    <a:gd name="T7" fmla="*/ 981 h 1408"/>
                    <a:gd name="T8" fmla="*/ 536 w 606"/>
                    <a:gd name="T9" fmla="*/ 799 h 1408"/>
                    <a:gd name="T10" fmla="*/ 407 w 606"/>
                    <a:gd name="T11" fmla="*/ 694 h 1408"/>
                    <a:gd name="T12" fmla="*/ 405 w 606"/>
                    <a:gd name="T13" fmla="*/ 558 h 1408"/>
                    <a:gd name="T14" fmla="*/ 461 w 606"/>
                    <a:gd name="T15" fmla="*/ 429 h 1408"/>
                    <a:gd name="T16" fmla="*/ 445 w 606"/>
                    <a:gd name="T17" fmla="*/ 179 h 1408"/>
                    <a:gd name="T18" fmla="*/ 253 w 606"/>
                    <a:gd name="T19" fmla="*/ 18 h 1408"/>
                    <a:gd name="T20" fmla="*/ 79 w 606"/>
                    <a:gd name="T21" fmla="*/ 33 h 1408"/>
                    <a:gd name="T22" fmla="*/ 2 w 606"/>
                    <a:gd name="T23" fmla="*/ 201 h 1408"/>
                    <a:gd name="T24" fmla="*/ 65 w 606"/>
                    <a:gd name="T25" fmla="*/ 381 h 1408"/>
                    <a:gd name="T26" fmla="*/ 174 w 606"/>
                    <a:gd name="T27" fmla="*/ 541 h 1408"/>
                    <a:gd name="T28" fmla="*/ 209 w 606"/>
                    <a:gd name="T29" fmla="*/ 690 h 1408"/>
                    <a:gd name="T30" fmla="*/ 141 w 606"/>
                    <a:gd name="T31" fmla="*/ 782 h 1408"/>
                    <a:gd name="T32" fmla="*/ 117 w 606"/>
                    <a:gd name="T33" fmla="*/ 1074 h 1408"/>
                    <a:gd name="T34" fmla="*/ 227 w 606"/>
                    <a:gd name="T35" fmla="*/ 1220 h 1408"/>
                    <a:gd name="T36" fmla="*/ 231 w 606"/>
                    <a:gd name="T37" fmla="*/ 1390 h 1408"/>
                    <a:gd name="T38" fmla="*/ 423 w 606"/>
                    <a:gd name="T39" fmla="*/ 1382 h 14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606" h="1408">
                      <a:moveTo>
                        <a:pt x="423" y="1382"/>
                      </a:moveTo>
                      <a:cubicBezTo>
                        <a:pt x="384" y="1346"/>
                        <a:pt x="382" y="1283"/>
                        <a:pt x="402" y="1235"/>
                      </a:cubicBezTo>
                      <a:cubicBezTo>
                        <a:pt x="423" y="1186"/>
                        <a:pt x="461" y="1148"/>
                        <a:pt x="498" y="1110"/>
                      </a:cubicBezTo>
                      <a:cubicBezTo>
                        <a:pt x="534" y="1072"/>
                        <a:pt x="571" y="1032"/>
                        <a:pt x="586" y="981"/>
                      </a:cubicBezTo>
                      <a:cubicBezTo>
                        <a:pt x="606" y="918"/>
                        <a:pt x="585" y="844"/>
                        <a:pt x="536" y="799"/>
                      </a:cubicBezTo>
                      <a:cubicBezTo>
                        <a:pt x="495" y="761"/>
                        <a:pt x="435" y="742"/>
                        <a:pt x="407" y="694"/>
                      </a:cubicBezTo>
                      <a:cubicBezTo>
                        <a:pt x="383" y="653"/>
                        <a:pt x="389" y="602"/>
                        <a:pt x="405" y="558"/>
                      </a:cubicBezTo>
                      <a:cubicBezTo>
                        <a:pt x="420" y="514"/>
                        <a:pt x="445" y="473"/>
                        <a:pt x="461" y="429"/>
                      </a:cubicBezTo>
                      <a:cubicBezTo>
                        <a:pt x="489" y="348"/>
                        <a:pt x="484" y="256"/>
                        <a:pt x="445" y="179"/>
                      </a:cubicBezTo>
                      <a:cubicBezTo>
                        <a:pt x="406" y="103"/>
                        <a:pt x="335" y="43"/>
                        <a:pt x="253" y="18"/>
                      </a:cubicBezTo>
                      <a:cubicBezTo>
                        <a:pt x="196" y="0"/>
                        <a:pt x="129" y="0"/>
                        <a:pt x="79" y="33"/>
                      </a:cubicBezTo>
                      <a:cubicBezTo>
                        <a:pt x="25" y="69"/>
                        <a:pt x="0" y="137"/>
                        <a:pt x="2" y="201"/>
                      </a:cubicBezTo>
                      <a:cubicBezTo>
                        <a:pt x="4" y="266"/>
                        <a:pt x="31" y="327"/>
                        <a:pt x="65" y="381"/>
                      </a:cubicBezTo>
                      <a:cubicBezTo>
                        <a:pt x="99" y="436"/>
                        <a:pt x="140" y="486"/>
                        <a:pt x="174" y="541"/>
                      </a:cubicBezTo>
                      <a:cubicBezTo>
                        <a:pt x="202" y="585"/>
                        <a:pt x="226" y="640"/>
                        <a:pt x="209" y="690"/>
                      </a:cubicBezTo>
                      <a:cubicBezTo>
                        <a:pt x="197" y="726"/>
                        <a:pt x="165" y="752"/>
                        <a:pt x="141" y="782"/>
                      </a:cubicBezTo>
                      <a:cubicBezTo>
                        <a:pt x="76" y="863"/>
                        <a:pt x="66" y="984"/>
                        <a:pt x="117" y="1074"/>
                      </a:cubicBezTo>
                      <a:cubicBezTo>
                        <a:pt x="147" y="1127"/>
                        <a:pt x="195" y="1168"/>
                        <a:pt x="227" y="1220"/>
                      </a:cubicBezTo>
                      <a:cubicBezTo>
                        <a:pt x="259" y="1272"/>
                        <a:pt x="271" y="1345"/>
                        <a:pt x="231" y="1390"/>
                      </a:cubicBezTo>
                      <a:cubicBezTo>
                        <a:pt x="296" y="1408"/>
                        <a:pt x="361" y="1408"/>
                        <a:pt x="423" y="1382"/>
                      </a:cubicBezTo>
                      <a:close/>
                    </a:path>
                  </a:pathLst>
                </a:custGeom>
                <a:solidFill>
                  <a:schemeClr val="accent1">
                    <a:lumMod val="40000"/>
                    <a:lumOff val="6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808" name="Freeform 565">
                  <a:extLst>
                    <a:ext uri="{FF2B5EF4-FFF2-40B4-BE49-F238E27FC236}">
                      <a16:creationId xmlns:a16="http://schemas.microsoft.com/office/drawing/2014/main" id="{5E1DEB55-71D3-492E-9E0E-C03EF32ED00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221836" y="4627065"/>
                  <a:ext cx="128638" cy="1217196"/>
                </a:xfrm>
                <a:custGeom>
                  <a:avLst/>
                  <a:gdLst>
                    <a:gd name="T0" fmla="*/ 126 w 126"/>
                    <a:gd name="T1" fmla="*/ 1187 h 1191"/>
                    <a:gd name="T2" fmla="*/ 125 w 126"/>
                    <a:gd name="T3" fmla="*/ 950 h 1191"/>
                    <a:gd name="T4" fmla="*/ 123 w 126"/>
                    <a:gd name="T5" fmla="*/ 713 h 1191"/>
                    <a:gd name="T6" fmla="*/ 107 w 126"/>
                    <a:gd name="T7" fmla="*/ 480 h 1191"/>
                    <a:gd name="T8" fmla="*/ 69 w 126"/>
                    <a:gd name="T9" fmla="*/ 255 h 1191"/>
                    <a:gd name="T10" fmla="*/ 14 w 126"/>
                    <a:gd name="T11" fmla="*/ 32 h 1191"/>
                    <a:gd name="T12" fmla="*/ 7 w 126"/>
                    <a:gd name="T13" fmla="*/ 4 h 1191"/>
                    <a:gd name="T14" fmla="*/ 1 w 126"/>
                    <a:gd name="T15" fmla="*/ 6 h 1191"/>
                    <a:gd name="T16" fmla="*/ 56 w 126"/>
                    <a:gd name="T17" fmla="*/ 228 h 1191"/>
                    <a:gd name="T18" fmla="*/ 97 w 126"/>
                    <a:gd name="T19" fmla="*/ 453 h 1191"/>
                    <a:gd name="T20" fmla="*/ 116 w 126"/>
                    <a:gd name="T21" fmla="*/ 687 h 1191"/>
                    <a:gd name="T22" fmla="*/ 119 w 126"/>
                    <a:gd name="T23" fmla="*/ 921 h 1191"/>
                    <a:gd name="T24" fmla="*/ 119 w 126"/>
                    <a:gd name="T25" fmla="*/ 1158 h 1191"/>
                    <a:gd name="T26" fmla="*/ 120 w 126"/>
                    <a:gd name="T27" fmla="*/ 1187 h 1191"/>
                    <a:gd name="T28" fmla="*/ 126 w 126"/>
                    <a:gd name="T29" fmla="*/ 1187 h 11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126" h="1191">
                      <a:moveTo>
                        <a:pt x="126" y="1187"/>
                      </a:moveTo>
                      <a:cubicBezTo>
                        <a:pt x="125" y="1108"/>
                        <a:pt x="125" y="1029"/>
                        <a:pt x="125" y="950"/>
                      </a:cubicBezTo>
                      <a:cubicBezTo>
                        <a:pt x="125" y="871"/>
                        <a:pt x="125" y="792"/>
                        <a:pt x="123" y="713"/>
                      </a:cubicBezTo>
                      <a:cubicBezTo>
                        <a:pt x="121" y="636"/>
                        <a:pt x="116" y="558"/>
                        <a:pt x="107" y="480"/>
                      </a:cubicBezTo>
                      <a:cubicBezTo>
                        <a:pt x="98" y="405"/>
                        <a:pt x="84" y="330"/>
                        <a:pt x="69" y="255"/>
                      </a:cubicBezTo>
                      <a:cubicBezTo>
                        <a:pt x="53" y="180"/>
                        <a:pt x="34" y="106"/>
                        <a:pt x="14" y="32"/>
                      </a:cubicBezTo>
                      <a:cubicBezTo>
                        <a:pt x="12" y="22"/>
                        <a:pt x="9" y="13"/>
                        <a:pt x="7" y="4"/>
                      </a:cubicBezTo>
                      <a:cubicBezTo>
                        <a:pt x="6" y="0"/>
                        <a:pt x="0" y="2"/>
                        <a:pt x="1" y="6"/>
                      </a:cubicBezTo>
                      <a:cubicBezTo>
                        <a:pt x="21" y="79"/>
                        <a:pt x="40" y="153"/>
                        <a:pt x="56" y="228"/>
                      </a:cubicBezTo>
                      <a:cubicBezTo>
                        <a:pt x="73" y="302"/>
                        <a:pt x="87" y="377"/>
                        <a:pt x="97" y="453"/>
                      </a:cubicBezTo>
                      <a:cubicBezTo>
                        <a:pt x="108" y="530"/>
                        <a:pt x="114" y="608"/>
                        <a:pt x="116" y="687"/>
                      </a:cubicBezTo>
                      <a:cubicBezTo>
                        <a:pt x="119" y="765"/>
                        <a:pt x="119" y="843"/>
                        <a:pt x="119" y="921"/>
                      </a:cubicBezTo>
                      <a:cubicBezTo>
                        <a:pt x="119" y="1000"/>
                        <a:pt x="119" y="1079"/>
                        <a:pt x="119" y="1158"/>
                      </a:cubicBezTo>
                      <a:cubicBezTo>
                        <a:pt x="120" y="1167"/>
                        <a:pt x="120" y="1177"/>
                        <a:pt x="120" y="1187"/>
                      </a:cubicBezTo>
                      <a:cubicBezTo>
                        <a:pt x="120" y="1191"/>
                        <a:pt x="126" y="1191"/>
                        <a:pt x="126" y="118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809" name="Freeform 566">
                  <a:extLst>
                    <a:ext uri="{FF2B5EF4-FFF2-40B4-BE49-F238E27FC236}">
                      <a16:creationId xmlns:a16="http://schemas.microsoft.com/office/drawing/2014/main" id="{8916567A-6E0F-44F2-910A-4E324965CBD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110494" y="4714084"/>
                  <a:ext cx="121611" cy="85398"/>
                </a:xfrm>
                <a:custGeom>
                  <a:avLst/>
                  <a:gdLst>
                    <a:gd name="T0" fmla="*/ 3 w 119"/>
                    <a:gd name="T1" fmla="*/ 7 h 84"/>
                    <a:gd name="T2" fmla="*/ 113 w 119"/>
                    <a:gd name="T3" fmla="*/ 81 h 84"/>
                    <a:gd name="T4" fmla="*/ 116 w 119"/>
                    <a:gd name="T5" fmla="*/ 76 h 84"/>
                    <a:gd name="T6" fmla="*/ 6 w 119"/>
                    <a:gd name="T7" fmla="*/ 2 h 84"/>
                    <a:gd name="T8" fmla="*/ 3 w 119"/>
                    <a:gd name="T9" fmla="*/ 7 h 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9" h="84">
                      <a:moveTo>
                        <a:pt x="3" y="7"/>
                      </a:moveTo>
                      <a:cubicBezTo>
                        <a:pt x="39" y="32"/>
                        <a:pt x="76" y="57"/>
                        <a:pt x="113" y="81"/>
                      </a:cubicBezTo>
                      <a:cubicBezTo>
                        <a:pt x="116" y="84"/>
                        <a:pt x="119" y="78"/>
                        <a:pt x="116" y="76"/>
                      </a:cubicBezTo>
                      <a:cubicBezTo>
                        <a:pt x="79" y="51"/>
                        <a:pt x="43" y="27"/>
                        <a:pt x="6" y="2"/>
                      </a:cubicBezTo>
                      <a:cubicBezTo>
                        <a:pt x="3" y="0"/>
                        <a:pt x="0" y="5"/>
                        <a:pt x="3" y="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810" name="Freeform 567">
                  <a:extLst>
                    <a:ext uri="{FF2B5EF4-FFF2-40B4-BE49-F238E27FC236}">
                      <a16:creationId xmlns:a16="http://schemas.microsoft.com/office/drawing/2014/main" id="{638F99F5-3D54-4252-AE02-E64CB8EED43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160760" y="4818940"/>
                  <a:ext cx="89723" cy="55131"/>
                </a:xfrm>
                <a:custGeom>
                  <a:avLst/>
                  <a:gdLst>
                    <a:gd name="T0" fmla="*/ 4 w 88"/>
                    <a:gd name="T1" fmla="*/ 7 h 54"/>
                    <a:gd name="T2" fmla="*/ 82 w 88"/>
                    <a:gd name="T3" fmla="*/ 52 h 54"/>
                    <a:gd name="T4" fmla="*/ 85 w 88"/>
                    <a:gd name="T5" fmla="*/ 47 h 54"/>
                    <a:gd name="T6" fmla="*/ 7 w 88"/>
                    <a:gd name="T7" fmla="*/ 2 h 54"/>
                    <a:gd name="T8" fmla="*/ 4 w 88"/>
                    <a:gd name="T9" fmla="*/ 7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8" h="54">
                      <a:moveTo>
                        <a:pt x="4" y="7"/>
                      </a:moveTo>
                      <a:cubicBezTo>
                        <a:pt x="30" y="22"/>
                        <a:pt x="56" y="37"/>
                        <a:pt x="82" y="52"/>
                      </a:cubicBezTo>
                      <a:cubicBezTo>
                        <a:pt x="85" y="54"/>
                        <a:pt x="88" y="49"/>
                        <a:pt x="85" y="47"/>
                      </a:cubicBezTo>
                      <a:cubicBezTo>
                        <a:pt x="59" y="32"/>
                        <a:pt x="33" y="17"/>
                        <a:pt x="7" y="2"/>
                      </a:cubicBezTo>
                      <a:cubicBezTo>
                        <a:pt x="3" y="0"/>
                        <a:pt x="0" y="5"/>
                        <a:pt x="4" y="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811" name="Freeform 568">
                  <a:extLst>
                    <a:ext uri="{FF2B5EF4-FFF2-40B4-BE49-F238E27FC236}">
                      <a16:creationId xmlns:a16="http://schemas.microsoft.com/office/drawing/2014/main" id="{E9BEB59F-0CA2-4FB9-B7C9-70599426D35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288316" y="4663818"/>
                  <a:ext cx="77831" cy="124855"/>
                </a:xfrm>
                <a:custGeom>
                  <a:avLst/>
                  <a:gdLst>
                    <a:gd name="T0" fmla="*/ 7 w 76"/>
                    <a:gd name="T1" fmla="*/ 119 h 122"/>
                    <a:gd name="T2" fmla="*/ 74 w 76"/>
                    <a:gd name="T3" fmla="*/ 6 h 122"/>
                    <a:gd name="T4" fmla="*/ 69 w 76"/>
                    <a:gd name="T5" fmla="*/ 3 h 122"/>
                    <a:gd name="T6" fmla="*/ 2 w 76"/>
                    <a:gd name="T7" fmla="*/ 116 h 122"/>
                    <a:gd name="T8" fmla="*/ 7 w 76"/>
                    <a:gd name="T9" fmla="*/ 119 h 1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6" h="122">
                      <a:moveTo>
                        <a:pt x="7" y="119"/>
                      </a:moveTo>
                      <a:cubicBezTo>
                        <a:pt x="29" y="81"/>
                        <a:pt x="52" y="43"/>
                        <a:pt x="74" y="6"/>
                      </a:cubicBezTo>
                      <a:cubicBezTo>
                        <a:pt x="76" y="3"/>
                        <a:pt x="71" y="0"/>
                        <a:pt x="69" y="3"/>
                      </a:cubicBezTo>
                      <a:cubicBezTo>
                        <a:pt x="47" y="40"/>
                        <a:pt x="24" y="78"/>
                        <a:pt x="2" y="116"/>
                      </a:cubicBezTo>
                      <a:cubicBezTo>
                        <a:pt x="0" y="119"/>
                        <a:pt x="5" y="122"/>
                        <a:pt x="7" y="11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812" name="Freeform 569">
                  <a:extLst>
                    <a:ext uri="{FF2B5EF4-FFF2-40B4-BE49-F238E27FC236}">
                      <a16:creationId xmlns:a16="http://schemas.microsoft.com/office/drawing/2014/main" id="{AE4D523A-053B-43FB-8F5E-A52C2923E9B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316963" y="4787591"/>
                  <a:ext cx="39997" cy="55131"/>
                </a:xfrm>
                <a:custGeom>
                  <a:avLst/>
                  <a:gdLst>
                    <a:gd name="T0" fmla="*/ 7 w 39"/>
                    <a:gd name="T1" fmla="*/ 50 h 54"/>
                    <a:gd name="T2" fmla="*/ 37 w 39"/>
                    <a:gd name="T3" fmla="*/ 7 h 54"/>
                    <a:gd name="T4" fmla="*/ 32 w 39"/>
                    <a:gd name="T5" fmla="*/ 4 h 54"/>
                    <a:gd name="T6" fmla="*/ 2 w 39"/>
                    <a:gd name="T7" fmla="*/ 47 h 54"/>
                    <a:gd name="T8" fmla="*/ 7 w 39"/>
                    <a:gd name="T9" fmla="*/ 50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" h="54">
                      <a:moveTo>
                        <a:pt x="7" y="50"/>
                      </a:moveTo>
                      <a:cubicBezTo>
                        <a:pt x="17" y="36"/>
                        <a:pt x="27" y="21"/>
                        <a:pt x="37" y="7"/>
                      </a:cubicBezTo>
                      <a:cubicBezTo>
                        <a:pt x="39" y="3"/>
                        <a:pt x="34" y="0"/>
                        <a:pt x="32" y="4"/>
                      </a:cubicBezTo>
                      <a:cubicBezTo>
                        <a:pt x="22" y="18"/>
                        <a:pt x="12" y="33"/>
                        <a:pt x="2" y="47"/>
                      </a:cubicBezTo>
                      <a:cubicBezTo>
                        <a:pt x="0" y="51"/>
                        <a:pt x="5" y="54"/>
                        <a:pt x="7" y="5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813" name="Freeform 570">
                  <a:extLst>
                    <a:ext uri="{FF2B5EF4-FFF2-40B4-BE49-F238E27FC236}">
                      <a16:creationId xmlns:a16="http://schemas.microsoft.com/office/drawing/2014/main" id="{0CAFBE0D-B72F-4A2C-B8D9-62C28A25A30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376417" y="5372948"/>
                  <a:ext cx="116206" cy="127016"/>
                </a:xfrm>
                <a:custGeom>
                  <a:avLst/>
                  <a:gdLst>
                    <a:gd name="T0" fmla="*/ 6 w 114"/>
                    <a:gd name="T1" fmla="*/ 122 h 124"/>
                    <a:gd name="T2" fmla="*/ 111 w 114"/>
                    <a:gd name="T3" fmla="*/ 8 h 124"/>
                    <a:gd name="T4" fmla="*/ 107 w 114"/>
                    <a:gd name="T5" fmla="*/ 3 h 124"/>
                    <a:gd name="T6" fmla="*/ 2 w 114"/>
                    <a:gd name="T7" fmla="*/ 117 h 124"/>
                    <a:gd name="T8" fmla="*/ 6 w 114"/>
                    <a:gd name="T9" fmla="*/ 122 h 1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4" h="124">
                      <a:moveTo>
                        <a:pt x="6" y="122"/>
                      </a:moveTo>
                      <a:cubicBezTo>
                        <a:pt x="41" y="84"/>
                        <a:pt x="76" y="46"/>
                        <a:pt x="111" y="8"/>
                      </a:cubicBezTo>
                      <a:cubicBezTo>
                        <a:pt x="114" y="5"/>
                        <a:pt x="110" y="0"/>
                        <a:pt x="107" y="3"/>
                      </a:cubicBezTo>
                      <a:cubicBezTo>
                        <a:pt x="72" y="41"/>
                        <a:pt x="37" y="79"/>
                        <a:pt x="2" y="117"/>
                      </a:cubicBezTo>
                      <a:cubicBezTo>
                        <a:pt x="0" y="120"/>
                        <a:pt x="4" y="124"/>
                        <a:pt x="6" y="12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814" name="Freeform 571">
                  <a:extLst>
                    <a:ext uri="{FF2B5EF4-FFF2-40B4-BE49-F238E27FC236}">
                      <a16:creationId xmlns:a16="http://schemas.microsoft.com/office/drawing/2014/main" id="{5B858393-F2FB-45C1-85E3-E0350061C2C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384525" y="5508071"/>
                  <a:ext cx="58373" cy="72427"/>
                </a:xfrm>
                <a:custGeom>
                  <a:avLst/>
                  <a:gdLst>
                    <a:gd name="T0" fmla="*/ 6 w 57"/>
                    <a:gd name="T1" fmla="*/ 68 h 71"/>
                    <a:gd name="T2" fmla="*/ 55 w 57"/>
                    <a:gd name="T3" fmla="*/ 8 h 71"/>
                    <a:gd name="T4" fmla="*/ 50 w 57"/>
                    <a:gd name="T5" fmla="*/ 3 h 71"/>
                    <a:gd name="T6" fmla="*/ 2 w 57"/>
                    <a:gd name="T7" fmla="*/ 64 h 71"/>
                    <a:gd name="T8" fmla="*/ 6 w 57"/>
                    <a:gd name="T9" fmla="*/ 68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71">
                      <a:moveTo>
                        <a:pt x="6" y="68"/>
                      </a:moveTo>
                      <a:cubicBezTo>
                        <a:pt x="23" y="48"/>
                        <a:pt x="39" y="28"/>
                        <a:pt x="55" y="8"/>
                      </a:cubicBezTo>
                      <a:cubicBezTo>
                        <a:pt x="57" y="5"/>
                        <a:pt x="53" y="0"/>
                        <a:pt x="50" y="3"/>
                      </a:cubicBezTo>
                      <a:cubicBezTo>
                        <a:pt x="34" y="24"/>
                        <a:pt x="18" y="44"/>
                        <a:pt x="2" y="64"/>
                      </a:cubicBezTo>
                      <a:cubicBezTo>
                        <a:pt x="0" y="67"/>
                        <a:pt x="4" y="71"/>
                        <a:pt x="6" y="6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815" name="Freeform 572">
                  <a:extLst>
                    <a:ext uri="{FF2B5EF4-FFF2-40B4-BE49-F238E27FC236}">
                      <a16:creationId xmlns:a16="http://schemas.microsoft.com/office/drawing/2014/main" id="{D5A3260E-D7D4-4481-8279-0212B105B2D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202377" y="5387541"/>
                  <a:ext cx="115666" cy="97830"/>
                </a:xfrm>
                <a:custGeom>
                  <a:avLst/>
                  <a:gdLst>
                    <a:gd name="T0" fmla="*/ 3 w 113"/>
                    <a:gd name="T1" fmla="*/ 6 h 96"/>
                    <a:gd name="T2" fmla="*/ 106 w 113"/>
                    <a:gd name="T3" fmla="*/ 93 h 96"/>
                    <a:gd name="T4" fmla="*/ 110 w 113"/>
                    <a:gd name="T5" fmla="*/ 89 h 96"/>
                    <a:gd name="T6" fmla="*/ 7 w 113"/>
                    <a:gd name="T7" fmla="*/ 2 h 96"/>
                    <a:gd name="T8" fmla="*/ 3 w 113"/>
                    <a:gd name="T9" fmla="*/ 6 h 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3" h="96">
                      <a:moveTo>
                        <a:pt x="3" y="6"/>
                      </a:moveTo>
                      <a:cubicBezTo>
                        <a:pt x="37" y="35"/>
                        <a:pt x="71" y="64"/>
                        <a:pt x="106" y="93"/>
                      </a:cubicBezTo>
                      <a:cubicBezTo>
                        <a:pt x="109" y="96"/>
                        <a:pt x="113" y="92"/>
                        <a:pt x="110" y="89"/>
                      </a:cubicBezTo>
                      <a:cubicBezTo>
                        <a:pt x="76" y="60"/>
                        <a:pt x="41" y="31"/>
                        <a:pt x="7" y="2"/>
                      </a:cubicBezTo>
                      <a:cubicBezTo>
                        <a:pt x="4" y="0"/>
                        <a:pt x="0" y="4"/>
                        <a:pt x="3" y="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816" name="Freeform 573">
                  <a:extLst>
                    <a:ext uri="{FF2B5EF4-FFF2-40B4-BE49-F238E27FC236}">
                      <a16:creationId xmlns:a16="http://schemas.microsoft.com/office/drawing/2014/main" id="{8D261600-991A-4F31-9201-DA832EB2E8B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247779" y="5532394"/>
                  <a:ext cx="86479" cy="64319"/>
                </a:xfrm>
                <a:custGeom>
                  <a:avLst/>
                  <a:gdLst>
                    <a:gd name="T0" fmla="*/ 3 w 85"/>
                    <a:gd name="T1" fmla="*/ 7 h 63"/>
                    <a:gd name="T2" fmla="*/ 79 w 85"/>
                    <a:gd name="T3" fmla="*/ 61 h 63"/>
                    <a:gd name="T4" fmla="*/ 82 w 85"/>
                    <a:gd name="T5" fmla="*/ 56 h 63"/>
                    <a:gd name="T6" fmla="*/ 6 w 85"/>
                    <a:gd name="T7" fmla="*/ 2 h 63"/>
                    <a:gd name="T8" fmla="*/ 3 w 85"/>
                    <a:gd name="T9" fmla="*/ 7 h 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5" h="63">
                      <a:moveTo>
                        <a:pt x="3" y="7"/>
                      </a:moveTo>
                      <a:cubicBezTo>
                        <a:pt x="28" y="25"/>
                        <a:pt x="54" y="43"/>
                        <a:pt x="79" y="61"/>
                      </a:cubicBezTo>
                      <a:cubicBezTo>
                        <a:pt x="82" y="63"/>
                        <a:pt x="85" y="58"/>
                        <a:pt x="82" y="56"/>
                      </a:cubicBezTo>
                      <a:cubicBezTo>
                        <a:pt x="57" y="38"/>
                        <a:pt x="32" y="20"/>
                        <a:pt x="6" y="2"/>
                      </a:cubicBezTo>
                      <a:cubicBezTo>
                        <a:pt x="3" y="0"/>
                        <a:pt x="0" y="5"/>
                        <a:pt x="3" y="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817" name="Freeform 574">
                  <a:extLst>
                    <a:ext uri="{FF2B5EF4-FFF2-40B4-BE49-F238E27FC236}">
                      <a16:creationId xmlns:a16="http://schemas.microsoft.com/office/drawing/2014/main" id="{CE06AE57-AF72-4679-8ECC-345C1F9E5E4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680259" y="4911365"/>
                  <a:ext cx="664269" cy="1040454"/>
                </a:xfrm>
                <a:custGeom>
                  <a:avLst/>
                  <a:gdLst>
                    <a:gd name="T0" fmla="*/ 558 w 650"/>
                    <a:gd name="T1" fmla="*/ 1017 h 1018"/>
                    <a:gd name="T2" fmla="*/ 572 w 650"/>
                    <a:gd name="T3" fmla="*/ 953 h 1018"/>
                    <a:gd name="T4" fmla="*/ 548 w 650"/>
                    <a:gd name="T5" fmla="*/ 888 h 1018"/>
                    <a:gd name="T6" fmla="*/ 594 w 650"/>
                    <a:gd name="T7" fmla="*/ 748 h 1018"/>
                    <a:gd name="T8" fmla="*/ 641 w 650"/>
                    <a:gd name="T9" fmla="*/ 608 h 1018"/>
                    <a:gd name="T10" fmla="*/ 520 w 650"/>
                    <a:gd name="T11" fmla="*/ 489 h 1018"/>
                    <a:gd name="T12" fmla="*/ 382 w 650"/>
                    <a:gd name="T13" fmla="*/ 385 h 1018"/>
                    <a:gd name="T14" fmla="*/ 371 w 650"/>
                    <a:gd name="T15" fmla="*/ 209 h 1018"/>
                    <a:gd name="T16" fmla="*/ 298 w 650"/>
                    <a:gd name="T17" fmla="*/ 56 h 1018"/>
                    <a:gd name="T18" fmla="*/ 136 w 650"/>
                    <a:gd name="T19" fmla="*/ 13 h 1018"/>
                    <a:gd name="T20" fmla="*/ 16 w 650"/>
                    <a:gd name="T21" fmla="*/ 128 h 1018"/>
                    <a:gd name="T22" fmla="*/ 67 w 650"/>
                    <a:gd name="T23" fmla="*/ 306 h 1018"/>
                    <a:gd name="T24" fmla="*/ 211 w 650"/>
                    <a:gd name="T25" fmla="*/ 432 h 1018"/>
                    <a:gd name="T26" fmla="*/ 276 w 650"/>
                    <a:gd name="T27" fmla="*/ 522 h 1018"/>
                    <a:gd name="T28" fmla="*/ 249 w 650"/>
                    <a:gd name="T29" fmla="*/ 630 h 1018"/>
                    <a:gd name="T30" fmla="*/ 322 w 650"/>
                    <a:gd name="T31" fmla="*/ 806 h 1018"/>
                    <a:gd name="T32" fmla="*/ 396 w 650"/>
                    <a:gd name="T33" fmla="*/ 837 h 1018"/>
                    <a:gd name="T34" fmla="*/ 462 w 650"/>
                    <a:gd name="T35" fmla="*/ 882 h 1018"/>
                    <a:gd name="T36" fmla="*/ 468 w 650"/>
                    <a:gd name="T37" fmla="*/ 957 h 1018"/>
                    <a:gd name="T38" fmla="*/ 558 w 650"/>
                    <a:gd name="T39" fmla="*/ 1017 h 10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650" h="1018">
                      <a:moveTo>
                        <a:pt x="558" y="1017"/>
                      </a:moveTo>
                      <a:cubicBezTo>
                        <a:pt x="576" y="1003"/>
                        <a:pt x="578" y="976"/>
                        <a:pt x="572" y="953"/>
                      </a:cubicBezTo>
                      <a:cubicBezTo>
                        <a:pt x="565" y="931"/>
                        <a:pt x="553" y="911"/>
                        <a:pt x="548" y="888"/>
                      </a:cubicBezTo>
                      <a:cubicBezTo>
                        <a:pt x="538" y="839"/>
                        <a:pt x="567" y="790"/>
                        <a:pt x="594" y="748"/>
                      </a:cubicBezTo>
                      <a:cubicBezTo>
                        <a:pt x="621" y="705"/>
                        <a:pt x="650" y="658"/>
                        <a:pt x="641" y="608"/>
                      </a:cubicBezTo>
                      <a:cubicBezTo>
                        <a:pt x="631" y="550"/>
                        <a:pt x="574" y="514"/>
                        <a:pt x="520" y="489"/>
                      </a:cubicBezTo>
                      <a:cubicBezTo>
                        <a:pt x="467" y="464"/>
                        <a:pt x="408" y="438"/>
                        <a:pt x="382" y="385"/>
                      </a:cubicBezTo>
                      <a:cubicBezTo>
                        <a:pt x="357" y="331"/>
                        <a:pt x="374" y="268"/>
                        <a:pt x="371" y="209"/>
                      </a:cubicBezTo>
                      <a:cubicBezTo>
                        <a:pt x="367" y="151"/>
                        <a:pt x="342" y="94"/>
                        <a:pt x="298" y="56"/>
                      </a:cubicBezTo>
                      <a:cubicBezTo>
                        <a:pt x="254" y="18"/>
                        <a:pt x="192" y="0"/>
                        <a:pt x="136" y="13"/>
                      </a:cubicBezTo>
                      <a:cubicBezTo>
                        <a:pt x="79" y="26"/>
                        <a:pt x="30" y="71"/>
                        <a:pt x="16" y="128"/>
                      </a:cubicBezTo>
                      <a:cubicBezTo>
                        <a:pt x="0" y="190"/>
                        <a:pt x="26" y="256"/>
                        <a:pt x="67" y="306"/>
                      </a:cubicBezTo>
                      <a:cubicBezTo>
                        <a:pt x="107" y="356"/>
                        <a:pt x="161" y="393"/>
                        <a:pt x="211" y="432"/>
                      </a:cubicBezTo>
                      <a:cubicBezTo>
                        <a:pt x="241" y="456"/>
                        <a:pt x="272" y="484"/>
                        <a:pt x="276" y="522"/>
                      </a:cubicBezTo>
                      <a:cubicBezTo>
                        <a:pt x="281" y="559"/>
                        <a:pt x="259" y="594"/>
                        <a:pt x="249" y="630"/>
                      </a:cubicBezTo>
                      <a:cubicBezTo>
                        <a:pt x="233" y="696"/>
                        <a:pt x="264" y="771"/>
                        <a:pt x="322" y="806"/>
                      </a:cubicBezTo>
                      <a:cubicBezTo>
                        <a:pt x="345" y="820"/>
                        <a:pt x="371" y="827"/>
                        <a:pt x="396" y="837"/>
                      </a:cubicBezTo>
                      <a:cubicBezTo>
                        <a:pt x="421" y="847"/>
                        <a:pt x="446" y="861"/>
                        <a:pt x="462" y="882"/>
                      </a:cubicBezTo>
                      <a:cubicBezTo>
                        <a:pt x="478" y="904"/>
                        <a:pt x="483" y="935"/>
                        <a:pt x="468" y="957"/>
                      </a:cubicBezTo>
                      <a:cubicBezTo>
                        <a:pt x="484" y="992"/>
                        <a:pt x="520" y="1018"/>
                        <a:pt x="558" y="1017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818" name="Freeform 575">
                  <a:extLst>
                    <a:ext uri="{FF2B5EF4-FFF2-40B4-BE49-F238E27FC236}">
                      <a16:creationId xmlns:a16="http://schemas.microsoft.com/office/drawing/2014/main" id="{14DB93F0-8EBF-4572-AD17-BD600A48370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762415" y="5124860"/>
                  <a:ext cx="78372" cy="37835"/>
                </a:xfrm>
                <a:custGeom>
                  <a:avLst/>
                  <a:gdLst>
                    <a:gd name="T0" fmla="*/ 3 w 77"/>
                    <a:gd name="T1" fmla="*/ 7 h 37"/>
                    <a:gd name="T2" fmla="*/ 72 w 77"/>
                    <a:gd name="T3" fmla="*/ 36 h 37"/>
                    <a:gd name="T4" fmla="*/ 74 w 77"/>
                    <a:gd name="T5" fmla="*/ 30 h 37"/>
                    <a:gd name="T6" fmla="*/ 5 w 77"/>
                    <a:gd name="T7" fmla="*/ 2 h 37"/>
                    <a:gd name="T8" fmla="*/ 3 w 77"/>
                    <a:gd name="T9" fmla="*/ 7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7" h="37">
                      <a:moveTo>
                        <a:pt x="3" y="7"/>
                      </a:moveTo>
                      <a:cubicBezTo>
                        <a:pt x="26" y="17"/>
                        <a:pt x="49" y="26"/>
                        <a:pt x="72" y="36"/>
                      </a:cubicBezTo>
                      <a:cubicBezTo>
                        <a:pt x="75" y="37"/>
                        <a:pt x="77" y="32"/>
                        <a:pt x="74" y="30"/>
                      </a:cubicBezTo>
                      <a:cubicBezTo>
                        <a:pt x="51" y="21"/>
                        <a:pt x="28" y="11"/>
                        <a:pt x="5" y="2"/>
                      </a:cubicBezTo>
                      <a:cubicBezTo>
                        <a:pt x="2" y="0"/>
                        <a:pt x="0" y="6"/>
                        <a:pt x="3" y="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819" name="Freeform 576">
                  <a:extLst>
                    <a:ext uri="{FF2B5EF4-FFF2-40B4-BE49-F238E27FC236}">
                      <a16:creationId xmlns:a16="http://schemas.microsoft.com/office/drawing/2014/main" id="{70524EC1-5380-40BB-8C07-5559ED920F7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788898" y="5088107"/>
                  <a:ext cx="47023" cy="23241"/>
                </a:xfrm>
                <a:custGeom>
                  <a:avLst/>
                  <a:gdLst>
                    <a:gd name="T0" fmla="*/ 1 w 46"/>
                    <a:gd name="T1" fmla="*/ 5 h 23"/>
                    <a:gd name="T2" fmla="*/ 41 w 46"/>
                    <a:gd name="T3" fmla="*/ 23 h 23"/>
                    <a:gd name="T4" fmla="*/ 45 w 46"/>
                    <a:gd name="T5" fmla="*/ 21 h 23"/>
                    <a:gd name="T6" fmla="*/ 44 w 46"/>
                    <a:gd name="T7" fmla="*/ 17 h 23"/>
                    <a:gd name="T8" fmla="*/ 4 w 46"/>
                    <a:gd name="T9" fmla="*/ 0 h 23"/>
                    <a:gd name="T10" fmla="*/ 0 w 46"/>
                    <a:gd name="T11" fmla="*/ 1 h 23"/>
                    <a:gd name="T12" fmla="*/ 1 w 46"/>
                    <a:gd name="T13" fmla="*/ 5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6" h="23">
                      <a:moveTo>
                        <a:pt x="1" y="5"/>
                      </a:moveTo>
                      <a:cubicBezTo>
                        <a:pt x="15" y="11"/>
                        <a:pt x="28" y="17"/>
                        <a:pt x="41" y="23"/>
                      </a:cubicBezTo>
                      <a:cubicBezTo>
                        <a:pt x="43" y="23"/>
                        <a:pt x="44" y="23"/>
                        <a:pt x="45" y="21"/>
                      </a:cubicBezTo>
                      <a:cubicBezTo>
                        <a:pt x="46" y="20"/>
                        <a:pt x="46" y="18"/>
                        <a:pt x="44" y="17"/>
                      </a:cubicBezTo>
                      <a:cubicBezTo>
                        <a:pt x="31" y="12"/>
                        <a:pt x="18" y="6"/>
                        <a:pt x="4" y="0"/>
                      </a:cubicBezTo>
                      <a:cubicBezTo>
                        <a:pt x="3" y="0"/>
                        <a:pt x="1" y="0"/>
                        <a:pt x="0" y="1"/>
                      </a:cubicBezTo>
                      <a:cubicBezTo>
                        <a:pt x="0" y="3"/>
                        <a:pt x="0" y="5"/>
                        <a:pt x="1" y="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820" name="Freeform 577">
                  <a:extLst>
                    <a:ext uri="{FF2B5EF4-FFF2-40B4-BE49-F238E27FC236}">
                      <a16:creationId xmlns:a16="http://schemas.microsoft.com/office/drawing/2014/main" id="{22A759BE-DD59-44AA-839A-87ACAA97580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926725" y="5005951"/>
                  <a:ext cx="20539" cy="60535"/>
                </a:xfrm>
                <a:custGeom>
                  <a:avLst/>
                  <a:gdLst>
                    <a:gd name="T0" fmla="*/ 14 w 20"/>
                    <a:gd name="T1" fmla="*/ 4 h 59"/>
                    <a:gd name="T2" fmla="*/ 1 w 20"/>
                    <a:gd name="T3" fmla="*/ 53 h 59"/>
                    <a:gd name="T4" fmla="*/ 6 w 20"/>
                    <a:gd name="T5" fmla="*/ 55 h 59"/>
                    <a:gd name="T6" fmla="*/ 19 w 20"/>
                    <a:gd name="T7" fmla="*/ 5 h 59"/>
                    <a:gd name="T8" fmla="*/ 14 w 20"/>
                    <a:gd name="T9" fmla="*/ 4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0" h="59">
                      <a:moveTo>
                        <a:pt x="14" y="4"/>
                      </a:moveTo>
                      <a:cubicBezTo>
                        <a:pt x="9" y="20"/>
                        <a:pt x="5" y="37"/>
                        <a:pt x="1" y="53"/>
                      </a:cubicBezTo>
                      <a:cubicBezTo>
                        <a:pt x="0" y="57"/>
                        <a:pt x="5" y="59"/>
                        <a:pt x="6" y="55"/>
                      </a:cubicBezTo>
                      <a:cubicBezTo>
                        <a:pt x="11" y="38"/>
                        <a:pt x="15" y="22"/>
                        <a:pt x="19" y="5"/>
                      </a:cubicBezTo>
                      <a:cubicBezTo>
                        <a:pt x="20" y="2"/>
                        <a:pt x="15" y="0"/>
                        <a:pt x="14" y="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821" name="Freeform 578">
                  <a:extLst>
                    <a:ext uri="{FF2B5EF4-FFF2-40B4-BE49-F238E27FC236}">
                      <a16:creationId xmlns:a16="http://schemas.microsoft.com/office/drawing/2014/main" id="{45D3E5CF-5CEB-4F2D-B9E0-B5BC4A2EF24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964560" y="5031895"/>
                  <a:ext cx="31348" cy="67562"/>
                </a:xfrm>
                <a:custGeom>
                  <a:avLst/>
                  <a:gdLst>
                    <a:gd name="T0" fmla="*/ 24 w 31"/>
                    <a:gd name="T1" fmla="*/ 4 h 66"/>
                    <a:gd name="T2" fmla="*/ 1 w 31"/>
                    <a:gd name="T3" fmla="*/ 61 h 66"/>
                    <a:gd name="T4" fmla="*/ 7 w 31"/>
                    <a:gd name="T5" fmla="*/ 62 h 66"/>
                    <a:gd name="T6" fmla="*/ 30 w 31"/>
                    <a:gd name="T7" fmla="*/ 5 h 66"/>
                    <a:gd name="T8" fmla="*/ 24 w 31"/>
                    <a:gd name="T9" fmla="*/ 4 h 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1" h="66">
                      <a:moveTo>
                        <a:pt x="24" y="4"/>
                      </a:moveTo>
                      <a:cubicBezTo>
                        <a:pt x="16" y="23"/>
                        <a:pt x="9" y="42"/>
                        <a:pt x="1" y="61"/>
                      </a:cubicBezTo>
                      <a:cubicBezTo>
                        <a:pt x="0" y="64"/>
                        <a:pt x="6" y="66"/>
                        <a:pt x="7" y="62"/>
                      </a:cubicBezTo>
                      <a:cubicBezTo>
                        <a:pt x="15" y="43"/>
                        <a:pt x="22" y="24"/>
                        <a:pt x="30" y="5"/>
                      </a:cubicBezTo>
                      <a:cubicBezTo>
                        <a:pt x="31" y="2"/>
                        <a:pt x="25" y="0"/>
                        <a:pt x="24" y="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822" name="Freeform 579">
                  <a:extLst>
                    <a:ext uri="{FF2B5EF4-FFF2-40B4-BE49-F238E27FC236}">
                      <a16:creationId xmlns:a16="http://schemas.microsoft.com/office/drawing/2014/main" id="{B9A093D0-2496-4C68-B42E-D183C202A4A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985098" y="5537799"/>
                  <a:ext cx="91884" cy="39997"/>
                </a:xfrm>
                <a:custGeom>
                  <a:avLst/>
                  <a:gdLst>
                    <a:gd name="T0" fmla="*/ 4 w 90"/>
                    <a:gd name="T1" fmla="*/ 7 h 39"/>
                    <a:gd name="T2" fmla="*/ 84 w 90"/>
                    <a:gd name="T3" fmla="*/ 37 h 39"/>
                    <a:gd name="T4" fmla="*/ 87 w 90"/>
                    <a:gd name="T5" fmla="*/ 32 h 39"/>
                    <a:gd name="T6" fmla="*/ 6 w 90"/>
                    <a:gd name="T7" fmla="*/ 1 h 39"/>
                    <a:gd name="T8" fmla="*/ 4 w 90"/>
                    <a:gd name="T9" fmla="*/ 7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0" h="39">
                      <a:moveTo>
                        <a:pt x="4" y="7"/>
                      </a:moveTo>
                      <a:cubicBezTo>
                        <a:pt x="32" y="12"/>
                        <a:pt x="59" y="22"/>
                        <a:pt x="84" y="37"/>
                      </a:cubicBezTo>
                      <a:cubicBezTo>
                        <a:pt x="87" y="39"/>
                        <a:pt x="90" y="34"/>
                        <a:pt x="87" y="32"/>
                      </a:cubicBezTo>
                      <a:cubicBezTo>
                        <a:pt x="62" y="17"/>
                        <a:pt x="34" y="7"/>
                        <a:pt x="6" y="1"/>
                      </a:cubicBezTo>
                      <a:cubicBezTo>
                        <a:pt x="2" y="0"/>
                        <a:pt x="0" y="6"/>
                        <a:pt x="4" y="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823" name="Freeform 580">
                  <a:extLst>
                    <a:ext uri="{FF2B5EF4-FFF2-40B4-BE49-F238E27FC236}">
                      <a16:creationId xmlns:a16="http://schemas.microsoft.com/office/drawing/2014/main" id="{63BC0F10-E188-4894-911F-E64F1ED12D5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999152" y="5603199"/>
                  <a:ext cx="127016" cy="57293"/>
                </a:xfrm>
                <a:custGeom>
                  <a:avLst/>
                  <a:gdLst>
                    <a:gd name="T0" fmla="*/ 3 w 124"/>
                    <a:gd name="T1" fmla="*/ 7 h 56"/>
                    <a:gd name="T2" fmla="*/ 119 w 124"/>
                    <a:gd name="T3" fmla="*/ 55 h 56"/>
                    <a:gd name="T4" fmla="*/ 121 w 124"/>
                    <a:gd name="T5" fmla="*/ 49 h 56"/>
                    <a:gd name="T6" fmla="*/ 5 w 124"/>
                    <a:gd name="T7" fmla="*/ 2 h 56"/>
                    <a:gd name="T8" fmla="*/ 3 w 124"/>
                    <a:gd name="T9" fmla="*/ 7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4" h="56">
                      <a:moveTo>
                        <a:pt x="3" y="7"/>
                      </a:moveTo>
                      <a:cubicBezTo>
                        <a:pt x="42" y="23"/>
                        <a:pt x="81" y="39"/>
                        <a:pt x="119" y="55"/>
                      </a:cubicBezTo>
                      <a:cubicBezTo>
                        <a:pt x="123" y="56"/>
                        <a:pt x="124" y="50"/>
                        <a:pt x="121" y="49"/>
                      </a:cubicBezTo>
                      <a:cubicBezTo>
                        <a:pt x="82" y="33"/>
                        <a:pt x="44" y="17"/>
                        <a:pt x="5" y="2"/>
                      </a:cubicBezTo>
                      <a:cubicBezTo>
                        <a:pt x="1" y="0"/>
                        <a:pt x="0" y="6"/>
                        <a:pt x="3" y="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824" name="Freeform 581">
                  <a:extLst>
                    <a:ext uri="{FF2B5EF4-FFF2-40B4-BE49-F238E27FC236}">
                      <a16:creationId xmlns:a16="http://schemas.microsoft.com/office/drawing/2014/main" id="{6FD43237-8FA0-43F2-9CBD-574356AD0E0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147247" y="5462130"/>
                  <a:ext cx="44861" cy="91884"/>
                </a:xfrm>
                <a:custGeom>
                  <a:avLst/>
                  <a:gdLst>
                    <a:gd name="T0" fmla="*/ 36 w 44"/>
                    <a:gd name="T1" fmla="*/ 3 h 90"/>
                    <a:gd name="T2" fmla="*/ 1 w 44"/>
                    <a:gd name="T3" fmla="*/ 84 h 90"/>
                    <a:gd name="T4" fmla="*/ 7 w 44"/>
                    <a:gd name="T5" fmla="*/ 86 h 90"/>
                    <a:gd name="T6" fmla="*/ 42 w 44"/>
                    <a:gd name="T7" fmla="*/ 6 h 90"/>
                    <a:gd name="T8" fmla="*/ 36 w 44"/>
                    <a:gd name="T9" fmla="*/ 3 h 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4" h="90">
                      <a:moveTo>
                        <a:pt x="36" y="3"/>
                      </a:moveTo>
                      <a:cubicBezTo>
                        <a:pt x="20" y="28"/>
                        <a:pt x="8" y="55"/>
                        <a:pt x="1" y="84"/>
                      </a:cubicBezTo>
                      <a:cubicBezTo>
                        <a:pt x="0" y="88"/>
                        <a:pt x="6" y="90"/>
                        <a:pt x="7" y="86"/>
                      </a:cubicBezTo>
                      <a:cubicBezTo>
                        <a:pt x="14" y="58"/>
                        <a:pt x="25" y="31"/>
                        <a:pt x="42" y="6"/>
                      </a:cubicBezTo>
                      <a:cubicBezTo>
                        <a:pt x="44" y="3"/>
                        <a:pt x="39" y="0"/>
                        <a:pt x="36" y="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825" name="Freeform 582">
                  <a:extLst>
                    <a:ext uri="{FF2B5EF4-FFF2-40B4-BE49-F238E27FC236}">
                      <a16:creationId xmlns:a16="http://schemas.microsoft.com/office/drawing/2014/main" id="{1929B794-357F-4925-842B-EF8BFD81204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171029" y="5536718"/>
                  <a:ext cx="37835" cy="89723"/>
                </a:xfrm>
                <a:custGeom>
                  <a:avLst/>
                  <a:gdLst>
                    <a:gd name="T0" fmla="*/ 30 w 37"/>
                    <a:gd name="T1" fmla="*/ 3 h 88"/>
                    <a:gd name="T2" fmla="*/ 2 w 37"/>
                    <a:gd name="T3" fmla="*/ 83 h 88"/>
                    <a:gd name="T4" fmla="*/ 7 w 37"/>
                    <a:gd name="T5" fmla="*/ 85 h 88"/>
                    <a:gd name="T6" fmla="*/ 36 w 37"/>
                    <a:gd name="T7" fmla="*/ 5 h 88"/>
                    <a:gd name="T8" fmla="*/ 30 w 37"/>
                    <a:gd name="T9" fmla="*/ 3 h 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7" h="88">
                      <a:moveTo>
                        <a:pt x="30" y="3"/>
                      </a:moveTo>
                      <a:cubicBezTo>
                        <a:pt x="21" y="30"/>
                        <a:pt x="11" y="57"/>
                        <a:pt x="2" y="83"/>
                      </a:cubicBezTo>
                      <a:cubicBezTo>
                        <a:pt x="0" y="87"/>
                        <a:pt x="6" y="88"/>
                        <a:pt x="7" y="85"/>
                      </a:cubicBezTo>
                      <a:cubicBezTo>
                        <a:pt x="17" y="58"/>
                        <a:pt x="27" y="32"/>
                        <a:pt x="36" y="5"/>
                      </a:cubicBezTo>
                      <a:cubicBezTo>
                        <a:pt x="37" y="1"/>
                        <a:pt x="32" y="0"/>
                        <a:pt x="30" y="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826" name="Freeform 583">
                  <a:extLst>
                    <a:ext uri="{FF2B5EF4-FFF2-40B4-BE49-F238E27FC236}">
                      <a16:creationId xmlns:a16="http://schemas.microsoft.com/office/drawing/2014/main" id="{5491BB17-D789-4D60-8D34-71DAB32E47A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906186" y="5120537"/>
                  <a:ext cx="284301" cy="665350"/>
                </a:xfrm>
                <a:custGeom>
                  <a:avLst/>
                  <a:gdLst>
                    <a:gd name="T0" fmla="*/ 2 w 278"/>
                    <a:gd name="T1" fmla="*/ 6 h 651"/>
                    <a:gd name="T2" fmla="*/ 123 w 278"/>
                    <a:gd name="T3" fmla="*/ 250 h 651"/>
                    <a:gd name="T4" fmla="*/ 224 w 278"/>
                    <a:gd name="T5" fmla="*/ 502 h 651"/>
                    <a:gd name="T6" fmla="*/ 272 w 278"/>
                    <a:gd name="T7" fmla="*/ 647 h 651"/>
                    <a:gd name="T8" fmla="*/ 277 w 278"/>
                    <a:gd name="T9" fmla="*/ 646 h 651"/>
                    <a:gd name="T10" fmla="*/ 188 w 278"/>
                    <a:gd name="T11" fmla="*/ 388 h 651"/>
                    <a:gd name="T12" fmla="*/ 78 w 278"/>
                    <a:gd name="T13" fmla="*/ 139 h 651"/>
                    <a:gd name="T14" fmla="*/ 7 w 278"/>
                    <a:gd name="T15" fmla="*/ 3 h 651"/>
                    <a:gd name="T16" fmla="*/ 2 w 278"/>
                    <a:gd name="T17" fmla="*/ 6 h 6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78" h="651">
                      <a:moveTo>
                        <a:pt x="2" y="6"/>
                      </a:moveTo>
                      <a:cubicBezTo>
                        <a:pt x="46" y="86"/>
                        <a:pt x="86" y="167"/>
                        <a:pt x="123" y="250"/>
                      </a:cubicBezTo>
                      <a:cubicBezTo>
                        <a:pt x="160" y="332"/>
                        <a:pt x="194" y="417"/>
                        <a:pt x="224" y="502"/>
                      </a:cubicBezTo>
                      <a:cubicBezTo>
                        <a:pt x="241" y="550"/>
                        <a:pt x="257" y="599"/>
                        <a:pt x="272" y="647"/>
                      </a:cubicBezTo>
                      <a:cubicBezTo>
                        <a:pt x="273" y="651"/>
                        <a:pt x="278" y="649"/>
                        <a:pt x="277" y="646"/>
                      </a:cubicBezTo>
                      <a:cubicBezTo>
                        <a:pt x="251" y="559"/>
                        <a:pt x="221" y="472"/>
                        <a:pt x="188" y="388"/>
                      </a:cubicBezTo>
                      <a:cubicBezTo>
                        <a:pt x="154" y="303"/>
                        <a:pt x="118" y="221"/>
                        <a:pt x="78" y="139"/>
                      </a:cubicBezTo>
                      <a:cubicBezTo>
                        <a:pt x="56" y="93"/>
                        <a:pt x="32" y="48"/>
                        <a:pt x="7" y="3"/>
                      </a:cubicBezTo>
                      <a:cubicBezTo>
                        <a:pt x="5" y="0"/>
                        <a:pt x="0" y="3"/>
                        <a:pt x="2" y="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827" name="Freeform 584">
                  <a:extLst>
                    <a:ext uri="{FF2B5EF4-FFF2-40B4-BE49-F238E27FC236}">
                      <a16:creationId xmlns:a16="http://schemas.microsoft.com/office/drawing/2014/main" id="{41B0D3C4-E3D9-4079-AF5F-E0FFCA328EB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064551" y="5847503"/>
                  <a:ext cx="561035" cy="371861"/>
                </a:xfrm>
                <a:custGeom>
                  <a:avLst/>
                  <a:gdLst>
                    <a:gd name="T0" fmla="*/ 440 w 549"/>
                    <a:gd name="T1" fmla="*/ 364 h 364"/>
                    <a:gd name="T2" fmla="*/ 109 w 549"/>
                    <a:gd name="T3" fmla="*/ 364 h 364"/>
                    <a:gd name="T4" fmla="*/ 40 w 549"/>
                    <a:gd name="T5" fmla="*/ 304 h 364"/>
                    <a:gd name="T6" fmla="*/ 7 w 549"/>
                    <a:gd name="T7" fmla="*/ 80 h 364"/>
                    <a:gd name="T8" fmla="*/ 76 w 549"/>
                    <a:gd name="T9" fmla="*/ 0 h 364"/>
                    <a:gd name="T10" fmla="*/ 473 w 549"/>
                    <a:gd name="T11" fmla="*/ 0 h 364"/>
                    <a:gd name="T12" fmla="*/ 543 w 549"/>
                    <a:gd name="T13" fmla="*/ 80 h 364"/>
                    <a:gd name="T14" fmla="*/ 510 w 549"/>
                    <a:gd name="T15" fmla="*/ 304 h 364"/>
                    <a:gd name="T16" fmla="*/ 440 w 549"/>
                    <a:gd name="T17" fmla="*/ 364 h 3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549" h="364">
                      <a:moveTo>
                        <a:pt x="440" y="364"/>
                      </a:moveTo>
                      <a:cubicBezTo>
                        <a:pt x="109" y="364"/>
                        <a:pt x="109" y="364"/>
                        <a:pt x="109" y="364"/>
                      </a:cubicBezTo>
                      <a:cubicBezTo>
                        <a:pt x="75" y="364"/>
                        <a:pt x="45" y="338"/>
                        <a:pt x="40" y="304"/>
                      </a:cubicBezTo>
                      <a:cubicBezTo>
                        <a:pt x="7" y="80"/>
                        <a:pt x="7" y="80"/>
                        <a:pt x="7" y="80"/>
                      </a:cubicBezTo>
                      <a:cubicBezTo>
                        <a:pt x="0" y="38"/>
                        <a:pt x="33" y="0"/>
                        <a:pt x="76" y="0"/>
                      </a:cubicBezTo>
                      <a:cubicBezTo>
                        <a:pt x="473" y="0"/>
                        <a:pt x="473" y="0"/>
                        <a:pt x="473" y="0"/>
                      </a:cubicBezTo>
                      <a:cubicBezTo>
                        <a:pt x="516" y="0"/>
                        <a:pt x="549" y="38"/>
                        <a:pt x="543" y="80"/>
                      </a:cubicBezTo>
                      <a:cubicBezTo>
                        <a:pt x="510" y="304"/>
                        <a:pt x="510" y="304"/>
                        <a:pt x="510" y="304"/>
                      </a:cubicBezTo>
                      <a:cubicBezTo>
                        <a:pt x="505" y="338"/>
                        <a:pt x="475" y="364"/>
                        <a:pt x="440" y="364"/>
                      </a:cubicBezTo>
                      <a:close/>
                    </a:path>
                  </a:pathLst>
                </a:custGeom>
                <a:solidFill>
                  <a:schemeClr val="accent1">
                    <a:lumMod val="5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844" name="Freeform 601">
                  <a:extLst>
                    <a:ext uri="{FF2B5EF4-FFF2-40B4-BE49-F238E27FC236}">
                      <a16:creationId xmlns:a16="http://schemas.microsoft.com/office/drawing/2014/main" id="{AE0E4CED-CDF2-44F9-ABA1-7049080F35F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660801" y="3485538"/>
                  <a:ext cx="397805" cy="475096"/>
                </a:xfrm>
                <a:custGeom>
                  <a:avLst/>
                  <a:gdLst>
                    <a:gd name="T0" fmla="*/ 228 w 389"/>
                    <a:gd name="T1" fmla="*/ 465 h 465"/>
                    <a:gd name="T2" fmla="*/ 317 w 389"/>
                    <a:gd name="T3" fmla="*/ 163 h 465"/>
                    <a:gd name="T4" fmla="*/ 15 w 389"/>
                    <a:gd name="T5" fmla="*/ 192 h 465"/>
                    <a:gd name="T6" fmla="*/ 228 w 389"/>
                    <a:gd name="T7" fmla="*/ 465 h 4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89" h="465">
                      <a:moveTo>
                        <a:pt x="228" y="465"/>
                      </a:moveTo>
                      <a:cubicBezTo>
                        <a:pt x="228" y="465"/>
                        <a:pt x="389" y="325"/>
                        <a:pt x="317" y="163"/>
                      </a:cubicBezTo>
                      <a:cubicBezTo>
                        <a:pt x="245" y="0"/>
                        <a:pt x="29" y="52"/>
                        <a:pt x="15" y="192"/>
                      </a:cubicBezTo>
                      <a:cubicBezTo>
                        <a:pt x="0" y="333"/>
                        <a:pt x="115" y="449"/>
                        <a:pt x="228" y="465"/>
                      </a:cubicBezTo>
                      <a:close/>
                    </a:path>
                  </a:pathLst>
                </a:custGeom>
                <a:solidFill>
                  <a:schemeClr val="accent1">
                    <a:lumMod val="20000"/>
                    <a:lumOff val="8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845" name="Freeform 602">
                  <a:extLst>
                    <a:ext uri="{FF2B5EF4-FFF2-40B4-BE49-F238E27FC236}">
                      <a16:creationId xmlns:a16="http://schemas.microsoft.com/office/drawing/2014/main" id="{F0D88CDB-E850-47E2-BD1C-5C344B1B183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893755" y="3960633"/>
                  <a:ext cx="12431" cy="17296"/>
                </a:xfrm>
                <a:custGeom>
                  <a:avLst/>
                  <a:gdLst>
                    <a:gd name="T0" fmla="*/ 0 w 23"/>
                    <a:gd name="T1" fmla="*/ 0 h 32"/>
                    <a:gd name="T2" fmla="*/ 23 w 23"/>
                    <a:gd name="T3" fmla="*/ 23 h 32"/>
                    <a:gd name="T4" fmla="*/ 0 w 23"/>
                    <a:gd name="T5" fmla="*/ 32 h 32"/>
                    <a:gd name="T6" fmla="*/ 0 w 23"/>
                    <a:gd name="T7" fmla="*/ 0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3" h="32">
                      <a:moveTo>
                        <a:pt x="0" y="0"/>
                      </a:moveTo>
                      <a:lnTo>
                        <a:pt x="23" y="23"/>
                      </a:lnTo>
                      <a:lnTo>
                        <a:pt x="0" y="3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97A8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846" name="Freeform 603">
                  <a:extLst>
                    <a:ext uri="{FF2B5EF4-FFF2-40B4-BE49-F238E27FC236}">
                      <a16:creationId xmlns:a16="http://schemas.microsoft.com/office/drawing/2014/main" id="{8F0F2BAB-3F91-4E90-A0CE-243821D7AA9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809978" y="3973065"/>
                  <a:ext cx="139448" cy="547522"/>
                </a:xfrm>
                <a:custGeom>
                  <a:avLst/>
                  <a:gdLst>
                    <a:gd name="T0" fmla="*/ 13 w 136"/>
                    <a:gd name="T1" fmla="*/ 536 h 536"/>
                    <a:gd name="T2" fmla="*/ 1 w 136"/>
                    <a:gd name="T3" fmla="*/ 496 h 536"/>
                    <a:gd name="T4" fmla="*/ 30 w 136"/>
                    <a:gd name="T5" fmla="*/ 360 h 536"/>
                    <a:gd name="T6" fmla="*/ 69 w 136"/>
                    <a:gd name="T7" fmla="*/ 293 h 536"/>
                    <a:gd name="T8" fmla="*/ 125 w 136"/>
                    <a:gd name="T9" fmla="*/ 167 h 536"/>
                    <a:gd name="T10" fmla="*/ 84 w 136"/>
                    <a:gd name="T11" fmla="*/ 2 h 536"/>
                    <a:gd name="T12" fmla="*/ 87 w 136"/>
                    <a:gd name="T13" fmla="*/ 0 h 536"/>
                    <a:gd name="T14" fmla="*/ 129 w 136"/>
                    <a:gd name="T15" fmla="*/ 168 h 536"/>
                    <a:gd name="T16" fmla="*/ 72 w 136"/>
                    <a:gd name="T17" fmla="*/ 295 h 536"/>
                    <a:gd name="T18" fmla="*/ 34 w 136"/>
                    <a:gd name="T19" fmla="*/ 362 h 536"/>
                    <a:gd name="T20" fmla="*/ 5 w 136"/>
                    <a:gd name="T21" fmla="*/ 496 h 536"/>
                    <a:gd name="T22" fmla="*/ 16 w 136"/>
                    <a:gd name="T23" fmla="*/ 533 h 536"/>
                    <a:gd name="T24" fmla="*/ 13 w 136"/>
                    <a:gd name="T25" fmla="*/ 536 h 5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36" h="536">
                      <a:moveTo>
                        <a:pt x="13" y="536"/>
                      </a:moveTo>
                      <a:cubicBezTo>
                        <a:pt x="2" y="526"/>
                        <a:pt x="1" y="510"/>
                        <a:pt x="1" y="496"/>
                      </a:cubicBezTo>
                      <a:cubicBezTo>
                        <a:pt x="0" y="450"/>
                        <a:pt x="11" y="403"/>
                        <a:pt x="30" y="360"/>
                      </a:cubicBezTo>
                      <a:cubicBezTo>
                        <a:pt x="41" y="337"/>
                        <a:pt x="55" y="315"/>
                        <a:pt x="69" y="293"/>
                      </a:cubicBezTo>
                      <a:cubicBezTo>
                        <a:pt x="93" y="254"/>
                        <a:pt x="118" y="213"/>
                        <a:pt x="125" y="167"/>
                      </a:cubicBezTo>
                      <a:cubicBezTo>
                        <a:pt x="132" y="118"/>
                        <a:pt x="119" y="64"/>
                        <a:pt x="84" y="2"/>
                      </a:cubicBezTo>
                      <a:cubicBezTo>
                        <a:pt x="87" y="0"/>
                        <a:pt x="87" y="0"/>
                        <a:pt x="87" y="0"/>
                      </a:cubicBezTo>
                      <a:cubicBezTo>
                        <a:pt x="123" y="63"/>
                        <a:pt x="136" y="118"/>
                        <a:pt x="129" y="168"/>
                      </a:cubicBezTo>
                      <a:cubicBezTo>
                        <a:pt x="122" y="214"/>
                        <a:pt x="97" y="255"/>
                        <a:pt x="72" y="295"/>
                      </a:cubicBezTo>
                      <a:cubicBezTo>
                        <a:pt x="59" y="317"/>
                        <a:pt x="45" y="339"/>
                        <a:pt x="34" y="362"/>
                      </a:cubicBezTo>
                      <a:cubicBezTo>
                        <a:pt x="14" y="404"/>
                        <a:pt x="4" y="450"/>
                        <a:pt x="5" y="496"/>
                      </a:cubicBezTo>
                      <a:cubicBezTo>
                        <a:pt x="5" y="509"/>
                        <a:pt x="6" y="524"/>
                        <a:pt x="16" y="533"/>
                      </a:cubicBezTo>
                      <a:lnTo>
                        <a:pt x="13" y="536"/>
                      </a:lnTo>
                      <a:close/>
                    </a:path>
                  </a:pathLst>
                </a:custGeom>
                <a:solidFill>
                  <a:srgbClr val="520A0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640" name="Freeform 677">
                  <a:extLst>
                    <a:ext uri="{FF2B5EF4-FFF2-40B4-BE49-F238E27FC236}">
                      <a16:creationId xmlns:a16="http://schemas.microsoft.com/office/drawing/2014/main" id="{F846ED42-5808-453B-8BBA-506A151F4E7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060768" y="3372034"/>
                  <a:ext cx="180526" cy="181606"/>
                </a:xfrm>
                <a:custGeom>
                  <a:avLst/>
                  <a:gdLst>
                    <a:gd name="T0" fmla="*/ 5 w 177"/>
                    <a:gd name="T1" fmla="*/ 88 h 178"/>
                    <a:gd name="T2" fmla="*/ 40 w 177"/>
                    <a:gd name="T3" fmla="*/ 104 h 178"/>
                    <a:gd name="T4" fmla="*/ 43 w 177"/>
                    <a:gd name="T5" fmla="*/ 112 h 178"/>
                    <a:gd name="T6" fmla="*/ 29 w 177"/>
                    <a:gd name="T7" fmla="*/ 148 h 178"/>
                    <a:gd name="T8" fmla="*/ 38 w 177"/>
                    <a:gd name="T9" fmla="*/ 155 h 178"/>
                    <a:gd name="T10" fmla="*/ 72 w 177"/>
                    <a:gd name="T11" fmla="*/ 138 h 178"/>
                    <a:gd name="T12" fmla="*/ 80 w 177"/>
                    <a:gd name="T13" fmla="*/ 140 h 178"/>
                    <a:gd name="T14" fmla="*/ 100 w 177"/>
                    <a:gd name="T15" fmla="*/ 174 h 178"/>
                    <a:gd name="T16" fmla="*/ 111 w 177"/>
                    <a:gd name="T17" fmla="*/ 172 h 178"/>
                    <a:gd name="T18" fmla="*/ 119 w 177"/>
                    <a:gd name="T19" fmla="*/ 134 h 178"/>
                    <a:gd name="T20" fmla="*/ 125 w 177"/>
                    <a:gd name="T21" fmla="*/ 130 h 178"/>
                    <a:gd name="T22" fmla="*/ 163 w 177"/>
                    <a:gd name="T23" fmla="*/ 135 h 178"/>
                    <a:gd name="T24" fmla="*/ 169 w 177"/>
                    <a:gd name="T25" fmla="*/ 125 h 178"/>
                    <a:gd name="T26" fmla="*/ 145 w 177"/>
                    <a:gd name="T27" fmla="*/ 95 h 178"/>
                    <a:gd name="T28" fmla="*/ 145 w 177"/>
                    <a:gd name="T29" fmla="*/ 87 h 178"/>
                    <a:gd name="T30" fmla="*/ 173 w 177"/>
                    <a:gd name="T31" fmla="*/ 61 h 178"/>
                    <a:gd name="T32" fmla="*/ 169 w 177"/>
                    <a:gd name="T33" fmla="*/ 50 h 178"/>
                    <a:gd name="T34" fmla="*/ 130 w 177"/>
                    <a:gd name="T35" fmla="*/ 51 h 178"/>
                    <a:gd name="T36" fmla="*/ 124 w 177"/>
                    <a:gd name="T37" fmla="*/ 45 h 178"/>
                    <a:gd name="T38" fmla="*/ 121 w 177"/>
                    <a:gd name="T39" fmla="*/ 7 h 178"/>
                    <a:gd name="T40" fmla="*/ 110 w 177"/>
                    <a:gd name="T41" fmla="*/ 4 h 178"/>
                    <a:gd name="T42" fmla="*/ 87 w 177"/>
                    <a:gd name="T43" fmla="*/ 34 h 178"/>
                    <a:gd name="T44" fmla="*/ 79 w 177"/>
                    <a:gd name="T45" fmla="*/ 35 h 178"/>
                    <a:gd name="T46" fmla="*/ 47 w 177"/>
                    <a:gd name="T47" fmla="*/ 14 h 178"/>
                    <a:gd name="T48" fmla="*/ 37 w 177"/>
                    <a:gd name="T49" fmla="*/ 21 h 178"/>
                    <a:gd name="T50" fmla="*/ 46 w 177"/>
                    <a:gd name="T51" fmla="*/ 58 h 178"/>
                    <a:gd name="T52" fmla="*/ 42 w 177"/>
                    <a:gd name="T53" fmla="*/ 65 h 178"/>
                    <a:gd name="T54" fmla="*/ 6 w 177"/>
                    <a:gd name="T55" fmla="*/ 77 h 178"/>
                    <a:gd name="T56" fmla="*/ 5 w 177"/>
                    <a:gd name="T57" fmla="*/ 88 h 1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177" h="178">
                      <a:moveTo>
                        <a:pt x="5" y="88"/>
                      </a:moveTo>
                      <a:cubicBezTo>
                        <a:pt x="40" y="104"/>
                        <a:pt x="40" y="104"/>
                        <a:pt x="40" y="104"/>
                      </a:cubicBezTo>
                      <a:cubicBezTo>
                        <a:pt x="43" y="106"/>
                        <a:pt x="44" y="109"/>
                        <a:pt x="43" y="112"/>
                      </a:cubicBezTo>
                      <a:cubicBezTo>
                        <a:pt x="29" y="148"/>
                        <a:pt x="29" y="148"/>
                        <a:pt x="29" y="148"/>
                      </a:cubicBezTo>
                      <a:cubicBezTo>
                        <a:pt x="28" y="153"/>
                        <a:pt x="33" y="158"/>
                        <a:pt x="38" y="155"/>
                      </a:cubicBezTo>
                      <a:cubicBezTo>
                        <a:pt x="72" y="138"/>
                        <a:pt x="72" y="138"/>
                        <a:pt x="72" y="138"/>
                      </a:cubicBezTo>
                      <a:cubicBezTo>
                        <a:pt x="75" y="137"/>
                        <a:pt x="78" y="138"/>
                        <a:pt x="80" y="140"/>
                      </a:cubicBezTo>
                      <a:cubicBezTo>
                        <a:pt x="100" y="174"/>
                        <a:pt x="100" y="174"/>
                        <a:pt x="100" y="174"/>
                      </a:cubicBezTo>
                      <a:cubicBezTo>
                        <a:pt x="102" y="178"/>
                        <a:pt x="109" y="177"/>
                        <a:pt x="111" y="172"/>
                      </a:cubicBezTo>
                      <a:cubicBezTo>
                        <a:pt x="119" y="134"/>
                        <a:pt x="119" y="134"/>
                        <a:pt x="119" y="134"/>
                      </a:cubicBezTo>
                      <a:cubicBezTo>
                        <a:pt x="119" y="131"/>
                        <a:pt x="122" y="129"/>
                        <a:pt x="125" y="130"/>
                      </a:cubicBezTo>
                      <a:cubicBezTo>
                        <a:pt x="163" y="135"/>
                        <a:pt x="163" y="135"/>
                        <a:pt x="163" y="135"/>
                      </a:cubicBezTo>
                      <a:cubicBezTo>
                        <a:pt x="169" y="135"/>
                        <a:pt x="172" y="129"/>
                        <a:pt x="169" y="125"/>
                      </a:cubicBezTo>
                      <a:cubicBezTo>
                        <a:pt x="145" y="95"/>
                        <a:pt x="145" y="95"/>
                        <a:pt x="145" y="95"/>
                      </a:cubicBezTo>
                      <a:cubicBezTo>
                        <a:pt x="143" y="93"/>
                        <a:pt x="143" y="89"/>
                        <a:pt x="145" y="87"/>
                      </a:cubicBezTo>
                      <a:cubicBezTo>
                        <a:pt x="173" y="61"/>
                        <a:pt x="173" y="61"/>
                        <a:pt x="173" y="61"/>
                      </a:cubicBezTo>
                      <a:cubicBezTo>
                        <a:pt x="177" y="57"/>
                        <a:pt x="174" y="50"/>
                        <a:pt x="169" y="50"/>
                      </a:cubicBezTo>
                      <a:cubicBezTo>
                        <a:pt x="130" y="51"/>
                        <a:pt x="130" y="51"/>
                        <a:pt x="130" y="51"/>
                      </a:cubicBezTo>
                      <a:cubicBezTo>
                        <a:pt x="127" y="51"/>
                        <a:pt x="125" y="48"/>
                        <a:pt x="124" y="45"/>
                      </a:cubicBezTo>
                      <a:cubicBezTo>
                        <a:pt x="121" y="7"/>
                        <a:pt x="121" y="7"/>
                        <a:pt x="121" y="7"/>
                      </a:cubicBezTo>
                      <a:cubicBezTo>
                        <a:pt x="120" y="2"/>
                        <a:pt x="114" y="0"/>
                        <a:pt x="110" y="4"/>
                      </a:cubicBezTo>
                      <a:cubicBezTo>
                        <a:pt x="87" y="34"/>
                        <a:pt x="87" y="34"/>
                        <a:pt x="87" y="34"/>
                      </a:cubicBezTo>
                      <a:cubicBezTo>
                        <a:pt x="85" y="37"/>
                        <a:pt x="81" y="37"/>
                        <a:pt x="79" y="35"/>
                      </a:cubicBezTo>
                      <a:cubicBezTo>
                        <a:pt x="47" y="14"/>
                        <a:pt x="47" y="14"/>
                        <a:pt x="47" y="14"/>
                      </a:cubicBezTo>
                      <a:cubicBezTo>
                        <a:pt x="42" y="11"/>
                        <a:pt x="36" y="15"/>
                        <a:pt x="37" y="21"/>
                      </a:cubicBezTo>
                      <a:cubicBezTo>
                        <a:pt x="46" y="58"/>
                        <a:pt x="46" y="58"/>
                        <a:pt x="46" y="58"/>
                      </a:cubicBezTo>
                      <a:cubicBezTo>
                        <a:pt x="47" y="61"/>
                        <a:pt x="45" y="64"/>
                        <a:pt x="42" y="65"/>
                      </a:cubicBezTo>
                      <a:cubicBezTo>
                        <a:pt x="6" y="77"/>
                        <a:pt x="6" y="77"/>
                        <a:pt x="6" y="77"/>
                      </a:cubicBezTo>
                      <a:cubicBezTo>
                        <a:pt x="1" y="79"/>
                        <a:pt x="0" y="86"/>
                        <a:pt x="5" y="88"/>
                      </a:cubicBezTo>
                      <a:close/>
                    </a:path>
                  </a:pathLst>
                </a:custGeom>
                <a:solidFill>
                  <a:srgbClr val="F1A6A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642" name="Freeform 679">
                  <a:extLst>
                    <a:ext uri="{FF2B5EF4-FFF2-40B4-BE49-F238E27FC236}">
                      <a16:creationId xmlns:a16="http://schemas.microsoft.com/office/drawing/2014/main" id="{28510CCA-8667-44E3-A1CB-B152BB7CD4D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984018" y="3521211"/>
                  <a:ext cx="56211" cy="29727"/>
                </a:xfrm>
                <a:custGeom>
                  <a:avLst/>
                  <a:gdLst>
                    <a:gd name="T0" fmla="*/ 1 w 55"/>
                    <a:gd name="T1" fmla="*/ 24 h 29"/>
                    <a:gd name="T2" fmla="*/ 50 w 55"/>
                    <a:gd name="T3" fmla="*/ 1 h 29"/>
                    <a:gd name="T4" fmla="*/ 54 w 55"/>
                    <a:gd name="T5" fmla="*/ 2 h 29"/>
                    <a:gd name="T6" fmla="*/ 53 w 55"/>
                    <a:gd name="T7" fmla="*/ 6 h 29"/>
                    <a:gd name="T8" fmla="*/ 5 w 55"/>
                    <a:gd name="T9" fmla="*/ 29 h 29"/>
                    <a:gd name="T10" fmla="*/ 0 w 55"/>
                    <a:gd name="T11" fmla="*/ 28 h 29"/>
                    <a:gd name="T12" fmla="*/ 1 w 55"/>
                    <a:gd name="T13" fmla="*/ 24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5" h="29">
                      <a:moveTo>
                        <a:pt x="1" y="24"/>
                      </a:moveTo>
                      <a:cubicBezTo>
                        <a:pt x="17" y="16"/>
                        <a:pt x="33" y="9"/>
                        <a:pt x="50" y="1"/>
                      </a:cubicBezTo>
                      <a:cubicBezTo>
                        <a:pt x="51" y="0"/>
                        <a:pt x="53" y="0"/>
                        <a:pt x="54" y="2"/>
                      </a:cubicBezTo>
                      <a:cubicBezTo>
                        <a:pt x="55" y="3"/>
                        <a:pt x="54" y="5"/>
                        <a:pt x="53" y="6"/>
                      </a:cubicBezTo>
                      <a:cubicBezTo>
                        <a:pt x="37" y="14"/>
                        <a:pt x="21" y="21"/>
                        <a:pt x="5" y="29"/>
                      </a:cubicBezTo>
                      <a:cubicBezTo>
                        <a:pt x="3" y="29"/>
                        <a:pt x="1" y="29"/>
                        <a:pt x="0" y="28"/>
                      </a:cubicBezTo>
                      <a:cubicBezTo>
                        <a:pt x="0" y="27"/>
                        <a:pt x="0" y="24"/>
                        <a:pt x="1" y="24"/>
                      </a:cubicBezTo>
                      <a:close/>
                    </a:path>
                  </a:pathLst>
                </a:custGeom>
                <a:solidFill>
                  <a:srgbClr val="F1A6A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643" name="Freeform 680">
                  <a:extLst>
                    <a:ext uri="{FF2B5EF4-FFF2-40B4-BE49-F238E27FC236}">
                      <a16:creationId xmlns:a16="http://schemas.microsoft.com/office/drawing/2014/main" id="{8180DE6E-AEDA-44BB-93DE-1CB137CCDF3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200757" y="3579584"/>
                  <a:ext cx="41618" cy="48644"/>
                </a:xfrm>
                <a:custGeom>
                  <a:avLst/>
                  <a:gdLst>
                    <a:gd name="T0" fmla="*/ 40 w 41"/>
                    <a:gd name="T1" fmla="*/ 43 h 48"/>
                    <a:gd name="T2" fmla="*/ 6 w 41"/>
                    <a:gd name="T3" fmla="*/ 2 h 48"/>
                    <a:gd name="T4" fmla="*/ 2 w 41"/>
                    <a:gd name="T5" fmla="*/ 1 h 48"/>
                    <a:gd name="T6" fmla="*/ 1 w 41"/>
                    <a:gd name="T7" fmla="*/ 5 h 48"/>
                    <a:gd name="T8" fmla="*/ 35 w 41"/>
                    <a:gd name="T9" fmla="*/ 46 h 48"/>
                    <a:gd name="T10" fmla="*/ 39 w 41"/>
                    <a:gd name="T11" fmla="*/ 47 h 48"/>
                    <a:gd name="T12" fmla="*/ 40 w 41"/>
                    <a:gd name="T13" fmla="*/ 43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1" h="48">
                      <a:moveTo>
                        <a:pt x="40" y="43"/>
                      </a:moveTo>
                      <a:cubicBezTo>
                        <a:pt x="29" y="29"/>
                        <a:pt x="18" y="16"/>
                        <a:pt x="6" y="2"/>
                      </a:cubicBezTo>
                      <a:cubicBezTo>
                        <a:pt x="5" y="1"/>
                        <a:pt x="4" y="0"/>
                        <a:pt x="2" y="1"/>
                      </a:cubicBezTo>
                      <a:cubicBezTo>
                        <a:pt x="1" y="2"/>
                        <a:pt x="0" y="4"/>
                        <a:pt x="1" y="5"/>
                      </a:cubicBezTo>
                      <a:cubicBezTo>
                        <a:pt x="12" y="19"/>
                        <a:pt x="24" y="33"/>
                        <a:pt x="35" y="46"/>
                      </a:cubicBezTo>
                      <a:cubicBezTo>
                        <a:pt x="36" y="48"/>
                        <a:pt x="38" y="48"/>
                        <a:pt x="39" y="47"/>
                      </a:cubicBezTo>
                      <a:cubicBezTo>
                        <a:pt x="40" y="47"/>
                        <a:pt x="41" y="44"/>
                        <a:pt x="40" y="43"/>
                      </a:cubicBezTo>
                      <a:close/>
                    </a:path>
                  </a:pathLst>
                </a:custGeom>
                <a:solidFill>
                  <a:srgbClr val="F1A6A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646" name="Freeform 683">
                  <a:extLst>
                    <a:ext uri="{FF2B5EF4-FFF2-40B4-BE49-F238E27FC236}">
                      <a16:creationId xmlns:a16="http://schemas.microsoft.com/office/drawing/2014/main" id="{91F2DC1C-A943-476B-A9F5-2F905927182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958614" y="3566072"/>
                  <a:ext cx="165392" cy="444828"/>
                </a:xfrm>
                <a:custGeom>
                  <a:avLst/>
                  <a:gdLst>
                    <a:gd name="T0" fmla="*/ 160 w 162"/>
                    <a:gd name="T1" fmla="*/ 7 h 435"/>
                    <a:gd name="T2" fmla="*/ 43 w 162"/>
                    <a:gd name="T3" fmla="*/ 337 h 435"/>
                    <a:gd name="T4" fmla="*/ 10 w 162"/>
                    <a:gd name="T5" fmla="*/ 430 h 435"/>
                    <a:gd name="T6" fmla="*/ 1 w 162"/>
                    <a:gd name="T7" fmla="*/ 428 h 435"/>
                    <a:gd name="T8" fmla="*/ 118 w 162"/>
                    <a:gd name="T9" fmla="*/ 98 h 435"/>
                    <a:gd name="T10" fmla="*/ 151 w 162"/>
                    <a:gd name="T11" fmla="*/ 5 h 435"/>
                    <a:gd name="T12" fmla="*/ 160 w 162"/>
                    <a:gd name="T13" fmla="*/ 7 h 4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62" h="435">
                      <a:moveTo>
                        <a:pt x="160" y="7"/>
                      </a:moveTo>
                      <a:cubicBezTo>
                        <a:pt x="121" y="117"/>
                        <a:pt x="82" y="227"/>
                        <a:pt x="43" y="337"/>
                      </a:cubicBezTo>
                      <a:cubicBezTo>
                        <a:pt x="32" y="368"/>
                        <a:pt x="21" y="399"/>
                        <a:pt x="10" y="430"/>
                      </a:cubicBezTo>
                      <a:cubicBezTo>
                        <a:pt x="8" y="435"/>
                        <a:pt x="0" y="433"/>
                        <a:pt x="1" y="428"/>
                      </a:cubicBezTo>
                      <a:cubicBezTo>
                        <a:pt x="40" y="318"/>
                        <a:pt x="79" y="208"/>
                        <a:pt x="118" y="98"/>
                      </a:cubicBezTo>
                      <a:cubicBezTo>
                        <a:pt x="129" y="67"/>
                        <a:pt x="140" y="36"/>
                        <a:pt x="151" y="5"/>
                      </a:cubicBezTo>
                      <a:cubicBezTo>
                        <a:pt x="153" y="0"/>
                        <a:pt x="162" y="2"/>
                        <a:pt x="160" y="7"/>
                      </a:cubicBezTo>
                      <a:close/>
                    </a:path>
                  </a:pathLst>
                </a:custGeom>
                <a:solidFill>
                  <a:srgbClr val="F1A6A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</p:grpSp>
        </p:grpSp>
        <p:grpSp>
          <p:nvGrpSpPr>
            <p:cNvPr id="3" name="Group 2">
              <a:extLst>
                <a:ext uri="{FF2B5EF4-FFF2-40B4-BE49-F238E27FC236}">
                  <a16:creationId xmlns:a16="http://schemas.microsoft.com/office/drawing/2014/main" id="{D906590F-2C90-4FBC-95BC-D930E244F1A9}"/>
                </a:ext>
              </a:extLst>
            </p:cNvPr>
            <p:cNvGrpSpPr/>
            <p:nvPr/>
          </p:nvGrpSpPr>
          <p:grpSpPr>
            <a:xfrm>
              <a:off x="1332512" y="3545533"/>
              <a:ext cx="1331297" cy="2628970"/>
              <a:chOff x="1374898" y="3041142"/>
              <a:chExt cx="1505649" cy="2973271"/>
            </a:xfrm>
          </p:grpSpPr>
          <p:sp>
            <p:nvSpPr>
              <p:cNvPr id="304" name="Freeform 623">
                <a:extLst>
                  <a:ext uri="{FF2B5EF4-FFF2-40B4-BE49-F238E27FC236}">
                    <a16:creationId xmlns:a16="http://schemas.microsoft.com/office/drawing/2014/main" id="{97BF03D5-B8C5-48CC-83C5-FCE6C857DE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95349" y="3359008"/>
                <a:ext cx="264073" cy="349041"/>
              </a:xfrm>
              <a:custGeom>
                <a:avLst/>
                <a:gdLst>
                  <a:gd name="T0" fmla="*/ 25 w 228"/>
                  <a:gd name="T1" fmla="*/ 192 h 302"/>
                  <a:gd name="T2" fmla="*/ 77 w 228"/>
                  <a:gd name="T3" fmla="*/ 270 h 302"/>
                  <a:gd name="T4" fmla="*/ 100 w 228"/>
                  <a:gd name="T5" fmla="*/ 289 h 302"/>
                  <a:gd name="T6" fmla="*/ 134 w 228"/>
                  <a:gd name="T7" fmla="*/ 302 h 302"/>
                  <a:gd name="T8" fmla="*/ 144 w 228"/>
                  <a:gd name="T9" fmla="*/ 301 h 302"/>
                  <a:gd name="T10" fmla="*/ 155 w 228"/>
                  <a:gd name="T11" fmla="*/ 295 h 302"/>
                  <a:gd name="T12" fmla="*/ 172 w 228"/>
                  <a:gd name="T13" fmla="*/ 279 h 302"/>
                  <a:gd name="T14" fmla="*/ 205 w 228"/>
                  <a:gd name="T15" fmla="*/ 221 h 302"/>
                  <a:gd name="T16" fmla="*/ 213 w 228"/>
                  <a:gd name="T17" fmla="*/ 192 h 302"/>
                  <a:gd name="T18" fmla="*/ 227 w 228"/>
                  <a:gd name="T19" fmla="*/ 100 h 302"/>
                  <a:gd name="T20" fmla="*/ 208 w 228"/>
                  <a:gd name="T21" fmla="*/ 31 h 302"/>
                  <a:gd name="T22" fmla="*/ 124 w 228"/>
                  <a:gd name="T23" fmla="*/ 1 h 302"/>
                  <a:gd name="T24" fmla="*/ 50 w 228"/>
                  <a:gd name="T25" fmla="*/ 14 h 302"/>
                  <a:gd name="T26" fmla="*/ 2 w 228"/>
                  <a:gd name="T27" fmla="*/ 97 h 302"/>
                  <a:gd name="T28" fmla="*/ 25 w 228"/>
                  <a:gd name="T29" fmla="*/ 192 h 3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28" h="302">
                    <a:moveTo>
                      <a:pt x="25" y="192"/>
                    </a:moveTo>
                    <a:cubicBezTo>
                      <a:pt x="38" y="220"/>
                      <a:pt x="54" y="248"/>
                      <a:pt x="77" y="270"/>
                    </a:cubicBezTo>
                    <a:cubicBezTo>
                      <a:pt x="84" y="277"/>
                      <a:pt x="92" y="284"/>
                      <a:pt x="100" y="289"/>
                    </a:cubicBezTo>
                    <a:cubicBezTo>
                      <a:pt x="110" y="296"/>
                      <a:pt x="122" y="301"/>
                      <a:pt x="134" y="302"/>
                    </a:cubicBezTo>
                    <a:cubicBezTo>
                      <a:pt x="137" y="302"/>
                      <a:pt x="140" y="302"/>
                      <a:pt x="144" y="301"/>
                    </a:cubicBezTo>
                    <a:cubicBezTo>
                      <a:pt x="148" y="300"/>
                      <a:pt x="152" y="298"/>
                      <a:pt x="155" y="295"/>
                    </a:cubicBezTo>
                    <a:cubicBezTo>
                      <a:pt x="162" y="291"/>
                      <a:pt x="167" y="285"/>
                      <a:pt x="172" y="279"/>
                    </a:cubicBezTo>
                    <a:cubicBezTo>
                      <a:pt x="186" y="262"/>
                      <a:pt x="199" y="242"/>
                      <a:pt x="205" y="221"/>
                    </a:cubicBezTo>
                    <a:cubicBezTo>
                      <a:pt x="207" y="216"/>
                      <a:pt x="210" y="205"/>
                      <a:pt x="213" y="192"/>
                    </a:cubicBezTo>
                    <a:cubicBezTo>
                      <a:pt x="220" y="160"/>
                      <a:pt x="228" y="114"/>
                      <a:pt x="227" y="100"/>
                    </a:cubicBezTo>
                    <a:cubicBezTo>
                      <a:pt x="226" y="76"/>
                      <a:pt x="224" y="50"/>
                      <a:pt x="208" y="31"/>
                    </a:cubicBezTo>
                    <a:cubicBezTo>
                      <a:pt x="189" y="8"/>
                      <a:pt x="155" y="2"/>
                      <a:pt x="124" y="1"/>
                    </a:cubicBezTo>
                    <a:cubicBezTo>
                      <a:pt x="98" y="0"/>
                      <a:pt x="72" y="2"/>
                      <a:pt x="50" y="14"/>
                    </a:cubicBezTo>
                    <a:cubicBezTo>
                      <a:pt x="20" y="31"/>
                      <a:pt x="3" y="64"/>
                      <a:pt x="2" y="97"/>
                    </a:cubicBezTo>
                    <a:cubicBezTo>
                      <a:pt x="0" y="130"/>
                      <a:pt x="11" y="162"/>
                      <a:pt x="25" y="192"/>
                    </a:cubicBezTo>
                    <a:close/>
                  </a:path>
                </a:pathLst>
              </a:cu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05" name="Freeform 624">
                <a:extLst>
                  <a:ext uri="{FF2B5EF4-FFF2-40B4-BE49-F238E27FC236}">
                    <a16:creationId xmlns:a16="http://schemas.microsoft.com/office/drawing/2014/main" id="{85E89AA0-0B41-4DC4-8CA2-770EAB3BED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4346" y="3305827"/>
                <a:ext cx="295860" cy="277522"/>
              </a:xfrm>
              <a:custGeom>
                <a:avLst/>
                <a:gdLst>
                  <a:gd name="T0" fmla="*/ 3 w 256"/>
                  <a:gd name="T1" fmla="*/ 121 h 240"/>
                  <a:gd name="T2" fmla="*/ 2 w 256"/>
                  <a:gd name="T3" fmla="*/ 154 h 240"/>
                  <a:gd name="T4" fmla="*/ 20 w 256"/>
                  <a:gd name="T5" fmla="*/ 180 h 240"/>
                  <a:gd name="T6" fmla="*/ 61 w 256"/>
                  <a:gd name="T7" fmla="*/ 177 h 240"/>
                  <a:gd name="T8" fmla="*/ 111 w 256"/>
                  <a:gd name="T9" fmla="*/ 134 h 240"/>
                  <a:gd name="T10" fmla="*/ 131 w 256"/>
                  <a:gd name="T11" fmla="*/ 119 h 240"/>
                  <a:gd name="T12" fmla="*/ 143 w 256"/>
                  <a:gd name="T13" fmla="*/ 131 h 240"/>
                  <a:gd name="T14" fmla="*/ 145 w 256"/>
                  <a:gd name="T15" fmla="*/ 149 h 240"/>
                  <a:gd name="T16" fmla="*/ 175 w 256"/>
                  <a:gd name="T17" fmla="*/ 212 h 240"/>
                  <a:gd name="T18" fmla="*/ 239 w 256"/>
                  <a:gd name="T19" fmla="*/ 240 h 240"/>
                  <a:gd name="T20" fmla="*/ 254 w 256"/>
                  <a:gd name="T21" fmla="*/ 163 h 240"/>
                  <a:gd name="T22" fmla="*/ 243 w 256"/>
                  <a:gd name="T23" fmla="*/ 88 h 240"/>
                  <a:gd name="T24" fmla="*/ 142 w 256"/>
                  <a:gd name="T25" fmla="*/ 10 h 240"/>
                  <a:gd name="T26" fmla="*/ 70 w 256"/>
                  <a:gd name="T27" fmla="*/ 13 h 240"/>
                  <a:gd name="T28" fmla="*/ 36 w 256"/>
                  <a:gd name="T29" fmla="*/ 55 h 240"/>
                  <a:gd name="T30" fmla="*/ 3 w 256"/>
                  <a:gd name="T31" fmla="*/ 121 h 2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56" h="240">
                    <a:moveTo>
                      <a:pt x="3" y="121"/>
                    </a:moveTo>
                    <a:cubicBezTo>
                      <a:pt x="1" y="132"/>
                      <a:pt x="0" y="143"/>
                      <a:pt x="2" y="154"/>
                    </a:cubicBezTo>
                    <a:cubicBezTo>
                      <a:pt x="4" y="164"/>
                      <a:pt x="10" y="175"/>
                      <a:pt x="20" y="180"/>
                    </a:cubicBezTo>
                    <a:cubicBezTo>
                      <a:pt x="32" y="187"/>
                      <a:pt x="48" y="183"/>
                      <a:pt x="61" y="177"/>
                    </a:cubicBezTo>
                    <a:cubicBezTo>
                      <a:pt x="81" y="167"/>
                      <a:pt x="98" y="152"/>
                      <a:pt x="111" y="134"/>
                    </a:cubicBezTo>
                    <a:cubicBezTo>
                      <a:pt x="116" y="127"/>
                      <a:pt x="122" y="119"/>
                      <a:pt x="131" y="119"/>
                    </a:cubicBezTo>
                    <a:cubicBezTo>
                      <a:pt x="137" y="120"/>
                      <a:pt x="141" y="125"/>
                      <a:pt x="143" y="131"/>
                    </a:cubicBezTo>
                    <a:cubicBezTo>
                      <a:pt x="145" y="136"/>
                      <a:pt x="145" y="143"/>
                      <a:pt x="145" y="149"/>
                    </a:cubicBezTo>
                    <a:cubicBezTo>
                      <a:pt x="147" y="172"/>
                      <a:pt x="158" y="196"/>
                      <a:pt x="175" y="212"/>
                    </a:cubicBezTo>
                    <a:cubicBezTo>
                      <a:pt x="192" y="229"/>
                      <a:pt x="215" y="239"/>
                      <a:pt x="239" y="240"/>
                    </a:cubicBezTo>
                    <a:cubicBezTo>
                      <a:pt x="245" y="215"/>
                      <a:pt x="252" y="188"/>
                      <a:pt x="254" y="163"/>
                    </a:cubicBezTo>
                    <a:cubicBezTo>
                      <a:pt x="256" y="137"/>
                      <a:pt x="253" y="111"/>
                      <a:pt x="243" y="88"/>
                    </a:cubicBezTo>
                    <a:cubicBezTo>
                      <a:pt x="224" y="48"/>
                      <a:pt x="184" y="22"/>
                      <a:pt x="142" y="10"/>
                    </a:cubicBezTo>
                    <a:cubicBezTo>
                      <a:pt x="118" y="3"/>
                      <a:pt x="91" y="0"/>
                      <a:pt x="70" y="13"/>
                    </a:cubicBezTo>
                    <a:cubicBezTo>
                      <a:pt x="54" y="23"/>
                      <a:pt x="45" y="39"/>
                      <a:pt x="36" y="55"/>
                    </a:cubicBezTo>
                    <a:cubicBezTo>
                      <a:pt x="24" y="79"/>
                      <a:pt x="5" y="95"/>
                      <a:pt x="3" y="121"/>
                    </a:cubicBezTo>
                    <a:close/>
                  </a:path>
                </a:pathLst>
              </a:custGeom>
              <a:solidFill>
                <a:srgbClr val="520A0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06" name="Freeform 625">
                <a:extLst>
                  <a:ext uri="{FF2B5EF4-FFF2-40B4-BE49-F238E27FC236}">
                    <a16:creationId xmlns:a16="http://schemas.microsoft.com/office/drawing/2014/main" id="{5B997965-0340-4ABA-9A5C-5727B9678C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75065" y="3580903"/>
                <a:ext cx="93526" cy="147930"/>
              </a:xfrm>
              <a:custGeom>
                <a:avLst/>
                <a:gdLst>
                  <a:gd name="T0" fmla="*/ 0 w 81"/>
                  <a:gd name="T1" fmla="*/ 103 h 128"/>
                  <a:gd name="T2" fmla="*/ 31 w 81"/>
                  <a:gd name="T3" fmla="*/ 128 h 128"/>
                  <a:gd name="T4" fmla="*/ 63 w 81"/>
                  <a:gd name="T5" fmla="*/ 110 h 128"/>
                  <a:gd name="T6" fmla="*/ 72 w 81"/>
                  <a:gd name="T7" fmla="*/ 97 h 128"/>
                  <a:gd name="T8" fmla="*/ 76 w 81"/>
                  <a:gd name="T9" fmla="*/ 43 h 128"/>
                  <a:gd name="T10" fmla="*/ 75 w 81"/>
                  <a:gd name="T11" fmla="*/ 38 h 128"/>
                  <a:gd name="T12" fmla="*/ 58 w 81"/>
                  <a:gd name="T13" fmla="*/ 0 h 128"/>
                  <a:gd name="T14" fmla="*/ 50 w 81"/>
                  <a:gd name="T15" fmla="*/ 29 h 128"/>
                  <a:gd name="T16" fmla="*/ 17 w 81"/>
                  <a:gd name="T17" fmla="*/ 87 h 128"/>
                  <a:gd name="T18" fmla="*/ 0 w 81"/>
                  <a:gd name="T19" fmla="*/ 103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1" h="128">
                    <a:moveTo>
                      <a:pt x="0" y="103"/>
                    </a:moveTo>
                    <a:cubicBezTo>
                      <a:pt x="9" y="113"/>
                      <a:pt x="20" y="121"/>
                      <a:pt x="31" y="128"/>
                    </a:cubicBezTo>
                    <a:cubicBezTo>
                      <a:pt x="43" y="125"/>
                      <a:pt x="55" y="119"/>
                      <a:pt x="63" y="110"/>
                    </a:cubicBezTo>
                    <a:cubicBezTo>
                      <a:pt x="67" y="106"/>
                      <a:pt x="70" y="102"/>
                      <a:pt x="72" y="97"/>
                    </a:cubicBezTo>
                    <a:cubicBezTo>
                      <a:pt x="80" y="81"/>
                      <a:pt x="81" y="61"/>
                      <a:pt x="76" y="43"/>
                    </a:cubicBezTo>
                    <a:cubicBezTo>
                      <a:pt x="76" y="41"/>
                      <a:pt x="75" y="39"/>
                      <a:pt x="75" y="38"/>
                    </a:cubicBezTo>
                    <a:cubicBezTo>
                      <a:pt x="71" y="24"/>
                      <a:pt x="65" y="12"/>
                      <a:pt x="58" y="0"/>
                    </a:cubicBezTo>
                    <a:cubicBezTo>
                      <a:pt x="55" y="13"/>
                      <a:pt x="52" y="24"/>
                      <a:pt x="50" y="29"/>
                    </a:cubicBezTo>
                    <a:cubicBezTo>
                      <a:pt x="44" y="50"/>
                      <a:pt x="31" y="70"/>
                      <a:pt x="17" y="87"/>
                    </a:cubicBezTo>
                    <a:cubicBezTo>
                      <a:pt x="12" y="93"/>
                      <a:pt x="7" y="99"/>
                      <a:pt x="0" y="103"/>
                    </a:cubicBezTo>
                    <a:close/>
                  </a:path>
                </a:pathLst>
              </a:cu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07" name="Freeform 626">
                <a:extLst>
                  <a:ext uri="{FF2B5EF4-FFF2-40B4-BE49-F238E27FC236}">
                    <a16:creationId xmlns:a16="http://schemas.microsoft.com/office/drawing/2014/main" id="{0269C832-CF75-44AF-91E4-DEF05C2D0E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2181" y="3631028"/>
                <a:ext cx="301362" cy="984774"/>
              </a:xfrm>
              <a:custGeom>
                <a:avLst/>
                <a:gdLst>
                  <a:gd name="T0" fmla="*/ 1 w 261"/>
                  <a:gd name="T1" fmla="*/ 611 h 852"/>
                  <a:gd name="T2" fmla="*/ 2 w 261"/>
                  <a:gd name="T3" fmla="*/ 624 h 852"/>
                  <a:gd name="T4" fmla="*/ 100 w 261"/>
                  <a:gd name="T5" fmla="*/ 771 h 852"/>
                  <a:gd name="T6" fmla="*/ 234 w 261"/>
                  <a:gd name="T7" fmla="*/ 842 h 852"/>
                  <a:gd name="T8" fmla="*/ 261 w 261"/>
                  <a:gd name="T9" fmla="*/ 852 h 852"/>
                  <a:gd name="T10" fmla="*/ 235 w 261"/>
                  <a:gd name="T11" fmla="*/ 197 h 852"/>
                  <a:gd name="T12" fmla="*/ 228 w 261"/>
                  <a:gd name="T13" fmla="*/ 9 h 852"/>
                  <a:gd name="T14" fmla="*/ 61 w 261"/>
                  <a:gd name="T15" fmla="*/ 0 h 852"/>
                  <a:gd name="T16" fmla="*/ 57 w 261"/>
                  <a:gd name="T17" fmla="*/ 54 h 852"/>
                  <a:gd name="T18" fmla="*/ 48 w 261"/>
                  <a:gd name="T19" fmla="*/ 67 h 852"/>
                  <a:gd name="T20" fmla="*/ 29 w 261"/>
                  <a:gd name="T21" fmla="*/ 110 h 852"/>
                  <a:gd name="T22" fmla="*/ 9 w 261"/>
                  <a:gd name="T23" fmla="*/ 232 h 852"/>
                  <a:gd name="T24" fmla="*/ 10 w 261"/>
                  <a:gd name="T25" fmla="*/ 291 h 852"/>
                  <a:gd name="T26" fmla="*/ 16 w 261"/>
                  <a:gd name="T27" fmla="*/ 474 h 852"/>
                  <a:gd name="T28" fmla="*/ 0 w 261"/>
                  <a:gd name="T29" fmla="*/ 588 h 852"/>
                  <a:gd name="T30" fmla="*/ 1 w 261"/>
                  <a:gd name="T31" fmla="*/ 611 h 8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61" h="852">
                    <a:moveTo>
                      <a:pt x="1" y="611"/>
                    </a:moveTo>
                    <a:cubicBezTo>
                      <a:pt x="1" y="616"/>
                      <a:pt x="2" y="620"/>
                      <a:pt x="2" y="624"/>
                    </a:cubicBezTo>
                    <a:cubicBezTo>
                      <a:pt x="11" y="684"/>
                      <a:pt x="51" y="735"/>
                      <a:pt x="100" y="771"/>
                    </a:cubicBezTo>
                    <a:cubicBezTo>
                      <a:pt x="141" y="800"/>
                      <a:pt x="187" y="823"/>
                      <a:pt x="234" y="842"/>
                    </a:cubicBezTo>
                    <a:cubicBezTo>
                      <a:pt x="243" y="846"/>
                      <a:pt x="252" y="849"/>
                      <a:pt x="261" y="852"/>
                    </a:cubicBezTo>
                    <a:cubicBezTo>
                      <a:pt x="249" y="634"/>
                      <a:pt x="242" y="416"/>
                      <a:pt x="235" y="197"/>
                    </a:cubicBezTo>
                    <a:cubicBezTo>
                      <a:pt x="233" y="135"/>
                      <a:pt x="230" y="72"/>
                      <a:pt x="228" y="9"/>
                    </a:cubicBezTo>
                    <a:cubicBezTo>
                      <a:pt x="172" y="10"/>
                      <a:pt x="117" y="7"/>
                      <a:pt x="61" y="0"/>
                    </a:cubicBezTo>
                    <a:cubicBezTo>
                      <a:pt x="66" y="18"/>
                      <a:pt x="65" y="38"/>
                      <a:pt x="57" y="54"/>
                    </a:cubicBezTo>
                    <a:cubicBezTo>
                      <a:pt x="55" y="59"/>
                      <a:pt x="52" y="63"/>
                      <a:pt x="48" y="67"/>
                    </a:cubicBezTo>
                    <a:cubicBezTo>
                      <a:pt x="42" y="81"/>
                      <a:pt x="35" y="96"/>
                      <a:pt x="29" y="110"/>
                    </a:cubicBezTo>
                    <a:cubicBezTo>
                      <a:pt x="14" y="149"/>
                      <a:pt x="9" y="190"/>
                      <a:pt x="9" y="232"/>
                    </a:cubicBezTo>
                    <a:cubicBezTo>
                      <a:pt x="8" y="252"/>
                      <a:pt x="9" y="272"/>
                      <a:pt x="10" y="291"/>
                    </a:cubicBezTo>
                    <a:cubicBezTo>
                      <a:pt x="14" y="352"/>
                      <a:pt x="22" y="414"/>
                      <a:pt x="16" y="474"/>
                    </a:cubicBezTo>
                    <a:cubicBezTo>
                      <a:pt x="11" y="512"/>
                      <a:pt x="2" y="550"/>
                      <a:pt x="0" y="588"/>
                    </a:cubicBezTo>
                    <a:cubicBezTo>
                      <a:pt x="0" y="596"/>
                      <a:pt x="0" y="603"/>
                      <a:pt x="1" y="611"/>
                    </a:cubicBezTo>
                    <a:close/>
                  </a:path>
                </a:pathLst>
              </a:custGeom>
              <a:solidFill>
                <a:schemeClr val="accent1">
                  <a:lumMod val="40000"/>
                  <a:lumOff val="6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08" name="Freeform 628">
                <a:extLst>
                  <a:ext uri="{FF2B5EF4-FFF2-40B4-BE49-F238E27FC236}">
                    <a16:creationId xmlns:a16="http://schemas.microsoft.com/office/drawing/2014/main" id="{D8305D5E-DE9C-4222-B70D-DFDE91EEA9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3484" y="3671373"/>
                <a:ext cx="347819" cy="902862"/>
              </a:xfrm>
              <a:custGeom>
                <a:avLst/>
                <a:gdLst>
                  <a:gd name="T0" fmla="*/ 0 w 301"/>
                  <a:gd name="T1" fmla="*/ 776 h 781"/>
                  <a:gd name="T2" fmla="*/ 28 w 301"/>
                  <a:gd name="T3" fmla="*/ 780 h 781"/>
                  <a:gd name="T4" fmla="*/ 96 w 301"/>
                  <a:gd name="T5" fmla="*/ 757 h 781"/>
                  <a:gd name="T6" fmla="*/ 268 w 301"/>
                  <a:gd name="T7" fmla="*/ 576 h 781"/>
                  <a:gd name="T8" fmla="*/ 279 w 301"/>
                  <a:gd name="T9" fmla="*/ 549 h 781"/>
                  <a:gd name="T10" fmla="*/ 281 w 301"/>
                  <a:gd name="T11" fmla="*/ 542 h 781"/>
                  <a:gd name="T12" fmla="*/ 301 w 301"/>
                  <a:gd name="T13" fmla="*/ 361 h 781"/>
                  <a:gd name="T14" fmla="*/ 286 w 301"/>
                  <a:gd name="T15" fmla="*/ 222 h 781"/>
                  <a:gd name="T16" fmla="*/ 276 w 301"/>
                  <a:gd name="T17" fmla="*/ 197 h 781"/>
                  <a:gd name="T18" fmla="*/ 230 w 301"/>
                  <a:gd name="T19" fmla="*/ 110 h 781"/>
                  <a:gd name="T20" fmla="*/ 231 w 301"/>
                  <a:gd name="T21" fmla="*/ 32 h 781"/>
                  <a:gd name="T22" fmla="*/ 197 w 301"/>
                  <a:gd name="T23" fmla="*/ 19 h 781"/>
                  <a:gd name="T24" fmla="*/ 174 w 301"/>
                  <a:gd name="T25" fmla="*/ 0 h 781"/>
                  <a:gd name="T26" fmla="*/ 35 w 301"/>
                  <a:gd name="T27" fmla="*/ 48 h 781"/>
                  <a:gd name="T28" fmla="*/ 99 w 301"/>
                  <a:gd name="T29" fmla="*/ 249 h 781"/>
                  <a:gd name="T30" fmla="*/ 110 w 301"/>
                  <a:gd name="T31" fmla="*/ 418 h 781"/>
                  <a:gd name="T32" fmla="*/ 0 w 301"/>
                  <a:gd name="T33" fmla="*/ 776 h 7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01" h="781">
                    <a:moveTo>
                      <a:pt x="0" y="776"/>
                    </a:moveTo>
                    <a:cubicBezTo>
                      <a:pt x="10" y="779"/>
                      <a:pt x="19" y="781"/>
                      <a:pt x="28" y="780"/>
                    </a:cubicBezTo>
                    <a:cubicBezTo>
                      <a:pt x="52" y="780"/>
                      <a:pt x="75" y="770"/>
                      <a:pt x="96" y="757"/>
                    </a:cubicBezTo>
                    <a:cubicBezTo>
                      <a:pt x="168" y="713"/>
                      <a:pt x="233" y="652"/>
                      <a:pt x="268" y="576"/>
                    </a:cubicBezTo>
                    <a:cubicBezTo>
                      <a:pt x="272" y="567"/>
                      <a:pt x="276" y="558"/>
                      <a:pt x="279" y="549"/>
                    </a:cubicBezTo>
                    <a:cubicBezTo>
                      <a:pt x="280" y="546"/>
                      <a:pt x="280" y="544"/>
                      <a:pt x="281" y="542"/>
                    </a:cubicBezTo>
                    <a:cubicBezTo>
                      <a:pt x="300" y="484"/>
                      <a:pt x="301" y="422"/>
                      <a:pt x="301" y="361"/>
                    </a:cubicBezTo>
                    <a:cubicBezTo>
                      <a:pt x="301" y="314"/>
                      <a:pt x="300" y="266"/>
                      <a:pt x="286" y="222"/>
                    </a:cubicBezTo>
                    <a:cubicBezTo>
                      <a:pt x="283" y="213"/>
                      <a:pt x="279" y="205"/>
                      <a:pt x="276" y="197"/>
                    </a:cubicBezTo>
                    <a:cubicBezTo>
                      <a:pt x="262" y="167"/>
                      <a:pt x="245" y="139"/>
                      <a:pt x="230" y="110"/>
                    </a:cubicBezTo>
                    <a:cubicBezTo>
                      <a:pt x="219" y="89"/>
                      <a:pt x="223" y="60"/>
                      <a:pt x="231" y="32"/>
                    </a:cubicBezTo>
                    <a:cubicBezTo>
                      <a:pt x="219" y="31"/>
                      <a:pt x="207" y="26"/>
                      <a:pt x="197" y="19"/>
                    </a:cubicBezTo>
                    <a:cubicBezTo>
                      <a:pt x="189" y="14"/>
                      <a:pt x="181" y="7"/>
                      <a:pt x="174" y="0"/>
                    </a:cubicBezTo>
                    <a:cubicBezTo>
                      <a:pt x="125" y="19"/>
                      <a:pt x="70" y="38"/>
                      <a:pt x="35" y="48"/>
                    </a:cubicBezTo>
                    <a:cubicBezTo>
                      <a:pt x="65" y="111"/>
                      <a:pt x="87" y="179"/>
                      <a:pt x="99" y="249"/>
                    </a:cubicBezTo>
                    <a:cubicBezTo>
                      <a:pt x="109" y="305"/>
                      <a:pt x="113" y="362"/>
                      <a:pt x="110" y="418"/>
                    </a:cubicBezTo>
                    <a:cubicBezTo>
                      <a:pt x="103" y="544"/>
                      <a:pt x="65" y="668"/>
                      <a:pt x="0" y="776"/>
                    </a:cubicBezTo>
                    <a:close/>
                  </a:path>
                </a:pathLst>
              </a:custGeom>
              <a:solidFill>
                <a:schemeClr val="accent1">
                  <a:lumMod val="40000"/>
                  <a:lumOff val="6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09" name="Freeform 629">
                <a:extLst>
                  <a:ext uri="{FF2B5EF4-FFF2-40B4-BE49-F238E27FC236}">
                    <a16:creationId xmlns:a16="http://schemas.microsoft.com/office/drawing/2014/main" id="{ECAD6DD8-B24D-416E-ABD6-20D9203404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53262" y="3544226"/>
                <a:ext cx="427285" cy="401000"/>
              </a:xfrm>
              <a:custGeom>
                <a:avLst/>
                <a:gdLst>
                  <a:gd name="T0" fmla="*/ 0 w 370"/>
                  <a:gd name="T1" fmla="*/ 84 h 347"/>
                  <a:gd name="T2" fmla="*/ 7 w 370"/>
                  <a:gd name="T3" fmla="*/ 272 h 347"/>
                  <a:gd name="T4" fmla="*/ 139 w 370"/>
                  <a:gd name="T5" fmla="*/ 303 h 347"/>
                  <a:gd name="T6" fmla="*/ 284 w 370"/>
                  <a:gd name="T7" fmla="*/ 347 h 347"/>
                  <a:gd name="T8" fmla="*/ 340 w 370"/>
                  <a:gd name="T9" fmla="*/ 333 h 347"/>
                  <a:gd name="T10" fmla="*/ 367 w 370"/>
                  <a:gd name="T11" fmla="*/ 284 h 347"/>
                  <a:gd name="T12" fmla="*/ 362 w 370"/>
                  <a:gd name="T13" fmla="*/ 228 h 347"/>
                  <a:gd name="T14" fmla="*/ 235 w 370"/>
                  <a:gd name="T15" fmla="*/ 0 h 347"/>
                  <a:gd name="T16" fmla="*/ 229 w 370"/>
                  <a:gd name="T17" fmla="*/ 2 h 347"/>
                  <a:gd name="T18" fmla="*/ 164 w 370"/>
                  <a:gd name="T19" fmla="*/ 35 h 347"/>
                  <a:gd name="T20" fmla="*/ 156 w 370"/>
                  <a:gd name="T21" fmla="*/ 40 h 347"/>
                  <a:gd name="T22" fmla="*/ 233 w 370"/>
                  <a:gd name="T23" fmla="*/ 155 h 347"/>
                  <a:gd name="T24" fmla="*/ 245 w 370"/>
                  <a:gd name="T25" fmla="*/ 186 h 347"/>
                  <a:gd name="T26" fmla="*/ 234 w 370"/>
                  <a:gd name="T27" fmla="*/ 214 h 347"/>
                  <a:gd name="T28" fmla="*/ 197 w 370"/>
                  <a:gd name="T29" fmla="*/ 211 h 347"/>
                  <a:gd name="T30" fmla="*/ 102 w 370"/>
                  <a:gd name="T31" fmla="*/ 140 h 347"/>
                  <a:gd name="T32" fmla="*/ 0 w 370"/>
                  <a:gd name="T33" fmla="*/ 84 h 3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70" h="347">
                    <a:moveTo>
                      <a:pt x="0" y="84"/>
                    </a:moveTo>
                    <a:cubicBezTo>
                      <a:pt x="2" y="147"/>
                      <a:pt x="5" y="210"/>
                      <a:pt x="7" y="272"/>
                    </a:cubicBezTo>
                    <a:cubicBezTo>
                      <a:pt x="52" y="269"/>
                      <a:pt x="97" y="285"/>
                      <a:pt x="139" y="303"/>
                    </a:cubicBezTo>
                    <a:cubicBezTo>
                      <a:pt x="185" y="322"/>
                      <a:pt x="233" y="345"/>
                      <a:pt x="284" y="347"/>
                    </a:cubicBezTo>
                    <a:cubicBezTo>
                      <a:pt x="303" y="347"/>
                      <a:pt x="324" y="345"/>
                      <a:pt x="340" y="333"/>
                    </a:cubicBezTo>
                    <a:cubicBezTo>
                      <a:pt x="356" y="321"/>
                      <a:pt x="364" y="303"/>
                      <a:pt x="367" y="284"/>
                    </a:cubicBezTo>
                    <a:cubicBezTo>
                      <a:pt x="370" y="265"/>
                      <a:pt x="367" y="246"/>
                      <a:pt x="362" y="228"/>
                    </a:cubicBezTo>
                    <a:cubicBezTo>
                      <a:pt x="341" y="143"/>
                      <a:pt x="289" y="69"/>
                      <a:pt x="235" y="0"/>
                    </a:cubicBezTo>
                    <a:cubicBezTo>
                      <a:pt x="233" y="1"/>
                      <a:pt x="231" y="1"/>
                      <a:pt x="229" y="2"/>
                    </a:cubicBezTo>
                    <a:cubicBezTo>
                      <a:pt x="206" y="11"/>
                      <a:pt x="184" y="21"/>
                      <a:pt x="164" y="35"/>
                    </a:cubicBezTo>
                    <a:cubicBezTo>
                      <a:pt x="161" y="36"/>
                      <a:pt x="159" y="38"/>
                      <a:pt x="156" y="40"/>
                    </a:cubicBezTo>
                    <a:cubicBezTo>
                      <a:pt x="184" y="77"/>
                      <a:pt x="210" y="115"/>
                      <a:pt x="233" y="155"/>
                    </a:cubicBezTo>
                    <a:cubicBezTo>
                      <a:pt x="239" y="165"/>
                      <a:pt x="244" y="175"/>
                      <a:pt x="245" y="186"/>
                    </a:cubicBezTo>
                    <a:cubicBezTo>
                      <a:pt x="247" y="196"/>
                      <a:pt x="243" y="209"/>
                      <a:pt x="234" y="214"/>
                    </a:cubicBezTo>
                    <a:cubicBezTo>
                      <a:pt x="223" y="221"/>
                      <a:pt x="208" y="217"/>
                      <a:pt x="197" y="211"/>
                    </a:cubicBezTo>
                    <a:cubicBezTo>
                      <a:pt x="161" y="194"/>
                      <a:pt x="132" y="165"/>
                      <a:pt x="102" y="140"/>
                    </a:cubicBezTo>
                    <a:cubicBezTo>
                      <a:pt x="71" y="115"/>
                      <a:pt x="39" y="90"/>
                      <a:pt x="0" y="84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10" name="Freeform 630">
                <a:extLst>
                  <a:ext uri="{FF2B5EF4-FFF2-40B4-BE49-F238E27FC236}">
                    <a16:creationId xmlns:a16="http://schemas.microsoft.com/office/drawing/2014/main" id="{64EA666D-CBBD-4589-9CBF-8FB0398D45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69647" y="3726999"/>
                <a:ext cx="528147" cy="649180"/>
              </a:xfrm>
              <a:custGeom>
                <a:avLst/>
                <a:gdLst>
                  <a:gd name="T0" fmla="*/ 0 w 457"/>
                  <a:gd name="T1" fmla="*/ 528 h 562"/>
                  <a:gd name="T2" fmla="*/ 0 w 457"/>
                  <a:gd name="T3" fmla="*/ 528 h 562"/>
                  <a:gd name="T4" fmla="*/ 59 w 457"/>
                  <a:gd name="T5" fmla="*/ 558 h 562"/>
                  <a:gd name="T6" fmla="*/ 62 w 457"/>
                  <a:gd name="T7" fmla="*/ 562 h 562"/>
                  <a:gd name="T8" fmla="*/ 375 w 457"/>
                  <a:gd name="T9" fmla="*/ 261 h 562"/>
                  <a:gd name="T10" fmla="*/ 457 w 457"/>
                  <a:gd name="T11" fmla="*/ 201 h 562"/>
                  <a:gd name="T12" fmla="*/ 393 w 457"/>
                  <a:gd name="T13" fmla="*/ 0 h 562"/>
                  <a:gd name="T14" fmla="*/ 0 w 457"/>
                  <a:gd name="T15" fmla="*/ 528 h 5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57" h="562">
                    <a:moveTo>
                      <a:pt x="0" y="528"/>
                    </a:moveTo>
                    <a:cubicBezTo>
                      <a:pt x="0" y="528"/>
                      <a:pt x="0" y="528"/>
                      <a:pt x="0" y="528"/>
                    </a:cubicBezTo>
                    <a:cubicBezTo>
                      <a:pt x="23" y="527"/>
                      <a:pt x="46" y="539"/>
                      <a:pt x="59" y="558"/>
                    </a:cubicBezTo>
                    <a:cubicBezTo>
                      <a:pt x="60" y="559"/>
                      <a:pt x="61" y="561"/>
                      <a:pt x="62" y="562"/>
                    </a:cubicBezTo>
                    <a:cubicBezTo>
                      <a:pt x="156" y="455"/>
                      <a:pt x="258" y="342"/>
                      <a:pt x="375" y="261"/>
                    </a:cubicBezTo>
                    <a:cubicBezTo>
                      <a:pt x="403" y="242"/>
                      <a:pt x="432" y="224"/>
                      <a:pt x="457" y="201"/>
                    </a:cubicBezTo>
                    <a:cubicBezTo>
                      <a:pt x="445" y="131"/>
                      <a:pt x="423" y="63"/>
                      <a:pt x="393" y="0"/>
                    </a:cubicBezTo>
                    <a:cubicBezTo>
                      <a:pt x="312" y="205"/>
                      <a:pt x="89" y="325"/>
                      <a:pt x="0" y="528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11" name="Freeform 631">
                <a:extLst>
                  <a:ext uri="{FF2B5EF4-FFF2-40B4-BE49-F238E27FC236}">
                    <a16:creationId xmlns:a16="http://schemas.microsoft.com/office/drawing/2014/main" id="{E2E58892-BBFB-47F0-96BA-33F9B597DE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1679" y="3395074"/>
                <a:ext cx="177883" cy="189497"/>
              </a:xfrm>
              <a:custGeom>
                <a:avLst/>
                <a:gdLst>
                  <a:gd name="T0" fmla="*/ 6 w 154"/>
                  <a:gd name="T1" fmla="*/ 121 h 164"/>
                  <a:gd name="T2" fmla="*/ 27 w 154"/>
                  <a:gd name="T3" fmla="*/ 131 h 164"/>
                  <a:gd name="T4" fmla="*/ 79 w 154"/>
                  <a:gd name="T5" fmla="*/ 164 h 164"/>
                  <a:gd name="T6" fmla="*/ 144 w 154"/>
                  <a:gd name="T7" fmla="*/ 131 h 164"/>
                  <a:gd name="T8" fmla="*/ 143 w 154"/>
                  <a:gd name="T9" fmla="*/ 38 h 164"/>
                  <a:gd name="T10" fmla="*/ 114 w 154"/>
                  <a:gd name="T11" fmla="*/ 6 h 164"/>
                  <a:gd name="T12" fmla="*/ 70 w 154"/>
                  <a:gd name="T13" fmla="*/ 7 h 164"/>
                  <a:gd name="T14" fmla="*/ 37 w 154"/>
                  <a:gd name="T15" fmla="*/ 26 h 164"/>
                  <a:gd name="T16" fmla="*/ 17 w 154"/>
                  <a:gd name="T17" fmla="*/ 36 h 164"/>
                  <a:gd name="T18" fmla="*/ 13 w 154"/>
                  <a:gd name="T19" fmla="*/ 80 h 164"/>
                  <a:gd name="T20" fmla="*/ 2 w 154"/>
                  <a:gd name="T21" fmla="*/ 101 h 164"/>
                  <a:gd name="T22" fmla="*/ 6 w 154"/>
                  <a:gd name="T23" fmla="*/ 121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54" h="164">
                    <a:moveTo>
                      <a:pt x="6" y="121"/>
                    </a:moveTo>
                    <a:cubicBezTo>
                      <a:pt x="11" y="127"/>
                      <a:pt x="20" y="129"/>
                      <a:pt x="27" y="131"/>
                    </a:cubicBezTo>
                    <a:cubicBezTo>
                      <a:pt x="47" y="137"/>
                      <a:pt x="65" y="149"/>
                      <a:pt x="79" y="164"/>
                    </a:cubicBezTo>
                    <a:cubicBezTo>
                      <a:pt x="99" y="150"/>
                      <a:pt x="121" y="140"/>
                      <a:pt x="144" y="131"/>
                    </a:cubicBezTo>
                    <a:cubicBezTo>
                      <a:pt x="138" y="101"/>
                      <a:pt x="154" y="67"/>
                      <a:pt x="143" y="38"/>
                    </a:cubicBezTo>
                    <a:cubicBezTo>
                      <a:pt x="138" y="24"/>
                      <a:pt x="127" y="12"/>
                      <a:pt x="114" y="6"/>
                    </a:cubicBezTo>
                    <a:cubicBezTo>
                      <a:pt x="100" y="0"/>
                      <a:pt x="84" y="1"/>
                      <a:pt x="70" y="7"/>
                    </a:cubicBezTo>
                    <a:cubicBezTo>
                      <a:pt x="58" y="12"/>
                      <a:pt x="49" y="21"/>
                      <a:pt x="37" y="26"/>
                    </a:cubicBezTo>
                    <a:cubicBezTo>
                      <a:pt x="30" y="29"/>
                      <a:pt x="21" y="30"/>
                      <a:pt x="17" y="36"/>
                    </a:cubicBezTo>
                    <a:cubicBezTo>
                      <a:pt x="8" y="48"/>
                      <a:pt x="22" y="68"/>
                      <a:pt x="13" y="80"/>
                    </a:cubicBezTo>
                    <a:cubicBezTo>
                      <a:pt x="9" y="86"/>
                      <a:pt x="4" y="94"/>
                      <a:pt x="2" y="101"/>
                    </a:cubicBezTo>
                    <a:cubicBezTo>
                      <a:pt x="0" y="108"/>
                      <a:pt x="1" y="116"/>
                      <a:pt x="6" y="121"/>
                    </a:cubicBezTo>
                    <a:close/>
                  </a:path>
                </a:pathLst>
              </a:cu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12" name="Freeform 632">
                <a:extLst>
                  <a:ext uri="{FF2B5EF4-FFF2-40B4-BE49-F238E27FC236}">
                    <a16:creationId xmlns:a16="http://schemas.microsoft.com/office/drawing/2014/main" id="{5E4B8F75-5B0E-43ED-9DC4-43FA98DF62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74898" y="4335835"/>
                <a:ext cx="163212" cy="239622"/>
              </a:xfrm>
              <a:custGeom>
                <a:avLst/>
                <a:gdLst>
                  <a:gd name="T0" fmla="*/ 12 w 141"/>
                  <a:gd name="T1" fmla="*/ 113 h 207"/>
                  <a:gd name="T2" fmla="*/ 42 w 141"/>
                  <a:gd name="T3" fmla="*/ 137 h 207"/>
                  <a:gd name="T4" fmla="*/ 28 w 141"/>
                  <a:gd name="T5" fmla="*/ 190 h 207"/>
                  <a:gd name="T6" fmla="*/ 29 w 141"/>
                  <a:gd name="T7" fmla="*/ 202 h 207"/>
                  <a:gd name="T8" fmla="*/ 45 w 141"/>
                  <a:gd name="T9" fmla="*/ 199 h 207"/>
                  <a:gd name="T10" fmla="*/ 107 w 141"/>
                  <a:gd name="T11" fmla="*/ 120 h 207"/>
                  <a:gd name="T12" fmla="*/ 129 w 141"/>
                  <a:gd name="T13" fmla="*/ 103 h 207"/>
                  <a:gd name="T14" fmla="*/ 131 w 141"/>
                  <a:gd name="T15" fmla="*/ 85 h 207"/>
                  <a:gd name="T16" fmla="*/ 141 w 141"/>
                  <a:gd name="T17" fmla="*/ 31 h 207"/>
                  <a:gd name="T18" fmla="*/ 82 w 141"/>
                  <a:gd name="T19" fmla="*/ 1 h 207"/>
                  <a:gd name="T20" fmla="*/ 21 w 141"/>
                  <a:gd name="T21" fmla="*/ 56 h 207"/>
                  <a:gd name="T22" fmla="*/ 4 w 141"/>
                  <a:gd name="T23" fmla="*/ 78 h 207"/>
                  <a:gd name="T24" fmla="*/ 12 w 141"/>
                  <a:gd name="T25" fmla="*/ 113 h 2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41" h="207">
                    <a:moveTo>
                      <a:pt x="12" y="113"/>
                    </a:moveTo>
                    <a:cubicBezTo>
                      <a:pt x="20" y="123"/>
                      <a:pt x="31" y="130"/>
                      <a:pt x="42" y="137"/>
                    </a:cubicBezTo>
                    <a:cubicBezTo>
                      <a:pt x="37" y="155"/>
                      <a:pt x="33" y="172"/>
                      <a:pt x="28" y="190"/>
                    </a:cubicBezTo>
                    <a:cubicBezTo>
                      <a:pt x="27" y="194"/>
                      <a:pt x="26" y="199"/>
                      <a:pt x="29" y="202"/>
                    </a:cubicBezTo>
                    <a:cubicBezTo>
                      <a:pt x="33" y="207"/>
                      <a:pt x="40" y="204"/>
                      <a:pt x="45" y="199"/>
                    </a:cubicBezTo>
                    <a:cubicBezTo>
                      <a:pt x="71" y="177"/>
                      <a:pt x="78" y="138"/>
                      <a:pt x="107" y="120"/>
                    </a:cubicBezTo>
                    <a:cubicBezTo>
                      <a:pt x="115" y="115"/>
                      <a:pt x="125" y="112"/>
                      <a:pt x="129" y="103"/>
                    </a:cubicBezTo>
                    <a:cubicBezTo>
                      <a:pt x="131" y="98"/>
                      <a:pt x="131" y="91"/>
                      <a:pt x="131" y="85"/>
                    </a:cubicBezTo>
                    <a:cubicBezTo>
                      <a:pt x="130" y="67"/>
                      <a:pt x="134" y="48"/>
                      <a:pt x="141" y="31"/>
                    </a:cubicBezTo>
                    <a:cubicBezTo>
                      <a:pt x="128" y="12"/>
                      <a:pt x="105" y="0"/>
                      <a:pt x="82" y="1"/>
                    </a:cubicBezTo>
                    <a:cubicBezTo>
                      <a:pt x="62" y="20"/>
                      <a:pt x="42" y="38"/>
                      <a:pt x="21" y="56"/>
                    </a:cubicBezTo>
                    <a:cubicBezTo>
                      <a:pt x="15" y="62"/>
                      <a:pt x="7" y="69"/>
                      <a:pt x="4" y="78"/>
                    </a:cubicBezTo>
                    <a:cubicBezTo>
                      <a:pt x="0" y="89"/>
                      <a:pt x="4" y="103"/>
                      <a:pt x="12" y="113"/>
                    </a:cubicBezTo>
                    <a:close/>
                  </a:path>
                </a:pathLst>
              </a:cu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13" name="Freeform 633">
                <a:extLst>
                  <a:ext uri="{FF2B5EF4-FFF2-40B4-BE49-F238E27FC236}">
                    <a16:creationId xmlns:a16="http://schemas.microsoft.com/office/drawing/2014/main" id="{1C1CE95D-DB0F-45F9-8B6D-E6307E7EA7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10492" y="4337058"/>
                <a:ext cx="800778" cy="1449347"/>
              </a:xfrm>
              <a:custGeom>
                <a:avLst/>
                <a:gdLst>
                  <a:gd name="T0" fmla="*/ 0 w 693"/>
                  <a:gd name="T1" fmla="*/ 1188 h 1254"/>
                  <a:gd name="T2" fmla="*/ 4 w 693"/>
                  <a:gd name="T3" fmla="*/ 1194 h 1254"/>
                  <a:gd name="T4" fmla="*/ 40 w 693"/>
                  <a:gd name="T5" fmla="*/ 1239 h 1254"/>
                  <a:gd name="T6" fmla="*/ 97 w 693"/>
                  <a:gd name="T7" fmla="*/ 1249 h 1254"/>
                  <a:gd name="T8" fmla="*/ 100 w 693"/>
                  <a:gd name="T9" fmla="*/ 1248 h 1254"/>
                  <a:gd name="T10" fmla="*/ 379 w 693"/>
                  <a:gd name="T11" fmla="*/ 304 h 1254"/>
                  <a:gd name="T12" fmla="*/ 509 w 693"/>
                  <a:gd name="T13" fmla="*/ 525 h 1254"/>
                  <a:gd name="T14" fmla="*/ 501 w 693"/>
                  <a:gd name="T15" fmla="*/ 780 h 1254"/>
                  <a:gd name="T16" fmla="*/ 346 w 693"/>
                  <a:gd name="T17" fmla="*/ 1080 h 1254"/>
                  <a:gd name="T18" fmla="*/ 347 w 693"/>
                  <a:gd name="T19" fmla="*/ 1081 h 1254"/>
                  <a:gd name="T20" fmla="*/ 399 w 693"/>
                  <a:gd name="T21" fmla="*/ 1117 h 1254"/>
                  <a:gd name="T22" fmla="*/ 427 w 693"/>
                  <a:gd name="T23" fmla="*/ 1120 h 1254"/>
                  <a:gd name="T24" fmla="*/ 447 w 693"/>
                  <a:gd name="T25" fmla="*/ 1100 h 1254"/>
                  <a:gd name="T26" fmla="*/ 515 w 693"/>
                  <a:gd name="T27" fmla="*/ 971 h 1254"/>
                  <a:gd name="T28" fmla="*/ 643 w 693"/>
                  <a:gd name="T29" fmla="*/ 714 h 1254"/>
                  <a:gd name="T30" fmla="*/ 651 w 693"/>
                  <a:gd name="T31" fmla="*/ 231 h 1254"/>
                  <a:gd name="T32" fmla="*/ 517 w 693"/>
                  <a:gd name="T33" fmla="*/ 160 h 1254"/>
                  <a:gd name="T34" fmla="*/ 419 w 693"/>
                  <a:gd name="T35" fmla="*/ 13 h 1254"/>
                  <a:gd name="T36" fmla="*/ 418 w 693"/>
                  <a:gd name="T37" fmla="*/ 0 h 1254"/>
                  <a:gd name="T38" fmla="*/ 246 w 693"/>
                  <a:gd name="T39" fmla="*/ 181 h 1254"/>
                  <a:gd name="T40" fmla="*/ 178 w 693"/>
                  <a:gd name="T41" fmla="*/ 204 h 1254"/>
                  <a:gd name="T42" fmla="*/ 84 w 693"/>
                  <a:gd name="T43" fmla="*/ 574 h 1254"/>
                  <a:gd name="T44" fmla="*/ 0 w 693"/>
                  <a:gd name="T45" fmla="*/ 1188 h 12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693" h="1254">
                    <a:moveTo>
                      <a:pt x="0" y="1188"/>
                    </a:moveTo>
                    <a:cubicBezTo>
                      <a:pt x="1" y="1190"/>
                      <a:pt x="2" y="1192"/>
                      <a:pt x="4" y="1194"/>
                    </a:cubicBezTo>
                    <a:cubicBezTo>
                      <a:pt x="12" y="1207"/>
                      <a:pt x="28" y="1233"/>
                      <a:pt x="40" y="1239"/>
                    </a:cubicBezTo>
                    <a:cubicBezTo>
                      <a:pt x="58" y="1249"/>
                      <a:pt x="78" y="1254"/>
                      <a:pt x="97" y="1249"/>
                    </a:cubicBezTo>
                    <a:cubicBezTo>
                      <a:pt x="98" y="1248"/>
                      <a:pt x="99" y="1248"/>
                      <a:pt x="100" y="1248"/>
                    </a:cubicBezTo>
                    <a:cubicBezTo>
                      <a:pt x="98" y="915"/>
                      <a:pt x="191" y="579"/>
                      <a:pt x="379" y="304"/>
                    </a:cubicBezTo>
                    <a:cubicBezTo>
                      <a:pt x="438" y="367"/>
                      <a:pt x="485" y="442"/>
                      <a:pt x="509" y="525"/>
                    </a:cubicBezTo>
                    <a:cubicBezTo>
                      <a:pt x="533" y="608"/>
                      <a:pt x="532" y="699"/>
                      <a:pt x="501" y="780"/>
                    </a:cubicBezTo>
                    <a:cubicBezTo>
                      <a:pt x="461" y="883"/>
                      <a:pt x="369" y="971"/>
                      <a:pt x="346" y="1080"/>
                    </a:cubicBezTo>
                    <a:cubicBezTo>
                      <a:pt x="346" y="1081"/>
                      <a:pt x="347" y="1081"/>
                      <a:pt x="347" y="1081"/>
                    </a:cubicBezTo>
                    <a:cubicBezTo>
                      <a:pt x="359" y="1098"/>
                      <a:pt x="378" y="1111"/>
                      <a:pt x="399" y="1117"/>
                    </a:cubicBezTo>
                    <a:cubicBezTo>
                      <a:pt x="410" y="1120"/>
                      <a:pt x="419" y="1122"/>
                      <a:pt x="427" y="1120"/>
                    </a:cubicBezTo>
                    <a:cubicBezTo>
                      <a:pt x="435" y="1118"/>
                      <a:pt x="442" y="1113"/>
                      <a:pt x="447" y="1100"/>
                    </a:cubicBezTo>
                    <a:cubicBezTo>
                      <a:pt x="467" y="1056"/>
                      <a:pt x="491" y="1013"/>
                      <a:pt x="515" y="971"/>
                    </a:cubicBezTo>
                    <a:cubicBezTo>
                      <a:pt x="562" y="888"/>
                      <a:pt x="613" y="805"/>
                      <a:pt x="643" y="714"/>
                    </a:cubicBezTo>
                    <a:cubicBezTo>
                      <a:pt x="693" y="559"/>
                      <a:pt x="679" y="392"/>
                      <a:pt x="651" y="231"/>
                    </a:cubicBezTo>
                    <a:cubicBezTo>
                      <a:pt x="604" y="212"/>
                      <a:pt x="558" y="189"/>
                      <a:pt x="517" y="160"/>
                    </a:cubicBezTo>
                    <a:cubicBezTo>
                      <a:pt x="468" y="124"/>
                      <a:pt x="428" y="73"/>
                      <a:pt x="419" y="13"/>
                    </a:cubicBezTo>
                    <a:cubicBezTo>
                      <a:pt x="419" y="9"/>
                      <a:pt x="418" y="5"/>
                      <a:pt x="418" y="0"/>
                    </a:cubicBezTo>
                    <a:cubicBezTo>
                      <a:pt x="383" y="76"/>
                      <a:pt x="318" y="137"/>
                      <a:pt x="246" y="181"/>
                    </a:cubicBezTo>
                    <a:cubicBezTo>
                      <a:pt x="225" y="194"/>
                      <a:pt x="202" y="204"/>
                      <a:pt x="178" y="204"/>
                    </a:cubicBezTo>
                    <a:cubicBezTo>
                      <a:pt x="156" y="299"/>
                      <a:pt x="108" y="505"/>
                      <a:pt x="84" y="574"/>
                    </a:cubicBezTo>
                    <a:cubicBezTo>
                      <a:pt x="55" y="662"/>
                      <a:pt x="0" y="1188"/>
                      <a:pt x="0" y="1188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15" name="Freeform 634">
                <a:extLst>
                  <a:ext uri="{FF2B5EF4-FFF2-40B4-BE49-F238E27FC236}">
                    <a16:creationId xmlns:a16="http://schemas.microsoft.com/office/drawing/2014/main" id="{9543963F-8F43-40FC-A51E-7525560CFA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50975" y="5586516"/>
                <a:ext cx="152820" cy="357599"/>
              </a:xfrm>
              <a:custGeom>
                <a:avLst/>
                <a:gdLst>
                  <a:gd name="T0" fmla="*/ 2 w 132"/>
                  <a:gd name="T1" fmla="*/ 87 h 309"/>
                  <a:gd name="T2" fmla="*/ 31 w 132"/>
                  <a:gd name="T3" fmla="*/ 129 h 309"/>
                  <a:gd name="T4" fmla="*/ 105 w 132"/>
                  <a:gd name="T5" fmla="*/ 304 h 309"/>
                  <a:gd name="T6" fmla="*/ 123 w 132"/>
                  <a:gd name="T7" fmla="*/ 305 h 309"/>
                  <a:gd name="T8" fmla="*/ 126 w 132"/>
                  <a:gd name="T9" fmla="*/ 293 h 309"/>
                  <a:gd name="T10" fmla="*/ 132 w 132"/>
                  <a:gd name="T11" fmla="*/ 39 h 309"/>
                  <a:gd name="T12" fmla="*/ 104 w 132"/>
                  <a:gd name="T13" fmla="*/ 36 h 309"/>
                  <a:gd name="T14" fmla="*/ 52 w 132"/>
                  <a:gd name="T15" fmla="*/ 0 h 309"/>
                  <a:gd name="T16" fmla="*/ 2 w 132"/>
                  <a:gd name="T17" fmla="*/ 87 h 3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2" h="309">
                    <a:moveTo>
                      <a:pt x="2" y="87"/>
                    </a:moveTo>
                    <a:cubicBezTo>
                      <a:pt x="7" y="112"/>
                      <a:pt x="23" y="107"/>
                      <a:pt x="31" y="129"/>
                    </a:cubicBezTo>
                    <a:cubicBezTo>
                      <a:pt x="18" y="155"/>
                      <a:pt x="80" y="291"/>
                      <a:pt x="105" y="304"/>
                    </a:cubicBezTo>
                    <a:cubicBezTo>
                      <a:pt x="111" y="307"/>
                      <a:pt x="118" y="309"/>
                      <a:pt x="123" y="305"/>
                    </a:cubicBezTo>
                    <a:cubicBezTo>
                      <a:pt x="126" y="302"/>
                      <a:pt x="126" y="297"/>
                      <a:pt x="126" y="293"/>
                    </a:cubicBezTo>
                    <a:cubicBezTo>
                      <a:pt x="129" y="208"/>
                      <a:pt x="131" y="124"/>
                      <a:pt x="132" y="39"/>
                    </a:cubicBezTo>
                    <a:cubicBezTo>
                      <a:pt x="124" y="41"/>
                      <a:pt x="115" y="39"/>
                      <a:pt x="104" y="36"/>
                    </a:cubicBezTo>
                    <a:cubicBezTo>
                      <a:pt x="83" y="30"/>
                      <a:pt x="64" y="17"/>
                      <a:pt x="52" y="0"/>
                    </a:cubicBezTo>
                    <a:cubicBezTo>
                      <a:pt x="29" y="31"/>
                      <a:pt x="0" y="79"/>
                      <a:pt x="2" y="87"/>
                    </a:cubicBezTo>
                    <a:close/>
                  </a:path>
                </a:pathLst>
              </a:custGeom>
              <a:solidFill>
                <a:schemeClr val="accent1">
                  <a:lumMod val="5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17" name="Freeform 635">
                <a:extLst>
                  <a:ext uri="{FF2B5EF4-FFF2-40B4-BE49-F238E27FC236}">
                    <a16:creationId xmlns:a16="http://schemas.microsoft.com/office/drawing/2014/main" id="{C89D067E-BCB5-4526-B09F-DBA16D336F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44835" y="5717330"/>
                <a:ext cx="277522" cy="297083"/>
              </a:xfrm>
              <a:custGeom>
                <a:avLst/>
                <a:gdLst>
                  <a:gd name="T0" fmla="*/ 0 w 240"/>
                  <a:gd name="T1" fmla="*/ 242 h 257"/>
                  <a:gd name="T2" fmla="*/ 15 w 240"/>
                  <a:gd name="T3" fmla="*/ 252 h 257"/>
                  <a:gd name="T4" fmla="*/ 179 w 240"/>
                  <a:gd name="T5" fmla="*/ 157 h 257"/>
                  <a:gd name="T6" fmla="*/ 228 w 240"/>
                  <a:gd name="T7" fmla="*/ 141 h 257"/>
                  <a:gd name="T8" fmla="*/ 240 w 240"/>
                  <a:gd name="T9" fmla="*/ 55 h 257"/>
                  <a:gd name="T10" fmla="*/ 183 w 240"/>
                  <a:gd name="T11" fmla="*/ 45 h 257"/>
                  <a:gd name="T12" fmla="*/ 147 w 240"/>
                  <a:gd name="T13" fmla="*/ 0 h 257"/>
                  <a:gd name="T14" fmla="*/ 5 w 240"/>
                  <a:gd name="T15" fmla="*/ 230 h 257"/>
                  <a:gd name="T16" fmla="*/ 0 w 240"/>
                  <a:gd name="T17" fmla="*/ 242 h 2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0" h="257">
                    <a:moveTo>
                      <a:pt x="0" y="242"/>
                    </a:moveTo>
                    <a:cubicBezTo>
                      <a:pt x="1" y="248"/>
                      <a:pt x="9" y="251"/>
                      <a:pt x="15" y="252"/>
                    </a:cubicBezTo>
                    <a:cubicBezTo>
                      <a:pt x="43" y="257"/>
                      <a:pt x="174" y="185"/>
                      <a:pt x="179" y="157"/>
                    </a:cubicBezTo>
                    <a:cubicBezTo>
                      <a:pt x="199" y="144"/>
                      <a:pt x="209" y="158"/>
                      <a:pt x="228" y="141"/>
                    </a:cubicBezTo>
                    <a:cubicBezTo>
                      <a:pt x="234" y="136"/>
                      <a:pt x="239" y="92"/>
                      <a:pt x="240" y="55"/>
                    </a:cubicBezTo>
                    <a:cubicBezTo>
                      <a:pt x="221" y="60"/>
                      <a:pt x="201" y="55"/>
                      <a:pt x="183" y="45"/>
                    </a:cubicBezTo>
                    <a:cubicBezTo>
                      <a:pt x="171" y="39"/>
                      <a:pt x="155" y="13"/>
                      <a:pt x="147" y="0"/>
                    </a:cubicBezTo>
                    <a:cubicBezTo>
                      <a:pt x="98" y="68"/>
                      <a:pt x="52" y="163"/>
                      <a:pt x="5" y="230"/>
                    </a:cubicBezTo>
                    <a:cubicBezTo>
                      <a:pt x="2" y="234"/>
                      <a:pt x="0" y="238"/>
                      <a:pt x="0" y="242"/>
                    </a:cubicBezTo>
                    <a:close/>
                  </a:path>
                </a:pathLst>
              </a:custGeom>
              <a:solidFill>
                <a:schemeClr val="accent1">
                  <a:lumMod val="5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607" name="Freeform 644">
                <a:extLst>
                  <a:ext uri="{FF2B5EF4-FFF2-40B4-BE49-F238E27FC236}">
                    <a16:creationId xmlns:a16="http://schemas.microsoft.com/office/drawing/2014/main" id="{4D91EB47-FA31-4F9C-9900-CED708A1A5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7385" y="3133446"/>
                <a:ext cx="105140" cy="60517"/>
              </a:xfrm>
              <a:custGeom>
                <a:avLst/>
                <a:gdLst>
                  <a:gd name="T0" fmla="*/ 91 w 91"/>
                  <a:gd name="T1" fmla="*/ 27 h 52"/>
                  <a:gd name="T2" fmla="*/ 0 w 91"/>
                  <a:gd name="T3" fmla="*/ 51 h 52"/>
                  <a:gd name="T4" fmla="*/ 23 w 91"/>
                  <a:gd name="T5" fmla="*/ 12 h 52"/>
                  <a:gd name="T6" fmla="*/ 88 w 91"/>
                  <a:gd name="T7" fmla="*/ 0 h 52"/>
                  <a:gd name="T8" fmla="*/ 91 w 91"/>
                  <a:gd name="T9" fmla="*/ 27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1" h="52">
                    <a:moveTo>
                      <a:pt x="91" y="27"/>
                    </a:moveTo>
                    <a:cubicBezTo>
                      <a:pt x="63" y="43"/>
                      <a:pt x="32" y="52"/>
                      <a:pt x="0" y="51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45" y="14"/>
                      <a:pt x="67" y="10"/>
                      <a:pt x="88" y="0"/>
                    </a:cubicBezTo>
                    <a:lnTo>
                      <a:pt x="91" y="27"/>
                    </a:lnTo>
                    <a:close/>
                  </a:path>
                </a:pathLst>
              </a:custGeom>
              <a:solidFill>
                <a:schemeClr val="accent1">
                  <a:lumMod val="40000"/>
                  <a:lumOff val="6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608" name="Freeform 645">
                <a:extLst>
                  <a:ext uri="{FF2B5EF4-FFF2-40B4-BE49-F238E27FC236}">
                    <a16:creationId xmlns:a16="http://schemas.microsoft.com/office/drawing/2014/main" id="{CB5C014D-F67C-4293-AEEC-D9EF00520C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4596" y="3200687"/>
                <a:ext cx="157099" cy="72742"/>
              </a:xfrm>
              <a:custGeom>
                <a:avLst/>
                <a:gdLst>
                  <a:gd name="T0" fmla="*/ 136 w 136"/>
                  <a:gd name="T1" fmla="*/ 28 h 63"/>
                  <a:gd name="T2" fmla="*/ 0 w 136"/>
                  <a:gd name="T3" fmla="*/ 58 h 63"/>
                  <a:gd name="T4" fmla="*/ 20 w 136"/>
                  <a:gd name="T5" fmla="*/ 23 h 63"/>
                  <a:gd name="T6" fmla="*/ 132 w 136"/>
                  <a:gd name="T7" fmla="*/ 0 h 63"/>
                  <a:gd name="T8" fmla="*/ 136 w 136"/>
                  <a:gd name="T9" fmla="*/ 28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6" h="63">
                    <a:moveTo>
                      <a:pt x="136" y="28"/>
                    </a:moveTo>
                    <a:cubicBezTo>
                      <a:pt x="94" y="53"/>
                      <a:pt x="46" y="63"/>
                      <a:pt x="0" y="58"/>
                    </a:cubicBezTo>
                    <a:cubicBezTo>
                      <a:pt x="20" y="23"/>
                      <a:pt x="20" y="23"/>
                      <a:pt x="20" y="23"/>
                    </a:cubicBezTo>
                    <a:cubicBezTo>
                      <a:pt x="58" y="25"/>
                      <a:pt x="97" y="17"/>
                      <a:pt x="132" y="0"/>
                    </a:cubicBezTo>
                    <a:lnTo>
                      <a:pt x="136" y="28"/>
                    </a:lnTo>
                    <a:close/>
                  </a:path>
                </a:pathLst>
              </a:custGeom>
              <a:solidFill>
                <a:schemeClr val="accent1">
                  <a:lumMod val="40000"/>
                  <a:lumOff val="6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609" name="Freeform 646">
                <a:extLst>
                  <a:ext uri="{FF2B5EF4-FFF2-40B4-BE49-F238E27FC236}">
                    <a16:creationId xmlns:a16="http://schemas.microsoft.com/office/drawing/2014/main" id="{FE869142-E44B-4BBC-B176-339B7DD5EC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48530" y="3263037"/>
                <a:ext cx="204779" cy="80078"/>
              </a:xfrm>
              <a:custGeom>
                <a:avLst/>
                <a:gdLst>
                  <a:gd name="T0" fmla="*/ 177 w 177"/>
                  <a:gd name="T1" fmla="*/ 49 h 69"/>
                  <a:gd name="T2" fmla="*/ 0 w 177"/>
                  <a:gd name="T3" fmla="*/ 58 h 69"/>
                  <a:gd name="T4" fmla="*/ 19 w 177"/>
                  <a:gd name="T5" fmla="*/ 25 h 69"/>
                  <a:gd name="T6" fmla="*/ 171 w 177"/>
                  <a:gd name="T7" fmla="*/ 0 h 69"/>
                  <a:gd name="T8" fmla="*/ 177 w 177"/>
                  <a:gd name="T9" fmla="*/ 49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7" h="69">
                    <a:moveTo>
                      <a:pt x="177" y="49"/>
                    </a:moveTo>
                    <a:cubicBezTo>
                      <a:pt x="119" y="66"/>
                      <a:pt x="59" y="69"/>
                      <a:pt x="0" y="58"/>
                    </a:cubicBezTo>
                    <a:cubicBezTo>
                      <a:pt x="19" y="25"/>
                      <a:pt x="19" y="25"/>
                      <a:pt x="19" y="25"/>
                    </a:cubicBezTo>
                    <a:cubicBezTo>
                      <a:pt x="70" y="34"/>
                      <a:pt x="123" y="26"/>
                      <a:pt x="171" y="0"/>
                    </a:cubicBezTo>
                    <a:lnTo>
                      <a:pt x="177" y="49"/>
                    </a:lnTo>
                    <a:close/>
                  </a:path>
                </a:pathLst>
              </a:custGeom>
              <a:solidFill>
                <a:schemeClr val="accent1">
                  <a:lumMod val="40000"/>
                  <a:lumOff val="6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610" name="Freeform 647">
                <a:extLst>
                  <a:ext uri="{FF2B5EF4-FFF2-40B4-BE49-F238E27FC236}">
                    <a16:creationId xmlns:a16="http://schemas.microsoft.com/office/drawing/2014/main" id="{5F7AF1F9-7C67-45B3-BF84-AD6C00E8C5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2637" y="3351062"/>
                <a:ext cx="237788" cy="142428"/>
              </a:xfrm>
              <a:custGeom>
                <a:avLst/>
                <a:gdLst>
                  <a:gd name="T0" fmla="*/ 206 w 206"/>
                  <a:gd name="T1" fmla="*/ 80 h 123"/>
                  <a:gd name="T2" fmla="*/ 0 w 206"/>
                  <a:gd name="T3" fmla="*/ 6 h 123"/>
                  <a:gd name="T4" fmla="*/ 2 w 206"/>
                  <a:gd name="T5" fmla="*/ 3 h 123"/>
                  <a:gd name="T6" fmla="*/ 195 w 206"/>
                  <a:gd name="T7" fmla="*/ 0 h 123"/>
                  <a:gd name="T8" fmla="*/ 206 w 206"/>
                  <a:gd name="T9" fmla="*/ 80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6" h="123">
                    <a:moveTo>
                      <a:pt x="206" y="80"/>
                    </a:moveTo>
                    <a:cubicBezTo>
                      <a:pt x="172" y="85"/>
                      <a:pt x="96" y="123"/>
                      <a:pt x="0" y="6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66" y="23"/>
                      <a:pt x="132" y="23"/>
                      <a:pt x="195" y="0"/>
                    </a:cubicBezTo>
                    <a:lnTo>
                      <a:pt x="206" y="80"/>
                    </a:lnTo>
                    <a:close/>
                  </a:path>
                </a:pathLst>
              </a:custGeom>
              <a:solidFill>
                <a:schemeClr val="accent1">
                  <a:lumMod val="40000"/>
                  <a:lumOff val="6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611" name="Freeform 648">
                <a:extLst>
                  <a:ext uri="{FF2B5EF4-FFF2-40B4-BE49-F238E27FC236}">
                    <a16:creationId xmlns:a16="http://schemas.microsoft.com/office/drawing/2014/main" id="{BF496CA6-EADC-46F6-9974-8C23BB1A2A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5082" y="3319886"/>
                <a:ext cx="223118" cy="57460"/>
              </a:xfrm>
              <a:custGeom>
                <a:avLst/>
                <a:gdLst>
                  <a:gd name="T0" fmla="*/ 193 w 193"/>
                  <a:gd name="T1" fmla="*/ 27 h 50"/>
                  <a:gd name="T2" fmla="*/ 0 w 193"/>
                  <a:gd name="T3" fmla="*/ 30 h 50"/>
                  <a:gd name="T4" fmla="*/ 12 w 193"/>
                  <a:gd name="T5" fmla="*/ 9 h 50"/>
                  <a:gd name="T6" fmla="*/ 189 w 193"/>
                  <a:gd name="T7" fmla="*/ 0 h 50"/>
                  <a:gd name="T8" fmla="*/ 193 w 193"/>
                  <a:gd name="T9" fmla="*/ 27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3" h="50">
                    <a:moveTo>
                      <a:pt x="193" y="27"/>
                    </a:moveTo>
                    <a:cubicBezTo>
                      <a:pt x="130" y="50"/>
                      <a:pt x="64" y="50"/>
                      <a:pt x="0" y="30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71" y="20"/>
                      <a:pt x="131" y="17"/>
                      <a:pt x="189" y="0"/>
                    </a:cubicBezTo>
                    <a:lnTo>
                      <a:pt x="193" y="27"/>
                    </a:ln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612" name="Freeform 649">
                <a:extLst>
                  <a:ext uri="{FF2B5EF4-FFF2-40B4-BE49-F238E27FC236}">
                    <a16:creationId xmlns:a16="http://schemas.microsoft.com/office/drawing/2014/main" id="{206FC594-7D1B-4F1A-AE13-AE62FF686C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70536" y="3233084"/>
                <a:ext cx="176049" cy="69686"/>
              </a:xfrm>
              <a:custGeom>
                <a:avLst/>
                <a:gdLst>
                  <a:gd name="T0" fmla="*/ 152 w 152"/>
                  <a:gd name="T1" fmla="*/ 26 h 60"/>
                  <a:gd name="T2" fmla="*/ 0 w 152"/>
                  <a:gd name="T3" fmla="*/ 51 h 60"/>
                  <a:gd name="T4" fmla="*/ 12 w 152"/>
                  <a:gd name="T5" fmla="*/ 30 h 60"/>
                  <a:gd name="T6" fmla="*/ 148 w 152"/>
                  <a:gd name="T7" fmla="*/ 0 h 60"/>
                  <a:gd name="T8" fmla="*/ 152 w 152"/>
                  <a:gd name="T9" fmla="*/ 26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2" h="60">
                    <a:moveTo>
                      <a:pt x="152" y="26"/>
                    </a:moveTo>
                    <a:cubicBezTo>
                      <a:pt x="104" y="52"/>
                      <a:pt x="51" y="60"/>
                      <a:pt x="0" y="51"/>
                    </a:cubicBezTo>
                    <a:cubicBezTo>
                      <a:pt x="12" y="30"/>
                      <a:pt x="12" y="30"/>
                      <a:pt x="12" y="30"/>
                    </a:cubicBezTo>
                    <a:cubicBezTo>
                      <a:pt x="58" y="35"/>
                      <a:pt x="106" y="25"/>
                      <a:pt x="148" y="0"/>
                    </a:cubicBezTo>
                    <a:lnTo>
                      <a:pt x="152" y="26"/>
                    </a:ln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613" name="Freeform 650">
                <a:extLst>
                  <a:ext uri="{FF2B5EF4-FFF2-40B4-BE49-F238E27FC236}">
                    <a16:creationId xmlns:a16="http://schemas.microsoft.com/office/drawing/2014/main" id="{28193EF9-BCEF-4E21-957A-F37919D498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7824" y="3164621"/>
                <a:ext cx="129592" cy="64796"/>
              </a:xfrm>
              <a:custGeom>
                <a:avLst/>
                <a:gdLst>
                  <a:gd name="T0" fmla="*/ 112 w 112"/>
                  <a:gd name="T1" fmla="*/ 31 h 56"/>
                  <a:gd name="T2" fmla="*/ 0 w 112"/>
                  <a:gd name="T3" fmla="*/ 54 h 56"/>
                  <a:gd name="T4" fmla="*/ 17 w 112"/>
                  <a:gd name="T5" fmla="*/ 24 h 56"/>
                  <a:gd name="T6" fmla="*/ 108 w 112"/>
                  <a:gd name="T7" fmla="*/ 0 h 56"/>
                  <a:gd name="T8" fmla="*/ 112 w 112"/>
                  <a:gd name="T9" fmla="*/ 31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2" h="56">
                    <a:moveTo>
                      <a:pt x="112" y="31"/>
                    </a:moveTo>
                    <a:cubicBezTo>
                      <a:pt x="77" y="48"/>
                      <a:pt x="38" y="56"/>
                      <a:pt x="0" y="54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49" y="25"/>
                      <a:pt x="80" y="16"/>
                      <a:pt x="108" y="0"/>
                    </a:cubicBezTo>
                    <a:lnTo>
                      <a:pt x="112" y="31"/>
                    </a:ln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614" name="Freeform 651">
                <a:extLst>
                  <a:ext uri="{FF2B5EF4-FFF2-40B4-BE49-F238E27FC236}">
                    <a16:creationId xmlns:a16="http://schemas.microsoft.com/office/drawing/2014/main" id="{C5B8B730-A982-4F2A-9FE3-10A9DDFEB9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53671" y="3041142"/>
                <a:ext cx="75188" cy="108808"/>
              </a:xfrm>
              <a:custGeom>
                <a:avLst/>
                <a:gdLst>
                  <a:gd name="T0" fmla="*/ 65 w 65"/>
                  <a:gd name="T1" fmla="*/ 80 h 94"/>
                  <a:gd name="T2" fmla="*/ 0 w 65"/>
                  <a:gd name="T3" fmla="*/ 92 h 94"/>
                  <a:gd name="T4" fmla="*/ 54 w 65"/>
                  <a:gd name="T5" fmla="*/ 0 h 94"/>
                  <a:gd name="T6" fmla="*/ 65 w 65"/>
                  <a:gd name="T7" fmla="*/ 80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5" h="94">
                    <a:moveTo>
                      <a:pt x="65" y="80"/>
                    </a:moveTo>
                    <a:cubicBezTo>
                      <a:pt x="44" y="90"/>
                      <a:pt x="22" y="94"/>
                      <a:pt x="0" y="92"/>
                    </a:cubicBezTo>
                    <a:cubicBezTo>
                      <a:pt x="54" y="0"/>
                      <a:pt x="54" y="0"/>
                      <a:pt x="54" y="0"/>
                    </a:cubicBezTo>
                    <a:lnTo>
                      <a:pt x="65" y="80"/>
                    </a:ln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852" name="Freeform 687">
                <a:extLst>
                  <a:ext uri="{FF2B5EF4-FFF2-40B4-BE49-F238E27FC236}">
                    <a16:creationId xmlns:a16="http://schemas.microsoft.com/office/drawing/2014/main" id="{4539117A-BCCF-4F95-BA5C-70D7AA073A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0877" y="3695597"/>
                <a:ext cx="122270" cy="215270"/>
              </a:xfrm>
              <a:custGeom>
                <a:avLst/>
                <a:gdLst>
                  <a:gd name="T0" fmla="*/ 11 w 96"/>
                  <a:gd name="T1" fmla="*/ 85 h 172"/>
                  <a:gd name="T2" fmla="*/ 57 w 96"/>
                  <a:gd name="T3" fmla="*/ 172 h 172"/>
                  <a:gd name="T4" fmla="*/ 77 w 96"/>
                  <a:gd name="T5" fmla="*/ 50 h 172"/>
                  <a:gd name="T6" fmla="*/ 96 w 96"/>
                  <a:gd name="T7" fmla="*/ 7 h 172"/>
                  <a:gd name="T8" fmla="*/ 64 w 96"/>
                  <a:gd name="T9" fmla="*/ 25 h 172"/>
                  <a:gd name="T10" fmla="*/ 33 w 96"/>
                  <a:gd name="T11" fmla="*/ 0 h 172"/>
                  <a:gd name="T12" fmla="*/ 22 w 96"/>
                  <a:gd name="T13" fmla="*/ 6 h 172"/>
                  <a:gd name="T14" fmla="*/ 12 w 96"/>
                  <a:gd name="T15" fmla="*/ 7 h 172"/>
                  <a:gd name="T16" fmla="*/ 11 w 96"/>
                  <a:gd name="T17" fmla="*/ 85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6" h="172">
                    <a:moveTo>
                      <a:pt x="11" y="85"/>
                    </a:moveTo>
                    <a:cubicBezTo>
                      <a:pt x="26" y="114"/>
                      <a:pt x="43" y="142"/>
                      <a:pt x="57" y="172"/>
                    </a:cubicBezTo>
                    <a:cubicBezTo>
                      <a:pt x="57" y="130"/>
                      <a:pt x="62" y="89"/>
                      <a:pt x="77" y="50"/>
                    </a:cubicBezTo>
                    <a:cubicBezTo>
                      <a:pt x="83" y="36"/>
                      <a:pt x="90" y="21"/>
                      <a:pt x="96" y="7"/>
                    </a:cubicBezTo>
                    <a:cubicBezTo>
                      <a:pt x="88" y="16"/>
                      <a:pt x="76" y="22"/>
                      <a:pt x="64" y="25"/>
                    </a:cubicBezTo>
                    <a:cubicBezTo>
                      <a:pt x="53" y="18"/>
                      <a:pt x="42" y="10"/>
                      <a:pt x="33" y="0"/>
                    </a:cubicBezTo>
                    <a:cubicBezTo>
                      <a:pt x="30" y="3"/>
                      <a:pt x="26" y="5"/>
                      <a:pt x="22" y="6"/>
                    </a:cubicBezTo>
                    <a:cubicBezTo>
                      <a:pt x="18" y="7"/>
                      <a:pt x="15" y="7"/>
                      <a:pt x="12" y="7"/>
                    </a:cubicBezTo>
                    <a:cubicBezTo>
                      <a:pt x="4" y="35"/>
                      <a:pt x="0" y="64"/>
                      <a:pt x="11" y="85"/>
                    </a:cubicBezTo>
                    <a:close/>
                  </a:path>
                </a:pathLst>
              </a:custGeom>
              <a:solidFill>
                <a:schemeClr val="accent1">
                  <a:lumMod val="5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</p:grpSp>
      </p:grpSp>
      <p:sp>
        <p:nvSpPr>
          <p:cNvPr id="316" name="Freeform 5">
            <a:extLst>
              <a:ext uri="{FF2B5EF4-FFF2-40B4-BE49-F238E27FC236}">
                <a16:creationId xmlns:a16="http://schemas.microsoft.com/office/drawing/2014/main" id="{82BCE965-ADA5-4CB2-8032-CF4AC26EB1F0}"/>
              </a:ext>
            </a:extLst>
          </p:cNvPr>
          <p:cNvSpPr>
            <a:spLocks/>
          </p:cNvSpPr>
          <p:nvPr/>
        </p:nvSpPr>
        <p:spPr bwMode="auto">
          <a:xfrm>
            <a:off x="3958097" y="3937372"/>
            <a:ext cx="334166" cy="392282"/>
          </a:xfrm>
          <a:custGeom>
            <a:avLst/>
            <a:gdLst>
              <a:gd name="T0" fmla="*/ 112 w 277"/>
              <a:gd name="T1" fmla="*/ 42 h 325"/>
              <a:gd name="T2" fmla="*/ 5 w 277"/>
              <a:gd name="T3" fmla="*/ 137 h 325"/>
              <a:gd name="T4" fmla="*/ 81 w 277"/>
              <a:gd name="T5" fmla="*/ 298 h 325"/>
              <a:gd name="T6" fmla="*/ 168 w 277"/>
              <a:gd name="T7" fmla="*/ 320 h 325"/>
              <a:gd name="T8" fmla="*/ 243 w 277"/>
              <a:gd name="T9" fmla="*/ 270 h 325"/>
              <a:gd name="T10" fmla="*/ 274 w 277"/>
              <a:gd name="T11" fmla="*/ 183 h 325"/>
              <a:gd name="T12" fmla="*/ 247 w 277"/>
              <a:gd name="T13" fmla="*/ 100 h 325"/>
              <a:gd name="T14" fmla="*/ 90 w 277"/>
              <a:gd name="T15" fmla="*/ 1 h 325"/>
              <a:gd name="T16" fmla="*/ 90 w 277"/>
              <a:gd name="T17" fmla="*/ 25 h 325"/>
              <a:gd name="T18" fmla="*/ 229 w 277"/>
              <a:gd name="T19" fmla="*/ 117 h 325"/>
              <a:gd name="T20" fmla="*/ 250 w 277"/>
              <a:gd name="T21" fmla="*/ 206 h 325"/>
              <a:gd name="T22" fmla="*/ 195 w 277"/>
              <a:gd name="T23" fmla="*/ 285 h 325"/>
              <a:gd name="T24" fmla="*/ 40 w 277"/>
              <a:gd name="T25" fmla="*/ 208 h 325"/>
              <a:gd name="T26" fmla="*/ 34 w 277"/>
              <a:gd name="T27" fmla="*/ 116 h 325"/>
              <a:gd name="T28" fmla="*/ 106 w 277"/>
              <a:gd name="T29" fmla="*/ 65 h 325"/>
              <a:gd name="T30" fmla="*/ 112 w 277"/>
              <a:gd name="T31" fmla="*/ 42 h 3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77" h="325">
                <a:moveTo>
                  <a:pt x="112" y="42"/>
                </a:moveTo>
                <a:cubicBezTo>
                  <a:pt x="53" y="23"/>
                  <a:pt x="10" y="86"/>
                  <a:pt x="5" y="137"/>
                </a:cubicBezTo>
                <a:cubicBezTo>
                  <a:pt x="0" y="198"/>
                  <a:pt x="31" y="263"/>
                  <a:pt x="81" y="298"/>
                </a:cubicBezTo>
                <a:cubicBezTo>
                  <a:pt x="106" y="315"/>
                  <a:pt x="137" y="324"/>
                  <a:pt x="168" y="320"/>
                </a:cubicBezTo>
                <a:cubicBezTo>
                  <a:pt x="200" y="315"/>
                  <a:pt x="224" y="296"/>
                  <a:pt x="243" y="270"/>
                </a:cubicBezTo>
                <a:cubicBezTo>
                  <a:pt x="262" y="244"/>
                  <a:pt x="277" y="217"/>
                  <a:pt x="274" y="183"/>
                </a:cubicBezTo>
                <a:cubicBezTo>
                  <a:pt x="272" y="154"/>
                  <a:pt x="262" y="125"/>
                  <a:pt x="247" y="100"/>
                </a:cubicBezTo>
                <a:cubicBezTo>
                  <a:pt x="212" y="45"/>
                  <a:pt x="154" y="8"/>
                  <a:pt x="90" y="1"/>
                </a:cubicBezTo>
                <a:cubicBezTo>
                  <a:pt x="74" y="0"/>
                  <a:pt x="75" y="24"/>
                  <a:pt x="90" y="25"/>
                </a:cubicBezTo>
                <a:cubicBezTo>
                  <a:pt x="148" y="32"/>
                  <a:pt x="200" y="67"/>
                  <a:pt x="229" y="117"/>
                </a:cubicBezTo>
                <a:cubicBezTo>
                  <a:pt x="243" y="143"/>
                  <a:pt x="255" y="176"/>
                  <a:pt x="250" y="206"/>
                </a:cubicBezTo>
                <a:cubicBezTo>
                  <a:pt x="244" y="235"/>
                  <a:pt x="219" y="270"/>
                  <a:pt x="195" y="285"/>
                </a:cubicBezTo>
                <a:cubicBezTo>
                  <a:pt x="132" y="325"/>
                  <a:pt x="63" y="264"/>
                  <a:pt x="40" y="208"/>
                </a:cubicBezTo>
                <a:cubicBezTo>
                  <a:pt x="29" y="179"/>
                  <a:pt x="25" y="146"/>
                  <a:pt x="34" y="116"/>
                </a:cubicBezTo>
                <a:cubicBezTo>
                  <a:pt x="43" y="87"/>
                  <a:pt x="71" y="54"/>
                  <a:pt x="106" y="65"/>
                </a:cubicBezTo>
                <a:cubicBezTo>
                  <a:pt x="120" y="70"/>
                  <a:pt x="127" y="46"/>
                  <a:pt x="112" y="42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  <a:scene3d>
            <a:camera prst="orthographicFront">
              <a:rot lat="0" lon="1200003" rev="0"/>
            </a:camera>
            <a:lightRig rig="threePt" dir="t"/>
          </a:scene3d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ID">
              <a:solidFill>
                <a:srgbClr val="FF0000"/>
              </a:solidFill>
            </a:endParaRPr>
          </a:p>
        </p:txBody>
      </p:sp>
      <p:sp>
        <p:nvSpPr>
          <p:cNvPr id="320" name="Freeform 5">
            <a:extLst>
              <a:ext uri="{FF2B5EF4-FFF2-40B4-BE49-F238E27FC236}">
                <a16:creationId xmlns:a16="http://schemas.microsoft.com/office/drawing/2014/main" id="{83F04EEF-94D5-43A0-8D98-57806731E62A}"/>
              </a:ext>
            </a:extLst>
          </p:cNvPr>
          <p:cNvSpPr>
            <a:spLocks/>
          </p:cNvSpPr>
          <p:nvPr/>
        </p:nvSpPr>
        <p:spPr bwMode="auto">
          <a:xfrm>
            <a:off x="3273436" y="5165112"/>
            <a:ext cx="331858" cy="389574"/>
          </a:xfrm>
          <a:custGeom>
            <a:avLst/>
            <a:gdLst>
              <a:gd name="T0" fmla="*/ 112 w 277"/>
              <a:gd name="T1" fmla="*/ 42 h 325"/>
              <a:gd name="T2" fmla="*/ 5 w 277"/>
              <a:gd name="T3" fmla="*/ 137 h 325"/>
              <a:gd name="T4" fmla="*/ 81 w 277"/>
              <a:gd name="T5" fmla="*/ 298 h 325"/>
              <a:gd name="T6" fmla="*/ 168 w 277"/>
              <a:gd name="T7" fmla="*/ 320 h 325"/>
              <a:gd name="T8" fmla="*/ 243 w 277"/>
              <a:gd name="T9" fmla="*/ 270 h 325"/>
              <a:gd name="T10" fmla="*/ 274 w 277"/>
              <a:gd name="T11" fmla="*/ 183 h 325"/>
              <a:gd name="T12" fmla="*/ 247 w 277"/>
              <a:gd name="T13" fmla="*/ 100 h 325"/>
              <a:gd name="T14" fmla="*/ 90 w 277"/>
              <a:gd name="T15" fmla="*/ 1 h 325"/>
              <a:gd name="T16" fmla="*/ 90 w 277"/>
              <a:gd name="T17" fmla="*/ 25 h 325"/>
              <a:gd name="T18" fmla="*/ 229 w 277"/>
              <a:gd name="T19" fmla="*/ 117 h 325"/>
              <a:gd name="T20" fmla="*/ 250 w 277"/>
              <a:gd name="T21" fmla="*/ 206 h 325"/>
              <a:gd name="T22" fmla="*/ 195 w 277"/>
              <a:gd name="T23" fmla="*/ 285 h 325"/>
              <a:gd name="T24" fmla="*/ 40 w 277"/>
              <a:gd name="T25" fmla="*/ 208 h 325"/>
              <a:gd name="T26" fmla="*/ 34 w 277"/>
              <a:gd name="T27" fmla="*/ 116 h 325"/>
              <a:gd name="T28" fmla="*/ 106 w 277"/>
              <a:gd name="T29" fmla="*/ 65 h 325"/>
              <a:gd name="T30" fmla="*/ 112 w 277"/>
              <a:gd name="T31" fmla="*/ 42 h 3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77" h="325">
                <a:moveTo>
                  <a:pt x="112" y="42"/>
                </a:moveTo>
                <a:cubicBezTo>
                  <a:pt x="53" y="23"/>
                  <a:pt x="10" y="86"/>
                  <a:pt x="5" y="137"/>
                </a:cubicBezTo>
                <a:cubicBezTo>
                  <a:pt x="0" y="198"/>
                  <a:pt x="31" y="263"/>
                  <a:pt x="81" y="298"/>
                </a:cubicBezTo>
                <a:cubicBezTo>
                  <a:pt x="106" y="315"/>
                  <a:pt x="137" y="324"/>
                  <a:pt x="168" y="320"/>
                </a:cubicBezTo>
                <a:cubicBezTo>
                  <a:pt x="200" y="315"/>
                  <a:pt x="224" y="296"/>
                  <a:pt x="243" y="270"/>
                </a:cubicBezTo>
                <a:cubicBezTo>
                  <a:pt x="262" y="244"/>
                  <a:pt x="277" y="217"/>
                  <a:pt x="274" y="183"/>
                </a:cubicBezTo>
                <a:cubicBezTo>
                  <a:pt x="272" y="154"/>
                  <a:pt x="262" y="125"/>
                  <a:pt x="247" y="100"/>
                </a:cubicBezTo>
                <a:cubicBezTo>
                  <a:pt x="212" y="45"/>
                  <a:pt x="154" y="8"/>
                  <a:pt x="90" y="1"/>
                </a:cubicBezTo>
                <a:cubicBezTo>
                  <a:pt x="74" y="0"/>
                  <a:pt x="75" y="24"/>
                  <a:pt x="90" y="25"/>
                </a:cubicBezTo>
                <a:cubicBezTo>
                  <a:pt x="148" y="32"/>
                  <a:pt x="200" y="67"/>
                  <a:pt x="229" y="117"/>
                </a:cubicBezTo>
                <a:cubicBezTo>
                  <a:pt x="243" y="143"/>
                  <a:pt x="255" y="176"/>
                  <a:pt x="250" y="206"/>
                </a:cubicBezTo>
                <a:cubicBezTo>
                  <a:pt x="244" y="235"/>
                  <a:pt x="219" y="270"/>
                  <a:pt x="195" y="285"/>
                </a:cubicBezTo>
                <a:cubicBezTo>
                  <a:pt x="132" y="325"/>
                  <a:pt x="63" y="264"/>
                  <a:pt x="40" y="208"/>
                </a:cubicBezTo>
                <a:cubicBezTo>
                  <a:pt x="29" y="179"/>
                  <a:pt x="25" y="146"/>
                  <a:pt x="34" y="116"/>
                </a:cubicBezTo>
                <a:cubicBezTo>
                  <a:pt x="43" y="87"/>
                  <a:pt x="71" y="54"/>
                  <a:pt x="106" y="65"/>
                </a:cubicBezTo>
                <a:cubicBezTo>
                  <a:pt x="120" y="70"/>
                  <a:pt x="127" y="46"/>
                  <a:pt x="112" y="42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  <a:scene3d>
            <a:camera prst="orthographicFront">
              <a:rot lat="0" lon="1200003" rev="0"/>
            </a:camera>
            <a:lightRig rig="threePt" dir="t"/>
          </a:scene3d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ID">
              <a:solidFill>
                <a:srgbClr val="FF0000"/>
              </a:solidFill>
            </a:endParaRPr>
          </a:p>
        </p:txBody>
      </p:sp>
      <p:sp>
        <p:nvSpPr>
          <p:cNvPr id="321" name="Freeform 5">
            <a:extLst>
              <a:ext uri="{FF2B5EF4-FFF2-40B4-BE49-F238E27FC236}">
                <a16:creationId xmlns:a16="http://schemas.microsoft.com/office/drawing/2014/main" id="{AF07D62B-D392-40FF-8D0C-65480BB49342}"/>
              </a:ext>
            </a:extLst>
          </p:cNvPr>
          <p:cNvSpPr>
            <a:spLocks/>
          </p:cNvSpPr>
          <p:nvPr/>
        </p:nvSpPr>
        <p:spPr bwMode="auto">
          <a:xfrm>
            <a:off x="3700421" y="5165112"/>
            <a:ext cx="331858" cy="389574"/>
          </a:xfrm>
          <a:custGeom>
            <a:avLst/>
            <a:gdLst>
              <a:gd name="T0" fmla="*/ 112 w 277"/>
              <a:gd name="T1" fmla="*/ 42 h 325"/>
              <a:gd name="T2" fmla="*/ 5 w 277"/>
              <a:gd name="T3" fmla="*/ 137 h 325"/>
              <a:gd name="T4" fmla="*/ 81 w 277"/>
              <a:gd name="T5" fmla="*/ 298 h 325"/>
              <a:gd name="T6" fmla="*/ 168 w 277"/>
              <a:gd name="T7" fmla="*/ 320 h 325"/>
              <a:gd name="T8" fmla="*/ 243 w 277"/>
              <a:gd name="T9" fmla="*/ 270 h 325"/>
              <a:gd name="T10" fmla="*/ 274 w 277"/>
              <a:gd name="T11" fmla="*/ 183 h 325"/>
              <a:gd name="T12" fmla="*/ 247 w 277"/>
              <a:gd name="T13" fmla="*/ 100 h 325"/>
              <a:gd name="T14" fmla="*/ 90 w 277"/>
              <a:gd name="T15" fmla="*/ 1 h 325"/>
              <a:gd name="T16" fmla="*/ 90 w 277"/>
              <a:gd name="T17" fmla="*/ 25 h 325"/>
              <a:gd name="T18" fmla="*/ 229 w 277"/>
              <a:gd name="T19" fmla="*/ 117 h 325"/>
              <a:gd name="T20" fmla="*/ 250 w 277"/>
              <a:gd name="T21" fmla="*/ 206 h 325"/>
              <a:gd name="T22" fmla="*/ 195 w 277"/>
              <a:gd name="T23" fmla="*/ 285 h 325"/>
              <a:gd name="T24" fmla="*/ 40 w 277"/>
              <a:gd name="T25" fmla="*/ 208 h 325"/>
              <a:gd name="T26" fmla="*/ 34 w 277"/>
              <a:gd name="T27" fmla="*/ 116 h 325"/>
              <a:gd name="T28" fmla="*/ 106 w 277"/>
              <a:gd name="T29" fmla="*/ 65 h 325"/>
              <a:gd name="T30" fmla="*/ 112 w 277"/>
              <a:gd name="T31" fmla="*/ 42 h 3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77" h="325">
                <a:moveTo>
                  <a:pt x="112" y="42"/>
                </a:moveTo>
                <a:cubicBezTo>
                  <a:pt x="53" y="23"/>
                  <a:pt x="10" y="86"/>
                  <a:pt x="5" y="137"/>
                </a:cubicBezTo>
                <a:cubicBezTo>
                  <a:pt x="0" y="198"/>
                  <a:pt x="31" y="263"/>
                  <a:pt x="81" y="298"/>
                </a:cubicBezTo>
                <a:cubicBezTo>
                  <a:pt x="106" y="315"/>
                  <a:pt x="137" y="324"/>
                  <a:pt x="168" y="320"/>
                </a:cubicBezTo>
                <a:cubicBezTo>
                  <a:pt x="200" y="315"/>
                  <a:pt x="224" y="296"/>
                  <a:pt x="243" y="270"/>
                </a:cubicBezTo>
                <a:cubicBezTo>
                  <a:pt x="262" y="244"/>
                  <a:pt x="277" y="217"/>
                  <a:pt x="274" y="183"/>
                </a:cubicBezTo>
                <a:cubicBezTo>
                  <a:pt x="272" y="154"/>
                  <a:pt x="262" y="125"/>
                  <a:pt x="247" y="100"/>
                </a:cubicBezTo>
                <a:cubicBezTo>
                  <a:pt x="212" y="45"/>
                  <a:pt x="154" y="8"/>
                  <a:pt x="90" y="1"/>
                </a:cubicBezTo>
                <a:cubicBezTo>
                  <a:pt x="74" y="0"/>
                  <a:pt x="75" y="24"/>
                  <a:pt x="90" y="25"/>
                </a:cubicBezTo>
                <a:cubicBezTo>
                  <a:pt x="148" y="32"/>
                  <a:pt x="200" y="67"/>
                  <a:pt x="229" y="117"/>
                </a:cubicBezTo>
                <a:cubicBezTo>
                  <a:pt x="243" y="143"/>
                  <a:pt x="255" y="176"/>
                  <a:pt x="250" y="206"/>
                </a:cubicBezTo>
                <a:cubicBezTo>
                  <a:pt x="244" y="235"/>
                  <a:pt x="219" y="270"/>
                  <a:pt x="195" y="285"/>
                </a:cubicBezTo>
                <a:cubicBezTo>
                  <a:pt x="132" y="325"/>
                  <a:pt x="63" y="264"/>
                  <a:pt x="40" y="208"/>
                </a:cubicBezTo>
                <a:cubicBezTo>
                  <a:pt x="29" y="179"/>
                  <a:pt x="25" y="146"/>
                  <a:pt x="34" y="116"/>
                </a:cubicBezTo>
                <a:cubicBezTo>
                  <a:pt x="43" y="87"/>
                  <a:pt x="71" y="54"/>
                  <a:pt x="106" y="65"/>
                </a:cubicBezTo>
                <a:cubicBezTo>
                  <a:pt x="120" y="70"/>
                  <a:pt x="127" y="46"/>
                  <a:pt x="112" y="42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  <a:scene3d>
            <a:camera prst="orthographicFront">
              <a:rot lat="0" lon="1200003" rev="0"/>
            </a:camera>
            <a:lightRig rig="threePt" dir="t"/>
          </a:scene3d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ID">
              <a:solidFill>
                <a:srgbClr val="FF0000"/>
              </a:solidFill>
            </a:endParaRPr>
          </a:p>
        </p:txBody>
      </p:sp>
      <p:sp>
        <p:nvSpPr>
          <p:cNvPr id="322" name="Freeform 5">
            <a:extLst>
              <a:ext uri="{FF2B5EF4-FFF2-40B4-BE49-F238E27FC236}">
                <a16:creationId xmlns:a16="http://schemas.microsoft.com/office/drawing/2014/main" id="{7F462537-E337-4BA8-B7B7-95E224CCD243}"/>
              </a:ext>
            </a:extLst>
          </p:cNvPr>
          <p:cNvSpPr>
            <a:spLocks/>
          </p:cNvSpPr>
          <p:nvPr/>
        </p:nvSpPr>
        <p:spPr bwMode="auto">
          <a:xfrm>
            <a:off x="4110662" y="5165112"/>
            <a:ext cx="331858" cy="389574"/>
          </a:xfrm>
          <a:custGeom>
            <a:avLst/>
            <a:gdLst>
              <a:gd name="T0" fmla="*/ 112 w 277"/>
              <a:gd name="T1" fmla="*/ 42 h 325"/>
              <a:gd name="T2" fmla="*/ 5 w 277"/>
              <a:gd name="T3" fmla="*/ 137 h 325"/>
              <a:gd name="T4" fmla="*/ 81 w 277"/>
              <a:gd name="T5" fmla="*/ 298 h 325"/>
              <a:gd name="T6" fmla="*/ 168 w 277"/>
              <a:gd name="T7" fmla="*/ 320 h 325"/>
              <a:gd name="T8" fmla="*/ 243 w 277"/>
              <a:gd name="T9" fmla="*/ 270 h 325"/>
              <a:gd name="T10" fmla="*/ 274 w 277"/>
              <a:gd name="T11" fmla="*/ 183 h 325"/>
              <a:gd name="T12" fmla="*/ 247 w 277"/>
              <a:gd name="T13" fmla="*/ 100 h 325"/>
              <a:gd name="T14" fmla="*/ 90 w 277"/>
              <a:gd name="T15" fmla="*/ 1 h 325"/>
              <a:gd name="T16" fmla="*/ 90 w 277"/>
              <a:gd name="T17" fmla="*/ 25 h 325"/>
              <a:gd name="T18" fmla="*/ 229 w 277"/>
              <a:gd name="T19" fmla="*/ 117 h 325"/>
              <a:gd name="T20" fmla="*/ 250 w 277"/>
              <a:gd name="T21" fmla="*/ 206 h 325"/>
              <a:gd name="T22" fmla="*/ 195 w 277"/>
              <a:gd name="T23" fmla="*/ 285 h 325"/>
              <a:gd name="T24" fmla="*/ 40 w 277"/>
              <a:gd name="T25" fmla="*/ 208 h 325"/>
              <a:gd name="T26" fmla="*/ 34 w 277"/>
              <a:gd name="T27" fmla="*/ 116 h 325"/>
              <a:gd name="T28" fmla="*/ 106 w 277"/>
              <a:gd name="T29" fmla="*/ 65 h 325"/>
              <a:gd name="T30" fmla="*/ 112 w 277"/>
              <a:gd name="T31" fmla="*/ 42 h 3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77" h="325">
                <a:moveTo>
                  <a:pt x="112" y="42"/>
                </a:moveTo>
                <a:cubicBezTo>
                  <a:pt x="53" y="23"/>
                  <a:pt x="10" y="86"/>
                  <a:pt x="5" y="137"/>
                </a:cubicBezTo>
                <a:cubicBezTo>
                  <a:pt x="0" y="198"/>
                  <a:pt x="31" y="263"/>
                  <a:pt x="81" y="298"/>
                </a:cubicBezTo>
                <a:cubicBezTo>
                  <a:pt x="106" y="315"/>
                  <a:pt x="137" y="324"/>
                  <a:pt x="168" y="320"/>
                </a:cubicBezTo>
                <a:cubicBezTo>
                  <a:pt x="200" y="315"/>
                  <a:pt x="224" y="296"/>
                  <a:pt x="243" y="270"/>
                </a:cubicBezTo>
                <a:cubicBezTo>
                  <a:pt x="262" y="244"/>
                  <a:pt x="277" y="217"/>
                  <a:pt x="274" y="183"/>
                </a:cubicBezTo>
                <a:cubicBezTo>
                  <a:pt x="272" y="154"/>
                  <a:pt x="262" y="125"/>
                  <a:pt x="247" y="100"/>
                </a:cubicBezTo>
                <a:cubicBezTo>
                  <a:pt x="212" y="45"/>
                  <a:pt x="154" y="8"/>
                  <a:pt x="90" y="1"/>
                </a:cubicBezTo>
                <a:cubicBezTo>
                  <a:pt x="74" y="0"/>
                  <a:pt x="75" y="24"/>
                  <a:pt x="90" y="25"/>
                </a:cubicBezTo>
                <a:cubicBezTo>
                  <a:pt x="148" y="32"/>
                  <a:pt x="200" y="67"/>
                  <a:pt x="229" y="117"/>
                </a:cubicBezTo>
                <a:cubicBezTo>
                  <a:pt x="243" y="143"/>
                  <a:pt x="255" y="176"/>
                  <a:pt x="250" y="206"/>
                </a:cubicBezTo>
                <a:cubicBezTo>
                  <a:pt x="244" y="235"/>
                  <a:pt x="219" y="270"/>
                  <a:pt x="195" y="285"/>
                </a:cubicBezTo>
                <a:cubicBezTo>
                  <a:pt x="132" y="325"/>
                  <a:pt x="63" y="264"/>
                  <a:pt x="40" y="208"/>
                </a:cubicBezTo>
                <a:cubicBezTo>
                  <a:pt x="29" y="179"/>
                  <a:pt x="25" y="146"/>
                  <a:pt x="34" y="116"/>
                </a:cubicBezTo>
                <a:cubicBezTo>
                  <a:pt x="43" y="87"/>
                  <a:pt x="71" y="54"/>
                  <a:pt x="106" y="65"/>
                </a:cubicBezTo>
                <a:cubicBezTo>
                  <a:pt x="120" y="70"/>
                  <a:pt x="127" y="46"/>
                  <a:pt x="112" y="42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  <a:scene3d>
            <a:camera prst="orthographicFront">
              <a:rot lat="0" lon="1200003" rev="0"/>
            </a:camera>
            <a:lightRig rig="threePt" dir="t"/>
          </a:scene3d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ID">
              <a:solidFill>
                <a:srgbClr val="FF0000"/>
              </a:solidFill>
            </a:endParaRPr>
          </a:p>
        </p:txBody>
      </p:sp>
      <p:sp>
        <p:nvSpPr>
          <p:cNvPr id="323" name="Freeform 5">
            <a:extLst>
              <a:ext uri="{FF2B5EF4-FFF2-40B4-BE49-F238E27FC236}">
                <a16:creationId xmlns:a16="http://schemas.microsoft.com/office/drawing/2014/main" id="{C0DF5F3F-A249-4D0B-95EC-8F2AE6231CAB}"/>
              </a:ext>
            </a:extLst>
          </p:cNvPr>
          <p:cNvSpPr>
            <a:spLocks/>
          </p:cNvSpPr>
          <p:nvPr/>
        </p:nvSpPr>
        <p:spPr bwMode="auto">
          <a:xfrm>
            <a:off x="4514953" y="5165112"/>
            <a:ext cx="331858" cy="389574"/>
          </a:xfrm>
          <a:custGeom>
            <a:avLst/>
            <a:gdLst>
              <a:gd name="T0" fmla="*/ 112 w 277"/>
              <a:gd name="T1" fmla="*/ 42 h 325"/>
              <a:gd name="T2" fmla="*/ 5 w 277"/>
              <a:gd name="T3" fmla="*/ 137 h 325"/>
              <a:gd name="T4" fmla="*/ 81 w 277"/>
              <a:gd name="T5" fmla="*/ 298 h 325"/>
              <a:gd name="T6" fmla="*/ 168 w 277"/>
              <a:gd name="T7" fmla="*/ 320 h 325"/>
              <a:gd name="T8" fmla="*/ 243 w 277"/>
              <a:gd name="T9" fmla="*/ 270 h 325"/>
              <a:gd name="T10" fmla="*/ 274 w 277"/>
              <a:gd name="T11" fmla="*/ 183 h 325"/>
              <a:gd name="T12" fmla="*/ 247 w 277"/>
              <a:gd name="T13" fmla="*/ 100 h 325"/>
              <a:gd name="T14" fmla="*/ 90 w 277"/>
              <a:gd name="T15" fmla="*/ 1 h 325"/>
              <a:gd name="T16" fmla="*/ 90 w 277"/>
              <a:gd name="T17" fmla="*/ 25 h 325"/>
              <a:gd name="T18" fmla="*/ 229 w 277"/>
              <a:gd name="T19" fmla="*/ 117 h 325"/>
              <a:gd name="T20" fmla="*/ 250 w 277"/>
              <a:gd name="T21" fmla="*/ 206 h 325"/>
              <a:gd name="T22" fmla="*/ 195 w 277"/>
              <a:gd name="T23" fmla="*/ 285 h 325"/>
              <a:gd name="T24" fmla="*/ 40 w 277"/>
              <a:gd name="T25" fmla="*/ 208 h 325"/>
              <a:gd name="T26" fmla="*/ 34 w 277"/>
              <a:gd name="T27" fmla="*/ 116 h 325"/>
              <a:gd name="T28" fmla="*/ 106 w 277"/>
              <a:gd name="T29" fmla="*/ 65 h 325"/>
              <a:gd name="T30" fmla="*/ 112 w 277"/>
              <a:gd name="T31" fmla="*/ 42 h 3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77" h="325">
                <a:moveTo>
                  <a:pt x="112" y="42"/>
                </a:moveTo>
                <a:cubicBezTo>
                  <a:pt x="53" y="23"/>
                  <a:pt x="10" y="86"/>
                  <a:pt x="5" y="137"/>
                </a:cubicBezTo>
                <a:cubicBezTo>
                  <a:pt x="0" y="198"/>
                  <a:pt x="31" y="263"/>
                  <a:pt x="81" y="298"/>
                </a:cubicBezTo>
                <a:cubicBezTo>
                  <a:pt x="106" y="315"/>
                  <a:pt x="137" y="324"/>
                  <a:pt x="168" y="320"/>
                </a:cubicBezTo>
                <a:cubicBezTo>
                  <a:pt x="200" y="315"/>
                  <a:pt x="224" y="296"/>
                  <a:pt x="243" y="270"/>
                </a:cubicBezTo>
                <a:cubicBezTo>
                  <a:pt x="262" y="244"/>
                  <a:pt x="277" y="217"/>
                  <a:pt x="274" y="183"/>
                </a:cubicBezTo>
                <a:cubicBezTo>
                  <a:pt x="272" y="154"/>
                  <a:pt x="262" y="125"/>
                  <a:pt x="247" y="100"/>
                </a:cubicBezTo>
                <a:cubicBezTo>
                  <a:pt x="212" y="45"/>
                  <a:pt x="154" y="8"/>
                  <a:pt x="90" y="1"/>
                </a:cubicBezTo>
                <a:cubicBezTo>
                  <a:pt x="74" y="0"/>
                  <a:pt x="75" y="24"/>
                  <a:pt x="90" y="25"/>
                </a:cubicBezTo>
                <a:cubicBezTo>
                  <a:pt x="148" y="32"/>
                  <a:pt x="200" y="67"/>
                  <a:pt x="229" y="117"/>
                </a:cubicBezTo>
                <a:cubicBezTo>
                  <a:pt x="243" y="143"/>
                  <a:pt x="255" y="176"/>
                  <a:pt x="250" y="206"/>
                </a:cubicBezTo>
                <a:cubicBezTo>
                  <a:pt x="244" y="235"/>
                  <a:pt x="219" y="270"/>
                  <a:pt x="195" y="285"/>
                </a:cubicBezTo>
                <a:cubicBezTo>
                  <a:pt x="132" y="325"/>
                  <a:pt x="63" y="264"/>
                  <a:pt x="40" y="208"/>
                </a:cubicBezTo>
                <a:cubicBezTo>
                  <a:pt x="29" y="179"/>
                  <a:pt x="25" y="146"/>
                  <a:pt x="34" y="116"/>
                </a:cubicBezTo>
                <a:cubicBezTo>
                  <a:pt x="43" y="87"/>
                  <a:pt x="71" y="54"/>
                  <a:pt x="106" y="65"/>
                </a:cubicBezTo>
                <a:cubicBezTo>
                  <a:pt x="120" y="70"/>
                  <a:pt x="127" y="46"/>
                  <a:pt x="112" y="42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  <a:scene3d>
            <a:camera prst="orthographicFront">
              <a:rot lat="0" lon="1200003" rev="0"/>
            </a:camera>
            <a:lightRig rig="threePt" dir="t"/>
          </a:scene3d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ID">
              <a:solidFill>
                <a:srgbClr val="FF0000"/>
              </a:solidFill>
            </a:endParaRPr>
          </a:p>
        </p:txBody>
      </p:sp>
      <p:sp>
        <p:nvSpPr>
          <p:cNvPr id="324" name="Freeform 5">
            <a:extLst>
              <a:ext uri="{FF2B5EF4-FFF2-40B4-BE49-F238E27FC236}">
                <a16:creationId xmlns:a16="http://schemas.microsoft.com/office/drawing/2014/main" id="{DD61F64E-E5CE-43BF-8BE5-118AFB45AD45}"/>
              </a:ext>
            </a:extLst>
          </p:cNvPr>
          <p:cNvSpPr>
            <a:spLocks/>
          </p:cNvSpPr>
          <p:nvPr/>
        </p:nvSpPr>
        <p:spPr bwMode="auto">
          <a:xfrm>
            <a:off x="4920409" y="5165112"/>
            <a:ext cx="331858" cy="389574"/>
          </a:xfrm>
          <a:custGeom>
            <a:avLst/>
            <a:gdLst>
              <a:gd name="T0" fmla="*/ 112 w 277"/>
              <a:gd name="T1" fmla="*/ 42 h 325"/>
              <a:gd name="T2" fmla="*/ 5 w 277"/>
              <a:gd name="T3" fmla="*/ 137 h 325"/>
              <a:gd name="T4" fmla="*/ 81 w 277"/>
              <a:gd name="T5" fmla="*/ 298 h 325"/>
              <a:gd name="T6" fmla="*/ 168 w 277"/>
              <a:gd name="T7" fmla="*/ 320 h 325"/>
              <a:gd name="T8" fmla="*/ 243 w 277"/>
              <a:gd name="T9" fmla="*/ 270 h 325"/>
              <a:gd name="T10" fmla="*/ 274 w 277"/>
              <a:gd name="T11" fmla="*/ 183 h 325"/>
              <a:gd name="T12" fmla="*/ 247 w 277"/>
              <a:gd name="T13" fmla="*/ 100 h 325"/>
              <a:gd name="T14" fmla="*/ 90 w 277"/>
              <a:gd name="T15" fmla="*/ 1 h 325"/>
              <a:gd name="T16" fmla="*/ 90 w 277"/>
              <a:gd name="T17" fmla="*/ 25 h 325"/>
              <a:gd name="T18" fmla="*/ 229 w 277"/>
              <a:gd name="T19" fmla="*/ 117 h 325"/>
              <a:gd name="T20" fmla="*/ 250 w 277"/>
              <a:gd name="T21" fmla="*/ 206 h 325"/>
              <a:gd name="T22" fmla="*/ 195 w 277"/>
              <a:gd name="T23" fmla="*/ 285 h 325"/>
              <a:gd name="T24" fmla="*/ 40 w 277"/>
              <a:gd name="T25" fmla="*/ 208 h 325"/>
              <a:gd name="T26" fmla="*/ 34 w 277"/>
              <a:gd name="T27" fmla="*/ 116 h 325"/>
              <a:gd name="T28" fmla="*/ 106 w 277"/>
              <a:gd name="T29" fmla="*/ 65 h 325"/>
              <a:gd name="T30" fmla="*/ 112 w 277"/>
              <a:gd name="T31" fmla="*/ 42 h 3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77" h="325">
                <a:moveTo>
                  <a:pt x="112" y="42"/>
                </a:moveTo>
                <a:cubicBezTo>
                  <a:pt x="53" y="23"/>
                  <a:pt x="10" y="86"/>
                  <a:pt x="5" y="137"/>
                </a:cubicBezTo>
                <a:cubicBezTo>
                  <a:pt x="0" y="198"/>
                  <a:pt x="31" y="263"/>
                  <a:pt x="81" y="298"/>
                </a:cubicBezTo>
                <a:cubicBezTo>
                  <a:pt x="106" y="315"/>
                  <a:pt x="137" y="324"/>
                  <a:pt x="168" y="320"/>
                </a:cubicBezTo>
                <a:cubicBezTo>
                  <a:pt x="200" y="315"/>
                  <a:pt x="224" y="296"/>
                  <a:pt x="243" y="270"/>
                </a:cubicBezTo>
                <a:cubicBezTo>
                  <a:pt x="262" y="244"/>
                  <a:pt x="277" y="217"/>
                  <a:pt x="274" y="183"/>
                </a:cubicBezTo>
                <a:cubicBezTo>
                  <a:pt x="272" y="154"/>
                  <a:pt x="262" y="125"/>
                  <a:pt x="247" y="100"/>
                </a:cubicBezTo>
                <a:cubicBezTo>
                  <a:pt x="212" y="45"/>
                  <a:pt x="154" y="8"/>
                  <a:pt x="90" y="1"/>
                </a:cubicBezTo>
                <a:cubicBezTo>
                  <a:pt x="74" y="0"/>
                  <a:pt x="75" y="24"/>
                  <a:pt x="90" y="25"/>
                </a:cubicBezTo>
                <a:cubicBezTo>
                  <a:pt x="148" y="32"/>
                  <a:pt x="200" y="67"/>
                  <a:pt x="229" y="117"/>
                </a:cubicBezTo>
                <a:cubicBezTo>
                  <a:pt x="243" y="143"/>
                  <a:pt x="255" y="176"/>
                  <a:pt x="250" y="206"/>
                </a:cubicBezTo>
                <a:cubicBezTo>
                  <a:pt x="244" y="235"/>
                  <a:pt x="219" y="270"/>
                  <a:pt x="195" y="285"/>
                </a:cubicBezTo>
                <a:cubicBezTo>
                  <a:pt x="132" y="325"/>
                  <a:pt x="63" y="264"/>
                  <a:pt x="40" y="208"/>
                </a:cubicBezTo>
                <a:cubicBezTo>
                  <a:pt x="29" y="179"/>
                  <a:pt x="25" y="146"/>
                  <a:pt x="34" y="116"/>
                </a:cubicBezTo>
                <a:cubicBezTo>
                  <a:pt x="43" y="87"/>
                  <a:pt x="71" y="54"/>
                  <a:pt x="106" y="65"/>
                </a:cubicBezTo>
                <a:cubicBezTo>
                  <a:pt x="120" y="70"/>
                  <a:pt x="127" y="46"/>
                  <a:pt x="112" y="42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  <a:scene3d>
            <a:camera prst="orthographicFront">
              <a:rot lat="0" lon="1200003" rev="0"/>
            </a:camera>
            <a:lightRig rig="threePt" dir="t"/>
          </a:scene3d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ID">
              <a:solidFill>
                <a:srgbClr val="FF0000"/>
              </a:solidFill>
            </a:endParaRPr>
          </a:p>
        </p:txBody>
      </p:sp>
      <p:sp>
        <p:nvSpPr>
          <p:cNvPr id="332" name="Freeform 5">
            <a:extLst>
              <a:ext uri="{FF2B5EF4-FFF2-40B4-BE49-F238E27FC236}">
                <a16:creationId xmlns:a16="http://schemas.microsoft.com/office/drawing/2014/main" id="{89C55FC3-3B5D-4CF7-A86D-24652FAF3932}"/>
              </a:ext>
            </a:extLst>
          </p:cNvPr>
          <p:cNvSpPr>
            <a:spLocks/>
          </p:cNvSpPr>
          <p:nvPr/>
        </p:nvSpPr>
        <p:spPr bwMode="auto">
          <a:xfrm>
            <a:off x="5339907" y="5165112"/>
            <a:ext cx="331858" cy="389574"/>
          </a:xfrm>
          <a:custGeom>
            <a:avLst/>
            <a:gdLst>
              <a:gd name="T0" fmla="*/ 112 w 277"/>
              <a:gd name="T1" fmla="*/ 42 h 325"/>
              <a:gd name="T2" fmla="*/ 5 w 277"/>
              <a:gd name="T3" fmla="*/ 137 h 325"/>
              <a:gd name="T4" fmla="*/ 81 w 277"/>
              <a:gd name="T5" fmla="*/ 298 h 325"/>
              <a:gd name="T6" fmla="*/ 168 w 277"/>
              <a:gd name="T7" fmla="*/ 320 h 325"/>
              <a:gd name="T8" fmla="*/ 243 w 277"/>
              <a:gd name="T9" fmla="*/ 270 h 325"/>
              <a:gd name="T10" fmla="*/ 274 w 277"/>
              <a:gd name="T11" fmla="*/ 183 h 325"/>
              <a:gd name="T12" fmla="*/ 247 w 277"/>
              <a:gd name="T13" fmla="*/ 100 h 325"/>
              <a:gd name="T14" fmla="*/ 90 w 277"/>
              <a:gd name="T15" fmla="*/ 1 h 325"/>
              <a:gd name="T16" fmla="*/ 90 w 277"/>
              <a:gd name="T17" fmla="*/ 25 h 325"/>
              <a:gd name="T18" fmla="*/ 229 w 277"/>
              <a:gd name="T19" fmla="*/ 117 h 325"/>
              <a:gd name="T20" fmla="*/ 250 w 277"/>
              <a:gd name="T21" fmla="*/ 206 h 325"/>
              <a:gd name="T22" fmla="*/ 195 w 277"/>
              <a:gd name="T23" fmla="*/ 285 h 325"/>
              <a:gd name="T24" fmla="*/ 40 w 277"/>
              <a:gd name="T25" fmla="*/ 208 h 325"/>
              <a:gd name="T26" fmla="*/ 34 w 277"/>
              <a:gd name="T27" fmla="*/ 116 h 325"/>
              <a:gd name="T28" fmla="*/ 106 w 277"/>
              <a:gd name="T29" fmla="*/ 65 h 325"/>
              <a:gd name="T30" fmla="*/ 112 w 277"/>
              <a:gd name="T31" fmla="*/ 42 h 3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77" h="325">
                <a:moveTo>
                  <a:pt x="112" y="42"/>
                </a:moveTo>
                <a:cubicBezTo>
                  <a:pt x="53" y="23"/>
                  <a:pt x="10" y="86"/>
                  <a:pt x="5" y="137"/>
                </a:cubicBezTo>
                <a:cubicBezTo>
                  <a:pt x="0" y="198"/>
                  <a:pt x="31" y="263"/>
                  <a:pt x="81" y="298"/>
                </a:cubicBezTo>
                <a:cubicBezTo>
                  <a:pt x="106" y="315"/>
                  <a:pt x="137" y="324"/>
                  <a:pt x="168" y="320"/>
                </a:cubicBezTo>
                <a:cubicBezTo>
                  <a:pt x="200" y="315"/>
                  <a:pt x="224" y="296"/>
                  <a:pt x="243" y="270"/>
                </a:cubicBezTo>
                <a:cubicBezTo>
                  <a:pt x="262" y="244"/>
                  <a:pt x="277" y="217"/>
                  <a:pt x="274" y="183"/>
                </a:cubicBezTo>
                <a:cubicBezTo>
                  <a:pt x="272" y="154"/>
                  <a:pt x="262" y="125"/>
                  <a:pt x="247" y="100"/>
                </a:cubicBezTo>
                <a:cubicBezTo>
                  <a:pt x="212" y="45"/>
                  <a:pt x="154" y="8"/>
                  <a:pt x="90" y="1"/>
                </a:cubicBezTo>
                <a:cubicBezTo>
                  <a:pt x="74" y="0"/>
                  <a:pt x="75" y="24"/>
                  <a:pt x="90" y="25"/>
                </a:cubicBezTo>
                <a:cubicBezTo>
                  <a:pt x="148" y="32"/>
                  <a:pt x="200" y="67"/>
                  <a:pt x="229" y="117"/>
                </a:cubicBezTo>
                <a:cubicBezTo>
                  <a:pt x="243" y="143"/>
                  <a:pt x="255" y="176"/>
                  <a:pt x="250" y="206"/>
                </a:cubicBezTo>
                <a:cubicBezTo>
                  <a:pt x="244" y="235"/>
                  <a:pt x="219" y="270"/>
                  <a:pt x="195" y="285"/>
                </a:cubicBezTo>
                <a:cubicBezTo>
                  <a:pt x="132" y="325"/>
                  <a:pt x="63" y="264"/>
                  <a:pt x="40" y="208"/>
                </a:cubicBezTo>
                <a:cubicBezTo>
                  <a:pt x="29" y="179"/>
                  <a:pt x="25" y="146"/>
                  <a:pt x="34" y="116"/>
                </a:cubicBezTo>
                <a:cubicBezTo>
                  <a:pt x="43" y="87"/>
                  <a:pt x="71" y="54"/>
                  <a:pt x="106" y="65"/>
                </a:cubicBezTo>
                <a:cubicBezTo>
                  <a:pt x="120" y="70"/>
                  <a:pt x="127" y="46"/>
                  <a:pt x="112" y="42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  <a:scene3d>
            <a:camera prst="orthographicFront">
              <a:rot lat="0" lon="1200003" rev="0"/>
            </a:camera>
            <a:lightRig rig="threePt" dir="t"/>
          </a:scene3d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ID">
              <a:solidFill>
                <a:srgbClr val="FF0000"/>
              </a:solidFill>
            </a:endParaRPr>
          </a:p>
        </p:txBody>
      </p:sp>
      <p:sp>
        <p:nvSpPr>
          <p:cNvPr id="333" name="Freeform 5">
            <a:extLst>
              <a:ext uri="{FF2B5EF4-FFF2-40B4-BE49-F238E27FC236}">
                <a16:creationId xmlns:a16="http://schemas.microsoft.com/office/drawing/2014/main" id="{2670EB53-2112-4CC1-86D6-EBA620FD1E26}"/>
              </a:ext>
            </a:extLst>
          </p:cNvPr>
          <p:cNvSpPr>
            <a:spLocks/>
          </p:cNvSpPr>
          <p:nvPr/>
        </p:nvSpPr>
        <p:spPr bwMode="auto">
          <a:xfrm>
            <a:off x="4569817" y="5584282"/>
            <a:ext cx="331858" cy="389574"/>
          </a:xfrm>
          <a:custGeom>
            <a:avLst/>
            <a:gdLst>
              <a:gd name="T0" fmla="*/ 112 w 277"/>
              <a:gd name="T1" fmla="*/ 42 h 325"/>
              <a:gd name="T2" fmla="*/ 5 w 277"/>
              <a:gd name="T3" fmla="*/ 137 h 325"/>
              <a:gd name="T4" fmla="*/ 81 w 277"/>
              <a:gd name="T5" fmla="*/ 298 h 325"/>
              <a:gd name="T6" fmla="*/ 168 w 277"/>
              <a:gd name="T7" fmla="*/ 320 h 325"/>
              <a:gd name="T8" fmla="*/ 243 w 277"/>
              <a:gd name="T9" fmla="*/ 270 h 325"/>
              <a:gd name="T10" fmla="*/ 274 w 277"/>
              <a:gd name="T11" fmla="*/ 183 h 325"/>
              <a:gd name="T12" fmla="*/ 247 w 277"/>
              <a:gd name="T13" fmla="*/ 100 h 325"/>
              <a:gd name="T14" fmla="*/ 90 w 277"/>
              <a:gd name="T15" fmla="*/ 1 h 325"/>
              <a:gd name="T16" fmla="*/ 90 w 277"/>
              <a:gd name="T17" fmla="*/ 25 h 325"/>
              <a:gd name="T18" fmla="*/ 229 w 277"/>
              <a:gd name="T19" fmla="*/ 117 h 325"/>
              <a:gd name="T20" fmla="*/ 250 w 277"/>
              <a:gd name="T21" fmla="*/ 206 h 325"/>
              <a:gd name="T22" fmla="*/ 195 w 277"/>
              <a:gd name="T23" fmla="*/ 285 h 325"/>
              <a:gd name="T24" fmla="*/ 40 w 277"/>
              <a:gd name="T25" fmla="*/ 208 h 325"/>
              <a:gd name="T26" fmla="*/ 34 w 277"/>
              <a:gd name="T27" fmla="*/ 116 h 325"/>
              <a:gd name="T28" fmla="*/ 106 w 277"/>
              <a:gd name="T29" fmla="*/ 65 h 325"/>
              <a:gd name="T30" fmla="*/ 112 w 277"/>
              <a:gd name="T31" fmla="*/ 42 h 3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77" h="325">
                <a:moveTo>
                  <a:pt x="112" y="42"/>
                </a:moveTo>
                <a:cubicBezTo>
                  <a:pt x="53" y="23"/>
                  <a:pt x="10" y="86"/>
                  <a:pt x="5" y="137"/>
                </a:cubicBezTo>
                <a:cubicBezTo>
                  <a:pt x="0" y="198"/>
                  <a:pt x="31" y="263"/>
                  <a:pt x="81" y="298"/>
                </a:cubicBezTo>
                <a:cubicBezTo>
                  <a:pt x="106" y="315"/>
                  <a:pt x="137" y="324"/>
                  <a:pt x="168" y="320"/>
                </a:cubicBezTo>
                <a:cubicBezTo>
                  <a:pt x="200" y="315"/>
                  <a:pt x="224" y="296"/>
                  <a:pt x="243" y="270"/>
                </a:cubicBezTo>
                <a:cubicBezTo>
                  <a:pt x="262" y="244"/>
                  <a:pt x="277" y="217"/>
                  <a:pt x="274" y="183"/>
                </a:cubicBezTo>
                <a:cubicBezTo>
                  <a:pt x="272" y="154"/>
                  <a:pt x="262" y="125"/>
                  <a:pt x="247" y="100"/>
                </a:cubicBezTo>
                <a:cubicBezTo>
                  <a:pt x="212" y="45"/>
                  <a:pt x="154" y="8"/>
                  <a:pt x="90" y="1"/>
                </a:cubicBezTo>
                <a:cubicBezTo>
                  <a:pt x="74" y="0"/>
                  <a:pt x="75" y="24"/>
                  <a:pt x="90" y="25"/>
                </a:cubicBezTo>
                <a:cubicBezTo>
                  <a:pt x="148" y="32"/>
                  <a:pt x="200" y="67"/>
                  <a:pt x="229" y="117"/>
                </a:cubicBezTo>
                <a:cubicBezTo>
                  <a:pt x="243" y="143"/>
                  <a:pt x="255" y="176"/>
                  <a:pt x="250" y="206"/>
                </a:cubicBezTo>
                <a:cubicBezTo>
                  <a:pt x="244" y="235"/>
                  <a:pt x="219" y="270"/>
                  <a:pt x="195" y="285"/>
                </a:cubicBezTo>
                <a:cubicBezTo>
                  <a:pt x="132" y="325"/>
                  <a:pt x="63" y="264"/>
                  <a:pt x="40" y="208"/>
                </a:cubicBezTo>
                <a:cubicBezTo>
                  <a:pt x="29" y="179"/>
                  <a:pt x="25" y="146"/>
                  <a:pt x="34" y="116"/>
                </a:cubicBezTo>
                <a:cubicBezTo>
                  <a:pt x="43" y="87"/>
                  <a:pt x="71" y="54"/>
                  <a:pt x="106" y="65"/>
                </a:cubicBezTo>
                <a:cubicBezTo>
                  <a:pt x="120" y="70"/>
                  <a:pt x="127" y="46"/>
                  <a:pt x="112" y="42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  <a:scene3d>
            <a:camera prst="orthographicFront">
              <a:rot lat="0" lon="1200003" rev="0"/>
            </a:camera>
            <a:lightRig rig="threePt" dir="t"/>
          </a:scene3d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ID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643056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21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17" dur="750"/>
                                        <p:tgtEl>
                                          <p:spTgt spid="3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20" dur="750"/>
                                        <p:tgtEl>
                                          <p:spTgt spid="3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23" dur="750"/>
                                        <p:tgtEl>
                                          <p:spTgt spid="3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26" dur="750"/>
                                        <p:tgtEl>
                                          <p:spTgt spid="3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29" dur="750"/>
                                        <p:tgtEl>
                                          <p:spTgt spid="3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32" dur="750"/>
                                        <p:tgtEl>
                                          <p:spTgt spid="3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35" dur="750"/>
                                        <p:tgtEl>
                                          <p:spTgt spid="3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38" dur="750"/>
                                        <p:tgtEl>
                                          <p:spTgt spid="3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1750"/>
                            </p:stCondLst>
                            <p:childTnLst>
                              <p:par>
                                <p:cTn id="4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3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2250"/>
                            </p:stCondLst>
                            <p:childTnLst>
                              <p:par>
                                <p:cTn id="4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3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3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2750"/>
                            </p:stCondLst>
                            <p:childTnLst>
                              <p:par>
                                <p:cTn id="5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500"/>
                                        <p:tgtEl>
                                          <p:spTgt spid="3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9" dur="500"/>
                                        <p:tgtEl>
                                          <p:spTgt spid="3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3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3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6" fill="hold">
                            <p:stCondLst>
                              <p:cond delay="3250"/>
                            </p:stCondLst>
                            <p:childTnLst>
                              <p:par>
                                <p:cTn id="6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9" dur="500"/>
                                        <p:tgtEl>
                                          <p:spTgt spid="3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2" dur="500"/>
                                        <p:tgtEl>
                                          <p:spTgt spid="3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5" dur="500"/>
                                        <p:tgtEl>
                                          <p:spTgt spid="3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8" dur="500"/>
                                        <p:tgtEl>
                                          <p:spTgt spid="3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14" grpId="0"/>
      <p:bldP spid="319" grpId="0"/>
      <p:bldP spid="325" grpId="0"/>
      <p:bldP spid="326" grpId="0"/>
      <p:bldP spid="327" grpId="0"/>
      <p:bldP spid="328" grpId="0"/>
      <p:bldP spid="329" grpId="0"/>
      <p:bldP spid="330" grpId="0"/>
      <p:bldP spid="5" grpId="0" animBg="1"/>
      <p:bldP spid="331" grpId="0" animBg="1"/>
      <p:bldP spid="6" grpId="0"/>
      <p:bldP spid="354" grpId="0" animBg="1"/>
      <p:bldP spid="355" grpId="0" animBg="1"/>
      <p:bldP spid="316" grpId="0" animBg="1"/>
      <p:bldP spid="320" grpId="0" animBg="1"/>
      <p:bldP spid="321" grpId="0" animBg="1"/>
      <p:bldP spid="322" grpId="0" animBg="1"/>
      <p:bldP spid="323" grpId="0" animBg="1"/>
      <p:bldP spid="324" grpId="0" animBg="1"/>
      <p:bldP spid="332" grpId="0" animBg="1"/>
      <p:bldP spid="333" grpId="0" animBg="1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4" name="Table 13">
            <a:extLst>
              <a:ext uri="{FF2B5EF4-FFF2-40B4-BE49-F238E27FC236}">
                <a16:creationId xmlns:a16="http://schemas.microsoft.com/office/drawing/2014/main" id="{83F92EED-A071-4B90-96BB-D735BA4EB5C3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61577701"/>
              </p:ext>
            </p:extLst>
          </p:nvPr>
        </p:nvGraphicFramePr>
        <p:xfrm>
          <a:off x="385759" y="1966414"/>
          <a:ext cx="3606456" cy="3068048"/>
        </p:xfrm>
        <a:graphic>
          <a:graphicData uri="http://schemas.openxmlformats.org/drawingml/2006/table">
            <a:tbl>
              <a:tblPr/>
              <a:tblGrid>
                <a:gridCol w="515208">
                  <a:extLst>
                    <a:ext uri="{9D8B030D-6E8A-4147-A177-3AD203B41FA5}">
                      <a16:colId xmlns:a16="http://schemas.microsoft.com/office/drawing/2014/main" val="378342920"/>
                    </a:ext>
                  </a:extLst>
                </a:gridCol>
                <a:gridCol w="515208">
                  <a:extLst>
                    <a:ext uri="{9D8B030D-6E8A-4147-A177-3AD203B41FA5}">
                      <a16:colId xmlns:a16="http://schemas.microsoft.com/office/drawing/2014/main" val="3584752651"/>
                    </a:ext>
                  </a:extLst>
                </a:gridCol>
                <a:gridCol w="515208">
                  <a:extLst>
                    <a:ext uri="{9D8B030D-6E8A-4147-A177-3AD203B41FA5}">
                      <a16:colId xmlns:a16="http://schemas.microsoft.com/office/drawing/2014/main" val="3921567031"/>
                    </a:ext>
                  </a:extLst>
                </a:gridCol>
                <a:gridCol w="515208">
                  <a:extLst>
                    <a:ext uri="{9D8B030D-6E8A-4147-A177-3AD203B41FA5}">
                      <a16:colId xmlns:a16="http://schemas.microsoft.com/office/drawing/2014/main" val="417117379"/>
                    </a:ext>
                  </a:extLst>
                </a:gridCol>
                <a:gridCol w="515208">
                  <a:extLst>
                    <a:ext uri="{9D8B030D-6E8A-4147-A177-3AD203B41FA5}">
                      <a16:colId xmlns:a16="http://schemas.microsoft.com/office/drawing/2014/main" val="4021760753"/>
                    </a:ext>
                  </a:extLst>
                </a:gridCol>
                <a:gridCol w="515208">
                  <a:extLst>
                    <a:ext uri="{9D8B030D-6E8A-4147-A177-3AD203B41FA5}">
                      <a16:colId xmlns:a16="http://schemas.microsoft.com/office/drawing/2014/main" val="655188024"/>
                    </a:ext>
                  </a:extLst>
                </a:gridCol>
                <a:gridCol w="515208">
                  <a:extLst>
                    <a:ext uri="{9D8B030D-6E8A-4147-A177-3AD203B41FA5}">
                      <a16:colId xmlns:a16="http://schemas.microsoft.com/office/drawing/2014/main" val="2400304372"/>
                    </a:ext>
                  </a:extLst>
                </a:gridCol>
              </a:tblGrid>
              <a:tr h="383506">
                <a:tc gridSpan="7">
                  <a:txBody>
                    <a:bodyPr/>
                    <a:lstStyle/>
                    <a:p>
                      <a:pPr algn="ctr"/>
                      <a:r>
                        <a:rPr lang="en-ID" sz="1400" b="1">
                          <a:solidFill>
                            <a:schemeClr val="bg2"/>
                          </a:solidFill>
                          <a:latin typeface="+mj-lt"/>
                        </a:rPr>
                        <a:t>JANUARY</a:t>
                      </a:r>
                    </a:p>
                  </a:txBody>
                  <a:tcPr marL="72771" marR="72771" marT="36385" marB="36385"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  <a:prstDash val="soli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ID" b="1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ID" b="1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ID" b="1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ID" b="1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ID" b="1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ID" b="1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accent1"/>
                      </a:solidFill>
                      <a:prstDash val="soli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72815441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r>
                        <a:rPr lang="en-ID" sz="1400" b="1">
                          <a:solidFill>
                            <a:schemeClr val="accent1"/>
                          </a:solidFill>
                        </a:rPr>
                        <a:t>S</a:t>
                      </a:r>
                    </a:p>
                  </a:txBody>
                  <a:tcPr marL="72771" marR="72771" marT="36385" marB="36385"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1"/>
                        <a:t>M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1"/>
                        <a:t>T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1"/>
                        <a:t>W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1"/>
                        <a:t>T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1"/>
                        <a:t>F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1">
                          <a:solidFill>
                            <a:schemeClr val="accent1"/>
                          </a:solidFill>
                        </a:rPr>
                        <a:t>S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6868451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endParaRPr lang="en-ID" sz="1400" b="0">
                        <a:solidFill>
                          <a:schemeClr val="tx1"/>
                        </a:solidFill>
                      </a:endParaRPr>
                    </a:p>
                  </a:txBody>
                  <a:tcPr marL="72771" marR="72771" marT="36385" marB="36385"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sz="1400" b="0">
                        <a:solidFill>
                          <a:schemeClr val="tx1"/>
                        </a:solidFill>
                      </a:endParaRP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sz="1400" b="0">
                        <a:solidFill>
                          <a:schemeClr val="tx1"/>
                        </a:solidFill>
                      </a:endParaRP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0">
                          <a:solidFill>
                            <a:schemeClr val="tx1"/>
                          </a:solidFill>
                        </a:rPr>
                        <a:t>1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0">
                          <a:solidFill>
                            <a:schemeClr val="tx1"/>
                          </a:solidFill>
                        </a:rPr>
                        <a:t>2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0">
                          <a:solidFill>
                            <a:schemeClr val="tx1"/>
                          </a:solidFill>
                        </a:rPr>
                        <a:t>3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0">
                          <a:solidFill>
                            <a:schemeClr val="tx1"/>
                          </a:solidFill>
                        </a:rPr>
                        <a:t>4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76902211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r>
                        <a:rPr lang="en-ID" sz="1400" b="0">
                          <a:solidFill>
                            <a:schemeClr val="accent1"/>
                          </a:solidFill>
                        </a:rPr>
                        <a:t>5</a:t>
                      </a:r>
                    </a:p>
                  </a:txBody>
                  <a:tcPr marL="72771" marR="72771" marT="36385" marB="36385"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0">
                          <a:solidFill>
                            <a:schemeClr val="tx1"/>
                          </a:solidFill>
                        </a:rPr>
                        <a:t>6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0">
                          <a:solidFill>
                            <a:schemeClr val="tx1"/>
                          </a:solidFill>
                        </a:rPr>
                        <a:t>7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0">
                          <a:solidFill>
                            <a:schemeClr val="tx1"/>
                          </a:solidFill>
                        </a:rPr>
                        <a:t>8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0">
                          <a:solidFill>
                            <a:schemeClr val="tx1"/>
                          </a:solidFill>
                        </a:rPr>
                        <a:t>9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0">
                          <a:solidFill>
                            <a:schemeClr val="tx1"/>
                          </a:solidFill>
                        </a:rPr>
                        <a:t>10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0">
                          <a:solidFill>
                            <a:schemeClr val="tx1"/>
                          </a:solidFill>
                        </a:rPr>
                        <a:t>11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7809619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r>
                        <a:rPr lang="en-ID" sz="1400" b="0">
                          <a:solidFill>
                            <a:schemeClr val="accent1"/>
                          </a:solidFill>
                        </a:rPr>
                        <a:t>12</a:t>
                      </a:r>
                    </a:p>
                  </a:txBody>
                  <a:tcPr marL="72771" marR="72771" marT="36385" marB="36385"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0">
                          <a:solidFill>
                            <a:schemeClr val="tx1"/>
                          </a:solidFill>
                        </a:rPr>
                        <a:t>13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0">
                          <a:solidFill>
                            <a:schemeClr val="tx1"/>
                          </a:solidFill>
                        </a:rPr>
                        <a:t>14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0">
                          <a:solidFill>
                            <a:schemeClr val="tx1"/>
                          </a:solidFill>
                        </a:rPr>
                        <a:t>15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0">
                          <a:solidFill>
                            <a:schemeClr val="tx1"/>
                          </a:solidFill>
                        </a:rPr>
                        <a:t>16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0">
                          <a:solidFill>
                            <a:schemeClr val="tx1"/>
                          </a:solidFill>
                        </a:rPr>
                        <a:t>17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0">
                          <a:solidFill>
                            <a:schemeClr val="tx1"/>
                          </a:solidFill>
                        </a:rPr>
                        <a:t>18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93027929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r>
                        <a:rPr lang="en-ID" sz="1400" b="0">
                          <a:solidFill>
                            <a:schemeClr val="accent1"/>
                          </a:solidFill>
                        </a:rPr>
                        <a:t>19</a:t>
                      </a:r>
                    </a:p>
                  </a:txBody>
                  <a:tcPr marL="72771" marR="72771" marT="36385" marB="36385"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0">
                          <a:solidFill>
                            <a:schemeClr val="tx1"/>
                          </a:solidFill>
                        </a:rPr>
                        <a:t>20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0">
                          <a:solidFill>
                            <a:schemeClr val="tx1"/>
                          </a:solidFill>
                        </a:rPr>
                        <a:t>21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0">
                          <a:solidFill>
                            <a:schemeClr val="tx1"/>
                          </a:solidFill>
                        </a:rPr>
                        <a:t>22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0">
                          <a:solidFill>
                            <a:schemeClr val="tx1"/>
                          </a:solidFill>
                        </a:rPr>
                        <a:t>23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0">
                          <a:solidFill>
                            <a:schemeClr val="tx1"/>
                          </a:solidFill>
                        </a:rPr>
                        <a:t>24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0">
                          <a:solidFill>
                            <a:schemeClr val="tx1"/>
                          </a:solidFill>
                        </a:rPr>
                        <a:t>25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95839899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r>
                        <a:rPr lang="en-ID" sz="1400" b="0">
                          <a:solidFill>
                            <a:schemeClr val="accent1"/>
                          </a:solidFill>
                        </a:rPr>
                        <a:t>26</a:t>
                      </a:r>
                    </a:p>
                  </a:txBody>
                  <a:tcPr marL="72771" marR="72771" marT="36385" marB="36385"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0">
                          <a:solidFill>
                            <a:schemeClr val="tx1"/>
                          </a:solidFill>
                        </a:rPr>
                        <a:t>27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0">
                          <a:solidFill>
                            <a:schemeClr val="tx1"/>
                          </a:solidFill>
                        </a:rPr>
                        <a:t>28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0">
                          <a:solidFill>
                            <a:schemeClr val="tx1"/>
                          </a:solidFill>
                        </a:rPr>
                        <a:t>29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0">
                          <a:solidFill>
                            <a:schemeClr val="tx1"/>
                          </a:solidFill>
                        </a:rPr>
                        <a:t>30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0">
                          <a:solidFill>
                            <a:schemeClr val="tx1"/>
                          </a:solidFill>
                        </a:rPr>
                        <a:t>31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sz="1400" b="0">
                        <a:solidFill>
                          <a:schemeClr val="tx1"/>
                        </a:solidFill>
                      </a:endParaRP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81168478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endParaRPr lang="en-ID" sz="1400" b="0">
                        <a:solidFill>
                          <a:schemeClr val="tx1"/>
                        </a:solidFill>
                      </a:endParaRPr>
                    </a:p>
                  </a:txBody>
                  <a:tcPr marL="72771" marR="72771" marT="36385" marB="36385"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sz="1400" b="0">
                        <a:solidFill>
                          <a:schemeClr val="tx1"/>
                        </a:solidFill>
                      </a:endParaRP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sz="1400" b="0">
                        <a:solidFill>
                          <a:schemeClr val="tx1"/>
                        </a:solidFill>
                      </a:endParaRP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sz="1400" b="0">
                        <a:solidFill>
                          <a:schemeClr val="tx1"/>
                        </a:solidFill>
                      </a:endParaRP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sz="1400" b="0">
                        <a:solidFill>
                          <a:schemeClr val="tx1"/>
                        </a:solidFill>
                      </a:endParaRP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sz="1400" b="0">
                        <a:solidFill>
                          <a:schemeClr val="tx1"/>
                        </a:solidFill>
                      </a:endParaRP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sz="1400" b="0">
                        <a:solidFill>
                          <a:schemeClr val="tx1"/>
                        </a:solidFill>
                      </a:endParaRP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0539707"/>
                  </a:ext>
                </a:extLst>
              </a:tr>
            </a:tbl>
          </a:graphicData>
        </a:graphic>
      </p:graphicFrame>
      <p:sp>
        <p:nvSpPr>
          <p:cNvPr id="37" name="Title 36">
            <a:extLst>
              <a:ext uri="{FF2B5EF4-FFF2-40B4-BE49-F238E27FC236}">
                <a16:creationId xmlns:a16="http://schemas.microsoft.com/office/drawing/2014/main" id="{B37E947B-95B9-4418-B9A5-C35B5B1B4C6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237616"/>
            <a:ext cx="10515600" cy="1325563"/>
          </a:xfrm>
        </p:spPr>
        <p:txBody>
          <a:bodyPr/>
          <a:lstStyle/>
          <a:p>
            <a:r>
              <a:rPr lang="en-ID" b="1"/>
              <a:t>January</a:t>
            </a:r>
            <a:r>
              <a:rPr lang="en-ID"/>
              <a:t> </a:t>
            </a:r>
            <a:r>
              <a:rPr lang="en-ID" b="1"/>
              <a:t>–</a:t>
            </a:r>
            <a:r>
              <a:rPr lang="en-ID"/>
              <a:t> </a:t>
            </a:r>
            <a:r>
              <a:rPr lang="en-ID" b="1"/>
              <a:t>March</a:t>
            </a:r>
            <a:r>
              <a:rPr lang="en-ID"/>
              <a:t> </a:t>
            </a:r>
            <a:r>
              <a:rPr lang="en-ID" b="1"/>
              <a:t>2020</a:t>
            </a:r>
          </a:p>
        </p:txBody>
      </p:sp>
      <p:graphicFrame>
        <p:nvGraphicFramePr>
          <p:cNvPr id="24" name="Table 23">
            <a:extLst>
              <a:ext uri="{FF2B5EF4-FFF2-40B4-BE49-F238E27FC236}">
                <a16:creationId xmlns:a16="http://schemas.microsoft.com/office/drawing/2014/main" id="{C8612661-AA3E-41AB-B233-D3D2527AC55F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893327020"/>
              </p:ext>
            </p:extLst>
          </p:nvPr>
        </p:nvGraphicFramePr>
        <p:xfrm>
          <a:off x="4292772" y="1966414"/>
          <a:ext cx="3606456" cy="3068048"/>
        </p:xfrm>
        <a:graphic>
          <a:graphicData uri="http://schemas.openxmlformats.org/drawingml/2006/table">
            <a:tbl>
              <a:tblPr/>
              <a:tblGrid>
                <a:gridCol w="515208">
                  <a:extLst>
                    <a:ext uri="{9D8B030D-6E8A-4147-A177-3AD203B41FA5}">
                      <a16:colId xmlns:a16="http://schemas.microsoft.com/office/drawing/2014/main" val="378342920"/>
                    </a:ext>
                  </a:extLst>
                </a:gridCol>
                <a:gridCol w="515208">
                  <a:extLst>
                    <a:ext uri="{9D8B030D-6E8A-4147-A177-3AD203B41FA5}">
                      <a16:colId xmlns:a16="http://schemas.microsoft.com/office/drawing/2014/main" val="3584752651"/>
                    </a:ext>
                  </a:extLst>
                </a:gridCol>
                <a:gridCol w="515208">
                  <a:extLst>
                    <a:ext uri="{9D8B030D-6E8A-4147-A177-3AD203B41FA5}">
                      <a16:colId xmlns:a16="http://schemas.microsoft.com/office/drawing/2014/main" val="3921567031"/>
                    </a:ext>
                  </a:extLst>
                </a:gridCol>
                <a:gridCol w="515208">
                  <a:extLst>
                    <a:ext uri="{9D8B030D-6E8A-4147-A177-3AD203B41FA5}">
                      <a16:colId xmlns:a16="http://schemas.microsoft.com/office/drawing/2014/main" val="417117379"/>
                    </a:ext>
                  </a:extLst>
                </a:gridCol>
                <a:gridCol w="515208">
                  <a:extLst>
                    <a:ext uri="{9D8B030D-6E8A-4147-A177-3AD203B41FA5}">
                      <a16:colId xmlns:a16="http://schemas.microsoft.com/office/drawing/2014/main" val="4021760753"/>
                    </a:ext>
                  </a:extLst>
                </a:gridCol>
                <a:gridCol w="515208">
                  <a:extLst>
                    <a:ext uri="{9D8B030D-6E8A-4147-A177-3AD203B41FA5}">
                      <a16:colId xmlns:a16="http://schemas.microsoft.com/office/drawing/2014/main" val="655188024"/>
                    </a:ext>
                  </a:extLst>
                </a:gridCol>
                <a:gridCol w="515208">
                  <a:extLst>
                    <a:ext uri="{9D8B030D-6E8A-4147-A177-3AD203B41FA5}">
                      <a16:colId xmlns:a16="http://schemas.microsoft.com/office/drawing/2014/main" val="2400304372"/>
                    </a:ext>
                  </a:extLst>
                </a:gridCol>
              </a:tblGrid>
              <a:tr h="383506">
                <a:tc gridSpan="7">
                  <a:txBody>
                    <a:bodyPr/>
                    <a:lstStyle/>
                    <a:p>
                      <a:pPr algn="ctr"/>
                      <a:r>
                        <a:rPr lang="en-ID" sz="1400" b="1">
                          <a:solidFill>
                            <a:schemeClr val="bg2"/>
                          </a:solidFill>
                          <a:latin typeface="+mj-lt"/>
                        </a:rPr>
                        <a:t>FEBRUARY</a:t>
                      </a:r>
                    </a:p>
                  </a:txBody>
                  <a:tcPr marL="72771" marR="72771" marT="36385" marB="36385"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  <a:prstDash val="soli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ID" b="1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ID" b="1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ID" b="1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ID" b="1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ID" b="1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ID" b="1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accent1"/>
                      </a:solidFill>
                      <a:prstDash val="soli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72815441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r>
                        <a:rPr lang="en-ID" sz="1400" b="1">
                          <a:solidFill>
                            <a:schemeClr val="accent2"/>
                          </a:solidFill>
                        </a:rPr>
                        <a:t>S</a:t>
                      </a:r>
                    </a:p>
                  </a:txBody>
                  <a:tcPr marL="72771" marR="72771" marT="36385" marB="36385"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1"/>
                        <a:t>M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1"/>
                        <a:t>T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1"/>
                        <a:t>W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1"/>
                        <a:t>T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1"/>
                        <a:t>F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1">
                          <a:solidFill>
                            <a:schemeClr val="accent2"/>
                          </a:solidFill>
                        </a:rPr>
                        <a:t>S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6868451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76902211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accent2"/>
                          </a:solidFill>
                        </a:rPr>
                        <a:t>2</a:t>
                      </a:r>
                    </a:p>
                  </a:txBody>
                  <a:tcPr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3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4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5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6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7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8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7809619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accent2"/>
                          </a:solidFill>
                        </a:rPr>
                        <a:t>9</a:t>
                      </a:r>
                    </a:p>
                  </a:txBody>
                  <a:tcPr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10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11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12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13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14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15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93027929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accent2"/>
                          </a:solidFill>
                        </a:rPr>
                        <a:t>16</a:t>
                      </a:r>
                    </a:p>
                  </a:txBody>
                  <a:tcPr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17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18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19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20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21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22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95839899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accent2"/>
                          </a:solidFill>
                        </a:rPr>
                        <a:t>23</a:t>
                      </a:r>
                    </a:p>
                  </a:txBody>
                  <a:tcPr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24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25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26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27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28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29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81168478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endParaRPr lang="en-ID" b="0"/>
                    </a:p>
                  </a:txBody>
                  <a:tcPr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0539707"/>
                  </a:ext>
                </a:extLst>
              </a:tr>
            </a:tbl>
          </a:graphicData>
        </a:graphic>
      </p:graphicFrame>
      <p:graphicFrame>
        <p:nvGraphicFramePr>
          <p:cNvPr id="25" name="Table 24">
            <a:extLst>
              <a:ext uri="{FF2B5EF4-FFF2-40B4-BE49-F238E27FC236}">
                <a16:creationId xmlns:a16="http://schemas.microsoft.com/office/drawing/2014/main" id="{150FDB3D-958E-466E-9D7B-726F5079A0B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591700307"/>
              </p:ext>
            </p:extLst>
          </p:nvPr>
        </p:nvGraphicFramePr>
        <p:xfrm>
          <a:off x="8248088" y="1966414"/>
          <a:ext cx="3606456" cy="3068048"/>
        </p:xfrm>
        <a:graphic>
          <a:graphicData uri="http://schemas.openxmlformats.org/drawingml/2006/table">
            <a:tbl>
              <a:tblPr/>
              <a:tblGrid>
                <a:gridCol w="515208">
                  <a:extLst>
                    <a:ext uri="{9D8B030D-6E8A-4147-A177-3AD203B41FA5}">
                      <a16:colId xmlns:a16="http://schemas.microsoft.com/office/drawing/2014/main" val="378342920"/>
                    </a:ext>
                  </a:extLst>
                </a:gridCol>
                <a:gridCol w="515208">
                  <a:extLst>
                    <a:ext uri="{9D8B030D-6E8A-4147-A177-3AD203B41FA5}">
                      <a16:colId xmlns:a16="http://schemas.microsoft.com/office/drawing/2014/main" val="3584752651"/>
                    </a:ext>
                  </a:extLst>
                </a:gridCol>
                <a:gridCol w="515208">
                  <a:extLst>
                    <a:ext uri="{9D8B030D-6E8A-4147-A177-3AD203B41FA5}">
                      <a16:colId xmlns:a16="http://schemas.microsoft.com/office/drawing/2014/main" val="3921567031"/>
                    </a:ext>
                  </a:extLst>
                </a:gridCol>
                <a:gridCol w="515208">
                  <a:extLst>
                    <a:ext uri="{9D8B030D-6E8A-4147-A177-3AD203B41FA5}">
                      <a16:colId xmlns:a16="http://schemas.microsoft.com/office/drawing/2014/main" val="417117379"/>
                    </a:ext>
                  </a:extLst>
                </a:gridCol>
                <a:gridCol w="515208">
                  <a:extLst>
                    <a:ext uri="{9D8B030D-6E8A-4147-A177-3AD203B41FA5}">
                      <a16:colId xmlns:a16="http://schemas.microsoft.com/office/drawing/2014/main" val="4021760753"/>
                    </a:ext>
                  </a:extLst>
                </a:gridCol>
                <a:gridCol w="515208">
                  <a:extLst>
                    <a:ext uri="{9D8B030D-6E8A-4147-A177-3AD203B41FA5}">
                      <a16:colId xmlns:a16="http://schemas.microsoft.com/office/drawing/2014/main" val="655188024"/>
                    </a:ext>
                  </a:extLst>
                </a:gridCol>
                <a:gridCol w="515208">
                  <a:extLst>
                    <a:ext uri="{9D8B030D-6E8A-4147-A177-3AD203B41FA5}">
                      <a16:colId xmlns:a16="http://schemas.microsoft.com/office/drawing/2014/main" val="2400304372"/>
                    </a:ext>
                  </a:extLst>
                </a:gridCol>
              </a:tblGrid>
              <a:tr h="383506">
                <a:tc gridSpan="7">
                  <a:txBody>
                    <a:bodyPr/>
                    <a:lstStyle/>
                    <a:p>
                      <a:pPr algn="ctr"/>
                      <a:r>
                        <a:rPr lang="en-ID" sz="1400" b="1">
                          <a:solidFill>
                            <a:schemeClr val="bg2"/>
                          </a:solidFill>
                          <a:latin typeface="+mj-lt"/>
                        </a:rPr>
                        <a:t>MARCH</a:t>
                      </a:r>
                    </a:p>
                  </a:txBody>
                  <a:tcPr marL="72771" marR="72771" marT="36385" marB="36385"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  <a:prstDash val="soli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ID" b="1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ID" b="1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ID" b="1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ID" b="1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ID" b="1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ID" b="1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accent1"/>
                      </a:solidFill>
                      <a:prstDash val="soli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72815441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r>
                        <a:rPr lang="en-ID" sz="1400" b="1">
                          <a:solidFill>
                            <a:schemeClr val="accent3"/>
                          </a:solidFill>
                        </a:rPr>
                        <a:t>S</a:t>
                      </a:r>
                    </a:p>
                  </a:txBody>
                  <a:tcPr marL="72771" marR="72771" marT="36385" marB="36385"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1"/>
                        <a:t>M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1"/>
                        <a:t>T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1"/>
                        <a:t>W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1"/>
                        <a:t>T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1"/>
                        <a:t>F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1">
                          <a:solidFill>
                            <a:schemeClr val="accent3"/>
                          </a:solidFill>
                        </a:rPr>
                        <a:t>S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6868451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accent3"/>
                          </a:solidFill>
                        </a:rPr>
                        <a:t>1</a:t>
                      </a:r>
                    </a:p>
                  </a:txBody>
                  <a:tcPr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3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4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5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6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7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76902211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accent3"/>
                          </a:solidFill>
                        </a:rPr>
                        <a:t>8</a:t>
                      </a:r>
                    </a:p>
                  </a:txBody>
                  <a:tcPr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9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10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11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12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13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14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7809619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accent3"/>
                          </a:solidFill>
                        </a:rPr>
                        <a:t>15</a:t>
                      </a:r>
                    </a:p>
                  </a:txBody>
                  <a:tcPr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16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17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18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19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20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21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93027929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accent3"/>
                          </a:solidFill>
                        </a:rPr>
                        <a:t>22</a:t>
                      </a:r>
                    </a:p>
                  </a:txBody>
                  <a:tcPr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23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24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25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26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27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28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95839899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accent3"/>
                          </a:solidFill>
                        </a:rPr>
                        <a:t>29</a:t>
                      </a:r>
                    </a:p>
                  </a:txBody>
                  <a:tcPr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30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31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81168478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0539707"/>
                  </a:ext>
                </a:extLst>
              </a:tr>
            </a:tbl>
          </a:graphicData>
        </a:graphic>
      </p:graphicFrame>
      <p:sp>
        <p:nvSpPr>
          <p:cNvPr id="29" name="TextBox 28">
            <a:extLst>
              <a:ext uri="{FF2B5EF4-FFF2-40B4-BE49-F238E27FC236}">
                <a16:creationId xmlns:a16="http://schemas.microsoft.com/office/drawing/2014/main" id="{3A4D320E-4371-4D1E-AE38-23DFFC54A45B}"/>
              </a:ext>
            </a:extLst>
          </p:cNvPr>
          <p:cNvSpPr txBox="1"/>
          <p:nvPr/>
        </p:nvSpPr>
        <p:spPr>
          <a:xfrm>
            <a:off x="385759" y="5160698"/>
            <a:ext cx="110799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>
                <a:latin typeface="+mj-lt"/>
              </a:rPr>
              <a:t>Jan. 1</a:t>
            </a:r>
            <a:r>
              <a:rPr lang="en-US" sz="1200" b="1" baseline="30000">
                <a:latin typeface="+mj-lt"/>
              </a:rPr>
              <a:t>st</a:t>
            </a:r>
            <a:r>
              <a:rPr lang="en-US" sz="1200" b="1">
                <a:latin typeface="+mj-lt"/>
              </a:rPr>
              <a:t>-3</a:t>
            </a:r>
            <a:r>
              <a:rPr lang="en-US" sz="1200" b="1" baseline="30000">
                <a:latin typeface="+mj-lt"/>
              </a:rPr>
              <a:t>rd	</a:t>
            </a:r>
            <a:endParaRPr lang="en-US" sz="1200" b="1" i="1" dirty="0">
              <a:latin typeface="+mj-lt"/>
            </a:endParaRP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483BB5E6-1DD2-477A-898C-CFC680FC76F2}"/>
              </a:ext>
            </a:extLst>
          </p:cNvPr>
          <p:cNvSpPr txBox="1"/>
          <p:nvPr/>
        </p:nvSpPr>
        <p:spPr>
          <a:xfrm>
            <a:off x="1672932" y="5160698"/>
            <a:ext cx="231928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/>
              <a:t>New year’s Day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A9626842-1F68-453E-A206-94C44853A53B}"/>
              </a:ext>
            </a:extLst>
          </p:cNvPr>
          <p:cNvSpPr txBox="1"/>
          <p:nvPr/>
        </p:nvSpPr>
        <p:spPr>
          <a:xfrm>
            <a:off x="385759" y="5437697"/>
            <a:ext cx="110799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>
                <a:latin typeface="+mj-lt"/>
              </a:rPr>
              <a:t>Jan. 20</a:t>
            </a:r>
            <a:r>
              <a:rPr lang="en-US" sz="1200" b="1" baseline="30000">
                <a:latin typeface="+mj-lt"/>
              </a:rPr>
              <a:t>th	</a:t>
            </a:r>
            <a:endParaRPr lang="en-US" sz="1200" i="1" dirty="0">
              <a:latin typeface="+mj-lt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664AE3A2-D532-4688-8820-1C9B74041F25}"/>
              </a:ext>
            </a:extLst>
          </p:cNvPr>
          <p:cNvSpPr txBox="1"/>
          <p:nvPr/>
        </p:nvSpPr>
        <p:spPr>
          <a:xfrm>
            <a:off x="1672932" y="5437697"/>
            <a:ext cx="231928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/>
              <a:t>Insert Your Event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FC4C7C9-B627-4AF9-AE43-BBE1E9D31871}"/>
              </a:ext>
            </a:extLst>
          </p:cNvPr>
          <p:cNvSpPr txBox="1"/>
          <p:nvPr/>
        </p:nvSpPr>
        <p:spPr>
          <a:xfrm>
            <a:off x="4292772" y="5160698"/>
            <a:ext cx="110799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>
                <a:latin typeface="+mj-lt"/>
              </a:rPr>
              <a:t>Feb. 1</a:t>
            </a:r>
            <a:r>
              <a:rPr lang="en-US" sz="1200" b="1" baseline="30000">
                <a:latin typeface="+mj-lt"/>
              </a:rPr>
              <a:t>st	</a:t>
            </a:r>
            <a:endParaRPr lang="en-US" sz="1200" i="1" dirty="0">
              <a:latin typeface="+mj-lt"/>
            </a:endParaRP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7EA95449-714B-4BD6-BB6A-FA3E819E197F}"/>
              </a:ext>
            </a:extLst>
          </p:cNvPr>
          <p:cNvSpPr txBox="1"/>
          <p:nvPr/>
        </p:nvSpPr>
        <p:spPr>
          <a:xfrm>
            <a:off x="5579945" y="5160698"/>
            <a:ext cx="231928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/>
              <a:t>Insert Your Event</a:t>
            </a: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AE004625-AC18-4ABE-B119-3446D7393E40}"/>
              </a:ext>
            </a:extLst>
          </p:cNvPr>
          <p:cNvSpPr txBox="1"/>
          <p:nvPr/>
        </p:nvSpPr>
        <p:spPr>
          <a:xfrm>
            <a:off x="4292772" y="5437697"/>
            <a:ext cx="110799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>
                <a:latin typeface="+mj-lt"/>
              </a:rPr>
              <a:t>Feb. 2</a:t>
            </a:r>
            <a:r>
              <a:rPr lang="en-US" sz="1200" b="1" baseline="30000">
                <a:latin typeface="+mj-lt"/>
              </a:rPr>
              <a:t>nd	</a:t>
            </a:r>
            <a:endParaRPr lang="en-US" sz="1200" i="1" dirty="0">
              <a:latin typeface="+mj-lt"/>
            </a:endParaRP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FDC3C994-9CA8-427A-8439-291080985572}"/>
              </a:ext>
            </a:extLst>
          </p:cNvPr>
          <p:cNvSpPr txBox="1"/>
          <p:nvPr/>
        </p:nvSpPr>
        <p:spPr>
          <a:xfrm>
            <a:off x="5579945" y="5437697"/>
            <a:ext cx="231928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/>
              <a:t>Insert Your Event</a:t>
            </a: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BABC5FB8-3D28-48B5-8602-B9EC060C5644}"/>
              </a:ext>
            </a:extLst>
          </p:cNvPr>
          <p:cNvSpPr txBox="1"/>
          <p:nvPr/>
        </p:nvSpPr>
        <p:spPr>
          <a:xfrm>
            <a:off x="4292772" y="5726137"/>
            <a:ext cx="110799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200" b="1">
                <a:latin typeface="+mj-lt"/>
              </a:rPr>
              <a:t>Feb. 17</a:t>
            </a:r>
            <a:r>
              <a:rPr lang="en-US" sz="1200" b="1" baseline="30000">
                <a:latin typeface="+mj-lt"/>
              </a:rPr>
              <a:t>th</a:t>
            </a:r>
            <a:endParaRPr lang="en-US" sz="1200" i="1" dirty="0">
              <a:latin typeface="+mj-lt"/>
            </a:endParaRP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EE613F18-AA7A-4C2F-AF54-F462FE4B59F9}"/>
              </a:ext>
            </a:extLst>
          </p:cNvPr>
          <p:cNvSpPr txBox="1"/>
          <p:nvPr/>
        </p:nvSpPr>
        <p:spPr>
          <a:xfrm>
            <a:off x="5579945" y="5714696"/>
            <a:ext cx="231928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/>
              <a:t>Insert Your Event</a:t>
            </a: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DF01FBC7-07C5-4C22-A1DA-AD64D4D94CBE}"/>
              </a:ext>
            </a:extLst>
          </p:cNvPr>
          <p:cNvSpPr txBox="1"/>
          <p:nvPr/>
        </p:nvSpPr>
        <p:spPr>
          <a:xfrm>
            <a:off x="9535261" y="5160698"/>
            <a:ext cx="231928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/>
              <a:t>Insert Your Event</a:t>
            </a: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356FF312-F1D8-447B-BA5B-D5819F2E3E42}"/>
              </a:ext>
            </a:extLst>
          </p:cNvPr>
          <p:cNvSpPr txBox="1"/>
          <p:nvPr/>
        </p:nvSpPr>
        <p:spPr>
          <a:xfrm>
            <a:off x="9535261" y="5437697"/>
            <a:ext cx="231928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/>
              <a:t>Insert Your Event</a:t>
            </a:r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91434B9B-2053-4C5A-BC20-71180999A2A4}"/>
              </a:ext>
            </a:extLst>
          </p:cNvPr>
          <p:cNvSpPr txBox="1"/>
          <p:nvPr/>
        </p:nvSpPr>
        <p:spPr>
          <a:xfrm>
            <a:off x="9535261" y="5726137"/>
            <a:ext cx="231928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/>
              <a:t>Insert Your Event</a:t>
            </a:r>
          </a:p>
        </p:txBody>
      </p:sp>
      <p:sp>
        <p:nvSpPr>
          <p:cNvPr id="53" name="TextBox 52">
            <a:extLst>
              <a:ext uri="{FF2B5EF4-FFF2-40B4-BE49-F238E27FC236}">
                <a16:creationId xmlns:a16="http://schemas.microsoft.com/office/drawing/2014/main" id="{7BCA5B8A-51E2-4373-95CA-AEC4193CEAEA}"/>
              </a:ext>
            </a:extLst>
          </p:cNvPr>
          <p:cNvSpPr txBox="1"/>
          <p:nvPr/>
        </p:nvSpPr>
        <p:spPr>
          <a:xfrm>
            <a:off x="8248088" y="5160698"/>
            <a:ext cx="110799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>
                <a:latin typeface="+mj-lt"/>
              </a:rPr>
              <a:t>Mar. 7</a:t>
            </a:r>
            <a:r>
              <a:rPr lang="en-US" sz="1200" b="1" baseline="30000">
                <a:latin typeface="+mj-lt"/>
              </a:rPr>
              <a:t>th	</a:t>
            </a:r>
            <a:endParaRPr lang="en-US" sz="1200" i="1" dirty="0">
              <a:latin typeface="+mj-lt"/>
            </a:endParaRPr>
          </a:p>
        </p:txBody>
      </p:sp>
      <p:sp>
        <p:nvSpPr>
          <p:cNvPr id="54" name="TextBox 53">
            <a:extLst>
              <a:ext uri="{FF2B5EF4-FFF2-40B4-BE49-F238E27FC236}">
                <a16:creationId xmlns:a16="http://schemas.microsoft.com/office/drawing/2014/main" id="{CCAF348C-0702-408F-B772-C037A8637CEE}"/>
              </a:ext>
            </a:extLst>
          </p:cNvPr>
          <p:cNvSpPr txBox="1"/>
          <p:nvPr/>
        </p:nvSpPr>
        <p:spPr>
          <a:xfrm>
            <a:off x="8248088" y="5437697"/>
            <a:ext cx="110799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>
                <a:latin typeface="+mj-lt"/>
              </a:rPr>
              <a:t>Mar. 20</a:t>
            </a:r>
            <a:r>
              <a:rPr lang="en-US" sz="1200" b="1" baseline="30000">
                <a:latin typeface="+mj-lt"/>
              </a:rPr>
              <a:t>th	</a:t>
            </a:r>
            <a:endParaRPr lang="en-US" sz="1200" i="1" dirty="0">
              <a:latin typeface="+mj-lt"/>
            </a:endParaRP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AF792D2A-7315-4652-91B1-CD5DB930831E}"/>
              </a:ext>
            </a:extLst>
          </p:cNvPr>
          <p:cNvSpPr txBox="1"/>
          <p:nvPr/>
        </p:nvSpPr>
        <p:spPr>
          <a:xfrm>
            <a:off x="8248088" y="5726137"/>
            <a:ext cx="110799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>
                <a:latin typeface="+mj-lt"/>
              </a:rPr>
              <a:t>Mar. 17</a:t>
            </a:r>
            <a:r>
              <a:rPr lang="en-US" sz="1200" b="1" baseline="30000">
                <a:latin typeface="+mj-lt"/>
              </a:rPr>
              <a:t>th	</a:t>
            </a:r>
            <a:endParaRPr lang="en-US" sz="1200" i="1" dirty="0"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359926223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75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" dur="7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7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250"/>
                            </p:stCondLst>
                            <p:childTnLst>
                              <p:par>
                                <p:cTn id="15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75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75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75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75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" dur="75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75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2750"/>
                            </p:stCondLst>
                            <p:childTnLst>
                              <p:par>
                                <p:cTn id="2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3250"/>
                            </p:stCondLst>
                            <p:childTnLst>
                              <p:par>
                                <p:cTn id="4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3750"/>
                            </p:stCondLst>
                            <p:childTnLst>
                              <p:par>
                                <p:cTn id="5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4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0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3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6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7" grpId="0"/>
      <p:bldP spid="29" grpId="0"/>
      <p:bldP spid="30" grpId="0"/>
      <p:bldP spid="40" grpId="0"/>
      <p:bldP spid="41" grpId="0"/>
      <p:bldP spid="42" grpId="0"/>
      <p:bldP spid="43" grpId="0"/>
      <p:bldP spid="45" grpId="0"/>
      <p:bldP spid="46" grpId="0"/>
      <p:bldP spid="47" grpId="0"/>
      <p:bldP spid="49" grpId="0"/>
      <p:bldP spid="50" grpId="0"/>
      <p:bldP spid="51" grpId="0"/>
      <p:bldP spid="52" grpId="0"/>
      <p:bldP spid="53" grpId="0"/>
      <p:bldP spid="54" grpId="0"/>
      <p:bldP spid="55" grpId="0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4" name="Table 13">
            <a:extLst>
              <a:ext uri="{FF2B5EF4-FFF2-40B4-BE49-F238E27FC236}">
                <a16:creationId xmlns:a16="http://schemas.microsoft.com/office/drawing/2014/main" id="{83F92EED-A071-4B90-96BB-D735BA4EB5C3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526146089"/>
              </p:ext>
            </p:extLst>
          </p:nvPr>
        </p:nvGraphicFramePr>
        <p:xfrm>
          <a:off x="385759" y="1966414"/>
          <a:ext cx="3606456" cy="3068048"/>
        </p:xfrm>
        <a:graphic>
          <a:graphicData uri="http://schemas.openxmlformats.org/drawingml/2006/table">
            <a:tbl>
              <a:tblPr/>
              <a:tblGrid>
                <a:gridCol w="515208">
                  <a:extLst>
                    <a:ext uri="{9D8B030D-6E8A-4147-A177-3AD203B41FA5}">
                      <a16:colId xmlns:a16="http://schemas.microsoft.com/office/drawing/2014/main" val="378342920"/>
                    </a:ext>
                  </a:extLst>
                </a:gridCol>
                <a:gridCol w="515208">
                  <a:extLst>
                    <a:ext uri="{9D8B030D-6E8A-4147-A177-3AD203B41FA5}">
                      <a16:colId xmlns:a16="http://schemas.microsoft.com/office/drawing/2014/main" val="3584752651"/>
                    </a:ext>
                  </a:extLst>
                </a:gridCol>
                <a:gridCol w="515208">
                  <a:extLst>
                    <a:ext uri="{9D8B030D-6E8A-4147-A177-3AD203B41FA5}">
                      <a16:colId xmlns:a16="http://schemas.microsoft.com/office/drawing/2014/main" val="3921567031"/>
                    </a:ext>
                  </a:extLst>
                </a:gridCol>
                <a:gridCol w="515208">
                  <a:extLst>
                    <a:ext uri="{9D8B030D-6E8A-4147-A177-3AD203B41FA5}">
                      <a16:colId xmlns:a16="http://schemas.microsoft.com/office/drawing/2014/main" val="417117379"/>
                    </a:ext>
                  </a:extLst>
                </a:gridCol>
                <a:gridCol w="515208">
                  <a:extLst>
                    <a:ext uri="{9D8B030D-6E8A-4147-A177-3AD203B41FA5}">
                      <a16:colId xmlns:a16="http://schemas.microsoft.com/office/drawing/2014/main" val="4021760753"/>
                    </a:ext>
                  </a:extLst>
                </a:gridCol>
                <a:gridCol w="515208">
                  <a:extLst>
                    <a:ext uri="{9D8B030D-6E8A-4147-A177-3AD203B41FA5}">
                      <a16:colId xmlns:a16="http://schemas.microsoft.com/office/drawing/2014/main" val="655188024"/>
                    </a:ext>
                  </a:extLst>
                </a:gridCol>
                <a:gridCol w="515208">
                  <a:extLst>
                    <a:ext uri="{9D8B030D-6E8A-4147-A177-3AD203B41FA5}">
                      <a16:colId xmlns:a16="http://schemas.microsoft.com/office/drawing/2014/main" val="2400304372"/>
                    </a:ext>
                  </a:extLst>
                </a:gridCol>
              </a:tblGrid>
              <a:tr h="383506">
                <a:tc gridSpan="7">
                  <a:txBody>
                    <a:bodyPr/>
                    <a:lstStyle/>
                    <a:p>
                      <a:pPr algn="ctr"/>
                      <a:r>
                        <a:rPr lang="en-ID" sz="1400" b="1">
                          <a:solidFill>
                            <a:schemeClr val="bg2"/>
                          </a:solidFill>
                          <a:latin typeface="+mj-lt"/>
                        </a:rPr>
                        <a:t>APRIL</a:t>
                      </a:r>
                    </a:p>
                  </a:txBody>
                  <a:tcPr marL="72771" marR="72771" marT="36385" marB="36385"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  <a:prstDash val="soli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ID" b="1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ID" b="1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ID" b="1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ID" b="1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ID" b="1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ID" b="1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accent1"/>
                      </a:solidFill>
                      <a:prstDash val="soli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72815441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r>
                        <a:rPr lang="en-ID" sz="1400" b="1">
                          <a:solidFill>
                            <a:schemeClr val="accent4"/>
                          </a:solidFill>
                        </a:rPr>
                        <a:t>S</a:t>
                      </a:r>
                    </a:p>
                  </a:txBody>
                  <a:tcPr marL="72771" marR="72771" marT="36385" marB="36385"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1"/>
                        <a:t>M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1"/>
                        <a:t>T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1"/>
                        <a:t>W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1"/>
                        <a:t>T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1"/>
                        <a:t>F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1">
                          <a:solidFill>
                            <a:schemeClr val="accent4"/>
                          </a:solidFill>
                        </a:rPr>
                        <a:t>S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6868451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3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4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76902211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accent4"/>
                          </a:solidFill>
                        </a:rPr>
                        <a:t>5</a:t>
                      </a:r>
                    </a:p>
                  </a:txBody>
                  <a:tcPr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6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7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8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9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10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11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7809619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accent4"/>
                          </a:solidFill>
                        </a:rPr>
                        <a:t>12</a:t>
                      </a:r>
                    </a:p>
                  </a:txBody>
                  <a:tcPr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13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14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15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16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17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18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93027929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accent4"/>
                          </a:solidFill>
                        </a:rPr>
                        <a:t>19</a:t>
                      </a:r>
                    </a:p>
                  </a:txBody>
                  <a:tcPr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20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21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22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23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24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25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95839899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accent4"/>
                          </a:solidFill>
                        </a:rPr>
                        <a:t>26</a:t>
                      </a:r>
                    </a:p>
                  </a:txBody>
                  <a:tcPr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27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28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29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30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81168478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0539707"/>
                  </a:ext>
                </a:extLst>
              </a:tr>
            </a:tbl>
          </a:graphicData>
        </a:graphic>
      </p:graphicFrame>
      <p:sp>
        <p:nvSpPr>
          <p:cNvPr id="37" name="Title 36">
            <a:extLst>
              <a:ext uri="{FF2B5EF4-FFF2-40B4-BE49-F238E27FC236}">
                <a16:creationId xmlns:a16="http://schemas.microsoft.com/office/drawing/2014/main" id="{B37E947B-95B9-4418-B9A5-C35B5B1B4C6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237616"/>
            <a:ext cx="10515600" cy="1325563"/>
          </a:xfrm>
        </p:spPr>
        <p:txBody>
          <a:bodyPr/>
          <a:lstStyle/>
          <a:p>
            <a:r>
              <a:rPr lang="en-ID" b="1"/>
              <a:t>April</a:t>
            </a:r>
            <a:r>
              <a:rPr lang="en-ID"/>
              <a:t> </a:t>
            </a:r>
            <a:r>
              <a:rPr lang="en-ID" b="1"/>
              <a:t>–</a:t>
            </a:r>
            <a:r>
              <a:rPr lang="en-ID"/>
              <a:t> </a:t>
            </a:r>
            <a:r>
              <a:rPr lang="en-ID" b="1"/>
              <a:t>June</a:t>
            </a:r>
            <a:r>
              <a:rPr lang="en-ID"/>
              <a:t> </a:t>
            </a:r>
            <a:r>
              <a:rPr lang="en-ID" b="1"/>
              <a:t>2020</a:t>
            </a:r>
          </a:p>
        </p:txBody>
      </p:sp>
      <p:graphicFrame>
        <p:nvGraphicFramePr>
          <p:cNvPr id="24" name="Table 23">
            <a:extLst>
              <a:ext uri="{FF2B5EF4-FFF2-40B4-BE49-F238E27FC236}">
                <a16:creationId xmlns:a16="http://schemas.microsoft.com/office/drawing/2014/main" id="{C8612661-AA3E-41AB-B233-D3D2527AC55F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980234710"/>
              </p:ext>
            </p:extLst>
          </p:nvPr>
        </p:nvGraphicFramePr>
        <p:xfrm>
          <a:off x="4292772" y="1966414"/>
          <a:ext cx="3606456" cy="3068048"/>
        </p:xfrm>
        <a:graphic>
          <a:graphicData uri="http://schemas.openxmlformats.org/drawingml/2006/table">
            <a:tbl>
              <a:tblPr/>
              <a:tblGrid>
                <a:gridCol w="515208">
                  <a:extLst>
                    <a:ext uri="{9D8B030D-6E8A-4147-A177-3AD203B41FA5}">
                      <a16:colId xmlns:a16="http://schemas.microsoft.com/office/drawing/2014/main" val="378342920"/>
                    </a:ext>
                  </a:extLst>
                </a:gridCol>
                <a:gridCol w="515208">
                  <a:extLst>
                    <a:ext uri="{9D8B030D-6E8A-4147-A177-3AD203B41FA5}">
                      <a16:colId xmlns:a16="http://schemas.microsoft.com/office/drawing/2014/main" val="3584752651"/>
                    </a:ext>
                  </a:extLst>
                </a:gridCol>
                <a:gridCol w="515208">
                  <a:extLst>
                    <a:ext uri="{9D8B030D-6E8A-4147-A177-3AD203B41FA5}">
                      <a16:colId xmlns:a16="http://schemas.microsoft.com/office/drawing/2014/main" val="3921567031"/>
                    </a:ext>
                  </a:extLst>
                </a:gridCol>
                <a:gridCol w="515208">
                  <a:extLst>
                    <a:ext uri="{9D8B030D-6E8A-4147-A177-3AD203B41FA5}">
                      <a16:colId xmlns:a16="http://schemas.microsoft.com/office/drawing/2014/main" val="417117379"/>
                    </a:ext>
                  </a:extLst>
                </a:gridCol>
                <a:gridCol w="515208">
                  <a:extLst>
                    <a:ext uri="{9D8B030D-6E8A-4147-A177-3AD203B41FA5}">
                      <a16:colId xmlns:a16="http://schemas.microsoft.com/office/drawing/2014/main" val="4021760753"/>
                    </a:ext>
                  </a:extLst>
                </a:gridCol>
                <a:gridCol w="515208">
                  <a:extLst>
                    <a:ext uri="{9D8B030D-6E8A-4147-A177-3AD203B41FA5}">
                      <a16:colId xmlns:a16="http://schemas.microsoft.com/office/drawing/2014/main" val="655188024"/>
                    </a:ext>
                  </a:extLst>
                </a:gridCol>
                <a:gridCol w="515208">
                  <a:extLst>
                    <a:ext uri="{9D8B030D-6E8A-4147-A177-3AD203B41FA5}">
                      <a16:colId xmlns:a16="http://schemas.microsoft.com/office/drawing/2014/main" val="2400304372"/>
                    </a:ext>
                  </a:extLst>
                </a:gridCol>
              </a:tblGrid>
              <a:tr h="383506">
                <a:tc gridSpan="7">
                  <a:txBody>
                    <a:bodyPr/>
                    <a:lstStyle/>
                    <a:p>
                      <a:pPr algn="ctr"/>
                      <a:r>
                        <a:rPr lang="en-ID" sz="1400" b="1">
                          <a:solidFill>
                            <a:schemeClr val="bg2"/>
                          </a:solidFill>
                          <a:latin typeface="+mj-lt"/>
                        </a:rPr>
                        <a:t>MAY</a:t>
                      </a:r>
                    </a:p>
                  </a:txBody>
                  <a:tcPr marL="72771" marR="72771" marT="36385" marB="36385"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  <a:prstDash val="soli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ID" b="1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ID" b="1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ID" b="1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ID" b="1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ID" b="1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ID" b="1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accent1"/>
                      </a:solidFill>
                      <a:prstDash val="soli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72815441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r>
                        <a:rPr lang="en-ID" sz="1400" b="1">
                          <a:solidFill>
                            <a:schemeClr val="accent5"/>
                          </a:solidFill>
                        </a:rPr>
                        <a:t>S</a:t>
                      </a:r>
                    </a:p>
                  </a:txBody>
                  <a:tcPr marL="72771" marR="72771" marT="36385" marB="36385"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1"/>
                        <a:t>M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1"/>
                        <a:t>T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1"/>
                        <a:t>W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1"/>
                        <a:t>T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1"/>
                        <a:t>F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1">
                          <a:solidFill>
                            <a:schemeClr val="accent5"/>
                          </a:solidFill>
                        </a:rPr>
                        <a:t>S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6868451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76902211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accent5"/>
                          </a:solidFill>
                        </a:rPr>
                        <a:t>3</a:t>
                      </a:r>
                    </a:p>
                  </a:txBody>
                  <a:tcPr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4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5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6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7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8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9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7809619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accent5"/>
                          </a:solidFill>
                        </a:rPr>
                        <a:t>10</a:t>
                      </a:r>
                    </a:p>
                  </a:txBody>
                  <a:tcPr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11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12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13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14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15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16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93027929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accent5"/>
                          </a:solidFill>
                        </a:rPr>
                        <a:t>17</a:t>
                      </a:r>
                    </a:p>
                  </a:txBody>
                  <a:tcPr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18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19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20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21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22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23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95839899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accent5"/>
                          </a:solidFill>
                        </a:rPr>
                        <a:t>24</a:t>
                      </a:r>
                    </a:p>
                  </a:txBody>
                  <a:tcPr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25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26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27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28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29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30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81168478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accent5"/>
                          </a:solidFill>
                        </a:rPr>
                        <a:t>31</a:t>
                      </a:r>
                    </a:p>
                  </a:txBody>
                  <a:tcPr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0539707"/>
                  </a:ext>
                </a:extLst>
              </a:tr>
            </a:tbl>
          </a:graphicData>
        </a:graphic>
      </p:graphicFrame>
      <p:graphicFrame>
        <p:nvGraphicFramePr>
          <p:cNvPr id="25" name="Table 24">
            <a:extLst>
              <a:ext uri="{FF2B5EF4-FFF2-40B4-BE49-F238E27FC236}">
                <a16:creationId xmlns:a16="http://schemas.microsoft.com/office/drawing/2014/main" id="{150FDB3D-958E-466E-9D7B-726F5079A0B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203750563"/>
              </p:ext>
            </p:extLst>
          </p:nvPr>
        </p:nvGraphicFramePr>
        <p:xfrm>
          <a:off x="8248088" y="1966414"/>
          <a:ext cx="3606456" cy="3068048"/>
        </p:xfrm>
        <a:graphic>
          <a:graphicData uri="http://schemas.openxmlformats.org/drawingml/2006/table">
            <a:tbl>
              <a:tblPr/>
              <a:tblGrid>
                <a:gridCol w="515208">
                  <a:extLst>
                    <a:ext uri="{9D8B030D-6E8A-4147-A177-3AD203B41FA5}">
                      <a16:colId xmlns:a16="http://schemas.microsoft.com/office/drawing/2014/main" val="378342920"/>
                    </a:ext>
                  </a:extLst>
                </a:gridCol>
                <a:gridCol w="515208">
                  <a:extLst>
                    <a:ext uri="{9D8B030D-6E8A-4147-A177-3AD203B41FA5}">
                      <a16:colId xmlns:a16="http://schemas.microsoft.com/office/drawing/2014/main" val="3584752651"/>
                    </a:ext>
                  </a:extLst>
                </a:gridCol>
                <a:gridCol w="515208">
                  <a:extLst>
                    <a:ext uri="{9D8B030D-6E8A-4147-A177-3AD203B41FA5}">
                      <a16:colId xmlns:a16="http://schemas.microsoft.com/office/drawing/2014/main" val="3921567031"/>
                    </a:ext>
                  </a:extLst>
                </a:gridCol>
                <a:gridCol w="515208">
                  <a:extLst>
                    <a:ext uri="{9D8B030D-6E8A-4147-A177-3AD203B41FA5}">
                      <a16:colId xmlns:a16="http://schemas.microsoft.com/office/drawing/2014/main" val="417117379"/>
                    </a:ext>
                  </a:extLst>
                </a:gridCol>
                <a:gridCol w="515208">
                  <a:extLst>
                    <a:ext uri="{9D8B030D-6E8A-4147-A177-3AD203B41FA5}">
                      <a16:colId xmlns:a16="http://schemas.microsoft.com/office/drawing/2014/main" val="4021760753"/>
                    </a:ext>
                  </a:extLst>
                </a:gridCol>
                <a:gridCol w="515208">
                  <a:extLst>
                    <a:ext uri="{9D8B030D-6E8A-4147-A177-3AD203B41FA5}">
                      <a16:colId xmlns:a16="http://schemas.microsoft.com/office/drawing/2014/main" val="655188024"/>
                    </a:ext>
                  </a:extLst>
                </a:gridCol>
                <a:gridCol w="515208">
                  <a:extLst>
                    <a:ext uri="{9D8B030D-6E8A-4147-A177-3AD203B41FA5}">
                      <a16:colId xmlns:a16="http://schemas.microsoft.com/office/drawing/2014/main" val="2400304372"/>
                    </a:ext>
                  </a:extLst>
                </a:gridCol>
              </a:tblGrid>
              <a:tr h="383506">
                <a:tc gridSpan="7">
                  <a:txBody>
                    <a:bodyPr/>
                    <a:lstStyle/>
                    <a:p>
                      <a:pPr algn="ctr"/>
                      <a:r>
                        <a:rPr lang="en-ID" sz="1400" b="1">
                          <a:solidFill>
                            <a:schemeClr val="bg2"/>
                          </a:solidFill>
                          <a:latin typeface="+mj-lt"/>
                        </a:rPr>
                        <a:t>JUNE</a:t>
                      </a:r>
                    </a:p>
                  </a:txBody>
                  <a:tcPr marL="72771" marR="72771" marT="36385" marB="36385"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  <a:prstDash val="soli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ID" b="1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ID" b="1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ID" b="1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ID" b="1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ID" b="1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ID" b="1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accent1"/>
                      </a:solidFill>
                      <a:prstDash val="soli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72815441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r>
                        <a:rPr lang="en-ID" sz="1400" b="1">
                          <a:solidFill>
                            <a:schemeClr val="accent6"/>
                          </a:solidFill>
                        </a:rPr>
                        <a:t>S</a:t>
                      </a:r>
                    </a:p>
                  </a:txBody>
                  <a:tcPr marL="72771" marR="72771" marT="36385" marB="36385"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1"/>
                        <a:t>M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1"/>
                        <a:t>T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1"/>
                        <a:t>W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1"/>
                        <a:t>T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1"/>
                        <a:t>F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1">
                          <a:solidFill>
                            <a:schemeClr val="accent6"/>
                          </a:solidFill>
                        </a:rPr>
                        <a:t>S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6868451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3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4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5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6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76902211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accent6"/>
                          </a:solidFill>
                        </a:rPr>
                        <a:t>7</a:t>
                      </a:r>
                    </a:p>
                  </a:txBody>
                  <a:tcPr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8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9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10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11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12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13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7809619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accent6"/>
                          </a:solidFill>
                        </a:rPr>
                        <a:t>14</a:t>
                      </a:r>
                    </a:p>
                  </a:txBody>
                  <a:tcPr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15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16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17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18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19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20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93027929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accent6"/>
                          </a:solidFill>
                        </a:rPr>
                        <a:t>21</a:t>
                      </a:r>
                    </a:p>
                  </a:txBody>
                  <a:tcPr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22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23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24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25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26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27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95839899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accent6"/>
                          </a:solidFill>
                        </a:rPr>
                        <a:t>28</a:t>
                      </a:r>
                    </a:p>
                  </a:txBody>
                  <a:tcPr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29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30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81168478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0539707"/>
                  </a:ext>
                </a:extLst>
              </a:tr>
            </a:tbl>
          </a:graphicData>
        </a:graphic>
      </p:graphicFrame>
      <p:sp>
        <p:nvSpPr>
          <p:cNvPr id="10" name="TextBox 9">
            <a:extLst>
              <a:ext uri="{FF2B5EF4-FFF2-40B4-BE49-F238E27FC236}">
                <a16:creationId xmlns:a16="http://schemas.microsoft.com/office/drawing/2014/main" id="{8F906E6A-B7C9-475B-8A78-0B875EDF477F}"/>
              </a:ext>
            </a:extLst>
          </p:cNvPr>
          <p:cNvSpPr txBox="1"/>
          <p:nvPr/>
        </p:nvSpPr>
        <p:spPr>
          <a:xfrm>
            <a:off x="1672932" y="5160698"/>
            <a:ext cx="231928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/>
              <a:t>Insert Your Event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2D944ECF-BFF2-409C-8B78-6E757FE67A07}"/>
              </a:ext>
            </a:extLst>
          </p:cNvPr>
          <p:cNvSpPr txBox="1"/>
          <p:nvPr/>
        </p:nvSpPr>
        <p:spPr>
          <a:xfrm>
            <a:off x="1672932" y="5437697"/>
            <a:ext cx="231928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/>
              <a:t>Insert Your Event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AE0E745D-D44E-419A-A6F6-0AA3466AE90D}"/>
              </a:ext>
            </a:extLst>
          </p:cNvPr>
          <p:cNvSpPr txBox="1"/>
          <p:nvPr/>
        </p:nvSpPr>
        <p:spPr>
          <a:xfrm>
            <a:off x="1672932" y="5726137"/>
            <a:ext cx="231928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/>
              <a:t>Insert Your Event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90BBFF8C-B5C5-4F7D-A5A5-458F2114D18E}"/>
              </a:ext>
            </a:extLst>
          </p:cNvPr>
          <p:cNvSpPr txBox="1"/>
          <p:nvPr/>
        </p:nvSpPr>
        <p:spPr>
          <a:xfrm>
            <a:off x="385759" y="5160698"/>
            <a:ext cx="110799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>
                <a:latin typeface="+mj-lt"/>
              </a:rPr>
              <a:t>Apr. 1</a:t>
            </a:r>
            <a:r>
              <a:rPr lang="en-US" sz="1200" b="1" baseline="30000">
                <a:latin typeface="+mj-lt"/>
              </a:rPr>
              <a:t>St	</a:t>
            </a:r>
            <a:endParaRPr lang="en-US" sz="1200" i="1" dirty="0">
              <a:latin typeface="+mj-lt"/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E0557C11-D1C8-4681-905B-0DF9FAB7F54B}"/>
              </a:ext>
            </a:extLst>
          </p:cNvPr>
          <p:cNvSpPr txBox="1"/>
          <p:nvPr/>
        </p:nvSpPr>
        <p:spPr>
          <a:xfrm>
            <a:off x="385759" y="5437697"/>
            <a:ext cx="110799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>
                <a:latin typeface="+mj-lt"/>
              </a:rPr>
              <a:t>Apr. 22</a:t>
            </a:r>
            <a:r>
              <a:rPr lang="en-US" sz="1200" b="1" baseline="30000">
                <a:latin typeface="+mj-lt"/>
              </a:rPr>
              <a:t>th	</a:t>
            </a:r>
            <a:endParaRPr lang="en-US" sz="1200" i="1" dirty="0">
              <a:latin typeface="+mj-lt"/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C0087926-5F5E-4E63-92A2-E562D468F927}"/>
              </a:ext>
            </a:extLst>
          </p:cNvPr>
          <p:cNvSpPr txBox="1"/>
          <p:nvPr/>
        </p:nvSpPr>
        <p:spPr>
          <a:xfrm>
            <a:off x="385759" y="5726137"/>
            <a:ext cx="110799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>
                <a:latin typeface="+mj-lt"/>
              </a:rPr>
              <a:t>Apr. 30</a:t>
            </a:r>
            <a:r>
              <a:rPr lang="en-US" sz="1200" b="1" baseline="30000">
                <a:latin typeface="+mj-lt"/>
              </a:rPr>
              <a:t>th	</a:t>
            </a:r>
            <a:endParaRPr lang="en-US" sz="1200" i="1" dirty="0">
              <a:latin typeface="+mj-lt"/>
            </a:endParaRP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F680595F-7B65-4668-AF45-3E8A08D5A6AE}"/>
              </a:ext>
            </a:extLst>
          </p:cNvPr>
          <p:cNvSpPr txBox="1"/>
          <p:nvPr/>
        </p:nvSpPr>
        <p:spPr>
          <a:xfrm>
            <a:off x="4292772" y="5160698"/>
            <a:ext cx="110799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200" b="1">
                <a:latin typeface="+mj-lt"/>
              </a:rPr>
              <a:t>May. 25</a:t>
            </a:r>
            <a:r>
              <a:rPr lang="en-US" sz="1200" b="1" baseline="30000">
                <a:latin typeface="+mj-lt"/>
              </a:rPr>
              <a:t>th	</a:t>
            </a:r>
            <a:endParaRPr lang="en-US" sz="1200" i="1" dirty="0">
              <a:latin typeface="+mj-lt"/>
            </a:endParaRP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083F9413-DE49-47F8-A97A-4AB16EA920E8}"/>
              </a:ext>
            </a:extLst>
          </p:cNvPr>
          <p:cNvSpPr txBox="1"/>
          <p:nvPr/>
        </p:nvSpPr>
        <p:spPr>
          <a:xfrm>
            <a:off x="5579945" y="5160698"/>
            <a:ext cx="231928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/>
              <a:t>Insert Your Event</a:t>
            </a: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8505761A-7226-4C81-90FC-F803D10E90C6}"/>
              </a:ext>
            </a:extLst>
          </p:cNvPr>
          <p:cNvSpPr txBox="1"/>
          <p:nvPr/>
        </p:nvSpPr>
        <p:spPr>
          <a:xfrm>
            <a:off x="4292772" y="5437697"/>
            <a:ext cx="110799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200" b="1">
                <a:latin typeface="+mj-lt"/>
              </a:rPr>
              <a:t>May. 26</a:t>
            </a:r>
            <a:r>
              <a:rPr lang="en-US" sz="1200" b="1" baseline="30000">
                <a:latin typeface="+mj-lt"/>
              </a:rPr>
              <a:t>th	</a:t>
            </a:r>
            <a:endParaRPr lang="en-US" sz="1200" i="1" dirty="0">
              <a:latin typeface="+mj-lt"/>
            </a:endParaRP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FE010EB4-7FE5-4E7C-AD84-8430049CF8D5}"/>
              </a:ext>
            </a:extLst>
          </p:cNvPr>
          <p:cNvSpPr txBox="1"/>
          <p:nvPr/>
        </p:nvSpPr>
        <p:spPr>
          <a:xfrm>
            <a:off x="5579945" y="5437697"/>
            <a:ext cx="231928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/>
              <a:t>Insert Your Event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B7A681DD-2593-4F37-BA1C-78D4A37A9E6D}"/>
              </a:ext>
            </a:extLst>
          </p:cNvPr>
          <p:cNvSpPr txBox="1"/>
          <p:nvPr/>
        </p:nvSpPr>
        <p:spPr>
          <a:xfrm>
            <a:off x="4292772" y="5726137"/>
            <a:ext cx="110799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200" b="1">
                <a:latin typeface="+mj-lt"/>
              </a:rPr>
              <a:t>May. 30</a:t>
            </a:r>
            <a:r>
              <a:rPr lang="en-US" sz="1200" b="1" baseline="30000">
                <a:latin typeface="+mj-lt"/>
              </a:rPr>
              <a:t>th	</a:t>
            </a:r>
            <a:endParaRPr lang="en-US" sz="1200" i="1" dirty="0">
              <a:latin typeface="+mj-lt"/>
            </a:endParaRP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47D8BC34-E62D-4711-8D4C-37839013DD61}"/>
              </a:ext>
            </a:extLst>
          </p:cNvPr>
          <p:cNvSpPr txBox="1"/>
          <p:nvPr/>
        </p:nvSpPr>
        <p:spPr>
          <a:xfrm>
            <a:off x="5579945" y="5726137"/>
            <a:ext cx="231928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/>
              <a:t>Insert Your Event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58A19974-2FF1-47F5-A534-3E1B02DF7AC6}"/>
              </a:ext>
            </a:extLst>
          </p:cNvPr>
          <p:cNvSpPr txBox="1"/>
          <p:nvPr/>
        </p:nvSpPr>
        <p:spPr>
          <a:xfrm>
            <a:off x="8242672" y="5160698"/>
            <a:ext cx="110799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200" b="1">
                <a:latin typeface="+mj-lt"/>
              </a:rPr>
              <a:t>Jun. 21</a:t>
            </a:r>
            <a:r>
              <a:rPr lang="en-US" sz="1200" b="1" baseline="30000">
                <a:latin typeface="+mj-lt"/>
              </a:rPr>
              <a:t>th	</a:t>
            </a:r>
            <a:endParaRPr lang="en-US" sz="1200" i="1" dirty="0">
              <a:latin typeface="+mj-lt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BF3C7059-02B4-4EB0-94B7-1F8DBF44193D}"/>
              </a:ext>
            </a:extLst>
          </p:cNvPr>
          <p:cNvSpPr txBox="1"/>
          <p:nvPr/>
        </p:nvSpPr>
        <p:spPr>
          <a:xfrm>
            <a:off x="9529845" y="5160698"/>
            <a:ext cx="232470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/>
              <a:t>Insert Your Event</a:t>
            </a: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D800A336-7B3D-4467-A091-C5665CA55592}"/>
              </a:ext>
            </a:extLst>
          </p:cNvPr>
          <p:cNvSpPr txBox="1"/>
          <p:nvPr/>
        </p:nvSpPr>
        <p:spPr>
          <a:xfrm>
            <a:off x="8242672" y="5437697"/>
            <a:ext cx="110799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200" b="1">
                <a:latin typeface="+mj-lt"/>
              </a:rPr>
              <a:t>Jun. 24</a:t>
            </a:r>
            <a:r>
              <a:rPr lang="en-US" sz="1200" b="1" baseline="30000">
                <a:latin typeface="+mj-lt"/>
              </a:rPr>
              <a:t>th	</a:t>
            </a:r>
            <a:endParaRPr lang="en-US" sz="1200" i="1" dirty="0">
              <a:latin typeface="+mj-lt"/>
            </a:endParaRP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8D8955EF-0CC8-4C80-9644-EA0FE9496293}"/>
              </a:ext>
            </a:extLst>
          </p:cNvPr>
          <p:cNvSpPr txBox="1"/>
          <p:nvPr/>
        </p:nvSpPr>
        <p:spPr>
          <a:xfrm>
            <a:off x="9529845" y="5437697"/>
            <a:ext cx="232470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/>
              <a:t>Insert Your Event</a:t>
            </a: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2EDD1844-5E40-4B99-AEB9-CD131C40248E}"/>
              </a:ext>
            </a:extLst>
          </p:cNvPr>
          <p:cNvSpPr txBox="1"/>
          <p:nvPr/>
        </p:nvSpPr>
        <p:spPr>
          <a:xfrm>
            <a:off x="8242672" y="5726137"/>
            <a:ext cx="110799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200" b="1">
                <a:latin typeface="+mj-lt"/>
              </a:rPr>
              <a:t>Jun. 29</a:t>
            </a:r>
            <a:r>
              <a:rPr lang="en-US" sz="1200" b="1" baseline="30000">
                <a:latin typeface="+mj-lt"/>
              </a:rPr>
              <a:t>th	</a:t>
            </a:r>
            <a:endParaRPr lang="en-US" sz="1200" i="1" dirty="0">
              <a:latin typeface="+mj-lt"/>
            </a:endParaRP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259A5CC5-F6D6-4B19-ABCA-B832118D337D}"/>
              </a:ext>
            </a:extLst>
          </p:cNvPr>
          <p:cNvSpPr txBox="1"/>
          <p:nvPr/>
        </p:nvSpPr>
        <p:spPr>
          <a:xfrm>
            <a:off x="9529845" y="5726137"/>
            <a:ext cx="232470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/>
              <a:t>Insert Your Event</a:t>
            </a:r>
          </a:p>
        </p:txBody>
      </p:sp>
    </p:spTree>
    <p:extLst>
      <p:ext uri="{BB962C8B-B14F-4D97-AF65-F5344CB8AC3E}">
        <p14:creationId xmlns:p14="http://schemas.microsoft.com/office/powerpoint/2010/main" val="48988709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75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" dur="7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7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250"/>
                            </p:stCondLst>
                            <p:childTnLst>
                              <p:par>
                                <p:cTn id="15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75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75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75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75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" dur="75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75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2750"/>
                            </p:stCondLst>
                            <p:childTnLst>
                              <p:par>
                                <p:cTn id="2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3250"/>
                            </p:stCondLst>
                            <p:childTnLst>
                              <p:par>
                                <p:cTn id="4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3750"/>
                            </p:stCondLst>
                            <p:childTnLst>
                              <p:par>
                                <p:cTn id="6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0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3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6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9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2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7" grpId="0"/>
      <p:bldP spid="10" grpId="0"/>
      <p:bldP spid="11" grpId="0"/>
      <p:bldP spid="12" grpId="0"/>
      <p:bldP spid="13" grpId="0"/>
      <p:bldP spid="15" grpId="0"/>
      <p:bldP spid="16" grpId="0"/>
      <p:bldP spid="17" grpId="0"/>
      <p:bldP spid="18" grpId="0"/>
      <p:bldP spid="19" grpId="0"/>
      <p:bldP spid="20" grpId="0"/>
      <p:bldP spid="21" grpId="0"/>
      <p:bldP spid="22" grpId="0"/>
      <p:bldP spid="27" grpId="0"/>
      <p:bldP spid="28" grpId="0"/>
      <p:bldP spid="29" grpId="0"/>
      <p:bldP spid="30" grpId="0"/>
      <p:bldP spid="31" grpId="0"/>
      <p:bldP spid="32" grpId="0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4" name="Table 13">
            <a:extLst>
              <a:ext uri="{FF2B5EF4-FFF2-40B4-BE49-F238E27FC236}">
                <a16:creationId xmlns:a16="http://schemas.microsoft.com/office/drawing/2014/main" id="{83F92EED-A071-4B90-96BB-D735BA4EB5C3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644898435"/>
              </p:ext>
            </p:extLst>
          </p:nvPr>
        </p:nvGraphicFramePr>
        <p:xfrm>
          <a:off x="385759" y="1966414"/>
          <a:ext cx="3606456" cy="3068048"/>
        </p:xfrm>
        <a:graphic>
          <a:graphicData uri="http://schemas.openxmlformats.org/drawingml/2006/table">
            <a:tbl>
              <a:tblPr/>
              <a:tblGrid>
                <a:gridCol w="515208">
                  <a:extLst>
                    <a:ext uri="{9D8B030D-6E8A-4147-A177-3AD203B41FA5}">
                      <a16:colId xmlns:a16="http://schemas.microsoft.com/office/drawing/2014/main" val="378342920"/>
                    </a:ext>
                  </a:extLst>
                </a:gridCol>
                <a:gridCol w="515208">
                  <a:extLst>
                    <a:ext uri="{9D8B030D-6E8A-4147-A177-3AD203B41FA5}">
                      <a16:colId xmlns:a16="http://schemas.microsoft.com/office/drawing/2014/main" val="3584752651"/>
                    </a:ext>
                  </a:extLst>
                </a:gridCol>
                <a:gridCol w="515208">
                  <a:extLst>
                    <a:ext uri="{9D8B030D-6E8A-4147-A177-3AD203B41FA5}">
                      <a16:colId xmlns:a16="http://schemas.microsoft.com/office/drawing/2014/main" val="3921567031"/>
                    </a:ext>
                  </a:extLst>
                </a:gridCol>
                <a:gridCol w="515208">
                  <a:extLst>
                    <a:ext uri="{9D8B030D-6E8A-4147-A177-3AD203B41FA5}">
                      <a16:colId xmlns:a16="http://schemas.microsoft.com/office/drawing/2014/main" val="417117379"/>
                    </a:ext>
                  </a:extLst>
                </a:gridCol>
                <a:gridCol w="515208">
                  <a:extLst>
                    <a:ext uri="{9D8B030D-6E8A-4147-A177-3AD203B41FA5}">
                      <a16:colId xmlns:a16="http://schemas.microsoft.com/office/drawing/2014/main" val="4021760753"/>
                    </a:ext>
                  </a:extLst>
                </a:gridCol>
                <a:gridCol w="515208">
                  <a:extLst>
                    <a:ext uri="{9D8B030D-6E8A-4147-A177-3AD203B41FA5}">
                      <a16:colId xmlns:a16="http://schemas.microsoft.com/office/drawing/2014/main" val="655188024"/>
                    </a:ext>
                  </a:extLst>
                </a:gridCol>
                <a:gridCol w="515208">
                  <a:extLst>
                    <a:ext uri="{9D8B030D-6E8A-4147-A177-3AD203B41FA5}">
                      <a16:colId xmlns:a16="http://schemas.microsoft.com/office/drawing/2014/main" val="2400304372"/>
                    </a:ext>
                  </a:extLst>
                </a:gridCol>
              </a:tblGrid>
              <a:tr h="383506">
                <a:tc gridSpan="7">
                  <a:txBody>
                    <a:bodyPr/>
                    <a:lstStyle/>
                    <a:p>
                      <a:pPr algn="ctr"/>
                      <a:r>
                        <a:rPr lang="en-ID" sz="1400" b="1">
                          <a:solidFill>
                            <a:schemeClr val="bg2"/>
                          </a:solidFill>
                          <a:latin typeface="+mj-lt"/>
                        </a:rPr>
                        <a:t>JULY</a:t>
                      </a:r>
                    </a:p>
                  </a:txBody>
                  <a:tcPr marL="72771" marR="72771" marT="36385" marB="36385"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  <a:prstDash val="soli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7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ID" b="1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ID" b="1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ID" b="1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ID" b="1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ID" b="1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ID" b="1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accent1"/>
                      </a:solidFill>
                      <a:prstDash val="soli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72815441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r>
                        <a:rPr lang="en-ID" sz="1400" b="1">
                          <a:solidFill>
                            <a:schemeClr val="accent1">
                              <a:lumMod val="75000"/>
                            </a:schemeClr>
                          </a:solidFill>
                        </a:rPr>
                        <a:t>S</a:t>
                      </a:r>
                    </a:p>
                  </a:txBody>
                  <a:tcPr marL="72771" marR="72771" marT="36385" marB="36385"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1"/>
                        <a:t>M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1"/>
                        <a:t>T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1"/>
                        <a:t>W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1"/>
                        <a:t>T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1"/>
                        <a:t>F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1">
                          <a:solidFill>
                            <a:schemeClr val="accent1">
                              <a:lumMod val="75000"/>
                            </a:schemeClr>
                          </a:solidFill>
                        </a:rPr>
                        <a:t>S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6868451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3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4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76902211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accent1">
                              <a:lumMod val="75000"/>
                            </a:schemeClr>
                          </a:solidFill>
                        </a:rPr>
                        <a:t>5</a:t>
                      </a:r>
                    </a:p>
                  </a:txBody>
                  <a:tcPr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6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7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8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9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10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11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7809619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accent1">
                              <a:lumMod val="75000"/>
                            </a:schemeClr>
                          </a:solidFill>
                        </a:rPr>
                        <a:t>12</a:t>
                      </a:r>
                    </a:p>
                  </a:txBody>
                  <a:tcPr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13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14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15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16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17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18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93027929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accent1">
                              <a:lumMod val="75000"/>
                            </a:schemeClr>
                          </a:solidFill>
                        </a:rPr>
                        <a:t>19</a:t>
                      </a:r>
                    </a:p>
                  </a:txBody>
                  <a:tcPr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20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21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22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23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24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25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95839899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accent1">
                              <a:lumMod val="75000"/>
                            </a:schemeClr>
                          </a:solidFill>
                        </a:rPr>
                        <a:t>26</a:t>
                      </a:r>
                    </a:p>
                  </a:txBody>
                  <a:tcPr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27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28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29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30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solidFill>
                            <a:schemeClr val="tx1"/>
                          </a:solidFill>
                        </a:rPr>
                        <a:t>31</a:t>
                      </a:r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81168478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0539707"/>
                  </a:ext>
                </a:extLst>
              </a:tr>
            </a:tbl>
          </a:graphicData>
        </a:graphic>
      </p:graphicFrame>
      <p:sp>
        <p:nvSpPr>
          <p:cNvPr id="37" name="Title 36">
            <a:extLst>
              <a:ext uri="{FF2B5EF4-FFF2-40B4-BE49-F238E27FC236}">
                <a16:creationId xmlns:a16="http://schemas.microsoft.com/office/drawing/2014/main" id="{B37E947B-95B9-4418-B9A5-C35B5B1B4C6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237616"/>
            <a:ext cx="10515600" cy="1325563"/>
          </a:xfrm>
        </p:spPr>
        <p:txBody>
          <a:bodyPr/>
          <a:lstStyle/>
          <a:p>
            <a:r>
              <a:rPr lang="en-ID" b="1"/>
              <a:t>July</a:t>
            </a:r>
            <a:r>
              <a:rPr lang="en-ID"/>
              <a:t> </a:t>
            </a:r>
            <a:r>
              <a:rPr lang="en-ID" b="1"/>
              <a:t>–</a:t>
            </a:r>
            <a:r>
              <a:rPr lang="en-ID"/>
              <a:t> </a:t>
            </a:r>
            <a:r>
              <a:rPr lang="en-ID" b="1"/>
              <a:t>September</a:t>
            </a:r>
            <a:r>
              <a:rPr lang="en-ID"/>
              <a:t> </a:t>
            </a:r>
            <a:r>
              <a:rPr lang="en-ID" b="1"/>
              <a:t>2020</a:t>
            </a:r>
          </a:p>
        </p:txBody>
      </p:sp>
      <p:graphicFrame>
        <p:nvGraphicFramePr>
          <p:cNvPr id="24" name="Table 23">
            <a:extLst>
              <a:ext uri="{FF2B5EF4-FFF2-40B4-BE49-F238E27FC236}">
                <a16:creationId xmlns:a16="http://schemas.microsoft.com/office/drawing/2014/main" id="{C8612661-AA3E-41AB-B233-D3D2527AC55F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55574385"/>
              </p:ext>
            </p:extLst>
          </p:nvPr>
        </p:nvGraphicFramePr>
        <p:xfrm>
          <a:off x="4292772" y="1966414"/>
          <a:ext cx="3606456" cy="3068048"/>
        </p:xfrm>
        <a:graphic>
          <a:graphicData uri="http://schemas.openxmlformats.org/drawingml/2006/table">
            <a:tbl>
              <a:tblPr/>
              <a:tblGrid>
                <a:gridCol w="515208">
                  <a:extLst>
                    <a:ext uri="{9D8B030D-6E8A-4147-A177-3AD203B41FA5}">
                      <a16:colId xmlns:a16="http://schemas.microsoft.com/office/drawing/2014/main" val="378342920"/>
                    </a:ext>
                  </a:extLst>
                </a:gridCol>
                <a:gridCol w="515208">
                  <a:extLst>
                    <a:ext uri="{9D8B030D-6E8A-4147-A177-3AD203B41FA5}">
                      <a16:colId xmlns:a16="http://schemas.microsoft.com/office/drawing/2014/main" val="3584752651"/>
                    </a:ext>
                  </a:extLst>
                </a:gridCol>
                <a:gridCol w="515208">
                  <a:extLst>
                    <a:ext uri="{9D8B030D-6E8A-4147-A177-3AD203B41FA5}">
                      <a16:colId xmlns:a16="http://schemas.microsoft.com/office/drawing/2014/main" val="3921567031"/>
                    </a:ext>
                  </a:extLst>
                </a:gridCol>
                <a:gridCol w="515208">
                  <a:extLst>
                    <a:ext uri="{9D8B030D-6E8A-4147-A177-3AD203B41FA5}">
                      <a16:colId xmlns:a16="http://schemas.microsoft.com/office/drawing/2014/main" val="417117379"/>
                    </a:ext>
                  </a:extLst>
                </a:gridCol>
                <a:gridCol w="515208">
                  <a:extLst>
                    <a:ext uri="{9D8B030D-6E8A-4147-A177-3AD203B41FA5}">
                      <a16:colId xmlns:a16="http://schemas.microsoft.com/office/drawing/2014/main" val="4021760753"/>
                    </a:ext>
                  </a:extLst>
                </a:gridCol>
                <a:gridCol w="515208">
                  <a:extLst>
                    <a:ext uri="{9D8B030D-6E8A-4147-A177-3AD203B41FA5}">
                      <a16:colId xmlns:a16="http://schemas.microsoft.com/office/drawing/2014/main" val="655188024"/>
                    </a:ext>
                  </a:extLst>
                </a:gridCol>
                <a:gridCol w="515208">
                  <a:extLst>
                    <a:ext uri="{9D8B030D-6E8A-4147-A177-3AD203B41FA5}">
                      <a16:colId xmlns:a16="http://schemas.microsoft.com/office/drawing/2014/main" val="2400304372"/>
                    </a:ext>
                  </a:extLst>
                </a:gridCol>
              </a:tblGrid>
              <a:tr h="383506">
                <a:tc gridSpan="7">
                  <a:txBody>
                    <a:bodyPr/>
                    <a:lstStyle/>
                    <a:p>
                      <a:pPr algn="ctr"/>
                      <a:r>
                        <a:rPr lang="en-ID" sz="1400" b="1">
                          <a:solidFill>
                            <a:schemeClr val="bg2"/>
                          </a:solidFill>
                          <a:latin typeface="+mj-lt"/>
                        </a:rPr>
                        <a:t>AUGUST</a:t>
                      </a:r>
                    </a:p>
                  </a:txBody>
                  <a:tcPr marL="72771" marR="72771" marT="36385" marB="36385"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  <a:prstDash val="soli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ID" b="1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ID" b="1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ID" b="1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ID" b="1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ID" b="1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ID" b="1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accent1"/>
                      </a:solidFill>
                      <a:prstDash val="soli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72815441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r>
                        <a:rPr lang="en-ID" sz="1400" b="1">
                          <a:solidFill>
                            <a:schemeClr val="accent2">
                              <a:lumMod val="75000"/>
                            </a:schemeClr>
                          </a:solidFill>
                        </a:rPr>
                        <a:t>S</a:t>
                      </a:r>
                    </a:p>
                  </a:txBody>
                  <a:tcPr marL="72771" marR="72771" marT="36385" marB="36385"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1"/>
                        <a:t>M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1"/>
                        <a:t>T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1"/>
                        <a:t>W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1"/>
                        <a:t>T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1"/>
                        <a:t>F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1">
                          <a:solidFill>
                            <a:schemeClr val="accent2">
                              <a:lumMod val="75000"/>
                            </a:schemeClr>
                          </a:solidFill>
                        </a:rPr>
                        <a:t>S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6868451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76902211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accent2">
                              <a:lumMod val="75000"/>
                            </a:schemeClr>
                          </a:solidFill>
                        </a:rPr>
                        <a:t>2</a:t>
                      </a:r>
                    </a:p>
                  </a:txBody>
                  <a:tcPr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3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4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5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6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7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8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7809619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accent2">
                              <a:lumMod val="75000"/>
                            </a:schemeClr>
                          </a:solidFill>
                        </a:rPr>
                        <a:t>9</a:t>
                      </a:r>
                    </a:p>
                  </a:txBody>
                  <a:tcPr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10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11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12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13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14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15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93027929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accent2">
                              <a:lumMod val="75000"/>
                            </a:schemeClr>
                          </a:solidFill>
                        </a:rPr>
                        <a:t>16</a:t>
                      </a:r>
                    </a:p>
                  </a:txBody>
                  <a:tcPr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17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18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19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20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21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22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95839899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accent2">
                              <a:lumMod val="75000"/>
                            </a:schemeClr>
                          </a:solidFill>
                        </a:rPr>
                        <a:t>23</a:t>
                      </a:r>
                    </a:p>
                  </a:txBody>
                  <a:tcPr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24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25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26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27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28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29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81168478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accent2">
                              <a:lumMod val="75000"/>
                            </a:schemeClr>
                          </a:solidFill>
                        </a:rPr>
                        <a:t>30</a:t>
                      </a:r>
                    </a:p>
                  </a:txBody>
                  <a:tcPr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solidFill>
                            <a:schemeClr val="tx1"/>
                          </a:solidFill>
                        </a:rPr>
                        <a:t>31</a:t>
                      </a:r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0539707"/>
                  </a:ext>
                </a:extLst>
              </a:tr>
            </a:tbl>
          </a:graphicData>
        </a:graphic>
      </p:graphicFrame>
      <p:graphicFrame>
        <p:nvGraphicFramePr>
          <p:cNvPr id="25" name="Table 24">
            <a:extLst>
              <a:ext uri="{FF2B5EF4-FFF2-40B4-BE49-F238E27FC236}">
                <a16:creationId xmlns:a16="http://schemas.microsoft.com/office/drawing/2014/main" id="{150FDB3D-958E-466E-9D7B-726F5079A0B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483559012"/>
              </p:ext>
            </p:extLst>
          </p:nvPr>
        </p:nvGraphicFramePr>
        <p:xfrm>
          <a:off x="8248088" y="1966414"/>
          <a:ext cx="3606456" cy="3068048"/>
        </p:xfrm>
        <a:graphic>
          <a:graphicData uri="http://schemas.openxmlformats.org/drawingml/2006/table">
            <a:tbl>
              <a:tblPr/>
              <a:tblGrid>
                <a:gridCol w="515208">
                  <a:extLst>
                    <a:ext uri="{9D8B030D-6E8A-4147-A177-3AD203B41FA5}">
                      <a16:colId xmlns:a16="http://schemas.microsoft.com/office/drawing/2014/main" val="378342920"/>
                    </a:ext>
                  </a:extLst>
                </a:gridCol>
                <a:gridCol w="515208">
                  <a:extLst>
                    <a:ext uri="{9D8B030D-6E8A-4147-A177-3AD203B41FA5}">
                      <a16:colId xmlns:a16="http://schemas.microsoft.com/office/drawing/2014/main" val="3584752651"/>
                    </a:ext>
                  </a:extLst>
                </a:gridCol>
                <a:gridCol w="515208">
                  <a:extLst>
                    <a:ext uri="{9D8B030D-6E8A-4147-A177-3AD203B41FA5}">
                      <a16:colId xmlns:a16="http://schemas.microsoft.com/office/drawing/2014/main" val="3921567031"/>
                    </a:ext>
                  </a:extLst>
                </a:gridCol>
                <a:gridCol w="515208">
                  <a:extLst>
                    <a:ext uri="{9D8B030D-6E8A-4147-A177-3AD203B41FA5}">
                      <a16:colId xmlns:a16="http://schemas.microsoft.com/office/drawing/2014/main" val="417117379"/>
                    </a:ext>
                  </a:extLst>
                </a:gridCol>
                <a:gridCol w="515208">
                  <a:extLst>
                    <a:ext uri="{9D8B030D-6E8A-4147-A177-3AD203B41FA5}">
                      <a16:colId xmlns:a16="http://schemas.microsoft.com/office/drawing/2014/main" val="4021760753"/>
                    </a:ext>
                  </a:extLst>
                </a:gridCol>
                <a:gridCol w="515208">
                  <a:extLst>
                    <a:ext uri="{9D8B030D-6E8A-4147-A177-3AD203B41FA5}">
                      <a16:colId xmlns:a16="http://schemas.microsoft.com/office/drawing/2014/main" val="655188024"/>
                    </a:ext>
                  </a:extLst>
                </a:gridCol>
                <a:gridCol w="515208">
                  <a:extLst>
                    <a:ext uri="{9D8B030D-6E8A-4147-A177-3AD203B41FA5}">
                      <a16:colId xmlns:a16="http://schemas.microsoft.com/office/drawing/2014/main" val="2400304372"/>
                    </a:ext>
                  </a:extLst>
                </a:gridCol>
              </a:tblGrid>
              <a:tr h="383506">
                <a:tc gridSpan="7">
                  <a:txBody>
                    <a:bodyPr/>
                    <a:lstStyle/>
                    <a:p>
                      <a:pPr algn="ctr"/>
                      <a:r>
                        <a:rPr lang="en-ID" sz="1400" b="1">
                          <a:solidFill>
                            <a:schemeClr val="bg2"/>
                          </a:solidFill>
                          <a:latin typeface="+mj-lt"/>
                        </a:rPr>
                        <a:t>SEPTEMBER</a:t>
                      </a:r>
                    </a:p>
                  </a:txBody>
                  <a:tcPr marL="72771" marR="72771" marT="36385" marB="36385"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  <a:prstDash val="soli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ID" b="1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ID" b="1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ID" b="1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ID" b="1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ID" b="1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ID" b="1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accent1"/>
                      </a:solidFill>
                      <a:prstDash val="soli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72815441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r>
                        <a:rPr lang="en-ID" sz="1400" b="1">
                          <a:solidFill>
                            <a:schemeClr val="accent3">
                              <a:lumMod val="75000"/>
                            </a:schemeClr>
                          </a:solidFill>
                        </a:rPr>
                        <a:t>S</a:t>
                      </a:r>
                    </a:p>
                  </a:txBody>
                  <a:tcPr marL="72771" marR="72771" marT="36385" marB="36385"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1"/>
                        <a:t>M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1"/>
                        <a:t>T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1"/>
                        <a:t>W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1"/>
                        <a:t>T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1"/>
                        <a:t>F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1">
                          <a:solidFill>
                            <a:schemeClr val="accent3">
                              <a:lumMod val="75000"/>
                            </a:schemeClr>
                          </a:solidFill>
                        </a:rPr>
                        <a:t>S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6868451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3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4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5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76902211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accent3">
                              <a:lumMod val="75000"/>
                            </a:schemeClr>
                          </a:solidFill>
                        </a:rPr>
                        <a:t>6</a:t>
                      </a:r>
                    </a:p>
                  </a:txBody>
                  <a:tcPr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7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8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9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10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11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12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7809619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accent3">
                              <a:lumMod val="75000"/>
                            </a:schemeClr>
                          </a:solidFill>
                        </a:rPr>
                        <a:t>13</a:t>
                      </a:r>
                    </a:p>
                  </a:txBody>
                  <a:tcPr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14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15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16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17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18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19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93027929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accent3">
                              <a:lumMod val="75000"/>
                            </a:schemeClr>
                          </a:solidFill>
                        </a:rPr>
                        <a:t>20</a:t>
                      </a:r>
                    </a:p>
                  </a:txBody>
                  <a:tcPr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21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22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23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24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25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26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95839899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accent3">
                              <a:lumMod val="75000"/>
                            </a:schemeClr>
                          </a:solidFill>
                        </a:rPr>
                        <a:t>27</a:t>
                      </a:r>
                    </a:p>
                  </a:txBody>
                  <a:tcPr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28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29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solidFill>
                            <a:schemeClr val="tx1"/>
                          </a:solidFill>
                        </a:rPr>
                        <a:t>30</a:t>
                      </a:r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81168478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0539707"/>
                  </a:ext>
                </a:extLst>
              </a:tr>
            </a:tbl>
          </a:graphicData>
        </a:graphic>
      </p:graphicFrame>
      <p:sp>
        <p:nvSpPr>
          <p:cNvPr id="10" name="TextBox 9">
            <a:extLst>
              <a:ext uri="{FF2B5EF4-FFF2-40B4-BE49-F238E27FC236}">
                <a16:creationId xmlns:a16="http://schemas.microsoft.com/office/drawing/2014/main" id="{F41B5ADB-948C-4D59-9A52-05833CEDA716}"/>
              </a:ext>
            </a:extLst>
          </p:cNvPr>
          <p:cNvSpPr txBox="1"/>
          <p:nvPr/>
        </p:nvSpPr>
        <p:spPr>
          <a:xfrm>
            <a:off x="385759" y="5160698"/>
            <a:ext cx="110799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>
                <a:latin typeface="+mj-lt"/>
              </a:rPr>
              <a:t>Jul. 11</a:t>
            </a:r>
            <a:r>
              <a:rPr lang="en-US" sz="1200" b="1" baseline="30000">
                <a:latin typeface="+mj-lt"/>
              </a:rPr>
              <a:t>th	</a:t>
            </a:r>
            <a:endParaRPr lang="en-US" sz="1200" i="1" dirty="0">
              <a:latin typeface="+mj-lt"/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2FE1EBDE-43CE-41E6-99D9-16DE3E424425}"/>
              </a:ext>
            </a:extLst>
          </p:cNvPr>
          <p:cNvSpPr txBox="1"/>
          <p:nvPr/>
        </p:nvSpPr>
        <p:spPr>
          <a:xfrm>
            <a:off x="1672932" y="5160698"/>
            <a:ext cx="231928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/>
              <a:t>Insert Your Event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2DEFD8BC-8047-4D77-B451-9B200147D6F5}"/>
              </a:ext>
            </a:extLst>
          </p:cNvPr>
          <p:cNvSpPr txBox="1"/>
          <p:nvPr/>
        </p:nvSpPr>
        <p:spPr>
          <a:xfrm>
            <a:off x="385759" y="5437697"/>
            <a:ext cx="110799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>
                <a:latin typeface="+mj-lt"/>
              </a:rPr>
              <a:t>Jul. 20</a:t>
            </a:r>
            <a:r>
              <a:rPr lang="en-US" sz="1200" b="1" baseline="30000">
                <a:latin typeface="+mj-lt"/>
              </a:rPr>
              <a:t>th	</a:t>
            </a:r>
            <a:endParaRPr lang="en-US" sz="1200" i="1" dirty="0">
              <a:latin typeface="+mj-lt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115CE041-6FE2-42FF-9876-54885809A555}"/>
              </a:ext>
            </a:extLst>
          </p:cNvPr>
          <p:cNvSpPr txBox="1"/>
          <p:nvPr/>
        </p:nvSpPr>
        <p:spPr>
          <a:xfrm>
            <a:off x="1672932" y="5437697"/>
            <a:ext cx="231928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/>
              <a:t>Insert Your Event</a:t>
            </a: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828945D4-4A25-4573-8B89-26053E73DA1F}"/>
              </a:ext>
            </a:extLst>
          </p:cNvPr>
          <p:cNvSpPr txBox="1"/>
          <p:nvPr/>
        </p:nvSpPr>
        <p:spPr>
          <a:xfrm>
            <a:off x="385759" y="5726137"/>
            <a:ext cx="110799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>
                <a:latin typeface="+mj-lt"/>
              </a:rPr>
              <a:t>Jul. 24</a:t>
            </a:r>
            <a:r>
              <a:rPr lang="en-US" sz="1200" b="1" baseline="30000">
                <a:latin typeface="+mj-lt"/>
              </a:rPr>
              <a:t>th	</a:t>
            </a:r>
            <a:endParaRPr lang="en-US" sz="1200" i="1" dirty="0">
              <a:latin typeface="+mj-lt"/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1EAC3C84-DB02-40F1-9560-4CE8594F12DA}"/>
              </a:ext>
            </a:extLst>
          </p:cNvPr>
          <p:cNvSpPr txBox="1"/>
          <p:nvPr/>
        </p:nvSpPr>
        <p:spPr>
          <a:xfrm>
            <a:off x="1672932" y="5726137"/>
            <a:ext cx="231928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/>
              <a:t>Insert Your Event</a:t>
            </a: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89DDFF5E-1570-48CA-9221-08AB704C1A23}"/>
              </a:ext>
            </a:extLst>
          </p:cNvPr>
          <p:cNvSpPr txBox="1"/>
          <p:nvPr/>
        </p:nvSpPr>
        <p:spPr>
          <a:xfrm>
            <a:off x="4292772" y="5160698"/>
            <a:ext cx="110799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>
                <a:latin typeface="+mj-lt"/>
              </a:rPr>
              <a:t>Aug. 14</a:t>
            </a:r>
            <a:r>
              <a:rPr lang="en-US" sz="1200" b="1" baseline="30000">
                <a:latin typeface="+mj-lt"/>
              </a:rPr>
              <a:t>th	</a:t>
            </a:r>
            <a:endParaRPr lang="en-US" sz="1200" i="1" dirty="0">
              <a:latin typeface="+mj-lt"/>
            </a:endParaRP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54E3D0D4-7C78-4887-B591-447EEA818A40}"/>
              </a:ext>
            </a:extLst>
          </p:cNvPr>
          <p:cNvSpPr txBox="1"/>
          <p:nvPr/>
        </p:nvSpPr>
        <p:spPr>
          <a:xfrm>
            <a:off x="5579945" y="5160698"/>
            <a:ext cx="231928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/>
              <a:t>Insert Your Event</a:t>
            </a: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A37A08FD-9D86-42AB-9DD8-172E6B99FAD4}"/>
              </a:ext>
            </a:extLst>
          </p:cNvPr>
          <p:cNvSpPr txBox="1"/>
          <p:nvPr/>
        </p:nvSpPr>
        <p:spPr>
          <a:xfrm>
            <a:off x="4292772" y="5437697"/>
            <a:ext cx="110799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>
                <a:latin typeface="+mj-lt"/>
              </a:rPr>
              <a:t>Aug. 20</a:t>
            </a:r>
            <a:r>
              <a:rPr lang="en-US" sz="1200" b="1" baseline="30000">
                <a:latin typeface="+mj-lt"/>
              </a:rPr>
              <a:t>th	</a:t>
            </a:r>
            <a:endParaRPr lang="en-US" sz="1200" i="1" dirty="0">
              <a:latin typeface="+mj-lt"/>
            </a:endParaRP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19BE604A-5E0A-4BFA-A5D2-4DE15BDC44AA}"/>
              </a:ext>
            </a:extLst>
          </p:cNvPr>
          <p:cNvSpPr txBox="1"/>
          <p:nvPr/>
        </p:nvSpPr>
        <p:spPr>
          <a:xfrm>
            <a:off x="5579945" y="5437697"/>
            <a:ext cx="231928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/>
              <a:t>Insert Your Event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A3F2C57B-2F28-4016-8775-59183985D038}"/>
              </a:ext>
            </a:extLst>
          </p:cNvPr>
          <p:cNvSpPr txBox="1"/>
          <p:nvPr/>
        </p:nvSpPr>
        <p:spPr>
          <a:xfrm>
            <a:off x="4292772" y="5726137"/>
            <a:ext cx="110799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>
                <a:latin typeface="+mj-lt"/>
              </a:rPr>
              <a:t>Aug. 29</a:t>
            </a:r>
            <a:r>
              <a:rPr lang="en-US" sz="1200" b="1" baseline="30000">
                <a:latin typeface="+mj-lt"/>
              </a:rPr>
              <a:t>th	</a:t>
            </a:r>
            <a:endParaRPr lang="en-US" sz="1200" i="1" dirty="0">
              <a:latin typeface="+mj-lt"/>
            </a:endParaRP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8F5919A2-A856-4B50-BFEE-67EE41287284}"/>
              </a:ext>
            </a:extLst>
          </p:cNvPr>
          <p:cNvSpPr txBox="1"/>
          <p:nvPr/>
        </p:nvSpPr>
        <p:spPr>
          <a:xfrm>
            <a:off x="5579945" y="5726137"/>
            <a:ext cx="231928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/>
              <a:t>Insert Your Event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3E186E4D-A35C-414F-9467-267D4CBFF0D2}"/>
              </a:ext>
            </a:extLst>
          </p:cNvPr>
          <p:cNvSpPr txBox="1"/>
          <p:nvPr/>
        </p:nvSpPr>
        <p:spPr>
          <a:xfrm>
            <a:off x="8199786" y="5160698"/>
            <a:ext cx="110799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>
                <a:latin typeface="+mj-lt"/>
              </a:rPr>
              <a:t>Sep. 7</a:t>
            </a:r>
            <a:r>
              <a:rPr lang="en-US" sz="1200" b="1" baseline="30000">
                <a:latin typeface="+mj-lt"/>
              </a:rPr>
              <a:t>th	</a:t>
            </a:r>
            <a:endParaRPr lang="en-US" sz="1200" i="1" dirty="0">
              <a:latin typeface="+mj-lt"/>
            </a:endParaRP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83AF59B6-C7B2-4AF7-B939-0EAAC4ED3DE7}"/>
              </a:ext>
            </a:extLst>
          </p:cNvPr>
          <p:cNvSpPr txBox="1"/>
          <p:nvPr/>
        </p:nvSpPr>
        <p:spPr>
          <a:xfrm>
            <a:off x="9486959" y="5160698"/>
            <a:ext cx="236758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/>
              <a:t>Insert Your Event</a:t>
            </a: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B573FC34-F69E-4FDE-8B60-D93CEAB467CF}"/>
              </a:ext>
            </a:extLst>
          </p:cNvPr>
          <p:cNvSpPr txBox="1"/>
          <p:nvPr/>
        </p:nvSpPr>
        <p:spPr>
          <a:xfrm>
            <a:off x="8199786" y="5437697"/>
            <a:ext cx="110799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>
                <a:latin typeface="+mj-lt"/>
              </a:rPr>
              <a:t>Sep. 21</a:t>
            </a:r>
            <a:r>
              <a:rPr lang="en-US" sz="1200" b="1" baseline="30000">
                <a:latin typeface="+mj-lt"/>
              </a:rPr>
              <a:t>th	</a:t>
            </a:r>
            <a:endParaRPr lang="en-US" sz="1200" i="1" dirty="0">
              <a:latin typeface="+mj-lt"/>
            </a:endParaRP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E816F139-9ACF-41A6-86DE-41A0C1B15F26}"/>
              </a:ext>
            </a:extLst>
          </p:cNvPr>
          <p:cNvSpPr txBox="1"/>
          <p:nvPr/>
        </p:nvSpPr>
        <p:spPr>
          <a:xfrm>
            <a:off x="9486959" y="5437697"/>
            <a:ext cx="236758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/>
              <a:t>Insert Your Event</a:t>
            </a:r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16DCA4F3-83F4-4083-B142-4DECF9F82B38}"/>
              </a:ext>
            </a:extLst>
          </p:cNvPr>
          <p:cNvSpPr txBox="1"/>
          <p:nvPr/>
        </p:nvSpPr>
        <p:spPr>
          <a:xfrm>
            <a:off x="8199786" y="5726137"/>
            <a:ext cx="110799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>
                <a:latin typeface="+mj-lt"/>
              </a:rPr>
              <a:t>Sep. 26</a:t>
            </a:r>
            <a:r>
              <a:rPr lang="en-US" sz="1200" b="1" baseline="30000">
                <a:latin typeface="+mj-lt"/>
              </a:rPr>
              <a:t>th	</a:t>
            </a:r>
            <a:endParaRPr lang="en-US" sz="1200" i="1" dirty="0">
              <a:latin typeface="+mj-lt"/>
            </a:endParaRPr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D51ACE83-8764-4B7A-ABD6-9180169A3049}"/>
              </a:ext>
            </a:extLst>
          </p:cNvPr>
          <p:cNvSpPr txBox="1"/>
          <p:nvPr/>
        </p:nvSpPr>
        <p:spPr>
          <a:xfrm>
            <a:off x="9486959" y="5726137"/>
            <a:ext cx="236758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/>
              <a:t>Insert Your Event</a:t>
            </a:r>
          </a:p>
        </p:txBody>
      </p:sp>
    </p:spTree>
    <p:extLst>
      <p:ext uri="{BB962C8B-B14F-4D97-AF65-F5344CB8AC3E}">
        <p14:creationId xmlns:p14="http://schemas.microsoft.com/office/powerpoint/2010/main" val="197242898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75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" dur="7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7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250"/>
                            </p:stCondLst>
                            <p:childTnLst>
                              <p:par>
                                <p:cTn id="15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75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75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75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75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" dur="75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75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2750"/>
                            </p:stCondLst>
                            <p:childTnLst>
                              <p:par>
                                <p:cTn id="2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3250"/>
                            </p:stCondLst>
                            <p:childTnLst>
                              <p:par>
                                <p:cTn id="4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3750"/>
                            </p:stCondLst>
                            <p:childTnLst>
                              <p:par>
                                <p:cTn id="6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0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3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6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9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2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7" grpId="0"/>
      <p:bldP spid="10" grpId="0"/>
      <p:bldP spid="11" grpId="0"/>
      <p:bldP spid="12" grpId="0"/>
      <p:bldP spid="13" grpId="0"/>
      <p:bldP spid="15" grpId="0"/>
      <p:bldP spid="16" grpId="0"/>
      <p:bldP spid="17" grpId="0"/>
      <p:bldP spid="18" grpId="0"/>
      <p:bldP spid="19" grpId="0"/>
      <p:bldP spid="20" grpId="0"/>
      <p:bldP spid="21" grpId="0"/>
      <p:bldP spid="22" grpId="0"/>
      <p:bldP spid="33" grpId="0"/>
      <p:bldP spid="34" grpId="0"/>
      <p:bldP spid="35" grpId="0"/>
      <p:bldP spid="36" grpId="0"/>
      <p:bldP spid="38" grpId="0"/>
      <p:bldP spid="39" grpId="0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4" name="Table 13">
            <a:extLst>
              <a:ext uri="{FF2B5EF4-FFF2-40B4-BE49-F238E27FC236}">
                <a16:creationId xmlns:a16="http://schemas.microsoft.com/office/drawing/2014/main" id="{83F92EED-A071-4B90-96BB-D735BA4EB5C3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404272367"/>
              </p:ext>
            </p:extLst>
          </p:nvPr>
        </p:nvGraphicFramePr>
        <p:xfrm>
          <a:off x="385759" y="1966414"/>
          <a:ext cx="3606456" cy="3068048"/>
        </p:xfrm>
        <a:graphic>
          <a:graphicData uri="http://schemas.openxmlformats.org/drawingml/2006/table">
            <a:tbl>
              <a:tblPr/>
              <a:tblGrid>
                <a:gridCol w="515208">
                  <a:extLst>
                    <a:ext uri="{9D8B030D-6E8A-4147-A177-3AD203B41FA5}">
                      <a16:colId xmlns:a16="http://schemas.microsoft.com/office/drawing/2014/main" val="378342920"/>
                    </a:ext>
                  </a:extLst>
                </a:gridCol>
                <a:gridCol w="515208">
                  <a:extLst>
                    <a:ext uri="{9D8B030D-6E8A-4147-A177-3AD203B41FA5}">
                      <a16:colId xmlns:a16="http://schemas.microsoft.com/office/drawing/2014/main" val="3584752651"/>
                    </a:ext>
                  </a:extLst>
                </a:gridCol>
                <a:gridCol w="515208">
                  <a:extLst>
                    <a:ext uri="{9D8B030D-6E8A-4147-A177-3AD203B41FA5}">
                      <a16:colId xmlns:a16="http://schemas.microsoft.com/office/drawing/2014/main" val="3921567031"/>
                    </a:ext>
                  </a:extLst>
                </a:gridCol>
                <a:gridCol w="515208">
                  <a:extLst>
                    <a:ext uri="{9D8B030D-6E8A-4147-A177-3AD203B41FA5}">
                      <a16:colId xmlns:a16="http://schemas.microsoft.com/office/drawing/2014/main" val="417117379"/>
                    </a:ext>
                  </a:extLst>
                </a:gridCol>
                <a:gridCol w="515208">
                  <a:extLst>
                    <a:ext uri="{9D8B030D-6E8A-4147-A177-3AD203B41FA5}">
                      <a16:colId xmlns:a16="http://schemas.microsoft.com/office/drawing/2014/main" val="4021760753"/>
                    </a:ext>
                  </a:extLst>
                </a:gridCol>
                <a:gridCol w="515208">
                  <a:extLst>
                    <a:ext uri="{9D8B030D-6E8A-4147-A177-3AD203B41FA5}">
                      <a16:colId xmlns:a16="http://schemas.microsoft.com/office/drawing/2014/main" val="655188024"/>
                    </a:ext>
                  </a:extLst>
                </a:gridCol>
                <a:gridCol w="515208">
                  <a:extLst>
                    <a:ext uri="{9D8B030D-6E8A-4147-A177-3AD203B41FA5}">
                      <a16:colId xmlns:a16="http://schemas.microsoft.com/office/drawing/2014/main" val="2400304372"/>
                    </a:ext>
                  </a:extLst>
                </a:gridCol>
              </a:tblGrid>
              <a:tr h="383506">
                <a:tc gridSpan="7">
                  <a:txBody>
                    <a:bodyPr/>
                    <a:lstStyle/>
                    <a:p>
                      <a:pPr algn="ctr"/>
                      <a:r>
                        <a:rPr lang="en-ID" sz="1400" b="1">
                          <a:solidFill>
                            <a:schemeClr val="bg2"/>
                          </a:solidFill>
                          <a:latin typeface="+mj-lt"/>
                        </a:rPr>
                        <a:t>OCTOBER</a:t>
                      </a:r>
                    </a:p>
                  </a:txBody>
                  <a:tcPr marL="72771" marR="72771" marT="36385" marB="36385"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  <a:prstDash val="soli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lumMod val="7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ID" b="1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ID" b="1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ID" b="1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ID" b="1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ID" b="1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ID" b="1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accent1"/>
                      </a:solidFill>
                      <a:prstDash val="soli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72815441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r>
                        <a:rPr lang="en-ID" sz="1400" b="1">
                          <a:solidFill>
                            <a:schemeClr val="accent4">
                              <a:lumMod val="75000"/>
                            </a:schemeClr>
                          </a:solidFill>
                        </a:rPr>
                        <a:t>S</a:t>
                      </a:r>
                    </a:p>
                  </a:txBody>
                  <a:tcPr marL="72771" marR="72771" marT="36385" marB="36385"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1"/>
                        <a:t>M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1"/>
                        <a:t>T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1"/>
                        <a:t>W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1"/>
                        <a:t>T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1"/>
                        <a:t>F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1">
                          <a:solidFill>
                            <a:schemeClr val="accent4">
                              <a:lumMod val="75000"/>
                            </a:schemeClr>
                          </a:solidFill>
                        </a:rPr>
                        <a:t>S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6868451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3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76902211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accent4">
                              <a:lumMod val="75000"/>
                            </a:schemeClr>
                          </a:solidFill>
                        </a:rPr>
                        <a:t>4</a:t>
                      </a:r>
                    </a:p>
                  </a:txBody>
                  <a:tcPr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5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6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7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8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9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10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7809619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accent4">
                              <a:lumMod val="75000"/>
                            </a:schemeClr>
                          </a:solidFill>
                        </a:rPr>
                        <a:t>11</a:t>
                      </a:r>
                    </a:p>
                  </a:txBody>
                  <a:tcPr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12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13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14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15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16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17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93027929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accent4">
                              <a:lumMod val="75000"/>
                            </a:schemeClr>
                          </a:solidFill>
                        </a:rPr>
                        <a:t>18</a:t>
                      </a:r>
                    </a:p>
                  </a:txBody>
                  <a:tcPr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19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20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21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22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23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24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95839899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accent4">
                              <a:lumMod val="75000"/>
                            </a:schemeClr>
                          </a:solidFill>
                        </a:rPr>
                        <a:t>25</a:t>
                      </a:r>
                    </a:p>
                  </a:txBody>
                  <a:tcPr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26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27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28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29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30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solidFill>
                            <a:schemeClr val="tx1"/>
                          </a:solidFill>
                        </a:rPr>
                        <a:t>31</a:t>
                      </a:r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81168478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0539707"/>
                  </a:ext>
                </a:extLst>
              </a:tr>
            </a:tbl>
          </a:graphicData>
        </a:graphic>
      </p:graphicFrame>
      <p:sp>
        <p:nvSpPr>
          <p:cNvPr id="37" name="Title 36">
            <a:extLst>
              <a:ext uri="{FF2B5EF4-FFF2-40B4-BE49-F238E27FC236}">
                <a16:creationId xmlns:a16="http://schemas.microsoft.com/office/drawing/2014/main" id="{B37E947B-95B9-4418-B9A5-C35B5B1B4C6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237616"/>
            <a:ext cx="10515600" cy="1325563"/>
          </a:xfrm>
        </p:spPr>
        <p:txBody>
          <a:bodyPr/>
          <a:lstStyle/>
          <a:p>
            <a:r>
              <a:rPr lang="en-ID" b="1"/>
              <a:t>October</a:t>
            </a:r>
            <a:r>
              <a:rPr lang="en-ID"/>
              <a:t> </a:t>
            </a:r>
            <a:r>
              <a:rPr lang="en-ID" b="1"/>
              <a:t>–</a:t>
            </a:r>
            <a:r>
              <a:rPr lang="en-ID"/>
              <a:t> </a:t>
            </a:r>
            <a:r>
              <a:rPr lang="en-ID" b="1"/>
              <a:t>December</a:t>
            </a:r>
            <a:r>
              <a:rPr lang="en-ID"/>
              <a:t> </a:t>
            </a:r>
            <a:r>
              <a:rPr lang="en-ID" b="1"/>
              <a:t>2020</a:t>
            </a:r>
          </a:p>
        </p:txBody>
      </p:sp>
      <p:graphicFrame>
        <p:nvGraphicFramePr>
          <p:cNvPr id="24" name="Table 23">
            <a:extLst>
              <a:ext uri="{FF2B5EF4-FFF2-40B4-BE49-F238E27FC236}">
                <a16:creationId xmlns:a16="http://schemas.microsoft.com/office/drawing/2014/main" id="{C8612661-AA3E-41AB-B233-D3D2527AC55F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871581140"/>
              </p:ext>
            </p:extLst>
          </p:nvPr>
        </p:nvGraphicFramePr>
        <p:xfrm>
          <a:off x="4292772" y="1966414"/>
          <a:ext cx="3606456" cy="3068048"/>
        </p:xfrm>
        <a:graphic>
          <a:graphicData uri="http://schemas.openxmlformats.org/drawingml/2006/table">
            <a:tbl>
              <a:tblPr/>
              <a:tblGrid>
                <a:gridCol w="515208">
                  <a:extLst>
                    <a:ext uri="{9D8B030D-6E8A-4147-A177-3AD203B41FA5}">
                      <a16:colId xmlns:a16="http://schemas.microsoft.com/office/drawing/2014/main" val="378342920"/>
                    </a:ext>
                  </a:extLst>
                </a:gridCol>
                <a:gridCol w="515208">
                  <a:extLst>
                    <a:ext uri="{9D8B030D-6E8A-4147-A177-3AD203B41FA5}">
                      <a16:colId xmlns:a16="http://schemas.microsoft.com/office/drawing/2014/main" val="3584752651"/>
                    </a:ext>
                  </a:extLst>
                </a:gridCol>
                <a:gridCol w="515208">
                  <a:extLst>
                    <a:ext uri="{9D8B030D-6E8A-4147-A177-3AD203B41FA5}">
                      <a16:colId xmlns:a16="http://schemas.microsoft.com/office/drawing/2014/main" val="3921567031"/>
                    </a:ext>
                  </a:extLst>
                </a:gridCol>
                <a:gridCol w="515208">
                  <a:extLst>
                    <a:ext uri="{9D8B030D-6E8A-4147-A177-3AD203B41FA5}">
                      <a16:colId xmlns:a16="http://schemas.microsoft.com/office/drawing/2014/main" val="417117379"/>
                    </a:ext>
                  </a:extLst>
                </a:gridCol>
                <a:gridCol w="515208">
                  <a:extLst>
                    <a:ext uri="{9D8B030D-6E8A-4147-A177-3AD203B41FA5}">
                      <a16:colId xmlns:a16="http://schemas.microsoft.com/office/drawing/2014/main" val="4021760753"/>
                    </a:ext>
                  </a:extLst>
                </a:gridCol>
                <a:gridCol w="515208">
                  <a:extLst>
                    <a:ext uri="{9D8B030D-6E8A-4147-A177-3AD203B41FA5}">
                      <a16:colId xmlns:a16="http://schemas.microsoft.com/office/drawing/2014/main" val="655188024"/>
                    </a:ext>
                  </a:extLst>
                </a:gridCol>
                <a:gridCol w="515208">
                  <a:extLst>
                    <a:ext uri="{9D8B030D-6E8A-4147-A177-3AD203B41FA5}">
                      <a16:colId xmlns:a16="http://schemas.microsoft.com/office/drawing/2014/main" val="2400304372"/>
                    </a:ext>
                  </a:extLst>
                </a:gridCol>
              </a:tblGrid>
              <a:tr h="383506">
                <a:tc gridSpan="7">
                  <a:txBody>
                    <a:bodyPr/>
                    <a:lstStyle/>
                    <a:p>
                      <a:pPr algn="ctr"/>
                      <a:r>
                        <a:rPr lang="en-ID" sz="1400" b="1">
                          <a:solidFill>
                            <a:schemeClr val="bg2"/>
                          </a:solidFill>
                          <a:latin typeface="+mj-lt"/>
                        </a:rPr>
                        <a:t>NOVEMBER</a:t>
                      </a:r>
                    </a:p>
                  </a:txBody>
                  <a:tcPr marL="72771" marR="72771" marT="36385" marB="36385"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  <a:prstDash val="soli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7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ID" b="1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ID" b="1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ID" b="1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ID" b="1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ID" b="1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ID" b="1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accent1"/>
                      </a:solidFill>
                      <a:prstDash val="soli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72815441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r>
                        <a:rPr lang="en-ID" sz="1400" b="1">
                          <a:solidFill>
                            <a:schemeClr val="accent5">
                              <a:lumMod val="75000"/>
                            </a:schemeClr>
                          </a:solidFill>
                        </a:rPr>
                        <a:t>S</a:t>
                      </a:r>
                    </a:p>
                  </a:txBody>
                  <a:tcPr marL="72771" marR="72771" marT="36385" marB="36385"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1"/>
                        <a:t>M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1"/>
                        <a:t>T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1"/>
                        <a:t>W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1"/>
                        <a:t>T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1"/>
                        <a:t>F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1">
                          <a:solidFill>
                            <a:schemeClr val="accent5">
                              <a:lumMod val="75000"/>
                            </a:schemeClr>
                          </a:solidFill>
                        </a:rPr>
                        <a:t>S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6868451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solidFill>
                            <a:schemeClr val="accent5">
                              <a:lumMod val="75000"/>
                            </a:schemeClr>
                          </a:solidFill>
                        </a:rPr>
                        <a:t>1</a:t>
                      </a:r>
                      <a:endParaRPr lang="en-ID" b="0">
                        <a:solidFill>
                          <a:schemeClr val="accent5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3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4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5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6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7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76902211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accent5">
                              <a:lumMod val="75000"/>
                            </a:schemeClr>
                          </a:solidFill>
                        </a:rPr>
                        <a:t>8</a:t>
                      </a:r>
                    </a:p>
                  </a:txBody>
                  <a:tcPr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9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10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11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12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13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14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7809619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accent5">
                              <a:lumMod val="75000"/>
                            </a:schemeClr>
                          </a:solidFill>
                        </a:rPr>
                        <a:t>15</a:t>
                      </a:r>
                    </a:p>
                  </a:txBody>
                  <a:tcPr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16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17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18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19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20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21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93027929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accent5">
                              <a:lumMod val="75000"/>
                            </a:schemeClr>
                          </a:solidFill>
                        </a:rPr>
                        <a:t>22</a:t>
                      </a:r>
                    </a:p>
                  </a:txBody>
                  <a:tcPr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23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24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25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26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27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28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95839899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accent5">
                              <a:lumMod val="75000"/>
                            </a:schemeClr>
                          </a:solidFill>
                        </a:rPr>
                        <a:t>29</a:t>
                      </a:r>
                    </a:p>
                  </a:txBody>
                  <a:tcPr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solidFill>
                            <a:schemeClr val="tx1"/>
                          </a:solidFill>
                        </a:rPr>
                        <a:t>30</a:t>
                      </a:r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81168478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0539707"/>
                  </a:ext>
                </a:extLst>
              </a:tr>
            </a:tbl>
          </a:graphicData>
        </a:graphic>
      </p:graphicFrame>
      <p:graphicFrame>
        <p:nvGraphicFramePr>
          <p:cNvPr id="25" name="Table 24">
            <a:extLst>
              <a:ext uri="{FF2B5EF4-FFF2-40B4-BE49-F238E27FC236}">
                <a16:creationId xmlns:a16="http://schemas.microsoft.com/office/drawing/2014/main" id="{150FDB3D-958E-466E-9D7B-726F5079A0B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018000731"/>
              </p:ext>
            </p:extLst>
          </p:nvPr>
        </p:nvGraphicFramePr>
        <p:xfrm>
          <a:off x="8248088" y="1966414"/>
          <a:ext cx="3606456" cy="3068048"/>
        </p:xfrm>
        <a:graphic>
          <a:graphicData uri="http://schemas.openxmlformats.org/drawingml/2006/table">
            <a:tbl>
              <a:tblPr/>
              <a:tblGrid>
                <a:gridCol w="515208">
                  <a:extLst>
                    <a:ext uri="{9D8B030D-6E8A-4147-A177-3AD203B41FA5}">
                      <a16:colId xmlns:a16="http://schemas.microsoft.com/office/drawing/2014/main" val="378342920"/>
                    </a:ext>
                  </a:extLst>
                </a:gridCol>
                <a:gridCol w="515208">
                  <a:extLst>
                    <a:ext uri="{9D8B030D-6E8A-4147-A177-3AD203B41FA5}">
                      <a16:colId xmlns:a16="http://schemas.microsoft.com/office/drawing/2014/main" val="3584752651"/>
                    </a:ext>
                  </a:extLst>
                </a:gridCol>
                <a:gridCol w="515208">
                  <a:extLst>
                    <a:ext uri="{9D8B030D-6E8A-4147-A177-3AD203B41FA5}">
                      <a16:colId xmlns:a16="http://schemas.microsoft.com/office/drawing/2014/main" val="3921567031"/>
                    </a:ext>
                  </a:extLst>
                </a:gridCol>
                <a:gridCol w="515208">
                  <a:extLst>
                    <a:ext uri="{9D8B030D-6E8A-4147-A177-3AD203B41FA5}">
                      <a16:colId xmlns:a16="http://schemas.microsoft.com/office/drawing/2014/main" val="417117379"/>
                    </a:ext>
                  </a:extLst>
                </a:gridCol>
                <a:gridCol w="515208">
                  <a:extLst>
                    <a:ext uri="{9D8B030D-6E8A-4147-A177-3AD203B41FA5}">
                      <a16:colId xmlns:a16="http://schemas.microsoft.com/office/drawing/2014/main" val="4021760753"/>
                    </a:ext>
                  </a:extLst>
                </a:gridCol>
                <a:gridCol w="515208">
                  <a:extLst>
                    <a:ext uri="{9D8B030D-6E8A-4147-A177-3AD203B41FA5}">
                      <a16:colId xmlns:a16="http://schemas.microsoft.com/office/drawing/2014/main" val="655188024"/>
                    </a:ext>
                  </a:extLst>
                </a:gridCol>
                <a:gridCol w="515208">
                  <a:extLst>
                    <a:ext uri="{9D8B030D-6E8A-4147-A177-3AD203B41FA5}">
                      <a16:colId xmlns:a16="http://schemas.microsoft.com/office/drawing/2014/main" val="2400304372"/>
                    </a:ext>
                  </a:extLst>
                </a:gridCol>
              </a:tblGrid>
              <a:tr h="383506">
                <a:tc gridSpan="7">
                  <a:txBody>
                    <a:bodyPr/>
                    <a:lstStyle/>
                    <a:p>
                      <a:pPr algn="ctr"/>
                      <a:r>
                        <a:rPr lang="en-ID" sz="1400" b="1">
                          <a:solidFill>
                            <a:schemeClr val="bg2"/>
                          </a:solidFill>
                          <a:latin typeface="+mj-lt"/>
                        </a:rPr>
                        <a:t>DECEMBER</a:t>
                      </a:r>
                    </a:p>
                  </a:txBody>
                  <a:tcPr marL="72771" marR="72771" marT="36385" marB="36385"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  <a:prstDash val="soli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ID" b="1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ID" b="1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ID" b="1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ID" b="1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ID" b="1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ID" b="1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accent1"/>
                      </a:solidFill>
                      <a:prstDash val="soli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72815441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r>
                        <a:rPr lang="en-ID" sz="1400" b="1">
                          <a:solidFill>
                            <a:schemeClr val="accent6">
                              <a:lumMod val="75000"/>
                            </a:schemeClr>
                          </a:solidFill>
                        </a:rPr>
                        <a:t>S</a:t>
                      </a:r>
                    </a:p>
                  </a:txBody>
                  <a:tcPr marL="72771" marR="72771" marT="36385" marB="36385"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1"/>
                        <a:t>M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1"/>
                        <a:t>T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1"/>
                        <a:t>W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1"/>
                        <a:t>T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1"/>
                        <a:t>F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1">
                          <a:solidFill>
                            <a:schemeClr val="accent6">
                              <a:lumMod val="75000"/>
                            </a:schemeClr>
                          </a:solidFill>
                        </a:rPr>
                        <a:t>S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6868451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3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4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5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76902211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accent6">
                              <a:lumMod val="75000"/>
                            </a:schemeClr>
                          </a:solidFill>
                        </a:rPr>
                        <a:t>6</a:t>
                      </a:r>
                    </a:p>
                  </a:txBody>
                  <a:tcPr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7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8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9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10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11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12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7809619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accent6">
                              <a:lumMod val="75000"/>
                            </a:schemeClr>
                          </a:solidFill>
                        </a:rPr>
                        <a:t>13</a:t>
                      </a:r>
                    </a:p>
                  </a:txBody>
                  <a:tcPr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14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15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16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17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18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19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93027929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accent6">
                              <a:lumMod val="75000"/>
                            </a:schemeClr>
                          </a:solidFill>
                        </a:rPr>
                        <a:t>20</a:t>
                      </a:r>
                    </a:p>
                  </a:txBody>
                  <a:tcPr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21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22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23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24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25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26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95839899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accent6">
                              <a:lumMod val="75000"/>
                            </a:schemeClr>
                          </a:solidFill>
                        </a:rPr>
                        <a:t>27</a:t>
                      </a:r>
                    </a:p>
                  </a:txBody>
                  <a:tcPr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28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29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30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solidFill>
                            <a:schemeClr val="tx1"/>
                          </a:solidFill>
                        </a:rPr>
                        <a:t>31</a:t>
                      </a:r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81168478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0539707"/>
                  </a:ext>
                </a:extLst>
              </a:tr>
            </a:tbl>
          </a:graphicData>
        </a:graphic>
      </p:graphicFrame>
      <p:sp>
        <p:nvSpPr>
          <p:cNvPr id="10" name="TextBox 9">
            <a:extLst>
              <a:ext uri="{FF2B5EF4-FFF2-40B4-BE49-F238E27FC236}">
                <a16:creationId xmlns:a16="http://schemas.microsoft.com/office/drawing/2014/main" id="{5F712633-B439-41F4-BEB8-83997FAC44C2}"/>
              </a:ext>
            </a:extLst>
          </p:cNvPr>
          <p:cNvSpPr txBox="1"/>
          <p:nvPr/>
        </p:nvSpPr>
        <p:spPr>
          <a:xfrm>
            <a:off x="385759" y="5299197"/>
            <a:ext cx="110799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>
                <a:latin typeface="+mj-lt"/>
              </a:rPr>
              <a:t>Oct. 12</a:t>
            </a:r>
            <a:r>
              <a:rPr lang="en-US" sz="1200" b="1" baseline="30000">
                <a:latin typeface="+mj-lt"/>
              </a:rPr>
              <a:t>th	</a:t>
            </a:r>
            <a:endParaRPr lang="en-US" sz="1200" i="1" dirty="0">
              <a:latin typeface="+mj-lt"/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A794A842-9486-4C2C-82D5-EBFFA6EDD90B}"/>
              </a:ext>
            </a:extLst>
          </p:cNvPr>
          <p:cNvSpPr txBox="1"/>
          <p:nvPr/>
        </p:nvSpPr>
        <p:spPr>
          <a:xfrm>
            <a:off x="1672932" y="5299197"/>
            <a:ext cx="231928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/>
              <a:t>Insert Your Event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8C7D92B3-6F97-473E-88AD-41DFA73F6162}"/>
              </a:ext>
            </a:extLst>
          </p:cNvPr>
          <p:cNvSpPr txBox="1"/>
          <p:nvPr/>
        </p:nvSpPr>
        <p:spPr>
          <a:xfrm>
            <a:off x="385759" y="5576196"/>
            <a:ext cx="110799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>
                <a:latin typeface="+mj-lt"/>
              </a:rPr>
              <a:t>Oct. 20</a:t>
            </a:r>
            <a:r>
              <a:rPr lang="en-US" sz="1200" b="1" baseline="30000">
                <a:latin typeface="+mj-lt"/>
              </a:rPr>
              <a:t>th	</a:t>
            </a:r>
            <a:endParaRPr lang="en-US" sz="1200" i="1" dirty="0">
              <a:latin typeface="+mj-lt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43040FD7-E18A-49DB-803B-086819563A7D}"/>
              </a:ext>
            </a:extLst>
          </p:cNvPr>
          <p:cNvSpPr txBox="1"/>
          <p:nvPr/>
        </p:nvSpPr>
        <p:spPr>
          <a:xfrm>
            <a:off x="1672932" y="5576196"/>
            <a:ext cx="231928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/>
              <a:t>Insert Your Event</a:t>
            </a: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D420F4A3-6496-4FC4-97E9-98C223BD03CA}"/>
              </a:ext>
            </a:extLst>
          </p:cNvPr>
          <p:cNvSpPr txBox="1"/>
          <p:nvPr/>
        </p:nvSpPr>
        <p:spPr>
          <a:xfrm>
            <a:off x="4292772" y="5299197"/>
            <a:ext cx="110799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>
                <a:latin typeface="+mj-lt"/>
              </a:rPr>
              <a:t>Nov. 11</a:t>
            </a:r>
            <a:r>
              <a:rPr lang="en-US" sz="1200" b="1" baseline="30000">
                <a:latin typeface="+mj-lt"/>
              </a:rPr>
              <a:t>th	</a:t>
            </a:r>
            <a:endParaRPr lang="en-US" sz="1200" i="1" dirty="0">
              <a:latin typeface="+mj-lt"/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66AD38AC-F1C3-4587-A315-E489FECC4454}"/>
              </a:ext>
            </a:extLst>
          </p:cNvPr>
          <p:cNvSpPr txBox="1"/>
          <p:nvPr/>
        </p:nvSpPr>
        <p:spPr>
          <a:xfrm>
            <a:off x="5579945" y="5299197"/>
            <a:ext cx="231928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/>
              <a:t>Insert Your Event</a:t>
            </a: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EB8EF41F-2350-4A75-B9E8-F29AFB19986D}"/>
              </a:ext>
            </a:extLst>
          </p:cNvPr>
          <p:cNvSpPr txBox="1"/>
          <p:nvPr/>
        </p:nvSpPr>
        <p:spPr>
          <a:xfrm>
            <a:off x="4292772" y="5576196"/>
            <a:ext cx="110799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>
                <a:latin typeface="+mj-lt"/>
              </a:rPr>
              <a:t>Nov. 26</a:t>
            </a:r>
            <a:r>
              <a:rPr lang="en-US" sz="1200" b="1" baseline="30000">
                <a:latin typeface="+mj-lt"/>
              </a:rPr>
              <a:t>th	</a:t>
            </a:r>
            <a:endParaRPr lang="en-US" sz="1200" i="1" dirty="0">
              <a:latin typeface="+mj-lt"/>
            </a:endParaRP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E0CF1614-4AB8-49BF-AA5D-053237725685}"/>
              </a:ext>
            </a:extLst>
          </p:cNvPr>
          <p:cNvSpPr txBox="1"/>
          <p:nvPr/>
        </p:nvSpPr>
        <p:spPr>
          <a:xfrm>
            <a:off x="5579945" y="5576196"/>
            <a:ext cx="231928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/>
              <a:t>Insert Your Event</a:t>
            </a: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31D5756C-6F91-411C-A944-7D42CE1C847B}"/>
              </a:ext>
            </a:extLst>
          </p:cNvPr>
          <p:cNvSpPr txBox="1"/>
          <p:nvPr/>
        </p:nvSpPr>
        <p:spPr>
          <a:xfrm>
            <a:off x="4292772" y="5864636"/>
            <a:ext cx="110799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>
                <a:latin typeface="+mj-lt"/>
              </a:rPr>
              <a:t>Nov. 28</a:t>
            </a:r>
            <a:r>
              <a:rPr lang="en-US" sz="1200" b="1" baseline="30000">
                <a:latin typeface="+mj-lt"/>
              </a:rPr>
              <a:t>th	</a:t>
            </a:r>
            <a:endParaRPr lang="en-US" sz="1200" i="1" dirty="0">
              <a:latin typeface="+mj-lt"/>
            </a:endParaRP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C66B4871-394A-4604-98FC-1156A6960035}"/>
              </a:ext>
            </a:extLst>
          </p:cNvPr>
          <p:cNvSpPr txBox="1"/>
          <p:nvPr/>
        </p:nvSpPr>
        <p:spPr>
          <a:xfrm>
            <a:off x="5579945" y="5864636"/>
            <a:ext cx="231928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/>
              <a:t>Insert Your Event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6D665C81-1605-46D9-BFBB-C1D0B220A7AD}"/>
              </a:ext>
            </a:extLst>
          </p:cNvPr>
          <p:cNvSpPr txBox="1"/>
          <p:nvPr/>
        </p:nvSpPr>
        <p:spPr>
          <a:xfrm>
            <a:off x="8248088" y="5299197"/>
            <a:ext cx="110799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>
                <a:latin typeface="+mj-lt"/>
              </a:rPr>
              <a:t>Dec. 25</a:t>
            </a:r>
            <a:r>
              <a:rPr lang="en-US" sz="1200" b="1" baseline="30000">
                <a:latin typeface="+mj-lt"/>
              </a:rPr>
              <a:t>th	</a:t>
            </a:r>
            <a:endParaRPr lang="en-US" sz="1200" i="1" dirty="0">
              <a:latin typeface="+mj-lt"/>
            </a:endParaRP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B2A0B21E-24AF-4D24-9578-E1DED9F1BE3E}"/>
              </a:ext>
            </a:extLst>
          </p:cNvPr>
          <p:cNvSpPr txBox="1"/>
          <p:nvPr/>
        </p:nvSpPr>
        <p:spPr>
          <a:xfrm>
            <a:off x="9535261" y="5299197"/>
            <a:ext cx="231928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/>
              <a:t>Insert Your Event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262A5E3B-0BCC-4DA8-B45A-BF184A6572D6}"/>
              </a:ext>
            </a:extLst>
          </p:cNvPr>
          <p:cNvSpPr txBox="1"/>
          <p:nvPr/>
        </p:nvSpPr>
        <p:spPr>
          <a:xfrm>
            <a:off x="8248088" y="5576196"/>
            <a:ext cx="110799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>
                <a:latin typeface="+mj-lt"/>
              </a:rPr>
              <a:t>Dec. 30-31</a:t>
            </a:r>
            <a:r>
              <a:rPr lang="en-US" sz="1200" b="1" baseline="30000">
                <a:latin typeface="+mj-lt"/>
              </a:rPr>
              <a:t>th	</a:t>
            </a:r>
            <a:endParaRPr lang="en-US" sz="1200" i="1" dirty="0">
              <a:latin typeface="+mj-lt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A91DDDCD-F339-4F66-9E23-3E00FCA7DE9F}"/>
              </a:ext>
            </a:extLst>
          </p:cNvPr>
          <p:cNvSpPr txBox="1"/>
          <p:nvPr/>
        </p:nvSpPr>
        <p:spPr>
          <a:xfrm>
            <a:off x="9535261" y="5576196"/>
            <a:ext cx="231928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/>
              <a:t>Insert Your Event</a:t>
            </a:r>
          </a:p>
        </p:txBody>
      </p:sp>
    </p:spTree>
    <p:extLst>
      <p:ext uri="{BB962C8B-B14F-4D97-AF65-F5344CB8AC3E}">
        <p14:creationId xmlns:p14="http://schemas.microsoft.com/office/powerpoint/2010/main" val="390318816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75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" dur="7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7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250"/>
                            </p:stCondLst>
                            <p:childTnLst>
                              <p:par>
                                <p:cTn id="15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75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75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75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75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" dur="75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75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2750"/>
                            </p:stCondLst>
                            <p:childTnLst>
                              <p:par>
                                <p:cTn id="2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3250"/>
                            </p:stCondLst>
                            <p:childTnLst>
                              <p:par>
                                <p:cTn id="4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3750"/>
                            </p:stCondLst>
                            <p:childTnLst>
                              <p:par>
                                <p:cTn id="5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4250"/>
                            </p:stCondLst>
                            <p:childTnLst>
                              <p:par>
                                <p:cTn id="6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6" fill="hold">
                            <p:stCondLst>
                              <p:cond delay="4750"/>
                            </p:stCondLst>
                            <p:childTnLst>
                              <p:par>
                                <p:cTn id="6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9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5250"/>
                            </p:stCondLst>
                            <p:childTnLst>
                              <p:par>
                                <p:cTn id="7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3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7" grpId="0"/>
      <p:bldP spid="10" grpId="0"/>
      <p:bldP spid="11" grpId="0"/>
      <p:bldP spid="12" grpId="0"/>
      <p:bldP spid="13" grpId="0"/>
      <p:bldP spid="15" grpId="0"/>
      <p:bldP spid="16" grpId="0"/>
      <p:bldP spid="17" grpId="0"/>
      <p:bldP spid="18" grpId="0"/>
      <p:bldP spid="19" grpId="0"/>
      <p:bldP spid="20" grpId="0"/>
      <p:bldP spid="21" grpId="0"/>
      <p:bldP spid="22" grpId="0"/>
      <p:bldP spid="27" grpId="0"/>
      <p:bldP spid="28" grpId="0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B81C9D71-DF96-4CDC-9A71-AF3C32F0E41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ID" b="1"/>
              <a:t>FEBRUARY EVENT</a:t>
            </a:r>
          </a:p>
        </p:txBody>
      </p:sp>
      <p:sp>
        <p:nvSpPr>
          <p:cNvPr id="359" name="TextBox 358">
            <a:extLst>
              <a:ext uri="{FF2B5EF4-FFF2-40B4-BE49-F238E27FC236}">
                <a16:creationId xmlns:a16="http://schemas.microsoft.com/office/drawing/2014/main" id="{F9CA0714-998E-4634-A133-1ACB0B14C86C}"/>
              </a:ext>
            </a:extLst>
          </p:cNvPr>
          <p:cNvSpPr txBox="1"/>
          <p:nvPr/>
        </p:nvSpPr>
        <p:spPr>
          <a:xfrm>
            <a:off x="8289405" y="2527865"/>
            <a:ext cx="2514374" cy="60984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sz="1200" dirty="0"/>
              <a:t>A wonderful serenity has taken possession of my entire soul</a:t>
            </a:r>
            <a:r>
              <a:rPr lang="en-US" sz="1200"/>
              <a:t>, like</a:t>
            </a:r>
            <a:endParaRPr lang="en-US" sz="1200" dirty="0"/>
          </a:p>
        </p:txBody>
      </p:sp>
      <p:sp>
        <p:nvSpPr>
          <p:cNvPr id="360" name="TextBox 359">
            <a:extLst>
              <a:ext uri="{FF2B5EF4-FFF2-40B4-BE49-F238E27FC236}">
                <a16:creationId xmlns:a16="http://schemas.microsoft.com/office/drawing/2014/main" id="{275B0F7A-193C-456B-BD81-94C9DB876EC8}"/>
              </a:ext>
            </a:extLst>
          </p:cNvPr>
          <p:cNvSpPr txBox="1"/>
          <p:nvPr/>
        </p:nvSpPr>
        <p:spPr>
          <a:xfrm>
            <a:off x="8289405" y="2231103"/>
            <a:ext cx="3050846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b="1">
                <a:solidFill>
                  <a:schemeClr val="accent1"/>
                </a:solidFill>
                <a:latin typeface="+mj-lt"/>
              </a:rPr>
              <a:t>01 February - Event Name</a:t>
            </a:r>
          </a:p>
        </p:txBody>
      </p:sp>
      <p:sp>
        <p:nvSpPr>
          <p:cNvPr id="361" name="TextBox 360">
            <a:extLst>
              <a:ext uri="{FF2B5EF4-FFF2-40B4-BE49-F238E27FC236}">
                <a16:creationId xmlns:a16="http://schemas.microsoft.com/office/drawing/2014/main" id="{EDB9F046-4336-4E60-95C3-CDE00A4408F5}"/>
              </a:ext>
            </a:extLst>
          </p:cNvPr>
          <p:cNvSpPr txBox="1"/>
          <p:nvPr/>
        </p:nvSpPr>
        <p:spPr>
          <a:xfrm>
            <a:off x="8289405" y="3738180"/>
            <a:ext cx="2514374" cy="60984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sz="1200" dirty="0"/>
              <a:t>A wonderful serenity has taken possession of my entire soul</a:t>
            </a:r>
            <a:r>
              <a:rPr lang="en-US" sz="1200"/>
              <a:t>, like</a:t>
            </a:r>
            <a:endParaRPr lang="en-US" sz="1200" dirty="0"/>
          </a:p>
        </p:txBody>
      </p:sp>
      <p:sp>
        <p:nvSpPr>
          <p:cNvPr id="362" name="TextBox 361">
            <a:extLst>
              <a:ext uri="{FF2B5EF4-FFF2-40B4-BE49-F238E27FC236}">
                <a16:creationId xmlns:a16="http://schemas.microsoft.com/office/drawing/2014/main" id="{125BA20F-EA4C-41BC-9A95-DEBE88CE4BD5}"/>
              </a:ext>
            </a:extLst>
          </p:cNvPr>
          <p:cNvSpPr txBox="1"/>
          <p:nvPr/>
        </p:nvSpPr>
        <p:spPr>
          <a:xfrm>
            <a:off x="8289405" y="3450396"/>
            <a:ext cx="3050846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b="1">
                <a:solidFill>
                  <a:schemeClr val="accent1">
                    <a:lumMod val="60000"/>
                    <a:lumOff val="40000"/>
                  </a:schemeClr>
                </a:solidFill>
                <a:latin typeface="+mj-lt"/>
              </a:rPr>
              <a:t>20 February – Event Name</a:t>
            </a:r>
          </a:p>
        </p:txBody>
      </p:sp>
      <p:sp>
        <p:nvSpPr>
          <p:cNvPr id="363" name="TextBox 362">
            <a:extLst>
              <a:ext uri="{FF2B5EF4-FFF2-40B4-BE49-F238E27FC236}">
                <a16:creationId xmlns:a16="http://schemas.microsoft.com/office/drawing/2014/main" id="{AE8FA958-C63C-40CC-9606-48DE556AA5AE}"/>
              </a:ext>
            </a:extLst>
          </p:cNvPr>
          <p:cNvSpPr txBox="1"/>
          <p:nvPr/>
        </p:nvSpPr>
        <p:spPr>
          <a:xfrm>
            <a:off x="8289405" y="4945439"/>
            <a:ext cx="2514374" cy="60984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sz="1200" dirty="0"/>
              <a:t>A wonderful serenity has taken possession of my entire soul</a:t>
            </a:r>
            <a:r>
              <a:rPr lang="en-US" sz="1200"/>
              <a:t>, like</a:t>
            </a:r>
            <a:endParaRPr lang="en-US" sz="1200" dirty="0"/>
          </a:p>
        </p:txBody>
      </p:sp>
      <p:sp>
        <p:nvSpPr>
          <p:cNvPr id="364" name="TextBox 363">
            <a:extLst>
              <a:ext uri="{FF2B5EF4-FFF2-40B4-BE49-F238E27FC236}">
                <a16:creationId xmlns:a16="http://schemas.microsoft.com/office/drawing/2014/main" id="{09A4B9F1-0B68-4676-8240-550EBAD3401F}"/>
              </a:ext>
            </a:extLst>
          </p:cNvPr>
          <p:cNvSpPr txBox="1"/>
          <p:nvPr/>
        </p:nvSpPr>
        <p:spPr>
          <a:xfrm>
            <a:off x="8289405" y="4648677"/>
            <a:ext cx="3050846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defRPr/>
            </a:pPr>
            <a:r>
              <a:rPr lang="en-US" sz="1600" b="1">
                <a:solidFill>
                  <a:schemeClr val="accent1"/>
                </a:solidFill>
                <a:latin typeface="+mj-lt"/>
              </a:rPr>
              <a:t>25 February – Event Name</a:t>
            </a:r>
          </a:p>
        </p:txBody>
      </p:sp>
      <p:sp>
        <p:nvSpPr>
          <p:cNvPr id="367" name="Oval 366">
            <a:extLst>
              <a:ext uri="{FF2B5EF4-FFF2-40B4-BE49-F238E27FC236}">
                <a16:creationId xmlns:a16="http://schemas.microsoft.com/office/drawing/2014/main" id="{DB7487AD-D1CE-40A6-AAA5-4D09885303F7}"/>
              </a:ext>
            </a:extLst>
          </p:cNvPr>
          <p:cNvSpPr/>
          <p:nvPr/>
        </p:nvSpPr>
        <p:spPr>
          <a:xfrm>
            <a:off x="7809651" y="2387667"/>
            <a:ext cx="203226" cy="203226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sp>
        <p:nvSpPr>
          <p:cNvPr id="368" name="Oval 367">
            <a:extLst>
              <a:ext uri="{FF2B5EF4-FFF2-40B4-BE49-F238E27FC236}">
                <a16:creationId xmlns:a16="http://schemas.microsoft.com/office/drawing/2014/main" id="{4CBED8EF-555B-4A4A-A580-44D67B8536C6}"/>
              </a:ext>
            </a:extLst>
          </p:cNvPr>
          <p:cNvSpPr/>
          <p:nvPr/>
        </p:nvSpPr>
        <p:spPr>
          <a:xfrm>
            <a:off x="7809651" y="3606960"/>
            <a:ext cx="203226" cy="203226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sp>
        <p:nvSpPr>
          <p:cNvPr id="369" name="Oval 368">
            <a:extLst>
              <a:ext uri="{FF2B5EF4-FFF2-40B4-BE49-F238E27FC236}">
                <a16:creationId xmlns:a16="http://schemas.microsoft.com/office/drawing/2014/main" id="{B1341427-9DEB-4E59-BBC8-278E044C93FC}"/>
              </a:ext>
            </a:extLst>
          </p:cNvPr>
          <p:cNvSpPr/>
          <p:nvPr/>
        </p:nvSpPr>
        <p:spPr>
          <a:xfrm>
            <a:off x="7809651" y="4805241"/>
            <a:ext cx="203226" cy="203226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C4450D61-3D0D-49B5-9CD3-40922344BB63}"/>
              </a:ext>
            </a:extLst>
          </p:cNvPr>
          <p:cNvGrpSpPr/>
          <p:nvPr/>
        </p:nvGrpSpPr>
        <p:grpSpPr>
          <a:xfrm>
            <a:off x="187496" y="1429657"/>
            <a:ext cx="6920502" cy="4869544"/>
            <a:chOff x="255958" y="717261"/>
            <a:chExt cx="7707744" cy="5423478"/>
          </a:xfrm>
        </p:grpSpPr>
        <p:sp>
          <p:nvSpPr>
            <p:cNvPr id="3259" name="Freeform 933">
              <a:extLst>
                <a:ext uri="{FF2B5EF4-FFF2-40B4-BE49-F238E27FC236}">
                  <a16:creationId xmlns:a16="http://schemas.microsoft.com/office/drawing/2014/main" id="{EB563C4F-EA89-4547-8DFF-455842150C51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726" y="844839"/>
              <a:ext cx="6635199" cy="5042952"/>
            </a:xfrm>
            <a:custGeom>
              <a:avLst/>
              <a:gdLst>
                <a:gd name="T0" fmla="*/ 5779 w 6355"/>
                <a:gd name="T1" fmla="*/ 4741 h 4829"/>
                <a:gd name="T2" fmla="*/ 6295 w 6355"/>
                <a:gd name="T3" fmla="*/ 2888 h 4829"/>
                <a:gd name="T4" fmla="*/ 5891 w 6355"/>
                <a:gd name="T5" fmla="*/ 1038 h 4829"/>
                <a:gd name="T6" fmla="*/ 4624 w 6355"/>
                <a:gd name="T7" fmla="*/ 135 h 4829"/>
                <a:gd name="T8" fmla="*/ 3075 w 6355"/>
                <a:gd name="T9" fmla="*/ 297 h 4829"/>
                <a:gd name="T10" fmla="*/ 2555 w 6355"/>
                <a:gd name="T11" fmla="*/ 715 h 4829"/>
                <a:gd name="T12" fmla="*/ 2391 w 6355"/>
                <a:gd name="T13" fmla="*/ 1349 h 4829"/>
                <a:gd name="T14" fmla="*/ 954 w 6355"/>
                <a:gd name="T15" fmla="*/ 1088 h 4829"/>
                <a:gd name="T16" fmla="*/ 81 w 6355"/>
                <a:gd name="T17" fmla="*/ 2311 h 4829"/>
                <a:gd name="T18" fmla="*/ 406 w 6355"/>
                <a:gd name="T19" fmla="*/ 3811 h 4829"/>
                <a:gd name="T20" fmla="*/ 1411 w 6355"/>
                <a:gd name="T21" fmla="*/ 4829 h 4829"/>
                <a:gd name="T22" fmla="*/ 5779 w 6355"/>
                <a:gd name="T23" fmla="*/ 4741 h 48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355" h="4829">
                  <a:moveTo>
                    <a:pt x="5779" y="4741"/>
                  </a:moveTo>
                  <a:cubicBezTo>
                    <a:pt x="6020" y="4145"/>
                    <a:pt x="6235" y="3529"/>
                    <a:pt x="6295" y="2888"/>
                  </a:cubicBezTo>
                  <a:cubicBezTo>
                    <a:pt x="6355" y="2247"/>
                    <a:pt x="6249" y="1573"/>
                    <a:pt x="5891" y="1038"/>
                  </a:cubicBezTo>
                  <a:cubicBezTo>
                    <a:pt x="5596" y="597"/>
                    <a:pt x="5136" y="270"/>
                    <a:pt x="4624" y="135"/>
                  </a:cubicBezTo>
                  <a:cubicBezTo>
                    <a:pt x="4111" y="0"/>
                    <a:pt x="3549" y="59"/>
                    <a:pt x="3075" y="297"/>
                  </a:cubicBezTo>
                  <a:cubicBezTo>
                    <a:pt x="2875" y="398"/>
                    <a:pt x="2687" y="533"/>
                    <a:pt x="2555" y="715"/>
                  </a:cubicBezTo>
                  <a:cubicBezTo>
                    <a:pt x="2423" y="896"/>
                    <a:pt x="2351" y="1128"/>
                    <a:pt x="2391" y="1349"/>
                  </a:cubicBezTo>
                  <a:cubicBezTo>
                    <a:pt x="2044" y="959"/>
                    <a:pt x="1427" y="868"/>
                    <a:pt x="954" y="1088"/>
                  </a:cubicBezTo>
                  <a:cubicBezTo>
                    <a:pt x="481" y="1308"/>
                    <a:pt x="161" y="1796"/>
                    <a:pt x="81" y="2311"/>
                  </a:cubicBezTo>
                  <a:cubicBezTo>
                    <a:pt x="0" y="2827"/>
                    <a:pt x="141" y="3361"/>
                    <a:pt x="406" y="3811"/>
                  </a:cubicBezTo>
                  <a:cubicBezTo>
                    <a:pt x="650" y="4226"/>
                    <a:pt x="999" y="4580"/>
                    <a:pt x="1411" y="4829"/>
                  </a:cubicBezTo>
                  <a:cubicBezTo>
                    <a:pt x="2825" y="4671"/>
                    <a:pt x="4363" y="4609"/>
                    <a:pt x="5779" y="474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260" name="Oval 934">
              <a:extLst>
                <a:ext uri="{FF2B5EF4-FFF2-40B4-BE49-F238E27FC236}">
                  <a16:creationId xmlns:a16="http://schemas.microsoft.com/office/drawing/2014/main" id="{AC934A86-73C4-481A-87A7-BF3823FB78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7789" y="5518309"/>
              <a:ext cx="6893118" cy="550632"/>
            </a:xfrm>
            <a:prstGeom prst="ellipse">
              <a:avLst/>
            </a:prstGeom>
            <a:solidFill>
              <a:schemeClr val="accent1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261" name="Freeform 935">
              <a:extLst>
                <a:ext uri="{FF2B5EF4-FFF2-40B4-BE49-F238E27FC236}">
                  <a16:creationId xmlns:a16="http://schemas.microsoft.com/office/drawing/2014/main" id="{AC04D347-B5B9-4C98-8766-CDC70378887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8072" y="3598000"/>
              <a:ext cx="3786493" cy="2329556"/>
            </a:xfrm>
            <a:custGeom>
              <a:avLst/>
              <a:gdLst>
                <a:gd name="T0" fmla="*/ 3551 w 3627"/>
                <a:gd name="T1" fmla="*/ 2219 h 2231"/>
                <a:gd name="T2" fmla="*/ 266 w 3627"/>
                <a:gd name="T3" fmla="*/ 2219 h 2231"/>
                <a:gd name="T4" fmla="*/ 0 w 3627"/>
                <a:gd name="T5" fmla="*/ 0 h 2231"/>
                <a:gd name="T6" fmla="*/ 3373 w 3627"/>
                <a:gd name="T7" fmla="*/ 0 h 2231"/>
                <a:gd name="T8" fmla="*/ 3621 w 3627"/>
                <a:gd name="T9" fmla="*/ 2139 h 2231"/>
                <a:gd name="T10" fmla="*/ 3551 w 3627"/>
                <a:gd name="T11" fmla="*/ 2219 h 2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627" h="2231">
                  <a:moveTo>
                    <a:pt x="3551" y="2219"/>
                  </a:moveTo>
                  <a:cubicBezTo>
                    <a:pt x="3551" y="2219"/>
                    <a:pt x="282" y="2231"/>
                    <a:pt x="266" y="2219"/>
                  </a:cubicBezTo>
                  <a:cubicBezTo>
                    <a:pt x="248" y="2204"/>
                    <a:pt x="0" y="0"/>
                    <a:pt x="0" y="0"/>
                  </a:cubicBezTo>
                  <a:cubicBezTo>
                    <a:pt x="3373" y="0"/>
                    <a:pt x="3373" y="0"/>
                    <a:pt x="3373" y="0"/>
                  </a:cubicBezTo>
                  <a:cubicBezTo>
                    <a:pt x="3621" y="2139"/>
                    <a:pt x="3621" y="2139"/>
                    <a:pt x="3621" y="2139"/>
                  </a:cubicBezTo>
                  <a:cubicBezTo>
                    <a:pt x="3627" y="2183"/>
                    <a:pt x="3595" y="2219"/>
                    <a:pt x="3551" y="2219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262" name="Freeform 936">
              <a:extLst>
                <a:ext uri="{FF2B5EF4-FFF2-40B4-BE49-F238E27FC236}">
                  <a16:creationId xmlns:a16="http://schemas.microsoft.com/office/drawing/2014/main" id="{5CF733D1-FD56-4F03-9715-7F1487AC77B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8049" y="2824796"/>
              <a:ext cx="3611417" cy="773205"/>
            </a:xfrm>
            <a:custGeom>
              <a:avLst/>
              <a:gdLst>
                <a:gd name="T0" fmla="*/ 3382 w 3459"/>
                <a:gd name="T1" fmla="*/ 80 h 740"/>
                <a:gd name="T2" fmla="*/ 3459 w 3459"/>
                <a:gd name="T3" fmla="*/ 740 h 740"/>
                <a:gd name="T4" fmla="*/ 86 w 3459"/>
                <a:gd name="T5" fmla="*/ 740 h 740"/>
                <a:gd name="T6" fmla="*/ 0 w 3459"/>
                <a:gd name="T7" fmla="*/ 0 h 740"/>
                <a:gd name="T8" fmla="*/ 3293 w 3459"/>
                <a:gd name="T9" fmla="*/ 0 h 740"/>
                <a:gd name="T10" fmla="*/ 3331 w 3459"/>
                <a:gd name="T11" fmla="*/ 10 h 740"/>
                <a:gd name="T12" fmla="*/ 3382 w 3459"/>
                <a:gd name="T13" fmla="*/ 80 h 7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59" h="740">
                  <a:moveTo>
                    <a:pt x="3382" y="80"/>
                  </a:moveTo>
                  <a:cubicBezTo>
                    <a:pt x="3459" y="740"/>
                    <a:pt x="3459" y="740"/>
                    <a:pt x="3459" y="740"/>
                  </a:cubicBezTo>
                  <a:cubicBezTo>
                    <a:pt x="86" y="740"/>
                    <a:pt x="86" y="740"/>
                    <a:pt x="86" y="74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293" y="0"/>
                    <a:pt x="3293" y="0"/>
                    <a:pt x="3293" y="0"/>
                  </a:cubicBezTo>
                  <a:cubicBezTo>
                    <a:pt x="3306" y="0"/>
                    <a:pt x="3320" y="4"/>
                    <a:pt x="3331" y="10"/>
                  </a:cubicBezTo>
                  <a:cubicBezTo>
                    <a:pt x="3358" y="23"/>
                    <a:pt x="3379" y="50"/>
                    <a:pt x="3382" y="80"/>
                  </a:cubicBezTo>
                  <a:close/>
                </a:path>
              </a:pathLst>
            </a:custGeom>
            <a:solidFill>
              <a:srgbClr val="FF9A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263" name="Freeform 937">
              <a:extLst>
                <a:ext uri="{FF2B5EF4-FFF2-40B4-BE49-F238E27FC236}">
                  <a16:creationId xmlns:a16="http://schemas.microsoft.com/office/drawing/2014/main" id="{CE896C19-D4E5-4D17-B477-D89E3691822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8072" y="2835289"/>
              <a:ext cx="3521394" cy="762711"/>
            </a:xfrm>
            <a:custGeom>
              <a:avLst/>
              <a:gdLst>
                <a:gd name="T0" fmla="*/ 3296 w 3373"/>
                <a:gd name="T1" fmla="*/ 70 h 730"/>
                <a:gd name="T2" fmla="*/ 3373 w 3373"/>
                <a:gd name="T3" fmla="*/ 730 h 730"/>
                <a:gd name="T4" fmla="*/ 0 w 3373"/>
                <a:gd name="T5" fmla="*/ 730 h 730"/>
                <a:gd name="T6" fmla="*/ 3245 w 3373"/>
                <a:gd name="T7" fmla="*/ 0 h 730"/>
                <a:gd name="T8" fmla="*/ 3296 w 3373"/>
                <a:gd name="T9" fmla="*/ 70 h 7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73" h="730">
                  <a:moveTo>
                    <a:pt x="3296" y="70"/>
                  </a:moveTo>
                  <a:cubicBezTo>
                    <a:pt x="3373" y="730"/>
                    <a:pt x="3373" y="730"/>
                    <a:pt x="3373" y="730"/>
                  </a:cubicBezTo>
                  <a:cubicBezTo>
                    <a:pt x="0" y="730"/>
                    <a:pt x="0" y="730"/>
                    <a:pt x="0" y="730"/>
                  </a:cubicBezTo>
                  <a:cubicBezTo>
                    <a:pt x="3245" y="0"/>
                    <a:pt x="3245" y="0"/>
                    <a:pt x="3245" y="0"/>
                  </a:cubicBezTo>
                  <a:cubicBezTo>
                    <a:pt x="3272" y="13"/>
                    <a:pt x="3293" y="40"/>
                    <a:pt x="3296" y="70"/>
                  </a:cubicBezTo>
                  <a:close/>
                </a:path>
              </a:pathLst>
            </a:custGeom>
            <a:solidFill>
              <a:srgbClr val="FF81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264" name="Freeform 938">
              <a:extLst>
                <a:ext uri="{FF2B5EF4-FFF2-40B4-BE49-F238E27FC236}">
                  <a16:creationId xmlns:a16="http://schemas.microsoft.com/office/drawing/2014/main" id="{796517C3-5678-4630-A6D6-B3023D665730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7647" y="2925312"/>
              <a:ext cx="135863" cy="127579"/>
            </a:xfrm>
            <a:custGeom>
              <a:avLst/>
              <a:gdLst>
                <a:gd name="T0" fmla="*/ 126 w 130"/>
                <a:gd name="T1" fmla="*/ 61 h 122"/>
                <a:gd name="T2" fmla="*/ 72 w 130"/>
                <a:gd name="T3" fmla="*/ 122 h 122"/>
                <a:gd name="T4" fmla="*/ 4 w 130"/>
                <a:gd name="T5" fmla="*/ 61 h 122"/>
                <a:gd name="T6" fmla="*/ 58 w 130"/>
                <a:gd name="T7" fmla="*/ 0 h 122"/>
                <a:gd name="T8" fmla="*/ 126 w 130"/>
                <a:gd name="T9" fmla="*/ 61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0" h="122">
                  <a:moveTo>
                    <a:pt x="126" y="61"/>
                  </a:moveTo>
                  <a:cubicBezTo>
                    <a:pt x="130" y="95"/>
                    <a:pt x="106" y="122"/>
                    <a:pt x="72" y="122"/>
                  </a:cubicBezTo>
                  <a:cubicBezTo>
                    <a:pt x="38" y="122"/>
                    <a:pt x="8" y="95"/>
                    <a:pt x="4" y="61"/>
                  </a:cubicBezTo>
                  <a:cubicBezTo>
                    <a:pt x="0" y="27"/>
                    <a:pt x="24" y="0"/>
                    <a:pt x="58" y="0"/>
                  </a:cubicBezTo>
                  <a:cubicBezTo>
                    <a:pt x="92" y="0"/>
                    <a:pt x="122" y="27"/>
                    <a:pt x="126" y="61"/>
                  </a:cubicBezTo>
                  <a:close/>
                </a:path>
              </a:pathLst>
            </a:custGeom>
            <a:solidFill>
              <a:srgbClr val="F947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265" name="Freeform 939">
              <a:extLst>
                <a:ext uri="{FF2B5EF4-FFF2-40B4-BE49-F238E27FC236}">
                  <a16:creationId xmlns:a16="http://schemas.microsoft.com/office/drawing/2014/main" id="{B63C879A-8EB3-4CDF-B59F-364DD72F6663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2757" y="2925312"/>
              <a:ext cx="135863" cy="127579"/>
            </a:xfrm>
            <a:custGeom>
              <a:avLst/>
              <a:gdLst>
                <a:gd name="T0" fmla="*/ 126 w 130"/>
                <a:gd name="T1" fmla="*/ 61 h 122"/>
                <a:gd name="T2" fmla="*/ 72 w 130"/>
                <a:gd name="T3" fmla="*/ 122 h 122"/>
                <a:gd name="T4" fmla="*/ 4 w 130"/>
                <a:gd name="T5" fmla="*/ 61 h 122"/>
                <a:gd name="T6" fmla="*/ 58 w 130"/>
                <a:gd name="T7" fmla="*/ 0 h 122"/>
                <a:gd name="T8" fmla="*/ 126 w 130"/>
                <a:gd name="T9" fmla="*/ 61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0" h="122">
                  <a:moveTo>
                    <a:pt x="126" y="61"/>
                  </a:moveTo>
                  <a:cubicBezTo>
                    <a:pt x="130" y="95"/>
                    <a:pt x="106" y="122"/>
                    <a:pt x="72" y="122"/>
                  </a:cubicBezTo>
                  <a:cubicBezTo>
                    <a:pt x="38" y="122"/>
                    <a:pt x="8" y="95"/>
                    <a:pt x="4" y="61"/>
                  </a:cubicBezTo>
                  <a:cubicBezTo>
                    <a:pt x="0" y="27"/>
                    <a:pt x="24" y="0"/>
                    <a:pt x="58" y="0"/>
                  </a:cubicBezTo>
                  <a:cubicBezTo>
                    <a:pt x="91" y="0"/>
                    <a:pt x="122" y="27"/>
                    <a:pt x="126" y="61"/>
                  </a:cubicBezTo>
                  <a:close/>
                </a:path>
              </a:pathLst>
            </a:custGeom>
            <a:solidFill>
              <a:srgbClr val="F947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266" name="Freeform 940">
              <a:extLst>
                <a:ext uri="{FF2B5EF4-FFF2-40B4-BE49-F238E27FC236}">
                  <a16:creationId xmlns:a16="http://schemas.microsoft.com/office/drawing/2014/main" id="{FC93CDC6-4E4B-49F4-A08B-E50760CF1D2B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7866" y="2925312"/>
              <a:ext cx="135863" cy="127579"/>
            </a:xfrm>
            <a:custGeom>
              <a:avLst/>
              <a:gdLst>
                <a:gd name="T0" fmla="*/ 126 w 130"/>
                <a:gd name="T1" fmla="*/ 61 h 122"/>
                <a:gd name="T2" fmla="*/ 72 w 130"/>
                <a:gd name="T3" fmla="*/ 122 h 122"/>
                <a:gd name="T4" fmla="*/ 4 w 130"/>
                <a:gd name="T5" fmla="*/ 61 h 122"/>
                <a:gd name="T6" fmla="*/ 58 w 130"/>
                <a:gd name="T7" fmla="*/ 0 h 122"/>
                <a:gd name="T8" fmla="*/ 126 w 130"/>
                <a:gd name="T9" fmla="*/ 61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0" h="122">
                  <a:moveTo>
                    <a:pt x="126" y="61"/>
                  </a:moveTo>
                  <a:cubicBezTo>
                    <a:pt x="130" y="95"/>
                    <a:pt x="106" y="122"/>
                    <a:pt x="72" y="122"/>
                  </a:cubicBezTo>
                  <a:cubicBezTo>
                    <a:pt x="38" y="122"/>
                    <a:pt x="8" y="95"/>
                    <a:pt x="4" y="61"/>
                  </a:cubicBezTo>
                  <a:cubicBezTo>
                    <a:pt x="0" y="27"/>
                    <a:pt x="24" y="0"/>
                    <a:pt x="58" y="0"/>
                  </a:cubicBezTo>
                  <a:cubicBezTo>
                    <a:pt x="91" y="0"/>
                    <a:pt x="122" y="27"/>
                    <a:pt x="126" y="61"/>
                  </a:cubicBezTo>
                  <a:close/>
                </a:path>
              </a:pathLst>
            </a:custGeom>
            <a:solidFill>
              <a:srgbClr val="F947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267" name="Freeform 941">
              <a:extLst>
                <a:ext uri="{FF2B5EF4-FFF2-40B4-BE49-F238E27FC236}">
                  <a16:creationId xmlns:a16="http://schemas.microsoft.com/office/drawing/2014/main" id="{355E823F-63E3-49F8-A813-FAA893DFF86B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2975" y="2925312"/>
              <a:ext cx="135311" cy="127579"/>
            </a:xfrm>
            <a:custGeom>
              <a:avLst/>
              <a:gdLst>
                <a:gd name="T0" fmla="*/ 126 w 130"/>
                <a:gd name="T1" fmla="*/ 61 h 122"/>
                <a:gd name="T2" fmla="*/ 72 w 130"/>
                <a:gd name="T3" fmla="*/ 122 h 122"/>
                <a:gd name="T4" fmla="*/ 4 w 130"/>
                <a:gd name="T5" fmla="*/ 61 h 122"/>
                <a:gd name="T6" fmla="*/ 57 w 130"/>
                <a:gd name="T7" fmla="*/ 0 h 122"/>
                <a:gd name="T8" fmla="*/ 126 w 130"/>
                <a:gd name="T9" fmla="*/ 61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0" h="122">
                  <a:moveTo>
                    <a:pt x="126" y="61"/>
                  </a:moveTo>
                  <a:cubicBezTo>
                    <a:pt x="130" y="95"/>
                    <a:pt x="105" y="122"/>
                    <a:pt x="72" y="122"/>
                  </a:cubicBezTo>
                  <a:cubicBezTo>
                    <a:pt x="38" y="122"/>
                    <a:pt x="7" y="95"/>
                    <a:pt x="4" y="61"/>
                  </a:cubicBezTo>
                  <a:cubicBezTo>
                    <a:pt x="0" y="27"/>
                    <a:pt x="24" y="0"/>
                    <a:pt x="57" y="0"/>
                  </a:cubicBezTo>
                  <a:cubicBezTo>
                    <a:pt x="91" y="0"/>
                    <a:pt x="122" y="27"/>
                    <a:pt x="126" y="61"/>
                  </a:cubicBezTo>
                  <a:close/>
                </a:path>
              </a:pathLst>
            </a:custGeom>
            <a:solidFill>
              <a:srgbClr val="F947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268" name="Freeform 942">
              <a:extLst>
                <a:ext uri="{FF2B5EF4-FFF2-40B4-BE49-F238E27FC236}">
                  <a16:creationId xmlns:a16="http://schemas.microsoft.com/office/drawing/2014/main" id="{B8FE9C48-FE84-4FCC-9DCF-66016B5DFE9C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6980" y="2925312"/>
              <a:ext cx="135311" cy="127579"/>
            </a:xfrm>
            <a:custGeom>
              <a:avLst/>
              <a:gdLst>
                <a:gd name="T0" fmla="*/ 127 w 130"/>
                <a:gd name="T1" fmla="*/ 61 h 122"/>
                <a:gd name="T2" fmla="*/ 73 w 130"/>
                <a:gd name="T3" fmla="*/ 122 h 122"/>
                <a:gd name="T4" fmla="*/ 4 w 130"/>
                <a:gd name="T5" fmla="*/ 61 h 122"/>
                <a:gd name="T6" fmla="*/ 58 w 130"/>
                <a:gd name="T7" fmla="*/ 0 h 122"/>
                <a:gd name="T8" fmla="*/ 127 w 130"/>
                <a:gd name="T9" fmla="*/ 61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0" h="122">
                  <a:moveTo>
                    <a:pt x="127" y="61"/>
                  </a:moveTo>
                  <a:cubicBezTo>
                    <a:pt x="130" y="95"/>
                    <a:pt x="106" y="122"/>
                    <a:pt x="73" y="122"/>
                  </a:cubicBezTo>
                  <a:cubicBezTo>
                    <a:pt x="39" y="122"/>
                    <a:pt x="8" y="95"/>
                    <a:pt x="4" y="61"/>
                  </a:cubicBezTo>
                  <a:cubicBezTo>
                    <a:pt x="0" y="27"/>
                    <a:pt x="25" y="0"/>
                    <a:pt x="58" y="0"/>
                  </a:cubicBezTo>
                  <a:cubicBezTo>
                    <a:pt x="92" y="0"/>
                    <a:pt x="123" y="27"/>
                    <a:pt x="127" y="61"/>
                  </a:cubicBezTo>
                  <a:close/>
                </a:path>
              </a:pathLst>
            </a:custGeom>
            <a:solidFill>
              <a:srgbClr val="F947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269" name="Freeform 943">
              <a:extLst>
                <a:ext uri="{FF2B5EF4-FFF2-40B4-BE49-F238E27FC236}">
                  <a16:creationId xmlns:a16="http://schemas.microsoft.com/office/drawing/2014/main" id="{4746C295-C54B-477E-A5CA-776477895044}"/>
                </a:ext>
              </a:extLst>
            </p:cNvPr>
            <p:cNvSpPr>
              <a:spLocks/>
            </p:cNvSpPr>
            <p:nvPr/>
          </p:nvSpPr>
          <p:spPr bwMode="auto">
            <a:xfrm>
              <a:off x="5981536" y="2925312"/>
              <a:ext cx="135863" cy="127579"/>
            </a:xfrm>
            <a:custGeom>
              <a:avLst/>
              <a:gdLst>
                <a:gd name="T0" fmla="*/ 126 w 130"/>
                <a:gd name="T1" fmla="*/ 61 h 122"/>
                <a:gd name="T2" fmla="*/ 72 w 130"/>
                <a:gd name="T3" fmla="*/ 122 h 122"/>
                <a:gd name="T4" fmla="*/ 4 w 130"/>
                <a:gd name="T5" fmla="*/ 61 h 122"/>
                <a:gd name="T6" fmla="*/ 58 w 130"/>
                <a:gd name="T7" fmla="*/ 0 h 122"/>
                <a:gd name="T8" fmla="*/ 126 w 130"/>
                <a:gd name="T9" fmla="*/ 61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0" h="122">
                  <a:moveTo>
                    <a:pt x="126" y="61"/>
                  </a:moveTo>
                  <a:cubicBezTo>
                    <a:pt x="130" y="95"/>
                    <a:pt x="106" y="122"/>
                    <a:pt x="72" y="122"/>
                  </a:cubicBezTo>
                  <a:cubicBezTo>
                    <a:pt x="39" y="122"/>
                    <a:pt x="8" y="95"/>
                    <a:pt x="4" y="61"/>
                  </a:cubicBezTo>
                  <a:cubicBezTo>
                    <a:pt x="0" y="27"/>
                    <a:pt x="24" y="0"/>
                    <a:pt x="58" y="0"/>
                  </a:cubicBezTo>
                  <a:cubicBezTo>
                    <a:pt x="92" y="0"/>
                    <a:pt x="123" y="27"/>
                    <a:pt x="126" y="61"/>
                  </a:cubicBezTo>
                  <a:close/>
                </a:path>
              </a:pathLst>
            </a:custGeom>
            <a:solidFill>
              <a:srgbClr val="F947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270" name="Freeform 944">
              <a:extLst>
                <a:ext uri="{FF2B5EF4-FFF2-40B4-BE49-F238E27FC236}">
                  <a16:creationId xmlns:a16="http://schemas.microsoft.com/office/drawing/2014/main" id="{2DF5E0B7-CAA4-4B73-A2CD-E47B5BAE9EF7}"/>
                </a:ext>
              </a:extLst>
            </p:cNvPr>
            <p:cNvSpPr>
              <a:spLocks/>
            </p:cNvSpPr>
            <p:nvPr/>
          </p:nvSpPr>
          <p:spPr bwMode="auto">
            <a:xfrm>
              <a:off x="5872183" y="3750432"/>
              <a:ext cx="365615" cy="330821"/>
            </a:xfrm>
            <a:custGeom>
              <a:avLst/>
              <a:gdLst>
                <a:gd name="T0" fmla="*/ 312 w 350"/>
                <a:gd name="T1" fmla="*/ 317 h 317"/>
                <a:gd name="T2" fmla="*/ 75 w 350"/>
                <a:gd name="T3" fmla="*/ 317 h 317"/>
                <a:gd name="T4" fmla="*/ 31 w 350"/>
                <a:gd name="T5" fmla="*/ 277 h 317"/>
                <a:gd name="T6" fmla="*/ 3 w 350"/>
                <a:gd name="T7" fmla="*/ 40 h 317"/>
                <a:gd name="T8" fmla="*/ 38 w 350"/>
                <a:gd name="T9" fmla="*/ 0 h 317"/>
                <a:gd name="T10" fmla="*/ 275 w 350"/>
                <a:gd name="T11" fmla="*/ 0 h 317"/>
                <a:gd name="T12" fmla="*/ 319 w 350"/>
                <a:gd name="T13" fmla="*/ 40 h 317"/>
                <a:gd name="T14" fmla="*/ 347 w 350"/>
                <a:gd name="T15" fmla="*/ 277 h 317"/>
                <a:gd name="T16" fmla="*/ 312 w 350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50" h="317">
                  <a:moveTo>
                    <a:pt x="312" y="317"/>
                  </a:moveTo>
                  <a:cubicBezTo>
                    <a:pt x="75" y="317"/>
                    <a:pt x="75" y="317"/>
                    <a:pt x="75" y="317"/>
                  </a:cubicBezTo>
                  <a:cubicBezTo>
                    <a:pt x="53" y="317"/>
                    <a:pt x="33" y="299"/>
                    <a:pt x="31" y="277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7" y="277"/>
                    <a:pt x="347" y="277"/>
                    <a:pt x="347" y="277"/>
                  </a:cubicBezTo>
                  <a:cubicBezTo>
                    <a:pt x="350" y="299"/>
                    <a:pt x="334" y="317"/>
                    <a:pt x="312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271" name="Freeform 945">
              <a:extLst>
                <a:ext uri="{FF2B5EF4-FFF2-40B4-BE49-F238E27FC236}">
                  <a16:creationId xmlns:a16="http://schemas.microsoft.com/office/drawing/2014/main" id="{D8E14553-B4FC-4A92-BC55-33ECCAA71ECA}"/>
                </a:ext>
              </a:extLst>
            </p:cNvPr>
            <p:cNvSpPr>
              <a:spLocks/>
            </p:cNvSpPr>
            <p:nvPr/>
          </p:nvSpPr>
          <p:spPr bwMode="auto">
            <a:xfrm>
              <a:off x="5920232" y="3762582"/>
              <a:ext cx="317566" cy="318671"/>
            </a:xfrm>
            <a:custGeom>
              <a:avLst/>
              <a:gdLst>
                <a:gd name="T0" fmla="*/ 273 w 304"/>
                <a:gd name="T1" fmla="*/ 28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58 w 304"/>
                <a:gd name="T11" fmla="*/ 0 h 305"/>
                <a:gd name="T12" fmla="*/ 273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3" y="28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0"/>
                    <a:pt x="0" y="293"/>
                  </a:cubicBezTo>
                  <a:cubicBezTo>
                    <a:pt x="258" y="0"/>
                    <a:pt x="258" y="0"/>
                    <a:pt x="258" y="0"/>
                  </a:cubicBezTo>
                  <a:cubicBezTo>
                    <a:pt x="267" y="7"/>
                    <a:pt x="272" y="17"/>
                    <a:pt x="273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272" name="Freeform 946">
              <a:extLst>
                <a:ext uri="{FF2B5EF4-FFF2-40B4-BE49-F238E27FC236}">
                  <a16:creationId xmlns:a16="http://schemas.microsoft.com/office/drawing/2014/main" id="{9E8C3358-C8BB-48CB-8B79-BE1F93746F70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2118" y="4171276"/>
              <a:ext cx="364510" cy="329716"/>
            </a:xfrm>
            <a:custGeom>
              <a:avLst/>
              <a:gdLst>
                <a:gd name="T0" fmla="*/ 311 w 349"/>
                <a:gd name="T1" fmla="*/ 316 h 316"/>
                <a:gd name="T2" fmla="*/ 75 w 349"/>
                <a:gd name="T3" fmla="*/ 316 h 316"/>
                <a:gd name="T4" fmla="*/ 30 w 349"/>
                <a:gd name="T5" fmla="*/ 276 h 316"/>
                <a:gd name="T6" fmla="*/ 3 w 349"/>
                <a:gd name="T7" fmla="*/ 40 h 316"/>
                <a:gd name="T8" fmla="*/ 38 w 349"/>
                <a:gd name="T9" fmla="*/ 0 h 316"/>
                <a:gd name="T10" fmla="*/ 274 w 349"/>
                <a:gd name="T11" fmla="*/ 0 h 316"/>
                <a:gd name="T12" fmla="*/ 319 w 349"/>
                <a:gd name="T13" fmla="*/ 40 h 316"/>
                <a:gd name="T14" fmla="*/ 347 w 349"/>
                <a:gd name="T15" fmla="*/ 276 h 316"/>
                <a:gd name="T16" fmla="*/ 311 w 349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6">
                  <a:moveTo>
                    <a:pt x="311" y="316"/>
                  </a:moveTo>
                  <a:cubicBezTo>
                    <a:pt x="75" y="316"/>
                    <a:pt x="75" y="316"/>
                    <a:pt x="75" y="316"/>
                  </a:cubicBezTo>
                  <a:cubicBezTo>
                    <a:pt x="53" y="316"/>
                    <a:pt x="33" y="298"/>
                    <a:pt x="30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7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7"/>
                    <a:pt x="319" y="40"/>
                  </a:cubicBezTo>
                  <a:cubicBezTo>
                    <a:pt x="347" y="276"/>
                    <a:pt x="347" y="276"/>
                    <a:pt x="347" y="276"/>
                  </a:cubicBezTo>
                  <a:cubicBezTo>
                    <a:pt x="349" y="298"/>
                    <a:pt x="333" y="316"/>
                    <a:pt x="311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273" name="Freeform 947">
              <a:extLst>
                <a:ext uri="{FF2B5EF4-FFF2-40B4-BE49-F238E27FC236}">
                  <a16:creationId xmlns:a16="http://schemas.microsoft.com/office/drawing/2014/main" id="{E60643B6-DCA0-40EE-9E08-3AF10EA0E9D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9063" y="4182874"/>
              <a:ext cx="317566" cy="318118"/>
            </a:xfrm>
            <a:custGeom>
              <a:avLst/>
              <a:gdLst>
                <a:gd name="T0" fmla="*/ 274 w 304"/>
                <a:gd name="T1" fmla="*/ 29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4 h 305"/>
                <a:gd name="T10" fmla="*/ 259 w 304"/>
                <a:gd name="T11" fmla="*/ 0 h 305"/>
                <a:gd name="T12" fmla="*/ 274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9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1"/>
                    <a:pt x="0" y="294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8"/>
                    <a:pt x="273" y="18"/>
                    <a:pt x="274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274" name="Freeform 948">
              <a:extLst>
                <a:ext uri="{FF2B5EF4-FFF2-40B4-BE49-F238E27FC236}">
                  <a16:creationId xmlns:a16="http://schemas.microsoft.com/office/drawing/2014/main" id="{F2EAAFE1-CC32-46B3-89FF-972A6E681E64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2379" y="4171276"/>
              <a:ext cx="364510" cy="329716"/>
            </a:xfrm>
            <a:custGeom>
              <a:avLst/>
              <a:gdLst>
                <a:gd name="T0" fmla="*/ 311 w 349"/>
                <a:gd name="T1" fmla="*/ 316 h 316"/>
                <a:gd name="T2" fmla="*/ 75 w 349"/>
                <a:gd name="T3" fmla="*/ 316 h 316"/>
                <a:gd name="T4" fmla="*/ 30 w 349"/>
                <a:gd name="T5" fmla="*/ 276 h 316"/>
                <a:gd name="T6" fmla="*/ 3 w 349"/>
                <a:gd name="T7" fmla="*/ 40 h 316"/>
                <a:gd name="T8" fmla="*/ 38 w 349"/>
                <a:gd name="T9" fmla="*/ 0 h 316"/>
                <a:gd name="T10" fmla="*/ 274 w 349"/>
                <a:gd name="T11" fmla="*/ 0 h 316"/>
                <a:gd name="T12" fmla="*/ 319 w 349"/>
                <a:gd name="T13" fmla="*/ 40 h 316"/>
                <a:gd name="T14" fmla="*/ 346 w 349"/>
                <a:gd name="T15" fmla="*/ 276 h 316"/>
                <a:gd name="T16" fmla="*/ 311 w 349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6">
                  <a:moveTo>
                    <a:pt x="311" y="316"/>
                  </a:moveTo>
                  <a:cubicBezTo>
                    <a:pt x="75" y="316"/>
                    <a:pt x="75" y="316"/>
                    <a:pt x="75" y="316"/>
                  </a:cubicBezTo>
                  <a:cubicBezTo>
                    <a:pt x="53" y="316"/>
                    <a:pt x="33" y="298"/>
                    <a:pt x="30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7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7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9" y="298"/>
                    <a:pt x="333" y="316"/>
                    <a:pt x="311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275" name="Freeform 949">
              <a:extLst>
                <a:ext uri="{FF2B5EF4-FFF2-40B4-BE49-F238E27FC236}">
                  <a16:creationId xmlns:a16="http://schemas.microsoft.com/office/drawing/2014/main" id="{40FAFD04-078B-4438-92BE-B581979EB7E7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9324" y="4182874"/>
              <a:ext cx="317566" cy="318118"/>
            </a:xfrm>
            <a:custGeom>
              <a:avLst/>
              <a:gdLst>
                <a:gd name="T0" fmla="*/ 274 w 304"/>
                <a:gd name="T1" fmla="*/ 29 h 305"/>
                <a:gd name="T2" fmla="*/ 301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4 h 305"/>
                <a:gd name="T10" fmla="*/ 259 w 304"/>
                <a:gd name="T11" fmla="*/ 0 h 305"/>
                <a:gd name="T12" fmla="*/ 274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9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1"/>
                    <a:pt x="0" y="294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8"/>
                    <a:pt x="273" y="18"/>
                    <a:pt x="274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276" name="Freeform 950">
              <a:extLst>
                <a:ext uri="{FF2B5EF4-FFF2-40B4-BE49-F238E27FC236}">
                  <a16:creationId xmlns:a16="http://schemas.microsoft.com/office/drawing/2014/main" id="{BA2262FF-5BE6-44F8-8DAB-3C292E12DC8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2639" y="4171276"/>
              <a:ext cx="364510" cy="329716"/>
            </a:xfrm>
            <a:custGeom>
              <a:avLst/>
              <a:gdLst>
                <a:gd name="T0" fmla="*/ 311 w 349"/>
                <a:gd name="T1" fmla="*/ 316 h 316"/>
                <a:gd name="T2" fmla="*/ 75 w 349"/>
                <a:gd name="T3" fmla="*/ 316 h 316"/>
                <a:gd name="T4" fmla="*/ 30 w 349"/>
                <a:gd name="T5" fmla="*/ 276 h 316"/>
                <a:gd name="T6" fmla="*/ 2 w 349"/>
                <a:gd name="T7" fmla="*/ 40 h 316"/>
                <a:gd name="T8" fmla="*/ 38 w 349"/>
                <a:gd name="T9" fmla="*/ 0 h 316"/>
                <a:gd name="T10" fmla="*/ 274 w 349"/>
                <a:gd name="T11" fmla="*/ 0 h 316"/>
                <a:gd name="T12" fmla="*/ 319 w 349"/>
                <a:gd name="T13" fmla="*/ 40 h 316"/>
                <a:gd name="T14" fmla="*/ 346 w 349"/>
                <a:gd name="T15" fmla="*/ 276 h 316"/>
                <a:gd name="T16" fmla="*/ 311 w 349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6">
                  <a:moveTo>
                    <a:pt x="311" y="316"/>
                  </a:moveTo>
                  <a:cubicBezTo>
                    <a:pt x="75" y="316"/>
                    <a:pt x="75" y="316"/>
                    <a:pt x="75" y="316"/>
                  </a:cubicBezTo>
                  <a:cubicBezTo>
                    <a:pt x="53" y="316"/>
                    <a:pt x="33" y="298"/>
                    <a:pt x="30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7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7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9" y="298"/>
                    <a:pt x="333" y="316"/>
                    <a:pt x="311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277" name="Freeform 951">
              <a:extLst>
                <a:ext uri="{FF2B5EF4-FFF2-40B4-BE49-F238E27FC236}">
                  <a16:creationId xmlns:a16="http://schemas.microsoft.com/office/drawing/2014/main" id="{A1388F75-BCF6-499C-A03D-4D0F56ECD07A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9584" y="4182874"/>
              <a:ext cx="317566" cy="318118"/>
            </a:xfrm>
            <a:custGeom>
              <a:avLst/>
              <a:gdLst>
                <a:gd name="T0" fmla="*/ 274 w 304"/>
                <a:gd name="T1" fmla="*/ 29 h 305"/>
                <a:gd name="T2" fmla="*/ 301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4 h 305"/>
                <a:gd name="T10" fmla="*/ 259 w 304"/>
                <a:gd name="T11" fmla="*/ 0 h 305"/>
                <a:gd name="T12" fmla="*/ 274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9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1"/>
                    <a:pt x="0" y="294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8"/>
                    <a:pt x="273" y="18"/>
                    <a:pt x="274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278" name="Freeform 952">
              <a:extLst>
                <a:ext uri="{FF2B5EF4-FFF2-40B4-BE49-F238E27FC236}">
                  <a16:creationId xmlns:a16="http://schemas.microsoft.com/office/drawing/2014/main" id="{A2A78A5B-9E2E-4C3B-8382-83A6F438DA56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2900" y="4171276"/>
              <a:ext cx="364510" cy="329716"/>
            </a:xfrm>
            <a:custGeom>
              <a:avLst/>
              <a:gdLst>
                <a:gd name="T0" fmla="*/ 311 w 349"/>
                <a:gd name="T1" fmla="*/ 316 h 316"/>
                <a:gd name="T2" fmla="*/ 75 w 349"/>
                <a:gd name="T3" fmla="*/ 316 h 316"/>
                <a:gd name="T4" fmla="*/ 30 w 349"/>
                <a:gd name="T5" fmla="*/ 276 h 316"/>
                <a:gd name="T6" fmla="*/ 2 w 349"/>
                <a:gd name="T7" fmla="*/ 40 h 316"/>
                <a:gd name="T8" fmla="*/ 38 w 349"/>
                <a:gd name="T9" fmla="*/ 0 h 316"/>
                <a:gd name="T10" fmla="*/ 274 w 349"/>
                <a:gd name="T11" fmla="*/ 0 h 316"/>
                <a:gd name="T12" fmla="*/ 319 w 349"/>
                <a:gd name="T13" fmla="*/ 40 h 316"/>
                <a:gd name="T14" fmla="*/ 346 w 349"/>
                <a:gd name="T15" fmla="*/ 276 h 316"/>
                <a:gd name="T16" fmla="*/ 311 w 349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6">
                  <a:moveTo>
                    <a:pt x="311" y="316"/>
                  </a:moveTo>
                  <a:cubicBezTo>
                    <a:pt x="75" y="316"/>
                    <a:pt x="75" y="316"/>
                    <a:pt x="75" y="316"/>
                  </a:cubicBezTo>
                  <a:cubicBezTo>
                    <a:pt x="52" y="316"/>
                    <a:pt x="33" y="298"/>
                    <a:pt x="30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7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7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9" y="298"/>
                    <a:pt x="333" y="316"/>
                    <a:pt x="311" y="316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279" name="Freeform 953">
              <a:extLst>
                <a:ext uri="{FF2B5EF4-FFF2-40B4-BE49-F238E27FC236}">
                  <a16:creationId xmlns:a16="http://schemas.microsoft.com/office/drawing/2014/main" id="{48B964B5-EBE9-46FD-95FF-E739FAF13A16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9845" y="4182874"/>
              <a:ext cx="317566" cy="318118"/>
            </a:xfrm>
            <a:custGeom>
              <a:avLst/>
              <a:gdLst>
                <a:gd name="T0" fmla="*/ 274 w 304"/>
                <a:gd name="T1" fmla="*/ 29 h 305"/>
                <a:gd name="T2" fmla="*/ 301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4 h 305"/>
                <a:gd name="T10" fmla="*/ 259 w 304"/>
                <a:gd name="T11" fmla="*/ 0 h 305"/>
                <a:gd name="T12" fmla="*/ 274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9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1"/>
                    <a:pt x="0" y="294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8"/>
                    <a:pt x="273" y="18"/>
                    <a:pt x="274" y="29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280" name="Freeform 954">
              <a:extLst>
                <a:ext uri="{FF2B5EF4-FFF2-40B4-BE49-F238E27FC236}">
                  <a16:creationId xmlns:a16="http://schemas.microsoft.com/office/drawing/2014/main" id="{63AA907E-9415-481E-86BF-2F3055CEAE4F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9845" y="4182874"/>
              <a:ext cx="317566" cy="318118"/>
            </a:xfrm>
            <a:custGeom>
              <a:avLst/>
              <a:gdLst>
                <a:gd name="T0" fmla="*/ 274 w 304"/>
                <a:gd name="T1" fmla="*/ 29 h 305"/>
                <a:gd name="T2" fmla="*/ 301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4 h 305"/>
                <a:gd name="T10" fmla="*/ 259 w 304"/>
                <a:gd name="T11" fmla="*/ 0 h 305"/>
                <a:gd name="T12" fmla="*/ 274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9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1"/>
                    <a:pt x="0" y="294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8"/>
                    <a:pt x="273" y="18"/>
                    <a:pt x="274" y="29"/>
                  </a:cubicBezTo>
                  <a:close/>
                </a:path>
              </a:pathLst>
            </a:custGeom>
            <a:solidFill>
              <a:srgbClr val="484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281" name="Freeform 955">
              <a:extLst>
                <a:ext uri="{FF2B5EF4-FFF2-40B4-BE49-F238E27FC236}">
                  <a16:creationId xmlns:a16="http://schemas.microsoft.com/office/drawing/2014/main" id="{144FDC3D-DCBD-4407-8211-33A5E03CE5E5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1533" y="4591016"/>
              <a:ext cx="364510" cy="330821"/>
            </a:xfrm>
            <a:custGeom>
              <a:avLst/>
              <a:gdLst>
                <a:gd name="T0" fmla="*/ 311 w 349"/>
                <a:gd name="T1" fmla="*/ 317 h 317"/>
                <a:gd name="T2" fmla="*/ 74 w 349"/>
                <a:gd name="T3" fmla="*/ 317 h 317"/>
                <a:gd name="T4" fmla="*/ 30 w 349"/>
                <a:gd name="T5" fmla="*/ 277 h 317"/>
                <a:gd name="T6" fmla="*/ 2 w 349"/>
                <a:gd name="T7" fmla="*/ 40 h 317"/>
                <a:gd name="T8" fmla="*/ 38 w 349"/>
                <a:gd name="T9" fmla="*/ 0 h 317"/>
                <a:gd name="T10" fmla="*/ 274 w 349"/>
                <a:gd name="T11" fmla="*/ 0 h 317"/>
                <a:gd name="T12" fmla="*/ 319 w 349"/>
                <a:gd name="T13" fmla="*/ 40 h 317"/>
                <a:gd name="T14" fmla="*/ 346 w 349"/>
                <a:gd name="T15" fmla="*/ 277 h 317"/>
                <a:gd name="T16" fmla="*/ 311 w 349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7">
                  <a:moveTo>
                    <a:pt x="311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30" y="27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9" y="299"/>
                    <a:pt x="333" y="317"/>
                    <a:pt x="311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282" name="Freeform 956">
              <a:extLst>
                <a:ext uri="{FF2B5EF4-FFF2-40B4-BE49-F238E27FC236}">
                  <a16:creationId xmlns:a16="http://schemas.microsoft.com/office/drawing/2014/main" id="{0AB455A8-4E05-4A2B-A396-9C24C6652E8C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8477" y="4603719"/>
              <a:ext cx="317566" cy="318118"/>
            </a:xfrm>
            <a:custGeom>
              <a:avLst/>
              <a:gdLst>
                <a:gd name="T0" fmla="*/ 274 w 304"/>
                <a:gd name="T1" fmla="*/ 28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59 w 304"/>
                <a:gd name="T11" fmla="*/ 0 h 305"/>
                <a:gd name="T12" fmla="*/ 274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8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1"/>
                    <a:pt x="0" y="293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7"/>
                    <a:pt x="272" y="17"/>
                    <a:pt x="274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283" name="Freeform 957">
              <a:extLst>
                <a:ext uri="{FF2B5EF4-FFF2-40B4-BE49-F238E27FC236}">
                  <a16:creationId xmlns:a16="http://schemas.microsoft.com/office/drawing/2014/main" id="{B5D15042-2361-4536-AF52-04F41D61DEE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1793" y="4591016"/>
              <a:ext cx="364510" cy="330821"/>
            </a:xfrm>
            <a:custGeom>
              <a:avLst/>
              <a:gdLst>
                <a:gd name="T0" fmla="*/ 311 w 349"/>
                <a:gd name="T1" fmla="*/ 317 h 317"/>
                <a:gd name="T2" fmla="*/ 74 w 349"/>
                <a:gd name="T3" fmla="*/ 317 h 317"/>
                <a:gd name="T4" fmla="*/ 30 w 349"/>
                <a:gd name="T5" fmla="*/ 277 h 317"/>
                <a:gd name="T6" fmla="*/ 2 w 349"/>
                <a:gd name="T7" fmla="*/ 40 h 317"/>
                <a:gd name="T8" fmla="*/ 38 w 349"/>
                <a:gd name="T9" fmla="*/ 0 h 317"/>
                <a:gd name="T10" fmla="*/ 274 w 349"/>
                <a:gd name="T11" fmla="*/ 0 h 317"/>
                <a:gd name="T12" fmla="*/ 319 w 349"/>
                <a:gd name="T13" fmla="*/ 40 h 317"/>
                <a:gd name="T14" fmla="*/ 346 w 349"/>
                <a:gd name="T15" fmla="*/ 277 h 317"/>
                <a:gd name="T16" fmla="*/ 311 w 349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7">
                  <a:moveTo>
                    <a:pt x="311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30" y="27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9" y="299"/>
                    <a:pt x="333" y="317"/>
                    <a:pt x="311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284" name="Freeform 958">
              <a:extLst>
                <a:ext uri="{FF2B5EF4-FFF2-40B4-BE49-F238E27FC236}">
                  <a16:creationId xmlns:a16="http://schemas.microsoft.com/office/drawing/2014/main" id="{ADDF0735-1766-4C14-9601-B98132EDB23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8737" y="4603719"/>
              <a:ext cx="317566" cy="318118"/>
            </a:xfrm>
            <a:custGeom>
              <a:avLst/>
              <a:gdLst>
                <a:gd name="T0" fmla="*/ 274 w 304"/>
                <a:gd name="T1" fmla="*/ 28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59 w 304"/>
                <a:gd name="T11" fmla="*/ 0 h 305"/>
                <a:gd name="T12" fmla="*/ 274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8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1"/>
                    <a:pt x="0" y="293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7"/>
                    <a:pt x="272" y="17"/>
                    <a:pt x="274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285" name="Freeform 959">
              <a:extLst>
                <a:ext uri="{FF2B5EF4-FFF2-40B4-BE49-F238E27FC236}">
                  <a16:creationId xmlns:a16="http://schemas.microsoft.com/office/drawing/2014/main" id="{A9BE1FB2-5FF6-48F6-B8FC-EB43FF35172B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2053" y="4591016"/>
              <a:ext cx="364510" cy="330821"/>
            </a:xfrm>
            <a:custGeom>
              <a:avLst/>
              <a:gdLst>
                <a:gd name="T0" fmla="*/ 311 w 349"/>
                <a:gd name="T1" fmla="*/ 317 h 317"/>
                <a:gd name="T2" fmla="*/ 74 w 349"/>
                <a:gd name="T3" fmla="*/ 317 h 317"/>
                <a:gd name="T4" fmla="*/ 30 w 349"/>
                <a:gd name="T5" fmla="*/ 277 h 317"/>
                <a:gd name="T6" fmla="*/ 2 w 349"/>
                <a:gd name="T7" fmla="*/ 40 h 317"/>
                <a:gd name="T8" fmla="*/ 38 w 349"/>
                <a:gd name="T9" fmla="*/ 0 h 317"/>
                <a:gd name="T10" fmla="*/ 274 w 349"/>
                <a:gd name="T11" fmla="*/ 0 h 317"/>
                <a:gd name="T12" fmla="*/ 319 w 349"/>
                <a:gd name="T13" fmla="*/ 40 h 317"/>
                <a:gd name="T14" fmla="*/ 346 w 349"/>
                <a:gd name="T15" fmla="*/ 277 h 317"/>
                <a:gd name="T16" fmla="*/ 311 w 349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7">
                  <a:moveTo>
                    <a:pt x="311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30" y="27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5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9" y="299"/>
                    <a:pt x="333" y="317"/>
                    <a:pt x="311" y="317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286" name="Freeform 960">
              <a:extLst>
                <a:ext uri="{FF2B5EF4-FFF2-40B4-BE49-F238E27FC236}">
                  <a16:creationId xmlns:a16="http://schemas.microsoft.com/office/drawing/2014/main" id="{0564C0F1-BBF1-42FC-A66F-7EF0FEB9B5E2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8998" y="4603719"/>
              <a:ext cx="317566" cy="318118"/>
            </a:xfrm>
            <a:custGeom>
              <a:avLst/>
              <a:gdLst>
                <a:gd name="T0" fmla="*/ 274 w 304"/>
                <a:gd name="T1" fmla="*/ 28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59 w 304"/>
                <a:gd name="T11" fmla="*/ 0 h 305"/>
                <a:gd name="T12" fmla="*/ 274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8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1"/>
                    <a:pt x="0" y="293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7"/>
                    <a:pt x="272" y="17"/>
                    <a:pt x="274" y="28"/>
                  </a:cubicBezTo>
                  <a:close/>
                </a:path>
              </a:pathLst>
            </a:custGeom>
            <a:solidFill>
              <a:srgbClr val="484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287" name="Freeform 961">
              <a:extLst>
                <a:ext uri="{FF2B5EF4-FFF2-40B4-BE49-F238E27FC236}">
                  <a16:creationId xmlns:a16="http://schemas.microsoft.com/office/drawing/2014/main" id="{E3C1F7E5-B46D-476A-A2C9-A5B45CD10722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0686" y="5011860"/>
              <a:ext cx="363959" cy="330821"/>
            </a:xfrm>
            <a:custGeom>
              <a:avLst/>
              <a:gdLst>
                <a:gd name="T0" fmla="*/ 311 w 349"/>
                <a:gd name="T1" fmla="*/ 317 h 317"/>
                <a:gd name="T2" fmla="*/ 74 w 349"/>
                <a:gd name="T3" fmla="*/ 317 h 317"/>
                <a:gd name="T4" fmla="*/ 30 w 349"/>
                <a:gd name="T5" fmla="*/ 277 h 317"/>
                <a:gd name="T6" fmla="*/ 2 w 349"/>
                <a:gd name="T7" fmla="*/ 40 h 317"/>
                <a:gd name="T8" fmla="*/ 37 w 349"/>
                <a:gd name="T9" fmla="*/ 0 h 317"/>
                <a:gd name="T10" fmla="*/ 274 w 349"/>
                <a:gd name="T11" fmla="*/ 0 h 317"/>
                <a:gd name="T12" fmla="*/ 319 w 349"/>
                <a:gd name="T13" fmla="*/ 40 h 317"/>
                <a:gd name="T14" fmla="*/ 346 w 349"/>
                <a:gd name="T15" fmla="*/ 277 h 317"/>
                <a:gd name="T16" fmla="*/ 311 w 349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7">
                  <a:moveTo>
                    <a:pt x="311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30" y="27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5" y="0"/>
                    <a:pt x="37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9" y="299"/>
                    <a:pt x="333" y="317"/>
                    <a:pt x="311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288" name="Freeform 962">
              <a:extLst>
                <a:ext uri="{FF2B5EF4-FFF2-40B4-BE49-F238E27FC236}">
                  <a16:creationId xmlns:a16="http://schemas.microsoft.com/office/drawing/2014/main" id="{58451F5D-60EC-479E-84E0-26FBF6F4BB14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7631" y="5024562"/>
              <a:ext cx="317014" cy="318118"/>
            </a:xfrm>
            <a:custGeom>
              <a:avLst/>
              <a:gdLst>
                <a:gd name="T0" fmla="*/ 274 w 304"/>
                <a:gd name="T1" fmla="*/ 28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59 w 304"/>
                <a:gd name="T11" fmla="*/ 0 h 305"/>
                <a:gd name="T12" fmla="*/ 274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8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0"/>
                    <a:pt x="0" y="293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7"/>
                    <a:pt x="272" y="17"/>
                    <a:pt x="274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289" name="Freeform 963">
              <a:extLst>
                <a:ext uri="{FF2B5EF4-FFF2-40B4-BE49-F238E27FC236}">
                  <a16:creationId xmlns:a16="http://schemas.microsoft.com/office/drawing/2014/main" id="{CC5FBDE6-1D42-4723-908B-49D3E8F6E00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9842" y="5011860"/>
              <a:ext cx="365062" cy="330821"/>
            </a:xfrm>
            <a:custGeom>
              <a:avLst/>
              <a:gdLst>
                <a:gd name="T0" fmla="*/ 312 w 350"/>
                <a:gd name="T1" fmla="*/ 317 h 317"/>
                <a:gd name="T2" fmla="*/ 75 w 350"/>
                <a:gd name="T3" fmla="*/ 317 h 317"/>
                <a:gd name="T4" fmla="*/ 31 w 350"/>
                <a:gd name="T5" fmla="*/ 277 h 317"/>
                <a:gd name="T6" fmla="*/ 3 w 350"/>
                <a:gd name="T7" fmla="*/ 40 h 317"/>
                <a:gd name="T8" fmla="*/ 38 w 350"/>
                <a:gd name="T9" fmla="*/ 0 h 317"/>
                <a:gd name="T10" fmla="*/ 275 w 350"/>
                <a:gd name="T11" fmla="*/ 0 h 317"/>
                <a:gd name="T12" fmla="*/ 319 w 350"/>
                <a:gd name="T13" fmla="*/ 40 h 317"/>
                <a:gd name="T14" fmla="*/ 347 w 350"/>
                <a:gd name="T15" fmla="*/ 277 h 317"/>
                <a:gd name="T16" fmla="*/ 312 w 350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50" h="317">
                  <a:moveTo>
                    <a:pt x="312" y="317"/>
                  </a:moveTo>
                  <a:cubicBezTo>
                    <a:pt x="75" y="317"/>
                    <a:pt x="75" y="317"/>
                    <a:pt x="75" y="317"/>
                  </a:cubicBezTo>
                  <a:cubicBezTo>
                    <a:pt x="53" y="317"/>
                    <a:pt x="33" y="299"/>
                    <a:pt x="31" y="277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7" y="277"/>
                    <a:pt x="347" y="277"/>
                    <a:pt x="347" y="277"/>
                  </a:cubicBezTo>
                  <a:cubicBezTo>
                    <a:pt x="350" y="299"/>
                    <a:pt x="334" y="317"/>
                    <a:pt x="312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290" name="Freeform 964">
              <a:extLst>
                <a:ext uri="{FF2B5EF4-FFF2-40B4-BE49-F238E27FC236}">
                  <a16:creationId xmlns:a16="http://schemas.microsoft.com/office/drawing/2014/main" id="{42AF2547-6BBB-45C7-A806-ECD08314ED06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7892" y="5024562"/>
              <a:ext cx="317014" cy="318118"/>
            </a:xfrm>
            <a:custGeom>
              <a:avLst/>
              <a:gdLst>
                <a:gd name="T0" fmla="*/ 273 w 304"/>
                <a:gd name="T1" fmla="*/ 28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58 w 304"/>
                <a:gd name="T11" fmla="*/ 0 h 305"/>
                <a:gd name="T12" fmla="*/ 273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3" y="28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0"/>
                    <a:pt x="0" y="293"/>
                  </a:cubicBezTo>
                  <a:cubicBezTo>
                    <a:pt x="258" y="0"/>
                    <a:pt x="258" y="0"/>
                    <a:pt x="258" y="0"/>
                  </a:cubicBezTo>
                  <a:cubicBezTo>
                    <a:pt x="267" y="7"/>
                    <a:pt x="272" y="17"/>
                    <a:pt x="273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291" name="Freeform 965">
              <a:extLst>
                <a:ext uri="{FF2B5EF4-FFF2-40B4-BE49-F238E27FC236}">
                  <a16:creationId xmlns:a16="http://schemas.microsoft.com/office/drawing/2014/main" id="{441B2916-11CD-445E-B8C9-43FC07243B68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0103" y="5011860"/>
              <a:ext cx="365615" cy="330821"/>
            </a:xfrm>
            <a:custGeom>
              <a:avLst/>
              <a:gdLst>
                <a:gd name="T0" fmla="*/ 312 w 350"/>
                <a:gd name="T1" fmla="*/ 317 h 317"/>
                <a:gd name="T2" fmla="*/ 75 w 350"/>
                <a:gd name="T3" fmla="*/ 317 h 317"/>
                <a:gd name="T4" fmla="*/ 31 w 350"/>
                <a:gd name="T5" fmla="*/ 277 h 317"/>
                <a:gd name="T6" fmla="*/ 3 w 350"/>
                <a:gd name="T7" fmla="*/ 40 h 317"/>
                <a:gd name="T8" fmla="*/ 38 w 350"/>
                <a:gd name="T9" fmla="*/ 0 h 317"/>
                <a:gd name="T10" fmla="*/ 275 w 350"/>
                <a:gd name="T11" fmla="*/ 0 h 317"/>
                <a:gd name="T12" fmla="*/ 319 w 350"/>
                <a:gd name="T13" fmla="*/ 40 h 317"/>
                <a:gd name="T14" fmla="*/ 347 w 350"/>
                <a:gd name="T15" fmla="*/ 277 h 317"/>
                <a:gd name="T16" fmla="*/ 312 w 350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50" h="317">
                  <a:moveTo>
                    <a:pt x="312" y="317"/>
                  </a:moveTo>
                  <a:cubicBezTo>
                    <a:pt x="75" y="317"/>
                    <a:pt x="75" y="317"/>
                    <a:pt x="75" y="317"/>
                  </a:cubicBezTo>
                  <a:cubicBezTo>
                    <a:pt x="53" y="317"/>
                    <a:pt x="33" y="299"/>
                    <a:pt x="31" y="277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7" y="277"/>
                    <a:pt x="347" y="277"/>
                    <a:pt x="347" y="277"/>
                  </a:cubicBezTo>
                  <a:cubicBezTo>
                    <a:pt x="350" y="299"/>
                    <a:pt x="334" y="317"/>
                    <a:pt x="312" y="317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292" name="Freeform 966">
              <a:extLst>
                <a:ext uri="{FF2B5EF4-FFF2-40B4-BE49-F238E27FC236}">
                  <a16:creationId xmlns:a16="http://schemas.microsoft.com/office/drawing/2014/main" id="{7FFEEF66-A78E-4610-83D2-5591C6DC43D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8152" y="5024562"/>
              <a:ext cx="317566" cy="318118"/>
            </a:xfrm>
            <a:custGeom>
              <a:avLst/>
              <a:gdLst>
                <a:gd name="T0" fmla="*/ 273 w 304"/>
                <a:gd name="T1" fmla="*/ 28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58 w 304"/>
                <a:gd name="T11" fmla="*/ 0 h 305"/>
                <a:gd name="T12" fmla="*/ 273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3" y="28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0"/>
                    <a:pt x="0" y="293"/>
                  </a:cubicBezTo>
                  <a:cubicBezTo>
                    <a:pt x="258" y="0"/>
                    <a:pt x="258" y="0"/>
                    <a:pt x="258" y="0"/>
                  </a:cubicBezTo>
                  <a:cubicBezTo>
                    <a:pt x="267" y="7"/>
                    <a:pt x="272" y="17"/>
                    <a:pt x="273" y="28"/>
                  </a:cubicBezTo>
                  <a:close/>
                </a:path>
              </a:pathLst>
            </a:custGeom>
            <a:solidFill>
              <a:srgbClr val="484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293" name="Freeform 967">
              <a:extLst>
                <a:ext uri="{FF2B5EF4-FFF2-40B4-BE49-F238E27FC236}">
                  <a16:creationId xmlns:a16="http://schemas.microsoft.com/office/drawing/2014/main" id="{76B13D2F-FC62-4701-A9DF-66A952887569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8735" y="5431599"/>
              <a:ext cx="363959" cy="331373"/>
            </a:xfrm>
            <a:custGeom>
              <a:avLst/>
              <a:gdLst>
                <a:gd name="T0" fmla="*/ 312 w 349"/>
                <a:gd name="T1" fmla="*/ 317 h 317"/>
                <a:gd name="T2" fmla="*/ 75 w 349"/>
                <a:gd name="T3" fmla="*/ 317 h 317"/>
                <a:gd name="T4" fmla="*/ 30 w 349"/>
                <a:gd name="T5" fmla="*/ 277 h 317"/>
                <a:gd name="T6" fmla="*/ 3 w 349"/>
                <a:gd name="T7" fmla="*/ 41 h 317"/>
                <a:gd name="T8" fmla="*/ 38 w 349"/>
                <a:gd name="T9" fmla="*/ 0 h 317"/>
                <a:gd name="T10" fmla="*/ 275 w 349"/>
                <a:gd name="T11" fmla="*/ 0 h 317"/>
                <a:gd name="T12" fmla="*/ 319 w 349"/>
                <a:gd name="T13" fmla="*/ 41 h 317"/>
                <a:gd name="T14" fmla="*/ 347 w 349"/>
                <a:gd name="T15" fmla="*/ 277 h 317"/>
                <a:gd name="T16" fmla="*/ 312 w 349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7">
                  <a:moveTo>
                    <a:pt x="312" y="317"/>
                  </a:moveTo>
                  <a:cubicBezTo>
                    <a:pt x="75" y="317"/>
                    <a:pt x="75" y="317"/>
                    <a:pt x="75" y="317"/>
                  </a:cubicBezTo>
                  <a:cubicBezTo>
                    <a:pt x="53" y="317"/>
                    <a:pt x="33" y="299"/>
                    <a:pt x="30" y="277"/>
                  </a:cubicBezTo>
                  <a:cubicBezTo>
                    <a:pt x="3" y="41"/>
                    <a:pt x="3" y="41"/>
                    <a:pt x="3" y="41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1"/>
                  </a:cubicBezTo>
                  <a:cubicBezTo>
                    <a:pt x="347" y="277"/>
                    <a:pt x="347" y="277"/>
                    <a:pt x="347" y="277"/>
                  </a:cubicBezTo>
                  <a:cubicBezTo>
                    <a:pt x="349" y="299"/>
                    <a:pt x="334" y="317"/>
                    <a:pt x="312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294" name="Freeform 968">
              <a:extLst>
                <a:ext uri="{FF2B5EF4-FFF2-40B4-BE49-F238E27FC236}">
                  <a16:creationId xmlns:a16="http://schemas.microsoft.com/office/drawing/2014/main" id="{CB77E4DD-C36C-46F7-984A-5EA3139D827B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5680" y="5444302"/>
              <a:ext cx="317014" cy="318671"/>
            </a:xfrm>
            <a:custGeom>
              <a:avLst/>
              <a:gdLst>
                <a:gd name="T0" fmla="*/ 274 w 304"/>
                <a:gd name="T1" fmla="*/ 29 h 305"/>
                <a:gd name="T2" fmla="*/ 302 w 304"/>
                <a:gd name="T3" fmla="*/ 265 h 305"/>
                <a:gd name="T4" fmla="*/ 267 w 304"/>
                <a:gd name="T5" fmla="*/ 305 h 305"/>
                <a:gd name="T6" fmla="*/ 30 w 304"/>
                <a:gd name="T7" fmla="*/ 305 h 305"/>
                <a:gd name="T8" fmla="*/ 0 w 304"/>
                <a:gd name="T9" fmla="*/ 294 h 305"/>
                <a:gd name="T10" fmla="*/ 259 w 304"/>
                <a:gd name="T11" fmla="*/ 0 h 305"/>
                <a:gd name="T12" fmla="*/ 274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9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9" y="305"/>
                    <a:pt x="267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9" y="301"/>
                    <a:pt x="0" y="294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7"/>
                    <a:pt x="273" y="17"/>
                    <a:pt x="274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295" name="Freeform 969">
              <a:extLst>
                <a:ext uri="{FF2B5EF4-FFF2-40B4-BE49-F238E27FC236}">
                  <a16:creationId xmlns:a16="http://schemas.microsoft.com/office/drawing/2014/main" id="{510A77E4-D99B-4B58-AAD0-CAFECD281A8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8996" y="5431599"/>
              <a:ext cx="363959" cy="331373"/>
            </a:xfrm>
            <a:custGeom>
              <a:avLst/>
              <a:gdLst>
                <a:gd name="T0" fmla="*/ 311 w 349"/>
                <a:gd name="T1" fmla="*/ 317 h 317"/>
                <a:gd name="T2" fmla="*/ 75 w 349"/>
                <a:gd name="T3" fmla="*/ 317 h 317"/>
                <a:gd name="T4" fmla="*/ 30 w 349"/>
                <a:gd name="T5" fmla="*/ 277 h 317"/>
                <a:gd name="T6" fmla="*/ 3 w 349"/>
                <a:gd name="T7" fmla="*/ 41 h 317"/>
                <a:gd name="T8" fmla="*/ 38 w 349"/>
                <a:gd name="T9" fmla="*/ 0 h 317"/>
                <a:gd name="T10" fmla="*/ 275 w 349"/>
                <a:gd name="T11" fmla="*/ 0 h 317"/>
                <a:gd name="T12" fmla="*/ 319 w 349"/>
                <a:gd name="T13" fmla="*/ 41 h 317"/>
                <a:gd name="T14" fmla="*/ 347 w 349"/>
                <a:gd name="T15" fmla="*/ 277 h 317"/>
                <a:gd name="T16" fmla="*/ 311 w 349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7">
                  <a:moveTo>
                    <a:pt x="311" y="317"/>
                  </a:moveTo>
                  <a:cubicBezTo>
                    <a:pt x="75" y="317"/>
                    <a:pt x="75" y="317"/>
                    <a:pt x="75" y="317"/>
                  </a:cubicBezTo>
                  <a:cubicBezTo>
                    <a:pt x="53" y="317"/>
                    <a:pt x="33" y="299"/>
                    <a:pt x="30" y="277"/>
                  </a:cubicBezTo>
                  <a:cubicBezTo>
                    <a:pt x="3" y="41"/>
                    <a:pt x="3" y="41"/>
                    <a:pt x="3" y="41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1"/>
                  </a:cubicBezTo>
                  <a:cubicBezTo>
                    <a:pt x="347" y="277"/>
                    <a:pt x="347" y="277"/>
                    <a:pt x="347" y="277"/>
                  </a:cubicBezTo>
                  <a:cubicBezTo>
                    <a:pt x="349" y="299"/>
                    <a:pt x="334" y="317"/>
                    <a:pt x="311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296" name="Freeform 970">
              <a:extLst>
                <a:ext uri="{FF2B5EF4-FFF2-40B4-BE49-F238E27FC236}">
                  <a16:creationId xmlns:a16="http://schemas.microsoft.com/office/drawing/2014/main" id="{B8E96591-01A5-4308-96CE-C6B2932F638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5940" y="5444302"/>
              <a:ext cx="317014" cy="318671"/>
            </a:xfrm>
            <a:custGeom>
              <a:avLst/>
              <a:gdLst>
                <a:gd name="T0" fmla="*/ 274 w 304"/>
                <a:gd name="T1" fmla="*/ 29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4 h 305"/>
                <a:gd name="T10" fmla="*/ 259 w 304"/>
                <a:gd name="T11" fmla="*/ 0 h 305"/>
                <a:gd name="T12" fmla="*/ 274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9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9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1"/>
                    <a:pt x="0" y="294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7"/>
                    <a:pt x="273" y="17"/>
                    <a:pt x="274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297" name="Freeform 971">
              <a:extLst>
                <a:ext uri="{FF2B5EF4-FFF2-40B4-BE49-F238E27FC236}">
                  <a16:creationId xmlns:a16="http://schemas.microsoft.com/office/drawing/2014/main" id="{C71B8446-12A8-4652-916F-2C8AABB29160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9256" y="5431599"/>
              <a:ext cx="363959" cy="331373"/>
            </a:xfrm>
            <a:custGeom>
              <a:avLst/>
              <a:gdLst>
                <a:gd name="T0" fmla="*/ 311 w 349"/>
                <a:gd name="T1" fmla="*/ 317 h 317"/>
                <a:gd name="T2" fmla="*/ 75 w 349"/>
                <a:gd name="T3" fmla="*/ 317 h 317"/>
                <a:gd name="T4" fmla="*/ 30 w 349"/>
                <a:gd name="T5" fmla="*/ 277 h 317"/>
                <a:gd name="T6" fmla="*/ 3 w 349"/>
                <a:gd name="T7" fmla="*/ 41 h 317"/>
                <a:gd name="T8" fmla="*/ 38 w 349"/>
                <a:gd name="T9" fmla="*/ 0 h 317"/>
                <a:gd name="T10" fmla="*/ 275 w 349"/>
                <a:gd name="T11" fmla="*/ 0 h 317"/>
                <a:gd name="T12" fmla="*/ 319 w 349"/>
                <a:gd name="T13" fmla="*/ 41 h 317"/>
                <a:gd name="T14" fmla="*/ 347 w 349"/>
                <a:gd name="T15" fmla="*/ 277 h 317"/>
                <a:gd name="T16" fmla="*/ 311 w 349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7">
                  <a:moveTo>
                    <a:pt x="311" y="317"/>
                  </a:moveTo>
                  <a:cubicBezTo>
                    <a:pt x="75" y="317"/>
                    <a:pt x="75" y="317"/>
                    <a:pt x="75" y="317"/>
                  </a:cubicBezTo>
                  <a:cubicBezTo>
                    <a:pt x="53" y="317"/>
                    <a:pt x="33" y="299"/>
                    <a:pt x="30" y="277"/>
                  </a:cubicBezTo>
                  <a:cubicBezTo>
                    <a:pt x="3" y="41"/>
                    <a:pt x="3" y="41"/>
                    <a:pt x="3" y="41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1"/>
                  </a:cubicBezTo>
                  <a:cubicBezTo>
                    <a:pt x="347" y="277"/>
                    <a:pt x="347" y="277"/>
                    <a:pt x="347" y="277"/>
                  </a:cubicBezTo>
                  <a:cubicBezTo>
                    <a:pt x="349" y="299"/>
                    <a:pt x="333" y="317"/>
                    <a:pt x="311" y="317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298" name="Freeform 972">
              <a:extLst>
                <a:ext uri="{FF2B5EF4-FFF2-40B4-BE49-F238E27FC236}">
                  <a16:creationId xmlns:a16="http://schemas.microsoft.com/office/drawing/2014/main" id="{00C05D17-85A7-4A49-8131-AB57583A3124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6201" y="5444302"/>
              <a:ext cx="317014" cy="318671"/>
            </a:xfrm>
            <a:custGeom>
              <a:avLst/>
              <a:gdLst>
                <a:gd name="T0" fmla="*/ 274 w 304"/>
                <a:gd name="T1" fmla="*/ 29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4 h 305"/>
                <a:gd name="T10" fmla="*/ 259 w 304"/>
                <a:gd name="T11" fmla="*/ 0 h 305"/>
                <a:gd name="T12" fmla="*/ 274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9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9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1"/>
                    <a:pt x="0" y="294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7"/>
                    <a:pt x="273" y="17"/>
                    <a:pt x="274" y="29"/>
                  </a:cubicBezTo>
                  <a:close/>
                </a:path>
              </a:pathLst>
            </a:custGeom>
            <a:solidFill>
              <a:srgbClr val="484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299" name="Freeform 973">
              <a:extLst>
                <a:ext uri="{FF2B5EF4-FFF2-40B4-BE49-F238E27FC236}">
                  <a16:creationId xmlns:a16="http://schemas.microsoft.com/office/drawing/2014/main" id="{C3B335F1-523F-44BE-B5D2-7C7539C03691}"/>
                </a:ext>
              </a:extLst>
            </p:cNvPr>
            <p:cNvSpPr>
              <a:spLocks/>
            </p:cNvSpPr>
            <p:nvPr/>
          </p:nvSpPr>
          <p:spPr bwMode="auto">
            <a:xfrm>
              <a:off x="5081858" y="4171276"/>
              <a:ext cx="364510" cy="329716"/>
            </a:xfrm>
            <a:custGeom>
              <a:avLst/>
              <a:gdLst>
                <a:gd name="T0" fmla="*/ 311 w 349"/>
                <a:gd name="T1" fmla="*/ 316 h 316"/>
                <a:gd name="T2" fmla="*/ 75 w 349"/>
                <a:gd name="T3" fmla="*/ 316 h 316"/>
                <a:gd name="T4" fmla="*/ 30 w 349"/>
                <a:gd name="T5" fmla="*/ 276 h 316"/>
                <a:gd name="T6" fmla="*/ 3 w 349"/>
                <a:gd name="T7" fmla="*/ 40 h 316"/>
                <a:gd name="T8" fmla="*/ 38 w 349"/>
                <a:gd name="T9" fmla="*/ 0 h 316"/>
                <a:gd name="T10" fmla="*/ 274 w 349"/>
                <a:gd name="T11" fmla="*/ 0 h 316"/>
                <a:gd name="T12" fmla="*/ 319 w 349"/>
                <a:gd name="T13" fmla="*/ 40 h 316"/>
                <a:gd name="T14" fmla="*/ 347 w 349"/>
                <a:gd name="T15" fmla="*/ 276 h 316"/>
                <a:gd name="T16" fmla="*/ 311 w 349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6">
                  <a:moveTo>
                    <a:pt x="311" y="316"/>
                  </a:moveTo>
                  <a:cubicBezTo>
                    <a:pt x="75" y="316"/>
                    <a:pt x="75" y="316"/>
                    <a:pt x="75" y="316"/>
                  </a:cubicBezTo>
                  <a:cubicBezTo>
                    <a:pt x="53" y="316"/>
                    <a:pt x="33" y="298"/>
                    <a:pt x="30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7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7" y="0"/>
                    <a:pt x="317" y="17"/>
                    <a:pt x="319" y="40"/>
                  </a:cubicBezTo>
                  <a:cubicBezTo>
                    <a:pt x="347" y="276"/>
                    <a:pt x="347" y="276"/>
                    <a:pt x="347" y="276"/>
                  </a:cubicBezTo>
                  <a:cubicBezTo>
                    <a:pt x="349" y="298"/>
                    <a:pt x="333" y="316"/>
                    <a:pt x="311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00" name="Freeform 974">
              <a:extLst>
                <a:ext uri="{FF2B5EF4-FFF2-40B4-BE49-F238E27FC236}">
                  <a16:creationId xmlns:a16="http://schemas.microsoft.com/office/drawing/2014/main" id="{EE24FFE4-55AA-4D3E-A537-CD8FD51F62F1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8802" y="4182874"/>
              <a:ext cx="317566" cy="318118"/>
            </a:xfrm>
            <a:custGeom>
              <a:avLst/>
              <a:gdLst>
                <a:gd name="T0" fmla="*/ 274 w 304"/>
                <a:gd name="T1" fmla="*/ 29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4 h 305"/>
                <a:gd name="T10" fmla="*/ 259 w 304"/>
                <a:gd name="T11" fmla="*/ 0 h 305"/>
                <a:gd name="T12" fmla="*/ 274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9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1"/>
                    <a:pt x="0" y="294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8"/>
                    <a:pt x="273" y="18"/>
                    <a:pt x="274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01" name="Freeform 975">
              <a:extLst>
                <a:ext uri="{FF2B5EF4-FFF2-40B4-BE49-F238E27FC236}">
                  <a16:creationId xmlns:a16="http://schemas.microsoft.com/office/drawing/2014/main" id="{8587FC3E-2B64-4F8E-9564-AE4DEA4DE684}"/>
                </a:ext>
              </a:extLst>
            </p:cNvPr>
            <p:cNvSpPr>
              <a:spLocks/>
            </p:cNvSpPr>
            <p:nvPr/>
          </p:nvSpPr>
          <p:spPr bwMode="auto">
            <a:xfrm>
              <a:off x="5921337" y="4171276"/>
              <a:ext cx="364510" cy="329716"/>
            </a:xfrm>
            <a:custGeom>
              <a:avLst/>
              <a:gdLst>
                <a:gd name="T0" fmla="*/ 311 w 349"/>
                <a:gd name="T1" fmla="*/ 316 h 316"/>
                <a:gd name="T2" fmla="*/ 75 w 349"/>
                <a:gd name="T3" fmla="*/ 316 h 316"/>
                <a:gd name="T4" fmla="*/ 30 w 349"/>
                <a:gd name="T5" fmla="*/ 276 h 316"/>
                <a:gd name="T6" fmla="*/ 3 w 349"/>
                <a:gd name="T7" fmla="*/ 40 h 316"/>
                <a:gd name="T8" fmla="*/ 38 w 349"/>
                <a:gd name="T9" fmla="*/ 0 h 316"/>
                <a:gd name="T10" fmla="*/ 275 w 349"/>
                <a:gd name="T11" fmla="*/ 0 h 316"/>
                <a:gd name="T12" fmla="*/ 319 w 349"/>
                <a:gd name="T13" fmla="*/ 40 h 316"/>
                <a:gd name="T14" fmla="*/ 347 w 349"/>
                <a:gd name="T15" fmla="*/ 276 h 316"/>
                <a:gd name="T16" fmla="*/ 311 w 349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6">
                  <a:moveTo>
                    <a:pt x="311" y="316"/>
                  </a:moveTo>
                  <a:cubicBezTo>
                    <a:pt x="75" y="316"/>
                    <a:pt x="75" y="316"/>
                    <a:pt x="75" y="316"/>
                  </a:cubicBezTo>
                  <a:cubicBezTo>
                    <a:pt x="53" y="316"/>
                    <a:pt x="33" y="298"/>
                    <a:pt x="30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7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7"/>
                    <a:pt x="319" y="40"/>
                  </a:cubicBezTo>
                  <a:cubicBezTo>
                    <a:pt x="347" y="276"/>
                    <a:pt x="347" y="276"/>
                    <a:pt x="347" y="276"/>
                  </a:cubicBezTo>
                  <a:cubicBezTo>
                    <a:pt x="349" y="298"/>
                    <a:pt x="333" y="316"/>
                    <a:pt x="311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02" name="Freeform 976">
              <a:extLst>
                <a:ext uri="{FF2B5EF4-FFF2-40B4-BE49-F238E27FC236}">
                  <a16:creationId xmlns:a16="http://schemas.microsoft.com/office/drawing/2014/main" id="{47CCF65F-9494-4765-AB2E-934CE85B84A5}"/>
                </a:ext>
              </a:extLst>
            </p:cNvPr>
            <p:cNvSpPr>
              <a:spLocks/>
            </p:cNvSpPr>
            <p:nvPr/>
          </p:nvSpPr>
          <p:spPr bwMode="auto">
            <a:xfrm>
              <a:off x="5968281" y="4182874"/>
              <a:ext cx="317566" cy="318118"/>
            </a:xfrm>
            <a:custGeom>
              <a:avLst/>
              <a:gdLst>
                <a:gd name="T0" fmla="*/ 274 w 304"/>
                <a:gd name="T1" fmla="*/ 29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4 h 305"/>
                <a:gd name="T10" fmla="*/ 259 w 304"/>
                <a:gd name="T11" fmla="*/ 0 h 305"/>
                <a:gd name="T12" fmla="*/ 274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9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9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1"/>
                    <a:pt x="0" y="294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8"/>
                    <a:pt x="273" y="18"/>
                    <a:pt x="274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03" name="Freeform 977">
              <a:extLst>
                <a:ext uri="{FF2B5EF4-FFF2-40B4-BE49-F238E27FC236}">
                  <a16:creationId xmlns:a16="http://schemas.microsoft.com/office/drawing/2014/main" id="{EA876447-2D0A-49B1-B38A-9E5995F2239D}"/>
                </a:ext>
              </a:extLst>
            </p:cNvPr>
            <p:cNvSpPr>
              <a:spLocks/>
            </p:cNvSpPr>
            <p:nvPr/>
          </p:nvSpPr>
          <p:spPr bwMode="auto">
            <a:xfrm>
              <a:off x="5501598" y="4171276"/>
              <a:ext cx="364510" cy="329716"/>
            </a:xfrm>
            <a:custGeom>
              <a:avLst/>
              <a:gdLst>
                <a:gd name="T0" fmla="*/ 311 w 349"/>
                <a:gd name="T1" fmla="*/ 316 h 316"/>
                <a:gd name="T2" fmla="*/ 75 w 349"/>
                <a:gd name="T3" fmla="*/ 316 h 316"/>
                <a:gd name="T4" fmla="*/ 30 w 349"/>
                <a:gd name="T5" fmla="*/ 276 h 316"/>
                <a:gd name="T6" fmla="*/ 3 w 349"/>
                <a:gd name="T7" fmla="*/ 40 h 316"/>
                <a:gd name="T8" fmla="*/ 38 w 349"/>
                <a:gd name="T9" fmla="*/ 0 h 316"/>
                <a:gd name="T10" fmla="*/ 275 w 349"/>
                <a:gd name="T11" fmla="*/ 0 h 316"/>
                <a:gd name="T12" fmla="*/ 319 w 349"/>
                <a:gd name="T13" fmla="*/ 40 h 316"/>
                <a:gd name="T14" fmla="*/ 347 w 349"/>
                <a:gd name="T15" fmla="*/ 276 h 316"/>
                <a:gd name="T16" fmla="*/ 311 w 349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6">
                  <a:moveTo>
                    <a:pt x="311" y="316"/>
                  </a:moveTo>
                  <a:cubicBezTo>
                    <a:pt x="75" y="316"/>
                    <a:pt x="75" y="316"/>
                    <a:pt x="75" y="316"/>
                  </a:cubicBezTo>
                  <a:cubicBezTo>
                    <a:pt x="53" y="316"/>
                    <a:pt x="33" y="298"/>
                    <a:pt x="30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7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7"/>
                    <a:pt x="319" y="40"/>
                  </a:cubicBezTo>
                  <a:cubicBezTo>
                    <a:pt x="347" y="276"/>
                    <a:pt x="347" y="276"/>
                    <a:pt x="347" y="276"/>
                  </a:cubicBezTo>
                  <a:cubicBezTo>
                    <a:pt x="349" y="298"/>
                    <a:pt x="333" y="316"/>
                    <a:pt x="311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04" name="Freeform 978">
              <a:extLst>
                <a:ext uri="{FF2B5EF4-FFF2-40B4-BE49-F238E27FC236}">
                  <a16:creationId xmlns:a16="http://schemas.microsoft.com/office/drawing/2014/main" id="{BEDFB769-061A-456E-AFB8-74AB85F312C5}"/>
                </a:ext>
              </a:extLst>
            </p:cNvPr>
            <p:cNvSpPr>
              <a:spLocks/>
            </p:cNvSpPr>
            <p:nvPr/>
          </p:nvSpPr>
          <p:spPr bwMode="auto">
            <a:xfrm>
              <a:off x="5548542" y="4182874"/>
              <a:ext cx="317566" cy="318118"/>
            </a:xfrm>
            <a:custGeom>
              <a:avLst/>
              <a:gdLst>
                <a:gd name="T0" fmla="*/ 274 w 304"/>
                <a:gd name="T1" fmla="*/ 29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4 h 305"/>
                <a:gd name="T10" fmla="*/ 259 w 304"/>
                <a:gd name="T11" fmla="*/ 0 h 305"/>
                <a:gd name="T12" fmla="*/ 274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9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1"/>
                    <a:pt x="0" y="294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8"/>
                    <a:pt x="273" y="18"/>
                    <a:pt x="274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05" name="Freeform 979">
              <a:extLst>
                <a:ext uri="{FF2B5EF4-FFF2-40B4-BE49-F238E27FC236}">
                  <a16:creationId xmlns:a16="http://schemas.microsoft.com/office/drawing/2014/main" id="{9ADAA377-1D59-4C98-87C0-E215CB59FDE9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1272" y="4591016"/>
              <a:ext cx="364510" cy="330821"/>
            </a:xfrm>
            <a:custGeom>
              <a:avLst/>
              <a:gdLst>
                <a:gd name="T0" fmla="*/ 311 w 349"/>
                <a:gd name="T1" fmla="*/ 317 h 317"/>
                <a:gd name="T2" fmla="*/ 75 w 349"/>
                <a:gd name="T3" fmla="*/ 317 h 317"/>
                <a:gd name="T4" fmla="*/ 30 w 349"/>
                <a:gd name="T5" fmla="*/ 277 h 317"/>
                <a:gd name="T6" fmla="*/ 2 w 349"/>
                <a:gd name="T7" fmla="*/ 40 h 317"/>
                <a:gd name="T8" fmla="*/ 38 w 349"/>
                <a:gd name="T9" fmla="*/ 0 h 317"/>
                <a:gd name="T10" fmla="*/ 274 w 349"/>
                <a:gd name="T11" fmla="*/ 0 h 317"/>
                <a:gd name="T12" fmla="*/ 319 w 349"/>
                <a:gd name="T13" fmla="*/ 40 h 317"/>
                <a:gd name="T14" fmla="*/ 346 w 349"/>
                <a:gd name="T15" fmla="*/ 277 h 317"/>
                <a:gd name="T16" fmla="*/ 311 w 349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7">
                  <a:moveTo>
                    <a:pt x="311" y="317"/>
                  </a:moveTo>
                  <a:cubicBezTo>
                    <a:pt x="75" y="317"/>
                    <a:pt x="75" y="317"/>
                    <a:pt x="75" y="317"/>
                  </a:cubicBezTo>
                  <a:cubicBezTo>
                    <a:pt x="52" y="317"/>
                    <a:pt x="32" y="299"/>
                    <a:pt x="30" y="27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9" y="299"/>
                    <a:pt x="333" y="317"/>
                    <a:pt x="311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06" name="Freeform 980">
              <a:extLst>
                <a:ext uri="{FF2B5EF4-FFF2-40B4-BE49-F238E27FC236}">
                  <a16:creationId xmlns:a16="http://schemas.microsoft.com/office/drawing/2014/main" id="{E099E6C4-EBC8-4B6E-ACFB-57F5D2D1AB79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8217" y="4603719"/>
              <a:ext cx="317566" cy="318118"/>
            </a:xfrm>
            <a:custGeom>
              <a:avLst/>
              <a:gdLst>
                <a:gd name="T0" fmla="*/ 274 w 304"/>
                <a:gd name="T1" fmla="*/ 28 h 305"/>
                <a:gd name="T2" fmla="*/ 301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59 w 304"/>
                <a:gd name="T11" fmla="*/ 0 h 305"/>
                <a:gd name="T12" fmla="*/ 274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8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1"/>
                    <a:pt x="0" y="293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7"/>
                    <a:pt x="273" y="17"/>
                    <a:pt x="274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07" name="Freeform 981">
              <a:extLst>
                <a:ext uri="{FF2B5EF4-FFF2-40B4-BE49-F238E27FC236}">
                  <a16:creationId xmlns:a16="http://schemas.microsoft.com/office/drawing/2014/main" id="{F9630A67-13C0-46ED-9B19-DC4D4534B8DE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1012" y="4591016"/>
              <a:ext cx="364510" cy="330821"/>
            </a:xfrm>
            <a:custGeom>
              <a:avLst/>
              <a:gdLst>
                <a:gd name="T0" fmla="*/ 311 w 349"/>
                <a:gd name="T1" fmla="*/ 317 h 317"/>
                <a:gd name="T2" fmla="*/ 75 w 349"/>
                <a:gd name="T3" fmla="*/ 317 h 317"/>
                <a:gd name="T4" fmla="*/ 30 w 349"/>
                <a:gd name="T5" fmla="*/ 277 h 317"/>
                <a:gd name="T6" fmla="*/ 2 w 349"/>
                <a:gd name="T7" fmla="*/ 40 h 317"/>
                <a:gd name="T8" fmla="*/ 38 w 349"/>
                <a:gd name="T9" fmla="*/ 0 h 317"/>
                <a:gd name="T10" fmla="*/ 274 w 349"/>
                <a:gd name="T11" fmla="*/ 0 h 317"/>
                <a:gd name="T12" fmla="*/ 319 w 349"/>
                <a:gd name="T13" fmla="*/ 40 h 317"/>
                <a:gd name="T14" fmla="*/ 346 w 349"/>
                <a:gd name="T15" fmla="*/ 277 h 317"/>
                <a:gd name="T16" fmla="*/ 311 w 349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7">
                  <a:moveTo>
                    <a:pt x="311" y="317"/>
                  </a:moveTo>
                  <a:cubicBezTo>
                    <a:pt x="75" y="317"/>
                    <a:pt x="75" y="317"/>
                    <a:pt x="75" y="317"/>
                  </a:cubicBezTo>
                  <a:cubicBezTo>
                    <a:pt x="53" y="317"/>
                    <a:pt x="33" y="299"/>
                    <a:pt x="30" y="27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9" y="299"/>
                    <a:pt x="333" y="317"/>
                    <a:pt x="311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08" name="Freeform 982">
              <a:extLst>
                <a:ext uri="{FF2B5EF4-FFF2-40B4-BE49-F238E27FC236}">
                  <a16:creationId xmlns:a16="http://schemas.microsoft.com/office/drawing/2014/main" id="{35BEE49A-885F-4449-9E58-FE64EA11B195}"/>
                </a:ext>
              </a:extLst>
            </p:cNvPr>
            <p:cNvSpPr>
              <a:spLocks/>
            </p:cNvSpPr>
            <p:nvPr/>
          </p:nvSpPr>
          <p:spPr bwMode="auto">
            <a:xfrm>
              <a:off x="5177956" y="4603719"/>
              <a:ext cx="317566" cy="318118"/>
            </a:xfrm>
            <a:custGeom>
              <a:avLst/>
              <a:gdLst>
                <a:gd name="T0" fmla="*/ 274 w 304"/>
                <a:gd name="T1" fmla="*/ 28 h 305"/>
                <a:gd name="T2" fmla="*/ 301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59 w 304"/>
                <a:gd name="T11" fmla="*/ 0 h 305"/>
                <a:gd name="T12" fmla="*/ 274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8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1"/>
                    <a:pt x="0" y="293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7"/>
                    <a:pt x="273" y="17"/>
                    <a:pt x="274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09" name="Freeform 983">
              <a:extLst>
                <a:ext uri="{FF2B5EF4-FFF2-40B4-BE49-F238E27FC236}">
                  <a16:creationId xmlns:a16="http://schemas.microsoft.com/office/drawing/2014/main" id="{68528CCE-B85C-4158-B629-C030545F60A9}"/>
                </a:ext>
              </a:extLst>
            </p:cNvPr>
            <p:cNvSpPr>
              <a:spLocks/>
            </p:cNvSpPr>
            <p:nvPr/>
          </p:nvSpPr>
          <p:spPr bwMode="auto">
            <a:xfrm>
              <a:off x="5970490" y="4591016"/>
              <a:ext cx="363959" cy="330821"/>
            </a:xfrm>
            <a:custGeom>
              <a:avLst/>
              <a:gdLst>
                <a:gd name="T0" fmla="*/ 311 w 349"/>
                <a:gd name="T1" fmla="*/ 317 h 317"/>
                <a:gd name="T2" fmla="*/ 75 w 349"/>
                <a:gd name="T3" fmla="*/ 317 h 317"/>
                <a:gd name="T4" fmla="*/ 30 w 349"/>
                <a:gd name="T5" fmla="*/ 277 h 317"/>
                <a:gd name="T6" fmla="*/ 3 w 349"/>
                <a:gd name="T7" fmla="*/ 40 h 317"/>
                <a:gd name="T8" fmla="*/ 38 w 349"/>
                <a:gd name="T9" fmla="*/ 0 h 317"/>
                <a:gd name="T10" fmla="*/ 274 w 349"/>
                <a:gd name="T11" fmla="*/ 0 h 317"/>
                <a:gd name="T12" fmla="*/ 319 w 349"/>
                <a:gd name="T13" fmla="*/ 40 h 317"/>
                <a:gd name="T14" fmla="*/ 347 w 349"/>
                <a:gd name="T15" fmla="*/ 277 h 317"/>
                <a:gd name="T16" fmla="*/ 311 w 349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7">
                  <a:moveTo>
                    <a:pt x="311" y="317"/>
                  </a:moveTo>
                  <a:cubicBezTo>
                    <a:pt x="75" y="317"/>
                    <a:pt x="75" y="317"/>
                    <a:pt x="75" y="317"/>
                  </a:cubicBezTo>
                  <a:cubicBezTo>
                    <a:pt x="53" y="317"/>
                    <a:pt x="33" y="299"/>
                    <a:pt x="30" y="277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7" y="277"/>
                    <a:pt x="347" y="277"/>
                    <a:pt x="347" y="277"/>
                  </a:cubicBezTo>
                  <a:cubicBezTo>
                    <a:pt x="349" y="299"/>
                    <a:pt x="333" y="317"/>
                    <a:pt x="311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10" name="Freeform 984">
              <a:extLst>
                <a:ext uri="{FF2B5EF4-FFF2-40B4-BE49-F238E27FC236}">
                  <a16:creationId xmlns:a16="http://schemas.microsoft.com/office/drawing/2014/main" id="{AFD093B1-DD6A-4F2A-B66B-AE23B39D9879}"/>
                </a:ext>
              </a:extLst>
            </p:cNvPr>
            <p:cNvSpPr>
              <a:spLocks/>
            </p:cNvSpPr>
            <p:nvPr/>
          </p:nvSpPr>
          <p:spPr bwMode="auto">
            <a:xfrm>
              <a:off x="6017436" y="4603719"/>
              <a:ext cx="317014" cy="318118"/>
            </a:xfrm>
            <a:custGeom>
              <a:avLst/>
              <a:gdLst>
                <a:gd name="T0" fmla="*/ 274 w 304"/>
                <a:gd name="T1" fmla="*/ 28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59 w 304"/>
                <a:gd name="T11" fmla="*/ 0 h 305"/>
                <a:gd name="T12" fmla="*/ 274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8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1"/>
                    <a:pt x="0" y="293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7"/>
                    <a:pt x="273" y="17"/>
                    <a:pt x="274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11" name="Freeform 985">
              <a:extLst>
                <a:ext uri="{FF2B5EF4-FFF2-40B4-BE49-F238E27FC236}">
                  <a16:creationId xmlns:a16="http://schemas.microsoft.com/office/drawing/2014/main" id="{76B9A3AA-7013-4FDB-AEB1-683713E09114}"/>
                </a:ext>
              </a:extLst>
            </p:cNvPr>
            <p:cNvSpPr>
              <a:spLocks/>
            </p:cNvSpPr>
            <p:nvPr/>
          </p:nvSpPr>
          <p:spPr bwMode="auto">
            <a:xfrm>
              <a:off x="5550751" y="4591016"/>
              <a:ext cx="364510" cy="330821"/>
            </a:xfrm>
            <a:custGeom>
              <a:avLst/>
              <a:gdLst>
                <a:gd name="T0" fmla="*/ 311 w 349"/>
                <a:gd name="T1" fmla="*/ 317 h 317"/>
                <a:gd name="T2" fmla="*/ 75 w 349"/>
                <a:gd name="T3" fmla="*/ 317 h 317"/>
                <a:gd name="T4" fmla="*/ 30 w 349"/>
                <a:gd name="T5" fmla="*/ 277 h 317"/>
                <a:gd name="T6" fmla="*/ 3 w 349"/>
                <a:gd name="T7" fmla="*/ 40 h 317"/>
                <a:gd name="T8" fmla="*/ 38 w 349"/>
                <a:gd name="T9" fmla="*/ 0 h 317"/>
                <a:gd name="T10" fmla="*/ 274 w 349"/>
                <a:gd name="T11" fmla="*/ 0 h 317"/>
                <a:gd name="T12" fmla="*/ 319 w 349"/>
                <a:gd name="T13" fmla="*/ 40 h 317"/>
                <a:gd name="T14" fmla="*/ 346 w 349"/>
                <a:gd name="T15" fmla="*/ 277 h 317"/>
                <a:gd name="T16" fmla="*/ 311 w 349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7">
                  <a:moveTo>
                    <a:pt x="311" y="317"/>
                  </a:moveTo>
                  <a:cubicBezTo>
                    <a:pt x="75" y="317"/>
                    <a:pt x="75" y="317"/>
                    <a:pt x="75" y="317"/>
                  </a:cubicBezTo>
                  <a:cubicBezTo>
                    <a:pt x="53" y="317"/>
                    <a:pt x="33" y="299"/>
                    <a:pt x="30" y="277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9" y="299"/>
                    <a:pt x="333" y="317"/>
                    <a:pt x="311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12" name="Freeform 986">
              <a:extLst>
                <a:ext uri="{FF2B5EF4-FFF2-40B4-BE49-F238E27FC236}">
                  <a16:creationId xmlns:a16="http://schemas.microsoft.com/office/drawing/2014/main" id="{2F468144-231F-43E2-86D3-775B6522BCDF}"/>
                </a:ext>
              </a:extLst>
            </p:cNvPr>
            <p:cNvSpPr>
              <a:spLocks/>
            </p:cNvSpPr>
            <p:nvPr/>
          </p:nvSpPr>
          <p:spPr bwMode="auto">
            <a:xfrm>
              <a:off x="5597696" y="4603719"/>
              <a:ext cx="317566" cy="318118"/>
            </a:xfrm>
            <a:custGeom>
              <a:avLst/>
              <a:gdLst>
                <a:gd name="T0" fmla="*/ 274 w 304"/>
                <a:gd name="T1" fmla="*/ 28 h 305"/>
                <a:gd name="T2" fmla="*/ 301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59 w 304"/>
                <a:gd name="T11" fmla="*/ 0 h 305"/>
                <a:gd name="T12" fmla="*/ 274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8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1"/>
                    <a:pt x="0" y="293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7"/>
                    <a:pt x="273" y="17"/>
                    <a:pt x="274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13" name="Freeform 987">
              <a:extLst>
                <a:ext uri="{FF2B5EF4-FFF2-40B4-BE49-F238E27FC236}">
                  <a16:creationId xmlns:a16="http://schemas.microsoft.com/office/drawing/2014/main" id="{D4E5FF1D-FE45-4C59-B1CE-F27BF91E62E5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0426" y="5011860"/>
              <a:ext cx="363959" cy="330821"/>
            </a:xfrm>
            <a:custGeom>
              <a:avLst/>
              <a:gdLst>
                <a:gd name="T0" fmla="*/ 311 w 349"/>
                <a:gd name="T1" fmla="*/ 317 h 317"/>
                <a:gd name="T2" fmla="*/ 74 w 349"/>
                <a:gd name="T3" fmla="*/ 317 h 317"/>
                <a:gd name="T4" fmla="*/ 30 w 349"/>
                <a:gd name="T5" fmla="*/ 277 h 317"/>
                <a:gd name="T6" fmla="*/ 2 w 349"/>
                <a:gd name="T7" fmla="*/ 40 h 317"/>
                <a:gd name="T8" fmla="*/ 38 w 349"/>
                <a:gd name="T9" fmla="*/ 0 h 317"/>
                <a:gd name="T10" fmla="*/ 274 w 349"/>
                <a:gd name="T11" fmla="*/ 0 h 317"/>
                <a:gd name="T12" fmla="*/ 319 w 349"/>
                <a:gd name="T13" fmla="*/ 40 h 317"/>
                <a:gd name="T14" fmla="*/ 346 w 349"/>
                <a:gd name="T15" fmla="*/ 277 h 317"/>
                <a:gd name="T16" fmla="*/ 311 w 349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7">
                  <a:moveTo>
                    <a:pt x="311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30" y="27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5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9" y="299"/>
                    <a:pt x="333" y="317"/>
                    <a:pt x="311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14" name="Freeform 988">
              <a:extLst>
                <a:ext uri="{FF2B5EF4-FFF2-40B4-BE49-F238E27FC236}">
                  <a16:creationId xmlns:a16="http://schemas.microsoft.com/office/drawing/2014/main" id="{A219D2E8-BBEC-40D6-A463-D79CB8DC9C99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7370" y="5024562"/>
              <a:ext cx="317014" cy="318118"/>
            </a:xfrm>
            <a:custGeom>
              <a:avLst/>
              <a:gdLst>
                <a:gd name="T0" fmla="*/ 274 w 304"/>
                <a:gd name="T1" fmla="*/ 28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59 w 304"/>
                <a:gd name="T11" fmla="*/ 0 h 305"/>
                <a:gd name="T12" fmla="*/ 274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8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0"/>
                    <a:pt x="0" y="293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7"/>
                    <a:pt x="272" y="17"/>
                    <a:pt x="274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15" name="Freeform 989">
              <a:extLst>
                <a:ext uri="{FF2B5EF4-FFF2-40B4-BE49-F238E27FC236}">
                  <a16:creationId xmlns:a16="http://schemas.microsoft.com/office/drawing/2014/main" id="{88684CE5-67C9-418B-A13B-68F0AE55641A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0165" y="5011860"/>
              <a:ext cx="363959" cy="330821"/>
            </a:xfrm>
            <a:custGeom>
              <a:avLst/>
              <a:gdLst>
                <a:gd name="T0" fmla="*/ 311 w 349"/>
                <a:gd name="T1" fmla="*/ 317 h 317"/>
                <a:gd name="T2" fmla="*/ 74 w 349"/>
                <a:gd name="T3" fmla="*/ 317 h 317"/>
                <a:gd name="T4" fmla="*/ 30 w 349"/>
                <a:gd name="T5" fmla="*/ 277 h 317"/>
                <a:gd name="T6" fmla="*/ 2 w 349"/>
                <a:gd name="T7" fmla="*/ 40 h 317"/>
                <a:gd name="T8" fmla="*/ 38 w 349"/>
                <a:gd name="T9" fmla="*/ 0 h 317"/>
                <a:gd name="T10" fmla="*/ 274 w 349"/>
                <a:gd name="T11" fmla="*/ 0 h 317"/>
                <a:gd name="T12" fmla="*/ 319 w 349"/>
                <a:gd name="T13" fmla="*/ 40 h 317"/>
                <a:gd name="T14" fmla="*/ 346 w 349"/>
                <a:gd name="T15" fmla="*/ 277 h 317"/>
                <a:gd name="T16" fmla="*/ 311 w 349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7">
                  <a:moveTo>
                    <a:pt x="311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30" y="27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5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9" y="299"/>
                    <a:pt x="333" y="317"/>
                    <a:pt x="311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16" name="Freeform 990">
              <a:extLst>
                <a:ext uri="{FF2B5EF4-FFF2-40B4-BE49-F238E27FC236}">
                  <a16:creationId xmlns:a16="http://schemas.microsoft.com/office/drawing/2014/main" id="{BE9FAD56-C55E-4F2C-BF0A-4B63C72653D6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7110" y="5024562"/>
              <a:ext cx="317014" cy="318118"/>
            </a:xfrm>
            <a:custGeom>
              <a:avLst/>
              <a:gdLst>
                <a:gd name="T0" fmla="*/ 274 w 304"/>
                <a:gd name="T1" fmla="*/ 28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59 w 304"/>
                <a:gd name="T11" fmla="*/ 0 h 305"/>
                <a:gd name="T12" fmla="*/ 274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8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0"/>
                    <a:pt x="0" y="293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7"/>
                    <a:pt x="272" y="17"/>
                    <a:pt x="274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17" name="Freeform 991">
              <a:extLst>
                <a:ext uri="{FF2B5EF4-FFF2-40B4-BE49-F238E27FC236}">
                  <a16:creationId xmlns:a16="http://schemas.microsoft.com/office/drawing/2014/main" id="{CA3D2138-641E-4D5D-A52E-7E89EC8A265C}"/>
                </a:ext>
              </a:extLst>
            </p:cNvPr>
            <p:cNvSpPr>
              <a:spLocks/>
            </p:cNvSpPr>
            <p:nvPr/>
          </p:nvSpPr>
          <p:spPr bwMode="auto">
            <a:xfrm>
              <a:off x="6019645" y="5011860"/>
              <a:ext cx="363959" cy="330821"/>
            </a:xfrm>
            <a:custGeom>
              <a:avLst/>
              <a:gdLst>
                <a:gd name="T0" fmla="*/ 311 w 349"/>
                <a:gd name="T1" fmla="*/ 317 h 317"/>
                <a:gd name="T2" fmla="*/ 75 w 349"/>
                <a:gd name="T3" fmla="*/ 317 h 317"/>
                <a:gd name="T4" fmla="*/ 30 w 349"/>
                <a:gd name="T5" fmla="*/ 277 h 317"/>
                <a:gd name="T6" fmla="*/ 2 w 349"/>
                <a:gd name="T7" fmla="*/ 40 h 317"/>
                <a:gd name="T8" fmla="*/ 38 w 349"/>
                <a:gd name="T9" fmla="*/ 0 h 317"/>
                <a:gd name="T10" fmla="*/ 274 w 349"/>
                <a:gd name="T11" fmla="*/ 0 h 317"/>
                <a:gd name="T12" fmla="*/ 319 w 349"/>
                <a:gd name="T13" fmla="*/ 40 h 317"/>
                <a:gd name="T14" fmla="*/ 346 w 349"/>
                <a:gd name="T15" fmla="*/ 277 h 317"/>
                <a:gd name="T16" fmla="*/ 311 w 349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7">
                  <a:moveTo>
                    <a:pt x="311" y="317"/>
                  </a:moveTo>
                  <a:cubicBezTo>
                    <a:pt x="75" y="317"/>
                    <a:pt x="75" y="317"/>
                    <a:pt x="75" y="317"/>
                  </a:cubicBezTo>
                  <a:cubicBezTo>
                    <a:pt x="52" y="317"/>
                    <a:pt x="32" y="299"/>
                    <a:pt x="30" y="27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9" y="299"/>
                    <a:pt x="333" y="317"/>
                    <a:pt x="311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18" name="Freeform 992">
              <a:extLst>
                <a:ext uri="{FF2B5EF4-FFF2-40B4-BE49-F238E27FC236}">
                  <a16:creationId xmlns:a16="http://schemas.microsoft.com/office/drawing/2014/main" id="{E75FB72D-2A37-4722-A92E-4F2C7054361F}"/>
                </a:ext>
              </a:extLst>
            </p:cNvPr>
            <p:cNvSpPr>
              <a:spLocks/>
            </p:cNvSpPr>
            <p:nvPr/>
          </p:nvSpPr>
          <p:spPr bwMode="auto">
            <a:xfrm>
              <a:off x="6066589" y="5024562"/>
              <a:ext cx="317014" cy="318118"/>
            </a:xfrm>
            <a:custGeom>
              <a:avLst/>
              <a:gdLst>
                <a:gd name="T0" fmla="*/ 274 w 304"/>
                <a:gd name="T1" fmla="*/ 28 h 305"/>
                <a:gd name="T2" fmla="*/ 301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59 w 304"/>
                <a:gd name="T11" fmla="*/ 0 h 305"/>
                <a:gd name="T12" fmla="*/ 274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8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8" y="305"/>
                    <a:pt x="8" y="300"/>
                    <a:pt x="0" y="293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7"/>
                    <a:pt x="273" y="17"/>
                    <a:pt x="274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19" name="Freeform 993">
              <a:extLst>
                <a:ext uri="{FF2B5EF4-FFF2-40B4-BE49-F238E27FC236}">
                  <a16:creationId xmlns:a16="http://schemas.microsoft.com/office/drawing/2014/main" id="{6A3D281A-55A1-43E9-BD72-18936537A0B3}"/>
                </a:ext>
              </a:extLst>
            </p:cNvPr>
            <p:cNvSpPr>
              <a:spLocks/>
            </p:cNvSpPr>
            <p:nvPr/>
          </p:nvSpPr>
          <p:spPr bwMode="auto">
            <a:xfrm>
              <a:off x="6068246" y="5431599"/>
              <a:ext cx="364510" cy="331373"/>
            </a:xfrm>
            <a:custGeom>
              <a:avLst/>
              <a:gdLst>
                <a:gd name="T0" fmla="*/ 311 w 349"/>
                <a:gd name="T1" fmla="*/ 317 h 317"/>
                <a:gd name="T2" fmla="*/ 74 w 349"/>
                <a:gd name="T3" fmla="*/ 317 h 317"/>
                <a:gd name="T4" fmla="*/ 30 w 349"/>
                <a:gd name="T5" fmla="*/ 277 h 317"/>
                <a:gd name="T6" fmla="*/ 2 w 349"/>
                <a:gd name="T7" fmla="*/ 41 h 317"/>
                <a:gd name="T8" fmla="*/ 37 w 349"/>
                <a:gd name="T9" fmla="*/ 0 h 317"/>
                <a:gd name="T10" fmla="*/ 274 w 349"/>
                <a:gd name="T11" fmla="*/ 0 h 317"/>
                <a:gd name="T12" fmla="*/ 319 w 349"/>
                <a:gd name="T13" fmla="*/ 41 h 317"/>
                <a:gd name="T14" fmla="*/ 346 w 349"/>
                <a:gd name="T15" fmla="*/ 277 h 317"/>
                <a:gd name="T16" fmla="*/ 311 w 349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7">
                  <a:moveTo>
                    <a:pt x="311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30" y="277"/>
                  </a:cubicBezTo>
                  <a:cubicBezTo>
                    <a:pt x="2" y="41"/>
                    <a:pt x="2" y="41"/>
                    <a:pt x="2" y="41"/>
                  </a:cubicBezTo>
                  <a:cubicBezTo>
                    <a:pt x="0" y="18"/>
                    <a:pt x="15" y="0"/>
                    <a:pt x="37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1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9" y="299"/>
                    <a:pt x="333" y="317"/>
                    <a:pt x="311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20" name="Freeform 994">
              <a:extLst>
                <a:ext uri="{FF2B5EF4-FFF2-40B4-BE49-F238E27FC236}">
                  <a16:creationId xmlns:a16="http://schemas.microsoft.com/office/drawing/2014/main" id="{F3330E61-58E9-43F4-9ED3-352E6982FB35}"/>
                </a:ext>
              </a:extLst>
            </p:cNvPr>
            <p:cNvSpPr>
              <a:spLocks/>
            </p:cNvSpPr>
            <p:nvPr/>
          </p:nvSpPr>
          <p:spPr bwMode="auto">
            <a:xfrm>
              <a:off x="6115190" y="5444302"/>
              <a:ext cx="317566" cy="318671"/>
            </a:xfrm>
            <a:custGeom>
              <a:avLst/>
              <a:gdLst>
                <a:gd name="T0" fmla="*/ 274 w 304"/>
                <a:gd name="T1" fmla="*/ 29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4 h 305"/>
                <a:gd name="T10" fmla="*/ 259 w 304"/>
                <a:gd name="T11" fmla="*/ 0 h 305"/>
                <a:gd name="T12" fmla="*/ 274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9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1"/>
                    <a:pt x="0" y="294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7"/>
                    <a:pt x="272" y="17"/>
                    <a:pt x="274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21" name="Freeform 995">
              <a:extLst>
                <a:ext uri="{FF2B5EF4-FFF2-40B4-BE49-F238E27FC236}">
                  <a16:creationId xmlns:a16="http://schemas.microsoft.com/office/drawing/2014/main" id="{6A941E05-DD5C-45C5-BCD5-5A13C6346E75}"/>
                </a:ext>
              </a:extLst>
            </p:cNvPr>
            <p:cNvSpPr>
              <a:spLocks/>
            </p:cNvSpPr>
            <p:nvPr/>
          </p:nvSpPr>
          <p:spPr bwMode="auto">
            <a:xfrm>
              <a:off x="5599905" y="5011860"/>
              <a:ext cx="363959" cy="330821"/>
            </a:xfrm>
            <a:custGeom>
              <a:avLst/>
              <a:gdLst>
                <a:gd name="T0" fmla="*/ 311 w 349"/>
                <a:gd name="T1" fmla="*/ 317 h 317"/>
                <a:gd name="T2" fmla="*/ 74 w 349"/>
                <a:gd name="T3" fmla="*/ 317 h 317"/>
                <a:gd name="T4" fmla="*/ 30 w 349"/>
                <a:gd name="T5" fmla="*/ 277 h 317"/>
                <a:gd name="T6" fmla="*/ 2 w 349"/>
                <a:gd name="T7" fmla="*/ 40 h 317"/>
                <a:gd name="T8" fmla="*/ 38 w 349"/>
                <a:gd name="T9" fmla="*/ 0 h 317"/>
                <a:gd name="T10" fmla="*/ 274 w 349"/>
                <a:gd name="T11" fmla="*/ 0 h 317"/>
                <a:gd name="T12" fmla="*/ 319 w 349"/>
                <a:gd name="T13" fmla="*/ 40 h 317"/>
                <a:gd name="T14" fmla="*/ 346 w 349"/>
                <a:gd name="T15" fmla="*/ 277 h 317"/>
                <a:gd name="T16" fmla="*/ 311 w 349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7">
                  <a:moveTo>
                    <a:pt x="311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30" y="27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9" y="299"/>
                    <a:pt x="333" y="317"/>
                    <a:pt x="311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22" name="Freeform 996">
              <a:extLst>
                <a:ext uri="{FF2B5EF4-FFF2-40B4-BE49-F238E27FC236}">
                  <a16:creationId xmlns:a16="http://schemas.microsoft.com/office/drawing/2014/main" id="{139B0A6C-CCFC-4754-BF1E-AE25C45160A1}"/>
                </a:ext>
              </a:extLst>
            </p:cNvPr>
            <p:cNvSpPr>
              <a:spLocks/>
            </p:cNvSpPr>
            <p:nvPr/>
          </p:nvSpPr>
          <p:spPr bwMode="auto">
            <a:xfrm>
              <a:off x="5646849" y="5024562"/>
              <a:ext cx="317014" cy="318118"/>
            </a:xfrm>
            <a:custGeom>
              <a:avLst/>
              <a:gdLst>
                <a:gd name="T0" fmla="*/ 274 w 304"/>
                <a:gd name="T1" fmla="*/ 28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59 w 304"/>
                <a:gd name="T11" fmla="*/ 0 h 305"/>
                <a:gd name="T12" fmla="*/ 274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8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0"/>
                    <a:pt x="0" y="293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7"/>
                    <a:pt x="272" y="17"/>
                    <a:pt x="274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23" name="Freeform 997">
              <a:extLst>
                <a:ext uri="{FF2B5EF4-FFF2-40B4-BE49-F238E27FC236}">
                  <a16:creationId xmlns:a16="http://schemas.microsoft.com/office/drawing/2014/main" id="{B516C82E-44DD-4024-93BD-F6907E31E1BB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8475" y="5431599"/>
              <a:ext cx="363959" cy="331373"/>
            </a:xfrm>
            <a:custGeom>
              <a:avLst/>
              <a:gdLst>
                <a:gd name="T0" fmla="*/ 312 w 349"/>
                <a:gd name="T1" fmla="*/ 317 h 317"/>
                <a:gd name="T2" fmla="*/ 75 w 349"/>
                <a:gd name="T3" fmla="*/ 317 h 317"/>
                <a:gd name="T4" fmla="*/ 30 w 349"/>
                <a:gd name="T5" fmla="*/ 277 h 317"/>
                <a:gd name="T6" fmla="*/ 3 w 349"/>
                <a:gd name="T7" fmla="*/ 41 h 317"/>
                <a:gd name="T8" fmla="*/ 38 w 349"/>
                <a:gd name="T9" fmla="*/ 0 h 317"/>
                <a:gd name="T10" fmla="*/ 275 w 349"/>
                <a:gd name="T11" fmla="*/ 0 h 317"/>
                <a:gd name="T12" fmla="*/ 319 w 349"/>
                <a:gd name="T13" fmla="*/ 41 h 317"/>
                <a:gd name="T14" fmla="*/ 347 w 349"/>
                <a:gd name="T15" fmla="*/ 277 h 317"/>
                <a:gd name="T16" fmla="*/ 312 w 349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7">
                  <a:moveTo>
                    <a:pt x="312" y="317"/>
                  </a:moveTo>
                  <a:cubicBezTo>
                    <a:pt x="75" y="317"/>
                    <a:pt x="75" y="317"/>
                    <a:pt x="75" y="317"/>
                  </a:cubicBezTo>
                  <a:cubicBezTo>
                    <a:pt x="53" y="317"/>
                    <a:pt x="33" y="299"/>
                    <a:pt x="30" y="277"/>
                  </a:cubicBezTo>
                  <a:cubicBezTo>
                    <a:pt x="3" y="41"/>
                    <a:pt x="3" y="41"/>
                    <a:pt x="3" y="41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1"/>
                  </a:cubicBezTo>
                  <a:cubicBezTo>
                    <a:pt x="347" y="277"/>
                    <a:pt x="347" y="277"/>
                    <a:pt x="347" y="277"/>
                  </a:cubicBezTo>
                  <a:cubicBezTo>
                    <a:pt x="349" y="299"/>
                    <a:pt x="334" y="317"/>
                    <a:pt x="312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24" name="Freeform 998">
              <a:extLst>
                <a:ext uri="{FF2B5EF4-FFF2-40B4-BE49-F238E27FC236}">
                  <a16:creationId xmlns:a16="http://schemas.microsoft.com/office/drawing/2014/main" id="{D648D3B8-C381-42E6-B5C1-6BF74DD3092C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5419" y="5444302"/>
              <a:ext cx="317014" cy="318671"/>
            </a:xfrm>
            <a:custGeom>
              <a:avLst/>
              <a:gdLst>
                <a:gd name="T0" fmla="*/ 274 w 304"/>
                <a:gd name="T1" fmla="*/ 29 h 305"/>
                <a:gd name="T2" fmla="*/ 302 w 304"/>
                <a:gd name="T3" fmla="*/ 265 h 305"/>
                <a:gd name="T4" fmla="*/ 267 w 304"/>
                <a:gd name="T5" fmla="*/ 305 h 305"/>
                <a:gd name="T6" fmla="*/ 30 w 304"/>
                <a:gd name="T7" fmla="*/ 305 h 305"/>
                <a:gd name="T8" fmla="*/ 0 w 304"/>
                <a:gd name="T9" fmla="*/ 294 h 305"/>
                <a:gd name="T10" fmla="*/ 259 w 304"/>
                <a:gd name="T11" fmla="*/ 0 h 305"/>
                <a:gd name="T12" fmla="*/ 274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9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9" y="305"/>
                    <a:pt x="267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9" y="301"/>
                    <a:pt x="0" y="294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7"/>
                    <a:pt x="273" y="17"/>
                    <a:pt x="274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25" name="Freeform 999">
              <a:extLst>
                <a:ext uri="{FF2B5EF4-FFF2-40B4-BE49-F238E27FC236}">
                  <a16:creationId xmlns:a16="http://schemas.microsoft.com/office/drawing/2014/main" id="{7203C1C9-56D3-48A3-A6F1-D8BBB918B399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8215" y="5431599"/>
              <a:ext cx="365062" cy="331373"/>
            </a:xfrm>
            <a:custGeom>
              <a:avLst/>
              <a:gdLst>
                <a:gd name="T0" fmla="*/ 312 w 350"/>
                <a:gd name="T1" fmla="*/ 317 h 317"/>
                <a:gd name="T2" fmla="*/ 75 w 350"/>
                <a:gd name="T3" fmla="*/ 317 h 317"/>
                <a:gd name="T4" fmla="*/ 31 w 350"/>
                <a:gd name="T5" fmla="*/ 277 h 317"/>
                <a:gd name="T6" fmla="*/ 3 w 350"/>
                <a:gd name="T7" fmla="*/ 41 h 317"/>
                <a:gd name="T8" fmla="*/ 38 w 350"/>
                <a:gd name="T9" fmla="*/ 0 h 317"/>
                <a:gd name="T10" fmla="*/ 275 w 350"/>
                <a:gd name="T11" fmla="*/ 0 h 317"/>
                <a:gd name="T12" fmla="*/ 319 w 350"/>
                <a:gd name="T13" fmla="*/ 41 h 317"/>
                <a:gd name="T14" fmla="*/ 347 w 350"/>
                <a:gd name="T15" fmla="*/ 277 h 317"/>
                <a:gd name="T16" fmla="*/ 312 w 350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50" h="317">
                  <a:moveTo>
                    <a:pt x="312" y="317"/>
                  </a:moveTo>
                  <a:cubicBezTo>
                    <a:pt x="75" y="317"/>
                    <a:pt x="75" y="317"/>
                    <a:pt x="75" y="317"/>
                  </a:cubicBezTo>
                  <a:cubicBezTo>
                    <a:pt x="53" y="317"/>
                    <a:pt x="33" y="299"/>
                    <a:pt x="31" y="277"/>
                  </a:cubicBezTo>
                  <a:cubicBezTo>
                    <a:pt x="3" y="41"/>
                    <a:pt x="3" y="41"/>
                    <a:pt x="3" y="41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1"/>
                  </a:cubicBezTo>
                  <a:cubicBezTo>
                    <a:pt x="347" y="277"/>
                    <a:pt x="347" y="277"/>
                    <a:pt x="347" y="277"/>
                  </a:cubicBezTo>
                  <a:cubicBezTo>
                    <a:pt x="350" y="299"/>
                    <a:pt x="334" y="317"/>
                    <a:pt x="312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26" name="Freeform 1000">
              <a:extLst>
                <a:ext uri="{FF2B5EF4-FFF2-40B4-BE49-F238E27FC236}">
                  <a16:creationId xmlns:a16="http://schemas.microsoft.com/office/drawing/2014/main" id="{5469490E-118D-4EAF-A06D-B67DC5A494A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76264" y="5444302"/>
              <a:ext cx="317014" cy="318671"/>
            </a:xfrm>
            <a:custGeom>
              <a:avLst/>
              <a:gdLst>
                <a:gd name="T0" fmla="*/ 273 w 304"/>
                <a:gd name="T1" fmla="*/ 29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4 h 305"/>
                <a:gd name="T10" fmla="*/ 258 w 304"/>
                <a:gd name="T11" fmla="*/ 0 h 305"/>
                <a:gd name="T12" fmla="*/ 273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3" y="29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1"/>
                    <a:pt x="0" y="294"/>
                  </a:cubicBezTo>
                  <a:cubicBezTo>
                    <a:pt x="258" y="0"/>
                    <a:pt x="258" y="0"/>
                    <a:pt x="258" y="0"/>
                  </a:cubicBezTo>
                  <a:cubicBezTo>
                    <a:pt x="267" y="7"/>
                    <a:pt x="272" y="17"/>
                    <a:pt x="273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27" name="Freeform 1001">
              <a:extLst>
                <a:ext uri="{FF2B5EF4-FFF2-40B4-BE49-F238E27FC236}">
                  <a16:creationId xmlns:a16="http://schemas.microsoft.com/office/drawing/2014/main" id="{176BDD8F-D084-414C-B51E-CA517A8166B1}"/>
                </a:ext>
              </a:extLst>
            </p:cNvPr>
            <p:cNvSpPr>
              <a:spLocks/>
            </p:cNvSpPr>
            <p:nvPr/>
          </p:nvSpPr>
          <p:spPr bwMode="auto">
            <a:xfrm>
              <a:off x="5648506" y="5431599"/>
              <a:ext cx="364510" cy="331373"/>
            </a:xfrm>
            <a:custGeom>
              <a:avLst/>
              <a:gdLst>
                <a:gd name="T0" fmla="*/ 311 w 349"/>
                <a:gd name="T1" fmla="*/ 317 h 317"/>
                <a:gd name="T2" fmla="*/ 74 w 349"/>
                <a:gd name="T3" fmla="*/ 317 h 317"/>
                <a:gd name="T4" fmla="*/ 30 w 349"/>
                <a:gd name="T5" fmla="*/ 277 h 317"/>
                <a:gd name="T6" fmla="*/ 2 w 349"/>
                <a:gd name="T7" fmla="*/ 41 h 317"/>
                <a:gd name="T8" fmla="*/ 37 w 349"/>
                <a:gd name="T9" fmla="*/ 0 h 317"/>
                <a:gd name="T10" fmla="*/ 274 w 349"/>
                <a:gd name="T11" fmla="*/ 0 h 317"/>
                <a:gd name="T12" fmla="*/ 319 w 349"/>
                <a:gd name="T13" fmla="*/ 41 h 317"/>
                <a:gd name="T14" fmla="*/ 346 w 349"/>
                <a:gd name="T15" fmla="*/ 277 h 317"/>
                <a:gd name="T16" fmla="*/ 311 w 349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7">
                  <a:moveTo>
                    <a:pt x="311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30" y="277"/>
                  </a:cubicBezTo>
                  <a:cubicBezTo>
                    <a:pt x="2" y="41"/>
                    <a:pt x="2" y="41"/>
                    <a:pt x="2" y="41"/>
                  </a:cubicBezTo>
                  <a:cubicBezTo>
                    <a:pt x="0" y="18"/>
                    <a:pt x="15" y="0"/>
                    <a:pt x="37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1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9" y="299"/>
                    <a:pt x="333" y="317"/>
                    <a:pt x="311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28" name="Freeform 1002">
              <a:extLst>
                <a:ext uri="{FF2B5EF4-FFF2-40B4-BE49-F238E27FC236}">
                  <a16:creationId xmlns:a16="http://schemas.microsoft.com/office/drawing/2014/main" id="{5FB422A5-A44C-4D90-824E-0C3A4EADB643}"/>
                </a:ext>
              </a:extLst>
            </p:cNvPr>
            <p:cNvSpPr>
              <a:spLocks/>
            </p:cNvSpPr>
            <p:nvPr/>
          </p:nvSpPr>
          <p:spPr bwMode="auto">
            <a:xfrm>
              <a:off x="5696004" y="5444302"/>
              <a:ext cx="317014" cy="318671"/>
            </a:xfrm>
            <a:custGeom>
              <a:avLst/>
              <a:gdLst>
                <a:gd name="T0" fmla="*/ 274 w 304"/>
                <a:gd name="T1" fmla="*/ 29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4 h 305"/>
                <a:gd name="T10" fmla="*/ 259 w 304"/>
                <a:gd name="T11" fmla="*/ 0 h 305"/>
                <a:gd name="T12" fmla="*/ 274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9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1"/>
                    <a:pt x="0" y="294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7"/>
                    <a:pt x="272" y="17"/>
                    <a:pt x="274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29" name="Freeform 1003">
              <a:extLst>
                <a:ext uri="{FF2B5EF4-FFF2-40B4-BE49-F238E27FC236}">
                  <a16:creationId xmlns:a16="http://schemas.microsoft.com/office/drawing/2014/main" id="{F88986E8-155F-4417-B877-51248D1F431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212198" y="4264061"/>
              <a:ext cx="106591" cy="144148"/>
            </a:xfrm>
            <a:custGeom>
              <a:avLst/>
              <a:gdLst>
                <a:gd name="T0" fmla="*/ 96 w 102"/>
                <a:gd name="T1" fmla="*/ 74 h 138"/>
                <a:gd name="T2" fmla="*/ 86 w 102"/>
                <a:gd name="T3" fmla="*/ 59 h 138"/>
                <a:gd name="T4" fmla="*/ 71 w 102"/>
                <a:gd name="T5" fmla="*/ 49 h 138"/>
                <a:gd name="T6" fmla="*/ 54 w 102"/>
                <a:gd name="T7" fmla="*/ 46 h 138"/>
                <a:gd name="T8" fmla="*/ 37 w 102"/>
                <a:gd name="T9" fmla="*/ 50 h 138"/>
                <a:gd name="T10" fmla="*/ 30 w 102"/>
                <a:gd name="T11" fmla="*/ 55 h 138"/>
                <a:gd name="T12" fmla="*/ 34 w 102"/>
                <a:gd name="T13" fmla="*/ 31 h 138"/>
                <a:gd name="T14" fmla="*/ 40 w 102"/>
                <a:gd name="T15" fmla="*/ 25 h 138"/>
                <a:gd name="T16" fmla="*/ 47 w 102"/>
                <a:gd name="T17" fmla="*/ 23 h 138"/>
                <a:gd name="T18" fmla="*/ 56 w 102"/>
                <a:gd name="T19" fmla="*/ 25 h 138"/>
                <a:gd name="T20" fmla="*/ 62 w 102"/>
                <a:gd name="T21" fmla="*/ 33 h 138"/>
                <a:gd name="T22" fmla="*/ 69 w 102"/>
                <a:gd name="T23" fmla="*/ 40 h 138"/>
                <a:gd name="T24" fmla="*/ 78 w 102"/>
                <a:gd name="T25" fmla="*/ 43 h 138"/>
                <a:gd name="T26" fmla="*/ 86 w 102"/>
                <a:gd name="T27" fmla="*/ 39 h 138"/>
                <a:gd name="T28" fmla="*/ 89 w 102"/>
                <a:gd name="T29" fmla="*/ 31 h 138"/>
                <a:gd name="T30" fmla="*/ 82 w 102"/>
                <a:gd name="T31" fmla="*/ 17 h 138"/>
                <a:gd name="T32" fmla="*/ 67 w 102"/>
                <a:gd name="T33" fmla="*/ 5 h 138"/>
                <a:gd name="T34" fmla="*/ 45 w 102"/>
                <a:gd name="T35" fmla="*/ 0 h 138"/>
                <a:gd name="T36" fmla="*/ 24 w 102"/>
                <a:gd name="T37" fmla="*/ 5 h 138"/>
                <a:gd name="T38" fmla="*/ 9 w 102"/>
                <a:gd name="T39" fmla="*/ 19 h 138"/>
                <a:gd name="T40" fmla="*/ 1 w 102"/>
                <a:gd name="T41" fmla="*/ 41 h 138"/>
                <a:gd name="T42" fmla="*/ 1 w 102"/>
                <a:gd name="T43" fmla="*/ 72 h 138"/>
                <a:gd name="T44" fmla="*/ 11 w 102"/>
                <a:gd name="T45" fmla="*/ 108 h 138"/>
                <a:gd name="T46" fmla="*/ 31 w 102"/>
                <a:gd name="T47" fmla="*/ 130 h 138"/>
                <a:gd name="T48" fmla="*/ 59 w 102"/>
                <a:gd name="T49" fmla="*/ 138 h 138"/>
                <a:gd name="T50" fmla="*/ 83 w 102"/>
                <a:gd name="T51" fmla="*/ 132 h 138"/>
                <a:gd name="T52" fmla="*/ 98 w 102"/>
                <a:gd name="T53" fmla="*/ 115 h 138"/>
                <a:gd name="T54" fmla="*/ 101 w 102"/>
                <a:gd name="T55" fmla="*/ 91 h 138"/>
                <a:gd name="T56" fmla="*/ 96 w 102"/>
                <a:gd name="T57" fmla="*/ 74 h 138"/>
                <a:gd name="T58" fmla="*/ 57 w 102"/>
                <a:gd name="T59" fmla="*/ 115 h 138"/>
                <a:gd name="T60" fmla="*/ 43 w 102"/>
                <a:gd name="T61" fmla="*/ 108 h 138"/>
                <a:gd name="T62" fmla="*/ 36 w 102"/>
                <a:gd name="T63" fmla="*/ 90 h 138"/>
                <a:gd name="T64" fmla="*/ 37 w 102"/>
                <a:gd name="T65" fmla="*/ 78 h 138"/>
                <a:gd name="T66" fmla="*/ 43 w 102"/>
                <a:gd name="T67" fmla="*/ 71 h 138"/>
                <a:gd name="T68" fmla="*/ 51 w 102"/>
                <a:gd name="T69" fmla="*/ 69 h 138"/>
                <a:gd name="T70" fmla="*/ 61 w 102"/>
                <a:gd name="T71" fmla="*/ 71 h 138"/>
                <a:gd name="T72" fmla="*/ 68 w 102"/>
                <a:gd name="T73" fmla="*/ 79 h 138"/>
                <a:gd name="T74" fmla="*/ 72 w 102"/>
                <a:gd name="T75" fmla="*/ 91 h 138"/>
                <a:gd name="T76" fmla="*/ 69 w 102"/>
                <a:gd name="T77" fmla="*/ 109 h 138"/>
                <a:gd name="T78" fmla="*/ 57 w 102"/>
                <a:gd name="T79" fmla="*/ 115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02" h="138">
                  <a:moveTo>
                    <a:pt x="96" y="74"/>
                  </a:moveTo>
                  <a:cubicBezTo>
                    <a:pt x="93" y="68"/>
                    <a:pt x="90" y="63"/>
                    <a:pt x="86" y="59"/>
                  </a:cubicBezTo>
                  <a:cubicBezTo>
                    <a:pt x="81" y="55"/>
                    <a:pt x="76" y="52"/>
                    <a:pt x="71" y="49"/>
                  </a:cubicBezTo>
                  <a:cubicBezTo>
                    <a:pt x="66" y="47"/>
                    <a:pt x="60" y="46"/>
                    <a:pt x="54" y="46"/>
                  </a:cubicBezTo>
                  <a:cubicBezTo>
                    <a:pt x="48" y="46"/>
                    <a:pt x="42" y="47"/>
                    <a:pt x="37" y="50"/>
                  </a:cubicBezTo>
                  <a:cubicBezTo>
                    <a:pt x="35" y="51"/>
                    <a:pt x="32" y="53"/>
                    <a:pt x="30" y="55"/>
                  </a:cubicBezTo>
                  <a:cubicBezTo>
                    <a:pt x="30" y="44"/>
                    <a:pt x="31" y="36"/>
                    <a:pt x="34" y="31"/>
                  </a:cubicBezTo>
                  <a:cubicBezTo>
                    <a:pt x="35" y="29"/>
                    <a:pt x="37" y="27"/>
                    <a:pt x="40" y="25"/>
                  </a:cubicBezTo>
                  <a:cubicBezTo>
                    <a:pt x="42" y="24"/>
                    <a:pt x="45" y="23"/>
                    <a:pt x="47" y="23"/>
                  </a:cubicBezTo>
                  <a:cubicBezTo>
                    <a:pt x="50" y="23"/>
                    <a:pt x="53" y="24"/>
                    <a:pt x="56" y="25"/>
                  </a:cubicBezTo>
                  <a:cubicBezTo>
                    <a:pt x="59" y="27"/>
                    <a:pt x="61" y="30"/>
                    <a:pt x="62" y="33"/>
                  </a:cubicBezTo>
                  <a:cubicBezTo>
                    <a:pt x="64" y="36"/>
                    <a:pt x="66" y="38"/>
                    <a:pt x="69" y="40"/>
                  </a:cubicBezTo>
                  <a:cubicBezTo>
                    <a:pt x="72" y="42"/>
                    <a:pt x="75" y="43"/>
                    <a:pt x="78" y="43"/>
                  </a:cubicBezTo>
                  <a:cubicBezTo>
                    <a:pt x="81" y="43"/>
                    <a:pt x="84" y="42"/>
                    <a:pt x="86" y="39"/>
                  </a:cubicBezTo>
                  <a:cubicBezTo>
                    <a:pt x="88" y="37"/>
                    <a:pt x="89" y="34"/>
                    <a:pt x="89" y="31"/>
                  </a:cubicBezTo>
                  <a:cubicBezTo>
                    <a:pt x="88" y="26"/>
                    <a:pt x="86" y="21"/>
                    <a:pt x="82" y="17"/>
                  </a:cubicBezTo>
                  <a:cubicBezTo>
                    <a:pt x="79" y="12"/>
                    <a:pt x="74" y="8"/>
                    <a:pt x="67" y="5"/>
                  </a:cubicBezTo>
                  <a:cubicBezTo>
                    <a:pt x="61" y="2"/>
                    <a:pt x="53" y="0"/>
                    <a:pt x="45" y="0"/>
                  </a:cubicBezTo>
                  <a:cubicBezTo>
                    <a:pt x="37" y="0"/>
                    <a:pt x="30" y="2"/>
                    <a:pt x="24" y="5"/>
                  </a:cubicBezTo>
                  <a:cubicBezTo>
                    <a:pt x="18" y="8"/>
                    <a:pt x="12" y="12"/>
                    <a:pt x="9" y="19"/>
                  </a:cubicBezTo>
                  <a:cubicBezTo>
                    <a:pt x="5" y="25"/>
                    <a:pt x="2" y="32"/>
                    <a:pt x="1" y="41"/>
                  </a:cubicBezTo>
                  <a:cubicBezTo>
                    <a:pt x="0" y="50"/>
                    <a:pt x="0" y="61"/>
                    <a:pt x="1" y="72"/>
                  </a:cubicBezTo>
                  <a:cubicBezTo>
                    <a:pt x="3" y="86"/>
                    <a:pt x="6" y="98"/>
                    <a:pt x="11" y="108"/>
                  </a:cubicBezTo>
                  <a:cubicBezTo>
                    <a:pt x="16" y="117"/>
                    <a:pt x="23" y="125"/>
                    <a:pt x="31" y="130"/>
                  </a:cubicBezTo>
                  <a:cubicBezTo>
                    <a:pt x="39" y="135"/>
                    <a:pt x="49" y="138"/>
                    <a:pt x="59" y="138"/>
                  </a:cubicBezTo>
                  <a:cubicBezTo>
                    <a:pt x="68" y="138"/>
                    <a:pt x="76" y="136"/>
                    <a:pt x="83" y="132"/>
                  </a:cubicBezTo>
                  <a:cubicBezTo>
                    <a:pt x="90" y="128"/>
                    <a:pt x="95" y="122"/>
                    <a:pt x="98" y="115"/>
                  </a:cubicBezTo>
                  <a:cubicBezTo>
                    <a:pt x="101" y="108"/>
                    <a:pt x="102" y="100"/>
                    <a:pt x="101" y="91"/>
                  </a:cubicBezTo>
                  <a:cubicBezTo>
                    <a:pt x="101" y="85"/>
                    <a:pt x="99" y="79"/>
                    <a:pt x="96" y="74"/>
                  </a:cubicBezTo>
                  <a:close/>
                  <a:moveTo>
                    <a:pt x="57" y="115"/>
                  </a:moveTo>
                  <a:cubicBezTo>
                    <a:pt x="52" y="115"/>
                    <a:pt x="47" y="112"/>
                    <a:pt x="43" y="108"/>
                  </a:cubicBezTo>
                  <a:cubicBezTo>
                    <a:pt x="39" y="103"/>
                    <a:pt x="36" y="97"/>
                    <a:pt x="36" y="90"/>
                  </a:cubicBezTo>
                  <a:cubicBezTo>
                    <a:pt x="35" y="86"/>
                    <a:pt x="35" y="82"/>
                    <a:pt x="37" y="78"/>
                  </a:cubicBezTo>
                  <a:cubicBezTo>
                    <a:pt x="38" y="75"/>
                    <a:pt x="40" y="73"/>
                    <a:pt x="43" y="71"/>
                  </a:cubicBezTo>
                  <a:cubicBezTo>
                    <a:pt x="46" y="70"/>
                    <a:pt x="48" y="69"/>
                    <a:pt x="51" y="69"/>
                  </a:cubicBezTo>
                  <a:cubicBezTo>
                    <a:pt x="55" y="69"/>
                    <a:pt x="58" y="70"/>
                    <a:pt x="61" y="71"/>
                  </a:cubicBezTo>
                  <a:cubicBezTo>
                    <a:pt x="64" y="73"/>
                    <a:pt x="66" y="75"/>
                    <a:pt x="68" y="79"/>
                  </a:cubicBezTo>
                  <a:cubicBezTo>
                    <a:pt x="70" y="82"/>
                    <a:pt x="71" y="86"/>
                    <a:pt x="72" y="91"/>
                  </a:cubicBezTo>
                  <a:cubicBezTo>
                    <a:pt x="73" y="98"/>
                    <a:pt x="72" y="104"/>
                    <a:pt x="69" y="109"/>
                  </a:cubicBezTo>
                  <a:cubicBezTo>
                    <a:pt x="66" y="113"/>
                    <a:pt x="62" y="115"/>
                    <a:pt x="57" y="115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30" name="Freeform 1004">
              <a:extLst>
                <a:ext uri="{FF2B5EF4-FFF2-40B4-BE49-F238E27FC236}">
                  <a16:creationId xmlns:a16="http://schemas.microsoft.com/office/drawing/2014/main" id="{494D6F22-0643-4BFD-8BFF-464ED851F038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6877" y="4265166"/>
              <a:ext cx="101068" cy="141938"/>
            </a:xfrm>
            <a:custGeom>
              <a:avLst/>
              <a:gdLst>
                <a:gd name="T0" fmla="*/ 59 w 97"/>
                <a:gd name="T1" fmla="*/ 110 h 136"/>
                <a:gd name="T2" fmla="*/ 49 w 97"/>
                <a:gd name="T3" fmla="*/ 113 h 136"/>
                <a:gd name="T4" fmla="*/ 37 w 97"/>
                <a:gd name="T5" fmla="*/ 109 h 136"/>
                <a:gd name="T6" fmla="*/ 28 w 97"/>
                <a:gd name="T7" fmla="*/ 99 h 136"/>
                <a:gd name="T8" fmla="*/ 13 w 97"/>
                <a:gd name="T9" fmla="*/ 88 h 136"/>
                <a:gd name="T10" fmla="*/ 4 w 97"/>
                <a:gd name="T11" fmla="*/ 92 h 136"/>
                <a:gd name="T12" fmla="*/ 1 w 97"/>
                <a:gd name="T13" fmla="*/ 101 h 136"/>
                <a:gd name="T14" fmla="*/ 7 w 97"/>
                <a:gd name="T15" fmla="*/ 115 h 136"/>
                <a:gd name="T16" fmla="*/ 24 w 97"/>
                <a:gd name="T17" fmla="*/ 130 h 136"/>
                <a:gd name="T18" fmla="*/ 52 w 97"/>
                <a:gd name="T19" fmla="*/ 136 h 136"/>
                <a:gd name="T20" fmla="*/ 77 w 97"/>
                <a:gd name="T21" fmla="*/ 130 h 136"/>
                <a:gd name="T22" fmla="*/ 93 w 97"/>
                <a:gd name="T23" fmla="*/ 112 h 136"/>
                <a:gd name="T24" fmla="*/ 96 w 97"/>
                <a:gd name="T25" fmla="*/ 87 h 136"/>
                <a:gd name="T26" fmla="*/ 91 w 97"/>
                <a:gd name="T27" fmla="*/ 69 h 136"/>
                <a:gd name="T28" fmla="*/ 80 w 97"/>
                <a:gd name="T29" fmla="*/ 55 h 136"/>
                <a:gd name="T30" fmla="*/ 65 w 97"/>
                <a:gd name="T31" fmla="*/ 46 h 136"/>
                <a:gd name="T32" fmla="*/ 29 w 97"/>
                <a:gd name="T33" fmla="*/ 47 h 136"/>
                <a:gd name="T34" fmla="*/ 30 w 97"/>
                <a:gd name="T35" fmla="*/ 27 h 136"/>
                <a:gd name="T36" fmla="*/ 69 w 97"/>
                <a:gd name="T37" fmla="*/ 27 h 136"/>
                <a:gd name="T38" fmla="*/ 81 w 97"/>
                <a:gd name="T39" fmla="*/ 23 h 136"/>
                <a:gd name="T40" fmla="*/ 84 w 97"/>
                <a:gd name="T41" fmla="*/ 13 h 136"/>
                <a:gd name="T42" fmla="*/ 66 w 97"/>
                <a:gd name="T43" fmla="*/ 0 h 136"/>
                <a:gd name="T44" fmla="*/ 19 w 97"/>
                <a:gd name="T45" fmla="*/ 0 h 136"/>
                <a:gd name="T46" fmla="*/ 7 w 97"/>
                <a:gd name="T47" fmla="*/ 4 h 136"/>
                <a:gd name="T48" fmla="*/ 3 w 97"/>
                <a:gd name="T49" fmla="*/ 17 h 136"/>
                <a:gd name="T50" fmla="*/ 0 w 97"/>
                <a:gd name="T51" fmla="*/ 59 h 136"/>
                <a:gd name="T52" fmla="*/ 0 w 97"/>
                <a:gd name="T53" fmla="*/ 65 h 136"/>
                <a:gd name="T54" fmla="*/ 5 w 97"/>
                <a:gd name="T55" fmla="*/ 75 h 136"/>
                <a:gd name="T56" fmla="*/ 16 w 97"/>
                <a:gd name="T57" fmla="*/ 79 h 136"/>
                <a:gd name="T58" fmla="*/ 27 w 97"/>
                <a:gd name="T59" fmla="*/ 73 h 136"/>
                <a:gd name="T60" fmla="*/ 35 w 97"/>
                <a:gd name="T61" fmla="*/ 67 h 136"/>
                <a:gd name="T62" fmla="*/ 44 w 97"/>
                <a:gd name="T63" fmla="*/ 66 h 136"/>
                <a:gd name="T64" fmla="*/ 54 w 97"/>
                <a:gd name="T65" fmla="*/ 68 h 136"/>
                <a:gd name="T66" fmla="*/ 62 w 97"/>
                <a:gd name="T67" fmla="*/ 76 h 136"/>
                <a:gd name="T68" fmla="*/ 66 w 97"/>
                <a:gd name="T69" fmla="*/ 89 h 136"/>
                <a:gd name="T70" fmla="*/ 65 w 97"/>
                <a:gd name="T71" fmla="*/ 102 h 136"/>
                <a:gd name="T72" fmla="*/ 59 w 97"/>
                <a:gd name="T73" fmla="*/ 11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7" h="136">
                  <a:moveTo>
                    <a:pt x="59" y="110"/>
                  </a:moveTo>
                  <a:cubicBezTo>
                    <a:pt x="57" y="112"/>
                    <a:pt x="53" y="113"/>
                    <a:pt x="49" y="113"/>
                  </a:cubicBezTo>
                  <a:cubicBezTo>
                    <a:pt x="45" y="113"/>
                    <a:pt x="41" y="112"/>
                    <a:pt x="37" y="109"/>
                  </a:cubicBezTo>
                  <a:cubicBezTo>
                    <a:pt x="34" y="107"/>
                    <a:pt x="30" y="103"/>
                    <a:pt x="28" y="99"/>
                  </a:cubicBezTo>
                  <a:cubicBezTo>
                    <a:pt x="23" y="90"/>
                    <a:pt x="17" y="88"/>
                    <a:pt x="13" y="88"/>
                  </a:cubicBezTo>
                  <a:cubicBezTo>
                    <a:pt x="9" y="88"/>
                    <a:pt x="6" y="90"/>
                    <a:pt x="4" y="92"/>
                  </a:cubicBezTo>
                  <a:cubicBezTo>
                    <a:pt x="2" y="95"/>
                    <a:pt x="1" y="98"/>
                    <a:pt x="1" y="101"/>
                  </a:cubicBezTo>
                  <a:cubicBezTo>
                    <a:pt x="2" y="105"/>
                    <a:pt x="4" y="110"/>
                    <a:pt x="7" y="115"/>
                  </a:cubicBezTo>
                  <a:cubicBezTo>
                    <a:pt x="11" y="121"/>
                    <a:pt x="16" y="126"/>
                    <a:pt x="24" y="130"/>
                  </a:cubicBezTo>
                  <a:cubicBezTo>
                    <a:pt x="31" y="134"/>
                    <a:pt x="41" y="136"/>
                    <a:pt x="52" y="136"/>
                  </a:cubicBezTo>
                  <a:cubicBezTo>
                    <a:pt x="62" y="136"/>
                    <a:pt x="70" y="134"/>
                    <a:pt x="77" y="130"/>
                  </a:cubicBezTo>
                  <a:cubicBezTo>
                    <a:pt x="84" y="125"/>
                    <a:pt x="90" y="119"/>
                    <a:pt x="93" y="112"/>
                  </a:cubicBezTo>
                  <a:cubicBezTo>
                    <a:pt x="96" y="104"/>
                    <a:pt x="97" y="96"/>
                    <a:pt x="96" y="87"/>
                  </a:cubicBezTo>
                  <a:cubicBezTo>
                    <a:pt x="95" y="81"/>
                    <a:pt x="94" y="75"/>
                    <a:pt x="91" y="69"/>
                  </a:cubicBezTo>
                  <a:cubicBezTo>
                    <a:pt x="88" y="64"/>
                    <a:pt x="84" y="59"/>
                    <a:pt x="80" y="55"/>
                  </a:cubicBezTo>
                  <a:cubicBezTo>
                    <a:pt x="75" y="51"/>
                    <a:pt x="70" y="48"/>
                    <a:pt x="65" y="46"/>
                  </a:cubicBezTo>
                  <a:cubicBezTo>
                    <a:pt x="54" y="41"/>
                    <a:pt x="42" y="41"/>
                    <a:pt x="29" y="47"/>
                  </a:cubicBezTo>
                  <a:cubicBezTo>
                    <a:pt x="30" y="27"/>
                    <a:pt x="30" y="27"/>
                    <a:pt x="30" y="27"/>
                  </a:cubicBezTo>
                  <a:cubicBezTo>
                    <a:pt x="69" y="27"/>
                    <a:pt x="69" y="27"/>
                    <a:pt x="69" y="27"/>
                  </a:cubicBezTo>
                  <a:cubicBezTo>
                    <a:pt x="74" y="27"/>
                    <a:pt x="78" y="25"/>
                    <a:pt x="81" y="23"/>
                  </a:cubicBezTo>
                  <a:cubicBezTo>
                    <a:pt x="83" y="21"/>
                    <a:pt x="84" y="17"/>
                    <a:pt x="84" y="13"/>
                  </a:cubicBezTo>
                  <a:cubicBezTo>
                    <a:pt x="83" y="8"/>
                    <a:pt x="80" y="0"/>
                    <a:pt x="66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3" y="0"/>
                    <a:pt x="9" y="1"/>
                    <a:pt x="7" y="4"/>
                  </a:cubicBezTo>
                  <a:cubicBezTo>
                    <a:pt x="4" y="7"/>
                    <a:pt x="3" y="11"/>
                    <a:pt x="3" y="17"/>
                  </a:cubicBezTo>
                  <a:cubicBezTo>
                    <a:pt x="0" y="59"/>
                    <a:pt x="0" y="59"/>
                    <a:pt x="0" y="59"/>
                  </a:cubicBezTo>
                  <a:cubicBezTo>
                    <a:pt x="0" y="65"/>
                    <a:pt x="0" y="65"/>
                    <a:pt x="0" y="65"/>
                  </a:cubicBezTo>
                  <a:cubicBezTo>
                    <a:pt x="0" y="69"/>
                    <a:pt x="2" y="72"/>
                    <a:pt x="5" y="75"/>
                  </a:cubicBezTo>
                  <a:cubicBezTo>
                    <a:pt x="8" y="77"/>
                    <a:pt x="12" y="79"/>
                    <a:pt x="16" y="79"/>
                  </a:cubicBezTo>
                  <a:cubicBezTo>
                    <a:pt x="19" y="79"/>
                    <a:pt x="23" y="77"/>
                    <a:pt x="27" y="73"/>
                  </a:cubicBezTo>
                  <a:cubicBezTo>
                    <a:pt x="30" y="70"/>
                    <a:pt x="33" y="68"/>
                    <a:pt x="35" y="67"/>
                  </a:cubicBezTo>
                  <a:cubicBezTo>
                    <a:pt x="36" y="67"/>
                    <a:pt x="39" y="66"/>
                    <a:pt x="44" y="66"/>
                  </a:cubicBezTo>
                  <a:cubicBezTo>
                    <a:pt x="48" y="66"/>
                    <a:pt x="51" y="67"/>
                    <a:pt x="54" y="68"/>
                  </a:cubicBezTo>
                  <a:cubicBezTo>
                    <a:pt x="57" y="70"/>
                    <a:pt x="60" y="72"/>
                    <a:pt x="62" y="76"/>
                  </a:cubicBezTo>
                  <a:cubicBezTo>
                    <a:pt x="64" y="80"/>
                    <a:pt x="66" y="84"/>
                    <a:pt x="66" y="89"/>
                  </a:cubicBezTo>
                  <a:cubicBezTo>
                    <a:pt x="67" y="94"/>
                    <a:pt x="66" y="98"/>
                    <a:pt x="65" y="102"/>
                  </a:cubicBezTo>
                  <a:cubicBezTo>
                    <a:pt x="64" y="105"/>
                    <a:pt x="62" y="108"/>
                    <a:pt x="59" y="110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31" name="Freeform 1005">
              <a:extLst>
                <a:ext uri="{FF2B5EF4-FFF2-40B4-BE49-F238E27FC236}">
                  <a16:creationId xmlns:a16="http://schemas.microsoft.com/office/drawing/2014/main" id="{BCFA23EA-9C78-4F4D-979F-A07346B86286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4174" y="4684905"/>
              <a:ext cx="83396" cy="144148"/>
            </a:xfrm>
            <a:custGeom>
              <a:avLst/>
              <a:gdLst>
                <a:gd name="T0" fmla="*/ 15 w 80"/>
                <a:gd name="T1" fmla="*/ 60 h 138"/>
                <a:gd name="T2" fmla="*/ 40 w 80"/>
                <a:gd name="T3" fmla="*/ 46 h 138"/>
                <a:gd name="T4" fmla="*/ 49 w 80"/>
                <a:gd name="T5" fmla="*/ 120 h 138"/>
                <a:gd name="T6" fmla="*/ 54 w 80"/>
                <a:gd name="T7" fmla="*/ 133 h 138"/>
                <a:gd name="T8" fmla="*/ 66 w 80"/>
                <a:gd name="T9" fmla="*/ 138 h 138"/>
                <a:gd name="T10" fmla="*/ 78 w 80"/>
                <a:gd name="T11" fmla="*/ 117 h 138"/>
                <a:gd name="T12" fmla="*/ 67 w 80"/>
                <a:gd name="T13" fmla="*/ 16 h 138"/>
                <a:gd name="T14" fmla="*/ 62 w 80"/>
                <a:gd name="T15" fmla="*/ 4 h 138"/>
                <a:gd name="T16" fmla="*/ 52 w 80"/>
                <a:gd name="T17" fmla="*/ 0 h 138"/>
                <a:gd name="T18" fmla="*/ 44 w 80"/>
                <a:gd name="T19" fmla="*/ 2 h 138"/>
                <a:gd name="T20" fmla="*/ 38 w 80"/>
                <a:gd name="T21" fmla="*/ 11 h 138"/>
                <a:gd name="T22" fmla="*/ 29 w 80"/>
                <a:gd name="T23" fmla="*/ 23 h 138"/>
                <a:gd name="T24" fmla="*/ 14 w 80"/>
                <a:gd name="T25" fmla="*/ 33 h 138"/>
                <a:gd name="T26" fmla="*/ 4 w 80"/>
                <a:gd name="T27" fmla="*/ 39 h 138"/>
                <a:gd name="T28" fmla="*/ 1 w 80"/>
                <a:gd name="T29" fmla="*/ 48 h 138"/>
                <a:gd name="T30" fmla="*/ 6 w 80"/>
                <a:gd name="T31" fmla="*/ 57 h 138"/>
                <a:gd name="T32" fmla="*/ 15 w 80"/>
                <a:gd name="T33" fmla="*/ 6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15" y="60"/>
                  </a:moveTo>
                  <a:cubicBezTo>
                    <a:pt x="18" y="60"/>
                    <a:pt x="25" y="59"/>
                    <a:pt x="40" y="46"/>
                  </a:cubicBezTo>
                  <a:cubicBezTo>
                    <a:pt x="49" y="120"/>
                    <a:pt x="49" y="120"/>
                    <a:pt x="49" y="120"/>
                  </a:cubicBezTo>
                  <a:cubicBezTo>
                    <a:pt x="50" y="126"/>
                    <a:pt x="51" y="130"/>
                    <a:pt x="54" y="133"/>
                  </a:cubicBezTo>
                  <a:cubicBezTo>
                    <a:pt x="58" y="136"/>
                    <a:pt x="61" y="138"/>
                    <a:pt x="66" y="138"/>
                  </a:cubicBezTo>
                  <a:cubicBezTo>
                    <a:pt x="73" y="138"/>
                    <a:pt x="80" y="134"/>
                    <a:pt x="78" y="117"/>
                  </a:cubicBezTo>
                  <a:cubicBezTo>
                    <a:pt x="67" y="16"/>
                    <a:pt x="67" y="16"/>
                    <a:pt x="67" y="16"/>
                  </a:cubicBezTo>
                  <a:cubicBezTo>
                    <a:pt x="66" y="11"/>
                    <a:pt x="65" y="7"/>
                    <a:pt x="62" y="4"/>
                  </a:cubicBezTo>
                  <a:cubicBezTo>
                    <a:pt x="59" y="1"/>
                    <a:pt x="56" y="0"/>
                    <a:pt x="52" y="0"/>
                  </a:cubicBezTo>
                  <a:cubicBezTo>
                    <a:pt x="48" y="0"/>
                    <a:pt x="45" y="0"/>
                    <a:pt x="44" y="2"/>
                  </a:cubicBezTo>
                  <a:cubicBezTo>
                    <a:pt x="43" y="3"/>
                    <a:pt x="42" y="5"/>
                    <a:pt x="38" y="11"/>
                  </a:cubicBezTo>
                  <a:cubicBezTo>
                    <a:pt x="36" y="15"/>
                    <a:pt x="33" y="19"/>
                    <a:pt x="29" y="23"/>
                  </a:cubicBezTo>
                  <a:cubicBezTo>
                    <a:pt x="25" y="26"/>
                    <a:pt x="20" y="30"/>
                    <a:pt x="14" y="33"/>
                  </a:cubicBezTo>
                  <a:cubicBezTo>
                    <a:pt x="9" y="35"/>
                    <a:pt x="6" y="37"/>
                    <a:pt x="4" y="39"/>
                  </a:cubicBezTo>
                  <a:cubicBezTo>
                    <a:pt x="2" y="40"/>
                    <a:pt x="0" y="43"/>
                    <a:pt x="1" y="48"/>
                  </a:cubicBezTo>
                  <a:cubicBezTo>
                    <a:pt x="1" y="51"/>
                    <a:pt x="3" y="54"/>
                    <a:pt x="6" y="57"/>
                  </a:cubicBezTo>
                  <a:cubicBezTo>
                    <a:pt x="9" y="59"/>
                    <a:pt x="12" y="60"/>
                    <a:pt x="15" y="60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32" name="Freeform 1006">
              <a:extLst>
                <a:ext uri="{FF2B5EF4-FFF2-40B4-BE49-F238E27FC236}">
                  <a16:creationId xmlns:a16="http://schemas.microsoft.com/office/drawing/2014/main" id="{9A6F3055-2758-47D5-B90C-072443C81BEA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4080" y="4684905"/>
              <a:ext cx="111562" cy="140834"/>
            </a:xfrm>
            <a:custGeom>
              <a:avLst/>
              <a:gdLst>
                <a:gd name="T0" fmla="*/ 23 w 107"/>
                <a:gd name="T1" fmla="*/ 3 h 135"/>
                <a:gd name="T2" fmla="*/ 10 w 107"/>
                <a:gd name="T3" fmla="*/ 12 h 135"/>
                <a:gd name="T4" fmla="*/ 10 w 107"/>
                <a:gd name="T5" fmla="*/ 12 h 135"/>
                <a:gd name="T6" fmla="*/ 2 w 107"/>
                <a:gd name="T7" fmla="*/ 25 h 135"/>
                <a:gd name="T8" fmla="*/ 1 w 107"/>
                <a:gd name="T9" fmla="*/ 39 h 135"/>
                <a:gd name="T10" fmla="*/ 6 w 107"/>
                <a:gd name="T11" fmla="*/ 49 h 135"/>
                <a:gd name="T12" fmla="*/ 16 w 107"/>
                <a:gd name="T13" fmla="*/ 53 h 135"/>
                <a:gd name="T14" fmla="*/ 25 w 107"/>
                <a:gd name="T15" fmla="*/ 49 h 135"/>
                <a:gd name="T16" fmla="*/ 29 w 107"/>
                <a:gd name="T17" fmla="*/ 39 h 135"/>
                <a:gd name="T18" fmla="*/ 31 w 107"/>
                <a:gd name="T19" fmla="*/ 32 h 135"/>
                <a:gd name="T20" fmla="*/ 46 w 107"/>
                <a:gd name="T21" fmla="*/ 23 h 135"/>
                <a:gd name="T22" fmla="*/ 55 w 107"/>
                <a:gd name="T23" fmla="*/ 26 h 135"/>
                <a:gd name="T24" fmla="*/ 61 w 107"/>
                <a:gd name="T25" fmla="*/ 31 h 135"/>
                <a:gd name="T26" fmla="*/ 65 w 107"/>
                <a:gd name="T27" fmla="*/ 40 h 135"/>
                <a:gd name="T28" fmla="*/ 63 w 107"/>
                <a:gd name="T29" fmla="*/ 49 h 135"/>
                <a:gd name="T30" fmla="*/ 58 w 107"/>
                <a:gd name="T31" fmla="*/ 59 h 135"/>
                <a:gd name="T32" fmla="*/ 48 w 107"/>
                <a:gd name="T33" fmla="*/ 69 h 135"/>
                <a:gd name="T34" fmla="*/ 35 w 107"/>
                <a:gd name="T35" fmla="*/ 81 h 135"/>
                <a:gd name="T36" fmla="*/ 16 w 107"/>
                <a:gd name="T37" fmla="*/ 102 h 135"/>
                <a:gd name="T38" fmla="*/ 12 w 107"/>
                <a:gd name="T39" fmla="*/ 111 h 135"/>
                <a:gd name="T40" fmla="*/ 10 w 107"/>
                <a:gd name="T41" fmla="*/ 120 h 135"/>
                <a:gd name="T42" fmla="*/ 16 w 107"/>
                <a:gd name="T43" fmla="*/ 131 h 135"/>
                <a:gd name="T44" fmla="*/ 29 w 107"/>
                <a:gd name="T45" fmla="*/ 135 h 135"/>
                <a:gd name="T46" fmla="*/ 93 w 107"/>
                <a:gd name="T47" fmla="*/ 135 h 135"/>
                <a:gd name="T48" fmla="*/ 104 w 107"/>
                <a:gd name="T49" fmla="*/ 132 h 135"/>
                <a:gd name="T50" fmla="*/ 106 w 107"/>
                <a:gd name="T51" fmla="*/ 122 h 135"/>
                <a:gd name="T52" fmla="*/ 101 w 107"/>
                <a:gd name="T53" fmla="*/ 112 h 135"/>
                <a:gd name="T54" fmla="*/ 88 w 107"/>
                <a:gd name="T55" fmla="*/ 109 h 135"/>
                <a:gd name="T56" fmla="*/ 48 w 107"/>
                <a:gd name="T57" fmla="*/ 109 h 135"/>
                <a:gd name="T58" fmla="*/ 48 w 107"/>
                <a:gd name="T59" fmla="*/ 108 h 135"/>
                <a:gd name="T60" fmla="*/ 64 w 107"/>
                <a:gd name="T61" fmla="*/ 91 h 135"/>
                <a:gd name="T62" fmla="*/ 81 w 107"/>
                <a:gd name="T63" fmla="*/ 75 h 135"/>
                <a:gd name="T64" fmla="*/ 91 w 107"/>
                <a:gd name="T65" fmla="*/ 61 h 135"/>
                <a:gd name="T66" fmla="*/ 95 w 107"/>
                <a:gd name="T67" fmla="*/ 39 h 135"/>
                <a:gd name="T68" fmla="*/ 90 w 107"/>
                <a:gd name="T69" fmla="*/ 25 h 135"/>
                <a:gd name="T70" fmla="*/ 81 w 107"/>
                <a:gd name="T71" fmla="*/ 13 h 135"/>
                <a:gd name="T72" fmla="*/ 68 w 107"/>
                <a:gd name="T73" fmla="*/ 4 h 135"/>
                <a:gd name="T74" fmla="*/ 43 w 107"/>
                <a:gd name="T75" fmla="*/ 0 h 135"/>
                <a:gd name="T76" fmla="*/ 23 w 107"/>
                <a:gd name="T77" fmla="*/ 3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07" h="135">
                  <a:moveTo>
                    <a:pt x="23" y="3"/>
                  </a:moveTo>
                  <a:cubicBezTo>
                    <a:pt x="18" y="5"/>
                    <a:pt x="13" y="9"/>
                    <a:pt x="10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6" y="16"/>
                    <a:pt x="4" y="21"/>
                    <a:pt x="2" y="25"/>
                  </a:cubicBezTo>
                  <a:cubicBezTo>
                    <a:pt x="1" y="30"/>
                    <a:pt x="0" y="35"/>
                    <a:pt x="1" y="39"/>
                  </a:cubicBezTo>
                  <a:cubicBezTo>
                    <a:pt x="1" y="43"/>
                    <a:pt x="3" y="47"/>
                    <a:pt x="6" y="49"/>
                  </a:cubicBezTo>
                  <a:cubicBezTo>
                    <a:pt x="9" y="52"/>
                    <a:pt x="12" y="53"/>
                    <a:pt x="16" y="53"/>
                  </a:cubicBezTo>
                  <a:cubicBezTo>
                    <a:pt x="20" y="53"/>
                    <a:pt x="23" y="52"/>
                    <a:pt x="25" y="49"/>
                  </a:cubicBezTo>
                  <a:cubicBezTo>
                    <a:pt x="27" y="46"/>
                    <a:pt x="28" y="43"/>
                    <a:pt x="29" y="39"/>
                  </a:cubicBezTo>
                  <a:cubicBezTo>
                    <a:pt x="30" y="34"/>
                    <a:pt x="31" y="32"/>
                    <a:pt x="31" y="32"/>
                  </a:cubicBezTo>
                  <a:cubicBezTo>
                    <a:pt x="34" y="26"/>
                    <a:pt x="39" y="23"/>
                    <a:pt x="46" y="23"/>
                  </a:cubicBezTo>
                  <a:cubicBezTo>
                    <a:pt x="49" y="23"/>
                    <a:pt x="52" y="24"/>
                    <a:pt x="55" y="26"/>
                  </a:cubicBezTo>
                  <a:cubicBezTo>
                    <a:pt x="57" y="27"/>
                    <a:pt x="60" y="29"/>
                    <a:pt x="61" y="31"/>
                  </a:cubicBezTo>
                  <a:cubicBezTo>
                    <a:pt x="63" y="34"/>
                    <a:pt x="64" y="37"/>
                    <a:pt x="65" y="40"/>
                  </a:cubicBezTo>
                  <a:cubicBezTo>
                    <a:pt x="65" y="43"/>
                    <a:pt x="65" y="46"/>
                    <a:pt x="63" y="49"/>
                  </a:cubicBezTo>
                  <a:cubicBezTo>
                    <a:pt x="62" y="53"/>
                    <a:pt x="60" y="56"/>
                    <a:pt x="58" y="59"/>
                  </a:cubicBezTo>
                  <a:cubicBezTo>
                    <a:pt x="55" y="62"/>
                    <a:pt x="52" y="66"/>
                    <a:pt x="48" y="69"/>
                  </a:cubicBezTo>
                  <a:cubicBezTo>
                    <a:pt x="45" y="71"/>
                    <a:pt x="41" y="75"/>
                    <a:pt x="35" y="81"/>
                  </a:cubicBezTo>
                  <a:cubicBezTo>
                    <a:pt x="29" y="86"/>
                    <a:pt x="23" y="93"/>
                    <a:pt x="16" y="102"/>
                  </a:cubicBezTo>
                  <a:cubicBezTo>
                    <a:pt x="14" y="104"/>
                    <a:pt x="13" y="107"/>
                    <a:pt x="12" y="111"/>
                  </a:cubicBezTo>
                  <a:cubicBezTo>
                    <a:pt x="10" y="114"/>
                    <a:pt x="10" y="118"/>
                    <a:pt x="10" y="120"/>
                  </a:cubicBezTo>
                  <a:cubicBezTo>
                    <a:pt x="11" y="124"/>
                    <a:pt x="12" y="128"/>
                    <a:pt x="16" y="131"/>
                  </a:cubicBezTo>
                  <a:cubicBezTo>
                    <a:pt x="19" y="134"/>
                    <a:pt x="24" y="135"/>
                    <a:pt x="29" y="135"/>
                  </a:cubicBezTo>
                  <a:cubicBezTo>
                    <a:pt x="93" y="135"/>
                    <a:pt x="93" y="135"/>
                    <a:pt x="93" y="135"/>
                  </a:cubicBezTo>
                  <a:cubicBezTo>
                    <a:pt x="98" y="135"/>
                    <a:pt x="102" y="134"/>
                    <a:pt x="104" y="132"/>
                  </a:cubicBezTo>
                  <a:cubicBezTo>
                    <a:pt x="106" y="129"/>
                    <a:pt x="107" y="126"/>
                    <a:pt x="106" y="122"/>
                  </a:cubicBezTo>
                  <a:cubicBezTo>
                    <a:pt x="106" y="118"/>
                    <a:pt x="104" y="115"/>
                    <a:pt x="101" y="112"/>
                  </a:cubicBezTo>
                  <a:cubicBezTo>
                    <a:pt x="97" y="110"/>
                    <a:pt x="93" y="109"/>
                    <a:pt x="88" y="109"/>
                  </a:cubicBezTo>
                  <a:cubicBezTo>
                    <a:pt x="48" y="109"/>
                    <a:pt x="48" y="109"/>
                    <a:pt x="48" y="109"/>
                  </a:cubicBezTo>
                  <a:cubicBezTo>
                    <a:pt x="48" y="108"/>
                    <a:pt x="48" y="108"/>
                    <a:pt x="48" y="108"/>
                  </a:cubicBezTo>
                  <a:cubicBezTo>
                    <a:pt x="51" y="104"/>
                    <a:pt x="56" y="99"/>
                    <a:pt x="64" y="91"/>
                  </a:cubicBezTo>
                  <a:cubicBezTo>
                    <a:pt x="72" y="84"/>
                    <a:pt x="78" y="79"/>
                    <a:pt x="81" y="75"/>
                  </a:cubicBezTo>
                  <a:cubicBezTo>
                    <a:pt x="85" y="72"/>
                    <a:pt x="88" y="67"/>
                    <a:pt x="91" y="61"/>
                  </a:cubicBezTo>
                  <a:cubicBezTo>
                    <a:pt x="94" y="54"/>
                    <a:pt x="96" y="47"/>
                    <a:pt x="95" y="39"/>
                  </a:cubicBezTo>
                  <a:cubicBezTo>
                    <a:pt x="94" y="34"/>
                    <a:pt x="93" y="30"/>
                    <a:pt x="90" y="25"/>
                  </a:cubicBezTo>
                  <a:cubicBezTo>
                    <a:pt x="88" y="20"/>
                    <a:pt x="85" y="16"/>
                    <a:pt x="81" y="13"/>
                  </a:cubicBezTo>
                  <a:cubicBezTo>
                    <a:pt x="77" y="9"/>
                    <a:pt x="73" y="6"/>
                    <a:pt x="68" y="4"/>
                  </a:cubicBezTo>
                  <a:cubicBezTo>
                    <a:pt x="61" y="1"/>
                    <a:pt x="53" y="0"/>
                    <a:pt x="43" y="0"/>
                  </a:cubicBezTo>
                  <a:cubicBezTo>
                    <a:pt x="36" y="0"/>
                    <a:pt x="29" y="1"/>
                    <a:pt x="23" y="3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33" name="Freeform 1007">
              <a:extLst>
                <a:ext uri="{FF2B5EF4-FFF2-40B4-BE49-F238E27FC236}">
                  <a16:creationId xmlns:a16="http://schemas.microsoft.com/office/drawing/2014/main" id="{24057863-A083-4229-858F-1BB66341F67B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4433" y="5104644"/>
              <a:ext cx="83396" cy="144148"/>
            </a:xfrm>
            <a:custGeom>
              <a:avLst/>
              <a:gdLst>
                <a:gd name="T0" fmla="*/ 15 w 80"/>
                <a:gd name="T1" fmla="*/ 61 h 138"/>
                <a:gd name="T2" fmla="*/ 40 w 80"/>
                <a:gd name="T3" fmla="*/ 47 h 138"/>
                <a:gd name="T4" fmla="*/ 49 w 80"/>
                <a:gd name="T5" fmla="*/ 121 h 138"/>
                <a:gd name="T6" fmla="*/ 54 w 80"/>
                <a:gd name="T7" fmla="*/ 134 h 138"/>
                <a:gd name="T8" fmla="*/ 66 w 80"/>
                <a:gd name="T9" fmla="*/ 138 h 138"/>
                <a:gd name="T10" fmla="*/ 78 w 80"/>
                <a:gd name="T11" fmla="*/ 118 h 138"/>
                <a:gd name="T12" fmla="*/ 67 w 80"/>
                <a:gd name="T13" fmla="*/ 17 h 138"/>
                <a:gd name="T14" fmla="*/ 62 w 80"/>
                <a:gd name="T15" fmla="*/ 5 h 138"/>
                <a:gd name="T16" fmla="*/ 52 w 80"/>
                <a:gd name="T17" fmla="*/ 0 h 138"/>
                <a:gd name="T18" fmla="*/ 44 w 80"/>
                <a:gd name="T19" fmla="*/ 3 h 138"/>
                <a:gd name="T20" fmla="*/ 38 w 80"/>
                <a:gd name="T21" fmla="*/ 12 h 138"/>
                <a:gd name="T22" fmla="*/ 29 w 80"/>
                <a:gd name="T23" fmla="*/ 23 h 138"/>
                <a:gd name="T24" fmla="*/ 14 w 80"/>
                <a:gd name="T25" fmla="*/ 34 h 138"/>
                <a:gd name="T26" fmla="*/ 4 w 80"/>
                <a:gd name="T27" fmla="*/ 39 h 138"/>
                <a:gd name="T28" fmla="*/ 1 w 80"/>
                <a:gd name="T29" fmla="*/ 48 h 138"/>
                <a:gd name="T30" fmla="*/ 6 w 80"/>
                <a:gd name="T31" fmla="*/ 57 h 138"/>
                <a:gd name="T32" fmla="*/ 15 w 80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15" y="61"/>
                  </a:moveTo>
                  <a:cubicBezTo>
                    <a:pt x="18" y="61"/>
                    <a:pt x="25" y="60"/>
                    <a:pt x="40" y="47"/>
                  </a:cubicBezTo>
                  <a:cubicBezTo>
                    <a:pt x="49" y="121"/>
                    <a:pt x="49" y="121"/>
                    <a:pt x="49" y="121"/>
                  </a:cubicBezTo>
                  <a:cubicBezTo>
                    <a:pt x="50" y="126"/>
                    <a:pt x="51" y="131"/>
                    <a:pt x="54" y="134"/>
                  </a:cubicBezTo>
                  <a:cubicBezTo>
                    <a:pt x="58" y="137"/>
                    <a:pt x="61" y="138"/>
                    <a:pt x="66" y="138"/>
                  </a:cubicBezTo>
                  <a:cubicBezTo>
                    <a:pt x="73" y="138"/>
                    <a:pt x="80" y="135"/>
                    <a:pt x="78" y="118"/>
                  </a:cubicBezTo>
                  <a:cubicBezTo>
                    <a:pt x="67" y="17"/>
                    <a:pt x="67" y="17"/>
                    <a:pt x="67" y="17"/>
                  </a:cubicBezTo>
                  <a:cubicBezTo>
                    <a:pt x="66" y="12"/>
                    <a:pt x="65" y="8"/>
                    <a:pt x="62" y="5"/>
                  </a:cubicBezTo>
                  <a:cubicBezTo>
                    <a:pt x="59" y="2"/>
                    <a:pt x="56" y="0"/>
                    <a:pt x="52" y="0"/>
                  </a:cubicBezTo>
                  <a:cubicBezTo>
                    <a:pt x="48" y="0"/>
                    <a:pt x="45" y="1"/>
                    <a:pt x="44" y="3"/>
                  </a:cubicBezTo>
                  <a:cubicBezTo>
                    <a:pt x="43" y="4"/>
                    <a:pt x="42" y="5"/>
                    <a:pt x="38" y="12"/>
                  </a:cubicBezTo>
                  <a:cubicBezTo>
                    <a:pt x="36" y="16"/>
                    <a:pt x="33" y="20"/>
                    <a:pt x="29" y="23"/>
                  </a:cubicBezTo>
                  <a:cubicBezTo>
                    <a:pt x="25" y="27"/>
                    <a:pt x="20" y="30"/>
                    <a:pt x="14" y="34"/>
                  </a:cubicBezTo>
                  <a:cubicBezTo>
                    <a:pt x="9" y="36"/>
                    <a:pt x="6" y="38"/>
                    <a:pt x="4" y="39"/>
                  </a:cubicBezTo>
                  <a:cubicBezTo>
                    <a:pt x="2" y="41"/>
                    <a:pt x="0" y="43"/>
                    <a:pt x="1" y="48"/>
                  </a:cubicBezTo>
                  <a:cubicBezTo>
                    <a:pt x="1" y="52"/>
                    <a:pt x="3" y="55"/>
                    <a:pt x="6" y="57"/>
                  </a:cubicBezTo>
                  <a:cubicBezTo>
                    <a:pt x="9" y="60"/>
                    <a:pt x="12" y="61"/>
                    <a:pt x="15" y="6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34" name="Freeform 1008">
              <a:extLst>
                <a:ext uri="{FF2B5EF4-FFF2-40B4-BE49-F238E27FC236}">
                  <a16:creationId xmlns:a16="http://schemas.microsoft.com/office/drawing/2014/main" id="{40799648-0CE9-4167-89EC-7698B7B5023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41024" y="5104644"/>
              <a:ext cx="106591" cy="144148"/>
            </a:xfrm>
            <a:custGeom>
              <a:avLst/>
              <a:gdLst>
                <a:gd name="T0" fmla="*/ 16 w 102"/>
                <a:gd name="T1" fmla="*/ 79 h 138"/>
                <a:gd name="T2" fmla="*/ 30 w 102"/>
                <a:gd name="T3" fmla="*/ 89 h 138"/>
                <a:gd name="T4" fmla="*/ 47 w 102"/>
                <a:gd name="T5" fmla="*/ 92 h 138"/>
                <a:gd name="T6" fmla="*/ 64 w 102"/>
                <a:gd name="T7" fmla="*/ 88 h 138"/>
                <a:gd name="T8" fmla="*/ 71 w 102"/>
                <a:gd name="T9" fmla="*/ 83 h 138"/>
                <a:gd name="T10" fmla="*/ 68 w 102"/>
                <a:gd name="T11" fmla="*/ 107 h 138"/>
                <a:gd name="T12" fmla="*/ 62 w 102"/>
                <a:gd name="T13" fmla="*/ 113 h 138"/>
                <a:gd name="T14" fmla="*/ 45 w 102"/>
                <a:gd name="T15" fmla="*/ 113 h 138"/>
                <a:gd name="T16" fmla="*/ 39 w 102"/>
                <a:gd name="T17" fmla="*/ 106 h 138"/>
                <a:gd name="T18" fmla="*/ 33 w 102"/>
                <a:gd name="T19" fmla="*/ 98 h 138"/>
                <a:gd name="T20" fmla="*/ 24 w 102"/>
                <a:gd name="T21" fmla="*/ 95 h 138"/>
                <a:gd name="T22" fmla="*/ 15 w 102"/>
                <a:gd name="T23" fmla="*/ 99 h 138"/>
                <a:gd name="T24" fmla="*/ 12 w 102"/>
                <a:gd name="T25" fmla="*/ 107 h 138"/>
                <a:gd name="T26" fmla="*/ 19 w 102"/>
                <a:gd name="T27" fmla="*/ 122 h 138"/>
                <a:gd name="T28" fmla="*/ 34 w 102"/>
                <a:gd name="T29" fmla="*/ 133 h 138"/>
                <a:gd name="T30" fmla="*/ 56 w 102"/>
                <a:gd name="T31" fmla="*/ 138 h 138"/>
                <a:gd name="T32" fmla="*/ 77 w 102"/>
                <a:gd name="T33" fmla="*/ 134 h 138"/>
                <a:gd name="T34" fmla="*/ 93 w 102"/>
                <a:gd name="T35" fmla="*/ 120 h 138"/>
                <a:gd name="T36" fmla="*/ 101 w 102"/>
                <a:gd name="T37" fmla="*/ 97 h 138"/>
                <a:gd name="T38" fmla="*/ 100 w 102"/>
                <a:gd name="T39" fmla="*/ 66 h 138"/>
                <a:gd name="T40" fmla="*/ 94 w 102"/>
                <a:gd name="T41" fmla="*/ 38 h 138"/>
                <a:gd name="T42" fmla="*/ 82 w 102"/>
                <a:gd name="T43" fmla="*/ 18 h 138"/>
                <a:gd name="T44" fmla="*/ 64 w 102"/>
                <a:gd name="T45" fmla="*/ 5 h 138"/>
                <a:gd name="T46" fmla="*/ 42 w 102"/>
                <a:gd name="T47" fmla="*/ 0 h 138"/>
                <a:gd name="T48" fmla="*/ 23 w 102"/>
                <a:gd name="T49" fmla="*/ 4 h 138"/>
                <a:gd name="T50" fmla="*/ 10 w 102"/>
                <a:gd name="T51" fmla="*/ 14 h 138"/>
                <a:gd name="T52" fmla="*/ 2 w 102"/>
                <a:gd name="T53" fmla="*/ 29 h 138"/>
                <a:gd name="T54" fmla="*/ 0 w 102"/>
                <a:gd name="T55" fmla="*/ 47 h 138"/>
                <a:gd name="T56" fmla="*/ 5 w 102"/>
                <a:gd name="T57" fmla="*/ 64 h 138"/>
                <a:gd name="T58" fmla="*/ 16 w 102"/>
                <a:gd name="T59" fmla="*/ 79 h 138"/>
                <a:gd name="T60" fmla="*/ 33 w 102"/>
                <a:gd name="T61" fmla="*/ 30 h 138"/>
                <a:gd name="T62" fmla="*/ 44 w 102"/>
                <a:gd name="T63" fmla="*/ 24 h 138"/>
                <a:gd name="T64" fmla="*/ 52 w 102"/>
                <a:gd name="T65" fmla="*/ 25 h 138"/>
                <a:gd name="T66" fmla="*/ 58 w 102"/>
                <a:gd name="T67" fmla="*/ 30 h 138"/>
                <a:gd name="T68" fmla="*/ 63 w 102"/>
                <a:gd name="T69" fmla="*/ 38 h 138"/>
                <a:gd name="T70" fmla="*/ 66 w 102"/>
                <a:gd name="T71" fmla="*/ 48 h 138"/>
                <a:gd name="T72" fmla="*/ 65 w 102"/>
                <a:gd name="T73" fmla="*/ 60 h 138"/>
                <a:gd name="T74" fmla="*/ 58 w 102"/>
                <a:gd name="T75" fmla="*/ 67 h 138"/>
                <a:gd name="T76" fmla="*/ 50 w 102"/>
                <a:gd name="T77" fmla="*/ 69 h 138"/>
                <a:gd name="T78" fmla="*/ 37 w 102"/>
                <a:gd name="T79" fmla="*/ 63 h 138"/>
                <a:gd name="T80" fmla="*/ 30 w 102"/>
                <a:gd name="T81" fmla="*/ 47 h 138"/>
                <a:gd name="T82" fmla="*/ 33 w 102"/>
                <a:gd name="T83" fmla="*/ 3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2" h="138">
                  <a:moveTo>
                    <a:pt x="16" y="79"/>
                  </a:moveTo>
                  <a:cubicBezTo>
                    <a:pt x="20" y="83"/>
                    <a:pt x="25" y="86"/>
                    <a:pt x="30" y="89"/>
                  </a:cubicBezTo>
                  <a:cubicBezTo>
                    <a:pt x="36" y="91"/>
                    <a:pt x="41" y="92"/>
                    <a:pt x="47" y="92"/>
                  </a:cubicBezTo>
                  <a:cubicBezTo>
                    <a:pt x="53" y="92"/>
                    <a:pt x="59" y="91"/>
                    <a:pt x="64" y="88"/>
                  </a:cubicBezTo>
                  <a:cubicBezTo>
                    <a:pt x="67" y="87"/>
                    <a:pt x="69" y="85"/>
                    <a:pt x="71" y="83"/>
                  </a:cubicBezTo>
                  <a:cubicBezTo>
                    <a:pt x="72" y="94"/>
                    <a:pt x="70" y="102"/>
                    <a:pt x="68" y="107"/>
                  </a:cubicBezTo>
                  <a:cubicBezTo>
                    <a:pt x="66" y="110"/>
                    <a:pt x="64" y="112"/>
                    <a:pt x="62" y="113"/>
                  </a:cubicBezTo>
                  <a:cubicBezTo>
                    <a:pt x="57" y="116"/>
                    <a:pt x="51" y="116"/>
                    <a:pt x="45" y="113"/>
                  </a:cubicBezTo>
                  <a:cubicBezTo>
                    <a:pt x="43" y="111"/>
                    <a:pt x="41" y="109"/>
                    <a:pt x="39" y="106"/>
                  </a:cubicBezTo>
                  <a:cubicBezTo>
                    <a:pt x="38" y="102"/>
                    <a:pt x="35" y="99"/>
                    <a:pt x="33" y="98"/>
                  </a:cubicBezTo>
                  <a:cubicBezTo>
                    <a:pt x="30" y="96"/>
                    <a:pt x="27" y="95"/>
                    <a:pt x="24" y="95"/>
                  </a:cubicBezTo>
                  <a:cubicBezTo>
                    <a:pt x="20" y="95"/>
                    <a:pt x="17" y="96"/>
                    <a:pt x="15" y="99"/>
                  </a:cubicBezTo>
                  <a:cubicBezTo>
                    <a:pt x="13" y="101"/>
                    <a:pt x="12" y="104"/>
                    <a:pt x="12" y="107"/>
                  </a:cubicBezTo>
                  <a:cubicBezTo>
                    <a:pt x="13" y="112"/>
                    <a:pt x="15" y="117"/>
                    <a:pt x="19" y="122"/>
                  </a:cubicBezTo>
                  <a:cubicBezTo>
                    <a:pt x="23" y="126"/>
                    <a:pt x="28" y="130"/>
                    <a:pt x="34" y="133"/>
                  </a:cubicBezTo>
                  <a:cubicBezTo>
                    <a:pt x="41" y="137"/>
                    <a:pt x="48" y="138"/>
                    <a:pt x="56" y="138"/>
                  </a:cubicBezTo>
                  <a:cubicBezTo>
                    <a:pt x="64" y="138"/>
                    <a:pt x="71" y="137"/>
                    <a:pt x="77" y="134"/>
                  </a:cubicBezTo>
                  <a:cubicBezTo>
                    <a:pt x="84" y="131"/>
                    <a:pt x="89" y="126"/>
                    <a:pt x="93" y="120"/>
                  </a:cubicBezTo>
                  <a:cubicBezTo>
                    <a:pt x="97" y="113"/>
                    <a:pt x="99" y="106"/>
                    <a:pt x="101" y="97"/>
                  </a:cubicBezTo>
                  <a:cubicBezTo>
                    <a:pt x="102" y="88"/>
                    <a:pt x="102" y="78"/>
                    <a:pt x="100" y="66"/>
                  </a:cubicBezTo>
                  <a:cubicBezTo>
                    <a:pt x="99" y="56"/>
                    <a:pt x="97" y="47"/>
                    <a:pt x="94" y="38"/>
                  </a:cubicBezTo>
                  <a:cubicBezTo>
                    <a:pt x="91" y="30"/>
                    <a:pt x="87" y="23"/>
                    <a:pt x="82" y="18"/>
                  </a:cubicBezTo>
                  <a:cubicBezTo>
                    <a:pt x="77" y="12"/>
                    <a:pt x="71" y="8"/>
                    <a:pt x="64" y="5"/>
                  </a:cubicBezTo>
                  <a:cubicBezTo>
                    <a:pt x="57" y="2"/>
                    <a:pt x="50" y="0"/>
                    <a:pt x="42" y="0"/>
                  </a:cubicBezTo>
                  <a:cubicBezTo>
                    <a:pt x="35" y="0"/>
                    <a:pt x="29" y="1"/>
                    <a:pt x="23" y="4"/>
                  </a:cubicBezTo>
                  <a:cubicBezTo>
                    <a:pt x="18" y="6"/>
                    <a:pt x="13" y="10"/>
                    <a:pt x="10" y="14"/>
                  </a:cubicBezTo>
                  <a:cubicBezTo>
                    <a:pt x="6" y="18"/>
                    <a:pt x="3" y="23"/>
                    <a:pt x="2" y="29"/>
                  </a:cubicBezTo>
                  <a:cubicBezTo>
                    <a:pt x="0" y="35"/>
                    <a:pt x="0" y="41"/>
                    <a:pt x="0" y="47"/>
                  </a:cubicBezTo>
                  <a:cubicBezTo>
                    <a:pt x="1" y="53"/>
                    <a:pt x="3" y="59"/>
                    <a:pt x="5" y="64"/>
                  </a:cubicBezTo>
                  <a:cubicBezTo>
                    <a:pt x="8" y="70"/>
                    <a:pt x="11" y="75"/>
                    <a:pt x="16" y="79"/>
                  </a:cubicBezTo>
                  <a:close/>
                  <a:moveTo>
                    <a:pt x="33" y="30"/>
                  </a:moveTo>
                  <a:cubicBezTo>
                    <a:pt x="36" y="26"/>
                    <a:pt x="39" y="24"/>
                    <a:pt x="44" y="24"/>
                  </a:cubicBezTo>
                  <a:cubicBezTo>
                    <a:pt x="47" y="24"/>
                    <a:pt x="49" y="24"/>
                    <a:pt x="52" y="25"/>
                  </a:cubicBezTo>
                  <a:cubicBezTo>
                    <a:pt x="54" y="27"/>
                    <a:pt x="56" y="28"/>
                    <a:pt x="58" y="30"/>
                  </a:cubicBezTo>
                  <a:cubicBezTo>
                    <a:pt x="60" y="33"/>
                    <a:pt x="62" y="35"/>
                    <a:pt x="63" y="38"/>
                  </a:cubicBezTo>
                  <a:cubicBezTo>
                    <a:pt x="65" y="41"/>
                    <a:pt x="66" y="45"/>
                    <a:pt x="66" y="48"/>
                  </a:cubicBezTo>
                  <a:cubicBezTo>
                    <a:pt x="66" y="53"/>
                    <a:pt x="66" y="57"/>
                    <a:pt x="65" y="60"/>
                  </a:cubicBezTo>
                  <a:cubicBezTo>
                    <a:pt x="63" y="63"/>
                    <a:pt x="61" y="65"/>
                    <a:pt x="58" y="67"/>
                  </a:cubicBezTo>
                  <a:cubicBezTo>
                    <a:pt x="56" y="69"/>
                    <a:pt x="53" y="69"/>
                    <a:pt x="50" y="69"/>
                  </a:cubicBezTo>
                  <a:cubicBezTo>
                    <a:pt x="45" y="69"/>
                    <a:pt x="40" y="67"/>
                    <a:pt x="37" y="63"/>
                  </a:cubicBezTo>
                  <a:cubicBezTo>
                    <a:pt x="33" y="59"/>
                    <a:pt x="30" y="54"/>
                    <a:pt x="30" y="47"/>
                  </a:cubicBezTo>
                  <a:cubicBezTo>
                    <a:pt x="29" y="40"/>
                    <a:pt x="30" y="34"/>
                    <a:pt x="33" y="30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35" name="Freeform 1009">
              <a:extLst>
                <a:ext uri="{FF2B5EF4-FFF2-40B4-BE49-F238E27FC236}">
                  <a16:creationId xmlns:a16="http://schemas.microsoft.com/office/drawing/2014/main" id="{497978D4-BA1C-4078-9F72-17D90218A4B6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1377" y="5525489"/>
              <a:ext cx="110457" cy="141938"/>
            </a:xfrm>
            <a:custGeom>
              <a:avLst/>
              <a:gdLst>
                <a:gd name="T0" fmla="*/ 100 w 106"/>
                <a:gd name="T1" fmla="*/ 112 h 136"/>
                <a:gd name="T2" fmla="*/ 87 w 106"/>
                <a:gd name="T3" fmla="*/ 109 h 136"/>
                <a:gd name="T4" fmla="*/ 47 w 106"/>
                <a:gd name="T5" fmla="*/ 109 h 136"/>
                <a:gd name="T6" fmla="*/ 48 w 106"/>
                <a:gd name="T7" fmla="*/ 108 h 136"/>
                <a:gd name="T8" fmla="*/ 64 w 106"/>
                <a:gd name="T9" fmla="*/ 92 h 136"/>
                <a:gd name="T10" fmla="*/ 81 w 106"/>
                <a:gd name="T11" fmla="*/ 76 h 136"/>
                <a:gd name="T12" fmla="*/ 91 w 106"/>
                <a:gd name="T13" fmla="*/ 61 h 136"/>
                <a:gd name="T14" fmla="*/ 94 w 106"/>
                <a:gd name="T15" fmla="*/ 40 h 136"/>
                <a:gd name="T16" fmla="*/ 89 w 106"/>
                <a:gd name="T17" fmla="*/ 25 h 136"/>
                <a:gd name="T18" fmla="*/ 80 w 106"/>
                <a:gd name="T19" fmla="*/ 13 h 136"/>
                <a:gd name="T20" fmla="*/ 67 w 106"/>
                <a:gd name="T21" fmla="*/ 4 h 136"/>
                <a:gd name="T22" fmla="*/ 43 w 106"/>
                <a:gd name="T23" fmla="*/ 0 h 136"/>
                <a:gd name="T24" fmla="*/ 22 w 106"/>
                <a:gd name="T25" fmla="*/ 3 h 136"/>
                <a:gd name="T26" fmla="*/ 9 w 106"/>
                <a:gd name="T27" fmla="*/ 13 h 136"/>
                <a:gd name="T28" fmla="*/ 2 w 106"/>
                <a:gd name="T29" fmla="*/ 26 h 136"/>
                <a:gd name="T30" fmla="*/ 0 w 106"/>
                <a:gd name="T31" fmla="*/ 40 h 136"/>
                <a:gd name="T32" fmla="*/ 5 w 106"/>
                <a:gd name="T33" fmla="*/ 50 h 136"/>
                <a:gd name="T34" fmla="*/ 15 w 106"/>
                <a:gd name="T35" fmla="*/ 53 h 136"/>
                <a:gd name="T36" fmla="*/ 24 w 106"/>
                <a:gd name="T37" fmla="*/ 49 h 136"/>
                <a:gd name="T38" fmla="*/ 28 w 106"/>
                <a:gd name="T39" fmla="*/ 39 h 136"/>
                <a:gd name="T40" fmla="*/ 30 w 106"/>
                <a:gd name="T41" fmla="*/ 33 h 136"/>
                <a:gd name="T42" fmla="*/ 45 w 106"/>
                <a:gd name="T43" fmla="*/ 24 h 136"/>
                <a:gd name="T44" fmla="*/ 54 w 106"/>
                <a:gd name="T45" fmla="*/ 26 h 136"/>
                <a:gd name="T46" fmla="*/ 61 w 106"/>
                <a:gd name="T47" fmla="*/ 32 h 136"/>
                <a:gd name="T48" fmla="*/ 64 w 106"/>
                <a:gd name="T49" fmla="*/ 40 h 136"/>
                <a:gd name="T50" fmla="*/ 63 w 106"/>
                <a:gd name="T51" fmla="*/ 50 h 136"/>
                <a:gd name="T52" fmla="*/ 57 w 106"/>
                <a:gd name="T53" fmla="*/ 59 h 136"/>
                <a:gd name="T54" fmla="*/ 47 w 106"/>
                <a:gd name="T55" fmla="*/ 69 h 136"/>
                <a:gd name="T56" fmla="*/ 34 w 106"/>
                <a:gd name="T57" fmla="*/ 81 h 136"/>
                <a:gd name="T58" fmla="*/ 15 w 106"/>
                <a:gd name="T59" fmla="*/ 102 h 136"/>
                <a:gd name="T60" fmla="*/ 11 w 106"/>
                <a:gd name="T61" fmla="*/ 111 h 136"/>
                <a:gd name="T62" fmla="*/ 9 w 106"/>
                <a:gd name="T63" fmla="*/ 120 h 136"/>
                <a:gd name="T64" fmla="*/ 15 w 106"/>
                <a:gd name="T65" fmla="*/ 131 h 136"/>
                <a:gd name="T66" fmla="*/ 28 w 106"/>
                <a:gd name="T67" fmla="*/ 136 h 136"/>
                <a:gd name="T68" fmla="*/ 93 w 106"/>
                <a:gd name="T69" fmla="*/ 136 h 136"/>
                <a:gd name="T70" fmla="*/ 103 w 106"/>
                <a:gd name="T71" fmla="*/ 132 h 136"/>
                <a:gd name="T72" fmla="*/ 106 w 106"/>
                <a:gd name="T73" fmla="*/ 122 h 136"/>
                <a:gd name="T74" fmla="*/ 100 w 106"/>
                <a:gd name="T75" fmla="*/ 112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100" y="112"/>
                  </a:moveTo>
                  <a:cubicBezTo>
                    <a:pt x="97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9"/>
                    <a:pt x="47" y="108"/>
                    <a:pt x="48" y="108"/>
                  </a:cubicBezTo>
                  <a:cubicBezTo>
                    <a:pt x="50" y="104"/>
                    <a:pt x="56" y="99"/>
                    <a:pt x="64" y="92"/>
                  </a:cubicBezTo>
                  <a:cubicBezTo>
                    <a:pt x="72" y="84"/>
                    <a:pt x="77" y="79"/>
                    <a:pt x="81" y="76"/>
                  </a:cubicBezTo>
                  <a:cubicBezTo>
                    <a:pt x="84" y="72"/>
                    <a:pt x="87" y="67"/>
                    <a:pt x="91" y="61"/>
                  </a:cubicBezTo>
                  <a:cubicBezTo>
                    <a:pt x="94" y="55"/>
                    <a:pt x="95" y="47"/>
                    <a:pt x="94" y="40"/>
                  </a:cubicBezTo>
                  <a:cubicBezTo>
                    <a:pt x="93" y="35"/>
                    <a:pt x="92" y="30"/>
                    <a:pt x="89" y="25"/>
                  </a:cubicBezTo>
                  <a:cubicBezTo>
                    <a:pt x="87" y="20"/>
                    <a:pt x="84" y="16"/>
                    <a:pt x="80" y="13"/>
                  </a:cubicBezTo>
                  <a:cubicBezTo>
                    <a:pt x="76" y="9"/>
                    <a:pt x="72" y="6"/>
                    <a:pt x="67" y="4"/>
                  </a:cubicBezTo>
                  <a:cubicBezTo>
                    <a:pt x="60" y="1"/>
                    <a:pt x="52" y="0"/>
                    <a:pt x="43" y="0"/>
                  </a:cubicBezTo>
                  <a:cubicBezTo>
                    <a:pt x="35" y="0"/>
                    <a:pt x="28" y="1"/>
                    <a:pt x="22" y="3"/>
                  </a:cubicBezTo>
                  <a:cubicBezTo>
                    <a:pt x="17" y="6"/>
                    <a:pt x="12" y="9"/>
                    <a:pt x="9" y="13"/>
                  </a:cubicBezTo>
                  <a:cubicBezTo>
                    <a:pt x="5" y="17"/>
                    <a:pt x="3" y="21"/>
                    <a:pt x="2" y="26"/>
                  </a:cubicBezTo>
                  <a:cubicBezTo>
                    <a:pt x="0" y="30"/>
                    <a:pt x="0" y="35"/>
                    <a:pt x="0" y="40"/>
                  </a:cubicBezTo>
                  <a:cubicBezTo>
                    <a:pt x="1" y="44"/>
                    <a:pt x="2" y="47"/>
                    <a:pt x="5" y="50"/>
                  </a:cubicBezTo>
                  <a:cubicBezTo>
                    <a:pt x="8" y="52"/>
                    <a:pt x="11" y="53"/>
                    <a:pt x="15" y="53"/>
                  </a:cubicBezTo>
                  <a:cubicBezTo>
                    <a:pt x="19" y="53"/>
                    <a:pt x="22" y="52"/>
                    <a:pt x="24" y="49"/>
                  </a:cubicBezTo>
                  <a:cubicBezTo>
                    <a:pt x="26" y="47"/>
                    <a:pt x="27" y="43"/>
                    <a:pt x="28" y="39"/>
                  </a:cubicBezTo>
                  <a:cubicBezTo>
                    <a:pt x="30" y="34"/>
                    <a:pt x="30" y="33"/>
                    <a:pt x="30" y="33"/>
                  </a:cubicBezTo>
                  <a:cubicBezTo>
                    <a:pt x="33" y="27"/>
                    <a:pt x="38" y="24"/>
                    <a:pt x="45" y="24"/>
                  </a:cubicBezTo>
                  <a:cubicBezTo>
                    <a:pt x="48" y="24"/>
                    <a:pt x="51" y="24"/>
                    <a:pt x="54" y="26"/>
                  </a:cubicBezTo>
                  <a:cubicBezTo>
                    <a:pt x="57" y="27"/>
                    <a:pt x="59" y="29"/>
                    <a:pt x="61" y="32"/>
                  </a:cubicBezTo>
                  <a:cubicBezTo>
                    <a:pt x="62" y="34"/>
                    <a:pt x="63" y="37"/>
                    <a:pt x="64" y="40"/>
                  </a:cubicBezTo>
                  <a:cubicBezTo>
                    <a:pt x="64" y="43"/>
                    <a:pt x="64" y="46"/>
                    <a:pt x="63" y="50"/>
                  </a:cubicBezTo>
                  <a:cubicBezTo>
                    <a:pt x="62" y="53"/>
                    <a:pt x="60" y="56"/>
                    <a:pt x="57" y="59"/>
                  </a:cubicBezTo>
                  <a:cubicBezTo>
                    <a:pt x="54" y="63"/>
                    <a:pt x="51" y="66"/>
                    <a:pt x="47" y="69"/>
                  </a:cubicBezTo>
                  <a:cubicBezTo>
                    <a:pt x="44" y="71"/>
                    <a:pt x="40" y="75"/>
                    <a:pt x="34" y="81"/>
                  </a:cubicBezTo>
                  <a:cubicBezTo>
                    <a:pt x="29" y="87"/>
                    <a:pt x="22" y="94"/>
                    <a:pt x="15" y="102"/>
                  </a:cubicBezTo>
                  <a:cubicBezTo>
                    <a:pt x="14" y="104"/>
                    <a:pt x="12" y="107"/>
                    <a:pt x="11" y="111"/>
                  </a:cubicBezTo>
                  <a:cubicBezTo>
                    <a:pt x="9" y="115"/>
                    <a:pt x="9" y="118"/>
                    <a:pt x="9" y="120"/>
                  </a:cubicBezTo>
                  <a:cubicBezTo>
                    <a:pt x="10" y="125"/>
                    <a:pt x="12" y="128"/>
                    <a:pt x="15" y="131"/>
                  </a:cubicBezTo>
                  <a:cubicBezTo>
                    <a:pt x="18" y="134"/>
                    <a:pt x="23" y="136"/>
                    <a:pt x="28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7" y="136"/>
                    <a:pt x="101" y="134"/>
                    <a:pt x="103" y="132"/>
                  </a:cubicBezTo>
                  <a:cubicBezTo>
                    <a:pt x="105" y="129"/>
                    <a:pt x="106" y="126"/>
                    <a:pt x="106" y="122"/>
                  </a:cubicBezTo>
                  <a:cubicBezTo>
                    <a:pt x="105" y="118"/>
                    <a:pt x="103" y="115"/>
                    <a:pt x="100" y="112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36" name="Freeform 1010">
              <a:extLst>
                <a:ext uri="{FF2B5EF4-FFF2-40B4-BE49-F238E27FC236}">
                  <a16:creationId xmlns:a16="http://schemas.microsoft.com/office/drawing/2014/main" id="{A20C0E67-09C6-41F0-A6B7-8791CA43235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94044" y="5525489"/>
              <a:ext cx="106591" cy="144148"/>
            </a:xfrm>
            <a:custGeom>
              <a:avLst/>
              <a:gdLst>
                <a:gd name="T0" fmla="*/ 96 w 102"/>
                <a:gd name="T1" fmla="*/ 73 h 138"/>
                <a:gd name="T2" fmla="*/ 86 w 102"/>
                <a:gd name="T3" fmla="*/ 59 h 138"/>
                <a:gd name="T4" fmla="*/ 71 w 102"/>
                <a:gd name="T5" fmla="*/ 49 h 138"/>
                <a:gd name="T6" fmla="*/ 54 w 102"/>
                <a:gd name="T7" fmla="*/ 46 h 138"/>
                <a:gd name="T8" fmla="*/ 37 w 102"/>
                <a:gd name="T9" fmla="*/ 50 h 138"/>
                <a:gd name="T10" fmla="*/ 30 w 102"/>
                <a:gd name="T11" fmla="*/ 55 h 138"/>
                <a:gd name="T12" fmla="*/ 34 w 102"/>
                <a:gd name="T13" fmla="*/ 31 h 138"/>
                <a:gd name="T14" fmla="*/ 40 w 102"/>
                <a:gd name="T15" fmla="*/ 25 h 138"/>
                <a:gd name="T16" fmla="*/ 47 w 102"/>
                <a:gd name="T17" fmla="*/ 23 h 138"/>
                <a:gd name="T18" fmla="*/ 56 w 102"/>
                <a:gd name="T19" fmla="*/ 25 h 138"/>
                <a:gd name="T20" fmla="*/ 62 w 102"/>
                <a:gd name="T21" fmla="*/ 32 h 138"/>
                <a:gd name="T22" fmla="*/ 69 w 102"/>
                <a:gd name="T23" fmla="*/ 40 h 138"/>
                <a:gd name="T24" fmla="*/ 78 w 102"/>
                <a:gd name="T25" fmla="*/ 43 h 138"/>
                <a:gd name="T26" fmla="*/ 86 w 102"/>
                <a:gd name="T27" fmla="*/ 39 h 138"/>
                <a:gd name="T28" fmla="*/ 89 w 102"/>
                <a:gd name="T29" fmla="*/ 31 h 138"/>
                <a:gd name="T30" fmla="*/ 82 w 102"/>
                <a:gd name="T31" fmla="*/ 17 h 138"/>
                <a:gd name="T32" fmla="*/ 67 w 102"/>
                <a:gd name="T33" fmla="*/ 5 h 138"/>
                <a:gd name="T34" fmla="*/ 45 w 102"/>
                <a:gd name="T35" fmla="*/ 0 h 138"/>
                <a:gd name="T36" fmla="*/ 24 w 102"/>
                <a:gd name="T37" fmla="*/ 5 h 138"/>
                <a:gd name="T38" fmla="*/ 9 w 102"/>
                <a:gd name="T39" fmla="*/ 19 h 138"/>
                <a:gd name="T40" fmla="*/ 1 w 102"/>
                <a:gd name="T41" fmla="*/ 41 h 138"/>
                <a:gd name="T42" fmla="*/ 1 w 102"/>
                <a:gd name="T43" fmla="*/ 72 h 138"/>
                <a:gd name="T44" fmla="*/ 11 w 102"/>
                <a:gd name="T45" fmla="*/ 107 h 138"/>
                <a:gd name="T46" fmla="*/ 31 w 102"/>
                <a:gd name="T47" fmla="*/ 130 h 138"/>
                <a:gd name="T48" fmla="*/ 59 w 102"/>
                <a:gd name="T49" fmla="*/ 138 h 138"/>
                <a:gd name="T50" fmla="*/ 83 w 102"/>
                <a:gd name="T51" fmla="*/ 132 h 138"/>
                <a:gd name="T52" fmla="*/ 98 w 102"/>
                <a:gd name="T53" fmla="*/ 115 h 138"/>
                <a:gd name="T54" fmla="*/ 101 w 102"/>
                <a:gd name="T55" fmla="*/ 91 h 138"/>
                <a:gd name="T56" fmla="*/ 96 w 102"/>
                <a:gd name="T57" fmla="*/ 73 h 138"/>
                <a:gd name="T58" fmla="*/ 57 w 102"/>
                <a:gd name="T59" fmla="*/ 115 h 138"/>
                <a:gd name="T60" fmla="*/ 43 w 102"/>
                <a:gd name="T61" fmla="*/ 108 h 138"/>
                <a:gd name="T62" fmla="*/ 35 w 102"/>
                <a:gd name="T63" fmla="*/ 90 h 138"/>
                <a:gd name="T64" fmla="*/ 37 w 102"/>
                <a:gd name="T65" fmla="*/ 78 h 138"/>
                <a:gd name="T66" fmla="*/ 43 w 102"/>
                <a:gd name="T67" fmla="*/ 71 h 138"/>
                <a:gd name="T68" fmla="*/ 51 w 102"/>
                <a:gd name="T69" fmla="*/ 69 h 138"/>
                <a:gd name="T70" fmla="*/ 61 w 102"/>
                <a:gd name="T71" fmla="*/ 71 h 138"/>
                <a:gd name="T72" fmla="*/ 68 w 102"/>
                <a:gd name="T73" fmla="*/ 79 h 138"/>
                <a:gd name="T74" fmla="*/ 72 w 102"/>
                <a:gd name="T75" fmla="*/ 91 h 138"/>
                <a:gd name="T76" fmla="*/ 69 w 102"/>
                <a:gd name="T77" fmla="*/ 108 h 138"/>
                <a:gd name="T78" fmla="*/ 57 w 102"/>
                <a:gd name="T79" fmla="*/ 115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02" h="138">
                  <a:moveTo>
                    <a:pt x="96" y="73"/>
                  </a:moveTo>
                  <a:cubicBezTo>
                    <a:pt x="93" y="68"/>
                    <a:pt x="90" y="63"/>
                    <a:pt x="86" y="59"/>
                  </a:cubicBezTo>
                  <a:cubicBezTo>
                    <a:pt x="81" y="55"/>
                    <a:pt x="76" y="52"/>
                    <a:pt x="71" y="49"/>
                  </a:cubicBezTo>
                  <a:cubicBezTo>
                    <a:pt x="66" y="47"/>
                    <a:pt x="60" y="46"/>
                    <a:pt x="54" y="46"/>
                  </a:cubicBezTo>
                  <a:cubicBezTo>
                    <a:pt x="48" y="46"/>
                    <a:pt x="42" y="47"/>
                    <a:pt x="37" y="50"/>
                  </a:cubicBezTo>
                  <a:cubicBezTo>
                    <a:pt x="35" y="51"/>
                    <a:pt x="32" y="53"/>
                    <a:pt x="30" y="55"/>
                  </a:cubicBezTo>
                  <a:cubicBezTo>
                    <a:pt x="30" y="44"/>
                    <a:pt x="31" y="36"/>
                    <a:pt x="34" y="31"/>
                  </a:cubicBezTo>
                  <a:cubicBezTo>
                    <a:pt x="35" y="29"/>
                    <a:pt x="37" y="27"/>
                    <a:pt x="40" y="25"/>
                  </a:cubicBezTo>
                  <a:cubicBezTo>
                    <a:pt x="42" y="23"/>
                    <a:pt x="45" y="23"/>
                    <a:pt x="47" y="23"/>
                  </a:cubicBezTo>
                  <a:cubicBezTo>
                    <a:pt x="50" y="23"/>
                    <a:pt x="53" y="24"/>
                    <a:pt x="56" y="25"/>
                  </a:cubicBezTo>
                  <a:cubicBezTo>
                    <a:pt x="59" y="27"/>
                    <a:pt x="61" y="29"/>
                    <a:pt x="62" y="32"/>
                  </a:cubicBezTo>
                  <a:cubicBezTo>
                    <a:pt x="64" y="36"/>
                    <a:pt x="66" y="38"/>
                    <a:pt x="69" y="40"/>
                  </a:cubicBezTo>
                  <a:cubicBezTo>
                    <a:pt x="72" y="42"/>
                    <a:pt x="75" y="43"/>
                    <a:pt x="78" y="43"/>
                  </a:cubicBezTo>
                  <a:cubicBezTo>
                    <a:pt x="81" y="43"/>
                    <a:pt x="84" y="42"/>
                    <a:pt x="86" y="39"/>
                  </a:cubicBezTo>
                  <a:cubicBezTo>
                    <a:pt x="88" y="37"/>
                    <a:pt x="89" y="34"/>
                    <a:pt x="89" y="31"/>
                  </a:cubicBezTo>
                  <a:cubicBezTo>
                    <a:pt x="88" y="26"/>
                    <a:pt x="86" y="21"/>
                    <a:pt x="82" y="17"/>
                  </a:cubicBezTo>
                  <a:cubicBezTo>
                    <a:pt x="79" y="12"/>
                    <a:pt x="73" y="8"/>
                    <a:pt x="67" y="5"/>
                  </a:cubicBezTo>
                  <a:cubicBezTo>
                    <a:pt x="60" y="1"/>
                    <a:pt x="53" y="0"/>
                    <a:pt x="45" y="0"/>
                  </a:cubicBezTo>
                  <a:cubicBezTo>
                    <a:pt x="37" y="0"/>
                    <a:pt x="30" y="1"/>
                    <a:pt x="24" y="5"/>
                  </a:cubicBezTo>
                  <a:cubicBezTo>
                    <a:pt x="17" y="8"/>
                    <a:pt x="12" y="12"/>
                    <a:pt x="9" y="19"/>
                  </a:cubicBezTo>
                  <a:cubicBezTo>
                    <a:pt x="5" y="25"/>
                    <a:pt x="2" y="32"/>
                    <a:pt x="1" y="41"/>
                  </a:cubicBezTo>
                  <a:cubicBezTo>
                    <a:pt x="0" y="50"/>
                    <a:pt x="0" y="61"/>
                    <a:pt x="1" y="72"/>
                  </a:cubicBezTo>
                  <a:cubicBezTo>
                    <a:pt x="3" y="86"/>
                    <a:pt x="6" y="98"/>
                    <a:pt x="11" y="107"/>
                  </a:cubicBezTo>
                  <a:cubicBezTo>
                    <a:pt x="16" y="117"/>
                    <a:pt x="23" y="125"/>
                    <a:pt x="31" y="130"/>
                  </a:cubicBezTo>
                  <a:cubicBezTo>
                    <a:pt x="39" y="135"/>
                    <a:pt x="49" y="138"/>
                    <a:pt x="59" y="138"/>
                  </a:cubicBezTo>
                  <a:cubicBezTo>
                    <a:pt x="68" y="138"/>
                    <a:pt x="76" y="136"/>
                    <a:pt x="83" y="132"/>
                  </a:cubicBezTo>
                  <a:cubicBezTo>
                    <a:pt x="90" y="128"/>
                    <a:pt x="95" y="122"/>
                    <a:pt x="98" y="115"/>
                  </a:cubicBezTo>
                  <a:cubicBezTo>
                    <a:pt x="101" y="108"/>
                    <a:pt x="102" y="100"/>
                    <a:pt x="101" y="91"/>
                  </a:cubicBezTo>
                  <a:cubicBezTo>
                    <a:pt x="100" y="85"/>
                    <a:pt x="99" y="79"/>
                    <a:pt x="96" y="73"/>
                  </a:cubicBezTo>
                  <a:close/>
                  <a:moveTo>
                    <a:pt x="57" y="115"/>
                  </a:moveTo>
                  <a:cubicBezTo>
                    <a:pt x="52" y="115"/>
                    <a:pt x="47" y="112"/>
                    <a:pt x="43" y="108"/>
                  </a:cubicBezTo>
                  <a:cubicBezTo>
                    <a:pt x="39" y="103"/>
                    <a:pt x="36" y="97"/>
                    <a:pt x="35" y="90"/>
                  </a:cubicBezTo>
                  <a:cubicBezTo>
                    <a:pt x="35" y="85"/>
                    <a:pt x="35" y="82"/>
                    <a:pt x="37" y="78"/>
                  </a:cubicBezTo>
                  <a:cubicBezTo>
                    <a:pt x="38" y="75"/>
                    <a:pt x="40" y="73"/>
                    <a:pt x="43" y="71"/>
                  </a:cubicBezTo>
                  <a:cubicBezTo>
                    <a:pt x="46" y="69"/>
                    <a:pt x="48" y="69"/>
                    <a:pt x="51" y="69"/>
                  </a:cubicBezTo>
                  <a:cubicBezTo>
                    <a:pt x="55" y="69"/>
                    <a:pt x="58" y="69"/>
                    <a:pt x="61" y="71"/>
                  </a:cubicBezTo>
                  <a:cubicBezTo>
                    <a:pt x="63" y="73"/>
                    <a:pt x="66" y="75"/>
                    <a:pt x="68" y="79"/>
                  </a:cubicBezTo>
                  <a:cubicBezTo>
                    <a:pt x="70" y="82"/>
                    <a:pt x="71" y="86"/>
                    <a:pt x="72" y="91"/>
                  </a:cubicBezTo>
                  <a:cubicBezTo>
                    <a:pt x="73" y="98"/>
                    <a:pt x="71" y="104"/>
                    <a:pt x="69" y="108"/>
                  </a:cubicBezTo>
                  <a:cubicBezTo>
                    <a:pt x="66" y="113"/>
                    <a:pt x="62" y="115"/>
                    <a:pt x="57" y="115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37" name="Freeform 1011">
              <a:extLst>
                <a:ext uri="{FF2B5EF4-FFF2-40B4-BE49-F238E27FC236}">
                  <a16:creationId xmlns:a16="http://schemas.microsoft.com/office/drawing/2014/main" id="{0C61ACC9-922D-4A54-87AC-DEA99DD06026}"/>
                </a:ext>
              </a:extLst>
            </p:cNvPr>
            <p:cNvSpPr>
              <a:spLocks/>
            </p:cNvSpPr>
            <p:nvPr/>
          </p:nvSpPr>
          <p:spPr bwMode="auto">
            <a:xfrm>
              <a:off x="6015226" y="3843217"/>
              <a:ext cx="83396" cy="144148"/>
            </a:xfrm>
            <a:custGeom>
              <a:avLst/>
              <a:gdLst>
                <a:gd name="T0" fmla="*/ 15 w 80"/>
                <a:gd name="T1" fmla="*/ 61 h 138"/>
                <a:gd name="T2" fmla="*/ 40 w 80"/>
                <a:gd name="T3" fmla="*/ 47 h 138"/>
                <a:gd name="T4" fmla="*/ 49 w 80"/>
                <a:gd name="T5" fmla="*/ 121 h 138"/>
                <a:gd name="T6" fmla="*/ 54 w 80"/>
                <a:gd name="T7" fmla="*/ 134 h 138"/>
                <a:gd name="T8" fmla="*/ 66 w 80"/>
                <a:gd name="T9" fmla="*/ 138 h 138"/>
                <a:gd name="T10" fmla="*/ 78 w 80"/>
                <a:gd name="T11" fmla="*/ 118 h 138"/>
                <a:gd name="T12" fmla="*/ 67 w 80"/>
                <a:gd name="T13" fmla="*/ 17 h 138"/>
                <a:gd name="T14" fmla="*/ 62 w 80"/>
                <a:gd name="T15" fmla="*/ 5 h 138"/>
                <a:gd name="T16" fmla="*/ 51 w 80"/>
                <a:gd name="T17" fmla="*/ 0 h 138"/>
                <a:gd name="T18" fmla="*/ 44 w 80"/>
                <a:gd name="T19" fmla="*/ 3 h 138"/>
                <a:gd name="T20" fmla="*/ 38 w 80"/>
                <a:gd name="T21" fmla="*/ 12 h 138"/>
                <a:gd name="T22" fmla="*/ 29 w 80"/>
                <a:gd name="T23" fmla="*/ 23 h 138"/>
                <a:gd name="T24" fmla="*/ 14 w 80"/>
                <a:gd name="T25" fmla="*/ 34 h 138"/>
                <a:gd name="T26" fmla="*/ 4 w 80"/>
                <a:gd name="T27" fmla="*/ 39 h 138"/>
                <a:gd name="T28" fmla="*/ 1 w 80"/>
                <a:gd name="T29" fmla="*/ 48 h 138"/>
                <a:gd name="T30" fmla="*/ 6 w 80"/>
                <a:gd name="T31" fmla="*/ 57 h 138"/>
                <a:gd name="T32" fmla="*/ 15 w 80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15" y="61"/>
                  </a:moveTo>
                  <a:cubicBezTo>
                    <a:pt x="18" y="61"/>
                    <a:pt x="25" y="60"/>
                    <a:pt x="40" y="47"/>
                  </a:cubicBezTo>
                  <a:cubicBezTo>
                    <a:pt x="49" y="121"/>
                    <a:pt x="49" y="121"/>
                    <a:pt x="49" y="121"/>
                  </a:cubicBezTo>
                  <a:cubicBezTo>
                    <a:pt x="49" y="127"/>
                    <a:pt x="51" y="131"/>
                    <a:pt x="54" y="134"/>
                  </a:cubicBezTo>
                  <a:cubicBezTo>
                    <a:pt x="57" y="137"/>
                    <a:pt x="61" y="138"/>
                    <a:pt x="66" y="138"/>
                  </a:cubicBezTo>
                  <a:cubicBezTo>
                    <a:pt x="72" y="138"/>
                    <a:pt x="80" y="135"/>
                    <a:pt x="78" y="118"/>
                  </a:cubicBezTo>
                  <a:cubicBezTo>
                    <a:pt x="67" y="17"/>
                    <a:pt x="67" y="17"/>
                    <a:pt x="67" y="17"/>
                  </a:cubicBezTo>
                  <a:cubicBezTo>
                    <a:pt x="66" y="12"/>
                    <a:pt x="64" y="8"/>
                    <a:pt x="62" y="5"/>
                  </a:cubicBezTo>
                  <a:cubicBezTo>
                    <a:pt x="59" y="2"/>
                    <a:pt x="55" y="0"/>
                    <a:pt x="51" y="0"/>
                  </a:cubicBezTo>
                  <a:cubicBezTo>
                    <a:pt x="48" y="0"/>
                    <a:pt x="45" y="1"/>
                    <a:pt x="44" y="3"/>
                  </a:cubicBezTo>
                  <a:cubicBezTo>
                    <a:pt x="43" y="4"/>
                    <a:pt x="42" y="5"/>
                    <a:pt x="38" y="12"/>
                  </a:cubicBezTo>
                  <a:cubicBezTo>
                    <a:pt x="36" y="16"/>
                    <a:pt x="32" y="20"/>
                    <a:pt x="29" y="23"/>
                  </a:cubicBezTo>
                  <a:cubicBezTo>
                    <a:pt x="25" y="27"/>
                    <a:pt x="20" y="30"/>
                    <a:pt x="14" y="34"/>
                  </a:cubicBezTo>
                  <a:cubicBezTo>
                    <a:pt x="9" y="36"/>
                    <a:pt x="6" y="38"/>
                    <a:pt x="4" y="39"/>
                  </a:cubicBezTo>
                  <a:cubicBezTo>
                    <a:pt x="2" y="41"/>
                    <a:pt x="0" y="43"/>
                    <a:pt x="1" y="48"/>
                  </a:cubicBezTo>
                  <a:cubicBezTo>
                    <a:pt x="1" y="52"/>
                    <a:pt x="3" y="55"/>
                    <a:pt x="6" y="57"/>
                  </a:cubicBezTo>
                  <a:cubicBezTo>
                    <a:pt x="8" y="60"/>
                    <a:pt x="11" y="61"/>
                    <a:pt x="15" y="6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38" name="Freeform 1012">
              <a:extLst>
                <a:ext uri="{FF2B5EF4-FFF2-40B4-BE49-F238E27FC236}">
                  <a16:creationId xmlns:a16="http://schemas.microsoft.com/office/drawing/2014/main" id="{33E57994-E795-4CCE-9A11-B644C76A2548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1583" y="4265166"/>
              <a:ext cx="110457" cy="141938"/>
            </a:xfrm>
            <a:custGeom>
              <a:avLst/>
              <a:gdLst>
                <a:gd name="T0" fmla="*/ 57 w 106"/>
                <a:gd name="T1" fmla="*/ 60 h 136"/>
                <a:gd name="T2" fmla="*/ 47 w 106"/>
                <a:gd name="T3" fmla="*/ 69 h 136"/>
                <a:gd name="T4" fmla="*/ 34 w 106"/>
                <a:gd name="T5" fmla="*/ 81 h 136"/>
                <a:gd name="T6" fmla="*/ 16 w 106"/>
                <a:gd name="T7" fmla="*/ 102 h 136"/>
                <a:gd name="T8" fmla="*/ 11 w 106"/>
                <a:gd name="T9" fmla="*/ 111 h 136"/>
                <a:gd name="T10" fmla="*/ 9 w 106"/>
                <a:gd name="T11" fmla="*/ 121 h 136"/>
                <a:gd name="T12" fmla="*/ 15 w 106"/>
                <a:gd name="T13" fmla="*/ 131 h 136"/>
                <a:gd name="T14" fmla="*/ 28 w 106"/>
                <a:gd name="T15" fmla="*/ 136 h 136"/>
                <a:gd name="T16" fmla="*/ 93 w 106"/>
                <a:gd name="T17" fmla="*/ 136 h 136"/>
                <a:gd name="T18" fmla="*/ 103 w 106"/>
                <a:gd name="T19" fmla="*/ 132 h 136"/>
                <a:gd name="T20" fmla="*/ 106 w 106"/>
                <a:gd name="T21" fmla="*/ 123 h 136"/>
                <a:gd name="T22" fmla="*/ 100 w 106"/>
                <a:gd name="T23" fmla="*/ 113 h 136"/>
                <a:gd name="T24" fmla="*/ 87 w 106"/>
                <a:gd name="T25" fmla="*/ 109 h 136"/>
                <a:gd name="T26" fmla="*/ 47 w 106"/>
                <a:gd name="T27" fmla="*/ 109 h 136"/>
                <a:gd name="T28" fmla="*/ 48 w 106"/>
                <a:gd name="T29" fmla="*/ 108 h 136"/>
                <a:gd name="T30" fmla="*/ 64 w 106"/>
                <a:gd name="T31" fmla="*/ 92 h 136"/>
                <a:gd name="T32" fmla="*/ 81 w 106"/>
                <a:gd name="T33" fmla="*/ 76 h 136"/>
                <a:gd name="T34" fmla="*/ 91 w 106"/>
                <a:gd name="T35" fmla="*/ 61 h 136"/>
                <a:gd name="T36" fmla="*/ 94 w 106"/>
                <a:gd name="T37" fmla="*/ 40 h 136"/>
                <a:gd name="T38" fmla="*/ 90 w 106"/>
                <a:gd name="T39" fmla="*/ 25 h 136"/>
                <a:gd name="T40" fmla="*/ 80 w 106"/>
                <a:gd name="T41" fmla="*/ 13 h 136"/>
                <a:gd name="T42" fmla="*/ 67 w 106"/>
                <a:gd name="T43" fmla="*/ 5 h 136"/>
                <a:gd name="T44" fmla="*/ 43 w 106"/>
                <a:gd name="T45" fmla="*/ 0 h 136"/>
                <a:gd name="T46" fmla="*/ 23 w 106"/>
                <a:gd name="T47" fmla="*/ 4 h 136"/>
                <a:gd name="T48" fmla="*/ 9 w 106"/>
                <a:gd name="T49" fmla="*/ 13 h 136"/>
                <a:gd name="T50" fmla="*/ 2 w 106"/>
                <a:gd name="T51" fmla="*/ 26 h 136"/>
                <a:gd name="T52" fmla="*/ 0 w 106"/>
                <a:gd name="T53" fmla="*/ 40 h 136"/>
                <a:gd name="T54" fmla="*/ 5 w 106"/>
                <a:gd name="T55" fmla="*/ 50 h 136"/>
                <a:gd name="T56" fmla="*/ 15 w 106"/>
                <a:gd name="T57" fmla="*/ 54 h 136"/>
                <a:gd name="T58" fmla="*/ 25 w 106"/>
                <a:gd name="T59" fmla="*/ 49 h 136"/>
                <a:gd name="T60" fmla="*/ 29 w 106"/>
                <a:gd name="T61" fmla="*/ 39 h 136"/>
                <a:gd name="T62" fmla="*/ 30 w 106"/>
                <a:gd name="T63" fmla="*/ 33 h 136"/>
                <a:gd name="T64" fmla="*/ 45 w 106"/>
                <a:gd name="T65" fmla="*/ 24 h 136"/>
                <a:gd name="T66" fmla="*/ 54 w 106"/>
                <a:gd name="T67" fmla="*/ 26 h 136"/>
                <a:gd name="T68" fmla="*/ 61 w 106"/>
                <a:gd name="T69" fmla="*/ 32 h 136"/>
                <a:gd name="T70" fmla="*/ 64 w 106"/>
                <a:gd name="T71" fmla="*/ 40 h 136"/>
                <a:gd name="T72" fmla="*/ 63 w 106"/>
                <a:gd name="T73" fmla="*/ 50 h 136"/>
                <a:gd name="T74" fmla="*/ 57 w 106"/>
                <a:gd name="T75" fmla="*/ 6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57" y="60"/>
                  </a:moveTo>
                  <a:cubicBezTo>
                    <a:pt x="55" y="63"/>
                    <a:pt x="51" y="66"/>
                    <a:pt x="47" y="69"/>
                  </a:cubicBezTo>
                  <a:cubicBezTo>
                    <a:pt x="44" y="71"/>
                    <a:pt x="40" y="75"/>
                    <a:pt x="34" y="81"/>
                  </a:cubicBezTo>
                  <a:cubicBezTo>
                    <a:pt x="29" y="87"/>
                    <a:pt x="23" y="94"/>
                    <a:pt x="16" y="102"/>
                  </a:cubicBezTo>
                  <a:cubicBezTo>
                    <a:pt x="14" y="104"/>
                    <a:pt x="12" y="107"/>
                    <a:pt x="11" y="111"/>
                  </a:cubicBezTo>
                  <a:cubicBezTo>
                    <a:pt x="10" y="115"/>
                    <a:pt x="9" y="118"/>
                    <a:pt x="9" y="121"/>
                  </a:cubicBezTo>
                  <a:cubicBezTo>
                    <a:pt x="10" y="125"/>
                    <a:pt x="12" y="128"/>
                    <a:pt x="15" y="131"/>
                  </a:cubicBezTo>
                  <a:cubicBezTo>
                    <a:pt x="19" y="134"/>
                    <a:pt x="23" y="136"/>
                    <a:pt x="28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8" y="136"/>
                    <a:pt x="101" y="135"/>
                    <a:pt x="103" y="132"/>
                  </a:cubicBezTo>
                  <a:cubicBezTo>
                    <a:pt x="105" y="129"/>
                    <a:pt x="106" y="126"/>
                    <a:pt x="106" y="123"/>
                  </a:cubicBezTo>
                  <a:cubicBezTo>
                    <a:pt x="105" y="118"/>
                    <a:pt x="103" y="115"/>
                    <a:pt x="100" y="113"/>
                  </a:cubicBezTo>
                  <a:cubicBezTo>
                    <a:pt x="97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9"/>
                    <a:pt x="48" y="109"/>
                    <a:pt x="48" y="108"/>
                  </a:cubicBezTo>
                  <a:cubicBezTo>
                    <a:pt x="51" y="104"/>
                    <a:pt x="56" y="99"/>
                    <a:pt x="64" y="92"/>
                  </a:cubicBezTo>
                  <a:cubicBezTo>
                    <a:pt x="72" y="85"/>
                    <a:pt x="77" y="79"/>
                    <a:pt x="81" y="76"/>
                  </a:cubicBezTo>
                  <a:cubicBezTo>
                    <a:pt x="84" y="72"/>
                    <a:pt x="88" y="67"/>
                    <a:pt x="91" y="61"/>
                  </a:cubicBezTo>
                  <a:cubicBezTo>
                    <a:pt x="94" y="55"/>
                    <a:pt x="95" y="48"/>
                    <a:pt x="94" y="40"/>
                  </a:cubicBezTo>
                  <a:cubicBezTo>
                    <a:pt x="93" y="35"/>
                    <a:pt x="92" y="30"/>
                    <a:pt x="90" y="25"/>
                  </a:cubicBezTo>
                  <a:cubicBezTo>
                    <a:pt x="87" y="21"/>
                    <a:pt x="84" y="17"/>
                    <a:pt x="80" y="13"/>
                  </a:cubicBezTo>
                  <a:cubicBezTo>
                    <a:pt x="76" y="9"/>
                    <a:pt x="72" y="7"/>
                    <a:pt x="67" y="5"/>
                  </a:cubicBezTo>
                  <a:cubicBezTo>
                    <a:pt x="60" y="2"/>
                    <a:pt x="52" y="0"/>
                    <a:pt x="43" y="0"/>
                  </a:cubicBezTo>
                  <a:cubicBezTo>
                    <a:pt x="35" y="0"/>
                    <a:pt x="28" y="1"/>
                    <a:pt x="23" y="4"/>
                  </a:cubicBezTo>
                  <a:cubicBezTo>
                    <a:pt x="17" y="6"/>
                    <a:pt x="12" y="9"/>
                    <a:pt x="9" y="13"/>
                  </a:cubicBezTo>
                  <a:cubicBezTo>
                    <a:pt x="6" y="17"/>
                    <a:pt x="3" y="21"/>
                    <a:pt x="2" y="26"/>
                  </a:cubicBezTo>
                  <a:cubicBezTo>
                    <a:pt x="0" y="31"/>
                    <a:pt x="0" y="35"/>
                    <a:pt x="0" y="40"/>
                  </a:cubicBezTo>
                  <a:cubicBezTo>
                    <a:pt x="1" y="44"/>
                    <a:pt x="3" y="47"/>
                    <a:pt x="5" y="50"/>
                  </a:cubicBezTo>
                  <a:cubicBezTo>
                    <a:pt x="8" y="52"/>
                    <a:pt x="11" y="54"/>
                    <a:pt x="15" y="54"/>
                  </a:cubicBezTo>
                  <a:cubicBezTo>
                    <a:pt x="19" y="54"/>
                    <a:pt x="23" y="52"/>
                    <a:pt x="25" y="49"/>
                  </a:cubicBezTo>
                  <a:cubicBezTo>
                    <a:pt x="26" y="47"/>
                    <a:pt x="28" y="44"/>
                    <a:pt x="29" y="39"/>
                  </a:cubicBezTo>
                  <a:cubicBezTo>
                    <a:pt x="30" y="34"/>
                    <a:pt x="30" y="33"/>
                    <a:pt x="30" y="33"/>
                  </a:cubicBezTo>
                  <a:cubicBezTo>
                    <a:pt x="34" y="27"/>
                    <a:pt x="38" y="24"/>
                    <a:pt x="45" y="24"/>
                  </a:cubicBezTo>
                  <a:cubicBezTo>
                    <a:pt x="48" y="24"/>
                    <a:pt x="51" y="25"/>
                    <a:pt x="54" y="26"/>
                  </a:cubicBezTo>
                  <a:cubicBezTo>
                    <a:pt x="57" y="27"/>
                    <a:pt x="59" y="29"/>
                    <a:pt x="61" y="32"/>
                  </a:cubicBezTo>
                  <a:cubicBezTo>
                    <a:pt x="63" y="34"/>
                    <a:pt x="64" y="37"/>
                    <a:pt x="64" y="40"/>
                  </a:cubicBezTo>
                  <a:cubicBezTo>
                    <a:pt x="64" y="43"/>
                    <a:pt x="64" y="47"/>
                    <a:pt x="63" y="50"/>
                  </a:cubicBezTo>
                  <a:cubicBezTo>
                    <a:pt x="62" y="53"/>
                    <a:pt x="60" y="56"/>
                    <a:pt x="57" y="6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39" name="Freeform 1013">
              <a:extLst>
                <a:ext uri="{FF2B5EF4-FFF2-40B4-BE49-F238E27FC236}">
                  <a16:creationId xmlns:a16="http://schemas.microsoft.com/office/drawing/2014/main" id="{EF35C2AC-3533-4658-BD86-20B56524468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4084" y="4264061"/>
              <a:ext cx="104382" cy="144148"/>
            </a:xfrm>
            <a:custGeom>
              <a:avLst/>
              <a:gdLst>
                <a:gd name="T0" fmla="*/ 61 w 100"/>
                <a:gd name="T1" fmla="*/ 112 h 138"/>
                <a:gd name="T2" fmla="*/ 53 w 100"/>
                <a:gd name="T3" fmla="*/ 115 h 138"/>
                <a:gd name="T4" fmla="*/ 39 w 100"/>
                <a:gd name="T5" fmla="*/ 110 h 138"/>
                <a:gd name="T6" fmla="*/ 28 w 100"/>
                <a:gd name="T7" fmla="*/ 92 h 138"/>
                <a:gd name="T8" fmla="*/ 23 w 100"/>
                <a:gd name="T9" fmla="*/ 87 h 138"/>
                <a:gd name="T10" fmla="*/ 17 w 100"/>
                <a:gd name="T11" fmla="*/ 86 h 138"/>
                <a:gd name="T12" fmla="*/ 7 w 100"/>
                <a:gd name="T13" fmla="*/ 89 h 138"/>
                <a:gd name="T14" fmla="*/ 4 w 100"/>
                <a:gd name="T15" fmla="*/ 100 h 138"/>
                <a:gd name="T16" fmla="*/ 8 w 100"/>
                <a:gd name="T17" fmla="*/ 111 h 138"/>
                <a:gd name="T18" fmla="*/ 19 w 100"/>
                <a:gd name="T19" fmla="*/ 124 h 138"/>
                <a:gd name="T20" fmla="*/ 34 w 100"/>
                <a:gd name="T21" fmla="*/ 134 h 138"/>
                <a:gd name="T22" fmla="*/ 55 w 100"/>
                <a:gd name="T23" fmla="*/ 138 h 138"/>
                <a:gd name="T24" fmla="*/ 75 w 100"/>
                <a:gd name="T25" fmla="*/ 134 h 138"/>
                <a:gd name="T26" fmla="*/ 89 w 100"/>
                <a:gd name="T27" fmla="*/ 125 h 138"/>
                <a:gd name="T28" fmla="*/ 98 w 100"/>
                <a:gd name="T29" fmla="*/ 110 h 138"/>
                <a:gd name="T30" fmla="*/ 99 w 100"/>
                <a:gd name="T31" fmla="*/ 94 h 138"/>
                <a:gd name="T32" fmla="*/ 95 w 100"/>
                <a:gd name="T33" fmla="*/ 80 h 138"/>
                <a:gd name="T34" fmla="*/ 86 w 100"/>
                <a:gd name="T35" fmla="*/ 69 h 138"/>
                <a:gd name="T36" fmla="*/ 77 w 100"/>
                <a:gd name="T37" fmla="*/ 62 h 138"/>
                <a:gd name="T38" fmla="*/ 84 w 100"/>
                <a:gd name="T39" fmla="*/ 51 h 138"/>
                <a:gd name="T40" fmla="*/ 86 w 100"/>
                <a:gd name="T41" fmla="*/ 35 h 138"/>
                <a:gd name="T42" fmla="*/ 82 w 100"/>
                <a:gd name="T43" fmla="*/ 21 h 138"/>
                <a:gd name="T44" fmla="*/ 72 w 100"/>
                <a:gd name="T45" fmla="*/ 10 h 138"/>
                <a:gd name="T46" fmla="*/ 58 w 100"/>
                <a:gd name="T47" fmla="*/ 3 h 138"/>
                <a:gd name="T48" fmla="*/ 41 w 100"/>
                <a:gd name="T49" fmla="*/ 0 h 138"/>
                <a:gd name="T50" fmla="*/ 23 w 100"/>
                <a:gd name="T51" fmla="*/ 3 h 138"/>
                <a:gd name="T52" fmla="*/ 9 w 100"/>
                <a:gd name="T53" fmla="*/ 11 h 138"/>
                <a:gd name="T54" fmla="*/ 2 w 100"/>
                <a:gd name="T55" fmla="*/ 21 h 138"/>
                <a:gd name="T56" fmla="*/ 0 w 100"/>
                <a:gd name="T57" fmla="*/ 32 h 138"/>
                <a:gd name="T58" fmla="*/ 5 w 100"/>
                <a:gd name="T59" fmla="*/ 42 h 138"/>
                <a:gd name="T60" fmla="*/ 14 w 100"/>
                <a:gd name="T61" fmla="*/ 46 h 138"/>
                <a:gd name="T62" fmla="*/ 20 w 100"/>
                <a:gd name="T63" fmla="*/ 45 h 138"/>
                <a:gd name="T64" fmla="*/ 24 w 100"/>
                <a:gd name="T65" fmla="*/ 40 h 138"/>
                <a:gd name="T66" fmla="*/ 27 w 100"/>
                <a:gd name="T67" fmla="*/ 33 h 138"/>
                <a:gd name="T68" fmla="*/ 30 w 100"/>
                <a:gd name="T69" fmla="*/ 27 h 138"/>
                <a:gd name="T70" fmla="*/ 34 w 100"/>
                <a:gd name="T71" fmla="*/ 24 h 138"/>
                <a:gd name="T72" fmla="*/ 41 w 100"/>
                <a:gd name="T73" fmla="*/ 23 h 138"/>
                <a:gd name="T74" fmla="*/ 52 w 100"/>
                <a:gd name="T75" fmla="*/ 27 h 138"/>
                <a:gd name="T76" fmla="*/ 57 w 100"/>
                <a:gd name="T77" fmla="*/ 36 h 138"/>
                <a:gd name="T78" fmla="*/ 54 w 100"/>
                <a:gd name="T79" fmla="*/ 48 h 138"/>
                <a:gd name="T80" fmla="*/ 42 w 100"/>
                <a:gd name="T81" fmla="*/ 52 h 138"/>
                <a:gd name="T82" fmla="*/ 38 w 100"/>
                <a:gd name="T83" fmla="*/ 52 h 138"/>
                <a:gd name="T84" fmla="*/ 27 w 100"/>
                <a:gd name="T85" fmla="*/ 55 h 138"/>
                <a:gd name="T86" fmla="*/ 24 w 100"/>
                <a:gd name="T87" fmla="*/ 64 h 138"/>
                <a:gd name="T88" fmla="*/ 29 w 100"/>
                <a:gd name="T89" fmla="*/ 73 h 138"/>
                <a:gd name="T90" fmla="*/ 39 w 100"/>
                <a:gd name="T91" fmla="*/ 76 h 138"/>
                <a:gd name="T92" fmla="*/ 44 w 100"/>
                <a:gd name="T93" fmla="*/ 76 h 138"/>
                <a:gd name="T94" fmla="*/ 49 w 100"/>
                <a:gd name="T95" fmla="*/ 76 h 138"/>
                <a:gd name="T96" fmla="*/ 63 w 100"/>
                <a:gd name="T97" fmla="*/ 81 h 138"/>
                <a:gd name="T98" fmla="*/ 69 w 100"/>
                <a:gd name="T99" fmla="*/ 95 h 138"/>
                <a:gd name="T100" fmla="*/ 68 w 100"/>
                <a:gd name="T101" fmla="*/ 105 h 138"/>
                <a:gd name="T102" fmla="*/ 61 w 100"/>
                <a:gd name="T103" fmla="*/ 112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0" h="138">
                  <a:moveTo>
                    <a:pt x="61" y="112"/>
                  </a:moveTo>
                  <a:cubicBezTo>
                    <a:pt x="59" y="114"/>
                    <a:pt x="56" y="115"/>
                    <a:pt x="53" y="115"/>
                  </a:cubicBezTo>
                  <a:cubicBezTo>
                    <a:pt x="47" y="115"/>
                    <a:pt x="43" y="113"/>
                    <a:pt x="39" y="110"/>
                  </a:cubicBezTo>
                  <a:cubicBezTo>
                    <a:pt x="36" y="106"/>
                    <a:pt x="32" y="100"/>
                    <a:pt x="28" y="92"/>
                  </a:cubicBezTo>
                  <a:cubicBezTo>
                    <a:pt x="27" y="90"/>
                    <a:pt x="26" y="89"/>
                    <a:pt x="23" y="87"/>
                  </a:cubicBezTo>
                  <a:cubicBezTo>
                    <a:pt x="21" y="86"/>
                    <a:pt x="19" y="86"/>
                    <a:pt x="17" y="86"/>
                  </a:cubicBezTo>
                  <a:cubicBezTo>
                    <a:pt x="13" y="86"/>
                    <a:pt x="10" y="87"/>
                    <a:pt x="7" y="89"/>
                  </a:cubicBezTo>
                  <a:cubicBezTo>
                    <a:pt x="5" y="92"/>
                    <a:pt x="4" y="96"/>
                    <a:pt x="4" y="100"/>
                  </a:cubicBezTo>
                  <a:cubicBezTo>
                    <a:pt x="4" y="103"/>
                    <a:pt x="6" y="107"/>
                    <a:pt x="8" y="111"/>
                  </a:cubicBezTo>
                  <a:cubicBezTo>
                    <a:pt x="11" y="115"/>
                    <a:pt x="14" y="120"/>
                    <a:pt x="19" y="124"/>
                  </a:cubicBezTo>
                  <a:cubicBezTo>
                    <a:pt x="23" y="128"/>
                    <a:pt x="28" y="131"/>
                    <a:pt x="34" y="134"/>
                  </a:cubicBezTo>
                  <a:cubicBezTo>
                    <a:pt x="41" y="137"/>
                    <a:pt x="48" y="138"/>
                    <a:pt x="55" y="138"/>
                  </a:cubicBezTo>
                  <a:cubicBezTo>
                    <a:pt x="62" y="138"/>
                    <a:pt x="69" y="137"/>
                    <a:pt x="75" y="134"/>
                  </a:cubicBezTo>
                  <a:cubicBezTo>
                    <a:pt x="80" y="132"/>
                    <a:pt x="85" y="129"/>
                    <a:pt x="89" y="125"/>
                  </a:cubicBezTo>
                  <a:cubicBezTo>
                    <a:pt x="93" y="120"/>
                    <a:pt x="96" y="116"/>
                    <a:pt x="98" y="110"/>
                  </a:cubicBezTo>
                  <a:cubicBezTo>
                    <a:pt x="99" y="105"/>
                    <a:pt x="100" y="99"/>
                    <a:pt x="99" y="94"/>
                  </a:cubicBezTo>
                  <a:cubicBezTo>
                    <a:pt x="99" y="89"/>
                    <a:pt x="97" y="84"/>
                    <a:pt x="95" y="80"/>
                  </a:cubicBezTo>
                  <a:cubicBezTo>
                    <a:pt x="93" y="76"/>
                    <a:pt x="90" y="72"/>
                    <a:pt x="86" y="69"/>
                  </a:cubicBezTo>
                  <a:cubicBezTo>
                    <a:pt x="83" y="66"/>
                    <a:pt x="80" y="64"/>
                    <a:pt x="77" y="62"/>
                  </a:cubicBezTo>
                  <a:cubicBezTo>
                    <a:pt x="80" y="58"/>
                    <a:pt x="82" y="55"/>
                    <a:pt x="84" y="51"/>
                  </a:cubicBezTo>
                  <a:cubicBezTo>
                    <a:pt x="86" y="47"/>
                    <a:pt x="87" y="41"/>
                    <a:pt x="86" y="35"/>
                  </a:cubicBezTo>
                  <a:cubicBezTo>
                    <a:pt x="86" y="30"/>
                    <a:pt x="84" y="25"/>
                    <a:pt x="82" y="21"/>
                  </a:cubicBezTo>
                  <a:cubicBezTo>
                    <a:pt x="79" y="17"/>
                    <a:pt x="76" y="13"/>
                    <a:pt x="72" y="10"/>
                  </a:cubicBezTo>
                  <a:cubicBezTo>
                    <a:pt x="68" y="7"/>
                    <a:pt x="63" y="4"/>
                    <a:pt x="58" y="3"/>
                  </a:cubicBezTo>
                  <a:cubicBezTo>
                    <a:pt x="53" y="1"/>
                    <a:pt x="47" y="0"/>
                    <a:pt x="41" y="0"/>
                  </a:cubicBezTo>
                  <a:cubicBezTo>
                    <a:pt x="34" y="0"/>
                    <a:pt x="28" y="1"/>
                    <a:pt x="23" y="3"/>
                  </a:cubicBezTo>
                  <a:cubicBezTo>
                    <a:pt x="17" y="5"/>
                    <a:pt x="13" y="8"/>
                    <a:pt x="9" y="11"/>
                  </a:cubicBezTo>
                  <a:cubicBezTo>
                    <a:pt x="6" y="14"/>
                    <a:pt x="3" y="18"/>
                    <a:pt x="2" y="21"/>
                  </a:cubicBezTo>
                  <a:cubicBezTo>
                    <a:pt x="0" y="25"/>
                    <a:pt x="0" y="29"/>
                    <a:pt x="0" y="32"/>
                  </a:cubicBezTo>
                  <a:cubicBezTo>
                    <a:pt x="0" y="36"/>
                    <a:pt x="2" y="40"/>
                    <a:pt x="5" y="42"/>
                  </a:cubicBezTo>
                  <a:cubicBezTo>
                    <a:pt x="8" y="45"/>
                    <a:pt x="11" y="46"/>
                    <a:pt x="14" y="46"/>
                  </a:cubicBezTo>
                  <a:cubicBezTo>
                    <a:pt x="16" y="46"/>
                    <a:pt x="19" y="45"/>
                    <a:pt x="20" y="45"/>
                  </a:cubicBezTo>
                  <a:cubicBezTo>
                    <a:pt x="22" y="44"/>
                    <a:pt x="24" y="42"/>
                    <a:pt x="24" y="40"/>
                  </a:cubicBezTo>
                  <a:cubicBezTo>
                    <a:pt x="25" y="38"/>
                    <a:pt x="26" y="35"/>
                    <a:pt x="27" y="33"/>
                  </a:cubicBezTo>
                  <a:cubicBezTo>
                    <a:pt x="28" y="31"/>
                    <a:pt x="29" y="29"/>
                    <a:pt x="30" y="27"/>
                  </a:cubicBezTo>
                  <a:cubicBezTo>
                    <a:pt x="31" y="26"/>
                    <a:pt x="32" y="25"/>
                    <a:pt x="34" y="24"/>
                  </a:cubicBezTo>
                  <a:cubicBezTo>
                    <a:pt x="35" y="23"/>
                    <a:pt x="38" y="23"/>
                    <a:pt x="41" y="23"/>
                  </a:cubicBezTo>
                  <a:cubicBezTo>
                    <a:pt x="46" y="23"/>
                    <a:pt x="49" y="24"/>
                    <a:pt x="52" y="27"/>
                  </a:cubicBezTo>
                  <a:cubicBezTo>
                    <a:pt x="55" y="30"/>
                    <a:pt x="57" y="33"/>
                    <a:pt x="57" y="36"/>
                  </a:cubicBezTo>
                  <a:cubicBezTo>
                    <a:pt x="58" y="41"/>
                    <a:pt x="56" y="45"/>
                    <a:pt x="54" y="48"/>
                  </a:cubicBezTo>
                  <a:cubicBezTo>
                    <a:pt x="50" y="50"/>
                    <a:pt x="47" y="52"/>
                    <a:pt x="42" y="52"/>
                  </a:cubicBezTo>
                  <a:cubicBezTo>
                    <a:pt x="38" y="52"/>
                    <a:pt x="38" y="52"/>
                    <a:pt x="38" y="52"/>
                  </a:cubicBezTo>
                  <a:cubicBezTo>
                    <a:pt x="34" y="52"/>
                    <a:pt x="30" y="53"/>
                    <a:pt x="27" y="55"/>
                  </a:cubicBezTo>
                  <a:cubicBezTo>
                    <a:pt x="25" y="57"/>
                    <a:pt x="24" y="61"/>
                    <a:pt x="24" y="64"/>
                  </a:cubicBezTo>
                  <a:cubicBezTo>
                    <a:pt x="25" y="68"/>
                    <a:pt x="26" y="71"/>
                    <a:pt x="29" y="73"/>
                  </a:cubicBezTo>
                  <a:cubicBezTo>
                    <a:pt x="31" y="75"/>
                    <a:pt x="35" y="76"/>
                    <a:pt x="39" y="76"/>
                  </a:cubicBezTo>
                  <a:cubicBezTo>
                    <a:pt x="40" y="76"/>
                    <a:pt x="41" y="76"/>
                    <a:pt x="44" y="76"/>
                  </a:cubicBezTo>
                  <a:cubicBezTo>
                    <a:pt x="46" y="76"/>
                    <a:pt x="48" y="76"/>
                    <a:pt x="49" y="76"/>
                  </a:cubicBezTo>
                  <a:cubicBezTo>
                    <a:pt x="55" y="76"/>
                    <a:pt x="59" y="77"/>
                    <a:pt x="63" y="81"/>
                  </a:cubicBezTo>
                  <a:cubicBezTo>
                    <a:pt x="67" y="84"/>
                    <a:pt x="69" y="89"/>
                    <a:pt x="69" y="95"/>
                  </a:cubicBezTo>
                  <a:cubicBezTo>
                    <a:pt x="70" y="99"/>
                    <a:pt x="69" y="102"/>
                    <a:pt x="68" y="105"/>
                  </a:cubicBezTo>
                  <a:cubicBezTo>
                    <a:pt x="66" y="108"/>
                    <a:pt x="64" y="111"/>
                    <a:pt x="61" y="112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40" name="Freeform 1014">
              <a:extLst>
                <a:ext uri="{FF2B5EF4-FFF2-40B4-BE49-F238E27FC236}">
                  <a16:creationId xmlns:a16="http://schemas.microsoft.com/office/drawing/2014/main" id="{1BBD0890-79F2-454C-8F87-E8C09D55162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71063" y="4264061"/>
              <a:ext cx="113771" cy="144148"/>
            </a:xfrm>
            <a:custGeom>
              <a:avLst/>
              <a:gdLst>
                <a:gd name="T0" fmla="*/ 22 w 109"/>
                <a:gd name="T1" fmla="*/ 109 h 138"/>
                <a:gd name="T2" fmla="*/ 63 w 109"/>
                <a:gd name="T3" fmla="*/ 109 h 138"/>
                <a:gd name="T4" fmla="*/ 65 w 109"/>
                <a:gd name="T5" fmla="*/ 122 h 138"/>
                <a:gd name="T6" fmla="*/ 70 w 109"/>
                <a:gd name="T7" fmla="*/ 134 h 138"/>
                <a:gd name="T8" fmla="*/ 81 w 109"/>
                <a:gd name="T9" fmla="*/ 138 h 138"/>
                <a:gd name="T10" fmla="*/ 90 w 109"/>
                <a:gd name="T11" fmla="*/ 134 h 138"/>
                <a:gd name="T12" fmla="*/ 93 w 109"/>
                <a:gd name="T13" fmla="*/ 122 h 138"/>
                <a:gd name="T14" fmla="*/ 91 w 109"/>
                <a:gd name="T15" fmla="*/ 109 h 138"/>
                <a:gd name="T16" fmla="*/ 94 w 109"/>
                <a:gd name="T17" fmla="*/ 109 h 138"/>
                <a:gd name="T18" fmla="*/ 105 w 109"/>
                <a:gd name="T19" fmla="*/ 106 h 138"/>
                <a:gd name="T20" fmla="*/ 108 w 109"/>
                <a:gd name="T21" fmla="*/ 96 h 138"/>
                <a:gd name="T22" fmla="*/ 101 w 109"/>
                <a:gd name="T23" fmla="*/ 85 h 138"/>
                <a:gd name="T24" fmla="*/ 89 w 109"/>
                <a:gd name="T25" fmla="*/ 83 h 138"/>
                <a:gd name="T26" fmla="*/ 88 w 109"/>
                <a:gd name="T27" fmla="*/ 83 h 138"/>
                <a:gd name="T28" fmla="*/ 81 w 109"/>
                <a:gd name="T29" fmla="*/ 18 h 138"/>
                <a:gd name="T30" fmla="*/ 62 w 109"/>
                <a:gd name="T31" fmla="*/ 0 h 138"/>
                <a:gd name="T32" fmla="*/ 53 w 109"/>
                <a:gd name="T33" fmla="*/ 3 h 138"/>
                <a:gd name="T34" fmla="*/ 47 w 109"/>
                <a:gd name="T35" fmla="*/ 12 h 138"/>
                <a:gd name="T36" fmla="*/ 7 w 109"/>
                <a:gd name="T37" fmla="*/ 75 h 138"/>
                <a:gd name="T38" fmla="*/ 5 w 109"/>
                <a:gd name="T39" fmla="*/ 79 h 138"/>
                <a:gd name="T40" fmla="*/ 2 w 109"/>
                <a:gd name="T41" fmla="*/ 83 h 138"/>
                <a:gd name="T42" fmla="*/ 1 w 109"/>
                <a:gd name="T43" fmla="*/ 87 h 138"/>
                <a:gd name="T44" fmla="*/ 0 w 109"/>
                <a:gd name="T45" fmla="*/ 92 h 138"/>
                <a:gd name="T46" fmla="*/ 7 w 109"/>
                <a:gd name="T47" fmla="*/ 104 h 138"/>
                <a:gd name="T48" fmla="*/ 22 w 109"/>
                <a:gd name="T49" fmla="*/ 109 h 138"/>
                <a:gd name="T50" fmla="*/ 31 w 109"/>
                <a:gd name="T51" fmla="*/ 83 h 138"/>
                <a:gd name="T52" fmla="*/ 56 w 109"/>
                <a:gd name="T53" fmla="*/ 44 h 138"/>
                <a:gd name="T54" fmla="*/ 60 w 109"/>
                <a:gd name="T55" fmla="*/ 83 h 138"/>
                <a:gd name="T56" fmla="*/ 31 w 109"/>
                <a:gd name="T57" fmla="*/ 83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138">
                  <a:moveTo>
                    <a:pt x="22" y="109"/>
                  </a:moveTo>
                  <a:cubicBezTo>
                    <a:pt x="63" y="109"/>
                    <a:pt x="63" y="109"/>
                    <a:pt x="63" y="109"/>
                  </a:cubicBezTo>
                  <a:cubicBezTo>
                    <a:pt x="65" y="122"/>
                    <a:pt x="65" y="122"/>
                    <a:pt x="65" y="122"/>
                  </a:cubicBezTo>
                  <a:cubicBezTo>
                    <a:pt x="65" y="127"/>
                    <a:pt x="67" y="131"/>
                    <a:pt x="70" y="134"/>
                  </a:cubicBezTo>
                  <a:cubicBezTo>
                    <a:pt x="73" y="137"/>
                    <a:pt x="76" y="138"/>
                    <a:pt x="81" y="138"/>
                  </a:cubicBezTo>
                  <a:cubicBezTo>
                    <a:pt x="85" y="138"/>
                    <a:pt x="88" y="137"/>
                    <a:pt x="90" y="134"/>
                  </a:cubicBezTo>
                  <a:cubicBezTo>
                    <a:pt x="93" y="131"/>
                    <a:pt x="93" y="127"/>
                    <a:pt x="93" y="122"/>
                  </a:cubicBezTo>
                  <a:cubicBezTo>
                    <a:pt x="91" y="109"/>
                    <a:pt x="91" y="109"/>
                    <a:pt x="91" y="109"/>
                  </a:cubicBezTo>
                  <a:cubicBezTo>
                    <a:pt x="94" y="109"/>
                    <a:pt x="94" y="109"/>
                    <a:pt x="94" y="109"/>
                  </a:cubicBezTo>
                  <a:cubicBezTo>
                    <a:pt x="99" y="109"/>
                    <a:pt x="102" y="108"/>
                    <a:pt x="105" y="106"/>
                  </a:cubicBezTo>
                  <a:cubicBezTo>
                    <a:pt x="107" y="104"/>
                    <a:pt x="109" y="101"/>
                    <a:pt x="108" y="96"/>
                  </a:cubicBezTo>
                  <a:cubicBezTo>
                    <a:pt x="108" y="89"/>
                    <a:pt x="104" y="86"/>
                    <a:pt x="101" y="85"/>
                  </a:cubicBezTo>
                  <a:cubicBezTo>
                    <a:pt x="98" y="84"/>
                    <a:pt x="94" y="83"/>
                    <a:pt x="89" y="83"/>
                  </a:cubicBezTo>
                  <a:cubicBezTo>
                    <a:pt x="88" y="83"/>
                    <a:pt x="88" y="83"/>
                    <a:pt x="88" y="83"/>
                  </a:cubicBezTo>
                  <a:cubicBezTo>
                    <a:pt x="81" y="18"/>
                    <a:pt x="81" y="18"/>
                    <a:pt x="81" y="18"/>
                  </a:cubicBezTo>
                  <a:cubicBezTo>
                    <a:pt x="79" y="6"/>
                    <a:pt x="73" y="0"/>
                    <a:pt x="62" y="0"/>
                  </a:cubicBezTo>
                  <a:cubicBezTo>
                    <a:pt x="59" y="0"/>
                    <a:pt x="56" y="1"/>
                    <a:pt x="53" y="3"/>
                  </a:cubicBezTo>
                  <a:cubicBezTo>
                    <a:pt x="52" y="5"/>
                    <a:pt x="49" y="8"/>
                    <a:pt x="47" y="12"/>
                  </a:cubicBezTo>
                  <a:cubicBezTo>
                    <a:pt x="7" y="75"/>
                    <a:pt x="7" y="75"/>
                    <a:pt x="7" y="75"/>
                  </a:cubicBezTo>
                  <a:cubicBezTo>
                    <a:pt x="5" y="79"/>
                    <a:pt x="5" y="79"/>
                    <a:pt x="5" y="79"/>
                  </a:cubicBezTo>
                  <a:cubicBezTo>
                    <a:pt x="4" y="80"/>
                    <a:pt x="3" y="82"/>
                    <a:pt x="2" y="83"/>
                  </a:cubicBezTo>
                  <a:cubicBezTo>
                    <a:pt x="2" y="84"/>
                    <a:pt x="1" y="86"/>
                    <a:pt x="1" y="87"/>
                  </a:cubicBezTo>
                  <a:cubicBezTo>
                    <a:pt x="0" y="89"/>
                    <a:pt x="0" y="90"/>
                    <a:pt x="0" y="92"/>
                  </a:cubicBezTo>
                  <a:cubicBezTo>
                    <a:pt x="1" y="97"/>
                    <a:pt x="3" y="101"/>
                    <a:pt x="7" y="104"/>
                  </a:cubicBezTo>
                  <a:cubicBezTo>
                    <a:pt x="11" y="107"/>
                    <a:pt x="16" y="109"/>
                    <a:pt x="22" y="109"/>
                  </a:cubicBezTo>
                  <a:close/>
                  <a:moveTo>
                    <a:pt x="31" y="83"/>
                  </a:moveTo>
                  <a:cubicBezTo>
                    <a:pt x="56" y="44"/>
                    <a:pt x="56" y="44"/>
                    <a:pt x="56" y="44"/>
                  </a:cubicBezTo>
                  <a:cubicBezTo>
                    <a:pt x="60" y="83"/>
                    <a:pt x="60" y="83"/>
                    <a:pt x="60" y="83"/>
                  </a:cubicBezTo>
                  <a:lnTo>
                    <a:pt x="31" y="83"/>
                  </a:ln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41" name="Freeform 1015">
              <a:extLst>
                <a:ext uri="{FF2B5EF4-FFF2-40B4-BE49-F238E27FC236}">
                  <a16:creationId xmlns:a16="http://schemas.microsoft.com/office/drawing/2014/main" id="{22E75010-C62A-4D28-8592-8B3A32E3C5D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052782" y="4264061"/>
              <a:ext cx="105487" cy="144148"/>
            </a:xfrm>
            <a:custGeom>
              <a:avLst/>
              <a:gdLst>
                <a:gd name="T0" fmla="*/ 30 w 101"/>
                <a:gd name="T1" fmla="*/ 133 h 138"/>
                <a:gd name="T2" fmla="*/ 57 w 101"/>
                <a:gd name="T3" fmla="*/ 138 h 138"/>
                <a:gd name="T4" fmla="*/ 82 w 101"/>
                <a:gd name="T5" fmla="*/ 133 h 138"/>
                <a:gd name="T6" fmla="*/ 97 w 101"/>
                <a:gd name="T7" fmla="*/ 117 h 138"/>
                <a:gd name="T8" fmla="*/ 101 w 101"/>
                <a:gd name="T9" fmla="*/ 96 h 138"/>
                <a:gd name="T10" fmla="*/ 96 w 101"/>
                <a:gd name="T11" fmla="*/ 81 h 138"/>
                <a:gd name="T12" fmla="*/ 87 w 101"/>
                <a:gd name="T13" fmla="*/ 69 h 138"/>
                <a:gd name="T14" fmla="*/ 78 w 101"/>
                <a:gd name="T15" fmla="*/ 63 h 138"/>
                <a:gd name="T16" fmla="*/ 86 w 101"/>
                <a:gd name="T17" fmla="*/ 54 h 138"/>
                <a:gd name="T18" fmla="*/ 89 w 101"/>
                <a:gd name="T19" fmla="*/ 37 h 138"/>
                <a:gd name="T20" fmla="*/ 85 w 101"/>
                <a:gd name="T21" fmla="*/ 23 h 138"/>
                <a:gd name="T22" fmla="*/ 75 w 101"/>
                <a:gd name="T23" fmla="*/ 11 h 138"/>
                <a:gd name="T24" fmla="*/ 60 w 101"/>
                <a:gd name="T25" fmla="*/ 3 h 138"/>
                <a:gd name="T26" fmla="*/ 40 w 101"/>
                <a:gd name="T27" fmla="*/ 0 h 138"/>
                <a:gd name="T28" fmla="*/ 17 w 101"/>
                <a:gd name="T29" fmla="*/ 5 h 138"/>
                <a:gd name="T30" fmla="*/ 4 w 101"/>
                <a:gd name="T31" fmla="*/ 19 h 138"/>
                <a:gd name="T32" fmla="*/ 1 w 101"/>
                <a:gd name="T33" fmla="*/ 37 h 138"/>
                <a:gd name="T34" fmla="*/ 18 w 101"/>
                <a:gd name="T35" fmla="*/ 63 h 138"/>
                <a:gd name="T36" fmla="*/ 3 w 101"/>
                <a:gd name="T37" fmla="*/ 96 h 138"/>
                <a:gd name="T38" fmla="*/ 11 w 101"/>
                <a:gd name="T39" fmla="*/ 117 h 138"/>
                <a:gd name="T40" fmla="*/ 30 w 101"/>
                <a:gd name="T41" fmla="*/ 133 h 138"/>
                <a:gd name="T42" fmla="*/ 60 w 101"/>
                <a:gd name="T43" fmla="*/ 44 h 138"/>
                <a:gd name="T44" fmla="*/ 57 w 101"/>
                <a:gd name="T45" fmla="*/ 48 h 138"/>
                <a:gd name="T46" fmla="*/ 53 w 101"/>
                <a:gd name="T47" fmla="*/ 51 h 138"/>
                <a:gd name="T48" fmla="*/ 47 w 101"/>
                <a:gd name="T49" fmla="*/ 53 h 138"/>
                <a:gd name="T50" fmla="*/ 35 w 101"/>
                <a:gd name="T51" fmla="*/ 48 h 138"/>
                <a:gd name="T52" fmla="*/ 29 w 101"/>
                <a:gd name="T53" fmla="*/ 38 h 138"/>
                <a:gd name="T54" fmla="*/ 32 w 101"/>
                <a:gd name="T55" fmla="*/ 27 h 138"/>
                <a:gd name="T56" fmla="*/ 43 w 101"/>
                <a:gd name="T57" fmla="*/ 23 h 138"/>
                <a:gd name="T58" fmla="*/ 51 w 101"/>
                <a:gd name="T59" fmla="*/ 25 h 138"/>
                <a:gd name="T60" fmla="*/ 57 w 101"/>
                <a:gd name="T61" fmla="*/ 30 h 138"/>
                <a:gd name="T62" fmla="*/ 60 w 101"/>
                <a:gd name="T63" fmla="*/ 38 h 138"/>
                <a:gd name="T64" fmla="*/ 60 w 101"/>
                <a:gd name="T65" fmla="*/ 44 h 138"/>
                <a:gd name="T66" fmla="*/ 69 w 101"/>
                <a:gd name="T67" fmla="*/ 106 h 138"/>
                <a:gd name="T68" fmla="*/ 63 w 101"/>
                <a:gd name="T69" fmla="*/ 113 h 138"/>
                <a:gd name="T70" fmla="*/ 54 w 101"/>
                <a:gd name="T71" fmla="*/ 115 h 138"/>
                <a:gd name="T72" fmla="*/ 44 w 101"/>
                <a:gd name="T73" fmla="*/ 113 h 138"/>
                <a:gd name="T74" fmla="*/ 37 w 101"/>
                <a:gd name="T75" fmla="*/ 106 h 138"/>
                <a:gd name="T76" fmla="*/ 33 w 101"/>
                <a:gd name="T77" fmla="*/ 95 h 138"/>
                <a:gd name="T78" fmla="*/ 37 w 101"/>
                <a:gd name="T79" fmla="*/ 81 h 138"/>
                <a:gd name="T80" fmla="*/ 49 w 101"/>
                <a:gd name="T81" fmla="*/ 75 h 138"/>
                <a:gd name="T82" fmla="*/ 59 w 101"/>
                <a:gd name="T83" fmla="*/ 78 h 138"/>
                <a:gd name="T84" fmla="*/ 67 w 101"/>
                <a:gd name="T85" fmla="*/ 84 h 138"/>
                <a:gd name="T86" fmla="*/ 70 w 101"/>
                <a:gd name="T87" fmla="*/ 95 h 138"/>
                <a:gd name="T88" fmla="*/ 69 w 101"/>
                <a:gd name="T89" fmla="*/ 106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01" h="138">
                  <a:moveTo>
                    <a:pt x="30" y="133"/>
                  </a:moveTo>
                  <a:cubicBezTo>
                    <a:pt x="38" y="136"/>
                    <a:pt x="47" y="138"/>
                    <a:pt x="57" y="138"/>
                  </a:cubicBezTo>
                  <a:cubicBezTo>
                    <a:pt x="67" y="138"/>
                    <a:pt x="75" y="136"/>
                    <a:pt x="82" y="133"/>
                  </a:cubicBezTo>
                  <a:cubicBezTo>
                    <a:pt x="89" y="129"/>
                    <a:pt x="94" y="124"/>
                    <a:pt x="97" y="117"/>
                  </a:cubicBezTo>
                  <a:cubicBezTo>
                    <a:pt x="100" y="111"/>
                    <a:pt x="101" y="104"/>
                    <a:pt x="101" y="96"/>
                  </a:cubicBezTo>
                  <a:cubicBezTo>
                    <a:pt x="100" y="90"/>
                    <a:pt x="98" y="85"/>
                    <a:pt x="96" y="81"/>
                  </a:cubicBezTo>
                  <a:cubicBezTo>
                    <a:pt x="94" y="76"/>
                    <a:pt x="91" y="72"/>
                    <a:pt x="87" y="69"/>
                  </a:cubicBezTo>
                  <a:cubicBezTo>
                    <a:pt x="84" y="67"/>
                    <a:pt x="81" y="65"/>
                    <a:pt x="78" y="63"/>
                  </a:cubicBezTo>
                  <a:cubicBezTo>
                    <a:pt x="82" y="60"/>
                    <a:pt x="84" y="57"/>
                    <a:pt x="86" y="54"/>
                  </a:cubicBezTo>
                  <a:cubicBezTo>
                    <a:pt x="89" y="49"/>
                    <a:pt x="90" y="43"/>
                    <a:pt x="89" y="37"/>
                  </a:cubicBezTo>
                  <a:cubicBezTo>
                    <a:pt x="88" y="32"/>
                    <a:pt x="87" y="27"/>
                    <a:pt x="85" y="23"/>
                  </a:cubicBezTo>
                  <a:cubicBezTo>
                    <a:pt x="82" y="18"/>
                    <a:pt x="79" y="14"/>
                    <a:pt x="75" y="11"/>
                  </a:cubicBezTo>
                  <a:cubicBezTo>
                    <a:pt x="71" y="8"/>
                    <a:pt x="65" y="5"/>
                    <a:pt x="60" y="3"/>
                  </a:cubicBezTo>
                  <a:cubicBezTo>
                    <a:pt x="54" y="1"/>
                    <a:pt x="47" y="0"/>
                    <a:pt x="40" y="0"/>
                  </a:cubicBezTo>
                  <a:cubicBezTo>
                    <a:pt x="31" y="0"/>
                    <a:pt x="24" y="2"/>
                    <a:pt x="17" y="5"/>
                  </a:cubicBezTo>
                  <a:cubicBezTo>
                    <a:pt x="11" y="8"/>
                    <a:pt x="7" y="13"/>
                    <a:pt x="4" y="19"/>
                  </a:cubicBezTo>
                  <a:cubicBezTo>
                    <a:pt x="1" y="24"/>
                    <a:pt x="0" y="30"/>
                    <a:pt x="1" y="37"/>
                  </a:cubicBezTo>
                  <a:cubicBezTo>
                    <a:pt x="2" y="48"/>
                    <a:pt x="8" y="57"/>
                    <a:pt x="18" y="63"/>
                  </a:cubicBezTo>
                  <a:cubicBezTo>
                    <a:pt x="6" y="70"/>
                    <a:pt x="1" y="81"/>
                    <a:pt x="3" y="96"/>
                  </a:cubicBezTo>
                  <a:cubicBezTo>
                    <a:pt x="4" y="104"/>
                    <a:pt x="7" y="111"/>
                    <a:pt x="11" y="117"/>
                  </a:cubicBezTo>
                  <a:cubicBezTo>
                    <a:pt x="16" y="124"/>
                    <a:pt x="22" y="129"/>
                    <a:pt x="30" y="133"/>
                  </a:cubicBezTo>
                  <a:close/>
                  <a:moveTo>
                    <a:pt x="60" y="44"/>
                  </a:moveTo>
                  <a:cubicBezTo>
                    <a:pt x="59" y="46"/>
                    <a:pt x="59" y="47"/>
                    <a:pt x="57" y="48"/>
                  </a:cubicBezTo>
                  <a:cubicBezTo>
                    <a:pt x="56" y="50"/>
                    <a:pt x="55" y="51"/>
                    <a:pt x="53" y="51"/>
                  </a:cubicBezTo>
                  <a:cubicBezTo>
                    <a:pt x="51" y="52"/>
                    <a:pt x="49" y="53"/>
                    <a:pt x="47" y="53"/>
                  </a:cubicBezTo>
                  <a:cubicBezTo>
                    <a:pt x="42" y="53"/>
                    <a:pt x="38" y="51"/>
                    <a:pt x="35" y="48"/>
                  </a:cubicBezTo>
                  <a:cubicBezTo>
                    <a:pt x="32" y="46"/>
                    <a:pt x="30" y="42"/>
                    <a:pt x="29" y="38"/>
                  </a:cubicBezTo>
                  <a:cubicBezTo>
                    <a:pt x="29" y="34"/>
                    <a:pt x="30" y="30"/>
                    <a:pt x="32" y="27"/>
                  </a:cubicBezTo>
                  <a:cubicBezTo>
                    <a:pt x="35" y="24"/>
                    <a:pt x="38" y="23"/>
                    <a:pt x="43" y="23"/>
                  </a:cubicBezTo>
                  <a:cubicBezTo>
                    <a:pt x="46" y="23"/>
                    <a:pt x="49" y="23"/>
                    <a:pt x="51" y="25"/>
                  </a:cubicBezTo>
                  <a:cubicBezTo>
                    <a:pt x="54" y="26"/>
                    <a:pt x="56" y="28"/>
                    <a:pt x="57" y="30"/>
                  </a:cubicBezTo>
                  <a:cubicBezTo>
                    <a:pt x="59" y="32"/>
                    <a:pt x="60" y="35"/>
                    <a:pt x="60" y="38"/>
                  </a:cubicBezTo>
                  <a:cubicBezTo>
                    <a:pt x="61" y="40"/>
                    <a:pt x="60" y="42"/>
                    <a:pt x="60" y="44"/>
                  </a:cubicBezTo>
                  <a:close/>
                  <a:moveTo>
                    <a:pt x="69" y="106"/>
                  </a:moveTo>
                  <a:cubicBezTo>
                    <a:pt x="68" y="109"/>
                    <a:pt x="66" y="111"/>
                    <a:pt x="63" y="113"/>
                  </a:cubicBezTo>
                  <a:cubicBezTo>
                    <a:pt x="61" y="114"/>
                    <a:pt x="58" y="115"/>
                    <a:pt x="54" y="115"/>
                  </a:cubicBezTo>
                  <a:cubicBezTo>
                    <a:pt x="51" y="115"/>
                    <a:pt x="47" y="114"/>
                    <a:pt x="44" y="113"/>
                  </a:cubicBezTo>
                  <a:cubicBezTo>
                    <a:pt x="41" y="111"/>
                    <a:pt x="39" y="109"/>
                    <a:pt x="37" y="106"/>
                  </a:cubicBezTo>
                  <a:cubicBezTo>
                    <a:pt x="35" y="103"/>
                    <a:pt x="34" y="99"/>
                    <a:pt x="33" y="95"/>
                  </a:cubicBezTo>
                  <a:cubicBezTo>
                    <a:pt x="32" y="89"/>
                    <a:pt x="34" y="84"/>
                    <a:pt x="37" y="81"/>
                  </a:cubicBezTo>
                  <a:cubicBezTo>
                    <a:pt x="40" y="77"/>
                    <a:pt x="44" y="75"/>
                    <a:pt x="49" y="75"/>
                  </a:cubicBezTo>
                  <a:cubicBezTo>
                    <a:pt x="53" y="75"/>
                    <a:pt x="56" y="76"/>
                    <a:pt x="59" y="78"/>
                  </a:cubicBezTo>
                  <a:cubicBezTo>
                    <a:pt x="62" y="79"/>
                    <a:pt x="65" y="82"/>
                    <a:pt x="67" y="84"/>
                  </a:cubicBezTo>
                  <a:cubicBezTo>
                    <a:pt x="69" y="87"/>
                    <a:pt x="70" y="91"/>
                    <a:pt x="70" y="95"/>
                  </a:cubicBezTo>
                  <a:cubicBezTo>
                    <a:pt x="71" y="99"/>
                    <a:pt x="70" y="103"/>
                    <a:pt x="69" y="106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42" name="Freeform 1016">
              <a:extLst>
                <a:ext uri="{FF2B5EF4-FFF2-40B4-BE49-F238E27FC236}">
                  <a16:creationId xmlns:a16="http://schemas.microsoft.com/office/drawing/2014/main" id="{959854D7-4AF0-4E6B-A734-054C9426375A}"/>
                </a:ext>
              </a:extLst>
            </p:cNvPr>
            <p:cNvSpPr>
              <a:spLocks/>
            </p:cNvSpPr>
            <p:nvPr/>
          </p:nvSpPr>
          <p:spPr bwMode="auto">
            <a:xfrm>
              <a:off x="5626967" y="4265166"/>
              <a:ext cx="99964" cy="141938"/>
            </a:xfrm>
            <a:custGeom>
              <a:avLst/>
              <a:gdLst>
                <a:gd name="T0" fmla="*/ 64 w 96"/>
                <a:gd name="T1" fmla="*/ 118 h 136"/>
                <a:gd name="T2" fmla="*/ 65 w 96"/>
                <a:gd name="T3" fmla="*/ 106 h 136"/>
                <a:gd name="T4" fmla="*/ 65 w 96"/>
                <a:gd name="T5" fmla="*/ 95 h 136"/>
                <a:gd name="T6" fmla="*/ 67 w 96"/>
                <a:gd name="T7" fmla="*/ 83 h 136"/>
                <a:gd name="T8" fmla="*/ 74 w 96"/>
                <a:gd name="T9" fmla="*/ 57 h 136"/>
                <a:gd name="T10" fmla="*/ 84 w 96"/>
                <a:gd name="T11" fmla="*/ 39 h 136"/>
                <a:gd name="T12" fmla="*/ 92 w 96"/>
                <a:gd name="T13" fmla="*/ 26 h 136"/>
                <a:gd name="T14" fmla="*/ 96 w 96"/>
                <a:gd name="T15" fmla="*/ 14 h 136"/>
                <a:gd name="T16" fmla="*/ 90 w 96"/>
                <a:gd name="T17" fmla="*/ 3 h 136"/>
                <a:gd name="T18" fmla="*/ 75 w 96"/>
                <a:gd name="T19" fmla="*/ 0 h 136"/>
                <a:gd name="T20" fmla="*/ 17 w 96"/>
                <a:gd name="T21" fmla="*/ 0 h 136"/>
                <a:gd name="T22" fmla="*/ 5 w 96"/>
                <a:gd name="T23" fmla="*/ 2 h 136"/>
                <a:gd name="T24" fmla="*/ 1 w 96"/>
                <a:gd name="T25" fmla="*/ 13 h 136"/>
                <a:gd name="T26" fmla="*/ 7 w 96"/>
                <a:gd name="T27" fmla="*/ 23 h 136"/>
                <a:gd name="T28" fmla="*/ 20 w 96"/>
                <a:gd name="T29" fmla="*/ 27 h 136"/>
                <a:gd name="T30" fmla="*/ 61 w 96"/>
                <a:gd name="T31" fmla="*/ 27 h 136"/>
                <a:gd name="T32" fmla="*/ 48 w 96"/>
                <a:gd name="T33" fmla="*/ 50 h 136"/>
                <a:gd name="T34" fmla="*/ 38 w 96"/>
                <a:gd name="T35" fmla="*/ 79 h 136"/>
                <a:gd name="T36" fmla="*/ 33 w 96"/>
                <a:gd name="T37" fmla="*/ 102 h 136"/>
                <a:gd name="T38" fmla="*/ 32 w 96"/>
                <a:gd name="T39" fmla="*/ 118 h 136"/>
                <a:gd name="T40" fmla="*/ 38 w 96"/>
                <a:gd name="T41" fmla="*/ 131 h 136"/>
                <a:gd name="T42" fmla="*/ 49 w 96"/>
                <a:gd name="T43" fmla="*/ 136 h 136"/>
                <a:gd name="T44" fmla="*/ 60 w 96"/>
                <a:gd name="T45" fmla="*/ 132 h 136"/>
                <a:gd name="T46" fmla="*/ 64 w 96"/>
                <a:gd name="T47" fmla="*/ 11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96" h="136">
                  <a:moveTo>
                    <a:pt x="64" y="118"/>
                  </a:moveTo>
                  <a:cubicBezTo>
                    <a:pt x="64" y="115"/>
                    <a:pt x="64" y="111"/>
                    <a:pt x="65" y="106"/>
                  </a:cubicBezTo>
                  <a:cubicBezTo>
                    <a:pt x="65" y="101"/>
                    <a:pt x="65" y="98"/>
                    <a:pt x="65" y="95"/>
                  </a:cubicBezTo>
                  <a:cubicBezTo>
                    <a:pt x="65" y="92"/>
                    <a:pt x="66" y="88"/>
                    <a:pt x="67" y="83"/>
                  </a:cubicBezTo>
                  <a:cubicBezTo>
                    <a:pt x="69" y="73"/>
                    <a:pt x="71" y="64"/>
                    <a:pt x="74" y="57"/>
                  </a:cubicBezTo>
                  <a:cubicBezTo>
                    <a:pt x="78" y="50"/>
                    <a:pt x="81" y="44"/>
                    <a:pt x="84" y="39"/>
                  </a:cubicBezTo>
                  <a:cubicBezTo>
                    <a:pt x="87" y="34"/>
                    <a:pt x="90" y="30"/>
                    <a:pt x="92" y="26"/>
                  </a:cubicBezTo>
                  <a:cubicBezTo>
                    <a:pt x="95" y="21"/>
                    <a:pt x="96" y="17"/>
                    <a:pt x="96" y="14"/>
                  </a:cubicBezTo>
                  <a:cubicBezTo>
                    <a:pt x="95" y="9"/>
                    <a:pt x="93" y="6"/>
                    <a:pt x="90" y="3"/>
                  </a:cubicBezTo>
                  <a:cubicBezTo>
                    <a:pt x="86" y="1"/>
                    <a:pt x="82" y="0"/>
                    <a:pt x="75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2" y="0"/>
                    <a:pt x="8" y="1"/>
                    <a:pt x="5" y="2"/>
                  </a:cubicBezTo>
                  <a:cubicBezTo>
                    <a:pt x="3" y="3"/>
                    <a:pt x="0" y="6"/>
                    <a:pt x="1" y="13"/>
                  </a:cubicBezTo>
                  <a:cubicBezTo>
                    <a:pt x="1" y="17"/>
                    <a:pt x="3" y="21"/>
                    <a:pt x="7" y="23"/>
                  </a:cubicBezTo>
                  <a:cubicBezTo>
                    <a:pt x="10" y="26"/>
                    <a:pt x="14" y="27"/>
                    <a:pt x="20" y="27"/>
                  </a:cubicBezTo>
                  <a:cubicBezTo>
                    <a:pt x="61" y="27"/>
                    <a:pt x="61" y="27"/>
                    <a:pt x="61" y="27"/>
                  </a:cubicBezTo>
                  <a:cubicBezTo>
                    <a:pt x="56" y="35"/>
                    <a:pt x="52" y="43"/>
                    <a:pt x="48" y="50"/>
                  </a:cubicBezTo>
                  <a:cubicBezTo>
                    <a:pt x="44" y="60"/>
                    <a:pt x="40" y="69"/>
                    <a:pt x="38" y="79"/>
                  </a:cubicBezTo>
                  <a:cubicBezTo>
                    <a:pt x="35" y="88"/>
                    <a:pt x="33" y="96"/>
                    <a:pt x="33" y="102"/>
                  </a:cubicBezTo>
                  <a:cubicBezTo>
                    <a:pt x="32" y="109"/>
                    <a:pt x="32" y="114"/>
                    <a:pt x="32" y="118"/>
                  </a:cubicBezTo>
                  <a:cubicBezTo>
                    <a:pt x="33" y="124"/>
                    <a:pt x="35" y="128"/>
                    <a:pt x="38" y="131"/>
                  </a:cubicBezTo>
                  <a:cubicBezTo>
                    <a:pt x="41" y="134"/>
                    <a:pt x="44" y="136"/>
                    <a:pt x="49" y="136"/>
                  </a:cubicBezTo>
                  <a:cubicBezTo>
                    <a:pt x="54" y="136"/>
                    <a:pt x="57" y="135"/>
                    <a:pt x="60" y="132"/>
                  </a:cubicBezTo>
                  <a:cubicBezTo>
                    <a:pt x="62" y="129"/>
                    <a:pt x="63" y="124"/>
                    <a:pt x="64" y="118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43" name="Freeform 1017">
              <a:extLst>
                <a:ext uri="{FF2B5EF4-FFF2-40B4-BE49-F238E27FC236}">
                  <a16:creationId xmlns:a16="http://schemas.microsoft.com/office/drawing/2014/main" id="{D90D794B-F71C-41CB-99E2-007417728572}"/>
                </a:ext>
              </a:extLst>
            </p:cNvPr>
            <p:cNvSpPr>
              <a:spLocks/>
            </p:cNvSpPr>
            <p:nvPr/>
          </p:nvSpPr>
          <p:spPr bwMode="auto">
            <a:xfrm>
              <a:off x="5622549" y="4684905"/>
              <a:ext cx="83396" cy="144148"/>
            </a:xfrm>
            <a:custGeom>
              <a:avLst/>
              <a:gdLst>
                <a:gd name="T0" fmla="*/ 14 w 80"/>
                <a:gd name="T1" fmla="*/ 61 h 138"/>
                <a:gd name="T2" fmla="*/ 40 w 80"/>
                <a:gd name="T3" fmla="*/ 47 h 138"/>
                <a:gd name="T4" fmla="*/ 48 w 80"/>
                <a:gd name="T5" fmla="*/ 121 h 138"/>
                <a:gd name="T6" fmla="*/ 54 w 80"/>
                <a:gd name="T7" fmla="*/ 133 h 138"/>
                <a:gd name="T8" fmla="*/ 65 w 80"/>
                <a:gd name="T9" fmla="*/ 138 h 138"/>
                <a:gd name="T10" fmla="*/ 78 w 80"/>
                <a:gd name="T11" fmla="*/ 117 h 138"/>
                <a:gd name="T12" fmla="*/ 66 w 80"/>
                <a:gd name="T13" fmla="*/ 17 h 138"/>
                <a:gd name="T14" fmla="*/ 61 w 80"/>
                <a:gd name="T15" fmla="*/ 5 h 138"/>
                <a:gd name="T16" fmla="*/ 51 w 80"/>
                <a:gd name="T17" fmla="*/ 0 h 138"/>
                <a:gd name="T18" fmla="*/ 43 w 80"/>
                <a:gd name="T19" fmla="*/ 3 h 138"/>
                <a:gd name="T20" fmla="*/ 38 w 80"/>
                <a:gd name="T21" fmla="*/ 11 h 138"/>
                <a:gd name="T22" fmla="*/ 28 w 80"/>
                <a:gd name="T23" fmla="*/ 23 h 138"/>
                <a:gd name="T24" fmla="*/ 13 w 80"/>
                <a:gd name="T25" fmla="*/ 33 h 138"/>
                <a:gd name="T26" fmla="*/ 3 w 80"/>
                <a:gd name="T27" fmla="*/ 39 h 138"/>
                <a:gd name="T28" fmla="*/ 0 w 80"/>
                <a:gd name="T29" fmla="*/ 48 h 138"/>
                <a:gd name="T30" fmla="*/ 5 w 80"/>
                <a:gd name="T31" fmla="*/ 57 h 138"/>
                <a:gd name="T32" fmla="*/ 14 w 80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14" y="61"/>
                  </a:moveTo>
                  <a:cubicBezTo>
                    <a:pt x="18" y="61"/>
                    <a:pt x="24" y="59"/>
                    <a:pt x="40" y="47"/>
                  </a:cubicBezTo>
                  <a:cubicBezTo>
                    <a:pt x="48" y="121"/>
                    <a:pt x="48" y="121"/>
                    <a:pt x="48" y="121"/>
                  </a:cubicBezTo>
                  <a:cubicBezTo>
                    <a:pt x="49" y="126"/>
                    <a:pt x="51" y="131"/>
                    <a:pt x="54" y="133"/>
                  </a:cubicBezTo>
                  <a:cubicBezTo>
                    <a:pt x="57" y="137"/>
                    <a:pt x="61" y="138"/>
                    <a:pt x="65" y="138"/>
                  </a:cubicBezTo>
                  <a:cubicBezTo>
                    <a:pt x="72" y="138"/>
                    <a:pt x="80" y="134"/>
                    <a:pt x="78" y="1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6" y="12"/>
                    <a:pt x="64" y="8"/>
                    <a:pt x="61" y="5"/>
                  </a:cubicBezTo>
                  <a:cubicBezTo>
                    <a:pt x="59" y="2"/>
                    <a:pt x="55" y="0"/>
                    <a:pt x="51" y="0"/>
                  </a:cubicBezTo>
                  <a:cubicBezTo>
                    <a:pt x="47" y="0"/>
                    <a:pt x="45" y="1"/>
                    <a:pt x="43" y="3"/>
                  </a:cubicBezTo>
                  <a:cubicBezTo>
                    <a:pt x="43" y="3"/>
                    <a:pt x="42" y="5"/>
                    <a:pt x="38" y="11"/>
                  </a:cubicBezTo>
                  <a:cubicBezTo>
                    <a:pt x="35" y="16"/>
                    <a:pt x="32" y="20"/>
                    <a:pt x="28" y="23"/>
                  </a:cubicBezTo>
                  <a:cubicBezTo>
                    <a:pt x="25" y="27"/>
                    <a:pt x="20" y="30"/>
                    <a:pt x="13" y="33"/>
                  </a:cubicBezTo>
                  <a:cubicBezTo>
                    <a:pt x="8" y="36"/>
                    <a:pt x="5" y="38"/>
                    <a:pt x="3" y="39"/>
                  </a:cubicBezTo>
                  <a:cubicBezTo>
                    <a:pt x="2" y="40"/>
                    <a:pt x="0" y="43"/>
                    <a:pt x="0" y="48"/>
                  </a:cubicBezTo>
                  <a:cubicBezTo>
                    <a:pt x="1" y="51"/>
                    <a:pt x="2" y="54"/>
                    <a:pt x="5" y="57"/>
                  </a:cubicBezTo>
                  <a:cubicBezTo>
                    <a:pt x="8" y="60"/>
                    <a:pt x="11" y="61"/>
                    <a:pt x="14" y="6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44" name="Freeform 1018">
              <a:extLst>
                <a:ext uri="{FF2B5EF4-FFF2-40B4-BE49-F238E27FC236}">
                  <a16:creationId xmlns:a16="http://schemas.microsoft.com/office/drawing/2014/main" id="{1AFF9A3C-3C61-497E-90BD-5522CA54E20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730245" y="4683800"/>
              <a:ext cx="113771" cy="145252"/>
            </a:xfrm>
            <a:custGeom>
              <a:avLst/>
              <a:gdLst>
                <a:gd name="T0" fmla="*/ 101 w 109"/>
                <a:gd name="T1" fmla="*/ 86 h 139"/>
                <a:gd name="T2" fmla="*/ 89 w 109"/>
                <a:gd name="T3" fmla="*/ 84 h 139"/>
                <a:gd name="T4" fmla="*/ 88 w 109"/>
                <a:gd name="T5" fmla="*/ 84 h 139"/>
                <a:gd name="T6" fmla="*/ 80 w 109"/>
                <a:gd name="T7" fmla="*/ 18 h 139"/>
                <a:gd name="T8" fmla="*/ 62 w 109"/>
                <a:gd name="T9" fmla="*/ 0 h 139"/>
                <a:gd name="T10" fmla="*/ 53 w 109"/>
                <a:gd name="T11" fmla="*/ 4 h 139"/>
                <a:gd name="T12" fmla="*/ 47 w 109"/>
                <a:gd name="T13" fmla="*/ 13 h 139"/>
                <a:gd name="T14" fmla="*/ 7 w 109"/>
                <a:gd name="T15" fmla="*/ 75 h 139"/>
                <a:gd name="T16" fmla="*/ 4 w 109"/>
                <a:gd name="T17" fmla="*/ 80 h 139"/>
                <a:gd name="T18" fmla="*/ 2 w 109"/>
                <a:gd name="T19" fmla="*/ 84 h 139"/>
                <a:gd name="T20" fmla="*/ 1 w 109"/>
                <a:gd name="T21" fmla="*/ 88 h 139"/>
                <a:gd name="T22" fmla="*/ 0 w 109"/>
                <a:gd name="T23" fmla="*/ 92 h 139"/>
                <a:gd name="T24" fmla="*/ 7 w 109"/>
                <a:gd name="T25" fmla="*/ 105 h 139"/>
                <a:gd name="T26" fmla="*/ 22 w 109"/>
                <a:gd name="T27" fmla="*/ 109 h 139"/>
                <a:gd name="T28" fmla="*/ 63 w 109"/>
                <a:gd name="T29" fmla="*/ 109 h 139"/>
                <a:gd name="T30" fmla="*/ 65 w 109"/>
                <a:gd name="T31" fmla="*/ 123 h 139"/>
                <a:gd name="T32" fmla="*/ 70 w 109"/>
                <a:gd name="T33" fmla="*/ 135 h 139"/>
                <a:gd name="T34" fmla="*/ 81 w 109"/>
                <a:gd name="T35" fmla="*/ 139 h 139"/>
                <a:gd name="T36" fmla="*/ 90 w 109"/>
                <a:gd name="T37" fmla="*/ 135 h 139"/>
                <a:gd name="T38" fmla="*/ 93 w 109"/>
                <a:gd name="T39" fmla="*/ 123 h 139"/>
                <a:gd name="T40" fmla="*/ 91 w 109"/>
                <a:gd name="T41" fmla="*/ 109 h 139"/>
                <a:gd name="T42" fmla="*/ 93 w 109"/>
                <a:gd name="T43" fmla="*/ 109 h 139"/>
                <a:gd name="T44" fmla="*/ 105 w 109"/>
                <a:gd name="T45" fmla="*/ 106 h 139"/>
                <a:gd name="T46" fmla="*/ 108 w 109"/>
                <a:gd name="T47" fmla="*/ 97 h 139"/>
                <a:gd name="T48" fmla="*/ 101 w 109"/>
                <a:gd name="T49" fmla="*/ 86 h 139"/>
                <a:gd name="T50" fmla="*/ 56 w 109"/>
                <a:gd name="T51" fmla="*/ 45 h 139"/>
                <a:gd name="T52" fmla="*/ 60 w 109"/>
                <a:gd name="T53" fmla="*/ 84 h 139"/>
                <a:gd name="T54" fmla="*/ 31 w 109"/>
                <a:gd name="T55" fmla="*/ 84 h 139"/>
                <a:gd name="T56" fmla="*/ 56 w 109"/>
                <a:gd name="T57" fmla="*/ 45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139">
                  <a:moveTo>
                    <a:pt x="101" y="86"/>
                  </a:moveTo>
                  <a:cubicBezTo>
                    <a:pt x="98" y="84"/>
                    <a:pt x="94" y="84"/>
                    <a:pt x="89" y="84"/>
                  </a:cubicBezTo>
                  <a:cubicBezTo>
                    <a:pt x="88" y="84"/>
                    <a:pt x="88" y="84"/>
                    <a:pt x="88" y="84"/>
                  </a:cubicBezTo>
                  <a:cubicBezTo>
                    <a:pt x="80" y="18"/>
                    <a:pt x="80" y="18"/>
                    <a:pt x="80" y="18"/>
                  </a:cubicBezTo>
                  <a:cubicBezTo>
                    <a:pt x="79" y="7"/>
                    <a:pt x="73" y="0"/>
                    <a:pt x="62" y="0"/>
                  </a:cubicBezTo>
                  <a:cubicBezTo>
                    <a:pt x="58" y="0"/>
                    <a:pt x="56" y="1"/>
                    <a:pt x="53" y="4"/>
                  </a:cubicBezTo>
                  <a:cubicBezTo>
                    <a:pt x="51" y="6"/>
                    <a:pt x="49" y="9"/>
                    <a:pt x="47" y="13"/>
                  </a:cubicBezTo>
                  <a:cubicBezTo>
                    <a:pt x="7" y="75"/>
                    <a:pt x="7" y="75"/>
                    <a:pt x="7" y="75"/>
                  </a:cubicBezTo>
                  <a:cubicBezTo>
                    <a:pt x="4" y="80"/>
                    <a:pt x="4" y="80"/>
                    <a:pt x="4" y="80"/>
                  </a:cubicBezTo>
                  <a:cubicBezTo>
                    <a:pt x="4" y="81"/>
                    <a:pt x="3" y="82"/>
                    <a:pt x="2" y="84"/>
                  </a:cubicBezTo>
                  <a:cubicBezTo>
                    <a:pt x="1" y="85"/>
                    <a:pt x="1" y="86"/>
                    <a:pt x="1" y="88"/>
                  </a:cubicBezTo>
                  <a:cubicBezTo>
                    <a:pt x="0" y="89"/>
                    <a:pt x="0" y="91"/>
                    <a:pt x="0" y="92"/>
                  </a:cubicBezTo>
                  <a:cubicBezTo>
                    <a:pt x="1" y="97"/>
                    <a:pt x="3" y="102"/>
                    <a:pt x="7" y="105"/>
                  </a:cubicBezTo>
                  <a:cubicBezTo>
                    <a:pt x="11" y="108"/>
                    <a:pt x="16" y="109"/>
                    <a:pt x="22" y="109"/>
                  </a:cubicBezTo>
                  <a:cubicBezTo>
                    <a:pt x="63" y="109"/>
                    <a:pt x="63" y="109"/>
                    <a:pt x="63" y="109"/>
                  </a:cubicBezTo>
                  <a:cubicBezTo>
                    <a:pt x="65" y="123"/>
                    <a:pt x="65" y="123"/>
                    <a:pt x="65" y="123"/>
                  </a:cubicBezTo>
                  <a:cubicBezTo>
                    <a:pt x="65" y="128"/>
                    <a:pt x="67" y="132"/>
                    <a:pt x="70" y="135"/>
                  </a:cubicBezTo>
                  <a:cubicBezTo>
                    <a:pt x="73" y="138"/>
                    <a:pt x="76" y="139"/>
                    <a:pt x="81" y="139"/>
                  </a:cubicBezTo>
                  <a:cubicBezTo>
                    <a:pt x="85" y="139"/>
                    <a:pt x="88" y="138"/>
                    <a:pt x="90" y="135"/>
                  </a:cubicBezTo>
                  <a:cubicBezTo>
                    <a:pt x="92" y="132"/>
                    <a:pt x="93" y="128"/>
                    <a:pt x="93" y="123"/>
                  </a:cubicBezTo>
                  <a:cubicBezTo>
                    <a:pt x="91" y="109"/>
                    <a:pt x="91" y="109"/>
                    <a:pt x="91" y="109"/>
                  </a:cubicBezTo>
                  <a:cubicBezTo>
                    <a:pt x="93" y="109"/>
                    <a:pt x="93" y="109"/>
                    <a:pt x="93" y="109"/>
                  </a:cubicBezTo>
                  <a:cubicBezTo>
                    <a:pt x="99" y="109"/>
                    <a:pt x="102" y="108"/>
                    <a:pt x="105" y="106"/>
                  </a:cubicBezTo>
                  <a:cubicBezTo>
                    <a:pt x="107" y="105"/>
                    <a:pt x="109" y="102"/>
                    <a:pt x="108" y="97"/>
                  </a:cubicBezTo>
                  <a:cubicBezTo>
                    <a:pt x="107" y="90"/>
                    <a:pt x="104" y="87"/>
                    <a:pt x="101" y="86"/>
                  </a:cubicBezTo>
                  <a:close/>
                  <a:moveTo>
                    <a:pt x="56" y="45"/>
                  </a:moveTo>
                  <a:cubicBezTo>
                    <a:pt x="60" y="84"/>
                    <a:pt x="60" y="84"/>
                    <a:pt x="60" y="84"/>
                  </a:cubicBezTo>
                  <a:cubicBezTo>
                    <a:pt x="31" y="84"/>
                    <a:pt x="31" y="84"/>
                    <a:pt x="31" y="84"/>
                  </a:cubicBezTo>
                  <a:lnTo>
                    <a:pt x="56" y="45"/>
                  </a:ln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45" name="Freeform 1019">
              <a:extLst>
                <a:ext uri="{FF2B5EF4-FFF2-40B4-BE49-F238E27FC236}">
                  <a16:creationId xmlns:a16="http://schemas.microsoft.com/office/drawing/2014/main" id="{ADC9BA04-4EC6-4D17-9CA7-E6A7B65AD13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05018" y="4684905"/>
              <a:ext cx="83396" cy="144148"/>
            </a:xfrm>
            <a:custGeom>
              <a:avLst/>
              <a:gdLst>
                <a:gd name="T0" fmla="*/ 15 w 80"/>
                <a:gd name="T1" fmla="*/ 60 h 138"/>
                <a:gd name="T2" fmla="*/ 40 w 80"/>
                <a:gd name="T3" fmla="*/ 46 h 138"/>
                <a:gd name="T4" fmla="*/ 49 w 80"/>
                <a:gd name="T5" fmla="*/ 120 h 138"/>
                <a:gd name="T6" fmla="*/ 54 w 80"/>
                <a:gd name="T7" fmla="*/ 133 h 138"/>
                <a:gd name="T8" fmla="*/ 66 w 80"/>
                <a:gd name="T9" fmla="*/ 138 h 138"/>
                <a:gd name="T10" fmla="*/ 78 w 80"/>
                <a:gd name="T11" fmla="*/ 117 h 138"/>
                <a:gd name="T12" fmla="*/ 66 w 80"/>
                <a:gd name="T13" fmla="*/ 16 h 138"/>
                <a:gd name="T14" fmla="*/ 62 w 80"/>
                <a:gd name="T15" fmla="*/ 4 h 138"/>
                <a:gd name="T16" fmla="*/ 51 w 80"/>
                <a:gd name="T17" fmla="*/ 0 h 138"/>
                <a:gd name="T18" fmla="*/ 44 w 80"/>
                <a:gd name="T19" fmla="*/ 2 h 138"/>
                <a:gd name="T20" fmla="*/ 38 w 80"/>
                <a:gd name="T21" fmla="*/ 11 h 138"/>
                <a:gd name="T22" fmla="*/ 29 w 80"/>
                <a:gd name="T23" fmla="*/ 23 h 138"/>
                <a:gd name="T24" fmla="*/ 14 w 80"/>
                <a:gd name="T25" fmla="*/ 33 h 138"/>
                <a:gd name="T26" fmla="*/ 4 w 80"/>
                <a:gd name="T27" fmla="*/ 39 h 138"/>
                <a:gd name="T28" fmla="*/ 1 w 80"/>
                <a:gd name="T29" fmla="*/ 48 h 138"/>
                <a:gd name="T30" fmla="*/ 6 w 80"/>
                <a:gd name="T31" fmla="*/ 57 h 138"/>
                <a:gd name="T32" fmla="*/ 15 w 80"/>
                <a:gd name="T33" fmla="*/ 6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15" y="60"/>
                  </a:moveTo>
                  <a:cubicBezTo>
                    <a:pt x="18" y="60"/>
                    <a:pt x="24" y="59"/>
                    <a:pt x="40" y="46"/>
                  </a:cubicBezTo>
                  <a:cubicBezTo>
                    <a:pt x="49" y="120"/>
                    <a:pt x="49" y="120"/>
                    <a:pt x="49" y="120"/>
                  </a:cubicBezTo>
                  <a:cubicBezTo>
                    <a:pt x="49" y="126"/>
                    <a:pt x="51" y="130"/>
                    <a:pt x="54" y="133"/>
                  </a:cubicBezTo>
                  <a:cubicBezTo>
                    <a:pt x="57" y="136"/>
                    <a:pt x="61" y="138"/>
                    <a:pt x="66" y="138"/>
                  </a:cubicBezTo>
                  <a:cubicBezTo>
                    <a:pt x="72" y="138"/>
                    <a:pt x="80" y="134"/>
                    <a:pt x="78" y="117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6" y="11"/>
                    <a:pt x="64" y="7"/>
                    <a:pt x="62" y="4"/>
                  </a:cubicBezTo>
                  <a:cubicBezTo>
                    <a:pt x="59" y="1"/>
                    <a:pt x="55" y="0"/>
                    <a:pt x="51" y="0"/>
                  </a:cubicBezTo>
                  <a:cubicBezTo>
                    <a:pt x="48" y="0"/>
                    <a:pt x="45" y="0"/>
                    <a:pt x="44" y="2"/>
                  </a:cubicBezTo>
                  <a:cubicBezTo>
                    <a:pt x="43" y="3"/>
                    <a:pt x="42" y="5"/>
                    <a:pt x="38" y="11"/>
                  </a:cubicBezTo>
                  <a:cubicBezTo>
                    <a:pt x="35" y="15"/>
                    <a:pt x="32" y="19"/>
                    <a:pt x="29" y="23"/>
                  </a:cubicBezTo>
                  <a:cubicBezTo>
                    <a:pt x="25" y="26"/>
                    <a:pt x="20" y="30"/>
                    <a:pt x="14" y="33"/>
                  </a:cubicBezTo>
                  <a:cubicBezTo>
                    <a:pt x="9" y="35"/>
                    <a:pt x="6" y="37"/>
                    <a:pt x="4" y="39"/>
                  </a:cubicBezTo>
                  <a:cubicBezTo>
                    <a:pt x="2" y="40"/>
                    <a:pt x="0" y="43"/>
                    <a:pt x="1" y="48"/>
                  </a:cubicBezTo>
                  <a:cubicBezTo>
                    <a:pt x="1" y="51"/>
                    <a:pt x="3" y="54"/>
                    <a:pt x="6" y="57"/>
                  </a:cubicBezTo>
                  <a:cubicBezTo>
                    <a:pt x="8" y="59"/>
                    <a:pt x="11" y="60"/>
                    <a:pt x="15" y="60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46" name="Freeform 1020">
              <a:extLst>
                <a:ext uri="{FF2B5EF4-FFF2-40B4-BE49-F238E27FC236}">
                  <a16:creationId xmlns:a16="http://schemas.microsoft.com/office/drawing/2014/main" id="{87F02F28-0903-4252-8608-93413C5D873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6580" y="4684905"/>
              <a:ext cx="104382" cy="144148"/>
            </a:xfrm>
            <a:custGeom>
              <a:avLst/>
              <a:gdLst>
                <a:gd name="T0" fmla="*/ 62 w 100"/>
                <a:gd name="T1" fmla="*/ 112 h 138"/>
                <a:gd name="T2" fmla="*/ 53 w 100"/>
                <a:gd name="T3" fmla="*/ 114 h 138"/>
                <a:gd name="T4" fmla="*/ 40 w 100"/>
                <a:gd name="T5" fmla="*/ 109 h 138"/>
                <a:gd name="T6" fmla="*/ 28 w 100"/>
                <a:gd name="T7" fmla="*/ 92 h 138"/>
                <a:gd name="T8" fmla="*/ 24 w 100"/>
                <a:gd name="T9" fmla="*/ 87 h 138"/>
                <a:gd name="T10" fmla="*/ 17 w 100"/>
                <a:gd name="T11" fmla="*/ 85 h 138"/>
                <a:gd name="T12" fmla="*/ 7 w 100"/>
                <a:gd name="T13" fmla="*/ 89 h 138"/>
                <a:gd name="T14" fmla="*/ 4 w 100"/>
                <a:gd name="T15" fmla="*/ 100 h 138"/>
                <a:gd name="T16" fmla="*/ 9 w 100"/>
                <a:gd name="T17" fmla="*/ 111 h 138"/>
                <a:gd name="T18" fmla="*/ 19 w 100"/>
                <a:gd name="T19" fmla="*/ 123 h 138"/>
                <a:gd name="T20" fmla="*/ 35 w 100"/>
                <a:gd name="T21" fmla="*/ 134 h 138"/>
                <a:gd name="T22" fmla="*/ 55 w 100"/>
                <a:gd name="T23" fmla="*/ 138 h 138"/>
                <a:gd name="T24" fmla="*/ 75 w 100"/>
                <a:gd name="T25" fmla="*/ 134 h 138"/>
                <a:gd name="T26" fmla="*/ 90 w 100"/>
                <a:gd name="T27" fmla="*/ 124 h 138"/>
                <a:gd name="T28" fmla="*/ 98 w 100"/>
                <a:gd name="T29" fmla="*/ 110 h 138"/>
                <a:gd name="T30" fmla="*/ 100 w 100"/>
                <a:gd name="T31" fmla="*/ 93 h 138"/>
                <a:gd name="T32" fmla="*/ 95 w 100"/>
                <a:gd name="T33" fmla="*/ 80 h 138"/>
                <a:gd name="T34" fmla="*/ 86 w 100"/>
                <a:gd name="T35" fmla="*/ 68 h 138"/>
                <a:gd name="T36" fmla="*/ 77 w 100"/>
                <a:gd name="T37" fmla="*/ 61 h 138"/>
                <a:gd name="T38" fmla="*/ 84 w 100"/>
                <a:gd name="T39" fmla="*/ 51 h 138"/>
                <a:gd name="T40" fmla="*/ 86 w 100"/>
                <a:gd name="T41" fmla="*/ 35 h 138"/>
                <a:gd name="T42" fmla="*/ 82 w 100"/>
                <a:gd name="T43" fmla="*/ 21 h 138"/>
                <a:gd name="T44" fmla="*/ 72 w 100"/>
                <a:gd name="T45" fmla="*/ 10 h 138"/>
                <a:gd name="T46" fmla="*/ 58 w 100"/>
                <a:gd name="T47" fmla="*/ 2 h 138"/>
                <a:gd name="T48" fmla="*/ 41 w 100"/>
                <a:gd name="T49" fmla="*/ 0 h 138"/>
                <a:gd name="T50" fmla="*/ 23 w 100"/>
                <a:gd name="T51" fmla="*/ 3 h 138"/>
                <a:gd name="T52" fmla="*/ 10 w 100"/>
                <a:gd name="T53" fmla="*/ 11 h 138"/>
                <a:gd name="T54" fmla="*/ 2 w 100"/>
                <a:gd name="T55" fmla="*/ 21 h 138"/>
                <a:gd name="T56" fmla="*/ 0 w 100"/>
                <a:gd name="T57" fmla="*/ 32 h 138"/>
                <a:gd name="T58" fmla="*/ 5 w 100"/>
                <a:gd name="T59" fmla="*/ 42 h 138"/>
                <a:gd name="T60" fmla="*/ 14 w 100"/>
                <a:gd name="T61" fmla="*/ 46 h 138"/>
                <a:gd name="T62" fmla="*/ 21 w 100"/>
                <a:gd name="T63" fmla="*/ 44 h 138"/>
                <a:gd name="T64" fmla="*/ 25 w 100"/>
                <a:gd name="T65" fmla="*/ 40 h 138"/>
                <a:gd name="T66" fmla="*/ 27 w 100"/>
                <a:gd name="T67" fmla="*/ 33 h 138"/>
                <a:gd name="T68" fmla="*/ 30 w 100"/>
                <a:gd name="T69" fmla="*/ 27 h 138"/>
                <a:gd name="T70" fmla="*/ 34 w 100"/>
                <a:gd name="T71" fmla="*/ 24 h 138"/>
                <a:gd name="T72" fmla="*/ 41 w 100"/>
                <a:gd name="T73" fmla="*/ 23 h 138"/>
                <a:gd name="T74" fmla="*/ 52 w 100"/>
                <a:gd name="T75" fmla="*/ 27 h 138"/>
                <a:gd name="T76" fmla="*/ 57 w 100"/>
                <a:gd name="T77" fmla="*/ 36 h 138"/>
                <a:gd name="T78" fmla="*/ 54 w 100"/>
                <a:gd name="T79" fmla="*/ 47 h 138"/>
                <a:gd name="T80" fmla="*/ 42 w 100"/>
                <a:gd name="T81" fmla="*/ 52 h 138"/>
                <a:gd name="T82" fmla="*/ 39 w 100"/>
                <a:gd name="T83" fmla="*/ 52 h 138"/>
                <a:gd name="T84" fmla="*/ 28 w 100"/>
                <a:gd name="T85" fmla="*/ 55 h 138"/>
                <a:gd name="T86" fmla="*/ 24 w 100"/>
                <a:gd name="T87" fmla="*/ 64 h 138"/>
                <a:gd name="T88" fmla="*/ 29 w 100"/>
                <a:gd name="T89" fmla="*/ 73 h 138"/>
                <a:gd name="T90" fmla="*/ 39 w 100"/>
                <a:gd name="T91" fmla="*/ 76 h 138"/>
                <a:gd name="T92" fmla="*/ 44 w 100"/>
                <a:gd name="T93" fmla="*/ 76 h 138"/>
                <a:gd name="T94" fmla="*/ 49 w 100"/>
                <a:gd name="T95" fmla="*/ 75 h 138"/>
                <a:gd name="T96" fmla="*/ 63 w 100"/>
                <a:gd name="T97" fmla="*/ 80 h 138"/>
                <a:gd name="T98" fmla="*/ 70 w 100"/>
                <a:gd name="T99" fmla="*/ 94 h 138"/>
                <a:gd name="T100" fmla="*/ 68 w 100"/>
                <a:gd name="T101" fmla="*/ 105 h 138"/>
                <a:gd name="T102" fmla="*/ 62 w 100"/>
                <a:gd name="T103" fmla="*/ 112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0" h="138">
                  <a:moveTo>
                    <a:pt x="62" y="112"/>
                  </a:moveTo>
                  <a:cubicBezTo>
                    <a:pt x="59" y="114"/>
                    <a:pt x="56" y="114"/>
                    <a:pt x="53" y="114"/>
                  </a:cubicBezTo>
                  <a:cubicBezTo>
                    <a:pt x="47" y="114"/>
                    <a:pt x="43" y="113"/>
                    <a:pt x="40" y="109"/>
                  </a:cubicBezTo>
                  <a:cubicBezTo>
                    <a:pt x="36" y="106"/>
                    <a:pt x="32" y="100"/>
                    <a:pt x="28" y="92"/>
                  </a:cubicBezTo>
                  <a:cubicBezTo>
                    <a:pt x="28" y="90"/>
                    <a:pt x="26" y="89"/>
                    <a:pt x="24" y="87"/>
                  </a:cubicBezTo>
                  <a:cubicBezTo>
                    <a:pt x="21" y="86"/>
                    <a:pt x="19" y="85"/>
                    <a:pt x="17" y="85"/>
                  </a:cubicBezTo>
                  <a:cubicBezTo>
                    <a:pt x="13" y="85"/>
                    <a:pt x="10" y="87"/>
                    <a:pt x="7" y="89"/>
                  </a:cubicBezTo>
                  <a:cubicBezTo>
                    <a:pt x="5" y="92"/>
                    <a:pt x="4" y="95"/>
                    <a:pt x="4" y="100"/>
                  </a:cubicBezTo>
                  <a:cubicBezTo>
                    <a:pt x="5" y="103"/>
                    <a:pt x="6" y="106"/>
                    <a:pt x="9" y="111"/>
                  </a:cubicBezTo>
                  <a:cubicBezTo>
                    <a:pt x="11" y="115"/>
                    <a:pt x="14" y="119"/>
                    <a:pt x="19" y="123"/>
                  </a:cubicBezTo>
                  <a:cubicBezTo>
                    <a:pt x="23" y="128"/>
                    <a:pt x="28" y="131"/>
                    <a:pt x="35" y="134"/>
                  </a:cubicBezTo>
                  <a:cubicBezTo>
                    <a:pt x="41" y="136"/>
                    <a:pt x="48" y="138"/>
                    <a:pt x="55" y="138"/>
                  </a:cubicBezTo>
                  <a:cubicBezTo>
                    <a:pt x="62" y="138"/>
                    <a:pt x="69" y="136"/>
                    <a:pt x="75" y="134"/>
                  </a:cubicBezTo>
                  <a:cubicBezTo>
                    <a:pt x="81" y="132"/>
                    <a:pt x="86" y="129"/>
                    <a:pt x="90" y="124"/>
                  </a:cubicBezTo>
                  <a:cubicBezTo>
                    <a:pt x="93" y="120"/>
                    <a:pt x="96" y="115"/>
                    <a:pt x="98" y="110"/>
                  </a:cubicBezTo>
                  <a:cubicBezTo>
                    <a:pt x="100" y="105"/>
                    <a:pt x="100" y="99"/>
                    <a:pt x="100" y="93"/>
                  </a:cubicBezTo>
                  <a:cubicBezTo>
                    <a:pt x="99" y="89"/>
                    <a:pt x="98" y="84"/>
                    <a:pt x="95" y="80"/>
                  </a:cubicBezTo>
                  <a:cubicBezTo>
                    <a:pt x="93" y="76"/>
                    <a:pt x="90" y="72"/>
                    <a:pt x="86" y="68"/>
                  </a:cubicBezTo>
                  <a:cubicBezTo>
                    <a:pt x="84" y="66"/>
                    <a:pt x="80" y="63"/>
                    <a:pt x="77" y="61"/>
                  </a:cubicBezTo>
                  <a:cubicBezTo>
                    <a:pt x="80" y="58"/>
                    <a:pt x="82" y="55"/>
                    <a:pt x="84" y="51"/>
                  </a:cubicBezTo>
                  <a:cubicBezTo>
                    <a:pt x="86" y="47"/>
                    <a:pt x="87" y="41"/>
                    <a:pt x="86" y="35"/>
                  </a:cubicBezTo>
                  <a:cubicBezTo>
                    <a:pt x="86" y="30"/>
                    <a:pt x="84" y="25"/>
                    <a:pt x="82" y="21"/>
                  </a:cubicBezTo>
                  <a:cubicBezTo>
                    <a:pt x="80" y="17"/>
                    <a:pt x="76" y="13"/>
                    <a:pt x="72" y="10"/>
                  </a:cubicBezTo>
                  <a:cubicBezTo>
                    <a:pt x="68" y="6"/>
                    <a:pt x="63" y="4"/>
                    <a:pt x="58" y="2"/>
                  </a:cubicBezTo>
                  <a:cubicBezTo>
                    <a:pt x="53" y="1"/>
                    <a:pt x="47" y="0"/>
                    <a:pt x="41" y="0"/>
                  </a:cubicBezTo>
                  <a:cubicBezTo>
                    <a:pt x="34" y="0"/>
                    <a:pt x="28" y="1"/>
                    <a:pt x="23" y="3"/>
                  </a:cubicBezTo>
                  <a:cubicBezTo>
                    <a:pt x="17" y="5"/>
                    <a:pt x="13" y="7"/>
                    <a:pt x="10" y="11"/>
                  </a:cubicBezTo>
                  <a:cubicBezTo>
                    <a:pt x="6" y="14"/>
                    <a:pt x="4" y="17"/>
                    <a:pt x="2" y="21"/>
                  </a:cubicBezTo>
                  <a:cubicBezTo>
                    <a:pt x="0" y="25"/>
                    <a:pt x="0" y="29"/>
                    <a:pt x="0" y="32"/>
                  </a:cubicBezTo>
                  <a:cubicBezTo>
                    <a:pt x="1" y="36"/>
                    <a:pt x="2" y="39"/>
                    <a:pt x="5" y="42"/>
                  </a:cubicBezTo>
                  <a:cubicBezTo>
                    <a:pt x="8" y="44"/>
                    <a:pt x="11" y="46"/>
                    <a:pt x="14" y="46"/>
                  </a:cubicBezTo>
                  <a:cubicBezTo>
                    <a:pt x="17" y="46"/>
                    <a:pt x="19" y="45"/>
                    <a:pt x="21" y="44"/>
                  </a:cubicBezTo>
                  <a:cubicBezTo>
                    <a:pt x="23" y="43"/>
                    <a:pt x="24" y="42"/>
                    <a:pt x="25" y="40"/>
                  </a:cubicBezTo>
                  <a:cubicBezTo>
                    <a:pt x="25" y="38"/>
                    <a:pt x="26" y="35"/>
                    <a:pt x="27" y="33"/>
                  </a:cubicBezTo>
                  <a:cubicBezTo>
                    <a:pt x="28" y="30"/>
                    <a:pt x="29" y="28"/>
                    <a:pt x="30" y="27"/>
                  </a:cubicBezTo>
                  <a:cubicBezTo>
                    <a:pt x="31" y="26"/>
                    <a:pt x="32" y="25"/>
                    <a:pt x="34" y="24"/>
                  </a:cubicBezTo>
                  <a:cubicBezTo>
                    <a:pt x="36" y="23"/>
                    <a:pt x="38" y="23"/>
                    <a:pt x="41" y="23"/>
                  </a:cubicBezTo>
                  <a:cubicBezTo>
                    <a:pt x="46" y="23"/>
                    <a:pt x="49" y="24"/>
                    <a:pt x="52" y="27"/>
                  </a:cubicBezTo>
                  <a:cubicBezTo>
                    <a:pt x="55" y="29"/>
                    <a:pt x="57" y="32"/>
                    <a:pt x="57" y="36"/>
                  </a:cubicBezTo>
                  <a:cubicBezTo>
                    <a:pt x="58" y="41"/>
                    <a:pt x="57" y="45"/>
                    <a:pt x="54" y="47"/>
                  </a:cubicBezTo>
                  <a:cubicBezTo>
                    <a:pt x="51" y="50"/>
                    <a:pt x="47" y="52"/>
                    <a:pt x="42" y="52"/>
                  </a:cubicBezTo>
                  <a:cubicBezTo>
                    <a:pt x="39" y="52"/>
                    <a:pt x="39" y="52"/>
                    <a:pt x="39" y="52"/>
                  </a:cubicBezTo>
                  <a:cubicBezTo>
                    <a:pt x="34" y="52"/>
                    <a:pt x="30" y="53"/>
                    <a:pt x="28" y="55"/>
                  </a:cubicBezTo>
                  <a:cubicBezTo>
                    <a:pt x="25" y="57"/>
                    <a:pt x="24" y="60"/>
                    <a:pt x="24" y="64"/>
                  </a:cubicBezTo>
                  <a:cubicBezTo>
                    <a:pt x="25" y="68"/>
                    <a:pt x="26" y="71"/>
                    <a:pt x="29" y="73"/>
                  </a:cubicBezTo>
                  <a:cubicBezTo>
                    <a:pt x="32" y="75"/>
                    <a:pt x="35" y="76"/>
                    <a:pt x="39" y="76"/>
                  </a:cubicBezTo>
                  <a:cubicBezTo>
                    <a:pt x="40" y="76"/>
                    <a:pt x="41" y="76"/>
                    <a:pt x="44" y="76"/>
                  </a:cubicBezTo>
                  <a:cubicBezTo>
                    <a:pt x="46" y="76"/>
                    <a:pt x="48" y="75"/>
                    <a:pt x="49" y="75"/>
                  </a:cubicBezTo>
                  <a:cubicBezTo>
                    <a:pt x="55" y="75"/>
                    <a:pt x="60" y="77"/>
                    <a:pt x="63" y="80"/>
                  </a:cubicBezTo>
                  <a:cubicBezTo>
                    <a:pt x="67" y="84"/>
                    <a:pt x="69" y="88"/>
                    <a:pt x="70" y="94"/>
                  </a:cubicBezTo>
                  <a:cubicBezTo>
                    <a:pt x="70" y="99"/>
                    <a:pt x="69" y="102"/>
                    <a:pt x="68" y="105"/>
                  </a:cubicBezTo>
                  <a:cubicBezTo>
                    <a:pt x="66" y="108"/>
                    <a:pt x="64" y="110"/>
                    <a:pt x="62" y="112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47" name="Freeform 1021">
              <a:extLst>
                <a:ext uri="{FF2B5EF4-FFF2-40B4-BE49-F238E27FC236}">
                  <a16:creationId xmlns:a16="http://schemas.microsoft.com/office/drawing/2014/main" id="{497FCD74-26E8-40D7-803F-78B70EAFC357}"/>
                </a:ext>
              </a:extLst>
            </p:cNvPr>
            <p:cNvSpPr>
              <a:spLocks/>
            </p:cNvSpPr>
            <p:nvPr/>
          </p:nvSpPr>
          <p:spPr bwMode="auto">
            <a:xfrm>
              <a:off x="5685510" y="5104644"/>
              <a:ext cx="110457" cy="141938"/>
            </a:xfrm>
            <a:custGeom>
              <a:avLst/>
              <a:gdLst>
                <a:gd name="T0" fmla="*/ 100 w 106"/>
                <a:gd name="T1" fmla="*/ 113 h 136"/>
                <a:gd name="T2" fmla="*/ 87 w 106"/>
                <a:gd name="T3" fmla="*/ 109 h 136"/>
                <a:gd name="T4" fmla="*/ 47 w 106"/>
                <a:gd name="T5" fmla="*/ 109 h 136"/>
                <a:gd name="T6" fmla="*/ 48 w 106"/>
                <a:gd name="T7" fmla="*/ 108 h 136"/>
                <a:gd name="T8" fmla="*/ 64 w 106"/>
                <a:gd name="T9" fmla="*/ 92 h 136"/>
                <a:gd name="T10" fmla="*/ 81 w 106"/>
                <a:gd name="T11" fmla="*/ 76 h 136"/>
                <a:gd name="T12" fmla="*/ 91 w 106"/>
                <a:gd name="T13" fmla="*/ 61 h 136"/>
                <a:gd name="T14" fmla="*/ 94 w 106"/>
                <a:gd name="T15" fmla="*/ 40 h 136"/>
                <a:gd name="T16" fmla="*/ 89 w 106"/>
                <a:gd name="T17" fmla="*/ 26 h 136"/>
                <a:gd name="T18" fmla="*/ 80 w 106"/>
                <a:gd name="T19" fmla="*/ 13 h 136"/>
                <a:gd name="T20" fmla="*/ 67 w 106"/>
                <a:gd name="T21" fmla="*/ 5 h 136"/>
                <a:gd name="T22" fmla="*/ 43 w 106"/>
                <a:gd name="T23" fmla="*/ 0 h 136"/>
                <a:gd name="T24" fmla="*/ 23 w 106"/>
                <a:gd name="T25" fmla="*/ 4 h 136"/>
                <a:gd name="T26" fmla="*/ 9 w 106"/>
                <a:gd name="T27" fmla="*/ 13 h 136"/>
                <a:gd name="T28" fmla="*/ 2 w 106"/>
                <a:gd name="T29" fmla="*/ 26 h 136"/>
                <a:gd name="T30" fmla="*/ 0 w 106"/>
                <a:gd name="T31" fmla="*/ 40 h 136"/>
                <a:gd name="T32" fmla="*/ 5 w 106"/>
                <a:gd name="T33" fmla="*/ 50 h 136"/>
                <a:gd name="T34" fmla="*/ 15 w 106"/>
                <a:gd name="T35" fmla="*/ 54 h 136"/>
                <a:gd name="T36" fmla="*/ 25 w 106"/>
                <a:gd name="T37" fmla="*/ 49 h 136"/>
                <a:gd name="T38" fmla="*/ 29 w 106"/>
                <a:gd name="T39" fmla="*/ 39 h 136"/>
                <a:gd name="T40" fmla="*/ 30 w 106"/>
                <a:gd name="T41" fmla="*/ 33 h 136"/>
                <a:gd name="T42" fmla="*/ 45 w 106"/>
                <a:gd name="T43" fmla="*/ 24 h 136"/>
                <a:gd name="T44" fmla="*/ 54 w 106"/>
                <a:gd name="T45" fmla="*/ 26 h 136"/>
                <a:gd name="T46" fmla="*/ 61 w 106"/>
                <a:gd name="T47" fmla="*/ 32 h 136"/>
                <a:gd name="T48" fmla="*/ 64 w 106"/>
                <a:gd name="T49" fmla="*/ 41 h 136"/>
                <a:gd name="T50" fmla="*/ 63 w 106"/>
                <a:gd name="T51" fmla="*/ 50 h 136"/>
                <a:gd name="T52" fmla="*/ 57 w 106"/>
                <a:gd name="T53" fmla="*/ 60 h 136"/>
                <a:gd name="T54" fmla="*/ 47 w 106"/>
                <a:gd name="T55" fmla="*/ 70 h 136"/>
                <a:gd name="T56" fmla="*/ 34 w 106"/>
                <a:gd name="T57" fmla="*/ 81 h 136"/>
                <a:gd name="T58" fmla="*/ 16 w 106"/>
                <a:gd name="T59" fmla="*/ 102 h 136"/>
                <a:gd name="T60" fmla="*/ 11 w 106"/>
                <a:gd name="T61" fmla="*/ 111 h 136"/>
                <a:gd name="T62" fmla="*/ 9 w 106"/>
                <a:gd name="T63" fmla="*/ 121 h 136"/>
                <a:gd name="T64" fmla="*/ 15 w 106"/>
                <a:gd name="T65" fmla="*/ 132 h 136"/>
                <a:gd name="T66" fmla="*/ 28 w 106"/>
                <a:gd name="T67" fmla="*/ 136 h 136"/>
                <a:gd name="T68" fmla="*/ 93 w 106"/>
                <a:gd name="T69" fmla="*/ 136 h 136"/>
                <a:gd name="T70" fmla="*/ 103 w 106"/>
                <a:gd name="T71" fmla="*/ 132 h 136"/>
                <a:gd name="T72" fmla="*/ 106 w 106"/>
                <a:gd name="T73" fmla="*/ 123 h 136"/>
                <a:gd name="T74" fmla="*/ 100 w 106"/>
                <a:gd name="T75" fmla="*/ 11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100" y="113"/>
                  </a:moveTo>
                  <a:cubicBezTo>
                    <a:pt x="97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9"/>
                    <a:pt x="48" y="109"/>
                    <a:pt x="48" y="108"/>
                  </a:cubicBezTo>
                  <a:cubicBezTo>
                    <a:pt x="51" y="105"/>
                    <a:pt x="56" y="99"/>
                    <a:pt x="64" y="92"/>
                  </a:cubicBezTo>
                  <a:cubicBezTo>
                    <a:pt x="72" y="85"/>
                    <a:pt x="77" y="80"/>
                    <a:pt x="81" y="76"/>
                  </a:cubicBezTo>
                  <a:cubicBezTo>
                    <a:pt x="84" y="73"/>
                    <a:pt x="88" y="68"/>
                    <a:pt x="91" y="61"/>
                  </a:cubicBezTo>
                  <a:cubicBezTo>
                    <a:pt x="94" y="55"/>
                    <a:pt x="95" y="48"/>
                    <a:pt x="94" y="40"/>
                  </a:cubicBezTo>
                  <a:cubicBezTo>
                    <a:pt x="93" y="35"/>
                    <a:pt x="92" y="30"/>
                    <a:pt x="89" y="26"/>
                  </a:cubicBezTo>
                  <a:cubicBezTo>
                    <a:pt x="87" y="21"/>
                    <a:pt x="84" y="17"/>
                    <a:pt x="80" y="13"/>
                  </a:cubicBezTo>
                  <a:cubicBezTo>
                    <a:pt x="76" y="10"/>
                    <a:pt x="72" y="7"/>
                    <a:pt x="67" y="5"/>
                  </a:cubicBezTo>
                  <a:cubicBezTo>
                    <a:pt x="60" y="2"/>
                    <a:pt x="52" y="0"/>
                    <a:pt x="43" y="0"/>
                  </a:cubicBezTo>
                  <a:cubicBezTo>
                    <a:pt x="35" y="0"/>
                    <a:pt x="28" y="1"/>
                    <a:pt x="23" y="4"/>
                  </a:cubicBezTo>
                  <a:cubicBezTo>
                    <a:pt x="17" y="6"/>
                    <a:pt x="12" y="9"/>
                    <a:pt x="9" y="13"/>
                  </a:cubicBezTo>
                  <a:cubicBezTo>
                    <a:pt x="6" y="17"/>
                    <a:pt x="3" y="21"/>
                    <a:pt x="2" y="26"/>
                  </a:cubicBezTo>
                  <a:cubicBezTo>
                    <a:pt x="0" y="31"/>
                    <a:pt x="0" y="35"/>
                    <a:pt x="0" y="40"/>
                  </a:cubicBezTo>
                  <a:cubicBezTo>
                    <a:pt x="1" y="44"/>
                    <a:pt x="2" y="47"/>
                    <a:pt x="5" y="50"/>
                  </a:cubicBezTo>
                  <a:cubicBezTo>
                    <a:pt x="8" y="52"/>
                    <a:pt x="11" y="54"/>
                    <a:pt x="15" y="54"/>
                  </a:cubicBezTo>
                  <a:cubicBezTo>
                    <a:pt x="19" y="54"/>
                    <a:pt x="23" y="52"/>
                    <a:pt x="25" y="49"/>
                  </a:cubicBezTo>
                  <a:cubicBezTo>
                    <a:pt x="26" y="47"/>
                    <a:pt x="28" y="44"/>
                    <a:pt x="29" y="39"/>
                  </a:cubicBezTo>
                  <a:cubicBezTo>
                    <a:pt x="30" y="34"/>
                    <a:pt x="30" y="33"/>
                    <a:pt x="30" y="33"/>
                  </a:cubicBezTo>
                  <a:cubicBezTo>
                    <a:pt x="34" y="27"/>
                    <a:pt x="38" y="24"/>
                    <a:pt x="45" y="24"/>
                  </a:cubicBezTo>
                  <a:cubicBezTo>
                    <a:pt x="48" y="24"/>
                    <a:pt x="51" y="25"/>
                    <a:pt x="54" y="26"/>
                  </a:cubicBezTo>
                  <a:cubicBezTo>
                    <a:pt x="57" y="28"/>
                    <a:pt x="59" y="30"/>
                    <a:pt x="61" y="32"/>
                  </a:cubicBezTo>
                  <a:cubicBezTo>
                    <a:pt x="63" y="35"/>
                    <a:pt x="64" y="37"/>
                    <a:pt x="64" y="41"/>
                  </a:cubicBezTo>
                  <a:cubicBezTo>
                    <a:pt x="64" y="44"/>
                    <a:pt x="64" y="47"/>
                    <a:pt x="63" y="50"/>
                  </a:cubicBezTo>
                  <a:cubicBezTo>
                    <a:pt x="62" y="53"/>
                    <a:pt x="60" y="57"/>
                    <a:pt x="57" y="60"/>
                  </a:cubicBezTo>
                  <a:cubicBezTo>
                    <a:pt x="55" y="63"/>
                    <a:pt x="51" y="66"/>
                    <a:pt x="47" y="70"/>
                  </a:cubicBezTo>
                  <a:cubicBezTo>
                    <a:pt x="44" y="71"/>
                    <a:pt x="40" y="75"/>
                    <a:pt x="34" y="81"/>
                  </a:cubicBezTo>
                  <a:cubicBezTo>
                    <a:pt x="29" y="87"/>
                    <a:pt x="22" y="94"/>
                    <a:pt x="16" y="102"/>
                  </a:cubicBezTo>
                  <a:cubicBezTo>
                    <a:pt x="14" y="104"/>
                    <a:pt x="12" y="107"/>
                    <a:pt x="11" y="111"/>
                  </a:cubicBezTo>
                  <a:cubicBezTo>
                    <a:pt x="10" y="115"/>
                    <a:pt x="9" y="118"/>
                    <a:pt x="9" y="121"/>
                  </a:cubicBezTo>
                  <a:cubicBezTo>
                    <a:pt x="10" y="125"/>
                    <a:pt x="12" y="129"/>
                    <a:pt x="15" y="132"/>
                  </a:cubicBezTo>
                  <a:cubicBezTo>
                    <a:pt x="19" y="135"/>
                    <a:pt x="23" y="136"/>
                    <a:pt x="28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8" y="136"/>
                    <a:pt x="101" y="135"/>
                    <a:pt x="103" y="132"/>
                  </a:cubicBezTo>
                  <a:cubicBezTo>
                    <a:pt x="105" y="130"/>
                    <a:pt x="106" y="126"/>
                    <a:pt x="106" y="123"/>
                  </a:cubicBezTo>
                  <a:cubicBezTo>
                    <a:pt x="105" y="119"/>
                    <a:pt x="103" y="115"/>
                    <a:pt x="100" y="113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48" name="Freeform 1022">
              <a:extLst>
                <a:ext uri="{FF2B5EF4-FFF2-40B4-BE49-F238E27FC236}">
                  <a16:creationId xmlns:a16="http://schemas.microsoft.com/office/drawing/2014/main" id="{D17C8D84-C872-4A45-8F34-265BFBE88224}"/>
                </a:ext>
              </a:extLst>
            </p:cNvPr>
            <p:cNvSpPr>
              <a:spLocks/>
            </p:cNvSpPr>
            <p:nvPr/>
          </p:nvSpPr>
          <p:spPr bwMode="auto">
            <a:xfrm>
              <a:off x="5799281" y="5104644"/>
              <a:ext cx="83396" cy="144148"/>
            </a:xfrm>
            <a:custGeom>
              <a:avLst/>
              <a:gdLst>
                <a:gd name="T0" fmla="*/ 54 w 80"/>
                <a:gd name="T1" fmla="*/ 134 h 138"/>
                <a:gd name="T2" fmla="*/ 65 w 80"/>
                <a:gd name="T3" fmla="*/ 138 h 138"/>
                <a:gd name="T4" fmla="*/ 78 w 80"/>
                <a:gd name="T5" fmla="*/ 118 h 138"/>
                <a:gd name="T6" fmla="*/ 66 w 80"/>
                <a:gd name="T7" fmla="*/ 17 h 138"/>
                <a:gd name="T8" fmla="*/ 61 w 80"/>
                <a:gd name="T9" fmla="*/ 5 h 138"/>
                <a:gd name="T10" fmla="*/ 51 w 80"/>
                <a:gd name="T11" fmla="*/ 0 h 138"/>
                <a:gd name="T12" fmla="*/ 43 w 80"/>
                <a:gd name="T13" fmla="*/ 3 h 138"/>
                <a:gd name="T14" fmla="*/ 38 w 80"/>
                <a:gd name="T15" fmla="*/ 12 h 138"/>
                <a:gd name="T16" fmla="*/ 28 w 80"/>
                <a:gd name="T17" fmla="*/ 23 h 138"/>
                <a:gd name="T18" fmla="*/ 13 w 80"/>
                <a:gd name="T19" fmla="*/ 34 h 138"/>
                <a:gd name="T20" fmla="*/ 3 w 80"/>
                <a:gd name="T21" fmla="*/ 39 h 138"/>
                <a:gd name="T22" fmla="*/ 0 w 80"/>
                <a:gd name="T23" fmla="*/ 48 h 138"/>
                <a:gd name="T24" fmla="*/ 5 w 80"/>
                <a:gd name="T25" fmla="*/ 57 h 138"/>
                <a:gd name="T26" fmla="*/ 14 w 80"/>
                <a:gd name="T27" fmla="*/ 61 h 138"/>
                <a:gd name="T28" fmla="*/ 40 w 80"/>
                <a:gd name="T29" fmla="*/ 47 h 138"/>
                <a:gd name="T30" fmla="*/ 48 w 80"/>
                <a:gd name="T31" fmla="*/ 121 h 138"/>
                <a:gd name="T32" fmla="*/ 54 w 80"/>
                <a:gd name="T33" fmla="*/ 134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54" y="134"/>
                  </a:moveTo>
                  <a:cubicBezTo>
                    <a:pt x="57" y="137"/>
                    <a:pt x="61" y="138"/>
                    <a:pt x="65" y="138"/>
                  </a:cubicBezTo>
                  <a:cubicBezTo>
                    <a:pt x="72" y="138"/>
                    <a:pt x="80" y="135"/>
                    <a:pt x="78" y="118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5" y="12"/>
                    <a:pt x="64" y="8"/>
                    <a:pt x="61" y="5"/>
                  </a:cubicBezTo>
                  <a:cubicBezTo>
                    <a:pt x="58" y="2"/>
                    <a:pt x="55" y="0"/>
                    <a:pt x="51" y="0"/>
                  </a:cubicBezTo>
                  <a:cubicBezTo>
                    <a:pt x="47" y="0"/>
                    <a:pt x="45" y="1"/>
                    <a:pt x="43" y="3"/>
                  </a:cubicBezTo>
                  <a:cubicBezTo>
                    <a:pt x="43" y="4"/>
                    <a:pt x="41" y="5"/>
                    <a:pt x="38" y="12"/>
                  </a:cubicBezTo>
                  <a:cubicBezTo>
                    <a:pt x="35" y="16"/>
                    <a:pt x="32" y="20"/>
                    <a:pt x="28" y="23"/>
                  </a:cubicBezTo>
                  <a:cubicBezTo>
                    <a:pt x="25" y="27"/>
                    <a:pt x="20" y="30"/>
                    <a:pt x="13" y="34"/>
                  </a:cubicBezTo>
                  <a:cubicBezTo>
                    <a:pt x="8" y="36"/>
                    <a:pt x="5" y="38"/>
                    <a:pt x="3" y="39"/>
                  </a:cubicBezTo>
                  <a:cubicBezTo>
                    <a:pt x="2" y="41"/>
                    <a:pt x="0" y="43"/>
                    <a:pt x="0" y="48"/>
                  </a:cubicBezTo>
                  <a:cubicBezTo>
                    <a:pt x="1" y="52"/>
                    <a:pt x="2" y="55"/>
                    <a:pt x="5" y="57"/>
                  </a:cubicBezTo>
                  <a:cubicBezTo>
                    <a:pt x="8" y="60"/>
                    <a:pt x="11" y="61"/>
                    <a:pt x="14" y="61"/>
                  </a:cubicBezTo>
                  <a:cubicBezTo>
                    <a:pt x="18" y="61"/>
                    <a:pt x="24" y="60"/>
                    <a:pt x="40" y="47"/>
                  </a:cubicBezTo>
                  <a:cubicBezTo>
                    <a:pt x="48" y="121"/>
                    <a:pt x="48" y="121"/>
                    <a:pt x="48" y="121"/>
                  </a:cubicBezTo>
                  <a:cubicBezTo>
                    <a:pt x="49" y="126"/>
                    <a:pt x="51" y="131"/>
                    <a:pt x="54" y="134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49" name="Freeform 1023">
              <a:extLst>
                <a:ext uri="{FF2B5EF4-FFF2-40B4-BE49-F238E27FC236}">
                  <a16:creationId xmlns:a16="http://schemas.microsoft.com/office/drawing/2014/main" id="{EF6212C0-7687-40CD-A58A-E1CD60ED66F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53067" y="5104644"/>
              <a:ext cx="110457" cy="141938"/>
            </a:xfrm>
            <a:custGeom>
              <a:avLst/>
              <a:gdLst>
                <a:gd name="T0" fmla="*/ 100 w 106"/>
                <a:gd name="T1" fmla="*/ 113 h 136"/>
                <a:gd name="T2" fmla="*/ 87 w 106"/>
                <a:gd name="T3" fmla="*/ 109 h 136"/>
                <a:gd name="T4" fmla="*/ 47 w 106"/>
                <a:gd name="T5" fmla="*/ 109 h 136"/>
                <a:gd name="T6" fmla="*/ 48 w 106"/>
                <a:gd name="T7" fmla="*/ 109 h 136"/>
                <a:gd name="T8" fmla="*/ 64 w 106"/>
                <a:gd name="T9" fmla="*/ 92 h 136"/>
                <a:gd name="T10" fmla="*/ 81 w 106"/>
                <a:gd name="T11" fmla="*/ 76 h 136"/>
                <a:gd name="T12" fmla="*/ 91 w 106"/>
                <a:gd name="T13" fmla="*/ 62 h 136"/>
                <a:gd name="T14" fmla="*/ 94 w 106"/>
                <a:gd name="T15" fmla="*/ 40 h 136"/>
                <a:gd name="T16" fmla="*/ 90 w 106"/>
                <a:gd name="T17" fmla="*/ 26 h 136"/>
                <a:gd name="T18" fmla="*/ 80 w 106"/>
                <a:gd name="T19" fmla="*/ 13 h 136"/>
                <a:gd name="T20" fmla="*/ 68 w 106"/>
                <a:gd name="T21" fmla="*/ 5 h 136"/>
                <a:gd name="T22" fmla="*/ 43 w 106"/>
                <a:gd name="T23" fmla="*/ 0 h 136"/>
                <a:gd name="T24" fmla="*/ 23 w 106"/>
                <a:gd name="T25" fmla="*/ 4 h 136"/>
                <a:gd name="T26" fmla="*/ 9 w 106"/>
                <a:gd name="T27" fmla="*/ 13 h 136"/>
                <a:gd name="T28" fmla="*/ 2 w 106"/>
                <a:gd name="T29" fmla="*/ 26 h 136"/>
                <a:gd name="T30" fmla="*/ 0 w 106"/>
                <a:gd name="T31" fmla="*/ 40 h 136"/>
                <a:gd name="T32" fmla="*/ 5 w 106"/>
                <a:gd name="T33" fmla="*/ 50 h 136"/>
                <a:gd name="T34" fmla="*/ 15 w 106"/>
                <a:gd name="T35" fmla="*/ 54 h 136"/>
                <a:gd name="T36" fmla="*/ 25 w 106"/>
                <a:gd name="T37" fmla="*/ 50 h 136"/>
                <a:gd name="T38" fmla="*/ 29 w 106"/>
                <a:gd name="T39" fmla="*/ 40 h 136"/>
                <a:gd name="T40" fmla="*/ 31 w 106"/>
                <a:gd name="T41" fmla="*/ 33 h 136"/>
                <a:gd name="T42" fmla="*/ 45 w 106"/>
                <a:gd name="T43" fmla="*/ 24 h 136"/>
                <a:gd name="T44" fmla="*/ 54 w 106"/>
                <a:gd name="T45" fmla="*/ 26 h 136"/>
                <a:gd name="T46" fmla="*/ 61 w 106"/>
                <a:gd name="T47" fmla="*/ 32 h 136"/>
                <a:gd name="T48" fmla="*/ 64 w 106"/>
                <a:gd name="T49" fmla="*/ 41 h 136"/>
                <a:gd name="T50" fmla="*/ 63 w 106"/>
                <a:gd name="T51" fmla="*/ 50 h 136"/>
                <a:gd name="T52" fmla="*/ 57 w 106"/>
                <a:gd name="T53" fmla="*/ 60 h 136"/>
                <a:gd name="T54" fmla="*/ 47 w 106"/>
                <a:gd name="T55" fmla="*/ 70 h 136"/>
                <a:gd name="T56" fmla="*/ 35 w 106"/>
                <a:gd name="T57" fmla="*/ 81 h 136"/>
                <a:gd name="T58" fmla="*/ 16 w 106"/>
                <a:gd name="T59" fmla="*/ 102 h 136"/>
                <a:gd name="T60" fmla="*/ 11 w 106"/>
                <a:gd name="T61" fmla="*/ 111 h 136"/>
                <a:gd name="T62" fmla="*/ 9 w 106"/>
                <a:gd name="T63" fmla="*/ 121 h 136"/>
                <a:gd name="T64" fmla="*/ 15 w 106"/>
                <a:gd name="T65" fmla="*/ 132 h 136"/>
                <a:gd name="T66" fmla="*/ 28 w 106"/>
                <a:gd name="T67" fmla="*/ 136 h 136"/>
                <a:gd name="T68" fmla="*/ 93 w 106"/>
                <a:gd name="T69" fmla="*/ 136 h 136"/>
                <a:gd name="T70" fmla="*/ 103 w 106"/>
                <a:gd name="T71" fmla="*/ 132 h 136"/>
                <a:gd name="T72" fmla="*/ 106 w 106"/>
                <a:gd name="T73" fmla="*/ 123 h 136"/>
                <a:gd name="T74" fmla="*/ 100 w 106"/>
                <a:gd name="T75" fmla="*/ 11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100" y="113"/>
                  </a:moveTo>
                  <a:cubicBezTo>
                    <a:pt x="97" y="111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8" y="109"/>
                    <a:pt x="48" y="109"/>
                    <a:pt x="48" y="109"/>
                  </a:cubicBezTo>
                  <a:cubicBezTo>
                    <a:pt x="51" y="105"/>
                    <a:pt x="56" y="99"/>
                    <a:pt x="64" y="92"/>
                  </a:cubicBezTo>
                  <a:cubicBezTo>
                    <a:pt x="72" y="85"/>
                    <a:pt x="77" y="80"/>
                    <a:pt x="81" y="76"/>
                  </a:cubicBezTo>
                  <a:cubicBezTo>
                    <a:pt x="84" y="73"/>
                    <a:pt x="88" y="68"/>
                    <a:pt x="91" y="62"/>
                  </a:cubicBezTo>
                  <a:cubicBezTo>
                    <a:pt x="94" y="55"/>
                    <a:pt x="95" y="48"/>
                    <a:pt x="94" y="40"/>
                  </a:cubicBezTo>
                  <a:cubicBezTo>
                    <a:pt x="93" y="35"/>
                    <a:pt x="92" y="30"/>
                    <a:pt x="90" y="26"/>
                  </a:cubicBezTo>
                  <a:cubicBezTo>
                    <a:pt x="87" y="21"/>
                    <a:pt x="84" y="17"/>
                    <a:pt x="80" y="13"/>
                  </a:cubicBezTo>
                  <a:cubicBezTo>
                    <a:pt x="77" y="10"/>
                    <a:pt x="72" y="7"/>
                    <a:pt x="68" y="5"/>
                  </a:cubicBezTo>
                  <a:cubicBezTo>
                    <a:pt x="61" y="2"/>
                    <a:pt x="52" y="0"/>
                    <a:pt x="43" y="0"/>
                  </a:cubicBezTo>
                  <a:cubicBezTo>
                    <a:pt x="35" y="0"/>
                    <a:pt x="28" y="2"/>
                    <a:pt x="23" y="4"/>
                  </a:cubicBezTo>
                  <a:cubicBezTo>
                    <a:pt x="17" y="6"/>
                    <a:pt x="12" y="9"/>
                    <a:pt x="9" y="13"/>
                  </a:cubicBezTo>
                  <a:cubicBezTo>
                    <a:pt x="6" y="17"/>
                    <a:pt x="3" y="21"/>
                    <a:pt x="2" y="26"/>
                  </a:cubicBezTo>
                  <a:cubicBezTo>
                    <a:pt x="0" y="31"/>
                    <a:pt x="0" y="36"/>
                    <a:pt x="0" y="40"/>
                  </a:cubicBezTo>
                  <a:cubicBezTo>
                    <a:pt x="1" y="44"/>
                    <a:pt x="3" y="48"/>
                    <a:pt x="5" y="50"/>
                  </a:cubicBezTo>
                  <a:cubicBezTo>
                    <a:pt x="8" y="53"/>
                    <a:pt x="11" y="54"/>
                    <a:pt x="15" y="54"/>
                  </a:cubicBezTo>
                  <a:cubicBezTo>
                    <a:pt x="20" y="54"/>
                    <a:pt x="23" y="52"/>
                    <a:pt x="25" y="50"/>
                  </a:cubicBezTo>
                  <a:cubicBezTo>
                    <a:pt x="26" y="47"/>
                    <a:pt x="28" y="44"/>
                    <a:pt x="29" y="40"/>
                  </a:cubicBezTo>
                  <a:cubicBezTo>
                    <a:pt x="30" y="34"/>
                    <a:pt x="30" y="33"/>
                    <a:pt x="31" y="33"/>
                  </a:cubicBezTo>
                  <a:cubicBezTo>
                    <a:pt x="34" y="27"/>
                    <a:pt x="38" y="24"/>
                    <a:pt x="45" y="24"/>
                  </a:cubicBezTo>
                  <a:cubicBezTo>
                    <a:pt x="48" y="24"/>
                    <a:pt x="51" y="25"/>
                    <a:pt x="54" y="26"/>
                  </a:cubicBezTo>
                  <a:cubicBezTo>
                    <a:pt x="57" y="28"/>
                    <a:pt x="59" y="30"/>
                    <a:pt x="61" y="32"/>
                  </a:cubicBezTo>
                  <a:cubicBezTo>
                    <a:pt x="63" y="35"/>
                    <a:pt x="64" y="38"/>
                    <a:pt x="64" y="41"/>
                  </a:cubicBezTo>
                  <a:cubicBezTo>
                    <a:pt x="64" y="44"/>
                    <a:pt x="64" y="47"/>
                    <a:pt x="63" y="50"/>
                  </a:cubicBezTo>
                  <a:cubicBezTo>
                    <a:pt x="62" y="53"/>
                    <a:pt x="60" y="57"/>
                    <a:pt x="57" y="60"/>
                  </a:cubicBezTo>
                  <a:cubicBezTo>
                    <a:pt x="55" y="63"/>
                    <a:pt x="51" y="66"/>
                    <a:pt x="47" y="70"/>
                  </a:cubicBezTo>
                  <a:cubicBezTo>
                    <a:pt x="44" y="72"/>
                    <a:pt x="40" y="75"/>
                    <a:pt x="35" y="81"/>
                  </a:cubicBezTo>
                  <a:cubicBezTo>
                    <a:pt x="29" y="87"/>
                    <a:pt x="23" y="94"/>
                    <a:pt x="16" y="102"/>
                  </a:cubicBezTo>
                  <a:cubicBezTo>
                    <a:pt x="14" y="105"/>
                    <a:pt x="12" y="108"/>
                    <a:pt x="11" y="111"/>
                  </a:cubicBezTo>
                  <a:cubicBezTo>
                    <a:pt x="10" y="115"/>
                    <a:pt x="9" y="118"/>
                    <a:pt x="9" y="121"/>
                  </a:cubicBezTo>
                  <a:cubicBezTo>
                    <a:pt x="10" y="125"/>
                    <a:pt x="12" y="129"/>
                    <a:pt x="15" y="132"/>
                  </a:cubicBezTo>
                  <a:cubicBezTo>
                    <a:pt x="19" y="135"/>
                    <a:pt x="23" y="136"/>
                    <a:pt x="28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8" y="136"/>
                    <a:pt x="101" y="135"/>
                    <a:pt x="103" y="132"/>
                  </a:cubicBezTo>
                  <a:cubicBezTo>
                    <a:pt x="105" y="130"/>
                    <a:pt x="106" y="127"/>
                    <a:pt x="106" y="123"/>
                  </a:cubicBezTo>
                  <a:cubicBezTo>
                    <a:pt x="105" y="119"/>
                    <a:pt x="103" y="115"/>
                    <a:pt x="100" y="113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50" name="Freeform 1024">
              <a:extLst>
                <a:ext uri="{FF2B5EF4-FFF2-40B4-BE49-F238E27FC236}">
                  <a16:creationId xmlns:a16="http://schemas.microsoft.com/office/drawing/2014/main" id="{9A341491-C762-4E03-92A5-518F9F5838F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65735" y="5104644"/>
              <a:ext cx="103278" cy="144148"/>
            </a:xfrm>
            <a:custGeom>
              <a:avLst/>
              <a:gdLst>
                <a:gd name="T0" fmla="*/ 31 w 99"/>
                <a:gd name="T1" fmla="*/ 130 h 138"/>
                <a:gd name="T2" fmla="*/ 57 w 99"/>
                <a:gd name="T3" fmla="*/ 138 h 138"/>
                <a:gd name="T4" fmla="*/ 79 w 99"/>
                <a:gd name="T5" fmla="*/ 132 h 138"/>
                <a:gd name="T6" fmla="*/ 94 w 99"/>
                <a:gd name="T7" fmla="*/ 115 h 138"/>
                <a:gd name="T8" fmla="*/ 98 w 99"/>
                <a:gd name="T9" fmla="*/ 95 h 138"/>
                <a:gd name="T10" fmla="*/ 97 w 99"/>
                <a:gd name="T11" fmla="*/ 70 h 138"/>
                <a:gd name="T12" fmla="*/ 85 w 99"/>
                <a:gd name="T13" fmla="*/ 28 h 138"/>
                <a:gd name="T14" fmla="*/ 73 w 99"/>
                <a:gd name="T15" fmla="*/ 13 h 138"/>
                <a:gd name="T16" fmla="*/ 58 w 99"/>
                <a:gd name="T17" fmla="*/ 3 h 138"/>
                <a:gd name="T18" fmla="*/ 40 w 99"/>
                <a:gd name="T19" fmla="*/ 0 h 138"/>
                <a:gd name="T20" fmla="*/ 16 w 99"/>
                <a:gd name="T21" fmla="*/ 7 h 138"/>
                <a:gd name="T22" fmla="*/ 2 w 99"/>
                <a:gd name="T23" fmla="*/ 28 h 138"/>
                <a:gd name="T24" fmla="*/ 0 w 99"/>
                <a:gd name="T25" fmla="*/ 47 h 138"/>
                <a:gd name="T26" fmla="*/ 1 w 99"/>
                <a:gd name="T27" fmla="*/ 71 h 138"/>
                <a:gd name="T28" fmla="*/ 5 w 99"/>
                <a:gd name="T29" fmla="*/ 91 h 138"/>
                <a:gd name="T30" fmla="*/ 11 w 99"/>
                <a:gd name="T31" fmla="*/ 108 h 138"/>
                <a:gd name="T32" fmla="*/ 31 w 99"/>
                <a:gd name="T33" fmla="*/ 130 h 138"/>
                <a:gd name="T34" fmla="*/ 31 w 99"/>
                <a:gd name="T35" fmla="*/ 69 h 138"/>
                <a:gd name="T36" fmla="*/ 31 w 99"/>
                <a:gd name="T37" fmla="*/ 34 h 138"/>
                <a:gd name="T38" fmla="*/ 44 w 99"/>
                <a:gd name="T39" fmla="*/ 24 h 138"/>
                <a:gd name="T40" fmla="*/ 54 w 99"/>
                <a:gd name="T41" fmla="*/ 28 h 138"/>
                <a:gd name="T42" fmla="*/ 62 w 99"/>
                <a:gd name="T43" fmla="*/ 42 h 138"/>
                <a:gd name="T44" fmla="*/ 67 w 99"/>
                <a:gd name="T45" fmla="*/ 68 h 138"/>
                <a:gd name="T46" fmla="*/ 68 w 99"/>
                <a:gd name="T47" fmla="*/ 95 h 138"/>
                <a:gd name="T48" fmla="*/ 64 w 99"/>
                <a:gd name="T49" fmla="*/ 110 h 138"/>
                <a:gd name="T50" fmla="*/ 54 w 99"/>
                <a:gd name="T51" fmla="*/ 114 h 138"/>
                <a:gd name="T52" fmla="*/ 44 w 99"/>
                <a:gd name="T53" fmla="*/ 110 h 138"/>
                <a:gd name="T54" fmla="*/ 36 w 99"/>
                <a:gd name="T55" fmla="*/ 95 h 138"/>
                <a:gd name="T56" fmla="*/ 31 w 99"/>
                <a:gd name="T57" fmla="*/ 69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99" h="138">
                  <a:moveTo>
                    <a:pt x="31" y="130"/>
                  </a:moveTo>
                  <a:cubicBezTo>
                    <a:pt x="39" y="136"/>
                    <a:pt x="48" y="138"/>
                    <a:pt x="57" y="138"/>
                  </a:cubicBezTo>
                  <a:cubicBezTo>
                    <a:pt x="65" y="138"/>
                    <a:pt x="73" y="136"/>
                    <a:pt x="79" y="132"/>
                  </a:cubicBezTo>
                  <a:cubicBezTo>
                    <a:pt x="85" y="128"/>
                    <a:pt x="90" y="122"/>
                    <a:pt x="94" y="115"/>
                  </a:cubicBezTo>
                  <a:cubicBezTo>
                    <a:pt x="96" y="109"/>
                    <a:pt x="98" y="103"/>
                    <a:pt x="98" y="95"/>
                  </a:cubicBezTo>
                  <a:cubicBezTo>
                    <a:pt x="99" y="88"/>
                    <a:pt x="98" y="80"/>
                    <a:pt x="97" y="70"/>
                  </a:cubicBezTo>
                  <a:cubicBezTo>
                    <a:pt x="95" y="52"/>
                    <a:pt x="91" y="38"/>
                    <a:pt x="85" y="28"/>
                  </a:cubicBezTo>
                  <a:cubicBezTo>
                    <a:pt x="82" y="22"/>
                    <a:pt x="78" y="17"/>
                    <a:pt x="73" y="13"/>
                  </a:cubicBezTo>
                  <a:cubicBezTo>
                    <a:pt x="69" y="9"/>
                    <a:pt x="64" y="6"/>
                    <a:pt x="58" y="3"/>
                  </a:cubicBezTo>
                  <a:cubicBezTo>
                    <a:pt x="53" y="1"/>
                    <a:pt x="47" y="0"/>
                    <a:pt x="40" y="0"/>
                  </a:cubicBezTo>
                  <a:cubicBezTo>
                    <a:pt x="31" y="0"/>
                    <a:pt x="22" y="3"/>
                    <a:pt x="16" y="7"/>
                  </a:cubicBezTo>
                  <a:cubicBezTo>
                    <a:pt x="9" y="12"/>
                    <a:pt x="5" y="19"/>
                    <a:pt x="2" y="28"/>
                  </a:cubicBezTo>
                  <a:cubicBezTo>
                    <a:pt x="1" y="33"/>
                    <a:pt x="0" y="40"/>
                    <a:pt x="0" y="47"/>
                  </a:cubicBezTo>
                  <a:cubicBezTo>
                    <a:pt x="0" y="54"/>
                    <a:pt x="0" y="63"/>
                    <a:pt x="1" y="71"/>
                  </a:cubicBezTo>
                  <a:cubicBezTo>
                    <a:pt x="2" y="78"/>
                    <a:pt x="3" y="85"/>
                    <a:pt x="5" y="91"/>
                  </a:cubicBezTo>
                  <a:cubicBezTo>
                    <a:pt x="6" y="97"/>
                    <a:pt x="8" y="103"/>
                    <a:pt x="11" y="108"/>
                  </a:cubicBezTo>
                  <a:cubicBezTo>
                    <a:pt x="16" y="117"/>
                    <a:pt x="22" y="125"/>
                    <a:pt x="31" y="130"/>
                  </a:cubicBezTo>
                  <a:close/>
                  <a:moveTo>
                    <a:pt x="31" y="69"/>
                  </a:moveTo>
                  <a:cubicBezTo>
                    <a:pt x="29" y="53"/>
                    <a:pt x="29" y="41"/>
                    <a:pt x="31" y="34"/>
                  </a:cubicBezTo>
                  <a:cubicBezTo>
                    <a:pt x="33" y="27"/>
                    <a:pt x="37" y="24"/>
                    <a:pt x="44" y="24"/>
                  </a:cubicBezTo>
                  <a:cubicBezTo>
                    <a:pt x="48" y="24"/>
                    <a:pt x="52" y="26"/>
                    <a:pt x="54" y="28"/>
                  </a:cubicBezTo>
                  <a:cubicBezTo>
                    <a:pt x="57" y="31"/>
                    <a:pt x="60" y="36"/>
                    <a:pt x="62" y="42"/>
                  </a:cubicBezTo>
                  <a:cubicBezTo>
                    <a:pt x="64" y="49"/>
                    <a:pt x="66" y="58"/>
                    <a:pt x="67" y="68"/>
                  </a:cubicBezTo>
                  <a:cubicBezTo>
                    <a:pt x="68" y="79"/>
                    <a:pt x="68" y="88"/>
                    <a:pt x="68" y="95"/>
                  </a:cubicBezTo>
                  <a:cubicBezTo>
                    <a:pt x="68" y="102"/>
                    <a:pt x="66" y="107"/>
                    <a:pt x="64" y="110"/>
                  </a:cubicBezTo>
                  <a:cubicBezTo>
                    <a:pt x="62" y="113"/>
                    <a:pt x="59" y="114"/>
                    <a:pt x="54" y="114"/>
                  </a:cubicBezTo>
                  <a:cubicBezTo>
                    <a:pt x="50" y="114"/>
                    <a:pt x="46" y="113"/>
                    <a:pt x="44" y="110"/>
                  </a:cubicBezTo>
                  <a:cubicBezTo>
                    <a:pt x="41" y="107"/>
                    <a:pt x="38" y="102"/>
                    <a:pt x="36" y="95"/>
                  </a:cubicBezTo>
                  <a:cubicBezTo>
                    <a:pt x="34" y="89"/>
                    <a:pt x="32" y="80"/>
                    <a:pt x="31" y="69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51" name="Freeform 1025">
              <a:extLst>
                <a:ext uri="{FF2B5EF4-FFF2-40B4-BE49-F238E27FC236}">
                  <a16:creationId xmlns:a16="http://schemas.microsoft.com/office/drawing/2014/main" id="{9238F6A8-1884-40D1-BFCC-D8B4471FCA26}"/>
                </a:ext>
              </a:extLst>
            </p:cNvPr>
            <p:cNvSpPr>
              <a:spLocks/>
            </p:cNvSpPr>
            <p:nvPr/>
          </p:nvSpPr>
          <p:spPr bwMode="auto">
            <a:xfrm>
              <a:off x="5720856" y="5525489"/>
              <a:ext cx="111562" cy="141938"/>
            </a:xfrm>
            <a:custGeom>
              <a:avLst/>
              <a:gdLst>
                <a:gd name="T0" fmla="*/ 100 w 107"/>
                <a:gd name="T1" fmla="*/ 113 h 136"/>
                <a:gd name="T2" fmla="*/ 88 w 107"/>
                <a:gd name="T3" fmla="*/ 109 h 136"/>
                <a:gd name="T4" fmla="*/ 48 w 107"/>
                <a:gd name="T5" fmla="*/ 109 h 136"/>
                <a:gd name="T6" fmla="*/ 48 w 107"/>
                <a:gd name="T7" fmla="*/ 108 h 136"/>
                <a:gd name="T8" fmla="*/ 64 w 107"/>
                <a:gd name="T9" fmla="*/ 92 h 136"/>
                <a:gd name="T10" fmla="*/ 81 w 107"/>
                <a:gd name="T11" fmla="*/ 76 h 136"/>
                <a:gd name="T12" fmla="*/ 91 w 107"/>
                <a:gd name="T13" fmla="*/ 61 h 136"/>
                <a:gd name="T14" fmla="*/ 95 w 107"/>
                <a:gd name="T15" fmla="*/ 40 h 136"/>
                <a:gd name="T16" fmla="*/ 90 w 107"/>
                <a:gd name="T17" fmla="*/ 25 h 136"/>
                <a:gd name="T18" fmla="*/ 81 w 107"/>
                <a:gd name="T19" fmla="*/ 13 h 136"/>
                <a:gd name="T20" fmla="*/ 68 w 107"/>
                <a:gd name="T21" fmla="*/ 5 h 136"/>
                <a:gd name="T22" fmla="*/ 43 w 107"/>
                <a:gd name="T23" fmla="*/ 0 h 136"/>
                <a:gd name="T24" fmla="*/ 23 w 107"/>
                <a:gd name="T25" fmla="*/ 4 h 136"/>
                <a:gd name="T26" fmla="*/ 10 w 107"/>
                <a:gd name="T27" fmla="*/ 13 h 136"/>
                <a:gd name="T28" fmla="*/ 2 w 107"/>
                <a:gd name="T29" fmla="*/ 26 h 136"/>
                <a:gd name="T30" fmla="*/ 1 w 107"/>
                <a:gd name="T31" fmla="*/ 40 h 136"/>
                <a:gd name="T32" fmla="*/ 6 w 107"/>
                <a:gd name="T33" fmla="*/ 50 h 136"/>
                <a:gd name="T34" fmla="*/ 16 w 107"/>
                <a:gd name="T35" fmla="*/ 54 h 136"/>
                <a:gd name="T36" fmla="*/ 25 w 107"/>
                <a:gd name="T37" fmla="*/ 49 h 136"/>
                <a:gd name="T38" fmla="*/ 29 w 107"/>
                <a:gd name="T39" fmla="*/ 39 h 136"/>
                <a:gd name="T40" fmla="*/ 31 w 107"/>
                <a:gd name="T41" fmla="*/ 33 h 136"/>
                <a:gd name="T42" fmla="*/ 46 w 107"/>
                <a:gd name="T43" fmla="*/ 24 h 136"/>
                <a:gd name="T44" fmla="*/ 55 w 107"/>
                <a:gd name="T45" fmla="*/ 26 h 136"/>
                <a:gd name="T46" fmla="*/ 61 w 107"/>
                <a:gd name="T47" fmla="*/ 32 h 136"/>
                <a:gd name="T48" fmla="*/ 65 w 107"/>
                <a:gd name="T49" fmla="*/ 40 h 136"/>
                <a:gd name="T50" fmla="*/ 63 w 107"/>
                <a:gd name="T51" fmla="*/ 50 h 136"/>
                <a:gd name="T52" fmla="*/ 58 w 107"/>
                <a:gd name="T53" fmla="*/ 60 h 136"/>
                <a:gd name="T54" fmla="*/ 47 w 107"/>
                <a:gd name="T55" fmla="*/ 69 h 136"/>
                <a:gd name="T56" fmla="*/ 35 w 107"/>
                <a:gd name="T57" fmla="*/ 81 h 136"/>
                <a:gd name="T58" fmla="*/ 16 w 107"/>
                <a:gd name="T59" fmla="*/ 102 h 136"/>
                <a:gd name="T60" fmla="*/ 12 w 107"/>
                <a:gd name="T61" fmla="*/ 111 h 136"/>
                <a:gd name="T62" fmla="*/ 10 w 107"/>
                <a:gd name="T63" fmla="*/ 121 h 136"/>
                <a:gd name="T64" fmla="*/ 16 w 107"/>
                <a:gd name="T65" fmla="*/ 131 h 136"/>
                <a:gd name="T66" fmla="*/ 29 w 107"/>
                <a:gd name="T67" fmla="*/ 136 h 136"/>
                <a:gd name="T68" fmla="*/ 93 w 107"/>
                <a:gd name="T69" fmla="*/ 136 h 136"/>
                <a:gd name="T70" fmla="*/ 104 w 107"/>
                <a:gd name="T71" fmla="*/ 132 h 136"/>
                <a:gd name="T72" fmla="*/ 106 w 107"/>
                <a:gd name="T73" fmla="*/ 123 h 136"/>
                <a:gd name="T74" fmla="*/ 100 w 107"/>
                <a:gd name="T75" fmla="*/ 11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7" h="136">
                  <a:moveTo>
                    <a:pt x="100" y="113"/>
                  </a:moveTo>
                  <a:cubicBezTo>
                    <a:pt x="97" y="110"/>
                    <a:pt x="93" y="109"/>
                    <a:pt x="88" y="109"/>
                  </a:cubicBezTo>
                  <a:cubicBezTo>
                    <a:pt x="48" y="109"/>
                    <a:pt x="48" y="109"/>
                    <a:pt x="48" y="109"/>
                  </a:cubicBezTo>
                  <a:cubicBezTo>
                    <a:pt x="48" y="109"/>
                    <a:pt x="48" y="109"/>
                    <a:pt x="48" y="108"/>
                  </a:cubicBezTo>
                  <a:cubicBezTo>
                    <a:pt x="51" y="104"/>
                    <a:pt x="56" y="99"/>
                    <a:pt x="64" y="92"/>
                  </a:cubicBezTo>
                  <a:cubicBezTo>
                    <a:pt x="72" y="85"/>
                    <a:pt x="78" y="79"/>
                    <a:pt x="81" y="76"/>
                  </a:cubicBezTo>
                  <a:cubicBezTo>
                    <a:pt x="85" y="72"/>
                    <a:pt x="88" y="67"/>
                    <a:pt x="91" y="61"/>
                  </a:cubicBezTo>
                  <a:cubicBezTo>
                    <a:pt x="94" y="55"/>
                    <a:pt x="95" y="48"/>
                    <a:pt x="95" y="40"/>
                  </a:cubicBezTo>
                  <a:cubicBezTo>
                    <a:pt x="94" y="35"/>
                    <a:pt x="92" y="30"/>
                    <a:pt x="90" y="25"/>
                  </a:cubicBezTo>
                  <a:cubicBezTo>
                    <a:pt x="88" y="21"/>
                    <a:pt x="85" y="17"/>
                    <a:pt x="81" y="13"/>
                  </a:cubicBezTo>
                  <a:cubicBezTo>
                    <a:pt x="77" y="9"/>
                    <a:pt x="73" y="7"/>
                    <a:pt x="68" y="5"/>
                  </a:cubicBezTo>
                  <a:cubicBezTo>
                    <a:pt x="61" y="2"/>
                    <a:pt x="53" y="0"/>
                    <a:pt x="43" y="0"/>
                  </a:cubicBezTo>
                  <a:cubicBezTo>
                    <a:pt x="36" y="0"/>
                    <a:pt x="29" y="1"/>
                    <a:pt x="23" y="4"/>
                  </a:cubicBezTo>
                  <a:cubicBezTo>
                    <a:pt x="18" y="6"/>
                    <a:pt x="13" y="9"/>
                    <a:pt x="10" y="13"/>
                  </a:cubicBezTo>
                  <a:cubicBezTo>
                    <a:pt x="6" y="17"/>
                    <a:pt x="4" y="21"/>
                    <a:pt x="2" y="26"/>
                  </a:cubicBezTo>
                  <a:cubicBezTo>
                    <a:pt x="1" y="31"/>
                    <a:pt x="0" y="35"/>
                    <a:pt x="1" y="40"/>
                  </a:cubicBezTo>
                  <a:cubicBezTo>
                    <a:pt x="1" y="44"/>
                    <a:pt x="3" y="47"/>
                    <a:pt x="6" y="50"/>
                  </a:cubicBezTo>
                  <a:cubicBezTo>
                    <a:pt x="9" y="52"/>
                    <a:pt x="12" y="54"/>
                    <a:pt x="16" y="54"/>
                  </a:cubicBezTo>
                  <a:cubicBezTo>
                    <a:pt x="20" y="54"/>
                    <a:pt x="23" y="52"/>
                    <a:pt x="25" y="49"/>
                  </a:cubicBezTo>
                  <a:cubicBezTo>
                    <a:pt x="27" y="47"/>
                    <a:pt x="28" y="44"/>
                    <a:pt x="29" y="39"/>
                  </a:cubicBezTo>
                  <a:cubicBezTo>
                    <a:pt x="30" y="34"/>
                    <a:pt x="31" y="33"/>
                    <a:pt x="31" y="33"/>
                  </a:cubicBezTo>
                  <a:cubicBezTo>
                    <a:pt x="34" y="27"/>
                    <a:pt x="39" y="24"/>
                    <a:pt x="46" y="24"/>
                  </a:cubicBezTo>
                  <a:cubicBezTo>
                    <a:pt x="49" y="24"/>
                    <a:pt x="52" y="25"/>
                    <a:pt x="55" y="26"/>
                  </a:cubicBezTo>
                  <a:cubicBezTo>
                    <a:pt x="57" y="27"/>
                    <a:pt x="60" y="29"/>
                    <a:pt x="61" y="32"/>
                  </a:cubicBezTo>
                  <a:cubicBezTo>
                    <a:pt x="63" y="34"/>
                    <a:pt x="64" y="37"/>
                    <a:pt x="65" y="40"/>
                  </a:cubicBezTo>
                  <a:cubicBezTo>
                    <a:pt x="65" y="43"/>
                    <a:pt x="65" y="47"/>
                    <a:pt x="63" y="50"/>
                  </a:cubicBezTo>
                  <a:cubicBezTo>
                    <a:pt x="62" y="53"/>
                    <a:pt x="60" y="56"/>
                    <a:pt x="58" y="60"/>
                  </a:cubicBezTo>
                  <a:cubicBezTo>
                    <a:pt x="55" y="63"/>
                    <a:pt x="52" y="66"/>
                    <a:pt x="47" y="69"/>
                  </a:cubicBezTo>
                  <a:cubicBezTo>
                    <a:pt x="45" y="71"/>
                    <a:pt x="41" y="75"/>
                    <a:pt x="35" y="81"/>
                  </a:cubicBezTo>
                  <a:cubicBezTo>
                    <a:pt x="29" y="87"/>
                    <a:pt x="23" y="94"/>
                    <a:pt x="16" y="102"/>
                  </a:cubicBezTo>
                  <a:cubicBezTo>
                    <a:pt x="14" y="104"/>
                    <a:pt x="13" y="107"/>
                    <a:pt x="12" y="111"/>
                  </a:cubicBezTo>
                  <a:cubicBezTo>
                    <a:pt x="10" y="115"/>
                    <a:pt x="10" y="118"/>
                    <a:pt x="10" y="121"/>
                  </a:cubicBezTo>
                  <a:cubicBezTo>
                    <a:pt x="10" y="125"/>
                    <a:pt x="12" y="128"/>
                    <a:pt x="16" y="131"/>
                  </a:cubicBezTo>
                  <a:cubicBezTo>
                    <a:pt x="19" y="134"/>
                    <a:pt x="24" y="136"/>
                    <a:pt x="29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8" y="136"/>
                    <a:pt x="102" y="135"/>
                    <a:pt x="104" y="132"/>
                  </a:cubicBezTo>
                  <a:cubicBezTo>
                    <a:pt x="106" y="129"/>
                    <a:pt x="107" y="126"/>
                    <a:pt x="106" y="123"/>
                  </a:cubicBezTo>
                  <a:cubicBezTo>
                    <a:pt x="106" y="118"/>
                    <a:pt x="104" y="115"/>
                    <a:pt x="100" y="113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52" name="Freeform 1026">
              <a:extLst>
                <a:ext uri="{FF2B5EF4-FFF2-40B4-BE49-F238E27FC236}">
                  <a16:creationId xmlns:a16="http://schemas.microsoft.com/office/drawing/2014/main" id="{4028F115-15EE-4C30-B7EA-3D3F52DE875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834628" y="5525489"/>
              <a:ext cx="105487" cy="144148"/>
            </a:xfrm>
            <a:custGeom>
              <a:avLst/>
              <a:gdLst>
                <a:gd name="T0" fmla="*/ 86 w 101"/>
                <a:gd name="T1" fmla="*/ 69 h 138"/>
                <a:gd name="T2" fmla="*/ 78 w 101"/>
                <a:gd name="T3" fmla="*/ 63 h 138"/>
                <a:gd name="T4" fmla="*/ 86 w 101"/>
                <a:gd name="T5" fmla="*/ 54 h 138"/>
                <a:gd name="T6" fmla="*/ 89 w 101"/>
                <a:gd name="T7" fmla="*/ 37 h 138"/>
                <a:gd name="T8" fmla="*/ 84 w 101"/>
                <a:gd name="T9" fmla="*/ 23 h 138"/>
                <a:gd name="T10" fmla="*/ 74 w 101"/>
                <a:gd name="T11" fmla="*/ 11 h 138"/>
                <a:gd name="T12" fmla="*/ 59 w 101"/>
                <a:gd name="T13" fmla="*/ 3 h 138"/>
                <a:gd name="T14" fmla="*/ 40 w 101"/>
                <a:gd name="T15" fmla="*/ 0 h 138"/>
                <a:gd name="T16" fmla="*/ 17 w 101"/>
                <a:gd name="T17" fmla="*/ 5 h 138"/>
                <a:gd name="T18" fmla="*/ 3 w 101"/>
                <a:gd name="T19" fmla="*/ 18 h 138"/>
                <a:gd name="T20" fmla="*/ 0 w 101"/>
                <a:gd name="T21" fmla="*/ 37 h 138"/>
                <a:gd name="T22" fmla="*/ 18 w 101"/>
                <a:gd name="T23" fmla="*/ 63 h 138"/>
                <a:gd name="T24" fmla="*/ 3 w 101"/>
                <a:gd name="T25" fmla="*/ 96 h 138"/>
                <a:gd name="T26" fmla="*/ 11 w 101"/>
                <a:gd name="T27" fmla="*/ 117 h 138"/>
                <a:gd name="T28" fmla="*/ 30 w 101"/>
                <a:gd name="T29" fmla="*/ 133 h 138"/>
                <a:gd name="T30" fmla="*/ 57 w 101"/>
                <a:gd name="T31" fmla="*/ 138 h 138"/>
                <a:gd name="T32" fmla="*/ 82 w 101"/>
                <a:gd name="T33" fmla="*/ 133 h 138"/>
                <a:gd name="T34" fmla="*/ 97 w 101"/>
                <a:gd name="T35" fmla="*/ 117 h 138"/>
                <a:gd name="T36" fmla="*/ 100 w 101"/>
                <a:gd name="T37" fmla="*/ 96 h 138"/>
                <a:gd name="T38" fmla="*/ 96 w 101"/>
                <a:gd name="T39" fmla="*/ 81 h 138"/>
                <a:gd name="T40" fmla="*/ 86 w 101"/>
                <a:gd name="T41" fmla="*/ 69 h 138"/>
                <a:gd name="T42" fmla="*/ 69 w 101"/>
                <a:gd name="T43" fmla="*/ 106 h 138"/>
                <a:gd name="T44" fmla="*/ 63 w 101"/>
                <a:gd name="T45" fmla="*/ 113 h 138"/>
                <a:gd name="T46" fmla="*/ 54 w 101"/>
                <a:gd name="T47" fmla="*/ 115 h 138"/>
                <a:gd name="T48" fmla="*/ 44 w 101"/>
                <a:gd name="T49" fmla="*/ 113 h 138"/>
                <a:gd name="T50" fmla="*/ 37 w 101"/>
                <a:gd name="T51" fmla="*/ 106 h 138"/>
                <a:gd name="T52" fmla="*/ 33 w 101"/>
                <a:gd name="T53" fmla="*/ 95 h 138"/>
                <a:gd name="T54" fmla="*/ 36 w 101"/>
                <a:gd name="T55" fmla="*/ 80 h 138"/>
                <a:gd name="T56" fmla="*/ 49 w 101"/>
                <a:gd name="T57" fmla="*/ 75 h 138"/>
                <a:gd name="T58" fmla="*/ 59 w 101"/>
                <a:gd name="T59" fmla="*/ 78 h 138"/>
                <a:gd name="T60" fmla="*/ 66 w 101"/>
                <a:gd name="T61" fmla="*/ 84 h 138"/>
                <a:gd name="T62" fmla="*/ 70 w 101"/>
                <a:gd name="T63" fmla="*/ 95 h 138"/>
                <a:gd name="T64" fmla="*/ 69 w 101"/>
                <a:gd name="T65" fmla="*/ 106 h 138"/>
                <a:gd name="T66" fmla="*/ 60 w 101"/>
                <a:gd name="T67" fmla="*/ 44 h 138"/>
                <a:gd name="T68" fmla="*/ 57 w 101"/>
                <a:gd name="T69" fmla="*/ 48 h 138"/>
                <a:gd name="T70" fmla="*/ 53 w 101"/>
                <a:gd name="T71" fmla="*/ 51 h 138"/>
                <a:gd name="T72" fmla="*/ 46 w 101"/>
                <a:gd name="T73" fmla="*/ 53 h 138"/>
                <a:gd name="T74" fmla="*/ 35 w 101"/>
                <a:gd name="T75" fmla="*/ 48 h 138"/>
                <a:gd name="T76" fmla="*/ 29 w 101"/>
                <a:gd name="T77" fmla="*/ 38 h 138"/>
                <a:gd name="T78" fmla="*/ 32 w 101"/>
                <a:gd name="T79" fmla="*/ 27 h 138"/>
                <a:gd name="T80" fmla="*/ 43 w 101"/>
                <a:gd name="T81" fmla="*/ 23 h 138"/>
                <a:gd name="T82" fmla="*/ 51 w 101"/>
                <a:gd name="T83" fmla="*/ 25 h 138"/>
                <a:gd name="T84" fmla="*/ 57 w 101"/>
                <a:gd name="T85" fmla="*/ 30 h 138"/>
                <a:gd name="T86" fmla="*/ 60 w 101"/>
                <a:gd name="T87" fmla="*/ 38 h 138"/>
                <a:gd name="T88" fmla="*/ 60 w 101"/>
                <a:gd name="T89" fmla="*/ 44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01" h="138">
                  <a:moveTo>
                    <a:pt x="86" y="69"/>
                  </a:moveTo>
                  <a:cubicBezTo>
                    <a:pt x="84" y="67"/>
                    <a:pt x="81" y="65"/>
                    <a:pt x="78" y="63"/>
                  </a:cubicBezTo>
                  <a:cubicBezTo>
                    <a:pt x="81" y="60"/>
                    <a:pt x="84" y="57"/>
                    <a:pt x="86" y="54"/>
                  </a:cubicBezTo>
                  <a:cubicBezTo>
                    <a:pt x="88" y="49"/>
                    <a:pt x="89" y="43"/>
                    <a:pt x="89" y="37"/>
                  </a:cubicBezTo>
                  <a:cubicBezTo>
                    <a:pt x="88" y="32"/>
                    <a:pt x="87" y="27"/>
                    <a:pt x="84" y="23"/>
                  </a:cubicBezTo>
                  <a:cubicBezTo>
                    <a:pt x="82" y="18"/>
                    <a:pt x="79" y="14"/>
                    <a:pt x="74" y="11"/>
                  </a:cubicBezTo>
                  <a:cubicBezTo>
                    <a:pt x="70" y="7"/>
                    <a:pt x="65" y="5"/>
                    <a:pt x="59" y="3"/>
                  </a:cubicBezTo>
                  <a:cubicBezTo>
                    <a:pt x="53" y="1"/>
                    <a:pt x="47" y="0"/>
                    <a:pt x="40" y="0"/>
                  </a:cubicBezTo>
                  <a:cubicBezTo>
                    <a:pt x="31" y="0"/>
                    <a:pt x="23" y="2"/>
                    <a:pt x="17" y="5"/>
                  </a:cubicBezTo>
                  <a:cubicBezTo>
                    <a:pt x="11" y="8"/>
                    <a:pt x="6" y="13"/>
                    <a:pt x="3" y="18"/>
                  </a:cubicBezTo>
                  <a:cubicBezTo>
                    <a:pt x="1" y="24"/>
                    <a:pt x="0" y="30"/>
                    <a:pt x="0" y="37"/>
                  </a:cubicBezTo>
                  <a:cubicBezTo>
                    <a:pt x="2" y="48"/>
                    <a:pt x="7" y="57"/>
                    <a:pt x="18" y="63"/>
                  </a:cubicBezTo>
                  <a:cubicBezTo>
                    <a:pt x="6" y="70"/>
                    <a:pt x="1" y="81"/>
                    <a:pt x="3" y="96"/>
                  </a:cubicBezTo>
                  <a:cubicBezTo>
                    <a:pt x="4" y="104"/>
                    <a:pt x="7" y="111"/>
                    <a:pt x="11" y="117"/>
                  </a:cubicBezTo>
                  <a:cubicBezTo>
                    <a:pt x="16" y="124"/>
                    <a:pt x="22" y="129"/>
                    <a:pt x="30" y="133"/>
                  </a:cubicBezTo>
                  <a:cubicBezTo>
                    <a:pt x="37" y="136"/>
                    <a:pt x="46" y="138"/>
                    <a:pt x="57" y="138"/>
                  </a:cubicBezTo>
                  <a:cubicBezTo>
                    <a:pt x="66" y="138"/>
                    <a:pt x="75" y="136"/>
                    <a:pt x="82" y="133"/>
                  </a:cubicBezTo>
                  <a:cubicBezTo>
                    <a:pt x="89" y="129"/>
                    <a:pt x="94" y="124"/>
                    <a:pt x="97" y="117"/>
                  </a:cubicBezTo>
                  <a:cubicBezTo>
                    <a:pt x="100" y="111"/>
                    <a:pt x="101" y="103"/>
                    <a:pt x="100" y="96"/>
                  </a:cubicBezTo>
                  <a:cubicBezTo>
                    <a:pt x="100" y="90"/>
                    <a:pt x="98" y="85"/>
                    <a:pt x="96" y="81"/>
                  </a:cubicBezTo>
                  <a:cubicBezTo>
                    <a:pt x="93" y="76"/>
                    <a:pt x="90" y="72"/>
                    <a:pt x="86" y="69"/>
                  </a:cubicBezTo>
                  <a:close/>
                  <a:moveTo>
                    <a:pt x="69" y="106"/>
                  </a:moveTo>
                  <a:cubicBezTo>
                    <a:pt x="68" y="109"/>
                    <a:pt x="66" y="111"/>
                    <a:pt x="63" y="113"/>
                  </a:cubicBezTo>
                  <a:cubicBezTo>
                    <a:pt x="60" y="114"/>
                    <a:pt x="57" y="115"/>
                    <a:pt x="54" y="115"/>
                  </a:cubicBezTo>
                  <a:cubicBezTo>
                    <a:pt x="50" y="115"/>
                    <a:pt x="47" y="114"/>
                    <a:pt x="44" y="113"/>
                  </a:cubicBezTo>
                  <a:cubicBezTo>
                    <a:pt x="41" y="111"/>
                    <a:pt x="39" y="109"/>
                    <a:pt x="37" y="106"/>
                  </a:cubicBezTo>
                  <a:cubicBezTo>
                    <a:pt x="35" y="103"/>
                    <a:pt x="33" y="99"/>
                    <a:pt x="33" y="95"/>
                  </a:cubicBezTo>
                  <a:cubicBezTo>
                    <a:pt x="32" y="89"/>
                    <a:pt x="33" y="84"/>
                    <a:pt x="36" y="80"/>
                  </a:cubicBezTo>
                  <a:cubicBezTo>
                    <a:pt x="39" y="77"/>
                    <a:pt x="43" y="75"/>
                    <a:pt x="49" y="75"/>
                  </a:cubicBezTo>
                  <a:cubicBezTo>
                    <a:pt x="52" y="75"/>
                    <a:pt x="56" y="76"/>
                    <a:pt x="59" y="78"/>
                  </a:cubicBezTo>
                  <a:cubicBezTo>
                    <a:pt x="62" y="79"/>
                    <a:pt x="64" y="81"/>
                    <a:pt x="66" y="84"/>
                  </a:cubicBezTo>
                  <a:cubicBezTo>
                    <a:pt x="68" y="87"/>
                    <a:pt x="70" y="91"/>
                    <a:pt x="70" y="95"/>
                  </a:cubicBezTo>
                  <a:cubicBezTo>
                    <a:pt x="71" y="99"/>
                    <a:pt x="70" y="103"/>
                    <a:pt x="69" y="106"/>
                  </a:cubicBezTo>
                  <a:close/>
                  <a:moveTo>
                    <a:pt x="60" y="44"/>
                  </a:moveTo>
                  <a:cubicBezTo>
                    <a:pt x="59" y="46"/>
                    <a:pt x="58" y="47"/>
                    <a:pt x="57" y="48"/>
                  </a:cubicBezTo>
                  <a:cubicBezTo>
                    <a:pt x="56" y="50"/>
                    <a:pt x="54" y="51"/>
                    <a:pt x="53" y="51"/>
                  </a:cubicBezTo>
                  <a:cubicBezTo>
                    <a:pt x="51" y="52"/>
                    <a:pt x="49" y="53"/>
                    <a:pt x="46" y="53"/>
                  </a:cubicBezTo>
                  <a:cubicBezTo>
                    <a:pt x="42" y="53"/>
                    <a:pt x="38" y="51"/>
                    <a:pt x="35" y="48"/>
                  </a:cubicBezTo>
                  <a:cubicBezTo>
                    <a:pt x="31" y="46"/>
                    <a:pt x="30" y="42"/>
                    <a:pt x="29" y="38"/>
                  </a:cubicBezTo>
                  <a:cubicBezTo>
                    <a:pt x="29" y="33"/>
                    <a:pt x="30" y="30"/>
                    <a:pt x="32" y="27"/>
                  </a:cubicBezTo>
                  <a:cubicBezTo>
                    <a:pt x="35" y="24"/>
                    <a:pt x="38" y="23"/>
                    <a:pt x="43" y="23"/>
                  </a:cubicBezTo>
                  <a:cubicBezTo>
                    <a:pt x="46" y="23"/>
                    <a:pt x="49" y="23"/>
                    <a:pt x="51" y="25"/>
                  </a:cubicBezTo>
                  <a:cubicBezTo>
                    <a:pt x="54" y="26"/>
                    <a:pt x="56" y="28"/>
                    <a:pt x="57" y="30"/>
                  </a:cubicBezTo>
                  <a:cubicBezTo>
                    <a:pt x="59" y="32"/>
                    <a:pt x="60" y="35"/>
                    <a:pt x="60" y="38"/>
                  </a:cubicBezTo>
                  <a:cubicBezTo>
                    <a:pt x="60" y="40"/>
                    <a:pt x="60" y="42"/>
                    <a:pt x="60" y="44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53" name="Freeform 1027">
              <a:extLst>
                <a:ext uri="{FF2B5EF4-FFF2-40B4-BE49-F238E27FC236}">
                  <a16:creationId xmlns:a16="http://schemas.microsoft.com/office/drawing/2014/main" id="{1165F102-47F2-4C53-B82D-4D51233B914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0013" y="5525489"/>
              <a:ext cx="110457" cy="141938"/>
            </a:xfrm>
            <a:custGeom>
              <a:avLst/>
              <a:gdLst>
                <a:gd name="T0" fmla="*/ 100 w 106"/>
                <a:gd name="T1" fmla="*/ 112 h 136"/>
                <a:gd name="T2" fmla="*/ 87 w 106"/>
                <a:gd name="T3" fmla="*/ 109 h 136"/>
                <a:gd name="T4" fmla="*/ 47 w 106"/>
                <a:gd name="T5" fmla="*/ 109 h 136"/>
                <a:gd name="T6" fmla="*/ 48 w 106"/>
                <a:gd name="T7" fmla="*/ 108 h 136"/>
                <a:gd name="T8" fmla="*/ 63 w 106"/>
                <a:gd name="T9" fmla="*/ 92 h 136"/>
                <a:gd name="T10" fmla="*/ 81 w 106"/>
                <a:gd name="T11" fmla="*/ 76 h 136"/>
                <a:gd name="T12" fmla="*/ 90 w 106"/>
                <a:gd name="T13" fmla="*/ 61 h 136"/>
                <a:gd name="T14" fmla="*/ 94 w 106"/>
                <a:gd name="T15" fmla="*/ 40 h 136"/>
                <a:gd name="T16" fmla="*/ 89 w 106"/>
                <a:gd name="T17" fmla="*/ 25 h 136"/>
                <a:gd name="T18" fmla="*/ 80 w 106"/>
                <a:gd name="T19" fmla="*/ 13 h 136"/>
                <a:gd name="T20" fmla="*/ 67 w 106"/>
                <a:gd name="T21" fmla="*/ 4 h 136"/>
                <a:gd name="T22" fmla="*/ 43 w 106"/>
                <a:gd name="T23" fmla="*/ 0 h 136"/>
                <a:gd name="T24" fmla="*/ 22 w 106"/>
                <a:gd name="T25" fmla="*/ 3 h 136"/>
                <a:gd name="T26" fmla="*/ 9 w 106"/>
                <a:gd name="T27" fmla="*/ 13 h 136"/>
                <a:gd name="T28" fmla="*/ 1 w 106"/>
                <a:gd name="T29" fmla="*/ 26 h 136"/>
                <a:gd name="T30" fmla="*/ 0 w 106"/>
                <a:gd name="T31" fmla="*/ 40 h 136"/>
                <a:gd name="T32" fmla="*/ 5 w 106"/>
                <a:gd name="T33" fmla="*/ 50 h 136"/>
                <a:gd name="T34" fmla="*/ 15 w 106"/>
                <a:gd name="T35" fmla="*/ 53 h 136"/>
                <a:gd name="T36" fmla="*/ 24 w 106"/>
                <a:gd name="T37" fmla="*/ 49 h 136"/>
                <a:gd name="T38" fmla="*/ 28 w 106"/>
                <a:gd name="T39" fmla="*/ 39 h 136"/>
                <a:gd name="T40" fmla="*/ 30 w 106"/>
                <a:gd name="T41" fmla="*/ 33 h 136"/>
                <a:gd name="T42" fmla="*/ 45 w 106"/>
                <a:gd name="T43" fmla="*/ 24 h 136"/>
                <a:gd name="T44" fmla="*/ 54 w 106"/>
                <a:gd name="T45" fmla="*/ 26 h 136"/>
                <a:gd name="T46" fmla="*/ 61 w 106"/>
                <a:gd name="T47" fmla="*/ 32 h 136"/>
                <a:gd name="T48" fmla="*/ 64 w 106"/>
                <a:gd name="T49" fmla="*/ 40 h 136"/>
                <a:gd name="T50" fmla="*/ 63 w 106"/>
                <a:gd name="T51" fmla="*/ 50 h 136"/>
                <a:gd name="T52" fmla="*/ 57 w 106"/>
                <a:gd name="T53" fmla="*/ 59 h 136"/>
                <a:gd name="T54" fmla="*/ 47 w 106"/>
                <a:gd name="T55" fmla="*/ 69 h 136"/>
                <a:gd name="T56" fmla="*/ 34 w 106"/>
                <a:gd name="T57" fmla="*/ 81 h 136"/>
                <a:gd name="T58" fmla="*/ 15 w 106"/>
                <a:gd name="T59" fmla="*/ 102 h 136"/>
                <a:gd name="T60" fmla="*/ 11 w 106"/>
                <a:gd name="T61" fmla="*/ 111 h 136"/>
                <a:gd name="T62" fmla="*/ 9 w 106"/>
                <a:gd name="T63" fmla="*/ 120 h 136"/>
                <a:gd name="T64" fmla="*/ 15 w 106"/>
                <a:gd name="T65" fmla="*/ 131 h 136"/>
                <a:gd name="T66" fmla="*/ 28 w 106"/>
                <a:gd name="T67" fmla="*/ 136 h 136"/>
                <a:gd name="T68" fmla="*/ 93 w 106"/>
                <a:gd name="T69" fmla="*/ 136 h 136"/>
                <a:gd name="T70" fmla="*/ 103 w 106"/>
                <a:gd name="T71" fmla="*/ 132 h 136"/>
                <a:gd name="T72" fmla="*/ 106 w 106"/>
                <a:gd name="T73" fmla="*/ 122 h 136"/>
                <a:gd name="T74" fmla="*/ 100 w 106"/>
                <a:gd name="T75" fmla="*/ 112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100" y="112"/>
                  </a:moveTo>
                  <a:cubicBezTo>
                    <a:pt x="96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9"/>
                    <a:pt x="47" y="108"/>
                    <a:pt x="48" y="108"/>
                  </a:cubicBezTo>
                  <a:cubicBezTo>
                    <a:pt x="50" y="104"/>
                    <a:pt x="56" y="99"/>
                    <a:pt x="63" y="92"/>
                  </a:cubicBezTo>
                  <a:cubicBezTo>
                    <a:pt x="72" y="84"/>
                    <a:pt x="77" y="79"/>
                    <a:pt x="81" y="76"/>
                  </a:cubicBezTo>
                  <a:cubicBezTo>
                    <a:pt x="84" y="72"/>
                    <a:pt x="87" y="67"/>
                    <a:pt x="90" y="61"/>
                  </a:cubicBezTo>
                  <a:cubicBezTo>
                    <a:pt x="94" y="55"/>
                    <a:pt x="95" y="47"/>
                    <a:pt x="94" y="40"/>
                  </a:cubicBezTo>
                  <a:cubicBezTo>
                    <a:pt x="93" y="35"/>
                    <a:pt x="92" y="30"/>
                    <a:pt x="89" y="25"/>
                  </a:cubicBezTo>
                  <a:cubicBezTo>
                    <a:pt x="87" y="20"/>
                    <a:pt x="84" y="16"/>
                    <a:pt x="80" y="13"/>
                  </a:cubicBezTo>
                  <a:cubicBezTo>
                    <a:pt x="76" y="9"/>
                    <a:pt x="72" y="6"/>
                    <a:pt x="67" y="4"/>
                  </a:cubicBezTo>
                  <a:cubicBezTo>
                    <a:pt x="60" y="1"/>
                    <a:pt x="52" y="0"/>
                    <a:pt x="43" y="0"/>
                  </a:cubicBezTo>
                  <a:cubicBezTo>
                    <a:pt x="35" y="0"/>
                    <a:pt x="28" y="1"/>
                    <a:pt x="22" y="3"/>
                  </a:cubicBezTo>
                  <a:cubicBezTo>
                    <a:pt x="17" y="6"/>
                    <a:pt x="12" y="9"/>
                    <a:pt x="9" y="13"/>
                  </a:cubicBezTo>
                  <a:cubicBezTo>
                    <a:pt x="5" y="17"/>
                    <a:pt x="3" y="21"/>
                    <a:pt x="1" y="26"/>
                  </a:cubicBezTo>
                  <a:cubicBezTo>
                    <a:pt x="0" y="30"/>
                    <a:pt x="0" y="35"/>
                    <a:pt x="0" y="40"/>
                  </a:cubicBezTo>
                  <a:cubicBezTo>
                    <a:pt x="1" y="44"/>
                    <a:pt x="2" y="47"/>
                    <a:pt x="5" y="50"/>
                  </a:cubicBezTo>
                  <a:cubicBezTo>
                    <a:pt x="8" y="52"/>
                    <a:pt x="11" y="53"/>
                    <a:pt x="15" y="53"/>
                  </a:cubicBezTo>
                  <a:cubicBezTo>
                    <a:pt x="19" y="53"/>
                    <a:pt x="22" y="52"/>
                    <a:pt x="24" y="49"/>
                  </a:cubicBezTo>
                  <a:cubicBezTo>
                    <a:pt x="26" y="47"/>
                    <a:pt x="27" y="43"/>
                    <a:pt x="28" y="39"/>
                  </a:cubicBezTo>
                  <a:cubicBezTo>
                    <a:pt x="30" y="34"/>
                    <a:pt x="30" y="33"/>
                    <a:pt x="30" y="33"/>
                  </a:cubicBezTo>
                  <a:cubicBezTo>
                    <a:pt x="33" y="27"/>
                    <a:pt x="38" y="24"/>
                    <a:pt x="45" y="24"/>
                  </a:cubicBezTo>
                  <a:cubicBezTo>
                    <a:pt x="48" y="24"/>
                    <a:pt x="51" y="24"/>
                    <a:pt x="54" y="26"/>
                  </a:cubicBezTo>
                  <a:cubicBezTo>
                    <a:pt x="56" y="27"/>
                    <a:pt x="59" y="29"/>
                    <a:pt x="61" y="32"/>
                  </a:cubicBezTo>
                  <a:cubicBezTo>
                    <a:pt x="62" y="34"/>
                    <a:pt x="63" y="37"/>
                    <a:pt x="64" y="40"/>
                  </a:cubicBezTo>
                  <a:cubicBezTo>
                    <a:pt x="64" y="43"/>
                    <a:pt x="64" y="46"/>
                    <a:pt x="63" y="50"/>
                  </a:cubicBezTo>
                  <a:cubicBezTo>
                    <a:pt x="61" y="53"/>
                    <a:pt x="60" y="56"/>
                    <a:pt x="57" y="59"/>
                  </a:cubicBezTo>
                  <a:cubicBezTo>
                    <a:pt x="54" y="63"/>
                    <a:pt x="51" y="66"/>
                    <a:pt x="47" y="69"/>
                  </a:cubicBezTo>
                  <a:cubicBezTo>
                    <a:pt x="44" y="71"/>
                    <a:pt x="40" y="75"/>
                    <a:pt x="34" y="81"/>
                  </a:cubicBezTo>
                  <a:cubicBezTo>
                    <a:pt x="29" y="87"/>
                    <a:pt x="22" y="94"/>
                    <a:pt x="15" y="102"/>
                  </a:cubicBezTo>
                  <a:cubicBezTo>
                    <a:pt x="14" y="104"/>
                    <a:pt x="12" y="107"/>
                    <a:pt x="11" y="111"/>
                  </a:cubicBezTo>
                  <a:cubicBezTo>
                    <a:pt x="9" y="115"/>
                    <a:pt x="9" y="118"/>
                    <a:pt x="9" y="120"/>
                  </a:cubicBezTo>
                  <a:cubicBezTo>
                    <a:pt x="10" y="125"/>
                    <a:pt x="12" y="128"/>
                    <a:pt x="15" y="131"/>
                  </a:cubicBezTo>
                  <a:cubicBezTo>
                    <a:pt x="18" y="134"/>
                    <a:pt x="23" y="136"/>
                    <a:pt x="28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7" y="136"/>
                    <a:pt x="101" y="134"/>
                    <a:pt x="103" y="132"/>
                  </a:cubicBezTo>
                  <a:cubicBezTo>
                    <a:pt x="105" y="129"/>
                    <a:pt x="106" y="126"/>
                    <a:pt x="106" y="122"/>
                  </a:cubicBezTo>
                  <a:cubicBezTo>
                    <a:pt x="105" y="118"/>
                    <a:pt x="103" y="115"/>
                    <a:pt x="100" y="112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54" name="Freeform 1028">
              <a:extLst>
                <a:ext uri="{FF2B5EF4-FFF2-40B4-BE49-F238E27FC236}">
                  <a16:creationId xmlns:a16="http://schemas.microsoft.com/office/drawing/2014/main" id="{72583BFA-EB6C-425B-ACC7-DEFC2B313C8C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0470" y="5527698"/>
              <a:ext cx="101621" cy="141938"/>
            </a:xfrm>
            <a:custGeom>
              <a:avLst/>
              <a:gdLst>
                <a:gd name="T0" fmla="*/ 90 w 97"/>
                <a:gd name="T1" fmla="*/ 3 h 136"/>
                <a:gd name="T2" fmla="*/ 76 w 97"/>
                <a:gd name="T3" fmla="*/ 0 h 136"/>
                <a:gd name="T4" fmla="*/ 17 w 97"/>
                <a:gd name="T5" fmla="*/ 0 h 136"/>
                <a:gd name="T6" fmla="*/ 6 w 97"/>
                <a:gd name="T7" fmla="*/ 2 h 136"/>
                <a:gd name="T8" fmla="*/ 1 w 97"/>
                <a:gd name="T9" fmla="*/ 13 h 136"/>
                <a:gd name="T10" fmla="*/ 7 w 97"/>
                <a:gd name="T11" fmla="*/ 23 h 136"/>
                <a:gd name="T12" fmla="*/ 21 w 97"/>
                <a:gd name="T13" fmla="*/ 27 h 136"/>
                <a:gd name="T14" fmla="*/ 62 w 97"/>
                <a:gd name="T15" fmla="*/ 27 h 136"/>
                <a:gd name="T16" fmla="*/ 49 w 97"/>
                <a:gd name="T17" fmla="*/ 50 h 136"/>
                <a:gd name="T18" fmla="*/ 38 w 97"/>
                <a:gd name="T19" fmla="*/ 79 h 136"/>
                <a:gd name="T20" fmla="*/ 33 w 97"/>
                <a:gd name="T21" fmla="*/ 102 h 136"/>
                <a:gd name="T22" fmla="*/ 33 w 97"/>
                <a:gd name="T23" fmla="*/ 118 h 136"/>
                <a:gd name="T24" fmla="*/ 38 w 97"/>
                <a:gd name="T25" fmla="*/ 131 h 136"/>
                <a:gd name="T26" fmla="*/ 50 w 97"/>
                <a:gd name="T27" fmla="*/ 136 h 136"/>
                <a:gd name="T28" fmla="*/ 60 w 97"/>
                <a:gd name="T29" fmla="*/ 132 h 136"/>
                <a:gd name="T30" fmla="*/ 65 w 97"/>
                <a:gd name="T31" fmla="*/ 118 h 136"/>
                <a:gd name="T32" fmla="*/ 65 w 97"/>
                <a:gd name="T33" fmla="*/ 106 h 136"/>
                <a:gd name="T34" fmla="*/ 66 w 97"/>
                <a:gd name="T35" fmla="*/ 94 h 136"/>
                <a:gd name="T36" fmla="*/ 67 w 97"/>
                <a:gd name="T37" fmla="*/ 83 h 136"/>
                <a:gd name="T38" fmla="*/ 75 w 97"/>
                <a:gd name="T39" fmla="*/ 57 h 136"/>
                <a:gd name="T40" fmla="*/ 84 w 97"/>
                <a:gd name="T41" fmla="*/ 39 h 136"/>
                <a:gd name="T42" fmla="*/ 93 w 97"/>
                <a:gd name="T43" fmla="*/ 26 h 136"/>
                <a:gd name="T44" fmla="*/ 97 w 97"/>
                <a:gd name="T45" fmla="*/ 14 h 136"/>
                <a:gd name="T46" fmla="*/ 90 w 97"/>
                <a:gd name="T47" fmla="*/ 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97" h="136">
                  <a:moveTo>
                    <a:pt x="90" y="3"/>
                  </a:moveTo>
                  <a:cubicBezTo>
                    <a:pt x="87" y="1"/>
                    <a:pt x="82" y="0"/>
                    <a:pt x="76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2" y="0"/>
                    <a:pt x="9" y="1"/>
                    <a:pt x="6" y="2"/>
                  </a:cubicBezTo>
                  <a:cubicBezTo>
                    <a:pt x="3" y="3"/>
                    <a:pt x="0" y="6"/>
                    <a:pt x="1" y="13"/>
                  </a:cubicBezTo>
                  <a:cubicBezTo>
                    <a:pt x="2" y="17"/>
                    <a:pt x="4" y="21"/>
                    <a:pt x="7" y="23"/>
                  </a:cubicBezTo>
                  <a:cubicBezTo>
                    <a:pt x="11" y="26"/>
                    <a:pt x="15" y="27"/>
                    <a:pt x="21" y="27"/>
                  </a:cubicBezTo>
                  <a:cubicBezTo>
                    <a:pt x="62" y="27"/>
                    <a:pt x="62" y="27"/>
                    <a:pt x="62" y="27"/>
                  </a:cubicBezTo>
                  <a:cubicBezTo>
                    <a:pt x="57" y="34"/>
                    <a:pt x="52" y="42"/>
                    <a:pt x="49" y="50"/>
                  </a:cubicBezTo>
                  <a:cubicBezTo>
                    <a:pt x="44" y="60"/>
                    <a:pt x="41" y="69"/>
                    <a:pt x="38" y="79"/>
                  </a:cubicBezTo>
                  <a:cubicBezTo>
                    <a:pt x="36" y="88"/>
                    <a:pt x="34" y="96"/>
                    <a:pt x="33" y="102"/>
                  </a:cubicBezTo>
                  <a:cubicBezTo>
                    <a:pt x="32" y="109"/>
                    <a:pt x="32" y="114"/>
                    <a:pt x="33" y="118"/>
                  </a:cubicBezTo>
                  <a:cubicBezTo>
                    <a:pt x="33" y="124"/>
                    <a:pt x="35" y="128"/>
                    <a:pt x="38" y="131"/>
                  </a:cubicBezTo>
                  <a:cubicBezTo>
                    <a:pt x="41" y="134"/>
                    <a:pt x="45" y="136"/>
                    <a:pt x="50" y="136"/>
                  </a:cubicBezTo>
                  <a:cubicBezTo>
                    <a:pt x="54" y="136"/>
                    <a:pt x="58" y="134"/>
                    <a:pt x="60" y="132"/>
                  </a:cubicBezTo>
                  <a:cubicBezTo>
                    <a:pt x="63" y="129"/>
                    <a:pt x="64" y="124"/>
                    <a:pt x="65" y="118"/>
                  </a:cubicBezTo>
                  <a:cubicBezTo>
                    <a:pt x="65" y="115"/>
                    <a:pt x="65" y="111"/>
                    <a:pt x="65" y="106"/>
                  </a:cubicBezTo>
                  <a:cubicBezTo>
                    <a:pt x="65" y="101"/>
                    <a:pt x="65" y="97"/>
                    <a:pt x="66" y="94"/>
                  </a:cubicBezTo>
                  <a:cubicBezTo>
                    <a:pt x="66" y="92"/>
                    <a:pt x="66" y="88"/>
                    <a:pt x="67" y="83"/>
                  </a:cubicBezTo>
                  <a:cubicBezTo>
                    <a:pt x="69" y="73"/>
                    <a:pt x="72" y="64"/>
                    <a:pt x="75" y="57"/>
                  </a:cubicBezTo>
                  <a:cubicBezTo>
                    <a:pt x="78" y="50"/>
                    <a:pt x="81" y="44"/>
                    <a:pt x="84" y="39"/>
                  </a:cubicBezTo>
                  <a:cubicBezTo>
                    <a:pt x="88" y="34"/>
                    <a:pt x="91" y="30"/>
                    <a:pt x="93" y="26"/>
                  </a:cubicBezTo>
                  <a:cubicBezTo>
                    <a:pt x="96" y="21"/>
                    <a:pt x="97" y="17"/>
                    <a:pt x="97" y="14"/>
                  </a:cubicBezTo>
                  <a:cubicBezTo>
                    <a:pt x="96" y="9"/>
                    <a:pt x="94" y="5"/>
                    <a:pt x="90" y="3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55" name="Freeform 1029">
              <a:extLst>
                <a:ext uri="{FF2B5EF4-FFF2-40B4-BE49-F238E27FC236}">
                  <a16:creationId xmlns:a16="http://schemas.microsoft.com/office/drawing/2014/main" id="{463F7EEF-7441-4023-8B42-E9FC7DAF25B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579633" y="4684905"/>
              <a:ext cx="106039" cy="144148"/>
            </a:xfrm>
            <a:custGeom>
              <a:avLst/>
              <a:gdLst>
                <a:gd name="T0" fmla="*/ 93 w 102"/>
                <a:gd name="T1" fmla="*/ 119 h 138"/>
                <a:gd name="T2" fmla="*/ 101 w 102"/>
                <a:gd name="T3" fmla="*/ 96 h 138"/>
                <a:gd name="T4" fmla="*/ 101 w 102"/>
                <a:gd name="T5" fmla="*/ 66 h 138"/>
                <a:gd name="T6" fmla="*/ 94 w 102"/>
                <a:gd name="T7" fmla="*/ 38 h 138"/>
                <a:gd name="T8" fmla="*/ 82 w 102"/>
                <a:gd name="T9" fmla="*/ 17 h 138"/>
                <a:gd name="T10" fmla="*/ 64 w 102"/>
                <a:gd name="T11" fmla="*/ 4 h 138"/>
                <a:gd name="T12" fmla="*/ 42 w 102"/>
                <a:gd name="T13" fmla="*/ 0 h 138"/>
                <a:gd name="T14" fmla="*/ 24 w 102"/>
                <a:gd name="T15" fmla="*/ 3 h 138"/>
                <a:gd name="T16" fmla="*/ 10 w 102"/>
                <a:gd name="T17" fmla="*/ 13 h 138"/>
                <a:gd name="T18" fmla="*/ 2 w 102"/>
                <a:gd name="T19" fmla="*/ 28 h 138"/>
                <a:gd name="T20" fmla="*/ 1 w 102"/>
                <a:gd name="T21" fmla="*/ 47 h 138"/>
                <a:gd name="T22" fmla="*/ 6 w 102"/>
                <a:gd name="T23" fmla="*/ 64 h 138"/>
                <a:gd name="T24" fmla="*/ 16 w 102"/>
                <a:gd name="T25" fmla="*/ 78 h 138"/>
                <a:gd name="T26" fmla="*/ 30 w 102"/>
                <a:gd name="T27" fmla="*/ 88 h 138"/>
                <a:gd name="T28" fmla="*/ 48 w 102"/>
                <a:gd name="T29" fmla="*/ 92 h 138"/>
                <a:gd name="T30" fmla="*/ 64 w 102"/>
                <a:gd name="T31" fmla="*/ 88 h 138"/>
                <a:gd name="T32" fmla="*/ 72 w 102"/>
                <a:gd name="T33" fmla="*/ 83 h 138"/>
                <a:gd name="T34" fmla="*/ 68 w 102"/>
                <a:gd name="T35" fmla="*/ 106 h 138"/>
                <a:gd name="T36" fmla="*/ 62 w 102"/>
                <a:gd name="T37" fmla="*/ 113 h 138"/>
                <a:gd name="T38" fmla="*/ 46 w 102"/>
                <a:gd name="T39" fmla="*/ 112 h 138"/>
                <a:gd name="T40" fmla="*/ 40 w 102"/>
                <a:gd name="T41" fmla="*/ 105 h 138"/>
                <a:gd name="T42" fmla="*/ 33 w 102"/>
                <a:gd name="T43" fmla="*/ 97 h 138"/>
                <a:gd name="T44" fmla="*/ 24 w 102"/>
                <a:gd name="T45" fmla="*/ 94 h 138"/>
                <a:gd name="T46" fmla="*/ 15 w 102"/>
                <a:gd name="T47" fmla="*/ 98 h 138"/>
                <a:gd name="T48" fmla="*/ 13 w 102"/>
                <a:gd name="T49" fmla="*/ 107 h 138"/>
                <a:gd name="T50" fmla="*/ 19 w 102"/>
                <a:gd name="T51" fmla="*/ 121 h 138"/>
                <a:gd name="T52" fmla="*/ 35 w 102"/>
                <a:gd name="T53" fmla="*/ 133 h 138"/>
                <a:gd name="T54" fmla="*/ 56 w 102"/>
                <a:gd name="T55" fmla="*/ 138 h 138"/>
                <a:gd name="T56" fmla="*/ 78 w 102"/>
                <a:gd name="T57" fmla="*/ 133 h 138"/>
                <a:gd name="T58" fmla="*/ 93 w 102"/>
                <a:gd name="T59" fmla="*/ 119 h 138"/>
                <a:gd name="T60" fmla="*/ 44 w 102"/>
                <a:gd name="T61" fmla="*/ 23 h 138"/>
                <a:gd name="T62" fmla="*/ 52 w 102"/>
                <a:gd name="T63" fmla="*/ 25 h 138"/>
                <a:gd name="T64" fmla="*/ 59 w 102"/>
                <a:gd name="T65" fmla="*/ 30 h 138"/>
                <a:gd name="T66" fmla="*/ 64 w 102"/>
                <a:gd name="T67" fmla="*/ 38 h 138"/>
                <a:gd name="T68" fmla="*/ 66 w 102"/>
                <a:gd name="T69" fmla="*/ 48 h 138"/>
                <a:gd name="T70" fmla="*/ 65 w 102"/>
                <a:gd name="T71" fmla="*/ 59 h 138"/>
                <a:gd name="T72" fmla="*/ 59 w 102"/>
                <a:gd name="T73" fmla="*/ 66 h 138"/>
                <a:gd name="T74" fmla="*/ 50 w 102"/>
                <a:gd name="T75" fmla="*/ 69 h 138"/>
                <a:gd name="T76" fmla="*/ 37 w 102"/>
                <a:gd name="T77" fmla="*/ 63 h 138"/>
                <a:gd name="T78" fmla="*/ 30 w 102"/>
                <a:gd name="T79" fmla="*/ 46 h 138"/>
                <a:gd name="T80" fmla="*/ 33 w 102"/>
                <a:gd name="T81" fmla="*/ 29 h 138"/>
                <a:gd name="T82" fmla="*/ 44 w 102"/>
                <a:gd name="T83" fmla="*/ 23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2" h="138">
                  <a:moveTo>
                    <a:pt x="93" y="119"/>
                  </a:moveTo>
                  <a:cubicBezTo>
                    <a:pt x="97" y="113"/>
                    <a:pt x="100" y="105"/>
                    <a:pt x="101" y="96"/>
                  </a:cubicBezTo>
                  <a:cubicBezTo>
                    <a:pt x="102" y="88"/>
                    <a:pt x="102" y="77"/>
                    <a:pt x="101" y="66"/>
                  </a:cubicBezTo>
                  <a:cubicBezTo>
                    <a:pt x="100" y="55"/>
                    <a:pt x="97" y="46"/>
                    <a:pt x="94" y="38"/>
                  </a:cubicBezTo>
                  <a:cubicBezTo>
                    <a:pt x="91" y="30"/>
                    <a:pt x="87" y="23"/>
                    <a:pt x="82" y="17"/>
                  </a:cubicBezTo>
                  <a:cubicBezTo>
                    <a:pt x="77" y="11"/>
                    <a:pt x="71" y="7"/>
                    <a:pt x="64" y="4"/>
                  </a:cubicBezTo>
                  <a:cubicBezTo>
                    <a:pt x="58" y="1"/>
                    <a:pt x="50" y="0"/>
                    <a:pt x="42" y="0"/>
                  </a:cubicBezTo>
                  <a:cubicBezTo>
                    <a:pt x="35" y="0"/>
                    <a:pt x="29" y="1"/>
                    <a:pt x="24" y="3"/>
                  </a:cubicBezTo>
                  <a:cubicBezTo>
                    <a:pt x="18" y="6"/>
                    <a:pt x="14" y="9"/>
                    <a:pt x="10" y="13"/>
                  </a:cubicBezTo>
                  <a:cubicBezTo>
                    <a:pt x="6" y="18"/>
                    <a:pt x="3" y="23"/>
                    <a:pt x="2" y="28"/>
                  </a:cubicBezTo>
                  <a:cubicBezTo>
                    <a:pt x="0" y="34"/>
                    <a:pt x="0" y="40"/>
                    <a:pt x="1" y="47"/>
                  </a:cubicBezTo>
                  <a:cubicBezTo>
                    <a:pt x="1" y="53"/>
                    <a:pt x="3" y="58"/>
                    <a:pt x="6" y="64"/>
                  </a:cubicBezTo>
                  <a:cubicBezTo>
                    <a:pt x="8" y="69"/>
                    <a:pt x="12" y="74"/>
                    <a:pt x="16" y="78"/>
                  </a:cubicBezTo>
                  <a:cubicBezTo>
                    <a:pt x="20" y="82"/>
                    <a:pt x="25" y="86"/>
                    <a:pt x="30" y="88"/>
                  </a:cubicBezTo>
                  <a:cubicBezTo>
                    <a:pt x="36" y="90"/>
                    <a:pt x="42" y="92"/>
                    <a:pt x="48" y="92"/>
                  </a:cubicBezTo>
                  <a:cubicBezTo>
                    <a:pt x="54" y="92"/>
                    <a:pt x="59" y="90"/>
                    <a:pt x="64" y="88"/>
                  </a:cubicBezTo>
                  <a:cubicBezTo>
                    <a:pt x="67" y="86"/>
                    <a:pt x="69" y="85"/>
                    <a:pt x="72" y="83"/>
                  </a:cubicBezTo>
                  <a:cubicBezTo>
                    <a:pt x="72" y="94"/>
                    <a:pt x="71" y="102"/>
                    <a:pt x="68" y="106"/>
                  </a:cubicBezTo>
                  <a:cubicBezTo>
                    <a:pt x="67" y="109"/>
                    <a:pt x="65" y="111"/>
                    <a:pt x="62" y="113"/>
                  </a:cubicBezTo>
                  <a:cubicBezTo>
                    <a:pt x="57" y="116"/>
                    <a:pt x="51" y="115"/>
                    <a:pt x="46" y="112"/>
                  </a:cubicBezTo>
                  <a:cubicBezTo>
                    <a:pt x="43" y="110"/>
                    <a:pt x="41" y="108"/>
                    <a:pt x="40" y="105"/>
                  </a:cubicBezTo>
                  <a:cubicBezTo>
                    <a:pt x="38" y="102"/>
                    <a:pt x="36" y="99"/>
                    <a:pt x="33" y="97"/>
                  </a:cubicBezTo>
                  <a:cubicBezTo>
                    <a:pt x="30" y="95"/>
                    <a:pt x="27" y="94"/>
                    <a:pt x="24" y="94"/>
                  </a:cubicBezTo>
                  <a:cubicBezTo>
                    <a:pt x="20" y="94"/>
                    <a:pt x="17" y="96"/>
                    <a:pt x="15" y="98"/>
                  </a:cubicBezTo>
                  <a:cubicBezTo>
                    <a:pt x="13" y="101"/>
                    <a:pt x="12" y="104"/>
                    <a:pt x="13" y="107"/>
                  </a:cubicBezTo>
                  <a:cubicBezTo>
                    <a:pt x="13" y="111"/>
                    <a:pt x="15" y="116"/>
                    <a:pt x="19" y="121"/>
                  </a:cubicBezTo>
                  <a:cubicBezTo>
                    <a:pt x="23" y="126"/>
                    <a:pt x="28" y="130"/>
                    <a:pt x="35" y="133"/>
                  </a:cubicBezTo>
                  <a:cubicBezTo>
                    <a:pt x="41" y="136"/>
                    <a:pt x="48" y="138"/>
                    <a:pt x="56" y="138"/>
                  </a:cubicBezTo>
                  <a:cubicBezTo>
                    <a:pt x="64" y="138"/>
                    <a:pt x="72" y="136"/>
                    <a:pt x="78" y="133"/>
                  </a:cubicBezTo>
                  <a:cubicBezTo>
                    <a:pt x="84" y="130"/>
                    <a:pt x="89" y="125"/>
                    <a:pt x="93" y="119"/>
                  </a:cubicBezTo>
                  <a:close/>
                  <a:moveTo>
                    <a:pt x="44" y="23"/>
                  </a:moveTo>
                  <a:cubicBezTo>
                    <a:pt x="47" y="23"/>
                    <a:pt x="50" y="24"/>
                    <a:pt x="52" y="25"/>
                  </a:cubicBezTo>
                  <a:cubicBezTo>
                    <a:pt x="54" y="26"/>
                    <a:pt x="57" y="28"/>
                    <a:pt x="59" y="30"/>
                  </a:cubicBezTo>
                  <a:cubicBezTo>
                    <a:pt x="61" y="32"/>
                    <a:pt x="62" y="35"/>
                    <a:pt x="64" y="38"/>
                  </a:cubicBezTo>
                  <a:cubicBezTo>
                    <a:pt x="65" y="41"/>
                    <a:pt x="66" y="44"/>
                    <a:pt x="66" y="48"/>
                  </a:cubicBezTo>
                  <a:cubicBezTo>
                    <a:pt x="67" y="52"/>
                    <a:pt x="66" y="56"/>
                    <a:pt x="65" y="59"/>
                  </a:cubicBezTo>
                  <a:cubicBezTo>
                    <a:pt x="63" y="62"/>
                    <a:pt x="61" y="65"/>
                    <a:pt x="59" y="66"/>
                  </a:cubicBezTo>
                  <a:cubicBezTo>
                    <a:pt x="56" y="68"/>
                    <a:pt x="53" y="69"/>
                    <a:pt x="50" y="69"/>
                  </a:cubicBezTo>
                  <a:cubicBezTo>
                    <a:pt x="45" y="69"/>
                    <a:pt x="41" y="67"/>
                    <a:pt x="37" y="63"/>
                  </a:cubicBezTo>
                  <a:cubicBezTo>
                    <a:pt x="33" y="59"/>
                    <a:pt x="31" y="53"/>
                    <a:pt x="30" y="46"/>
                  </a:cubicBezTo>
                  <a:cubicBezTo>
                    <a:pt x="29" y="39"/>
                    <a:pt x="30" y="33"/>
                    <a:pt x="33" y="29"/>
                  </a:cubicBezTo>
                  <a:cubicBezTo>
                    <a:pt x="36" y="25"/>
                    <a:pt x="40" y="23"/>
                    <a:pt x="44" y="2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56" name="Freeform 1030">
              <a:extLst>
                <a:ext uri="{FF2B5EF4-FFF2-40B4-BE49-F238E27FC236}">
                  <a16:creationId xmlns:a16="http://schemas.microsoft.com/office/drawing/2014/main" id="{C426ADEB-F791-46F5-AF8A-2DC813D8A1B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5800" y="4684905"/>
              <a:ext cx="83396" cy="144148"/>
            </a:xfrm>
            <a:custGeom>
              <a:avLst/>
              <a:gdLst>
                <a:gd name="T0" fmla="*/ 15 w 80"/>
                <a:gd name="T1" fmla="*/ 61 h 138"/>
                <a:gd name="T2" fmla="*/ 40 w 80"/>
                <a:gd name="T3" fmla="*/ 46 h 138"/>
                <a:gd name="T4" fmla="*/ 49 w 80"/>
                <a:gd name="T5" fmla="*/ 120 h 138"/>
                <a:gd name="T6" fmla="*/ 54 w 80"/>
                <a:gd name="T7" fmla="*/ 133 h 138"/>
                <a:gd name="T8" fmla="*/ 66 w 80"/>
                <a:gd name="T9" fmla="*/ 138 h 138"/>
                <a:gd name="T10" fmla="*/ 78 w 80"/>
                <a:gd name="T11" fmla="*/ 117 h 138"/>
                <a:gd name="T12" fmla="*/ 66 w 80"/>
                <a:gd name="T13" fmla="*/ 16 h 138"/>
                <a:gd name="T14" fmla="*/ 62 w 80"/>
                <a:gd name="T15" fmla="*/ 4 h 138"/>
                <a:gd name="T16" fmla="*/ 51 w 80"/>
                <a:gd name="T17" fmla="*/ 0 h 138"/>
                <a:gd name="T18" fmla="*/ 44 w 80"/>
                <a:gd name="T19" fmla="*/ 2 h 138"/>
                <a:gd name="T20" fmla="*/ 38 w 80"/>
                <a:gd name="T21" fmla="*/ 11 h 138"/>
                <a:gd name="T22" fmla="*/ 29 w 80"/>
                <a:gd name="T23" fmla="*/ 23 h 138"/>
                <a:gd name="T24" fmla="*/ 14 w 80"/>
                <a:gd name="T25" fmla="*/ 33 h 138"/>
                <a:gd name="T26" fmla="*/ 4 w 80"/>
                <a:gd name="T27" fmla="*/ 39 h 138"/>
                <a:gd name="T28" fmla="*/ 1 w 80"/>
                <a:gd name="T29" fmla="*/ 48 h 138"/>
                <a:gd name="T30" fmla="*/ 6 w 80"/>
                <a:gd name="T31" fmla="*/ 57 h 138"/>
                <a:gd name="T32" fmla="*/ 15 w 80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15" y="61"/>
                  </a:moveTo>
                  <a:cubicBezTo>
                    <a:pt x="18" y="61"/>
                    <a:pt x="24" y="59"/>
                    <a:pt x="40" y="46"/>
                  </a:cubicBezTo>
                  <a:cubicBezTo>
                    <a:pt x="49" y="120"/>
                    <a:pt x="49" y="120"/>
                    <a:pt x="49" y="120"/>
                  </a:cubicBezTo>
                  <a:cubicBezTo>
                    <a:pt x="49" y="126"/>
                    <a:pt x="51" y="130"/>
                    <a:pt x="54" y="133"/>
                  </a:cubicBezTo>
                  <a:cubicBezTo>
                    <a:pt x="57" y="136"/>
                    <a:pt x="61" y="138"/>
                    <a:pt x="66" y="138"/>
                  </a:cubicBezTo>
                  <a:cubicBezTo>
                    <a:pt x="72" y="138"/>
                    <a:pt x="80" y="134"/>
                    <a:pt x="78" y="117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6" y="11"/>
                    <a:pt x="64" y="7"/>
                    <a:pt x="62" y="4"/>
                  </a:cubicBezTo>
                  <a:cubicBezTo>
                    <a:pt x="59" y="1"/>
                    <a:pt x="55" y="0"/>
                    <a:pt x="51" y="0"/>
                  </a:cubicBezTo>
                  <a:cubicBezTo>
                    <a:pt x="48" y="0"/>
                    <a:pt x="45" y="1"/>
                    <a:pt x="44" y="2"/>
                  </a:cubicBezTo>
                  <a:cubicBezTo>
                    <a:pt x="43" y="3"/>
                    <a:pt x="42" y="5"/>
                    <a:pt x="38" y="11"/>
                  </a:cubicBezTo>
                  <a:cubicBezTo>
                    <a:pt x="36" y="15"/>
                    <a:pt x="32" y="19"/>
                    <a:pt x="29" y="23"/>
                  </a:cubicBezTo>
                  <a:cubicBezTo>
                    <a:pt x="25" y="26"/>
                    <a:pt x="20" y="30"/>
                    <a:pt x="14" y="33"/>
                  </a:cubicBezTo>
                  <a:cubicBezTo>
                    <a:pt x="9" y="35"/>
                    <a:pt x="6" y="37"/>
                    <a:pt x="4" y="39"/>
                  </a:cubicBezTo>
                  <a:cubicBezTo>
                    <a:pt x="2" y="40"/>
                    <a:pt x="0" y="43"/>
                    <a:pt x="1" y="48"/>
                  </a:cubicBezTo>
                  <a:cubicBezTo>
                    <a:pt x="1" y="51"/>
                    <a:pt x="3" y="54"/>
                    <a:pt x="6" y="57"/>
                  </a:cubicBezTo>
                  <a:cubicBezTo>
                    <a:pt x="8" y="59"/>
                    <a:pt x="11" y="61"/>
                    <a:pt x="15" y="6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57" name="Freeform 1031">
              <a:extLst>
                <a:ext uri="{FF2B5EF4-FFF2-40B4-BE49-F238E27FC236}">
                  <a16:creationId xmlns:a16="http://schemas.microsoft.com/office/drawing/2014/main" id="{584F785B-54CA-43E1-8D87-79F2060E673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056257" y="4684905"/>
              <a:ext cx="103830" cy="144148"/>
            </a:xfrm>
            <a:custGeom>
              <a:avLst/>
              <a:gdLst>
                <a:gd name="T0" fmla="*/ 16 w 99"/>
                <a:gd name="T1" fmla="*/ 7 h 138"/>
                <a:gd name="T2" fmla="*/ 2 w 99"/>
                <a:gd name="T3" fmla="*/ 27 h 138"/>
                <a:gd name="T4" fmla="*/ 0 w 99"/>
                <a:gd name="T5" fmla="*/ 46 h 138"/>
                <a:gd name="T6" fmla="*/ 2 w 99"/>
                <a:gd name="T7" fmla="*/ 71 h 138"/>
                <a:gd name="T8" fmla="*/ 5 w 99"/>
                <a:gd name="T9" fmla="*/ 90 h 138"/>
                <a:gd name="T10" fmla="*/ 11 w 99"/>
                <a:gd name="T11" fmla="*/ 107 h 138"/>
                <a:gd name="T12" fmla="*/ 31 w 99"/>
                <a:gd name="T13" fmla="*/ 129 h 138"/>
                <a:gd name="T14" fmla="*/ 57 w 99"/>
                <a:gd name="T15" fmla="*/ 138 h 138"/>
                <a:gd name="T16" fmla="*/ 79 w 99"/>
                <a:gd name="T17" fmla="*/ 131 h 138"/>
                <a:gd name="T18" fmla="*/ 94 w 99"/>
                <a:gd name="T19" fmla="*/ 114 h 138"/>
                <a:gd name="T20" fmla="*/ 98 w 99"/>
                <a:gd name="T21" fmla="*/ 95 h 138"/>
                <a:gd name="T22" fmla="*/ 97 w 99"/>
                <a:gd name="T23" fmla="*/ 69 h 138"/>
                <a:gd name="T24" fmla="*/ 85 w 99"/>
                <a:gd name="T25" fmla="*/ 27 h 138"/>
                <a:gd name="T26" fmla="*/ 74 w 99"/>
                <a:gd name="T27" fmla="*/ 12 h 138"/>
                <a:gd name="T28" fmla="*/ 59 w 99"/>
                <a:gd name="T29" fmla="*/ 3 h 138"/>
                <a:gd name="T30" fmla="*/ 41 w 99"/>
                <a:gd name="T31" fmla="*/ 0 h 138"/>
                <a:gd name="T32" fmla="*/ 16 w 99"/>
                <a:gd name="T33" fmla="*/ 7 h 138"/>
                <a:gd name="T34" fmla="*/ 55 w 99"/>
                <a:gd name="T35" fmla="*/ 28 h 138"/>
                <a:gd name="T36" fmla="*/ 62 w 99"/>
                <a:gd name="T37" fmla="*/ 42 h 138"/>
                <a:gd name="T38" fmla="*/ 67 w 99"/>
                <a:gd name="T39" fmla="*/ 67 h 138"/>
                <a:gd name="T40" fmla="*/ 68 w 99"/>
                <a:gd name="T41" fmla="*/ 94 h 138"/>
                <a:gd name="T42" fmla="*/ 64 w 99"/>
                <a:gd name="T43" fmla="*/ 109 h 138"/>
                <a:gd name="T44" fmla="*/ 55 w 99"/>
                <a:gd name="T45" fmla="*/ 114 h 138"/>
                <a:gd name="T46" fmla="*/ 44 w 99"/>
                <a:gd name="T47" fmla="*/ 109 h 138"/>
                <a:gd name="T48" fmla="*/ 36 w 99"/>
                <a:gd name="T49" fmla="*/ 95 h 138"/>
                <a:gd name="T50" fmla="*/ 31 w 99"/>
                <a:gd name="T51" fmla="*/ 68 h 138"/>
                <a:gd name="T52" fmla="*/ 32 w 99"/>
                <a:gd name="T53" fmla="*/ 33 h 138"/>
                <a:gd name="T54" fmla="*/ 44 w 99"/>
                <a:gd name="T55" fmla="*/ 23 h 138"/>
                <a:gd name="T56" fmla="*/ 55 w 99"/>
                <a:gd name="T57" fmla="*/ 28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99" h="138">
                  <a:moveTo>
                    <a:pt x="16" y="7"/>
                  </a:moveTo>
                  <a:cubicBezTo>
                    <a:pt x="10" y="11"/>
                    <a:pt x="5" y="18"/>
                    <a:pt x="2" y="27"/>
                  </a:cubicBezTo>
                  <a:cubicBezTo>
                    <a:pt x="1" y="33"/>
                    <a:pt x="0" y="39"/>
                    <a:pt x="0" y="46"/>
                  </a:cubicBezTo>
                  <a:cubicBezTo>
                    <a:pt x="0" y="54"/>
                    <a:pt x="0" y="62"/>
                    <a:pt x="2" y="71"/>
                  </a:cubicBezTo>
                  <a:cubicBezTo>
                    <a:pt x="2" y="78"/>
                    <a:pt x="4" y="84"/>
                    <a:pt x="5" y="90"/>
                  </a:cubicBezTo>
                  <a:cubicBezTo>
                    <a:pt x="7" y="96"/>
                    <a:pt x="9" y="102"/>
                    <a:pt x="11" y="107"/>
                  </a:cubicBezTo>
                  <a:cubicBezTo>
                    <a:pt x="16" y="117"/>
                    <a:pt x="23" y="124"/>
                    <a:pt x="31" y="129"/>
                  </a:cubicBezTo>
                  <a:cubicBezTo>
                    <a:pt x="39" y="135"/>
                    <a:pt x="48" y="138"/>
                    <a:pt x="57" y="138"/>
                  </a:cubicBezTo>
                  <a:cubicBezTo>
                    <a:pt x="66" y="138"/>
                    <a:pt x="73" y="136"/>
                    <a:pt x="79" y="131"/>
                  </a:cubicBezTo>
                  <a:cubicBezTo>
                    <a:pt x="86" y="127"/>
                    <a:pt x="91" y="122"/>
                    <a:pt x="94" y="114"/>
                  </a:cubicBezTo>
                  <a:cubicBezTo>
                    <a:pt x="97" y="108"/>
                    <a:pt x="98" y="102"/>
                    <a:pt x="98" y="95"/>
                  </a:cubicBezTo>
                  <a:cubicBezTo>
                    <a:pt x="99" y="88"/>
                    <a:pt x="98" y="79"/>
                    <a:pt x="97" y="69"/>
                  </a:cubicBezTo>
                  <a:cubicBezTo>
                    <a:pt x="95" y="51"/>
                    <a:pt x="91" y="37"/>
                    <a:pt x="85" y="27"/>
                  </a:cubicBezTo>
                  <a:cubicBezTo>
                    <a:pt x="82" y="21"/>
                    <a:pt x="78" y="16"/>
                    <a:pt x="74" y="12"/>
                  </a:cubicBezTo>
                  <a:cubicBezTo>
                    <a:pt x="69" y="8"/>
                    <a:pt x="64" y="5"/>
                    <a:pt x="59" y="3"/>
                  </a:cubicBezTo>
                  <a:cubicBezTo>
                    <a:pt x="53" y="1"/>
                    <a:pt x="47" y="0"/>
                    <a:pt x="41" y="0"/>
                  </a:cubicBezTo>
                  <a:cubicBezTo>
                    <a:pt x="31" y="0"/>
                    <a:pt x="23" y="2"/>
                    <a:pt x="16" y="7"/>
                  </a:cubicBezTo>
                  <a:close/>
                  <a:moveTo>
                    <a:pt x="55" y="28"/>
                  </a:moveTo>
                  <a:cubicBezTo>
                    <a:pt x="58" y="31"/>
                    <a:pt x="60" y="35"/>
                    <a:pt x="62" y="42"/>
                  </a:cubicBezTo>
                  <a:cubicBezTo>
                    <a:pt x="64" y="48"/>
                    <a:pt x="66" y="57"/>
                    <a:pt x="67" y="67"/>
                  </a:cubicBezTo>
                  <a:cubicBezTo>
                    <a:pt x="68" y="79"/>
                    <a:pt x="69" y="88"/>
                    <a:pt x="68" y="94"/>
                  </a:cubicBezTo>
                  <a:cubicBezTo>
                    <a:pt x="68" y="101"/>
                    <a:pt x="67" y="106"/>
                    <a:pt x="64" y="109"/>
                  </a:cubicBezTo>
                  <a:cubicBezTo>
                    <a:pt x="62" y="112"/>
                    <a:pt x="59" y="114"/>
                    <a:pt x="55" y="114"/>
                  </a:cubicBezTo>
                  <a:cubicBezTo>
                    <a:pt x="50" y="114"/>
                    <a:pt x="47" y="112"/>
                    <a:pt x="44" y="109"/>
                  </a:cubicBezTo>
                  <a:cubicBezTo>
                    <a:pt x="41" y="106"/>
                    <a:pt x="38" y="101"/>
                    <a:pt x="36" y="95"/>
                  </a:cubicBezTo>
                  <a:cubicBezTo>
                    <a:pt x="34" y="88"/>
                    <a:pt x="33" y="79"/>
                    <a:pt x="31" y="68"/>
                  </a:cubicBezTo>
                  <a:cubicBezTo>
                    <a:pt x="30" y="52"/>
                    <a:pt x="30" y="41"/>
                    <a:pt x="32" y="33"/>
                  </a:cubicBezTo>
                  <a:cubicBezTo>
                    <a:pt x="33" y="27"/>
                    <a:pt x="37" y="23"/>
                    <a:pt x="44" y="23"/>
                  </a:cubicBezTo>
                  <a:cubicBezTo>
                    <a:pt x="48" y="23"/>
                    <a:pt x="52" y="25"/>
                    <a:pt x="55" y="28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58" name="Freeform 1032">
              <a:extLst>
                <a:ext uri="{FF2B5EF4-FFF2-40B4-BE49-F238E27FC236}">
                  <a16:creationId xmlns:a16="http://schemas.microsoft.com/office/drawing/2014/main" id="{474415E6-5024-4383-A788-CE944921FC38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8241" y="4684905"/>
              <a:ext cx="83396" cy="144148"/>
            </a:xfrm>
            <a:custGeom>
              <a:avLst/>
              <a:gdLst>
                <a:gd name="T0" fmla="*/ 15 w 80"/>
                <a:gd name="T1" fmla="*/ 60 h 138"/>
                <a:gd name="T2" fmla="*/ 40 w 80"/>
                <a:gd name="T3" fmla="*/ 46 h 138"/>
                <a:gd name="T4" fmla="*/ 49 w 80"/>
                <a:gd name="T5" fmla="*/ 120 h 138"/>
                <a:gd name="T6" fmla="*/ 54 w 80"/>
                <a:gd name="T7" fmla="*/ 133 h 138"/>
                <a:gd name="T8" fmla="*/ 65 w 80"/>
                <a:gd name="T9" fmla="*/ 138 h 138"/>
                <a:gd name="T10" fmla="*/ 78 w 80"/>
                <a:gd name="T11" fmla="*/ 117 h 138"/>
                <a:gd name="T12" fmla="*/ 66 w 80"/>
                <a:gd name="T13" fmla="*/ 16 h 138"/>
                <a:gd name="T14" fmla="*/ 62 w 80"/>
                <a:gd name="T15" fmla="*/ 4 h 138"/>
                <a:gd name="T16" fmla="*/ 51 w 80"/>
                <a:gd name="T17" fmla="*/ 0 h 138"/>
                <a:gd name="T18" fmla="*/ 44 w 80"/>
                <a:gd name="T19" fmla="*/ 2 h 138"/>
                <a:gd name="T20" fmla="*/ 38 w 80"/>
                <a:gd name="T21" fmla="*/ 11 h 138"/>
                <a:gd name="T22" fmla="*/ 29 w 80"/>
                <a:gd name="T23" fmla="*/ 23 h 138"/>
                <a:gd name="T24" fmla="*/ 13 w 80"/>
                <a:gd name="T25" fmla="*/ 33 h 138"/>
                <a:gd name="T26" fmla="*/ 4 w 80"/>
                <a:gd name="T27" fmla="*/ 39 h 138"/>
                <a:gd name="T28" fmla="*/ 1 w 80"/>
                <a:gd name="T29" fmla="*/ 48 h 138"/>
                <a:gd name="T30" fmla="*/ 5 w 80"/>
                <a:gd name="T31" fmla="*/ 57 h 138"/>
                <a:gd name="T32" fmla="*/ 15 w 80"/>
                <a:gd name="T33" fmla="*/ 6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15" y="60"/>
                  </a:moveTo>
                  <a:cubicBezTo>
                    <a:pt x="18" y="60"/>
                    <a:pt x="24" y="59"/>
                    <a:pt x="40" y="46"/>
                  </a:cubicBezTo>
                  <a:cubicBezTo>
                    <a:pt x="49" y="120"/>
                    <a:pt x="49" y="120"/>
                    <a:pt x="49" y="120"/>
                  </a:cubicBezTo>
                  <a:cubicBezTo>
                    <a:pt x="49" y="126"/>
                    <a:pt x="51" y="130"/>
                    <a:pt x="54" y="133"/>
                  </a:cubicBezTo>
                  <a:cubicBezTo>
                    <a:pt x="57" y="136"/>
                    <a:pt x="61" y="138"/>
                    <a:pt x="65" y="138"/>
                  </a:cubicBezTo>
                  <a:cubicBezTo>
                    <a:pt x="72" y="138"/>
                    <a:pt x="80" y="134"/>
                    <a:pt x="78" y="117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6" y="11"/>
                    <a:pt x="64" y="7"/>
                    <a:pt x="62" y="4"/>
                  </a:cubicBezTo>
                  <a:cubicBezTo>
                    <a:pt x="59" y="1"/>
                    <a:pt x="55" y="0"/>
                    <a:pt x="51" y="0"/>
                  </a:cubicBezTo>
                  <a:cubicBezTo>
                    <a:pt x="48" y="0"/>
                    <a:pt x="45" y="0"/>
                    <a:pt x="44" y="2"/>
                  </a:cubicBezTo>
                  <a:cubicBezTo>
                    <a:pt x="43" y="3"/>
                    <a:pt x="42" y="5"/>
                    <a:pt x="38" y="11"/>
                  </a:cubicBezTo>
                  <a:cubicBezTo>
                    <a:pt x="35" y="15"/>
                    <a:pt x="32" y="19"/>
                    <a:pt x="29" y="23"/>
                  </a:cubicBezTo>
                  <a:cubicBezTo>
                    <a:pt x="25" y="26"/>
                    <a:pt x="20" y="30"/>
                    <a:pt x="13" y="33"/>
                  </a:cubicBezTo>
                  <a:cubicBezTo>
                    <a:pt x="9" y="35"/>
                    <a:pt x="6" y="37"/>
                    <a:pt x="4" y="39"/>
                  </a:cubicBezTo>
                  <a:cubicBezTo>
                    <a:pt x="2" y="40"/>
                    <a:pt x="0" y="43"/>
                    <a:pt x="1" y="48"/>
                  </a:cubicBezTo>
                  <a:cubicBezTo>
                    <a:pt x="1" y="51"/>
                    <a:pt x="3" y="54"/>
                    <a:pt x="5" y="57"/>
                  </a:cubicBezTo>
                  <a:cubicBezTo>
                    <a:pt x="8" y="59"/>
                    <a:pt x="11" y="60"/>
                    <a:pt x="15" y="60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59" name="Freeform 1033">
              <a:extLst>
                <a:ext uri="{FF2B5EF4-FFF2-40B4-BE49-F238E27FC236}">
                  <a16:creationId xmlns:a16="http://schemas.microsoft.com/office/drawing/2014/main" id="{A0FD77A2-6C98-4533-AD88-97A910120849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9804" y="4684905"/>
              <a:ext cx="83396" cy="144148"/>
            </a:xfrm>
            <a:custGeom>
              <a:avLst/>
              <a:gdLst>
                <a:gd name="T0" fmla="*/ 38 w 80"/>
                <a:gd name="T1" fmla="*/ 11 h 138"/>
                <a:gd name="T2" fmla="*/ 29 w 80"/>
                <a:gd name="T3" fmla="*/ 23 h 138"/>
                <a:gd name="T4" fmla="*/ 13 w 80"/>
                <a:gd name="T5" fmla="*/ 33 h 138"/>
                <a:gd name="T6" fmla="*/ 4 w 80"/>
                <a:gd name="T7" fmla="*/ 39 h 138"/>
                <a:gd name="T8" fmla="*/ 1 w 80"/>
                <a:gd name="T9" fmla="*/ 48 h 138"/>
                <a:gd name="T10" fmla="*/ 5 w 80"/>
                <a:gd name="T11" fmla="*/ 57 h 138"/>
                <a:gd name="T12" fmla="*/ 15 w 80"/>
                <a:gd name="T13" fmla="*/ 60 h 138"/>
                <a:gd name="T14" fmla="*/ 40 w 80"/>
                <a:gd name="T15" fmla="*/ 46 h 138"/>
                <a:gd name="T16" fmla="*/ 49 w 80"/>
                <a:gd name="T17" fmla="*/ 120 h 138"/>
                <a:gd name="T18" fmla="*/ 54 w 80"/>
                <a:gd name="T19" fmla="*/ 133 h 138"/>
                <a:gd name="T20" fmla="*/ 65 w 80"/>
                <a:gd name="T21" fmla="*/ 138 h 138"/>
                <a:gd name="T22" fmla="*/ 78 w 80"/>
                <a:gd name="T23" fmla="*/ 117 h 138"/>
                <a:gd name="T24" fmla="*/ 66 w 80"/>
                <a:gd name="T25" fmla="*/ 16 h 138"/>
                <a:gd name="T26" fmla="*/ 62 w 80"/>
                <a:gd name="T27" fmla="*/ 4 h 138"/>
                <a:gd name="T28" fmla="*/ 51 w 80"/>
                <a:gd name="T29" fmla="*/ 0 h 138"/>
                <a:gd name="T30" fmla="*/ 44 w 80"/>
                <a:gd name="T31" fmla="*/ 2 h 138"/>
                <a:gd name="T32" fmla="*/ 38 w 80"/>
                <a:gd name="T33" fmla="*/ 1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38" y="11"/>
                  </a:moveTo>
                  <a:cubicBezTo>
                    <a:pt x="35" y="15"/>
                    <a:pt x="32" y="19"/>
                    <a:pt x="29" y="23"/>
                  </a:cubicBezTo>
                  <a:cubicBezTo>
                    <a:pt x="25" y="26"/>
                    <a:pt x="20" y="30"/>
                    <a:pt x="13" y="33"/>
                  </a:cubicBezTo>
                  <a:cubicBezTo>
                    <a:pt x="9" y="35"/>
                    <a:pt x="6" y="37"/>
                    <a:pt x="4" y="39"/>
                  </a:cubicBezTo>
                  <a:cubicBezTo>
                    <a:pt x="2" y="40"/>
                    <a:pt x="0" y="43"/>
                    <a:pt x="1" y="48"/>
                  </a:cubicBezTo>
                  <a:cubicBezTo>
                    <a:pt x="1" y="51"/>
                    <a:pt x="3" y="54"/>
                    <a:pt x="5" y="57"/>
                  </a:cubicBezTo>
                  <a:cubicBezTo>
                    <a:pt x="8" y="59"/>
                    <a:pt x="11" y="60"/>
                    <a:pt x="15" y="60"/>
                  </a:cubicBezTo>
                  <a:cubicBezTo>
                    <a:pt x="18" y="60"/>
                    <a:pt x="24" y="59"/>
                    <a:pt x="40" y="46"/>
                  </a:cubicBezTo>
                  <a:cubicBezTo>
                    <a:pt x="49" y="120"/>
                    <a:pt x="49" y="120"/>
                    <a:pt x="49" y="120"/>
                  </a:cubicBezTo>
                  <a:cubicBezTo>
                    <a:pt x="49" y="126"/>
                    <a:pt x="51" y="130"/>
                    <a:pt x="54" y="133"/>
                  </a:cubicBezTo>
                  <a:cubicBezTo>
                    <a:pt x="57" y="136"/>
                    <a:pt x="61" y="138"/>
                    <a:pt x="65" y="138"/>
                  </a:cubicBezTo>
                  <a:cubicBezTo>
                    <a:pt x="72" y="138"/>
                    <a:pt x="80" y="134"/>
                    <a:pt x="78" y="117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6" y="11"/>
                    <a:pt x="64" y="7"/>
                    <a:pt x="62" y="4"/>
                  </a:cubicBezTo>
                  <a:cubicBezTo>
                    <a:pt x="59" y="1"/>
                    <a:pt x="55" y="0"/>
                    <a:pt x="51" y="0"/>
                  </a:cubicBezTo>
                  <a:cubicBezTo>
                    <a:pt x="48" y="0"/>
                    <a:pt x="45" y="0"/>
                    <a:pt x="44" y="2"/>
                  </a:cubicBezTo>
                  <a:cubicBezTo>
                    <a:pt x="43" y="3"/>
                    <a:pt x="42" y="5"/>
                    <a:pt x="38" y="1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60" name="Freeform 1034">
              <a:extLst>
                <a:ext uri="{FF2B5EF4-FFF2-40B4-BE49-F238E27FC236}">
                  <a16:creationId xmlns:a16="http://schemas.microsoft.com/office/drawing/2014/main" id="{630C746B-2BF4-4AF4-91FD-4EECF5DCC9AF}"/>
                </a:ext>
              </a:extLst>
            </p:cNvPr>
            <p:cNvSpPr>
              <a:spLocks/>
            </p:cNvSpPr>
            <p:nvPr/>
          </p:nvSpPr>
          <p:spPr bwMode="auto">
            <a:xfrm>
              <a:off x="6044497" y="4684905"/>
              <a:ext cx="83396" cy="144148"/>
            </a:xfrm>
            <a:custGeom>
              <a:avLst/>
              <a:gdLst>
                <a:gd name="T0" fmla="*/ 14 w 80"/>
                <a:gd name="T1" fmla="*/ 60 h 138"/>
                <a:gd name="T2" fmla="*/ 40 w 80"/>
                <a:gd name="T3" fmla="*/ 46 h 138"/>
                <a:gd name="T4" fmla="*/ 48 w 80"/>
                <a:gd name="T5" fmla="*/ 120 h 138"/>
                <a:gd name="T6" fmla="*/ 54 w 80"/>
                <a:gd name="T7" fmla="*/ 133 h 138"/>
                <a:gd name="T8" fmla="*/ 65 w 80"/>
                <a:gd name="T9" fmla="*/ 138 h 138"/>
                <a:gd name="T10" fmla="*/ 78 w 80"/>
                <a:gd name="T11" fmla="*/ 117 h 138"/>
                <a:gd name="T12" fmla="*/ 66 w 80"/>
                <a:gd name="T13" fmla="*/ 16 h 138"/>
                <a:gd name="T14" fmla="*/ 61 w 80"/>
                <a:gd name="T15" fmla="*/ 4 h 138"/>
                <a:gd name="T16" fmla="*/ 51 w 80"/>
                <a:gd name="T17" fmla="*/ 0 h 138"/>
                <a:gd name="T18" fmla="*/ 43 w 80"/>
                <a:gd name="T19" fmla="*/ 2 h 138"/>
                <a:gd name="T20" fmla="*/ 38 w 80"/>
                <a:gd name="T21" fmla="*/ 11 h 138"/>
                <a:gd name="T22" fmla="*/ 28 w 80"/>
                <a:gd name="T23" fmla="*/ 23 h 138"/>
                <a:gd name="T24" fmla="*/ 13 w 80"/>
                <a:gd name="T25" fmla="*/ 33 h 138"/>
                <a:gd name="T26" fmla="*/ 3 w 80"/>
                <a:gd name="T27" fmla="*/ 39 h 138"/>
                <a:gd name="T28" fmla="*/ 0 w 80"/>
                <a:gd name="T29" fmla="*/ 48 h 138"/>
                <a:gd name="T30" fmla="*/ 5 w 80"/>
                <a:gd name="T31" fmla="*/ 57 h 138"/>
                <a:gd name="T32" fmla="*/ 14 w 80"/>
                <a:gd name="T33" fmla="*/ 6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14" y="60"/>
                  </a:moveTo>
                  <a:cubicBezTo>
                    <a:pt x="18" y="60"/>
                    <a:pt x="24" y="59"/>
                    <a:pt x="40" y="46"/>
                  </a:cubicBezTo>
                  <a:cubicBezTo>
                    <a:pt x="48" y="120"/>
                    <a:pt x="48" y="120"/>
                    <a:pt x="48" y="120"/>
                  </a:cubicBezTo>
                  <a:cubicBezTo>
                    <a:pt x="49" y="126"/>
                    <a:pt x="51" y="130"/>
                    <a:pt x="54" y="133"/>
                  </a:cubicBezTo>
                  <a:cubicBezTo>
                    <a:pt x="57" y="136"/>
                    <a:pt x="61" y="138"/>
                    <a:pt x="65" y="138"/>
                  </a:cubicBezTo>
                  <a:cubicBezTo>
                    <a:pt x="72" y="138"/>
                    <a:pt x="80" y="134"/>
                    <a:pt x="78" y="117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5" y="11"/>
                    <a:pt x="64" y="7"/>
                    <a:pt x="61" y="4"/>
                  </a:cubicBezTo>
                  <a:cubicBezTo>
                    <a:pt x="58" y="1"/>
                    <a:pt x="55" y="0"/>
                    <a:pt x="51" y="0"/>
                  </a:cubicBezTo>
                  <a:cubicBezTo>
                    <a:pt x="47" y="0"/>
                    <a:pt x="45" y="0"/>
                    <a:pt x="43" y="2"/>
                  </a:cubicBezTo>
                  <a:cubicBezTo>
                    <a:pt x="43" y="3"/>
                    <a:pt x="41" y="5"/>
                    <a:pt x="38" y="11"/>
                  </a:cubicBezTo>
                  <a:cubicBezTo>
                    <a:pt x="35" y="15"/>
                    <a:pt x="32" y="19"/>
                    <a:pt x="28" y="23"/>
                  </a:cubicBezTo>
                  <a:cubicBezTo>
                    <a:pt x="25" y="26"/>
                    <a:pt x="19" y="30"/>
                    <a:pt x="13" y="33"/>
                  </a:cubicBezTo>
                  <a:cubicBezTo>
                    <a:pt x="8" y="35"/>
                    <a:pt x="5" y="37"/>
                    <a:pt x="3" y="39"/>
                  </a:cubicBezTo>
                  <a:cubicBezTo>
                    <a:pt x="2" y="40"/>
                    <a:pt x="0" y="43"/>
                    <a:pt x="0" y="48"/>
                  </a:cubicBezTo>
                  <a:cubicBezTo>
                    <a:pt x="1" y="51"/>
                    <a:pt x="2" y="54"/>
                    <a:pt x="5" y="57"/>
                  </a:cubicBezTo>
                  <a:cubicBezTo>
                    <a:pt x="8" y="59"/>
                    <a:pt x="11" y="60"/>
                    <a:pt x="14" y="60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61" name="Freeform 1035">
              <a:extLst>
                <a:ext uri="{FF2B5EF4-FFF2-40B4-BE49-F238E27FC236}">
                  <a16:creationId xmlns:a16="http://schemas.microsoft.com/office/drawing/2014/main" id="{A7D677E3-651A-41A2-8449-D9906D9E37D7}"/>
                </a:ext>
              </a:extLst>
            </p:cNvPr>
            <p:cNvSpPr>
              <a:spLocks/>
            </p:cNvSpPr>
            <p:nvPr/>
          </p:nvSpPr>
          <p:spPr bwMode="auto">
            <a:xfrm>
              <a:off x="6160479" y="4686009"/>
              <a:ext cx="101068" cy="143043"/>
            </a:xfrm>
            <a:custGeom>
              <a:avLst/>
              <a:gdLst>
                <a:gd name="T0" fmla="*/ 79 w 97"/>
                <a:gd name="T1" fmla="*/ 56 h 137"/>
                <a:gd name="T2" fmla="*/ 64 w 97"/>
                <a:gd name="T3" fmla="*/ 46 h 137"/>
                <a:gd name="T4" fmla="*/ 28 w 97"/>
                <a:gd name="T5" fmla="*/ 47 h 137"/>
                <a:gd name="T6" fmla="*/ 30 w 97"/>
                <a:gd name="T7" fmla="*/ 27 h 137"/>
                <a:gd name="T8" fmla="*/ 69 w 97"/>
                <a:gd name="T9" fmla="*/ 27 h 137"/>
                <a:gd name="T10" fmla="*/ 80 w 97"/>
                <a:gd name="T11" fmla="*/ 24 h 137"/>
                <a:gd name="T12" fmla="*/ 84 w 97"/>
                <a:gd name="T13" fmla="*/ 14 h 137"/>
                <a:gd name="T14" fmla="*/ 65 w 97"/>
                <a:gd name="T15" fmla="*/ 0 h 137"/>
                <a:gd name="T16" fmla="*/ 19 w 97"/>
                <a:gd name="T17" fmla="*/ 0 h 137"/>
                <a:gd name="T18" fmla="*/ 6 w 97"/>
                <a:gd name="T19" fmla="*/ 5 h 137"/>
                <a:gd name="T20" fmla="*/ 2 w 97"/>
                <a:gd name="T21" fmla="*/ 17 h 137"/>
                <a:gd name="T22" fmla="*/ 0 w 97"/>
                <a:gd name="T23" fmla="*/ 60 h 137"/>
                <a:gd name="T24" fmla="*/ 0 w 97"/>
                <a:gd name="T25" fmla="*/ 66 h 137"/>
                <a:gd name="T26" fmla="*/ 5 w 97"/>
                <a:gd name="T27" fmla="*/ 75 h 137"/>
                <a:gd name="T28" fmla="*/ 15 w 97"/>
                <a:gd name="T29" fmla="*/ 79 h 137"/>
                <a:gd name="T30" fmla="*/ 26 w 97"/>
                <a:gd name="T31" fmla="*/ 74 h 137"/>
                <a:gd name="T32" fmla="*/ 35 w 97"/>
                <a:gd name="T33" fmla="*/ 68 h 137"/>
                <a:gd name="T34" fmla="*/ 44 w 97"/>
                <a:gd name="T35" fmla="*/ 66 h 137"/>
                <a:gd name="T36" fmla="*/ 54 w 97"/>
                <a:gd name="T37" fmla="*/ 69 h 137"/>
                <a:gd name="T38" fmla="*/ 62 w 97"/>
                <a:gd name="T39" fmla="*/ 77 h 137"/>
                <a:gd name="T40" fmla="*/ 66 w 97"/>
                <a:gd name="T41" fmla="*/ 90 h 137"/>
                <a:gd name="T42" fmla="*/ 65 w 97"/>
                <a:gd name="T43" fmla="*/ 102 h 137"/>
                <a:gd name="T44" fmla="*/ 59 w 97"/>
                <a:gd name="T45" fmla="*/ 111 h 137"/>
                <a:gd name="T46" fmla="*/ 49 w 97"/>
                <a:gd name="T47" fmla="*/ 114 h 137"/>
                <a:gd name="T48" fmla="*/ 37 w 97"/>
                <a:gd name="T49" fmla="*/ 110 h 137"/>
                <a:gd name="T50" fmla="*/ 27 w 97"/>
                <a:gd name="T51" fmla="*/ 99 h 137"/>
                <a:gd name="T52" fmla="*/ 12 w 97"/>
                <a:gd name="T53" fmla="*/ 89 h 137"/>
                <a:gd name="T54" fmla="*/ 3 w 97"/>
                <a:gd name="T55" fmla="*/ 93 h 137"/>
                <a:gd name="T56" fmla="*/ 1 w 97"/>
                <a:gd name="T57" fmla="*/ 101 h 137"/>
                <a:gd name="T58" fmla="*/ 7 w 97"/>
                <a:gd name="T59" fmla="*/ 116 h 137"/>
                <a:gd name="T60" fmla="*/ 24 w 97"/>
                <a:gd name="T61" fmla="*/ 130 h 137"/>
                <a:gd name="T62" fmla="*/ 51 w 97"/>
                <a:gd name="T63" fmla="*/ 137 h 137"/>
                <a:gd name="T64" fmla="*/ 77 w 97"/>
                <a:gd name="T65" fmla="*/ 130 h 137"/>
                <a:gd name="T66" fmla="*/ 93 w 97"/>
                <a:gd name="T67" fmla="*/ 112 h 137"/>
                <a:gd name="T68" fmla="*/ 96 w 97"/>
                <a:gd name="T69" fmla="*/ 88 h 137"/>
                <a:gd name="T70" fmla="*/ 90 w 97"/>
                <a:gd name="T71" fmla="*/ 70 h 137"/>
                <a:gd name="T72" fmla="*/ 79 w 97"/>
                <a:gd name="T73" fmla="*/ 56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7" h="137">
                  <a:moveTo>
                    <a:pt x="79" y="56"/>
                  </a:moveTo>
                  <a:cubicBezTo>
                    <a:pt x="75" y="52"/>
                    <a:pt x="70" y="49"/>
                    <a:pt x="64" y="46"/>
                  </a:cubicBezTo>
                  <a:cubicBezTo>
                    <a:pt x="53" y="42"/>
                    <a:pt x="41" y="41"/>
                    <a:pt x="28" y="47"/>
                  </a:cubicBezTo>
                  <a:cubicBezTo>
                    <a:pt x="30" y="27"/>
                    <a:pt x="30" y="27"/>
                    <a:pt x="30" y="27"/>
                  </a:cubicBezTo>
                  <a:cubicBezTo>
                    <a:pt x="69" y="27"/>
                    <a:pt x="69" y="27"/>
                    <a:pt x="69" y="27"/>
                  </a:cubicBezTo>
                  <a:cubicBezTo>
                    <a:pt x="74" y="27"/>
                    <a:pt x="78" y="26"/>
                    <a:pt x="80" y="24"/>
                  </a:cubicBezTo>
                  <a:cubicBezTo>
                    <a:pt x="83" y="21"/>
                    <a:pt x="84" y="18"/>
                    <a:pt x="84" y="14"/>
                  </a:cubicBezTo>
                  <a:cubicBezTo>
                    <a:pt x="83" y="9"/>
                    <a:pt x="80" y="0"/>
                    <a:pt x="65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3" y="0"/>
                    <a:pt x="9" y="2"/>
                    <a:pt x="6" y="5"/>
                  </a:cubicBezTo>
                  <a:cubicBezTo>
                    <a:pt x="4" y="8"/>
                    <a:pt x="3" y="12"/>
                    <a:pt x="2" y="17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0" y="65"/>
                    <a:pt x="0" y="66"/>
                    <a:pt x="0" y="66"/>
                  </a:cubicBezTo>
                  <a:cubicBezTo>
                    <a:pt x="0" y="70"/>
                    <a:pt x="2" y="73"/>
                    <a:pt x="5" y="75"/>
                  </a:cubicBezTo>
                  <a:cubicBezTo>
                    <a:pt x="8" y="78"/>
                    <a:pt x="12" y="79"/>
                    <a:pt x="15" y="79"/>
                  </a:cubicBezTo>
                  <a:cubicBezTo>
                    <a:pt x="19" y="79"/>
                    <a:pt x="22" y="78"/>
                    <a:pt x="26" y="74"/>
                  </a:cubicBezTo>
                  <a:cubicBezTo>
                    <a:pt x="30" y="71"/>
                    <a:pt x="33" y="69"/>
                    <a:pt x="35" y="68"/>
                  </a:cubicBezTo>
                  <a:cubicBezTo>
                    <a:pt x="36" y="67"/>
                    <a:pt x="38" y="66"/>
                    <a:pt x="44" y="66"/>
                  </a:cubicBezTo>
                  <a:cubicBezTo>
                    <a:pt x="48" y="66"/>
                    <a:pt x="51" y="67"/>
                    <a:pt x="54" y="69"/>
                  </a:cubicBezTo>
                  <a:cubicBezTo>
                    <a:pt x="57" y="71"/>
                    <a:pt x="59" y="73"/>
                    <a:pt x="62" y="77"/>
                  </a:cubicBezTo>
                  <a:cubicBezTo>
                    <a:pt x="64" y="80"/>
                    <a:pt x="65" y="84"/>
                    <a:pt x="66" y="90"/>
                  </a:cubicBezTo>
                  <a:cubicBezTo>
                    <a:pt x="66" y="94"/>
                    <a:pt x="66" y="99"/>
                    <a:pt x="65" y="102"/>
                  </a:cubicBezTo>
                  <a:cubicBezTo>
                    <a:pt x="64" y="106"/>
                    <a:pt x="62" y="109"/>
                    <a:pt x="59" y="111"/>
                  </a:cubicBezTo>
                  <a:cubicBezTo>
                    <a:pt x="56" y="113"/>
                    <a:pt x="53" y="114"/>
                    <a:pt x="49" y="114"/>
                  </a:cubicBezTo>
                  <a:cubicBezTo>
                    <a:pt x="45" y="114"/>
                    <a:pt x="41" y="113"/>
                    <a:pt x="37" y="110"/>
                  </a:cubicBezTo>
                  <a:cubicBezTo>
                    <a:pt x="33" y="107"/>
                    <a:pt x="30" y="104"/>
                    <a:pt x="27" y="99"/>
                  </a:cubicBezTo>
                  <a:cubicBezTo>
                    <a:pt x="23" y="91"/>
                    <a:pt x="17" y="89"/>
                    <a:pt x="12" y="89"/>
                  </a:cubicBezTo>
                  <a:cubicBezTo>
                    <a:pt x="9" y="89"/>
                    <a:pt x="6" y="90"/>
                    <a:pt x="3" y="93"/>
                  </a:cubicBezTo>
                  <a:cubicBezTo>
                    <a:pt x="1" y="95"/>
                    <a:pt x="0" y="98"/>
                    <a:pt x="1" y="101"/>
                  </a:cubicBezTo>
                  <a:cubicBezTo>
                    <a:pt x="1" y="106"/>
                    <a:pt x="3" y="110"/>
                    <a:pt x="7" y="116"/>
                  </a:cubicBezTo>
                  <a:cubicBezTo>
                    <a:pt x="11" y="121"/>
                    <a:pt x="16" y="126"/>
                    <a:pt x="24" y="130"/>
                  </a:cubicBezTo>
                  <a:cubicBezTo>
                    <a:pt x="31" y="135"/>
                    <a:pt x="40" y="137"/>
                    <a:pt x="51" y="137"/>
                  </a:cubicBezTo>
                  <a:cubicBezTo>
                    <a:pt x="61" y="137"/>
                    <a:pt x="70" y="134"/>
                    <a:pt x="77" y="130"/>
                  </a:cubicBezTo>
                  <a:cubicBezTo>
                    <a:pt x="84" y="126"/>
                    <a:pt x="89" y="120"/>
                    <a:pt x="93" y="112"/>
                  </a:cubicBezTo>
                  <a:cubicBezTo>
                    <a:pt x="96" y="105"/>
                    <a:pt x="97" y="97"/>
                    <a:pt x="96" y="88"/>
                  </a:cubicBezTo>
                  <a:cubicBezTo>
                    <a:pt x="95" y="81"/>
                    <a:pt x="93" y="75"/>
                    <a:pt x="90" y="70"/>
                  </a:cubicBezTo>
                  <a:cubicBezTo>
                    <a:pt x="87" y="65"/>
                    <a:pt x="84" y="60"/>
                    <a:pt x="79" y="56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62" name="Freeform 1036">
              <a:extLst>
                <a:ext uri="{FF2B5EF4-FFF2-40B4-BE49-F238E27FC236}">
                  <a16:creationId xmlns:a16="http://schemas.microsoft.com/office/drawing/2014/main" id="{9897E3A2-2393-4361-B37A-01E2396315B4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4110" y="5104644"/>
              <a:ext cx="83396" cy="144148"/>
            </a:xfrm>
            <a:custGeom>
              <a:avLst/>
              <a:gdLst>
                <a:gd name="T0" fmla="*/ 14 w 80"/>
                <a:gd name="T1" fmla="*/ 61 h 138"/>
                <a:gd name="T2" fmla="*/ 40 w 80"/>
                <a:gd name="T3" fmla="*/ 47 h 138"/>
                <a:gd name="T4" fmla="*/ 48 w 80"/>
                <a:gd name="T5" fmla="*/ 121 h 138"/>
                <a:gd name="T6" fmla="*/ 54 w 80"/>
                <a:gd name="T7" fmla="*/ 134 h 138"/>
                <a:gd name="T8" fmla="*/ 65 w 80"/>
                <a:gd name="T9" fmla="*/ 138 h 138"/>
                <a:gd name="T10" fmla="*/ 78 w 80"/>
                <a:gd name="T11" fmla="*/ 118 h 138"/>
                <a:gd name="T12" fmla="*/ 66 w 80"/>
                <a:gd name="T13" fmla="*/ 17 h 138"/>
                <a:gd name="T14" fmla="*/ 61 w 80"/>
                <a:gd name="T15" fmla="*/ 5 h 138"/>
                <a:gd name="T16" fmla="*/ 51 w 80"/>
                <a:gd name="T17" fmla="*/ 0 h 138"/>
                <a:gd name="T18" fmla="*/ 44 w 80"/>
                <a:gd name="T19" fmla="*/ 3 h 138"/>
                <a:gd name="T20" fmla="*/ 38 w 80"/>
                <a:gd name="T21" fmla="*/ 12 h 138"/>
                <a:gd name="T22" fmla="*/ 28 w 80"/>
                <a:gd name="T23" fmla="*/ 23 h 138"/>
                <a:gd name="T24" fmla="*/ 13 w 80"/>
                <a:gd name="T25" fmla="*/ 34 h 138"/>
                <a:gd name="T26" fmla="*/ 4 w 80"/>
                <a:gd name="T27" fmla="*/ 39 h 138"/>
                <a:gd name="T28" fmla="*/ 1 w 80"/>
                <a:gd name="T29" fmla="*/ 48 h 138"/>
                <a:gd name="T30" fmla="*/ 5 w 80"/>
                <a:gd name="T31" fmla="*/ 57 h 138"/>
                <a:gd name="T32" fmla="*/ 14 w 80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14" y="61"/>
                  </a:moveTo>
                  <a:cubicBezTo>
                    <a:pt x="18" y="61"/>
                    <a:pt x="24" y="60"/>
                    <a:pt x="40" y="47"/>
                  </a:cubicBezTo>
                  <a:cubicBezTo>
                    <a:pt x="48" y="121"/>
                    <a:pt x="48" y="121"/>
                    <a:pt x="48" y="121"/>
                  </a:cubicBezTo>
                  <a:cubicBezTo>
                    <a:pt x="49" y="126"/>
                    <a:pt x="51" y="131"/>
                    <a:pt x="54" y="134"/>
                  </a:cubicBezTo>
                  <a:cubicBezTo>
                    <a:pt x="57" y="137"/>
                    <a:pt x="61" y="138"/>
                    <a:pt x="65" y="138"/>
                  </a:cubicBezTo>
                  <a:cubicBezTo>
                    <a:pt x="72" y="138"/>
                    <a:pt x="80" y="135"/>
                    <a:pt x="78" y="118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6" y="12"/>
                    <a:pt x="64" y="8"/>
                    <a:pt x="61" y="5"/>
                  </a:cubicBezTo>
                  <a:cubicBezTo>
                    <a:pt x="59" y="2"/>
                    <a:pt x="55" y="0"/>
                    <a:pt x="51" y="0"/>
                  </a:cubicBezTo>
                  <a:cubicBezTo>
                    <a:pt x="47" y="0"/>
                    <a:pt x="45" y="1"/>
                    <a:pt x="44" y="3"/>
                  </a:cubicBezTo>
                  <a:cubicBezTo>
                    <a:pt x="43" y="4"/>
                    <a:pt x="41" y="7"/>
                    <a:pt x="38" y="12"/>
                  </a:cubicBezTo>
                  <a:cubicBezTo>
                    <a:pt x="35" y="16"/>
                    <a:pt x="32" y="20"/>
                    <a:pt x="28" y="23"/>
                  </a:cubicBezTo>
                  <a:cubicBezTo>
                    <a:pt x="25" y="27"/>
                    <a:pt x="20" y="30"/>
                    <a:pt x="13" y="34"/>
                  </a:cubicBezTo>
                  <a:cubicBezTo>
                    <a:pt x="9" y="36"/>
                    <a:pt x="5" y="38"/>
                    <a:pt x="4" y="39"/>
                  </a:cubicBezTo>
                  <a:cubicBezTo>
                    <a:pt x="2" y="41"/>
                    <a:pt x="0" y="43"/>
                    <a:pt x="1" y="48"/>
                  </a:cubicBezTo>
                  <a:cubicBezTo>
                    <a:pt x="1" y="52"/>
                    <a:pt x="3" y="55"/>
                    <a:pt x="5" y="57"/>
                  </a:cubicBezTo>
                  <a:cubicBezTo>
                    <a:pt x="8" y="60"/>
                    <a:pt x="11" y="61"/>
                    <a:pt x="14" y="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63" name="Freeform 1037">
              <a:extLst>
                <a:ext uri="{FF2B5EF4-FFF2-40B4-BE49-F238E27FC236}">
                  <a16:creationId xmlns:a16="http://schemas.microsoft.com/office/drawing/2014/main" id="{B25440CB-762A-46E1-96AC-9E182E4F078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684567" y="5104644"/>
              <a:ext cx="107696" cy="144148"/>
            </a:xfrm>
            <a:custGeom>
              <a:avLst/>
              <a:gdLst>
                <a:gd name="T0" fmla="*/ 86 w 103"/>
                <a:gd name="T1" fmla="*/ 59 h 138"/>
                <a:gd name="T2" fmla="*/ 71 w 103"/>
                <a:gd name="T3" fmla="*/ 50 h 138"/>
                <a:gd name="T4" fmla="*/ 54 w 103"/>
                <a:gd name="T5" fmla="*/ 46 h 138"/>
                <a:gd name="T6" fmla="*/ 38 w 103"/>
                <a:gd name="T7" fmla="*/ 50 h 138"/>
                <a:gd name="T8" fmla="*/ 30 w 103"/>
                <a:gd name="T9" fmla="*/ 55 h 138"/>
                <a:gd name="T10" fmla="*/ 34 w 103"/>
                <a:gd name="T11" fmla="*/ 32 h 138"/>
                <a:gd name="T12" fmla="*/ 40 w 103"/>
                <a:gd name="T13" fmla="*/ 25 h 138"/>
                <a:gd name="T14" fmla="*/ 47 w 103"/>
                <a:gd name="T15" fmla="*/ 23 h 138"/>
                <a:gd name="T16" fmla="*/ 56 w 103"/>
                <a:gd name="T17" fmla="*/ 26 h 138"/>
                <a:gd name="T18" fmla="*/ 62 w 103"/>
                <a:gd name="T19" fmla="*/ 33 h 138"/>
                <a:gd name="T20" fmla="*/ 69 w 103"/>
                <a:gd name="T21" fmla="*/ 41 h 138"/>
                <a:gd name="T22" fmla="*/ 78 w 103"/>
                <a:gd name="T23" fmla="*/ 44 h 138"/>
                <a:gd name="T24" fmla="*/ 87 w 103"/>
                <a:gd name="T25" fmla="*/ 40 h 138"/>
                <a:gd name="T26" fmla="*/ 89 w 103"/>
                <a:gd name="T27" fmla="*/ 31 h 138"/>
                <a:gd name="T28" fmla="*/ 83 w 103"/>
                <a:gd name="T29" fmla="*/ 17 h 138"/>
                <a:gd name="T30" fmla="*/ 67 w 103"/>
                <a:gd name="T31" fmla="*/ 5 h 138"/>
                <a:gd name="T32" fmla="*/ 46 w 103"/>
                <a:gd name="T33" fmla="*/ 0 h 138"/>
                <a:gd name="T34" fmla="*/ 24 w 103"/>
                <a:gd name="T35" fmla="*/ 5 h 138"/>
                <a:gd name="T36" fmla="*/ 9 w 103"/>
                <a:gd name="T37" fmla="*/ 19 h 138"/>
                <a:gd name="T38" fmla="*/ 1 w 103"/>
                <a:gd name="T39" fmla="*/ 42 h 138"/>
                <a:gd name="T40" fmla="*/ 1 w 103"/>
                <a:gd name="T41" fmla="*/ 72 h 138"/>
                <a:gd name="T42" fmla="*/ 11 w 103"/>
                <a:gd name="T43" fmla="*/ 108 h 138"/>
                <a:gd name="T44" fmla="*/ 31 w 103"/>
                <a:gd name="T45" fmla="*/ 131 h 138"/>
                <a:gd name="T46" fmla="*/ 59 w 103"/>
                <a:gd name="T47" fmla="*/ 138 h 138"/>
                <a:gd name="T48" fmla="*/ 83 w 103"/>
                <a:gd name="T49" fmla="*/ 132 h 138"/>
                <a:gd name="T50" fmla="*/ 98 w 103"/>
                <a:gd name="T51" fmla="*/ 115 h 138"/>
                <a:gd name="T52" fmla="*/ 101 w 103"/>
                <a:gd name="T53" fmla="*/ 91 h 138"/>
                <a:gd name="T54" fmla="*/ 96 w 103"/>
                <a:gd name="T55" fmla="*/ 74 h 138"/>
                <a:gd name="T56" fmla="*/ 86 w 103"/>
                <a:gd name="T57" fmla="*/ 59 h 138"/>
                <a:gd name="T58" fmla="*/ 57 w 103"/>
                <a:gd name="T59" fmla="*/ 115 h 138"/>
                <a:gd name="T60" fmla="*/ 43 w 103"/>
                <a:gd name="T61" fmla="*/ 108 h 138"/>
                <a:gd name="T62" fmla="*/ 36 w 103"/>
                <a:gd name="T63" fmla="*/ 90 h 138"/>
                <a:gd name="T64" fmla="*/ 37 w 103"/>
                <a:gd name="T65" fmla="*/ 79 h 138"/>
                <a:gd name="T66" fmla="*/ 43 w 103"/>
                <a:gd name="T67" fmla="*/ 72 h 138"/>
                <a:gd name="T68" fmla="*/ 52 w 103"/>
                <a:gd name="T69" fmla="*/ 69 h 138"/>
                <a:gd name="T70" fmla="*/ 61 w 103"/>
                <a:gd name="T71" fmla="*/ 72 h 138"/>
                <a:gd name="T72" fmla="*/ 68 w 103"/>
                <a:gd name="T73" fmla="*/ 79 h 138"/>
                <a:gd name="T74" fmla="*/ 72 w 103"/>
                <a:gd name="T75" fmla="*/ 92 h 138"/>
                <a:gd name="T76" fmla="*/ 69 w 103"/>
                <a:gd name="T77" fmla="*/ 109 h 138"/>
                <a:gd name="T78" fmla="*/ 57 w 103"/>
                <a:gd name="T79" fmla="*/ 115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03" h="138">
                  <a:moveTo>
                    <a:pt x="86" y="59"/>
                  </a:moveTo>
                  <a:cubicBezTo>
                    <a:pt x="82" y="55"/>
                    <a:pt x="77" y="52"/>
                    <a:pt x="71" y="50"/>
                  </a:cubicBezTo>
                  <a:cubicBezTo>
                    <a:pt x="66" y="47"/>
                    <a:pt x="60" y="46"/>
                    <a:pt x="54" y="46"/>
                  </a:cubicBezTo>
                  <a:cubicBezTo>
                    <a:pt x="48" y="46"/>
                    <a:pt x="42" y="48"/>
                    <a:pt x="38" y="50"/>
                  </a:cubicBezTo>
                  <a:cubicBezTo>
                    <a:pt x="35" y="51"/>
                    <a:pt x="33" y="53"/>
                    <a:pt x="30" y="55"/>
                  </a:cubicBezTo>
                  <a:cubicBezTo>
                    <a:pt x="30" y="44"/>
                    <a:pt x="31" y="36"/>
                    <a:pt x="34" y="32"/>
                  </a:cubicBezTo>
                  <a:cubicBezTo>
                    <a:pt x="35" y="29"/>
                    <a:pt x="37" y="27"/>
                    <a:pt x="40" y="25"/>
                  </a:cubicBezTo>
                  <a:cubicBezTo>
                    <a:pt x="42" y="24"/>
                    <a:pt x="45" y="23"/>
                    <a:pt x="47" y="23"/>
                  </a:cubicBezTo>
                  <a:cubicBezTo>
                    <a:pt x="51" y="23"/>
                    <a:pt x="54" y="24"/>
                    <a:pt x="56" y="26"/>
                  </a:cubicBezTo>
                  <a:cubicBezTo>
                    <a:pt x="59" y="28"/>
                    <a:pt x="61" y="30"/>
                    <a:pt x="62" y="33"/>
                  </a:cubicBezTo>
                  <a:cubicBezTo>
                    <a:pt x="64" y="36"/>
                    <a:pt x="66" y="39"/>
                    <a:pt x="69" y="41"/>
                  </a:cubicBezTo>
                  <a:cubicBezTo>
                    <a:pt x="72" y="43"/>
                    <a:pt x="75" y="44"/>
                    <a:pt x="78" y="44"/>
                  </a:cubicBezTo>
                  <a:cubicBezTo>
                    <a:pt x="82" y="44"/>
                    <a:pt x="85" y="42"/>
                    <a:pt x="87" y="40"/>
                  </a:cubicBezTo>
                  <a:cubicBezTo>
                    <a:pt x="89" y="37"/>
                    <a:pt x="90" y="34"/>
                    <a:pt x="89" y="31"/>
                  </a:cubicBezTo>
                  <a:cubicBezTo>
                    <a:pt x="89" y="26"/>
                    <a:pt x="86" y="22"/>
                    <a:pt x="83" y="17"/>
                  </a:cubicBezTo>
                  <a:cubicBezTo>
                    <a:pt x="79" y="12"/>
                    <a:pt x="74" y="8"/>
                    <a:pt x="67" y="5"/>
                  </a:cubicBezTo>
                  <a:cubicBezTo>
                    <a:pt x="61" y="2"/>
                    <a:pt x="53" y="0"/>
                    <a:pt x="46" y="0"/>
                  </a:cubicBezTo>
                  <a:cubicBezTo>
                    <a:pt x="37" y="0"/>
                    <a:pt x="30" y="2"/>
                    <a:pt x="24" y="5"/>
                  </a:cubicBezTo>
                  <a:cubicBezTo>
                    <a:pt x="18" y="8"/>
                    <a:pt x="13" y="13"/>
                    <a:pt x="9" y="19"/>
                  </a:cubicBezTo>
                  <a:cubicBezTo>
                    <a:pt x="5" y="25"/>
                    <a:pt x="3" y="33"/>
                    <a:pt x="1" y="42"/>
                  </a:cubicBezTo>
                  <a:cubicBezTo>
                    <a:pt x="0" y="51"/>
                    <a:pt x="0" y="61"/>
                    <a:pt x="1" y="72"/>
                  </a:cubicBezTo>
                  <a:cubicBezTo>
                    <a:pt x="3" y="86"/>
                    <a:pt x="6" y="98"/>
                    <a:pt x="11" y="108"/>
                  </a:cubicBezTo>
                  <a:cubicBezTo>
                    <a:pt x="16" y="118"/>
                    <a:pt x="23" y="125"/>
                    <a:pt x="31" y="131"/>
                  </a:cubicBezTo>
                  <a:cubicBezTo>
                    <a:pt x="40" y="136"/>
                    <a:pt x="49" y="138"/>
                    <a:pt x="59" y="138"/>
                  </a:cubicBezTo>
                  <a:cubicBezTo>
                    <a:pt x="69" y="138"/>
                    <a:pt x="77" y="136"/>
                    <a:pt x="83" y="132"/>
                  </a:cubicBezTo>
                  <a:cubicBezTo>
                    <a:pt x="90" y="128"/>
                    <a:pt x="95" y="122"/>
                    <a:pt x="98" y="115"/>
                  </a:cubicBezTo>
                  <a:cubicBezTo>
                    <a:pt x="101" y="108"/>
                    <a:pt x="103" y="100"/>
                    <a:pt x="101" y="91"/>
                  </a:cubicBezTo>
                  <a:cubicBezTo>
                    <a:pt x="101" y="85"/>
                    <a:pt x="99" y="79"/>
                    <a:pt x="96" y="74"/>
                  </a:cubicBezTo>
                  <a:cubicBezTo>
                    <a:pt x="94" y="68"/>
                    <a:pt x="90" y="63"/>
                    <a:pt x="86" y="59"/>
                  </a:cubicBezTo>
                  <a:close/>
                  <a:moveTo>
                    <a:pt x="57" y="115"/>
                  </a:moveTo>
                  <a:cubicBezTo>
                    <a:pt x="52" y="115"/>
                    <a:pt x="47" y="113"/>
                    <a:pt x="43" y="108"/>
                  </a:cubicBezTo>
                  <a:cubicBezTo>
                    <a:pt x="39" y="103"/>
                    <a:pt x="37" y="97"/>
                    <a:pt x="36" y="90"/>
                  </a:cubicBezTo>
                  <a:cubicBezTo>
                    <a:pt x="35" y="86"/>
                    <a:pt x="36" y="82"/>
                    <a:pt x="37" y="79"/>
                  </a:cubicBezTo>
                  <a:cubicBezTo>
                    <a:pt x="39" y="76"/>
                    <a:pt x="40" y="73"/>
                    <a:pt x="43" y="72"/>
                  </a:cubicBezTo>
                  <a:cubicBezTo>
                    <a:pt x="46" y="70"/>
                    <a:pt x="49" y="69"/>
                    <a:pt x="52" y="69"/>
                  </a:cubicBezTo>
                  <a:cubicBezTo>
                    <a:pt x="55" y="69"/>
                    <a:pt x="58" y="70"/>
                    <a:pt x="61" y="72"/>
                  </a:cubicBezTo>
                  <a:cubicBezTo>
                    <a:pt x="64" y="73"/>
                    <a:pt x="66" y="76"/>
                    <a:pt x="68" y="79"/>
                  </a:cubicBezTo>
                  <a:cubicBezTo>
                    <a:pt x="70" y="83"/>
                    <a:pt x="71" y="87"/>
                    <a:pt x="72" y="92"/>
                  </a:cubicBezTo>
                  <a:cubicBezTo>
                    <a:pt x="73" y="99"/>
                    <a:pt x="72" y="105"/>
                    <a:pt x="69" y="109"/>
                  </a:cubicBezTo>
                  <a:cubicBezTo>
                    <a:pt x="66" y="113"/>
                    <a:pt x="62" y="115"/>
                    <a:pt x="57" y="11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64" name="Freeform 1038">
              <a:extLst>
                <a:ext uri="{FF2B5EF4-FFF2-40B4-BE49-F238E27FC236}">
                  <a16:creationId xmlns:a16="http://schemas.microsoft.com/office/drawing/2014/main" id="{62E7CAC0-C87E-47E8-82FB-91D3BBA5AB9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2744" y="5104644"/>
              <a:ext cx="83396" cy="144148"/>
            </a:xfrm>
            <a:custGeom>
              <a:avLst/>
              <a:gdLst>
                <a:gd name="T0" fmla="*/ 14 w 80"/>
                <a:gd name="T1" fmla="*/ 61 h 138"/>
                <a:gd name="T2" fmla="*/ 40 w 80"/>
                <a:gd name="T3" fmla="*/ 47 h 138"/>
                <a:gd name="T4" fmla="*/ 48 w 80"/>
                <a:gd name="T5" fmla="*/ 121 h 138"/>
                <a:gd name="T6" fmla="*/ 54 w 80"/>
                <a:gd name="T7" fmla="*/ 134 h 138"/>
                <a:gd name="T8" fmla="*/ 65 w 80"/>
                <a:gd name="T9" fmla="*/ 138 h 138"/>
                <a:gd name="T10" fmla="*/ 78 w 80"/>
                <a:gd name="T11" fmla="*/ 118 h 138"/>
                <a:gd name="T12" fmla="*/ 66 w 80"/>
                <a:gd name="T13" fmla="*/ 17 h 138"/>
                <a:gd name="T14" fmla="*/ 61 w 80"/>
                <a:gd name="T15" fmla="*/ 5 h 138"/>
                <a:gd name="T16" fmla="*/ 51 w 80"/>
                <a:gd name="T17" fmla="*/ 0 h 138"/>
                <a:gd name="T18" fmla="*/ 43 w 80"/>
                <a:gd name="T19" fmla="*/ 3 h 138"/>
                <a:gd name="T20" fmla="*/ 38 w 80"/>
                <a:gd name="T21" fmla="*/ 12 h 138"/>
                <a:gd name="T22" fmla="*/ 28 w 80"/>
                <a:gd name="T23" fmla="*/ 23 h 138"/>
                <a:gd name="T24" fmla="*/ 13 w 80"/>
                <a:gd name="T25" fmla="*/ 34 h 138"/>
                <a:gd name="T26" fmla="*/ 3 w 80"/>
                <a:gd name="T27" fmla="*/ 39 h 138"/>
                <a:gd name="T28" fmla="*/ 1 w 80"/>
                <a:gd name="T29" fmla="*/ 48 h 138"/>
                <a:gd name="T30" fmla="*/ 5 w 80"/>
                <a:gd name="T31" fmla="*/ 57 h 138"/>
                <a:gd name="T32" fmla="*/ 14 w 80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14" y="61"/>
                  </a:moveTo>
                  <a:cubicBezTo>
                    <a:pt x="18" y="61"/>
                    <a:pt x="24" y="60"/>
                    <a:pt x="40" y="47"/>
                  </a:cubicBezTo>
                  <a:cubicBezTo>
                    <a:pt x="48" y="121"/>
                    <a:pt x="48" y="121"/>
                    <a:pt x="48" y="121"/>
                  </a:cubicBezTo>
                  <a:cubicBezTo>
                    <a:pt x="49" y="126"/>
                    <a:pt x="51" y="131"/>
                    <a:pt x="54" y="134"/>
                  </a:cubicBezTo>
                  <a:cubicBezTo>
                    <a:pt x="57" y="137"/>
                    <a:pt x="61" y="138"/>
                    <a:pt x="65" y="138"/>
                  </a:cubicBezTo>
                  <a:cubicBezTo>
                    <a:pt x="72" y="138"/>
                    <a:pt x="80" y="135"/>
                    <a:pt x="78" y="118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6" y="12"/>
                    <a:pt x="64" y="8"/>
                    <a:pt x="61" y="5"/>
                  </a:cubicBezTo>
                  <a:cubicBezTo>
                    <a:pt x="59" y="2"/>
                    <a:pt x="55" y="0"/>
                    <a:pt x="51" y="0"/>
                  </a:cubicBezTo>
                  <a:cubicBezTo>
                    <a:pt x="47" y="0"/>
                    <a:pt x="45" y="1"/>
                    <a:pt x="43" y="3"/>
                  </a:cubicBezTo>
                  <a:cubicBezTo>
                    <a:pt x="43" y="4"/>
                    <a:pt x="42" y="5"/>
                    <a:pt x="38" y="12"/>
                  </a:cubicBezTo>
                  <a:cubicBezTo>
                    <a:pt x="35" y="16"/>
                    <a:pt x="32" y="20"/>
                    <a:pt x="28" y="23"/>
                  </a:cubicBezTo>
                  <a:cubicBezTo>
                    <a:pt x="25" y="27"/>
                    <a:pt x="20" y="30"/>
                    <a:pt x="13" y="34"/>
                  </a:cubicBezTo>
                  <a:cubicBezTo>
                    <a:pt x="9" y="36"/>
                    <a:pt x="5" y="38"/>
                    <a:pt x="3" y="39"/>
                  </a:cubicBezTo>
                  <a:cubicBezTo>
                    <a:pt x="2" y="41"/>
                    <a:pt x="0" y="43"/>
                    <a:pt x="1" y="48"/>
                  </a:cubicBezTo>
                  <a:cubicBezTo>
                    <a:pt x="1" y="52"/>
                    <a:pt x="2" y="55"/>
                    <a:pt x="5" y="57"/>
                  </a:cubicBezTo>
                  <a:cubicBezTo>
                    <a:pt x="8" y="60"/>
                    <a:pt x="11" y="61"/>
                    <a:pt x="14" y="6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65" name="Freeform 1039">
              <a:extLst>
                <a:ext uri="{FF2B5EF4-FFF2-40B4-BE49-F238E27FC236}">
                  <a16:creationId xmlns:a16="http://schemas.microsoft.com/office/drawing/2014/main" id="{CAEF192B-850D-4B03-8293-3AFA8E80CD68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2650" y="5106854"/>
              <a:ext cx="99964" cy="141938"/>
            </a:xfrm>
            <a:custGeom>
              <a:avLst/>
              <a:gdLst>
                <a:gd name="T0" fmla="*/ 75 w 96"/>
                <a:gd name="T1" fmla="*/ 0 h 136"/>
                <a:gd name="T2" fmla="*/ 17 w 96"/>
                <a:gd name="T3" fmla="*/ 0 h 136"/>
                <a:gd name="T4" fmla="*/ 5 w 96"/>
                <a:gd name="T5" fmla="*/ 2 h 136"/>
                <a:gd name="T6" fmla="*/ 1 w 96"/>
                <a:gd name="T7" fmla="*/ 13 h 136"/>
                <a:gd name="T8" fmla="*/ 7 w 96"/>
                <a:gd name="T9" fmla="*/ 24 h 136"/>
                <a:gd name="T10" fmla="*/ 20 w 96"/>
                <a:gd name="T11" fmla="*/ 27 h 136"/>
                <a:gd name="T12" fmla="*/ 61 w 96"/>
                <a:gd name="T13" fmla="*/ 27 h 136"/>
                <a:gd name="T14" fmla="*/ 48 w 96"/>
                <a:gd name="T15" fmla="*/ 51 h 136"/>
                <a:gd name="T16" fmla="*/ 38 w 96"/>
                <a:gd name="T17" fmla="*/ 79 h 136"/>
                <a:gd name="T18" fmla="*/ 33 w 96"/>
                <a:gd name="T19" fmla="*/ 102 h 136"/>
                <a:gd name="T20" fmla="*/ 32 w 96"/>
                <a:gd name="T21" fmla="*/ 118 h 136"/>
                <a:gd name="T22" fmla="*/ 37 w 96"/>
                <a:gd name="T23" fmla="*/ 132 h 136"/>
                <a:gd name="T24" fmla="*/ 49 w 96"/>
                <a:gd name="T25" fmla="*/ 136 h 136"/>
                <a:gd name="T26" fmla="*/ 60 w 96"/>
                <a:gd name="T27" fmla="*/ 132 h 136"/>
                <a:gd name="T28" fmla="*/ 64 w 96"/>
                <a:gd name="T29" fmla="*/ 118 h 136"/>
                <a:gd name="T30" fmla="*/ 64 w 96"/>
                <a:gd name="T31" fmla="*/ 107 h 136"/>
                <a:gd name="T32" fmla="*/ 65 w 96"/>
                <a:gd name="T33" fmla="*/ 95 h 136"/>
                <a:gd name="T34" fmla="*/ 67 w 96"/>
                <a:gd name="T35" fmla="*/ 84 h 136"/>
                <a:gd name="T36" fmla="*/ 74 w 96"/>
                <a:gd name="T37" fmla="*/ 58 h 136"/>
                <a:gd name="T38" fmla="*/ 84 w 96"/>
                <a:gd name="T39" fmla="*/ 40 h 136"/>
                <a:gd name="T40" fmla="*/ 92 w 96"/>
                <a:gd name="T41" fmla="*/ 26 h 136"/>
                <a:gd name="T42" fmla="*/ 96 w 96"/>
                <a:gd name="T43" fmla="*/ 15 h 136"/>
                <a:gd name="T44" fmla="*/ 90 w 96"/>
                <a:gd name="T45" fmla="*/ 3 h 136"/>
                <a:gd name="T46" fmla="*/ 75 w 96"/>
                <a:gd name="T47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96" h="136">
                  <a:moveTo>
                    <a:pt x="75" y="0"/>
                  </a:moveTo>
                  <a:cubicBezTo>
                    <a:pt x="17" y="0"/>
                    <a:pt x="17" y="0"/>
                    <a:pt x="17" y="0"/>
                  </a:cubicBezTo>
                  <a:cubicBezTo>
                    <a:pt x="12" y="0"/>
                    <a:pt x="8" y="1"/>
                    <a:pt x="5" y="2"/>
                  </a:cubicBezTo>
                  <a:cubicBezTo>
                    <a:pt x="3" y="3"/>
                    <a:pt x="0" y="6"/>
                    <a:pt x="1" y="13"/>
                  </a:cubicBezTo>
                  <a:cubicBezTo>
                    <a:pt x="1" y="18"/>
                    <a:pt x="3" y="21"/>
                    <a:pt x="7" y="24"/>
                  </a:cubicBezTo>
                  <a:cubicBezTo>
                    <a:pt x="10" y="26"/>
                    <a:pt x="14" y="27"/>
                    <a:pt x="20" y="27"/>
                  </a:cubicBezTo>
                  <a:cubicBezTo>
                    <a:pt x="61" y="27"/>
                    <a:pt x="61" y="27"/>
                    <a:pt x="61" y="27"/>
                  </a:cubicBezTo>
                  <a:cubicBezTo>
                    <a:pt x="56" y="35"/>
                    <a:pt x="52" y="43"/>
                    <a:pt x="48" y="51"/>
                  </a:cubicBezTo>
                  <a:cubicBezTo>
                    <a:pt x="44" y="60"/>
                    <a:pt x="40" y="70"/>
                    <a:pt x="38" y="79"/>
                  </a:cubicBezTo>
                  <a:cubicBezTo>
                    <a:pt x="35" y="88"/>
                    <a:pt x="33" y="96"/>
                    <a:pt x="33" y="102"/>
                  </a:cubicBezTo>
                  <a:cubicBezTo>
                    <a:pt x="32" y="109"/>
                    <a:pt x="31" y="114"/>
                    <a:pt x="32" y="118"/>
                  </a:cubicBezTo>
                  <a:cubicBezTo>
                    <a:pt x="33" y="124"/>
                    <a:pt x="34" y="128"/>
                    <a:pt x="37" y="132"/>
                  </a:cubicBezTo>
                  <a:cubicBezTo>
                    <a:pt x="41" y="135"/>
                    <a:pt x="44" y="136"/>
                    <a:pt x="49" y="136"/>
                  </a:cubicBezTo>
                  <a:cubicBezTo>
                    <a:pt x="53" y="136"/>
                    <a:pt x="57" y="135"/>
                    <a:pt x="60" y="132"/>
                  </a:cubicBezTo>
                  <a:cubicBezTo>
                    <a:pt x="62" y="129"/>
                    <a:pt x="63" y="125"/>
                    <a:pt x="64" y="118"/>
                  </a:cubicBezTo>
                  <a:cubicBezTo>
                    <a:pt x="64" y="115"/>
                    <a:pt x="64" y="112"/>
                    <a:pt x="64" y="107"/>
                  </a:cubicBezTo>
                  <a:cubicBezTo>
                    <a:pt x="65" y="102"/>
                    <a:pt x="65" y="98"/>
                    <a:pt x="65" y="95"/>
                  </a:cubicBezTo>
                  <a:cubicBezTo>
                    <a:pt x="65" y="92"/>
                    <a:pt x="66" y="88"/>
                    <a:pt x="67" y="84"/>
                  </a:cubicBezTo>
                  <a:cubicBezTo>
                    <a:pt x="69" y="73"/>
                    <a:pt x="71" y="65"/>
                    <a:pt x="74" y="58"/>
                  </a:cubicBezTo>
                  <a:cubicBezTo>
                    <a:pt x="77" y="50"/>
                    <a:pt x="81" y="44"/>
                    <a:pt x="84" y="40"/>
                  </a:cubicBezTo>
                  <a:cubicBezTo>
                    <a:pt x="87" y="35"/>
                    <a:pt x="90" y="30"/>
                    <a:pt x="92" y="26"/>
                  </a:cubicBezTo>
                  <a:cubicBezTo>
                    <a:pt x="95" y="22"/>
                    <a:pt x="96" y="18"/>
                    <a:pt x="96" y="15"/>
                  </a:cubicBezTo>
                  <a:cubicBezTo>
                    <a:pt x="95" y="10"/>
                    <a:pt x="93" y="6"/>
                    <a:pt x="90" y="3"/>
                  </a:cubicBezTo>
                  <a:cubicBezTo>
                    <a:pt x="86" y="1"/>
                    <a:pt x="82" y="0"/>
                    <a:pt x="75" y="0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66" name="Freeform 1040">
              <a:extLst>
                <a:ext uri="{FF2B5EF4-FFF2-40B4-BE49-F238E27FC236}">
                  <a16:creationId xmlns:a16="http://schemas.microsoft.com/office/drawing/2014/main" id="{925D036D-6554-4F88-A038-DF5364C37A6C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4693" y="5104644"/>
              <a:ext cx="83396" cy="144148"/>
            </a:xfrm>
            <a:custGeom>
              <a:avLst/>
              <a:gdLst>
                <a:gd name="T0" fmla="*/ 14 w 80"/>
                <a:gd name="T1" fmla="*/ 61 h 138"/>
                <a:gd name="T2" fmla="*/ 40 w 80"/>
                <a:gd name="T3" fmla="*/ 47 h 138"/>
                <a:gd name="T4" fmla="*/ 48 w 80"/>
                <a:gd name="T5" fmla="*/ 121 h 138"/>
                <a:gd name="T6" fmla="*/ 54 w 80"/>
                <a:gd name="T7" fmla="*/ 134 h 138"/>
                <a:gd name="T8" fmla="*/ 65 w 80"/>
                <a:gd name="T9" fmla="*/ 138 h 138"/>
                <a:gd name="T10" fmla="*/ 78 w 80"/>
                <a:gd name="T11" fmla="*/ 118 h 138"/>
                <a:gd name="T12" fmla="*/ 66 w 80"/>
                <a:gd name="T13" fmla="*/ 17 h 138"/>
                <a:gd name="T14" fmla="*/ 61 w 80"/>
                <a:gd name="T15" fmla="*/ 5 h 138"/>
                <a:gd name="T16" fmla="*/ 51 w 80"/>
                <a:gd name="T17" fmla="*/ 0 h 138"/>
                <a:gd name="T18" fmla="*/ 43 w 80"/>
                <a:gd name="T19" fmla="*/ 3 h 138"/>
                <a:gd name="T20" fmla="*/ 38 w 80"/>
                <a:gd name="T21" fmla="*/ 12 h 138"/>
                <a:gd name="T22" fmla="*/ 28 w 80"/>
                <a:gd name="T23" fmla="*/ 24 h 138"/>
                <a:gd name="T24" fmla="*/ 13 w 80"/>
                <a:gd name="T25" fmla="*/ 34 h 138"/>
                <a:gd name="T26" fmla="*/ 3 w 80"/>
                <a:gd name="T27" fmla="*/ 39 h 138"/>
                <a:gd name="T28" fmla="*/ 0 w 80"/>
                <a:gd name="T29" fmla="*/ 48 h 138"/>
                <a:gd name="T30" fmla="*/ 5 w 80"/>
                <a:gd name="T31" fmla="*/ 57 h 138"/>
                <a:gd name="T32" fmla="*/ 14 w 80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14" y="61"/>
                  </a:moveTo>
                  <a:cubicBezTo>
                    <a:pt x="18" y="61"/>
                    <a:pt x="24" y="60"/>
                    <a:pt x="40" y="47"/>
                  </a:cubicBezTo>
                  <a:cubicBezTo>
                    <a:pt x="48" y="121"/>
                    <a:pt x="48" y="121"/>
                    <a:pt x="48" y="121"/>
                  </a:cubicBezTo>
                  <a:cubicBezTo>
                    <a:pt x="49" y="127"/>
                    <a:pt x="51" y="131"/>
                    <a:pt x="54" y="134"/>
                  </a:cubicBezTo>
                  <a:cubicBezTo>
                    <a:pt x="57" y="137"/>
                    <a:pt x="61" y="138"/>
                    <a:pt x="65" y="138"/>
                  </a:cubicBezTo>
                  <a:cubicBezTo>
                    <a:pt x="72" y="138"/>
                    <a:pt x="80" y="135"/>
                    <a:pt x="78" y="118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5" y="12"/>
                    <a:pt x="64" y="8"/>
                    <a:pt x="61" y="5"/>
                  </a:cubicBezTo>
                  <a:cubicBezTo>
                    <a:pt x="58" y="2"/>
                    <a:pt x="55" y="0"/>
                    <a:pt x="51" y="0"/>
                  </a:cubicBezTo>
                  <a:cubicBezTo>
                    <a:pt x="47" y="0"/>
                    <a:pt x="45" y="1"/>
                    <a:pt x="43" y="3"/>
                  </a:cubicBezTo>
                  <a:cubicBezTo>
                    <a:pt x="43" y="4"/>
                    <a:pt x="41" y="5"/>
                    <a:pt x="38" y="12"/>
                  </a:cubicBezTo>
                  <a:cubicBezTo>
                    <a:pt x="35" y="16"/>
                    <a:pt x="32" y="20"/>
                    <a:pt x="28" y="24"/>
                  </a:cubicBezTo>
                  <a:cubicBezTo>
                    <a:pt x="25" y="27"/>
                    <a:pt x="19" y="30"/>
                    <a:pt x="13" y="34"/>
                  </a:cubicBezTo>
                  <a:cubicBezTo>
                    <a:pt x="8" y="36"/>
                    <a:pt x="5" y="38"/>
                    <a:pt x="3" y="39"/>
                  </a:cubicBezTo>
                  <a:cubicBezTo>
                    <a:pt x="2" y="41"/>
                    <a:pt x="0" y="43"/>
                    <a:pt x="0" y="48"/>
                  </a:cubicBezTo>
                  <a:cubicBezTo>
                    <a:pt x="1" y="52"/>
                    <a:pt x="2" y="55"/>
                    <a:pt x="5" y="57"/>
                  </a:cubicBezTo>
                  <a:cubicBezTo>
                    <a:pt x="8" y="60"/>
                    <a:pt x="11" y="61"/>
                    <a:pt x="14" y="6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67" name="Freeform 1041">
              <a:extLst>
                <a:ext uri="{FF2B5EF4-FFF2-40B4-BE49-F238E27FC236}">
                  <a16:creationId xmlns:a16="http://schemas.microsoft.com/office/drawing/2014/main" id="{44B2C31A-3ABF-41EA-95A6-0F81416AD50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525151" y="5104644"/>
              <a:ext cx="105487" cy="144148"/>
            </a:xfrm>
            <a:custGeom>
              <a:avLst/>
              <a:gdLst>
                <a:gd name="T0" fmla="*/ 30 w 101"/>
                <a:gd name="T1" fmla="*/ 133 h 138"/>
                <a:gd name="T2" fmla="*/ 57 w 101"/>
                <a:gd name="T3" fmla="*/ 138 h 138"/>
                <a:gd name="T4" fmla="*/ 82 w 101"/>
                <a:gd name="T5" fmla="*/ 133 h 138"/>
                <a:gd name="T6" fmla="*/ 97 w 101"/>
                <a:gd name="T7" fmla="*/ 117 h 138"/>
                <a:gd name="T8" fmla="*/ 101 w 101"/>
                <a:gd name="T9" fmla="*/ 96 h 138"/>
                <a:gd name="T10" fmla="*/ 96 w 101"/>
                <a:gd name="T11" fmla="*/ 81 h 138"/>
                <a:gd name="T12" fmla="*/ 87 w 101"/>
                <a:gd name="T13" fmla="*/ 69 h 138"/>
                <a:gd name="T14" fmla="*/ 78 w 101"/>
                <a:gd name="T15" fmla="*/ 63 h 138"/>
                <a:gd name="T16" fmla="*/ 86 w 101"/>
                <a:gd name="T17" fmla="*/ 54 h 138"/>
                <a:gd name="T18" fmla="*/ 89 w 101"/>
                <a:gd name="T19" fmla="*/ 37 h 138"/>
                <a:gd name="T20" fmla="*/ 85 w 101"/>
                <a:gd name="T21" fmla="*/ 23 h 138"/>
                <a:gd name="T22" fmla="*/ 75 w 101"/>
                <a:gd name="T23" fmla="*/ 11 h 138"/>
                <a:gd name="T24" fmla="*/ 60 w 101"/>
                <a:gd name="T25" fmla="*/ 3 h 138"/>
                <a:gd name="T26" fmla="*/ 40 w 101"/>
                <a:gd name="T27" fmla="*/ 0 h 138"/>
                <a:gd name="T28" fmla="*/ 17 w 101"/>
                <a:gd name="T29" fmla="*/ 5 h 138"/>
                <a:gd name="T30" fmla="*/ 4 w 101"/>
                <a:gd name="T31" fmla="*/ 19 h 138"/>
                <a:gd name="T32" fmla="*/ 1 w 101"/>
                <a:gd name="T33" fmla="*/ 37 h 138"/>
                <a:gd name="T34" fmla="*/ 18 w 101"/>
                <a:gd name="T35" fmla="*/ 63 h 138"/>
                <a:gd name="T36" fmla="*/ 3 w 101"/>
                <a:gd name="T37" fmla="*/ 96 h 138"/>
                <a:gd name="T38" fmla="*/ 11 w 101"/>
                <a:gd name="T39" fmla="*/ 118 h 138"/>
                <a:gd name="T40" fmla="*/ 30 w 101"/>
                <a:gd name="T41" fmla="*/ 133 h 138"/>
                <a:gd name="T42" fmla="*/ 60 w 101"/>
                <a:gd name="T43" fmla="*/ 44 h 138"/>
                <a:gd name="T44" fmla="*/ 57 w 101"/>
                <a:gd name="T45" fmla="*/ 49 h 138"/>
                <a:gd name="T46" fmla="*/ 53 w 101"/>
                <a:gd name="T47" fmla="*/ 52 h 138"/>
                <a:gd name="T48" fmla="*/ 47 w 101"/>
                <a:gd name="T49" fmla="*/ 53 h 138"/>
                <a:gd name="T50" fmla="*/ 35 w 101"/>
                <a:gd name="T51" fmla="*/ 49 h 138"/>
                <a:gd name="T52" fmla="*/ 29 w 101"/>
                <a:gd name="T53" fmla="*/ 38 h 138"/>
                <a:gd name="T54" fmla="*/ 32 w 101"/>
                <a:gd name="T55" fmla="*/ 27 h 138"/>
                <a:gd name="T56" fmla="*/ 43 w 101"/>
                <a:gd name="T57" fmla="*/ 23 h 138"/>
                <a:gd name="T58" fmla="*/ 51 w 101"/>
                <a:gd name="T59" fmla="*/ 25 h 138"/>
                <a:gd name="T60" fmla="*/ 57 w 101"/>
                <a:gd name="T61" fmla="*/ 30 h 138"/>
                <a:gd name="T62" fmla="*/ 60 w 101"/>
                <a:gd name="T63" fmla="*/ 38 h 138"/>
                <a:gd name="T64" fmla="*/ 60 w 101"/>
                <a:gd name="T65" fmla="*/ 44 h 138"/>
                <a:gd name="T66" fmla="*/ 69 w 101"/>
                <a:gd name="T67" fmla="*/ 106 h 138"/>
                <a:gd name="T68" fmla="*/ 63 w 101"/>
                <a:gd name="T69" fmla="*/ 113 h 138"/>
                <a:gd name="T70" fmla="*/ 54 w 101"/>
                <a:gd name="T71" fmla="*/ 115 h 138"/>
                <a:gd name="T72" fmla="*/ 44 w 101"/>
                <a:gd name="T73" fmla="*/ 113 h 138"/>
                <a:gd name="T74" fmla="*/ 37 w 101"/>
                <a:gd name="T75" fmla="*/ 106 h 138"/>
                <a:gd name="T76" fmla="*/ 33 w 101"/>
                <a:gd name="T77" fmla="*/ 95 h 138"/>
                <a:gd name="T78" fmla="*/ 37 w 101"/>
                <a:gd name="T79" fmla="*/ 81 h 138"/>
                <a:gd name="T80" fmla="*/ 49 w 101"/>
                <a:gd name="T81" fmla="*/ 76 h 138"/>
                <a:gd name="T82" fmla="*/ 59 w 101"/>
                <a:gd name="T83" fmla="*/ 78 h 138"/>
                <a:gd name="T84" fmla="*/ 67 w 101"/>
                <a:gd name="T85" fmla="*/ 85 h 138"/>
                <a:gd name="T86" fmla="*/ 70 w 101"/>
                <a:gd name="T87" fmla="*/ 95 h 138"/>
                <a:gd name="T88" fmla="*/ 69 w 101"/>
                <a:gd name="T89" fmla="*/ 106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01" h="138">
                  <a:moveTo>
                    <a:pt x="30" y="133"/>
                  </a:moveTo>
                  <a:cubicBezTo>
                    <a:pt x="38" y="136"/>
                    <a:pt x="47" y="138"/>
                    <a:pt x="57" y="138"/>
                  </a:cubicBezTo>
                  <a:cubicBezTo>
                    <a:pt x="67" y="138"/>
                    <a:pt x="75" y="136"/>
                    <a:pt x="82" y="133"/>
                  </a:cubicBezTo>
                  <a:cubicBezTo>
                    <a:pt x="89" y="129"/>
                    <a:pt x="94" y="124"/>
                    <a:pt x="97" y="117"/>
                  </a:cubicBezTo>
                  <a:cubicBezTo>
                    <a:pt x="100" y="111"/>
                    <a:pt x="101" y="104"/>
                    <a:pt x="101" y="96"/>
                  </a:cubicBezTo>
                  <a:cubicBezTo>
                    <a:pt x="100" y="90"/>
                    <a:pt x="98" y="85"/>
                    <a:pt x="96" y="81"/>
                  </a:cubicBezTo>
                  <a:cubicBezTo>
                    <a:pt x="94" y="76"/>
                    <a:pt x="91" y="72"/>
                    <a:pt x="87" y="69"/>
                  </a:cubicBezTo>
                  <a:cubicBezTo>
                    <a:pt x="84" y="67"/>
                    <a:pt x="81" y="65"/>
                    <a:pt x="78" y="63"/>
                  </a:cubicBezTo>
                  <a:cubicBezTo>
                    <a:pt x="82" y="61"/>
                    <a:pt x="84" y="58"/>
                    <a:pt x="86" y="54"/>
                  </a:cubicBezTo>
                  <a:cubicBezTo>
                    <a:pt x="89" y="49"/>
                    <a:pt x="90" y="43"/>
                    <a:pt x="89" y="37"/>
                  </a:cubicBezTo>
                  <a:cubicBezTo>
                    <a:pt x="89" y="32"/>
                    <a:pt x="87" y="27"/>
                    <a:pt x="85" y="23"/>
                  </a:cubicBezTo>
                  <a:cubicBezTo>
                    <a:pt x="82" y="19"/>
                    <a:pt x="79" y="15"/>
                    <a:pt x="75" y="11"/>
                  </a:cubicBezTo>
                  <a:cubicBezTo>
                    <a:pt x="71" y="8"/>
                    <a:pt x="65" y="5"/>
                    <a:pt x="60" y="3"/>
                  </a:cubicBezTo>
                  <a:cubicBezTo>
                    <a:pt x="54" y="1"/>
                    <a:pt x="47" y="0"/>
                    <a:pt x="40" y="0"/>
                  </a:cubicBezTo>
                  <a:cubicBezTo>
                    <a:pt x="31" y="0"/>
                    <a:pt x="24" y="2"/>
                    <a:pt x="17" y="5"/>
                  </a:cubicBezTo>
                  <a:cubicBezTo>
                    <a:pt x="11" y="8"/>
                    <a:pt x="7" y="13"/>
                    <a:pt x="4" y="19"/>
                  </a:cubicBezTo>
                  <a:cubicBezTo>
                    <a:pt x="1" y="24"/>
                    <a:pt x="0" y="30"/>
                    <a:pt x="1" y="37"/>
                  </a:cubicBezTo>
                  <a:cubicBezTo>
                    <a:pt x="2" y="48"/>
                    <a:pt x="8" y="57"/>
                    <a:pt x="18" y="63"/>
                  </a:cubicBezTo>
                  <a:cubicBezTo>
                    <a:pt x="6" y="70"/>
                    <a:pt x="1" y="81"/>
                    <a:pt x="3" y="96"/>
                  </a:cubicBezTo>
                  <a:cubicBezTo>
                    <a:pt x="4" y="104"/>
                    <a:pt x="7" y="111"/>
                    <a:pt x="11" y="118"/>
                  </a:cubicBezTo>
                  <a:cubicBezTo>
                    <a:pt x="16" y="124"/>
                    <a:pt x="22" y="129"/>
                    <a:pt x="30" y="133"/>
                  </a:cubicBezTo>
                  <a:close/>
                  <a:moveTo>
                    <a:pt x="60" y="44"/>
                  </a:moveTo>
                  <a:cubicBezTo>
                    <a:pt x="59" y="46"/>
                    <a:pt x="59" y="47"/>
                    <a:pt x="57" y="49"/>
                  </a:cubicBezTo>
                  <a:cubicBezTo>
                    <a:pt x="56" y="50"/>
                    <a:pt x="55" y="51"/>
                    <a:pt x="53" y="52"/>
                  </a:cubicBezTo>
                  <a:cubicBezTo>
                    <a:pt x="51" y="52"/>
                    <a:pt x="49" y="53"/>
                    <a:pt x="47" y="53"/>
                  </a:cubicBezTo>
                  <a:cubicBezTo>
                    <a:pt x="42" y="53"/>
                    <a:pt x="38" y="51"/>
                    <a:pt x="35" y="49"/>
                  </a:cubicBezTo>
                  <a:cubicBezTo>
                    <a:pt x="32" y="46"/>
                    <a:pt x="30" y="43"/>
                    <a:pt x="29" y="38"/>
                  </a:cubicBezTo>
                  <a:cubicBezTo>
                    <a:pt x="29" y="34"/>
                    <a:pt x="30" y="30"/>
                    <a:pt x="32" y="27"/>
                  </a:cubicBezTo>
                  <a:cubicBezTo>
                    <a:pt x="35" y="24"/>
                    <a:pt x="38" y="23"/>
                    <a:pt x="43" y="23"/>
                  </a:cubicBezTo>
                  <a:cubicBezTo>
                    <a:pt x="46" y="23"/>
                    <a:pt x="49" y="24"/>
                    <a:pt x="51" y="25"/>
                  </a:cubicBezTo>
                  <a:cubicBezTo>
                    <a:pt x="54" y="26"/>
                    <a:pt x="56" y="28"/>
                    <a:pt x="57" y="30"/>
                  </a:cubicBezTo>
                  <a:cubicBezTo>
                    <a:pt x="59" y="33"/>
                    <a:pt x="60" y="35"/>
                    <a:pt x="60" y="38"/>
                  </a:cubicBezTo>
                  <a:cubicBezTo>
                    <a:pt x="61" y="40"/>
                    <a:pt x="60" y="42"/>
                    <a:pt x="60" y="44"/>
                  </a:cubicBezTo>
                  <a:close/>
                  <a:moveTo>
                    <a:pt x="69" y="106"/>
                  </a:moveTo>
                  <a:cubicBezTo>
                    <a:pt x="68" y="109"/>
                    <a:pt x="66" y="111"/>
                    <a:pt x="63" y="113"/>
                  </a:cubicBezTo>
                  <a:cubicBezTo>
                    <a:pt x="61" y="115"/>
                    <a:pt x="58" y="115"/>
                    <a:pt x="54" y="115"/>
                  </a:cubicBezTo>
                  <a:cubicBezTo>
                    <a:pt x="51" y="115"/>
                    <a:pt x="47" y="115"/>
                    <a:pt x="44" y="113"/>
                  </a:cubicBezTo>
                  <a:cubicBezTo>
                    <a:pt x="41" y="111"/>
                    <a:pt x="39" y="109"/>
                    <a:pt x="37" y="106"/>
                  </a:cubicBezTo>
                  <a:cubicBezTo>
                    <a:pt x="35" y="103"/>
                    <a:pt x="34" y="99"/>
                    <a:pt x="33" y="95"/>
                  </a:cubicBezTo>
                  <a:cubicBezTo>
                    <a:pt x="32" y="89"/>
                    <a:pt x="34" y="84"/>
                    <a:pt x="37" y="81"/>
                  </a:cubicBezTo>
                  <a:cubicBezTo>
                    <a:pt x="40" y="77"/>
                    <a:pt x="44" y="76"/>
                    <a:pt x="49" y="76"/>
                  </a:cubicBezTo>
                  <a:cubicBezTo>
                    <a:pt x="53" y="76"/>
                    <a:pt x="56" y="76"/>
                    <a:pt x="59" y="78"/>
                  </a:cubicBezTo>
                  <a:cubicBezTo>
                    <a:pt x="62" y="80"/>
                    <a:pt x="65" y="82"/>
                    <a:pt x="67" y="85"/>
                  </a:cubicBezTo>
                  <a:cubicBezTo>
                    <a:pt x="69" y="88"/>
                    <a:pt x="70" y="91"/>
                    <a:pt x="70" y="95"/>
                  </a:cubicBezTo>
                  <a:cubicBezTo>
                    <a:pt x="71" y="99"/>
                    <a:pt x="70" y="103"/>
                    <a:pt x="69" y="106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68" name="Freeform 1042">
              <a:extLst>
                <a:ext uri="{FF2B5EF4-FFF2-40B4-BE49-F238E27FC236}">
                  <a16:creationId xmlns:a16="http://schemas.microsoft.com/office/drawing/2014/main" id="{DFF97BE4-76AB-46F1-91A4-650205722A10}"/>
                </a:ext>
              </a:extLst>
            </p:cNvPr>
            <p:cNvSpPr>
              <a:spLocks/>
            </p:cNvSpPr>
            <p:nvPr/>
          </p:nvSpPr>
          <p:spPr bwMode="auto">
            <a:xfrm>
              <a:off x="6091442" y="5105749"/>
              <a:ext cx="111562" cy="141938"/>
            </a:xfrm>
            <a:custGeom>
              <a:avLst/>
              <a:gdLst>
                <a:gd name="T0" fmla="*/ 100 w 107"/>
                <a:gd name="T1" fmla="*/ 113 h 136"/>
                <a:gd name="T2" fmla="*/ 88 w 107"/>
                <a:gd name="T3" fmla="*/ 109 h 136"/>
                <a:gd name="T4" fmla="*/ 48 w 107"/>
                <a:gd name="T5" fmla="*/ 109 h 136"/>
                <a:gd name="T6" fmla="*/ 48 w 107"/>
                <a:gd name="T7" fmla="*/ 109 h 136"/>
                <a:gd name="T8" fmla="*/ 64 w 107"/>
                <a:gd name="T9" fmla="*/ 92 h 136"/>
                <a:gd name="T10" fmla="*/ 81 w 107"/>
                <a:gd name="T11" fmla="*/ 76 h 136"/>
                <a:gd name="T12" fmla="*/ 91 w 107"/>
                <a:gd name="T13" fmla="*/ 62 h 136"/>
                <a:gd name="T14" fmla="*/ 94 w 107"/>
                <a:gd name="T15" fmla="*/ 40 h 136"/>
                <a:gd name="T16" fmla="*/ 90 w 107"/>
                <a:gd name="T17" fmla="*/ 26 h 136"/>
                <a:gd name="T18" fmla="*/ 81 w 107"/>
                <a:gd name="T19" fmla="*/ 13 h 136"/>
                <a:gd name="T20" fmla="*/ 68 w 107"/>
                <a:gd name="T21" fmla="*/ 5 h 136"/>
                <a:gd name="T22" fmla="*/ 43 w 107"/>
                <a:gd name="T23" fmla="*/ 0 h 136"/>
                <a:gd name="T24" fmla="*/ 23 w 107"/>
                <a:gd name="T25" fmla="*/ 4 h 136"/>
                <a:gd name="T26" fmla="*/ 9 w 107"/>
                <a:gd name="T27" fmla="*/ 13 h 136"/>
                <a:gd name="T28" fmla="*/ 2 w 107"/>
                <a:gd name="T29" fmla="*/ 26 h 136"/>
                <a:gd name="T30" fmla="*/ 1 w 107"/>
                <a:gd name="T31" fmla="*/ 40 h 136"/>
                <a:gd name="T32" fmla="*/ 6 w 107"/>
                <a:gd name="T33" fmla="*/ 50 h 136"/>
                <a:gd name="T34" fmla="*/ 16 w 107"/>
                <a:gd name="T35" fmla="*/ 54 h 136"/>
                <a:gd name="T36" fmla="*/ 25 w 107"/>
                <a:gd name="T37" fmla="*/ 50 h 136"/>
                <a:gd name="T38" fmla="*/ 29 w 107"/>
                <a:gd name="T39" fmla="*/ 40 h 136"/>
                <a:gd name="T40" fmla="*/ 31 w 107"/>
                <a:gd name="T41" fmla="*/ 33 h 136"/>
                <a:gd name="T42" fmla="*/ 46 w 107"/>
                <a:gd name="T43" fmla="*/ 24 h 136"/>
                <a:gd name="T44" fmla="*/ 54 w 107"/>
                <a:gd name="T45" fmla="*/ 26 h 136"/>
                <a:gd name="T46" fmla="*/ 61 w 107"/>
                <a:gd name="T47" fmla="*/ 32 h 136"/>
                <a:gd name="T48" fmla="*/ 64 w 107"/>
                <a:gd name="T49" fmla="*/ 41 h 136"/>
                <a:gd name="T50" fmla="*/ 63 w 107"/>
                <a:gd name="T51" fmla="*/ 50 h 136"/>
                <a:gd name="T52" fmla="*/ 58 w 107"/>
                <a:gd name="T53" fmla="*/ 60 h 136"/>
                <a:gd name="T54" fmla="*/ 47 w 107"/>
                <a:gd name="T55" fmla="*/ 70 h 136"/>
                <a:gd name="T56" fmla="*/ 35 w 107"/>
                <a:gd name="T57" fmla="*/ 81 h 136"/>
                <a:gd name="T58" fmla="*/ 16 w 107"/>
                <a:gd name="T59" fmla="*/ 102 h 136"/>
                <a:gd name="T60" fmla="*/ 11 w 107"/>
                <a:gd name="T61" fmla="*/ 111 h 136"/>
                <a:gd name="T62" fmla="*/ 10 w 107"/>
                <a:gd name="T63" fmla="*/ 121 h 136"/>
                <a:gd name="T64" fmla="*/ 16 w 107"/>
                <a:gd name="T65" fmla="*/ 132 h 136"/>
                <a:gd name="T66" fmla="*/ 29 w 107"/>
                <a:gd name="T67" fmla="*/ 136 h 136"/>
                <a:gd name="T68" fmla="*/ 93 w 107"/>
                <a:gd name="T69" fmla="*/ 136 h 136"/>
                <a:gd name="T70" fmla="*/ 104 w 107"/>
                <a:gd name="T71" fmla="*/ 132 h 136"/>
                <a:gd name="T72" fmla="*/ 106 w 107"/>
                <a:gd name="T73" fmla="*/ 123 h 136"/>
                <a:gd name="T74" fmla="*/ 100 w 107"/>
                <a:gd name="T75" fmla="*/ 11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7" h="136">
                  <a:moveTo>
                    <a:pt x="100" y="113"/>
                  </a:moveTo>
                  <a:cubicBezTo>
                    <a:pt x="97" y="111"/>
                    <a:pt x="93" y="109"/>
                    <a:pt x="88" y="109"/>
                  </a:cubicBezTo>
                  <a:cubicBezTo>
                    <a:pt x="48" y="109"/>
                    <a:pt x="48" y="109"/>
                    <a:pt x="48" y="109"/>
                  </a:cubicBezTo>
                  <a:cubicBezTo>
                    <a:pt x="48" y="109"/>
                    <a:pt x="48" y="109"/>
                    <a:pt x="48" y="109"/>
                  </a:cubicBezTo>
                  <a:cubicBezTo>
                    <a:pt x="51" y="105"/>
                    <a:pt x="56" y="99"/>
                    <a:pt x="64" y="92"/>
                  </a:cubicBezTo>
                  <a:cubicBezTo>
                    <a:pt x="72" y="85"/>
                    <a:pt x="78" y="80"/>
                    <a:pt x="81" y="76"/>
                  </a:cubicBezTo>
                  <a:cubicBezTo>
                    <a:pt x="85" y="73"/>
                    <a:pt x="88" y="68"/>
                    <a:pt x="91" y="62"/>
                  </a:cubicBezTo>
                  <a:cubicBezTo>
                    <a:pt x="94" y="55"/>
                    <a:pt x="95" y="48"/>
                    <a:pt x="94" y="40"/>
                  </a:cubicBezTo>
                  <a:cubicBezTo>
                    <a:pt x="94" y="35"/>
                    <a:pt x="92" y="30"/>
                    <a:pt x="90" y="26"/>
                  </a:cubicBezTo>
                  <a:cubicBezTo>
                    <a:pt x="88" y="21"/>
                    <a:pt x="84" y="17"/>
                    <a:pt x="81" y="13"/>
                  </a:cubicBezTo>
                  <a:cubicBezTo>
                    <a:pt x="77" y="10"/>
                    <a:pt x="73" y="7"/>
                    <a:pt x="68" y="5"/>
                  </a:cubicBezTo>
                  <a:cubicBezTo>
                    <a:pt x="61" y="2"/>
                    <a:pt x="53" y="0"/>
                    <a:pt x="43" y="0"/>
                  </a:cubicBezTo>
                  <a:cubicBezTo>
                    <a:pt x="35" y="0"/>
                    <a:pt x="29" y="2"/>
                    <a:pt x="23" y="4"/>
                  </a:cubicBezTo>
                  <a:cubicBezTo>
                    <a:pt x="17" y="6"/>
                    <a:pt x="13" y="9"/>
                    <a:pt x="9" y="13"/>
                  </a:cubicBezTo>
                  <a:cubicBezTo>
                    <a:pt x="6" y="17"/>
                    <a:pt x="4" y="21"/>
                    <a:pt x="2" y="26"/>
                  </a:cubicBezTo>
                  <a:cubicBezTo>
                    <a:pt x="1" y="31"/>
                    <a:pt x="0" y="36"/>
                    <a:pt x="1" y="40"/>
                  </a:cubicBezTo>
                  <a:cubicBezTo>
                    <a:pt x="1" y="44"/>
                    <a:pt x="3" y="48"/>
                    <a:pt x="6" y="50"/>
                  </a:cubicBezTo>
                  <a:cubicBezTo>
                    <a:pt x="9" y="53"/>
                    <a:pt x="12" y="54"/>
                    <a:pt x="16" y="54"/>
                  </a:cubicBezTo>
                  <a:cubicBezTo>
                    <a:pt x="20" y="54"/>
                    <a:pt x="23" y="52"/>
                    <a:pt x="25" y="50"/>
                  </a:cubicBezTo>
                  <a:cubicBezTo>
                    <a:pt x="27" y="47"/>
                    <a:pt x="28" y="44"/>
                    <a:pt x="29" y="40"/>
                  </a:cubicBezTo>
                  <a:cubicBezTo>
                    <a:pt x="30" y="34"/>
                    <a:pt x="31" y="33"/>
                    <a:pt x="31" y="33"/>
                  </a:cubicBezTo>
                  <a:cubicBezTo>
                    <a:pt x="34" y="27"/>
                    <a:pt x="39" y="24"/>
                    <a:pt x="46" y="24"/>
                  </a:cubicBezTo>
                  <a:cubicBezTo>
                    <a:pt x="49" y="24"/>
                    <a:pt x="52" y="25"/>
                    <a:pt x="54" y="26"/>
                  </a:cubicBezTo>
                  <a:cubicBezTo>
                    <a:pt x="57" y="28"/>
                    <a:pt x="59" y="30"/>
                    <a:pt x="61" y="32"/>
                  </a:cubicBezTo>
                  <a:cubicBezTo>
                    <a:pt x="63" y="35"/>
                    <a:pt x="64" y="37"/>
                    <a:pt x="64" y="41"/>
                  </a:cubicBezTo>
                  <a:cubicBezTo>
                    <a:pt x="65" y="44"/>
                    <a:pt x="64" y="47"/>
                    <a:pt x="63" y="50"/>
                  </a:cubicBezTo>
                  <a:cubicBezTo>
                    <a:pt x="62" y="53"/>
                    <a:pt x="60" y="57"/>
                    <a:pt x="58" y="60"/>
                  </a:cubicBezTo>
                  <a:cubicBezTo>
                    <a:pt x="55" y="63"/>
                    <a:pt x="52" y="66"/>
                    <a:pt x="47" y="70"/>
                  </a:cubicBezTo>
                  <a:cubicBezTo>
                    <a:pt x="45" y="72"/>
                    <a:pt x="41" y="75"/>
                    <a:pt x="35" y="81"/>
                  </a:cubicBezTo>
                  <a:cubicBezTo>
                    <a:pt x="29" y="87"/>
                    <a:pt x="23" y="94"/>
                    <a:pt x="16" y="102"/>
                  </a:cubicBezTo>
                  <a:cubicBezTo>
                    <a:pt x="14" y="104"/>
                    <a:pt x="13" y="108"/>
                    <a:pt x="11" y="111"/>
                  </a:cubicBezTo>
                  <a:cubicBezTo>
                    <a:pt x="10" y="115"/>
                    <a:pt x="10" y="118"/>
                    <a:pt x="10" y="121"/>
                  </a:cubicBezTo>
                  <a:cubicBezTo>
                    <a:pt x="10" y="125"/>
                    <a:pt x="12" y="129"/>
                    <a:pt x="16" y="132"/>
                  </a:cubicBezTo>
                  <a:cubicBezTo>
                    <a:pt x="19" y="135"/>
                    <a:pt x="23" y="136"/>
                    <a:pt x="29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8" y="136"/>
                    <a:pt x="102" y="135"/>
                    <a:pt x="104" y="132"/>
                  </a:cubicBezTo>
                  <a:cubicBezTo>
                    <a:pt x="106" y="130"/>
                    <a:pt x="107" y="127"/>
                    <a:pt x="106" y="123"/>
                  </a:cubicBezTo>
                  <a:cubicBezTo>
                    <a:pt x="106" y="119"/>
                    <a:pt x="104" y="115"/>
                    <a:pt x="100" y="113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69" name="Freeform 1043">
              <a:extLst>
                <a:ext uri="{FF2B5EF4-FFF2-40B4-BE49-F238E27FC236}">
                  <a16:creationId xmlns:a16="http://schemas.microsoft.com/office/drawing/2014/main" id="{F75643A3-B839-44FE-B563-4B733B8F5798}"/>
                </a:ext>
              </a:extLst>
            </p:cNvPr>
            <p:cNvSpPr>
              <a:spLocks/>
            </p:cNvSpPr>
            <p:nvPr/>
          </p:nvSpPr>
          <p:spPr bwMode="auto">
            <a:xfrm>
              <a:off x="6203004" y="5105749"/>
              <a:ext cx="112114" cy="141938"/>
            </a:xfrm>
            <a:custGeom>
              <a:avLst/>
              <a:gdLst>
                <a:gd name="T0" fmla="*/ 100 w 107"/>
                <a:gd name="T1" fmla="*/ 113 h 136"/>
                <a:gd name="T2" fmla="*/ 88 w 107"/>
                <a:gd name="T3" fmla="*/ 109 h 136"/>
                <a:gd name="T4" fmla="*/ 48 w 107"/>
                <a:gd name="T5" fmla="*/ 109 h 136"/>
                <a:gd name="T6" fmla="*/ 48 w 107"/>
                <a:gd name="T7" fmla="*/ 109 h 136"/>
                <a:gd name="T8" fmla="*/ 64 w 107"/>
                <a:gd name="T9" fmla="*/ 92 h 136"/>
                <a:gd name="T10" fmla="*/ 81 w 107"/>
                <a:gd name="T11" fmla="*/ 76 h 136"/>
                <a:gd name="T12" fmla="*/ 91 w 107"/>
                <a:gd name="T13" fmla="*/ 62 h 136"/>
                <a:gd name="T14" fmla="*/ 94 w 107"/>
                <a:gd name="T15" fmla="*/ 40 h 136"/>
                <a:gd name="T16" fmla="*/ 90 w 107"/>
                <a:gd name="T17" fmla="*/ 26 h 136"/>
                <a:gd name="T18" fmla="*/ 81 w 107"/>
                <a:gd name="T19" fmla="*/ 13 h 136"/>
                <a:gd name="T20" fmla="*/ 68 w 107"/>
                <a:gd name="T21" fmla="*/ 5 h 136"/>
                <a:gd name="T22" fmla="*/ 43 w 107"/>
                <a:gd name="T23" fmla="*/ 0 h 136"/>
                <a:gd name="T24" fmla="*/ 23 w 107"/>
                <a:gd name="T25" fmla="*/ 4 h 136"/>
                <a:gd name="T26" fmla="*/ 9 w 107"/>
                <a:gd name="T27" fmla="*/ 13 h 136"/>
                <a:gd name="T28" fmla="*/ 2 w 107"/>
                <a:gd name="T29" fmla="*/ 26 h 136"/>
                <a:gd name="T30" fmla="*/ 1 w 107"/>
                <a:gd name="T31" fmla="*/ 40 h 136"/>
                <a:gd name="T32" fmla="*/ 6 w 107"/>
                <a:gd name="T33" fmla="*/ 50 h 136"/>
                <a:gd name="T34" fmla="*/ 16 w 107"/>
                <a:gd name="T35" fmla="*/ 54 h 136"/>
                <a:gd name="T36" fmla="*/ 25 w 107"/>
                <a:gd name="T37" fmla="*/ 50 h 136"/>
                <a:gd name="T38" fmla="*/ 29 w 107"/>
                <a:gd name="T39" fmla="*/ 40 h 136"/>
                <a:gd name="T40" fmla="*/ 31 w 107"/>
                <a:gd name="T41" fmla="*/ 33 h 136"/>
                <a:gd name="T42" fmla="*/ 45 w 107"/>
                <a:gd name="T43" fmla="*/ 24 h 136"/>
                <a:gd name="T44" fmla="*/ 54 w 107"/>
                <a:gd name="T45" fmla="*/ 26 h 136"/>
                <a:gd name="T46" fmla="*/ 61 w 107"/>
                <a:gd name="T47" fmla="*/ 32 h 136"/>
                <a:gd name="T48" fmla="*/ 64 w 107"/>
                <a:gd name="T49" fmla="*/ 41 h 136"/>
                <a:gd name="T50" fmla="*/ 63 w 107"/>
                <a:gd name="T51" fmla="*/ 50 h 136"/>
                <a:gd name="T52" fmla="*/ 58 w 107"/>
                <a:gd name="T53" fmla="*/ 60 h 136"/>
                <a:gd name="T54" fmla="*/ 47 w 107"/>
                <a:gd name="T55" fmla="*/ 70 h 136"/>
                <a:gd name="T56" fmla="*/ 35 w 107"/>
                <a:gd name="T57" fmla="*/ 81 h 136"/>
                <a:gd name="T58" fmla="*/ 16 w 107"/>
                <a:gd name="T59" fmla="*/ 102 h 136"/>
                <a:gd name="T60" fmla="*/ 11 w 107"/>
                <a:gd name="T61" fmla="*/ 111 h 136"/>
                <a:gd name="T62" fmla="*/ 10 w 107"/>
                <a:gd name="T63" fmla="*/ 121 h 136"/>
                <a:gd name="T64" fmla="*/ 16 w 107"/>
                <a:gd name="T65" fmla="*/ 132 h 136"/>
                <a:gd name="T66" fmla="*/ 29 w 107"/>
                <a:gd name="T67" fmla="*/ 136 h 136"/>
                <a:gd name="T68" fmla="*/ 93 w 107"/>
                <a:gd name="T69" fmla="*/ 136 h 136"/>
                <a:gd name="T70" fmla="*/ 104 w 107"/>
                <a:gd name="T71" fmla="*/ 132 h 136"/>
                <a:gd name="T72" fmla="*/ 106 w 107"/>
                <a:gd name="T73" fmla="*/ 123 h 136"/>
                <a:gd name="T74" fmla="*/ 100 w 107"/>
                <a:gd name="T75" fmla="*/ 11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7" h="136">
                  <a:moveTo>
                    <a:pt x="100" y="113"/>
                  </a:moveTo>
                  <a:cubicBezTo>
                    <a:pt x="97" y="111"/>
                    <a:pt x="93" y="109"/>
                    <a:pt x="88" y="109"/>
                  </a:cubicBezTo>
                  <a:cubicBezTo>
                    <a:pt x="48" y="109"/>
                    <a:pt x="48" y="109"/>
                    <a:pt x="48" y="109"/>
                  </a:cubicBezTo>
                  <a:cubicBezTo>
                    <a:pt x="48" y="109"/>
                    <a:pt x="48" y="109"/>
                    <a:pt x="48" y="109"/>
                  </a:cubicBezTo>
                  <a:cubicBezTo>
                    <a:pt x="51" y="105"/>
                    <a:pt x="56" y="99"/>
                    <a:pt x="64" y="92"/>
                  </a:cubicBezTo>
                  <a:cubicBezTo>
                    <a:pt x="72" y="85"/>
                    <a:pt x="78" y="80"/>
                    <a:pt x="81" y="76"/>
                  </a:cubicBezTo>
                  <a:cubicBezTo>
                    <a:pt x="85" y="73"/>
                    <a:pt x="88" y="68"/>
                    <a:pt x="91" y="62"/>
                  </a:cubicBezTo>
                  <a:cubicBezTo>
                    <a:pt x="94" y="55"/>
                    <a:pt x="95" y="48"/>
                    <a:pt x="94" y="40"/>
                  </a:cubicBezTo>
                  <a:cubicBezTo>
                    <a:pt x="94" y="35"/>
                    <a:pt x="92" y="30"/>
                    <a:pt x="90" y="26"/>
                  </a:cubicBezTo>
                  <a:cubicBezTo>
                    <a:pt x="88" y="21"/>
                    <a:pt x="84" y="17"/>
                    <a:pt x="81" y="13"/>
                  </a:cubicBezTo>
                  <a:cubicBezTo>
                    <a:pt x="77" y="10"/>
                    <a:pt x="73" y="7"/>
                    <a:pt x="68" y="5"/>
                  </a:cubicBezTo>
                  <a:cubicBezTo>
                    <a:pt x="61" y="2"/>
                    <a:pt x="53" y="0"/>
                    <a:pt x="43" y="0"/>
                  </a:cubicBezTo>
                  <a:cubicBezTo>
                    <a:pt x="35" y="0"/>
                    <a:pt x="29" y="2"/>
                    <a:pt x="23" y="4"/>
                  </a:cubicBezTo>
                  <a:cubicBezTo>
                    <a:pt x="17" y="6"/>
                    <a:pt x="13" y="9"/>
                    <a:pt x="9" y="13"/>
                  </a:cubicBezTo>
                  <a:cubicBezTo>
                    <a:pt x="6" y="17"/>
                    <a:pt x="4" y="21"/>
                    <a:pt x="2" y="26"/>
                  </a:cubicBezTo>
                  <a:cubicBezTo>
                    <a:pt x="1" y="31"/>
                    <a:pt x="0" y="36"/>
                    <a:pt x="1" y="40"/>
                  </a:cubicBezTo>
                  <a:cubicBezTo>
                    <a:pt x="1" y="44"/>
                    <a:pt x="3" y="48"/>
                    <a:pt x="6" y="50"/>
                  </a:cubicBezTo>
                  <a:cubicBezTo>
                    <a:pt x="9" y="53"/>
                    <a:pt x="12" y="54"/>
                    <a:pt x="16" y="54"/>
                  </a:cubicBezTo>
                  <a:cubicBezTo>
                    <a:pt x="20" y="54"/>
                    <a:pt x="23" y="52"/>
                    <a:pt x="25" y="50"/>
                  </a:cubicBezTo>
                  <a:cubicBezTo>
                    <a:pt x="27" y="47"/>
                    <a:pt x="28" y="44"/>
                    <a:pt x="29" y="40"/>
                  </a:cubicBezTo>
                  <a:cubicBezTo>
                    <a:pt x="30" y="34"/>
                    <a:pt x="31" y="33"/>
                    <a:pt x="31" y="33"/>
                  </a:cubicBezTo>
                  <a:cubicBezTo>
                    <a:pt x="34" y="27"/>
                    <a:pt x="39" y="24"/>
                    <a:pt x="45" y="24"/>
                  </a:cubicBezTo>
                  <a:cubicBezTo>
                    <a:pt x="49" y="24"/>
                    <a:pt x="52" y="25"/>
                    <a:pt x="54" y="26"/>
                  </a:cubicBezTo>
                  <a:cubicBezTo>
                    <a:pt x="57" y="28"/>
                    <a:pt x="59" y="30"/>
                    <a:pt x="61" y="32"/>
                  </a:cubicBezTo>
                  <a:cubicBezTo>
                    <a:pt x="63" y="35"/>
                    <a:pt x="64" y="37"/>
                    <a:pt x="64" y="41"/>
                  </a:cubicBezTo>
                  <a:cubicBezTo>
                    <a:pt x="65" y="44"/>
                    <a:pt x="64" y="47"/>
                    <a:pt x="63" y="50"/>
                  </a:cubicBezTo>
                  <a:cubicBezTo>
                    <a:pt x="62" y="53"/>
                    <a:pt x="60" y="57"/>
                    <a:pt x="58" y="60"/>
                  </a:cubicBezTo>
                  <a:cubicBezTo>
                    <a:pt x="55" y="63"/>
                    <a:pt x="51" y="66"/>
                    <a:pt x="47" y="70"/>
                  </a:cubicBezTo>
                  <a:cubicBezTo>
                    <a:pt x="45" y="72"/>
                    <a:pt x="41" y="75"/>
                    <a:pt x="35" y="81"/>
                  </a:cubicBezTo>
                  <a:cubicBezTo>
                    <a:pt x="29" y="87"/>
                    <a:pt x="23" y="94"/>
                    <a:pt x="16" y="102"/>
                  </a:cubicBezTo>
                  <a:cubicBezTo>
                    <a:pt x="14" y="104"/>
                    <a:pt x="13" y="108"/>
                    <a:pt x="11" y="111"/>
                  </a:cubicBezTo>
                  <a:cubicBezTo>
                    <a:pt x="10" y="115"/>
                    <a:pt x="10" y="118"/>
                    <a:pt x="10" y="121"/>
                  </a:cubicBezTo>
                  <a:cubicBezTo>
                    <a:pt x="10" y="125"/>
                    <a:pt x="12" y="129"/>
                    <a:pt x="16" y="132"/>
                  </a:cubicBezTo>
                  <a:cubicBezTo>
                    <a:pt x="19" y="135"/>
                    <a:pt x="23" y="136"/>
                    <a:pt x="29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8" y="136"/>
                    <a:pt x="101" y="135"/>
                    <a:pt x="104" y="132"/>
                  </a:cubicBezTo>
                  <a:cubicBezTo>
                    <a:pt x="106" y="130"/>
                    <a:pt x="107" y="127"/>
                    <a:pt x="106" y="123"/>
                  </a:cubicBezTo>
                  <a:cubicBezTo>
                    <a:pt x="106" y="119"/>
                    <a:pt x="104" y="115"/>
                    <a:pt x="100" y="113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70" name="Freeform 1044">
              <a:extLst>
                <a:ext uri="{FF2B5EF4-FFF2-40B4-BE49-F238E27FC236}">
                  <a16:creationId xmlns:a16="http://schemas.microsoft.com/office/drawing/2014/main" id="{565D4DEF-6C0F-4E8B-9FA7-6022972CF1FF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2159" y="5525489"/>
              <a:ext cx="111562" cy="141938"/>
            </a:xfrm>
            <a:custGeom>
              <a:avLst/>
              <a:gdLst>
                <a:gd name="T0" fmla="*/ 100 w 107"/>
                <a:gd name="T1" fmla="*/ 112 h 136"/>
                <a:gd name="T2" fmla="*/ 88 w 107"/>
                <a:gd name="T3" fmla="*/ 109 h 136"/>
                <a:gd name="T4" fmla="*/ 48 w 107"/>
                <a:gd name="T5" fmla="*/ 109 h 136"/>
                <a:gd name="T6" fmla="*/ 48 w 107"/>
                <a:gd name="T7" fmla="*/ 108 h 136"/>
                <a:gd name="T8" fmla="*/ 64 w 107"/>
                <a:gd name="T9" fmla="*/ 92 h 136"/>
                <a:gd name="T10" fmla="*/ 81 w 107"/>
                <a:gd name="T11" fmla="*/ 76 h 136"/>
                <a:gd name="T12" fmla="*/ 91 w 107"/>
                <a:gd name="T13" fmla="*/ 61 h 136"/>
                <a:gd name="T14" fmla="*/ 94 w 107"/>
                <a:gd name="T15" fmla="*/ 40 h 136"/>
                <a:gd name="T16" fmla="*/ 90 w 107"/>
                <a:gd name="T17" fmla="*/ 25 h 136"/>
                <a:gd name="T18" fmla="*/ 81 w 107"/>
                <a:gd name="T19" fmla="*/ 13 h 136"/>
                <a:gd name="T20" fmla="*/ 68 w 107"/>
                <a:gd name="T21" fmla="*/ 4 h 136"/>
                <a:gd name="T22" fmla="*/ 43 w 107"/>
                <a:gd name="T23" fmla="*/ 0 h 136"/>
                <a:gd name="T24" fmla="*/ 23 w 107"/>
                <a:gd name="T25" fmla="*/ 3 h 136"/>
                <a:gd name="T26" fmla="*/ 9 w 107"/>
                <a:gd name="T27" fmla="*/ 13 h 136"/>
                <a:gd name="T28" fmla="*/ 2 w 107"/>
                <a:gd name="T29" fmla="*/ 26 h 136"/>
                <a:gd name="T30" fmla="*/ 1 w 107"/>
                <a:gd name="T31" fmla="*/ 40 h 136"/>
                <a:gd name="T32" fmla="*/ 6 w 107"/>
                <a:gd name="T33" fmla="*/ 50 h 136"/>
                <a:gd name="T34" fmla="*/ 16 w 107"/>
                <a:gd name="T35" fmla="*/ 53 h 136"/>
                <a:gd name="T36" fmla="*/ 25 w 107"/>
                <a:gd name="T37" fmla="*/ 49 h 136"/>
                <a:gd name="T38" fmla="*/ 29 w 107"/>
                <a:gd name="T39" fmla="*/ 39 h 136"/>
                <a:gd name="T40" fmla="*/ 31 w 107"/>
                <a:gd name="T41" fmla="*/ 33 h 136"/>
                <a:gd name="T42" fmla="*/ 45 w 107"/>
                <a:gd name="T43" fmla="*/ 24 h 136"/>
                <a:gd name="T44" fmla="*/ 54 w 107"/>
                <a:gd name="T45" fmla="*/ 26 h 136"/>
                <a:gd name="T46" fmla="*/ 61 w 107"/>
                <a:gd name="T47" fmla="*/ 32 h 136"/>
                <a:gd name="T48" fmla="*/ 64 w 107"/>
                <a:gd name="T49" fmla="*/ 40 h 136"/>
                <a:gd name="T50" fmla="*/ 63 w 107"/>
                <a:gd name="T51" fmla="*/ 50 h 136"/>
                <a:gd name="T52" fmla="*/ 58 w 107"/>
                <a:gd name="T53" fmla="*/ 59 h 136"/>
                <a:gd name="T54" fmla="*/ 47 w 107"/>
                <a:gd name="T55" fmla="*/ 69 h 136"/>
                <a:gd name="T56" fmla="*/ 35 w 107"/>
                <a:gd name="T57" fmla="*/ 81 h 136"/>
                <a:gd name="T58" fmla="*/ 16 w 107"/>
                <a:gd name="T59" fmla="*/ 102 h 136"/>
                <a:gd name="T60" fmla="*/ 11 w 107"/>
                <a:gd name="T61" fmla="*/ 111 h 136"/>
                <a:gd name="T62" fmla="*/ 10 w 107"/>
                <a:gd name="T63" fmla="*/ 120 h 136"/>
                <a:gd name="T64" fmla="*/ 16 w 107"/>
                <a:gd name="T65" fmla="*/ 131 h 136"/>
                <a:gd name="T66" fmla="*/ 29 w 107"/>
                <a:gd name="T67" fmla="*/ 136 h 136"/>
                <a:gd name="T68" fmla="*/ 93 w 107"/>
                <a:gd name="T69" fmla="*/ 136 h 136"/>
                <a:gd name="T70" fmla="*/ 104 w 107"/>
                <a:gd name="T71" fmla="*/ 132 h 136"/>
                <a:gd name="T72" fmla="*/ 106 w 107"/>
                <a:gd name="T73" fmla="*/ 122 h 136"/>
                <a:gd name="T74" fmla="*/ 100 w 107"/>
                <a:gd name="T75" fmla="*/ 112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7" h="136">
                  <a:moveTo>
                    <a:pt x="100" y="112"/>
                  </a:moveTo>
                  <a:cubicBezTo>
                    <a:pt x="97" y="110"/>
                    <a:pt x="93" y="109"/>
                    <a:pt x="88" y="109"/>
                  </a:cubicBezTo>
                  <a:cubicBezTo>
                    <a:pt x="48" y="109"/>
                    <a:pt x="48" y="109"/>
                    <a:pt x="48" y="109"/>
                  </a:cubicBezTo>
                  <a:cubicBezTo>
                    <a:pt x="48" y="109"/>
                    <a:pt x="48" y="108"/>
                    <a:pt x="48" y="108"/>
                  </a:cubicBezTo>
                  <a:cubicBezTo>
                    <a:pt x="51" y="104"/>
                    <a:pt x="56" y="99"/>
                    <a:pt x="64" y="92"/>
                  </a:cubicBezTo>
                  <a:cubicBezTo>
                    <a:pt x="72" y="85"/>
                    <a:pt x="78" y="79"/>
                    <a:pt x="81" y="76"/>
                  </a:cubicBezTo>
                  <a:cubicBezTo>
                    <a:pt x="85" y="72"/>
                    <a:pt x="88" y="67"/>
                    <a:pt x="91" y="61"/>
                  </a:cubicBezTo>
                  <a:cubicBezTo>
                    <a:pt x="94" y="55"/>
                    <a:pt x="95" y="47"/>
                    <a:pt x="94" y="40"/>
                  </a:cubicBezTo>
                  <a:cubicBezTo>
                    <a:pt x="94" y="35"/>
                    <a:pt x="92" y="30"/>
                    <a:pt x="90" y="25"/>
                  </a:cubicBezTo>
                  <a:cubicBezTo>
                    <a:pt x="88" y="21"/>
                    <a:pt x="84" y="16"/>
                    <a:pt x="81" y="13"/>
                  </a:cubicBezTo>
                  <a:cubicBezTo>
                    <a:pt x="77" y="9"/>
                    <a:pt x="73" y="6"/>
                    <a:pt x="68" y="4"/>
                  </a:cubicBezTo>
                  <a:cubicBezTo>
                    <a:pt x="61" y="1"/>
                    <a:pt x="53" y="0"/>
                    <a:pt x="43" y="0"/>
                  </a:cubicBezTo>
                  <a:cubicBezTo>
                    <a:pt x="35" y="0"/>
                    <a:pt x="29" y="1"/>
                    <a:pt x="23" y="3"/>
                  </a:cubicBezTo>
                  <a:cubicBezTo>
                    <a:pt x="17" y="6"/>
                    <a:pt x="13" y="9"/>
                    <a:pt x="9" y="13"/>
                  </a:cubicBezTo>
                  <a:cubicBezTo>
                    <a:pt x="6" y="17"/>
                    <a:pt x="4" y="21"/>
                    <a:pt x="2" y="26"/>
                  </a:cubicBezTo>
                  <a:cubicBezTo>
                    <a:pt x="1" y="30"/>
                    <a:pt x="0" y="35"/>
                    <a:pt x="1" y="40"/>
                  </a:cubicBezTo>
                  <a:cubicBezTo>
                    <a:pt x="1" y="44"/>
                    <a:pt x="3" y="47"/>
                    <a:pt x="6" y="50"/>
                  </a:cubicBezTo>
                  <a:cubicBezTo>
                    <a:pt x="9" y="52"/>
                    <a:pt x="12" y="53"/>
                    <a:pt x="16" y="53"/>
                  </a:cubicBezTo>
                  <a:cubicBezTo>
                    <a:pt x="20" y="53"/>
                    <a:pt x="23" y="52"/>
                    <a:pt x="25" y="49"/>
                  </a:cubicBezTo>
                  <a:cubicBezTo>
                    <a:pt x="27" y="47"/>
                    <a:pt x="28" y="43"/>
                    <a:pt x="29" y="39"/>
                  </a:cubicBezTo>
                  <a:cubicBezTo>
                    <a:pt x="30" y="34"/>
                    <a:pt x="31" y="33"/>
                    <a:pt x="31" y="33"/>
                  </a:cubicBezTo>
                  <a:cubicBezTo>
                    <a:pt x="34" y="27"/>
                    <a:pt x="39" y="24"/>
                    <a:pt x="45" y="24"/>
                  </a:cubicBezTo>
                  <a:cubicBezTo>
                    <a:pt x="49" y="24"/>
                    <a:pt x="52" y="24"/>
                    <a:pt x="54" y="26"/>
                  </a:cubicBezTo>
                  <a:cubicBezTo>
                    <a:pt x="57" y="27"/>
                    <a:pt x="59" y="29"/>
                    <a:pt x="61" y="32"/>
                  </a:cubicBezTo>
                  <a:cubicBezTo>
                    <a:pt x="63" y="34"/>
                    <a:pt x="64" y="37"/>
                    <a:pt x="64" y="40"/>
                  </a:cubicBezTo>
                  <a:cubicBezTo>
                    <a:pt x="65" y="43"/>
                    <a:pt x="64" y="46"/>
                    <a:pt x="63" y="50"/>
                  </a:cubicBezTo>
                  <a:cubicBezTo>
                    <a:pt x="62" y="53"/>
                    <a:pt x="60" y="56"/>
                    <a:pt x="58" y="59"/>
                  </a:cubicBezTo>
                  <a:cubicBezTo>
                    <a:pt x="55" y="63"/>
                    <a:pt x="51" y="66"/>
                    <a:pt x="47" y="69"/>
                  </a:cubicBezTo>
                  <a:cubicBezTo>
                    <a:pt x="45" y="71"/>
                    <a:pt x="41" y="75"/>
                    <a:pt x="35" y="81"/>
                  </a:cubicBezTo>
                  <a:cubicBezTo>
                    <a:pt x="29" y="87"/>
                    <a:pt x="23" y="94"/>
                    <a:pt x="16" y="102"/>
                  </a:cubicBezTo>
                  <a:cubicBezTo>
                    <a:pt x="14" y="104"/>
                    <a:pt x="13" y="107"/>
                    <a:pt x="11" y="111"/>
                  </a:cubicBezTo>
                  <a:cubicBezTo>
                    <a:pt x="10" y="115"/>
                    <a:pt x="10" y="118"/>
                    <a:pt x="10" y="120"/>
                  </a:cubicBezTo>
                  <a:cubicBezTo>
                    <a:pt x="10" y="125"/>
                    <a:pt x="12" y="128"/>
                    <a:pt x="16" y="131"/>
                  </a:cubicBezTo>
                  <a:cubicBezTo>
                    <a:pt x="19" y="134"/>
                    <a:pt x="23" y="136"/>
                    <a:pt x="29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8" y="136"/>
                    <a:pt x="101" y="134"/>
                    <a:pt x="104" y="132"/>
                  </a:cubicBezTo>
                  <a:cubicBezTo>
                    <a:pt x="106" y="129"/>
                    <a:pt x="107" y="126"/>
                    <a:pt x="106" y="122"/>
                  </a:cubicBezTo>
                  <a:cubicBezTo>
                    <a:pt x="106" y="118"/>
                    <a:pt x="104" y="115"/>
                    <a:pt x="100" y="1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71" name="Freeform 1045">
              <a:extLst>
                <a:ext uri="{FF2B5EF4-FFF2-40B4-BE49-F238E27FC236}">
                  <a16:creationId xmlns:a16="http://schemas.microsoft.com/office/drawing/2014/main" id="{4707D4F0-ED86-4F46-8B90-85B91EE485D8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5930" y="5525489"/>
              <a:ext cx="104382" cy="144148"/>
            </a:xfrm>
            <a:custGeom>
              <a:avLst/>
              <a:gdLst>
                <a:gd name="T0" fmla="*/ 86 w 100"/>
                <a:gd name="T1" fmla="*/ 69 h 138"/>
                <a:gd name="T2" fmla="*/ 77 w 100"/>
                <a:gd name="T3" fmla="*/ 62 h 138"/>
                <a:gd name="T4" fmla="*/ 84 w 100"/>
                <a:gd name="T5" fmla="*/ 52 h 138"/>
                <a:gd name="T6" fmla="*/ 86 w 100"/>
                <a:gd name="T7" fmla="*/ 35 h 138"/>
                <a:gd name="T8" fmla="*/ 82 w 100"/>
                <a:gd name="T9" fmla="*/ 21 h 138"/>
                <a:gd name="T10" fmla="*/ 72 w 100"/>
                <a:gd name="T11" fmla="*/ 10 h 138"/>
                <a:gd name="T12" fmla="*/ 58 w 100"/>
                <a:gd name="T13" fmla="*/ 3 h 138"/>
                <a:gd name="T14" fmla="*/ 41 w 100"/>
                <a:gd name="T15" fmla="*/ 0 h 138"/>
                <a:gd name="T16" fmla="*/ 23 w 100"/>
                <a:gd name="T17" fmla="*/ 3 h 138"/>
                <a:gd name="T18" fmla="*/ 10 w 100"/>
                <a:gd name="T19" fmla="*/ 11 h 138"/>
                <a:gd name="T20" fmla="*/ 2 w 100"/>
                <a:gd name="T21" fmla="*/ 21 h 138"/>
                <a:gd name="T22" fmla="*/ 0 w 100"/>
                <a:gd name="T23" fmla="*/ 32 h 138"/>
                <a:gd name="T24" fmla="*/ 5 w 100"/>
                <a:gd name="T25" fmla="*/ 42 h 138"/>
                <a:gd name="T26" fmla="*/ 14 w 100"/>
                <a:gd name="T27" fmla="*/ 46 h 138"/>
                <a:gd name="T28" fmla="*/ 21 w 100"/>
                <a:gd name="T29" fmla="*/ 45 h 138"/>
                <a:gd name="T30" fmla="*/ 25 w 100"/>
                <a:gd name="T31" fmla="*/ 40 h 138"/>
                <a:gd name="T32" fmla="*/ 27 w 100"/>
                <a:gd name="T33" fmla="*/ 33 h 138"/>
                <a:gd name="T34" fmla="*/ 30 w 100"/>
                <a:gd name="T35" fmla="*/ 27 h 138"/>
                <a:gd name="T36" fmla="*/ 34 w 100"/>
                <a:gd name="T37" fmla="*/ 24 h 138"/>
                <a:gd name="T38" fmla="*/ 41 w 100"/>
                <a:gd name="T39" fmla="*/ 23 h 138"/>
                <a:gd name="T40" fmla="*/ 52 w 100"/>
                <a:gd name="T41" fmla="*/ 27 h 138"/>
                <a:gd name="T42" fmla="*/ 57 w 100"/>
                <a:gd name="T43" fmla="*/ 36 h 138"/>
                <a:gd name="T44" fmla="*/ 54 w 100"/>
                <a:gd name="T45" fmla="*/ 48 h 138"/>
                <a:gd name="T46" fmla="*/ 42 w 100"/>
                <a:gd name="T47" fmla="*/ 52 h 138"/>
                <a:gd name="T48" fmla="*/ 39 w 100"/>
                <a:gd name="T49" fmla="*/ 52 h 138"/>
                <a:gd name="T50" fmla="*/ 28 w 100"/>
                <a:gd name="T51" fmla="*/ 55 h 138"/>
                <a:gd name="T52" fmla="*/ 24 w 100"/>
                <a:gd name="T53" fmla="*/ 64 h 138"/>
                <a:gd name="T54" fmla="*/ 29 w 100"/>
                <a:gd name="T55" fmla="*/ 73 h 138"/>
                <a:gd name="T56" fmla="*/ 39 w 100"/>
                <a:gd name="T57" fmla="*/ 76 h 138"/>
                <a:gd name="T58" fmla="*/ 44 w 100"/>
                <a:gd name="T59" fmla="*/ 76 h 138"/>
                <a:gd name="T60" fmla="*/ 49 w 100"/>
                <a:gd name="T61" fmla="*/ 76 h 138"/>
                <a:gd name="T62" fmla="*/ 63 w 100"/>
                <a:gd name="T63" fmla="*/ 81 h 138"/>
                <a:gd name="T64" fmla="*/ 70 w 100"/>
                <a:gd name="T65" fmla="*/ 95 h 138"/>
                <a:gd name="T66" fmla="*/ 68 w 100"/>
                <a:gd name="T67" fmla="*/ 105 h 138"/>
                <a:gd name="T68" fmla="*/ 62 w 100"/>
                <a:gd name="T69" fmla="*/ 112 h 138"/>
                <a:gd name="T70" fmla="*/ 53 w 100"/>
                <a:gd name="T71" fmla="*/ 115 h 138"/>
                <a:gd name="T72" fmla="*/ 40 w 100"/>
                <a:gd name="T73" fmla="*/ 110 h 138"/>
                <a:gd name="T74" fmla="*/ 28 w 100"/>
                <a:gd name="T75" fmla="*/ 92 h 138"/>
                <a:gd name="T76" fmla="*/ 24 w 100"/>
                <a:gd name="T77" fmla="*/ 87 h 138"/>
                <a:gd name="T78" fmla="*/ 17 w 100"/>
                <a:gd name="T79" fmla="*/ 86 h 138"/>
                <a:gd name="T80" fmla="*/ 7 w 100"/>
                <a:gd name="T81" fmla="*/ 89 h 138"/>
                <a:gd name="T82" fmla="*/ 4 w 100"/>
                <a:gd name="T83" fmla="*/ 100 h 138"/>
                <a:gd name="T84" fmla="*/ 9 w 100"/>
                <a:gd name="T85" fmla="*/ 111 h 138"/>
                <a:gd name="T86" fmla="*/ 19 w 100"/>
                <a:gd name="T87" fmla="*/ 124 h 138"/>
                <a:gd name="T88" fmla="*/ 35 w 100"/>
                <a:gd name="T89" fmla="*/ 134 h 138"/>
                <a:gd name="T90" fmla="*/ 55 w 100"/>
                <a:gd name="T91" fmla="*/ 138 h 138"/>
                <a:gd name="T92" fmla="*/ 75 w 100"/>
                <a:gd name="T93" fmla="*/ 134 h 138"/>
                <a:gd name="T94" fmla="*/ 90 w 100"/>
                <a:gd name="T95" fmla="*/ 125 h 138"/>
                <a:gd name="T96" fmla="*/ 98 w 100"/>
                <a:gd name="T97" fmla="*/ 110 h 138"/>
                <a:gd name="T98" fmla="*/ 100 w 100"/>
                <a:gd name="T99" fmla="*/ 94 h 138"/>
                <a:gd name="T100" fmla="*/ 95 w 100"/>
                <a:gd name="T101" fmla="*/ 80 h 138"/>
                <a:gd name="T102" fmla="*/ 86 w 100"/>
                <a:gd name="T103" fmla="*/ 69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0" h="138">
                  <a:moveTo>
                    <a:pt x="86" y="69"/>
                  </a:moveTo>
                  <a:cubicBezTo>
                    <a:pt x="84" y="66"/>
                    <a:pt x="80" y="64"/>
                    <a:pt x="77" y="62"/>
                  </a:cubicBezTo>
                  <a:cubicBezTo>
                    <a:pt x="80" y="58"/>
                    <a:pt x="82" y="55"/>
                    <a:pt x="84" y="52"/>
                  </a:cubicBezTo>
                  <a:cubicBezTo>
                    <a:pt x="86" y="47"/>
                    <a:pt x="87" y="41"/>
                    <a:pt x="86" y="35"/>
                  </a:cubicBezTo>
                  <a:cubicBezTo>
                    <a:pt x="86" y="30"/>
                    <a:pt x="84" y="25"/>
                    <a:pt x="82" y="21"/>
                  </a:cubicBezTo>
                  <a:cubicBezTo>
                    <a:pt x="80" y="17"/>
                    <a:pt x="76" y="13"/>
                    <a:pt x="72" y="10"/>
                  </a:cubicBezTo>
                  <a:cubicBezTo>
                    <a:pt x="68" y="7"/>
                    <a:pt x="63" y="4"/>
                    <a:pt x="58" y="3"/>
                  </a:cubicBezTo>
                  <a:cubicBezTo>
                    <a:pt x="53" y="1"/>
                    <a:pt x="47" y="0"/>
                    <a:pt x="41" y="0"/>
                  </a:cubicBezTo>
                  <a:cubicBezTo>
                    <a:pt x="34" y="0"/>
                    <a:pt x="28" y="1"/>
                    <a:pt x="23" y="3"/>
                  </a:cubicBezTo>
                  <a:cubicBezTo>
                    <a:pt x="18" y="5"/>
                    <a:pt x="13" y="8"/>
                    <a:pt x="10" y="11"/>
                  </a:cubicBezTo>
                  <a:cubicBezTo>
                    <a:pt x="6" y="14"/>
                    <a:pt x="4" y="18"/>
                    <a:pt x="2" y="21"/>
                  </a:cubicBezTo>
                  <a:cubicBezTo>
                    <a:pt x="0" y="25"/>
                    <a:pt x="0" y="29"/>
                    <a:pt x="0" y="32"/>
                  </a:cubicBezTo>
                  <a:cubicBezTo>
                    <a:pt x="1" y="36"/>
                    <a:pt x="2" y="40"/>
                    <a:pt x="5" y="42"/>
                  </a:cubicBezTo>
                  <a:cubicBezTo>
                    <a:pt x="8" y="45"/>
                    <a:pt x="11" y="46"/>
                    <a:pt x="14" y="46"/>
                  </a:cubicBezTo>
                  <a:cubicBezTo>
                    <a:pt x="17" y="46"/>
                    <a:pt x="19" y="46"/>
                    <a:pt x="21" y="45"/>
                  </a:cubicBezTo>
                  <a:cubicBezTo>
                    <a:pt x="23" y="44"/>
                    <a:pt x="24" y="42"/>
                    <a:pt x="25" y="40"/>
                  </a:cubicBezTo>
                  <a:cubicBezTo>
                    <a:pt x="25" y="38"/>
                    <a:pt x="26" y="36"/>
                    <a:pt x="27" y="33"/>
                  </a:cubicBezTo>
                  <a:cubicBezTo>
                    <a:pt x="28" y="31"/>
                    <a:pt x="29" y="29"/>
                    <a:pt x="30" y="27"/>
                  </a:cubicBezTo>
                  <a:cubicBezTo>
                    <a:pt x="31" y="26"/>
                    <a:pt x="32" y="25"/>
                    <a:pt x="34" y="24"/>
                  </a:cubicBezTo>
                  <a:cubicBezTo>
                    <a:pt x="36" y="23"/>
                    <a:pt x="38" y="23"/>
                    <a:pt x="41" y="23"/>
                  </a:cubicBezTo>
                  <a:cubicBezTo>
                    <a:pt x="46" y="23"/>
                    <a:pt x="49" y="24"/>
                    <a:pt x="52" y="27"/>
                  </a:cubicBezTo>
                  <a:cubicBezTo>
                    <a:pt x="55" y="30"/>
                    <a:pt x="57" y="33"/>
                    <a:pt x="57" y="36"/>
                  </a:cubicBezTo>
                  <a:cubicBezTo>
                    <a:pt x="58" y="41"/>
                    <a:pt x="57" y="45"/>
                    <a:pt x="54" y="48"/>
                  </a:cubicBezTo>
                  <a:cubicBezTo>
                    <a:pt x="51" y="50"/>
                    <a:pt x="47" y="52"/>
                    <a:pt x="42" y="52"/>
                  </a:cubicBezTo>
                  <a:cubicBezTo>
                    <a:pt x="39" y="52"/>
                    <a:pt x="39" y="52"/>
                    <a:pt x="39" y="52"/>
                  </a:cubicBezTo>
                  <a:cubicBezTo>
                    <a:pt x="34" y="52"/>
                    <a:pt x="30" y="53"/>
                    <a:pt x="28" y="55"/>
                  </a:cubicBezTo>
                  <a:cubicBezTo>
                    <a:pt x="25" y="57"/>
                    <a:pt x="24" y="61"/>
                    <a:pt x="24" y="64"/>
                  </a:cubicBezTo>
                  <a:cubicBezTo>
                    <a:pt x="25" y="68"/>
                    <a:pt x="26" y="71"/>
                    <a:pt x="29" y="73"/>
                  </a:cubicBezTo>
                  <a:cubicBezTo>
                    <a:pt x="32" y="75"/>
                    <a:pt x="35" y="76"/>
                    <a:pt x="39" y="76"/>
                  </a:cubicBezTo>
                  <a:cubicBezTo>
                    <a:pt x="40" y="76"/>
                    <a:pt x="41" y="76"/>
                    <a:pt x="44" y="76"/>
                  </a:cubicBezTo>
                  <a:cubicBezTo>
                    <a:pt x="46" y="76"/>
                    <a:pt x="48" y="76"/>
                    <a:pt x="49" y="76"/>
                  </a:cubicBezTo>
                  <a:cubicBezTo>
                    <a:pt x="55" y="76"/>
                    <a:pt x="60" y="77"/>
                    <a:pt x="63" y="81"/>
                  </a:cubicBezTo>
                  <a:cubicBezTo>
                    <a:pt x="67" y="84"/>
                    <a:pt x="69" y="89"/>
                    <a:pt x="70" y="95"/>
                  </a:cubicBezTo>
                  <a:cubicBezTo>
                    <a:pt x="70" y="99"/>
                    <a:pt x="70" y="102"/>
                    <a:pt x="68" y="105"/>
                  </a:cubicBezTo>
                  <a:cubicBezTo>
                    <a:pt x="66" y="108"/>
                    <a:pt x="64" y="111"/>
                    <a:pt x="62" y="112"/>
                  </a:cubicBezTo>
                  <a:cubicBezTo>
                    <a:pt x="59" y="114"/>
                    <a:pt x="56" y="115"/>
                    <a:pt x="53" y="115"/>
                  </a:cubicBezTo>
                  <a:cubicBezTo>
                    <a:pt x="47" y="115"/>
                    <a:pt x="43" y="113"/>
                    <a:pt x="40" y="110"/>
                  </a:cubicBezTo>
                  <a:cubicBezTo>
                    <a:pt x="36" y="106"/>
                    <a:pt x="32" y="100"/>
                    <a:pt x="28" y="92"/>
                  </a:cubicBezTo>
                  <a:cubicBezTo>
                    <a:pt x="28" y="90"/>
                    <a:pt x="26" y="89"/>
                    <a:pt x="24" y="87"/>
                  </a:cubicBezTo>
                  <a:cubicBezTo>
                    <a:pt x="22" y="86"/>
                    <a:pt x="19" y="86"/>
                    <a:pt x="17" y="86"/>
                  </a:cubicBezTo>
                  <a:cubicBezTo>
                    <a:pt x="13" y="86"/>
                    <a:pt x="10" y="87"/>
                    <a:pt x="7" y="89"/>
                  </a:cubicBezTo>
                  <a:cubicBezTo>
                    <a:pt x="5" y="92"/>
                    <a:pt x="4" y="96"/>
                    <a:pt x="4" y="100"/>
                  </a:cubicBezTo>
                  <a:cubicBezTo>
                    <a:pt x="5" y="103"/>
                    <a:pt x="6" y="107"/>
                    <a:pt x="9" y="111"/>
                  </a:cubicBezTo>
                  <a:cubicBezTo>
                    <a:pt x="11" y="116"/>
                    <a:pt x="15" y="120"/>
                    <a:pt x="19" y="124"/>
                  </a:cubicBezTo>
                  <a:cubicBezTo>
                    <a:pt x="23" y="128"/>
                    <a:pt x="28" y="131"/>
                    <a:pt x="35" y="134"/>
                  </a:cubicBezTo>
                  <a:cubicBezTo>
                    <a:pt x="41" y="137"/>
                    <a:pt x="48" y="138"/>
                    <a:pt x="55" y="138"/>
                  </a:cubicBezTo>
                  <a:cubicBezTo>
                    <a:pt x="63" y="138"/>
                    <a:pt x="69" y="137"/>
                    <a:pt x="75" y="134"/>
                  </a:cubicBezTo>
                  <a:cubicBezTo>
                    <a:pt x="81" y="132"/>
                    <a:pt x="86" y="129"/>
                    <a:pt x="90" y="125"/>
                  </a:cubicBezTo>
                  <a:cubicBezTo>
                    <a:pt x="94" y="120"/>
                    <a:pt x="96" y="116"/>
                    <a:pt x="98" y="110"/>
                  </a:cubicBezTo>
                  <a:cubicBezTo>
                    <a:pt x="100" y="105"/>
                    <a:pt x="100" y="99"/>
                    <a:pt x="100" y="94"/>
                  </a:cubicBezTo>
                  <a:cubicBezTo>
                    <a:pt x="99" y="89"/>
                    <a:pt x="98" y="84"/>
                    <a:pt x="95" y="80"/>
                  </a:cubicBezTo>
                  <a:cubicBezTo>
                    <a:pt x="93" y="76"/>
                    <a:pt x="90" y="72"/>
                    <a:pt x="86" y="6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72" name="Freeform 1046">
              <a:extLst>
                <a:ext uri="{FF2B5EF4-FFF2-40B4-BE49-F238E27FC236}">
                  <a16:creationId xmlns:a16="http://schemas.microsoft.com/office/drawing/2014/main" id="{8932DD50-24F8-4DE2-BE82-B9AABB09C95A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9689" y="5525489"/>
              <a:ext cx="111010" cy="141938"/>
            </a:xfrm>
            <a:custGeom>
              <a:avLst/>
              <a:gdLst>
                <a:gd name="T0" fmla="*/ 100 w 106"/>
                <a:gd name="T1" fmla="*/ 113 h 136"/>
                <a:gd name="T2" fmla="*/ 87 w 106"/>
                <a:gd name="T3" fmla="*/ 109 h 136"/>
                <a:gd name="T4" fmla="*/ 47 w 106"/>
                <a:gd name="T5" fmla="*/ 109 h 136"/>
                <a:gd name="T6" fmla="*/ 48 w 106"/>
                <a:gd name="T7" fmla="*/ 109 h 136"/>
                <a:gd name="T8" fmla="*/ 64 w 106"/>
                <a:gd name="T9" fmla="*/ 92 h 136"/>
                <a:gd name="T10" fmla="*/ 81 w 106"/>
                <a:gd name="T11" fmla="*/ 76 h 136"/>
                <a:gd name="T12" fmla="*/ 91 w 106"/>
                <a:gd name="T13" fmla="*/ 62 h 136"/>
                <a:gd name="T14" fmla="*/ 94 w 106"/>
                <a:gd name="T15" fmla="*/ 40 h 136"/>
                <a:gd name="T16" fmla="*/ 90 w 106"/>
                <a:gd name="T17" fmla="*/ 26 h 136"/>
                <a:gd name="T18" fmla="*/ 80 w 106"/>
                <a:gd name="T19" fmla="*/ 13 h 136"/>
                <a:gd name="T20" fmla="*/ 68 w 106"/>
                <a:gd name="T21" fmla="*/ 5 h 136"/>
                <a:gd name="T22" fmla="*/ 43 w 106"/>
                <a:gd name="T23" fmla="*/ 0 h 136"/>
                <a:gd name="T24" fmla="*/ 23 w 106"/>
                <a:gd name="T25" fmla="*/ 4 h 136"/>
                <a:gd name="T26" fmla="*/ 9 w 106"/>
                <a:gd name="T27" fmla="*/ 13 h 136"/>
                <a:gd name="T28" fmla="*/ 2 w 106"/>
                <a:gd name="T29" fmla="*/ 26 h 136"/>
                <a:gd name="T30" fmla="*/ 0 w 106"/>
                <a:gd name="T31" fmla="*/ 40 h 136"/>
                <a:gd name="T32" fmla="*/ 5 w 106"/>
                <a:gd name="T33" fmla="*/ 50 h 136"/>
                <a:gd name="T34" fmla="*/ 15 w 106"/>
                <a:gd name="T35" fmla="*/ 54 h 136"/>
                <a:gd name="T36" fmla="*/ 25 w 106"/>
                <a:gd name="T37" fmla="*/ 50 h 136"/>
                <a:gd name="T38" fmla="*/ 29 w 106"/>
                <a:gd name="T39" fmla="*/ 40 h 136"/>
                <a:gd name="T40" fmla="*/ 31 w 106"/>
                <a:gd name="T41" fmla="*/ 33 h 136"/>
                <a:gd name="T42" fmla="*/ 45 w 106"/>
                <a:gd name="T43" fmla="*/ 24 h 136"/>
                <a:gd name="T44" fmla="*/ 54 w 106"/>
                <a:gd name="T45" fmla="*/ 26 h 136"/>
                <a:gd name="T46" fmla="*/ 61 w 106"/>
                <a:gd name="T47" fmla="*/ 32 h 136"/>
                <a:gd name="T48" fmla="*/ 64 w 106"/>
                <a:gd name="T49" fmla="*/ 41 h 136"/>
                <a:gd name="T50" fmla="*/ 63 w 106"/>
                <a:gd name="T51" fmla="*/ 50 h 136"/>
                <a:gd name="T52" fmla="*/ 57 w 106"/>
                <a:gd name="T53" fmla="*/ 60 h 136"/>
                <a:gd name="T54" fmla="*/ 47 w 106"/>
                <a:gd name="T55" fmla="*/ 70 h 136"/>
                <a:gd name="T56" fmla="*/ 35 w 106"/>
                <a:gd name="T57" fmla="*/ 81 h 136"/>
                <a:gd name="T58" fmla="*/ 16 w 106"/>
                <a:gd name="T59" fmla="*/ 102 h 136"/>
                <a:gd name="T60" fmla="*/ 11 w 106"/>
                <a:gd name="T61" fmla="*/ 111 h 136"/>
                <a:gd name="T62" fmla="*/ 9 w 106"/>
                <a:gd name="T63" fmla="*/ 121 h 136"/>
                <a:gd name="T64" fmla="*/ 15 w 106"/>
                <a:gd name="T65" fmla="*/ 132 h 136"/>
                <a:gd name="T66" fmla="*/ 28 w 106"/>
                <a:gd name="T67" fmla="*/ 136 h 136"/>
                <a:gd name="T68" fmla="*/ 93 w 106"/>
                <a:gd name="T69" fmla="*/ 136 h 136"/>
                <a:gd name="T70" fmla="*/ 103 w 106"/>
                <a:gd name="T71" fmla="*/ 132 h 136"/>
                <a:gd name="T72" fmla="*/ 106 w 106"/>
                <a:gd name="T73" fmla="*/ 123 h 136"/>
                <a:gd name="T74" fmla="*/ 100 w 106"/>
                <a:gd name="T75" fmla="*/ 11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100" y="113"/>
                  </a:moveTo>
                  <a:cubicBezTo>
                    <a:pt x="97" y="111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8" y="109"/>
                    <a:pt x="48" y="109"/>
                    <a:pt x="48" y="109"/>
                  </a:cubicBezTo>
                  <a:cubicBezTo>
                    <a:pt x="51" y="105"/>
                    <a:pt x="56" y="99"/>
                    <a:pt x="64" y="92"/>
                  </a:cubicBezTo>
                  <a:cubicBezTo>
                    <a:pt x="72" y="85"/>
                    <a:pt x="77" y="80"/>
                    <a:pt x="81" y="76"/>
                  </a:cubicBezTo>
                  <a:cubicBezTo>
                    <a:pt x="84" y="73"/>
                    <a:pt x="88" y="68"/>
                    <a:pt x="91" y="62"/>
                  </a:cubicBezTo>
                  <a:cubicBezTo>
                    <a:pt x="94" y="55"/>
                    <a:pt x="95" y="48"/>
                    <a:pt x="94" y="40"/>
                  </a:cubicBezTo>
                  <a:cubicBezTo>
                    <a:pt x="94" y="35"/>
                    <a:pt x="92" y="30"/>
                    <a:pt x="90" y="26"/>
                  </a:cubicBezTo>
                  <a:cubicBezTo>
                    <a:pt x="87" y="21"/>
                    <a:pt x="84" y="17"/>
                    <a:pt x="80" y="13"/>
                  </a:cubicBezTo>
                  <a:cubicBezTo>
                    <a:pt x="77" y="10"/>
                    <a:pt x="72" y="7"/>
                    <a:pt x="68" y="5"/>
                  </a:cubicBezTo>
                  <a:cubicBezTo>
                    <a:pt x="61" y="2"/>
                    <a:pt x="52" y="0"/>
                    <a:pt x="43" y="0"/>
                  </a:cubicBezTo>
                  <a:cubicBezTo>
                    <a:pt x="35" y="0"/>
                    <a:pt x="28" y="2"/>
                    <a:pt x="23" y="4"/>
                  </a:cubicBezTo>
                  <a:cubicBezTo>
                    <a:pt x="17" y="6"/>
                    <a:pt x="12" y="9"/>
                    <a:pt x="9" y="13"/>
                  </a:cubicBezTo>
                  <a:cubicBezTo>
                    <a:pt x="6" y="17"/>
                    <a:pt x="3" y="21"/>
                    <a:pt x="2" y="26"/>
                  </a:cubicBezTo>
                  <a:cubicBezTo>
                    <a:pt x="0" y="31"/>
                    <a:pt x="0" y="36"/>
                    <a:pt x="0" y="40"/>
                  </a:cubicBezTo>
                  <a:cubicBezTo>
                    <a:pt x="1" y="44"/>
                    <a:pt x="3" y="47"/>
                    <a:pt x="5" y="50"/>
                  </a:cubicBezTo>
                  <a:cubicBezTo>
                    <a:pt x="8" y="53"/>
                    <a:pt x="11" y="54"/>
                    <a:pt x="15" y="54"/>
                  </a:cubicBezTo>
                  <a:cubicBezTo>
                    <a:pt x="20" y="54"/>
                    <a:pt x="23" y="52"/>
                    <a:pt x="25" y="50"/>
                  </a:cubicBezTo>
                  <a:cubicBezTo>
                    <a:pt x="26" y="47"/>
                    <a:pt x="28" y="44"/>
                    <a:pt x="29" y="40"/>
                  </a:cubicBezTo>
                  <a:cubicBezTo>
                    <a:pt x="30" y="34"/>
                    <a:pt x="30" y="33"/>
                    <a:pt x="31" y="33"/>
                  </a:cubicBezTo>
                  <a:cubicBezTo>
                    <a:pt x="34" y="27"/>
                    <a:pt x="38" y="24"/>
                    <a:pt x="45" y="24"/>
                  </a:cubicBezTo>
                  <a:cubicBezTo>
                    <a:pt x="48" y="24"/>
                    <a:pt x="51" y="25"/>
                    <a:pt x="54" y="26"/>
                  </a:cubicBezTo>
                  <a:cubicBezTo>
                    <a:pt x="57" y="28"/>
                    <a:pt x="59" y="30"/>
                    <a:pt x="61" y="32"/>
                  </a:cubicBezTo>
                  <a:cubicBezTo>
                    <a:pt x="63" y="35"/>
                    <a:pt x="64" y="37"/>
                    <a:pt x="64" y="41"/>
                  </a:cubicBezTo>
                  <a:cubicBezTo>
                    <a:pt x="64" y="44"/>
                    <a:pt x="64" y="47"/>
                    <a:pt x="63" y="50"/>
                  </a:cubicBezTo>
                  <a:cubicBezTo>
                    <a:pt x="62" y="53"/>
                    <a:pt x="60" y="57"/>
                    <a:pt x="57" y="60"/>
                  </a:cubicBezTo>
                  <a:cubicBezTo>
                    <a:pt x="55" y="63"/>
                    <a:pt x="51" y="66"/>
                    <a:pt x="47" y="70"/>
                  </a:cubicBezTo>
                  <a:cubicBezTo>
                    <a:pt x="44" y="72"/>
                    <a:pt x="40" y="75"/>
                    <a:pt x="35" y="81"/>
                  </a:cubicBezTo>
                  <a:cubicBezTo>
                    <a:pt x="29" y="87"/>
                    <a:pt x="23" y="94"/>
                    <a:pt x="16" y="102"/>
                  </a:cubicBezTo>
                  <a:cubicBezTo>
                    <a:pt x="14" y="104"/>
                    <a:pt x="12" y="108"/>
                    <a:pt x="11" y="111"/>
                  </a:cubicBezTo>
                  <a:cubicBezTo>
                    <a:pt x="10" y="115"/>
                    <a:pt x="9" y="118"/>
                    <a:pt x="9" y="121"/>
                  </a:cubicBezTo>
                  <a:cubicBezTo>
                    <a:pt x="10" y="125"/>
                    <a:pt x="12" y="129"/>
                    <a:pt x="15" y="132"/>
                  </a:cubicBezTo>
                  <a:cubicBezTo>
                    <a:pt x="19" y="135"/>
                    <a:pt x="23" y="136"/>
                    <a:pt x="28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8" y="136"/>
                    <a:pt x="101" y="135"/>
                    <a:pt x="103" y="132"/>
                  </a:cubicBezTo>
                  <a:cubicBezTo>
                    <a:pt x="105" y="130"/>
                    <a:pt x="106" y="127"/>
                    <a:pt x="106" y="123"/>
                  </a:cubicBezTo>
                  <a:cubicBezTo>
                    <a:pt x="105" y="119"/>
                    <a:pt x="103" y="115"/>
                    <a:pt x="100" y="113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73" name="Freeform 1047">
              <a:extLst>
                <a:ext uri="{FF2B5EF4-FFF2-40B4-BE49-F238E27FC236}">
                  <a16:creationId xmlns:a16="http://schemas.microsoft.com/office/drawing/2014/main" id="{8CEF9C68-A705-4ECC-AF36-07009922BC3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49594" y="5524384"/>
              <a:ext cx="113771" cy="145252"/>
            </a:xfrm>
            <a:custGeom>
              <a:avLst/>
              <a:gdLst>
                <a:gd name="T0" fmla="*/ 101 w 109"/>
                <a:gd name="T1" fmla="*/ 86 h 139"/>
                <a:gd name="T2" fmla="*/ 89 w 109"/>
                <a:gd name="T3" fmla="*/ 84 h 139"/>
                <a:gd name="T4" fmla="*/ 88 w 109"/>
                <a:gd name="T5" fmla="*/ 84 h 139"/>
                <a:gd name="T6" fmla="*/ 81 w 109"/>
                <a:gd name="T7" fmla="*/ 19 h 139"/>
                <a:gd name="T8" fmla="*/ 62 w 109"/>
                <a:gd name="T9" fmla="*/ 0 h 139"/>
                <a:gd name="T10" fmla="*/ 53 w 109"/>
                <a:gd name="T11" fmla="*/ 4 h 139"/>
                <a:gd name="T12" fmla="*/ 47 w 109"/>
                <a:gd name="T13" fmla="*/ 13 h 139"/>
                <a:gd name="T14" fmla="*/ 7 w 109"/>
                <a:gd name="T15" fmla="*/ 76 h 139"/>
                <a:gd name="T16" fmla="*/ 4 w 109"/>
                <a:gd name="T17" fmla="*/ 80 h 139"/>
                <a:gd name="T18" fmla="*/ 2 w 109"/>
                <a:gd name="T19" fmla="*/ 84 h 139"/>
                <a:gd name="T20" fmla="*/ 1 w 109"/>
                <a:gd name="T21" fmla="*/ 88 h 139"/>
                <a:gd name="T22" fmla="*/ 0 w 109"/>
                <a:gd name="T23" fmla="*/ 93 h 139"/>
                <a:gd name="T24" fmla="*/ 7 w 109"/>
                <a:gd name="T25" fmla="*/ 105 h 139"/>
                <a:gd name="T26" fmla="*/ 22 w 109"/>
                <a:gd name="T27" fmla="*/ 110 h 139"/>
                <a:gd name="T28" fmla="*/ 63 w 109"/>
                <a:gd name="T29" fmla="*/ 110 h 139"/>
                <a:gd name="T30" fmla="*/ 65 w 109"/>
                <a:gd name="T31" fmla="*/ 123 h 139"/>
                <a:gd name="T32" fmla="*/ 70 w 109"/>
                <a:gd name="T33" fmla="*/ 135 h 139"/>
                <a:gd name="T34" fmla="*/ 81 w 109"/>
                <a:gd name="T35" fmla="*/ 139 h 139"/>
                <a:gd name="T36" fmla="*/ 90 w 109"/>
                <a:gd name="T37" fmla="*/ 135 h 139"/>
                <a:gd name="T38" fmla="*/ 93 w 109"/>
                <a:gd name="T39" fmla="*/ 123 h 139"/>
                <a:gd name="T40" fmla="*/ 91 w 109"/>
                <a:gd name="T41" fmla="*/ 110 h 139"/>
                <a:gd name="T42" fmla="*/ 93 w 109"/>
                <a:gd name="T43" fmla="*/ 110 h 139"/>
                <a:gd name="T44" fmla="*/ 105 w 109"/>
                <a:gd name="T45" fmla="*/ 107 h 139"/>
                <a:gd name="T46" fmla="*/ 108 w 109"/>
                <a:gd name="T47" fmla="*/ 97 h 139"/>
                <a:gd name="T48" fmla="*/ 101 w 109"/>
                <a:gd name="T49" fmla="*/ 86 h 139"/>
                <a:gd name="T50" fmla="*/ 56 w 109"/>
                <a:gd name="T51" fmla="*/ 45 h 139"/>
                <a:gd name="T52" fmla="*/ 60 w 109"/>
                <a:gd name="T53" fmla="*/ 84 h 139"/>
                <a:gd name="T54" fmla="*/ 31 w 109"/>
                <a:gd name="T55" fmla="*/ 84 h 139"/>
                <a:gd name="T56" fmla="*/ 56 w 109"/>
                <a:gd name="T57" fmla="*/ 45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139">
                  <a:moveTo>
                    <a:pt x="101" y="86"/>
                  </a:moveTo>
                  <a:cubicBezTo>
                    <a:pt x="98" y="85"/>
                    <a:pt x="94" y="84"/>
                    <a:pt x="89" y="84"/>
                  </a:cubicBezTo>
                  <a:cubicBezTo>
                    <a:pt x="88" y="84"/>
                    <a:pt x="88" y="84"/>
                    <a:pt x="88" y="84"/>
                  </a:cubicBezTo>
                  <a:cubicBezTo>
                    <a:pt x="81" y="19"/>
                    <a:pt x="81" y="19"/>
                    <a:pt x="81" y="19"/>
                  </a:cubicBezTo>
                  <a:cubicBezTo>
                    <a:pt x="79" y="7"/>
                    <a:pt x="73" y="0"/>
                    <a:pt x="62" y="0"/>
                  </a:cubicBezTo>
                  <a:cubicBezTo>
                    <a:pt x="59" y="0"/>
                    <a:pt x="56" y="2"/>
                    <a:pt x="53" y="4"/>
                  </a:cubicBezTo>
                  <a:cubicBezTo>
                    <a:pt x="51" y="6"/>
                    <a:pt x="49" y="9"/>
                    <a:pt x="47" y="13"/>
                  </a:cubicBezTo>
                  <a:cubicBezTo>
                    <a:pt x="7" y="76"/>
                    <a:pt x="7" y="76"/>
                    <a:pt x="7" y="76"/>
                  </a:cubicBezTo>
                  <a:cubicBezTo>
                    <a:pt x="4" y="80"/>
                    <a:pt x="4" y="80"/>
                    <a:pt x="4" y="80"/>
                  </a:cubicBezTo>
                  <a:cubicBezTo>
                    <a:pt x="4" y="81"/>
                    <a:pt x="3" y="83"/>
                    <a:pt x="2" y="84"/>
                  </a:cubicBezTo>
                  <a:cubicBezTo>
                    <a:pt x="1" y="85"/>
                    <a:pt x="1" y="87"/>
                    <a:pt x="1" y="88"/>
                  </a:cubicBezTo>
                  <a:cubicBezTo>
                    <a:pt x="0" y="90"/>
                    <a:pt x="0" y="91"/>
                    <a:pt x="0" y="93"/>
                  </a:cubicBezTo>
                  <a:cubicBezTo>
                    <a:pt x="1" y="98"/>
                    <a:pt x="3" y="102"/>
                    <a:pt x="7" y="105"/>
                  </a:cubicBezTo>
                  <a:cubicBezTo>
                    <a:pt x="11" y="108"/>
                    <a:pt x="16" y="110"/>
                    <a:pt x="22" y="110"/>
                  </a:cubicBezTo>
                  <a:cubicBezTo>
                    <a:pt x="63" y="110"/>
                    <a:pt x="63" y="110"/>
                    <a:pt x="63" y="110"/>
                  </a:cubicBezTo>
                  <a:cubicBezTo>
                    <a:pt x="65" y="123"/>
                    <a:pt x="65" y="123"/>
                    <a:pt x="65" y="123"/>
                  </a:cubicBezTo>
                  <a:cubicBezTo>
                    <a:pt x="65" y="128"/>
                    <a:pt x="67" y="132"/>
                    <a:pt x="70" y="135"/>
                  </a:cubicBezTo>
                  <a:cubicBezTo>
                    <a:pt x="73" y="138"/>
                    <a:pt x="76" y="139"/>
                    <a:pt x="81" y="139"/>
                  </a:cubicBezTo>
                  <a:cubicBezTo>
                    <a:pt x="85" y="139"/>
                    <a:pt x="88" y="138"/>
                    <a:pt x="90" y="135"/>
                  </a:cubicBezTo>
                  <a:cubicBezTo>
                    <a:pt x="92" y="132"/>
                    <a:pt x="93" y="128"/>
                    <a:pt x="93" y="123"/>
                  </a:cubicBezTo>
                  <a:cubicBezTo>
                    <a:pt x="91" y="110"/>
                    <a:pt x="91" y="110"/>
                    <a:pt x="91" y="110"/>
                  </a:cubicBezTo>
                  <a:cubicBezTo>
                    <a:pt x="93" y="110"/>
                    <a:pt x="93" y="110"/>
                    <a:pt x="93" y="110"/>
                  </a:cubicBezTo>
                  <a:cubicBezTo>
                    <a:pt x="99" y="110"/>
                    <a:pt x="102" y="109"/>
                    <a:pt x="105" y="107"/>
                  </a:cubicBezTo>
                  <a:cubicBezTo>
                    <a:pt x="107" y="105"/>
                    <a:pt x="109" y="102"/>
                    <a:pt x="108" y="97"/>
                  </a:cubicBezTo>
                  <a:cubicBezTo>
                    <a:pt x="108" y="90"/>
                    <a:pt x="104" y="87"/>
                    <a:pt x="101" y="86"/>
                  </a:cubicBezTo>
                  <a:close/>
                  <a:moveTo>
                    <a:pt x="56" y="45"/>
                  </a:moveTo>
                  <a:cubicBezTo>
                    <a:pt x="60" y="84"/>
                    <a:pt x="60" y="84"/>
                    <a:pt x="60" y="84"/>
                  </a:cubicBezTo>
                  <a:cubicBezTo>
                    <a:pt x="31" y="84"/>
                    <a:pt x="31" y="84"/>
                    <a:pt x="31" y="84"/>
                  </a:cubicBezTo>
                  <a:lnTo>
                    <a:pt x="56" y="45"/>
                  </a:ln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74" name="Freeform 1048">
              <a:extLst>
                <a:ext uri="{FF2B5EF4-FFF2-40B4-BE49-F238E27FC236}">
                  <a16:creationId xmlns:a16="http://schemas.microsoft.com/office/drawing/2014/main" id="{8FED5742-1A49-4B32-AB00-F4368BD7145F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1637" y="5525489"/>
              <a:ext cx="110457" cy="141938"/>
            </a:xfrm>
            <a:custGeom>
              <a:avLst/>
              <a:gdLst>
                <a:gd name="T0" fmla="*/ 100 w 106"/>
                <a:gd name="T1" fmla="*/ 112 h 136"/>
                <a:gd name="T2" fmla="*/ 87 w 106"/>
                <a:gd name="T3" fmla="*/ 109 h 136"/>
                <a:gd name="T4" fmla="*/ 47 w 106"/>
                <a:gd name="T5" fmla="*/ 109 h 136"/>
                <a:gd name="T6" fmla="*/ 48 w 106"/>
                <a:gd name="T7" fmla="*/ 108 h 136"/>
                <a:gd name="T8" fmla="*/ 64 w 106"/>
                <a:gd name="T9" fmla="*/ 92 h 136"/>
                <a:gd name="T10" fmla="*/ 81 w 106"/>
                <a:gd name="T11" fmla="*/ 76 h 136"/>
                <a:gd name="T12" fmla="*/ 91 w 106"/>
                <a:gd name="T13" fmla="*/ 61 h 136"/>
                <a:gd name="T14" fmla="*/ 94 w 106"/>
                <a:gd name="T15" fmla="*/ 40 h 136"/>
                <a:gd name="T16" fmla="*/ 89 w 106"/>
                <a:gd name="T17" fmla="*/ 25 h 136"/>
                <a:gd name="T18" fmla="*/ 80 w 106"/>
                <a:gd name="T19" fmla="*/ 13 h 136"/>
                <a:gd name="T20" fmla="*/ 67 w 106"/>
                <a:gd name="T21" fmla="*/ 4 h 136"/>
                <a:gd name="T22" fmla="*/ 43 w 106"/>
                <a:gd name="T23" fmla="*/ 0 h 136"/>
                <a:gd name="T24" fmla="*/ 23 w 106"/>
                <a:gd name="T25" fmla="*/ 3 h 136"/>
                <a:gd name="T26" fmla="*/ 9 w 106"/>
                <a:gd name="T27" fmla="*/ 13 h 136"/>
                <a:gd name="T28" fmla="*/ 2 w 106"/>
                <a:gd name="T29" fmla="*/ 26 h 136"/>
                <a:gd name="T30" fmla="*/ 0 w 106"/>
                <a:gd name="T31" fmla="*/ 40 h 136"/>
                <a:gd name="T32" fmla="*/ 5 w 106"/>
                <a:gd name="T33" fmla="*/ 50 h 136"/>
                <a:gd name="T34" fmla="*/ 15 w 106"/>
                <a:gd name="T35" fmla="*/ 53 h 136"/>
                <a:gd name="T36" fmla="*/ 24 w 106"/>
                <a:gd name="T37" fmla="*/ 49 h 136"/>
                <a:gd name="T38" fmla="*/ 28 w 106"/>
                <a:gd name="T39" fmla="*/ 39 h 136"/>
                <a:gd name="T40" fmla="*/ 30 w 106"/>
                <a:gd name="T41" fmla="*/ 33 h 136"/>
                <a:gd name="T42" fmla="*/ 45 w 106"/>
                <a:gd name="T43" fmla="*/ 24 h 136"/>
                <a:gd name="T44" fmla="*/ 54 w 106"/>
                <a:gd name="T45" fmla="*/ 26 h 136"/>
                <a:gd name="T46" fmla="*/ 61 w 106"/>
                <a:gd name="T47" fmla="*/ 32 h 136"/>
                <a:gd name="T48" fmla="*/ 64 w 106"/>
                <a:gd name="T49" fmla="*/ 40 h 136"/>
                <a:gd name="T50" fmla="*/ 63 w 106"/>
                <a:gd name="T51" fmla="*/ 50 h 136"/>
                <a:gd name="T52" fmla="*/ 57 w 106"/>
                <a:gd name="T53" fmla="*/ 59 h 136"/>
                <a:gd name="T54" fmla="*/ 47 w 106"/>
                <a:gd name="T55" fmla="*/ 69 h 136"/>
                <a:gd name="T56" fmla="*/ 34 w 106"/>
                <a:gd name="T57" fmla="*/ 81 h 136"/>
                <a:gd name="T58" fmla="*/ 16 w 106"/>
                <a:gd name="T59" fmla="*/ 102 h 136"/>
                <a:gd name="T60" fmla="*/ 11 w 106"/>
                <a:gd name="T61" fmla="*/ 111 h 136"/>
                <a:gd name="T62" fmla="*/ 9 w 106"/>
                <a:gd name="T63" fmla="*/ 120 h 136"/>
                <a:gd name="T64" fmla="*/ 15 w 106"/>
                <a:gd name="T65" fmla="*/ 131 h 136"/>
                <a:gd name="T66" fmla="*/ 28 w 106"/>
                <a:gd name="T67" fmla="*/ 136 h 136"/>
                <a:gd name="T68" fmla="*/ 93 w 106"/>
                <a:gd name="T69" fmla="*/ 136 h 136"/>
                <a:gd name="T70" fmla="*/ 103 w 106"/>
                <a:gd name="T71" fmla="*/ 132 h 136"/>
                <a:gd name="T72" fmla="*/ 106 w 106"/>
                <a:gd name="T73" fmla="*/ 122 h 136"/>
                <a:gd name="T74" fmla="*/ 100 w 106"/>
                <a:gd name="T75" fmla="*/ 112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100" y="112"/>
                  </a:moveTo>
                  <a:cubicBezTo>
                    <a:pt x="97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9"/>
                    <a:pt x="48" y="108"/>
                    <a:pt x="48" y="108"/>
                  </a:cubicBezTo>
                  <a:cubicBezTo>
                    <a:pt x="50" y="104"/>
                    <a:pt x="56" y="99"/>
                    <a:pt x="64" y="92"/>
                  </a:cubicBezTo>
                  <a:cubicBezTo>
                    <a:pt x="72" y="85"/>
                    <a:pt x="77" y="79"/>
                    <a:pt x="81" y="76"/>
                  </a:cubicBezTo>
                  <a:cubicBezTo>
                    <a:pt x="84" y="72"/>
                    <a:pt x="88" y="67"/>
                    <a:pt x="91" y="61"/>
                  </a:cubicBezTo>
                  <a:cubicBezTo>
                    <a:pt x="94" y="55"/>
                    <a:pt x="95" y="47"/>
                    <a:pt x="94" y="40"/>
                  </a:cubicBezTo>
                  <a:cubicBezTo>
                    <a:pt x="93" y="35"/>
                    <a:pt x="92" y="30"/>
                    <a:pt x="89" y="25"/>
                  </a:cubicBezTo>
                  <a:cubicBezTo>
                    <a:pt x="87" y="20"/>
                    <a:pt x="84" y="16"/>
                    <a:pt x="80" y="13"/>
                  </a:cubicBezTo>
                  <a:cubicBezTo>
                    <a:pt x="76" y="9"/>
                    <a:pt x="72" y="6"/>
                    <a:pt x="67" y="4"/>
                  </a:cubicBezTo>
                  <a:cubicBezTo>
                    <a:pt x="60" y="1"/>
                    <a:pt x="52" y="0"/>
                    <a:pt x="43" y="0"/>
                  </a:cubicBezTo>
                  <a:cubicBezTo>
                    <a:pt x="35" y="0"/>
                    <a:pt x="28" y="1"/>
                    <a:pt x="23" y="3"/>
                  </a:cubicBezTo>
                  <a:cubicBezTo>
                    <a:pt x="17" y="6"/>
                    <a:pt x="12" y="9"/>
                    <a:pt x="9" y="13"/>
                  </a:cubicBezTo>
                  <a:cubicBezTo>
                    <a:pt x="5" y="17"/>
                    <a:pt x="3" y="21"/>
                    <a:pt x="2" y="26"/>
                  </a:cubicBezTo>
                  <a:cubicBezTo>
                    <a:pt x="0" y="30"/>
                    <a:pt x="0" y="35"/>
                    <a:pt x="0" y="40"/>
                  </a:cubicBezTo>
                  <a:cubicBezTo>
                    <a:pt x="1" y="44"/>
                    <a:pt x="2" y="47"/>
                    <a:pt x="5" y="50"/>
                  </a:cubicBezTo>
                  <a:cubicBezTo>
                    <a:pt x="8" y="52"/>
                    <a:pt x="11" y="53"/>
                    <a:pt x="15" y="53"/>
                  </a:cubicBezTo>
                  <a:cubicBezTo>
                    <a:pt x="19" y="53"/>
                    <a:pt x="22" y="52"/>
                    <a:pt x="24" y="49"/>
                  </a:cubicBezTo>
                  <a:cubicBezTo>
                    <a:pt x="26" y="47"/>
                    <a:pt x="27" y="43"/>
                    <a:pt x="28" y="39"/>
                  </a:cubicBezTo>
                  <a:cubicBezTo>
                    <a:pt x="30" y="34"/>
                    <a:pt x="30" y="33"/>
                    <a:pt x="30" y="33"/>
                  </a:cubicBezTo>
                  <a:cubicBezTo>
                    <a:pt x="33" y="27"/>
                    <a:pt x="38" y="24"/>
                    <a:pt x="45" y="24"/>
                  </a:cubicBezTo>
                  <a:cubicBezTo>
                    <a:pt x="48" y="24"/>
                    <a:pt x="51" y="24"/>
                    <a:pt x="54" y="26"/>
                  </a:cubicBezTo>
                  <a:cubicBezTo>
                    <a:pt x="57" y="27"/>
                    <a:pt x="59" y="29"/>
                    <a:pt x="61" y="32"/>
                  </a:cubicBezTo>
                  <a:cubicBezTo>
                    <a:pt x="62" y="34"/>
                    <a:pt x="63" y="37"/>
                    <a:pt x="64" y="40"/>
                  </a:cubicBezTo>
                  <a:cubicBezTo>
                    <a:pt x="64" y="43"/>
                    <a:pt x="64" y="46"/>
                    <a:pt x="63" y="50"/>
                  </a:cubicBezTo>
                  <a:cubicBezTo>
                    <a:pt x="62" y="53"/>
                    <a:pt x="60" y="56"/>
                    <a:pt x="57" y="59"/>
                  </a:cubicBezTo>
                  <a:cubicBezTo>
                    <a:pt x="54" y="63"/>
                    <a:pt x="51" y="66"/>
                    <a:pt x="47" y="69"/>
                  </a:cubicBezTo>
                  <a:cubicBezTo>
                    <a:pt x="44" y="71"/>
                    <a:pt x="40" y="75"/>
                    <a:pt x="34" y="81"/>
                  </a:cubicBezTo>
                  <a:cubicBezTo>
                    <a:pt x="29" y="87"/>
                    <a:pt x="22" y="94"/>
                    <a:pt x="16" y="102"/>
                  </a:cubicBezTo>
                  <a:cubicBezTo>
                    <a:pt x="14" y="104"/>
                    <a:pt x="12" y="107"/>
                    <a:pt x="11" y="111"/>
                  </a:cubicBezTo>
                  <a:cubicBezTo>
                    <a:pt x="10" y="115"/>
                    <a:pt x="9" y="118"/>
                    <a:pt x="9" y="120"/>
                  </a:cubicBezTo>
                  <a:cubicBezTo>
                    <a:pt x="10" y="125"/>
                    <a:pt x="12" y="128"/>
                    <a:pt x="15" y="131"/>
                  </a:cubicBezTo>
                  <a:cubicBezTo>
                    <a:pt x="19" y="134"/>
                    <a:pt x="23" y="136"/>
                    <a:pt x="28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7" y="136"/>
                    <a:pt x="101" y="134"/>
                    <a:pt x="103" y="132"/>
                  </a:cubicBezTo>
                  <a:cubicBezTo>
                    <a:pt x="105" y="129"/>
                    <a:pt x="106" y="126"/>
                    <a:pt x="106" y="122"/>
                  </a:cubicBezTo>
                  <a:cubicBezTo>
                    <a:pt x="105" y="118"/>
                    <a:pt x="103" y="115"/>
                    <a:pt x="100" y="112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75" name="Freeform 1049">
              <a:extLst>
                <a:ext uri="{FF2B5EF4-FFF2-40B4-BE49-F238E27FC236}">
                  <a16:creationId xmlns:a16="http://schemas.microsoft.com/office/drawing/2014/main" id="{FB7E35AB-1E6F-45E4-AD83-37CA011D49F2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9827" y="5527698"/>
              <a:ext cx="101068" cy="141938"/>
            </a:xfrm>
            <a:custGeom>
              <a:avLst/>
              <a:gdLst>
                <a:gd name="T0" fmla="*/ 90 w 97"/>
                <a:gd name="T1" fmla="*/ 69 h 136"/>
                <a:gd name="T2" fmla="*/ 79 w 97"/>
                <a:gd name="T3" fmla="*/ 55 h 136"/>
                <a:gd name="T4" fmla="*/ 64 w 97"/>
                <a:gd name="T5" fmla="*/ 46 h 136"/>
                <a:gd name="T6" fmla="*/ 29 w 97"/>
                <a:gd name="T7" fmla="*/ 47 h 136"/>
                <a:gd name="T8" fmla="*/ 30 w 97"/>
                <a:gd name="T9" fmla="*/ 26 h 136"/>
                <a:gd name="T10" fmla="*/ 69 w 97"/>
                <a:gd name="T11" fmla="*/ 26 h 136"/>
                <a:gd name="T12" fmla="*/ 80 w 97"/>
                <a:gd name="T13" fmla="*/ 23 h 136"/>
                <a:gd name="T14" fmla="*/ 84 w 97"/>
                <a:gd name="T15" fmla="*/ 13 h 136"/>
                <a:gd name="T16" fmla="*/ 65 w 97"/>
                <a:gd name="T17" fmla="*/ 0 h 136"/>
                <a:gd name="T18" fmla="*/ 19 w 97"/>
                <a:gd name="T19" fmla="*/ 0 h 136"/>
                <a:gd name="T20" fmla="*/ 6 w 97"/>
                <a:gd name="T21" fmla="*/ 4 h 136"/>
                <a:gd name="T22" fmla="*/ 2 w 97"/>
                <a:gd name="T23" fmla="*/ 17 h 136"/>
                <a:gd name="T24" fmla="*/ 0 w 97"/>
                <a:gd name="T25" fmla="*/ 59 h 136"/>
                <a:gd name="T26" fmla="*/ 0 w 97"/>
                <a:gd name="T27" fmla="*/ 65 h 136"/>
                <a:gd name="T28" fmla="*/ 5 w 97"/>
                <a:gd name="T29" fmla="*/ 75 h 136"/>
                <a:gd name="T30" fmla="*/ 15 w 97"/>
                <a:gd name="T31" fmla="*/ 79 h 136"/>
                <a:gd name="T32" fmla="*/ 27 w 97"/>
                <a:gd name="T33" fmla="*/ 73 h 136"/>
                <a:gd name="T34" fmla="*/ 35 w 97"/>
                <a:gd name="T35" fmla="*/ 67 h 136"/>
                <a:gd name="T36" fmla="*/ 44 w 97"/>
                <a:gd name="T37" fmla="*/ 66 h 136"/>
                <a:gd name="T38" fmla="*/ 54 w 97"/>
                <a:gd name="T39" fmla="*/ 68 h 136"/>
                <a:gd name="T40" fmla="*/ 62 w 97"/>
                <a:gd name="T41" fmla="*/ 76 h 136"/>
                <a:gd name="T42" fmla="*/ 66 w 97"/>
                <a:gd name="T43" fmla="*/ 89 h 136"/>
                <a:gd name="T44" fmla="*/ 65 w 97"/>
                <a:gd name="T45" fmla="*/ 102 h 136"/>
                <a:gd name="T46" fmla="*/ 59 w 97"/>
                <a:gd name="T47" fmla="*/ 110 h 136"/>
                <a:gd name="T48" fmla="*/ 49 w 97"/>
                <a:gd name="T49" fmla="*/ 113 h 136"/>
                <a:gd name="T50" fmla="*/ 37 w 97"/>
                <a:gd name="T51" fmla="*/ 109 h 136"/>
                <a:gd name="T52" fmla="*/ 27 w 97"/>
                <a:gd name="T53" fmla="*/ 98 h 136"/>
                <a:gd name="T54" fmla="*/ 12 w 97"/>
                <a:gd name="T55" fmla="*/ 88 h 136"/>
                <a:gd name="T56" fmla="*/ 4 w 97"/>
                <a:gd name="T57" fmla="*/ 92 h 136"/>
                <a:gd name="T58" fmla="*/ 1 w 97"/>
                <a:gd name="T59" fmla="*/ 101 h 136"/>
                <a:gd name="T60" fmla="*/ 7 w 97"/>
                <a:gd name="T61" fmla="*/ 115 h 136"/>
                <a:gd name="T62" fmla="*/ 24 w 97"/>
                <a:gd name="T63" fmla="*/ 130 h 136"/>
                <a:gd name="T64" fmla="*/ 51 w 97"/>
                <a:gd name="T65" fmla="*/ 136 h 136"/>
                <a:gd name="T66" fmla="*/ 77 w 97"/>
                <a:gd name="T67" fmla="*/ 129 h 136"/>
                <a:gd name="T68" fmla="*/ 93 w 97"/>
                <a:gd name="T69" fmla="*/ 112 h 136"/>
                <a:gd name="T70" fmla="*/ 96 w 97"/>
                <a:gd name="T71" fmla="*/ 87 h 136"/>
                <a:gd name="T72" fmla="*/ 90 w 97"/>
                <a:gd name="T73" fmla="*/ 69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7" h="136">
                  <a:moveTo>
                    <a:pt x="90" y="69"/>
                  </a:moveTo>
                  <a:cubicBezTo>
                    <a:pt x="87" y="64"/>
                    <a:pt x="84" y="59"/>
                    <a:pt x="79" y="55"/>
                  </a:cubicBezTo>
                  <a:cubicBezTo>
                    <a:pt x="75" y="51"/>
                    <a:pt x="70" y="48"/>
                    <a:pt x="64" y="46"/>
                  </a:cubicBezTo>
                  <a:cubicBezTo>
                    <a:pt x="53" y="41"/>
                    <a:pt x="41" y="41"/>
                    <a:pt x="29" y="47"/>
                  </a:cubicBezTo>
                  <a:cubicBezTo>
                    <a:pt x="30" y="26"/>
                    <a:pt x="30" y="26"/>
                    <a:pt x="30" y="26"/>
                  </a:cubicBezTo>
                  <a:cubicBezTo>
                    <a:pt x="69" y="26"/>
                    <a:pt x="69" y="26"/>
                    <a:pt x="69" y="26"/>
                  </a:cubicBezTo>
                  <a:cubicBezTo>
                    <a:pt x="74" y="26"/>
                    <a:pt x="78" y="25"/>
                    <a:pt x="80" y="23"/>
                  </a:cubicBezTo>
                  <a:cubicBezTo>
                    <a:pt x="83" y="20"/>
                    <a:pt x="84" y="17"/>
                    <a:pt x="84" y="13"/>
                  </a:cubicBezTo>
                  <a:cubicBezTo>
                    <a:pt x="83" y="8"/>
                    <a:pt x="80" y="0"/>
                    <a:pt x="65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3" y="0"/>
                    <a:pt x="9" y="1"/>
                    <a:pt x="6" y="4"/>
                  </a:cubicBezTo>
                  <a:cubicBezTo>
                    <a:pt x="4" y="7"/>
                    <a:pt x="3" y="11"/>
                    <a:pt x="2" y="17"/>
                  </a:cubicBezTo>
                  <a:cubicBezTo>
                    <a:pt x="0" y="59"/>
                    <a:pt x="0" y="59"/>
                    <a:pt x="0" y="59"/>
                  </a:cubicBezTo>
                  <a:cubicBezTo>
                    <a:pt x="0" y="65"/>
                    <a:pt x="0" y="65"/>
                    <a:pt x="0" y="65"/>
                  </a:cubicBezTo>
                  <a:cubicBezTo>
                    <a:pt x="0" y="69"/>
                    <a:pt x="2" y="72"/>
                    <a:pt x="5" y="75"/>
                  </a:cubicBezTo>
                  <a:cubicBezTo>
                    <a:pt x="8" y="77"/>
                    <a:pt x="12" y="79"/>
                    <a:pt x="15" y="79"/>
                  </a:cubicBezTo>
                  <a:cubicBezTo>
                    <a:pt x="19" y="79"/>
                    <a:pt x="22" y="77"/>
                    <a:pt x="27" y="73"/>
                  </a:cubicBezTo>
                  <a:cubicBezTo>
                    <a:pt x="30" y="70"/>
                    <a:pt x="33" y="68"/>
                    <a:pt x="35" y="67"/>
                  </a:cubicBezTo>
                  <a:cubicBezTo>
                    <a:pt x="36" y="66"/>
                    <a:pt x="38" y="66"/>
                    <a:pt x="44" y="66"/>
                  </a:cubicBezTo>
                  <a:cubicBezTo>
                    <a:pt x="48" y="66"/>
                    <a:pt x="51" y="66"/>
                    <a:pt x="54" y="68"/>
                  </a:cubicBezTo>
                  <a:cubicBezTo>
                    <a:pt x="57" y="70"/>
                    <a:pt x="59" y="72"/>
                    <a:pt x="62" y="76"/>
                  </a:cubicBezTo>
                  <a:cubicBezTo>
                    <a:pt x="64" y="79"/>
                    <a:pt x="65" y="84"/>
                    <a:pt x="66" y="89"/>
                  </a:cubicBezTo>
                  <a:cubicBezTo>
                    <a:pt x="66" y="94"/>
                    <a:pt x="66" y="98"/>
                    <a:pt x="65" y="102"/>
                  </a:cubicBezTo>
                  <a:cubicBezTo>
                    <a:pt x="64" y="105"/>
                    <a:pt x="62" y="108"/>
                    <a:pt x="59" y="110"/>
                  </a:cubicBezTo>
                  <a:cubicBezTo>
                    <a:pt x="56" y="112"/>
                    <a:pt x="53" y="113"/>
                    <a:pt x="49" y="113"/>
                  </a:cubicBezTo>
                  <a:cubicBezTo>
                    <a:pt x="45" y="113"/>
                    <a:pt x="41" y="112"/>
                    <a:pt x="37" y="109"/>
                  </a:cubicBezTo>
                  <a:cubicBezTo>
                    <a:pt x="33" y="107"/>
                    <a:pt x="30" y="103"/>
                    <a:pt x="27" y="98"/>
                  </a:cubicBezTo>
                  <a:cubicBezTo>
                    <a:pt x="23" y="90"/>
                    <a:pt x="17" y="88"/>
                    <a:pt x="12" y="88"/>
                  </a:cubicBezTo>
                  <a:cubicBezTo>
                    <a:pt x="9" y="88"/>
                    <a:pt x="6" y="89"/>
                    <a:pt x="4" y="92"/>
                  </a:cubicBezTo>
                  <a:cubicBezTo>
                    <a:pt x="1" y="95"/>
                    <a:pt x="0" y="98"/>
                    <a:pt x="1" y="101"/>
                  </a:cubicBezTo>
                  <a:cubicBezTo>
                    <a:pt x="1" y="105"/>
                    <a:pt x="3" y="110"/>
                    <a:pt x="7" y="115"/>
                  </a:cubicBezTo>
                  <a:cubicBezTo>
                    <a:pt x="11" y="121"/>
                    <a:pt x="16" y="126"/>
                    <a:pt x="24" y="130"/>
                  </a:cubicBezTo>
                  <a:cubicBezTo>
                    <a:pt x="31" y="134"/>
                    <a:pt x="40" y="136"/>
                    <a:pt x="51" y="136"/>
                  </a:cubicBezTo>
                  <a:cubicBezTo>
                    <a:pt x="61" y="136"/>
                    <a:pt x="70" y="134"/>
                    <a:pt x="77" y="129"/>
                  </a:cubicBezTo>
                  <a:cubicBezTo>
                    <a:pt x="84" y="125"/>
                    <a:pt x="89" y="119"/>
                    <a:pt x="93" y="112"/>
                  </a:cubicBezTo>
                  <a:cubicBezTo>
                    <a:pt x="96" y="104"/>
                    <a:pt x="97" y="96"/>
                    <a:pt x="96" y="87"/>
                  </a:cubicBezTo>
                  <a:cubicBezTo>
                    <a:pt x="95" y="81"/>
                    <a:pt x="93" y="75"/>
                    <a:pt x="90" y="69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76" name="Freeform 1050">
              <a:extLst>
                <a:ext uri="{FF2B5EF4-FFF2-40B4-BE49-F238E27FC236}">
                  <a16:creationId xmlns:a16="http://schemas.microsoft.com/office/drawing/2014/main" id="{FB94FD90-F7B6-4153-B516-C416B14E4149}"/>
                </a:ext>
              </a:extLst>
            </p:cNvPr>
            <p:cNvSpPr>
              <a:spLocks/>
            </p:cNvSpPr>
            <p:nvPr/>
          </p:nvSpPr>
          <p:spPr bwMode="auto">
            <a:xfrm>
              <a:off x="6141700" y="5525489"/>
              <a:ext cx="111562" cy="141938"/>
            </a:xfrm>
            <a:custGeom>
              <a:avLst/>
              <a:gdLst>
                <a:gd name="T0" fmla="*/ 100 w 107"/>
                <a:gd name="T1" fmla="*/ 112 h 136"/>
                <a:gd name="T2" fmla="*/ 88 w 107"/>
                <a:gd name="T3" fmla="*/ 109 h 136"/>
                <a:gd name="T4" fmla="*/ 48 w 107"/>
                <a:gd name="T5" fmla="*/ 109 h 136"/>
                <a:gd name="T6" fmla="*/ 48 w 107"/>
                <a:gd name="T7" fmla="*/ 108 h 136"/>
                <a:gd name="T8" fmla="*/ 64 w 107"/>
                <a:gd name="T9" fmla="*/ 92 h 136"/>
                <a:gd name="T10" fmla="*/ 81 w 107"/>
                <a:gd name="T11" fmla="*/ 76 h 136"/>
                <a:gd name="T12" fmla="*/ 91 w 107"/>
                <a:gd name="T13" fmla="*/ 61 h 136"/>
                <a:gd name="T14" fmla="*/ 94 w 107"/>
                <a:gd name="T15" fmla="*/ 40 h 136"/>
                <a:gd name="T16" fmla="*/ 90 w 107"/>
                <a:gd name="T17" fmla="*/ 25 h 136"/>
                <a:gd name="T18" fmla="*/ 81 w 107"/>
                <a:gd name="T19" fmla="*/ 13 h 136"/>
                <a:gd name="T20" fmla="*/ 68 w 107"/>
                <a:gd name="T21" fmla="*/ 4 h 136"/>
                <a:gd name="T22" fmla="*/ 43 w 107"/>
                <a:gd name="T23" fmla="*/ 0 h 136"/>
                <a:gd name="T24" fmla="*/ 23 w 107"/>
                <a:gd name="T25" fmla="*/ 3 h 136"/>
                <a:gd name="T26" fmla="*/ 9 w 107"/>
                <a:gd name="T27" fmla="*/ 13 h 136"/>
                <a:gd name="T28" fmla="*/ 2 w 107"/>
                <a:gd name="T29" fmla="*/ 26 h 136"/>
                <a:gd name="T30" fmla="*/ 1 w 107"/>
                <a:gd name="T31" fmla="*/ 40 h 136"/>
                <a:gd name="T32" fmla="*/ 6 w 107"/>
                <a:gd name="T33" fmla="*/ 50 h 136"/>
                <a:gd name="T34" fmla="*/ 15 w 107"/>
                <a:gd name="T35" fmla="*/ 53 h 136"/>
                <a:gd name="T36" fmla="*/ 25 w 107"/>
                <a:gd name="T37" fmla="*/ 49 h 136"/>
                <a:gd name="T38" fmla="*/ 29 w 107"/>
                <a:gd name="T39" fmla="*/ 39 h 136"/>
                <a:gd name="T40" fmla="*/ 31 w 107"/>
                <a:gd name="T41" fmla="*/ 33 h 136"/>
                <a:gd name="T42" fmla="*/ 45 w 107"/>
                <a:gd name="T43" fmla="*/ 24 h 136"/>
                <a:gd name="T44" fmla="*/ 54 w 107"/>
                <a:gd name="T45" fmla="*/ 26 h 136"/>
                <a:gd name="T46" fmla="*/ 61 w 107"/>
                <a:gd name="T47" fmla="*/ 32 h 136"/>
                <a:gd name="T48" fmla="*/ 64 w 107"/>
                <a:gd name="T49" fmla="*/ 40 h 136"/>
                <a:gd name="T50" fmla="*/ 63 w 107"/>
                <a:gd name="T51" fmla="*/ 50 h 136"/>
                <a:gd name="T52" fmla="*/ 58 w 107"/>
                <a:gd name="T53" fmla="*/ 59 h 136"/>
                <a:gd name="T54" fmla="*/ 47 w 107"/>
                <a:gd name="T55" fmla="*/ 69 h 136"/>
                <a:gd name="T56" fmla="*/ 35 w 107"/>
                <a:gd name="T57" fmla="*/ 81 h 136"/>
                <a:gd name="T58" fmla="*/ 16 w 107"/>
                <a:gd name="T59" fmla="*/ 102 h 136"/>
                <a:gd name="T60" fmla="*/ 11 w 107"/>
                <a:gd name="T61" fmla="*/ 111 h 136"/>
                <a:gd name="T62" fmla="*/ 10 w 107"/>
                <a:gd name="T63" fmla="*/ 121 h 136"/>
                <a:gd name="T64" fmla="*/ 16 w 107"/>
                <a:gd name="T65" fmla="*/ 131 h 136"/>
                <a:gd name="T66" fmla="*/ 28 w 107"/>
                <a:gd name="T67" fmla="*/ 136 h 136"/>
                <a:gd name="T68" fmla="*/ 93 w 107"/>
                <a:gd name="T69" fmla="*/ 136 h 136"/>
                <a:gd name="T70" fmla="*/ 104 w 107"/>
                <a:gd name="T71" fmla="*/ 132 h 136"/>
                <a:gd name="T72" fmla="*/ 106 w 107"/>
                <a:gd name="T73" fmla="*/ 123 h 136"/>
                <a:gd name="T74" fmla="*/ 100 w 107"/>
                <a:gd name="T75" fmla="*/ 112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7" h="136">
                  <a:moveTo>
                    <a:pt x="100" y="112"/>
                  </a:moveTo>
                  <a:cubicBezTo>
                    <a:pt x="97" y="110"/>
                    <a:pt x="93" y="109"/>
                    <a:pt x="88" y="109"/>
                  </a:cubicBezTo>
                  <a:cubicBezTo>
                    <a:pt x="48" y="109"/>
                    <a:pt x="48" y="109"/>
                    <a:pt x="48" y="109"/>
                  </a:cubicBezTo>
                  <a:cubicBezTo>
                    <a:pt x="48" y="109"/>
                    <a:pt x="48" y="108"/>
                    <a:pt x="48" y="108"/>
                  </a:cubicBezTo>
                  <a:cubicBezTo>
                    <a:pt x="51" y="104"/>
                    <a:pt x="56" y="99"/>
                    <a:pt x="64" y="92"/>
                  </a:cubicBezTo>
                  <a:cubicBezTo>
                    <a:pt x="72" y="85"/>
                    <a:pt x="78" y="79"/>
                    <a:pt x="81" y="76"/>
                  </a:cubicBezTo>
                  <a:cubicBezTo>
                    <a:pt x="85" y="72"/>
                    <a:pt x="88" y="67"/>
                    <a:pt x="91" y="61"/>
                  </a:cubicBezTo>
                  <a:cubicBezTo>
                    <a:pt x="94" y="55"/>
                    <a:pt x="95" y="48"/>
                    <a:pt x="94" y="40"/>
                  </a:cubicBezTo>
                  <a:cubicBezTo>
                    <a:pt x="94" y="35"/>
                    <a:pt x="92" y="30"/>
                    <a:pt x="90" y="25"/>
                  </a:cubicBezTo>
                  <a:cubicBezTo>
                    <a:pt x="87" y="21"/>
                    <a:pt x="84" y="16"/>
                    <a:pt x="81" y="13"/>
                  </a:cubicBezTo>
                  <a:cubicBezTo>
                    <a:pt x="77" y="9"/>
                    <a:pt x="72" y="6"/>
                    <a:pt x="68" y="4"/>
                  </a:cubicBezTo>
                  <a:cubicBezTo>
                    <a:pt x="61" y="1"/>
                    <a:pt x="52" y="0"/>
                    <a:pt x="43" y="0"/>
                  </a:cubicBezTo>
                  <a:cubicBezTo>
                    <a:pt x="35" y="0"/>
                    <a:pt x="29" y="1"/>
                    <a:pt x="23" y="3"/>
                  </a:cubicBezTo>
                  <a:cubicBezTo>
                    <a:pt x="17" y="6"/>
                    <a:pt x="13" y="9"/>
                    <a:pt x="9" y="13"/>
                  </a:cubicBezTo>
                  <a:cubicBezTo>
                    <a:pt x="6" y="17"/>
                    <a:pt x="3" y="21"/>
                    <a:pt x="2" y="26"/>
                  </a:cubicBezTo>
                  <a:cubicBezTo>
                    <a:pt x="1" y="31"/>
                    <a:pt x="0" y="35"/>
                    <a:pt x="1" y="40"/>
                  </a:cubicBezTo>
                  <a:cubicBezTo>
                    <a:pt x="1" y="44"/>
                    <a:pt x="3" y="47"/>
                    <a:pt x="6" y="50"/>
                  </a:cubicBezTo>
                  <a:cubicBezTo>
                    <a:pt x="8" y="52"/>
                    <a:pt x="12" y="53"/>
                    <a:pt x="15" y="53"/>
                  </a:cubicBezTo>
                  <a:cubicBezTo>
                    <a:pt x="20" y="53"/>
                    <a:pt x="23" y="52"/>
                    <a:pt x="25" y="49"/>
                  </a:cubicBezTo>
                  <a:cubicBezTo>
                    <a:pt x="27" y="47"/>
                    <a:pt x="28" y="43"/>
                    <a:pt x="29" y="39"/>
                  </a:cubicBezTo>
                  <a:cubicBezTo>
                    <a:pt x="30" y="34"/>
                    <a:pt x="31" y="33"/>
                    <a:pt x="31" y="33"/>
                  </a:cubicBezTo>
                  <a:cubicBezTo>
                    <a:pt x="34" y="27"/>
                    <a:pt x="39" y="24"/>
                    <a:pt x="45" y="24"/>
                  </a:cubicBezTo>
                  <a:cubicBezTo>
                    <a:pt x="48" y="24"/>
                    <a:pt x="51" y="25"/>
                    <a:pt x="54" y="26"/>
                  </a:cubicBezTo>
                  <a:cubicBezTo>
                    <a:pt x="57" y="27"/>
                    <a:pt x="59" y="29"/>
                    <a:pt x="61" y="32"/>
                  </a:cubicBezTo>
                  <a:cubicBezTo>
                    <a:pt x="63" y="34"/>
                    <a:pt x="64" y="37"/>
                    <a:pt x="64" y="40"/>
                  </a:cubicBezTo>
                  <a:cubicBezTo>
                    <a:pt x="65" y="43"/>
                    <a:pt x="64" y="46"/>
                    <a:pt x="63" y="50"/>
                  </a:cubicBezTo>
                  <a:cubicBezTo>
                    <a:pt x="62" y="53"/>
                    <a:pt x="60" y="56"/>
                    <a:pt x="58" y="59"/>
                  </a:cubicBezTo>
                  <a:cubicBezTo>
                    <a:pt x="55" y="63"/>
                    <a:pt x="51" y="66"/>
                    <a:pt x="47" y="69"/>
                  </a:cubicBezTo>
                  <a:cubicBezTo>
                    <a:pt x="45" y="71"/>
                    <a:pt x="40" y="75"/>
                    <a:pt x="35" y="81"/>
                  </a:cubicBezTo>
                  <a:cubicBezTo>
                    <a:pt x="29" y="87"/>
                    <a:pt x="23" y="94"/>
                    <a:pt x="16" y="102"/>
                  </a:cubicBezTo>
                  <a:cubicBezTo>
                    <a:pt x="14" y="104"/>
                    <a:pt x="13" y="107"/>
                    <a:pt x="11" y="111"/>
                  </a:cubicBezTo>
                  <a:cubicBezTo>
                    <a:pt x="10" y="115"/>
                    <a:pt x="9" y="118"/>
                    <a:pt x="10" y="121"/>
                  </a:cubicBezTo>
                  <a:cubicBezTo>
                    <a:pt x="10" y="125"/>
                    <a:pt x="12" y="128"/>
                    <a:pt x="16" y="131"/>
                  </a:cubicBezTo>
                  <a:cubicBezTo>
                    <a:pt x="19" y="134"/>
                    <a:pt x="23" y="136"/>
                    <a:pt x="28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8" y="136"/>
                    <a:pt x="101" y="134"/>
                    <a:pt x="104" y="132"/>
                  </a:cubicBezTo>
                  <a:cubicBezTo>
                    <a:pt x="106" y="129"/>
                    <a:pt x="107" y="126"/>
                    <a:pt x="106" y="123"/>
                  </a:cubicBezTo>
                  <a:cubicBezTo>
                    <a:pt x="106" y="118"/>
                    <a:pt x="104" y="115"/>
                    <a:pt x="100" y="112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77" name="Freeform 1051">
              <a:extLst>
                <a:ext uri="{FF2B5EF4-FFF2-40B4-BE49-F238E27FC236}">
                  <a16:creationId xmlns:a16="http://schemas.microsoft.com/office/drawing/2014/main" id="{5A20BDBB-EF68-4858-BD2E-4A6A8FDCB6F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248844" y="5525489"/>
              <a:ext cx="107696" cy="144148"/>
            </a:xfrm>
            <a:custGeom>
              <a:avLst/>
              <a:gdLst>
                <a:gd name="T0" fmla="*/ 82 w 103"/>
                <a:gd name="T1" fmla="*/ 17 h 138"/>
                <a:gd name="T2" fmla="*/ 65 w 103"/>
                <a:gd name="T3" fmla="*/ 4 h 138"/>
                <a:gd name="T4" fmla="*/ 43 w 103"/>
                <a:gd name="T5" fmla="*/ 0 h 138"/>
                <a:gd name="T6" fmla="*/ 24 w 103"/>
                <a:gd name="T7" fmla="*/ 4 h 138"/>
                <a:gd name="T8" fmla="*/ 10 w 103"/>
                <a:gd name="T9" fmla="*/ 14 h 138"/>
                <a:gd name="T10" fmla="*/ 2 w 103"/>
                <a:gd name="T11" fmla="*/ 29 h 138"/>
                <a:gd name="T12" fmla="*/ 1 w 103"/>
                <a:gd name="T13" fmla="*/ 47 h 138"/>
                <a:gd name="T14" fmla="*/ 6 w 103"/>
                <a:gd name="T15" fmla="*/ 64 h 138"/>
                <a:gd name="T16" fmla="*/ 16 w 103"/>
                <a:gd name="T17" fmla="*/ 79 h 138"/>
                <a:gd name="T18" fmla="*/ 31 w 103"/>
                <a:gd name="T19" fmla="*/ 88 h 138"/>
                <a:gd name="T20" fmla="*/ 48 w 103"/>
                <a:gd name="T21" fmla="*/ 92 h 138"/>
                <a:gd name="T22" fmla="*/ 65 w 103"/>
                <a:gd name="T23" fmla="*/ 88 h 138"/>
                <a:gd name="T24" fmla="*/ 72 w 103"/>
                <a:gd name="T25" fmla="*/ 83 h 138"/>
                <a:gd name="T26" fmla="*/ 68 w 103"/>
                <a:gd name="T27" fmla="*/ 107 h 138"/>
                <a:gd name="T28" fmla="*/ 62 w 103"/>
                <a:gd name="T29" fmla="*/ 113 h 138"/>
                <a:gd name="T30" fmla="*/ 46 w 103"/>
                <a:gd name="T31" fmla="*/ 112 h 138"/>
                <a:gd name="T32" fmla="*/ 40 w 103"/>
                <a:gd name="T33" fmla="*/ 105 h 138"/>
                <a:gd name="T34" fmla="*/ 33 w 103"/>
                <a:gd name="T35" fmla="*/ 97 h 138"/>
                <a:gd name="T36" fmla="*/ 24 w 103"/>
                <a:gd name="T37" fmla="*/ 95 h 138"/>
                <a:gd name="T38" fmla="*/ 16 w 103"/>
                <a:gd name="T39" fmla="*/ 99 h 138"/>
                <a:gd name="T40" fmla="*/ 13 w 103"/>
                <a:gd name="T41" fmla="*/ 107 h 138"/>
                <a:gd name="T42" fmla="*/ 20 w 103"/>
                <a:gd name="T43" fmla="*/ 121 h 138"/>
                <a:gd name="T44" fmla="*/ 35 w 103"/>
                <a:gd name="T45" fmla="*/ 133 h 138"/>
                <a:gd name="T46" fmla="*/ 57 w 103"/>
                <a:gd name="T47" fmla="*/ 138 h 138"/>
                <a:gd name="T48" fmla="*/ 78 w 103"/>
                <a:gd name="T49" fmla="*/ 133 h 138"/>
                <a:gd name="T50" fmla="*/ 93 w 103"/>
                <a:gd name="T51" fmla="*/ 119 h 138"/>
                <a:gd name="T52" fmla="*/ 101 w 103"/>
                <a:gd name="T53" fmla="*/ 97 h 138"/>
                <a:gd name="T54" fmla="*/ 101 w 103"/>
                <a:gd name="T55" fmla="*/ 66 h 138"/>
                <a:gd name="T56" fmla="*/ 95 w 103"/>
                <a:gd name="T57" fmla="*/ 38 h 138"/>
                <a:gd name="T58" fmla="*/ 82 w 103"/>
                <a:gd name="T59" fmla="*/ 17 h 138"/>
                <a:gd name="T60" fmla="*/ 45 w 103"/>
                <a:gd name="T61" fmla="*/ 23 h 138"/>
                <a:gd name="T62" fmla="*/ 52 w 103"/>
                <a:gd name="T63" fmla="*/ 25 h 138"/>
                <a:gd name="T64" fmla="*/ 59 w 103"/>
                <a:gd name="T65" fmla="*/ 30 h 138"/>
                <a:gd name="T66" fmla="*/ 64 w 103"/>
                <a:gd name="T67" fmla="*/ 38 h 138"/>
                <a:gd name="T68" fmla="*/ 67 w 103"/>
                <a:gd name="T69" fmla="*/ 48 h 138"/>
                <a:gd name="T70" fmla="*/ 65 w 103"/>
                <a:gd name="T71" fmla="*/ 59 h 138"/>
                <a:gd name="T72" fmla="*/ 59 w 103"/>
                <a:gd name="T73" fmla="*/ 67 h 138"/>
                <a:gd name="T74" fmla="*/ 50 w 103"/>
                <a:gd name="T75" fmla="*/ 69 h 138"/>
                <a:gd name="T76" fmla="*/ 37 w 103"/>
                <a:gd name="T77" fmla="*/ 63 h 138"/>
                <a:gd name="T78" fmla="*/ 30 w 103"/>
                <a:gd name="T79" fmla="*/ 46 h 138"/>
                <a:gd name="T80" fmla="*/ 33 w 103"/>
                <a:gd name="T81" fmla="*/ 29 h 138"/>
                <a:gd name="T82" fmla="*/ 45 w 103"/>
                <a:gd name="T83" fmla="*/ 23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3" h="138">
                  <a:moveTo>
                    <a:pt x="82" y="17"/>
                  </a:moveTo>
                  <a:cubicBezTo>
                    <a:pt x="77" y="12"/>
                    <a:pt x="71" y="7"/>
                    <a:pt x="65" y="4"/>
                  </a:cubicBezTo>
                  <a:cubicBezTo>
                    <a:pt x="58" y="1"/>
                    <a:pt x="51" y="0"/>
                    <a:pt x="43" y="0"/>
                  </a:cubicBezTo>
                  <a:cubicBezTo>
                    <a:pt x="36" y="0"/>
                    <a:pt x="30" y="1"/>
                    <a:pt x="24" y="4"/>
                  </a:cubicBezTo>
                  <a:cubicBezTo>
                    <a:pt x="19" y="6"/>
                    <a:pt x="14" y="9"/>
                    <a:pt x="10" y="14"/>
                  </a:cubicBezTo>
                  <a:cubicBezTo>
                    <a:pt x="7" y="18"/>
                    <a:pt x="4" y="23"/>
                    <a:pt x="2" y="29"/>
                  </a:cubicBezTo>
                  <a:cubicBezTo>
                    <a:pt x="1" y="34"/>
                    <a:pt x="0" y="41"/>
                    <a:pt x="1" y="47"/>
                  </a:cubicBezTo>
                  <a:cubicBezTo>
                    <a:pt x="2" y="53"/>
                    <a:pt x="3" y="59"/>
                    <a:pt x="6" y="64"/>
                  </a:cubicBezTo>
                  <a:cubicBezTo>
                    <a:pt x="9" y="70"/>
                    <a:pt x="12" y="75"/>
                    <a:pt x="16" y="79"/>
                  </a:cubicBezTo>
                  <a:cubicBezTo>
                    <a:pt x="21" y="83"/>
                    <a:pt x="25" y="86"/>
                    <a:pt x="31" y="88"/>
                  </a:cubicBezTo>
                  <a:cubicBezTo>
                    <a:pt x="36" y="91"/>
                    <a:pt x="42" y="92"/>
                    <a:pt x="48" y="92"/>
                  </a:cubicBezTo>
                  <a:cubicBezTo>
                    <a:pt x="54" y="92"/>
                    <a:pt x="60" y="91"/>
                    <a:pt x="65" y="88"/>
                  </a:cubicBezTo>
                  <a:cubicBezTo>
                    <a:pt x="67" y="87"/>
                    <a:pt x="70" y="85"/>
                    <a:pt x="72" y="83"/>
                  </a:cubicBezTo>
                  <a:cubicBezTo>
                    <a:pt x="72" y="94"/>
                    <a:pt x="71" y="102"/>
                    <a:pt x="68" y="107"/>
                  </a:cubicBezTo>
                  <a:cubicBezTo>
                    <a:pt x="67" y="109"/>
                    <a:pt x="65" y="111"/>
                    <a:pt x="62" y="113"/>
                  </a:cubicBezTo>
                  <a:cubicBezTo>
                    <a:pt x="57" y="116"/>
                    <a:pt x="51" y="116"/>
                    <a:pt x="46" y="112"/>
                  </a:cubicBezTo>
                  <a:cubicBezTo>
                    <a:pt x="43" y="111"/>
                    <a:pt x="41" y="108"/>
                    <a:pt x="40" y="105"/>
                  </a:cubicBezTo>
                  <a:cubicBezTo>
                    <a:pt x="38" y="102"/>
                    <a:pt x="36" y="99"/>
                    <a:pt x="33" y="97"/>
                  </a:cubicBezTo>
                  <a:cubicBezTo>
                    <a:pt x="30" y="96"/>
                    <a:pt x="27" y="95"/>
                    <a:pt x="24" y="95"/>
                  </a:cubicBezTo>
                  <a:cubicBezTo>
                    <a:pt x="21" y="95"/>
                    <a:pt x="18" y="96"/>
                    <a:pt x="16" y="99"/>
                  </a:cubicBezTo>
                  <a:cubicBezTo>
                    <a:pt x="13" y="101"/>
                    <a:pt x="13" y="104"/>
                    <a:pt x="13" y="107"/>
                  </a:cubicBezTo>
                  <a:cubicBezTo>
                    <a:pt x="14" y="112"/>
                    <a:pt x="16" y="117"/>
                    <a:pt x="20" y="121"/>
                  </a:cubicBezTo>
                  <a:cubicBezTo>
                    <a:pt x="23" y="126"/>
                    <a:pt x="28" y="130"/>
                    <a:pt x="35" y="133"/>
                  </a:cubicBezTo>
                  <a:cubicBezTo>
                    <a:pt x="41" y="136"/>
                    <a:pt x="49" y="138"/>
                    <a:pt x="57" y="138"/>
                  </a:cubicBezTo>
                  <a:cubicBezTo>
                    <a:pt x="65" y="138"/>
                    <a:pt x="72" y="136"/>
                    <a:pt x="78" y="133"/>
                  </a:cubicBezTo>
                  <a:cubicBezTo>
                    <a:pt x="84" y="130"/>
                    <a:pt x="89" y="126"/>
                    <a:pt x="93" y="119"/>
                  </a:cubicBezTo>
                  <a:cubicBezTo>
                    <a:pt x="97" y="113"/>
                    <a:pt x="100" y="106"/>
                    <a:pt x="101" y="97"/>
                  </a:cubicBezTo>
                  <a:cubicBezTo>
                    <a:pt x="103" y="88"/>
                    <a:pt x="103" y="78"/>
                    <a:pt x="101" y="66"/>
                  </a:cubicBezTo>
                  <a:cubicBezTo>
                    <a:pt x="100" y="56"/>
                    <a:pt x="98" y="46"/>
                    <a:pt x="95" y="38"/>
                  </a:cubicBezTo>
                  <a:cubicBezTo>
                    <a:pt x="91" y="30"/>
                    <a:pt x="87" y="23"/>
                    <a:pt x="82" y="17"/>
                  </a:cubicBezTo>
                  <a:close/>
                  <a:moveTo>
                    <a:pt x="45" y="23"/>
                  </a:moveTo>
                  <a:cubicBezTo>
                    <a:pt x="47" y="23"/>
                    <a:pt x="50" y="24"/>
                    <a:pt x="52" y="25"/>
                  </a:cubicBezTo>
                  <a:cubicBezTo>
                    <a:pt x="55" y="26"/>
                    <a:pt x="57" y="28"/>
                    <a:pt x="59" y="30"/>
                  </a:cubicBezTo>
                  <a:cubicBezTo>
                    <a:pt x="61" y="32"/>
                    <a:pt x="63" y="35"/>
                    <a:pt x="64" y="38"/>
                  </a:cubicBezTo>
                  <a:cubicBezTo>
                    <a:pt x="65" y="41"/>
                    <a:pt x="66" y="44"/>
                    <a:pt x="67" y="48"/>
                  </a:cubicBezTo>
                  <a:cubicBezTo>
                    <a:pt x="67" y="52"/>
                    <a:pt x="67" y="56"/>
                    <a:pt x="65" y="59"/>
                  </a:cubicBezTo>
                  <a:cubicBezTo>
                    <a:pt x="64" y="63"/>
                    <a:pt x="62" y="65"/>
                    <a:pt x="59" y="67"/>
                  </a:cubicBezTo>
                  <a:cubicBezTo>
                    <a:pt x="56" y="68"/>
                    <a:pt x="54" y="69"/>
                    <a:pt x="50" y="69"/>
                  </a:cubicBezTo>
                  <a:cubicBezTo>
                    <a:pt x="45" y="69"/>
                    <a:pt x="41" y="67"/>
                    <a:pt x="37" y="63"/>
                  </a:cubicBezTo>
                  <a:cubicBezTo>
                    <a:pt x="34" y="59"/>
                    <a:pt x="31" y="54"/>
                    <a:pt x="30" y="46"/>
                  </a:cubicBezTo>
                  <a:cubicBezTo>
                    <a:pt x="30" y="39"/>
                    <a:pt x="31" y="34"/>
                    <a:pt x="33" y="29"/>
                  </a:cubicBezTo>
                  <a:cubicBezTo>
                    <a:pt x="36" y="25"/>
                    <a:pt x="40" y="23"/>
                    <a:pt x="45" y="23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78" name="Freeform 1052">
              <a:extLst>
                <a:ext uri="{FF2B5EF4-FFF2-40B4-BE49-F238E27FC236}">
                  <a16:creationId xmlns:a16="http://schemas.microsoft.com/office/drawing/2014/main" id="{F012BD38-2978-4C49-8A59-A630CCBFD67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2404" y="3195933"/>
              <a:ext cx="201585" cy="257919"/>
            </a:xfrm>
            <a:custGeom>
              <a:avLst/>
              <a:gdLst>
                <a:gd name="T0" fmla="*/ 8 w 193"/>
                <a:gd name="T1" fmla="*/ 0 h 247"/>
                <a:gd name="T2" fmla="*/ 180 w 193"/>
                <a:gd name="T3" fmla="*/ 0 h 247"/>
                <a:gd name="T4" fmla="*/ 188 w 193"/>
                <a:gd name="T5" fmla="*/ 7 h 247"/>
                <a:gd name="T6" fmla="*/ 192 w 193"/>
                <a:gd name="T7" fmla="*/ 44 h 247"/>
                <a:gd name="T8" fmla="*/ 184 w 193"/>
                <a:gd name="T9" fmla="*/ 53 h 247"/>
                <a:gd name="T10" fmla="*/ 91 w 193"/>
                <a:gd name="T11" fmla="*/ 53 h 247"/>
                <a:gd name="T12" fmla="*/ 83 w 193"/>
                <a:gd name="T13" fmla="*/ 62 h 247"/>
                <a:gd name="T14" fmla="*/ 86 w 193"/>
                <a:gd name="T15" fmla="*/ 89 h 247"/>
                <a:gd name="T16" fmla="*/ 94 w 193"/>
                <a:gd name="T17" fmla="*/ 96 h 247"/>
                <a:gd name="T18" fmla="*/ 175 w 193"/>
                <a:gd name="T19" fmla="*/ 96 h 247"/>
                <a:gd name="T20" fmla="*/ 183 w 193"/>
                <a:gd name="T21" fmla="*/ 103 h 247"/>
                <a:gd name="T22" fmla="*/ 187 w 193"/>
                <a:gd name="T23" fmla="*/ 137 h 247"/>
                <a:gd name="T24" fmla="*/ 179 w 193"/>
                <a:gd name="T25" fmla="*/ 146 h 247"/>
                <a:gd name="T26" fmla="*/ 102 w 193"/>
                <a:gd name="T27" fmla="*/ 146 h 247"/>
                <a:gd name="T28" fmla="*/ 94 w 193"/>
                <a:gd name="T29" fmla="*/ 155 h 247"/>
                <a:gd name="T30" fmla="*/ 103 w 193"/>
                <a:gd name="T31" fmla="*/ 238 h 247"/>
                <a:gd name="T32" fmla="*/ 95 w 193"/>
                <a:gd name="T33" fmla="*/ 247 h 247"/>
                <a:gd name="T34" fmla="*/ 35 w 193"/>
                <a:gd name="T35" fmla="*/ 247 h 247"/>
                <a:gd name="T36" fmla="*/ 27 w 193"/>
                <a:gd name="T37" fmla="*/ 240 h 247"/>
                <a:gd name="T38" fmla="*/ 0 w 193"/>
                <a:gd name="T39" fmla="*/ 9 h 247"/>
                <a:gd name="T40" fmla="*/ 8 w 193"/>
                <a:gd name="T41" fmla="*/ 0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93" h="247">
                  <a:moveTo>
                    <a:pt x="8" y="0"/>
                  </a:moveTo>
                  <a:cubicBezTo>
                    <a:pt x="180" y="0"/>
                    <a:pt x="180" y="0"/>
                    <a:pt x="180" y="0"/>
                  </a:cubicBezTo>
                  <a:cubicBezTo>
                    <a:pt x="184" y="0"/>
                    <a:pt x="188" y="3"/>
                    <a:pt x="188" y="7"/>
                  </a:cubicBezTo>
                  <a:cubicBezTo>
                    <a:pt x="192" y="44"/>
                    <a:pt x="192" y="44"/>
                    <a:pt x="192" y="44"/>
                  </a:cubicBezTo>
                  <a:cubicBezTo>
                    <a:pt x="193" y="49"/>
                    <a:pt x="189" y="53"/>
                    <a:pt x="184" y="53"/>
                  </a:cubicBezTo>
                  <a:cubicBezTo>
                    <a:pt x="91" y="53"/>
                    <a:pt x="91" y="53"/>
                    <a:pt x="91" y="53"/>
                  </a:cubicBezTo>
                  <a:cubicBezTo>
                    <a:pt x="86" y="53"/>
                    <a:pt x="82" y="57"/>
                    <a:pt x="83" y="62"/>
                  </a:cubicBezTo>
                  <a:cubicBezTo>
                    <a:pt x="86" y="89"/>
                    <a:pt x="86" y="89"/>
                    <a:pt x="86" y="89"/>
                  </a:cubicBezTo>
                  <a:cubicBezTo>
                    <a:pt x="86" y="93"/>
                    <a:pt x="90" y="96"/>
                    <a:pt x="94" y="96"/>
                  </a:cubicBezTo>
                  <a:cubicBezTo>
                    <a:pt x="175" y="96"/>
                    <a:pt x="175" y="96"/>
                    <a:pt x="175" y="96"/>
                  </a:cubicBezTo>
                  <a:cubicBezTo>
                    <a:pt x="179" y="96"/>
                    <a:pt x="183" y="99"/>
                    <a:pt x="183" y="103"/>
                  </a:cubicBezTo>
                  <a:cubicBezTo>
                    <a:pt x="187" y="137"/>
                    <a:pt x="187" y="137"/>
                    <a:pt x="187" y="137"/>
                  </a:cubicBezTo>
                  <a:cubicBezTo>
                    <a:pt x="187" y="142"/>
                    <a:pt x="184" y="146"/>
                    <a:pt x="179" y="146"/>
                  </a:cubicBezTo>
                  <a:cubicBezTo>
                    <a:pt x="102" y="146"/>
                    <a:pt x="102" y="146"/>
                    <a:pt x="102" y="146"/>
                  </a:cubicBezTo>
                  <a:cubicBezTo>
                    <a:pt x="97" y="146"/>
                    <a:pt x="93" y="150"/>
                    <a:pt x="94" y="155"/>
                  </a:cubicBezTo>
                  <a:cubicBezTo>
                    <a:pt x="103" y="238"/>
                    <a:pt x="103" y="238"/>
                    <a:pt x="103" y="238"/>
                  </a:cubicBezTo>
                  <a:cubicBezTo>
                    <a:pt x="104" y="242"/>
                    <a:pt x="100" y="247"/>
                    <a:pt x="95" y="247"/>
                  </a:cubicBezTo>
                  <a:cubicBezTo>
                    <a:pt x="35" y="247"/>
                    <a:pt x="35" y="247"/>
                    <a:pt x="35" y="247"/>
                  </a:cubicBezTo>
                  <a:cubicBezTo>
                    <a:pt x="31" y="247"/>
                    <a:pt x="27" y="244"/>
                    <a:pt x="27" y="240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4"/>
                    <a:pt x="3" y="0"/>
                    <a:pt x="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79" name="Freeform 1053">
              <a:extLst>
                <a:ext uri="{FF2B5EF4-FFF2-40B4-BE49-F238E27FC236}">
                  <a16:creationId xmlns:a16="http://schemas.microsoft.com/office/drawing/2014/main" id="{98B35211-2E57-43B6-A3C0-F014E1A7A7B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091052" y="3262760"/>
              <a:ext cx="220364" cy="194958"/>
            </a:xfrm>
            <a:custGeom>
              <a:avLst/>
              <a:gdLst>
                <a:gd name="T0" fmla="*/ 204 w 211"/>
                <a:gd name="T1" fmla="*/ 110 h 187"/>
                <a:gd name="T2" fmla="*/ 83 w 211"/>
                <a:gd name="T3" fmla="*/ 110 h 187"/>
                <a:gd name="T4" fmla="*/ 77 w 211"/>
                <a:gd name="T5" fmla="*/ 119 h 187"/>
                <a:gd name="T6" fmla="*/ 86 w 211"/>
                <a:gd name="T7" fmla="*/ 135 h 187"/>
                <a:gd name="T8" fmla="*/ 113 w 211"/>
                <a:gd name="T9" fmla="*/ 146 h 187"/>
                <a:gd name="T10" fmla="*/ 132 w 211"/>
                <a:gd name="T11" fmla="*/ 141 h 187"/>
                <a:gd name="T12" fmla="*/ 140 w 211"/>
                <a:gd name="T13" fmla="*/ 133 h 187"/>
                <a:gd name="T14" fmla="*/ 146 w 211"/>
                <a:gd name="T15" fmla="*/ 130 h 187"/>
                <a:gd name="T16" fmla="*/ 201 w 211"/>
                <a:gd name="T17" fmla="*/ 135 h 187"/>
                <a:gd name="T18" fmla="*/ 206 w 211"/>
                <a:gd name="T19" fmla="*/ 146 h 187"/>
                <a:gd name="T20" fmla="*/ 178 w 211"/>
                <a:gd name="T21" fmla="*/ 175 h 187"/>
                <a:gd name="T22" fmla="*/ 116 w 211"/>
                <a:gd name="T23" fmla="*/ 187 h 187"/>
                <a:gd name="T24" fmla="*/ 59 w 211"/>
                <a:gd name="T25" fmla="*/ 177 h 187"/>
                <a:gd name="T26" fmla="*/ 22 w 211"/>
                <a:gd name="T27" fmla="*/ 145 h 187"/>
                <a:gd name="T28" fmla="*/ 3 w 211"/>
                <a:gd name="T29" fmla="*/ 94 h 187"/>
                <a:gd name="T30" fmla="*/ 22 w 211"/>
                <a:gd name="T31" fmla="*/ 26 h 187"/>
                <a:gd name="T32" fmla="*/ 93 w 211"/>
                <a:gd name="T33" fmla="*/ 0 h 187"/>
                <a:gd name="T34" fmla="*/ 154 w 211"/>
                <a:gd name="T35" fmla="*/ 12 h 187"/>
                <a:gd name="T36" fmla="*/ 192 w 211"/>
                <a:gd name="T37" fmla="*/ 45 h 187"/>
                <a:gd name="T38" fmla="*/ 210 w 211"/>
                <a:gd name="T39" fmla="*/ 103 h 187"/>
                <a:gd name="T40" fmla="*/ 210 w 211"/>
                <a:gd name="T41" fmla="*/ 103 h 187"/>
                <a:gd name="T42" fmla="*/ 204 w 211"/>
                <a:gd name="T43" fmla="*/ 110 h 187"/>
                <a:gd name="T44" fmla="*/ 129 w 211"/>
                <a:gd name="T45" fmla="*/ 77 h 187"/>
                <a:gd name="T46" fmla="*/ 136 w 211"/>
                <a:gd name="T47" fmla="*/ 69 h 187"/>
                <a:gd name="T48" fmla="*/ 124 w 211"/>
                <a:gd name="T49" fmla="*/ 49 h 187"/>
                <a:gd name="T50" fmla="*/ 100 w 211"/>
                <a:gd name="T51" fmla="*/ 40 h 187"/>
                <a:gd name="T52" fmla="*/ 76 w 211"/>
                <a:gd name="T53" fmla="*/ 53 h 187"/>
                <a:gd name="T54" fmla="*/ 71 w 211"/>
                <a:gd name="T55" fmla="*/ 70 h 187"/>
                <a:gd name="T56" fmla="*/ 78 w 211"/>
                <a:gd name="T57" fmla="*/ 77 h 187"/>
                <a:gd name="T58" fmla="*/ 129 w 211"/>
                <a:gd name="T59" fmla="*/ 77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11" h="187">
                  <a:moveTo>
                    <a:pt x="204" y="110"/>
                  </a:moveTo>
                  <a:cubicBezTo>
                    <a:pt x="83" y="110"/>
                    <a:pt x="83" y="110"/>
                    <a:pt x="83" y="110"/>
                  </a:cubicBezTo>
                  <a:cubicBezTo>
                    <a:pt x="78" y="110"/>
                    <a:pt x="75" y="115"/>
                    <a:pt x="77" y="119"/>
                  </a:cubicBezTo>
                  <a:cubicBezTo>
                    <a:pt x="79" y="126"/>
                    <a:pt x="82" y="131"/>
                    <a:pt x="86" y="135"/>
                  </a:cubicBezTo>
                  <a:cubicBezTo>
                    <a:pt x="93" y="143"/>
                    <a:pt x="103" y="146"/>
                    <a:pt x="113" y="146"/>
                  </a:cubicBezTo>
                  <a:cubicBezTo>
                    <a:pt x="120" y="146"/>
                    <a:pt x="126" y="145"/>
                    <a:pt x="132" y="141"/>
                  </a:cubicBezTo>
                  <a:cubicBezTo>
                    <a:pt x="135" y="140"/>
                    <a:pt x="137" y="137"/>
                    <a:pt x="140" y="133"/>
                  </a:cubicBezTo>
                  <a:cubicBezTo>
                    <a:pt x="142" y="131"/>
                    <a:pt x="144" y="130"/>
                    <a:pt x="146" y="130"/>
                  </a:cubicBezTo>
                  <a:cubicBezTo>
                    <a:pt x="201" y="135"/>
                    <a:pt x="201" y="135"/>
                    <a:pt x="201" y="135"/>
                  </a:cubicBezTo>
                  <a:cubicBezTo>
                    <a:pt x="205" y="136"/>
                    <a:pt x="208" y="141"/>
                    <a:pt x="206" y="146"/>
                  </a:cubicBezTo>
                  <a:cubicBezTo>
                    <a:pt x="198" y="159"/>
                    <a:pt x="189" y="169"/>
                    <a:pt x="178" y="175"/>
                  </a:cubicBezTo>
                  <a:cubicBezTo>
                    <a:pt x="164" y="183"/>
                    <a:pt x="144" y="187"/>
                    <a:pt x="116" y="187"/>
                  </a:cubicBezTo>
                  <a:cubicBezTo>
                    <a:pt x="93" y="187"/>
                    <a:pt x="74" y="183"/>
                    <a:pt x="59" y="177"/>
                  </a:cubicBezTo>
                  <a:cubicBezTo>
                    <a:pt x="45" y="170"/>
                    <a:pt x="33" y="159"/>
                    <a:pt x="22" y="145"/>
                  </a:cubicBezTo>
                  <a:cubicBezTo>
                    <a:pt x="11" y="130"/>
                    <a:pt x="5" y="113"/>
                    <a:pt x="3" y="94"/>
                  </a:cubicBezTo>
                  <a:cubicBezTo>
                    <a:pt x="0" y="66"/>
                    <a:pt x="6" y="43"/>
                    <a:pt x="22" y="26"/>
                  </a:cubicBezTo>
                  <a:cubicBezTo>
                    <a:pt x="38" y="9"/>
                    <a:pt x="61" y="0"/>
                    <a:pt x="93" y="0"/>
                  </a:cubicBezTo>
                  <a:cubicBezTo>
                    <a:pt x="118" y="0"/>
                    <a:pt x="139" y="4"/>
                    <a:pt x="154" y="12"/>
                  </a:cubicBezTo>
                  <a:cubicBezTo>
                    <a:pt x="170" y="19"/>
                    <a:pt x="183" y="30"/>
                    <a:pt x="192" y="45"/>
                  </a:cubicBezTo>
                  <a:cubicBezTo>
                    <a:pt x="202" y="60"/>
                    <a:pt x="208" y="79"/>
                    <a:pt x="210" y="103"/>
                  </a:cubicBezTo>
                  <a:cubicBezTo>
                    <a:pt x="210" y="103"/>
                    <a:pt x="210" y="103"/>
                    <a:pt x="210" y="103"/>
                  </a:cubicBezTo>
                  <a:cubicBezTo>
                    <a:pt x="211" y="107"/>
                    <a:pt x="208" y="110"/>
                    <a:pt x="204" y="110"/>
                  </a:cubicBezTo>
                  <a:close/>
                  <a:moveTo>
                    <a:pt x="129" y="77"/>
                  </a:moveTo>
                  <a:cubicBezTo>
                    <a:pt x="134" y="77"/>
                    <a:pt x="137" y="73"/>
                    <a:pt x="136" y="69"/>
                  </a:cubicBezTo>
                  <a:cubicBezTo>
                    <a:pt x="133" y="60"/>
                    <a:pt x="129" y="53"/>
                    <a:pt x="124" y="49"/>
                  </a:cubicBezTo>
                  <a:cubicBezTo>
                    <a:pt x="118" y="43"/>
                    <a:pt x="110" y="40"/>
                    <a:pt x="100" y="40"/>
                  </a:cubicBezTo>
                  <a:cubicBezTo>
                    <a:pt x="89" y="40"/>
                    <a:pt x="81" y="45"/>
                    <a:pt x="76" y="53"/>
                  </a:cubicBezTo>
                  <a:cubicBezTo>
                    <a:pt x="73" y="58"/>
                    <a:pt x="71" y="63"/>
                    <a:pt x="71" y="70"/>
                  </a:cubicBezTo>
                  <a:cubicBezTo>
                    <a:pt x="71" y="74"/>
                    <a:pt x="74" y="77"/>
                    <a:pt x="78" y="77"/>
                  </a:cubicBezTo>
                  <a:lnTo>
                    <a:pt x="129" y="7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80" name="Freeform 1054">
              <a:extLst>
                <a:ext uri="{FF2B5EF4-FFF2-40B4-BE49-F238E27FC236}">
                  <a16:creationId xmlns:a16="http://schemas.microsoft.com/office/drawing/2014/main" id="{C4B91F6F-9835-42CC-94A0-15CC9933B25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20804" y="3195933"/>
              <a:ext cx="225334" cy="261785"/>
            </a:xfrm>
            <a:custGeom>
              <a:avLst/>
              <a:gdLst>
                <a:gd name="T0" fmla="*/ 7 w 216"/>
                <a:gd name="T1" fmla="*/ 0 h 251"/>
                <a:gd name="T2" fmla="*/ 62 w 216"/>
                <a:gd name="T3" fmla="*/ 0 h 251"/>
                <a:gd name="T4" fmla="*/ 69 w 216"/>
                <a:gd name="T5" fmla="*/ 6 h 251"/>
                <a:gd name="T6" fmla="*/ 77 w 216"/>
                <a:gd name="T7" fmla="*/ 72 h 251"/>
                <a:gd name="T8" fmla="*/ 88 w 216"/>
                <a:gd name="T9" fmla="*/ 77 h 251"/>
                <a:gd name="T10" fmla="*/ 100 w 216"/>
                <a:gd name="T11" fmla="*/ 69 h 251"/>
                <a:gd name="T12" fmla="*/ 128 w 216"/>
                <a:gd name="T13" fmla="*/ 64 h 251"/>
                <a:gd name="T14" fmla="*/ 185 w 216"/>
                <a:gd name="T15" fmla="*/ 87 h 251"/>
                <a:gd name="T16" fmla="*/ 214 w 216"/>
                <a:gd name="T17" fmla="*/ 155 h 251"/>
                <a:gd name="T18" fmla="*/ 210 w 216"/>
                <a:gd name="T19" fmla="*/ 206 h 251"/>
                <a:gd name="T20" fmla="*/ 187 w 216"/>
                <a:gd name="T21" fmla="*/ 240 h 251"/>
                <a:gd name="T22" fmla="*/ 150 w 216"/>
                <a:gd name="T23" fmla="*/ 251 h 251"/>
                <a:gd name="T24" fmla="*/ 116 w 216"/>
                <a:gd name="T25" fmla="*/ 243 h 251"/>
                <a:gd name="T26" fmla="*/ 102 w 216"/>
                <a:gd name="T27" fmla="*/ 233 h 251"/>
                <a:gd name="T28" fmla="*/ 91 w 216"/>
                <a:gd name="T29" fmla="*/ 239 h 251"/>
                <a:gd name="T30" fmla="*/ 91 w 216"/>
                <a:gd name="T31" fmla="*/ 239 h 251"/>
                <a:gd name="T32" fmla="*/ 85 w 216"/>
                <a:gd name="T33" fmla="*/ 247 h 251"/>
                <a:gd name="T34" fmla="*/ 34 w 216"/>
                <a:gd name="T35" fmla="*/ 247 h 251"/>
                <a:gd name="T36" fmla="*/ 27 w 216"/>
                <a:gd name="T37" fmla="*/ 241 h 251"/>
                <a:gd name="T38" fmla="*/ 0 w 216"/>
                <a:gd name="T39" fmla="*/ 8 h 251"/>
                <a:gd name="T40" fmla="*/ 7 w 216"/>
                <a:gd name="T41" fmla="*/ 0 h 251"/>
                <a:gd name="T42" fmla="*/ 86 w 216"/>
                <a:gd name="T43" fmla="*/ 157 h 251"/>
                <a:gd name="T44" fmla="*/ 99 w 216"/>
                <a:gd name="T45" fmla="*/ 190 h 251"/>
                <a:gd name="T46" fmla="*/ 122 w 216"/>
                <a:gd name="T47" fmla="*/ 201 h 251"/>
                <a:gd name="T48" fmla="*/ 141 w 216"/>
                <a:gd name="T49" fmla="*/ 190 h 251"/>
                <a:gd name="T50" fmla="*/ 146 w 216"/>
                <a:gd name="T51" fmla="*/ 156 h 251"/>
                <a:gd name="T52" fmla="*/ 134 w 216"/>
                <a:gd name="T53" fmla="*/ 125 h 251"/>
                <a:gd name="T54" fmla="*/ 113 w 216"/>
                <a:gd name="T55" fmla="*/ 115 h 251"/>
                <a:gd name="T56" fmla="*/ 91 w 216"/>
                <a:gd name="T57" fmla="*/ 125 h 251"/>
                <a:gd name="T58" fmla="*/ 86 w 216"/>
                <a:gd name="T59" fmla="*/ 157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16" h="251">
                  <a:moveTo>
                    <a:pt x="7" y="0"/>
                  </a:moveTo>
                  <a:cubicBezTo>
                    <a:pt x="62" y="0"/>
                    <a:pt x="62" y="0"/>
                    <a:pt x="62" y="0"/>
                  </a:cubicBezTo>
                  <a:cubicBezTo>
                    <a:pt x="66" y="0"/>
                    <a:pt x="69" y="3"/>
                    <a:pt x="69" y="6"/>
                  </a:cubicBezTo>
                  <a:cubicBezTo>
                    <a:pt x="77" y="72"/>
                    <a:pt x="77" y="72"/>
                    <a:pt x="77" y="72"/>
                  </a:cubicBezTo>
                  <a:cubicBezTo>
                    <a:pt x="77" y="77"/>
                    <a:pt x="83" y="80"/>
                    <a:pt x="88" y="77"/>
                  </a:cubicBezTo>
                  <a:cubicBezTo>
                    <a:pt x="91" y="74"/>
                    <a:pt x="95" y="71"/>
                    <a:pt x="100" y="69"/>
                  </a:cubicBezTo>
                  <a:cubicBezTo>
                    <a:pt x="108" y="66"/>
                    <a:pt x="117" y="64"/>
                    <a:pt x="128" y="64"/>
                  </a:cubicBezTo>
                  <a:cubicBezTo>
                    <a:pt x="150" y="64"/>
                    <a:pt x="169" y="72"/>
                    <a:pt x="185" y="87"/>
                  </a:cubicBezTo>
                  <a:cubicBezTo>
                    <a:pt x="201" y="103"/>
                    <a:pt x="210" y="125"/>
                    <a:pt x="214" y="155"/>
                  </a:cubicBezTo>
                  <a:cubicBezTo>
                    <a:pt x="216" y="174"/>
                    <a:pt x="215" y="191"/>
                    <a:pt x="210" y="206"/>
                  </a:cubicBezTo>
                  <a:cubicBezTo>
                    <a:pt x="205" y="221"/>
                    <a:pt x="198" y="232"/>
                    <a:pt x="187" y="240"/>
                  </a:cubicBezTo>
                  <a:cubicBezTo>
                    <a:pt x="176" y="247"/>
                    <a:pt x="164" y="251"/>
                    <a:pt x="150" y="251"/>
                  </a:cubicBezTo>
                  <a:cubicBezTo>
                    <a:pt x="138" y="251"/>
                    <a:pt x="127" y="248"/>
                    <a:pt x="116" y="243"/>
                  </a:cubicBezTo>
                  <a:cubicBezTo>
                    <a:pt x="112" y="241"/>
                    <a:pt x="107" y="237"/>
                    <a:pt x="102" y="233"/>
                  </a:cubicBezTo>
                  <a:cubicBezTo>
                    <a:pt x="98" y="229"/>
                    <a:pt x="91" y="233"/>
                    <a:pt x="91" y="239"/>
                  </a:cubicBezTo>
                  <a:cubicBezTo>
                    <a:pt x="91" y="239"/>
                    <a:pt x="91" y="239"/>
                    <a:pt x="91" y="239"/>
                  </a:cubicBezTo>
                  <a:cubicBezTo>
                    <a:pt x="92" y="243"/>
                    <a:pt x="89" y="247"/>
                    <a:pt x="85" y="247"/>
                  </a:cubicBezTo>
                  <a:cubicBezTo>
                    <a:pt x="34" y="247"/>
                    <a:pt x="34" y="247"/>
                    <a:pt x="34" y="247"/>
                  </a:cubicBezTo>
                  <a:cubicBezTo>
                    <a:pt x="31" y="247"/>
                    <a:pt x="28" y="244"/>
                    <a:pt x="27" y="241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4"/>
                    <a:pt x="3" y="0"/>
                    <a:pt x="7" y="0"/>
                  </a:cubicBezTo>
                  <a:close/>
                  <a:moveTo>
                    <a:pt x="86" y="157"/>
                  </a:moveTo>
                  <a:cubicBezTo>
                    <a:pt x="88" y="172"/>
                    <a:pt x="92" y="183"/>
                    <a:pt x="99" y="190"/>
                  </a:cubicBezTo>
                  <a:cubicBezTo>
                    <a:pt x="105" y="197"/>
                    <a:pt x="113" y="201"/>
                    <a:pt x="122" y="201"/>
                  </a:cubicBezTo>
                  <a:cubicBezTo>
                    <a:pt x="130" y="201"/>
                    <a:pt x="136" y="197"/>
                    <a:pt x="141" y="190"/>
                  </a:cubicBezTo>
                  <a:cubicBezTo>
                    <a:pt x="146" y="184"/>
                    <a:pt x="147" y="172"/>
                    <a:pt x="146" y="156"/>
                  </a:cubicBezTo>
                  <a:cubicBezTo>
                    <a:pt x="144" y="142"/>
                    <a:pt x="140" y="132"/>
                    <a:pt x="134" y="125"/>
                  </a:cubicBezTo>
                  <a:cubicBezTo>
                    <a:pt x="128" y="118"/>
                    <a:pt x="121" y="115"/>
                    <a:pt x="113" y="115"/>
                  </a:cubicBezTo>
                  <a:cubicBezTo>
                    <a:pt x="104" y="115"/>
                    <a:pt x="96" y="119"/>
                    <a:pt x="91" y="125"/>
                  </a:cubicBezTo>
                  <a:cubicBezTo>
                    <a:pt x="86" y="132"/>
                    <a:pt x="85" y="143"/>
                    <a:pt x="86" y="15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81" name="Freeform 1055">
              <a:extLst>
                <a:ext uri="{FF2B5EF4-FFF2-40B4-BE49-F238E27FC236}">
                  <a16:creationId xmlns:a16="http://schemas.microsoft.com/office/drawing/2014/main" id="{8E91300B-8712-4F7A-BCE9-CD666E2593FA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9334" y="3262760"/>
              <a:ext cx="144700" cy="191092"/>
            </a:xfrm>
            <a:custGeom>
              <a:avLst/>
              <a:gdLst>
                <a:gd name="T0" fmla="*/ 7 w 139"/>
                <a:gd name="T1" fmla="*/ 4 h 183"/>
                <a:gd name="T2" fmla="*/ 57 w 139"/>
                <a:gd name="T3" fmla="*/ 4 h 183"/>
                <a:gd name="T4" fmla="*/ 64 w 139"/>
                <a:gd name="T5" fmla="*/ 10 h 183"/>
                <a:gd name="T6" fmla="*/ 64 w 139"/>
                <a:gd name="T7" fmla="*/ 11 h 183"/>
                <a:gd name="T8" fmla="*/ 76 w 139"/>
                <a:gd name="T9" fmla="*/ 14 h 183"/>
                <a:gd name="T10" fmla="*/ 83 w 139"/>
                <a:gd name="T11" fmla="*/ 7 h 183"/>
                <a:gd name="T12" fmla="*/ 106 w 139"/>
                <a:gd name="T13" fmla="*/ 0 h 183"/>
                <a:gd name="T14" fmla="*/ 135 w 139"/>
                <a:gd name="T15" fmla="*/ 7 h 183"/>
                <a:gd name="T16" fmla="*/ 138 w 139"/>
                <a:gd name="T17" fmla="*/ 15 h 183"/>
                <a:gd name="T18" fmla="*/ 127 w 139"/>
                <a:gd name="T19" fmla="*/ 51 h 183"/>
                <a:gd name="T20" fmla="*/ 118 w 139"/>
                <a:gd name="T21" fmla="*/ 56 h 183"/>
                <a:gd name="T22" fmla="*/ 105 w 139"/>
                <a:gd name="T23" fmla="*/ 53 h 183"/>
                <a:gd name="T24" fmla="*/ 85 w 139"/>
                <a:gd name="T25" fmla="*/ 64 h 183"/>
                <a:gd name="T26" fmla="*/ 82 w 139"/>
                <a:gd name="T27" fmla="*/ 123 h 183"/>
                <a:gd name="T28" fmla="*/ 88 w 139"/>
                <a:gd name="T29" fmla="*/ 175 h 183"/>
                <a:gd name="T30" fmla="*/ 81 w 139"/>
                <a:gd name="T31" fmla="*/ 183 h 183"/>
                <a:gd name="T32" fmla="*/ 26 w 139"/>
                <a:gd name="T33" fmla="*/ 183 h 183"/>
                <a:gd name="T34" fmla="*/ 19 w 139"/>
                <a:gd name="T35" fmla="*/ 177 h 183"/>
                <a:gd name="T36" fmla="*/ 0 w 139"/>
                <a:gd name="T37" fmla="*/ 11 h 183"/>
                <a:gd name="T38" fmla="*/ 7 w 139"/>
                <a:gd name="T39" fmla="*/ 4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39" h="183">
                  <a:moveTo>
                    <a:pt x="7" y="4"/>
                  </a:moveTo>
                  <a:cubicBezTo>
                    <a:pt x="57" y="4"/>
                    <a:pt x="57" y="4"/>
                    <a:pt x="57" y="4"/>
                  </a:cubicBezTo>
                  <a:cubicBezTo>
                    <a:pt x="61" y="4"/>
                    <a:pt x="63" y="7"/>
                    <a:pt x="64" y="10"/>
                  </a:cubicBezTo>
                  <a:cubicBezTo>
                    <a:pt x="64" y="11"/>
                    <a:pt x="64" y="11"/>
                    <a:pt x="64" y="11"/>
                  </a:cubicBezTo>
                  <a:cubicBezTo>
                    <a:pt x="65" y="17"/>
                    <a:pt x="73" y="19"/>
                    <a:pt x="76" y="14"/>
                  </a:cubicBezTo>
                  <a:cubicBezTo>
                    <a:pt x="78" y="11"/>
                    <a:pt x="80" y="9"/>
                    <a:pt x="83" y="7"/>
                  </a:cubicBezTo>
                  <a:cubicBezTo>
                    <a:pt x="89" y="2"/>
                    <a:pt x="96" y="0"/>
                    <a:pt x="106" y="0"/>
                  </a:cubicBezTo>
                  <a:cubicBezTo>
                    <a:pt x="115" y="0"/>
                    <a:pt x="124" y="2"/>
                    <a:pt x="135" y="7"/>
                  </a:cubicBezTo>
                  <a:cubicBezTo>
                    <a:pt x="138" y="8"/>
                    <a:pt x="139" y="12"/>
                    <a:pt x="138" y="15"/>
                  </a:cubicBezTo>
                  <a:cubicBezTo>
                    <a:pt x="127" y="51"/>
                    <a:pt x="127" y="51"/>
                    <a:pt x="127" y="51"/>
                  </a:cubicBezTo>
                  <a:cubicBezTo>
                    <a:pt x="126" y="55"/>
                    <a:pt x="122" y="57"/>
                    <a:pt x="118" y="56"/>
                  </a:cubicBezTo>
                  <a:cubicBezTo>
                    <a:pt x="113" y="54"/>
                    <a:pt x="108" y="53"/>
                    <a:pt x="105" y="53"/>
                  </a:cubicBezTo>
                  <a:cubicBezTo>
                    <a:pt x="96" y="53"/>
                    <a:pt x="89" y="57"/>
                    <a:pt x="85" y="64"/>
                  </a:cubicBezTo>
                  <a:cubicBezTo>
                    <a:pt x="80" y="75"/>
                    <a:pt x="78" y="94"/>
                    <a:pt x="82" y="123"/>
                  </a:cubicBezTo>
                  <a:cubicBezTo>
                    <a:pt x="88" y="175"/>
                    <a:pt x="88" y="175"/>
                    <a:pt x="88" y="175"/>
                  </a:cubicBezTo>
                  <a:cubicBezTo>
                    <a:pt x="88" y="179"/>
                    <a:pt x="85" y="183"/>
                    <a:pt x="81" y="183"/>
                  </a:cubicBezTo>
                  <a:cubicBezTo>
                    <a:pt x="26" y="183"/>
                    <a:pt x="26" y="183"/>
                    <a:pt x="26" y="183"/>
                  </a:cubicBezTo>
                  <a:cubicBezTo>
                    <a:pt x="22" y="183"/>
                    <a:pt x="20" y="180"/>
                    <a:pt x="19" y="177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7"/>
                    <a:pt x="3" y="4"/>
                    <a:pt x="7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82" name="Freeform 1056">
              <a:extLst>
                <a:ext uri="{FF2B5EF4-FFF2-40B4-BE49-F238E27FC236}">
                  <a16:creationId xmlns:a16="http://schemas.microsoft.com/office/drawing/2014/main" id="{EF6D07A7-5807-4E3D-B76D-72F8571A7EF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8334" y="3266626"/>
              <a:ext cx="218154" cy="191092"/>
            </a:xfrm>
            <a:custGeom>
              <a:avLst/>
              <a:gdLst>
                <a:gd name="T0" fmla="*/ 202 w 209"/>
                <a:gd name="T1" fmla="*/ 179 h 183"/>
                <a:gd name="T2" fmla="*/ 151 w 209"/>
                <a:gd name="T3" fmla="*/ 179 h 183"/>
                <a:gd name="T4" fmla="*/ 145 w 209"/>
                <a:gd name="T5" fmla="*/ 173 h 183"/>
                <a:gd name="T6" fmla="*/ 144 w 209"/>
                <a:gd name="T7" fmla="*/ 166 h 183"/>
                <a:gd name="T8" fmla="*/ 132 w 209"/>
                <a:gd name="T9" fmla="*/ 162 h 183"/>
                <a:gd name="T10" fmla="*/ 116 w 209"/>
                <a:gd name="T11" fmla="*/ 175 h 183"/>
                <a:gd name="T12" fmla="*/ 81 w 209"/>
                <a:gd name="T13" fmla="*/ 183 h 183"/>
                <a:gd name="T14" fmla="*/ 35 w 209"/>
                <a:gd name="T15" fmla="*/ 166 h 183"/>
                <a:gd name="T16" fmla="*/ 13 w 209"/>
                <a:gd name="T17" fmla="*/ 114 h 183"/>
                <a:gd name="T18" fmla="*/ 1 w 209"/>
                <a:gd name="T19" fmla="*/ 7 h 183"/>
                <a:gd name="T20" fmla="*/ 7 w 209"/>
                <a:gd name="T21" fmla="*/ 0 h 183"/>
                <a:gd name="T22" fmla="*/ 63 w 209"/>
                <a:gd name="T23" fmla="*/ 0 h 183"/>
                <a:gd name="T24" fmla="*/ 69 w 209"/>
                <a:gd name="T25" fmla="*/ 6 h 183"/>
                <a:gd name="T26" fmla="*/ 80 w 209"/>
                <a:gd name="T27" fmla="*/ 98 h 183"/>
                <a:gd name="T28" fmla="*/ 89 w 209"/>
                <a:gd name="T29" fmla="*/ 122 h 183"/>
                <a:gd name="T30" fmla="*/ 107 w 209"/>
                <a:gd name="T31" fmla="*/ 129 h 183"/>
                <a:gd name="T32" fmla="*/ 126 w 209"/>
                <a:gd name="T33" fmla="*/ 120 h 183"/>
                <a:gd name="T34" fmla="*/ 130 w 209"/>
                <a:gd name="T35" fmla="*/ 86 h 183"/>
                <a:gd name="T36" fmla="*/ 121 w 209"/>
                <a:gd name="T37" fmla="*/ 7 h 183"/>
                <a:gd name="T38" fmla="*/ 128 w 209"/>
                <a:gd name="T39" fmla="*/ 0 h 183"/>
                <a:gd name="T40" fmla="*/ 183 w 209"/>
                <a:gd name="T41" fmla="*/ 0 h 183"/>
                <a:gd name="T42" fmla="*/ 189 w 209"/>
                <a:gd name="T43" fmla="*/ 6 h 183"/>
                <a:gd name="T44" fmla="*/ 208 w 209"/>
                <a:gd name="T45" fmla="*/ 171 h 183"/>
                <a:gd name="T46" fmla="*/ 202 w 209"/>
                <a:gd name="T47" fmla="*/ 179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09" h="183">
                  <a:moveTo>
                    <a:pt x="202" y="179"/>
                  </a:moveTo>
                  <a:cubicBezTo>
                    <a:pt x="151" y="179"/>
                    <a:pt x="151" y="179"/>
                    <a:pt x="151" y="179"/>
                  </a:cubicBezTo>
                  <a:cubicBezTo>
                    <a:pt x="148" y="179"/>
                    <a:pt x="145" y="176"/>
                    <a:pt x="145" y="173"/>
                  </a:cubicBezTo>
                  <a:cubicBezTo>
                    <a:pt x="144" y="166"/>
                    <a:pt x="144" y="166"/>
                    <a:pt x="144" y="166"/>
                  </a:cubicBezTo>
                  <a:cubicBezTo>
                    <a:pt x="143" y="160"/>
                    <a:pt x="136" y="158"/>
                    <a:pt x="132" y="162"/>
                  </a:cubicBezTo>
                  <a:cubicBezTo>
                    <a:pt x="127" y="168"/>
                    <a:pt x="122" y="172"/>
                    <a:pt x="116" y="175"/>
                  </a:cubicBezTo>
                  <a:cubicBezTo>
                    <a:pt x="107" y="180"/>
                    <a:pt x="96" y="183"/>
                    <a:pt x="81" y="183"/>
                  </a:cubicBezTo>
                  <a:cubicBezTo>
                    <a:pt x="63" y="183"/>
                    <a:pt x="47" y="177"/>
                    <a:pt x="35" y="166"/>
                  </a:cubicBezTo>
                  <a:cubicBezTo>
                    <a:pt x="23" y="154"/>
                    <a:pt x="16" y="137"/>
                    <a:pt x="13" y="114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0" y="3"/>
                    <a:pt x="3" y="0"/>
                    <a:pt x="7" y="0"/>
                  </a:cubicBezTo>
                  <a:cubicBezTo>
                    <a:pt x="63" y="0"/>
                    <a:pt x="63" y="0"/>
                    <a:pt x="63" y="0"/>
                  </a:cubicBezTo>
                  <a:cubicBezTo>
                    <a:pt x="66" y="0"/>
                    <a:pt x="69" y="3"/>
                    <a:pt x="69" y="6"/>
                  </a:cubicBezTo>
                  <a:cubicBezTo>
                    <a:pt x="80" y="98"/>
                    <a:pt x="80" y="98"/>
                    <a:pt x="80" y="98"/>
                  </a:cubicBezTo>
                  <a:cubicBezTo>
                    <a:pt x="81" y="109"/>
                    <a:pt x="84" y="117"/>
                    <a:pt x="89" y="122"/>
                  </a:cubicBezTo>
                  <a:cubicBezTo>
                    <a:pt x="94" y="127"/>
                    <a:pt x="100" y="129"/>
                    <a:pt x="107" y="129"/>
                  </a:cubicBezTo>
                  <a:cubicBezTo>
                    <a:pt x="115" y="129"/>
                    <a:pt x="122" y="126"/>
                    <a:pt x="126" y="120"/>
                  </a:cubicBezTo>
                  <a:cubicBezTo>
                    <a:pt x="131" y="113"/>
                    <a:pt x="132" y="102"/>
                    <a:pt x="130" y="86"/>
                  </a:cubicBezTo>
                  <a:cubicBezTo>
                    <a:pt x="121" y="7"/>
                    <a:pt x="121" y="7"/>
                    <a:pt x="121" y="7"/>
                  </a:cubicBezTo>
                  <a:cubicBezTo>
                    <a:pt x="121" y="3"/>
                    <a:pt x="124" y="0"/>
                    <a:pt x="128" y="0"/>
                  </a:cubicBezTo>
                  <a:cubicBezTo>
                    <a:pt x="183" y="0"/>
                    <a:pt x="183" y="0"/>
                    <a:pt x="183" y="0"/>
                  </a:cubicBezTo>
                  <a:cubicBezTo>
                    <a:pt x="186" y="0"/>
                    <a:pt x="189" y="3"/>
                    <a:pt x="189" y="6"/>
                  </a:cubicBezTo>
                  <a:cubicBezTo>
                    <a:pt x="208" y="171"/>
                    <a:pt x="208" y="171"/>
                    <a:pt x="208" y="171"/>
                  </a:cubicBezTo>
                  <a:cubicBezTo>
                    <a:pt x="209" y="175"/>
                    <a:pt x="206" y="179"/>
                    <a:pt x="202" y="17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83" name="Freeform 1057">
              <a:extLst>
                <a:ext uri="{FF2B5EF4-FFF2-40B4-BE49-F238E27FC236}">
                  <a16:creationId xmlns:a16="http://schemas.microsoft.com/office/drawing/2014/main" id="{9C013AFB-7808-4D19-BD3B-6B59031E5F5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81341" y="3262760"/>
              <a:ext cx="221468" cy="194958"/>
            </a:xfrm>
            <a:custGeom>
              <a:avLst/>
              <a:gdLst>
                <a:gd name="T0" fmla="*/ 60 w 212"/>
                <a:gd name="T1" fmla="*/ 61 h 187"/>
                <a:gd name="T2" fmla="*/ 7 w 212"/>
                <a:gd name="T3" fmla="*/ 56 h 187"/>
                <a:gd name="T4" fmla="*/ 1 w 212"/>
                <a:gd name="T5" fmla="*/ 48 h 187"/>
                <a:gd name="T6" fmla="*/ 7 w 212"/>
                <a:gd name="T7" fmla="*/ 28 h 187"/>
                <a:gd name="T8" fmla="*/ 26 w 212"/>
                <a:gd name="T9" fmla="*/ 11 h 187"/>
                <a:gd name="T10" fmla="*/ 50 w 212"/>
                <a:gd name="T11" fmla="*/ 3 h 187"/>
                <a:gd name="T12" fmla="*/ 86 w 212"/>
                <a:gd name="T13" fmla="*/ 0 h 187"/>
                <a:gd name="T14" fmla="*/ 135 w 212"/>
                <a:gd name="T15" fmla="*/ 3 h 187"/>
                <a:gd name="T16" fmla="*/ 168 w 212"/>
                <a:gd name="T17" fmla="*/ 18 h 187"/>
                <a:gd name="T18" fmla="*/ 185 w 212"/>
                <a:gd name="T19" fmla="*/ 39 h 187"/>
                <a:gd name="T20" fmla="*/ 193 w 212"/>
                <a:gd name="T21" fmla="*/ 66 h 187"/>
                <a:gd name="T22" fmla="*/ 202 w 212"/>
                <a:gd name="T23" fmla="*/ 145 h 187"/>
                <a:gd name="T24" fmla="*/ 206 w 212"/>
                <a:gd name="T25" fmla="*/ 164 h 187"/>
                <a:gd name="T26" fmla="*/ 209 w 212"/>
                <a:gd name="T27" fmla="*/ 173 h 187"/>
                <a:gd name="T28" fmla="*/ 203 w 212"/>
                <a:gd name="T29" fmla="*/ 183 h 187"/>
                <a:gd name="T30" fmla="*/ 154 w 212"/>
                <a:gd name="T31" fmla="*/ 183 h 187"/>
                <a:gd name="T32" fmla="*/ 149 w 212"/>
                <a:gd name="T33" fmla="*/ 179 h 187"/>
                <a:gd name="T34" fmla="*/ 144 w 212"/>
                <a:gd name="T35" fmla="*/ 172 h 187"/>
                <a:gd name="T36" fmla="*/ 144 w 212"/>
                <a:gd name="T37" fmla="*/ 171 h 187"/>
                <a:gd name="T38" fmla="*/ 133 w 212"/>
                <a:gd name="T39" fmla="*/ 168 h 187"/>
                <a:gd name="T40" fmla="*/ 116 w 212"/>
                <a:gd name="T41" fmla="*/ 179 h 187"/>
                <a:gd name="T42" fmla="*/ 75 w 212"/>
                <a:gd name="T43" fmla="*/ 187 h 187"/>
                <a:gd name="T44" fmla="*/ 25 w 212"/>
                <a:gd name="T45" fmla="*/ 172 h 187"/>
                <a:gd name="T46" fmla="*/ 4 w 212"/>
                <a:gd name="T47" fmla="*/ 135 h 187"/>
                <a:gd name="T48" fmla="*/ 12 w 212"/>
                <a:gd name="T49" fmla="*/ 102 h 187"/>
                <a:gd name="T50" fmla="*/ 54 w 212"/>
                <a:gd name="T51" fmla="*/ 82 h 187"/>
                <a:gd name="T52" fmla="*/ 102 w 212"/>
                <a:gd name="T53" fmla="*/ 72 h 187"/>
                <a:gd name="T54" fmla="*/ 120 w 212"/>
                <a:gd name="T55" fmla="*/ 65 h 187"/>
                <a:gd name="T56" fmla="*/ 125 w 212"/>
                <a:gd name="T57" fmla="*/ 58 h 187"/>
                <a:gd name="T58" fmla="*/ 118 w 212"/>
                <a:gd name="T59" fmla="*/ 46 h 187"/>
                <a:gd name="T60" fmla="*/ 99 w 212"/>
                <a:gd name="T61" fmla="*/ 41 h 187"/>
                <a:gd name="T62" fmla="*/ 75 w 212"/>
                <a:gd name="T63" fmla="*/ 46 h 187"/>
                <a:gd name="T64" fmla="*/ 68 w 212"/>
                <a:gd name="T65" fmla="*/ 57 h 187"/>
                <a:gd name="T66" fmla="*/ 60 w 212"/>
                <a:gd name="T67" fmla="*/ 61 h 187"/>
                <a:gd name="T68" fmla="*/ 130 w 212"/>
                <a:gd name="T69" fmla="*/ 106 h 187"/>
                <a:gd name="T70" fmla="*/ 122 w 212"/>
                <a:gd name="T71" fmla="*/ 101 h 187"/>
                <a:gd name="T72" fmla="*/ 101 w 212"/>
                <a:gd name="T73" fmla="*/ 107 h 187"/>
                <a:gd name="T74" fmla="*/ 76 w 212"/>
                <a:gd name="T75" fmla="*/ 118 h 187"/>
                <a:gd name="T76" fmla="*/ 72 w 212"/>
                <a:gd name="T77" fmla="*/ 130 h 187"/>
                <a:gd name="T78" fmla="*/ 79 w 212"/>
                <a:gd name="T79" fmla="*/ 143 h 187"/>
                <a:gd name="T80" fmla="*/ 96 w 212"/>
                <a:gd name="T81" fmla="*/ 149 h 187"/>
                <a:gd name="T82" fmla="*/ 117 w 212"/>
                <a:gd name="T83" fmla="*/ 143 h 187"/>
                <a:gd name="T84" fmla="*/ 129 w 212"/>
                <a:gd name="T85" fmla="*/ 130 h 187"/>
                <a:gd name="T86" fmla="*/ 131 w 212"/>
                <a:gd name="T87" fmla="*/ 109 h 187"/>
                <a:gd name="T88" fmla="*/ 130 w 212"/>
                <a:gd name="T89" fmla="*/ 106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12" h="187">
                  <a:moveTo>
                    <a:pt x="60" y="61"/>
                  </a:moveTo>
                  <a:cubicBezTo>
                    <a:pt x="7" y="56"/>
                    <a:pt x="7" y="56"/>
                    <a:pt x="7" y="56"/>
                  </a:cubicBezTo>
                  <a:cubicBezTo>
                    <a:pt x="3" y="55"/>
                    <a:pt x="0" y="52"/>
                    <a:pt x="1" y="48"/>
                  </a:cubicBezTo>
                  <a:cubicBezTo>
                    <a:pt x="2" y="40"/>
                    <a:pt x="4" y="33"/>
                    <a:pt x="7" y="28"/>
                  </a:cubicBezTo>
                  <a:cubicBezTo>
                    <a:pt x="11" y="21"/>
                    <a:pt x="17" y="16"/>
                    <a:pt x="26" y="11"/>
                  </a:cubicBezTo>
                  <a:cubicBezTo>
                    <a:pt x="31" y="7"/>
                    <a:pt x="40" y="5"/>
                    <a:pt x="50" y="3"/>
                  </a:cubicBezTo>
                  <a:cubicBezTo>
                    <a:pt x="61" y="1"/>
                    <a:pt x="73" y="0"/>
                    <a:pt x="86" y="0"/>
                  </a:cubicBezTo>
                  <a:cubicBezTo>
                    <a:pt x="106" y="0"/>
                    <a:pt x="123" y="1"/>
                    <a:pt x="135" y="3"/>
                  </a:cubicBezTo>
                  <a:cubicBezTo>
                    <a:pt x="148" y="6"/>
                    <a:pt x="159" y="10"/>
                    <a:pt x="168" y="18"/>
                  </a:cubicBezTo>
                  <a:cubicBezTo>
                    <a:pt x="175" y="23"/>
                    <a:pt x="180" y="30"/>
                    <a:pt x="185" y="39"/>
                  </a:cubicBezTo>
                  <a:cubicBezTo>
                    <a:pt x="189" y="48"/>
                    <a:pt x="192" y="57"/>
                    <a:pt x="193" y="66"/>
                  </a:cubicBezTo>
                  <a:cubicBezTo>
                    <a:pt x="202" y="145"/>
                    <a:pt x="202" y="145"/>
                    <a:pt x="202" y="145"/>
                  </a:cubicBezTo>
                  <a:cubicBezTo>
                    <a:pt x="203" y="153"/>
                    <a:pt x="204" y="160"/>
                    <a:pt x="206" y="164"/>
                  </a:cubicBezTo>
                  <a:cubicBezTo>
                    <a:pt x="207" y="167"/>
                    <a:pt x="208" y="170"/>
                    <a:pt x="209" y="173"/>
                  </a:cubicBezTo>
                  <a:cubicBezTo>
                    <a:pt x="212" y="177"/>
                    <a:pt x="208" y="183"/>
                    <a:pt x="203" y="183"/>
                  </a:cubicBezTo>
                  <a:cubicBezTo>
                    <a:pt x="154" y="183"/>
                    <a:pt x="154" y="183"/>
                    <a:pt x="154" y="183"/>
                  </a:cubicBezTo>
                  <a:cubicBezTo>
                    <a:pt x="152" y="183"/>
                    <a:pt x="150" y="181"/>
                    <a:pt x="149" y="179"/>
                  </a:cubicBezTo>
                  <a:cubicBezTo>
                    <a:pt x="147" y="176"/>
                    <a:pt x="145" y="174"/>
                    <a:pt x="144" y="172"/>
                  </a:cubicBezTo>
                  <a:cubicBezTo>
                    <a:pt x="144" y="172"/>
                    <a:pt x="144" y="171"/>
                    <a:pt x="144" y="171"/>
                  </a:cubicBezTo>
                  <a:cubicBezTo>
                    <a:pt x="142" y="166"/>
                    <a:pt x="137" y="165"/>
                    <a:pt x="133" y="168"/>
                  </a:cubicBezTo>
                  <a:cubicBezTo>
                    <a:pt x="128" y="173"/>
                    <a:pt x="122" y="177"/>
                    <a:pt x="116" y="179"/>
                  </a:cubicBezTo>
                  <a:cubicBezTo>
                    <a:pt x="105" y="184"/>
                    <a:pt x="91" y="187"/>
                    <a:pt x="75" y="187"/>
                  </a:cubicBezTo>
                  <a:cubicBezTo>
                    <a:pt x="54" y="187"/>
                    <a:pt x="37" y="182"/>
                    <a:pt x="25" y="172"/>
                  </a:cubicBezTo>
                  <a:cubicBezTo>
                    <a:pt x="12" y="162"/>
                    <a:pt x="6" y="150"/>
                    <a:pt x="4" y="135"/>
                  </a:cubicBezTo>
                  <a:cubicBezTo>
                    <a:pt x="2" y="122"/>
                    <a:pt x="5" y="111"/>
                    <a:pt x="12" y="102"/>
                  </a:cubicBezTo>
                  <a:cubicBezTo>
                    <a:pt x="19" y="93"/>
                    <a:pt x="33" y="87"/>
                    <a:pt x="54" y="82"/>
                  </a:cubicBezTo>
                  <a:cubicBezTo>
                    <a:pt x="79" y="77"/>
                    <a:pt x="95" y="74"/>
                    <a:pt x="102" y="72"/>
                  </a:cubicBezTo>
                  <a:cubicBezTo>
                    <a:pt x="108" y="70"/>
                    <a:pt x="114" y="68"/>
                    <a:pt x="120" y="65"/>
                  </a:cubicBezTo>
                  <a:cubicBezTo>
                    <a:pt x="123" y="64"/>
                    <a:pt x="125" y="61"/>
                    <a:pt x="125" y="58"/>
                  </a:cubicBezTo>
                  <a:cubicBezTo>
                    <a:pt x="123" y="52"/>
                    <a:pt x="121" y="48"/>
                    <a:pt x="118" y="46"/>
                  </a:cubicBezTo>
                  <a:cubicBezTo>
                    <a:pt x="114" y="42"/>
                    <a:pt x="108" y="41"/>
                    <a:pt x="99" y="41"/>
                  </a:cubicBezTo>
                  <a:cubicBezTo>
                    <a:pt x="88" y="41"/>
                    <a:pt x="80" y="42"/>
                    <a:pt x="75" y="46"/>
                  </a:cubicBezTo>
                  <a:cubicBezTo>
                    <a:pt x="72" y="48"/>
                    <a:pt x="69" y="52"/>
                    <a:pt x="68" y="57"/>
                  </a:cubicBezTo>
                  <a:cubicBezTo>
                    <a:pt x="66" y="60"/>
                    <a:pt x="64" y="62"/>
                    <a:pt x="60" y="61"/>
                  </a:cubicBezTo>
                  <a:close/>
                  <a:moveTo>
                    <a:pt x="130" y="106"/>
                  </a:moveTo>
                  <a:cubicBezTo>
                    <a:pt x="130" y="102"/>
                    <a:pt x="126" y="99"/>
                    <a:pt x="122" y="101"/>
                  </a:cubicBezTo>
                  <a:cubicBezTo>
                    <a:pt x="115" y="103"/>
                    <a:pt x="108" y="105"/>
                    <a:pt x="101" y="107"/>
                  </a:cubicBezTo>
                  <a:cubicBezTo>
                    <a:pt x="88" y="110"/>
                    <a:pt x="79" y="114"/>
                    <a:pt x="76" y="118"/>
                  </a:cubicBezTo>
                  <a:cubicBezTo>
                    <a:pt x="73" y="121"/>
                    <a:pt x="71" y="126"/>
                    <a:pt x="72" y="130"/>
                  </a:cubicBezTo>
                  <a:cubicBezTo>
                    <a:pt x="72" y="136"/>
                    <a:pt x="75" y="140"/>
                    <a:pt x="79" y="143"/>
                  </a:cubicBezTo>
                  <a:cubicBezTo>
                    <a:pt x="83" y="147"/>
                    <a:pt x="89" y="149"/>
                    <a:pt x="96" y="149"/>
                  </a:cubicBezTo>
                  <a:cubicBezTo>
                    <a:pt x="104" y="149"/>
                    <a:pt x="111" y="147"/>
                    <a:pt x="117" y="143"/>
                  </a:cubicBezTo>
                  <a:cubicBezTo>
                    <a:pt x="123" y="139"/>
                    <a:pt x="127" y="135"/>
                    <a:pt x="129" y="130"/>
                  </a:cubicBezTo>
                  <a:cubicBezTo>
                    <a:pt x="131" y="124"/>
                    <a:pt x="132" y="117"/>
                    <a:pt x="131" y="109"/>
                  </a:cubicBezTo>
                  <a:lnTo>
                    <a:pt x="130" y="10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84" name="Freeform 1058">
              <a:extLst>
                <a:ext uri="{FF2B5EF4-FFF2-40B4-BE49-F238E27FC236}">
                  <a16:creationId xmlns:a16="http://schemas.microsoft.com/office/drawing/2014/main" id="{43A94CBD-B966-4285-A2DD-364F53814E58}"/>
                </a:ext>
              </a:extLst>
            </p:cNvPr>
            <p:cNvSpPr>
              <a:spLocks/>
            </p:cNvSpPr>
            <p:nvPr/>
          </p:nvSpPr>
          <p:spPr bwMode="auto">
            <a:xfrm>
              <a:off x="5219378" y="3262760"/>
              <a:ext cx="145252" cy="191092"/>
            </a:xfrm>
            <a:custGeom>
              <a:avLst/>
              <a:gdLst>
                <a:gd name="T0" fmla="*/ 7 w 139"/>
                <a:gd name="T1" fmla="*/ 4 h 183"/>
                <a:gd name="T2" fmla="*/ 57 w 139"/>
                <a:gd name="T3" fmla="*/ 4 h 183"/>
                <a:gd name="T4" fmla="*/ 64 w 139"/>
                <a:gd name="T5" fmla="*/ 10 h 183"/>
                <a:gd name="T6" fmla="*/ 64 w 139"/>
                <a:gd name="T7" fmla="*/ 11 h 183"/>
                <a:gd name="T8" fmla="*/ 76 w 139"/>
                <a:gd name="T9" fmla="*/ 14 h 183"/>
                <a:gd name="T10" fmla="*/ 83 w 139"/>
                <a:gd name="T11" fmla="*/ 7 h 183"/>
                <a:gd name="T12" fmla="*/ 106 w 139"/>
                <a:gd name="T13" fmla="*/ 0 h 183"/>
                <a:gd name="T14" fmla="*/ 135 w 139"/>
                <a:gd name="T15" fmla="*/ 7 h 183"/>
                <a:gd name="T16" fmla="*/ 138 w 139"/>
                <a:gd name="T17" fmla="*/ 15 h 183"/>
                <a:gd name="T18" fmla="*/ 127 w 139"/>
                <a:gd name="T19" fmla="*/ 51 h 183"/>
                <a:gd name="T20" fmla="*/ 118 w 139"/>
                <a:gd name="T21" fmla="*/ 56 h 183"/>
                <a:gd name="T22" fmla="*/ 105 w 139"/>
                <a:gd name="T23" fmla="*/ 53 h 183"/>
                <a:gd name="T24" fmla="*/ 85 w 139"/>
                <a:gd name="T25" fmla="*/ 64 h 183"/>
                <a:gd name="T26" fmla="*/ 82 w 139"/>
                <a:gd name="T27" fmla="*/ 123 h 183"/>
                <a:gd name="T28" fmla="*/ 88 w 139"/>
                <a:gd name="T29" fmla="*/ 175 h 183"/>
                <a:gd name="T30" fmla="*/ 81 w 139"/>
                <a:gd name="T31" fmla="*/ 183 h 183"/>
                <a:gd name="T32" fmla="*/ 26 w 139"/>
                <a:gd name="T33" fmla="*/ 183 h 183"/>
                <a:gd name="T34" fmla="*/ 19 w 139"/>
                <a:gd name="T35" fmla="*/ 177 h 183"/>
                <a:gd name="T36" fmla="*/ 0 w 139"/>
                <a:gd name="T37" fmla="*/ 11 h 183"/>
                <a:gd name="T38" fmla="*/ 7 w 139"/>
                <a:gd name="T39" fmla="*/ 4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39" h="183">
                  <a:moveTo>
                    <a:pt x="7" y="4"/>
                  </a:moveTo>
                  <a:cubicBezTo>
                    <a:pt x="57" y="4"/>
                    <a:pt x="57" y="4"/>
                    <a:pt x="57" y="4"/>
                  </a:cubicBezTo>
                  <a:cubicBezTo>
                    <a:pt x="61" y="4"/>
                    <a:pt x="63" y="7"/>
                    <a:pt x="64" y="10"/>
                  </a:cubicBezTo>
                  <a:cubicBezTo>
                    <a:pt x="64" y="11"/>
                    <a:pt x="64" y="11"/>
                    <a:pt x="64" y="11"/>
                  </a:cubicBezTo>
                  <a:cubicBezTo>
                    <a:pt x="65" y="17"/>
                    <a:pt x="73" y="19"/>
                    <a:pt x="76" y="14"/>
                  </a:cubicBezTo>
                  <a:cubicBezTo>
                    <a:pt x="78" y="11"/>
                    <a:pt x="80" y="9"/>
                    <a:pt x="83" y="7"/>
                  </a:cubicBezTo>
                  <a:cubicBezTo>
                    <a:pt x="89" y="2"/>
                    <a:pt x="96" y="0"/>
                    <a:pt x="106" y="0"/>
                  </a:cubicBezTo>
                  <a:cubicBezTo>
                    <a:pt x="115" y="0"/>
                    <a:pt x="124" y="2"/>
                    <a:pt x="135" y="7"/>
                  </a:cubicBezTo>
                  <a:cubicBezTo>
                    <a:pt x="138" y="8"/>
                    <a:pt x="139" y="12"/>
                    <a:pt x="138" y="15"/>
                  </a:cubicBezTo>
                  <a:cubicBezTo>
                    <a:pt x="127" y="51"/>
                    <a:pt x="127" y="51"/>
                    <a:pt x="127" y="51"/>
                  </a:cubicBezTo>
                  <a:cubicBezTo>
                    <a:pt x="126" y="55"/>
                    <a:pt x="122" y="57"/>
                    <a:pt x="118" y="56"/>
                  </a:cubicBezTo>
                  <a:cubicBezTo>
                    <a:pt x="113" y="54"/>
                    <a:pt x="108" y="53"/>
                    <a:pt x="105" y="53"/>
                  </a:cubicBezTo>
                  <a:cubicBezTo>
                    <a:pt x="96" y="53"/>
                    <a:pt x="89" y="57"/>
                    <a:pt x="85" y="64"/>
                  </a:cubicBezTo>
                  <a:cubicBezTo>
                    <a:pt x="80" y="75"/>
                    <a:pt x="78" y="94"/>
                    <a:pt x="82" y="123"/>
                  </a:cubicBezTo>
                  <a:cubicBezTo>
                    <a:pt x="88" y="175"/>
                    <a:pt x="88" y="175"/>
                    <a:pt x="88" y="175"/>
                  </a:cubicBezTo>
                  <a:cubicBezTo>
                    <a:pt x="88" y="179"/>
                    <a:pt x="85" y="183"/>
                    <a:pt x="81" y="183"/>
                  </a:cubicBezTo>
                  <a:cubicBezTo>
                    <a:pt x="26" y="183"/>
                    <a:pt x="26" y="183"/>
                    <a:pt x="26" y="183"/>
                  </a:cubicBezTo>
                  <a:cubicBezTo>
                    <a:pt x="22" y="183"/>
                    <a:pt x="20" y="180"/>
                    <a:pt x="19" y="177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7"/>
                    <a:pt x="3" y="4"/>
                    <a:pt x="7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85" name="Freeform 1059">
              <a:extLst>
                <a:ext uri="{FF2B5EF4-FFF2-40B4-BE49-F238E27FC236}">
                  <a16:creationId xmlns:a16="http://schemas.microsoft.com/office/drawing/2014/main" id="{51A64F2C-60AB-45C8-8571-8117C30735D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0646" y="3266626"/>
              <a:ext cx="215945" cy="262337"/>
            </a:xfrm>
            <a:custGeom>
              <a:avLst/>
              <a:gdLst>
                <a:gd name="T0" fmla="*/ 9 w 207"/>
                <a:gd name="T1" fmla="*/ 0 h 251"/>
                <a:gd name="T2" fmla="*/ 65 w 207"/>
                <a:gd name="T3" fmla="*/ 0 h 251"/>
                <a:gd name="T4" fmla="*/ 71 w 207"/>
                <a:gd name="T5" fmla="*/ 4 h 251"/>
                <a:gd name="T6" fmla="*/ 111 w 207"/>
                <a:gd name="T7" fmla="*/ 98 h 251"/>
                <a:gd name="T8" fmla="*/ 124 w 207"/>
                <a:gd name="T9" fmla="*/ 96 h 251"/>
                <a:gd name="T10" fmla="*/ 140 w 207"/>
                <a:gd name="T11" fmla="*/ 6 h 251"/>
                <a:gd name="T12" fmla="*/ 146 w 207"/>
                <a:gd name="T13" fmla="*/ 0 h 251"/>
                <a:gd name="T14" fmla="*/ 199 w 207"/>
                <a:gd name="T15" fmla="*/ 0 h 251"/>
                <a:gd name="T16" fmla="*/ 206 w 207"/>
                <a:gd name="T17" fmla="*/ 8 h 251"/>
                <a:gd name="T18" fmla="*/ 159 w 207"/>
                <a:gd name="T19" fmla="*/ 191 h 251"/>
                <a:gd name="T20" fmla="*/ 140 w 207"/>
                <a:gd name="T21" fmla="*/ 235 h 251"/>
                <a:gd name="T22" fmla="*/ 87 w 207"/>
                <a:gd name="T23" fmla="*/ 251 h 251"/>
                <a:gd name="T24" fmla="*/ 46 w 207"/>
                <a:gd name="T25" fmla="*/ 248 h 251"/>
                <a:gd name="T26" fmla="*/ 40 w 207"/>
                <a:gd name="T27" fmla="*/ 242 h 251"/>
                <a:gd name="T28" fmla="*/ 33 w 207"/>
                <a:gd name="T29" fmla="*/ 210 h 251"/>
                <a:gd name="T30" fmla="*/ 41 w 207"/>
                <a:gd name="T31" fmla="*/ 202 h 251"/>
                <a:gd name="T32" fmla="*/ 64 w 207"/>
                <a:gd name="T33" fmla="*/ 204 h 251"/>
                <a:gd name="T34" fmla="*/ 83 w 207"/>
                <a:gd name="T35" fmla="*/ 198 h 251"/>
                <a:gd name="T36" fmla="*/ 92 w 207"/>
                <a:gd name="T37" fmla="*/ 181 h 251"/>
                <a:gd name="T38" fmla="*/ 92 w 207"/>
                <a:gd name="T39" fmla="*/ 176 h 251"/>
                <a:gd name="T40" fmla="*/ 3 w 207"/>
                <a:gd name="T41" fmla="*/ 10 h 251"/>
                <a:gd name="T42" fmla="*/ 9 w 207"/>
                <a:gd name="T43" fmla="*/ 0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07" h="251">
                  <a:moveTo>
                    <a:pt x="9" y="0"/>
                  </a:moveTo>
                  <a:cubicBezTo>
                    <a:pt x="65" y="0"/>
                    <a:pt x="65" y="0"/>
                    <a:pt x="65" y="0"/>
                  </a:cubicBezTo>
                  <a:cubicBezTo>
                    <a:pt x="68" y="0"/>
                    <a:pt x="70" y="2"/>
                    <a:pt x="71" y="4"/>
                  </a:cubicBezTo>
                  <a:cubicBezTo>
                    <a:pt x="111" y="98"/>
                    <a:pt x="111" y="98"/>
                    <a:pt x="111" y="98"/>
                  </a:cubicBezTo>
                  <a:cubicBezTo>
                    <a:pt x="114" y="104"/>
                    <a:pt x="123" y="103"/>
                    <a:pt x="124" y="96"/>
                  </a:cubicBezTo>
                  <a:cubicBezTo>
                    <a:pt x="140" y="6"/>
                    <a:pt x="140" y="6"/>
                    <a:pt x="140" y="6"/>
                  </a:cubicBezTo>
                  <a:cubicBezTo>
                    <a:pt x="140" y="2"/>
                    <a:pt x="143" y="0"/>
                    <a:pt x="146" y="0"/>
                  </a:cubicBezTo>
                  <a:cubicBezTo>
                    <a:pt x="199" y="0"/>
                    <a:pt x="199" y="0"/>
                    <a:pt x="199" y="0"/>
                  </a:cubicBezTo>
                  <a:cubicBezTo>
                    <a:pt x="204" y="0"/>
                    <a:pt x="207" y="4"/>
                    <a:pt x="206" y="8"/>
                  </a:cubicBezTo>
                  <a:cubicBezTo>
                    <a:pt x="159" y="191"/>
                    <a:pt x="159" y="191"/>
                    <a:pt x="159" y="191"/>
                  </a:cubicBezTo>
                  <a:cubicBezTo>
                    <a:pt x="154" y="213"/>
                    <a:pt x="147" y="227"/>
                    <a:pt x="140" y="235"/>
                  </a:cubicBezTo>
                  <a:cubicBezTo>
                    <a:pt x="129" y="246"/>
                    <a:pt x="112" y="251"/>
                    <a:pt x="87" y="251"/>
                  </a:cubicBezTo>
                  <a:cubicBezTo>
                    <a:pt x="78" y="251"/>
                    <a:pt x="64" y="250"/>
                    <a:pt x="46" y="248"/>
                  </a:cubicBezTo>
                  <a:cubicBezTo>
                    <a:pt x="43" y="247"/>
                    <a:pt x="41" y="245"/>
                    <a:pt x="40" y="242"/>
                  </a:cubicBezTo>
                  <a:cubicBezTo>
                    <a:pt x="33" y="210"/>
                    <a:pt x="33" y="210"/>
                    <a:pt x="33" y="210"/>
                  </a:cubicBezTo>
                  <a:cubicBezTo>
                    <a:pt x="32" y="205"/>
                    <a:pt x="36" y="201"/>
                    <a:pt x="41" y="202"/>
                  </a:cubicBezTo>
                  <a:cubicBezTo>
                    <a:pt x="48" y="203"/>
                    <a:pt x="56" y="204"/>
                    <a:pt x="64" y="204"/>
                  </a:cubicBezTo>
                  <a:cubicBezTo>
                    <a:pt x="72" y="204"/>
                    <a:pt x="78" y="202"/>
                    <a:pt x="83" y="198"/>
                  </a:cubicBezTo>
                  <a:cubicBezTo>
                    <a:pt x="87" y="195"/>
                    <a:pt x="90" y="189"/>
                    <a:pt x="92" y="181"/>
                  </a:cubicBezTo>
                  <a:cubicBezTo>
                    <a:pt x="93" y="180"/>
                    <a:pt x="93" y="178"/>
                    <a:pt x="92" y="176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0" y="5"/>
                    <a:pt x="4" y="0"/>
                    <a:pt x="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86" name="Freeform 1060">
              <a:extLst>
                <a:ext uri="{FF2B5EF4-FFF2-40B4-BE49-F238E27FC236}">
                  <a16:creationId xmlns:a16="http://schemas.microsoft.com/office/drawing/2014/main" id="{28ACB649-E100-4729-A8D9-5C9056A2103F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5842" y="2824796"/>
              <a:ext cx="793639" cy="2762550"/>
            </a:xfrm>
            <a:custGeom>
              <a:avLst/>
              <a:gdLst>
                <a:gd name="T0" fmla="*/ 855 w 1437"/>
                <a:gd name="T1" fmla="*/ 0 h 5002"/>
                <a:gd name="T2" fmla="*/ 0 w 1437"/>
                <a:gd name="T3" fmla="*/ 5002 h 5002"/>
                <a:gd name="T4" fmla="*/ 1437 w 1437"/>
                <a:gd name="T5" fmla="*/ 5002 h 5002"/>
                <a:gd name="T6" fmla="*/ 855 w 1437"/>
                <a:gd name="T7" fmla="*/ 0 h 50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37" h="5002">
                  <a:moveTo>
                    <a:pt x="855" y="0"/>
                  </a:moveTo>
                  <a:lnTo>
                    <a:pt x="0" y="5002"/>
                  </a:lnTo>
                  <a:lnTo>
                    <a:pt x="1437" y="5002"/>
                  </a:lnTo>
                  <a:lnTo>
                    <a:pt x="855" y="0"/>
                  </a:lnTo>
                  <a:close/>
                </a:path>
              </a:pathLst>
            </a:custGeom>
            <a:solidFill>
              <a:srgbClr val="E2E3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87" name="Freeform 1061">
              <a:extLst>
                <a:ext uri="{FF2B5EF4-FFF2-40B4-BE49-F238E27FC236}">
                  <a16:creationId xmlns:a16="http://schemas.microsoft.com/office/drawing/2014/main" id="{73CF9C93-FC61-4E56-BE30-C256AFB879F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5842" y="5587345"/>
              <a:ext cx="839479" cy="328060"/>
            </a:xfrm>
            <a:custGeom>
              <a:avLst/>
              <a:gdLst>
                <a:gd name="T0" fmla="*/ 1520 w 1520"/>
                <a:gd name="T1" fmla="*/ 594 h 594"/>
                <a:gd name="T2" fmla="*/ 0 w 1520"/>
                <a:gd name="T3" fmla="*/ 0 h 594"/>
                <a:gd name="T4" fmla="*/ 1437 w 1520"/>
                <a:gd name="T5" fmla="*/ 0 h 594"/>
                <a:gd name="T6" fmla="*/ 1520 w 1520"/>
                <a:gd name="T7" fmla="*/ 594 h 5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20" h="594">
                  <a:moveTo>
                    <a:pt x="1520" y="594"/>
                  </a:moveTo>
                  <a:lnTo>
                    <a:pt x="0" y="0"/>
                  </a:lnTo>
                  <a:lnTo>
                    <a:pt x="1437" y="0"/>
                  </a:lnTo>
                  <a:lnTo>
                    <a:pt x="1520" y="594"/>
                  </a:lnTo>
                  <a:close/>
                </a:path>
              </a:pathLst>
            </a:custGeom>
            <a:solidFill>
              <a:srgbClr val="CFD0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88" name="Freeform 1062">
              <a:extLst>
                <a:ext uri="{FF2B5EF4-FFF2-40B4-BE49-F238E27FC236}">
                  <a16:creationId xmlns:a16="http://schemas.microsoft.com/office/drawing/2014/main" id="{E6A18AB3-43FC-417C-AC7A-85D31009DA3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8072" y="3598000"/>
              <a:ext cx="3786493" cy="2329556"/>
            </a:xfrm>
            <a:custGeom>
              <a:avLst/>
              <a:gdLst>
                <a:gd name="T0" fmla="*/ 3551 w 3627"/>
                <a:gd name="T1" fmla="*/ 2219 h 2231"/>
                <a:gd name="T2" fmla="*/ 266 w 3627"/>
                <a:gd name="T3" fmla="*/ 2219 h 2231"/>
                <a:gd name="T4" fmla="*/ 0 w 3627"/>
                <a:gd name="T5" fmla="*/ 0 h 2231"/>
                <a:gd name="T6" fmla="*/ 3373 w 3627"/>
                <a:gd name="T7" fmla="*/ 0 h 2231"/>
                <a:gd name="T8" fmla="*/ 3621 w 3627"/>
                <a:gd name="T9" fmla="*/ 2139 h 2231"/>
                <a:gd name="T10" fmla="*/ 3551 w 3627"/>
                <a:gd name="T11" fmla="*/ 2219 h 2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627" h="2231">
                  <a:moveTo>
                    <a:pt x="3551" y="2219"/>
                  </a:moveTo>
                  <a:cubicBezTo>
                    <a:pt x="3551" y="2219"/>
                    <a:pt x="282" y="2231"/>
                    <a:pt x="266" y="2219"/>
                  </a:cubicBezTo>
                  <a:cubicBezTo>
                    <a:pt x="248" y="2204"/>
                    <a:pt x="0" y="0"/>
                    <a:pt x="0" y="0"/>
                  </a:cubicBezTo>
                  <a:cubicBezTo>
                    <a:pt x="3373" y="0"/>
                    <a:pt x="3373" y="0"/>
                    <a:pt x="3373" y="0"/>
                  </a:cubicBezTo>
                  <a:cubicBezTo>
                    <a:pt x="3621" y="2139"/>
                    <a:pt x="3621" y="2139"/>
                    <a:pt x="3621" y="2139"/>
                  </a:cubicBezTo>
                  <a:cubicBezTo>
                    <a:pt x="3627" y="2183"/>
                    <a:pt x="3595" y="2219"/>
                    <a:pt x="3551" y="2219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89" name="Freeform 1063">
              <a:extLst>
                <a:ext uri="{FF2B5EF4-FFF2-40B4-BE49-F238E27FC236}">
                  <a16:creationId xmlns:a16="http://schemas.microsoft.com/office/drawing/2014/main" id="{AC6E0702-F0B4-467B-BD67-EAF76C1EB96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8049" y="2824796"/>
              <a:ext cx="3611417" cy="773205"/>
            </a:xfrm>
            <a:custGeom>
              <a:avLst/>
              <a:gdLst>
                <a:gd name="T0" fmla="*/ 3382 w 3459"/>
                <a:gd name="T1" fmla="*/ 80 h 740"/>
                <a:gd name="T2" fmla="*/ 3459 w 3459"/>
                <a:gd name="T3" fmla="*/ 740 h 740"/>
                <a:gd name="T4" fmla="*/ 86 w 3459"/>
                <a:gd name="T5" fmla="*/ 740 h 740"/>
                <a:gd name="T6" fmla="*/ 0 w 3459"/>
                <a:gd name="T7" fmla="*/ 0 h 740"/>
                <a:gd name="T8" fmla="*/ 3293 w 3459"/>
                <a:gd name="T9" fmla="*/ 0 h 740"/>
                <a:gd name="T10" fmla="*/ 3331 w 3459"/>
                <a:gd name="T11" fmla="*/ 10 h 740"/>
                <a:gd name="T12" fmla="*/ 3382 w 3459"/>
                <a:gd name="T13" fmla="*/ 80 h 7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59" h="740">
                  <a:moveTo>
                    <a:pt x="3382" y="80"/>
                  </a:moveTo>
                  <a:cubicBezTo>
                    <a:pt x="3459" y="740"/>
                    <a:pt x="3459" y="740"/>
                    <a:pt x="3459" y="740"/>
                  </a:cubicBezTo>
                  <a:cubicBezTo>
                    <a:pt x="86" y="740"/>
                    <a:pt x="86" y="740"/>
                    <a:pt x="86" y="74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293" y="0"/>
                    <a:pt x="3293" y="0"/>
                    <a:pt x="3293" y="0"/>
                  </a:cubicBezTo>
                  <a:cubicBezTo>
                    <a:pt x="3306" y="0"/>
                    <a:pt x="3320" y="4"/>
                    <a:pt x="3331" y="10"/>
                  </a:cubicBezTo>
                  <a:cubicBezTo>
                    <a:pt x="3358" y="23"/>
                    <a:pt x="3379" y="50"/>
                    <a:pt x="3382" y="80"/>
                  </a:cubicBez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90" name="Freeform 1064">
              <a:extLst>
                <a:ext uri="{FF2B5EF4-FFF2-40B4-BE49-F238E27FC236}">
                  <a16:creationId xmlns:a16="http://schemas.microsoft.com/office/drawing/2014/main" id="{85A947B3-420B-456F-96D9-F0BC1EC5C5D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8072" y="2835289"/>
              <a:ext cx="3521394" cy="762711"/>
            </a:xfrm>
            <a:custGeom>
              <a:avLst/>
              <a:gdLst>
                <a:gd name="T0" fmla="*/ 3296 w 3373"/>
                <a:gd name="T1" fmla="*/ 70 h 730"/>
                <a:gd name="T2" fmla="*/ 3373 w 3373"/>
                <a:gd name="T3" fmla="*/ 730 h 730"/>
                <a:gd name="T4" fmla="*/ 0 w 3373"/>
                <a:gd name="T5" fmla="*/ 730 h 730"/>
                <a:gd name="T6" fmla="*/ 3245 w 3373"/>
                <a:gd name="T7" fmla="*/ 0 h 730"/>
                <a:gd name="T8" fmla="*/ 3296 w 3373"/>
                <a:gd name="T9" fmla="*/ 70 h 7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73" h="730">
                  <a:moveTo>
                    <a:pt x="3296" y="70"/>
                  </a:moveTo>
                  <a:cubicBezTo>
                    <a:pt x="3373" y="730"/>
                    <a:pt x="3373" y="730"/>
                    <a:pt x="3373" y="730"/>
                  </a:cubicBezTo>
                  <a:cubicBezTo>
                    <a:pt x="0" y="730"/>
                    <a:pt x="0" y="730"/>
                    <a:pt x="0" y="730"/>
                  </a:cubicBezTo>
                  <a:cubicBezTo>
                    <a:pt x="3245" y="0"/>
                    <a:pt x="3245" y="0"/>
                    <a:pt x="3245" y="0"/>
                  </a:cubicBezTo>
                  <a:cubicBezTo>
                    <a:pt x="3272" y="13"/>
                    <a:pt x="3293" y="40"/>
                    <a:pt x="3296" y="7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91" name="Freeform 1065">
              <a:extLst>
                <a:ext uri="{FF2B5EF4-FFF2-40B4-BE49-F238E27FC236}">
                  <a16:creationId xmlns:a16="http://schemas.microsoft.com/office/drawing/2014/main" id="{838BDD8F-9ABB-4971-9DAE-CC7B4E6B4E5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7647" y="2925312"/>
              <a:ext cx="135863" cy="127579"/>
            </a:xfrm>
            <a:custGeom>
              <a:avLst/>
              <a:gdLst>
                <a:gd name="T0" fmla="*/ 126 w 130"/>
                <a:gd name="T1" fmla="*/ 61 h 122"/>
                <a:gd name="T2" fmla="*/ 72 w 130"/>
                <a:gd name="T3" fmla="*/ 122 h 122"/>
                <a:gd name="T4" fmla="*/ 4 w 130"/>
                <a:gd name="T5" fmla="*/ 61 h 122"/>
                <a:gd name="T6" fmla="*/ 58 w 130"/>
                <a:gd name="T7" fmla="*/ 0 h 122"/>
                <a:gd name="T8" fmla="*/ 126 w 130"/>
                <a:gd name="T9" fmla="*/ 61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0" h="122">
                  <a:moveTo>
                    <a:pt x="126" y="61"/>
                  </a:moveTo>
                  <a:cubicBezTo>
                    <a:pt x="130" y="95"/>
                    <a:pt x="106" y="122"/>
                    <a:pt x="72" y="122"/>
                  </a:cubicBezTo>
                  <a:cubicBezTo>
                    <a:pt x="38" y="122"/>
                    <a:pt x="8" y="95"/>
                    <a:pt x="4" y="61"/>
                  </a:cubicBezTo>
                  <a:cubicBezTo>
                    <a:pt x="0" y="27"/>
                    <a:pt x="24" y="0"/>
                    <a:pt x="58" y="0"/>
                  </a:cubicBezTo>
                  <a:cubicBezTo>
                    <a:pt x="92" y="0"/>
                    <a:pt x="122" y="27"/>
                    <a:pt x="126" y="6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92" name="Freeform 1066">
              <a:extLst>
                <a:ext uri="{FF2B5EF4-FFF2-40B4-BE49-F238E27FC236}">
                  <a16:creationId xmlns:a16="http://schemas.microsoft.com/office/drawing/2014/main" id="{42217722-E169-4CF0-B2C7-87CD3B612890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2757" y="2925312"/>
              <a:ext cx="135863" cy="127579"/>
            </a:xfrm>
            <a:custGeom>
              <a:avLst/>
              <a:gdLst>
                <a:gd name="T0" fmla="*/ 126 w 130"/>
                <a:gd name="T1" fmla="*/ 61 h 122"/>
                <a:gd name="T2" fmla="*/ 72 w 130"/>
                <a:gd name="T3" fmla="*/ 122 h 122"/>
                <a:gd name="T4" fmla="*/ 4 w 130"/>
                <a:gd name="T5" fmla="*/ 61 h 122"/>
                <a:gd name="T6" fmla="*/ 58 w 130"/>
                <a:gd name="T7" fmla="*/ 0 h 122"/>
                <a:gd name="T8" fmla="*/ 126 w 130"/>
                <a:gd name="T9" fmla="*/ 61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0" h="122">
                  <a:moveTo>
                    <a:pt x="126" y="61"/>
                  </a:moveTo>
                  <a:cubicBezTo>
                    <a:pt x="130" y="95"/>
                    <a:pt x="106" y="122"/>
                    <a:pt x="72" y="122"/>
                  </a:cubicBezTo>
                  <a:cubicBezTo>
                    <a:pt x="38" y="122"/>
                    <a:pt x="8" y="95"/>
                    <a:pt x="4" y="61"/>
                  </a:cubicBezTo>
                  <a:cubicBezTo>
                    <a:pt x="0" y="27"/>
                    <a:pt x="24" y="0"/>
                    <a:pt x="58" y="0"/>
                  </a:cubicBezTo>
                  <a:cubicBezTo>
                    <a:pt x="91" y="0"/>
                    <a:pt x="122" y="27"/>
                    <a:pt x="126" y="6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93" name="Freeform 1067">
              <a:extLst>
                <a:ext uri="{FF2B5EF4-FFF2-40B4-BE49-F238E27FC236}">
                  <a16:creationId xmlns:a16="http://schemas.microsoft.com/office/drawing/2014/main" id="{D8DE6C90-5012-4EEB-8085-F80B77CF1F62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7866" y="2925312"/>
              <a:ext cx="135863" cy="127579"/>
            </a:xfrm>
            <a:custGeom>
              <a:avLst/>
              <a:gdLst>
                <a:gd name="T0" fmla="*/ 126 w 130"/>
                <a:gd name="T1" fmla="*/ 61 h 122"/>
                <a:gd name="T2" fmla="*/ 72 w 130"/>
                <a:gd name="T3" fmla="*/ 122 h 122"/>
                <a:gd name="T4" fmla="*/ 4 w 130"/>
                <a:gd name="T5" fmla="*/ 61 h 122"/>
                <a:gd name="T6" fmla="*/ 58 w 130"/>
                <a:gd name="T7" fmla="*/ 0 h 122"/>
                <a:gd name="T8" fmla="*/ 126 w 130"/>
                <a:gd name="T9" fmla="*/ 61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0" h="122">
                  <a:moveTo>
                    <a:pt x="126" y="61"/>
                  </a:moveTo>
                  <a:cubicBezTo>
                    <a:pt x="130" y="95"/>
                    <a:pt x="106" y="122"/>
                    <a:pt x="72" y="122"/>
                  </a:cubicBezTo>
                  <a:cubicBezTo>
                    <a:pt x="38" y="122"/>
                    <a:pt x="8" y="95"/>
                    <a:pt x="4" y="61"/>
                  </a:cubicBezTo>
                  <a:cubicBezTo>
                    <a:pt x="0" y="27"/>
                    <a:pt x="24" y="0"/>
                    <a:pt x="58" y="0"/>
                  </a:cubicBezTo>
                  <a:cubicBezTo>
                    <a:pt x="91" y="0"/>
                    <a:pt x="122" y="27"/>
                    <a:pt x="126" y="6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94" name="Freeform 1068">
              <a:extLst>
                <a:ext uri="{FF2B5EF4-FFF2-40B4-BE49-F238E27FC236}">
                  <a16:creationId xmlns:a16="http://schemas.microsoft.com/office/drawing/2014/main" id="{2A25C631-A79B-4A96-8B82-A3C6E01550A2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2975" y="2925312"/>
              <a:ext cx="135311" cy="127579"/>
            </a:xfrm>
            <a:custGeom>
              <a:avLst/>
              <a:gdLst>
                <a:gd name="T0" fmla="*/ 126 w 130"/>
                <a:gd name="T1" fmla="*/ 61 h 122"/>
                <a:gd name="T2" fmla="*/ 72 w 130"/>
                <a:gd name="T3" fmla="*/ 122 h 122"/>
                <a:gd name="T4" fmla="*/ 4 w 130"/>
                <a:gd name="T5" fmla="*/ 61 h 122"/>
                <a:gd name="T6" fmla="*/ 57 w 130"/>
                <a:gd name="T7" fmla="*/ 0 h 122"/>
                <a:gd name="T8" fmla="*/ 126 w 130"/>
                <a:gd name="T9" fmla="*/ 61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0" h="122">
                  <a:moveTo>
                    <a:pt x="126" y="61"/>
                  </a:moveTo>
                  <a:cubicBezTo>
                    <a:pt x="130" y="95"/>
                    <a:pt x="105" y="122"/>
                    <a:pt x="72" y="122"/>
                  </a:cubicBezTo>
                  <a:cubicBezTo>
                    <a:pt x="38" y="122"/>
                    <a:pt x="7" y="95"/>
                    <a:pt x="4" y="61"/>
                  </a:cubicBezTo>
                  <a:cubicBezTo>
                    <a:pt x="0" y="27"/>
                    <a:pt x="24" y="0"/>
                    <a:pt x="57" y="0"/>
                  </a:cubicBezTo>
                  <a:cubicBezTo>
                    <a:pt x="91" y="0"/>
                    <a:pt x="122" y="27"/>
                    <a:pt x="126" y="6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95" name="Freeform 1069">
              <a:extLst>
                <a:ext uri="{FF2B5EF4-FFF2-40B4-BE49-F238E27FC236}">
                  <a16:creationId xmlns:a16="http://schemas.microsoft.com/office/drawing/2014/main" id="{DB782A8E-387F-464A-B478-AAF207E980BD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6980" y="2925312"/>
              <a:ext cx="135311" cy="127579"/>
            </a:xfrm>
            <a:custGeom>
              <a:avLst/>
              <a:gdLst>
                <a:gd name="T0" fmla="*/ 127 w 130"/>
                <a:gd name="T1" fmla="*/ 61 h 122"/>
                <a:gd name="T2" fmla="*/ 73 w 130"/>
                <a:gd name="T3" fmla="*/ 122 h 122"/>
                <a:gd name="T4" fmla="*/ 4 w 130"/>
                <a:gd name="T5" fmla="*/ 61 h 122"/>
                <a:gd name="T6" fmla="*/ 58 w 130"/>
                <a:gd name="T7" fmla="*/ 0 h 122"/>
                <a:gd name="T8" fmla="*/ 127 w 130"/>
                <a:gd name="T9" fmla="*/ 61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0" h="122">
                  <a:moveTo>
                    <a:pt x="127" y="61"/>
                  </a:moveTo>
                  <a:cubicBezTo>
                    <a:pt x="130" y="95"/>
                    <a:pt x="106" y="122"/>
                    <a:pt x="73" y="122"/>
                  </a:cubicBezTo>
                  <a:cubicBezTo>
                    <a:pt x="39" y="122"/>
                    <a:pt x="8" y="95"/>
                    <a:pt x="4" y="61"/>
                  </a:cubicBezTo>
                  <a:cubicBezTo>
                    <a:pt x="0" y="27"/>
                    <a:pt x="25" y="0"/>
                    <a:pt x="58" y="0"/>
                  </a:cubicBezTo>
                  <a:cubicBezTo>
                    <a:pt x="92" y="0"/>
                    <a:pt x="123" y="27"/>
                    <a:pt x="127" y="6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96" name="Freeform 1070">
              <a:extLst>
                <a:ext uri="{FF2B5EF4-FFF2-40B4-BE49-F238E27FC236}">
                  <a16:creationId xmlns:a16="http://schemas.microsoft.com/office/drawing/2014/main" id="{4E6B05A8-A3B8-47BE-96B6-0300B01F3A2E}"/>
                </a:ext>
              </a:extLst>
            </p:cNvPr>
            <p:cNvSpPr>
              <a:spLocks/>
            </p:cNvSpPr>
            <p:nvPr/>
          </p:nvSpPr>
          <p:spPr bwMode="auto">
            <a:xfrm>
              <a:off x="5981536" y="2925312"/>
              <a:ext cx="135863" cy="127579"/>
            </a:xfrm>
            <a:custGeom>
              <a:avLst/>
              <a:gdLst>
                <a:gd name="T0" fmla="*/ 126 w 130"/>
                <a:gd name="T1" fmla="*/ 61 h 122"/>
                <a:gd name="T2" fmla="*/ 72 w 130"/>
                <a:gd name="T3" fmla="*/ 122 h 122"/>
                <a:gd name="T4" fmla="*/ 4 w 130"/>
                <a:gd name="T5" fmla="*/ 61 h 122"/>
                <a:gd name="T6" fmla="*/ 58 w 130"/>
                <a:gd name="T7" fmla="*/ 0 h 122"/>
                <a:gd name="T8" fmla="*/ 126 w 130"/>
                <a:gd name="T9" fmla="*/ 61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0" h="122">
                  <a:moveTo>
                    <a:pt x="126" y="61"/>
                  </a:moveTo>
                  <a:cubicBezTo>
                    <a:pt x="130" y="95"/>
                    <a:pt x="106" y="122"/>
                    <a:pt x="72" y="122"/>
                  </a:cubicBezTo>
                  <a:cubicBezTo>
                    <a:pt x="39" y="122"/>
                    <a:pt x="8" y="95"/>
                    <a:pt x="4" y="61"/>
                  </a:cubicBezTo>
                  <a:cubicBezTo>
                    <a:pt x="0" y="27"/>
                    <a:pt x="24" y="0"/>
                    <a:pt x="58" y="0"/>
                  </a:cubicBezTo>
                  <a:cubicBezTo>
                    <a:pt x="92" y="0"/>
                    <a:pt x="123" y="27"/>
                    <a:pt x="126" y="6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97" name="Freeform 1071">
              <a:extLst>
                <a:ext uri="{FF2B5EF4-FFF2-40B4-BE49-F238E27FC236}">
                  <a16:creationId xmlns:a16="http://schemas.microsoft.com/office/drawing/2014/main" id="{9ADC3C69-CD2C-444B-87DD-1D1870E41950}"/>
                </a:ext>
              </a:extLst>
            </p:cNvPr>
            <p:cNvSpPr>
              <a:spLocks/>
            </p:cNvSpPr>
            <p:nvPr/>
          </p:nvSpPr>
          <p:spPr bwMode="auto">
            <a:xfrm>
              <a:off x="5872183" y="3750432"/>
              <a:ext cx="365615" cy="330821"/>
            </a:xfrm>
            <a:custGeom>
              <a:avLst/>
              <a:gdLst>
                <a:gd name="T0" fmla="*/ 312 w 350"/>
                <a:gd name="T1" fmla="*/ 317 h 317"/>
                <a:gd name="T2" fmla="*/ 75 w 350"/>
                <a:gd name="T3" fmla="*/ 317 h 317"/>
                <a:gd name="T4" fmla="*/ 31 w 350"/>
                <a:gd name="T5" fmla="*/ 277 h 317"/>
                <a:gd name="T6" fmla="*/ 3 w 350"/>
                <a:gd name="T7" fmla="*/ 40 h 317"/>
                <a:gd name="T8" fmla="*/ 38 w 350"/>
                <a:gd name="T9" fmla="*/ 0 h 317"/>
                <a:gd name="T10" fmla="*/ 275 w 350"/>
                <a:gd name="T11" fmla="*/ 0 h 317"/>
                <a:gd name="T12" fmla="*/ 319 w 350"/>
                <a:gd name="T13" fmla="*/ 40 h 317"/>
                <a:gd name="T14" fmla="*/ 347 w 350"/>
                <a:gd name="T15" fmla="*/ 277 h 317"/>
                <a:gd name="T16" fmla="*/ 312 w 350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50" h="317">
                  <a:moveTo>
                    <a:pt x="312" y="317"/>
                  </a:moveTo>
                  <a:cubicBezTo>
                    <a:pt x="75" y="317"/>
                    <a:pt x="75" y="317"/>
                    <a:pt x="75" y="317"/>
                  </a:cubicBezTo>
                  <a:cubicBezTo>
                    <a:pt x="53" y="317"/>
                    <a:pt x="33" y="299"/>
                    <a:pt x="31" y="277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7" y="277"/>
                    <a:pt x="347" y="277"/>
                    <a:pt x="347" y="277"/>
                  </a:cubicBezTo>
                  <a:cubicBezTo>
                    <a:pt x="350" y="299"/>
                    <a:pt x="334" y="317"/>
                    <a:pt x="312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98" name="Freeform 1072">
              <a:extLst>
                <a:ext uri="{FF2B5EF4-FFF2-40B4-BE49-F238E27FC236}">
                  <a16:creationId xmlns:a16="http://schemas.microsoft.com/office/drawing/2014/main" id="{7A16C3A6-36CC-412D-8BF8-8A61788B2CD6}"/>
                </a:ext>
              </a:extLst>
            </p:cNvPr>
            <p:cNvSpPr>
              <a:spLocks/>
            </p:cNvSpPr>
            <p:nvPr/>
          </p:nvSpPr>
          <p:spPr bwMode="auto">
            <a:xfrm>
              <a:off x="5920232" y="3762582"/>
              <a:ext cx="317566" cy="318671"/>
            </a:xfrm>
            <a:custGeom>
              <a:avLst/>
              <a:gdLst>
                <a:gd name="T0" fmla="*/ 273 w 304"/>
                <a:gd name="T1" fmla="*/ 28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58 w 304"/>
                <a:gd name="T11" fmla="*/ 0 h 305"/>
                <a:gd name="T12" fmla="*/ 273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3" y="28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0"/>
                    <a:pt x="0" y="293"/>
                  </a:cubicBezTo>
                  <a:cubicBezTo>
                    <a:pt x="258" y="0"/>
                    <a:pt x="258" y="0"/>
                    <a:pt x="258" y="0"/>
                  </a:cubicBezTo>
                  <a:cubicBezTo>
                    <a:pt x="267" y="7"/>
                    <a:pt x="272" y="17"/>
                    <a:pt x="273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99" name="Freeform 1073">
              <a:extLst>
                <a:ext uri="{FF2B5EF4-FFF2-40B4-BE49-F238E27FC236}">
                  <a16:creationId xmlns:a16="http://schemas.microsoft.com/office/drawing/2014/main" id="{499803E8-719F-4368-9B6B-E6181DF2C027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2118" y="4171276"/>
              <a:ext cx="364510" cy="329716"/>
            </a:xfrm>
            <a:custGeom>
              <a:avLst/>
              <a:gdLst>
                <a:gd name="T0" fmla="*/ 311 w 349"/>
                <a:gd name="T1" fmla="*/ 316 h 316"/>
                <a:gd name="T2" fmla="*/ 75 w 349"/>
                <a:gd name="T3" fmla="*/ 316 h 316"/>
                <a:gd name="T4" fmla="*/ 30 w 349"/>
                <a:gd name="T5" fmla="*/ 276 h 316"/>
                <a:gd name="T6" fmla="*/ 3 w 349"/>
                <a:gd name="T7" fmla="*/ 40 h 316"/>
                <a:gd name="T8" fmla="*/ 38 w 349"/>
                <a:gd name="T9" fmla="*/ 0 h 316"/>
                <a:gd name="T10" fmla="*/ 274 w 349"/>
                <a:gd name="T11" fmla="*/ 0 h 316"/>
                <a:gd name="T12" fmla="*/ 319 w 349"/>
                <a:gd name="T13" fmla="*/ 40 h 316"/>
                <a:gd name="T14" fmla="*/ 347 w 349"/>
                <a:gd name="T15" fmla="*/ 276 h 316"/>
                <a:gd name="T16" fmla="*/ 311 w 349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6">
                  <a:moveTo>
                    <a:pt x="311" y="316"/>
                  </a:moveTo>
                  <a:cubicBezTo>
                    <a:pt x="75" y="316"/>
                    <a:pt x="75" y="316"/>
                    <a:pt x="75" y="316"/>
                  </a:cubicBezTo>
                  <a:cubicBezTo>
                    <a:pt x="53" y="316"/>
                    <a:pt x="33" y="298"/>
                    <a:pt x="30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7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7"/>
                    <a:pt x="319" y="40"/>
                  </a:cubicBezTo>
                  <a:cubicBezTo>
                    <a:pt x="347" y="276"/>
                    <a:pt x="347" y="276"/>
                    <a:pt x="347" y="276"/>
                  </a:cubicBezTo>
                  <a:cubicBezTo>
                    <a:pt x="349" y="298"/>
                    <a:pt x="333" y="316"/>
                    <a:pt x="311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400" name="Freeform 1074">
              <a:extLst>
                <a:ext uri="{FF2B5EF4-FFF2-40B4-BE49-F238E27FC236}">
                  <a16:creationId xmlns:a16="http://schemas.microsoft.com/office/drawing/2014/main" id="{EC041988-13C7-41E2-8CA8-153D90D7A869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9063" y="4182874"/>
              <a:ext cx="317566" cy="318118"/>
            </a:xfrm>
            <a:custGeom>
              <a:avLst/>
              <a:gdLst>
                <a:gd name="T0" fmla="*/ 274 w 304"/>
                <a:gd name="T1" fmla="*/ 29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4 h 305"/>
                <a:gd name="T10" fmla="*/ 259 w 304"/>
                <a:gd name="T11" fmla="*/ 0 h 305"/>
                <a:gd name="T12" fmla="*/ 274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9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1"/>
                    <a:pt x="0" y="294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8"/>
                    <a:pt x="273" y="18"/>
                    <a:pt x="274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401" name="Freeform 1075">
              <a:extLst>
                <a:ext uri="{FF2B5EF4-FFF2-40B4-BE49-F238E27FC236}">
                  <a16:creationId xmlns:a16="http://schemas.microsoft.com/office/drawing/2014/main" id="{D6EF2E23-3E0C-480D-8454-83C777171C8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2379" y="4171276"/>
              <a:ext cx="364510" cy="329716"/>
            </a:xfrm>
            <a:custGeom>
              <a:avLst/>
              <a:gdLst>
                <a:gd name="T0" fmla="*/ 311 w 349"/>
                <a:gd name="T1" fmla="*/ 316 h 316"/>
                <a:gd name="T2" fmla="*/ 75 w 349"/>
                <a:gd name="T3" fmla="*/ 316 h 316"/>
                <a:gd name="T4" fmla="*/ 30 w 349"/>
                <a:gd name="T5" fmla="*/ 276 h 316"/>
                <a:gd name="T6" fmla="*/ 3 w 349"/>
                <a:gd name="T7" fmla="*/ 40 h 316"/>
                <a:gd name="T8" fmla="*/ 38 w 349"/>
                <a:gd name="T9" fmla="*/ 0 h 316"/>
                <a:gd name="T10" fmla="*/ 274 w 349"/>
                <a:gd name="T11" fmla="*/ 0 h 316"/>
                <a:gd name="T12" fmla="*/ 319 w 349"/>
                <a:gd name="T13" fmla="*/ 40 h 316"/>
                <a:gd name="T14" fmla="*/ 346 w 349"/>
                <a:gd name="T15" fmla="*/ 276 h 316"/>
                <a:gd name="T16" fmla="*/ 311 w 349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6">
                  <a:moveTo>
                    <a:pt x="311" y="316"/>
                  </a:moveTo>
                  <a:cubicBezTo>
                    <a:pt x="75" y="316"/>
                    <a:pt x="75" y="316"/>
                    <a:pt x="75" y="316"/>
                  </a:cubicBezTo>
                  <a:cubicBezTo>
                    <a:pt x="53" y="316"/>
                    <a:pt x="33" y="298"/>
                    <a:pt x="30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7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7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9" y="298"/>
                    <a:pt x="333" y="316"/>
                    <a:pt x="311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402" name="Freeform 1076">
              <a:extLst>
                <a:ext uri="{FF2B5EF4-FFF2-40B4-BE49-F238E27FC236}">
                  <a16:creationId xmlns:a16="http://schemas.microsoft.com/office/drawing/2014/main" id="{51C030AF-8DC8-4A84-96D9-E1F8EEE293F8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9324" y="4182874"/>
              <a:ext cx="317566" cy="318118"/>
            </a:xfrm>
            <a:custGeom>
              <a:avLst/>
              <a:gdLst>
                <a:gd name="T0" fmla="*/ 274 w 304"/>
                <a:gd name="T1" fmla="*/ 29 h 305"/>
                <a:gd name="T2" fmla="*/ 301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4 h 305"/>
                <a:gd name="T10" fmla="*/ 259 w 304"/>
                <a:gd name="T11" fmla="*/ 0 h 305"/>
                <a:gd name="T12" fmla="*/ 274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9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1"/>
                    <a:pt x="0" y="294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8"/>
                    <a:pt x="273" y="18"/>
                    <a:pt x="274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403" name="Freeform 1077">
              <a:extLst>
                <a:ext uri="{FF2B5EF4-FFF2-40B4-BE49-F238E27FC236}">
                  <a16:creationId xmlns:a16="http://schemas.microsoft.com/office/drawing/2014/main" id="{7B59AC9B-615F-4FD8-8668-A3209CF8D36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2639" y="4171276"/>
              <a:ext cx="364510" cy="329716"/>
            </a:xfrm>
            <a:custGeom>
              <a:avLst/>
              <a:gdLst>
                <a:gd name="T0" fmla="*/ 311 w 349"/>
                <a:gd name="T1" fmla="*/ 316 h 316"/>
                <a:gd name="T2" fmla="*/ 75 w 349"/>
                <a:gd name="T3" fmla="*/ 316 h 316"/>
                <a:gd name="T4" fmla="*/ 30 w 349"/>
                <a:gd name="T5" fmla="*/ 276 h 316"/>
                <a:gd name="T6" fmla="*/ 2 w 349"/>
                <a:gd name="T7" fmla="*/ 40 h 316"/>
                <a:gd name="T8" fmla="*/ 38 w 349"/>
                <a:gd name="T9" fmla="*/ 0 h 316"/>
                <a:gd name="T10" fmla="*/ 274 w 349"/>
                <a:gd name="T11" fmla="*/ 0 h 316"/>
                <a:gd name="T12" fmla="*/ 319 w 349"/>
                <a:gd name="T13" fmla="*/ 40 h 316"/>
                <a:gd name="T14" fmla="*/ 346 w 349"/>
                <a:gd name="T15" fmla="*/ 276 h 316"/>
                <a:gd name="T16" fmla="*/ 311 w 349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6">
                  <a:moveTo>
                    <a:pt x="311" y="316"/>
                  </a:moveTo>
                  <a:cubicBezTo>
                    <a:pt x="75" y="316"/>
                    <a:pt x="75" y="316"/>
                    <a:pt x="75" y="316"/>
                  </a:cubicBezTo>
                  <a:cubicBezTo>
                    <a:pt x="53" y="316"/>
                    <a:pt x="33" y="298"/>
                    <a:pt x="30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7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7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9" y="298"/>
                    <a:pt x="333" y="316"/>
                    <a:pt x="311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404" name="Freeform 1078">
              <a:extLst>
                <a:ext uri="{FF2B5EF4-FFF2-40B4-BE49-F238E27FC236}">
                  <a16:creationId xmlns:a16="http://schemas.microsoft.com/office/drawing/2014/main" id="{BD641B40-4408-43F7-B29F-E8DACD58161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9584" y="4182874"/>
              <a:ext cx="317566" cy="318118"/>
            </a:xfrm>
            <a:custGeom>
              <a:avLst/>
              <a:gdLst>
                <a:gd name="T0" fmla="*/ 274 w 304"/>
                <a:gd name="T1" fmla="*/ 29 h 305"/>
                <a:gd name="T2" fmla="*/ 301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4 h 305"/>
                <a:gd name="T10" fmla="*/ 259 w 304"/>
                <a:gd name="T11" fmla="*/ 0 h 305"/>
                <a:gd name="T12" fmla="*/ 274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9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1"/>
                    <a:pt x="0" y="294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8"/>
                    <a:pt x="273" y="18"/>
                    <a:pt x="274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405" name="Freeform 1079">
              <a:extLst>
                <a:ext uri="{FF2B5EF4-FFF2-40B4-BE49-F238E27FC236}">
                  <a16:creationId xmlns:a16="http://schemas.microsoft.com/office/drawing/2014/main" id="{09EE04CF-48CB-45AA-86DE-B1EE559A93EA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2900" y="4171276"/>
              <a:ext cx="364510" cy="329716"/>
            </a:xfrm>
            <a:custGeom>
              <a:avLst/>
              <a:gdLst>
                <a:gd name="T0" fmla="*/ 311 w 349"/>
                <a:gd name="T1" fmla="*/ 316 h 316"/>
                <a:gd name="T2" fmla="*/ 75 w 349"/>
                <a:gd name="T3" fmla="*/ 316 h 316"/>
                <a:gd name="T4" fmla="*/ 30 w 349"/>
                <a:gd name="T5" fmla="*/ 276 h 316"/>
                <a:gd name="T6" fmla="*/ 2 w 349"/>
                <a:gd name="T7" fmla="*/ 40 h 316"/>
                <a:gd name="T8" fmla="*/ 38 w 349"/>
                <a:gd name="T9" fmla="*/ 0 h 316"/>
                <a:gd name="T10" fmla="*/ 274 w 349"/>
                <a:gd name="T11" fmla="*/ 0 h 316"/>
                <a:gd name="T12" fmla="*/ 319 w 349"/>
                <a:gd name="T13" fmla="*/ 40 h 316"/>
                <a:gd name="T14" fmla="*/ 346 w 349"/>
                <a:gd name="T15" fmla="*/ 276 h 316"/>
                <a:gd name="T16" fmla="*/ 311 w 349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6">
                  <a:moveTo>
                    <a:pt x="311" y="316"/>
                  </a:moveTo>
                  <a:cubicBezTo>
                    <a:pt x="75" y="316"/>
                    <a:pt x="75" y="316"/>
                    <a:pt x="75" y="316"/>
                  </a:cubicBezTo>
                  <a:cubicBezTo>
                    <a:pt x="52" y="316"/>
                    <a:pt x="33" y="298"/>
                    <a:pt x="30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7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7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9" y="298"/>
                    <a:pt x="333" y="316"/>
                    <a:pt x="311" y="316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406" name="Freeform 1080">
              <a:extLst>
                <a:ext uri="{FF2B5EF4-FFF2-40B4-BE49-F238E27FC236}">
                  <a16:creationId xmlns:a16="http://schemas.microsoft.com/office/drawing/2014/main" id="{AA3F165A-DF7F-47A4-A77B-C0ED7F223003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9845" y="4182874"/>
              <a:ext cx="317566" cy="318118"/>
            </a:xfrm>
            <a:custGeom>
              <a:avLst/>
              <a:gdLst>
                <a:gd name="T0" fmla="*/ 274 w 304"/>
                <a:gd name="T1" fmla="*/ 29 h 305"/>
                <a:gd name="T2" fmla="*/ 301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4 h 305"/>
                <a:gd name="T10" fmla="*/ 259 w 304"/>
                <a:gd name="T11" fmla="*/ 0 h 305"/>
                <a:gd name="T12" fmla="*/ 274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9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1"/>
                    <a:pt x="0" y="294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8"/>
                    <a:pt x="273" y="18"/>
                    <a:pt x="274" y="29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407" name="Freeform 1081">
              <a:extLst>
                <a:ext uri="{FF2B5EF4-FFF2-40B4-BE49-F238E27FC236}">
                  <a16:creationId xmlns:a16="http://schemas.microsoft.com/office/drawing/2014/main" id="{66482968-A383-4E5C-80C0-C3DE53B5F4B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9845" y="4182874"/>
              <a:ext cx="317566" cy="318118"/>
            </a:xfrm>
            <a:custGeom>
              <a:avLst/>
              <a:gdLst>
                <a:gd name="T0" fmla="*/ 274 w 304"/>
                <a:gd name="T1" fmla="*/ 29 h 305"/>
                <a:gd name="T2" fmla="*/ 301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4 h 305"/>
                <a:gd name="T10" fmla="*/ 259 w 304"/>
                <a:gd name="T11" fmla="*/ 0 h 305"/>
                <a:gd name="T12" fmla="*/ 274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9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1"/>
                    <a:pt x="0" y="294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8"/>
                    <a:pt x="273" y="18"/>
                    <a:pt x="274" y="29"/>
                  </a:cubicBezTo>
                  <a:close/>
                </a:path>
              </a:pathLst>
            </a:custGeom>
            <a:solidFill>
              <a:srgbClr val="484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408" name="Freeform 1082">
              <a:extLst>
                <a:ext uri="{FF2B5EF4-FFF2-40B4-BE49-F238E27FC236}">
                  <a16:creationId xmlns:a16="http://schemas.microsoft.com/office/drawing/2014/main" id="{A5825B3E-33E0-4CA4-9CD5-CC9E4904B425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1533" y="4591016"/>
              <a:ext cx="364510" cy="330821"/>
            </a:xfrm>
            <a:custGeom>
              <a:avLst/>
              <a:gdLst>
                <a:gd name="T0" fmla="*/ 311 w 349"/>
                <a:gd name="T1" fmla="*/ 317 h 317"/>
                <a:gd name="T2" fmla="*/ 74 w 349"/>
                <a:gd name="T3" fmla="*/ 317 h 317"/>
                <a:gd name="T4" fmla="*/ 30 w 349"/>
                <a:gd name="T5" fmla="*/ 277 h 317"/>
                <a:gd name="T6" fmla="*/ 2 w 349"/>
                <a:gd name="T7" fmla="*/ 40 h 317"/>
                <a:gd name="T8" fmla="*/ 38 w 349"/>
                <a:gd name="T9" fmla="*/ 0 h 317"/>
                <a:gd name="T10" fmla="*/ 274 w 349"/>
                <a:gd name="T11" fmla="*/ 0 h 317"/>
                <a:gd name="T12" fmla="*/ 319 w 349"/>
                <a:gd name="T13" fmla="*/ 40 h 317"/>
                <a:gd name="T14" fmla="*/ 346 w 349"/>
                <a:gd name="T15" fmla="*/ 277 h 317"/>
                <a:gd name="T16" fmla="*/ 311 w 349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7">
                  <a:moveTo>
                    <a:pt x="311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30" y="27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9" y="299"/>
                    <a:pt x="333" y="317"/>
                    <a:pt x="311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409" name="Freeform 1083">
              <a:extLst>
                <a:ext uri="{FF2B5EF4-FFF2-40B4-BE49-F238E27FC236}">
                  <a16:creationId xmlns:a16="http://schemas.microsoft.com/office/drawing/2014/main" id="{A8535889-CDC1-44F0-90FA-69AD29E9B760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8477" y="4603719"/>
              <a:ext cx="317566" cy="318118"/>
            </a:xfrm>
            <a:custGeom>
              <a:avLst/>
              <a:gdLst>
                <a:gd name="T0" fmla="*/ 274 w 304"/>
                <a:gd name="T1" fmla="*/ 28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59 w 304"/>
                <a:gd name="T11" fmla="*/ 0 h 305"/>
                <a:gd name="T12" fmla="*/ 274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8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1"/>
                    <a:pt x="0" y="293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7"/>
                    <a:pt x="272" y="17"/>
                    <a:pt x="274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410" name="Freeform 1084">
              <a:extLst>
                <a:ext uri="{FF2B5EF4-FFF2-40B4-BE49-F238E27FC236}">
                  <a16:creationId xmlns:a16="http://schemas.microsoft.com/office/drawing/2014/main" id="{A01CCC9E-B377-4BF1-A2DB-F6627E9C938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1793" y="4591016"/>
              <a:ext cx="364510" cy="330821"/>
            </a:xfrm>
            <a:custGeom>
              <a:avLst/>
              <a:gdLst>
                <a:gd name="T0" fmla="*/ 311 w 349"/>
                <a:gd name="T1" fmla="*/ 317 h 317"/>
                <a:gd name="T2" fmla="*/ 74 w 349"/>
                <a:gd name="T3" fmla="*/ 317 h 317"/>
                <a:gd name="T4" fmla="*/ 30 w 349"/>
                <a:gd name="T5" fmla="*/ 277 h 317"/>
                <a:gd name="T6" fmla="*/ 2 w 349"/>
                <a:gd name="T7" fmla="*/ 40 h 317"/>
                <a:gd name="T8" fmla="*/ 38 w 349"/>
                <a:gd name="T9" fmla="*/ 0 h 317"/>
                <a:gd name="T10" fmla="*/ 274 w 349"/>
                <a:gd name="T11" fmla="*/ 0 h 317"/>
                <a:gd name="T12" fmla="*/ 319 w 349"/>
                <a:gd name="T13" fmla="*/ 40 h 317"/>
                <a:gd name="T14" fmla="*/ 346 w 349"/>
                <a:gd name="T15" fmla="*/ 277 h 317"/>
                <a:gd name="T16" fmla="*/ 311 w 349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7">
                  <a:moveTo>
                    <a:pt x="311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30" y="27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9" y="299"/>
                    <a:pt x="333" y="317"/>
                    <a:pt x="311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411" name="Freeform 1085">
              <a:extLst>
                <a:ext uri="{FF2B5EF4-FFF2-40B4-BE49-F238E27FC236}">
                  <a16:creationId xmlns:a16="http://schemas.microsoft.com/office/drawing/2014/main" id="{D7865673-A4D8-4B9F-8DD0-29C75655E67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8737" y="4603719"/>
              <a:ext cx="317566" cy="318118"/>
            </a:xfrm>
            <a:custGeom>
              <a:avLst/>
              <a:gdLst>
                <a:gd name="T0" fmla="*/ 274 w 304"/>
                <a:gd name="T1" fmla="*/ 28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59 w 304"/>
                <a:gd name="T11" fmla="*/ 0 h 305"/>
                <a:gd name="T12" fmla="*/ 274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8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1"/>
                    <a:pt x="0" y="293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7"/>
                    <a:pt x="272" y="17"/>
                    <a:pt x="274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412" name="Freeform 1086">
              <a:extLst>
                <a:ext uri="{FF2B5EF4-FFF2-40B4-BE49-F238E27FC236}">
                  <a16:creationId xmlns:a16="http://schemas.microsoft.com/office/drawing/2014/main" id="{DD01E0B4-8E24-4959-B64A-81EEE47D27A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2053" y="4591016"/>
              <a:ext cx="364510" cy="330821"/>
            </a:xfrm>
            <a:custGeom>
              <a:avLst/>
              <a:gdLst>
                <a:gd name="T0" fmla="*/ 311 w 349"/>
                <a:gd name="T1" fmla="*/ 317 h 317"/>
                <a:gd name="T2" fmla="*/ 74 w 349"/>
                <a:gd name="T3" fmla="*/ 317 h 317"/>
                <a:gd name="T4" fmla="*/ 30 w 349"/>
                <a:gd name="T5" fmla="*/ 277 h 317"/>
                <a:gd name="T6" fmla="*/ 2 w 349"/>
                <a:gd name="T7" fmla="*/ 40 h 317"/>
                <a:gd name="T8" fmla="*/ 38 w 349"/>
                <a:gd name="T9" fmla="*/ 0 h 317"/>
                <a:gd name="T10" fmla="*/ 274 w 349"/>
                <a:gd name="T11" fmla="*/ 0 h 317"/>
                <a:gd name="T12" fmla="*/ 319 w 349"/>
                <a:gd name="T13" fmla="*/ 40 h 317"/>
                <a:gd name="T14" fmla="*/ 346 w 349"/>
                <a:gd name="T15" fmla="*/ 277 h 317"/>
                <a:gd name="T16" fmla="*/ 311 w 349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7">
                  <a:moveTo>
                    <a:pt x="311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30" y="27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5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9" y="299"/>
                    <a:pt x="333" y="317"/>
                    <a:pt x="311" y="317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413" name="Freeform 1087">
              <a:extLst>
                <a:ext uri="{FF2B5EF4-FFF2-40B4-BE49-F238E27FC236}">
                  <a16:creationId xmlns:a16="http://schemas.microsoft.com/office/drawing/2014/main" id="{B1C7E11E-321B-405D-895A-49FA8CB0C773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8998" y="4603719"/>
              <a:ext cx="317566" cy="318118"/>
            </a:xfrm>
            <a:custGeom>
              <a:avLst/>
              <a:gdLst>
                <a:gd name="T0" fmla="*/ 274 w 304"/>
                <a:gd name="T1" fmla="*/ 28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59 w 304"/>
                <a:gd name="T11" fmla="*/ 0 h 305"/>
                <a:gd name="T12" fmla="*/ 274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8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1"/>
                    <a:pt x="0" y="293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7"/>
                    <a:pt x="272" y="17"/>
                    <a:pt x="274" y="28"/>
                  </a:cubicBezTo>
                  <a:close/>
                </a:path>
              </a:pathLst>
            </a:custGeom>
            <a:solidFill>
              <a:srgbClr val="484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414" name="Freeform 1088">
              <a:extLst>
                <a:ext uri="{FF2B5EF4-FFF2-40B4-BE49-F238E27FC236}">
                  <a16:creationId xmlns:a16="http://schemas.microsoft.com/office/drawing/2014/main" id="{CF7F277C-363A-4232-84A9-CC230B31BF80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0686" y="5011860"/>
              <a:ext cx="363959" cy="330821"/>
            </a:xfrm>
            <a:custGeom>
              <a:avLst/>
              <a:gdLst>
                <a:gd name="T0" fmla="*/ 311 w 349"/>
                <a:gd name="T1" fmla="*/ 317 h 317"/>
                <a:gd name="T2" fmla="*/ 74 w 349"/>
                <a:gd name="T3" fmla="*/ 317 h 317"/>
                <a:gd name="T4" fmla="*/ 30 w 349"/>
                <a:gd name="T5" fmla="*/ 277 h 317"/>
                <a:gd name="T6" fmla="*/ 2 w 349"/>
                <a:gd name="T7" fmla="*/ 40 h 317"/>
                <a:gd name="T8" fmla="*/ 37 w 349"/>
                <a:gd name="T9" fmla="*/ 0 h 317"/>
                <a:gd name="T10" fmla="*/ 274 w 349"/>
                <a:gd name="T11" fmla="*/ 0 h 317"/>
                <a:gd name="T12" fmla="*/ 319 w 349"/>
                <a:gd name="T13" fmla="*/ 40 h 317"/>
                <a:gd name="T14" fmla="*/ 346 w 349"/>
                <a:gd name="T15" fmla="*/ 277 h 317"/>
                <a:gd name="T16" fmla="*/ 311 w 349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7">
                  <a:moveTo>
                    <a:pt x="311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30" y="27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5" y="0"/>
                    <a:pt x="37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9" y="299"/>
                    <a:pt x="333" y="317"/>
                    <a:pt x="311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415" name="Freeform 1089">
              <a:extLst>
                <a:ext uri="{FF2B5EF4-FFF2-40B4-BE49-F238E27FC236}">
                  <a16:creationId xmlns:a16="http://schemas.microsoft.com/office/drawing/2014/main" id="{01C796E4-50EE-42C6-B40A-2ED87DAA7B54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7631" y="5024562"/>
              <a:ext cx="317014" cy="318118"/>
            </a:xfrm>
            <a:custGeom>
              <a:avLst/>
              <a:gdLst>
                <a:gd name="T0" fmla="*/ 274 w 304"/>
                <a:gd name="T1" fmla="*/ 28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59 w 304"/>
                <a:gd name="T11" fmla="*/ 0 h 305"/>
                <a:gd name="T12" fmla="*/ 274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8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0"/>
                    <a:pt x="0" y="293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7"/>
                    <a:pt x="272" y="17"/>
                    <a:pt x="274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416" name="Freeform 1090">
              <a:extLst>
                <a:ext uri="{FF2B5EF4-FFF2-40B4-BE49-F238E27FC236}">
                  <a16:creationId xmlns:a16="http://schemas.microsoft.com/office/drawing/2014/main" id="{73FD8DAF-1A2B-47ED-9B56-5727744F23E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9842" y="5011860"/>
              <a:ext cx="365062" cy="330821"/>
            </a:xfrm>
            <a:custGeom>
              <a:avLst/>
              <a:gdLst>
                <a:gd name="T0" fmla="*/ 312 w 350"/>
                <a:gd name="T1" fmla="*/ 317 h 317"/>
                <a:gd name="T2" fmla="*/ 75 w 350"/>
                <a:gd name="T3" fmla="*/ 317 h 317"/>
                <a:gd name="T4" fmla="*/ 31 w 350"/>
                <a:gd name="T5" fmla="*/ 277 h 317"/>
                <a:gd name="T6" fmla="*/ 3 w 350"/>
                <a:gd name="T7" fmla="*/ 40 h 317"/>
                <a:gd name="T8" fmla="*/ 38 w 350"/>
                <a:gd name="T9" fmla="*/ 0 h 317"/>
                <a:gd name="T10" fmla="*/ 275 w 350"/>
                <a:gd name="T11" fmla="*/ 0 h 317"/>
                <a:gd name="T12" fmla="*/ 319 w 350"/>
                <a:gd name="T13" fmla="*/ 40 h 317"/>
                <a:gd name="T14" fmla="*/ 347 w 350"/>
                <a:gd name="T15" fmla="*/ 277 h 317"/>
                <a:gd name="T16" fmla="*/ 312 w 350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50" h="317">
                  <a:moveTo>
                    <a:pt x="312" y="317"/>
                  </a:moveTo>
                  <a:cubicBezTo>
                    <a:pt x="75" y="317"/>
                    <a:pt x="75" y="317"/>
                    <a:pt x="75" y="317"/>
                  </a:cubicBezTo>
                  <a:cubicBezTo>
                    <a:pt x="53" y="317"/>
                    <a:pt x="33" y="299"/>
                    <a:pt x="31" y="277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7" y="277"/>
                    <a:pt x="347" y="277"/>
                    <a:pt x="347" y="277"/>
                  </a:cubicBezTo>
                  <a:cubicBezTo>
                    <a:pt x="350" y="299"/>
                    <a:pt x="334" y="317"/>
                    <a:pt x="312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417" name="Freeform 1091">
              <a:extLst>
                <a:ext uri="{FF2B5EF4-FFF2-40B4-BE49-F238E27FC236}">
                  <a16:creationId xmlns:a16="http://schemas.microsoft.com/office/drawing/2014/main" id="{30970E01-2456-457A-ABE9-677FABA9067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7892" y="5024562"/>
              <a:ext cx="317014" cy="318118"/>
            </a:xfrm>
            <a:custGeom>
              <a:avLst/>
              <a:gdLst>
                <a:gd name="T0" fmla="*/ 273 w 304"/>
                <a:gd name="T1" fmla="*/ 28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58 w 304"/>
                <a:gd name="T11" fmla="*/ 0 h 305"/>
                <a:gd name="T12" fmla="*/ 273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3" y="28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0"/>
                    <a:pt x="0" y="293"/>
                  </a:cubicBezTo>
                  <a:cubicBezTo>
                    <a:pt x="258" y="0"/>
                    <a:pt x="258" y="0"/>
                    <a:pt x="258" y="0"/>
                  </a:cubicBezTo>
                  <a:cubicBezTo>
                    <a:pt x="267" y="7"/>
                    <a:pt x="272" y="17"/>
                    <a:pt x="273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418" name="Freeform 1092">
              <a:extLst>
                <a:ext uri="{FF2B5EF4-FFF2-40B4-BE49-F238E27FC236}">
                  <a16:creationId xmlns:a16="http://schemas.microsoft.com/office/drawing/2014/main" id="{3C950853-46C2-44C6-8FAB-ABAB4744212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0103" y="5011860"/>
              <a:ext cx="365615" cy="330821"/>
            </a:xfrm>
            <a:custGeom>
              <a:avLst/>
              <a:gdLst>
                <a:gd name="T0" fmla="*/ 312 w 350"/>
                <a:gd name="T1" fmla="*/ 317 h 317"/>
                <a:gd name="T2" fmla="*/ 75 w 350"/>
                <a:gd name="T3" fmla="*/ 317 h 317"/>
                <a:gd name="T4" fmla="*/ 31 w 350"/>
                <a:gd name="T5" fmla="*/ 277 h 317"/>
                <a:gd name="T6" fmla="*/ 3 w 350"/>
                <a:gd name="T7" fmla="*/ 40 h 317"/>
                <a:gd name="T8" fmla="*/ 38 w 350"/>
                <a:gd name="T9" fmla="*/ 0 h 317"/>
                <a:gd name="T10" fmla="*/ 275 w 350"/>
                <a:gd name="T11" fmla="*/ 0 h 317"/>
                <a:gd name="T12" fmla="*/ 319 w 350"/>
                <a:gd name="T13" fmla="*/ 40 h 317"/>
                <a:gd name="T14" fmla="*/ 347 w 350"/>
                <a:gd name="T15" fmla="*/ 277 h 317"/>
                <a:gd name="T16" fmla="*/ 312 w 350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50" h="317">
                  <a:moveTo>
                    <a:pt x="312" y="317"/>
                  </a:moveTo>
                  <a:cubicBezTo>
                    <a:pt x="75" y="317"/>
                    <a:pt x="75" y="317"/>
                    <a:pt x="75" y="317"/>
                  </a:cubicBezTo>
                  <a:cubicBezTo>
                    <a:pt x="53" y="317"/>
                    <a:pt x="33" y="299"/>
                    <a:pt x="31" y="277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7" y="277"/>
                    <a:pt x="347" y="277"/>
                    <a:pt x="347" y="277"/>
                  </a:cubicBezTo>
                  <a:cubicBezTo>
                    <a:pt x="350" y="299"/>
                    <a:pt x="334" y="317"/>
                    <a:pt x="312" y="317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419" name="Freeform 1093">
              <a:extLst>
                <a:ext uri="{FF2B5EF4-FFF2-40B4-BE49-F238E27FC236}">
                  <a16:creationId xmlns:a16="http://schemas.microsoft.com/office/drawing/2014/main" id="{439D38C4-168D-4B78-A2E6-E61630D8B43C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8152" y="5024562"/>
              <a:ext cx="317566" cy="318118"/>
            </a:xfrm>
            <a:custGeom>
              <a:avLst/>
              <a:gdLst>
                <a:gd name="T0" fmla="*/ 273 w 304"/>
                <a:gd name="T1" fmla="*/ 28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58 w 304"/>
                <a:gd name="T11" fmla="*/ 0 h 305"/>
                <a:gd name="T12" fmla="*/ 273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3" y="28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0"/>
                    <a:pt x="0" y="293"/>
                  </a:cubicBezTo>
                  <a:cubicBezTo>
                    <a:pt x="258" y="0"/>
                    <a:pt x="258" y="0"/>
                    <a:pt x="258" y="0"/>
                  </a:cubicBezTo>
                  <a:cubicBezTo>
                    <a:pt x="267" y="7"/>
                    <a:pt x="272" y="17"/>
                    <a:pt x="273" y="28"/>
                  </a:cubicBezTo>
                  <a:close/>
                </a:path>
              </a:pathLst>
            </a:custGeom>
            <a:solidFill>
              <a:srgbClr val="484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420" name="Freeform 1094">
              <a:extLst>
                <a:ext uri="{FF2B5EF4-FFF2-40B4-BE49-F238E27FC236}">
                  <a16:creationId xmlns:a16="http://schemas.microsoft.com/office/drawing/2014/main" id="{776C989E-BB03-4811-839C-268C1ABF716F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8735" y="5431599"/>
              <a:ext cx="363959" cy="331373"/>
            </a:xfrm>
            <a:custGeom>
              <a:avLst/>
              <a:gdLst>
                <a:gd name="T0" fmla="*/ 312 w 349"/>
                <a:gd name="T1" fmla="*/ 317 h 317"/>
                <a:gd name="T2" fmla="*/ 75 w 349"/>
                <a:gd name="T3" fmla="*/ 317 h 317"/>
                <a:gd name="T4" fmla="*/ 30 w 349"/>
                <a:gd name="T5" fmla="*/ 277 h 317"/>
                <a:gd name="T6" fmla="*/ 3 w 349"/>
                <a:gd name="T7" fmla="*/ 41 h 317"/>
                <a:gd name="T8" fmla="*/ 38 w 349"/>
                <a:gd name="T9" fmla="*/ 0 h 317"/>
                <a:gd name="T10" fmla="*/ 275 w 349"/>
                <a:gd name="T11" fmla="*/ 0 h 317"/>
                <a:gd name="T12" fmla="*/ 319 w 349"/>
                <a:gd name="T13" fmla="*/ 41 h 317"/>
                <a:gd name="T14" fmla="*/ 347 w 349"/>
                <a:gd name="T15" fmla="*/ 277 h 317"/>
                <a:gd name="T16" fmla="*/ 312 w 349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7">
                  <a:moveTo>
                    <a:pt x="312" y="317"/>
                  </a:moveTo>
                  <a:cubicBezTo>
                    <a:pt x="75" y="317"/>
                    <a:pt x="75" y="317"/>
                    <a:pt x="75" y="317"/>
                  </a:cubicBezTo>
                  <a:cubicBezTo>
                    <a:pt x="53" y="317"/>
                    <a:pt x="33" y="299"/>
                    <a:pt x="30" y="277"/>
                  </a:cubicBezTo>
                  <a:cubicBezTo>
                    <a:pt x="3" y="41"/>
                    <a:pt x="3" y="41"/>
                    <a:pt x="3" y="41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1"/>
                  </a:cubicBezTo>
                  <a:cubicBezTo>
                    <a:pt x="347" y="277"/>
                    <a:pt x="347" y="277"/>
                    <a:pt x="347" y="277"/>
                  </a:cubicBezTo>
                  <a:cubicBezTo>
                    <a:pt x="349" y="299"/>
                    <a:pt x="334" y="317"/>
                    <a:pt x="312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421" name="Freeform 1095">
              <a:extLst>
                <a:ext uri="{FF2B5EF4-FFF2-40B4-BE49-F238E27FC236}">
                  <a16:creationId xmlns:a16="http://schemas.microsoft.com/office/drawing/2014/main" id="{3788F744-0FE4-4711-959D-C13C41E25F66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5680" y="5444302"/>
              <a:ext cx="317014" cy="318671"/>
            </a:xfrm>
            <a:custGeom>
              <a:avLst/>
              <a:gdLst>
                <a:gd name="T0" fmla="*/ 274 w 304"/>
                <a:gd name="T1" fmla="*/ 29 h 305"/>
                <a:gd name="T2" fmla="*/ 302 w 304"/>
                <a:gd name="T3" fmla="*/ 265 h 305"/>
                <a:gd name="T4" fmla="*/ 267 w 304"/>
                <a:gd name="T5" fmla="*/ 305 h 305"/>
                <a:gd name="T6" fmla="*/ 30 w 304"/>
                <a:gd name="T7" fmla="*/ 305 h 305"/>
                <a:gd name="T8" fmla="*/ 0 w 304"/>
                <a:gd name="T9" fmla="*/ 294 h 305"/>
                <a:gd name="T10" fmla="*/ 259 w 304"/>
                <a:gd name="T11" fmla="*/ 0 h 305"/>
                <a:gd name="T12" fmla="*/ 274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9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9" y="305"/>
                    <a:pt x="267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9" y="301"/>
                    <a:pt x="0" y="294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7"/>
                    <a:pt x="273" y="17"/>
                    <a:pt x="274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422" name="Freeform 1096">
              <a:extLst>
                <a:ext uri="{FF2B5EF4-FFF2-40B4-BE49-F238E27FC236}">
                  <a16:creationId xmlns:a16="http://schemas.microsoft.com/office/drawing/2014/main" id="{800F0436-AA68-4396-92EE-E2B3E9CB01D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8996" y="5431599"/>
              <a:ext cx="363959" cy="331373"/>
            </a:xfrm>
            <a:custGeom>
              <a:avLst/>
              <a:gdLst>
                <a:gd name="T0" fmla="*/ 311 w 349"/>
                <a:gd name="T1" fmla="*/ 317 h 317"/>
                <a:gd name="T2" fmla="*/ 75 w 349"/>
                <a:gd name="T3" fmla="*/ 317 h 317"/>
                <a:gd name="T4" fmla="*/ 30 w 349"/>
                <a:gd name="T5" fmla="*/ 277 h 317"/>
                <a:gd name="T6" fmla="*/ 3 w 349"/>
                <a:gd name="T7" fmla="*/ 41 h 317"/>
                <a:gd name="T8" fmla="*/ 38 w 349"/>
                <a:gd name="T9" fmla="*/ 0 h 317"/>
                <a:gd name="T10" fmla="*/ 275 w 349"/>
                <a:gd name="T11" fmla="*/ 0 h 317"/>
                <a:gd name="T12" fmla="*/ 319 w 349"/>
                <a:gd name="T13" fmla="*/ 41 h 317"/>
                <a:gd name="T14" fmla="*/ 347 w 349"/>
                <a:gd name="T15" fmla="*/ 277 h 317"/>
                <a:gd name="T16" fmla="*/ 311 w 349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7">
                  <a:moveTo>
                    <a:pt x="311" y="317"/>
                  </a:moveTo>
                  <a:cubicBezTo>
                    <a:pt x="75" y="317"/>
                    <a:pt x="75" y="317"/>
                    <a:pt x="75" y="317"/>
                  </a:cubicBezTo>
                  <a:cubicBezTo>
                    <a:pt x="53" y="317"/>
                    <a:pt x="33" y="299"/>
                    <a:pt x="30" y="277"/>
                  </a:cubicBezTo>
                  <a:cubicBezTo>
                    <a:pt x="3" y="41"/>
                    <a:pt x="3" y="41"/>
                    <a:pt x="3" y="41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1"/>
                  </a:cubicBezTo>
                  <a:cubicBezTo>
                    <a:pt x="347" y="277"/>
                    <a:pt x="347" y="277"/>
                    <a:pt x="347" y="277"/>
                  </a:cubicBezTo>
                  <a:cubicBezTo>
                    <a:pt x="349" y="299"/>
                    <a:pt x="334" y="317"/>
                    <a:pt x="311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423" name="Freeform 1097">
              <a:extLst>
                <a:ext uri="{FF2B5EF4-FFF2-40B4-BE49-F238E27FC236}">
                  <a16:creationId xmlns:a16="http://schemas.microsoft.com/office/drawing/2014/main" id="{E06F6E1E-1D6C-4199-894B-73AEEC7AA6B3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5940" y="5444302"/>
              <a:ext cx="317014" cy="318671"/>
            </a:xfrm>
            <a:custGeom>
              <a:avLst/>
              <a:gdLst>
                <a:gd name="T0" fmla="*/ 274 w 304"/>
                <a:gd name="T1" fmla="*/ 29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4 h 305"/>
                <a:gd name="T10" fmla="*/ 259 w 304"/>
                <a:gd name="T11" fmla="*/ 0 h 305"/>
                <a:gd name="T12" fmla="*/ 274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9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9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1"/>
                    <a:pt x="0" y="294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7"/>
                    <a:pt x="273" y="17"/>
                    <a:pt x="274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424" name="Freeform 1098">
              <a:extLst>
                <a:ext uri="{FF2B5EF4-FFF2-40B4-BE49-F238E27FC236}">
                  <a16:creationId xmlns:a16="http://schemas.microsoft.com/office/drawing/2014/main" id="{F37144ED-487C-4E83-A1ED-2B183C8BBA1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9256" y="5431599"/>
              <a:ext cx="363959" cy="331373"/>
            </a:xfrm>
            <a:custGeom>
              <a:avLst/>
              <a:gdLst>
                <a:gd name="T0" fmla="*/ 311 w 349"/>
                <a:gd name="T1" fmla="*/ 317 h 317"/>
                <a:gd name="T2" fmla="*/ 75 w 349"/>
                <a:gd name="T3" fmla="*/ 317 h 317"/>
                <a:gd name="T4" fmla="*/ 30 w 349"/>
                <a:gd name="T5" fmla="*/ 277 h 317"/>
                <a:gd name="T6" fmla="*/ 3 w 349"/>
                <a:gd name="T7" fmla="*/ 41 h 317"/>
                <a:gd name="T8" fmla="*/ 38 w 349"/>
                <a:gd name="T9" fmla="*/ 0 h 317"/>
                <a:gd name="T10" fmla="*/ 275 w 349"/>
                <a:gd name="T11" fmla="*/ 0 h 317"/>
                <a:gd name="T12" fmla="*/ 319 w 349"/>
                <a:gd name="T13" fmla="*/ 41 h 317"/>
                <a:gd name="T14" fmla="*/ 347 w 349"/>
                <a:gd name="T15" fmla="*/ 277 h 317"/>
                <a:gd name="T16" fmla="*/ 311 w 349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7">
                  <a:moveTo>
                    <a:pt x="311" y="317"/>
                  </a:moveTo>
                  <a:cubicBezTo>
                    <a:pt x="75" y="317"/>
                    <a:pt x="75" y="317"/>
                    <a:pt x="75" y="317"/>
                  </a:cubicBezTo>
                  <a:cubicBezTo>
                    <a:pt x="53" y="317"/>
                    <a:pt x="33" y="299"/>
                    <a:pt x="30" y="277"/>
                  </a:cubicBezTo>
                  <a:cubicBezTo>
                    <a:pt x="3" y="41"/>
                    <a:pt x="3" y="41"/>
                    <a:pt x="3" y="41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1"/>
                  </a:cubicBezTo>
                  <a:cubicBezTo>
                    <a:pt x="347" y="277"/>
                    <a:pt x="347" y="277"/>
                    <a:pt x="347" y="277"/>
                  </a:cubicBezTo>
                  <a:cubicBezTo>
                    <a:pt x="349" y="299"/>
                    <a:pt x="333" y="317"/>
                    <a:pt x="311" y="317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425" name="Freeform 1099">
              <a:extLst>
                <a:ext uri="{FF2B5EF4-FFF2-40B4-BE49-F238E27FC236}">
                  <a16:creationId xmlns:a16="http://schemas.microsoft.com/office/drawing/2014/main" id="{7C12CAE0-B6FE-468C-A709-4EE381ABB18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6201" y="5444302"/>
              <a:ext cx="317014" cy="318671"/>
            </a:xfrm>
            <a:custGeom>
              <a:avLst/>
              <a:gdLst>
                <a:gd name="T0" fmla="*/ 274 w 304"/>
                <a:gd name="T1" fmla="*/ 29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4 h 305"/>
                <a:gd name="T10" fmla="*/ 259 w 304"/>
                <a:gd name="T11" fmla="*/ 0 h 305"/>
                <a:gd name="T12" fmla="*/ 274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9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9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1"/>
                    <a:pt x="0" y="294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7"/>
                    <a:pt x="273" y="17"/>
                    <a:pt x="274" y="29"/>
                  </a:cubicBezTo>
                  <a:close/>
                </a:path>
              </a:pathLst>
            </a:custGeom>
            <a:solidFill>
              <a:srgbClr val="484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426" name="Freeform 1100">
              <a:extLst>
                <a:ext uri="{FF2B5EF4-FFF2-40B4-BE49-F238E27FC236}">
                  <a16:creationId xmlns:a16="http://schemas.microsoft.com/office/drawing/2014/main" id="{C683E8F5-54DF-440F-B3D5-4EE95E4E5BD8}"/>
                </a:ext>
              </a:extLst>
            </p:cNvPr>
            <p:cNvSpPr>
              <a:spLocks/>
            </p:cNvSpPr>
            <p:nvPr/>
          </p:nvSpPr>
          <p:spPr bwMode="auto">
            <a:xfrm>
              <a:off x="5081858" y="4171276"/>
              <a:ext cx="364510" cy="329716"/>
            </a:xfrm>
            <a:custGeom>
              <a:avLst/>
              <a:gdLst>
                <a:gd name="T0" fmla="*/ 311 w 349"/>
                <a:gd name="T1" fmla="*/ 316 h 316"/>
                <a:gd name="T2" fmla="*/ 75 w 349"/>
                <a:gd name="T3" fmla="*/ 316 h 316"/>
                <a:gd name="T4" fmla="*/ 30 w 349"/>
                <a:gd name="T5" fmla="*/ 276 h 316"/>
                <a:gd name="T6" fmla="*/ 3 w 349"/>
                <a:gd name="T7" fmla="*/ 40 h 316"/>
                <a:gd name="T8" fmla="*/ 38 w 349"/>
                <a:gd name="T9" fmla="*/ 0 h 316"/>
                <a:gd name="T10" fmla="*/ 274 w 349"/>
                <a:gd name="T11" fmla="*/ 0 h 316"/>
                <a:gd name="T12" fmla="*/ 319 w 349"/>
                <a:gd name="T13" fmla="*/ 40 h 316"/>
                <a:gd name="T14" fmla="*/ 347 w 349"/>
                <a:gd name="T15" fmla="*/ 276 h 316"/>
                <a:gd name="T16" fmla="*/ 311 w 349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6">
                  <a:moveTo>
                    <a:pt x="311" y="316"/>
                  </a:moveTo>
                  <a:cubicBezTo>
                    <a:pt x="75" y="316"/>
                    <a:pt x="75" y="316"/>
                    <a:pt x="75" y="316"/>
                  </a:cubicBezTo>
                  <a:cubicBezTo>
                    <a:pt x="53" y="316"/>
                    <a:pt x="33" y="298"/>
                    <a:pt x="30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7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7" y="0"/>
                    <a:pt x="317" y="17"/>
                    <a:pt x="319" y="40"/>
                  </a:cubicBezTo>
                  <a:cubicBezTo>
                    <a:pt x="347" y="276"/>
                    <a:pt x="347" y="276"/>
                    <a:pt x="347" y="276"/>
                  </a:cubicBezTo>
                  <a:cubicBezTo>
                    <a:pt x="349" y="298"/>
                    <a:pt x="333" y="316"/>
                    <a:pt x="311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427" name="Freeform 1101">
              <a:extLst>
                <a:ext uri="{FF2B5EF4-FFF2-40B4-BE49-F238E27FC236}">
                  <a16:creationId xmlns:a16="http://schemas.microsoft.com/office/drawing/2014/main" id="{76154BCC-C231-43D9-8EA9-19065209EEAA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8802" y="4182874"/>
              <a:ext cx="317566" cy="318118"/>
            </a:xfrm>
            <a:custGeom>
              <a:avLst/>
              <a:gdLst>
                <a:gd name="T0" fmla="*/ 274 w 304"/>
                <a:gd name="T1" fmla="*/ 29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4 h 305"/>
                <a:gd name="T10" fmla="*/ 259 w 304"/>
                <a:gd name="T11" fmla="*/ 0 h 305"/>
                <a:gd name="T12" fmla="*/ 274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9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1"/>
                    <a:pt x="0" y="294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8"/>
                    <a:pt x="273" y="18"/>
                    <a:pt x="274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428" name="Freeform 1102">
              <a:extLst>
                <a:ext uri="{FF2B5EF4-FFF2-40B4-BE49-F238E27FC236}">
                  <a16:creationId xmlns:a16="http://schemas.microsoft.com/office/drawing/2014/main" id="{246A8952-4D77-4C74-B027-766438BD2173}"/>
                </a:ext>
              </a:extLst>
            </p:cNvPr>
            <p:cNvSpPr>
              <a:spLocks/>
            </p:cNvSpPr>
            <p:nvPr/>
          </p:nvSpPr>
          <p:spPr bwMode="auto">
            <a:xfrm>
              <a:off x="5921337" y="4171276"/>
              <a:ext cx="364510" cy="329716"/>
            </a:xfrm>
            <a:custGeom>
              <a:avLst/>
              <a:gdLst>
                <a:gd name="T0" fmla="*/ 311 w 349"/>
                <a:gd name="T1" fmla="*/ 316 h 316"/>
                <a:gd name="T2" fmla="*/ 75 w 349"/>
                <a:gd name="T3" fmla="*/ 316 h 316"/>
                <a:gd name="T4" fmla="*/ 30 w 349"/>
                <a:gd name="T5" fmla="*/ 276 h 316"/>
                <a:gd name="T6" fmla="*/ 3 w 349"/>
                <a:gd name="T7" fmla="*/ 40 h 316"/>
                <a:gd name="T8" fmla="*/ 38 w 349"/>
                <a:gd name="T9" fmla="*/ 0 h 316"/>
                <a:gd name="T10" fmla="*/ 275 w 349"/>
                <a:gd name="T11" fmla="*/ 0 h 316"/>
                <a:gd name="T12" fmla="*/ 319 w 349"/>
                <a:gd name="T13" fmla="*/ 40 h 316"/>
                <a:gd name="T14" fmla="*/ 347 w 349"/>
                <a:gd name="T15" fmla="*/ 276 h 316"/>
                <a:gd name="T16" fmla="*/ 311 w 349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6">
                  <a:moveTo>
                    <a:pt x="311" y="316"/>
                  </a:moveTo>
                  <a:cubicBezTo>
                    <a:pt x="75" y="316"/>
                    <a:pt x="75" y="316"/>
                    <a:pt x="75" y="316"/>
                  </a:cubicBezTo>
                  <a:cubicBezTo>
                    <a:pt x="53" y="316"/>
                    <a:pt x="33" y="298"/>
                    <a:pt x="30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7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7"/>
                    <a:pt x="319" y="40"/>
                  </a:cubicBezTo>
                  <a:cubicBezTo>
                    <a:pt x="347" y="276"/>
                    <a:pt x="347" y="276"/>
                    <a:pt x="347" y="276"/>
                  </a:cubicBezTo>
                  <a:cubicBezTo>
                    <a:pt x="349" y="298"/>
                    <a:pt x="333" y="316"/>
                    <a:pt x="311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429" name="Freeform 1103">
              <a:extLst>
                <a:ext uri="{FF2B5EF4-FFF2-40B4-BE49-F238E27FC236}">
                  <a16:creationId xmlns:a16="http://schemas.microsoft.com/office/drawing/2014/main" id="{A7D8FA51-357F-4799-9138-E0CD64529F4A}"/>
                </a:ext>
              </a:extLst>
            </p:cNvPr>
            <p:cNvSpPr>
              <a:spLocks/>
            </p:cNvSpPr>
            <p:nvPr/>
          </p:nvSpPr>
          <p:spPr bwMode="auto">
            <a:xfrm>
              <a:off x="5968281" y="4182874"/>
              <a:ext cx="317566" cy="318118"/>
            </a:xfrm>
            <a:custGeom>
              <a:avLst/>
              <a:gdLst>
                <a:gd name="T0" fmla="*/ 274 w 304"/>
                <a:gd name="T1" fmla="*/ 29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4 h 305"/>
                <a:gd name="T10" fmla="*/ 259 w 304"/>
                <a:gd name="T11" fmla="*/ 0 h 305"/>
                <a:gd name="T12" fmla="*/ 274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9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9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1"/>
                    <a:pt x="0" y="294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8"/>
                    <a:pt x="273" y="18"/>
                    <a:pt x="274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430" name="Freeform 1104">
              <a:extLst>
                <a:ext uri="{FF2B5EF4-FFF2-40B4-BE49-F238E27FC236}">
                  <a16:creationId xmlns:a16="http://schemas.microsoft.com/office/drawing/2014/main" id="{41C96C0C-4884-4E35-9809-EEF1C60D3DAF}"/>
                </a:ext>
              </a:extLst>
            </p:cNvPr>
            <p:cNvSpPr>
              <a:spLocks/>
            </p:cNvSpPr>
            <p:nvPr/>
          </p:nvSpPr>
          <p:spPr bwMode="auto">
            <a:xfrm>
              <a:off x="5501598" y="4171276"/>
              <a:ext cx="364510" cy="329716"/>
            </a:xfrm>
            <a:custGeom>
              <a:avLst/>
              <a:gdLst>
                <a:gd name="T0" fmla="*/ 311 w 349"/>
                <a:gd name="T1" fmla="*/ 316 h 316"/>
                <a:gd name="T2" fmla="*/ 75 w 349"/>
                <a:gd name="T3" fmla="*/ 316 h 316"/>
                <a:gd name="T4" fmla="*/ 30 w 349"/>
                <a:gd name="T5" fmla="*/ 276 h 316"/>
                <a:gd name="T6" fmla="*/ 3 w 349"/>
                <a:gd name="T7" fmla="*/ 40 h 316"/>
                <a:gd name="T8" fmla="*/ 38 w 349"/>
                <a:gd name="T9" fmla="*/ 0 h 316"/>
                <a:gd name="T10" fmla="*/ 275 w 349"/>
                <a:gd name="T11" fmla="*/ 0 h 316"/>
                <a:gd name="T12" fmla="*/ 319 w 349"/>
                <a:gd name="T13" fmla="*/ 40 h 316"/>
                <a:gd name="T14" fmla="*/ 347 w 349"/>
                <a:gd name="T15" fmla="*/ 276 h 316"/>
                <a:gd name="T16" fmla="*/ 311 w 349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6">
                  <a:moveTo>
                    <a:pt x="311" y="316"/>
                  </a:moveTo>
                  <a:cubicBezTo>
                    <a:pt x="75" y="316"/>
                    <a:pt x="75" y="316"/>
                    <a:pt x="75" y="316"/>
                  </a:cubicBezTo>
                  <a:cubicBezTo>
                    <a:pt x="53" y="316"/>
                    <a:pt x="33" y="298"/>
                    <a:pt x="30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7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7"/>
                    <a:pt x="319" y="40"/>
                  </a:cubicBezTo>
                  <a:cubicBezTo>
                    <a:pt x="347" y="276"/>
                    <a:pt x="347" y="276"/>
                    <a:pt x="347" y="276"/>
                  </a:cubicBezTo>
                  <a:cubicBezTo>
                    <a:pt x="349" y="298"/>
                    <a:pt x="333" y="316"/>
                    <a:pt x="311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431" name="Freeform 1105">
              <a:extLst>
                <a:ext uri="{FF2B5EF4-FFF2-40B4-BE49-F238E27FC236}">
                  <a16:creationId xmlns:a16="http://schemas.microsoft.com/office/drawing/2014/main" id="{C67C6B51-B91B-464F-BF19-EAD44E952FFA}"/>
                </a:ext>
              </a:extLst>
            </p:cNvPr>
            <p:cNvSpPr>
              <a:spLocks/>
            </p:cNvSpPr>
            <p:nvPr/>
          </p:nvSpPr>
          <p:spPr bwMode="auto">
            <a:xfrm>
              <a:off x="5548542" y="4182874"/>
              <a:ext cx="317566" cy="318118"/>
            </a:xfrm>
            <a:custGeom>
              <a:avLst/>
              <a:gdLst>
                <a:gd name="T0" fmla="*/ 274 w 304"/>
                <a:gd name="T1" fmla="*/ 29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4 h 305"/>
                <a:gd name="T10" fmla="*/ 259 w 304"/>
                <a:gd name="T11" fmla="*/ 0 h 305"/>
                <a:gd name="T12" fmla="*/ 274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9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1"/>
                    <a:pt x="0" y="294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8"/>
                    <a:pt x="273" y="18"/>
                    <a:pt x="274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432" name="Freeform 1106">
              <a:extLst>
                <a:ext uri="{FF2B5EF4-FFF2-40B4-BE49-F238E27FC236}">
                  <a16:creationId xmlns:a16="http://schemas.microsoft.com/office/drawing/2014/main" id="{1B3B2F7B-D240-432D-BA69-B700969723CA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1272" y="4591016"/>
              <a:ext cx="364510" cy="330821"/>
            </a:xfrm>
            <a:custGeom>
              <a:avLst/>
              <a:gdLst>
                <a:gd name="T0" fmla="*/ 311 w 349"/>
                <a:gd name="T1" fmla="*/ 317 h 317"/>
                <a:gd name="T2" fmla="*/ 75 w 349"/>
                <a:gd name="T3" fmla="*/ 317 h 317"/>
                <a:gd name="T4" fmla="*/ 30 w 349"/>
                <a:gd name="T5" fmla="*/ 277 h 317"/>
                <a:gd name="T6" fmla="*/ 2 w 349"/>
                <a:gd name="T7" fmla="*/ 40 h 317"/>
                <a:gd name="T8" fmla="*/ 38 w 349"/>
                <a:gd name="T9" fmla="*/ 0 h 317"/>
                <a:gd name="T10" fmla="*/ 274 w 349"/>
                <a:gd name="T11" fmla="*/ 0 h 317"/>
                <a:gd name="T12" fmla="*/ 319 w 349"/>
                <a:gd name="T13" fmla="*/ 40 h 317"/>
                <a:gd name="T14" fmla="*/ 346 w 349"/>
                <a:gd name="T15" fmla="*/ 277 h 317"/>
                <a:gd name="T16" fmla="*/ 311 w 349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7">
                  <a:moveTo>
                    <a:pt x="311" y="317"/>
                  </a:moveTo>
                  <a:cubicBezTo>
                    <a:pt x="75" y="317"/>
                    <a:pt x="75" y="317"/>
                    <a:pt x="75" y="317"/>
                  </a:cubicBezTo>
                  <a:cubicBezTo>
                    <a:pt x="52" y="317"/>
                    <a:pt x="32" y="299"/>
                    <a:pt x="30" y="27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9" y="299"/>
                    <a:pt x="333" y="317"/>
                    <a:pt x="311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433" name="Freeform 1107">
              <a:extLst>
                <a:ext uri="{FF2B5EF4-FFF2-40B4-BE49-F238E27FC236}">
                  <a16:creationId xmlns:a16="http://schemas.microsoft.com/office/drawing/2014/main" id="{04058C0F-DA53-488E-BFDC-E012CD501062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8217" y="4603719"/>
              <a:ext cx="317566" cy="318118"/>
            </a:xfrm>
            <a:custGeom>
              <a:avLst/>
              <a:gdLst>
                <a:gd name="T0" fmla="*/ 274 w 304"/>
                <a:gd name="T1" fmla="*/ 28 h 305"/>
                <a:gd name="T2" fmla="*/ 301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59 w 304"/>
                <a:gd name="T11" fmla="*/ 0 h 305"/>
                <a:gd name="T12" fmla="*/ 274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8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1"/>
                    <a:pt x="0" y="293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7"/>
                    <a:pt x="273" y="17"/>
                    <a:pt x="274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434" name="Freeform 1108">
              <a:extLst>
                <a:ext uri="{FF2B5EF4-FFF2-40B4-BE49-F238E27FC236}">
                  <a16:creationId xmlns:a16="http://schemas.microsoft.com/office/drawing/2014/main" id="{EB462085-590F-40C0-8C44-42B9996E8949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1012" y="4591016"/>
              <a:ext cx="364510" cy="330821"/>
            </a:xfrm>
            <a:custGeom>
              <a:avLst/>
              <a:gdLst>
                <a:gd name="T0" fmla="*/ 311 w 349"/>
                <a:gd name="T1" fmla="*/ 317 h 317"/>
                <a:gd name="T2" fmla="*/ 75 w 349"/>
                <a:gd name="T3" fmla="*/ 317 h 317"/>
                <a:gd name="T4" fmla="*/ 30 w 349"/>
                <a:gd name="T5" fmla="*/ 277 h 317"/>
                <a:gd name="T6" fmla="*/ 2 w 349"/>
                <a:gd name="T7" fmla="*/ 40 h 317"/>
                <a:gd name="T8" fmla="*/ 38 w 349"/>
                <a:gd name="T9" fmla="*/ 0 h 317"/>
                <a:gd name="T10" fmla="*/ 274 w 349"/>
                <a:gd name="T11" fmla="*/ 0 h 317"/>
                <a:gd name="T12" fmla="*/ 319 w 349"/>
                <a:gd name="T13" fmla="*/ 40 h 317"/>
                <a:gd name="T14" fmla="*/ 346 w 349"/>
                <a:gd name="T15" fmla="*/ 277 h 317"/>
                <a:gd name="T16" fmla="*/ 311 w 349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7">
                  <a:moveTo>
                    <a:pt x="311" y="317"/>
                  </a:moveTo>
                  <a:cubicBezTo>
                    <a:pt x="75" y="317"/>
                    <a:pt x="75" y="317"/>
                    <a:pt x="75" y="317"/>
                  </a:cubicBezTo>
                  <a:cubicBezTo>
                    <a:pt x="53" y="317"/>
                    <a:pt x="33" y="299"/>
                    <a:pt x="30" y="27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9" y="299"/>
                    <a:pt x="333" y="317"/>
                    <a:pt x="311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435" name="Freeform 1109">
              <a:extLst>
                <a:ext uri="{FF2B5EF4-FFF2-40B4-BE49-F238E27FC236}">
                  <a16:creationId xmlns:a16="http://schemas.microsoft.com/office/drawing/2014/main" id="{1014777A-71EE-452D-87F3-96B051974F7A}"/>
                </a:ext>
              </a:extLst>
            </p:cNvPr>
            <p:cNvSpPr>
              <a:spLocks/>
            </p:cNvSpPr>
            <p:nvPr/>
          </p:nvSpPr>
          <p:spPr bwMode="auto">
            <a:xfrm>
              <a:off x="5177956" y="4603719"/>
              <a:ext cx="317566" cy="318118"/>
            </a:xfrm>
            <a:custGeom>
              <a:avLst/>
              <a:gdLst>
                <a:gd name="T0" fmla="*/ 274 w 304"/>
                <a:gd name="T1" fmla="*/ 28 h 305"/>
                <a:gd name="T2" fmla="*/ 301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59 w 304"/>
                <a:gd name="T11" fmla="*/ 0 h 305"/>
                <a:gd name="T12" fmla="*/ 274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8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1"/>
                    <a:pt x="0" y="293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7"/>
                    <a:pt x="273" y="17"/>
                    <a:pt x="274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436" name="Freeform 1110">
              <a:extLst>
                <a:ext uri="{FF2B5EF4-FFF2-40B4-BE49-F238E27FC236}">
                  <a16:creationId xmlns:a16="http://schemas.microsoft.com/office/drawing/2014/main" id="{503DF8CD-94AE-4545-9EA9-D1B8CFDF4B40}"/>
                </a:ext>
              </a:extLst>
            </p:cNvPr>
            <p:cNvSpPr>
              <a:spLocks/>
            </p:cNvSpPr>
            <p:nvPr/>
          </p:nvSpPr>
          <p:spPr bwMode="auto">
            <a:xfrm>
              <a:off x="5970490" y="4591016"/>
              <a:ext cx="363959" cy="330821"/>
            </a:xfrm>
            <a:custGeom>
              <a:avLst/>
              <a:gdLst>
                <a:gd name="T0" fmla="*/ 311 w 349"/>
                <a:gd name="T1" fmla="*/ 317 h 317"/>
                <a:gd name="T2" fmla="*/ 75 w 349"/>
                <a:gd name="T3" fmla="*/ 317 h 317"/>
                <a:gd name="T4" fmla="*/ 30 w 349"/>
                <a:gd name="T5" fmla="*/ 277 h 317"/>
                <a:gd name="T6" fmla="*/ 3 w 349"/>
                <a:gd name="T7" fmla="*/ 40 h 317"/>
                <a:gd name="T8" fmla="*/ 38 w 349"/>
                <a:gd name="T9" fmla="*/ 0 h 317"/>
                <a:gd name="T10" fmla="*/ 274 w 349"/>
                <a:gd name="T11" fmla="*/ 0 h 317"/>
                <a:gd name="T12" fmla="*/ 319 w 349"/>
                <a:gd name="T13" fmla="*/ 40 h 317"/>
                <a:gd name="T14" fmla="*/ 347 w 349"/>
                <a:gd name="T15" fmla="*/ 277 h 317"/>
                <a:gd name="T16" fmla="*/ 311 w 349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7">
                  <a:moveTo>
                    <a:pt x="311" y="317"/>
                  </a:moveTo>
                  <a:cubicBezTo>
                    <a:pt x="75" y="317"/>
                    <a:pt x="75" y="317"/>
                    <a:pt x="75" y="317"/>
                  </a:cubicBezTo>
                  <a:cubicBezTo>
                    <a:pt x="53" y="317"/>
                    <a:pt x="33" y="299"/>
                    <a:pt x="30" y="277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7" y="277"/>
                    <a:pt x="347" y="277"/>
                    <a:pt x="347" y="277"/>
                  </a:cubicBezTo>
                  <a:cubicBezTo>
                    <a:pt x="349" y="299"/>
                    <a:pt x="333" y="317"/>
                    <a:pt x="311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437" name="Freeform 1111">
              <a:extLst>
                <a:ext uri="{FF2B5EF4-FFF2-40B4-BE49-F238E27FC236}">
                  <a16:creationId xmlns:a16="http://schemas.microsoft.com/office/drawing/2014/main" id="{F8BD055A-C178-4B9D-A34A-B698E247E6D7}"/>
                </a:ext>
              </a:extLst>
            </p:cNvPr>
            <p:cNvSpPr>
              <a:spLocks/>
            </p:cNvSpPr>
            <p:nvPr/>
          </p:nvSpPr>
          <p:spPr bwMode="auto">
            <a:xfrm>
              <a:off x="6017436" y="4603719"/>
              <a:ext cx="317014" cy="318118"/>
            </a:xfrm>
            <a:custGeom>
              <a:avLst/>
              <a:gdLst>
                <a:gd name="T0" fmla="*/ 274 w 304"/>
                <a:gd name="T1" fmla="*/ 28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59 w 304"/>
                <a:gd name="T11" fmla="*/ 0 h 305"/>
                <a:gd name="T12" fmla="*/ 274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8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1"/>
                    <a:pt x="0" y="293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7"/>
                    <a:pt x="273" y="17"/>
                    <a:pt x="274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438" name="Freeform 1112">
              <a:extLst>
                <a:ext uri="{FF2B5EF4-FFF2-40B4-BE49-F238E27FC236}">
                  <a16:creationId xmlns:a16="http://schemas.microsoft.com/office/drawing/2014/main" id="{A942925C-C7DF-459E-80D2-E2780578F0C7}"/>
                </a:ext>
              </a:extLst>
            </p:cNvPr>
            <p:cNvSpPr>
              <a:spLocks/>
            </p:cNvSpPr>
            <p:nvPr/>
          </p:nvSpPr>
          <p:spPr bwMode="auto">
            <a:xfrm>
              <a:off x="5550751" y="4591016"/>
              <a:ext cx="364510" cy="330821"/>
            </a:xfrm>
            <a:custGeom>
              <a:avLst/>
              <a:gdLst>
                <a:gd name="T0" fmla="*/ 311 w 349"/>
                <a:gd name="T1" fmla="*/ 317 h 317"/>
                <a:gd name="T2" fmla="*/ 75 w 349"/>
                <a:gd name="T3" fmla="*/ 317 h 317"/>
                <a:gd name="T4" fmla="*/ 30 w 349"/>
                <a:gd name="T5" fmla="*/ 277 h 317"/>
                <a:gd name="T6" fmla="*/ 3 w 349"/>
                <a:gd name="T7" fmla="*/ 40 h 317"/>
                <a:gd name="T8" fmla="*/ 38 w 349"/>
                <a:gd name="T9" fmla="*/ 0 h 317"/>
                <a:gd name="T10" fmla="*/ 274 w 349"/>
                <a:gd name="T11" fmla="*/ 0 h 317"/>
                <a:gd name="T12" fmla="*/ 319 w 349"/>
                <a:gd name="T13" fmla="*/ 40 h 317"/>
                <a:gd name="T14" fmla="*/ 346 w 349"/>
                <a:gd name="T15" fmla="*/ 277 h 317"/>
                <a:gd name="T16" fmla="*/ 311 w 349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7">
                  <a:moveTo>
                    <a:pt x="311" y="317"/>
                  </a:moveTo>
                  <a:cubicBezTo>
                    <a:pt x="75" y="317"/>
                    <a:pt x="75" y="317"/>
                    <a:pt x="75" y="317"/>
                  </a:cubicBezTo>
                  <a:cubicBezTo>
                    <a:pt x="53" y="317"/>
                    <a:pt x="33" y="299"/>
                    <a:pt x="30" y="277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9" y="299"/>
                    <a:pt x="333" y="317"/>
                    <a:pt x="311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439" name="Freeform 1113">
              <a:extLst>
                <a:ext uri="{FF2B5EF4-FFF2-40B4-BE49-F238E27FC236}">
                  <a16:creationId xmlns:a16="http://schemas.microsoft.com/office/drawing/2014/main" id="{711644BD-B398-4C1A-8E22-E9F9137B2240}"/>
                </a:ext>
              </a:extLst>
            </p:cNvPr>
            <p:cNvSpPr>
              <a:spLocks/>
            </p:cNvSpPr>
            <p:nvPr/>
          </p:nvSpPr>
          <p:spPr bwMode="auto">
            <a:xfrm>
              <a:off x="5597696" y="4603719"/>
              <a:ext cx="317566" cy="318118"/>
            </a:xfrm>
            <a:custGeom>
              <a:avLst/>
              <a:gdLst>
                <a:gd name="T0" fmla="*/ 274 w 304"/>
                <a:gd name="T1" fmla="*/ 28 h 305"/>
                <a:gd name="T2" fmla="*/ 301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59 w 304"/>
                <a:gd name="T11" fmla="*/ 0 h 305"/>
                <a:gd name="T12" fmla="*/ 274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8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1"/>
                    <a:pt x="0" y="293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7"/>
                    <a:pt x="273" y="17"/>
                    <a:pt x="274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440" name="Freeform 1114">
              <a:extLst>
                <a:ext uri="{FF2B5EF4-FFF2-40B4-BE49-F238E27FC236}">
                  <a16:creationId xmlns:a16="http://schemas.microsoft.com/office/drawing/2014/main" id="{43C1293F-B166-4300-8E3C-BFE9AAD73CE4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0702" y="5018960"/>
              <a:ext cx="363959" cy="330821"/>
            </a:xfrm>
            <a:custGeom>
              <a:avLst/>
              <a:gdLst>
                <a:gd name="T0" fmla="*/ 311 w 349"/>
                <a:gd name="T1" fmla="*/ 317 h 317"/>
                <a:gd name="T2" fmla="*/ 74 w 349"/>
                <a:gd name="T3" fmla="*/ 317 h 317"/>
                <a:gd name="T4" fmla="*/ 30 w 349"/>
                <a:gd name="T5" fmla="*/ 277 h 317"/>
                <a:gd name="T6" fmla="*/ 2 w 349"/>
                <a:gd name="T7" fmla="*/ 40 h 317"/>
                <a:gd name="T8" fmla="*/ 38 w 349"/>
                <a:gd name="T9" fmla="*/ 0 h 317"/>
                <a:gd name="T10" fmla="*/ 274 w 349"/>
                <a:gd name="T11" fmla="*/ 0 h 317"/>
                <a:gd name="T12" fmla="*/ 319 w 349"/>
                <a:gd name="T13" fmla="*/ 40 h 317"/>
                <a:gd name="T14" fmla="*/ 346 w 349"/>
                <a:gd name="T15" fmla="*/ 277 h 317"/>
                <a:gd name="T16" fmla="*/ 311 w 349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7">
                  <a:moveTo>
                    <a:pt x="311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30" y="27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5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9" y="299"/>
                    <a:pt x="333" y="317"/>
                    <a:pt x="311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441" name="Freeform 1115">
              <a:extLst>
                <a:ext uri="{FF2B5EF4-FFF2-40B4-BE49-F238E27FC236}">
                  <a16:creationId xmlns:a16="http://schemas.microsoft.com/office/drawing/2014/main" id="{EEDBA73F-5227-4BDA-8DBD-D1412E35D862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7370" y="5024562"/>
              <a:ext cx="317014" cy="318118"/>
            </a:xfrm>
            <a:custGeom>
              <a:avLst/>
              <a:gdLst>
                <a:gd name="T0" fmla="*/ 274 w 304"/>
                <a:gd name="T1" fmla="*/ 28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59 w 304"/>
                <a:gd name="T11" fmla="*/ 0 h 305"/>
                <a:gd name="T12" fmla="*/ 274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8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0"/>
                    <a:pt x="0" y="293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7"/>
                    <a:pt x="272" y="17"/>
                    <a:pt x="274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444" name="Freeform 1118">
              <a:extLst>
                <a:ext uri="{FF2B5EF4-FFF2-40B4-BE49-F238E27FC236}">
                  <a16:creationId xmlns:a16="http://schemas.microsoft.com/office/drawing/2014/main" id="{8B654C58-B949-4C71-ABB4-4DD84DEBB7E2}"/>
                </a:ext>
              </a:extLst>
            </p:cNvPr>
            <p:cNvSpPr>
              <a:spLocks/>
            </p:cNvSpPr>
            <p:nvPr/>
          </p:nvSpPr>
          <p:spPr bwMode="auto">
            <a:xfrm>
              <a:off x="6019645" y="5011860"/>
              <a:ext cx="363959" cy="330821"/>
            </a:xfrm>
            <a:custGeom>
              <a:avLst/>
              <a:gdLst>
                <a:gd name="T0" fmla="*/ 311 w 349"/>
                <a:gd name="T1" fmla="*/ 317 h 317"/>
                <a:gd name="T2" fmla="*/ 75 w 349"/>
                <a:gd name="T3" fmla="*/ 317 h 317"/>
                <a:gd name="T4" fmla="*/ 30 w 349"/>
                <a:gd name="T5" fmla="*/ 277 h 317"/>
                <a:gd name="T6" fmla="*/ 2 w 349"/>
                <a:gd name="T7" fmla="*/ 40 h 317"/>
                <a:gd name="T8" fmla="*/ 38 w 349"/>
                <a:gd name="T9" fmla="*/ 0 h 317"/>
                <a:gd name="T10" fmla="*/ 274 w 349"/>
                <a:gd name="T11" fmla="*/ 0 h 317"/>
                <a:gd name="T12" fmla="*/ 319 w 349"/>
                <a:gd name="T13" fmla="*/ 40 h 317"/>
                <a:gd name="T14" fmla="*/ 346 w 349"/>
                <a:gd name="T15" fmla="*/ 277 h 317"/>
                <a:gd name="T16" fmla="*/ 311 w 349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7">
                  <a:moveTo>
                    <a:pt x="311" y="317"/>
                  </a:moveTo>
                  <a:cubicBezTo>
                    <a:pt x="75" y="317"/>
                    <a:pt x="75" y="317"/>
                    <a:pt x="75" y="317"/>
                  </a:cubicBezTo>
                  <a:cubicBezTo>
                    <a:pt x="52" y="317"/>
                    <a:pt x="32" y="299"/>
                    <a:pt x="30" y="27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9" y="299"/>
                    <a:pt x="333" y="317"/>
                    <a:pt x="311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445" name="Freeform 1119">
              <a:extLst>
                <a:ext uri="{FF2B5EF4-FFF2-40B4-BE49-F238E27FC236}">
                  <a16:creationId xmlns:a16="http://schemas.microsoft.com/office/drawing/2014/main" id="{2CA82438-067D-46F0-BE86-F5D99122A194}"/>
                </a:ext>
              </a:extLst>
            </p:cNvPr>
            <p:cNvSpPr>
              <a:spLocks/>
            </p:cNvSpPr>
            <p:nvPr/>
          </p:nvSpPr>
          <p:spPr bwMode="auto">
            <a:xfrm>
              <a:off x="6066589" y="5024562"/>
              <a:ext cx="317014" cy="318118"/>
            </a:xfrm>
            <a:custGeom>
              <a:avLst/>
              <a:gdLst>
                <a:gd name="T0" fmla="*/ 274 w 304"/>
                <a:gd name="T1" fmla="*/ 28 h 305"/>
                <a:gd name="T2" fmla="*/ 301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59 w 304"/>
                <a:gd name="T11" fmla="*/ 0 h 305"/>
                <a:gd name="T12" fmla="*/ 274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8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8" y="305"/>
                    <a:pt x="8" y="300"/>
                    <a:pt x="0" y="293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7"/>
                    <a:pt x="273" y="17"/>
                    <a:pt x="274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446" name="Freeform 1120">
              <a:extLst>
                <a:ext uri="{FF2B5EF4-FFF2-40B4-BE49-F238E27FC236}">
                  <a16:creationId xmlns:a16="http://schemas.microsoft.com/office/drawing/2014/main" id="{6E214ED6-AAA4-46D1-9228-C484999C7F34}"/>
                </a:ext>
              </a:extLst>
            </p:cNvPr>
            <p:cNvSpPr>
              <a:spLocks/>
            </p:cNvSpPr>
            <p:nvPr/>
          </p:nvSpPr>
          <p:spPr bwMode="auto">
            <a:xfrm>
              <a:off x="6068246" y="5431599"/>
              <a:ext cx="364510" cy="331373"/>
            </a:xfrm>
            <a:custGeom>
              <a:avLst/>
              <a:gdLst>
                <a:gd name="T0" fmla="*/ 311 w 349"/>
                <a:gd name="T1" fmla="*/ 317 h 317"/>
                <a:gd name="T2" fmla="*/ 74 w 349"/>
                <a:gd name="T3" fmla="*/ 317 h 317"/>
                <a:gd name="T4" fmla="*/ 30 w 349"/>
                <a:gd name="T5" fmla="*/ 277 h 317"/>
                <a:gd name="T6" fmla="*/ 2 w 349"/>
                <a:gd name="T7" fmla="*/ 41 h 317"/>
                <a:gd name="T8" fmla="*/ 37 w 349"/>
                <a:gd name="T9" fmla="*/ 0 h 317"/>
                <a:gd name="T10" fmla="*/ 274 w 349"/>
                <a:gd name="T11" fmla="*/ 0 h 317"/>
                <a:gd name="T12" fmla="*/ 319 w 349"/>
                <a:gd name="T13" fmla="*/ 41 h 317"/>
                <a:gd name="T14" fmla="*/ 346 w 349"/>
                <a:gd name="T15" fmla="*/ 277 h 317"/>
                <a:gd name="T16" fmla="*/ 311 w 349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7">
                  <a:moveTo>
                    <a:pt x="311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30" y="277"/>
                  </a:cubicBezTo>
                  <a:cubicBezTo>
                    <a:pt x="2" y="41"/>
                    <a:pt x="2" y="41"/>
                    <a:pt x="2" y="41"/>
                  </a:cubicBezTo>
                  <a:cubicBezTo>
                    <a:pt x="0" y="18"/>
                    <a:pt x="15" y="0"/>
                    <a:pt x="37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1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9" y="299"/>
                    <a:pt x="333" y="317"/>
                    <a:pt x="311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447" name="Freeform 1121">
              <a:extLst>
                <a:ext uri="{FF2B5EF4-FFF2-40B4-BE49-F238E27FC236}">
                  <a16:creationId xmlns:a16="http://schemas.microsoft.com/office/drawing/2014/main" id="{32A5E13C-B6EE-4E3C-A8AA-E02CA4464907}"/>
                </a:ext>
              </a:extLst>
            </p:cNvPr>
            <p:cNvSpPr>
              <a:spLocks/>
            </p:cNvSpPr>
            <p:nvPr/>
          </p:nvSpPr>
          <p:spPr bwMode="auto">
            <a:xfrm>
              <a:off x="6115190" y="5444302"/>
              <a:ext cx="317566" cy="318671"/>
            </a:xfrm>
            <a:custGeom>
              <a:avLst/>
              <a:gdLst>
                <a:gd name="T0" fmla="*/ 274 w 304"/>
                <a:gd name="T1" fmla="*/ 29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4 h 305"/>
                <a:gd name="T10" fmla="*/ 259 w 304"/>
                <a:gd name="T11" fmla="*/ 0 h 305"/>
                <a:gd name="T12" fmla="*/ 274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9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1"/>
                    <a:pt x="0" y="294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7"/>
                    <a:pt x="272" y="17"/>
                    <a:pt x="274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448" name="Freeform 1122">
              <a:extLst>
                <a:ext uri="{FF2B5EF4-FFF2-40B4-BE49-F238E27FC236}">
                  <a16:creationId xmlns:a16="http://schemas.microsoft.com/office/drawing/2014/main" id="{88108350-D6A3-46EF-96B4-4A278F2D903B}"/>
                </a:ext>
              </a:extLst>
            </p:cNvPr>
            <p:cNvSpPr>
              <a:spLocks/>
            </p:cNvSpPr>
            <p:nvPr/>
          </p:nvSpPr>
          <p:spPr bwMode="auto">
            <a:xfrm>
              <a:off x="5599905" y="5011860"/>
              <a:ext cx="363959" cy="330821"/>
            </a:xfrm>
            <a:custGeom>
              <a:avLst/>
              <a:gdLst>
                <a:gd name="T0" fmla="*/ 311 w 349"/>
                <a:gd name="T1" fmla="*/ 317 h 317"/>
                <a:gd name="T2" fmla="*/ 74 w 349"/>
                <a:gd name="T3" fmla="*/ 317 h 317"/>
                <a:gd name="T4" fmla="*/ 30 w 349"/>
                <a:gd name="T5" fmla="*/ 277 h 317"/>
                <a:gd name="T6" fmla="*/ 2 w 349"/>
                <a:gd name="T7" fmla="*/ 40 h 317"/>
                <a:gd name="T8" fmla="*/ 38 w 349"/>
                <a:gd name="T9" fmla="*/ 0 h 317"/>
                <a:gd name="T10" fmla="*/ 274 w 349"/>
                <a:gd name="T11" fmla="*/ 0 h 317"/>
                <a:gd name="T12" fmla="*/ 319 w 349"/>
                <a:gd name="T13" fmla="*/ 40 h 317"/>
                <a:gd name="T14" fmla="*/ 346 w 349"/>
                <a:gd name="T15" fmla="*/ 277 h 317"/>
                <a:gd name="T16" fmla="*/ 311 w 349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7">
                  <a:moveTo>
                    <a:pt x="311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30" y="27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9" y="299"/>
                    <a:pt x="333" y="317"/>
                    <a:pt x="311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449" name="Freeform 1123">
              <a:extLst>
                <a:ext uri="{FF2B5EF4-FFF2-40B4-BE49-F238E27FC236}">
                  <a16:creationId xmlns:a16="http://schemas.microsoft.com/office/drawing/2014/main" id="{06631775-DFF2-493A-BAD9-D96CE2828B93}"/>
                </a:ext>
              </a:extLst>
            </p:cNvPr>
            <p:cNvSpPr>
              <a:spLocks/>
            </p:cNvSpPr>
            <p:nvPr/>
          </p:nvSpPr>
          <p:spPr bwMode="auto">
            <a:xfrm>
              <a:off x="5646849" y="5024562"/>
              <a:ext cx="317014" cy="318118"/>
            </a:xfrm>
            <a:custGeom>
              <a:avLst/>
              <a:gdLst>
                <a:gd name="T0" fmla="*/ 274 w 304"/>
                <a:gd name="T1" fmla="*/ 28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59 w 304"/>
                <a:gd name="T11" fmla="*/ 0 h 305"/>
                <a:gd name="T12" fmla="*/ 274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8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0"/>
                    <a:pt x="0" y="293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7"/>
                    <a:pt x="272" y="17"/>
                    <a:pt x="274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450" name="Freeform 1124">
              <a:extLst>
                <a:ext uri="{FF2B5EF4-FFF2-40B4-BE49-F238E27FC236}">
                  <a16:creationId xmlns:a16="http://schemas.microsoft.com/office/drawing/2014/main" id="{739D2DE8-B449-47A1-9961-B334EFB67B14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8475" y="5431599"/>
              <a:ext cx="363959" cy="331373"/>
            </a:xfrm>
            <a:custGeom>
              <a:avLst/>
              <a:gdLst>
                <a:gd name="T0" fmla="*/ 312 w 349"/>
                <a:gd name="T1" fmla="*/ 317 h 317"/>
                <a:gd name="T2" fmla="*/ 75 w 349"/>
                <a:gd name="T3" fmla="*/ 317 h 317"/>
                <a:gd name="T4" fmla="*/ 30 w 349"/>
                <a:gd name="T5" fmla="*/ 277 h 317"/>
                <a:gd name="T6" fmla="*/ 3 w 349"/>
                <a:gd name="T7" fmla="*/ 41 h 317"/>
                <a:gd name="T8" fmla="*/ 38 w 349"/>
                <a:gd name="T9" fmla="*/ 0 h 317"/>
                <a:gd name="T10" fmla="*/ 275 w 349"/>
                <a:gd name="T11" fmla="*/ 0 h 317"/>
                <a:gd name="T12" fmla="*/ 319 w 349"/>
                <a:gd name="T13" fmla="*/ 41 h 317"/>
                <a:gd name="T14" fmla="*/ 347 w 349"/>
                <a:gd name="T15" fmla="*/ 277 h 317"/>
                <a:gd name="T16" fmla="*/ 312 w 349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7">
                  <a:moveTo>
                    <a:pt x="312" y="317"/>
                  </a:moveTo>
                  <a:cubicBezTo>
                    <a:pt x="75" y="317"/>
                    <a:pt x="75" y="317"/>
                    <a:pt x="75" y="317"/>
                  </a:cubicBezTo>
                  <a:cubicBezTo>
                    <a:pt x="53" y="317"/>
                    <a:pt x="33" y="299"/>
                    <a:pt x="30" y="277"/>
                  </a:cubicBezTo>
                  <a:cubicBezTo>
                    <a:pt x="3" y="41"/>
                    <a:pt x="3" y="41"/>
                    <a:pt x="3" y="41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1"/>
                  </a:cubicBezTo>
                  <a:cubicBezTo>
                    <a:pt x="347" y="277"/>
                    <a:pt x="347" y="277"/>
                    <a:pt x="347" y="277"/>
                  </a:cubicBezTo>
                  <a:cubicBezTo>
                    <a:pt x="349" y="299"/>
                    <a:pt x="334" y="317"/>
                    <a:pt x="312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451" name="Freeform 1125">
              <a:extLst>
                <a:ext uri="{FF2B5EF4-FFF2-40B4-BE49-F238E27FC236}">
                  <a16:creationId xmlns:a16="http://schemas.microsoft.com/office/drawing/2014/main" id="{43B2CF5E-957B-4226-B83B-7F3AE47BBFFB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5419" y="5444302"/>
              <a:ext cx="317014" cy="318671"/>
            </a:xfrm>
            <a:custGeom>
              <a:avLst/>
              <a:gdLst>
                <a:gd name="T0" fmla="*/ 274 w 304"/>
                <a:gd name="T1" fmla="*/ 29 h 305"/>
                <a:gd name="T2" fmla="*/ 302 w 304"/>
                <a:gd name="T3" fmla="*/ 265 h 305"/>
                <a:gd name="T4" fmla="*/ 267 w 304"/>
                <a:gd name="T5" fmla="*/ 305 h 305"/>
                <a:gd name="T6" fmla="*/ 30 w 304"/>
                <a:gd name="T7" fmla="*/ 305 h 305"/>
                <a:gd name="T8" fmla="*/ 0 w 304"/>
                <a:gd name="T9" fmla="*/ 294 h 305"/>
                <a:gd name="T10" fmla="*/ 259 w 304"/>
                <a:gd name="T11" fmla="*/ 0 h 305"/>
                <a:gd name="T12" fmla="*/ 274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9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9" y="305"/>
                    <a:pt x="267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9" y="301"/>
                    <a:pt x="0" y="294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7"/>
                    <a:pt x="273" y="17"/>
                    <a:pt x="274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452" name="Freeform 1126">
              <a:extLst>
                <a:ext uri="{FF2B5EF4-FFF2-40B4-BE49-F238E27FC236}">
                  <a16:creationId xmlns:a16="http://schemas.microsoft.com/office/drawing/2014/main" id="{0340EEB7-6A6C-4E53-B51C-EC016D760A4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8215" y="5431599"/>
              <a:ext cx="365062" cy="331373"/>
            </a:xfrm>
            <a:custGeom>
              <a:avLst/>
              <a:gdLst>
                <a:gd name="T0" fmla="*/ 312 w 350"/>
                <a:gd name="T1" fmla="*/ 317 h 317"/>
                <a:gd name="T2" fmla="*/ 75 w 350"/>
                <a:gd name="T3" fmla="*/ 317 h 317"/>
                <a:gd name="T4" fmla="*/ 31 w 350"/>
                <a:gd name="T5" fmla="*/ 277 h 317"/>
                <a:gd name="T6" fmla="*/ 3 w 350"/>
                <a:gd name="T7" fmla="*/ 41 h 317"/>
                <a:gd name="T8" fmla="*/ 38 w 350"/>
                <a:gd name="T9" fmla="*/ 0 h 317"/>
                <a:gd name="T10" fmla="*/ 275 w 350"/>
                <a:gd name="T11" fmla="*/ 0 h 317"/>
                <a:gd name="T12" fmla="*/ 319 w 350"/>
                <a:gd name="T13" fmla="*/ 41 h 317"/>
                <a:gd name="T14" fmla="*/ 347 w 350"/>
                <a:gd name="T15" fmla="*/ 277 h 317"/>
                <a:gd name="T16" fmla="*/ 312 w 350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50" h="317">
                  <a:moveTo>
                    <a:pt x="312" y="317"/>
                  </a:moveTo>
                  <a:cubicBezTo>
                    <a:pt x="75" y="317"/>
                    <a:pt x="75" y="317"/>
                    <a:pt x="75" y="317"/>
                  </a:cubicBezTo>
                  <a:cubicBezTo>
                    <a:pt x="53" y="317"/>
                    <a:pt x="33" y="299"/>
                    <a:pt x="31" y="277"/>
                  </a:cubicBezTo>
                  <a:cubicBezTo>
                    <a:pt x="3" y="41"/>
                    <a:pt x="3" y="41"/>
                    <a:pt x="3" y="41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1"/>
                  </a:cubicBezTo>
                  <a:cubicBezTo>
                    <a:pt x="347" y="277"/>
                    <a:pt x="347" y="277"/>
                    <a:pt x="347" y="277"/>
                  </a:cubicBezTo>
                  <a:cubicBezTo>
                    <a:pt x="350" y="299"/>
                    <a:pt x="334" y="317"/>
                    <a:pt x="312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453" name="Freeform 1127">
              <a:extLst>
                <a:ext uri="{FF2B5EF4-FFF2-40B4-BE49-F238E27FC236}">
                  <a16:creationId xmlns:a16="http://schemas.microsoft.com/office/drawing/2014/main" id="{A858383A-4F80-4CDF-B269-36E2AFBF315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76264" y="5444302"/>
              <a:ext cx="317014" cy="318671"/>
            </a:xfrm>
            <a:custGeom>
              <a:avLst/>
              <a:gdLst>
                <a:gd name="T0" fmla="*/ 273 w 304"/>
                <a:gd name="T1" fmla="*/ 29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4 h 305"/>
                <a:gd name="T10" fmla="*/ 258 w 304"/>
                <a:gd name="T11" fmla="*/ 0 h 305"/>
                <a:gd name="T12" fmla="*/ 273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3" y="29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1"/>
                    <a:pt x="0" y="294"/>
                  </a:cubicBezTo>
                  <a:cubicBezTo>
                    <a:pt x="258" y="0"/>
                    <a:pt x="258" y="0"/>
                    <a:pt x="258" y="0"/>
                  </a:cubicBezTo>
                  <a:cubicBezTo>
                    <a:pt x="267" y="7"/>
                    <a:pt x="272" y="17"/>
                    <a:pt x="273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454" name="Freeform 1128">
              <a:extLst>
                <a:ext uri="{FF2B5EF4-FFF2-40B4-BE49-F238E27FC236}">
                  <a16:creationId xmlns:a16="http://schemas.microsoft.com/office/drawing/2014/main" id="{496B553D-92B8-490C-AECE-BDA7CD648405}"/>
                </a:ext>
              </a:extLst>
            </p:cNvPr>
            <p:cNvSpPr>
              <a:spLocks/>
            </p:cNvSpPr>
            <p:nvPr/>
          </p:nvSpPr>
          <p:spPr bwMode="auto">
            <a:xfrm>
              <a:off x="5648506" y="5431599"/>
              <a:ext cx="364510" cy="331373"/>
            </a:xfrm>
            <a:custGeom>
              <a:avLst/>
              <a:gdLst>
                <a:gd name="T0" fmla="*/ 311 w 349"/>
                <a:gd name="T1" fmla="*/ 317 h 317"/>
                <a:gd name="T2" fmla="*/ 74 w 349"/>
                <a:gd name="T3" fmla="*/ 317 h 317"/>
                <a:gd name="T4" fmla="*/ 30 w 349"/>
                <a:gd name="T5" fmla="*/ 277 h 317"/>
                <a:gd name="T6" fmla="*/ 2 w 349"/>
                <a:gd name="T7" fmla="*/ 41 h 317"/>
                <a:gd name="T8" fmla="*/ 37 w 349"/>
                <a:gd name="T9" fmla="*/ 0 h 317"/>
                <a:gd name="T10" fmla="*/ 274 w 349"/>
                <a:gd name="T11" fmla="*/ 0 h 317"/>
                <a:gd name="T12" fmla="*/ 319 w 349"/>
                <a:gd name="T13" fmla="*/ 41 h 317"/>
                <a:gd name="T14" fmla="*/ 346 w 349"/>
                <a:gd name="T15" fmla="*/ 277 h 317"/>
                <a:gd name="T16" fmla="*/ 311 w 349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7">
                  <a:moveTo>
                    <a:pt x="311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30" y="277"/>
                  </a:cubicBezTo>
                  <a:cubicBezTo>
                    <a:pt x="2" y="41"/>
                    <a:pt x="2" y="41"/>
                    <a:pt x="2" y="41"/>
                  </a:cubicBezTo>
                  <a:cubicBezTo>
                    <a:pt x="0" y="18"/>
                    <a:pt x="15" y="0"/>
                    <a:pt x="37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1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9" y="299"/>
                    <a:pt x="333" y="317"/>
                    <a:pt x="311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455" name="Freeform 1129">
              <a:extLst>
                <a:ext uri="{FF2B5EF4-FFF2-40B4-BE49-F238E27FC236}">
                  <a16:creationId xmlns:a16="http://schemas.microsoft.com/office/drawing/2014/main" id="{80FD7243-F471-4EAE-9F0F-53EEC29AA40F}"/>
                </a:ext>
              </a:extLst>
            </p:cNvPr>
            <p:cNvSpPr>
              <a:spLocks/>
            </p:cNvSpPr>
            <p:nvPr/>
          </p:nvSpPr>
          <p:spPr bwMode="auto">
            <a:xfrm>
              <a:off x="5696004" y="5444302"/>
              <a:ext cx="317014" cy="318671"/>
            </a:xfrm>
            <a:custGeom>
              <a:avLst/>
              <a:gdLst>
                <a:gd name="T0" fmla="*/ 274 w 304"/>
                <a:gd name="T1" fmla="*/ 29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4 h 305"/>
                <a:gd name="T10" fmla="*/ 259 w 304"/>
                <a:gd name="T11" fmla="*/ 0 h 305"/>
                <a:gd name="T12" fmla="*/ 274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9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1"/>
                    <a:pt x="0" y="294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7"/>
                    <a:pt x="272" y="17"/>
                    <a:pt x="274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456" name="Freeform 1130">
              <a:extLst>
                <a:ext uri="{FF2B5EF4-FFF2-40B4-BE49-F238E27FC236}">
                  <a16:creationId xmlns:a16="http://schemas.microsoft.com/office/drawing/2014/main" id="{994E8ED1-9471-472A-A3ED-4DDD03231DD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212198" y="4264061"/>
              <a:ext cx="106591" cy="144148"/>
            </a:xfrm>
            <a:custGeom>
              <a:avLst/>
              <a:gdLst>
                <a:gd name="T0" fmla="*/ 96 w 102"/>
                <a:gd name="T1" fmla="*/ 74 h 138"/>
                <a:gd name="T2" fmla="*/ 86 w 102"/>
                <a:gd name="T3" fmla="*/ 59 h 138"/>
                <a:gd name="T4" fmla="*/ 71 w 102"/>
                <a:gd name="T5" fmla="*/ 49 h 138"/>
                <a:gd name="T6" fmla="*/ 54 w 102"/>
                <a:gd name="T7" fmla="*/ 46 h 138"/>
                <a:gd name="T8" fmla="*/ 37 w 102"/>
                <a:gd name="T9" fmla="*/ 50 h 138"/>
                <a:gd name="T10" fmla="*/ 30 w 102"/>
                <a:gd name="T11" fmla="*/ 55 h 138"/>
                <a:gd name="T12" fmla="*/ 34 w 102"/>
                <a:gd name="T13" fmla="*/ 31 h 138"/>
                <a:gd name="T14" fmla="*/ 40 w 102"/>
                <a:gd name="T15" fmla="*/ 25 h 138"/>
                <a:gd name="T16" fmla="*/ 47 w 102"/>
                <a:gd name="T17" fmla="*/ 23 h 138"/>
                <a:gd name="T18" fmla="*/ 56 w 102"/>
                <a:gd name="T19" fmla="*/ 25 h 138"/>
                <a:gd name="T20" fmla="*/ 62 w 102"/>
                <a:gd name="T21" fmla="*/ 33 h 138"/>
                <a:gd name="T22" fmla="*/ 69 w 102"/>
                <a:gd name="T23" fmla="*/ 40 h 138"/>
                <a:gd name="T24" fmla="*/ 78 w 102"/>
                <a:gd name="T25" fmla="*/ 43 h 138"/>
                <a:gd name="T26" fmla="*/ 86 w 102"/>
                <a:gd name="T27" fmla="*/ 39 h 138"/>
                <a:gd name="T28" fmla="*/ 89 w 102"/>
                <a:gd name="T29" fmla="*/ 31 h 138"/>
                <a:gd name="T30" fmla="*/ 82 w 102"/>
                <a:gd name="T31" fmla="*/ 17 h 138"/>
                <a:gd name="T32" fmla="*/ 67 w 102"/>
                <a:gd name="T33" fmla="*/ 5 h 138"/>
                <a:gd name="T34" fmla="*/ 45 w 102"/>
                <a:gd name="T35" fmla="*/ 0 h 138"/>
                <a:gd name="T36" fmla="*/ 24 w 102"/>
                <a:gd name="T37" fmla="*/ 5 h 138"/>
                <a:gd name="T38" fmla="*/ 9 w 102"/>
                <a:gd name="T39" fmla="*/ 19 h 138"/>
                <a:gd name="T40" fmla="*/ 1 w 102"/>
                <a:gd name="T41" fmla="*/ 41 h 138"/>
                <a:gd name="T42" fmla="*/ 1 w 102"/>
                <a:gd name="T43" fmla="*/ 72 h 138"/>
                <a:gd name="T44" fmla="*/ 11 w 102"/>
                <a:gd name="T45" fmla="*/ 108 h 138"/>
                <a:gd name="T46" fmla="*/ 31 w 102"/>
                <a:gd name="T47" fmla="*/ 130 h 138"/>
                <a:gd name="T48" fmla="*/ 59 w 102"/>
                <a:gd name="T49" fmla="*/ 138 h 138"/>
                <a:gd name="T50" fmla="*/ 83 w 102"/>
                <a:gd name="T51" fmla="*/ 132 h 138"/>
                <a:gd name="T52" fmla="*/ 98 w 102"/>
                <a:gd name="T53" fmla="*/ 115 h 138"/>
                <a:gd name="T54" fmla="*/ 101 w 102"/>
                <a:gd name="T55" fmla="*/ 91 h 138"/>
                <a:gd name="T56" fmla="*/ 96 w 102"/>
                <a:gd name="T57" fmla="*/ 74 h 138"/>
                <a:gd name="T58" fmla="*/ 57 w 102"/>
                <a:gd name="T59" fmla="*/ 115 h 138"/>
                <a:gd name="T60" fmla="*/ 43 w 102"/>
                <a:gd name="T61" fmla="*/ 108 h 138"/>
                <a:gd name="T62" fmla="*/ 36 w 102"/>
                <a:gd name="T63" fmla="*/ 90 h 138"/>
                <a:gd name="T64" fmla="*/ 37 w 102"/>
                <a:gd name="T65" fmla="*/ 78 h 138"/>
                <a:gd name="T66" fmla="*/ 43 w 102"/>
                <a:gd name="T67" fmla="*/ 71 h 138"/>
                <a:gd name="T68" fmla="*/ 51 w 102"/>
                <a:gd name="T69" fmla="*/ 69 h 138"/>
                <a:gd name="T70" fmla="*/ 61 w 102"/>
                <a:gd name="T71" fmla="*/ 71 h 138"/>
                <a:gd name="T72" fmla="*/ 68 w 102"/>
                <a:gd name="T73" fmla="*/ 79 h 138"/>
                <a:gd name="T74" fmla="*/ 72 w 102"/>
                <a:gd name="T75" fmla="*/ 91 h 138"/>
                <a:gd name="T76" fmla="*/ 69 w 102"/>
                <a:gd name="T77" fmla="*/ 109 h 138"/>
                <a:gd name="T78" fmla="*/ 57 w 102"/>
                <a:gd name="T79" fmla="*/ 115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02" h="138">
                  <a:moveTo>
                    <a:pt x="96" y="74"/>
                  </a:moveTo>
                  <a:cubicBezTo>
                    <a:pt x="93" y="68"/>
                    <a:pt x="90" y="63"/>
                    <a:pt x="86" y="59"/>
                  </a:cubicBezTo>
                  <a:cubicBezTo>
                    <a:pt x="81" y="55"/>
                    <a:pt x="76" y="52"/>
                    <a:pt x="71" y="49"/>
                  </a:cubicBezTo>
                  <a:cubicBezTo>
                    <a:pt x="66" y="47"/>
                    <a:pt x="60" y="46"/>
                    <a:pt x="54" y="46"/>
                  </a:cubicBezTo>
                  <a:cubicBezTo>
                    <a:pt x="48" y="46"/>
                    <a:pt x="42" y="47"/>
                    <a:pt x="37" y="50"/>
                  </a:cubicBezTo>
                  <a:cubicBezTo>
                    <a:pt x="35" y="51"/>
                    <a:pt x="32" y="53"/>
                    <a:pt x="30" y="55"/>
                  </a:cubicBezTo>
                  <a:cubicBezTo>
                    <a:pt x="30" y="44"/>
                    <a:pt x="31" y="36"/>
                    <a:pt x="34" y="31"/>
                  </a:cubicBezTo>
                  <a:cubicBezTo>
                    <a:pt x="35" y="29"/>
                    <a:pt x="37" y="27"/>
                    <a:pt x="40" y="25"/>
                  </a:cubicBezTo>
                  <a:cubicBezTo>
                    <a:pt x="42" y="24"/>
                    <a:pt x="45" y="23"/>
                    <a:pt x="47" y="23"/>
                  </a:cubicBezTo>
                  <a:cubicBezTo>
                    <a:pt x="50" y="23"/>
                    <a:pt x="53" y="24"/>
                    <a:pt x="56" y="25"/>
                  </a:cubicBezTo>
                  <a:cubicBezTo>
                    <a:pt x="59" y="27"/>
                    <a:pt x="61" y="30"/>
                    <a:pt x="62" y="33"/>
                  </a:cubicBezTo>
                  <a:cubicBezTo>
                    <a:pt x="64" y="36"/>
                    <a:pt x="66" y="38"/>
                    <a:pt x="69" y="40"/>
                  </a:cubicBezTo>
                  <a:cubicBezTo>
                    <a:pt x="72" y="42"/>
                    <a:pt x="75" y="43"/>
                    <a:pt x="78" y="43"/>
                  </a:cubicBezTo>
                  <a:cubicBezTo>
                    <a:pt x="81" y="43"/>
                    <a:pt x="84" y="42"/>
                    <a:pt x="86" y="39"/>
                  </a:cubicBezTo>
                  <a:cubicBezTo>
                    <a:pt x="88" y="37"/>
                    <a:pt x="89" y="34"/>
                    <a:pt x="89" y="31"/>
                  </a:cubicBezTo>
                  <a:cubicBezTo>
                    <a:pt x="88" y="26"/>
                    <a:pt x="86" y="21"/>
                    <a:pt x="82" y="17"/>
                  </a:cubicBezTo>
                  <a:cubicBezTo>
                    <a:pt x="79" y="12"/>
                    <a:pt x="74" y="8"/>
                    <a:pt x="67" y="5"/>
                  </a:cubicBezTo>
                  <a:cubicBezTo>
                    <a:pt x="61" y="2"/>
                    <a:pt x="53" y="0"/>
                    <a:pt x="45" y="0"/>
                  </a:cubicBezTo>
                  <a:cubicBezTo>
                    <a:pt x="37" y="0"/>
                    <a:pt x="30" y="2"/>
                    <a:pt x="24" y="5"/>
                  </a:cubicBezTo>
                  <a:cubicBezTo>
                    <a:pt x="18" y="8"/>
                    <a:pt x="12" y="12"/>
                    <a:pt x="9" y="19"/>
                  </a:cubicBezTo>
                  <a:cubicBezTo>
                    <a:pt x="5" y="25"/>
                    <a:pt x="2" y="32"/>
                    <a:pt x="1" y="41"/>
                  </a:cubicBezTo>
                  <a:cubicBezTo>
                    <a:pt x="0" y="50"/>
                    <a:pt x="0" y="61"/>
                    <a:pt x="1" y="72"/>
                  </a:cubicBezTo>
                  <a:cubicBezTo>
                    <a:pt x="3" y="86"/>
                    <a:pt x="6" y="98"/>
                    <a:pt x="11" y="108"/>
                  </a:cubicBezTo>
                  <a:cubicBezTo>
                    <a:pt x="16" y="117"/>
                    <a:pt x="23" y="125"/>
                    <a:pt x="31" y="130"/>
                  </a:cubicBezTo>
                  <a:cubicBezTo>
                    <a:pt x="39" y="135"/>
                    <a:pt x="49" y="138"/>
                    <a:pt x="59" y="138"/>
                  </a:cubicBezTo>
                  <a:cubicBezTo>
                    <a:pt x="68" y="138"/>
                    <a:pt x="76" y="136"/>
                    <a:pt x="83" y="132"/>
                  </a:cubicBezTo>
                  <a:cubicBezTo>
                    <a:pt x="90" y="128"/>
                    <a:pt x="95" y="122"/>
                    <a:pt x="98" y="115"/>
                  </a:cubicBezTo>
                  <a:cubicBezTo>
                    <a:pt x="101" y="108"/>
                    <a:pt x="102" y="100"/>
                    <a:pt x="101" y="91"/>
                  </a:cubicBezTo>
                  <a:cubicBezTo>
                    <a:pt x="101" y="85"/>
                    <a:pt x="99" y="79"/>
                    <a:pt x="96" y="74"/>
                  </a:cubicBezTo>
                  <a:close/>
                  <a:moveTo>
                    <a:pt x="57" y="115"/>
                  </a:moveTo>
                  <a:cubicBezTo>
                    <a:pt x="52" y="115"/>
                    <a:pt x="47" y="112"/>
                    <a:pt x="43" y="108"/>
                  </a:cubicBezTo>
                  <a:cubicBezTo>
                    <a:pt x="39" y="103"/>
                    <a:pt x="36" y="97"/>
                    <a:pt x="36" y="90"/>
                  </a:cubicBezTo>
                  <a:cubicBezTo>
                    <a:pt x="35" y="86"/>
                    <a:pt x="35" y="82"/>
                    <a:pt x="37" y="78"/>
                  </a:cubicBezTo>
                  <a:cubicBezTo>
                    <a:pt x="38" y="75"/>
                    <a:pt x="40" y="73"/>
                    <a:pt x="43" y="71"/>
                  </a:cubicBezTo>
                  <a:cubicBezTo>
                    <a:pt x="46" y="70"/>
                    <a:pt x="48" y="69"/>
                    <a:pt x="51" y="69"/>
                  </a:cubicBezTo>
                  <a:cubicBezTo>
                    <a:pt x="55" y="69"/>
                    <a:pt x="58" y="70"/>
                    <a:pt x="61" y="71"/>
                  </a:cubicBezTo>
                  <a:cubicBezTo>
                    <a:pt x="64" y="73"/>
                    <a:pt x="66" y="75"/>
                    <a:pt x="68" y="79"/>
                  </a:cubicBezTo>
                  <a:cubicBezTo>
                    <a:pt x="70" y="82"/>
                    <a:pt x="71" y="86"/>
                    <a:pt x="72" y="91"/>
                  </a:cubicBezTo>
                  <a:cubicBezTo>
                    <a:pt x="73" y="98"/>
                    <a:pt x="72" y="104"/>
                    <a:pt x="69" y="109"/>
                  </a:cubicBezTo>
                  <a:cubicBezTo>
                    <a:pt x="66" y="113"/>
                    <a:pt x="62" y="115"/>
                    <a:pt x="57" y="115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457" name="Freeform 1131">
              <a:extLst>
                <a:ext uri="{FF2B5EF4-FFF2-40B4-BE49-F238E27FC236}">
                  <a16:creationId xmlns:a16="http://schemas.microsoft.com/office/drawing/2014/main" id="{8E4C6663-EEBE-4B8B-A18F-7CF7F378EDAF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6877" y="4265166"/>
              <a:ext cx="101068" cy="141938"/>
            </a:xfrm>
            <a:custGeom>
              <a:avLst/>
              <a:gdLst>
                <a:gd name="T0" fmla="*/ 59 w 97"/>
                <a:gd name="T1" fmla="*/ 110 h 136"/>
                <a:gd name="T2" fmla="*/ 49 w 97"/>
                <a:gd name="T3" fmla="*/ 113 h 136"/>
                <a:gd name="T4" fmla="*/ 37 w 97"/>
                <a:gd name="T5" fmla="*/ 109 h 136"/>
                <a:gd name="T6" fmla="*/ 28 w 97"/>
                <a:gd name="T7" fmla="*/ 99 h 136"/>
                <a:gd name="T8" fmla="*/ 13 w 97"/>
                <a:gd name="T9" fmla="*/ 88 h 136"/>
                <a:gd name="T10" fmla="*/ 4 w 97"/>
                <a:gd name="T11" fmla="*/ 92 h 136"/>
                <a:gd name="T12" fmla="*/ 1 w 97"/>
                <a:gd name="T13" fmla="*/ 101 h 136"/>
                <a:gd name="T14" fmla="*/ 7 w 97"/>
                <a:gd name="T15" fmla="*/ 115 h 136"/>
                <a:gd name="T16" fmla="*/ 24 w 97"/>
                <a:gd name="T17" fmla="*/ 130 h 136"/>
                <a:gd name="T18" fmla="*/ 52 w 97"/>
                <a:gd name="T19" fmla="*/ 136 h 136"/>
                <a:gd name="T20" fmla="*/ 77 w 97"/>
                <a:gd name="T21" fmla="*/ 130 h 136"/>
                <a:gd name="T22" fmla="*/ 93 w 97"/>
                <a:gd name="T23" fmla="*/ 112 h 136"/>
                <a:gd name="T24" fmla="*/ 96 w 97"/>
                <a:gd name="T25" fmla="*/ 87 h 136"/>
                <a:gd name="T26" fmla="*/ 91 w 97"/>
                <a:gd name="T27" fmla="*/ 69 h 136"/>
                <a:gd name="T28" fmla="*/ 80 w 97"/>
                <a:gd name="T29" fmla="*/ 55 h 136"/>
                <a:gd name="T30" fmla="*/ 65 w 97"/>
                <a:gd name="T31" fmla="*/ 46 h 136"/>
                <a:gd name="T32" fmla="*/ 29 w 97"/>
                <a:gd name="T33" fmla="*/ 47 h 136"/>
                <a:gd name="T34" fmla="*/ 30 w 97"/>
                <a:gd name="T35" fmla="*/ 27 h 136"/>
                <a:gd name="T36" fmla="*/ 69 w 97"/>
                <a:gd name="T37" fmla="*/ 27 h 136"/>
                <a:gd name="T38" fmla="*/ 81 w 97"/>
                <a:gd name="T39" fmla="*/ 23 h 136"/>
                <a:gd name="T40" fmla="*/ 84 w 97"/>
                <a:gd name="T41" fmla="*/ 13 h 136"/>
                <a:gd name="T42" fmla="*/ 66 w 97"/>
                <a:gd name="T43" fmla="*/ 0 h 136"/>
                <a:gd name="T44" fmla="*/ 19 w 97"/>
                <a:gd name="T45" fmla="*/ 0 h 136"/>
                <a:gd name="T46" fmla="*/ 7 w 97"/>
                <a:gd name="T47" fmla="*/ 4 h 136"/>
                <a:gd name="T48" fmla="*/ 3 w 97"/>
                <a:gd name="T49" fmla="*/ 17 h 136"/>
                <a:gd name="T50" fmla="*/ 0 w 97"/>
                <a:gd name="T51" fmla="*/ 59 h 136"/>
                <a:gd name="T52" fmla="*/ 0 w 97"/>
                <a:gd name="T53" fmla="*/ 65 h 136"/>
                <a:gd name="T54" fmla="*/ 5 w 97"/>
                <a:gd name="T55" fmla="*/ 75 h 136"/>
                <a:gd name="T56" fmla="*/ 16 w 97"/>
                <a:gd name="T57" fmla="*/ 79 h 136"/>
                <a:gd name="T58" fmla="*/ 27 w 97"/>
                <a:gd name="T59" fmla="*/ 73 h 136"/>
                <a:gd name="T60" fmla="*/ 35 w 97"/>
                <a:gd name="T61" fmla="*/ 67 h 136"/>
                <a:gd name="T62" fmla="*/ 44 w 97"/>
                <a:gd name="T63" fmla="*/ 66 h 136"/>
                <a:gd name="T64" fmla="*/ 54 w 97"/>
                <a:gd name="T65" fmla="*/ 68 h 136"/>
                <a:gd name="T66" fmla="*/ 62 w 97"/>
                <a:gd name="T67" fmla="*/ 76 h 136"/>
                <a:gd name="T68" fmla="*/ 66 w 97"/>
                <a:gd name="T69" fmla="*/ 89 h 136"/>
                <a:gd name="T70" fmla="*/ 65 w 97"/>
                <a:gd name="T71" fmla="*/ 102 h 136"/>
                <a:gd name="T72" fmla="*/ 59 w 97"/>
                <a:gd name="T73" fmla="*/ 11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7" h="136">
                  <a:moveTo>
                    <a:pt x="59" y="110"/>
                  </a:moveTo>
                  <a:cubicBezTo>
                    <a:pt x="57" y="112"/>
                    <a:pt x="53" y="113"/>
                    <a:pt x="49" y="113"/>
                  </a:cubicBezTo>
                  <a:cubicBezTo>
                    <a:pt x="45" y="113"/>
                    <a:pt x="41" y="112"/>
                    <a:pt x="37" y="109"/>
                  </a:cubicBezTo>
                  <a:cubicBezTo>
                    <a:pt x="34" y="107"/>
                    <a:pt x="30" y="103"/>
                    <a:pt x="28" y="99"/>
                  </a:cubicBezTo>
                  <a:cubicBezTo>
                    <a:pt x="23" y="90"/>
                    <a:pt x="17" y="88"/>
                    <a:pt x="13" y="88"/>
                  </a:cubicBezTo>
                  <a:cubicBezTo>
                    <a:pt x="9" y="88"/>
                    <a:pt x="6" y="90"/>
                    <a:pt x="4" y="92"/>
                  </a:cubicBezTo>
                  <a:cubicBezTo>
                    <a:pt x="2" y="95"/>
                    <a:pt x="1" y="98"/>
                    <a:pt x="1" y="101"/>
                  </a:cubicBezTo>
                  <a:cubicBezTo>
                    <a:pt x="2" y="105"/>
                    <a:pt x="4" y="110"/>
                    <a:pt x="7" y="115"/>
                  </a:cubicBezTo>
                  <a:cubicBezTo>
                    <a:pt x="11" y="121"/>
                    <a:pt x="16" y="126"/>
                    <a:pt x="24" y="130"/>
                  </a:cubicBezTo>
                  <a:cubicBezTo>
                    <a:pt x="31" y="134"/>
                    <a:pt x="41" y="136"/>
                    <a:pt x="52" y="136"/>
                  </a:cubicBezTo>
                  <a:cubicBezTo>
                    <a:pt x="62" y="136"/>
                    <a:pt x="70" y="134"/>
                    <a:pt x="77" y="130"/>
                  </a:cubicBezTo>
                  <a:cubicBezTo>
                    <a:pt x="84" y="125"/>
                    <a:pt x="90" y="119"/>
                    <a:pt x="93" y="112"/>
                  </a:cubicBezTo>
                  <a:cubicBezTo>
                    <a:pt x="96" y="104"/>
                    <a:pt x="97" y="96"/>
                    <a:pt x="96" y="87"/>
                  </a:cubicBezTo>
                  <a:cubicBezTo>
                    <a:pt x="95" y="81"/>
                    <a:pt x="94" y="75"/>
                    <a:pt x="91" y="69"/>
                  </a:cubicBezTo>
                  <a:cubicBezTo>
                    <a:pt x="88" y="64"/>
                    <a:pt x="84" y="59"/>
                    <a:pt x="80" y="55"/>
                  </a:cubicBezTo>
                  <a:cubicBezTo>
                    <a:pt x="75" y="51"/>
                    <a:pt x="70" y="48"/>
                    <a:pt x="65" y="46"/>
                  </a:cubicBezTo>
                  <a:cubicBezTo>
                    <a:pt x="54" y="41"/>
                    <a:pt x="42" y="41"/>
                    <a:pt x="29" y="47"/>
                  </a:cubicBezTo>
                  <a:cubicBezTo>
                    <a:pt x="30" y="27"/>
                    <a:pt x="30" y="27"/>
                    <a:pt x="30" y="27"/>
                  </a:cubicBezTo>
                  <a:cubicBezTo>
                    <a:pt x="69" y="27"/>
                    <a:pt x="69" y="27"/>
                    <a:pt x="69" y="27"/>
                  </a:cubicBezTo>
                  <a:cubicBezTo>
                    <a:pt x="74" y="27"/>
                    <a:pt x="78" y="25"/>
                    <a:pt x="81" y="23"/>
                  </a:cubicBezTo>
                  <a:cubicBezTo>
                    <a:pt x="83" y="21"/>
                    <a:pt x="84" y="17"/>
                    <a:pt x="84" y="13"/>
                  </a:cubicBezTo>
                  <a:cubicBezTo>
                    <a:pt x="83" y="8"/>
                    <a:pt x="80" y="0"/>
                    <a:pt x="66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3" y="0"/>
                    <a:pt x="9" y="1"/>
                    <a:pt x="7" y="4"/>
                  </a:cubicBezTo>
                  <a:cubicBezTo>
                    <a:pt x="4" y="7"/>
                    <a:pt x="3" y="11"/>
                    <a:pt x="3" y="17"/>
                  </a:cubicBezTo>
                  <a:cubicBezTo>
                    <a:pt x="0" y="59"/>
                    <a:pt x="0" y="59"/>
                    <a:pt x="0" y="59"/>
                  </a:cubicBezTo>
                  <a:cubicBezTo>
                    <a:pt x="0" y="65"/>
                    <a:pt x="0" y="65"/>
                    <a:pt x="0" y="65"/>
                  </a:cubicBezTo>
                  <a:cubicBezTo>
                    <a:pt x="0" y="69"/>
                    <a:pt x="2" y="72"/>
                    <a:pt x="5" y="75"/>
                  </a:cubicBezTo>
                  <a:cubicBezTo>
                    <a:pt x="8" y="77"/>
                    <a:pt x="12" y="79"/>
                    <a:pt x="16" y="79"/>
                  </a:cubicBezTo>
                  <a:cubicBezTo>
                    <a:pt x="19" y="79"/>
                    <a:pt x="23" y="77"/>
                    <a:pt x="27" y="73"/>
                  </a:cubicBezTo>
                  <a:cubicBezTo>
                    <a:pt x="30" y="70"/>
                    <a:pt x="33" y="68"/>
                    <a:pt x="35" y="67"/>
                  </a:cubicBezTo>
                  <a:cubicBezTo>
                    <a:pt x="36" y="67"/>
                    <a:pt x="39" y="66"/>
                    <a:pt x="44" y="66"/>
                  </a:cubicBezTo>
                  <a:cubicBezTo>
                    <a:pt x="48" y="66"/>
                    <a:pt x="51" y="67"/>
                    <a:pt x="54" y="68"/>
                  </a:cubicBezTo>
                  <a:cubicBezTo>
                    <a:pt x="57" y="70"/>
                    <a:pt x="60" y="72"/>
                    <a:pt x="62" y="76"/>
                  </a:cubicBezTo>
                  <a:cubicBezTo>
                    <a:pt x="64" y="80"/>
                    <a:pt x="66" y="84"/>
                    <a:pt x="66" y="89"/>
                  </a:cubicBezTo>
                  <a:cubicBezTo>
                    <a:pt x="67" y="94"/>
                    <a:pt x="66" y="98"/>
                    <a:pt x="65" y="102"/>
                  </a:cubicBezTo>
                  <a:cubicBezTo>
                    <a:pt x="64" y="105"/>
                    <a:pt x="62" y="108"/>
                    <a:pt x="59" y="110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458" name="Freeform 1132">
              <a:extLst>
                <a:ext uri="{FF2B5EF4-FFF2-40B4-BE49-F238E27FC236}">
                  <a16:creationId xmlns:a16="http://schemas.microsoft.com/office/drawing/2014/main" id="{5A8291EF-176C-49C2-8097-DBACA5902999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4174" y="4684905"/>
              <a:ext cx="83396" cy="144148"/>
            </a:xfrm>
            <a:custGeom>
              <a:avLst/>
              <a:gdLst>
                <a:gd name="T0" fmla="*/ 15 w 80"/>
                <a:gd name="T1" fmla="*/ 60 h 138"/>
                <a:gd name="T2" fmla="*/ 40 w 80"/>
                <a:gd name="T3" fmla="*/ 46 h 138"/>
                <a:gd name="T4" fmla="*/ 49 w 80"/>
                <a:gd name="T5" fmla="*/ 120 h 138"/>
                <a:gd name="T6" fmla="*/ 54 w 80"/>
                <a:gd name="T7" fmla="*/ 133 h 138"/>
                <a:gd name="T8" fmla="*/ 66 w 80"/>
                <a:gd name="T9" fmla="*/ 138 h 138"/>
                <a:gd name="T10" fmla="*/ 78 w 80"/>
                <a:gd name="T11" fmla="*/ 117 h 138"/>
                <a:gd name="T12" fmla="*/ 67 w 80"/>
                <a:gd name="T13" fmla="*/ 16 h 138"/>
                <a:gd name="T14" fmla="*/ 62 w 80"/>
                <a:gd name="T15" fmla="*/ 4 h 138"/>
                <a:gd name="T16" fmla="*/ 52 w 80"/>
                <a:gd name="T17" fmla="*/ 0 h 138"/>
                <a:gd name="T18" fmla="*/ 44 w 80"/>
                <a:gd name="T19" fmla="*/ 2 h 138"/>
                <a:gd name="T20" fmla="*/ 38 w 80"/>
                <a:gd name="T21" fmla="*/ 11 h 138"/>
                <a:gd name="T22" fmla="*/ 29 w 80"/>
                <a:gd name="T23" fmla="*/ 23 h 138"/>
                <a:gd name="T24" fmla="*/ 14 w 80"/>
                <a:gd name="T25" fmla="*/ 33 h 138"/>
                <a:gd name="T26" fmla="*/ 4 w 80"/>
                <a:gd name="T27" fmla="*/ 39 h 138"/>
                <a:gd name="T28" fmla="*/ 1 w 80"/>
                <a:gd name="T29" fmla="*/ 48 h 138"/>
                <a:gd name="T30" fmla="*/ 6 w 80"/>
                <a:gd name="T31" fmla="*/ 57 h 138"/>
                <a:gd name="T32" fmla="*/ 15 w 80"/>
                <a:gd name="T33" fmla="*/ 6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15" y="60"/>
                  </a:moveTo>
                  <a:cubicBezTo>
                    <a:pt x="18" y="60"/>
                    <a:pt x="25" y="59"/>
                    <a:pt x="40" y="46"/>
                  </a:cubicBezTo>
                  <a:cubicBezTo>
                    <a:pt x="49" y="120"/>
                    <a:pt x="49" y="120"/>
                    <a:pt x="49" y="120"/>
                  </a:cubicBezTo>
                  <a:cubicBezTo>
                    <a:pt x="50" y="126"/>
                    <a:pt x="51" y="130"/>
                    <a:pt x="54" y="133"/>
                  </a:cubicBezTo>
                  <a:cubicBezTo>
                    <a:pt x="58" y="136"/>
                    <a:pt x="61" y="138"/>
                    <a:pt x="66" y="138"/>
                  </a:cubicBezTo>
                  <a:cubicBezTo>
                    <a:pt x="73" y="138"/>
                    <a:pt x="80" y="134"/>
                    <a:pt x="78" y="117"/>
                  </a:cubicBezTo>
                  <a:cubicBezTo>
                    <a:pt x="67" y="16"/>
                    <a:pt x="67" y="16"/>
                    <a:pt x="67" y="16"/>
                  </a:cubicBezTo>
                  <a:cubicBezTo>
                    <a:pt x="66" y="11"/>
                    <a:pt x="65" y="7"/>
                    <a:pt x="62" y="4"/>
                  </a:cubicBezTo>
                  <a:cubicBezTo>
                    <a:pt x="59" y="1"/>
                    <a:pt x="56" y="0"/>
                    <a:pt x="52" y="0"/>
                  </a:cubicBezTo>
                  <a:cubicBezTo>
                    <a:pt x="48" y="0"/>
                    <a:pt x="45" y="0"/>
                    <a:pt x="44" y="2"/>
                  </a:cubicBezTo>
                  <a:cubicBezTo>
                    <a:pt x="43" y="3"/>
                    <a:pt x="42" y="5"/>
                    <a:pt x="38" y="11"/>
                  </a:cubicBezTo>
                  <a:cubicBezTo>
                    <a:pt x="36" y="15"/>
                    <a:pt x="33" y="19"/>
                    <a:pt x="29" y="23"/>
                  </a:cubicBezTo>
                  <a:cubicBezTo>
                    <a:pt x="25" y="26"/>
                    <a:pt x="20" y="30"/>
                    <a:pt x="14" y="33"/>
                  </a:cubicBezTo>
                  <a:cubicBezTo>
                    <a:pt x="9" y="35"/>
                    <a:pt x="6" y="37"/>
                    <a:pt x="4" y="39"/>
                  </a:cubicBezTo>
                  <a:cubicBezTo>
                    <a:pt x="2" y="40"/>
                    <a:pt x="0" y="43"/>
                    <a:pt x="1" y="48"/>
                  </a:cubicBezTo>
                  <a:cubicBezTo>
                    <a:pt x="1" y="51"/>
                    <a:pt x="3" y="54"/>
                    <a:pt x="6" y="57"/>
                  </a:cubicBezTo>
                  <a:cubicBezTo>
                    <a:pt x="9" y="59"/>
                    <a:pt x="12" y="60"/>
                    <a:pt x="15" y="60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13" name="Freeform 1134">
              <a:extLst>
                <a:ext uri="{FF2B5EF4-FFF2-40B4-BE49-F238E27FC236}">
                  <a16:creationId xmlns:a16="http://schemas.microsoft.com/office/drawing/2014/main" id="{7B17309A-7A9D-4CEA-95A8-4C8625B998F8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4080" y="4684905"/>
              <a:ext cx="111562" cy="140834"/>
            </a:xfrm>
            <a:custGeom>
              <a:avLst/>
              <a:gdLst>
                <a:gd name="T0" fmla="*/ 23 w 107"/>
                <a:gd name="T1" fmla="*/ 3 h 135"/>
                <a:gd name="T2" fmla="*/ 10 w 107"/>
                <a:gd name="T3" fmla="*/ 12 h 135"/>
                <a:gd name="T4" fmla="*/ 10 w 107"/>
                <a:gd name="T5" fmla="*/ 12 h 135"/>
                <a:gd name="T6" fmla="*/ 2 w 107"/>
                <a:gd name="T7" fmla="*/ 25 h 135"/>
                <a:gd name="T8" fmla="*/ 1 w 107"/>
                <a:gd name="T9" fmla="*/ 39 h 135"/>
                <a:gd name="T10" fmla="*/ 6 w 107"/>
                <a:gd name="T11" fmla="*/ 49 h 135"/>
                <a:gd name="T12" fmla="*/ 16 w 107"/>
                <a:gd name="T13" fmla="*/ 53 h 135"/>
                <a:gd name="T14" fmla="*/ 25 w 107"/>
                <a:gd name="T15" fmla="*/ 49 h 135"/>
                <a:gd name="T16" fmla="*/ 29 w 107"/>
                <a:gd name="T17" fmla="*/ 39 h 135"/>
                <a:gd name="T18" fmla="*/ 31 w 107"/>
                <a:gd name="T19" fmla="*/ 32 h 135"/>
                <a:gd name="T20" fmla="*/ 46 w 107"/>
                <a:gd name="T21" fmla="*/ 23 h 135"/>
                <a:gd name="T22" fmla="*/ 55 w 107"/>
                <a:gd name="T23" fmla="*/ 26 h 135"/>
                <a:gd name="T24" fmla="*/ 61 w 107"/>
                <a:gd name="T25" fmla="*/ 31 h 135"/>
                <a:gd name="T26" fmla="*/ 65 w 107"/>
                <a:gd name="T27" fmla="*/ 40 h 135"/>
                <a:gd name="T28" fmla="*/ 63 w 107"/>
                <a:gd name="T29" fmla="*/ 49 h 135"/>
                <a:gd name="T30" fmla="*/ 58 w 107"/>
                <a:gd name="T31" fmla="*/ 59 h 135"/>
                <a:gd name="T32" fmla="*/ 48 w 107"/>
                <a:gd name="T33" fmla="*/ 69 h 135"/>
                <a:gd name="T34" fmla="*/ 35 w 107"/>
                <a:gd name="T35" fmla="*/ 81 h 135"/>
                <a:gd name="T36" fmla="*/ 16 w 107"/>
                <a:gd name="T37" fmla="*/ 102 h 135"/>
                <a:gd name="T38" fmla="*/ 12 w 107"/>
                <a:gd name="T39" fmla="*/ 111 h 135"/>
                <a:gd name="T40" fmla="*/ 10 w 107"/>
                <a:gd name="T41" fmla="*/ 120 h 135"/>
                <a:gd name="T42" fmla="*/ 16 w 107"/>
                <a:gd name="T43" fmla="*/ 131 h 135"/>
                <a:gd name="T44" fmla="*/ 29 w 107"/>
                <a:gd name="T45" fmla="*/ 135 h 135"/>
                <a:gd name="T46" fmla="*/ 93 w 107"/>
                <a:gd name="T47" fmla="*/ 135 h 135"/>
                <a:gd name="T48" fmla="*/ 104 w 107"/>
                <a:gd name="T49" fmla="*/ 132 h 135"/>
                <a:gd name="T50" fmla="*/ 106 w 107"/>
                <a:gd name="T51" fmla="*/ 122 h 135"/>
                <a:gd name="T52" fmla="*/ 101 w 107"/>
                <a:gd name="T53" fmla="*/ 112 h 135"/>
                <a:gd name="T54" fmla="*/ 88 w 107"/>
                <a:gd name="T55" fmla="*/ 109 h 135"/>
                <a:gd name="T56" fmla="*/ 48 w 107"/>
                <a:gd name="T57" fmla="*/ 109 h 135"/>
                <a:gd name="T58" fmla="*/ 48 w 107"/>
                <a:gd name="T59" fmla="*/ 108 h 135"/>
                <a:gd name="T60" fmla="*/ 64 w 107"/>
                <a:gd name="T61" fmla="*/ 91 h 135"/>
                <a:gd name="T62" fmla="*/ 81 w 107"/>
                <a:gd name="T63" fmla="*/ 75 h 135"/>
                <a:gd name="T64" fmla="*/ 91 w 107"/>
                <a:gd name="T65" fmla="*/ 61 h 135"/>
                <a:gd name="T66" fmla="*/ 95 w 107"/>
                <a:gd name="T67" fmla="*/ 39 h 135"/>
                <a:gd name="T68" fmla="*/ 90 w 107"/>
                <a:gd name="T69" fmla="*/ 25 h 135"/>
                <a:gd name="T70" fmla="*/ 81 w 107"/>
                <a:gd name="T71" fmla="*/ 13 h 135"/>
                <a:gd name="T72" fmla="*/ 68 w 107"/>
                <a:gd name="T73" fmla="*/ 4 h 135"/>
                <a:gd name="T74" fmla="*/ 43 w 107"/>
                <a:gd name="T75" fmla="*/ 0 h 135"/>
                <a:gd name="T76" fmla="*/ 23 w 107"/>
                <a:gd name="T77" fmla="*/ 3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07" h="135">
                  <a:moveTo>
                    <a:pt x="23" y="3"/>
                  </a:moveTo>
                  <a:cubicBezTo>
                    <a:pt x="18" y="5"/>
                    <a:pt x="13" y="9"/>
                    <a:pt x="10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6" y="16"/>
                    <a:pt x="4" y="21"/>
                    <a:pt x="2" y="25"/>
                  </a:cubicBezTo>
                  <a:cubicBezTo>
                    <a:pt x="1" y="30"/>
                    <a:pt x="0" y="35"/>
                    <a:pt x="1" y="39"/>
                  </a:cubicBezTo>
                  <a:cubicBezTo>
                    <a:pt x="1" y="43"/>
                    <a:pt x="3" y="47"/>
                    <a:pt x="6" y="49"/>
                  </a:cubicBezTo>
                  <a:cubicBezTo>
                    <a:pt x="9" y="52"/>
                    <a:pt x="12" y="53"/>
                    <a:pt x="16" y="53"/>
                  </a:cubicBezTo>
                  <a:cubicBezTo>
                    <a:pt x="20" y="53"/>
                    <a:pt x="23" y="52"/>
                    <a:pt x="25" y="49"/>
                  </a:cubicBezTo>
                  <a:cubicBezTo>
                    <a:pt x="27" y="46"/>
                    <a:pt x="28" y="43"/>
                    <a:pt x="29" y="39"/>
                  </a:cubicBezTo>
                  <a:cubicBezTo>
                    <a:pt x="30" y="34"/>
                    <a:pt x="31" y="32"/>
                    <a:pt x="31" y="32"/>
                  </a:cubicBezTo>
                  <a:cubicBezTo>
                    <a:pt x="34" y="26"/>
                    <a:pt x="39" y="23"/>
                    <a:pt x="46" y="23"/>
                  </a:cubicBezTo>
                  <a:cubicBezTo>
                    <a:pt x="49" y="23"/>
                    <a:pt x="52" y="24"/>
                    <a:pt x="55" y="26"/>
                  </a:cubicBezTo>
                  <a:cubicBezTo>
                    <a:pt x="57" y="27"/>
                    <a:pt x="60" y="29"/>
                    <a:pt x="61" y="31"/>
                  </a:cubicBezTo>
                  <a:cubicBezTo>
                    <a:pt x="63" y="34"/>
                    <a:pt x="64" y="37"/>
                    <a:pt x="65" y="40"/>
                  </a:cubicBezTo>
                  <a:cubicBezTo>
                    <a:pt x="65" y="43"/>
                    <a:pt x="65" y="46"/>
                    <a:pt x="63" y="49"/>
                  </a:cubicBezTo>
                  <a:cubicBezTo>
                    <a:pt x="62" y="53"/>
                    <a:pt x="60" y="56"/>
                    <a:pt x="58" y="59"/>
                  </a:cubicBezTo>
                  <a:cubicBezTo>
                    <a:pt x="55" y="62"/>
                    <a:pt x="52" y="66"/>
                    <a:pt x="48" y="69"/>
                  </a:cubicBezTo>
                  <a:cubicBezTo>
                    <a:pt x="45" y="71"/>
                    <a:pt x="41" y="75"/>
                    <a:pt x="35" y="81"/>
                  </a:cubicBezTo>
                  <a:cubicBezTo>
                    <a:pt x="29" y="86"/>
                    <a:pt x="23" y="93"/>
                    <a:pt x="16" y="102"/>
                  </a:cubicBezTo>
                  <a:cubicBezTo>
                    <a:pt x="14" y="104"/>
                    <a:pt x="13" y="107"/>
                    <a:pt x="12" y="111"/>
                  </a:cubicBezTo>
                  <a:cubicBezTo>
                    <a:pt x="10" y="114"/>
                    <a:pt x="10" y="118"/>
                    <a:pt x="10" y="120"/>
                  </a:cubicBezTo>
                  <a:cubicBezTo>
                    <a:pt x="11" y="124"/>
                    <a:pt x="12" y="128"/>
                    <a:pt x="16" y="131"/>
                  </a:cubicBezTo>
                  <a:cubicBezTo>
                    <a:pt x="19" y="134"/>
                    <a:pt x="24" y="135"/>
                    <a:pt x="29" y="135"/>
                  </a:cubicBezTo>
                  <a:cubicBezTo>
                    <a:pt x="93" y="135"/>
                    <a:pt x="93" y="135"/>
                    <a:pt x="93" y="135"/>
                  </a:cubicBezTo>
                  <a:cubicBezTo>
                    <a:pt x="98" y="135"/>
                    <a:pt x="102" y="134"/>
                    <a:pt x="104" y="132"/>
                  </a:cubicBezTo>
                  <a:cubicBezTo>
                    <a:pt x="106" y="129"/>
                    <a:pt x="107" y="126"/>
                    <a:pt x="106" y="122"/>
                  </a:cubicBezTo>
                  <a:cubicBezTo>
                    <a:pt x="106" y="118"/>
                    <a:pt x="104" y="115"/>
                    <a:pt x="101" y="112"/>
                  </a:cubicBezTo>
                  <a:cubicBezTo>
                    <a:pt x="97" y="110"/>
                    <a:pt x="93" y="109"/>
                    <a:pt x="88" y="109"/>
                  </a:cubicBezTo>
                  <a:cubicBezTo>
                    <a:pt x="48" y="109"/>
                    <a:pt x="48" y="109"/>
                    <a:pt x="48" y="109"/>
                  </a:cubicBezTo>
                  <a:cubicBezTo>
                    <a:pt x="48" y="108"/>
                    <a:pt x="48" y="108"/>
                    <a:pt x="48" y="108"/>
                  </a:cubicBezTo>
                  <a:cubicBezTo>
                    <a:pt x="51" y="104"/>
                    <a:pt x="56" y="99"/>
                    <a:pt x="64" y="91"/>
                  </a:cubicBezTo>
                  <a:cubicBezTo>
                    <a:pt x="72" y="84"/>
                    <a:pt x="78" y="79"/>
                    <a:pt x="81" y="75"/>
                  </a:cubicBezTo>
                  <a:cubicBezTo>
                    <a:pt x="85" y="72"/>
                    <a:pt x="88" y="67"/>
                    <a:pt x="91" y="61"/>
                  </a:cubicBezTo>
                  <a:cubicBezTo>
                    <a:pt x="94" y="54"/>
                    <a:pt x="96" y="47"/>
                    <a:pt x="95" y="39"/>
                  </a:cubicBezTo>
                  <a:cubicBezTo>
                    <a:pt x="94" y="34"/>
                    <a:pt x="93" y="30"/>
                    <a:pt x="90" y="25"/>
                  </a:cubicBezTo>
                  <a:cubicBezTo>
                    <a:pt x="88" y="20"/>
                    <a:pt x="85" y="16"/>
                    <a:pt x="81" y="13"/>
                  </a:cubicBezTo>
                  <a:cubicBezTo>
                    <a:pt x="77" y="9"/>
                    <a:pt x="73" y="6"/>
                    <a:pt x="68" y="4"/>
                  </a:cubicBezTo>
                  <a:cubicBezTo>
                    <a:pt x="61" y="1"/>
                    <a:pt x="53" y="0"/>
                    <a:pt x="43" y="0"/>
                  </a:cubicBezTo>
                  <a:cubicBezTo>
                    <a:pt x="36" y="0"/>
                    <a:pt x="29" y="1"/>
                    <a:pt x="23" y="3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14" name="Freeform 1135">
              <a:extLst>
                <a:ext uri="{FF2B5EF4-FFF2-40B4-BE49-F238E27FC236}">
                  <a16:creationId xmlns:a16="http://schemas.microsoft.com/office/drawing/2014/main" id="{B4829920-790E-42F7-B4A0-AD5AE195D849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4433" y="5104644"/>
              <a:ext cx="83396" cy="144148"/>
            </a:xfrm>
            <a:custGeom>
              <a:avLst/>
              <a:gdLst>
                <a:gd name="T0" fmla="*/ 15 w 80"/>
                <a:gd name="T1" fmla="*/ 61 h 138"/>
                <a:gd name="T2" fmla="*/ 40 w 80"/>
                <a:gd name="T3" fmla="*/ 47 h 138"/>
                <a:gd name="T4" fmla="*/ 49 w 80"/>
                <a:gd name="T5" fmla="*/ 121 h 138"/>
                <a:gd name="T6" fmla="*/ 54 w 80"/>
                <a:gd name="T7" fmla="*/ 134 h 138"/>
                <a:gd name="T8" fmla="*/ 66 w 80"/>
                <a:gd name="T9" fmla="*/ 138 h 138"/>
                <a:gd name="T10" fmla="*/ 78 w 80"/>
                <a:gd name="T11" fmla="*/ 118 h 138"/>
                <a:gd name="T12" fmla="*/ 67 w 80"/>
                <a:gd name="T13" fmla="*/ 17 h 138"/>
                <a:gd name="T14" fmla="*/ 62 w 80"/>
                <a:gd name="T15" fmla="*/ 5 h 138"/>
                <a:gd name="T16" fmla="*/ 52 w 80"/>
                <a:gd name="T17" fmla="*/ 0 h 138"/>
                <a:gd name="T18" fmla="*/ 44 w 80"/>
                <a:gd name="T19" fmla="*/ 3 h 138"/>
                <a:gd name="T20" fmla="*/ 38 w 80"/>
                <a:gd name="T21" fmla="*/ 12 h 138"/>
                <a:gd name="T22" fmla="*/ 29 w 80"/>
                <a:gd name="T23" fmla="*/ 23 h 138"/>
                <a:gd name="T24" fmla="*/ 14 w 80"/>
                <a:gd name="T25" fmla="*/ 34 h 138"/>
                <a:gd name="T26" fmla="*/ 4 w 80"/>
                <a:gd name="T27" fmla="*/ 39 h 138"/>
                <a:gd name="T28" fmla="*/ 1 w 80"/>
                <a:gd name="T29" fmla="*/ 48 h 138"/>
                <a:gd name="T30" fmla="*/ 6 w 80"/>
                <a:gd name="T31" fmla="*/ 57 h 138"/>
                <a:gd name="T32" fmla="*/ 15 w 80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15" y="61"/>
                  </a:moveTo>
                  <a:cubicBezTo>
                    <a:pt x="18" y="61"/>
                    <a:pt x="25" y="60"/>
                    <a:pt x="40" y="47"/>
                  </a:cubicBezTo>
                  <a:cubicBezTo>
                    <a:pt x="49" y="121"/>
                    <a:pt x="49" y="121"/>
                    <a:pt x="49" y="121"/>
                  </a:cubicBezTo>
                  <a:cubicBezTo>
                    <a:pt x="50" y="126"/>
                    <a:pt x="51" y="131"/>
                    <a:pt x="54" y="134"/>
                  </a:cubicBezTo>
                  <a:cubicBezTo>
                    <a:pt x="58" y="137"/>
                    <a:pt x="61" y="138"/>
                    <a:pt x="66" y="138"/>
                  </a:cubicBezTo>
                  <a:cubicBezTo>
                    <a:pt x="73" y="138"/>
                    <a:pt x="80" y="135"/>
                    <a:pt x="78" y="118"/>
                  </a:cubicBezTo>
                  <a:cubicBezTo>
                    <a:pt x="67" y="17"/>
                    <a:pt x="67" y="17"/>
                    <a:pt x="67" y="17"/>
                  </a:cubicBezTo>
                  <a:cubicBezTo>
                    <a:pt x="66" y="12"/>
                    <a:pt x="65" y="8"/>
                    <a:pt x="62" y="5"/>
                  </a:cubicBezTo>
                  <a:cubicBezTo>
                    <a:pt x="59" y="2"/>
                    <a:pt x="56" y="0"/>
                    <a:pt x="52" y="0"/>
                  </a:cubicBezTo>
                  <a:cubicBezTo>
                    <a:pt x="48" y="0"/>
                    <a:pt x="45" y="1"/>
                    <a:pt x="44" y="3"/>
                  </a:cubicBezTo>
                  <a:cubicBezTo>
                    <a:pt x="43" y="4"/>
                    <a:pt x="42" y="5"/>
                    <a:pt x="38" y="12"/>
                  </a:cubicBezTo>
                  <a:cubicBezTo>
                    <a:pt x="36" y="16"/>
                    <a:pt x="33" y="20"/>
                    <a:pt x="29" y="23"/>
                  </a:cubicBezTo>
                  <a:cubicBezTo>
                    <a:pt x="25" y="27"/>
                    <a:pt x="20" y="30"/>
                    <a:pt x="14" y="34"/>
                  </a:cubicBezTo>
                  <a:cubicBezTo>
                    <a:pt x="9" y="36"/>
                    <a:pt x="6" y="38"/>
                    <a:pt x="4" y="39"/>
                  </a:cubicBezTo>
                  <a:cubicBezTo>
                    <a:pt x="2" y="41"/>
                    <a:pt x="0" y="43"/>
                    <a:pt x="1" y="48"/>
                  </a:cubicBezTo>
                  <a:cubicBezTo>
                    <a:pt x="1" y="52"/>
                    <a:pt x="3" y="55"/>
                    <a:pt x="6" y="57"/>
                  </a:cubicBezTo>
                  <a:cubicBezTo>
                    <a:pt x="9" y="60"/>
                    <a:pt x="12" y="61"/>
                    <a:pt x="15" y="6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15" name="Freeform 1136">
              <a:extLst>
                <a:ext uri="{FF2B5EF4-FFF2-40B4-BE49-F238E27FC236}">
                  <a16:creationId xmlns:a16="http://schemas.microsoft.com/office/drawing/2014/main" id="{D8EB06F2-CBFE-4300-A74A-416C99A6DE6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41024" y="5104644"/>
              <a:ext cx="106591" cy="144148"/>
            </a:xfrm>
            <a:custGeom>
              <a:avLst/>
              <a:gdLst>
                <a:gd name="T0" fmla="*/ 16 w 102"/>
                <a:gd name="T1" fmla="*/ 79 h 138"/>
                <a:gd name="T2" fmla="*/ 30 w 102"/>
                <a:gd name="T3" fmla="*/ 89 h 138"/>
                <a:gd name="T4" fmla="*/ 47 w 102"/>
                <a:gd name="T5" fmla="*/ 92 h 138"/>
                <a:gd name="T6" fmla="*/ 64 w 102"/>
                <a:gd name="T7" fmla="*/ 88 h 138"/>
                <a:gd name="T8" fmla="*/ 71 w 102"/>
                <a:gd name="T9" fmla="*/ 83 h 138"/>
                <a:gd name="T10" fmla="*/ 68 w 102"/>
                <a:gd name="T11" fmla="*/ 107 h 138"/>
                <a:gd name="T12" fmla="*/ 62 w 102"/>
                <a:gd name="T13" fmla="*/ 113 h 138"/>
                <a:gd name="T14" fmla="*/ 45 w 102"/>
                <a:gd name="T15" fmla="*/ 113 h 138"/>
                <a:gd name="T16" fmla="*/ 39 w 102"/>
                <a:gd name="T17" fmla="*/ 106 h 138"/>
                <a:gd name="T18" fmla="*/ 33 w 102"/>
                <a:gd name="T19" fmla="*/ 98 h 138"/>
                <a:gd name="T20" fmla="*/ 24 w 102"/>
                <a:gd name="T21" fmla="*/ 95 h 138"/>
                <a:gd name="T22" fmla="*/ 15 w 102"/>
                <a:gd name="T23" fmla="*/ 99 h 138"/>
                <a:gd name="T24" fmla="*/ 12 w 102"/>
                <a:gd name="T25" fmla="*/ 107 h 138"/>
                <a:gd name="T26" fmla="*/ 19 w 102"/>
                <a:gd name="T27" fmla="*/ 122 h 138"/>
                <a:gd name="T28" fmla="*/ 34 w 102"/>
                <a:gd name="T29" fmla="*/ 133 h 138"/>
                <a:gd name="T30" fmla="*/ 56 w 102"/>
                <a:gd name="T31" fmla="*/ 138 h 138"/>
                <a:gd name="T32" fmla="*/ 77 w 102"/>
                <a:gd name="T33" fmla="*/ 134 h 138"/>
                <a:gd name="T34" fmla="*/ 93 w 102"/>
                <a:gd name="T35" fmla="*/ 120 h 138"/>
                <a:gd name="T36" fmla="*/ 101 w 102"/>
                <a:gd name="T37" fmla="*/ 97 h 138"/>
                <a:gd name="T38" fmla="*/ 100 w 102"/>
                <a:gd name="T39" fmla="*/ 66 h 138"/>
                <a:gd name="T40" fmla="*/ 94 w 102"/>
                <a:gd name="T41" fmla="*/ 38 h 138"/>
                <a:gd name="T42" fmla="*/ 82 w 102"/>
                <a:gd name="T43" fmla="*/ 18 h 138"/>
                <a:gd name="T44" fmla="*/ 64 w 102"/>
                <a:gd name="T45" fmla="*/ 5 h 138"/>
                <a:gd name="T46" fmla="*/ 42 w 102"/>
                <a:gd name="T47" fmla="*/ 0 h 138"/>
                <a:gd name="T48" fmla="*/ 23 w 102"/>
                <a:gd name="T49" fmla="*/ 4 h 138"/>
                <a:gd name="T50" fmla="*/ 10 w 102"/>
                <a:gd name="T51" fmla="*/ 14 h 138"/>
                <a:gd name="T52" fmla="*/ 2 w 102"/>
                <a:gd name="T53" fmla="*/ 29 h 138"/>
                <a:gd name="T54" fmla="*/ 0 w 102"/>
                <a:gd name="T55" fmla="*/ 47 h 138"/>
                <a:gd name="T56" fmla="*/ 5 w 102"/>
                <a:gd name="T57" fmla="*/ 64 h 138"/>
                <a:gd name="T58" fmla="*/ 16 w 102"/>
                <a:gd name="T59" fmla="*/ 79 h 138"/>
                <a:gd name="T60" fmla="*/ 33 w 102"/>
                <a:gd name="T61" fmla="*/ 30 h 138"/>
                <a:gd name="T62" fmla="*/ 44 w 102"/>
                <a:gd name="T63" fmla="*/ 24 h 138"/>
                <a:gd name="T64" fmla="*/ 52 w 102"/>
                <a:gd name="T65" fmla="*/ 25 h 138"/>
                <a:gd name="T66" fmla="*/ 58 w 102"/>
                <a:gd name="T67" fmla="*/ 30 h 138"/>
                <a:gd name="T68" fmla="*/ 63 w 102"/>
                <a:gd name="T69" fmla="*/ 38 h 138"/>
                <a:gd name="T70" fmla="*/ 66 w 102"/>
                <a:gd name="T71" fmla="*/ 48 h 138"/>
                <a:gd name="T72" fmla="*/ 65 w 102"/>
                <a:gd name="T73" fmla="*/ 60 h 138"/>
                <a:gd name="T74" fmla="*/ 58 w 102"/>
                <a:gd name="T75" fmla="*/ 67 h 138"/>
                <a:gd name="T76" fmla="*/ 50 w 102"/>
                <a:gd name="T77" fmla="*/ 69 h 138"/>
                <a:gd name="T78" fmla="*/ 37 w 102"/>
                <a:gd name="T79" fmla="*/ 63 h 138"/>
                <a:gd name="T80" fmla="*/ 30 w 102"/>
                <a:gd name="T81" fmla="*/ 47 h 138"/>
                <a:gd name="T82" fmla="*/ 33 w 102"/>
                <a:gd name="T83" fmla="*/ 3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2" h="138">
                  <a:moveTo>
                    <a:pt x="16" y="79"/>
                  </a:moveTo>
                  <a:cubicBezTo>
                    <a:pt x="20" y="83"/>
                    <a:pt x="25" y="86"/>
                    <a:pt x="30" y="89"/>
                  </a:cubicBezTo>
                  <a:cubicBezTo>
                    <a:pt x="36" y="91"/>
                    <a:pt x="41" y="92"/>
                    <a:pt x="47" y="92"/>
                  </a:cubicBezTo>
                  <a:cubicBezTo>
                    <a:pt x="53" y="92"/>
                    <a:pt x="59" y="91"/>
                    <a:pt x="64" y="88"/>
                  </a:cubicBezTo>
                  <a:cubicBezTo>
                    <a:pt x="67" y="87"/>
                    <a:pt x="69" y="85"/>
                    <a:pt x="71" y="83"/>
                  </a:cubicBezTo>
                  <a:cubicBezTo>
                    <a:pt x="72" y="94"/>
                    <a:pt x="70" y="102"/>
                    <a:pt x="68" y="107"/>
                  </a:cubicBezTo>
                  <a:cubicBezTo>
                    <a:pt x="66" y="110"/>
                    <a:pt x="64" y="112"/>
                    <a:pt x="62" y="113"/>
                  </a:cubicBezTo>
                  <a:cubicBezTo>
                    <a:pt x="57" y="116"/>
                    <a:pt x="51" y="116"/>
                    <a:pt x="45" y="113"/>
                  </a:cubicBezTo>
                  <a:cubicBezTo>
                    <a:pt x="43" y="111"/>
                    <a:pt x="41" y="109"/>
                    <a:pt x="39" y="106"/>
                  </a:cubicBezTo>
                  <a:cubicBezTo>
                    <a:pt x="38" y="102"/>
                    <a:pt x="35" y="99"/>
                    <a:pt x="33" y="98"/>
                  </a:cubicBezTo>
                  <a:cubicBezTo>
                    <a:pt x="30" y="96"/>
                    <a:pt x="27" y="95"/>
                    <a:pt x="24" y="95"/>
                  </a:cubicBezTo>
                  <a:cubicBezTo>
                    <a:pt x="20" y="95"/>
                    <a:pt x="17" y="96"/>
                    <a:pt x="15" y="99"/>
                  </a:cubicBezTo>
                  <a:cubicBezTo>
                    <a:pt x="13" y="101"/>
                    <a:pt x="12" y="104"/>
                    <a:pt x="12" y="107"/>
                  </a:cubicBezTo>
                  <a:cubicBezTo>
                    <a:pt x="13" y="112"/>
                    <a:pt x="15" y="117"/>
                    <a:pt x="19" y="122"/>
                  </a:cubicBezTo>
                  <a:cubicBezTo>
                    <a:pt x="23" y="126"/>
                    <a:pt x="28" y="130"/>
                    <a:pt x="34" y="133"/>
                  </a:cubicBezTo>
                  <a:cubicBezTo>
                    <a:pt x="41" y="137"/>
                    <a:pt x="48" y="138"/>
                    <a:pt x="56" y="138"/>
                  </a:cubicBezTo>
                  <a:cubicBezTo>
                    <a:pt x="64" y="138"/>
                    <a:pt x="71" y="137"/>
                    <a:pt x="77" y="134"/>
                  </a:cubicBezTo>
                  <a:cubicBezTo>
                    <a:pt x="84" y="131"/>
                    <a:pt x="89" y="126"/>
                    <a:pt x="93" y="120"/>
                  </a:cubicBezTo>
                  <a:cubicBezTo>
                    <a:pt x="97" y="113"/>
                    <a:pt x="99" y="106"/>
                    <a:pt x="101" y="97"/>
                  </a:cubicBezTo>
                  <a:cubicBezTo>
                    <a:pt x="102" y="88"/>
                    <a:pt x="102" y="78"/>
                    <a:pt x="100" y="66"/>
                  </a:cubicBezTo>
                  <a:cubicBezTo>
                    <a:pt x="99" y="56"/>
                    <a:pt x="97" y="47"/>
                    <a:pt x="94" y="38"/>
                  </a:cubicBezTo>
                  <a:cubicBezTo>
                    <a:pt x="91" y="30"/>
                    <a:pt x="87" y="23"/>
                    <a:pt x="82" y="18"/>
                  </a:cubicBezTo>
                  <a:cubicBezTo>
                    <a:pt x="77" y="12"/>
                    <a:pt x="71" y="8"/>
                    <a:pt x="64" y="5"/>
                  </a:cubicBezTo>
                  <a:cubicBezTo>
                    <a:pt x="57" y="2"/>
                    <a:pt x="50" y="0"/>
                    <a:pt x="42" y="0"/>
                  </a:cubicBezTo>
                  <a:cubicBezTo>
                    <a:pt x="35" y="0"/>
                    <a:pt x="29" y="1"/>
                    <a:pt x="23" y="4"/>
                  </a:cubicBezTo>
                  <a:cubicBezTo>
                    <a:pt x="18" y="6"/>
                    <a:pt x="13" y="10"/>
                    <a:pt x="10" y="14"/>
                  </a:cubicBezTo>
                  <a:cubicBezTo>
                    <a:pt x="6" y="18"/>
                    <a:pt x="3" y="23"/>
                    <a:pt x="2" y="29"/>
                  </a:cubicBezTo>
                  <a:cubicBezTo>
                    <a:pt x="0" y="35"/>
                    <a:pt x="0" y="41"/>
                    <a:pt x="0" y="47"/>
                  </a:cubicBezTo>
                  <a:cubicBezTo>
                    <a:pt x="1" y="53"/>
                    <a:pt x="3" y="59"/>
                    <a:pt x="5" y="64"/>
                  </a:cubicBezTo>
                  <a:cubicBezTo>
                    <a:pt x="8" y="70"/>
                    <a:pt x="11" y="75"/>
                    <a:pt x="16" y="79"/>
                  </a:cubicBezTo>
                  <a:close/>
                  <a:moveTo>
                    <a:pt x="33" y="30"/>
                  </a:moveTo>
                  <a:cubicBezTo>
                    <a:pt x="36" y="26"/>
                    <a:pt x="39" y="24"/>
                    <a:pt x="44" y="24"/>
                  </a:cubicBezTo>
                  <a:cubicBezTo>
                    <a:pt x="47" y="24"/>
                    <a:pt x="49" y="24"/>
                    <a:pt x="52" y="25"/>
                  </a:cubicBezTo>
                  <a:cubicBezTo>
                    <a:pt x="54" y="27"/>
                    <a:pt x="56" y="28"/>
                    <a:pt x="58" y="30"/>
                  </a:cubicBezTo>
                  <a:cubicBezTo>
                    <a:pt x="60" y="33"/>
                    <a:pt x="62" y="35"/>
                    <a:pt x="63" y="38"/>
                  </a:cubicBezTo>
                  <a:cubicBezTo>
                    <a:pt x="65" y="41"/>
                    <a:pt x="66" y="45"/>
                    <a:pt x="66" y="48"/>
                  </a:cubicBezTo>
                  <a:cubicBezTo>
                    <a:pt x="66" y="53"/>
                    <a:pt x="66" y="57"/>
                    <a:pt x="65" y="60"/>
                  </a:cubicBezTo>
                  <a:cubicBezTo>
                    <a:pt x="63" y="63"/>
                    <a:pt x="61" y="65"/>
                    <a:pt x="58" y="67"/>
                  </a:cubicBezTo>
                  <a:cubicBezTo>
                    <a:pt x="56" y="69"/>
                    <a:pt x="53" y="69"/>
                    <a:pt x="50" y="69"/>
                  </a:cubicBezTo>
                  <a:cubicBezTo>
                    <a:pt x="45" y="69"/>
                    <a:pt x="40" y="67"/>
                    <a:pt x="37" y="63"/>
                  </a:cubicBezTo>
                  <a:cubicBezTo>
                    <a:pt x="33" y="59"/>
                    <a:pt x="30" y="54"/>
                    <a:pt x="30" y="47"/>
                  </a:cubicBezTo>
                  <a:cubicBezTo>
                    <a:pt x="29" y="40"/>
                    <a:pt x="30" y="34"/>
                    <a:pt x="33" y="30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16" name="Freeform 1137">
              <a:extLst>
                <a:ext uri="{FF2B5EF4-FFF2-40B4-BE49-F238E27FC236}">
                  <a16:creationId xmlns:a16="http://schemas.microsoft.com/office/drawing/2014/main" id="{A20F445B-94BA-41D8-8F98-E690A0CE41D3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1377" y="5525489"/>
              <a:ext cx="110457" cy="141938"/>
            </a:xfrm>
            <a:custGeom>
              <a:avLst/>
              <a:gdLst>
                <a:gd name="T0" fmla="*/ 100 w 106"/>
                <a:gd name="T1" fmla="*/ 112 h 136"/>
                <a:gd name="T2" fmla="*/ 87 w 106"/>
                <a:gd name="T3" fmla="*/ 109 h 136"/>
                <a:gd name="T4" fmla="*/ 47 w 106"/>
                <a:gd name="T5" fmla="*/ 109 h 136"/>
                <a:gd name="T6" fmla="*/ 48 w 106"/>
                <a:gd name="T7" fmla="*/ 108 h 136"/>
                <a:gd name="T8" fmla="*/ 64 w 106"/>
                <a:gd name="T9" fmla="*/ 92 h 136"/>
                <a:gd name="T10" fmla="*/ 81 w 106"/>
                <a:gd name="T11" fmla="*/ 76 h 136"/>
                <a:gd name="T12" fmla="*/ 91 w 106"/>
                <a:gd name="T13" fmla="*/ 61 h 136"/>
                <a:gd name="T14" fmla="*/ 94 w 106"/>
                <a:gd name="T15" fmla="*/ 40 h 136"/>
                <a:gd name="T16" fmla="*/ 89 w 106"/>
                <a:gd name="T17" fmla="*/ 25 h 136"/>
                <a:gd name="T18" fmla="*/ 80 w 106"/>
                <a:gd name="T19" fmla="*/ 13 h 136"/>
                <a:gd name="T20" fmla="*/ 67 w 106"/>
                <a:gd name="T21" fmla="*/ 4 h 136"/>
                <a:gd name="T22" fmla="*/ 43 w 106"/>
                <a:gd name="T23" fmla="*/ 0 h 136"/>
                <a:gd name="T24" fmla="*/ 22 w 106"/>
                <a:gd name="T25" fmla="*/ 3 h 136"/>
                <a:gd name="T26" fmla="*/ 9 w 106"/>
                <a:gd name="T27" fmla="*/ 13 h 136"/>
                <a:gd name="T28" fmla="*/ 2 w 106"/>
                <a:gd name="T29" fmla="*/ 26 h 136"/>
                <a:gd name="T30" fmla="*/ 0 w 106"/>
                <a:gd name="T31" fmla="*/ 40 h 136"/>
                <a:gd name="T32" fmla="*/ 5 w 106"/>
                <a:gd name="T33" fmla="*/ 50 h 136"/>
                <a:gd name="T34" fmla="*/ 15 w 106"/>
                <a:gd name="T35" fmla="*/ 53 h 136"/>
                <a:gd name="T36" fmla="*/ 24 w 106"/>
                <a:gd name="T37" fmla="*/ 49 h 136"/>
                <a:gd name="T38" fmla="*/ 28 w 106"/>
                <a:gd name="T39" fmla="*/ 39 h 136"/>
                <a:gd name="T40" fmla="*/ 30 w 106"/>
                <a:gd name="T41" fmla="*/ 33 h 136"/>
                <a:gd name="T42" fmla="*/ 45 w 106"/>
                <a:gd name="T43" fmla="*/ 24 h 136"/>
                <a:gd name="T44" fmla="*/ 54 w 106"/>
                <a:gd name="T45" fmla="*/ 26 h 136"/>
                <a:gd name="T46" fmla="*/ 61 w 106"/>
                <a:gd name="T47" fmla="*/ 32 h 136"/>
                <a:gd name="T48" fmla="*/ 64 w 106"/>
                <a:gd name="T49" fmla="*/ 40 h 136"/>
                <a:gd name="T50" fmla="*/ 63 w 106"/>
                <a:gd name="T51" fmla="*/ 50 h 136"/>
                <a:gd name="T52" fmla="*/ 57 w 106"/>
                <a:gd name="T53" fmla="*/ 59 h 136"/>
                <a:gd name="T54" fmla="*/ 47 w 106"/>
                <a:gd name="T55" fmla="*/ 69 h 136"/>
                <a:gd name="T56" fmla="*/ 34 w 106"/>
                <a:gd name="T57" fmla="*/ 81 h 136"/>
                <a:gd name="T58" fmla="*/ 15 w 106"/>
                <a:gd name="T59" fmla="*/ 102 h 136"/>
                <a:gd name="T60" fmla="*/ 11 w 106"/>
                <a:gd name="T61" fmla="*/ 111 h 136"/>
                <a:gd name="T62" fmla="*/ 9 w 106"/>
                <a:gd name="T63" fmla="*/ 120 h 136"/>
                <a:gd name="T64" fmla="*/ 15 w 106"/>
                <a:gd name="T65" fmla="*/ 131 h 136"/>
                <a:gd name="T66" fmla="*/ 28 w 106"/>
                <a:gd name="T67" fmla="*/ 136 h 136"/>
                <a:gd name="T68" fmla="*/ 93 w 106"/>
                <a:gd name="T69" fmla="*/ 136 h 136"/>
                <a:gd name="T70" fmla="*/ 103 w 106"/>
                <a:gd name="T71" fmla="*/ 132 h 136"/>
                <a:gd name="T72" fmla="*/ 106 w 106"/>
                <a:gd name="T73" fmla="*/ 122 h 136"/>
                <a:gd name="T74" fmla="*/ 100 w 106"/>
                <a:gd name="T75" fmla="*/ 112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100" y="112"/>
                  </a:moveTo>
                  <a:cubicBezTo>
                    <a:pt x="97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9"/>
                    <a:pt x="47" y="108"/>
                    <a:pt x="48" y="108"/>
                  </a:cubicBezTo>
                  <a:cubicBezTo>
                    <a:pt x="50" y="104"/>
                    <a:pt x="56" y="99"/>
                    <a:pt x="64" y="92"/>
                  </a:cubicBezTo>
                  <a:cubicBezTo>
                    <a:pt x="72" y="84"/>
                    <a:pt x="77" y="79"/>
                    <a:pt x="81" y="76"/>
                  </a:cubicBezTo>
                  <a:cubicBezTo>
                    <a:pt x="84" y="72"/>
                    <a:pt x="87" y="67"/>
                    <a:pt x="91" y="61"/>
                  </a:cubicBezTo>
                  <a:cubicBezTo>
                    <a:pt x="94" y="55"/>
                    <a:pt x="95" y="47"/>
                    <a:pt x="94" y="40"/>
                  </a:cubicBezTo>
                  <a:cubicBezTo>
                    <a:pt x="93" y="35"/>
                    <a:pt x="92" y="30"/>
                    <a:pt x="89" y="25"/>
                  </a:cubicBezTo>
                  <a:cubicBezTo>
                    <a:pt x="87" y="20"/>
                    <a:pt x="84" y="16"/>
                    <a:pt x="80" y="13"/>
                  </a:cubicBezTo>
                  <a:cubicBezTo>
                    <a:pt x="76" y="9"/>
                    <a:pt x="72" y="6"/>
                    <a:pt x="67" y="4"/>
                  </a:cubicBezTo>
                  <a:cubicBezTo>
                    <a:pt x="60" y="1"/>
                    <a:pt x="52" y="0"/>
                    <a:pt x="43" y="0"/>
                  </a:cubicBezTo>
                  <a:cubicBezTo>
                    <a:pt x="35" y="0"/>
                    <a:pt x="28" y="1"/>
                    <a:pt x="22" y="3"/>
                  </a:cubicBezTo>
                  <a:cubicBezTo>
                    <a:pt x="17" y="6"/>
                    <a:pt x="12" y="9"/>
                    <a:pt x="9" y="13"/>
                  </a:cubicBezTo>
                  <a:cubicBezTo>
                    <a:pt x="5" y="17"/>
                    <a:pt x="3" y="21"/>
                    <a:pt x="2" y="26"/>
                  </a:cubicBezTo>
                  <a:cubicBezTo>
                    <a:pt x="0" y="30"/>
                    <a:pt x="0" y="35"/>
                    <a:pt x="0" y="40"/>
                  </a:cubicBezTo>
                  <a:cubicBezTo>
                    <a:pt x="1" y="44"/>
                    <a:pt x="2" y="47"/>
                    <a:pt x="5" y="50"/>
                  </a:cubicBezTo>
                  <a:cubicBezTo>
                    <a:pt x="8" y="52"/>
                    <a:pt x="11" y="53"/>
                    <a:pt x="15" y="53"/>
                  </a:cubicBezTo>
                  <a:cubicBezTo>
                    <a:pt x="19" y="53"/>
                    <a:pt x="22" y="52"/>
                    <a:pt x="24" y="49"/>
                  </a:cubicBezTo>
                  <a:cubicBezTo>
                    <a:pt x="26" y="47"/>
                    <a:pt x="27" y="43"/>
                    <a:pt x="28" y="39"/>
                  </a:cubicBezTo>
                  <a:cubicBezTo>
                    <a:pt x="30" y="34"/>
                    <a:pt x="30" y="33"/>
                    <a:pt x="30" y="33"/>
                  </a:cubicBezTo>
                  <a:cubicBezTo>
                    <a:pt x="33" y="27"/>
                    <a:pt x="38" y="24"/>
                    <a:pt x="45" y="24"/>
                  </a:cubicBezTo>
                  <a:cubicBezTo>
                    <a:pt x="48" y="24"/>
                    <a:pt x="51" y="24"/>
                    <a:pt x="54" y="26"/>
                  </a:cubicBezTo>
                  <a:cubicBezTo>
                    <a:pt x="57" y="27"/>
                    <a:pt x="59" y="29"/>
                    <a:pt x="61" y="32"/>
                  </a:cubicBezTo>
                  <a:cubicBezTo>
                    <a:pt x="62" y="34"/>
                    <a:pt x="63" y="37"/>
                    <a:pt x="64" y="40"/>
                  </a:cubicBezTo>
                  <a:cubicBezTo>
                    <a:pt x="64" y="43"/>
                    <a:pt x="64" y="46"/>
                    <a:pt x="63" y="50"/>
                  </a:cubicBezTo>
                  <a:cubicBezTo>
                    <a:pt x="62" y="53"/>
                    <a:pt x="60" y="56"/>
                    <a:pt x="57" y="59"/>
                  </a:cubicBezTo>
                  <a:cubicBezTo>
                    <a:pt x="54" y="63"/>
                    <a:pt x="51" y="66"/>
                    <a:pt x="47" y="69"/>
                  </a:cubicBezTo>
                  <a:cubicBezTo>
                    <a:pt x="44" y="71"/>
                    <a:pt x="40" y="75"/>
                    <a:pt x="34" y="81"/>
                  </a:cubicBezTo>
                  <a:cubicBezTo>
                    <a:pt x="29" y="87"/>
                    <a:pt x="22" y="94"/>
                    <a:pt x="15" y="102"/>
                  </a:cubicBezTo>
                  <a:cubicBezTo>
                    <a:pt x="14" y="104"/>
                    <a:pt x="12" y="107"/>
                    <a:pt x="11" y="111"/>
                  </a:cubicBezTo>
                  <a:cubicBezTo>
                    <a:pt x="9" y="115"/>
                    <a:pt x="9" y="118"/>
                    <a:pt x="9" y="120"/>
                  </a:cubicBezTo>
                  <a:cubicBezTo>
                    <a:pt x="10" y="125"/>
                    <a:pt x="12" y="128"/>
                    <a:pt x="15" y="131"/>
                  </a:cubicBezTo>
                  <a:cubicBezTo>
                    <a:pt x="18" y="134"/>
                    <a:pt x="23" y="136"/>
                    <a:pt x="28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7" y="136"/>
                    <a:pt x="101" y="134"/>
                    <a:pt x="103" y="132"/>
                  </a:cubicBezTo>
                  <a:cubicBezTo>
                    <a:pt x="105" y="129"/>
                    <a:pt x="106" y="126"/>
                    <a:pt x="106" y="122"/>
                  </a:cubicBezTo>
                  <a:cubicBezTo>
                    <a:pt x="105" y="118"/>
                    <a:pt x="103" y="115"/>
                    <a:pt x="100" y="112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17" name="Freeform 1138">
              <a:extLst>
                <a:ext uri="{FF2B5EF4-FFF2-40B4-BE49-F238E27FC236}">
                  <a16:creationId xmlns:a16="http://schemas.microsoft.com/office/drawing/2014/main" id="{2F6D7269-627B-4243-8A79-FFB3750258D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94045" y="5525489"/>
              <a:ext cx="106591" cy="144148"/>
            </a:xfrm>
            <a:custGeom>
              <a:avLst/>
              <a:gdLst>
                <a:gd name="T0" fmla="*/ 96 w 102"/>
                <a:gd name="T1" fmla="*/ 73 h 138"/>
                <a:gd name="T2" fmla="*/ 86 w 102"/>
                <a:gd name="T3" fmla="*/ 59 h 138"/>
                <a:gd name="T4" fmla="*/ 71 w 102"/>
                <a:gd name="T5" fmla="*/ 49 h 138"/>
                <a:gd name="T6" fmla="*/ 54 w 102"/>
                <a:gd name="T7" fmla="*/ 46 h 138"/>
                <a:gd name="T8" fmla="*/ 37 w 102"/>
                <a:gd name="T9" fmla="*/ 50 h 138"/>
                <a:gd name="T10" fmla="*/ 30 w 102"/>
                <a:gd name="T11" fmla="*/ 55 h 138"/>
                <a:gd name="T12" fmla="*/ 34 w 102"/>
                <a:gd name="T13" fmla="*/ 31 h 138"/>
                <a:gd name="T14" fmla="*/ 40 w 102"/>
                <a:gd name="T15" fmla="*/ 25 h 138"/>
                <a:gd name="T16" fmla="*/ 47 w 102"/>
                <a:gd name="T17" fmla="*/ 23 h 138"/>
                <a:gd name="T18" fmla="*/ 56 w 102"/>
                <a:gd name="T19" fmla="*/ 25 h 138"/>
                <a:gd name="T20" fmla="*/ 62 w 102"/>
                <a:gd name="T21" fmla="*/ 32 h 138"/>
                <a:gd name="T22" fmla="*/ 69 w 102"/>
                <a:gd name="T23" fmla="*/ 40 h 138"/>
                <a:gd name="T24" fmla="*/ 78 w 102"/>
                <a:gd name="T25" fmla="*/ 43 h 138"/>
                <a:gd name="T26" fmla="*/ 86 w 102"/>
                <a:gd name="T27" fmla="*/ 39 h 138"/>
                <a:gd name="T28" fmla="*/ 89 w 102"/>
                <a:gd name="T29" fmla="*/ 31 h 138"/>
                <a:gd name="T30" fmla="*/ 82 w 102"/>
                <a:gd name="T31" fmla="*/ 17 h 138"/>
                <a:gd name="T32" fmla="*/ 67 w 102"/>
                <a:gd name="T33" fmla="*/ 5 h 138"/>
                <a:gd name="T34" fmla="*/ 45 w 102"/>
                <a:gd name="T35" fmla="*/ 0 h 138"/>
                <a:gd name="T36" fmla="*/ 24 w 102"/>
                <a:gd name="T37" fmla="*/ 5 h 138"/>
                <a:gd name="T38" fmla="*/ 9 w 102"/>
                <a:gd name="T39" fmla="*/ 19 h 138"/>
                <a:gd name="T40" fmla="*/ 1 w 102"/>
                <a:gd name="T41" fmla="*/ 41 h 138"/>
                <a:gd name="T42" fmla="*/ 1 w 102"/>
                <a:gd name="T43" fmla="*/ 72 h 138"/>
                <a:gd name="T44" fmla="*/ 11 w 102"/>
                <a:gd name="T45" fmla="*/ 107 h 138"/>
                <a:gd name="T46" fmla="*/ 31 w 102"/>
                <a:gd name="T47" fmla="*/ 130 h 138"/>
                <a:gd name="T48" fmla="*/ 59 w 102"/>
                <a:gd name="T49" fmla="*/ 138 h 138"/>
                <a:gd name="T50" fmla="*/ 83 w 102"/>
                <a:gd name="T51" fmla="*/ 132 h 138"/>
                <a:gd name="T52" fmla="*/ 98 w 102"/>
                <a:gd name="T53" fmla="*/ 115 h 138"/>
                <a:gd name="T54" fmla="*/ 101 w 102"/>
                <a:gd name="T55" fmla="*/ 91 h 138"/>
                <a:gd name="T56" fmla="*/ 96 w 102"/>
                <a:gd name="T57" fmla="*/ 73 h 138"/>
                <a:gd name="T58" fmla="*/ 57 w 102"/>
                <a:gd name="T59" fmla="*/ 115 h 138"/>
                <a:gd name="T60" fmla="*/ 43 w 102"/>
                <a:gd name="T61" fmla="*/ 108 h 138"/>
                <a:gd name="T62" fmla="*/ 35 w 102"/>
                <a:gd name="T63" fmla="*/ 90 h 138"/>
                <a:gd name="T64" fmla="*/ 37 w 102"/>
                <a:gd name="T65" fmla="*/ 78 h 138"/>
                <a:gd name="T66" fmla="*/ 43 w 102"/>
                <a:gd name="T67" fmla="*/ 71 h 138"/>
                <a:gd name="T68" fmla="*/ 51 w 102"/>
                <a:gd name="T69" fmla="*/ 69 h 138"/>
                <a:gd name="T70" fmla="*/ 61 w 102"/>
                <a:gd name="T71" fmla="*/ 71 h 138"/>
                <a:gd name="T72" fmla="*/ 68 w 102"/>
                <a:gd name="T73" fmla="*/ 79 h 138"/>
                <a:gd name="T74" fmla="*/ 72 w 102"/>
                <a:gd name="T75" fmla="*/ 91 h 138"/>
                <a:gd name="T76" fmla="*/ 69 w 102"/>
                <a:gd name="T77" fmla="*/ 108 h 138"/>
                <a:gd name="T78" fmla="*/ 57 w 102"/>
                <a:gd name="T79" fmla="*/ 115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02" h="138">
                  <a:moveTo>
                    <a:pt x="96" y="73"/>
                  </a:moveTo>
                  <a:cubicBezTo>
                    <a:pt x="93" y="68"/>
                    <a:pt x="90" y="63"/>
                    <a:pt x="86" y="59"/>
                  </a:cubicBezTo>
                  <a:cubicBezTo>
                    <a:pt x="81" y="55"/>
                    <a:pt x="76" y="52"/>
                    <a:pt x="71" y="49"/>
                  </a:cubicBezTo>
                  <a:cubicBezTo>
                    <a:pt x="66" y="47"/>
                    <a:pt x="60" y="46"/>
                    <a:pt x="54" y="46"/>
                  </a:cubicBezTo>
                  <a:cubicBezTo>
                    <a:pt x="48" y="46"/>
                    <a:pt x="42" y="47"/>
                    <a:pt x="37" y="50"/>
                  </a:cubicBezTo>
                  <a:cubicBezTo>
                    <a:pt x="35" y="51"/>
                    <a:pt x="32" y="53"/>
                    <a:pt x="30" y="55"/>
                  </a:cubicBezTo>
                  <a:cubicBezTo>
                    <a:pt x="30" y="44"/>
                    <a:pt x="31" y="36"/>
                    <a:pt x="34" y="31"/>
                  </a:cubicBezTo>
                  <a:cubicBezTo>
                    <a:pt x="35" y="29"/>
                    <a:pt x="37" y="27"/>
                    <a:pt x="40" y="25"/>
                  </a:cubicBezTo>
                  <a:cubicBezTo>
                    <a:pt x="42" y="23"/>
                    <a:pt x="45" y="23"/>
                    <a:pt x="47" y="23"/>
                  </a:cubicBezTo>
                  <a:cubicBezTo>
                    <a:pt x="50" y="23"/>
                    <a:pt x="53" y="24"/>
                    <a:pt x="56" y="25"/>
                  </a:cubicBezTo>
                  <a:cubicBezTo>
                    <a:pt x="59" y="27"/>
                    <a:pt x="61" y="29"/>
                    <a:pt x="62" y="32"/>
                  </a:cubicBezTo>
                  <a:cubicBezTo>
                    <a:pt x="64" y="36"/>
                    <a:pt x="66" y="38"/>
                    <a:pt x="69" y="40"/>
                  </a:cubicBezTo>
                  <a:cubicBezTo>
                    <a:pt x="72" y="42"/>
                    <a:pt x="75" y="43"/>
                    <a:pt x="78" y="43"/>
                  </a:cubicBezTo>
                  <a:cubicBezTo>
                    <a:pt x="81" y="43"/>
                    <a:pt x="84" y="42"/>
                    <a:pt x="86" y="39"/>
                  </a:cubicBezTo>
                  <a:cubicBezTo>
                    <a:pt x="88" y="37"/>
                    <a:pt x="89" y="34"/>
                    <a:pt x="89" y="31"/>
                  </a:cubicBezTo>
                  <a:cubicBezTo>
                    <a:pt x="88" y="26"/>
                    <a:pt x="86" y="21"/>
                    <a:pt x="82" y="17"/>
                  </a:cubicBezTo>
                  <a:cubicBezTo>
                    <a:pt x="79" y="12"/>
                    <a:pt x="73" y="8"/>
                    <a:pt x="67" y="5"/>
                  </a:cubicBezTo>
                  <a:cubicBezTo>
                    <a:pt x="60" y="1"/>
                    <a:pt x="53" y="0"/>
                    <a:pt x="45" y="0"/>
                  </a:cubicBezTo>
                  <a:cubicBezTo>
                    <a:pt x="37" y="0"/>
                    <a:pt x="30" y="1"/>
                    <a:pt x="24" y="5"/>
                  </a:cubicBezTo>
                  <a:cubicBezTo>
                    <a:pt x="17" y="8"/>
                    <a:pt x="12" y="12"/>
                    <a:pt x="9" y="19"/>
                  </a:cubicBezTo>
                  <a:cubicBezTo>
                    <a:pt x="5" y="25"/>
                    <a:pt x="2" y="32"/>
                    <a:pt x="1" y="41"/>
                  </a:cubicBezTo>
                  <a:cubicBezTo>
                    <a:pt x="0" y="50"/>
                    <a:pt x="0" y="61"/>
                    <a:pt x="1" y="72"/>
                  </a:cubicBezTo>
                  <a:cubicBezTo>
                    <a:pt x="3" y="86"/>
                    <a:pt x="6" y="98"/>
                    <a:pt x="11" y="107"/>
                  </a:cubicBezTo>
                  <a:cubicBezTo>
                    <a:pt x="16" y="117"/>
                    <a:pt x="23" y="125"/>
                    <a:pt x="31" y="130"/>
                  </a:cubicBezTo>
                  <a:cubicBezTo>
                    <a:pt x="39" y="135"/>
                    <a:pt x="49" y="138"/>
                    <a:pt x="59" y="138"/>
                  </a:cubicBezTo>
                  <a:cubicBezTo>
                    <a:pt x="68" y="138"/>
                    <a:pt x="76" y="136"/>
                    <a:pt x="83" y="132"/>
                  </a:cubicBezTo>
                  <a:cubicBezTo>
                    <a:pt x="90" y="128"/>
                    <a:pt x="95" y="122"/>
                    <a:pt x="98" y="115"/>
                  </a:cubicBezTo>
                  <a:cubicBezTo>
                    <a:pt x="101" y="108"/>
                    <a:pt x="102" y="100"/>
                    <a:pt x="101" y="91"/>
                  </a:cubicBezTo>
                  <a:cubicBezTo>
                    <a:pt x="100" y="85"/>
                    <a:pt x="99" y="79"/>
                    <a:pt x="96" y="73"/>
                  </a:cubicBezTo>
                  <a:close/>
                  <a:moveTo>
                    <a:pt x="57" y="115"/>
                  </a:moveTo>
                  <a:cubicBezTo>
                    <a:pt x="52" y="115"/>
                    <a:pt x="47" y="112"/>
                    <a:pt x="43" y="108"/>
                  </a:cubicBezTo>
                  <a:cubicBezTo>
                    <a:pt x="39" y="103"/>
                    <a:pt x="36" y="97"/>
                    <a:pt x="35" y="90"/>
                  </a:cubicBezTo>
                  <a:cubicBezTo>
                    <a:pt x="35" y="85"/>
                    <a:pt x="35" y="82"/>
                    <a:pt x="37" y="78"/>
                  </a:cubicBezTo>
                  <a:cubicBezTo>
                    <a:pt x="38" y="75"/>
                    <a:pt x="40" y="73"/>
                    <a:pt x="43" y="71"/>
                  </a:cubicBezTo>
                  <a:cubicBezTo>
                    <a:pt x="46" y="69"/>
                    <a:pt x="48" y="69"/>
                    <a:pt x="51" y="69"/>
                  </a:cubicBezTo>
                  <a:cubicBezTo>
                    <a:pt x="55" y="69"/>
                    <a:pt x="58" y="69"/>
                    <a:pt x="61" y="71"/>
                  </a:cubicBezTo>
                  <a:cubicBezTo>
                    <a:pt x="63" y="73"/>
                    <a:pt x="66" y="75"/>
                    <a:pt x="68" y="79"/>
                  </a:cubicBezTo>
                  <a:cubicBezTo>
                    <a:pt x="70" y="82"/>
                    <a:pt x="71" y="86"/>
                    <a:pt x="72" y="91"/>
                  </a:cubicBezTo>
                  <a:cubicBezTo>
                    <a:pt x="73" y="98"/>
                    <a:pt x="71" y="104"/>
                    <a:pt x="69" y="108"/>
                  </a:cubicBezTo>
                  <a:cubicBezTo>
                    <a:pt x="66" y="113"/>
                    <a:pt x="62" y="115"/>
                    <a:pt x="57" y="115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18" name="Freeform 1139">
              <a:extLst>
                <a:ext uri="{FF2B5EF4-FFF2-40B4-BE49-F238E27FC236}">
                  <a16:creationId xmlns:a16="http://schemas.microsoft.com/office/drawing/2014/main" id="{929ED20C-1720-4637-87D3-AF8218890896}"/>
                </a:ext>
              </a:extLst>
            </p:cNvPr>
            <p:cNvSpPr>
              <a:spLocks/>
            </p:cNvSpPr>
            <p:nvPr/>
          </p:nvSpPr>
          <p:spPr bwMode="auto">
            <a:xfrm>
              <a:off x="6015226" y="3843217"/>
              <a:ext cx="83396" cy="144148"/>
            </a:xfrm>
            <a:custGeom>
              <a:avLst/>
              <a:gdLst>
                <a:gd name="T0" fmla="*/ 15 w 80"/>
                <a:gd name="T1" fmla="*/ 61 h 138"/>
                <a:gd name="T2" fmla="*/ 40 w 80"/>
                <a:gd name="T3" fmla="*/ 47 h 138"/>
                <a:gd name="T4" fmla="*/ 49 w 80"/>
                <a:gd name="T5" fmla="*/ 121 h 138"/>
                <a:gd name="T6" fmla="*/ 54 w 80"/>
                <a:gd name="T7" fmla="*/ 134 h 138"/>
                <a:gd name="T8" fmla="*/ 66 w 80"/>
                <a:gd name="T9" fmla="*/ 138 h 138"/>
                <a:gd name="T10" fmla="*/ 78 w 80"/>
                <a:gd name="T11" fmla="*/ 118 h 138"/>
                <a:gd name="T12" fmla="*/ 67 w 80"/>
                <a:gd name="T13" fmla="*/ 17 h 138"/>
                <a:gd name="T14" fmla="*/ 62 w 80"/>
                <a:gd name="T15" fmla="*/ 5 h 138"/>
                <a:gd name="T16" fmla="*/ 51 w 80"/>
                <a:gd name="T17" fmla="*/ 0 h 138"/>
                <a:gd name="T18" fmla="*/ 44 w 80"/>
                <a:gd name="T19" fmla="*/ 3 h 138"/>
                <a:gd name="T20" fmla="*/ 38 w 80"/>
                <a:gd name="T21" fmla="*/ 12 h 138"/>
                <a:gd name="T22" fmla="*/ 29 w 80"/>
                <a:gd name="T23" fmla="*/ 23 h 138"/>
                <a:gd name="T24" fmla="*/ 14 w 80"/>
                <a:gd name="T25" fmla="*/ 34 h 138"/>
                <a:gd name="T26" fmla="*/ 4 w 80"/>
                <a:gd name="T27" fmla="*/ 39 h 138"/>
                <a:gd name="T28" fmla="*/ 1 w 80"/>
                <a:gd name="T29" fmla="*/ 48 h 138"/>
                <a:gd name="T30" fmla="*/ 6 w 80"/>
                <a:gd name="T31" fmla="*/ 57 h 138"/>
                <a:gd name="T32" fmla="*/ 15 w 80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15" y="61"/>
                  </a:moveTo>
                  <a:cubicBezTo>
                    <a:pt x="18" y="61"/>
                    <a:pt x="25" y="60"/>
                    <a:pt x="40" y="47"/>
                  </a:cubicBezTo>
                  <a:cubicBezTo>
                    <a:pt x="49" y="121"/>
                    <a:pt x="49" y="121"/>
                    <a:pt x="49" y="121"/>
                  </a:cubicBezTo>
                  <a:cubicBezTo>
                    <a:pt x="49" y="127"/>
                    <a:pt x="51" y="131"/>
                    <a:pt x="54" y="134"/>
                  </a:cubicBezTo>
                  <a:cubicBezTo>
                    <a:pt x="57" y="137"/>
                    <a:pt x="61" y="138"/>
                    <a:pt x="66" y="138"/>
                  </a:cubicBezTo>
                  <a:cubicBezTo>
                    <a:pt x="72" y="138"/>
                    <a:pt x="80" y="135"/>
                    <a:pt x="78" y="118"/>
                  </a:cubicBezTo>
                  <a:cubicBezTo>
                    <a:pt x="67" y="17"/>
                    <a:pt x="67" y="17"/>
                    <a:pt x="67" y="17"/>
                  </a:cubicBezTo>
                  <a:cubicBezTo>
                    <a:pt x="66" y="12"/>
                    <a:pt x="64" y="8"/>
                    <a:pt x="62" y="5"/>
                  </a:cubicBezTo>
                  <a:cubicBezTo>
                    <a:pt x="59" y="2"/>
                    <a:pt x="55" y="0"/>
                    <a:pt x="51" y="0"/>
                  </a:cubicBezTo>
                  <a:cubicBezTo>
                    <a:pt x="48" y="0"/>
                    <a:pt x="45" y="1"/>
                    <a:pt x="44" y="3"/>
                  </a:cubicBezTo>
                  <a:cubicBezTo>
                    <a:pt x="43" y="4"/>
                    <a:pt x="42" y="5"/>
                    <a:pt x="38" y="12"/>
                  </a:cubicBezTo>
                  <a:cubicBezTo>
                    <a:pt x="36" y="16"/>
                    <a:pt x="32" y="20"/>
                    <a:pt x="29" y="23"/>
                  </a:cubicBezTo>
                  <a:cubicBezTo>
                    <a:pt x="25" y="27"/>
                    <a:pt x="20" y="30"/>
                    <a:pt x="14" y="34"/>
                  </a:cubicBezTo>
                  <a:cubicBezTo>
                    <a:pt x="9" y="36"/>
                    <a:pt x="6" y="38"/>
                    <a:pt x="4" y="39"/>
                  </a:cubicBezTo>
                  <a:cubicBezTo>
                    <a:pt x="2" y="41"/>
                    <a:pt x="0" y="43"/>
                    <a:pt x="1" y="48"/>
                  </a:cubicBezTo>
                  <a:cubicBezTo>
                    <a:pt x="1" y="52"/>
                    <a:pt x="3" y="55"/>
                    <a:pt x="6" y="57"/>
                  </a:cubicBezTo>
                  <a:cubicBezTo>
                    <a:pt x="8" y="60"/>
                    <a:pt x="11" y="61"/>
                    <a:pt x="15" y="6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19" name="Freeform 1140">
              <a:extLst>
                <a:ext uri="{FF2B5EF4-FFF2-40B4-BE49-F238E27FC236}">
                  <a16:creationId xmlns:a16="http://schemas.microsoft.com/office/drawing/2014/main" id="{A2E6F5C3-482D-40FF-B7C0-51AE48812C74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1584" y="4265166"/>
              <a:ext cx="110457" cy="141938"/>
            </a:xfrm>
            <a:custGeom>
              <a:avLst/>
              <a:gdLst>
                <a:gd name="T0" fmla="*/ 57 w 106"/>
                <a:gd name="T1" fmla="*/ 60 h 136"/>
                <a:gd name="T2" fmla="*/ 47 w 106"/>
                <a:gd name="T3" fmla="*/ 69 h 136"/>
                <a:gd name="T4" fmla="*/ 34 w 106"/>
                <a:gd name="T5" fmla="*/ 81 h 136"/>
                <a:gd name="T6" fmla="*/ 16 w 106"/>
                <a:gd name="T7" fmla="*/ 102 h 136"/>
                <a:gd name="T8" fmla="*/ 11 w 106"/>
                <a:gd name="T9" fmla="*/ 111 h 136"/>
                <a:gd name="T10" fmla="*/ 9 w 106"/>
                <a:gd name="T11" fmla="*/ 121 h 136"/>
                <a:gd name="T12" fmla="*/ 15 w 106"/>
                <a:gd name="T13" fmla="*/ 131 h 136"/>
                <a:gd name="T14" fmla="*/ 28 w 106"/>
                <a:gd name="T15" fmla="*/ 136 h 136"/>
                <a:gd name="T16" fmla="*/ 93 w 106"/>
                <a:gd name="T17" fmla="*/ 136 h 136"/>
                <a:gd name="T18" fmla="*/ 103 w 106"/>
                <a:gd name="T19" fmla="*/ 132 h 136"/>
                <a:gd name="T20" fmla="*/ 106 w 106"/>
                <a:gd name="T21" fmla="*/ 123 h 136"/>
                <a:gd name="T22" fmla="*/ 100 w 106"/>
                <a:gd name="T23" fmla="*/ 113 h 136"/>
                <a:gd name="T24" fmla="*/ 87 w 106"/>
                <a:gd name="T25" fmla="*/ 109 h 136"/>
                <a:gd name="T26" fmla="*/ 47 w 106"/>
                <a:gd name="T27" fmla="*/ 109 h 136"/>
                <a:gd name="T28" fmla="*/ 48 w 106"/>
                <a:gd name="T29" fmla="*/ 108 h 136"/>
                <a:gd name="T30" fmla="*/ 64 w 106"/>
                <a:gd name="T31" fmla="*/ 92 h 136"/>
                <a:gd name="T32" fmla="*/ 81 w 106"/>
                <a:gd name="T33" fmla="*/ 76 h 136"/>
                <a:gd name="T34" fmla="*/ 91 w 106"/>
                <a:gd name="T35" fmla="*/ 61 h 136"/>
                <a:gd name="T36" fmla="*/ 94 w 106"/>
                <a:gd name="T37" fmla="*/ 40 h 136"/>
                <a:gd name="T38" fmla="*/ 90 w 106"/>
                <a:gd name="T39" fmla="*/ 25 h 136"/>
                <a:gd name="T40" fmla="*/ 80 w 106"/>
                <a:gd name="T41" fmla="*/ 13 h 136"/>
                <a:gd name="T42" fmla="*/ 67 w 106"/>
                <a:gd name="T43" fmla="*/ 5 h 136"/>
                <a:gd name="T44" fmla="*/ 43 w 106"/>
                <a:gd name="T45" fmla="*/ 0 h 136"/>
                <a:gd name="T46" fmla="*/ 23 w 106"/>
                <a:gd name="T47" fmla="*/ 4 h 136"/>
                <a:gd name="T48" fmla="*/ 9 w 106"/>
                <a:gd name="T49" fmla="*/ 13 h 136"/>
                <a:gd name="T50" fmla="*/ 2 w 106"/>
                <a:gd name="T51" fmla="*/ 26 h 136"/>
                <a:gd name="T52" fmla="*/ 0 w 106"/>
                <a:gd name="T53" fmla="*/ 40 h 136"/>
                <a:gd name="T54" fmla="*/ 5 w 106"/>
                <a:gd name="T55" fmla="*/ 50 h 136"/>
                <a:gd name="T56" fmla="*/ 15 w 106"/>
                <a:gd name="T57" fmla="*/ 54 h 136"/>
                <a:gd name="T58" fmla="*/ 25 w 106"/>
                <a:gd name="T59" fmla="*/ 49 h 136"/>
                <a:gd name="T60" fmla="*/ 29 w 106"/>
                <a:gd name="T61" fmla="*/ 39 h 136"/>
                <a:gd name="T62" fmla="*/ 30 w 106"/>
                <a:gd name="T63" fmla="*/ 33 h 136"/>
                <a:gd name="T64" fmla="*/ 45 w 106"/>
                <a:gd name="T65" fmla="*/ 24 h 136"/>
                <a:gd name="T66" fmla="*/ 54 w 106"/>
                <a:gd name="T67" fmla="*/ 26 h 136"/>
                <a:gd name="T68" fmla="*/ 61 w 106"/>
                <a:gd name="T69" fmla="*/ 32 h 136"/>
                <a:gd name="T70" fmla="*/ 64 w 106"/>
                <a:gd name="T71" fmla="*/ 40 h 136"/>
                <a:gd name="T72" fmla="*/ 63 w 106"/>
                <a:gd name="T73" fmla="*/ 50 h 136"/>
                <a:gd name="T74" fmla="*/ 57 w 106"/>
                <a:gd name="T75" fmla="*/ 6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57" y="60"/>
                  </a:moveTo>
                  <a:cubicBezTo>
                    <a:pt x="55" y="63"/>
                    <a:pt x="51" y="66"/>
                    <a:pt x="47" y="69"/>
                  </a:cubicBezTo>
                  <a:cubicBezTo>
                    <a:pt x="44" y="71"/>
                    <a:pt x="40" y="75"/>
                    <a:pt x="34" y="81"/>
                  </a:cubicBezTo>
                  <a:cubicBezTo>
                    <a:pt x="29" y="87"/>
                    <a:pt x="23" y="94"/>
                    <a:pt x="16" y="102"/>
                  </a:cubicBezTo>
                  <a:cubicBezTo>
                    <a:pt x="14" y="104"/>
                    <a:pt x="12" y="107"/>
                    <a:pt x="11" y="111"/>
                  </a:cubicBezTo>
                  <a:cubicBezTo>
                    <a:pt x="10" y="115"/>
                    <a:pt x="9" y="118"/>
                    <a:pt x="9" y="121"/>
                  </a:cubicBezTo>
                  <a:cubicBezTo>
                    <a:pt x="10" y="125"/>
                    <a:pt x="12" y="128"/>
                    <a:pt x="15" y="131"/>
                  </a:cubicBezTo>
                  <a:cubicBezTo>
                    <a:pt x="19" y="134"/>
                    <a:pt x="23" y="136"/>
                    <a:pt x="28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8" y="136"/>
                    <a:pt x="101" y="135"/>
                    <a:pt x="103" y="132"/>
                  </a:cubicBezTo>
                  <a:cubicBezTo>
                    <a:pt x="105" y="129"/>
                    <a:pt x="106" y="126"/>
                    <a:pt x="106" y="123"/>
                  </a:cubicBezTo>
                  <a:cubicBezTo>
                    <a:pt x="105" y="118"/>
                    <a:pt x="103" y="115"/>
                    <a:pt x="100" y="113"/>
                  </a:cubicBezTo>
                  <a:cubicBezTo>
                    <a:pt x="97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9"/>
                    <a:pt x="48" y="109"/>
                    <a:pt x="48" y="108"/>
                  </a:cubicBezTo>
                  <a:cubicBezTo>
                    <a:pt x="51" y="104"/>
                    <a:pt x="56" y="99"/>
                    <a:pt x="64" y="92"/>
                  </a:cubicBezTo>
                  <a:cubicBezTo>
                    <a:pt x="72" y="85"/>
                    <a:pt x="77" y="79"/>
                    <a:pt x="81" y="76"/>
                  </a:cubicBezTo>
                  <a:cubicBezTo>
                    <a:pt x="84" y="72"/>
                    <a:pt x="88" y="67"/>
                    <a:pt x="91" y="61"/>
                  </a:cubicBezTo>
                  <a:cubicBezTo>
                    <a:pt x="94" y="55"/>
                    <a:pt x="95" y="48"/>
                    <a:pt x="94" y="40"/>
                  </a:cubicBezTo>
                  <a:cubicBezTo>
                    <a:pt x="93" y="35"/>
                    <a:pt x="92" y="30"/>
                    <a:pt x="90" y="25"/>
                  </a:cubicBezTo>
                  <a:cubicBezTo>
                    <a:pt x="87" y="21"/>
                    <a:pt x="84" y="17"/>
                    <a:pt x="80" y="13"/>
                  </a:cubicBezTo>
                  <a:cubicBezTo>
                    <a:pt x="76" y="9"/>
                    <a:pt x="72" y="7"/>
                    <a:pt x="67" y="5"/>
                  </a:cubicBezTo>
                  <a:cubicBezTo>
                    <a:pt x="60" y="2"/>
                    <a:pt x="52" y="0"/>
                    <a:pt x="43" y="0"/>
                  </a:cubicBezTo>
                  <a:cubicBezTo>
                    <a:pt x="35" y="0"/>
                    <a:pt x="28" y="1"/>
                    <a:pt x="23" y="4"/>
                  </a:cubicBezTo>
                  <a:cubicBezTo>
                    <a:pt x="17" y="6"/>
                    <a:pt x="12" y="9"/>
                    <a:pt x="9" y="13"/>
                  </a:cubicBezTo>
                  <a:cubicBezTo>
                    <a:pt x="6" y="17"/>
                    <a:pt x="3" y="21"/>
                    <a:pt x="2" y="26"/>
                  </a:cubicBezTo>
                  <a:cubicBezTo>
                    <a:pt x="0" y="31"/>
                    <a:pt x="0" y="35"/>
                    <a:pt x="0" y="40"/>
                  </a:cubicBezTo>
                  <a:cubicBezTo>
                    <a:pt x="1" y="44"/>
                    <a:pt x="3" y="47"/>
                    <a:pt x="5" y="50"/>
                  </a:cubicBezTo>
                  <a:cubicBezTo>
                    <a:pt x="8" y="52"/>
                    <a:pt x="11" y="54"/>
                    <a:pt x="15" y="54"/>
                  </a:cubicBezTo>
                  <a:cubicBezTo>
                    <a:pt x="19" y="54"/>
                    <a:pt x="23" y="52"/>
                    <a:pt x="25" y="49"/>
                  </a:cubicBezTo>
                  <a:cubicBezTo>
                    <a:pt x="26" y="47"/>
                    <a:pt x="28" y="44"/>
                    <a:pt x="29" y="39"/>
                  </a:cubicBezTo>
                  <a:cubicBezTo>
                    <a:pt x="30" y="34"/>
                    <a:pt x="30" y="33"/>
                    <a:pt x="30" y="33"/>
                  </a:cubicBezTo>
                  <a:cubicBezTo>
                    <a:pt x="34" y="27"/>
                    <a:pt x="38" y="24"/>
                    <a:pt x="45" y="24"/>
                  </a:cubicBezTo>
                  <a:cubicBezTo>
                    <a:pt x="48" y="24"/>
                    <a:pt x="51" y="25"/>
                    <a:pt x="54" y="26"/>
                  </a:cubicBezTo>
                  <a:cubicBezTo>
                    <a:pt x="57" y="27"/>
                    <a:pt x="59" y="29"/>
                    <a:pt x="61" y="32"/>
                  </a:cubicBezTo>
                  <a:cubicBezTo>
                    <a:pt x="63" y="34"/>
                    <a:pt x="64" y="37"/>
                    <a:pt x="64" y="40"/>
                  </a:cubicBezTo>
                  <a:cubicBezTo>
                    <a:pt x="64" y="43"/>
                    <a:pt x="64" y="47"/>
                    <a:pt x="63" y="50"/>
                  </a:cubicBezTo>
                  <a:cubicBezTo>
                    <a:pt x="62" y="53"/>
                    <a:pt x="60" y="56"/>
                    <a:pt x="57" y="6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20" name="Freeform 1141">
              <a:extLst>
                <a:ext uri="{FF2B5EF4-FFF2-40B4-BE49-F238E27FC236}">
                  <a16:creationId xmlns:a16="http://schemas.microsoft.com/office/drawing/2014/main" id="{B65AD23E-7BAE-457E-AE4B-6F00F419C84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4084" y="4264061"/>
              <a:ext cx="104382" cy="144148"/>
            </a:xfrm>
            <a:custGeom>
              <a:avLst/>
              <a:gdLst>
                <a:gd name="T0" fmla="*/ 61 w 100"/>
                <a:gd name="T1" fmla="*/ 112 h 138"/>
                <a:gd name="T2" fmla="*/ 53 w 100"/>
                <a:gd name="T3" fmla="*/ 115 h 138"/>
                <a:gd name="T4" fmla="*/ 39 w 100"/>
                <a:gd name="T5" fmla="*/ 110 h 138"/>
                <a:gd name="T6" fmla="*/ 28 w 100"/>
                <a:gd name="T7" fmla="*/ 92 h 138"/>
                <a:gd name="T8" fmla="*/ 23 w 100"/>
                <a:gd name="T9" fmla="*/ 87 h 138"/>
                <a:gd name="T10" fmla="*/ 17 w 100"/>
                <a:gd name="T11" fmla="*/ 86 h 138"/>
                <a:gd name="T12" fmla="*/ 7 w 100"/>
                <a:gd name="T13" fmla="*/ 89 h 138"/>
                <a:gd name="T14" fmla="*/ 4 w 100"/>
                <a:gd name="T15" fmla="*/ 100 h 138"/>
                <a:gd name="T16" fmla="*/ 8 w 100"/>
                <a:gd name="T17" fmla="*/ 111 h 138"/>
                <a:gd name="T18" fmla="*/ 19 w 100"/>
                <a:gd name="T19" fmla="*/ 124 h 138"/>
                <a:gd name="T20" fmla="*/ 34 w 100"/>
                <a:gd name="T21" fmla="*/ 134 h 138"/>
                <a:gd name="T22" fmla="*/ 55 w 100"/>
                <a:gd name="T23" fmla="*/ 138 h 138"/>
                <a:gd name="T24" fmla="*/ 75 w 100"/>
                <a:gd name="T25" fmla="*/ 134 h 138"/>
                <a:gd name="T26" fmla="*/ 89 w 100"/>
                <a:gd name="T27" fmla="*/ 125 h 138"/>
                <a:gd name="T28" fmla="*/ 98 w 100"/>
                <a:gd name="T29" fmla="*/ 110 h 138"/>
                <a:gd name="T30" fmla="*/ 99 w 100"/>
                <a:gd name="T31" fmla="*/ 94 h 138"/>
                <a:gd name="T32" fmla="*/ 95 w 100"/>
                <a:gd name="T33" fmla="*/ 80 h 138"/>
                <a:gd name="T34" fmla="*/ 86 w 100"/>
                <a:gd name="T35" fmla="*/ 69 h 138"/>
                <a:gd name="T36" fmla="*/ 77 w 100"/>
                <a:gd name="T37" fmla="*/ 62 h 138"/>
                <a:gd name="T38" fmla="*/ 84 w 100"/>
                <a:gd name="T39" fmla="*/ 51 h 138"/>
                <a:gd name="T40" fmla="*/ 86 w 100"/>
                <a:gd name="T41" fmla="*/ 35 h 138"/>
                <a:gd name="T42" fmla="*/ 82 w 100"/>
                <a:gd name="T43" fmla="*/ 21 h 138"/>
                <a:gd name="T44" fmla="*/ 72 w 100"/>
                <a:gd name="T45" fmla="*/ 10 h 138"/>
                <a:gd name="T46" fmla="*/ 58 w 100"/>
                <a:gd name="T47" fmla="*/ 3 h 138"/>
                <a:gd name="T48" fmla="*/ 41 w 100"/>
                <a:gd name="T49" fmla="*/ 0 h 138"/>
                <a:gd name="T50" fmla="*/ 23 w 100"/>
                <a:gd name="T51" fmla="*/ 3 h 138"/>
                <a:gd name="T52" fmla="*/ 9 w 100"/>
                <a:gd name="T53" fmla="*/ 11 h 138"/>
                <a:gd name="T54" fmla="*/ 2 w 100"/>
                <a:gd name="T55" fmla="*/ 21 h 138"/>
                <a:gd name="T56" fmla="*/ 0 w 100"/>
                <a:gd name="T57" fmla="*/ 32 h 138"/>
                <a:gd name="T58" fmla="*/ 5 w 100"/>
                <a:gd name="T59" fmla="*/ 42 h 138"/>
                <a:gd name="T60" fmla="*/ 14 w 100"/>
                <a:gd name="T61" fmla="*/ 46 h 138"/>
                <a:gd name="T62" fmla="*/ 20 w 100"/>
                <a:gd name="T63" fmla="*/ 45 h 138"/>
                <a:gd name="T64" fmla="*/ 24 w 100"/>
                <a:gd name="T65" fmla="*/ 40 h 138"/>
                <a:gd name="T66" fmla="*/ 27 w 100"/>
                <a:gd name="T67" fmla="*/ 33 h 138"/>
                <a:gd name="T68" fmla="*/ 30 w 100"/>
                <a:gd name="T69" fmla="*/ 27 h 138"/>
                <a:gd name="T70" fmla="*/ 34 w 100"/>
                <a:gd name="T71" fmla="*/ 24 h 138"/>
                <a:gd name="T72" fmla="*/ 41 w 100"/>
                <a:gd name="T73" fmla="*/ 23 h 138"/>
                <a:gd name="T74" fmla="*/ 52 w 100"/>
                <a:gd name="T75" fmla="*/ 27 h 138"/>
                <a:gd name="T76" fmla="*/ 57 w 100"/>
                <a:gd name="T77" fmla="*/ 36 h 138"/>
                <a:gd name="T78" fmla="*/ 54 w 100"/>
                <a:gd name="T79" fmla="*/ 48 h 138"/>
                <a:gd name="T80" fmla="*/ 42 w 100"/>
                <a:gd name="T81" fmla="*/ 52 h 138"/>
                <a:gd name="T82" fmla="*/ 38 w 100"/>
                <a:gd name="T83" fmla="*/ 52 h 138"/>
                <a:gd name="T84" fmla="*/ 27 w 100"/>
                <a:gd name="T85" fmla="*/ 55 h 138"/>
                <a:gd name="T86" fmla="*/ 24 w 100"/>
                <a:gd name="T87" fmla="*/ 64 h 138"/>
                <a:gd name="T88" fmla="*/ 29 w 100"/>
                <a:gd name="T89" fmla="*/ 73 h 138"/>
                <a:gd name="T90" fmla="*/ 39 w 100"/>
                <a:gd name="T91" fmla="*/ 76 h 138"/>
                <a:gd name="T92" fmla="*/ 44 w 100"/>
                <a:gd name="T93" fmla="*/ 76 h 138"/>
                <a:gd name="T94" fmla="*/ 49 w 100"/>
                <a:gd name="T95" fmla="*/ 76 h 138"/>
                <a:gd name="T96" fmla="*/ 63 w 100"/>
                <a:gd name="T97" fmla="*/ 81 h 138"/>
                <a:gd name="T98" fmla="*/ 69 w 100"/>
                <a:gd name="T99" fmla="*/ 95 h 138"/>
                <a:gd name="T100" fmla="*/ 68 w 100"/>
                <a:gd name="T101" fmla="*/ 105 h 138"/>
                <a:gd name="T102" fmla="*/ 61 w 100"/>
                <a:gd name="T103" fmla="*/ 112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0" h="138">
                  <a:moveTo>
                    <a:pt x="61" y="112"/>
                  </a:moveTo>
                  <a:cubicBezTo>
                    <a:pt x="59" y="114"/>
                    <a:pt x="56" y="115"/>
                    <a:pt x="53" y="115"/>
                  </a:cubicBezTo>
                  <a:cubicBezTo>
                    <a:pt x="47" y="115"/>
                    <a:pt x="43" y="113"/>
                    <a:pt x="39" y="110"/>
                  </a:cubicBezTo>
                  <a:cubicBezTo>
                    <a:pt x="36" y="106"/>
                    <a:pt x="32" y="100"/>
                    <a:pt x="28" y="92"/>
                  </a:cubicBezTo>
                  <a:cubicBezTo>
                    <a:pt x="27" y="90"/>
                    <a:pt x="26" y="89"/>
                    <a:pt x="23" y="87"/>
                  </a:cubicBezTo>
                  <a:cubicBezTo>
                    <a:pt x="21" y="86"/>
                    <a:pt x="19" y="86"/>
                    <a:pt x="17" y="86"/>
                  </a:cubicBezTo>
                  <a:cubicBezTo>
                    <a:pt x="13" y="86"/>
                    <a:pt x="10" y="87"/>
                    <a:pt x="7" y="89"/>
                  </a:cubicBezTo>
                  <a:cubicBezTo>
                    <a:pt x="5" y="92"/>
                    <a:pt x="4" y="96"/>
                    <a:pt x="4" y="100"/>
                  </a:cubicBezTo>
                  <a:cubicBezTo>
                    <a:pt x="4" y="103"/>
                    <a:pt x="6" y="107"/>
                    <a:pt x="8" y="111"/>
                  </a:cubicBezTo>
                  <a:cubicBezTo>
                    <a:pt x="11" y="115"/>
                    <a:pt x="14" y="120"/>
                    <a:pt x="19" y="124"/>
                  </a:cubicBezTo>
                  <a:cubicBezTo>
                    <a:pt x="23" y="128"/>
                    <a:pt x="28" y="131"/>
                    <a:pt x="34" y="134"/>
                  </a:cubicBezTo>
                  <a:cubicBezTo>
                    <a:pt x="41" y="137"/>
                    <a:pt x="48" y="138"/>
                    <a:pt x="55" y="138"/>
                  </a:cubicBezTo>
                  <a:cubicBezTo>
                    <a:pt x="62" y="138"/>
                    <a:pt x="69" y="137"/>
                    <a:pt x="75" y="134"/>
                  </a:cubicBezTo>
                  <a:cubicBezTo>
                    <a:pt x="80" y="132"/>
                    <a:pt x="85" y="129"/>
                    <a:pt x="89" y="125"/>
                  </a:cubicBezTo>
                  <a:cubicBezTo>
                    <a:pt x="93" y="120"/>
                    <a:pt x="96" y="116"/>
                    <a:pt x="98" y="110"/>
                  </a:cubicBezTo>
                  <a:cubicBezTo>
                    <a:pt x="99" y="105"/>
                    <a:pt x="100" y="99"/>
                    <a:pt x="99" y="94"/>
                  </a:cubicBezTo>
                  <a:cubicBezTo>
                    <a:pt x="99" y="89"/>
                    <a:pt x="97" y="84"/>
                    <a:pt x="95" y="80"/>
                  </a:cubicBezTo>
                  <a:cubicBezTo>
                    <a:pt x="93" y="76"/>
                    <a:pt x="90" y="72"/>
                    <a:pt x="86" y="69"/>
                  </a:cubicBezTo>
                  <a:cubicBezTo>
                    <a:pt x="83" y="66"/>
                    <a:pt x="80" y="64"/>
                    <a:pt x="77" y="62"/>
                  </a:cubicBezTo>
                  <a:cubicBezTo>
                    <a:pt x="80" y="58"/>
                    <a:pt x="82" y="55"/>
                    <a:pt x="84" y="51"/>
                  </a:cubicBezTo>
                  <a:cubicBezTo>
                    <a:pt x="86" y="47"/>
                    <a:pt x="87" y="41"/>
                    <a:pt x="86" y="35"/>
                  </a:cubicBezTo>
                  <a:cubicBezTo>
                    <a:pt x="86" y="30"/>
                    <a:pt x="84" y="25"/>
                    <a:pt x="82" y="21"/>
                  </a:cubicBezTo>
                  <a:cubicBezTo>
                    <a:pt x="79" y="17"/>
                    <a:pt x="76" y="13"/>
                    <a:pt x="72" y="10"/>
                  </a:cubicBezTo>
                  <a:cubicBezTo>
                    <a:pt x="68" y="7"/>
                    <a:pt x="63" y="4"/>
                    <a:pt x="58" y="3"/>
                  </a:cubicBezTo>
                  <a:cubicBezTo>
                    <a:pt x="53" y="1"/>
                    <a:pt x="47" y="0"/>
                    <a:pt x="41" y="0"/>
                  </a:cubicBezTo>
                  <a:cubicBezTo>
                    <a:pt x="34" y="0"/>
                    <a:pt x="28" y="1"/>
                    <a:pt x="23" y="3"/>
                  </a:cubicBezTo>
                  <a:cubicBezTo>
                    <a:pt x="17" y="5"/>
                    <a:pt x="13" y="8"/>
                    <a:pt x="9" y="11"/>
                  </a:cubicBezTo>
                  <a:cubicBezTo>
                    <a:pt x="6" y="14"/>
                    <a:pt x="3" y="18"/>
                    <a:pt x="2" y="21"/>
                  </a:cubicBezTo>
                  <a:cubicBezTo>
                    <a:pt x="0" y="25"/>
                    <a:pt x="0" y="29"/>
                    <a:pt x="0" y="32"/>
                  </a:cubicBezTo>
                  <a:cubicBezTo>
                    <a:pt x="0" y="36"/>
                    <a:pt x="2" y="40"/>
                    <a:pt x="5" y="42"/>
                  </a:cubicBezTo>
                  <a:cubicBezTo>
                    <a:pt x="8" y="45"/>
                    <a:pt x="11" y="46"/>
                    <a:pt x="14" y="46"/>
                  </a:cubicBezTo>
                  <a:cubicBezTo>
                    <a:pt x="16" y="46"/>
                    <a:pt x="19" y="45"/>
                    <a:pt x="20" y="45"/>
                  </a:cubicBezTo>
                  <a:cubicBezTo>
                    <a:pt x="22" y="44"/>
                    <a:pt x="24" y="42"/>
                    <a:pt x="24" y="40"/>
                  </a:cubicBezTo>
                  <a:cubicBezTo>
                    <a:pt x="25" y="38"/>
                    <a:pt x="26" y="35"/>
                    <a:pt x="27" y="33"/>
                  </a:cubicBezTo>
                  <a:cubicBezTo>
                    <a:pt x="28" y="31"/>
                    <a:pt x="29" y="29"/>
                    <a:pt x="30" y="27"/>
                  </a:cubicBezTo>
                  <a:cubicBezTo>
                    <a:pt x="31" y="26"/>
                    <a:pt x="32" y="25"/>
                    <a:pt x="34" y="24"/>
                  </a:cubicBezTo>
                  <a:cubicBezTo>
                    <a:pt x="35" y="23"/>
                    <a:pt x="38" y="23"/>
                    <a:pt x="41" y="23"/>
                  </a:cubicBezTo>
                  <a:cubicBezTo>
                    <a:pt x="46" y="23"/>
                    <a:pt x="49" y="24"/>
                    <a:pt x="52" y="27"/>
                  </a:cubicBezTo>
                  <a:cubicBezTo>
                    <a:pt x="55" y="30"/>
                    <a:pt x="57" y="33"/>
                    <a:pt x="57" y="36"/>
                  </a:cubicBezTo>
                  <a:cubicBezTo>
                    <a:pt x="58" y="41"/>
                    <a:pt x="56" y="45"/>
                    <a:pt x="54" y="48"/>
                  </a:cubicBezTo>
                  <a:cubicBezTo>
                    <a:pt x="50" y="50"/>
                    <a:pt x="47" y="52"/>
                    <a:pt x="42" y="52"/>
                  </a:cubicBezTo>
                  <a:cubicBezTo>
                    <a:pt x="38" y="52"/>
                    <a:pt x="38" y="52"/>
                    <a:pt x="38" y="52"/>
                  </a:cubicBezTo>
                  <a:cubicBezTo>
                    <a:pt x="34" y="52"/>
                    <a:pt x="30" y="53"/>
                    <a:pt x="27" y="55"/>
                  </a:cubicBezTo>
                  <a:cubicBezTo>
                    <a:pt x="25" y="57"/>
                    <a:pt x="24" y="61"/>
                    <a:pt x="24" y="64"/>
                  </a:cubicBezTo>
                  <a:cubicBezTo>
                    <a:pt x="25" y="68"/>
                    <a:pt x="26" y="71"/>
                    <a:pt x="29" y="73"/>
                  </a:cubicBezTo>
                  <a:cubicBezTo>
                    <a:pt x="31" y="75"/>
                    <a:pt x="35" y="76"/>
                    <a:pt x="39" y="76"/>
                  </a:cubicBezTo>
                  <a:cubicBezTo>
                    <a:pt x="40" y="76"/>
                    <a:pt x="41" y="76"/>
                    <a:pt x="44" y="76"/>
                  </a:cubicBezTo>
                  <a:cubicBezTo>
                    <a:pt x="46" y="76"/>
                    <a:pt x="48" y="76"/>
                    <a:pt x="49" y="76"/>
                  </a:cubicBezTo>
                  <a:cubicBezTo>
                    <a:pt x="55" y="76"/>
                    <a:pt x="59" y="77"/>
                    <a:pt x="63" y="81"/>
                  </a:cubicBezTo>
                  <a:cubicBezTo>
                    <a:pt x="67" y="84"/>
                    <a:pt x="69" y="89"/>
                    <a:pt x="69" y="95"/>
                  </a:cubicBezTo>
                  <a:cubicBezTo>
                    <a:pt x="70" y="99"/>
                    <a:pt x="69" y="102"/>
                    <a:pt x="68" y="105"/>
                  </a:cubicBezTo>
                  <a:cubicBezTo>
                    <a:pt x="66" y="108"/>
                    <a:pt x="64" y="111"/>
                    <a:pt x="61" y="112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21" name="Freeform 1142">
              <a:extLst>
                <a:ext uri="{FF2B5EF4-FFF2-40B4-BE49-F238E27FC236}">
                  <a16:creationId xmlns:a16="http://schemas.microsoft.com/office/drawing/2014/main" id="{AAA966DE-2DF0-4D71-8353-DFD8136B8A5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71063" y="4264061"/>
              <a:ext cx="113771" cy="144148"/>
            </a:xfrm>
            <a:custGeom>
              <a:avLst/>
              <a:gdLst>
                <a:gd name="T0" fmla="*/ 22 w 109"/>
                <a:gd name="T1" fmla="*/ 109 h 138"/>
                <a:gd name="T2" fmla="*/ 63 w 109"/>
                <a:gd name="T3" fmla="*/ 109 h 138"/>
                <a:gd name="T4" fmla="*/ 65 w 109"/>
                <a:gd name="T5" fmla="*/ 122 h 138"/>
                <a:gd name="T6" fmla="*/ 70 w 109"/>
                <a:gd name="T7" fmla="*/ 134 h 138"/>
                <a:gd name="T8" fmla="*/ 81 w 109"/>
                <a:gd name="T9" fmla="*/ 138 h 138"/>
                <a:gd name="T10" fmla="*/ 90 w 109"/>
                <a:gd name="T11" fmla="*/ 134 h 138"/>
                <a:gd name="T12" fmla="*/ 93 w 109"/>
                <a:gd name="T13" fmla="*/ 122 h 138"/>
                <a:gd name="T14" fmla="*/ 91 w 109"/>
                <a:gd name="T15" fmla="*/ 109 h 138"/>
                <a:gd name="T16" fmla="*/ 94 w 109"/>
                <a:gd name="T17" fmla="*/ 109 h 138"/>
                <a:gd name="T18" fmla="*/ 105 w 109"/>
                <a:gd name="T19" fmla="*/ 106 h 138"/>
                <a:gd name="T20" fmla="*/ 108 w 109"/>
                <a:gd name="T21" fmla="*/ 96 h 138"/>
                <a:gd name="T22" fmla="*/ 101 w 109"/>
                <a:gd name="T23" fmla="*/ 85 h 138"/>
                <a:gd name="T24" fmla="*/ 89 w 109"/>
                <a:gd name="T25" fmla="*/ 83 h 138"/>
                <a:gd name="T26" fmla="*/ 88 w 109"/>
                <a:gd name="T27" fmla="*/ 83 h 138"/>
                <a:gd name="T28" fmla="*/ 81 w 109"/>
                <a:gd name="T29" fmla="*/ 18 h 138"/>
                <a:gd name="T30" fmla="*/ 62 w 109"/>
                <a:gd name="T31" fmla="*/ 0 h 138"/>
                <a:gd name="T32" fmla="*/ 53 w 109"/>
                <a:gd name="T33" fmla="*/ 3 h 138"/>
                <a:gd name="T34" fmla="*/ 47 w 109"/>
                <a:gd name="T35" fmla="*/ 12 h 138"/>
                <a:gd name="T36" fmla="*/ 7 w 109"/>
                <a:gd name="T37" fmla="*/ 75 h 138"/>
                <a:gd name="T38" fmla="*/ 5 w 109"/>
                <a:gd name="T39" fmla="*/ 79 h 138"/>
                <a:gd name="T40" fmla="*/ 2 w 109"/>
                <a:gd name="T41" fmla="*/ 83 h 138"/>
                <a:gd name="T42" fmla="*/ 1 w 109"/>
                <a:gd name="T43" fmla="*/ 87 h 138"/>
                <a:gd name="T44" fmla="*/ 0 w 109"/>
                <a:gd name="T45" fmla="*/ 92 h 138"/>
                <a:gd name="T46" fmla="*/ 7 w 109"/>
                <a:gd name="T47" fmla="*/ 104 h 138"/>
                <a:gd name="T48" fmla="*/ 22 w 109"/>
                <a:gd name="T49" fmla="*/ 109 h 138"/>
                <a:gd name="T50" fmla="*/ 31 w 109"/>
                <a:gd name="T51" fmla="*/ 83 h 138"/>
                <a:gd name="T52" fmla="*/ 56 w 109"/>
                <a:gd name="T53" fmla="*/ 44 h 138"/>
                <a:gd name="T54" fmla="*/ 60 w 109"/>
                <a:gd name="T55" fmla="*/ 83 h 138"/>
                <a:gd name="T56" fmla="*/ 31 w 109"/>
                <a:gd name="T57" fmla="*/ 83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138">
                  <a:moveTo>
                    <a:pt x="22" y="109"/>
                  </a:moveTo>
                  <a:cubicBezTo>
                    <a:pt x="63" y="109"/>
                    <a:pt x="63" y="109"/>
                    <a:pt x="63" y="109"/>
                  </a:cubicBezTo>
                  <a:cubicBezTo>
                    <a:pt x="65" y="122"/>
                    <a:pt x="65" y="122"/>
                    <a:pt x="65" y="122"/>
                  </a:cubicBezTo>
                  <a:cubicBezTo>
                    <a:pt x="65" y="127"/>
                    <a:pt x="67" y="131"/>
                    <a:pt x="70" y="134"/>
                  </a:cubicBezTo>
                  <a:cubicBezTo>
                    <a:pt x="73" y="137"/>
                    <a:pt x="76" y="138"/>
                    <a:pt x="81" y="138"/>
                  </a:cubicBezTo>
                  <a:cubicBezTo>
                    <a:pt x="85" y="138"/>
                    <a:pt x="88" y="137"/>
                    <a:pt x="90" y="134"/>
                  </a:cubicBezTo>
                  <a:cubicBezTo>
                    <a:pt x="93" y="131"/>
                    <a:pt x="93" y="127"/>
                    <a:pt x="93" y="122"/>
                  </a:cubicBezTo>
                  <a:cubicBezTo>
                    <a:pt x="91" y="109"/>
                    <a:pt x="91" y="109"/>
                    <a:pt x="91" y="109"/>
                  </a:cubicBezTo>
                  <a:cubicBezTo>
                    <a:pt x="94" y="109"/>
                    <a:pt x="94" y="109"/>
                    <a:pt x="94" y="109"/>
                  </a:cubicBezTo>
                  <a:cubicBezTo>
                    <a:pt x="99" y="109"/>
                    <a:pt x="102" y="108"/>
                    <a:pt x="105" y="106"/>
                  </a:cubicBezTo>
                  <a:cubicBezTo>
                    <a:pt x="107" y="104"/>
                    <a:pt x="109" y="101"/>
                    <a:pt x="108" y="96"/>
                  </a:cubicBezTo>
                  <a:cubicBezTo>
                    <a:pt x="108" y="89"/>
                    <a:pt x="104" y="86"/>
                    <a:pt x="101" y="85"/>
                  </a:cubicBezTo>
                  <a:cubicBezTo>
                    <a:pt x="98" y="84"/>
                    <a:pt x="94" y="83"/>
                    <a:pt x="89" y="83"/>
                  </a:cubicBezTo>
                  <a:cubicBezTo>
                    <a:pt x="88" y="83"/>
                    <a:pt x="88" y="83"/>
                    <a:pt x="88" y="83"/>
                  </a:cubicBezTo>
                  <a:cubicBezTo>
                    <a:pt x="81" y="18"/>
                    <a:pt x="81" y="18"/>
                    <a:pt x="81" y="18"/>
                  </a:cubicBezTo>
                  <a:cubicBezTo>
                    <a:pt x="79" y="6"/>
                    <a:pt x="73" y="0"/>
                    <a:pt x="62" y="0"/>
                  </a:cubicBezTo>
                  <a:cubicBezTo>
                    <a:pt x="59" y="0"/>
                    <a:pt x="56" y="1"/>
                    <a:pt x="53" y="3"/>
                  </a:cubicBezTo>
                  <a:cubicBezTo>
                    <a:pt x="52" y="5"/>
                    <a:pt x="49" y="8"/>
                    <a:pt x="47" y="12"/>
                  </a:cubicBezTo>
                  <a:cubicBezTo>
                    <a:pt x="7" y="75"/>
                    <a:pt x="7" y="75"/>
                    <a:pt x="7" y="75"/>
                  </a:cubicBezTo>
                  <a:cubicBezTo>
                    <a:pt x="5" y="79"/>
                    <a:pt x="5" y="79"/>
                    <a:pt x="5" y="79"/>
                  </a:cubicBezTo>
                  <a:cubicBezTo>
                    <a:pt x="4" y="80"/>
                    <a:pt x="3" y="82"/>
                    <a:pt x="2" y="83"/>
                  </a:cubicBezTo>
                  <a:cubicBezTo>
                    <a:pt x="2" y="84"/>
                    <a:pt x="1" y="86"/>
                    <a:pt x="1" y="87"/>
                  </a:cubicBezTo>
                  <a:cubicBezTo>
                    <a:pt x="0" y="89"/>
                    <a:pt x="0" y="90"/>
                    <a:pt x="0" y="92"/>
                  </a:cubicBezTo>
                  <a:cubicBezTo>
                    <a:pt x="1" y="97"/>
                    <a:pt x="3" y="101"/>
                    <a:pt x="7" y="104"/>
                  </a:cubicBezTo>
                  <a:cubicBezTo>
                    <a:pt x="11" y="107"/>
                    <a:pt x="16" y="109"/>
                    <a:pt x="22" y="109"/>
                  </a:cubicBezTo>
                  <a:close/>
                  <a:moveTo>
                    <a:pt x="31" y="83"/>
                  </a:moveTo>
                  <a:cubicBezTo>
                    <a:pt x="56" y="44"/>
                    <a:pt x="56" y="44"/>
                    <a:pt x="56" y="44"/>
                  </a:cubicBezTo>
                  <a:cubicBezTo>
                    <a:pt x="60" y="83"/>
                    <a:pt x="60" y="83"/>
                    <a:pt x="60" y="83"/>
                  </a:cubicBezTo>
                  <a:lnTo>
                    <a:pt x="31" y="83"/>
                  </a:ln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22" name="Freeform 1143">
              <a:extLst>
                <a:ext uri="{FF2B5EF4-FFF2-40B4-BE49-F238E27FC236}">
                  <a16:creationId xmlns:a16="http://schemas.microsoft.com/office/drawing/2014/main" id="{D11DE648-C81E-4D11-AEFE-C1A4CF453C7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052783" y="4264061"/>
              <a:ext cx="105487" cy="144148"/>
            </a:xfrm>
            <a:custGeom>
              <a:avLst/>
              <a:gdLst>
                <a:gd name="T0" fmla="*/ 30 w 101"/>
                <a:gd name="T1" fmla="*/ 133 h 138"/>
                <a:gd name="T2" fmla="*/ 57 w 101"/>
                <a:gd name="T3" fmla="*/ 138 h 138"/>
                <a:gd name="T4" fmla="*/ 82 w 101"/>
                <a:gd name="T5" fmla="*/ 133 h 138"/>
                <a:gd name="T6" fmla="*/ 97 w 101"/>
                <a:gd name="T7" fmla="*/ 117 h 138"/>
                <a:gd name="T8" fmla="*/ 101 w 101"/>
                <a:gd name="T9" fmla="*/ 96 h 138"/>
                <a:gd name="T10" fmla="*/ 96 w 101"/>
                <a:gd name="T11" fmla="*/ 81 h 138"/>
                <a:gd name="T12" fmla="*/ 87 w 101"/>
                <a:gd name="T13" fmla="*/ 69 h 138"/>
                <a:gd name="T14" fmla="*/ 78 w 101"/>
                <a:gd name="T15" fmla="*/ 63 h 138"/>
                <a:gd name="T16" fmla="*/ 86 w 101"/>
                <a:gd name="T17" fmla="*/ 54 h 138"/>
                <a:gd name="T18" fmla="*/ 89 w 101"/>
                <a:gd name="T19" fmla="*/ 37 h 138"/>
                <a:gd name="T20" fmla="*/ 85 w 101"/>
                <a:gd name="T21" fmla="*/ 23 h 138"/>
                <a:gd name="T22" fmla="*/ 75 w 101"/>
                <a:gd name="T23" fmla="*/ 11 h 138"/>
                <a:gd name="T24" fmla="*/ 60 w 101"/>
                <a:gd name="T25" fmla="*/ 3 h 138"/>
                <a:gd name="T26" fmla="*/ 40 w 101"/>
                <a:gd name="T27" fmla="*/ 0 h 138"/>
                <a:gd name="T28" fmla="*/ 17 w 101"/>
                <a:gd name="T29" fmla="*/ 5 h 138"/>
                <a:gd name="T30" fmla="*/ 4 w 101"/>
                <a:gd name="T31" fmla="*/ 19 h 138"/>
                <a:gd name="T32" fmla="*/ 1 w 101"/>
                <a:gd name="T33" fmla="*/ 37 h 138"/>
                <a:gd name="T34" fmla="*/ 18 w 101"/>
                <a:gd name="T35" fmla="*/ 63 h 138"/>
                <a:gd name="T36" fmla="*/ 3 w 101"/>
                <a:gd name="T37" fmla="*/ 96 h 138"/>
                <a:gd name="T38" fmla="*/ 11 w 101"/>
                <a:gd name="T39" fmla="*/ 117 h 138"/>
                <a:gd name="T40" fmla="*/ 30 w 101"/>
                <a:gd name="T41" fmla="*/ 133 h 138"/>
                <a:gd name="T42" fmla="*/ 60 w 101"/>
                <a:gd name="T43" fmla="*/ 44 h 138"/>
                <a:gd name="T44" fmla="*/ 57 w 101"/>
                <a:gd name="T45" fmla="*/ 48 h 138"/>
                <a:gd name="T46" fmla="*/ 53 w 101"/>
                <a:gd name="T47" fmla="*/ 51 h 138"/>
                <a:gd name="T48" fmla="*/ 47 w 101"/>
                <a:gd name="T49" fmla="*/ 53 h 138"/>
                <a:gd name="T50" fmla="*/ 35 w 101"/>
                <a:gd name="T51" fmla="*/ 48 h 138"/>
                <a:gd name="T52" fmla="*/ 29 w 101"/>
                <a:gd name="T53" fmla="*/ 38 h 138"/>
                <a:gd name="T54" fmla="*/ 32 w 101"/>
                <a:gd name="T55" fmla="*/ 27 h 138"/>
                <a:gd name="T56" fmla="*/ 43 w 101"/>
                <a:gd name="T57" fmla="*/ 23 h 138"/>
                <a:gd name="T58" fmla="*/ 51 w 101"/>
                <a:gd name="T59" fmla="*/ 25 h 138"/>
                <a:gd name="T60" fmla="*/ 57 w 101"/>
                <a:gd name="T61" fmla="*/ 30 h 138"/>
                <a:gd name="T62" fmla="*/ 60 w 101"/>
                <a:gd name="T63" fmla="*/ 38 h 138"/>
                <a:gd name="T64" fmla="*/ 60 w 101"/>
                <a:gd name="T65" fmla="*/ 44 h 138"/>
                <a:gd name="T66" fmla="*/ 69 w 101"/>
                <a:gd name="T67" fmla="*/ 106 h 138"/>
                <a:gd name="T68" fmla="*/ 63 w 101"/>
                <a:gd name="T69" fmla="*/ 113 h 138"/>
                <a:gd name="T70" fmla="*/ 54 w 101"/>
                <a:gd name="T71" fmla="*/ 115 h 138"/>
                <a:gd name="T72" fmla="*/ 44 w 101"/>
                <a:gd name="T73" fmla="*/ 113 h 138"/>
                <a:gd name="T74" fmla="*/ 37 w 101"/>
                <a:gd name="T75" fmla="*/ 106 h 138"/>
                <a:gd name="T76" fmla="*/ 33 w 101"/>
                <a:gd name="T77" fmla="*/ 95 h 138"/>
                <a:gd name="T78" fmla="*/ 37 w 101"/>
                <a:gd name="T79" fmla="*/ 81 h 138"/>
                <a:gd name="T80" fmla="*/ 49 w 101"/>
                <a:gd name="T81" fmla="*/ 75 h 138"/>
                <a:gd name="T82" fmla="*/ 59 w 101"/>
                <a:gd name="T83" fmla="*/ 78 h 138"/>
                <a:gd name="T84" fmla="*/ 67 w 101"/>
                <a:gd name="T85" fmla="*/ 84 h 138"/>
                <a:gd name="T86" fmla="*/ 70 w 101"/>
                <a:gd name="T87" fmla="*/ 95 h 138"/>
                <a:gd name="T88" fmla="*/ 69 w 101"/>
                <a:gd name="T89" fmla="*/ 106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01" h="138">
                  <a:moveTo>
                    <a:pt x="30" y="133"/>
                  </a:moveTo>
                  <a:cubicBezTo>
                    <a:pt x="38" y="136"/>
                    <a:pt x="47" y="138"/>
                    <a:pt x="57" y="138"/>
                  </a:cubicBezTo>
                  <a:cubicBezTo>
                    <a:pt x="67" y="138"/>
                    <a:pt x="75" y="136"/>
                    <a:pt x="82" y="133"/>
                  </a:cubicBezTo>
                  <a:cubicBezTo>
                    <a:pt x="89" y="129"/>
                    <a:pt x="94" y="124"/>
                    <a:pt x="97" y="117"/>
                  </a:cubicBezTo>
                  <a:cubicBezTo>
                    <a:pt x="100" y="111"/>
                    <a:pt x="101" y="104"/>
                    <a:pt x="101" y="96"/>
                  </a:cubicBezTo>
                  <a:cubicBezTo>
                    <a:pt x="100" y="90"/>
                    <a:pt x="98" y="85"/>
                    <a:pt x="96" y="81"/>
                  </a:cubicBezTo>
                  <a:cubicBezTo>
                    <a:pt x="94" y="76"/>
                    <a:pt x="91" y="72"/>
                    <a:pt x="87" y="69"/>
                  </a:cubicBezTo>
                  <a:cubicBezTo>
                    <a:pt x="84" y="67"/>
                    <a:pt x="81" y="65"/>
                    <a:pt x="78" y="63"/>
                  </a:cubicBezTo>
                  <a:cubicBezTo>
                    <a:pt x="82" y="60"/>
                    <a:pt x="84" y="57"/>
                    <a:pt x="86" y="54"/>
                  </a:cubicBezTo>
                  <a:cubicBezTo>
                    <a:pt x="89" y="49"/>
                    <a:pt x="90" y="43"/>
                    <a:pt x="89" y="37"/>
                  </a:cubicBezTo>
                  <a:cubicBezTo>
                    <a:pt x="88" y="32"/>
                    <a:pt x="87" y="27"/>
                    <a:pt x="85" y="23"/>
                  </a:cubicBezTo>
                  <a:cubicBezTo>
                    <a:pt x="82" y="18"/>
                    <a:pt x="79" y="14"/>
                    <a:pt x="75" y="11"/>
                  </a:cubicBezTo>
                  <a:cubicBezTo>
                    <a:pt x="71" y="8"/>
                    <a:pt x="65" y="5"/>
                    <a:pt x="60" y="3"/>
                  </a:cubicBezTo>
                  <a:cubicBezTo>
                    <a:pt x="54" y="1"/>
                    <a:pt x="47" y="0"/>
                    <a:pt x="40" y="0"/>
                  </a:cubicBezTo>
                  <a:cubicBezTo>
                    <a:pt x="31" y="0"/>
                    <a:pt x="24" y="2"/>
                    <a:pt x="17" y="5"/>
                  </a:cubicBezTo>
                  <a:cubicBezTo>
                    <a:pt x="11" y="8"/>
                    <a:pt x="7" y="13"/>
                    <a:pt x="4" y="19"/>
                  </a:cubicBezTo>
                  <a:cubicBezTo>
                    <a:pt x="1" y="24"/>
                    <a:pt x="0" y="30"/>
                    <a:pt x="1" y="37"/>
                  </a:cubicBezTo>
                  <a:cubicBezTo>
                    <a:pt x="2" y="48"/>
                    <a:pt x="8" y="57"/>
                    <a:pt x="18" y="63"/>
                  </a:cubicBezTo>
                  <a:cubicBezTo>
                    <a:pt x="6" y="70"/>
                    <a:pt x="1" y="81"/>
                    <a:pt x="3" y="96"/>
                  </a:cubicBezTo>
                  <a:cubicBezTo>
                    <a:pt x="4" y="104"/>
                    <a:pt x="7" y="111"/>
                    <a:pt x="11" y="117"/>
                  </a:cubicBezTo>
                  <a:cubicBezTo>
                    <a:pt x="16" y="124"/>
                    <a:pt x="22" y="129"/>
                    <a:pt x="30" y="133"/>
                  </a:cubicBezTo>
                  <a:close/>
                  <a:moveTo>
                    <a:pt x="60" y="44"/>
                  </a:moveTo>
                  <a:cubicBezTo>
                    <a:pt x="59" y="46"/>
                    <a:pt x="59" y="47"/>
                    <a:pt x="57" y="48"/>
                  </a:cubicBezTo>
                  <a:cubicBezTo>
                    <a:pt x="56" y="50"/>
                    <a:pt x="55" y="51"/>
                    <a:pt x="53" y="51"/>
                  </a:cubicBezTo>
                  <a:cubicBezTo>
                    <a:pt x="51" y="52"/>
                    <a:pt x="49" y="53"/>
                    <a:pt x="47" y="53"/>
                  </a:cubicBezTo>
                  <a:cubicBezTo>
                    <a:pt x="42" y="53"/>
                    <a:pt x="38" y="51"/>
                    <a:pt x="35" y="48"/>
                  </a:cubicBezTo>
                  <a:cubicBezTo>
                    <a:pt x="32" y="46"/>
                    <a:pt x="30" y="42"/>
                    <a:pt x="29" y="38"/>
                  </a:cubicBezTo>
                  <a:cubicBezTo>
                    <a:pt x="29" y="34"/>
                    <a:pt x="30" y="30"/>
                    <a:pt x="32" y="27"/>
                  </a:cubicBezTo>
                  <a:cubicBezTo>
                    <a:pt x="35" y="24"/>
                    <a:pt x="38" y="23"/>
                    <a:pt x="43" y="23"/>
                  </a:cubicBezTo>
                  <a:cubicBezTo>
                    <a:pt x="46" y="23"/>
                    <a:pt x="49" y="23"/>
                    <a:pt x="51" y="25"/>
                  </a:cubicBezTo>
                  <a:cubicBezTo>
                    <a:pt x="54" y="26"/>
                    <a:pt x="56" y="28"/>
                    <a:pt x="57" y="30"/>
                  </a:cubicBezTo>
                  <a:cubicBezTo>
                    <a:pt x="59" y="32"/>
                    <a:pt x="60" y="35"/>
                    <a:pt x="60" y="38"/>
                  </a:cubicBezTo>
                  <a:cubicBezTo>
                    <a:pt x="61" y="40"/>
                    <a:pt x="60" y="42"/>
                    <a:pt x="60" y="44"/>
                  </a:cubicBezTo>
                  <a:close/>
                  <a:moveTo>
                    <a:pt x="69" y="106"/>
                  </a:moveTo>
                  <a:cubicBezTo>
                    <a:pt x="68" y="109"/>
                    <a:pt x="66" y="111"/>
                    <a:pt x="63" y="113"/>
                  </a:cubicBezTo>
                  <a:cubicBezTo>
                    <a:pt x="61" y="114"/>
                    <a:pt x="58" y="115"/>
                    <a:pt x="54" y="115"/>
                  </a:cubicBezTo>
                  <a:cubicBezTo>
                    <a:pt x="51" y="115"/>
                    <a:pt x="47" y="114"/>
                    <a:pt x="44" y="113"/>
                  </a:cubicBezTo>
                  <a:cubicBezTo>
                    <a:pt x="41" y="111"/>
                    <a:pt x="39" y="109"/>
                    <a:pt x="37" y="106"/>
                  </a:cubicBezTo>
                  <a:cubicBezTo>
                    <a:pt x="35" y="103"/>
                    <a:pt x="34" y="99"/>
                    <a:pt x="33" y="95"/>
                  </a:cubicBezTo>
                  <a:cubicBezTo>
                    <a:pt x="32" y="89"/>
                    <a:pt x="34" y="84"/>
                    <a:pt x="37" y="81"/>
                  </a:cubicBezTo>
                  <a:cubicBezTo>
                    <a:pt x="40" y="77"/>
                    <a:pt x="44" y="75"/>
                    <a:pt x="49" y="75"/>
                  </a:cubicBezTo>
                  <a:cubicBezTo>
                    <a:pt x="53" y="75"/>
                    <a:pt x="56" y="76"/>
                    <a:pt x="59" y="78"/>
                  </a:cubicBezTo>
                  <a:cubicBezTo>
                    <a:pt x="62" y="79"/>
                    <a:pt x="65" y="82"/>
                    <a:pt x="67" y="84"/>
                  </a:cubicBezTo>
                  <a:cubicBezTo>
                    <a:pt x="69" y="87"/>
                    <a:pt x="70" y="91"/>
                    <a:pt x="70" y="95"/>
                  </a:cubicBezTo>
                  <a:cubicBezTo>
                    <a:pt x="71" y="99"/>
                    <a:pt x="70" y="103"/>
                    <a:pt x="69" y="106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23" name="Freeform 1144">
              <a:extLst>
                <a:ext uri="{FF2B5EF4-FFF2-40B4-BE49-F238E27FC236}">
                  <a16:creationId xmlns:a16="http://schemas.microsoft.com/office/drawing/2014/main" id="{99287882-2FD6-4A59-B95C-64366BCDB884}"/>
                </a:ext>
              </a:extLst>
            </p:cNvPr>
            <p:cNvSpPr>
              <a:spLocks/>
            </p:cNvSpPr>
            <p:nvPr/>
          </p:nvSpPr>
          <p:spPr bwMode="auto">
            <a:xfrm>
              <a:off x="5626967" y="4265166"/>
              <a:ext cx="99964" cy="141938"/>
            </a:xfrm>
            <a:custGeom>
              <a:avLst/>
              <a:gdLst>
                <a:gd name="T0" fmla="*/ 64 w 96"/>
                <a:gd name="T1" fmla="*/ 118 h 136"/>
                <a:gd name="T2" fmla="*/ 65 w 96"/>
                <a:gd name="T3" fmla="*/ 106 h 136"/>
                <a:gd name="T4" fmla="*/ 65 w 96"/>
                <a:gd name="T5" fmla="*/ 95 h 136"/>
                <a:gd name="T6" fmla="*/ 67 w 96"/>
                <a:gd name="T7" fmla="*/ 83 h 136"/>
                <a:gd name="T8" fmla="*/ 74 w 96"/>
                <a:gd name="T9" fmla="*/ 57 h 136"/>
                <a:gd name="T10" fmla="*/ 84 w 96"/>
                <a:gd name="T11" fmla="*/ 39 h 136"/>
                <a:gd name="T12" fmla="*/ 92 w 96"/>
                <a:gd name="T13" fmla="*/ 26 h 136"/>
                <a:gd name="T14" fmla="*/ 96 w 96"/>
                <a:gd name="T15" fmla="*/ 14 h 136"/>
                <a:gd name="T16" fmla="*/ 90 w 96"/>
                <a:gd name="T17" fmla="*/ 3 h 136"/>
                <a:gd name="T18" fmla="*/ 75 w 96"/>
                <a:gd name="T19" fmla="*/ 0 h 136"/>
                <a:gd name="T20" fmla="*/ 17 w 96"/>
                <a:gd name="T21" fmla="*/ 0 h 136"/>
                <a:gd name="T22" fmla="*/ 5 w 96"/>
                <a:gd name="T23" fmla="*/ 2 h 136"/>
                <a:gd name="T24" fmla="*/ 1 w 96"/>
                <a:gd name="T25" fmla="*/ 13 h 136"/>
                <a:gd name="T26" fmla="*/ 7 w 96"/>
                <a:gd name="T27" fmla="*/ 23 h 136"/>
                <a:gd name="T28" fmla="*/ 20 w 96"/>
                <a:gd name="T29" fmla="*/ 27 h 136"/>
                <a:gd name="T30" fmla="*/ 61 w 96"/>
                <a:gd name="T31" fmla="*/ 27 h 136"/>
                <a:gd name="T32" fmla="*/ 48 w 96"/>
                <a:gd name="T33" fmla="*/ 50 h 136"/>
                <a:gd name="T34" fmla="*/ 38 w 96"/>
                <a:gd name="T35" fmla="*/ 79 h 136"/>
                <a:gd name="T36" fmla="*/ 33 w 96"/>
                <a:gd name="T37" fmla="*/ 102 h 136"/>
                <a:gd name="T38" fmla="*/ 32 w 96"/>
                <a:gd name="T39" fmla="*/ 118 h 136"/>
                <a:gd name="T40" fmla="*/ 38 w 96"/>
                <a:gd name="T41" fmla="*/ 131 h 136"/>
                <a:gd name="T42" fmla="*/ 49 w 96"/>
                <a:gd name="T43" fmla="*/ 136 h 136"/>
                <a:gd name="T44" fmla="*/ 60 w 96"/>
                <a:gd name="T45" fmla="*/ 132 h 136"/>
                <a:gd name="T46" fmla="*/ 64 w 96"/>
                <a:gd name="T47" fmla="*/ 11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96" h="136">
                  <a:moveTo>
                    <a:pt x="64" y="118"/>
                  </a:moveTo>
                  <a:cubicBezTo>
                    <a:pt x="64" y="115"/>
                    <a:pt x="64" y="111"/>
                    <a:pt x="65" y="106"/>
                  </a:cubicBezTo>
                  <a:cubicBezTo>
                    <a:pt x="65" y="101"/>
                    <a:pt x="65" y="98"/>
                    <a:pt x="65" y="95"/>
                  </a:cubicBezTo>
                  <a:cubicBezTo>
                    <a:pt x="65" y="92"/>
                    <a:pt x="66" y="88"/>
                    <a:pt x="67" y="83"/>
                  </a:cubicBezTo>
                  <a:cubicBezTo>
                    <a:pt x="69" y="73"/>
                    <a:pt x="71" y="64"/>
                    <a:pt x="74" y="57"/>
                  </a:cubicBezTo>
                  <a:cubicBezTo>
                    <a:pt x="78" y="50"/>
                    <a:pt x="81" y="44"/>
                    <a:pt x="84" y="39"/>
                  </a:cubicBezTo>
                  <a:cubicBezTo>
                    <a:pt x="87" y="34"/>
                    <a:pt x="90" y="30"/>
                    <a:pt x="92" y="26"/>
                  </a:cubicBezTo>
                  <a:cubicBezTo>
                    <a:pt x="95" y="21"/>
                    <a:pt x="96" y="17"/>
                    <a:pt x="96" y="14"/>
                  </a:cubicBezTo>
                  <a:cubicBezTo>
                    <a:pt x="95" y="9"/>
                    <a:pt x="93" y="6"/>
                    <a:pt x="90" y="3"/>
                  </a:cubicBezTo>
                  <a:cubicBezTo>
                    <a:pt x="86" y="1"/>
                    <a:pt x="82" y="0"/>
                    <a:pt x="75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2" y="0"/>
                    <a:pt x="8" y="1"/>
                    <a:pt x="5" y="2"/>
                  </a:cubicBezTo>
                  <a:cubicBezTo>
                    <a:pt x="3" y="3"/>
                    <a:pt x="0" y="6"/>
                    <a:pt x="1" y="13"/>
                  </a:cubicBezTo>
                  <a:cubicBezTo>
                    <a:pt x="1" y="17"/>
                    <a:pt x="3" y="21"/>
                    <a:pt x="7" y="23"/>
                  </a:cubicBezTo>
                  <a:cubicBezTo>
                    <a:pt x="10" y="26"/>
                    <a:pt x="14" y="27"/>
                    <a:pt x="20" y="27"/>
                  </a:cubicBezTo>
                  <a:cubicBezTo>
                    <a:pt x="61" y="27"/>
                    <a:pt x="61" y="27"/>
                    <a:pt x="61" y="27"/>
                  </a:cubicBezTo>
                  <a:cubicBezTo>
                    <a:pt x="56" y="35"/>
                    <a:pt x="52" y="43"/>
                    <a:pt x="48" y="50"/>
                  </a:cubicBezTo>
                  <a:cubicBezTo>
                    <a:pt x="44" y="60"/>
                    <a:pt x="40" y="69"/>
                    <a:pt x="38" y="79"/>
                  </a:cubicBezTo>
                  <a:cubicBezTo>
                    <a:pt x="35" y="88"/>
                    <a:pt x="33" y="96"/>
                    <a:pt x="33" y="102"/>
                  </a:cubicBezTo>
                  <a:cubicBezTo>
                    <a:pt x="32" y="109"/>
                    <a:pt x="32" y="114"/>
                    <a:pt x="32" y="118"/>
                  </a:cubicBezTo>
                  <a:cubicBezTo>
                    <a:pt x="33" y="124"/>
                    <a:pt x="35" y="128"/>
                    <a:pt x="38" y="131"/>
                  </a:cubicBezTo>
                  <a:cubicBezTo>
                    <a:pt x="41" y="134"/>
                    <a:pt x="44" y="136"/>
                    <a:pt x="49" y="136"/>
                  </a:cubicBezTo>
                  <a:cubicBezTo>
                    <a:pt x="54" y="136"/>
                    <a:pt x="57" y="135"/>
                    <a:pt x="60" y="132"/>
                  </a:cubicBezTo>
                  <a:cubicBezTo>
                    <a:pt x="62" y="129"/>
                    <a:pt x="63" y="124"/>
                    <a:pt x="64" y="118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24" name="Freeform 1145">
              <a:extLst>
                <a:ext uri="{FF2B5EF4-FFF2-40B4-BE49-F238E27FC236}">
                  <a16:creationId xmlns:a16="http://schemas.microsoft.com/office/drawing/2014/main" id="{0AB30974-0C45-4B98-8F95-D48F8DDFE886}"/>
                </a:ext>
              </a:extLst>
            </p:cNvPr>
            <p:cNvSpPr>
              <a:spLocks/>
            </p:cNvSpPr>
            <p:nvPr/>
          </p:nvSpPr>
          <p:spPr bwMode="auto">
            <a:xfrm>
              <a:off x="5622549" y="4684905"/>
              <a:ext cx="83396" cy="144148"/>
            </a:xfrm>
            <a:custGeom>
              <a:avLst/>
              <a:gdLst>
                <a:gd name="T0" fmla="*/ 14 w 80"/>
                <a:gd name="T1" fmla="*/ 61 h 138"/>
                <a:gd name="T2" fmla="*/ 40 w 80"/>
                <a:gd name="T3" fmla="*/ 47 h 138"/>
                <a:gd name="T4" fmla="*/ 48 w 80"/>
                <a:gd name="T5" fmla="*/ 121 h 138"/>
                <a:gd name="T6" fmla="*/ 54 w 80"/>
                <a:gd name="T7" fmla="*/ 133 h 138"/>
                <a:gd name="T8" fmla="*/ 65 w 80"/>
                <a:gd name="T9" fmla="*/ 138 h 138"/>
                <a:gd name="T10" fmla="*/ 78 w 80"/>
                <a:gd name="T11" fmla="*/ 117 h 138"/>
                <a:gd name="T12" fmla="*/ 66 w 80"/>
                <a:gd name="T13" fmla="*/ 17 h 138"/>
                <a:gd name="T14" fmla="*/ 61 w 80"/>
                <a:gd name="T15" fmla="*/ 5 h 138"/>
                <a:gd name="T16" fmla="*/ 51 w 80"/>
                <a:gd name="T17" fmla="*/ 0 h 138"/>
                <a:gd name="T18" fmla="*/ 43 w 80"/>
                <a:gd name="T19" fmla="*/ 3 h 138"/>
                <a:gd name="T20" fmla="*/ 38 w 80"/>
                <a:gd name="T21" fmla="*/ 11 h 138"/>
                <a:gd name="T22" fmla="*/ 28 w 80"/>
                <a:gd name="T23" fmla="*/ 23 h 138"/>
                <a:gd name="T24" fmla="*/ 13 w 80"/>
                <a:gd name="T25" fmla="*/ 33 h 138"/>
                <a:gd name="T26" fmla="*/ 3 w 80"/>
                <a:gd name="T27" fmla="*/ 39 h 138"/>
                <a:gd name="T28" fmla="*/ 0 w 80"/>
                <a:gd name="T29" fmla="*/ 48 h 138"/>
                <a:gd name="T30" fmla="*/ 5 w 80"/>
                <a:gd name="T31" fmla="*/ 57 h 138"/>
                <a:gd name="T32" fmla="*/ 14 w 80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14" y="61"/>
                  </a:moveTo>
                  <a:cubicBezTo>
                    <a:pt x="18" y="61"/>
                    <a:pt x="24" y="59"/>
                    <a:pt x="40" y="47"/>
                  </a:cubicBezTo>
                  <a:cubicBezTo>
                    <a:pt x="48" y="121"/>
                    <a:pt x="48" y="121"/>
                    <a:pt x="48" y="121"/>
                  </a:cubicBezTo>
                  <a:cubicBezTo>
                    <a:pt x="49" y="126"/>
                    <a:pt x="51" y="131"/>
                    <a:pt x="54" y="133"/>
                  </a:cubicBezTo>
                  <a:cubicBezTo>
                    <a:pt x="57" y="137"/>
                    <a:pt x="61" y="138"/>
                    <a:pt x="65" y="138"/>
                  </a:cubicBezTo>
                  <a:cubicBezTo>
                    <a:pt x="72" y="138"/>
                    <a:pt x="80" y="134"/>
                    <a:pt x="78" y="1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6" y="12"/>
                    <a:pt x="64" y="8"/>
                    <a:pt x="61" y="5"/>
                  </a:cubicBezTo>
                  <a:cubicBezTo>
                    <a:pt x="59" y="2"/>
                    <a:pt x="55" y="0"/>
                    <a:pt x="51" y="0"/>
                  </a:cubicBezTo>
                  <a:cubicBezTo>
                    <a:pt x="47" y="0"/>
                    <a:pt x="45" y="1"/>
                    <a:pt x="43" y="3"/>
                  </a:cubicBezTo>
                  <a:cubicBezTo>
                    <a:pt x="43" y="3"/>
                    <a:pt x="42" y="5"/>
                    <a:pt x="38" y="11"/>
                  </a:cubicBezTo>
                  <a:cubicBezTo>
                    <a:pt x="35" y="16"/>
                    <a:pt x="32" y="20"/>
                    <a:pt x="28" y="23"/>
                  </a:cubicBezTo>
                  <a:cubicBezTo>
                    <a:pt x="25" y="27"/>
                    <a:pt x="20" y="30"/>
                    <a:pt x="13" y="33"/>
                  </a:cubicBezTo>
                  <a:cubicBezTo>
                    <a:pt x="8" y="36"/>
                    <a:pt x="5" y="38"/>
                    <a:pt x="3" y="39"/>
                  </a:cubicBezTo>
                  <a:cubicBezTo>
                    <a:pt x="2" y="40"/>
                    <a:pt x="0" y="43"/>
                    <a:pt x="0" y="48"/>
                  </a:cubicBezTo>
                  <a:cubicBezTo>
                    <a:pt x="1" y="51"/>
                    <a:pt x="2" y="54"/>
                    <a:pt x="5" y="57"/>
                  </a:cubicBezTo>
                  <a:cubicBezTo>
                    <a:pt x="8" y="60"/>
                    <a:pt x="11" y="61"/>
                    <a:pt x="14" y="6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25" name="Freeform 1146">
              <a:extLst>
                <a:ext uri="{FF2B5EF4-FFF2-40B4-BE49-F238E27FC236}">
                  <a16:creationId xmlns:a16="http://schemas.microsoft.com/office/drawing/2014/main" id="{BD2E3DC5-2730-403F-9F5A-BA5E3AC494C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730246" y="4683800"/>
              <a:ext cx="113771" cy="145252"/>
            </a:xfrm>
            <a:custGeom>
              <a:avLst/>
              <a:gdLst>
                <a:gd name="T0" fmla="*/ 101 w 109"/>
                <a:gd name="T1" fmla="*/ 86 h 139"/>
                <a:gd name="T2" fmla="*/ 89 w 109"/>
                <a:gd name="T3" fmla="*/ 84 h 139"/>
                <a:gd name="T4" fmla="*/ 88 w 109"/>
                <a:gd name="T5" fmla="*/ 84 h 139"/>
                <a:gd name="T6" fmla="*/ 80 w 109"/>
                <a:gd name="T7" fmla="*/ 18 h 139"/>
                <a:gd name="T8" fmla="*/ 62 w 109"/>
                <a:gd name="T9" fmla="*/ 0 h 139"/>
                <a:gd name="T10" fmla="*/ 53 w 109"/>
                <a:gd name="T11" fmla="*/ 4 h 139"/>
                <a:gd name="T12" fmla="*/ 47 w 109"/>
                <a:gd name="T13" fmla="*/ 13 h 139"/>
                <a:gd name="T14" fmla="*/ 7 w 109"/>
                <a:gd name="T15" fmla="*/ 75 h 139"/>
                <a:gd name="T16" fmla="*/ 4 w 109"/>
                <a:gd name="T17" fmla="*/ 80 h 139"/>
                <a:gd name="T18" fmla="*/ 2 w 109"/>
                <a:gd name="T19" fmla="*/ 84 h 139"/>
                <a:gd name="T20" fmla="*/ 1 w 109"/>
                <a:gd name="T21" fmla="*/ 88 h 139"/>
                <a:gd name="T22" fmla="*/ 0 w 109"/>
                <a:gd name="T23" fmla="*/ 92 h 139"/>
                <a:gd name="T24" fmla="*/ 7 w 109"/>
                <a:gd name="T25" fmla="*/ 105 h 139"/>
                <a:gd name="T26" fmla="*/ 22 w 109"/>
                <a:gd name="T27" fmla="*/ 109 h 139"/>
                <a:gd name="T28" fmla="*/ 63 w 109"/>
                <a:gd name="T29" fmla="*/ 109 h 139"/>
                <a:gd name="T30" fmla="*/ 65 w 109"/>
                <a:gd name="T31" fmla="*/ 123 h 139"/>
                <a:gd name="T32" fmla="*/ 70 w 109"/>
                <a:gd name="T33" fmla="*/ 135 h 139"/>
                <a:gd name="T34" fmla="*/ 81 w 109"/>
                <a:gd name="T35" fmla="*/ 139 h 139"/>
                <a:gd name="T36" fmla="*/ 90 w 109"/>
                <a:gd name="T37" fmla="*/ 135 h 139"/>
                <a:gd name="T38" fmla="*/ 93 w 109"/>
                <a:gd name="T39" fmla="*/ 123 h 139"/>
                <a:gd name="T40" fmla="*/ 91 w 109"/>
                <a:gd name="T41" fmla="*/ 109 h 139"/>
                <a:gd name="T42" fmla="*/ 93 w 109"/>
                <a:gd name="T43" fmla="*/ 109 h 139"/>
                <a:gd name="T44" fmla="*/ 105 w 109"/>
                <a:gd name="T45" fmla="*/ 106 h 139"/>
                <a:gd name="T46" fmla="*/ 108 w 109"/>
                <a:gd name="T47" fmla="*/ 97 h 139"/>
                <a:gd name="T48" fmla="*/ 101 w 109"/>
                <a:gd name="T49" fmla="*/ 86 h 139"/>
                <a:gd name="T50" fmla="*/ 56 w 109"/>
                <a:gd name="T51" fmla="*/ 45 h 139"/>
                <a:gd name="T52" fmla="*/ 60 w 109"/>
                <a:gd name="T53" fmla="*/ 84 h 139"/>
                <a:gd name="T54" fmla="*/ 31 w 109"/>
                <a:gd name="T55" fmla="*/ 84 h 139"/>
                <a:gd name="T56" fmla="*/ 56 w 109"/>
                <a:gd name="T57" fmla="*/ 45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139">
                  <a:moveTo>
                    <a:pt x="101" y="86"/>
                  </a:moveTo>
                  <a:cubicBezTo>
                    <a:pt x="98" y="84"/>
                    <a:pt x="94" y="84"/>
                    <a:pt x="89" y="84"/>
                  </a:cubicBezTo>
                  <a:cubicBezTo>
                    <a:pt x="88" y="84"/>
                    <a:pt x="88" y="84"/>
                    <a:pt x="88" y="84"/>
                  </a:cubicBezTo>
                  <a:cubicBezTo>
                    <a:pt x="80" y="18"/>
                    <a:pt x="80" y="18"/>
                    <a:pt x="80" y="18"/>
                  </a:cubicBezTo>
                  <a:cubicBezTo>
                    <a:pt x="79" y="7"/>
                    <a:pt x="73" y="0"/>
                    <a:pt x="62" y="0"/>
                  </a:cubicBezTo>
                  <a:cubicBezTo>
                    <a:pt x="58" y="0"/>
                    <a:pt x="56" y="1"/>
                    <a:pt x="53" y="4"/>
                  </a:cubicBezTo>
                  <a:cubicBezTo>
                    <a:pt x="51" y="6"/>
                    <a:pt x="49" y="9"/>
                    <a:pt x="47" y="13"/>
                  </a:cubicBezTo>
                  <a:cubicBezTo>
                    <a:pt x="7" y="75"/>
                    <a:pt x="7" y="75"/>
                    <a:pt x="7" y="75"/>
                  </a:cubicBezTo>
                  <a:cubicBezTo>
                    <a:pt x="4" y="80"/>
                    <a:pt x="4" y="80"/>
                    <a:pt x="4" y="80"/>
                  </a:cubicBezTo>
                  <a:cubicBezTo>
                    <a:pt x="4" y="81"/>
                    <a:pt x="3" y="82"/>
                    <a:pt x="2" y="84"/>
                  </a:cubicBezTo>
                  <a:cubicBezTo>
                    <a:pt x="1" y="85"/>
                    <a:pt x="1" y="86"/>
                    <a:pt x="1" y="88"/>
                  </a:cubicBezTo>
                  <a:cubicBezTo>
                    <a:pt x="0" y="89"/>
                    <a:pt x="0" y="91"/>
                    <a:pt x="0" y="92"/>
                  </a:cubicBezTo>
                  <a:cubicBezTo>
                    <a:pt x="1" y="97"/>
                    <a:pt x="3" y="102"/>
                    <a:pt x="7" y="105"/>
                  </a:cubicBezTo>
                  <a:cubicBezTo>
                    <a:pt x="11" y="108"/>
                    <a:pt x="16" y="109"/>
                    <a:pt x="22" y="109"/>
                  </a:cubicBezTo>
                  <a:cubicBezTo>
                    <a:pt x="63" y="109"/>
                    <a:pt x="63" y="109"/>
                    <a:pt x="63" y="109"/>
                  </a:cubicBezTo>
                  <a:cubicBezTo>
                    <a:pt x="65" y="123"/>
                    <a:pt x="65" y="123"/>
                    <a:pt x="65" y="123"/>
                  </a:cubicBezTo>
                  <a:cubicBezTo>
                    <a:pt x="65" y="128"/>
                    <a:pt x="67" y="132"/>
                    <a:pt x="70" y="135"/>
                  </a:cubicBezTo>
                  <a:cubicBezTo>
                    <a:pt x="73" y="138"/>
                    <a:pt x="76" y="139"/>
                    <a:pt x="81" y="139"/>
                  </a:cubicBezTo>
                  <a:cubicBezTo>
                    <a:pt x="85" y="139"/>
                    <a:pt x="88" y="138"/>
                    <a:pt x="90" y="135"/>
                  </a:cubicBezTo>
                  <a:cubicBezTo>
                    <a:pt x="92" y="132"/>
                    <a:pt x="93" y="128"/>
                    <a:pt x="93" y="123"/>
                  </a:cubicBezTo>
                  <a:cubicBezTo>
                    <a:pt x="91" y="109"/>
                    <a:pt x="91" y="109"/>
                    <a:pt x="91" y="109"/>
                  </a:cubicBezTo>
                  <a:cubicBezTo>
                    <a:pt x="93" y="109"/>
                    <a:pt x="93" y="109"/>
                    <a:pt x="93" y="109"/>
                  </a:cubicBezTo>
                  <a:cubicBezTo>
                    <a:pt x="99" y="109"/>
                    <a:pt x="102" y="108"/>
                    <a:pt x="105" y="106"/>
                  </a:cubicBezTo>
                  <a:cubicBezTo>
                    <a:pt x="107" y="105"/>
                    <a:pt x="109" y="102"/>
                    <a:pt x="108" y="97"/>
                  </a:cubicBezTo>
                  <a:cubicBezTo>
                    <a:pt x="107" y="90"/>
                    <a:pt x="104" y="87"/>
                    <a:pt x="101" y="86"/>
                  </a:cubicBezTo>
                  <a:close/>
                  <a:moveTo>
                    <a:pt x="56" y="45"/>
                  </a:moveTo>
                  <a:cubicBezTo>
                    <a:pt x="60" y="84"/>
                    <a:pt x="60" y="84"/>
                    <a:pt x="60" y="84"/>
                  </a:cubicBezTo>
                  <a:cubicBezTo>
                    <a:pt x="31" y="84"/>
                    <a:pt x="31" y="84"/>
                    <a:pt x="31" y="84"/>
                  </a:cubicBezTo>
                  <a:lnTo>
                    <a:pt x="56" y="45"/>
                  </a:ln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26" name="Freeform 1147">
              <a:extLst>
                <a:ext uri="{FF2B5EF4-FFF2-40B4-BE49-F238E27FC236}">
                  <a16:creationId xmlns:a16="http://schemas.microsoft.com/office/drawing/2014/main" id="{F41F710E-F138-4F9B-B01A-B813C4317BC3}"/>
                </a:ext>
              </a:extLst>
            </p:cNvPr>
            <p:cNvSpPr>
              <a:spLocks/>
            </p:cNvSpPr>
            <p:nvPr/>
          </p:nvSpPr>
          <p:spPr bwMode="auto">
            <a:xfrm>
              <a:off x="5205019" y="4684905"/>
              <a:ext cx="83396" cy="144148"/>
            </a:xfrm>
            <a:custGeom>
              <a:avLst/>
              <a:gdLst>
                <a:gd name="T0" fmla="*/ 15 w 80"/>
                <a:gd name="T1" fmla="*/ 60 h 138"/>
                <a:gd name="T2" fmla="*/ 40 w 80"/>
                <a:gd name="T3" fmla="*/ 46 h 138"/>
                <a:gd name="T4" fmla="*/ 49 w 80"/>
                <a:gd name="T5" fmla="*/ 120 h 138"/>
                <a:gd name="T6" fmla="*/ 54 w 80"/>
                <a:gd name="T7" fmla="*/ 133 h 138"/>
                <a:gd name="T8" fmla="*/ 66 w 80"/>
                <a:gd name="T9" fmla="*/ 138 h 138"/>
                <a:gd name="T10" fmla="*/ 78 w 80"/>
                <a:gd name="T11" fmla="*/ 117 h 138"/>
                <a:gd name="T12" fmla="*/ 66 w 80"/>
                <a:gd name="T13" fmla="*/ 16 h 138"/>
                <a:gd name="T14" fmla="*/ 62 w 80"/>
                <a:gd name="T15" fmla="*/ 4 h 138"/>
                <a:gd name="T16" fmla="*/ 51 w 80"/>
                <a:gd name="T17" fmla="*/ 0 h 138"/>
                <a:gd name="T18" fmla="*/ 44 w 80"/>
                <a:gd name="T19" fmla="*/ 2 h 138"/>
                <a:gd name="T20" fmla="*/ 38 w 80"/>
                <a:gd name="T21" fmla="*/ 11 h 138"/>
                <a:gd name="T22" fmla="*/ 29 w 80"/>
                <a:gd name="T23" fmla="*/ 23 h 138"/>
                <a:gd name="T24" fmla="*/ 14 w 80"/>
                <a:gd name="T25" fmla="*/ 33 h 138"/>
                <a:gd name="T26" fmla="*/ 4 w 80"/>
                <a:gd name="T27" fmla="*/ 39 h 138"/>
                <a:gd name="T28" fmla="*/ 1 w 80"/>
                <a:gd name="T29" fmla="*/ 48 h 138"/>
                <a:gd name="T30" fmla="*/ 6 w 80"/>
                <a:gd name="T31" fmla="*/ 57 h 138"/>
                <a:gd name="T32" fmla="*/ 15 w 80"/>
                <a:gd name="T33" fmla="*/ 6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15" y="60"/>
                  </a:moveTo>
                  <a:cubicBezTo>
                    <a:pt x="18" y="60"/>
                    <a:pt x="24" y="59"/>
                    <a:pt x="40" y="46"/>
                  </a:cubicBezTo>
                  <a:cubicBezTo>
                    <a:pt x="49" y="120"/>
                    <a:pt x="49" y="120"/>
                    <a:pt x="49" y="120"/>
                  </a:cubicBezTo>
                  <a:cubicBezTo>
                    <a:pt x="49" y="126"/>
                    <a:pt x="51" y="130"/>
                    <a:pt x="54" y="133"/>
                  </a:cubicBezTo>
                  <a:cubicBezTo>
                    <a:pt x="57" y="136"/>
                    <a:pt x="61" y="138"/>
                    <a:pt x="66" y="138"/>
                  </a:cubicBezTo>
                  <a:cubicBezTo>
                    <a:pt x="72" y="138"/>
                    <a:pt x="80" y="134"/>
                    <a:pt x="78" y="117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6" y="11"/>
                    <a:pt x="64" y="7"/>
                    <a:pt x="62" y="4"/>
                  </a:cubicBezTo>
                  <a:cubicBezTo>
                    <a:pt x="59" y="1"/>
                    <a:pt x="55" y="0"/>
                    <a:pt x="51" y="0"/>
                  </a:cubicBezTo>
                  <a:cubicBezTo>
                    <a:pt x="48" y="0"/>
                    <a:pt x="45" y="0"/>
                    <a:pt x="44" y="2"/>
                  </a:cubicBezTo>
                  <a:cubicBezTo>
                    <a:pt x="43" y="3"/>
                    <a:pt x="42" y="5"/>
                    <a:pt x="38" y="11"/>
                  </a:cubicBezTo>
                  <a:cubicBezTo>
                    <a:pt x="35" y="15"/>
                    <a:pt x="32" y="19"/>
                    <a:pt x="29" y="23"/>
                  </a:cubicBezTo>
                  <a:cubicBezTo>
                    <a:pt x="25" y="26"/>
                    <a:pt x="20" y="30"/>
                    <a:pt x="14" y="33"/>
                  </a:cubicBezTo>
                  <a:cubicBezTo>
                    <a:pt x="9" y="35"/>
                    <a:pt x="6" y="37"/>
                    <a:pt x="4" y="39"/>
                  </a:cubicBezTo>
                  <a:cubicBezTo>
                    <a:pt x="2" y="40"/>
                    <a:pt x="0" y="43"/>
                    <a:pt x="1" y="48"/>
                  </a:cubicBezTo>
                  <a:cubicBezTo>
                    <a:pt x="1" y="51"/>
                    <a:pt x="3" y="54"/>
                    <a:pt x="6" y="57"/>
                  </a:cubicBezTo>
                  <a:cubicBezTo>
                    <a:pt x="8" y="59"/>
                    <a:pt x="11" y="60"/>
                    <a:pt x="15" y="60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27" name="Freeform 1148">
              <a:extLst>
                <a:ext uri="{FF2B5EF4-FFF2-40B4-BE49-F238E27FC236}">
                  <a16:creationId xmlns:a16="http://schemas.microsoft.com/office/drawing/2014/main" id="{7A223EFC-EF82-402A-8ACB-4C0B40F445E9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6581" y="4684905"/>
              <a:ext cx="104382" cy="144148"/>
            </a:xfrm>
            <a:custGeom>
              <a:avLst/>
              <a:gdLst>
                <a:gd name="T0" fmla="*/ 62 w 100"/>
                <a:gd name="T1" fmla="*/ 112 h 138"/>
                <a:gd name="T2" fmla="*/ 53 w 100"/>
                <a:gd name="T3" fmla="*/ 114 h 138"/>
                <a:gd name="T4" fmla="*/ 40 w 100"/>
                <a:gd name="T5" fmla="*/ 109 h 138"/>
                <a:gd name="T6" fmla="*/ 28 w 100"/>
                <a:gd name="T7" fmla="*/ 92 h 138"/>
                <a:gd name="T8" fmla="*/ 24 w 100"/>
                <a:gd name="T9" fmla="*/ 87 h 138"/>
                <a:gd name="T10" fmla="*/ 17 w 100"/>
                <a:gd name="T11" fmla="*/ 85 h 138"/>
                <a:gd name="T12" fmla="*/ 7 w 100"/>
                <a:gd name="T13" fmla="*/ 89 h 138"/>
                <a:gd name="T14" fmla="*/ 4 w 100"/>
                <a:gd name="T15" fmla="*/ 100 h 138"/>
                <a:gd name="T16" fmla="*/ 9 w 100"/>
                <a:gd name="T17" fmla="*/ 111 h 138"/>
                <a:gd name="T18" fmla="*/ 19 w 100"/>
                <a:gd name="T19" fmla="*/ 123 h 138"/>
                <a:gd name="T20" fmla="*/ 35 w 100"/>
                <a:gd name="T21" fmla="*/ 134 h 138"/>
                <a:gd name="T22" fmla="*/ 55 w 100"/>
                <a:gd name="T23" fmla="*/ 138 h 138"/>
                <a:gd name="T24" fmla="*/ 75 w 100"/>
                <a:gd name="T25" fmla="*/ 134 h 138"/>
                <a:gd name="T26" fmla="*/ 90 w 100"/>
                <a:gd name="T27" fmla="*/ 124 h 138"/>
                <a:gd name="T28" fmla="*/ 98 w 100"/>
                <a:gd name="T29" fmla="*/ 110 h 138"/>
                <a:gd name="T30" fmla="*/ 100 w 100"/>
                <a:gd name="T31" fmla="*/ 93 h 138"/>
                <a:gd name="T32" fmla="*/ 95 w 100"/>
                <a:gd name="T33" fmla="*/ 80 h 138"/>
                <a:gd name="T34" fmla="*/ 86 w 100"/>
                <a:gd name="T35" fmla="*/ 68 h 138"/>
                <a:gd name="T36" fmla="*/ 77 w 100"/>
                <a:gd name="T37" fmla="*/ 61 h 138"/>
                <a:gd name="T38" fmla="*/ 84 w 100"/>
                <a:gd name="T39" fmla="*/ 51 h 138"/>
                <a:gd name="T40" fmla="*/ 86 w 100"/>
                <a:gd name="T41" fmla="*/ 35 h 138"/>
                <a:gd name="T42" fmla="*/ 82 w 100"/>
                <a:gd name="T43" fmla="*/ 21 h 138"/>
                <a:gd name="T44" fmla="*/ 72 w 100"/>
                <a:gd name="T45" fmla="*/ 10 h 138"/>
                <a:gd name="T46" fmla="*/ 58 w 100"/>
                <a:gd name="T47" fmla="*/ 2 h 138"/>
                <a:gd name="T48" fmla="*/ 41 w 100"/>
                <a:gd name="T49" fmla="*/ 0 h 138"/>
                <a:gd name="T50" fmla="*/ 23 w 100"/>
                <a:gd name="T51" fmla="*/ 3 h 138"/>
                <a:gd name="T52" fmla="*/ 10 w 100"/>
                <a:gd name="T53" fmla="*/ 11 h 138"/>
                <a:gd name="T54" fmla="*/ 2 w 100"/>
                <a:gd name="T55" fmla="*/ 21 h 138"/>
                <a:gd name="T56" fmla="*/ 0 w 100"/>
                <a:gd name="T57" fmla="*/ 32 h 138"/>
                <a:gd name="T58" fmla="*/ 5 w 100"/>
                <a:gd name="T59" fmla="*/ 42 h 138"/>
                <a:gd name="T60" fmla="*/ 14 w 100"/>
                <a:gd name="T61" fmla="*/ 46 h 138"/>
                <a:gd name="T62" fmla="*/ 21 w 100"/>
                <a:gd name="T63" fmla="*/ 44 h 138"/>
                <a:gd name="T64" fmla="*/ 25 w 100"/>
                <a:gd name="T65" fmla="*/ 40 h 138"/>
                <a:gd name="T66" fmla="*/ 27 w 100"/>
                <a:gd name="T67" fmla="*/ 33 h 138"/>
                <a:gd name="T68" fmla="*/ 30 w 100"/>
                <a:gd name="T69" fmla="*/ 27 h 138"/>
                <a:gd name="T70" fmla="*/ 34 w 100"/>
                <a:gd name="T71" fmla="*/ 24 h 138"/>
                <a:gd name="T72" fmla="*/ 41 w 100"/>
                <a:gd name="T73" fmla="*/ 23 h 138"/>
                <a:gd name="T74" fmla="*/ 52 w 100"/>
                <a:gd name="T75" fmla="*/ 27 h 138"/>
                <a:gd name="T76" fmla="*/ 57 w 100"/>
                <a:gd name="T77" fmla="*/ 36 h 138"/>
                <a:gd name="T78" fmla="*/ 54 w 100"/>
                <a:gd name="T79" fmla="*/ 47 h 138"/>
                <a:gd name="T80" fmla="*/ 42 w 100"/>
                <a:gd name="T81" fmla="*/ 52 h 138"/>
                <a:gd name="T82" fmla="*/ 39 w 100"/>
                <a:gd name="T83" fmla="*/ 52 h 138"/>
                <a:gd name="T84" fmla="*/ 28 w 100"/>
                <a:gd name="T85" fmla="*/ 55 h 138"/>
                <a:gd name="T86" fmla="*/ 24 w 100"/>
                <a:gd name="T87" fmla="*/ 64 h 138"/>
                <a:gd name="T88" fmla="*/ 29 w 100"/>
                <a:gd name="T89" fmla="*/ 73 h 138"/>
                <a:gd name="T90" fmla="*/ 39 w 100"/>
                <a:gd name="T91" fmla="*/ 76 h 138"/>
                <a:gd name="T92" fmla="*/ 44 w 100"/>
                <a:gd name="T93" fmla="*/ 76 h 138"/>
                <a:gd name="T94" fmla="*/ 49 w 100"/>
                <a:gd name="T95" fmla="*/ 75 h 138"/>
                <a:gd name="T96" fmla="*/ 63 w 100"/>
                <a:gd name="T97" fmla="*/ 80 h 138"/>
                <a:gd name="T98" fmla="*/ 70 w 100"/>
                <a:gd name="T99" fmla="*/ 94 h 138"/>
                <a:gd name="T100" fmla="*/ 68 w 100"/>
                <a:gd name="T101" fmla="*/ 105 h 138"/>
                <a:gd name="T102" fmla="*/ 62 w 100"/>
                <a:gd name="T103" fmla="*/ 112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0" h="138">
                  <a:moveTo>
                    <a:pt x="62" y="112"/>
                  </a:moveTo>
                  <a:cubicBezTo>
                    <a:pt x="59" y="114"/>
                    <a:pt x="56" y="114"/>
                    <a:pt x="53" y="114"/>
                  </a:cubicBezTo>
                  <a:cubicBezTo>
                    <a:pt x="47" y="114"/>
                    <a:pt x="43" y="113"/>
                    <a:pt x="40" y="109"/>
                  </a:cubicBezTo>
                  <a:cubicBezTo>
                    <a:pt x="36" y="106"/>
                    <a:pt x="32" y="100"/>
                    <a:pt x="28" y="92"/>
                  </a:cubicBezTo>
                  <a:cubicBezTo>
                    <a:pt x="28" y="90"/>
                    <a:pt x="26" y="89"/>
                    <a:pt x="24" y="87"/>
                  </a:cubicBezTo>
                  <a:cubicBezTo>
                    <a:pt x="21" y="86"/>
                    <a:pt x="19" y="85"/>
                    <a:pt x="17" y="85"/>
                  </a:cubicBezTo>
                  <a:cubicBezTo>
                    <a:pt x="13" y="85"/>
                    <a:pt x="10" y="87"/>
                    <a:pt x="7" y="89"/>
                  </a:cubicBezTo>
                  <a:cubicBezTo>
                    <a:pt x="5" y="92"/>
                    <a:pt x="4" y="95"/>
                    <a:pt x="4" y="100"/>
                  </a:cubicBezTo>
                  <a:cubicBezTo>
                    <a:pt x="5" y="103"/>
                    <a:pt x="6" y="106"/>
                    <a:pt x="9" y="111"/>
                  </a:cubicBezTo>
                  <a:cubicBezTo>
                    <a:pt x="11" y="115"/>
                    <a:pt x="14" y="119"/>
                    <a:pt x="19" y="123"/>
                  </a:cubicBezTo>
                  <a:cubicBezTo>
                    <a:pt x="23" y="128"/>
                    <a:pt x="28" y="131"/>
                    <a:pt x="35" y="134"/>
                  </a:cubicBezTo>
                  <a:cubicBezTo>
                    <a:pt x="41" y="136"/>
                    <a:pt x="48" y="138"/>
                    <a:pt x="55" y="138"/>
                  </a:cubicBezTo>
                  <a:cubicBezTo>
                    <a:pt x="62" y="138"/>
                    <a:pt x="69" y="136"/>
                    <a:pt x="75" y="134"/>
                  </a:cubicBezTo>
                  <a:cubicBezTo>
                    <a:pt x="81" y="132"/>
                    <a:pt x="86" y="129"/>
                    <a:pt x="90" y="124"/>
                  </a:cubicBezTo>
                  <a:cubicBezTo>
                    <a:pt x="93" y="120"/>
                    <a:pt x="96" y="115"/>
                    <a:pt x="98" y="110"/>
                  </a:cubicBezTo>
                  <a:cubicBezTo>
                    <a:pt x="100" y="105"/>
                    <a:pt x="100" y="99"/>
                    <a:pt x="100" y="93"/>
                  </a:cubicBezTo>
                  <a:cubicBezTo>
                    <a:pt x="99" y="89"/>
                    <a:pt x="98" y="84"/>
                    <a:pt x="95" y="80"/>
                  </a:cubicBezTo>
                  <a:cubicBezTo>
                    <a:pt x="93" y="76"/>
                    <a:pt x="90" y="72"/>
                    <a:pt x="86" y="68"/>
                  </a:cubicBezTo>
                  <a:cubicBezTo>
                    <a:pt x="84" y="66"/>
                    <a:pt x="80" y="63"/>
                    <a:pt x="77" y="61"/>
                  </a:cubicBezTo>
                  <a:cubicBezTo>
                    <a:pt x="80" y="58"/>
                    <a:pt x="82" y="55"/>
                    <a:pt x="84" y="51"/>
                  </a:cubicBezTo>
                  <a:cubicBezTo>
                    <a:pt x="86" y="47"/>
                    <a:pt x="87" y="41"/>
                    <a:pt x="86" y="35"/>
                  </a:cubicBezTo>
                  <a:cubicBezTo>
                    <a:pt x="86" y="30"/>
                    <a:pt x="84" y="25"/>
                    <a:pt x="82" y="21"/>
                  </a:cubicBezTo>
                  <a:cubicBezTo>
                    <a:pt x="80" y="17"/>
                    <a:pt x="76" y="13"/>
                    <a:pt x="72" y="10"/>
                  </a:cubicBezTo>
                  <a:cubicBezTo>
                    <a:pt x="68" y="6"/>
                    <a:pt x="63" y="4"/>
                    <a:pt x="58" y="2"/>
                  </a:cubicBezTo>
                  <a:cubicBezTo>
                    <a:pt x="53" y="1"/>
                    <a:pt x="47" y="0"/>
                    <a:pt x="41" y="0"/>
                  </a:cubicBezTo>
                  <a:cubicBezTo>
                    <a:pt x="34" y="0"/>
                    <a:pt x="28" y="1"/>
                    <a:pt x="23" y="3"/>
                  </a:cubicBezTo>
                  <a:cubicBezTo>
                    <a:pt x="17" y="5"/>
                    <a:pt x="13" y="7"/>
                    <a:pt x="10" y="11"/>
                  </a:cubicBezTo>
                  <a:cubicBezTo>
                    <a:pt x="6" y="14"/>
                    <a:pt x="4" y="17"/>
                    <a:pt x="2" y="21"/>
                  </a:cubicBezTo>
                  <a:cubicBezTo>
                    <a:pt x="0" y="25"/>
                    <a:pt x="0" y="29"/>
                    <a:pt x="0" y="32"/>
                  </a:cubicBezTo>
                  <a:cubicBezTo>
                    <a:pt x="1" y="36"/>
                    <a:pt x="2" y="39"/>
                    <a:pt x="5" y="42"/>
                  </a:cubicBezTo>
                  <a:cubicBezTo>
                    <a:pt x="8" y="44"/>
                    <a:pt x="11" y="46"/>
                    <a:pt x="14" y="46"/>
                  </a:cubicBezTo>
                  <a:cubicBezTo>
                    <a:pt x="17" y="46"/>
                    <a:pt x="19" y="45"/>
                    <a:pt x="21" y="44"/>
                  </a:cubicBezTo>
                  <a:cubicBezTo>
                    <a:pt x="23" y="43"/>
                    <a:pt x="24" y="42"/>
                    <a:pt x="25" y="40"/>
                  </a:cubicBezTo>
                  <a:cubicBezTo>
                    <a:pt x="25" y="38"/>
                    <a:pt x="26" y="35"/>
                    <a:pt x="27" y="33"/>
                  </a:cubicBezTo>
                  <a:cubicBezTo>
                    <a:pt x="28" y="30"/>
                    <a:pt x="29" y="28"/>
                    <a:pt x="30" y="27"/>
                  </a:cubicBezTo>
                  <a:cubicBezTo>
                    <a:pt x="31" y="26"/>
                    <a:pt x="32" y="25"/>
                    <a:pt x="34" y="24"/>
                  </a:cubicBezTo>
                  <a:cubicBezTo>
                    <a:pt x="36" y="23"/>
                    <a:pt x="38" y="23"/>
                    <a:pt x="41" y="23"/>
                  </a:cubicBezTo>
                  <a:cubicBezTo>
                    <a:pt x="46" y="23"/>
                    <a:pt x="49" y="24"/>
                    <a:pt x="52" y="27"/>
                  </a:cubicBezTo>
                  <a:cubicBezTo>
                    <a:pt x="55" y="29"/>
                    <a:pt x="57" y="32"/>
                    <a:pt x="57" y="36"/>
                  </a:cubicBezTo>
                  <a:cubicBezTo>
                    <a:pt x="58" y="41"/>
                    <a:pt x="57" y="45"/>
                    <a:pt x="54" y="47"/>
                  </a:cubicBezTo>
                  <a:cubicBezTo>
                    <a:pt x="51" y="50"/>
                    <a:pt x="47" y="52"/>
                    <a:pt x="42" y="52"/>
                  </a:cubicBezTo>
                  <a:cubicBezTo>
                    <a:pt x="39" y="52"/>
                    <a:pt x="39" y="52"/>
                    <a:pt x="39" y="52"/>
                  </a:cubicBezTo>
                  <a:cubicBezTo>
                    <a:pt x="34" y="52"/>
                    <a:pt x="30" y="53"/>
                    <a:pt x="28" y="55"/>
                  </a:cubicBezTo>
                  <a:cubicBezTo>
                    <a:pt x="25" y="57"/>
                    <a:pt x="24" y="60"/>
                    <a:pt x="24" y="64"/>
                  </a:cubicBezTo>
                  <a:cubicBezTo>
                    <a:pt x="25" y="68"/>
                    <a:pt x="26" y="71"/>
                    <a:pt x="29" y="73"/>
                  </a:cubicBezTo>
                  <a:cubicBezTo>
                    <a:pt x="32" y="75"/>
                    <a:pt x="35" y="76"/>
                    <a:pt x="39" y="76"/>
                  </a:cubicBezTo>
                  <a:cubicBezTo>
                    <a:pt x="40" y="76"/>
                    <a:pt x="41" y="76"/>
                    <a:pt x="44" y="76"/>
                  </a:cubicBezTo>
                  <a:cubicBezTo>
                    <a:pt x="46" y="76"/>
                    <a:pt x="48" y="75"/>
                    <a:pt x="49" y="75"/>
                  </a:cubicBezTo>
                  <a:cubicBezTo>
                    <a:pt x="55" y="75"/>
                    <a:pt x="60" y="77"/>
                    <a:pt x="63" y="80"/>
                  </a:cubicBezTo>
                  <a:cubicBezTo>
                    <a:pt x="67" y="84"/>
                    <a:pt x="69" y="88"/>
                    <a:pt x="70" y="94"/>
                  </a:cubicBezTo>
                  <a:cubicBezTo>
                    <a:pt x="70" y="99"/>
                    <a:pt x="69" y="102"/>
                    <a:pt x="68" y="105"/>
                  </a:cubicBezTo>
                  <a:cubicBezTo>
                    <a:pt x="66" y="108"/>
                    <a:pt x="64" y="110"/>
                    <a:pt x="62" y="112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28" name="Freeform 1149">
              <a:extLst>
                <a:ext uri="{FF2B5EF4-FFF2-40B4-BE49-F238E27FC236}">
                  <a16:creationId xmlns:a16="http://schemas.microsoft.com/office/drawing/2014/main" id="{0AEDF453-8804-49AB-BA21-6E685357BAA8}"/>
                </a:ext>
              </a:extLst>
            </p:cNvPr>
            <p:cNvSpPr>
              <a:spLocks/>
            </p:cNvSpPr>
            <p:nvPr/>
          </p:nvSpPr>
          <p:spPr bwMode="auto">
            <a:xfrm>
              <a:off x="5685510" y="5104644"/>
              <a:ext cx="110457" cy="141938"/>
            </a:xfrm>
            <a:custGeom>
              <a:avLst/>
              <a:gdLst>
                <a:gd name="T0" fmla="*/ 100 w 106"/>
                <a:gd name="T1" fmla="*/ 113 h 136"/>
                <a:gd name="T2" fmla="*/ 87 w 106"/>
                <a:gd name="T3" fmla="*/ 109 h 136"/>
                <a:gd name="T4" fmla="*/ 47 w 106"/>
                <a:gd name="T5" fmla="*/ 109 h 136"/>
                <a:gd name="T6" fmla="*/ 48 w 106"/>
                <a:gd name="T7" fmla="*/ 108 h 136"/>
                <a:gd name="T8" fmla="*/ 64 w 106"/>
                <a:gd name="T9" fmla="*/ 92 h 136"/>
                <a:gd name="T10" fmla="*/ 81 w 106"/>
                <a:gd name="T11" fmla="*/ 76 h 136"/>
                <a:gd name="T12" fmla="*/ 91 w 106"/>
                <a:gd name="T13" fmla="*/ 61 h 136"/>
                <a:gd name="T14" fmla="*/ 94 w 106"/>
                <a:gd name="T15" fmla="*/ 40 h 136"/>
                <a:gd name="T16" fmla="*/ 89 w 106"/>
                <a:gd name="T17" fmla="*/ 26 h 136"/>
                <a:gd name="T18" fmla="*/ 80 w 106"/>
                <a:gd name="T19" fmla="*/ 13 h 136"/>
                <a:gd name="T20" fmla="*/ 67 w 106"/>
                <a:gd name="T21" fmla="*/ 5 h 136"/>
                <a:gd name="T22" fmla="*/ 43 w 106"/>
                <a:gd name="T23" fmla="*/ 0 h 136"/>
                <a:gd name="T24" fmla="*/ 23 w 106"/>
                <a:gd name="T25" fmla="*/ 4 h 136"/>
                <a:gd name="T26" fmla="*/ 9 w 106"/>
                <a:gd name="T27" fmla="*/ 13 h 136"/>
                <a:gd name="T28" fmla="*/ 2 w 106"/>
                <a:gd name="T29" fmla="*/ 26 h 136"/>
                <a:gd name="T30" fmla="*/ 0 w 106"/>
                <a:gd name="T31" fmla="*/ 40 h 136"/>
                <a:gd name="T32" fmla="*/ 5 w 106"/>
                <a:gd name="T33" fmla="*/ 50 h 136"/>
                <a:gd name="T34" fmla="*/ 15 w 106"/>
                <a:gd name="T35" fmla="*/ 54 h 136"/>
                <a:gd name="T36" fmla="*/ 25 w 106"/>
                <a:gd name="T37" fmla="*/ 49 h 136"/>
                <a:gd name="T38" fmla="*/ 29 w 106"/>
                <a:gd name="T39" fmla="*/ 39 h 136"/>
                <a:gd name="T40" fmla="*/ 30 w 106"/>
                <a:gd name="T41" fmla="*/ 33 h 136"/>
                <a:gd name="T42" fmla="*/ 45 w 106"/>
                <a:gd name="T43" fmla="*/ 24 h 136"/>
                <a:gd name="T44" fmla="*/ 54 w 106"/>
                <a:gd name="T45" fmla="*/ 26 h 136"/>
                <a:gd name="T46" fmla="*/ 61 w 106"/>
                <a:gd name="T47" fmla="*/ 32 h 136"/>
                <a:gd name="T48" fmla="*/ 64 w 106"/>
                <a:gd name="T49" fmla="*/ 41 h 136"/>
                <a:gd name="T50" fmla="*/ 63 w 106"/>
                <a:gd name="T51" fmla="*/ 50 h 136"/>
                <a:gd name="T52" fmla="*/ 57 w 106"/>
                <a:gd name="T53" fmla="*/ 60 h 136"/>
                <a:gd name="T54" fmla="*/ 47 w 106"/>
                <a:gd name="T55" fmla="*/ 70 h 136"/>
                <a:gd name="T56" fmla="*/ 34 w 106"/>
                <a:gd name="T57" fmla="*/ 81 h 136"/>
                <a:gd name="T58" fmla="*/ 16 w 106"/>
                <a:gd name="T59" fmla="*/ 102 h 136"/>
                <a:gd name="T60" fmla="*/ 11 w 106"/>
                <a:gd name="T61" fmla="*/ 111 h 136"/>
                <a:gd name="T62" fmla="*/ 9 w 106"/>
                <a:gd name="T63" fmla="*/ 121 h 136"/>
                <a:gd name="T64" fmla="*/ 15 w 106"/>
                <a:gd name="T65" fmla="*/ 132 h 136"/>
                <a:gd name="T66" fmla="*/ 28 w 106"/>
                <a:gd name="T67" fmla="*/ 136 h 136"/>
                <a:gd name="T68" fmla="*/ 93 w 106"/>
                <a:gd name="T69" fmla="*/ 136 h 136"/>
                <a:gd name="T70" fmla="*/ 103 w 106"/>
                <a:gd name="T71" fmla="*/ 132 h 136"/>
                <a:gd name="T72" fmla="*/ 106 w 106"/>
                <a:gd name="T73" fmla="*/ 123 h 136"/>
                <a:gd name="T74" fmla="*/ 100 w 106"/>
                <a:gd name="T75" fmla="*/ 11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100" y="113"/>
                  </a:moveTo>
                  <a:cubicBezTo>
                    <a:pt x="97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9"/>
                    <a:pt x="48" y="109"/>
                    <a:pt x="48" y="108"/>
                  </a:cubicBezTo>
                  <a:cubicBezTo>
                    <a:pt x="51" y="105"/>
                    <a:pt x="56" y="99"/>
                    <a:pt x="64" y="92"/>
                  </a:cubicBezTo>
                  <a:cubicBezTo>
                    <a:pt x="72" y="85"/>
                    <a:pt x="77" y="80"/>
                    <a:pt x="81" y="76"/>
                  </a:cubicBezTo>
                  <a:cubicBezTo>
                    <a:pt x="84" y="73"/>
                    <a:pt x="88" y="68"/>
                    <a:pt x="91" y="61"/>
                  </a:cubicBezTo>
                  <a:cubicBezTo>
                    <a:pt x="94" y="55"/>
                    <a:pt x="95" y="48"/>
                    <a:pt x="94" y="40"/>
                  </a:cubicBezTo>
                  <a:cubicBezTo>
                    <a:pt x="93" y="35"/>
                    <a:pt x="92" y="30"/>
                    <a:pt x="89" y="26"/>
                  </a:cubicBezTo>
                  <a:cubicBezTo>
                    <a:pt x="87" y="21"/>
                    <a:pt x="84" y="17"/>
                    <a:pt x="80" y="13"/>
                  </a:cubicBezTo>
                  <a:cubicBezTo>
                    <a:pt x="76" y="10"/>
                    <a:pt x="72" y="7"/>
                    <a:pt x="67" y="5"/>
                  </a:cubicBezTo>
                  <a:cubicBezTo>
                    <a:pt x="60" y="2"/>
                    <a:pt x="52" y="0"/>
                    <a:pt x="43" y="0"/>
                  </a:cubicBezTo>
                  <a:cubicBezTo>
                    <a:pt x="35" y="0"/>
                    <a:pt x="28" y="1"/>
                    <a:pt x="23" y="4"/>
                  </a:cubicBezTo>
                  <a:cubicBezTo>
                    <a:pt x="17" y="6"/>
                    <a:pt x="12" y="9"/>
                    <a:pt x="9" y="13"/>
                  </a:cubicBezTo>
                  <a:cubicBezTo>
                    <a:pt x="6" y="17"/>
                    <a:pt x="3" y="21"/>
                    <a:pt x="2" y="26"/>
                  </a:cubicBezTo>
                  <a:cubicBezTo>
                    <a:pt x="0" y="31"/>
                    <a:pt x="0" y="35"/>
                    <a:pt x="0" y="40"/>
                  </a:cubicBezTo>
                  <a:cubicBezTo>
                    <a:pt x="1" y="44"/>
                    <a:pt x="2" y="47"/>
                    <a:pt x="5" y="50"/>
                  </a:cubicBezTo>
                  <a:cubicBezTo>
                    <a:pt x="8" y="52"/>
                    <a:pt x="11" y="54"/>
                    <a:pt x="15" y="54"/>
                  </a:cubicBezTo>
                  <a:cubicBezTo>
                    <a:pt x="19" y="54"/>
                    <a:pt x="23" y="52"/>
                    <a:pt x="25" y="49"/>
                  </a:cubicBezTo>
                  <a:cubicBezTo>
                    <a:pt x="26" y="47"/>
                    <a:pt x="28" y="44"/>
                    <a:pt x="29" y="39"/>
                  </a:cubicBezTo>
                  <a:cubicBezTo>
                    <a:pt x="30" y="34"/>
                    <a:pt x="30" y="33"/>
                    <a:pt x="30" y="33"/>
                  </a:cubicBezTo>
                  <a:cubicBezTo>
                    <a:pt x="34" y="27"/>
                    <a:pt x="38" y="24"/>
                    <a:pt x="45" y="24"/>
                  </a:cubicBezTo>
                  <a:cubicBezTo>
                    <a:pt x="48" y="24"/>
                    <a:pt x="51" y="25"/>
                    <a:pt x="54" y="26"/>
                  </a:cubicBezTo>
                  <a:cubicBezTo>
                    <a:pt x="57" y="28"/>
                    <a:pt x="59" y="30"/>
                    <a:pt x="61" y="32"/>
                  </a:cubicBezTo>
                  <a:cubicBezTo>
                    <a:pt x="63" y="35"/>
                    <a:pt x="64" y="37"/>
                    <a:pt x="64" y="41"/>
                  </a:cubicBezTo>
                  <a:cubicBezTo>
                    <a:pt x="64" y="44"/>
                    <a:pt x="64" y="47"/>
                    <a:pt x="63" y="50"/>
                  </a:cubicBezTo>
                  <a:cubicBezTo>
                    <a:pt x="62" y="53"/>
                    <a:pt x="60" y="57"/>
                    <a:pt x="57" y="60"/>
                  </a:cubicBezTo>
                  <a:cubicBezTo>
                    <a:pt x="55" y="63"/>
                    <a:pt x="51" y="66"/>
                    <a:pt x="47" y="70"/>
                  </a:cubicBezTo>
                  <a:cubicBezTo>
                    <a:pt x="44" y="71"/>
                    <a:pt x="40" y="75"/>
                    <a:pt x="34" y="81"/>
                  </a:cubicBezTo>
                  <a:cubicBezTo>
                    <a:pt x="29" y="87"/>
                    <a:pt x="22" y="94"/>
                    <a:pt x="16" y="102"/>
                  </a:cubicBezTo>
                  <a:cubicBezTo>
                    <a:pt x="14" y="104"/>
                    <a:pt x="12" y="107"/>
                    <a:pt x="11" y="111"/>
                  </a:cubicBezTo>
                  <a:cubicBezTo>
                    <a:pt x="10" y="115"/>
                    <a:pt x="9" y="118"/>
                    <a:pt x="9" y="121"/>
                  </a:cubicBezTo>
                  <a:cubicBezTo>
                    <a:pt x="10" y="125"/>
                    <a:pt x="12" y="129"/>
                    <a:pt x="15" y="132"/>
                  </a:cubicBezTo>
                  <a:cubicBezTo>
                    <a:pt x="19" y="135"/>
                    <a:pt x="23" y="136"/>
                    <a:pt x="28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8" y="136"/>
                    <a:pt x="101" y="135"/>
                    <a:pt x="103" y="132"/>
                  </a:cubicBezTo>
                  <a:cubicBezTo>
                    <a:pt x="105" y="130"/>
                    <a:pt x="106" y="126"/>
                    <a:pt x="106" y="123"/>
                  </a:cubicBezTo>
                  <a:cubicBezTo>
                    <a:pt x="105" y="119"/>
                    <a:pt x="103" y="115"/>
                    <a:pt x="100" y="113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29" name="Freeform 1150">
              <a:extLst>
                <a:ext uri="{FF2B5EF4-FFF2-40B4-BE49-F238E27FC236}">
                  <a16:creationId xmlns:a16="http://schemas.microsoft.com/office/drawing/2014/main" id="{16424981-B0FC-4AC6-A509-8329B8F010F0}"/>
                </a:ext>
              </a:extLst>
            </p:cNvPr>
            <p:cNvSpPr>
              <a:spLocks/>
            </p:cNvSpPr>
            <p:nvPr/>
          </p:nvSpPr>
          <p:spPr bwMode="auto">
            <a:xfrm>
              <a:off x="5799282" y="5104644"/>
              <a:ext cx="83396" cy="144148"/>
            </a:xfrm>
            <a:custGeom>
              <a:avLst/>
              <a:gdLst>
                <a:gd name="T0" fmla="*/ 54 w 80"/>
                <a:gd name="T1" fmla="*/ 134 h 138"/>
                <a:gd name="T2" fmla="*/ 65 w 80"/>
                <a:gd name="T3" fmla="*/ 138 h 138"/>
                <a:gd name="T4" fmla="*/ 78 w 80"/>
                <a:gd name="T5" fmla="*/ 118 h 138"/>
                <a:gd name="T6" fmla="*/ 66 w 80"/>
                <a:gd name="T7" fmla="*/ 17 h 138"/>
                <a:gd name="T8" fmla="*/ 61 w 80"/>
                <a:gd name="T9" fmla="*/ 5 h 138"/>
                <a:gd name="T10" fmla="*/ 51 w 80"/>
                <a:gd name="T11" fmla="*/ 0 h 138"/>
                <a:gd name="T12" fmla="*/ 43 w 80"/>
                <a:gd name="T13" fmla="*/ 3 h 138"/>
                <a:gd name="T14" fmla="*/ 38 w 80"/>
                <a:gd name="T15" fmla="*/ 12 h 138"/>
                <a:gd name="T16" fmla="*/ 28 w 80"/>
                <a:gd name="T17" fmla="*/ 23 h 138"/>
                <a:gd name="T18" fmla="*/ 13 w 80"/>
                <a:gd name="T19" fmla="*/ 34 h 138"/>
                <a:gd name="T20" fmla="*/ 3 w 80"/>
                <a:gd name="T21" fmla="*/ 39 h 138"/>
                <a:gd name="T22" fmla="*/ 0 w 80"/>
                <a:gd name="T23" fmla="*/ 48 h 138"/>
                <a:gd name="T24" fmla="*/ 5 w 80"/>
                <a:gd name="T25" fmla="*/ 57 h 138"/>
                <a:gd name="T26" fmla="*/ 14 w 80"/>
                <a:gd name="T27" fmla="*/ 61 h 138"/>
                <a:gd name="T28" fmla="*/ 40 w 80"/>
                <a:gd name="T29" fmla="*/ 47 h 138"/>
                <a:gd name="T30" fmla="*/ 48 w 80"/>
                <a:gd name="T31" fmla="*/ 121 h 138"/>
                <a:gd name="T32" fmla="*/ 54 w 80"/>
                <a:gd name="T33" fmla="*/ 134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54" y="134"/>
                  </a:moveTo>
                  <a:cubicBezTo>
                    <a:pt x="57" y="137"/>
                    <a:pt x="61" y="138"/>
                    <a:pt x="65" y="138"/>
                  </a:cubicBezTo>
                  <a:cubicBezTo>
                    <a:pt x="72" y="138"/>
                    <a:pt x="80" y="135"/>
                    <a:pt x="78" y="118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5" y="12"/>
                    <a:pt x="64" y="8"/>
                    <a:pt x="61" y="5"/>
                  </a:cubicBezTo>
                  <a:cubicBezTo>
                    <a:pt x="58" y="2"/>
                    <a:pt x="55" y="0"/>
                    <a:pt x="51" y="0"/>
                  </a:cubicBezTo>
                  <a:cubicBezTo>
                    <a:pt x="47" y="0"/>
                    <a:pt x="45" y="1"/>
                    <a:pt x="43" y="3"/>
                  </a:cubicBezTo>
                  <a:cubicBezTo>
                    <a:pt x="43" y="4"/>
                    <a:pt x="41" y="5"/>
                    <a:pt x="38" y="12"/>
                  </a:cubicBezTo>
                  <a:cubicBezTo>
                    <a:pt x="35" y="16"/>
                    <a:pt x="32" y="20"/>
                    <a:pt x="28" y="23"/>
                  </a:cubicBezTo>
                  <a:cubicBezTo>
                    <a:pt x="25" y="27"/>
                    <a:pt x="20" y="30"/>
                    <a:pt x="13" y="34"/>
                  </a:cubicBezTo>
                  <a:cubicBezTo>
                    <a:pt x="8" y="36"/>
                    <a:pt x="5" y="38"/>
                    <a:pt x="3" y="39"/>
                  </a:cubicBezTo>
                  <a:cubicBezTo>
                    <a:pt x="2" y="41"/>
                    <a:pt x="0" y="43"/>
                    <a:pt x="0" y="48"/>
                  </a:cubicBezTo>
                  <a:cubicBezTo>
                    <a:pt x="1" y="52"/>
                    <a:pt x="2" y="55"/>
                    <a:pt x="5" y="57"/>
                  </a:cubicBezTo>
                  <a:cubicBezTo>
                    <a:pt x="8" y="60"/>
                    <a:pt x="11" y="61"/>
                    <a:pt x="14" y="61"/>
                  </a:cubicBezTo>
                  <a:cubicBezTo>
                    <a:pt x="18" y="61"/>
                    <a:pt x="24" y="60"/>
                    <a:pt x="40" y="47"/>
                  </a:cubicBezTo>
                  <a:cubicBezTo>
                    <a:pt x="48" y="121"/>
                    <a:pt x="48" y="121"/>
                    <a:pt x="48" y="121"/>
                  </a:cubicBezTo>
                  <a:cubicBezTo>
                    <a:pt x="49" y="126"/>
                    <a:pt x="51" y="131"/>
                    <a:pt x="54" y="134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32" name="Freeform 1153">
              <a:extLst>
                <a:ext uri="{FF2B5EF4-FFF2-40B4-BE49-F238E27FC236}">
                  <a16:creationId xmlns:a16="http://schemas.microsoft.com/office/drawing/2014/main" id="{0F9EFE7B-8CD0-4616-A54B-997F5FECFC7D}"/>
                </a:ext>
              </a:extLst>
            </p:cNvPr>
            <p:cNvSpPr>
              <a:spLocks/>
            </p:cNvSpPr>
            <p:nvPr/>
          </p:nvSpPr>
          <p:spPr bwMode="auto">
            <a:xfrm>
              <a:off x="5720857" y="5525489"/>
              <a:ext cx="111562" cy="141938"/>
            </a:xfrm>
            <a:custGeom>
              <a:avLst/>
              <a:gdLst>
                <a:gd name="T0" fmla="*/ 100 w 107"/>
                <a:gd name="T1" fmla="*/ 113 h 136"/>
                <a:gd name="T2" fmla="*/ 88 w 107"/>
                <a:gd name="T3" fmla="*/ 109 h 136"/>
                <a:gd name="T4" fmla="*/ 48 w 107"/>
                <a:gd name="T5" fmla="*/ 109 h 136"/>
                <a:gd name="T6" fmla="*/ 48 w 107"/>
                <a:gd name="T7" fmla="*/ 108 h 136"/>
                <a:gd name="T8" fmla="*/ 64 w 107"/>
                <a:gd name="T9" fmla="*/ 92 h 136"/>
                <a:gd name="T10" fmla="*/ 81 w 107"/>
                <a:gd name="T11" fmla="*/ 76 h 136"/>
                <a:gd name="T12" fmla="*/ 91 w 107"/>
                <a:gd name="T13" fmla="*/ 61 h 136"/>
                <a:gd name="T14" fmla="*/ 95 w 107"/>
                <a:gd name="T15" fmla="*/ 40 h 136"/>
                <a:gd name="T16" fmla="*/ 90 w 107"/>
                <a:gd name="T17" fmla="*/ 25 h 136"/>
                <a:gd name="T18" fmla="*/ 81 w 107"/>
                <a:gd name="T19" fmla="*/ 13 h 136"/>
                <a:gd name="T20" fmla="*/ 68 w 107"/>
                <a:gd name="T21" fmla="*/ 5 h 136"/>
                <a:gd name="T22" fmla="*/ 43 w 107"/>
                <a:gd name="T23" fmla="*/ 0 h 136"/>
                <a:gd name="T24" fmla="*/ 23 w 107"/>
                <a:gd name="T25" fmla="*/ 4 h 136"/>
                <a:gd name="T26" fmla="*/ 10 w 107"/>
                <a:gd name="T27" fmla="*/ 13 h 136"/>
                <a:gd name="T28" fmla="*/ 2 w 107"/>
                <a:gd name="T29" fmla="*/ 26 h 136"/>
                <a:gd name="T30" fmla="*/ 1 w 107"/>
                <a:gd name="T31" fmla="*/ 40 h 136"/>
                <a:gd name="T32" fmla="*/ 6 w 107"/>
                <a:gd name="T33" fmla="*/ 50 h 136"/>
                <a:gd name="T34" fmla="*/ 16 w 107"/>
                <a:gd name="T35" fmla="*/ 54 h 136"/>
                <a:gd name="T36" fmla="*/ 25 w 107"/>
                <a:gd name="T37" fmla="*/ 49 h 136"/>
                <a:gd name="T38" fmla="*/ 29 w 107"/>
                <a:gd name="T39" fmla="*/ 39 h 136"/>
                <a:gd name="T40" fmla="*/ 31 w 107"/>
                <a:gd name="T41" fmla="*/ 33 h 136"/>
                <a:gd name="T42" fmla="*/ 46 w 107"/>
                <a:gd name="T43" fmla="*/ 24 h 136"/>
                <a:gd name="T44" fmla="*/ 55 w 107"/>
                <a:gd name="T45" fmla="*/ 26 h 136"/>
                <a:gd name="T46" fmla="*/ 61 w 107"/>
                <a:gd name="T47" fmla="*/ 32 h 136"/>
                <a:gd name="T48" fmla="*/ 65 w 107"/>
                <a:gd name="T49" fmla="*/ 40 h 136"/>
                <a:gd name="T50" fmla="*/ 63 w 107"/>
                <a:gd name="T51" fmla="*/ 50 h 136"/>
                <a:gd name="T52" fmla="*/ 58 w 107"/>
                <a:gd name="T53" fmla="*/ 60 h 136"/>
                <a:gd name="T54" fmla="*/ 47 w 107"/>
                <a:gd name="T55" fmla="*/ 69 h 136"/>
                <a:gd name="T56" fmla="*/ 35 w 107"/>
                <a:gd name="T57" fmla="*/ 81 h 136"/>
                <a:gd name="T58" fmla="*/ 16 w 107"/>
                <a:gd name="T59" fmla="*/ 102 h 136"/>
                <a:gd name="T60" fmla="*/ 12 w 107"/>
                <a:gd name="T61" fmla="*/ 111 h 136"/>
                <a:gd name="T62" fmla="*/ 10 w 107"/>
                <a:gd name="T63" fmla="*/ 121 h 136"/>
                <a:gd name="T64" fmla="*/ 16 w 107"/>
                <a:gd name="T65" fmla="*/ 131 h 136"/>
                <a:gd name="T66" fmla="*/ 29 w 107"/>
                <a:gd name="T67" fmla="*/ 136 h 136"/>
                <a:gd name="T68" fmla="*/ 93 w 107"/>
                <a:gd name="T69" fmla="*/ 136 h 136"/>
                <a:gd name="T70" fmla="*/ 104 w 107"/>
                <a:gd name="T71" fmla="*/ 132 h 136"/>
                <a:gd name="T72" fmla="*/ 106 w 107"/>
                <a:gd name="T73" fmla="*/ 123 h 136"/>
                <a:gd name="T74" fmla="*/ 100 w 107"/>
                <a:gd name="T75" fmla="*/ 11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7" h="136">
                  <a:moveTo>
                    <a:pt x="100" y="113"/>
                  </a:moveTo>
                  <a:cubicBezTo>
                    <a:pt x="97" y="110"/>
                    <a:pt x="93" y="109"/>
                    <a:pt x="88" y="109"/>
                  </a:cubicBezTo>
                  <a:cubicBezTo>
                    <a:pt x="48" y="109"/>
                    <a:pt x="48" y="109"/>
                    <a:pt x="48" y="109"/>
                  </a:cubicBezTo>
                  <a:cubicBezTo>
                    <a:pt x="48" y="109"/>
                    <a:pt x="48" y="109"/>
                    <a:pt x="48" y="108"/>
                  </a:cubicBezTo>
                  <a:cubicBezTo>
                    <a:pt x="51" y="104"/>
                    <a:pt x="56" y="99"/>
                    <a:pt x="64" y="92"/>
                  </a:cubicBezTo>
                  <a:cubicBezTo>
                    <a:pt x="72" y="85"/>
                    <a:pt x="78" y="79"/>
                    <a:pt x="81" y="76"/>
                  </a:cubicBezTo>
                  <a:cubicBezTo>
                    <a:pt x="85" y="72"/>
                    <a:pt x="88" y="67"/>
                    <a:pt x="91" y="61"/>
                  </a:cubicBezTo>
                  <a:cubicBezTo>
                    <a:pt x="94" y="55"/>
                    <a:pt x="95" y="48"/>
                    <a:pt x="95" y="40"/>
                  </a:cubicBezTo>
                  <a:cubicBezTo>
                    <a:pt x="94" y="35"/>
                    <a:pt x="92" y="30"/>
                    <a:pt x="90" y="25"/>
                  </a:cubicBezTo>
                  <a:cubicBezTo>
                    <a:pt x="88" y="21"/>
                    <a:pt x="85" y="17"/>
                    <a:pt x="81" y="13"/>
                  </a:cubicBezTo>
                  <a:cubicBezTo>
                    <a:pt x="77" y="9"/>
                    <a:pt x="73" y="7"/>
                    <a:pt x="68" y="5"/>
                  </a:cubicBezTo>
                  <a:cubicBezTo>
                    <a:pt x="61" y="2"/>
                    <a:pt x="53" y="0"/>
                    <a:pt x="43" y="0"/>
                  </a:cubicBezTo>
                  <a:cubicBezTo>
                    <a:pt x="36" y="0"/>
                    <a:pt x="29" y="1"/>
                    <a:pt x="23" y="4"/>
                  </a:cubicBezTo>
                  <a:cubicBezTo>
                    <a:pt x="18" y="6"/>
                    <a:pt x="13" y="9"/>
                    <a:pt x="10" y="13"/>
                  </a:cubicBezTo>
                  <a:cubicBezTo>
                    <a:pt x="6" y="17"/>
                    <a:pt x="4" y="21"/>
                    <a:pt x="2" y="26"/>
                  </a:cubicBezTo>
                  <a:cubicBezTo>
                    <a:pt x="1" y="31"/>
                    <a:pt x="0" y="35"/>
                    <a:pt x="1" y="40"/>
                  </a:cubicBezTo>
                  <a:cubicBezTo>
                    <a:pt x="1" y="44"/>
                    <a:pt x="3" y="47"/>
                    <a:pt x="6" y="50"/>
                  </a:cubicBezTo>
                  <a:cubicBezTo>
                    <a:pt x="9" y="52"/>
                    <a:pt x="12" y="54"/>
                    <a:pt x="16" y="54"/>
                  </a:cubicBezTo>
                  <a:cubicBezTo>
                    <a:pt x="20" y="54"/>
                    <a:pt x="23" y="52"/>
                    <a:pt x="25" y="49"/>
                  </a:cubicBezTo>
                  <a:cubicBezTo>
                    <a:pt x="27" y="47"/>
                    <a:pt x="28" y="44"/>
                    <a:pt x="29" y="39"/>
                  </a:cubicBezTo>
                  <a:cubicBezTo>
                    <a:pt x="30" y="34"/>
                    <a:pt x="31" y="33"/>
                    <a:pt x="31" y="33"/>
                  </a:cubicBezTo>
                  <a:cubicBezTo>
                    <a:pt x="34" y="27"/>
                    <a:pt x="39" y="24"/>
                    <a:pt x="46" y="24"/>
                  </a:cubicBezTo>
                  <a:cubicBezTo>
                    <a:pt x="49" y="24"/>
                    <a:pt x="52" y="25"/>
                    <a:pt x="55" y="26"/>
                  </a:cubicBezTo>
                  <a:cubicBezTo>
                    <a:pt x="57" y="27"/>
                    <a:pt x="60" y="29"/>
                    <a:pt x="61" y="32"/>
                  </a:cubicBezTo>
                  <a:cubicBezTo>
                    <a:pt x="63" y="34"/>
                    <a:pt x="64" y="37"/>
                    <a:pt x="65" y="40"/>
                  </a:cubicBezTo>
                  <a:cubicBezTo>
                    <a:pt x="65" y="43"/>
                    <a:pt x="65" y="47"/>
                    <a:pt x="63" y="50"/>
                  </a:cubicBezTo>
                  <a:cubicBezTo>
                    <a:pt x="62" y="53"/>
                    <a:pt x="60" y="56"/>
                    <a:pt x="58" y="60"/>
                  </a:cubicBezTo>
                  <a:cubicBezTo>
                    <a:pt x="55" y="63"/>
                    <a:pt x="52" y="66"/>
                    <a:pt x="47" y="69"/>
                  </a:cubicBezTo>
                  <a:cubicBezTo>
                    <a:pt x="45" y="71"/>
                    <a:pt x="41" y="75"/>
                    <a:pt x="35" y="81"/>
                  </a:cubicBezTo>
                  <a:cubicBezTo>
                    <a:pt x="29" y="87"/>
                    <a:pt x="23" y="94"/>
                    <a:pt x="16" y="102"/>
                  </a:cubicBezTo>
                  <a:cubicBezTo>
                    <a:pt x="14" y="104"/>
                    <a:pt x="13" y="107"/>
                    <a:pt x="12" y="111"/>
                  </a:cubicBezTo>
                  <a:cubicBezTo>
                    <a:pt x="10" y="115"/>
                    <a:pt x="10" y="118"/>
                    <a:pt x="10" y="121"/>
                  </a:cubicBezTo>
                  <a:cubicBezTo>
                    <a:pt x="10" y="125"/>
                    <a:pt x="12" y="128"/>
                    <a:pt x="16" y="131"/>
                  </a:cubicBezTo>
                  <a:cubicBezTo>
                    <a:pt x="19" y="134"/>
                    <a:pt x="24" y="136"/>
                    <a:pt x="29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8" y="136"/>
                    <a:pt x="102" y="135"/>
                    <a:pt x="104" y="132"/>
                  </a:cubicBezTo>
                  <a:cubicBezTo>
                    <a:pt x="106" y="129"/>
                    <a:pt x="107" y="126"/>
                    <a:pt x="106" y="123"/>
                  </a:cubicBezTo>
                  <a:cubicBezTo>
                    <a:pt x="106" y="118"/>
                    <a:pt x="104" y="115"/>
                    <a:pt x="100" y="113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33" name="Freeform 1154">
              <a:extLst>
                <a:ext uri="{FF2B5EF4-FFF2-40B4-BE49-F238E27FC236}">
                  <a16:creationId xmlns:a16="http://schemas.microsoft.com/office/drawing/2014/main" id="{F10D8031-8D21-4BA5-A6F7-0C55E94D6C3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834628" y="5525489"/>
              <a:ext cx="105487" cy="144148"/>
            </a:xfrm>
            <a:custGeom>
              <a:avLst/>
              <a:gdLst>
                <a:gd name="T0" fmla="*/ 86 w 101"/>
                <a:gd name="T1" fmla="*/ 69 h 138"/>
                <a:gd name="T2" fmla="*/ 78 w 101"/>
                <a:gd name="T3" fmla="*/ 63 h 138"/>
                <a:gd name="T4" fmla="*/ 86 w 101"/>
                <a:gd name="T5" fmla="*/ 54 h 138"/>
                <a:gd name="T6" fmla="*/ 89 w 101"/>
                <a:gd name="T7" fmla="*/ 37 h 138"/>
                <a:gd name="T8" fmla="*/ 84 w 101"/>
                <a:gd name="T9" fmla="*/ 23 h 138"/>
                <a:gd name="T10" fmla="*/ 74 w 101"/>
                <a:gd name="T11" fmla="*/ 11 h 138"/>
                <a:gd name="T12" fmla="*/ 59 w 101"/>
                <a:gd name="T13" fmla="*/ 3 h 138"/>
                <a:gd name="T14" fmla="*/ 40 w 101"/>
                <a:gd name="T15" fmla="*/ 0 h 138"/>
                <a:gd name="T16" fmla="*/ 17 w 101"/>
                <a:gd name="T17" fmla="*/ 5 h 138"/>
                <a:gd name="T18" fmla="*/ 3 w 101"/>
                <a:gd name="T19" fmla="*/ 18 h 138"/>
                <a:gd name="T20" fmla="*/ 0 w 101"/>
                <a:gd name="T21" fmla="*/ 37 h 138"/>
                <a:gd name="T22" fmla="*/ 18 w 101"/>
                <a:gd name="T23" fmla="*/ 63 h 138"/>
                <a:gd name="T24" fmla="*/ 3 w 101"/>
                <a:gd name="T25" fmla="*/ 96 h 138"/>
                <a:gd name="T26" fmla="*/ 11 w 101"/>
                <a:gd name="T27" fmla="*/ 117 h 138"/>
                <a:gd name="T28" fmla="*/ 30 w 101"/>
                <a:gd name="T29" fmla="*/ 133 h 138"/>
                <a:gd name="T30" fmla="*/ 57 w 101"/>
                <a:gd name="T31" fmla="*/ 138 h 138"/>
                <a:gd name="T32" fmla="*/ 82 w 101"/>
                <a:gd name="T33" fmla="*/ 133 h 138"/>
                <a:gd name="T34" fmla="*/ 97 w 101"/>
                <a:gd name="T35" fmla="*/ 117 h 138"/>
                <a:gd name="T36" fmla="*/ 100 w 101"/>
                <a:gd name="T37" fmla="*/ 96 h 138"/>
                <a:gd name="T38" fmla="*/ 96 w 101"/>
                <a:gd name="T39" fmla="*/ 81 h 138"/>
                <a:gd name="T40" fmla="*/ 86 w 101"/>
                <a:gd name="T41" fmla="*/ 69 h 138"/>
                <a:gd name="T42" fmla="*/ 69 w 101"/>
                <a:gd name="T43" fmla="*/ 106 h 138"/>
                <a:gd name="T44" fmla="*/ 63 w 101"/>
                <a:gd name="T45" fmla="*/ 113 h 138"/>
                <a:gd name="T46" fmla="*/ 54 w 101"/>
                <a:gd name="T47" fmla="*/ 115 h 138"/>
                <a:gd name="T48" fmla="*/ 44 w 101"/>
                <a:gd name="T49" fmla="*/ 113 h 138"/>
                <a:gd name="T50" fmla="*/ 37 w 101"/>
                <a:gd name="T51" fmla="*/ 106 h 138"/>
                <a:gd name="T52" fmla="*/ 33 w 101"/>
                <a:gd name="T53" fmla="*/ 95 h 138"/>
                <a:gd name="T54" fmla="*/ 36 w 101"/>
                <a:gd name="T55" fmla="*/ 80 h 138"/>
                <a:gd name="T56" fmla="*/ 49 w 101"/>
                <a:gd name="T57" fmla="*/ 75 h 138"/>
                <a:gd name="T58" fmla="*/ 59 w 101"/>
                <a:gd name="T59" fmla="*/ 78 h 138"/>
                <a:gd name="T60" fmla="*/ 66 w 101"/>
                <a:gd name="T61" fmla="*/ 84 h 138"/>
                <a:gd name="T62" fmla="*/ 70 w 101"/>
                <a:gd name="T63" fmla="*/ 95 h 138"/>
                <a:gd name="T64" fmla="*/ 69 w 101"/>
                <a:gd name="T65" fmla="*/ 106 h 138"/>
                <a:gd name="T66" fmla="*/ 60 w 101"/>
                <a:gd name="T67" fmla="*/ 44 h 138"/>
                <a:gd name="T68" fmla="*/ 57 w 101"/>
                <a:gd name="T69" fmla="*/ 48 h 138"/>
                <a:gd name="T70" fmla="*/ 53 w 101"/>
                <a:gd name="T71" fmla="*/ 51 h 138"/>
                <a:gd name="T72" fmla="*/ 46 w 101"/>
                <a:gd name="T73" fmla="*/ 53 h 138"/>
                <a:gd name="T74" fmla="*/ 35 w 101"/>
                <a:gd name="T75" fmla="*/ 48 h 138"/>
                <a:gd name="T76" fmla="*/ 29 w 101"/>
                <a:gd name="T77" fmla="*/ 38 h 138"/>
                <a:gd name="T78" fmla="*/ 32 w 101"/>
                <a:gd name="T79" fmla="*/ 27 h 138"/>
                <a:gd name="T80" fmla="*/ 43 w 101"/>
                <a:gd name="T81" fmla="*/ 23 h 138"/>
                <a:gd name="T82" fmla="*/ 51 w 101"/>
                <a:gd name="T83" fmla="*/ 25 h 138"/>
                <a:gd name="T84" fmla="*/ 57 w 101"/>
                <a:gd name="T85" fmla="*/ 30 h 138"/>
                <a:gd name="T86" fmla="*/ 60 w 101"/>
                <a:gd name="T87" fmla="*/ 38 h 138"/>
                <a:gd name="T88" fmla="*/ 60 w 101"/>
                <a:gd name="T89" fmla="*/ 44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01" h="138">
                  <a:moveTo>
                    <a:pt x="86" y="69"/>
                  </a:moveTo>
                  <a:cubicBezTo>
                    <a:pt x="84" y="67"/>
                    <a:pt x="81" y="65"/>
                    <a:pt x="78" y="63"/>
                  </a:cubicBezTo>
                  <a:cubicBezTo>
                    <a:pt x="81" y="60"/>
                    <a:pt x="84" y="57"/>
                    <a:pt x="86" y="54"/>
                  </a:cubicBezTo>
                  <a:cubicBezTo>
                    <a:pt x="88" y="49"/>
                    <a:pt x="89" y="43"/>
                    <a:pt x="89" y="37"/>
                  </a:cubicBezTo>
                  <a:cubicBezTo>
                    <a:pt x="88" y="32"/>
                    <a:pt x="87" y="27"/>
                    <a:pt x="84" y="23"/>
                  </a:cubicBezTo>
                  <a:cubicBezTo>
                    <a:pt x="82" y="18"/>
                    <a:pt x="79" y="14"/>
                    <a:pt x="74" y="11"/>
                  </a:cubicBezTo>
                  <a:cubicBezTo>
                    <a:pt x="70" y="7"/>
                    <a:pt x="65" y="5"/>
                    <a:pt x="59" y="3"/>
                  </a:cubicBezTo>
                  <a:cubicBezTo>
                    <a:pt x="53" y="1"/>
                    <a:pt x="47" y="0"/>
                    <a:pt x="40" y="0"/>
                  </a:cubicBezTo>
                  <a:cubicBezTo>
                    <a:pt x="31" y="0"/>
                    <a:pt x="23" y="2"/>
                    <a:pt x="17" y="5"/>
                  </a:cubicBezTo>
                  <a:cubicBezTo>
                    <a:pt x="11" y="8"/>
                    <a:pt x="6" y="13"/>
                    <a:pt x="3" y="18"/>
                  </a:cubicBezTo>
                  <a:cubicBezTo>
                    <a:pt x="1" y="24"/>
                    <a:pt x="0" y="30"/>
                    <a:pt x="0" y="37"/>
                  </a:cubicBezTo>
                  <a:cubicBezTo>
                    <a:pt x="2" y="48"/>
                    <a:pt x="7" y="57"/>
                    <a:pt x="18" y="63"/>
                  </a:cubicBezTo>
                  <a:cubicBezTo>
                    <a:pt x="6" y="70"/>
                    <a:pt x="1" y="81"/>
                    <a:pt x="3" y="96"/>
                  </a:cubicBezTo>
                  <a:cubicBezTo>
                    <a:pt x="4" y="104"/>
                    <a:pt x="7" y="111"/>
                    <a:pt x="11" y="117"/>
                  </a:cubicBezTo>
                  <a:cubicBezTo>
                    <a:pt x="16" y="124"/>
                    <a:pt x="22" y="129"/>
                    <a:pt x="30" y="133"/>
                  </a:cubicBezTo>
                  <a:cubicBezTo>
                    <a:pt x="37" y="136"/>
                    <a:pt x="46" y="138"/>
                    <a:pt x="57" y="138"/>
                  </a:cubicBezTo>
                  <a:cubicBezTo>
                    <a:pt x="66" y="138"/>
                    <a:pt x="75" y="136"/>
                    <a:pt x="82" y="133"/>
                  </a:cubicBezTo>
                  <a:cubicBezTo>
                    <a:pt x="89" y="129"/>
                    <a:pt x="94" y="124"/>
                    <a:pt x="97" y="117"/>
                  </a:cubicBezTo>
                  <a:cubicBezTo>
                    <a:pt x="100" y="111"/>
                    <a:pt x="101" y="103"/>
                    <a:pt x="100" y="96"/>
                  </a:cubicBezTo>
                  <a:cubicBezTo>
                    <a:pt x="100" y="90"/>
                    <a:pt x="98" y="85"/>
                    <a:pt x="96" y="81"/>
                  </a:cubicBezTo>
                  <a:cubicBezTo>
                    <a:pt x="93" y="76"/>
                    <a:pt x="90" y="72"/>
                    <a:pt x="86" y="69"/>
                  </a:cubicBezTo>
                  <a:close/>
                  <a:moveTo>
                    <a:pt x="69" y="106"/>
                  </a:moveTo>
                  <a:cubicBezTo>
                    <a:pt x="68" y="109"/>
                    <a:pt x="66" y="111"/>
                    <a:pt x="63" y="113"/>
                  </a:cubicBezTo>
                  <a:cubicBezTo>
                    <a:pt x="60" y="114"/>
                    <a:pt x="57" y="115"/>
                    <a:pt x="54" y="115"/>
                  </a:cubicBezTo>
                  <a:cubicBezTo>
                    <a:pt x="50" y="115"/>
                    <a:pt x="47" y="114"/>
                    <a:pt x="44" y="113"/>
                  </a:cubicBezTo>
                  <a:cubicBezTo>
                    <a:pt x="41" y="111"/>
                    <a:pt x="39" y="109"/>
                    <a:pt x="37" y="106"/>
                  </a:cubicBezTo>
                  <a:cubicBezTo>
                    <a:pt x="35" y="103"/>
                    <a:pt x="33" y="99"/>
                    <a:pt x="33" y="95"/>
                  </a:cubicBezTo>
                  <a:cubicBezTo>
                    <a:pt x="32" y="89"/>
                    <a:pt x="33" y="84"/>
                    <a:pt x="36" y="80"/>
                  </a:cubicBezTo>
                  <a:cubicBezTo>
                    <a:pt x="39" y="77"/>
                    <a:pt x="43" y="75"/>
                    <a:pt x="49" y="75"/>
                  </a:cubicBezTo>
                  <a:cubicBezTo>
                    <a:pt x="52" y="75"/>
                    <a:pt x="56" y="76"/>
                    <a:pt x="59" y="78"/>
                  </a:cubicBezTo>
                  <a:cubicBezTo>
                    <a:pt x="62" y="79"/>
                    <a:pt x="64" y="81"/>
                    <a:pt x="66" y="84"/>
                  </a:cubicBezTo>
                  <a:cubicBezTo>
                    <a:pt x="68" y="87"/>
                    <a:pt x="70" y="91"/>
                    <a:pt x="70" y="95"/>
                  </a:cubicBezTo>
                  <a:cubicBezTo>
                    <a:pt x="71" y="99"/>
                    <a:pt x="70" y="103"/>
                    <a:pt x="69" y="106"/>
                  </a:cubicBezTo>
                  <a:close/>
                  <a:moveTo>
                    <a:pt x="60" y="44"/>
                  </a:moveTo>
                  <a:cubicBezTo>
                    <a:pt x="59" y="46"/>
                    <a:pt x="58" y="47"/>
                    <a:pt x="57" y="48"/>
                  </a:cubicBezTo>
                  <a:cubicBezTo>
                    <a:pt x="56" y="50"/>
                    <a:pt x="54" y="51"/>
                    <a:pt x="53" y="51"/>
                  </a:cubicBezTo>
                  <a:cubicBezTo>
                    <a:pt x="51" y="52"/>
                    <a:pt x="49" y="53"/>
                    <a:pt x="46" y="53"/>
                  </a:cubicBezTo>
                  <a:cubicBezTo>
                    <a:pt x="42" y="53"/>
                    <a:pt x="38" y="51"/>
                    <a:pt x="35" y="48"/>
                  </a:cubicBezTo>
                  <a:cubicBezTo>
                    <a:pt x="31" y="46"/>
                    <a:pt x="30" y="42"/>
                    <a:pt x="29" y="38"/>
                  </a:cubicBezTo>
                  <a:cubicBezTo>
                    <a:pt x="29" y="33"/>
                    <a:pt x="30" y="30"/>
                    <a:pt x="32" y="27"/>
                  </a:cubicBezTo>
                  <a:cubicBezTo>
                    <a:pt x="35" y="24"/>
                    <a:pt x="38" y="23"/>
                    <a:pt x="43" y="23"/>
                  </a:cubicBezTo>
                  <a:cubicBezTo>
                    <a:pt x="46" y="23"/>
                    <a:pt x="49" y="23"/>
                    <a:pt x="51" y="25"/>
                  </a:cubicBezTo>
                  <a:cubicBezTo>
                    <a:pt x="54" y="26"/>
                    <a:pt x="56" y="28"/>
                    <a:pt x="57" y="30"/>
                  </a:cubicBezTo>
                  <a:cubicBezTo>
                    <a:pt x="59" y="32"/>
                    <a:pt x="60" y="35"/>
                    <a:pt x="60" y="38"/>
                  </a:cubicBezTo>
                  <a:cubicBezTo>
                    <a:pt x="60" y="40"/>
                    <a:pt x="60" y="42"/>
                    <a:pt x="60" y="44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34" name="Freeform 1155">
              <a:extLst>
                <a:ext uri="{FF2B5EF4-FFF2-40B4-BE49-F238E27FC236}">
                  <a16:creationId xmlns:a16="http://schemas.microsoft.com/office/drawing/2014/main" id="{1ACB2B91-95E6-4F5F-B92D-9FD63BB1827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0013" y="5525489"/>
              <a:ext cx="110457" cy="141938"/>
            </a:xfrm>
            <a:custGeom>
              <a:avLst/>
              <a:gdLst>
                <a:gd name="T0" fmla="*/ 100 w 106"/>
                <a:gd name="T1" fmla="*/ 112 h 136"/>
                <a:gd name="T2" fmla="*/ 87 w 106"/>
                <a:gd name="T3" fmla="*/ 109 h 136"/>
                <a:gd name="T4" fmla="*/ 47 w 106"/>
                <a:gd name="T5" fmla="*/ 109 h 136"/>
                <a:gd name="T6" fmla="*/ 48 w 106"/>
                <a:gd name="T7" fmla="*/ 108 h 136"/>
                <a:gd name="T8" fmla="*/ 63 w 106"/>
                <a:gd name="T9" fmla="*/ 92 h 136"/>
                <a:gd name="T10" fmla="*/ 81 w 106"/>
                <a:gd name="T11" fmla="*/ 76 h 136"/>
                <a:gd name="T12" fmla="*/ 90 w 106"/>
                <a:gd name="T13" fmla="*/ 61 h 136"/>
                <a:gd name="T14" fmla="*/ 94 w 106"/>
                <a:gd name="T15" fmla="*/ 40 h 136"/>
                <a:gd name="T16" fmla="*/ 89 w 106"/>
                <a:gd name="T17" fmla="*/ 25 h 136"/>
                <a:gd name="T18" fmla="*/ 80 w 106"/>
                <a:gd name="T19" fmla="*/ 13 h 136"/>
                <a:gd name="T20" fmla="*/ 67 w 106"/>
                <a:gd name="T21" fmla="*/ 4 h 136"/>
                <a:gd name="T22" fmla="*/ 43 w 106"/>
                <a:gd name="T23" fmla="*/ 0 h 136"/>
                <a:gd name="T24" fmla="*/ 22 w 106"/>
                <a:gd name="T25" fmla="*/ 3 h 136"/>
                <a:gd name="T26" fmla="*/ 9 w 106"/>
                <a:gd name="T27" fmla="*/ 13 h 136"/>
                <a:gd name="T28" fmla="*/ 1 w 106"/>
                <a:gd name="T29" fmla="*/ 26 h 136"/>
                <a:gd name="T30" fmla="*/ 0 w 106"/>
                <a:gd name="T31" fmla="*/ 40 h 136"/>
                <a:gd name="T32" fmla="*/ 5 w 106"/>
                <a:gd name="T33" fmla="*/ 50 h 136"/>
                <a:gd name="T34" fmla="*/ 15 w 106"/>
                <a:gd name="T35" fmla="*/ 53 h 136"/>
                <a:gd name="T36" fmla="*/ 24 w 106"/>
                <a:gd name="T37" fmla="*/ 49 h 136"/>
                <a:gd name="T38" fmla="*/ 28 w 106"/>
                <a:gd name="T39" fmla="*/ 39 h 136"/>
                <a:gd name="T40" fmla="*/ 30 w 106"/>
                <a:gd name="T41" fmla="*/ 33 h 136"/>
                <a:gd name="T42" fmla="*/ 45 w 106"/>
                <a:gd name="T43" fmla="*/ 24 h 136"/>
                <a:gd name="T44" fmla="*/ 54 w 106"/>
                <a:gd name="T45" fmla="*/ 26 h 136"/>
                <a:gd name="T46" fmla="*/ 61 w 106"/>
                <a:gd name="T47" fmla="*/ 32 h 136"/>
                <a:gd name="T48" fmla="*/ 64 w 106"/>
                <a:gd name="T49" fmla="*/ 40 h 136"/>
                <a:gd name="T50" fmla="*/ 63 w 106"/>
                <a:gd name="T51" fmla="*/ 50 h 136"/>
                <a:gd name="T52" fmla="*/ 57 w 106"/>
                <a:gd name="T53" fmla="*/ 59 h 136"/>
                <a:gd name="T54" fmla="*/ 47 w 106"/>
                <a:gd name="T55" fmla="*/ 69 h 136"/>
                <a:gd name="T56" fmla="*/ 34 w 106"/>
                <a:gd name="T57" fmla="*/ 81 h 136"/>
                <a:gd name="T58" fmla="*/ 15 w 106"/>
                <a:gd name="T59" fmla="*/ 102 h 136"/>
                <a:gd name="T60" fmla="*/ 11 w 106"/>
                <a:gd name="T61" fmla="*/ 111 h 136"/>
                <a:gd name="T62" fmla="*/ 9 w 106"/>
                <a:gd name="T63" fmla="*/ 120 h 136"/>
                <a:gd name="T64" fmla="*/ 15 w 106"/>
                <a:gd name="T65" fmla="*/ 131 h 136"/>
                <a:gd name="T66" fmla="*/ 28 w 106"/>
                <a:gd name="T67" fmla="*/ 136 h 136"/>
                <a:gd name="T68" fmla="*/ 93 w 106"/>
                <a:gd name="T69" fmla="*/ 136 h 136"/>
                <a:gd name="T70" fmla="*/ 103 w 106"/>
                <a:gd name="T71" fmla="*/ 132 h 136"/>
                <a:gd name="T72" fmla="*/ 106 w 106"/>
                <a:gd name="T73" fmla="*/ 122 h 136"/>
                <a:gd name="T74" fmla="*/ 100 w 106"/>
                <a:gd name="T75" fmla="*/ 112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100" y="112"/>
                  </a:moveTo>
                  <a:cubicBezTo>
                    <a:pt x="96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9"/>
                    <a:pt x="47" y="108"/>
                    <a:pt x="48" y="108"/>
                  </a:cubicBezTo>
                  <a:cubicBezTo>
                    <a:pt x="50" y="104"/>
                    <a:pt x="56" y="99"/>
                    <a:pt x="63" y="92"/>
                  </a:cubicBezTo>
                  <a:cubicBezTo>
                    <a:pt x="72" y="84"/>
                    <a:pt x="77" y="79"/>
                    <a:pt x="81" y="76"/>
                  </a:cubicBezTo>
                  <a:cubicBezTo>
                    <a:pt x="84" y="72"/>
                    <a:pt x="87" y="67"/>
                    <a:pt x="90" y="61"/>
                  </a:cubicBezTo>
                  <a:cubicBezTo>
                    <a:pt x="94" y="55"/>
                    <a:pt x="95" y="47"/>
                    <a:pt x="94" y="40"/>
                  </a:cubicBezTo>
                  <a:cubicBezTo>
                    <a:pt x="93" y="35"/>
                    <a:pt x="92" y="30"/>
                    <a:pt x="89" y="25"/>
                  </a:cubicBezTo>
                  <a:cubicBezTo>
                    <a:pt x="87" y="20"/>
                    <a:pt x="84" y="16"/>
                    <a:pt x="80" y="13"/>
                  </a:cubicBezTo>
                  <a:cubicBezTo>
                    <a:pt x="76" y="9"/>
                    <a:pt x="72" y="6"/>
                    <a:pt x="67" y="4"/>
                  </a:cubicBezTo>
                  <a:cubicBezTo>
                    <a:pt x="60" y="1"/>
                    <a:pt x="52" y="0"/>
                    <a:pt x="43" y="0"/>
                  </a:cubicBezTo>
                  <a:cubicBezTo>
                    <a:pt x="35" y="0"/>
                    <a:pt x="28" y="1"/>
                    <a:pt x="22" y="3"/>
                  </a:cubicBezTo>
                  <a:cubicBezTo>
                    <a:pt x="17" y="6"/>
                    <a:pt x="12" y="9"/>
                    <a:pt x="9" y="13"/>
                  </a:cubicBezTo>
                  <a:cubicBezTo>
                    <a:pt x="5" y="17"/>
                    <a:pt x="3" y="21"/>
                    <a:pt x="1" y="26"/>
                  </a:cubicBezTo>
                  <a:cubicBezTo>
                    <a:pt x="0" y="30"/>
                    <a:pt x="0" y="35"/>
                    <a:pt x="0" y="40"/>
                  </a:cubicBezTo>
                  <a:cubicBezTo>
                    <a:pt x="1" y="44"/>
                    <a:pt x="2" y="47"/>
                    <a:pt x="5" y="50"/>
                  </a:cubicBezTo>
                  <a:cubicBezTo>
                    <a:pt x="8" y="52"/>
                    <a:pt x="11" y="53"/>
                    <a:pt x="15" y="53"/>
                  </a:cubicBezTo>
                  <a:cubicBezTo>
                    <a:pt x="19" y="53"/>
                    <a:pt x="22" y="52"/>
                    <a:pt x="24" y="49"/>
                  </a:cubicBezTo>
                  <a:cubicBezTo>
                    <a:pt x="26" y="47"/>
                    <a:pt x="27" y="43"/>
                    <a:pt x="28" y="39"/>
                  </a:cubicBezTo>
                  <a:cubicBezTo>
                    <a:pt x="30" y="34"/>
                    <a:pt x="30" y="33"/>
                    <a:pt x="30" y="33"/>
                  </a:cubicBezTo>
                  <a:cubicBezTo>
                    <a:pt x="33" y="27"/>
                    <a:pt x="38" y="24"/>
                    <a:pt x="45" y="24"/>
                  </a:cubicBezTo>
                  <a:cubicBezTo>
                    <a:pt x="48" y="24"/>
                    <a:pt x="51" y="24"/>
                    <a:pt x="54" y="26"/>
                  </a:cubicBezTo>
                  <a:cubicBezTo>
                    <a:pt x="56" y="27"/>
                    <a:pt x="59" y="29"/>
                    <a:pt x="61" y="32"/>
                  </a:cubicBezTo>
                  <a:cubicBezTo>
                    <a:pt x="62" y="34"/>
                    <a:pt x="63" y="37"/>
                    <a:pt x="64" y="40"/>
                  </a:cubicBezTo>
                  <a:cubicBezTo>
                    <a:pt x="64" y="43"/>
                    <a:pt x="64" y="46"/>
                    <a:pt x="63" y="50"/>
                  </a:cubicBezTo>
                  <a:cubicBezTo>
                    <a:pt x="61" y="53"/>
                    <a:pt x="60" y="56"/>
                    <a:pt x="57" y="59"/>
                  </a:cubicBezTo>
                  <a:cubicBezTo>
                    <a:pt x="54" y="63"/>
                    <a:pt x="51" y="66"/>
                    <a:pt x="47" y="69"/>
                  </a:cubicBezTo>
                  <a:cubicBezTo>
                    <a:pt x="44" y="71"/>
                    <a:pt x="40" y="75"/>
                    <a:pt x="34" y="81"/>
                  </a:cubicBezTo>
                  <a:cubicBezTo>
                    <a:pt x="29" y="87"/>
                    <a:pt x="22" y="94"/>
                    <a:pt x="15" y="102"/>
                  </a:cubicBezTo>
                  <a:cubicBezTo>
                    <a:pt x="14" y="104"/>
                    <a:pt x="12" y="107"/>
                    <a:pt x="11" y="111"/>
                  </a:cubicBezTo>
                  <a:cubicBezTo>
                    <a:pt x="9" y="115"/>
                    <a:pt x="9" y="118"/>
                    <a:pt x="9" y="120"/>
                  </a:cubicBezTo>
                  <a:cubicBezTo>
                    <a:pt x="10" y="125"/>
                    <a:pt x="12" y="128"/>
                    <a:pt x="15" y="131"/>
                  </a:cubicBezTo>
                  <a:cubicBezTo>
                    <a:pt x="18" y="134"/>
                    <a:pt x="23" y="136"/>
                    <a:pt x="28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7" y="136"/>
                    <a:pt x="101" y="134"/>
                    <a:pt x="103" y="132"/>
                  </a:cubicBezTo>
                  <a:cubicBezTo>
                    <a:pt x="105" y="129"/>
                    <a:pt x="106" y="126"/>
                    <a:pt x="106" y="122"/>
                  </a:cubicBezTo>
                  <a:cubicBezTo>
                    <a:pt x="105" y="118"/>
                    <a:pt x="103" y="115"/>
                    <a:pt x="100" y="112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35" name="Freeform 1156">
              <a:extLst>
                <a:ext uri="{FF2B5EF4-FFF2-40B4-BE49-F238E27FC236}">
                  <a16:creationId xmlns:a16="http://schemas.microsoft.com/office/drawing/2014/main" id="{6E15B67E-56C0-4A9D-A8F7-1ADE423D0C93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0470" y="5527698"/>
              <a:ext cx="101621" cy="141938"/>
            </a:xfrm>
            <a:custGeom>
              <a:avLst/>
              <a:gdLst>
                <a:gd name="T0" fmla="*/ 90 w 97"/>
                <a:gd name="T1" fmla="*/ 3 h 136"/>
                <a:gd name="T2" fmla="*/ 76 w 97"/>
                <a:gd name="T3" fmla="*/ 0 h 136"/>
                <a:gd name="T4" fmla="*/ 17 w 97"/>
                <a:gd name="T5" fmla="*/ 0 h 136"/>
                <a:gd name="T6" fmla="*/ 6 w 97"/>
                <a:gd name="T7" fmla="*/ 2 h 136"/>
                <a:gd name="T8" fmla="*/ 1 w 97"/>
                <a:gd name="T9" fmla="*/ 13 h 136"/>
                <a:gd name="T10" fmla="*/ 7 w 97"/>
                <a:gd name="T11" fmla="*/ 23 h 136"/>
                <a:gd name="T12" fmla="*/ 21 w 97"/>
                <a:gd name="T13" fmla="*/ 27 h 136"/>
                <a:gd name="T14" fmla="*/ 62 w 97"/>
                <a:gd name="T15" fmla="*/ 27 h 136"/>
                <a:gd name="T16" fmla="*/ 49 w 97"/>
                <a:gd name="T17" fmla="*/ 50 h 136"/>
                <a:gd name="T18" fmla="*/ 38 w 97"/>
                <a:gd name="T19" fmla="*/ 79 h 136"/>
                <a:gd name="T20" fmla="*/ 33 w 97"/>
                <a:gd name="T21" fmla="*/ 102 h 136"/>
                <a:gd name="T22" fmla="*/ 33 w 97"/>
                <a:gd name="T23" fmla="*/ 118 h 136"/>
                <a:gd name="T24" fmla="*/ 38 w 97"/>
                <a:gd name="T25" fmla="*/ 131 h 136"/>
                <a:gd name="T26" fmla="*/ 50 w 97"/>
                <a:gd name="T27" fmla="*/ 136 h 136"/>
                <a:gd name="T28" fmla="*/ 60 w 97"/>
                <a:gd name="T29" fmla="*/ 132 h 136"/>
                <a:gd name="T30" fmla="*/ 65 w 97"/>
                <a:gd name="T31" fmla="*/ 118 h 136"/>
                <a:gd name="T32" fmla="*/ 65 w 97"/>
                <a:gd name="T33" fmla="*/ 106 h 136"/>
                <a:gd name="T34" fmla="*/ 66 w 97"/>
                <a:gd name="T35" fmla="*/ 94 h 136"/>
                <a:gd name="T36" fmla="*/ 67 w 97"/>
                <a:gd name="T37" fmla="*/ 83 h 136"/>
                <a:gd name="T38" fmla="*/ 75 w 97"/>
                <a:gd name="T39" fmla="*/ 57 h 136"/>
                <a:gd name="T40" fmla="*/ 84 w 97"/>
                <a:gd name="T41" fmla="*/ 39 h 136"/>
                <a:gd name="T42" fmla="*/ 93 w 97"/>
                <a:gd name="T43" fmla="*/ 26 h 136"/>
                <a:gd name="T44" fmla="*/ 97 w 97"/>
                <a:gd name="T45" fmla="*/ 14 h 136"/>
                <a:gd name="T46" fmla="*/ 90 w 97"/>
                <a:gd name="T47" fmla="*/ 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97" h="136">
                  <a:moveTo>
                    <a:pt x="90" y="3"/>
                  </a:moveTo>
                  <a:cubicBezTo>
                    <a:pt x="87" y="1"/>
                    <a:pt x="82" y="0"/>
                    <a:pt x="76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2" y="0"/>
                    <a:pt x="9" y="1"/>
                    <a:pt x="6" y="2"/>
                  </a:cubicBezTo>
                  <a:cubicBezTo>
                    <a:pt x="3" y="3"/>
                    <a:pt x="0" y="6"/>
                    <a:pt x="1" y="13"/>
                  </a:cubicBezTo>
                  <a:cubicBezTo>
                    <a:pt x="2" y="17"/>
                    <a:pt x="4" y="21"/>
                    <a:pt x="7" y="23"/>
                  </a:cubicBezTo>
                  <a:cubicBezTo>
                    <a:pt x="11" y="26"/>
                    <a:pt x="15" y="27"/>
                    <a:pt x="21" y="27"/>
                  </a:cubicBezTo>
                  <a:cubicBezTo>
                    <a:pt x="62" y="27"/>
                    <a:pt x="62" y="27"/>
                    <a:pt x="62" y="27"/>
                  </a:cubicBezTo>
                  <a:cubicBezTo>
                    <a:pt x="57" y="34"/>
                    <a:pt x="52" y="42"/>
                    <a:pt x="49" y="50"/>
                  </a:cubicBezTo>
                  <a:cubicBezTo>
                    <a:pt x="44" y="60"/>
                    <a:pt x="41" y="69"/>
                    <a:pt x="38" y="79"/>
                  </a:cubicBezTo>
                  <a:cubicBezTo>
                    <a:pt x="36" y="88"/>
                    <a:pt x="34" y="96"/>
                    <a:pt x="33" y="102"/>
                  </a:cubicBezTo>
                  <a:cubicBezTo>
                    <a:pt x="32" y="109"/>
                    <a:pt x="32" y="114"/>
                    <a:pt x="33" y="118"/>
                  </a:cubicBezTo>
                  <a:cubicBezTo>
                    <a:pt x="33" y="124"/>
                    <a:pt x="35" y="128"/>
                    <a:pt x="38" y="131"/>
                  </a:cubicBezTo>
                  <a:cubicBezTo>
                    <a:pt x="41" y="134"/>
                    <a:pt x="45" y="136"/>
                    <a:pt x="50" y="136"/>
                  </a:cubicBezTo>
                  <a:cubicBezTo>
                    <a:pt x="54" y="136"/>
                    <a:pt x="58" y="134"/>
                    <a:pt x="60" y="132"/>
                  </a:cubicBezTo>
                  <a:cubicBezTo>
                    <a:pt x="63" y="129"/>
                    <a:pt x="64" y="124"/>
                    <a:pt x="65" y="118"/>
                  </a:cubicBezTo>
                  <a:cubicBezTo>
                    <a:pt x="65" y="115"/>
                    <a:pt x="65" y="111"/>
                    <a:pt x="65" y="106"/>
                  </a:cubicBezTo>
                  <a:cubicBezTo>
                    <a:pt x="65" y="101"/>
                    <a:pt x="65" y="97"/>
                    <a:pt x="66" y="94"/>
                  </a:cubicBezTo>
                  <a:cubicBezTo>
                    <a:pt x="66" y="92"/>
                    <a:pt x="66" y="88"/>
                    <a:pt x="67" y="83"/>
                  </a:cubicBezTo>
                  <a:cubicBezTo>
                    <a:pt x="69" y="73"/>
                    <a:pt x="72" y="64"/>
                    <a:pt x="75" y="57"/>
                  </a:cubicBezTo>
                  <a:cubicBezTo>
                    <a:pt x="78" y="50"/>
                    <a:pt x="81" y="44"/>
                    <a:pt x="84" y="39"/>
                  </a:cubicBezTo>
                  <a:cubicBezTo>
                    <a:pt x="88" y="34"/>
                    <a:pt x="91" y="30"/>
                    <a:pt x="93" y="26"/>
                  </a:cubicBezTo>
                  <a:cubicBezTo>
                    <a:pt x="96" y="21"/>
                    <a:pt x="97" y="17"/>
                    <a:pt x="97" y="14"/>
                  </a:cubicBezTo>
                  <a:cubicBezTo>
                    <a:pt x="96" y="9"/>
                    <a:pt x="94" y="5"/>
                    <a:pt x="90" y="3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36" name="Freeform 1157">
              <a:extLst>
                <a:ext uri="{FF2B5EF4-FFF2-40B4-BE49-F238E27FC236}">
                  <a16:creationId xmlns:a16="http://schemas.microsoft.com/office/drawing/2014/main" id="{9D547C69-6240-43DF-B52A-13C47B9C848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579633" y="4684905"/>
              <a:ext cx="106039" cy="144148"/>
            </a:xfrm>
            <a:custGeom>
              <a:avLst/>
              <a:gdLst>
                <a:gd name="T0" fmla="*/ 93 w 102"/>
                <a:gd name="T1" fmla="*/ 119 h 138"/>
                <a:gd name="T2" fmla="*/ 101 w 102"/>
                <a:gd name="T3" fmla="*/ 96 h 138"/>
                <a:gd name="T4" fmla="*/ 101 w 102"/>
                <a:gd name="T5" fmla="*/ 66 h 138"/>
                <a:gd name="T6" fmla="*/ 94 w 102"/>
                <a:gd name="T7" fmla="*/ 38 h 138"/>
                <a:gd name="T8" fmla="*/ 82 w 102"/>
                <a:gd name="T9" fmla="*/ 17 h 138"/>
                <a:gd name="T10" fmla="*/ 64 w 102"/>
                <a:gd name="T11" fmla="*/ 4 h 138"/>
                <a:gd name="T12" fmla="*/ 42 w 102"/>
                <a:gd name="T13" fmla="*/ 0 h 138"/>
                <a:gd name="T14" fmla="*/ 24 w 102"/>
                <a:gd name="T15" fmla="*/ 3 h 138"/>
                <a:gd name="T16" fmla="*/ 10 w 102"/>
                <a:gd name="T17" fmla="*/ 13 h 138"/>
                <a:gd name="T18" fmla="*/ 2 w 102"/>
                <a:gd name="T19" fmla="*/ 28 h 138"/>
                <a:gd name="T20" fmla="*/ 1 w 102"/>
                <a:gd name="T21" fmla="*/ 47 h 138"/>
                <a:gd name="T22" fmla="*/ 6 w 102"/>
                <a:gd name="T23" fmla="*/ 64 h 138"/>
                <a:gd name="T24" fmla="*/ 16 w 102"/>
                <a:gd name="T25" fmla="*/ 78 h 138"/>
                <a:gd name="T26" fmla="*/ 30 w 102"/>
                <a:gd name="T27" fmla="*/ 88 h 138"/>
                <a:gd name="T28" fmla="*/ 48 w 102"/>
                <a:gd name="T29" fmla="*/ 92 h 138"/>
                <a:gd name="T30" fmla="*/ 64 w 102"/>
                <a:gd name="T31" fmla="*/ 88 h 138"/>
                <a:gd name="T32" fmla="*/ 72 w 102"/>
                <a:gd name="T33" fmla="*/ 83 h 138"/>
                <a:gd name="T34" fmla="*/ 68 w 102"/>
                <a:gd name="T35" fmla="*/ 106 h 138"/>
                <a:gd name="T36" fmla="*/ 62 w 102"/>
                <a:gd name="T37" fmla="*/ 113 h 138"/>
                <a:gd name="T38" fmla="*/ 46 w 102"/>
                <a:gd name="T39" fmla="*/ 112 h 138"/>
                <a:gd name="T40" fmla="*/ 40 w 102"/>
                <a:gd name="T41" fmla="*/ 105 h 138"/>
                <a:gd name="T42" fmla="*/ 33 w 102"/>
                <a:gd name="T43" fmla="*/ 97 h 138"/>
                <a:gd name="T44" fmla="*/ 24 w 102"/>
                <a:gd name="T45" fmla="*/ 94 h 138"/>
                <a:gd name="T46" fmla="*/ 15 w 102"/>
                <a:gd name="T47" fmla="*/ 98 h 138"/>
                <a:gd name="T48" fmla="*/ 13 w 102"/>
                <a:gd name="T49" fmla="*/ 107 h 138"/>
                <a:gd name="T50" fmla="*/ 19 w 102"/>
                <a:gd name="T51" fmla="*/ 121 h 138"/>
                <a:gd name="T52" fmla="*/ 35 w 102"/>
                <a:gd name="T53" fmla="*/ 133 h 138"/>
                <a:gd name="T54" fmla="*/ 56 w 102"/>
                <a:gd name="T55" fmla="*/ 138 h 138"/>
                <a:gd name="T56" fmla="*/ 78 w 102"/>
                <a:gd name="T57" fmla="*/ 133 h 138"/>
                <a:gd name="T58" fmla="*/ 93 w 102"/>
                <a:gd name="T59" fmla="*/ 119 h 138"/>
                <a:gd name="T60" fmla="*/ 44 w 102"/>
                <a:gd name="T61" fmla="*/ 23 h 138"/>
                <a:gd name="T62" fmla="*/ 52 w 102"/>
                <a:gd name="T63" fmla="*/ 25 h 138"/>
                <a:gd name="T64" fmla="*/ 59 w 102"/>
                <a:gd name="T65" fmla="*/ 30 h 138"/>
                <a:gd name="T66" fmla="*/ 64 w 102"/>
                <a:gd name="T67" fmla="*/ 38 h 138"/>
                <a:gd name="T68" fmla="*/ 66 w 102"/>
                <a:gd name="T69" fmla="*/ 48 h 138"/>
                <a:gd name="T70" fmla="*/ 65 w 102"/>
                <a:gd name="T71" fmla="*/ 59 h 138"/>
                <a:gd name="T72" fmla="*/ 59 w 102"/>
                <a:gd name="T73" fmla="*/ 66 h 138"/>
                <a:gd name="T74" fmla="*/ 50 w 102"/>
                <a:gd name="T75" fmla="*/ 69 h 138"/>
                <a:gd name="T76" fmla="*/ 37 w 102"/>
                <a:gd name="T77" fmla="*/ 63 h 138"/>
                <a:gd name="T78" fmla="*/ 30 w 102"/>
                <a:gd name="T79" fmla="*/ 46 h 138"/>
                <a:gd name="T80" fmla="*/ 33 w 102"/>
                <a:gd name="T81" fmla="*/ 29 h 138"/>
                <a:gd name="T82" fmla="*/ 44 w 102"/>
                <a:gd name="T83" fmla="*/ 23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2" h="138">
                  <a:moveTo>
                    <a:pt x="93" y="119"/>
                  </a:moveTo>
                  <a:cubicBezTo>
                    <a:pt x="97" y="113"/>
                    <a:pt x="100" y="105"/>
                    <a:pt x="101" y="96"/>
                  </a:cubicBezTo>
                  <a:cubicBezTo>
                    <a:pt x="102" y="88"/>
                    <a:pt x="102" y="77"/>
                    <a:pt x="101" y="66"/>
                  </a:cubicBezTo>
                  <a:cubicBezTo>
                    <a:pt x="100" y="55"/>
                    <a:pt x="97" y="46"/>
                    <a:pt x="94" y="38"/>
                  </a:cubicBezTo>
                  <a:cubicBezTo>
                    <a:pt x="91" y="30"/>
                    <a:pt x="87" y="23"/>
                    <a:pt x="82" y="17"/>
                  </a:cubicBezTo>
                  <a:cubicBezTo>
                    <a:pt x="77" y="11"/>
                    <a:pt x="71" y="7"/>
                    <a:pt x="64" y="4"/>
                  </a:cubicBezTo>
                  <a:cubicBezTo>
                    <a:pt x="58" y="1"/>
                    <a:pt x="50" y="0"/>
                    <a:pt x="42" y="0"/>
                  </a:cubicBezTo>
                  <a:cubicBezTo>
                    <a:pt x="35" y="0"/>
                    <a:pt x="29" y="1"/>
                    <a:pt x="24" y="3"/>
                  </a:cubicBezTo>
                  <a:cubicBezTo>
                    <a:pt x="18" y="6"/>
                    <a:pt x="14" y="9"/>
                    <a:pt x="10" y="13"/>
                  </a:cubicBezTo>
                  <a:cubicBezTo>
                    <a:pt x="6" y="18"/>
                    <a:pt x="3" y="23"/>
                    <a:pt x="2" y="28"/>
                  </a:cubicBezTo>
                  <a:cubicBezTo>
                    <a:pt x="0" y="34"/>
                    <a:pt x="0" y="40"/>
                    <a:pt x="1" y="47"/>
                  </a:cubicBezTo>
                  <a:cubicBezTo>
                    <a:pt x="1" y="53"/>
                    <a:pt x="3" y="58"/>
                    <a:pt x="6" y="64"/>
                  </a:cubicBezTo>
                  <a:cubicBezTo>
                    <a:pt x="8" y="69"/>
                    <a:pt x="12" y="74"/>
                    <a:pt x="16" y="78"/>
                  </a:cubicBezTo>
                  <a:cubicBezTo>
                    <a:pt x="20" y="82"/>
                    <a:pt x="25" y="86"/>
                    <a:pt x="30" y="88"/>
                  </a:cubicBezTo>
                  <a:cubicBezTo>
                    <a:pt x="36" y="90"/>
                    <a:pt x="42" y="92"/>
                    <a:pt x="48" y="92"/>
                  </a:cubicBezTo>
                  <a:cubicBezTo>
                    <a:pt x="54" y="92"/>
                    <a:pt x="59" y="90"/>
                    <a:pt x="64" y="88"/>
                  </a:cubicBezTo>
                  <a:cubicBezTo>
                    <a:pt x="67" y="86"/>
                    <a:pt x="69" y="85"/>
                    <a:pt x="72" y="83"/>
                  </a:cubicBezTo>
                  <a:cubicBezTo>
                    <a:pt x="72" y="94"/>
                    <a:pt x="71" y="102"/>
                    <a:pt x="68" y="106"/>
                  </a:cubicBezTo>
                  <a:cubicBezTo>
                    <a:pt x="67" y="109"/>
                    <a:pt x="65" y="111"/>
                    <a:pt x="62" y="113"/>
                  </a:cubicBezTo>
                  <a:cubicBezTo>
                    <a:pt x="57" y="116"/>
                    <a:pt x="51" y="115"/>
                    <a:pt x="46" y="112"/>
                  </a:cubicBezTo>
                  <a:cubicBezTo>
                    <a:pt x="43" y="110"/>
                    <a:pt x="41" y="108"/>
                    <a:pt x="40" y="105"/>
                  </a:cubicBezTo>
                  <a:cubicBezTo>
                    <a:pt x="38" y="102"/>
                    <a:pt x="36" y="99"/>
                    <a:pt x="33" y="97"/>
                  </a:cubicBezTo>
                  <a:cubicBezTo>
                    <a:pt x="30" y="95"/>
                    <a:pt x="27" y="94"/>
                    <a:pt x="24" y="94"/>
                  </a:cubicBezTo>
                  <a:cubicBezTo>
                    <a:pt x="20" y="94"/>
                    <a:pt x="17" y="96"/>
                    <a:pt x="15" y="98"/>
                  </a:cubicBezTo>
                  <a:cubicBezTo>
                    <a:pt x="13" y="101"/>
                    <a:pt x="12" y="104"/>
                    <a:pt x="13" y="107"/>
                  </a:cubicBezTo>
                  <a:cubicBezTo>
                    <a:pt x="13" y="111"/>
                    <a:pt x="15" y="116"/>
                    <a:pt x="19" y="121"/>
                  </a:cubicBezTo>
                  <a:cubicBezTo>
                    <a:pt x="23" y="126"/>
                    <a:pt x="28" y="130"/>
                    <a:pt x="35" y="133"/>
                  </a:cubicBezTo>
                  <a:cubicBezTo>
                    <a:pt x="41" y="136"/>
                    <a:pt x="48" y="138"/>
                    <a:pt x="56" y="138"/>
                  </a:cubicBezTo>
                  <a:cubicBezTo>
                    <a:pt x="64" y="138"/>
                    <a:pt x="72" y="136"/>
                    <a:pt x="78" y="133"/>
                  </a:cubicBezTo>
                  <a:cubicBezTo>
                    <a:pt x="84" y="130"/>
                    <a:pt x="89" y="125"/>
                    <a:pt x="93" y="119"/>
                  </a:cubicBezTo>
                  <a:close/>
                  <a:moveTo>
                    <a:pt x="44" y="23"/>
                  </a:moveTo>
                  <a:cubicBezTo>
                    <a:pt x="47" y="23"/>
                    <a:pt x="50" y="24"/>
                    <a:pt x="52" y="25"/>
                  </a:cubicBezTo>
                  <a:cubicBezTo>
                    <a:pt x="54" y="26"/>
                    <a:pt x="57" y="28"/>
                    <a:pt x="59" y="30"/>
                  </a:cubicBezTo>
                  <a:cubicBezTo>
                    <a:pt x="61" y="32"/>
                    <a:pt x="62" y="35"/>
                    <a:pt x="64" y="38"/>
                  </a:cubicBezTo>
                  <a:cubicBezTo>
                    <a:pt x="65" y="41"/>
                    <a:pt x="66" y="44"/>
                    <a:pt x="66" y="48"/>
                  </a:cubicBezTo>
                  <a:cubicBezTo>
                    <a:pt x="67" y="52"/>
                    <a:pt x="66" y="56"/>
                    <a:pt x="65" y="59"/>
                  </a:cubicBezTo>
                  <a:cubicBezTo>
                    <a:pt x="63" y="62"/>
                    <a:pt x="61" y="65"/>
                    <a:pt x="59" y="66"/>
                  </a:cubicBezTo>
                  <a:cubicBezTo>
                    <a:pt x="56" y="68"/>
                    <a:pt x="53" y="69"/>
                    <a:pt x="50" y="69"/>
                  </a:cubicBezTo>
                  <a:cubicBezTo>
                    <a:pt x="45" y="69"/>
                    <a:pt x="41" y="67"/>
                    <a:pt x="37" y="63"/>
                  </a:cubicBezTo>
                  <a:cubicBezTo>
                    <a:pt x="33" y="59"/>
                    <a:pt x="31" y="53"/>
                    <a:pt x="30" y="46"/>
                  </a:cubicBezTo>
                  <a:cubicBezTo>
                    <a:pt x="29" y="39"/>
                    <a:pt x="30" y="33"/>
                    <a:pt x="33" y="29"/>
                  </a:cubicBezTo>
                  <a:cubicBezTo>
                    <a:pt x="36" y="25"/>
                    <a:pt x="40" y="23"/>
                    <a:pt x="44" y="2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37" name="Freeform 1158">
              <a:extLst>
                <a:ext uri="{FF2B5EF4-FFF2-40B4-BE49-F238E27FC236}">
                  <a16:creationId xmlns:a16="http://schemas.microsoft.com/office/drawing/2014/main" id="{99722CEA-B8F8-46D8-A841-50B9982D1D36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5800" y="4684905"/>
              <a:ext cx="83396" cy="144148"/>
            </a:xfrm>
            <a:custGeom>
              <a:avLst/>
              <a:gdLst>
                <a:gd name="T0" fmla="*/ 15 w 80"/>
                <a:gd name="T1" fmla="*/ 61 h 138"/>
                <a:gd name="T2" fmla="*/ 40 w 80"/>
                <a:gd name="T3" fmla="*/ 46 h 138"/>
                <a:gd name="T4" fmla="*/ 49 w 80"/>
                <a:gd name="T5" fmla="*/ 120 h 138"/>
                <a:gd name="T6" fmla="*/ 54 w 80"/>
                <a:gd name="T7" fmla="*/ 133 h 138"/>
                <a:gd name="T8" fmla="*/ 66 w 80"/>
                <a:gd name="T9" fmla="*/ 138 h 138"/>
                <a:gd name="T10" fmla="*/ 78 w 80"/>
                <a:gd name="T11" fmla="*/ 117 h 138"/>
                <a:gd name="T12" fmla="*/ 66 w 80"/>
                <a:gd name="T13" fmla="*/ 16 h 138"/>
                <a:gd name="T14" fmla="*/ 62 w 80"/>
                <a:gd name="T15" fmla="*/ 4 h 138"/>
                <a:gd name="T16" fmla="*/ 51 w 80"/>
                <a:gd name="T17" fmla="*/ 0 h 138"/>
                <a:gd name="T18" fmla="*/ 44 w 80"/>
                <a:gd name="T19" fmla="*/ 2 h 138"/>
                <a:gd name="T20" fmla="*/ 38 w 80"/>
                <a:gd name="T21" fmla="*/ 11 h 138"/>
                <a:gd name="T22" fmla="*/ 29 w 80"/>
                <a:gd name="T23" fmla="*/ 23 h 138"/>
                <a:gd name="T24" fmla="*/ 14 w 80"/>
                <a:gd name="T25" fmla="*/ 33 h 138"/>
                <a:gd name="T26" fmla="*/ 4 w 80"/>
                <a:gd name="T27" fmla="*/ 39 h 138"/>
                <a:gd name="T28" fmla="*/ 1 w 80"/>
                <a:gd name="T29" fmla="*/ 48 h 138"/>
                <a:gd name="T30" fmla="*/ 6 w 80"/>
                <a:gd name="T31" fmla="*/ 57 h 138"/>
                <a:gd name="T32" fmla="*/ 15 w 80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15" y="61"/>
                  </a:moveTo>
                  <a:cubicBezTo>
                    <a:pt x="18" y="61"/>
                    <a:pt x="24" y="59"/>
                    <a:pt x="40" y="46"/>
                  </a:cubicBezTo>
                  <a:cubicBezTo>
                    <a:pt x="49" y="120"/>
                    <a:pt x="49" y="120"/>
                    <a:pt x="49" y="120"/>
                  </a:cubicBezTo>
                  <a:cubicBezTo>
                    <a:pt x="49" y="126"/>
                    <a:pt x="51" y="130"/>
                    <a:pt x="54" y="133"/>
                  </a:cubicBezTo>
                  <a:cubicBezTo>
                    <a:pt x="57" y="136"/>
                    <a:pt x="61" y="138"/>
                    <a:pt x="66" y="138"/>
                  </a:cubicBezTo>
                  <a:cubicBezTo>
                    <a:pt x="72" y="138"/>
                    <a:pt x="80" y="134"/>
                    <a:pt x="78" y="117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6" y="11"/>
                    <a:pt x="64" y="7"/>
                    <a:pt x="62" y="4"/>
                  </a:cubicBezTo>
                  <a:cubicBezTo>
                    <a:pt x="59" y="1"/>
                    <a:pt x="55" y="0"/>
                    <a:pt x="51" y="0"/>
                  </a:cubicBezTo>
                  <a:cubicBezTo>
                    <a:pt x="48" y="0"/>
                    <a:pt x="45" y="1"/>
                    <a:pt x="44" y="2"/>
                  </a:cubicBezTo>
                  <a:cubicBezTo>
                    <a:pt x="43" y="3"/>
                    <a:pt x="42" y="5"/>
                    <a:pt x="38" y="11"/>
                  </a:cubicBezTo>
                  <a:cubicBezTo>
                    <a:pt x="36" y="15"/>
                    <a:pt x="32" y="19"/>
                    <a:pt x="29" y="23"/>
                  </a:cubicBezTo>
                  <a:cubicBezTo>
                    <a:pt x="25" y="26"/>
                    <a:pt x="20" y="30"/>
                    <a:pt x="14" y="33"/>
                  </a:cubicBezTo>
                  <a:cubicBezTo>
                    <a:pt x="9" y="35"/>
                    <a:pt x="6" y="37"/>
                    <a:pt x="4" y="39"/>
                  </a:cubicBezTo>
                  <a:cubicBezTo>
                    <a:pt x="2" y="40"/>
                    <a:pt x="0" y="43"/>
                    <a:pt x="1" y="48"/>
                  </a:cubicBezTo>
                  <a:cubicBezTo>
                    <a:pt x="1" y="51"/>
                    <a:pt x="3" y="54"/>
                    <a:pt x="6" y="57"/>
                  </a:cubicBezTo>
                  <a:cubicBezTo>
                    <a:pt x="8" y="59"/>
                    <a:pt x="11" y="61"/>
                    <a:pt x="15" y="6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38" name="Freeform 1159">
              <a:extLst>
                <a:ext uri="{FF2B5EF4-FFF2-40B4-BE49-F238E27FC236}">
                  <a16:creationId xmlns:a16="http://schemas.microsoft.com/office/drawing/2014/main" id="{4213F119-5881-4011-B00A-73109780CAF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056258" y="4684905"/>
              <a:ext cx="103830" cy="144148"/>
            </a:xfrm>
            <a:custGeom>
              <a:avLst/>
              <a:gdLst>
                <a:gd name="T0" fmla="*/ 16 w 99"/>
                <a:gd name="T1" fmla="*/ 7 h 138"/>
                <a:gd name="T2" fmla="*/ 2 w 99"/>
                <a:gd name="T3" fmla="*/ 27 h 138"/>
                <a:gd name="T4" fmla="*/ 0 w 99"/>
                <a:gd name="T5" fmla="*/ 46 h 138"/>
                <a:gd name="T6" fmla="*/ 2 w 99"/>
                <a:gd name="T7" fmla="*/ 71 h 138"/>
                <a:gd name="T8" fmla="*/ 5 w 99"/>
                <a:gd name="T9" fmla="*/ 90 h 138"/>
                <a:gd name="T10" fmla="*/ 11 w 99"/>
                <a:gd name="T11" fmla="*/ 107 h 138"/>
                <a:gd name="T12" fmla="*/ 31 w 99"/>
                <a:gd name="T13" fmla="*/ 129 h 138"/>
                <a:gd name="T14" fmla="*/ 57 w 99"/>
                <a:gd name="T15" fmla="*/ 138 h 138"/>
                <a:gd name="T16" fmla="*/ 79 w 99"/>
                <a:gd name="T17" fmla="*/ 131 h 138"/>
                <a:gd name="T18" fmla="*/ 94 w 99"/>
                <a:gd name="T19" fmla="*/ 114 h 138"/>
                <a:gd name="T20" fmla="*/ 98 w 99"/>
                <a:gd name="T21" fmla="*/ 95 h 138"/>
                <a:gd name="T22" fmla="*/ 97 w 99"/>
                <a:gd name="T23" fmla="*/ 69 h 138"/>
                <a:gd name="T24" fmla="*/ 85 w 99"/>
                <a:gd name="T25" fmla="*/ 27 h 138"/>
                <a:gd name="T26" fmla="*/ 74 w 99"/>
                <a:gd name="T27" fmla="*/ 12 h 138"/>
                <a:gd name="T28" fmla="*/ 59 w 99"/>
                <a:gd name="T29" fmla="*/ 3 h 138"/>
                <a:gd name="T30" fmla="*/ 41 w 99"/>
                <a:gd name="T31" fmla="*/ 0 h 138"/>
                <a:gd name="T32" fmla="*/ 16 w 99"/>
                <a:gd name="T33" fmla="*/ 7 h 138"/>
                <a:gd name="T34" fmla="*/ 55 w 99"/>
                <a:gd name="T35" fmla="*/ 28 h 138"/>
                <a:gd name="T36" fmla="*/ 62 w 99"/>
                <a:gd name="T37" fmla="*/ 42 h 138"/>
                <a:gd name="T38" fmla="*/ 67 w 99"/>
                <a:gd name="T39" fmla="*/ 67 h 138"/>
                <a:gd name="T40" fmla="*/ 68 w 99"/>
                <a:gd name="T41" fmla="*/ 94 h 138"/>
                <a:gd name="T42" fmla="*/ 64 w 99"/>
                <a:gd name="T43" fmla="*/ 109 h 138"/>
                <a:gd name="T44" fmla="*/ 55 w 99"/>
                <a:gd name="T45" fmla="*/ 114 h 138"/>
                <a:gd name="T46" fmla="*/ 44 w 99"/>
                <a:gd name="T47" fmla="*/ 109 h 138"/>
                <a:gd name="T48" fmla="*/ 36 w 99"/>
                <a:gd name="T49" fmla="*/ 95 h 138"/>
                <a:gd name="T50" fmla="*/ 31 w 99"/>
                <a:gd name="T51" fmla="*/ 68 h 138"/>
                <a:gd name="T52" fmla="*/ 32 w 99"/>
                <a:gd name="T53" fmla="*/ 33 h 138"/>
                <a:gd name="T54" fmla="*/ 44 w 99"/>
                <a:gd name="T55" fmla="*/ 23 h 138"/>
                <a:gd name="T56" fmla="*/ 55 w 99"/>
                <a:gd name="T57" fmla="*/ 28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99" h="138">
                  <a:moveTo>
                    <a:pt x="16" y="7"/>
                  </a:moveTo>
                  <a:cubicBezTo>
                    <a:pt x="10" y="11"/>
                    <a:pt x="5" y="18"/>
                    <a:pt x="2" y="27"/>
                  </a:cubicBezTo>
                  <a:cubicBezTo>
                    <a:pt x="1" y="33"/>
                    <a:pt x="0" y="39"/>
                    <a:pt x="0" y="46"/>
                  </a:cubicBezTo>
                  <a:cubicBezTo>
                    <a:pt x="0" y="54"/>
                    <a:pt x="0" y="62"/>
                    <a:pt x="2" y="71"/>
                  </a:cubicBezTo>
                  <a:cubicBezTo>
                    <a:pt x="2" y="78"/>
                    <a:pt x="4" y="84"/>
                    <a:pt x="5" y="90"/>
                  </a:cubicBezTo>
                  <a:cubicBezTo>
                    <a:pt x="7" y="96"/>
                    <a:pt x="9" y="102"/>
                    <a:pt x="11" y="107"/>
                  </a:cubicBezTo>
                  <a:cubicBezTo>
                    <a:pt x="16" y="117"/>
                    <a:pt x="23" y="124"/>
                    <a:pt x="31" y="129"/>
                  </a:cubicBezTo>
                  <a:cubicBezTo>
                    <a:pt x="39" y="135"/>
                    <a:pt x="48" y="138"/>
                    <a:pt x="57" y="138"/>
                  </a:cubicBezTo>
                  <a:cubicBezTo>
                    <a:pt x="66" y="138"/>
                    <a:pt x="73" y="136"/>
                    <a:pt x="79" y="131"/>
                  </a:cubicBezTo>
                  <a:cubicBezTo>
                    <a:pt x="86" y="127"/>
                    <a:pt x="91" y="122"/>
                    <a:pt x="94" y="114"/>
                  </a:cubicBezTo>
                  <a:cubicBezTo>
                    <a:pt x="97" y="108"/>
                    <a:pt x="98" y="102"/>
                    <a:pt x="98" y="95"/>
                  </a:cubicBezTo>
                  <a:cubicBezTo>
                    <a:pt x="99" y="88"/>
                    <a:pt x="98" y="79"/>
                    <a:pt x="97" y="69"/>
                  </a:cubicBezTo>
                  <a:cubicBezTo>
                    <a:pt x="95" y="51"/>
                    <a:pt x="91" y="37"/>
                    <a:pt x="85" y="27"/>
                  </a:cubicBezTo>
                  <a:cubicBezTo>
                    <a:pt x="82" y="21"/>
                    <a:pt x="78" y="16"/>
                    <a:pt x="74" y="12"/>
                  </a:cubicBezTo>
                  <a:cubicBezTo>
                    <a:pt x="69" y="8"/>
                    <a:pt x="64" y="5"/>
                    <a:pt x="59" y="3"/>
                  </a:cubicBezTo>
                  <a:cubicBezTo>
                    <a:pt x="53" y="1"/>
                    <a:pt x="47" y="0"/>
                    <a:pt x="41" y="0"/>
                  </a:cubicBezTo>
                  <a:cubicBezTo>
                    <a:pt x="31" y="0"/>
                    <a:pt x="23" y="2"/>
                    <a:pt x="16" y="7"/>
                  </a:cubicBezTo>
                  <a:close/>
                  <a:moveTo>
                    <a:pt x="55" y="28"/>
                  </a:moveTo>
                  <a:cubicBezTo>
                    <a:pt x="58" y="31"/>
                    <a:pt x="60" y="35"/>
                    <a:pt x="62" y="42"/>
                  </a:cubicBezTo>
                  <a:cubicBezTo>
                    <a:pt x="64" y="48"/>
                    <a:pt x="66" y="57"/>
                    <a:pt x="67" y="67"/>
                  </a:cubicBezTo>
                  <a:cubicBezTo>
                    <a:pt x="68" y="79"/>
                    <a:pt x="69" y="88"/>
                    <a:pt x="68" y="94"/>
                  </a:cubicBezTo>
                  <a:cubicBezTo>
                    <a:pt x="68" y="101"/>
                    <a:pt x="67" y="106"/>
                    <a:pt x="64" y="109"/>
                  </a:cubicBezTo>
                  <a:cubicBezTo>
                    <a:pt x="62" y="112"/>
                    <a:pt x="59" y="114"/>
                    <a:pt x="55" y="114"/>
                  </a:cubicBezTo>
                  <a:cubicBezTo>
                    <a:pt x="50" y="114"/>
                    <a:pt x="47" y="112"/>
                    <a:pt x="44" y="109"/>
                  </a:cubicBezTo>
                  <a:cubicBezTo>
                    <a:pt x="41" y="106"/>
                    <a:pt x="38" y="101"/>
                    <a:pt x="36" y="95"/>
                  </a:cubicBezTo>
                  <a:cubicBezTo>
                    <a:pt x="34" y="88"/>
                    <a:pt x="33" y="79"/>
                    <a:pt x="31" y="68"/>
                  </a:cubicBezTo>
                  <a:cubicBezTo>
                    <a:pt x="30" y="52"/>
                    <a:pt x="30" y="41"/>
                    <a:pt x="32" y="33"/>
                  </a:cubicBezTo>
                  <a:cubicBezTo>
                    <a:pt x="33" y="27"/>
                    <a:pt x="37" y="23"/>
                    <a:pt x="44" y="23"/>
                  </a:cubicBezTo>
                  <a:cubicBezTo>
                    <a:pt x="48" y="23"/>
                    <a:pt x="52" y="25"/>
                    <a:pt x="55" y="28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39" name="Freeform 1160">
              <a:extLst>
                <a:ext uri="{FF2B5EF4-FFF2-40B4-BE49-F238E27FC236}">
                  <a16:creationId xmlns:a16="http://schemas.microsoft.com/office/drawing/2014/main" id="{17FB65CE-BC80-4992-A217-57FAF09559F6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8242" y="4684905"/>
              <a:ext cx="83396" cy="144148"/>
            </a:xfrm>
            <a:custGeom>
              <a:avLst/>
              <a:gdLst>
                <a:gd name="T0" fmla="*/ 15 w 80"/>
                <a:gd name="T1" fmla="*/ 60 h 138"/>
                <a:gd name="T2" fmla="*/ 40 w 80"/>
                <a:gd name="T3" fmla="*/ 46 h 138"/>
                <a:gd name="T4" fmla="*/ 49 w 80"/>
                <a:gd name="T5" fmla="*/ 120 h 138"/>
                <a:gd name="T6" fmla="*/ 54 w 80"/>
                <a:gd name="T7" fmla="*/ 133 h 138"/>
                <a:gd name="T8" fmla="*/ 65 w 80"/>
                <a:gd name="T9" fmla="*/ 138 h 138"/>
                <a:gd name="T10" fmla="*/ 78 w 80"/>
                <a:gd name="T11" fmla="*/ 117 h 138"/>
                <a:gd name="T12" fmla="*/ 66 w 80"/>
                <a:gd name="T13" fmla="*/ 16 h 138"/>
                <a:gd name="T14" fmla="*/ 62 w 80"/>
                <a:gd name="T15" fmla="*/ 4 h 138"/>
                <a:gd name="T16" fmla="*/ 51 w 80"/>
                <a:gd name="T17" fmla="*/ 0 h 138"/>
                <a:gd name="T18" fmla="*/ 44 w 80"/>
                <a:gd name="T19" fmla="*/ 2 h 138"/>
                <a:gd name="T20" fmla="*/ 38 w 80"/>
                <a:gd name="T21" fmla="*/ 11 h 138"/>
                <a:gd name="T22" fmla="*/ 29 w 80"/>
                <a:gd name="T23" fmla="*/ 23 h 138"/>
                <a:gd name="T24" fmla="*/ 13 w 80"/>
                <a:gd name="T25" fmla="*/ 33 h 138"/>
                <a:gd name="T26" fmla="*/ 4 w 80"/>
                <a:gd name="T27" fmla="*/ 39 h 138"/>
                <a:gd name="T28" fmla="*/ 1 w 80"/>
                <a:gd name="T29" fmla="*/ 48 h 138"/>
                <a:gd name="T30" fmla="*/ 5 w 80"/>
                <a:gd name="T31" fmla="*/ 57 h 138"/>
                <a:gd name="T32" fmla="*/ 15 w 80"/>
                <a:gd name="T33" fmla="*/ 6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15" y="60"/>
                  </a:moveTo>
                  <a:cubicBezTo>
                    <a:pt x="18" y="60"/>
                    <a:pt x="24" y="59"/>
                    <a:pt x="40" y="46"/>
                  </a:cubicBezTo>
                  <a:cubicBezTo>
                    <a:pt x="49" y="120"/>
                    <a:pt x="49" y="120"/>
                    <a:pt x="49" y="120"/>
                  </a:cubicBezTo>
                  <a:cubicBezTo>
                    <a:pt x="49" y="126"/>
                    <a:pt x="51" y="130"/>
                    <a:pt x="54" y="133"/>
                  </a:cubicBezTo>
                  <a:cubicBezTo>
                    <a:pt x="57" y="136"/>
                    <a:pt x="61" y="138"/>
                    <a:pt x="65" y="138"/>
                  </a:cubicBezTo>
                  <a:cubicBezTo>
                    <a:pt x="72" y="138"/>
                    <a:pt x="80" y="134"/>
                    <a:pt x="78" y="117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6" y="11"/>
                    <a:pt x="64" y="7"/>
                    <a:pt x="62" y="4"/>
                  </a:cubicBezTo>
                  <a:cubicBezTo>
                    <a:pt x="59" y="1"/>
                    <a:pt x="55" y="0"/>
                    <a:pt x="51" y="0"/>
                  </a:cubicBezTo>
                  <a:cubicBezTo>
                    <a:pt x="48" y="0"/>
                    <a:pt x="45" y="0"/>
                    <a:pt x="44" y="2"/>
                  </a:cubicBezTo>
                  <a:cubicBezTo>
                    <a:pt x="43" y="3"/>
                    <a:pt x="42" y="5"/>
                    <a:pt x="38" y="11"/>
                  </a:cubicBezTo>
                  <a:cubicBezTo>
                    <a:pt x="35" y="15"/>
                    <a:pt x="32" y="19"/>
                    <a:pt x="29" y="23"/>
                  </a:cubicBezTo>
                  <a:cubicBezTo>
                    <a:pt x="25" y="26"/>
                    <a:pt x="20" y="30"/>
                    <a:pt x="13" y="33"/>
                  </a:cubicBezTo>
                  <a:cubicBezTo>
                    <a:pt x="9" y="35"/>
                    <a:pt x="6" y="37"/>
                    <a:pt x="4" y="39"/>
                  </a:cubicBezTo>
                  <a:cubicBezTo>
                    <a:pt x="2" y="40"/>
                    <a:pt x="0" y="43"/>
                    <a:pt x="1" y="48"/>
                  </a:cubicBezTo>
                  <a:cubicBezTo>
                    <a:pt x="1" y="51"/>
                    <a:pt x="3" y="54"/>
                    <a:pt x="5" y="57"/>
                  </a:cubicBezTo>
                  <a:cubicBezTo>
                    <a:pt x="8" y="59"/>
                    <a:pt x="11" y="60"/>
                    <a:pt x="15" y="60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40" name="Freeform 1161">
              <a:extLst>
                <a:ext uri="{FF2B5EF4-FFF2-40B4-BE49-F238E27FC236}">
                  <a16:creationId xmlns:a16="http://schemas.microsoft.com/office/drawing/2014/main" id="{B4881537-171A-4EAC-9B57-F8CAE6ED8C2B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9804" y="4684905"/>
              <a:ext cx="83396" cy="144148"/>
            </a:xfrm>
            <a:custGeom>
              <a:avLst/>
              <a:gdLst>
                <a:gd name="T0" fmla="*/ 38 w 80"/>
                <a:gd name="T1" fmla="*/ 11 h 138"/>
                <a:gd name="T2" fmla="*/ 29 w 80"/>
                <a:gd name="T3" fmla="*/ 23 h 138"/>
                <a:gd name="T4" fmla="*/ 13 w 80"/>
                <a:gd name="T5" fmla="*/ 33 h 138"/>
                <a:gd name="T6" fmla="*/ 4 w 80"/>
                <a:gd name="T7" fmla="*/ 39 h 138"/>
                <a:gd name="T8" fmla="*/ 1 w 80"/>
                <a:gd name="T9" fmla="*/ 48 h 138"/>
                <a:gd name="T10" fmla="*/ 5 w 80"/>
                <a:gd name="T11" fmla="*/ 57 h 138"/>
                <a:gd name="T12" fmla="*/ 15 w 80"/>
                <a:gd name="T13" fmla="*/ 60 h 138"/>
                <a:gd name="T14" fmla="*/ 40 w 80"/>
                <a:gd name="T15" fmla="*/ 46 h 138"/>
                <a:gd name="T16" fmla="*/ 49 w 80"/>
                <a:gd name="T17" fmla="*/ 120 h 138"/>
                <a:gd name="T18" fmla="*/ 54 w 80"/>
                <a:gd name="T19" fmla="*/ 133 h 138"/>
                <a:gd name="T20" fmla="*/ 65 w 80"/>
                <a:gd name="T21" fmla="*/ 138 h 138"/>
                <a:gd name="T22" fmla="*/ 78 w 80"/>
                <a:gd name="T23" fmla="*/ 117 h 138"/>
                <a:gd name="T24" fmla="*/ 66 w 80"/>
                <a:gd name="T25" fmla="*/ 16 h 138"/>
                <a:gd name="T26" fmla="*/ 62 w 80"/>
                <a:gd name="T27" fmla="*/ 4 h 138"/>
                <a:gd name="T28" fmla="*/ 51 w 80"/>
                <a:gd name="T29" fmla="*/ 0 h 138"/>
                <a:gd name="T30" fmla="*/ 44 w 80"/>
                <a:gd name="T31" fmla="*/ 2 h 138"/>
                <a:gd name="T32" fmla="*/ 38 w 80"/>
                <a:gd name="T33" fmla="*/ 1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38" y="11"/>
                  </a:moveTo>
                  <a:cubicBezTo>
                    <a:pt x="35" y="15"/>
                    <a:pt x="32" y="19"/>
                    <a:pt x="29" y="23"/>
                  </a:cubicBezTo>
                  <a:cubicBezTo>
                    <a:pt x="25" y="26"/>
                    <a:pt x="20" y="30"/>
                    <a:pt x="13" y="33"/>
                  </a:cubicBezTo>
                  <a:cubicBezTo>
                    <a:pt x="9" y="35"/>
                    <a:pt x="6" y="37"/>
                    <a:pt x="4" y="39"/>
                  </a:cubicBezTo>
                  <a:cubicBezTo>
                    <a:pt x="2" y="40"/>
                    <a:pt x="0" y="43"/>
                    <a:pt x="1" y="48"/>
                  </a:cubicBezTo>
                  <a:cubicBezTo>
                    <a:pt x="1" y="51"/>
                    <a:pt x="3" y="54"/>
                    <a:pt x="5" y="57"/>
                  </a:cubicBezTo>
                  <a:cubicBezTo>
                    <a:pt x="8" y="59"/>
                    <a:pt x="11" y="60"/>
                    <a:pt x="15" y="60"/>
                  </a:cubicBezTo>
                  <a:cubicBezTo>
                    <a:pt x="18" y="60"/>
                    <a:pt x="24" y="59"/>
                    <a:pt x="40" y="46"/>
                  </a:cubicBezTo>
                  <a:cubicBezTo>
                    <a:pt x="49" y="120"/>
                    <a:pt x="49" y="120"/>
                    <a:pt x="49" y="120"/>
                  </a:cubicBezTo>
                  <a:cubicBezTo>
                    <a:pt x="49" y="126"/>
                    <a:pt x="51" y="130"/>
                    <a:pt x="54" y="133"/>
                  </a:cubicBezTo>
                  <a:cubicBezTo>
                    <a:pt x="57" y="136"/>
                    <a:pt x="61" y="138"/>
                    <a:pt x="65" y="138"/>
                  </a:cubicBezTo>
                  <a:cubicBezTo>
                    <a:pt x="72" y="138"/>
                    <a:pt x="80" y="134"/>
                    <a:pt x="78" y="117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6" y="11"/>
                    <a:pt x="64" y="7"/>
                    <a:pt x="62" y="4"/>
                  </a:cubicBezTo>
                  <a:cubicBezTo>
                    <a:pt x="59" y="1"/>
                    <a:pt x="55" y="0"/>
                    <a:pt x="51" y="0"/>
                  </a:cubicBezTo>
                  <a:cubicBezTo>
                    <a:pt x="48" y="0"/>
                    <a:pt x="45" y="0"/>
                    <a:pt x="44" y="2"/>
                  </a:cubicBezTo>
                  <a:cubicBezTo>
                    <a:pt x="43" y="3"/>
                    <a:pt x="42" y="5"/>
                    <a:pt x="38" y="1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41" name="Freeform 1162">
              <a:extLst>
                <a:ext uri="{FF2B5EF4-FFF2-40B4-BE49-F238E27FC236}">
                  <a16:creationId xmlns:a16="http://schemas.microsoft.com/office/drawing/2014/main" id="{A03ECB8D-5C7B-4950-871F-B65A664209F1}"/>
                </a:ext>
              </a:extLst>
            </p:cNvPr>
            <p:cNvSpPr>
              <a:spLocks/>
            </p:cNvSpPr>
            <p:nvPr/>
          </p:nvSpPr>
          <p:spPr bwMode="auto">
            <a:xfrm>
              <a:off x="6044498" y="4684905"/>
              <a:ext cx="83396" cy="144148"/>
            </a:xfrm>
            <a:custGeom>
              <a:avLst/>
              <a:gdLst>
                <a:gd name="T0" fmla="*/ 14 w 80"/>
                <a:gd name="T1" fmla="*/ 60 h 138"/>
                <a:gd name="T2" fmla="*/ 40 w 80"/>
                <a:gd name="T3" fmla="*/ 46 h 138"/>
                <a:gd name="T4" fmla="*/ 48 w 80"/>
                <a:gd name="T5" fmla="*/ 120 h 138"/>
                <a:gd name="T6" fmla="*/ 54 w 80"/>
                <a:gd name="T7" fmla="*/ 133 h 138"/>
                <a:gd name="T8" fmla="*/ 65 w 80"/>
                <a:gd name="T9" fmla="*/ 138 h 138"/>
                <a:gd name="T10" fmla="*/ 78 w 80"/>
                <a:gd name="T11" fmla="*/ 117 h 138"/>
                <a:gd name="T12" fmla="*/ 66 w 80"/>
                <a:gd name="T13" fmla="*/ 16 h 138"/>
                <a:gd name="T14" fmla="*/ 61 w 80"/>
                <a:gd name="T15" fmla="*/ 4 h 138"/>
                <a:gd name="T16" fmla="*/ 51 w 80"/>
                <a:gd name="T17" fmla="*/ 0 h 138"/>
                <a:gd name="T18" fmla="*/ 43 w 80"/>
                <a:gd name="T19" fmla="*/ 2 h 138"/>
                <a:gd name="T20" fmla="*/ 38 w 80"/>
                <a:gd name="T21" fmla="*/ 11 h 138"/>
                <a:gd name="T22" fmla="*/ 28 w 80"/>
                <a:gd name="T23" fmla="*/ 23 h 138"/>
                <a:gd name="T24" fmla="*/ 13 w 80"/>
                <a:gd name="T25" fmla="*/ 33 h 138"/>
                <a:gd name="T26" fmla="*/ 3 w 80"/>
                <a:gd name="T27" fmla="*/ 39 h 138"/>
                <a:gd name="T28" fmla="*/ 0 w 80"/>
                <a:gd name="T29" fmla="*/ 48 h 138"/>
                <a:gd name="T30" fmla="*/ 5 w 80"/>
                <a:gd name="T31" fmla="*/ 57 h 138"/>
                <a:gd name="T32" fmla="*/ 14 w 80"/>
                <a:gd name="T33" fmla="*/ 6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14" y="60"/>
                  </a:moveTo>
                  <a:cubicBezTo>
                    <a:pt x="18" y="60"/>
                    <a:pt x="24" y="59"/>
                    <a:pt x="40" y="46"/>
                  </a:cubicBezTo>
                  <a:cubicBezTo>
                    <a:pt x="48" y="120"/>
                    <a:pt x="48" y="120"/>
                    <a:pt x="48" y="120"/>
                  </a:cubicBezTo>
                  <a:cubicBezTo>
                    <a:pt x="49" y="126"/>
                    <a:pt x="51" y="130"/>
                    <a:pt x="54" y="133"/>
                  </a:cubicBezTo>
                  <a:cubicBezTo>
                    <a:pt x="57" y="136"/>
                    <a:pt x="61" y="138"/>
                    <a:pt x="65" y="138"/>
                  </a:cubicBezTo>
                  <a:cubicBezTo>
                    <a:pt x="72" y="138"/>
                    <a:pt x="80" y="134"/>
                    <a:pt x="78" y="117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5" y="11"/>
                    <a:pt x="64" y="7"/>
                    <a:pt x="61" y="4"/>
                  </a:cubicBezTo>
                  <a:cubicBezTo>
                    <a:pt x="58" y="1"/>
                    <a:pt x="55" y="0"/>
                    <a:pt x="51" y="0"/>
                  </a:cubicBezTo>
                  <a:cubicBezTo>
                    <a:pt x="47" y="0"/>
                    <a:pt x="45" y="0"/>
                    <a:pt x="43" y="2"/>
                  </a:cubicBezTo>
                  <a:cubicBezTo>
                    <a:pt x="43" y="3"/>
                    <a:pt x="41" y="5"/>
                    <a:pt x="38" y="11"/>
                  </a:cubicBezTo>
                  <a:cubicBezTo>
                    <a:pt x="35" y="15"/>
                    <a:pt x="32" y="19"/>
                    <a:pt x="28" y="23"/>
                  </a:cubicBezTo>
                  <a:cubicBezTo>
                    <a:pt x="25" y="26"/>
                    <a:pt x="19" y="30"/>
                    <a:pt x="13" y="33"/>
                  </a:cubicBezTo>
                  <a:cubicBezTo>
                    <a:pt x="8" y="35"/>
                    <a:pt x="5" y="37"/>
                    <a:pt x="3" y="39"/>
                  </a:cubicBezTo>
                  <a:cubicBezTo>
                    <a:pt x="2" y="40"/>
                    <a:pt x="0" y="43"/>
                    <a:pt x="0" y="48"/>
                  </a:cubicBezTo>
                  <a:cubicBezTo>
                    <a:pt x="1" y="51"/>
                    <a:pt x="2" y="54"/>
                    <a:pt x="5" y="57"/>
                  </a:cubicBezTo>
                  <a:cubicBezTo>
                    <a:pt x="8" y="59"/>
                    <a:pt x="11" y="60"/>
                    <a:pt x="14" y="60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42" name="Freeform 1163">
              <a:extLst>
                <a:ext uri="{FF2B5EF4-FFF2-40B4-BE49-F238E27FC236}">
                  <a16:creationId xmlns:a16="http://schemas.microsoft.com/office/drawing/2014/main" id="{D8C4AC5D-99D0-4134-A9EA-332AE1EE2485}"/>
                </a:ext>
              </a:extLst>
            </p:cNvPr>
            <p:cNvSpPr>
              <a:spLocks/>
            </p:cNvSpPr>
            <p:nvPr/>
          </p:nvSpPr>
          <p:spPr bwMode="auto">
            <a:xfrm>
              <a:off x="6160479" y="4686009"/>
              <a:ext cx="101068" cy="143043"/>
            </a:xfrm>
            <a:custGeom>
              <a:avLst/>
              <a:gdLst>
                <a:gd name="T0" fmla="*/ 79 w 97"/>
                <a:gd name="T1" fmla="*/ 56 h 137"/>
                <a:gd name="T2" fmla="*/ 64 w 97"/>
                <a:gd name="T3" fmla="*/ 46 h 137"/>
                <a:gd name="T4" fmla="*/ 28 w 97"/>
                <a:gd name="T5" fmla="*/ 47 h 137"/>
                <a:gd name="T6" fmla="*/ 30 w 97"/>
                <a:gd name="T7" fmla="*/ 27 h 137"/>
                <a:gd name="T8" fmla="*/ 69 w 97"/>
                <a:gd name="T9" fmla="*/ 27 h 137"/>
                <a:gd name="T10" fmla="*/ 80 w 97"/>
                <a:gd name="T11" fmla="*/ 24 h 137"/>
                <a:gd name="T12" fmla="*/ 84 w 97"/>
                <a:gd name="T13" fmla="*/ 14 h 137"/>
                <a:gd name="T14" fmla="*/ 65 w 97"/>
                <a:gd name="T15" fmla="*/ 0 h 137"/>
                <a:gd name="T16" fmla="*/ 19 w 97"/>
                <a:gd name="T17" fmla="*/ 0 h 137"/>
                <a:gd name="T18" fmla="*/ 6 w 97"/>
                <a:gd name="T19" fmla="*/ 5 h 137"/>
                <a:gd name="T20" fmla="*/ 2 w 97"/>
                <a:gd name="T21" fmla="*/ 17 h 137"/>
                <a:gd name="T22" fmla="*/ 0 w 97"/>
                <a:gd name="T23" fmla="*/ 60 h 137"/>
                <a:gd name="T24" fmla="*/ 0 w 97"/>
                <a:gd name="T25" fmla="*/ 66 h 137"/>
                <a:gd name="T26" fmla="*/ 5 w 97"/>
                <a:gd name="T27" fmla="*/ 75 h 137"/>
                <a:gd name="T28" fmla="*/ 15 w 97"/>
                <a:gd name="T29" fmla="*/ 79 h 137"/>
                <a:gd name="T30" fmla="*/ 26 w 97"/>
                <a:gd name="T31" fmla="*/ 74 h 137"/>
                <a:gd name="T32" fmla="*/ 35 w 97"/>
                <a:gd name="T33" fmla="*/ 68 h 137"/>
                <a:gd name="T34" fmla="*/ 44 w 97"/>
                <a:gd name="T35" fmla="*/ 66 h 137"/>
                <a:gd name="T36" fmla="*/ 54 w 97"/>
                <a:gd name="T37" fmla="*/ 69 h 137"/>
                <a:gd name="T38" fmla="*/ 62 w 97"/>
                <a:gd name="T39" fmla="*/ 77 h 137"/>
                <a:gd name="T40" fmla="*/ 66 w 97"/>
                <a:gd name="T41" fmla="*/ 90 h 137"/>
                <a:gd name="T42" fmla="*/ 65 w 97"/>
                <a:gd name="T43" fmla="*/ 102 h 137"/>
                <a:gd name="T44" fmla="*/ 59 w 97"/>
                <a:gd name="T45" fmla="*/ 111 h 137"/>
                <a:gd name="T46" fmla="*/ 49 w 97"/>
                <a:gd name="T47" fmla="*/ 114 h 137"/>
                <a:gd name="T48" fmla="*/ 37 w 97"/>
                <a:gd name="T49" fmla="*/ 110 h 137"/>
                <a:gd name="T50" fmla="*/ 27 w 97"/>
                <a:gd name="T51" fmla="*/ 99 h 137"/>
                <a:gd name="T52" fmla="*/ 12 w 97"/>
                <a:gd name="T53" fmla="*/ 89 h 137"/>
                <a:gd name="T54" fmla="*/ 3 w 97"/>
                <a:gd name="T55" fmla="*/ 93 h 137"/>
                <a:gd name="T56" fmla="*/ 1 w 97"/>
                <a:gd name="T57" fmla="*/ 101 h 137"/>
                <a:gd name="T58" fmla="*/ 7 w 97"/>
                <a:gd name="T59" fmla="*/ 116 h 137"/>
                <a:gd name="T60" fmla="*/ 24 w 97"/>
                <a:gd name="T61" fmla="*/ 130 h 137"/>
                <a:gd name="T62" fmla="*/ 51 w 97"/>
                <a:gd name="T63" fmla="*/ 137 h 137"/>
                <a:gd name="T64" fmla="*/ 77 w 97"/>
                <a:gd name="T65" fmla="*/ 130 h 137"/>
                <a:gd name="T66" fmla="*/ 93 w 97"/>
                <a:gd name="T67" fmla="*/ 112 h 137"/>
                <a:gd name="T68" fmla="*/ 96 w 97"/>
                <a:gd name="T69" fmla="*/ 88 h 137"/>
                <a:gd name="T70" fmla="*/ 90 w 97"/>
                <a:gd name="T71" fmla="*/ 70 h 137"/>
                <a:gd name="T72" fmla="*/ 79 w 97"/>
                <a:gd name="T73" fmla="*/ 56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7" h="137">
                  <a:moveTo>
                    <a:pt x="79" y="56"/>
                  </a:moveTo>
                  <a:cubicBezTo>
                    <a:pt x="75" y="52"/>
                    <a:pt x="70" y="49"/>
                    <a:pt x="64" y="46"/>
                  </a:cubicBezTo>
                  <a:cubicBezTo>
                    <a:pt x="53" y="42"/>
                    <a:pt x="41" y="41"/>
                    <a:pt x="28" y="47"/>
                  </a:cubicBezTo>
                  <a:cubicBezTo>
                    <a:pt x="30" y="27"/>
                    <a:pt x="30" y="27"/>
                    <a:pt x="30" y="27"/>
                  </a:cubicBezTo>
                  <a:cubicBezTo>
                    <a:pt x="69" y="27"/>
                    <a:pt x="69" y="27"/>
                    <a:pt x="69" y="27"/>
                  </a:cubicBezTo>
                  <a:cubicBezTo>
                    <a:pt x="74" y="27"/>
                    <a:pt x="78" y="26"/>
                    <a:pt x="80" y="24"/>
                  </a:cubicBezTo>
                  <a:cubicBezTo>
                    <a:pt x="83" y="21"/>
                    <a:pt x="84" y="18"/>
                    <a:pt x="84" y="14"/>
                  </a:cubicBezTo>
                  <a:cubicBezTo>
                    <a:pt x="83" y="9"/>
                    <a:pt x="80" y="0"/>
                    <a:pt x="65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3" y="0"/>
                    <a:pt x="9" y="2"/>
                    <a:pt x="6" y="5"/>
                  </a:cubicBezTo>
                  <a:cubicBezTo>
                    <a:pt x="4" y="8"/>
                    <a:pt x="3" y="12"/>
                    <a:pt x="2" y="17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0" y="65"/>
                    <a:pt x="0" y="66"/>
                    <a:pt x="0" y="66"/>
                  </a:cubicBezTo>
                  <a:cubicBezTo>
                    <a:pt x="0" y="70"/>
                    <a:pt x="2" y="73"/>
                    <a:pt x="5" y="75"/>
                  </a:cubicBezTo>
                  <a:cubicBezTo>
                    <a:pt x="8" y="78"/>
                    <a:pt x="12" y="79"/>
                    <a:pt x="15" y="79"/>
                  </a:cubicBezTo>
                  <a:cubicBezTo>
                    <a:pt x="19" y="79"/>
                    <a:pt x="22" y="78"/>
                    <a:pt x="26" y="74"/>
                  </a:cubicBezTo>
                  <a:cubicBezTo>
                    <a:pt x="30" y="71"/>
                    <a:pt x="33" y="69"/>
                    <a:pt x="35" y="68"/>
                  </a:cubicBezTo>
                  <a:cubicBezTo>
                    <a:pt x="36" y="67"/>
                    <a:pt x="38" y="66"/>
                    <a:pt x="44" y="66"/>
                  </a:cubicBezTo>
                  <a:cubicBezTo>
                    <a:pt x="48" y="66"/>
                    <a:pt x="51" y="67"/>
                    <a:pt x="54" y="69"/>
                  </a:cubicBezTo>
                  <a:cubicBezTo>
                    <a:pt x="57" y="71"/>
                    <a:pt x="59" y="73"/>
                    <a:pt x="62" y="77"/>
                  </a:cubicBezTo>
                  <a:cubicBezTo>
                    <a:pt x="64" y="80"/>
                    <a:pt x="65" y="84"/>
                    <a:pt x="66" y="90"/>
                  </a:cubicBezTo>
                  <a:cubicBezTo>
                    <a:pt x="66" y="94"/>
                    <a:pt x="66" y="99"/>
                    <a:pt x="65" y="102"/>
                  </a:cubicBezTo>
                  <a:cubicBezTo>
                    <a:pt x="64" y="106"/>
                    <a:pt x="62" y="109"/>
                    <a:pt x="59" y="111"/>
                  </a:cubicBezTo>
                  <a:cubicBezTo>
                    <a:pt x="56" y="113"/>
                    <a:pt x="53" y="114"/>
                    <a:pt x="49" y="114"/>
                  </a:cubicBezTo>
                  <a:cubicBezTo>
                    <a:pt x="45" y="114"/>
                    <a:pt x="41" y="113"/>
                    <a:pt x="37" y="110"/>
                  </a:cubicBezTo>
                  <a:cubicBezTo>
                    <a:pt x="33" y="107"/>
                    <a:pt x="30" y="104"/>
                    <a:pt x="27" y="99"/>
                  </a:cubicBezTo>
                  <a:cubicBezTo>
                    <a:pt x="23" y="91"/>
                    <a:pt x="17" y="89"/>
                    <a:pt x="12" y="89"/>
                  </a:cubicBezTo>
                  <a:cubicBezTo>
                    <a:pt x="9" y="89"/>
                    <a:pt x="6" y="90"/>
                    <a:pt x="3" y="93"/>
                  </a:cubicBezTo>
                  <a:cubicBezTo>
                    <a:pt x="1" y="95"/>
                    <a:pt x="0" y="98"/>
                    <a:pt x="1" y="101"/>
                  </a:cubicBezTo>
                  <a:cubicBezTo>
                    <a:pt x="1" y="106"/>
                    <a:pt x="3" y="110"/>
                    <a:pt x="7" y="116"/>
                  </a:cubicBezTo>
                  <a:cubicBezTo>
                    <a:pt x="11" y="121"/>
                    <a:pt x="16" y="126"/>
                    <a:pt x="24" y="130"/>
                  </a:cubicBezTo>
                  <a:cubicBezTo>
                    <a:pt x="31" y="135"/>
                    <a:pt x="40" y="137"/>
                    <a:pt x="51" y="137"/>
                  </a:cubicBezTo>
                  <a:cubicBezTo>
                    <a:pt x="61" y="137"/>
                    <a:pt x="70" y="134"/>
                    <a:pt x="77" y="130"/>
                  </a:cubicBezTo>
                  <a:cubicBezTo>
                    <a:pt x="84" y="126"/>
                    <a:pt x="89" y="120"/>
                    <a:pt x="93" y="112"/>
                  </a:cubicBezTo>
                  <a:cubicBezTo>
                    <a:pt x="96" y="105"/>
                    <a:pt x="97" y="97"/>
                    <a:pt x="96" y="88"/>
                  </a:cubicBezTo>
                  <a:cubicBezTo>
                    <a:pt x="95" y="81"/>
                    <a:pt x="93" y="75"/>
                    <a:pt x="90" y="70"/>
                  </a:cubicBezTo>
                  <a:cubicBezTo>
                    <a:pt x="87" y="65"/>
                    <a:pt x="84" y="60"/>
                    <a:pt x="79" y="56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43" name="Freeform 1164">
              <a:extLst>
                <a:ext uri="{FF2B5EF4-FFF2-40B4-BE49-F238E27FC236}">
                  <a16:creationId xmlns:a16="http://schemas.microsoft.com/office/drawing/2014/main" id="{C6AD76B4-BCD3-4EF5-9AA4-774BADD3C3B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4110" y="5104644"/>
              <a:ext cx="83396" cy="144148"/>
            </a:xfrm>
            <a:custGeom>
              <a:avLst/>
              <a:gdLst>
                <a:gd name="T0" fmla="*/ 14 w 80"/>
                <a:gd name="T1" fmla="*/ 61 h 138"/>
                <a:gd name="T2" fmla="*/ 40 w 80"/>
                <a:gd name="T3" fmla="*/ 47 h 138"/>
                <a:gd name="T4" fmla="*/ 48 w 80"/>
                <a:gd name="T5" fmla="*/ 121 h 138"/>
                <a:gd name="T6" fmla="*/ 54 w 80"/>
                <a:gd name="T7" fmla="*/ 134 h 138"/>
                <a:gd name="T8" fmla="*/ 65 w 80"/>
                <a:gd name="T9" fmla="*/ 138 h 138"/>
                <a:gd name="T10" fmla="*/ 78 w 80"/>
                <a:gd name="T11" fmla="*/ 118 h 138"/>
                <a:gd name="T12" fmla="*/ 66 w 80"/>
                <a:gd name="T13" fmla="*/ 17 h 138"/>
                <a:gd name="T14" fmla="*/ 61 w 80"/>
                <a:gd name="T15" fmla="*/ 5 h 138"/>
                <a:gd name="T16" fmla="*/ 51 w 80"/>
                <a:gd name="T17" fmla="*/ 0 h 138"/>
                <a:gd name="T18" fmla="*/ 44 w 80"/>
                <a:gd name="T19" fmla="*/ 3 h 138"/>
                <a:gd name="T20" fmla="*/ 38 w 80"/>
                <a:gd name="T21" fmla="*/ 12 h 138"/>
                <a:gd name="T22" fmla="*/ 28 w 80"/>
                <a:gd name="T23" fmla="*/ 23 h 138"/>
                <a:gd name="T24" fmla="*/ 13 w 80"/>
                <a:gd name="T25" fmla="*/ 34 h 138"/>
                <a:gd name="T26" fmla="*/ 4 w 80"/>
                <a:gd name="T27" fmla="*/ 39 h 138"/>
                <a:gd name="T28" fmla="*/ 1 w 80"/>
                <a:gd name="T29" fmla="*/ 48 h 138"/>
                <a:gd name="T30" fmla="*/ 5 w 80"/>
                <a:gd name="T31" fmla="*/ 57 h 138"/>
                <a:gd name="T32" fmla="*/ 14 w 80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14" y="61"/>
                  </a:moveTo>
                  <a:cubicBezTo>
                    <a:pt x="18" y="61"/>
                    <a:pt x="24" y="60"/>
                    <a:pt x="40" y="47"/>
                  </a:cubicBezTo>
                  <a:cubicBezTo>
                    <a:pt x="48" y="121"/>
                    <a:pt x="48" y="121"/>
                    <a:pt x="48" y="121"/>
                  </a:cubicBezTo>
                  <a:cubicBezTo>
                    <a:pt x="49" y="126"/>
                    <a:pt x="51" y="131"/>
                    <a:pt x="54" y="134"/>
                  </a:cubicBezTo>
                  <a:cubicBezTo>
                    <a:pt x="57" y="137"/>
                    <a:pt x="61" y="138"/>
                    <a:pt x="65" y="138"/>
                  </a:cubicBezTo>
                  <a:cubicBezTo>
                    <a:pt x="72" y="138"/>
                    <a:pt x="80" y="135"/>
                    <a:pt x="78" y="118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6" y="12"/>
                    <a:pt x="64" y="8"/>
                    <a:pt x="61" y="5"/>
                  </a:cubicBezTo>
                  <a:cubicBezTo>
                    <a:pt x="59" y="2"/>
                    <a:pt x="55" y="0"/>
                    <a:pt x="51" y="0"/>
                  </a:cubicBezTo>
                  <a:cubicBezTo>
                    <a:pt x="47" y="0"/>
                    <a:pt x="45" y="1"/>
                    <a:pt x="44" y="3"/>
                  </a:cubicBezTo>
                  <a:cubicBezTo>
                    <a:pt x="43" y="4"/>
                    <a:pt x="41" y="7"/>
                    <a:pt x="38" y="12"/>
                  </a:cubicBezTo>
                  <a:cubicBezTo>
                    <a:pt x="35" y="16"/>
                    <a:pt x="32" y="20"/>
                    <a:pt x="28" y="23"/>
                  </a:cubicBezTo>
                  <a:cubicBezTo>
                    <a:pt x="25" y="27"/>
                    <a:pt x="20" y="30"/>
                    <a:pt x="13" y="34"/>
                  </a:cubicBezTo>
                  <a:cubicBezTo>
                    <a:pt x="9" y="36"/>
                    <a:pt x="5" y="38"/>
                    <a:pt x="4" y="39"/>
                  </a:cubicBezTo>
                  <a:cubicBezTo>
                    <a:pt x="2" y="41"/>
                    <a:pt x="0" y="43"/>
                    <a:pt x="1" y="48"/>
                  </a:cubicBezTo>
                  <a:cubicBezTo>
                    <a:pt x="1" y="52"/>
                    <a:pt x="3" y="55"/>
                    <a:pt x="5" y="57"/>
                  </a:cubicBezTo>
                  <a:cubicBezTo>
                    <a:pt x="8" y="60"/>
                    <a:pt x="11" y="61"/>
                    <a:pt x="14" y="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44" name="Freeform 1165">
              <a:extLst>
                <a:ext uri="{FF2B5EF4-FFF2-40B4-BE49-F238E27FC236}">
                  <a16:creationId xmlns:a16="http://schemas.microsoft.com/office/drawing/2014/main" id="{302047CA-8BF2-434C-8822-E2D22229D9F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684567" y="5104644"/>
              <a:ext cx="107696" cy="144148"/>
            </a:xfrm>
            <a:custGeom>
              <a:avLst/>
              <a:gdLst>
                <a:gd name="T0" fmla="*/ 86 w 103"/>
                <a:gd name="T1" fmla="*/ 59 h 138"/>
                <a:gd name="T2" fmla="*/ 71 w 103"/>
                <a:gd name="T3" fmla="*/ 50 h 138"/>
                <a:gd name="T4" fmla="*/ 54 w 103"/>
                <a:gd name="T5" fmla="*/ 46 h 138"/>
                <a:gd name="T6" fmla="*/ 38 w 103"/>
                <a:gd name="T7" fmla="*/ 50 h 138"/>
                <a:gd name="T8" fmla="*/ 30 w 103"/>
                <a:gd name="T9" fmla="*/ 55 h 138"/>
                <a:gd name="T10" fmla="*/ 34 w 103"/>
                <a:gd name="T11" fmla="*/ 32 h 138"/>
                <a:gd name="T12" fmla="*/ 40 w 103"/>
                <a:gd name="T13" fmla="*/ 25 h 138"/>
                <a:gd name="T14" fmla="*/ 47 w 103"/>
                <a:gd name="T15" fmla="*/ 23 h 138"/>
                <a:gd name="T16" fmla="*/ 56 w 103"/>
                <a:gd name="T17" fmla="*/ 26 h 138"/>
                <a:gd name="T18" fmla="*/ 62 w 103"/>
                <a:gd name="T19" fmla="*/ 33 h 138"/>
                <a:gd name="T20" fmla="*/ 69 w 103"/>
                <a:gd name="T21" fmla="*/ 41 h 138"/>
                <a:gd name="T22" fmla="*/ 78 w 103"/>
                <a:gd name="T23" fmla="*/ 44 h 138"/>
                <a:gd name="T24" fmla="*/ 87 w 103"/>
                <a:gd name="T25" fmla="*/ 40 h 138"/>
                <a:gd name="T26" fmla="*/ 89 w 103"/>
                <a:gd name="T27" fmla="*/ 31 h 138"/>
                <a:gd name="T28" fmla="*/ 83 w 103"/>
                <a:gd name="T29" fmla="*/ 17 h 138"/>
                <a:gd name="T30" fmla="*/ 67 w 103"/>
                <a:gd name="T31" fmla="*/ 5 h 138"/>
                <a:gd name="T32" fmla="*/ 46 w 103"/>
                <a:gd name="T33" fmla="*/ 0 h 138"/>
                <a:gd name="T34" fmla="*/ 24 w 103"/>
                <a:gd name="T35" fmla="*/ 5 h 138"/>
                <a:gd name="T36" fmla="*/ 9 w 103"/>
                <a:gd name="T37" fmla="*/ 19 h 138"/>
                <a:gd name="T38" fmla="*/ 1 w 103"/>
                <a:gd name="T39" fmla="*/ 42 h 138"/>
                <a:gd name="T40" fmla="*/ 1 w 103"/>
                <a:gd name="T41" fmla="*/ 72 h 138"/>
                <a:gd name="T42" fmla="*/ 11 w 103"/>
                <a:gd name="T43" fmla="*/ 108 h 138"/>
                <a:gd name="T44" fmla="*/ 31 w 103"/>
                <a:gd name="T45" fmla="*/ 131 h 138"/>
                <a:gd name="T46" fmla="*/ 59 w 103"/>
                <a:gd name="T47" fmla="*/ 138 h 138"/>
                <a:gd name="T48" fmla="*/ 83 w 103"/>
                <a:gd name="T49" fmla="*/ 132 h 138"/>
                <a:gd name="T50" fmla="*/ 98 w 103"/>
                <a:gd name="T51" fmla="*/ 115 h 138"/>
                <a:gd name="T52" fmla="*/ 101 w 103"/>
                <a:gd name="T53" fmla="*/ 91 h 138"/>
                <a:gd name="T54" fmla="*/ 96 w 103"/>
                <a:gd name="T55" fmla="*/ 74 h 138"/>
                <a:gd name="T56" fmla="*/ 86 w 103"/>
                <a:gd name="T57" fmla="*/ 59 h 138"/>
                <a:gd name="T58" fmla="*/ 57 w 103"/>
                <a:gd name="T59" fmla="*/ 115 h 138"/>
                <a:gd name="T60" fmla="*/ 43 w 103"/>
                <a:gd name="T61" fmla="*/ 108 h 138"/>
                <a:gd name="T62" fmla="*/ 36 w 103"/>
                <a:gd name="T63" fmla="*/ 90 h 138"/>
                <a:gd name="T64" fmla="*/ 37 w 103"/>
                <a:gd name="T65" fmla="*/ 79 h 138"/>
                <a:gd name="T66" fmla="*/ 43 w 103"/>
                <a:gd name="T67" fmla="*/ 72 h 138"/>
                <a:gd name="T68" fmla="*/ 52 w 103"/>
                <a:gd name="T69" fmla="*/ 69 h 138"/>
                <a:gd name="T70" fmla="*/ 61 w 103"/>
                <a:gd name="T71" fmla="*/ 72 h 138"/>
                <a:gd name="T72" fmla="*/ 68 w 103"/>
                <a:gd name="T73" fmla="*/ 79 h 138"/>
                <a:gd name="T74" fmla="*/ 72 w 103"/>
                <a:gd name="T75" fmla="*/ 92 h 138"/>
                <a:gd name="T76" fmla="*/ 69 w 103"/>
                <a:gd name="T77" fmla="*/ 109 h 138"/>
                <a:gd name="T78" fmla="*/ 57 w 103"/>
                <a:gd name="T79" fmla="*/ 115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03" h="138">
                  <a:moveTo>
                    <a:pt x="86" y="59"/>
                  </a:moveTo>
                  <a:cubicBezTo>
                    <a:pt x="82" y="55"/>
                    <a:pt x="77" y="52"/>
                    <a:pt x="71" y="50"/>
                  </a:cubicBezTo>
                  <a:cubicBezTo>
                    <a:pt x="66" y="47"/>
                    <a:pt x="60" y="46"/>
                    <a:pt x="54" y="46"/>
                  </a:cubicBezTo>
                  <a:cubicBezTo>
                    <a:pt x="48" y="46"/>
                    <a:pt x="42" y="48"/>
                    <a:pt x="38" y="50"/>
                  </a:cubicBezTo>
                  <a:cubicBezTo>
                    <a:pt x="35" y="51"/>
                    <a:pt x="33" y="53"/>
                    <a:pt x="30" y="55"/>
                  </a:cubicBezTo>
                  <a:cubicBezTo>
                    <a:pt x="30" y="44"/>
                    <a:pt x="31" y="36"/>
                    <a:pt x="34" y="32"/>
                  </a:cubicBezTo>
                  <a:cubicBezTo>
                    <a:pt x="35" y="29"/>
                    <a:pt x="37" y="27"/>
                    <a:pt x="40" y="25"/>
                  </a:cubicBezTo>
                  <a:cubicBezTo>
                    <a:pt x="42" y="24"/>
                    <a:pt x="45" y="23"/>
                    <a:pt x="47" y="23"/>
                  </a:cubicBezTo>
                  <a:cubicBezTo>
                    <a:pt x="51" y="23"/>
                    <a:pt x="54" y="24"/>
                    <a:pt x="56" y="26"/>
                  </a:cubicBezTo>
                  <a:cubicBezTo>
                    <a:pt x="59" y="28"/>
                    <a:pt x="61" y="30"/>
                    <a:pt x="62" y="33"/>
                  </a:cubicBezTo>
                  <a:cubicBezTo>
                    <a:pt x="64" y="36"/>
                    <a:pt x="66" y="39"/>
                    <a:pt x="69" y="41"/>
                  </a:cubicBezTo>
                  <a:cubicBezTo>
                    <a:pt x="72" y="43"/>
                    <a:pt x="75" y="44"/>
                    <a:pt x="78" y="44"/>
                  </a:cubicBezTo>
                  <a:cubicBezTo>
                    <a:pt x="82" y="44"/>
                    <a:pt x="85" y="42"/>
                    <a:pt x="87" y="40"/>
                  </a:cubicBezTo>
                  <a:cubicBezTo>
                    <a:pt x="89" y="37"/>
                    <a:pt x="90" y="34"/>
                    <a:pt x="89" y="31"/>
                  </a:cubicBezTo>
                  <a:cubicBezTo>
                    <a:pt x="89" y="26"/>
                    <a:pt x="86" y="22"/>
                    <a:pt x="83" y="17"/>
                  </a:cubicBezTo>
                  <a:cubicBezTo>
                    <a:pt x="79" y="12"/>
                    <a:pt x="74" y="8"/>
                    <a:pt x="67" y="5"/>
                  </a:cubicBezTo>
                  <a:cubicBezTo>
                    <a:pt x="61" y="2"/>
                    <a:pt x="53" y="0"/>
                    <a:pt x="46" y="0"/>
                  </a:cubicBezTo>
                  <a:cubicBezTo>
                    <a:pt x="37" y="0"/>
                    <a:pt x="30" y="2"/>
                    <a:pt x="24" y="5"/>
                  </a:cubicBezTo>
                  <a:cubicBezTo>
                    <a:pt x="18" y="8"/>
                    <a:pt x="13" y="13"/>
                    <a:pt x="9" y="19"/>
                  </a:cubicBezTo>
                  <a:cubicBezTo>
                    <a:pt x="5" y="25"/>
                    <a:pt x="3" y="33"/>
                    <a:pt x="1" y="42"/>
                  </a:cubicBezTo>
                  <a:cubicBezTo>
                    <a:pt x="0" y="51"/>
                    <a:pt x="0" y="61"/>
                    <a:pt x="1" y="72"/>
                  </a:cubicBezTo>
                  <a:cubicBezTo>
                    <a:pt x="3" y="86"/>
                    <a:pt x="6" y="98"/>
                    <a:pt x="11" y="108"/>
                  </a:cubicBezTo>
                  <a:cubicBezTo>
                    <a:pt x="16" y="118"/>
                    <a:pt x="23" y="125"/>
                    <a:pt x="31" y="131"/>
                  </a:cubicBezTo>
                  <a:cubicBezTo>
                    <a:pt x="40" y="136"/>
                    <a:pt x="49" y="138"/>
                    <a:pt x="59" y="138"/>
                  </a:cubicBezTo>
                  <a:cubicBezTo>
                    <a:pt x="69" y="138"/>
                    <a:pt x="77" y="136"/>
                    <a:pt x="83" y="132"/>
                  </a:cubicBezTo>
                  <a:cubicBezTo>
                    <a:pt x="90" y="128"/>
                    <a:pt x="95" y="122"/>
                    <a:pt x="98" y="115"/>
                  </a:cubicBezTo>
                  <a:cubicBezTo>
                    <a:pt x="101" y="108"/>
                    <a:pt x="103" y="100"/>
                    <a:pt x="101" y="91"/>
                  </a:cubicBezTo>
                  <a:cubicBezTo>
                    <a:pt x="101" y="85"/>
                    <a:pt x="99" y="79"/>
                    <a:pt x="96" y="74"/>
                  </a:cubicBezTo>
                  <a:cubicBezTo>
                    <a:pt x="94" y="68"/>
                    <a:pt x="90" y="63"/>
                    <a:pt x="86" y="59"/>
                  </a:cubicBezTo>
                  <a:close/>
                  <a:moveTo>
                    <a:pt x="57" y="115"/>
                  </a:moveTo>
                  <a:cubicBezTo>
                    <a:pt x="52" y="115"/>
                    <a:pt x="47" y="113"/>
                    <a:pt x="43" y="108"/>
                  </a:cubicBezTo>
                  <a:cubicBezTo>
                    <a:pt x="39" y="103"/>
                    <a:pt x="37" y="97"/>
                    <a:pt x="36" y="90"/>
                  </a:cubicBezTo>
                  <a:cubicBezTo>
                    <a:pt x="35" y="86"/>
                    <a:pt x="36" y="82"/>
                    <a:pt x="37" y="79"/>
                  </a:cubicBezTo>
                  <a:cubicBezTo>
                    <a:pt x="39" y="76"/>
                    <a:pt x="40" y="73"/>
                    <a:pt x="43" y="72"/>
                  </a:cubicBezTo>
                  <a:cubicBezTo>
                    <a:pt x="46" y="70"/>
                    <a:pt x="49" y="69"/>
                    <a:pt x="52" y="69"/>
                  </a:cubicBezTo>
                  <a:cubicBezTo>
                    <a:pt x="55" y="69"/>
                    <a:pt x="58" y="70"/>
                    <a:pt x="61" y="72"/>
                  </a:cubicBezTo>
                  <a:cubicBezTo>
                    <a:pt x="64" y="73"/>
                    <a:pt x="66" y="76"/>
                    <a:pt x="68" y="79"/>
                  </a:cubicBezTo>
                  <a:cubicBezTo>
                    <a:pt x="70" y="83"/>
                    <a:pt x="71" y="87"/>
                    <a:pt x="72" y="92"/>
                  </a:cubicBezTo>
                  <a:cubicBezTo>
                    <a:pt x="73" y="99"/>
                    <a:pt x="72" y="105"/>
                    <a:pt x="69" y="109"/>
                  </a:cubicBezTo>
                  <a:cubicBezTo>
                    <a:pt x="66" y="113"/>
                    <a:pt x="62" y="115"/>
                    <a:pt x="57" y="11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45" name="Freeform 1166">
              <a:extLst>
                <a:ext uri="{FF2B5EF4-FFF2-40B4-BE49-F238E27FC236}">
                  <a16:creationId xmlns:a16="http://schemas.microsoft.com/office/drawing/2014/main" id="{ACB63ED4-A594-4147-868B-467D74FEC0E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2745" y="5104644"/>
              <a:ext cx="83396" cy="144148"/>
            </a:xfrm>
            <a:custGeom>
              <a:avLst/>
              <a:gdLst>
                <a:gd name="T0" fmla="*/ 14 w 80"/>
                <a:gd name="T1" fmla="*/ 61 h 138"/>
                <a:gd name="T2" fmla="*/ 40 w 80"/>
                <a:gd name="T3" fmla="*/ 47 h 138"/>
                <a:gd name="T4" fmla="*/ 48 w 80"/>
                <a:gd name="T5" fmla="*/ 121 h 138"/>
                <a:gd name="T6" fmla="*/ 54 w 80"/>
                <a:gd name="T7" fmla="*/ 134 h 138"/>
                <a:gd name="T8" fmla="*/ 65 w 80"/>
                <a:gd name="T9" fmla="*/ 138 h 138"/>
                <a:gd name="T10" fmla="*/ 78 w 80"/>
                <a:gd name="T11" fmla="*/ 118 h 138"/>
                <a:gd name="T12" fmla="*/ 66 w 80"/>
                <a:gd name="T13" fmla="*/ 17 h 138"/>
                <a:gd name="T14" fmla="*/ 61 w 80"/>
                <a:gd name="T15" fmla="*/ 5 h 138"/>
                <a:gd name="T16" fmla="*/ 51 w 80"/>
                <a:gd name="T17" fmla="*/ 0 h 138"/>
                <a:gd name="T18" fmla="*/ 43 w 80"/>
                <a:gd name="T19" fmla="*/ 3 h 138"/>
                <a:gd name="T20" fmla="*/ 38 w 80"/>
                <a:gd name="T21" fmla="*/ 12 h 138"/>
                <a:gd name="T22" fmla="*/ 28 w 80"/>
                <a:gd name="T23" fmla="*/ 23 h 138"/>
                <a:gd name="T24" fmla="*/ 13 w 80"/>
                <a:gd name="T25" fmla="*/ 34 h 138"/>
                <a:gd name="T26" fmla="*/ 3 w 80"/>
                <a:gd name="T27" fmla="*/ 39 h 138"/>
                <a:gd name="T28" fmla="*/ 1 w 80"/>
                <a:gd name="T29" fmla="*/ 48 h 138"/>
                <a:gd name="T30" fmla="*/ 5 w 80"/>
                <a:gd name="T31" fmla="*/ 57 h 138"/>
                <a:gd name="T32" fmla="*/ 14 w 80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14" y="61"/>
                  </a:moveTo>
                  <a:cubicBezTo>
                    <a:pt x="18" y="61"/>
                    <a:pt x="24" y="60"/>
                    <a:pt x="40" y="47"/>
                  </a:cubicBezTo>
                  <a:cubicBezTo>
                    <a:pt x="48" y="121"/>
                    <a:pt x="48" y="121"/>
                    <a:pt x="48" y="121"/>
                  </a:cubicBezTo>
                  <a:cubicBezTo>
                    <a:pt x="49" y="126"/>
                    <a:pt x="51" y="131"/>
                    <a:pt x="54" y="134"/>
                  </a:cubicBezTo>
                  <a:cubicBezTo>
                    <a:pt x="57" y="137"/>
                    <a:pt x="61" y="138"/>
                    <a:pt x="65" y="138"/>
                  </a:cubicBezTo>
                  <a:cubicBezTo>
                    <a:pt x="72" y="138"/>
                    <a:pt x="80" y="135"/>
                    <a:pt x="78" y="118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6" y="12"/>
                    <a:pt x="64" y="8"/>
                    <a:pt x="61" y="5"/>
                  </a:cubicBezTo>
                  <a:cubicBezTo>
                    <a:pt x="59" y="2"/>
                    <a:pt x="55" y="0"/>
                    <a:pt x="51" y="0"/>
                  </a:cubicBezTo>
                  <a:cubicBezTo>
                    <a:pt x="47" y="0"/>
                    <a:pt x="45" y="1"/>
                    <a:pt x="43" y="3"/>
                  </a:cubicBezTo>
                  <a:cubicBezTo>
                    <a:pt x="43" y="4"/>
                    <a:pt x="42" y="5"/>
                    <a:pt x="38" y="12"/>
                  </a:cubicBezTo>
                  <a:cubicBezTo>
                    <a:pt x="35" y="16"/>
                    <a:pt x="32" y="20"/>
                    <a:pt x="28" y="23"/>
                  </a:cubicBezTo>
                  <a:cubicBezTo>
                    <a:pt x="25" y="27"/>
                    <a:pt x="20" y="30"/>
                    <a:pt x="13" y="34"/>
                  </a:cubicBezTo>
                  <a:cubicBezTo>
                    <a:pt x="9" y="36"/>
                    <a:pt x="5" y="38"/>
                    <a:pt x="3" y="39"/>
                  </a:cubicBezTo>
                  <a:cubicBezTo>
                    <a:pt x="2" y="41"/>
                    <a:pt x="0" y="43"/>
                    <a:pt x="1" y="48"/>
                  </a:cubicBezTo>
                  <a:cubicBezTo>
                    <a:pt x="1" y="52"/>
                    <a:pt x="2" y="55"/>
                    <a:pt x="5" y="57"/>
                  </a:cubicBezTo>
                  <a:cubicBezTo>
                    <a:pt x="8" y="60"/>
                    <a:pt x="11" y="61"/>
                    <a:pt x="14" y="6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46" name="Freeform 1167">
              <a:extLst>
                <a:ext uri="{FF2B5EF4-FFF2-40B4-BE49-F238E27FC236}">
                  <a16:creationId xmlns:a16="http://schemas.microsoft.com/office/drawing/2014/main" id="{C8D70D4F-ACF8-48AD-A3D2-CBFD8D625F35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2650" y="5106854"/>
              <a:ext cx="99964" cy="141938"/>
            </a:xfrm>
            <a:custGeom>
              <a:avLst/>
              <a:gdLst>
                <a:gd name="T0" fmla="*/ 75 w 96"/>
                <a:gd name="T1" fmla="*/ 0 h 136"/>
                <a:gd name="T2" fmla="*/ 17 w 96"/>
                <a:gd name="T3" fmla="*/ 0 h 136"/>
                <a:gd name="T4" fmla="*/ 5 w 96"/>
                <a:gd name="T5" fmla="*/ 2 h 136"/>
                <a:gd name="T6" fmla="*/ 1 w 96"/>
                <a:gd name="T7" fmla="*/ 13 h 136"/>
                <a:gd name="T8" fmla="*/ 7 w 96"/>
                <a:gd name="T9" fmla="*/ 24 h 136"/>
                <a:gd name="T10" fmla="*/ 20 w 96"/>
                <a:gd name="T11" fmla="*/ 27 h 136"/>
                <a:gd name="T12" fmla="*/ 61 w 96"/>
                <a:gd name="T13" fmla="*/ 27 h 136"/>
                <a:gd name="T14" fmla="*/ 48 w 96"/>
                <a:gd name="T15" fmla="*/ 51 h 136"/>
                <a:gd name="T16" fmla="*/ 38 w 96"/>
                <a:gd name="T17" fmla="*/ 79 h 136"/>
                <a:gd name="T18" fmla="*/ 33 w 96"/>
                <a:gd name="T19" fmla="*/ 102 h 136"/>
                <a:gd name="T20" fmla="*/ 32 w 96"/>
                <a:gd name="T21" fmla="*/ 118 h 136"/>
                <a:gd name="T22" fmla="*/ 37 w 96"/>
                <a:gd name="T23" fmla="*/ 132 h 136"/>
                <a:gd name="T24" fmla="*/ 49 w 96"/>
                <a:gd name="T25" fmla="*/ 136 h 136"/>
                <a:gd name="T26" fmla="*/ 60 w 96"/>
                <a:gd name="T27" fmla="*/ 132 h 136"/>
                <a:gd name="T28" fmla="*/ 64 w 96"/>
                <a:gd name="T29" fmla="*/ 118 h 136"/>
                <a:gd name="T30" fmla="*/ 64 w 96"/>
                <a:gd name="T31" fmla="*/ 107 h 136"/>
                <a:gd name="T32" fmla="*/ 65 w 96"/>
                <a:gd name="T33" fmla="*/ 95 h 136"/>
                <a:gd name="T34" fmla="*/ 67 w 96"/>
                <a:gd name="T35" fmla="*/ 84 h 136"/>
                <a:gd name="T36" fmla="*/ 74 w 96"/>
                <a:gd name="T37" fmla="*/ 58 h 136"/>
                <a:gd name="T38" fmla="*/ 84 w 96"/>
                <a:gd name="T39" fmla="*/ 40 h 136"/>
                <a:gd name="T40" fmla="*/ 92 w 96"/>
                <a:gd name="T41" fmla="*/ 26 h 136"/>
                <a:gd name="T42" fmla="*/ 96 w 96"/>
                <a:gd name="T43" fmla="*/ 15 h 136"/>
                <a:gd name="T44" fmla="*/ 90 w 96"/>
                <a:gd name="T45" fmla="*/ 3 h 136"/>
                <a:gd name="T46" fmla="*/ 75 w 96"/>
                <a:gd name="T47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96" h="136">
                  <a:moveTo>
                    <a:pt x="75" y="0"/>
                  </a:moveTo>
                  <a:cubicBezTo>
                    <a:pt x="17" y="0"/>
                    <a:pt x="17" y="0"/>
                    <a:pt x="17" y="0"/>
                  </a:cubicBezTo>
                  <a:cubicBezTo>
                    <a:pt x="12" y="0"/>
                    <a:pt x="8" y="1"/>
                    <a:pt x="5" y="2"/>
                  </a:cubicBezTo>
                  <a:cubicBezTo>
                    <a:pt x="3" y="3"/>
                    <a:pt x="0" y="6"/>
                    <a:pt x="1" y="13"/>
                  </a:cubicBezTo>
                  <a:cubicBezTo>
                    <a:pt x="1" y="18"/>
                    <a:pt x="3" y="21"/>
                    <a:pt x="7" y="24"/>
                  </a:cubicBezTo>
                  <a:cubicBezTo>
                    <a:pt x="10" y="26"/>
                    <a:pt x="14" y="27"/>
                    <a:pt x="20" y="27"/>
                  </a:cubicBezTo>
                  <a:cubicBezTo>
                    <a:pt x="61" y="27"/>
                    <a:pt x="61" y="27"/>
                    <a:pt x="61" y="27"/>
                  </a:cubicBezTo>
                  <a:cubicBezTo>
                    <a:pt x="56" y="35"/>
                    <a:pt x="52" y="43"/>
                    <a:pt x="48" y="51"/>
                  </a:cubicBezTo>
                  <a:cubicBezTo>
                    <a:pt x="44" y="60"/>
                    <a:pt x="40" y="70"/>
                    <a:pt x="38" y="79"/>
                  </a:cubicBezTo>
                  <a:cubicBezTo>
                    <a:pt x="35" y="88"/>
                    <a:pt x="33" y="96"/>
                    <a:pt x="33" y="102"/>
                  </a:cubicBezTo>
                  <a:cubicBezTo>
                    <a:pt x="32" y="109"/>
                    <a:pt x="31" y="114"/>
                    <a:pt x="32" y="118"/>
                  </a:cubicBezTo>
                  <a:cubicBezTo>
                    <a:pt x="33" y="124"/>
                    <a:pt x="34" y="128"/>
                    <a:pt x="37" y="132"/>
                  </a:cubicBezTo>
                  <a:cubicBezTo>
                    <a:pt x="41" y="135"/>
                    <a:pt x="44" y="136"/>
                    <a:pt x="49" y="136"/>
                  </a:cubicBezTo>
                  <a:cubicBezTo>
                    <a:pt x="53" y="136"/>
                    <a:pt x="57" y="135"/>
                    <a:pt x="60" y="132"/>
                  </a:cubicBezTo>
                  <a:cubicBezTo>
                    <a:pt x="62" y="129"/>
                    <a:pt x="63" y="125"/>
                    <a:pt x="64" y="118"/>
                  </a:cubicBezTo>
                  <a:cubicBezTo>
                    <a:pt x="64" y="115"/>
                    <a:pt x="64" y="112"/>
                    <a:pt x="64" y="107"/>
                  </a:cubicBezTo>
                  <a:cubicBezTo>
                    <a:pt x="65" y="102"/>
                    <a:pt x="65" y="98"/>
                    <a:pt x="65" y="95"/>
                  </a:cubicBezTo>
                  <a:cubicBezTo>
                    <a:pt x="65" y="92"/>
                    <a:pt x="66" y="88"/>
                    <a:pt x="67" y="84"/>
                  </a:cubicBezTo>
                  <a:cubicBezTo>
                    <a:pt x="69" y="73"/>
                    <a:pt x="71" y="65"/>
                    <a:pt x="74" y="58"/>
                  </a:cubicBezTo>
                  <a:cubicBezTo>
                    <a:pt x="77" y="50"/>
                    <a:pt x="81" y="44"/>
                    <a:pt x="84" y="40"/>
                  </a:cubicBezTo>
                  <a:cubicBezTo>
                    <a:pt x="87" y="35"/>
                    <a:pt x="90" y="30"/>
                    <a:pt x="92" y="26"/>
                  </a:cubicBezTo>
                  <a:cubicBezTo>
                    <a:pt x="95" y="22"/>
                    <a:pt x="96" y="18"/>
                    <a:pt x="96" y="15"/>
                  </a:cubicBezTo>
                  <a:cubicBezTo>
                    <a:pt x="95" y="10"/>
                    <a:pt x="93" y="6"/>
                    <a:pt x="90" y="3"/>
                  </a:cubicBezTo>
                  <a:cubicBezTo>
                    <a:pt x="86" y="1"/>
                    <a:pt x="82" y="0"/>
                    <a:pt x="75" y="0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47" name="Freeform 1168">
              <a:extLst>
                <a:ext uri="{FF2B5EF4-FFF2-40B4-BE49-F238E27FC236}">
                  <a16:creationId xmlns:a16="http://schemas.microsoft.com/office/drawing/2014/main" id="{87463549-C87C-4DC0-84E3-FC409547DB2D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4693" y="5104644"/>
              <a:ext cx="83396" cy="144148"/>
            </a:xfrm>
            <a:custGeom>
              <a:avLst/>
              <a:gdLst>
                <a:gd name="T0" fmla="*/ 14 w 80"/>
                <a:gd name="T1" fmla="*/ 61 h 138"/>
                <a:gd name="T2" fmla="*/ 40 w 80"/>
                <a:gd name="T3" fmla="*/ 47 h 138"/>
                <a:gd name="T4" fmla="*/ 48 w 80"/>
                <a:gd name="T5" fmla="*/ 121 h 138"/>
                <a:gd name="T6" fmla="*/ 54 w 80"/>
                <a:gd name="T7" fmla="*/ 134 h 138"/>
                <a:gd name="T8" fmla="*/ 65 w 80"/>
                <a:gd name="T9" fmla="*/ 138 h 138"/>
                <a:gd name="T10" fmla="*/ 78 w 80"/>
                <a:gd name="T11" fmla="*/ 118 h 138"/>
                <a:gd name="T12" fmla="*/ 66 w 80"/>
                <a:gd name="T13" fmla="*/ 17 h 138"/>
                <a:gd name="T14" fmla="*/ 61 w 80"/>
                <a:gd name="T15" fmla="*/ 5 h 138"/>
                <a:gd name="T16" fmla="*/ 51 w 80"/>
                <a:gd name="T17" fmla="*/ 0 h 138"/>
                <a:gd name="T18" fmla="*/ 43 w 80"/>
                <a:gd name="T19" fmla="*/ 3 h 138"/>
                <a:gd name="T20" fmla="*/ 38 w 80"/>
                <a:gd name="T21" fmla="*/ 12 h 138"/>
                <a:gd name="T22" fmla="*/ 28 w 80"/>
                <a:gd name="T23" fmla="*/ 24 h 138"/>
                <a:gd name="T24" fmla="*/ 13 w 80"/>
                <a:gd name="T25" fmla="*/ 34 h 138"/>
                <a:gd name="T26" fmla="*/ 3 w 80"/>
                <a:gd name="T27" fmla="*/ 39 h 138"/>
                <a:gd name="T28" fmla="*/ 0 w 80"/>
                <a:gd name="T29" fmla="*/ 48 h 138"/>
                <a:gd name="T30" fmla="*/ 5 w 80"/>
                <a:gd name="T31" fmla="*/ 57 h 138"/>
                <a:gd name="T32" fmla="*/ 14 w 80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14" y="61"/>
                  </a:moveTo>
                  <a:cubicBezTo>
                    <a:pt x="18" y="61"/>
                    <a:pt x="24" y="60"/>
                    <a:pt x="40" y="47"/>
                  </a:cubicBezTo>
                  <a:cubicBezTo>
                    <a:pt x="48" y="121"/>
                    <a:pt x="48" y="121"/>
                    <a:pt x="48" y="121"/>
                  </a:cubicBezTo>
                  <a:cubicBezTo>
                    <a:pt x="49" y="127"/>
                    <a:pt x="51" y="131"/>
                    <a:pt x="54" y="134"/>
                  </a:cubicBezTo>
                  <a:cubicBezTo>
                    <a:pt x="57" y="137"/>
                    <a:pt x="61" y="138"/>
                    <a:pt x="65" y="138"/>
                  </a:cubicBezTo>
                  <a:cubicBezTo>
                    <a:pt x="72" y="138"/>
                    <a:pt x="80" y="135"/>
                    <a:pt x="78" y="118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5" y="12"/>
                    <a:pt x="64" y="8"/>
                    <a:pt x="61" y="5"/>
                  </a:cubicBezTo>
                  <a:cubicBezTo>
                    <a:pt x="58" y="2"/>
                    <a:pt x="55" y="0"/>
                    <a:pt x="51" y="0"/>
                  </a:cubicBezTo>
                  <a:cubicBezTo>
                    <a:pt x="47" y="0"/>
                    <a:pt x="45" y="1"/>
                    <a:pt x="43" y="3"/>
                  </a:cubicBezTo>
                  <a:cubicBezTo>
                    <a:pt x="43" y="4"/>
                    <a:pt x="41" y="5"/>
                    <a:pt x="38" y="12"/>
                  </a:cubicBezTo>
                  <a:cubicBezTo>
                    <a:pt x="35" y="16"/>
                    <a:pt x="32" y="20"/>
                    <a:pt x="28" y="24"/>
                  </a:cubicBezTo>
                  <a:cubicBezTo>
                    <a:pt x="25" y="27"/>
                    <a:pt x="19" y="30"/>
                    <a:pt x="13" y="34"/>
                  </a:cubicBezTo>
                  <a:cubicBezTo>
                    <a:pt x="8" y="36"/>
                    <a:pt x="5" y="38"/>
                    <a:pt x="3" y="39"/>
                  </a:cubicBezTo>
                  <a:cubicBezTo>
                    <a:pt x="2" y="41"/>
                    <a:pt x="0" y="43"/>
                    <a:pt x="0" y="48"/>
                  </a:cubicBezTo>
                  <a:cubicBezTo>
                    <a:pt x="1" y="52"/>
                    <a:pt x="2" y="55"/>
                    <a:pt x="5" y="57"/>
                  </a:cubicBezTo>
                  <a:cubicBezTo>
                    <a:pt x="8" y="60"/>
                    <a:pt x="11" y="61"/>
                    <a:pt x="14" y="6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48" name="Freeform 1169">
              <a:extLst>
                <a:ext uri="{FF2B5EF4-FFF2-40B4-BE49-F238E27FC236}">
                  <a16:creationId xmlns:a16="http://schemas.microsoft.com/office/drawing/2014/main" id="{D377B59C-54C1-418A-9D0E-F9373B62D42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525152" y="5104644"/>
              <a:ext cx="105487" cy="144148"/>
            </a:xfrm>
            <a:custGeom>
              <a:avLst/>
              <a:gdLst>
                <a:gd name="T0" fmla="*/ 30 w 101"/>
                <a:gd name="T1" fmla="*/ 133 h 138"/>
                <a:gd name="T2" fmla="*/ 57 w 101"/>
                <a:gd name="T3" fmla="*/ 138 h 138"/>
                <a:gd name="T4" fmla="*/ 82 w 101"/>
                <a:gd name="T5" fmla="*/ 133 h 138"/>
                <a:gd name="T6" fmla="*/ 97 w 101"/>
                <a:gd name="T7" fmla="*/ 117 h 138"/>
                <a:gd name="T8" fmla="*/ 101 w 101"/>
                <a:gd name="T9" fmla="*/ 96 h 138"/>
                <a:gd name="T10" fmla="*/ 96 w 101"/>
                <a:gd name="T11" fmla="*/ 81 h 138"/>
                <a:gd name="T12" fmla="*/ 87 w 101"/>
                <a:gd name="T13" fmla="*/ 69 h 138"/>
                <a:gd name="T14" fmla="*/ 78 w 101"/>
                <a:gd name="T15" fmla="*/ 63 h 138"/>
                <a:gd name="T16" fmla="*/ 86 w 101"/>
                <a:gd name="T17" fmla="*/ 54 h 138"/>
                <a:gd name="T18" fmla="*/ 89 w 101"/>
                <a:gd name="T19" fmla="*/ 37 h 138"/>
                <a:gd name="T20" fmla="*/ 85 w 101"/>
                <a:gd name="T21" fmla="*/ 23 h 138"/>
                <a:gd name="T22" fmla="*/ 75 w 101"/>
                <a:gd name="T23" fmla="*/ 11 h 138"/>
                <a:gd name="T24" fmla="*/ 60 w 101"/>
                <a:gd name="T25" fmla="*/ 3 h 138"/>
                <a:gd name="T26" fmla="*/ 40 w 101"/>
                <a:gd name="T27" fmla="*/ 0 h 138"/>
                <a:gd name="T28" fmla="*/ 17 w 101"/>
                <a:gd name="T29" fmla="*/ 5 h 138"/>
                <a:gd name="T30" fmla="*/ 4 w 101"/>
                <a:gd name="T31" fmla="*/ 19 h 138"/>
                <a:gd name="T32" fmla="*/ 1 w 101"/>
                <a:gd name="T33" fmla="*/ 37 h 138"/>
                <a:gd name="T34" fmla="*/ 18 w 101"/>
                <a:gd name="T35" fmla="*/ 63 h 138"/>
                <a:gd name="T36" fmla="*/ 3 w 101"/>
                <a:gd name="T37" fmla="*/ 96 h 138"/>
                <a:gd name="T38" fmla="*/ 11 w 101"/>
                <a:gd name="T39" fmla="*/ 118 h 138"/>
                <a:gd name="T40" fmla="*/ 30 w 101"/>
                <a:gd name="T41" fmla="*/ 133 h 138"/>
                <a:gd name="T42" fmla="*/ 60 w 101"/>
                <a:gd name="T43" fmla="*/ 44 h 138"/>
                <a:gd name="T44" fmla="*/ 57 w 101"/>
                <a:gd name="T45" fmla="*/ 49 h 138"/>
                <a:gd name="T46" fmla="*/ 53 w 101"/>
                <a:gd name="T47" fmla="*/ 52 h 138"/>
                <a:gd name="T48" fmla="*/ 47 w 101"/>
                <a:gd name="T49" fmla="*/ 53 h 138"/>
                <a:gd name="T50" fmla="*/ 35 w 101"/>
                <a:gd name="T51" fmla="*/ 49 h 138"/>
                <a:gd name="T52" fmla="*/ 29 w 101"/>
                <a:gd name="T53" fmla="*/ 38 h 138"/>
                <a:gd name="T54" fmla="*/ 32 w 101"/>
                <a:gd name="T55" fmla="*/ 27 h 138"/>
                <a:gd name="T56" fmla="*/ 43 w 101"/>
                <a:gd name="T57" fmla="*/ 23 h 138"/>
                <a:gd name="T58" fmla="*/ 51 w 101"/>
                <a:gd name="T59" fmla="*/ 25 h 138"/>
                <a:gd name="T60" fmla="*/ 57 w 101"/>
                <a:gd name="T61" fmla="*/ 30 h 138"/>
                <a:gd name="T62" fmla="*/ 60 w 101"/>
                <a:gd name="T63" fmla="*/ 38 h 138"/>
                <a:gd name="T64" fmla="*/ 60 w 101"/>
                <a:gd name="T65" fmla="*/ 44 h 138"/>
                <a:gd name="T66" fmla="*/ 69 w 101"/>
                <a:gd name="T67" fmla="*/ 106 h 138"/>
                <a:gd name="T68" fmla="*/ 63 w 101"/>
                <a:gd name="T69" fmla="*/ 113 h 138"/>
                <a:gd name="T70" fmla="*/ 54 w 101"/>
                <a:gd name="T71" fmla="*/ 115 h 138"/>
                <a:gd name="T72" fmla="*/ 44 w 101"/>
                <a:gd name="T73" fmla="*/ 113 h 138"/>
                <a:gd name="T74" fmla="*/ 37 w 101"/>
                <a:gd name="T75" fmla="*/ 106 h 138"/>
                <a:gd name="T76" fmla="*/ 33 w 101"/>
                <a:gd name="T77" fmla="*/ 95 h 138"/>
                <a:gd name="T78" fmla="*/ 37 w 101"/>
                <a:gd name="T79" fmla="*/ 81 h 138"/>
                <a:gd name="T80" fmla="*/ 49 w 101"/>
                <a:gd name="T81" fmla="*/ 76 h 138"/>
                <a:gd name="T82" fmla="*/ 59 w 101"/>
                <a:gd name="T83" fmla="*/ 78 h 138"/>
                <a:gd name="T84" fmla="*/ 67 w 101"/>
                <a:gd name="T85" fmla="*/ 85 h 138"/>
                <a:gd name="T86" fmla="*/ 70 w 101"/>
                <a:gd name="T87" fmla="*/ 95 h 138"/>
                <a:gd name="T88" fmla="*/ 69 w 101"/>
                <a:gd name="T89" fmla="*/ 106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01" h="138">
                  <a:moveTo>
                    <a:pt x="30" y="133"/>
                  </a:moveTo>
                  <a:cubicBezTo>
                    <a:pt x="38" y="136"/>
                    <a:pt x="47" y="138"/>
                    <a:pt x="57" y="138"/>
                  </a:cubicBezTo>
                  <a:cubicBezTo>
                    <a:pt x="67" y="138"/>
                    <a:pt x="75" y="136"/>
                    <a:pt x="82" y="133"/>
                  </a:cubicBezTo>
                  <a:cubicBezTo>
                    <a:pt x="89" y="129"/>
                    <a:pt x="94" y="124"/>
                    <a:pt x="97" y="117"/>
                  </a:cubicBezTo>
                  <a:cubicBezTo>
                    <a:pt x="100" y="111"/>
                    <a:pt x="101" y="104"/>
                    <a:pt x="101" y="96"/>
                  </a:cubicBezTo>
                  <a:cubicBezTo>
                    <a:pt x="100" y="90"/>
                    <a:pt x="98" y="85"/>
                    <a:pt x="96" y="81"/>
                  </a:cubicBezTo>
                  <a:cubicBezTo>
                    <a:pt x="94" y="76"/>
                    <a:pt x="91" y="72"/>
                    <a:pt x="87" y="69"/>
                  </a:cubicBezTo>
                  <a:cubicBezTo>
                    <a:pt x="84" y="67"/>
                    <a:pt x="81" y="65"/>
                    <a:pt x="78" y="63"/>
                  </a:cubicBezTo>
                  <a:cubicBezTo>
                    <a:pt x="82" y="61"/>
                    <a:pt x="84" y="58"/>
                    <a:pt x="86" y="54"/>
                  </a:cubicBezTo>
                  <a:cubicBezTo>
                    <a:pt x="89" y="49"/>
                    <a:pt x="90" y="43"/>
                    <a:pt x="89" y="37"/>
                  </a:cubicBezTo>
                  <a:cubicBezTo>
                    <a:pt x="89" y="32"/>
                    <a:pt x="87" y="27"/>
                    <a:pt x="85" y="23"/>
                  </a:cubicBezTo>
                  <a:cubicBezTo>
                    <a:pt x="82" y="19"/>
                    <a:pt x="79" y="15"/>
                    <a:pt x="75" y="11"/>
                  </a:cubicBezTo>
                  <a:cubicBezTo>
                    <a:pt x="71" y="8"/>
                    <a:pt x="65" y="5"/>
                    <a:pt x="60" y="3"/>
                  </a:cubicBezTo>
                  <a:cubicBezTo>
                    <a:pt x="54" y="1"/>
                    <a:pt x="47" y="0"/>
                    <a:pt x="40" y="0"/>
                  </a:cubicBezTo>
                  <a:cubicBezTo>
                    <a:pt x="31" y="0"/>
                    <a:pt x="24" y="2"/>
                    <a:pt x="17" y="5"/>
                  </a:cubicBezTo>
                  <a:cubicBezTo>
                    <a:pt x="11" y="8"/>
                    <a:pt x="7" y="13"/>
                    <a:pt x="4" y="19"/>
                  </a:cubicBezTo>
                  <a:cubicBezTo>
                    <a:pt x="1" y="24"/>
                    <a:pt x="0" y="30"/>
                    <a:pt x="1" y="37"/>
                  </a:cubicBezTo>
                  <a:cubicBezTo>
                    <a:pt x="2" y="48"/>
                    <a:pt x="8" y="57"/>
                    <a:pt x="18" y="63"/>
                  </a:cubicBezTo>
                  <a:cubicBezTo>
                    <a:pt x="6" y="70"/>
                    <a:pt x="1" y="81"/>
                    <a:pt x="3" y="96"/>
                  </a:cubicBezTo>
                  <a:cubicBezTo>
                    <a:pt x="4" y="104"/>
                    <a:pt x="7" y="111"/>
                    <a:pt x="11" y="118"/>
                  </a:cubicBezTo>
                  <a:cubicBezTo>
                    <a:pt x="16" y="124"/>
                    <a:pt x="22" y="129"/>
                    <a:pt x="30" y="133"/>
                  </a:cubicBezTo>
                  <a:close/>
                  <a:moveTo>
                    <a:pt x="60" y="44"/>
                  </a:moveTo>
                  <a:cubicBezTo>
                    <a:pt x="59" y="46"/>
                    <a:pt x="59" y="47"/>
                    <a:pt x="57" y="49"/>
                  </a:cubicBezTo>
                  <a:cubicBezTo>
                    <a:pt x="56" y="50"/>
                    <a:pt x="55" y="51"/>
                    <a:pt x="53" y="52"/>
                  </a:cubicBezTo>
                  <a:cubicBezTo>
                    <a:pt x="51" y="52"/>
                    <a:pt x="49" y="53"/>
                    <a:pt x="47" y="53"/>
                  </a:cubicBezTo>
                  <a:cubicBezTo>
                    <a:pt x="42" y="53"/>
                    <a:pt x="38" y="51"/>
                    <a:pt x="35" y="49"/>
                  </a:cubicBezTo>
                  <a:cubicBezTo>
                    <a:pt x="32" y="46"/>
                    <a:pt x="30" y="43"/>
                    <a:pt x="29" y="38"/>
                  </a:cubicBezTo>
                  <a:cubicBezTo>
                    <a:pt x="29" y="34"/>
                    <a:pt x="30" y="30"/>
                    <a:pt x="32" y="27"/>
                  </a:cubicBezTo>
                  <a:cubicBezTo>
                    <a:pt x="35" y="24"/>
                    <a:pt x="38" y="23"/>
                    <a:pt x="43" y="23"/>
                  </a:cubicBezTo>
                  <a:cubicBezTo>
                    <a:pt x="46" y="23"/>
                    <a:pt x="49" y="24"/>
                    <a:pt x="51" y="25"/>
                  </a:cubicBezTo>
                  <a:cubicBezTo>
                    <a:pt x="54" y="26"/>
                    <a:pt x="56" y="28"/>
                    <a:pt x="57" y="30"/>
                  </a:cubicBezTo>
                  <a:cubicBezTo>
                    <a:pt x="59" y="33"/>
                    <a:pt x="60" y="35"/>
                    <a:pt x="60" y="38"/>
                  </a:cubicBezTo>
                  <a:cubicBezTo>
                    <a:pt x="61" y="40"/>
                    <a:pt x="60" y="42"/>
                    <a:pt x="60" y="44"/>
                  </a:cubicBezTo>
                  <a:close/>
                  <a:moveTo>
                    <a:pt x="69" y="106"/>
                  </a:moveTo>
                  <a:cubicBezTo>
                    <a:pt x="68" y="109"/>
                    <a:pt x="66" y="111"/>
                    <a:pt x="63" y="113"/>
                  </a:cubicBezTo>
                  <a:cubicBezTo>
                    <a:pt x="61" y="115"/>
                    <a:pt x="58" y="115"/>
                    <a:pt x="54" y="115"/>
                  </a:cubicBezTo>
                  <a:cubicBezTo>
                    <a:pt x="51" y="115"/>
                    <a:pt x="47" y="115"/>
                    <a:pt x="44" y="113"/>
                  </a:cubicBezTo>
                  <a:cubicBezTo>
                    <a:pt x="41" y="111"/>
                    <a:pt x="39" y="109"/>
                    <a:pt x="37" y="106"/>
                  </a:cubicBezTo>
                  <a:cubicBezTo>
                    <a:pt x="35" y="103"/>
                    <a:pt x="34" y="99"/>
                    <a:pt x="33" y="95"/>
                  </a:cubicBezTo>
                  <a:cubicBezTo>
                    <a:pt x="32" y="89"/>
                    <a:pt x="34" y="84"/>
                    <a:pt x="37" y="81"/>
                  </a:cubicBezTo>
                  <a:cubicBezTo>
                    <a:pt x="40" y="77"/>
                    <a:pt x="44" y="76"/>
                    <a:pt x="49" y="76"/>
                  </a:cubicBezTo>
                  <a:cubicBezTo>
                    <a:pt x="53" y="76"/>
                    <a:pt x="56" y="76"/>
                    <a:pt x="59" y="78"/>
                  </a:cubicBezTo>
                  <a:cubicBezTo>
                    <a:pt x="62" y="80"/>
                    <a:pt x="65" y="82"/>
                    <a:pt x="67" y="85"/>
                  </a:cubicBezTo>
                  <a:cubicBezTo>
                    <a:pt x="69" y="88"/>
                    <a:pt x="70" y="91"/>
                    <a:pt x="70" y="95"/>
                  </a:cubicBezTo>
                  <a:cubicBezTo>
                    <a:pt x="71" y="99"/>
                    <a:pt x="70" y="103"/>
                    <a:pt x="69" y="106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49" name="Freeform 1170">
              <a:extLst>
                <a:ext uri="{FF2B5EF4-FFF2-40B4-BE49-F238E27FC236}">
                  <a16:creationId xmlns:a16="http://schemas.microsoft.com/office/drawing/2014/main" id="{0A200EA3-6CDF-4CE4-B460-2A5686646A07}"/>
                </a:ext>
              </a:extLst>
            </p:cNvPr>
            <p:cNvSpPr>
              <a:spLocks/>
            </p:cNvSpPr>
            <p:nvPr/>
          </p:nvSpPr>
          <p:spPr bwMode="auto">
            <a:xfrm>
              <a:off x="6091442" y="5105749"/>
              <a:ext cx="111562" cy="141938"/>
            </a:xfrm>
            <a:custGeom>
              <a:avLst/>
              <a:gdLst>
                <a:gd name="T0" fmla="*/ 100 w 107"/>
                <a:gd name="T1" fmla="*/ 113 h 136"/>
                <a:gd name="T2" fmla="*/ 88 w 107"/>
                <a:gd name="T3" fmla="*/ 109 h 136"/>
                <a:gd name="T4" fmla="*/ 48 w 107"/>
                <a:gd name="T5" fmla="*/ 109 h 136"/>
                <a:gd name="T6" fmla="*/ 48 w 107"/>
                <a:gd name="T7" fmla="*/ 109 h 136"/>
                <a:gd name="T8" fmla="*/ 64 w 107"/>
                <a:gd name="T9" fmla="*/ 92 h 136"/>
                <a:gd name="T10" fmla="*/ 81 w 107"/>
                <a:gd name="T11" fmla="*/ 76 h 136"/>
                <a:gd name="T12" fmla="*/ 91 w 107"/>
                <a:gd name="T13" fmla="*/ 62 h 136"/>
                <a:gd name="T14" fmla="*/ 94 w 107"/>
                <a:gd name="T15" fmla="*/ 40 h 136"/>
                <a:gd name="T16" fmla="*/ 90 w 107"/>
                <a:gd name="T17" fmla="*/ 26 h 136"/>
                <a:gd name="T18" fmla="*/ 81 w 107"/>
                <a:gd name="T19" fmla="*/ 13 h 136"/>
                <a:gd name="T20" fmla="*/ 68 w 107"/>
                <a:gd name="T21" fmla="*/ 5 h 136"/>
                <a:gd name="T22" fmla="*/ 43 w 107"/>
                <a:gd name="T23" fmla="*/ 0 h 136"/>
                <a:gd name="T24" fmla="*/ 23 w 107"/>
                <a:gd name="T25" fmla="*/ 4 h 136"/>
                <a:gd name="T26" fmla="*/ 9 w 107"/>
                <a:gd name="T27" fmla="*/ 13 h 136"/>
                <a:gd name="T28" fmla="*/ 2 w 107"/>
                <a:gd name="T29" fmla="*/ 26 h 136"/>
                <a:gd name="T30" fmla="*/ 1 w 107"/>
                <a:gd name="T31" fmla="*/ 40 h 136"/>
                <a:gd name="T32" fmla="*/ 6 w 107"/>
                <a:gd name="T33" fmla="*/ 50 h 136"/>
                <a:gd name="T34" fmla="*/ 16 w 107"/>
                <a:gd name="T35" fmla="*/ 54 h 136"/>
                <a:gd name="T36" fmla="*/ 25 w 107"/>
                <a:gd name="T37" fmla="*/ 50 h 136"/>
                <a:gd name="T38" fmla="*/ 29 w 107"/>
                <a:gd name="T39" fmla="*/ 40 h 136"/>
                <a:gd name="T40" fmla="*/ 31 w 107"/>
                <a:gd name="T41" fmla="*/ 33 h 136"/>
                <a:gd name="T42" fmla="*/ 46 w 107"/>
                <a:gd name="T43" fmla="*/ 24 h 136"/>
                <a:gd name="T44" fmla="*/ 54 w 107"/>
                <a:gd name="T45" fmla="*/ 26 h 136"/>
                <a:gd name="T46" fmla="*/ 61 w 107"/>
                <a:gd name="T47" fmla="*/ 32 h 136"/>
                <a:gd name="T48" fmla="*/ 64 w 107"/>
                <a:gd name="T49" fmla="*/ 41 h 136"/>
                <a:gd name="T50" fmla="*/ 63 w 107"/>
                <a:gd name="T51" fmla="*/ 50 h 136"/>
                <a:gd name="T52" fmla="*/ 58 w 107"/>
                <a:gd name="T53" fmla="*/ 60 h 136"/>
                <a:gd name="T54" fmla="*/ 47 w 107"/>
                <a:gd name="T55" fmla="*/ 70 h 136"/>
                <a:gd name="T56" fmla="*/ 35 w 107"/>
                <a:gd name="T57" fmla="*/ 81 h 136"/>
                <a:gd name="T58" fmla="*/ 16 w 107"/>
                <a:gd name="T59" fmla="*/ 102 h 136"/>
                <a:gd name="T60" fmla="*/ 11 w 107"/>
                <a:gd name="T61" fmla="*/ 111 h 136"/>
                <a:gd name="T62" fmla="*/ 10 w 107"/>
                <a:gd name="T63" fmla="*/ 121 h 136"/>
                <a:gd name="T64" fmla="*/ 16 w 107"/>
                <a:gd name="T65" fmla="*/ 132 h 136"/>
                <a:gd name="T66" fmla="*/ 29 w 107"/>
                <a:gd name="T67" fmla="*/ 136 h 136"/>
                <a:gd name="T68" fmla="*/ 93 w 107"/>
                <a:gd name="T69" fmla="*/ 136 h 136"/>
                <a:gd name="T70" fmla="*/ 104 w 107"/>
                <a:gd name="T71" fmla="*/ 132 h 136"/>
                <a:gd name="T72" fmla="*/ 106 w 107"/>
                <a:gd name="T73" fmla="*/ 123 h 136"/>
                <a:gd name="T74" fmla="*/ 100 w 107"/>
                <a:gd name="T75" fmla="*/ 11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7" h="136">
                  <a:moveTo>
                    <a:pt x="100" y="113"/>
                  </a:moveTo>
                  <a:cubicBezTo>
                    <a:pt x="97" y="111"/>
                    <a:pt x="93" y="109"/>
                    <a:pt x="88" y="109"/>
                  </a:cubicBezTo>
                  <a:cubicBezTo>
                    <a:pt x="48" y="109"/>
                    <a:pt x="48" y="109"/>
                    <a:pt x="48" y="109"/>
                  </a:cubicBezTo>
                  <a:cubicBezTo>
                    <a:pt x="48" y="109"/>
                    <a:pt x="48" y="109"/>
                    <a:pt x="48" y="109"/>
                  </a:cubicBezTo>
                  <a:cubicBezTo>
                    <a:pt x="51" y="105"/>
                    <a:pt x="56" y="99"/>
                    <a:pt x="64" y="92"/>
                  </a:cubicBezTo>
                  <a:cubicBezTo>
                    <a:pt x="72" y="85"/>
                    <a:pt x="78" y="80"/>
                    <a:pt x="81" y="76"/>
                  </a:cubicBezTo>
                  <a:cubicBezTo>
                    <a:pt x="85" y="73"/>
                    <a:pt x="88" y="68"/>
                    <a:pt x="91" y="62"/>
                  </a:cubicBezTo>
                  <a:cubicBezTo>
                    <a:pt x="94" y="55"/>
                    <a:pt x="95" y="48"/>
                    <a:pt x="94" y="40"/>
                  </a:cubicBezTo>
                  <a:cubicBezTo>
                    <a:pt x="94" y="35"/>
                    <a:pt x="92" y="30"/>
                    <a:pt x="90" y="26"/>
                  </a:cubicBezTo>
                  <a:cubicBezTo>
                    <a:pt x="88" y="21"/>
                    <a:pt x="84" y="17"/>
                    <a:pt x="81" y="13"/>
                  </a:cubicBezTo>
                  <a:cubicBezTo>
                    <a:pt x="77" y="10"/>
                    <a:pt x="73" y="7"/>
                    <a:pt x="68" y="5"/>
                  </a:cubicBezTo>
                  <a:cubicBezTo>
                    <a:pt x="61" y="2"/>
                    <a:pt x="53" y="0"/>
                    <a:pt x="43" y="0"/>
                  </a:cubicBezTo>
                  <a:cubicBezTo>
                    <a:pt x="35" y="0"/>
                    <a:pt x="29" y="2"/>
                    <a:pt x="23" y="4"/>
                  </a:cubicBezTo>
                  <a:cubicBezTo>
                    <a:pt x="17" y="6"/>
                    <a:pt x="13" y="9"/>
                    <a:pt x="9" y="13"/>
                  </a:cubicBezTo>
                  <a:cubicBezTo>
                    <a:pt x="6" y="17"/>
                    <a:pt x="4" y="21"/>
                    <a:pt x="2" y="26"/>
                  </a:cubicBezTo>
                  <a:cubicBezTo>
                    <a:pt x="1" y="31"/>
                    <a:pt x="0" y="36"/>
                    <a:pt x="1" y="40"/>
                  </a:cubicBezTo>
                  <a:cubicBezTo>
                    <a:pt x="1" y="44"/>
                    <a:pt x="3" y="48"/>
                    <a:pt x="6" y="50"/>
                  </a:cubicBezTo>
                  <a:cubicBezTo>
                    <a:pt x="9" y="53"/>
                    <a:pt x="12" y="54"/>
                    <a:pt x="16" y="54"/>
                  </a:cubicBezTo>
                  <a:cubicBezTo>
                    <a:pt x="20" y="54"/>
                    <a:pt x="23" y="52"/>
                    <a:pt x="25" y="50"/>
                  </a:cubicBezTo>
                  <a:cubicBezTo>
                    <a:pt x="27" y="47"/>
                    <a:pt x="28" y="44"/>
                    <a:pt x="29" y="40"/>
                  </a:cubicBezTo>
                  <a:cubicBezTo>
                    <a:pt x="30" y="34"/>
                    <a:pt x="31" y="33"/>
                    <a:pt x="31" y="33"/>
                  </a:cubicBezTo>
                  <a:cubicBezTo>
                    <a:pt x="34" y="27"/>
                    <a:pt x="39" y="24"/>
                    <a:pt x="46" y="24"/>
                  </a:cubicBezTo>
                  <a:cubicBezTo>
                    <a:pt x="49" y="24"/>
                    <a:pt x="52" y="25"/>
                    <a:pt x="54" y="26"/>
                  </a:cubicBezTo>
                  <a:cubicBezTo>
                    <a:pt x="57" y="28"/>
                    <a:pt x="59" y="30"/>
                    <a:pt x="61" y="32"/>
                  </a:cubicBezTo>
                  <a:cubicBezTo>
                    <a:pt x="63" y="35"/>
                    <a:pt x="64" y="37"/>
                    <a:pt x="64" y="41"/>
                  </a:cubicBezTo>
                  <a:cubicBezTo>
                    <a:pt x="65" y="44"/>
                    <a:pt x="64" y="47"/>
                    <a:pt x="63" y="50"/>
                  </a:cubicBezTo>
                  <a:cubicBezTo>
                    <a:pt x="62" y="53"/>
                    <a:pt x="60" y="57"/>
                    <a:pt x="58" y="60"/>
                  </a:cubicBezTo>
                  <a:cubicBezTo>
                    <a:pt x="55" y="63"/>
                    <a:pt x="52" y="66"/>
                    <a:pt x="47" y="70"/>
                  </a:cubicBezTo>
                  <a:cubicBezTo>
                    <a:pt x="45" y="72"/>
                    <a:pt x="41" y="75"/>
                    <a:pt x="35" y="81"/>
                  </a:cubicBezTo>
                  <a:cubicBezTo>
                    <a:pt x="29" y="87"/>
                    <a:pt x="23" y="94"/>
                    <a:pt x="16" y="102"/>
                  </a:cubicBezTo>
                  <a:cubicBezTo>
                    <a:pt x="14" y="104"/>
                    <a:pt x="13" y="108"/>
                    <a:pt x="11" y="111"/>
                  </a:cubicBezTo>
                  <a:cubicBezTo>
                    <a:pt x="10" y="115"/>
                    <a:pt x="10" y="118"/>
                    <a:pt x="10" y="121"/>
                  </a:cubicBezTo>
                  <a:cubicBezTo>
                    <a:pt x="10" y="125"/>
                    <a:pt x="12" y="129"/>
                    <a:pt x="16" y="132"/>
                  </a:cubicBezTo>
                  <a:cubicBezTo>
                    <a:pt x="19" y="135"/>
                    <a:pt x="23" y="136"/>
                    <a:pt x="29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8" y="136"/>
                    <a:pt x="102" y="135"/>
                    <a:pt x="104" y="132"/>
                  </a:cubicBezTo>
                  <a:cubicBezTo>
                    <a:pt x="106" y="130"/>
                    <a:pt x="107" y="127"/>
                    <a:pt x="106" y="123"/>
                  </a:cubicBezTo>
                  <a:cubicBezTo>
                    <a:pt x="106" y="119"/>
                    <a:pt x="104" y="115"/>
                    <a:pt x="100" y="113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50" name="Freeform 1171">
              <a:extLst>
                <a:ext uri="{FF2B5EF4-FFF2-40B4-BE49-F238E27FC236}">
                  <a16:creationId xmlns:a16="http://schemas.microsoft.com/office/drawing/2014/main" id="{2C3665DA-BC52-46A1-8EF8-4AFD72EB2CEC}"/>
                </a:ext>
              </a:extLst>
            </p:cNvPr>
            <p:cNvSpPr>
              <a:spLocks/>
            </p:cNvSpPr>
            <p:nvPr/>
          </p:nvSpPr>
          <p:spPr bwMode="auto">
            <a:xfrm>
              <a:off x="6203004" y="5105749"/>
              <a:ext cx="112114" cy="141938"/>
            </a:xfrm>
            <a:custGeom>
              <a:avLst/>
              <a:gdLst>
                <a:gd name="T0" fmla="*/ 100 w 107"/>
                <a:gd name="T1" fmla="*/ 113 h 136"/>
                <a:gd name="T2" fmla="*/ 88 w 107"/>
                <a:gd name="T3" fmla="*/ 109 h 136"/>
                <a:gd name="T4" fmla="*/ 48 w 107"/>
                <a:gd name="T5" fmla="*/ 109 h 136"/>
                <a:gd name="T6" fmla="*/ 48 w 107"/>
                <a:gd name="T7" fmla="*/ 109 h 136"/>
                <a:gd name="T8" fmla="*/ 64 w 107"/>
                <a:gd name="T9" fmla="*/ 92 h 136"/>
                <a:gd name="T10" fmla="*/ 81 w 107"/>
                <a:gd name="T11" fmla="*/ 76 h 136"/>
                <a:gd name="T12" fmla="*/ 91 w 107"/>
                <a:gd name="T13" fmla="*/ 62 h 136"/>
                <a:gd name="T14" fmla="*/ 94 w 107"/>
                <a:gd name="T15" fmla="*/ 40 h 136"/>
                <a:gd name="T16" fmla="*/ 90 w 107"/>
                <a:gd name="T17" fmla="*/ 26 h 136"/>
                <a:gd name="T18" fmla="*/ 81 w 107"/>
                <a:gd name="T19" fmla="*/ 13 h 136"/>
                <a:gd name="T20" fmla="*/ 68 w 107"/>
                <a:gd name="T21" fmla="*/ 5 h 136"/>
                <a:gd name="T22" fmla="*/ 43 w 107"/>
                <a:gd name="T23" fmla="*/ 0 h 136"/>
                <a:gd name="T24" fmla="*/ 23 w 107"/>
                <a:gd name="T25" fmla="*/ 4 h 136"/>
                <a:gd name="T26" fmla="*/ 9 w 107"/>
                <a:gd name="T27" fmla="*/ 13 h 136"/>
                <a:gd name="T28" fmla="*/ 2 w 107"/>
                <a:gd name="T29" fmla="*/ 26 h 136"/>
                <a:gd name="T30" fmla="*/ 1 w 107"/>
                <a:gd name="T31" fmla="*/ 40 h 136"/>
                <a:gd name="T32" fmla="*/ 6 w 107"/>
                <a:gd name="T33" fmla="*/ 50 h 136"/>
                <a:gd name="T34" fmla="*/ 16 w 107"/>
                <a:gd name="T35" fmla="*/ 54 h 136"/>
                <a:gd name="T36" fmla="*/ 25 w 107"/>
                <a:gd name="T37" fmla="*/ 50 h 136"/>
                <a:gd name="T38" fmla="*/ 29 w 107"/>
                <a:gd name="T39" fmla="*/ 40 h 136"/>
                <a:gd name="T40" fmla="*/ 31 w 107"/>
                <a:gd name="T41" fmla="*/ 33 h 136"/>
                <a:gd name="T42" fmla="*/ 45 w 107"/>
                <a:gd name="T43" fmla="*/ 24 h 136"/>
                <a:gd name="T44" fmla="*/ 54 w 107"/>
                <a:gd name="T45" fmla="*/ 26 h 136"/>
                <a:gd name="T46" fmla="*/ 61 w 107"/>
                <a:gd name="T47" fmla="*/ 32 h 136"/>
                <a:gd name="T48" fmla="*/ 64 w 107"/>
                <a:gd name="T49" fmla="*/ 41 h 136"/>
                <a:gd name="T50" fmla="*/ 63 w 107"/>
                <a:gd name="T51" fmla="*/ 50 h 136"/>
                <a:gd name="T52" fmla="*/ 58 w 107"/>
                <a:gd name="T53" fmla="*/ 60 h 136"/>
                <a:gd name="T54" fmla="*/ 47 w 107"/>
                <a:gd name="T55" fmla="*/ 70 h 136"/>
                <a:gd name="T56" fmla="*/ 35 w 107"/>
                <a:gd name="T57" fmla="*/ 81 h 136"/>
                <a:gd name="T58" fmla="*/ 16 w 107"/>
                <a:gd name="T59" fmla="*/ 102 h 136"/>
                <a:gd name="T60" fmla="*/ 11 w 107"/>
                <a:gd name="T61" fmla="*/ 111 h 136"/>
                <a:gd name="T62" fmla="*/ 10 w 107"/>
                <a:gd name="T63" fmla="*/ 121 h 136"/>
                <a:gd name="T64" fmla="*/ 16 w 107"/>
                <a:gd name="T65" fmla="*/ 132 h 136"/>
                <a:gd name="T66" fmla="*/ 29 w 107"/>
                <a:gd name="T67" fmla="*/ 136 h 136"/>
                <a:gd name="T68" fmla="*/ 93 w 107"/>
                <a:gd name="T69" fmla="*/ 136 h 136"/>
                <a:gd name="T70" fmla="*/ 104 w 107"/>
                <a:gd name="T71" fmla="*/ 132 h 136"/>
                <a:gd name="T72" fmla="*/ 106 w 107"/>
                <a:gd name="T73" fmla="*/ 123 h 136"/>
                <a:gd name="T74" fmla="*/ 100 w 107"/>
                <a:gd name="T75" fmla="*/ 11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7" h="136">
                  <a:moveTo>
                    <a:pt x="100" y="113"/>
                  </a:moveTo>
                  <a:cubicBezTo>
                    <a:pt x="97" y="111"/>
                    <a:pt x="93" y="109"/>
                    <a:pt x="88" y="109"/>
                  </a:cubicBezTo>
                  <a:cubicBezTo>
                    <a:pt x="48" y="109"/>
                    <a:pt x="48" y="109"/>
                    <a:pt x="48" y="109"/>
                  </a:cubicBezTo>
                  <a:cubicBezTo>
                    <a:pt x="48" y="109"/>
                    <a:pt x="48" y="109"/>
                    <a:pt x="48" y="109"/>
                  </a:cubicBezTo>
                  <a:cubicBezTo>
                    <a:pt x="51" y="105"/>
                    <a:pt x="56" y="99"/>
                    <a:pt x="64" y="92"/>
                  </a:cubicBezTo>
                  <a:cubicBezTo>
                    <a:pt x="72" y="85"/>
                    <a:pt x="78" y="80"/>
                    <a:pt x="81" y="76"/>
                  </a:cubicBezTo>
                  <a:cubicBezTo>
                    <a:pt x="85" y="73"/>
                    <a:pt x="88" y="68"/>
                    <a:pt x="91" y="62"/>
                  </a:cubicBezTo>
                  <a:cubicBezTo>
                    <a:pt x="94" y="55"/>
                    <a:pt x="95" y="48"/>
                    <a:pt x="94" y="40"/>
                  </a:cubicBezTo>
                  <a:cubicBezTo>
                    <a:pt x="94" y="35"/>
                    <a:pt x="92" y="30"/>
                    <a:pt x="90" y="26"/>
                  </a:cubicBezTo>
                  <a:cubicBezTo>
                    <a:pt x="88" y="21"/>
                    <a:pt x="84" y="17"/>
                    <a:pt x="81" y="13"/>
                  </a:cubicBezTo>
                  <a:cubicBezTo>
                    <a:pt x="77" y="10"/>
                    <a:pt x="73" y="7"/>
                    <a:pt x="68" y="5"/>
                  </a:cubicBezTo>
                  <a:cubicBezTo>
                    <a:pt x="61" y="2"/>
                    <a:pt x="53" y="0"/>
                    <a:pt x="43" y="0"/>
                  </a:cubicBezTo>
                  <a:cubicBezTo>
                    <a:pt x="35" y="0"/>
                    <a:pt x="29" y="2"/>
                    <a:pt x="23" y="4"/>
                  </a:cubicBezTo>
                  <a:cubicBezTo>
                    <a:pt x="17" y="6"/>
                    <a:pt x="13" y="9"/>
                    <a:pt x="9" y="13"/>
                  </a:cubicBezTo>
                  <a:cubicBezTo>
                    <a:pt x="6" y="17"/>
                    <a:pt x="4" y="21"/>
                    <a:pt x="2" y="26"/>
                  </a:cubicBezTo>
                  <a:cubicBezTo>
                    <a:pt x="1" y="31"/>
                    <a:pt x="0" y="36"/>
                    <a:pt x="1" y="40"/>
                  </a:cubicBezTo>
                  <a:cubicBezTo>
                    <a:pt x="1" y="44"/>
                    <a:pt x="3" y="48"/>
                    <a:pt x="6" y="50"/>
                  </a:cubicBezTo>
                  <a:cubicBezTo>
                    <a:pt x="9" y="53"/>
                    <a:pt x="12" y="54"/>
                    <a:pt x="16" y="54"/>
                  </a:cubicBezTo>
                  <a:cubicBezTo>
                    <a:pt x="20" y="54"/>
                    <a:pt x="23" y="52"/>
                    <a:pt x="25" y="50"/>
                  </a:cubicBezTo>
                  <a:cubicBezTo>
                    <a:pt x="27" y="47"/>
                    <a:pt x="28" y="44"/>
                    <a:pt x="29" y="40"/>
                  </a:cubicBezTo>
                  <a:cubicBezTo>
                    <a:pt x="30" y="34"/>
                    <a:pt x="31" y="33"/>
                    <a:pt x="31" y="33"/>
                  </a:cubicBezTo>
                  <a:cubicBezTo>
                    <a:pt x="34" y="27"/>
                    <a:pt x="39" y="24"/>
                    <a:pt x="45" y="24"/>
                  </a:cubicBezTo>
                  <a:cubicBezTo>
                    <a:pt x="49" y="24"/>
                    <a:pt x="52" y="25"/>
                    <a:pt x="54" y="26"/>
                  </a:cubicBezTo>
                  <a:cubicBezTo>
                    <a:pt x="57" y="28"/>
                    <a:pt x="59" y="30"/>
                    <a:pt x="61" y="32"/>
                  </a:cubicBezTo>
                  <a:cubicBezTo>
                    <a:pt x="63" y="35"/>
                    <a:pt x="64" y="37"/>
                    <a:pt x="64" y="41"/>
                  </a:cubicBezTo>
                  <a:cubicBezTo>
                    <a:pt x="65" y="44"/>
                    <a:pt x="64" y="47"/>
                    <a:pt x="63" y="50"/>
                  </a:cubicBezTo>
                  <a:cubicBezTo>
                    <a:pt x="62" y="53"/>
                    <a:pt x="60" y="57"/>
                    <a:pt x="58" y="60"/>
                  </a:cubicBezTo>
                  <a:cubicBezTo>
                    <a:pt x="55" y="63"/>
                    <a:pt x="51" y="66"/>
                    <a:pt x="47" y="70"/>
                  </a:cubicBezTo>
                  <a:cubicBezTo>
                    <a:pt x="45" y="72"/>
                    <a:pt x="41" y="75"/>
                    <a:pt x="35" y="81"/>
                  </a:cubicBezTo>
                  <a:cubicBezTo>
                    <a:pt x="29" y="87"/>
                    <a:pt x="23" y="94"/>
                    <a:pt x="16" y="102"/>
                  </a:cubicBezTo>
                  <a:cubicBezTo>
                    <a:pt x="14" y="104"/>
                    <a:pt x="13" y="108"/>
                    <a:pt x="11" y="111"/>
                  </a:cubicBezTo>
                  <a:cubicBezTo>
                    <a:pt x="10" y="115"/>
                    <a:pt x="10" y="118"/>
                    <a:pt x="10" y="121"/>
                  </a:cubicBezTo>
                  <a:cubicBezTo>
                    <a:pt x="10" y="125"/>
                    <a:pt x="12" y="129"/>
                    <a:pt x="16" y="132"/>
                  </a:cubicBezTo>
                  <a:cubicBezTo>
                    <a:pt x="19" y="135"/>
                    <a:pt x="23" y="136"/>
                    <a:pt x="29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8" y="136"/>
                    <a:pt x="101" y="135"/>
                    <a:pt x="104" y="132"/>
                  </a:cubicBezTo>
                  <a:cubicBezTo>
                    <a:pt x="106" y="130"/>
                    <a:pt x="107" y="127"/>
                    <a:pt x="106" y="123"/>
                  </a:cubicBezTo>
                  <a:cubicBezTo>
                    <a:pt x="106" y="119"/>
                    <a:pt x="104" y="115"/>
                    <a:pt x="100" y="113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51" name="Freeform 1172">
              <a:extLst>
                <a:ext uri="{FF2B5EF4-FFF2-40B4-BE49-F238E27FC236}">
                  <a16:creationId xmlns:a16="http://schemas.microsoft.com/office/drawing/2014/main" id="{5B624B04-C423-491E-BD66-3AFBDC98C6A6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2159" y="5525489"/>
              <a:ext cx="111562" cy="141938"/>
            </a:xfrm>
            <a:custGeom>
              <a:avLst/>
              <a:gdLst>
                <a:gd name="T0" fmla="*/ 100 w 107"/>
                <a:gd name="T1" fmla="*/ 112 h 136"/>
                <a:gd name="T2" fmla="*/ 88 w 107"/>
                <a:gd name="T3" fmla="*/ 109 h 136"/>
                <a:gd name="T4" fmla="*/ 48 w 107"/>
                <a:gd name="T5" fmla="*/ 109 h 136"/>
                <a:gd name="T6" fmla="*/ 48 w 107"/>
                <a:gd name="T7" fmla="*/ 108 h 136"/>
                <a:gd name="T8" fmla="*/ 64 w 107"/>
                <a:gd name="T9" fmla="*/ 92 h 136"/>
                <a:gd name="T10" fmla="*/ 81 w 107"/>
                <a:gd name="T11" fmla="*/ 76 h 136"/>
                <a:gd name="T12" fmla="*/ 91 w 107"/>
                <a:gd name="T13" fmla="*/ 61 h 136"/>
                <a:gd name="T14" fmla="*/ 94 w 107"/>
                <a:gd name="T15" fmla="*/ 40 h 136"/>
                <a:gd name="T16" fmla="*/ 90 w 107"/>
                <a:gd name="T17" fmla="*/ 25 h 136"/>
                <a:gd name="T18" fmla="*/ 81 w 107"/>
                <a:gd name="T19" fmla="*/ 13 h 136"/>
                <a:gd name="T20" fmla="*/ 68 w 107"/>
                <a:gd name="T21" fmla="*/ 4 h 136"/>
                <a:gd name="T22" fmla="*/ 43 w 107"/>
                <a:gd name="T23" fmla="*/ 0 h 136"/>
                <a:gd name="T24" fmla="*/ 23 w 107"/>
                <a:gd name="T25" fmla="*/ 3 h 136"/>
                <a:gd name="T26" fmla="*/ 9 w 107"/>
                <a:gd name="T27" fmla="*/ 13 h 136"/>
                <a:gd name="T28" fmla="*/ 2 w 107"/>
                <a:gd name="T29" fmla="*/ 26 h 136"/>
                <a:gd name="T30" fmla="*/ 1 w 107"/>
                <a:gd name="T31" fmla="*/ 40 h 136"/>
                <a:gd name="T32" fmla="*/ 6 w 107"/>
                <a:gd name="T33" fmla="*/ 50 h 136"/>
                <a:gd name="T34" fmla="*/ 16 w 107"/>
                <a:gd name="T35" fmla="*/ 53 h 136"/>
                <a:gd name="T36" fmla="*/ 25 w 107"/>
                <a:gd name="T37" fmla="*/ 49 h 136"/>
                <a:gd name="T38" fmla="*/ 29 w 107"/>
                <a:gd name="T39" fmla="*/ 39 h 136"/>
                <a:gd name="T40" fmla="*/ 31 w 107"/>
                <a:gd name="T41" fmla="*/ 33 h 136"/>
                <a:gd name="T42" fmla="*/ 45 w 107"/>
                <a:gd name="T43" fmla="*/ 24 h 136"/>
                <a:gd name="T44" fmla="*/ 54 w 107"/>
                <a:gd name="T45" fmla="*/ 26 h 136"/>
                <a:gd name="T46" fmla="*/ 61 w 107"/>
                <a:gd name="T47" fmla="*/ 32 h 136"/>
                <a:gd name="T48" fmla="*/ 64 w 107"/>
                <a:gd name="T49" fmla="*/ 40 h 136"/>
                <a:gd name="T50" fmla="*/ 63 w 107"/>
                <a:gd name="T51" fmla="*/ 50 h 136"/>
                <a:gd name="T52" fmla="*/ 58 w 107"/>
                <a:gd name="T53" fmla="*/ 59 h 136"/>
                <a:gd name="T54" fmla="*/ 47 w 107"/>
                <a:gd name="T55" fmla="*/ 69 h 136"/>
                <a:gd name="T56" fmla="*/ 35 w 107"/>
                <a:gd name="T57" fmla="*/ 81 h 136"/>
                <a:gd name="T58" fmla="*/ 16 w 107"/>
                <a:gd name="T59" fmla="*/ 102 h 136"/>
                <a:gd name="T60" fmla="*/ 11 w 107"/>
                <a:gd name="T61" fmla="*/ 111 h 136"/>
                <a:gd name="T62" fmla="*/ 10 w 107"/>
                <a:gd name="T63" fmla="*/ 120 h 136"/>
                <a:gd name="T64" fmla="*/ 16 w 107"/>
                <a:gd name="T65" fmla="*/ 131 h 136"/>
                <a:gd name="T66" fmla="*/ 29 w 107"/>
                <a:gd name="T67" fmla="*/ 136 h 136"/>
                <a:gd name="T68" fmla="*/ 93 w 107"/>
                <a:gd name="T69" fmla="*/ 136 h 136"/>
                <a:gd name="T70" fmla="*/ 104 w 107"/>
                <a:gd name="T71" fmla="*/ 132 h 136"/>
                <a:gd name="T72" fmla="*/ 106 w 107"/>
                <a:gd name="T73" fmla="*/ 122 h 136"/>
                <a:gd name="T74" fmla="*/ 100 w 107"/>
                <a:gd name="T75" fmla="*/ 112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7" h="136">
                  <a:moveTo>
                    <a:pt x="100" y="112"/>
                  </a:moveTo>
                  <a:cubicBezTo>
                    <a:pt x="97" y="110"/>
                    <a:pt x="93" y="109"/>
                    <a:pt x="88" y="109"/>
                  </a:cubicBezTo>
                  <a:cubicBezTo>
                    <a:pt x="48" y="109"/>
                    <a:pt x="48" y="109"/>
                    <a:pt x="48" y="109"/>
                  </a:cubicBezTo>
                  <a:cubicBezTo>
                    <a:pt x="48" y="109"/>
                    <a:pt x="48" y="108"/>
                    <a:pt x="48" y="108"/>
                  </a:cubicBezTo>
                  <a:cubicBezTo>
                    <a:pt x="51" y="104"/>
                    <a:pt x="56" y="99"/>
                    <a:pt x="64" y="92"/>
                  </a:cubicBezTo>
                  <a:cubicBezTo>
                    <a:pt x="72" y="85"/>
                    <a:pt x="78" y="79"/>
                    <a:pt x="81" y="76"/>
                  </a:cubicBezTo>
                  <a:cubicBezTo>
                    <a:pt x="85" y="72"/>
                    <a:pt x="88" y="67"/>
                    <a:pt x="91" y="61"/>
                  </a:cubicBezTo>
                  <a:cubicBezTo>
                    <a:pt x="94" y="55"/>
                    <a:pt x="95" y="47"/>
                    <a:pt x="94" y="40"/>
                  </a:cubicBezTo>
                  <a:cubicBezTo>
                    <a:pt x="94" y="35"/>
                    <a:pt x="92" y="30"/>
                    <a:pt x="90" y="25"/>
                  </a:cubicBezTo>
                  <a:cubicBezTo>
                    <a:pt x="88" y="21"/>
                    <a:pt x="84" y="16"/>
                    <a:pt x="81" y="13"/>
                  </a:cubicBezTo>
                  <a:cubicBezTo>
                    <a:pt x="77" y="9"/>
                    <a:pt x="73" y="6"/>
                    <a:pt x="68" y="4"/>
                  </a:cubicBezTo>
                  <a:cubicBezTo>
                    <a:pt x="61" y="1"/>
                    <a:pt x="53" y="0"/>
                    <a:pt x="43" y="0"/>
                  </a:cubicBezTo>
                  <a:cubicBezTo>
                    <a:pt x="35" y="0"/>
                    <a:pt x="29" y="1"/>
                    <a:pt x="23" y="3"/>
                  </a:cubicBezTo>
                  <a:cubicBezTo>
                    <a:pt x="17" y="6"/>
                    <a:pt x="13" y="9"/>
                    <a:pt x="9" y="13"/>
                  </a:cubicBezTo>
                  <a:cubicBezTo>
                    <a:pt x="6" y="17"/>
                    <a:pt x="4" y="21"/>
                    <a:pt x="2" y="26"/>
                  </a:cubicBezTo>
                  <a:cubicBezTo>
                    <a:pt x="1" y="30"/>
                    <a:pt x="0" y="35"/>
                    <a:pt x="1" y="40"/>
                  </a:cubicBezTo>
                  <a:cubicBezTo>
                    <a:pt x="1" y="44"/>
                    <a:pt x="3" y="47"/>
                    <a:pt x="6" y="50"/>
                  </a:cubicBezTo>
                  <a:cubicBezTo>
                    <a:pt x="9" y="52"/>
                    <a:pt x="12" y="53"/>
                    <a:pt x="16" y="53"/>
                  </a:cubicBezTo>
                  <a:cubicBezTo>
                    <a:pt x="20" y="53"/>
                    <a:pt x="23" y="52"/>
                    <a:pt x="25" y="49"/>
                  </a:cubicBezTo>
                  <a:cubicBezTo>
                    <a:pt x="27" y="47"/>
                    <a:pt x="28" y="43"/>
                    <a:pt x="29" y="39"/>
                  </a:cubicBezTo>
                  <a:cubicBezTo>
                    <a:pt x="30" y="34"/>
                    <a:pt x="31" y="33"/>
                    <a:pt x="31" y="33"/>
                  </a:cubicBezTo>
                  <a:cubicBezTo>
                    <a:pt x="34" y="27"/>
                    <a:pt x="39" y="24"/>
                    <a:pt x="45" y="24"/>
                  </a:cubicBezTo>
                  <a:cubicBezTo>
                    <a:pt x="49" y="24"/>
                    <a:pt x="52" y="24"/>
                    <a:pt x="54" y="26"/>
                  </a:cubicBezTo>
                  <a:cubicBezTo>
                    <a:pt x="57" y="27"/>
                    <a:pt x="59" y="29"/>
                    <a:pt x="61" y="32"/>
                  </a:cubicBezTo>
                  <a:cubicBezTo>
                    <a:pt x="63" y="34"/>
                    <a:pt x="64" y="37"/>
                    <a:pt x="64" y="40"/>
                  </a:cubicBezTo>
                  <a:cubicBezTo>
                    <a:pt x="65" y="43"/>
                    <a:pt x="64" y="46"/>
                    <a:pt x="63" y="50"/>
                  </a:cubicBezTo>
                  <a:cubicBezTo>
                    <a:pt x="62" y="53"/>
                    <a:pt x="60" y="56"/>
                    <a:pt x="58" y="59"/>
                  </a:cubicBezTo>
                  <a:cubicBezTo>
                    <a:pt x="55" y="63"/>
                    <a:pt x="51" y="66"/>
                    <a:pt x="47" y="69"/>
                  </a:cubicBezTo>
                  <a:cubicBezTo>
                    <a:pt x="45" y="71"/>
                    <a:pt x="41" y="75"/>
                    <a:pt x="35" y="81"/>
                  </a:cubicBezTo>
                  <a:cubicBezTo>
                    <a:pt x="29" y="87"/>
                    <a:pt x="23" y="94"/>
                    <a:pt x="16" y="102"/>
                  </a:cubicBezTo>
                  <a:cubicBezTo>
                    <a:pt x="14" y="104"/>
                    <a:pt x="13" y="107"/>
                    <a:pt x="11" y="111"/>
                  </a:cubicBezTo>
                  <a:cubicBezTo>
                    <a:pt x="10" y="115"/>
                    <a:pt x="10" y="118"/>
                    <a:pt x="10" y="120"/>
                  </a:cubicBezTo>
                  <a:cubicBezTo>
                    <a:pt x="10" y="125"/>
                    <a:pt x="12" y="128"/>
                    <a:pt x="16" y="131"/>
                  </a:cubicBezTo>
                  <a:cubicBezTo>
                    <a:pt x="19" y="134"/>
                    <a:pt x="23" y="136"/>
                    <a:pt x="29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8" y="136"/>
                    <a:pt x="101" y="134"/>
                    <a:pt x="104" y="132"/>
                  </a:cubicBezTo>
                  <a:cubicBezTo>
                    <a:pt x="106" y="129"/>
                    <a:pt x="107" y="126"/>
                    <a:pt x="106" y="122"/>
                  </a:cubicBezTo>
                  <a:cubicBezTo>
                    <a:pt x="106" y="118"/>
                    <a:pt x="104" y="115"/>
                    <a:pt x="100" y="1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52" name="Freeform 1173">
              <a:extLst>
                <a:ext uri="{FF2B5EF4-FFF2-40B4-BE49-F238E27FC236}">
                  <a16:creationId xmlns:a16="http://schemas.microsoft.com/office/drawing/2014/main" id="{9C76F4F7-F1A9-4E91-BE0F-0CA418B5041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5931" y="5525489"/>
              <a:ext cx="104382" cy="144148"/>
            </a:xfrm>
            <a:custGeom>
              <a:avLst/>
              <a:gdLst>
                <a:gd name="T0" fmla="*/ 86 w 100"/>
                <a:gd name="T1" fmla="*/ 69 h 138"/>
                <a:gd name="T2" fmla="*/ 77 w 100"/>
                <a:gd name="T3" fmla="*/ 62 h 138"/>
                <a:gd name="T4" fmla="*/ 84 w 100"/>
                <a:gd name="T5" fmla="*/ 52 h 138"/>
                <a:gd name="T6" fmla="*/ 86 w 100"/>
                <a:gd name="T7" fmla="*/ 35 h 138"/>
                <a:gd name="T8" fmla="*/ 82 w 100"/>
                <a:gd name="T9" fmla="*/ 21 h 138"/>
                <a:gd name="T10" fmla="*/ 72 w 100"/>
                <a:gd name="T11" fmla="*/ 10 h 138"/>
                <a:gd name="T12" fmla="*/ 58 w 100"/>
                <a:gd name="T13" fmla="*/ 3 h 138"/>
                <a:gd name="T14" fmla="*/ 41 w 100"/>
                <a:gd name="T15" fmla="*/ 0 h 138"/>
                <a:gd name="T16" fmla="*/ 23 w 100"/>
                <a:gd name="T17" fmla="*/ 3 h 138"/>
                <a:gd name="T18" fmla="*/ 10 w 100"/>
                <a:gd name="T19" fmla="*/ 11 h 138"/>
                <a:gd name="T20" fmla="*/ 2 w 100"/>
                <a:gd name="T21" fmla="*/ 21 h 138"/>
                <a:gd name="T22" fmla="*/ 0 w 100"/>
                <a:gd name="T23" fmla="*/ 32 h 138"/>
                <a:gd name="T24" fmla="*/ 5 w 100"/>
                <a:gd name="T25" fmla="*/ 42 h 138"/>
                <a:gd name="T26" fmla="*/ 14 w 100"/>
                <a:gd name="T27" fmla="*/ 46 h 138"/>
                <a:gd name="T28" fmla="*/ 21 w 100"/>
                <a:gd name="T29" fmla="*/ 45 h 138"/>
                <a:gd name="T30" fmla="*/ 25 w 100"/>
                <a:gd name="T31" fmla="*/ 40 h 138"/>
                <a:gd name="T32" fmla="*/ 27 w 100"/>
                <a:gd name="T33" fmla="*/ 33 h 138"/>
                <a:gd name="T34" fmla="*/ 30 w 100"/>
                <a:gd name="T35" fmla="*/ 27 h 138"/>
                <a:gd name="T36" fmla="*/ 34 w 100"/>
                <a:gd name="T37" fmla="*/ 24 h 138"/>
                <a:gd name="T38" fmla="*/ 41 w 100"/>
                <a:gd name="T39" fmla="*/ 23 h 138"/>
                <a:gd name="T40" fmla="*/ 52 w 100"/>
                <a:gd name="T41" fmla="*/ 27 h 138"/>
                <a:gd name="T42" fmla="*/ 57 w 100"/>
                <a:gd name="T43" fmla="*/ 36 h 138"/>
                <a:gd name="T44" fmla="*/ 54 w 100"/>
                <a:gd name="T45" fmla="*/ 48 h 138"/>
                <a:gd name="T46" fmla="*/ 42 w 100"/>
                <a:gd name="T47" fmla="*/ 52 h 138"/>
                <a:gd name="T48" fmla="*/ 39 w 100"/>
                <a:gd name="T49" fmla="*/ 52 h 138"/>
                <a:gd name="T50" fmla="*/ 28 w 100"/>
                <a:gd name="T51" fmla="*/ 55 h 138"/>
                <a:gd name="T52" fmla="*/ 24 w 100"/>
                <a:gd name="T53" fmla="*/ 64 h 138"/>
                <a:gd name="T54" fmla="*/ 29 w 100"/>
                <a:gd name="T55" fmla="*/ 73 h 138"/>
                <a:gd name="T56" fmla="*/ 39 w 100"/>
                <a:gd name="T57" fmla="*/ 76 h 138"/>
                <a:gd name="T58" fmla="*/ 44 w 100"/>
                <a:gd name="T59" fmla="*/ 76 h 138"/>
                <a:gd name="T60" fmla="*/ 49 w 100"/>
                <a:gd name="T61" fmla="*/ 76 h 138"/>
                <a:gd name="T62" fmla="*/ 63 w 100"/>
                <a:gd name="T63" fmla="*/ 81 h 138"/>
                <a:gd name="T64" fmla="*/ 70 w 100"/>
                <a:gd name="T65" fmla="*/ 95 h 138"/>
                <a:gd name="T66" fmla="*/ 68 w 100"/>
                <a:gd name="T67" fmla="*/ 105 h 138"/>
                <a:gd name="T68" fmla="*/ 62 w 100"/>
                <a:gd name="T69" fmla="*/ 112 h 138"/>
                <a:gd name="T70" fmla="*/ 53 w 100"/>
                <a:gd name="T71" fmla="*/ 115 h 138"/>
                <a:gd name="T72" fmla="*/ 40 w 100"/>
                <a:gd name="T73" fmla="*/ 110 h 138"/>
                <a:gd name="T74" fmla="*/ 28 w 100"/>
                <a:gd name="T75" fmla="*/ 92 h 138"/>
                <a:gd name="T76" fmla="*/ 24 w 100"/>
                <a:gd name="T77" fmla="*/ 87 h 138"/>
                <a:gd name="T78" fmla="*/ 17 w 100"/>
                <a:gd name="T79" fmla="*/ 86 h 138"/>
                <a:gd name="T80" fmla="*/ 7 w 100"/>
                <a:gd name="T81" fmla="*/ 89 h 138"/>
                <a:gd name="T82" fmla="*/ 4 w 100"/>
                <a:gd name="T83" fmla="*/ 100 h 138"/>
                <a:gd name="T84" fmla="*/ 9 w 100"/>
                <a:gd name="T85" fmla="*/ 111 h 138"/>
                <a:gd name="T86" fmla="*/ 19 w 100"/>
                <a:gd name="T87" fmla="*/ 124 h 138"/>
                <a:gd name="T88" fmla="*/ 35 w 100"/>
                <a:gd name="T89" fmla="*/ 134 h 138"/>
                <a:gd name="T90" fmla="*/ 55 w 100"/>
                <a:gd name="T91" fmla="*/ 138 h 138"/>
                <a:gd name="T92" fmla="*/ 75 w 100"/>
                <a:gd name="T93" fmla="*/ 134 h 138"/>
                <a:gd name="T94" fmla="*/ 90 w 100"/>
                <a:gd name="T95" fmla="*/ 125 h 138"/>
                <a:gd name="T96" fmla="*/ 98 w 100"/>
                <a:gd name="T97" fmla="*/ 110 h 138"/>
                <a:gd name="T98" fmla="*/ 100 w 100"/>
                <a:gd name="T99" fmla="*/ 94 h 138"/>
                <a:gd name="T100" fmla="*/ 95 w 100"/>
                <a:gd name="T101" fmla="*/ 80 h 138"/>
                <a:gd name="T102" fmla="*/ 86 w 100"/>
                <a:gd name="T103" fmla="*/ 69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0" h="138">
                  <a:moveTo>
                    <a:pt x="86" y="69"/>
                  </a:moveTo>
                  <a:cubicBezTo>
                    <a:pt x="84" y="66"/>
                    <a:pt x="80" y="64"/>
                    <a:pt x="77" y="62"/>
                  </a:cubicBezTo>
                  <a:cubicBezTo>
                    <a:pt x="80" y="58"/>
                    <a:pt x="82" y="55"/>
                    <a:pt x="84" y="52"/>
                  </a:cubicBezTo>
                  <a:cubicBezTo>
                    <a:pt x="86" y="47"/>
                    <a:pt x="87" y="41"/>
                    <a:pt x="86" y="35"/>
                  </a:cubicBezTo>
                  <a:cubicBezTo>
                    <a:pt x="86" y="30"/>
                    <a:pt x="84" y="25"/>
                    <a:pt x="82" y="21"/>
                  </a:cubicBezTo>
                  <a:cubicBezTo>
                    <a:pt x="80" y="17"/>
                    <a:pt x="76" y="13"/>
                    <a:pt x="72" y="10"/>
                  </a:cubicBezTo>
                  <a:cubicBezTo>
                    <a:pt x="68" y="7"/>
                    <a:pt x="63" y="4"/>
                    <a:pt x="58" y="3"/>
                  </a:cubicBezTo>
                  <a:cubicBezTo>
                    <a:pt x="53" y="1"/>
                    <a:pt x="47" y="0"/>
                    <a:pt x="41" y="0"/>
                  </a:cubicBezTo>
                  <a:cubicBezTo>
                    <a:pt x="34" y="0"/>
                    <a:pt x="28" y="1"/>
                    <a:pt x="23" y="3"/>
                  </a:cubicBezTo>
                  <a:cubicBezTo>
                    <a:pt x="18" y="5"/>
                    <a:pt x="13" y="8"/>
                    <a:pt x="10" y="11"/>
                  </a:cubicBezTo>
                  <a:cubicBezTo>
                    <a:pt x="6" y="14"/>
                    <a:pt x="4" y="18"/>
                    <a:pt x="2" y="21"/>
                  </a:cubicBezTo>
                  <a:cubicBezTo>
                    <a:pt x="0" y="25"/>
                    <a:pt x="0" y="29"/>
                    <a:pt x="0" y="32"/>
                  </a:cubicBezTo>
                  <a:cubicBezTo>
                    <a:pt x="1" y="36"/>
                    <a:pt x="2" y="40"/>
                    <a:pt x="5" y="42"/>
                  </a:cubicBezTo>
                  <a:cubicBezTo>
                    <a:pt x="8" y="45"/>
                    <a:pt x="11" y="46"/>
                    <a:pt x="14" y="46"/>
                  </a:cubicBezTo>
                  <a:cubicBezTo>
                    <a:pt x="17" y="46"/>
                    <a:pt x="19" y="46"/>
                    <a:pt x="21" y="45"/>
                  </a:cubicBezTo>
                  <a:cubicBezTo>
                    <a:pt x="23" y="44"/>
                    <a:pt x="24" y="42"/>
                    <a:pt x="25" y="40"/>
                  </a:cubicBezTo>
                  <a:cubicBezTo>
                    <a:pt x="25" y="38"/>
                    <a:pt x="26" y="36"/>
                    <a:pt x="27" y="33"/>
                  </a:cubicBezTo>
                  <a:cubicBezTo>
                    <a:pt x="28" y="31"/>
                    <a:pt x="29" y="29"/>
                    <a:pt x="30" y="27"/>
                  </a:cubicBezTo>
                  <a:cubicBezTo>
                    <a:pt x="31" y="26"/>
                    <a:pt x="32" y="25"/>
                    <a:pt x="34" y="24"/>
                  </a:cubicBezTo>
                  <a:cubicBezTo>
                    <a:pt x="36" y="23"/>
                    <a:pt x="38" y="23"/>
                    <a:pt x="41" y="23"/>
                  </a:cubicBezTo>
                  <a:cubicBezTo>
                    <a:pt x="46" y="23"/>
                    <a:pt x="49" y="24"/>
                    <a:pt x="52" y="27"/>
                  </a:cubicBezTo>
                  <a:cubicBezTo>
                    <a:pt x="55" y="30"/>
                    <a:pt x="57" y="33"/>
                    <a:pt x="57" y="36"/>
                  </a:cubicBezTo>
                  <a:cubicBezTo>
                    <a:pt x="58" y="41"/>
                    <a:pt x="57" y="45"/>
                    <a:pt x="54" y="48"/>
                  </a:cubicBezTo>
                  <a:cubicBezTo>
                    <a:pt x="51" y="50"/>
                    <a:pt x="47" y="52"/>
                    <a:pt x="42" y="52"/>
                  </a:cubicBezTo>
                  <a:cubicBezTo>
                    <a:pt x="39" y="52"/>
                    <a:pt x="39" y="52"/>
                    <a:pt x="39" y="52"/>
                  </a:cubicBezTo>
                  <a:cubicBezTo>
                    <a:pt x="34" y="52"/>
                    <a:pt x="30" y="53"/>
                    <a:pt x="28" y="55"/>
                  </a:cubicBezTo>
                  <a:cubicBezTo>
                    <a:pt x="25" y="57"/>
                    <a:pt x="24" y="61"/>
                    <a:pt x="24" y="64"/>
                  </a:cubicBezTo>
                  <a:cubicBezTo>
                    <a:pt x="25" y="68"/>
                    <a:pt x="26" y="71"/>
                    <a:pt x="29" y="73"/>
                  </a:cubicBezTo>
                  <a:cubicBezTo>
                    <a:pt x="32" y="75"/>
                    <a:pt x="35" y="76"/>
                    <a:pt x="39" y="76"/>
                  </a:cubicBezTo>
                  <a:cubicBezTo>
                    <a:pt x="40" y="76"/>
                    <a:pt x="41" y="76"/>
                    <a:pt x="44" y="76"/>
                  </a:cubicBezTo>
                  <a:cubicBezTo>
                    <a:pt x="46" y="76"/>
                    <a:pt x="48" y="76"/>
                    <a:pt x="49" y="76"/>
                  </a:cubicBezTo>
                  <a:cubicBezTo>
                    <a:pt x="55" y="76"/>
                    <a:pt x="60" y="77"/>
                    <a:pt x="63" y="81"/>
                  </a:cubicBezTo>
                  <a:cubicBezTo>
                    <a:pt x="67" y="84"/>
                    <a:pt x="69" y="89"/>
                    <a:pt x="70" y="95"/>
                  </a:cubicBezTo>
                  <a:cubicBezTo>
                    <a:pt x="70" y="99"/>
                    <a:pt x="70" y="102"/>
                    <a:pt x="68" y="105"/>
                  </a:cubicBezTo>
                  <a:cubicBezTo>
                    <a:pt x="66" y="108"/>
                    <a:pt x="64" y="111"/>
                    <a:pt x="62" y="112"/>
                  </a:cubicBezTo>
                  <a:cubicBezTo>
                    <a:pt x="59" y="114"/>
                    <a:pt x="56" y="115"/>
                    <a:pt x="53" y="115"/>
                  </a:cubicBezTo>
                  <a:cubicBezTo>
                    <a:pt x="47" y="115"/>
                    <a:pt x="43" y="113"/>
                    <a:pt x="40" y="110"/>
                  </a:cubicBezTo>
                  <a:cubicBezTo>
                    <a:pt x="36" y="106"/>
                    <a:pt x="32" y="100"/>
                    <a:pt x="28" y="92"/>
                  </a:cubicBezTo>
                  <a:cubicBezTo>
                    <a:pt x="28" y="90"/>
                    <a:pt x="26" y="89"/>
                    <a:pt x="24" y="87"/>
                  </a:cubicBezTo>
                  <a:cubicBezTo>
                    <a:pt x="22" y="86"/>
                    <a:pt x="19" y="86"/>
                    <a:pt x="17" y="86"/>
                  </a:cubicBezTo>
                  <a:cubicBezTo>
                    <a:pt x="13" y="86"/>
                    <a:pt x="10" y="87"/>
                    <a:pt x="7" y="89"/>
                  </a:cubicBezTo>
                  <a:cubicBezTo>
                    <a:pt x="5" y="92"/>
                    <a:pt x="4" y="96"/>
                    <a:pt x="4" y="100"/>
                  </a:cubicBezTo>
                  <a:cubicBezTo>
                    <a:pt x="5" y="103"/>
                    <a:pt x="6" y="107"/>
                    <a:pt x="9" y="111"/>
                  </a:cubicBezTo>
                  <a:cubicBezTo>
                    <a:pt x="11" y="116"/>
                    <a:pt x="15" y="120"/>
                    <a:pt x="19" y="124"/>
                  </a:cubicBezTo>
                  <a:cubicBezTo>
                    <a:pt x="23" y="128"/>
                    <a:pt x="28" y="131"/>
                    <a:pt x="35" y="134"/>
                  </a:cubicBezTo>
                  <a:cubicBezTo>
                    <a:pt x="41" y="137"/>
                    <a:pt x="48" y="138"/>
                    <a:pt x="55" y="138"/>
                  </a:cubicBezTo>
                  <a:cubicBezTo>
                    <a:pt x="63" y="138"/>
                    <a:pt x="69" y="137"/>
                    <a:pt x="75" y="134"/>
                  </a:cubicBezTo>
                  <a:cubicBezTo>
                    <a:pt x="81" y="132"/>
                    <a:pt x="86" y="129"/>
                    <a:pt x="90" y="125"/>
                  </a:cubicBezTo>
                  <a:cubicBezTo>
                    <a:pt x="94" y="120"/>
                    <a:pt x="96" y="116"/>
                    <a:pt x="98" y="110"/>
                  </a:cubicBezTo>
                  <a:cubicBezTo>
                    <a:pt x="100" y="105"/>
                    <a:pt x="100" y="99"/>
                    <a:pt x="100" y="94"/>
                  </a:cubicBezTo>
                  <a:cubicBezTo>
                    <a:pt x="99" y="89"/>
                    <a:pt x="98" y="84"/>
                    <a:pt x="95" y="80"/>
                  </a:cubicBezTo>
                  <a:cubicBezTo>
                    <a:pt x="93" y="76"/>
                    <a:pt x="90" y="72"/>
                    <a:pt x="86" y="6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53" name="Freeform 1174">
              <a:extLst>
                <a:ext uri="{FF2B5EF4-FFF2-40B4-BE49-F238E27FC236}">
                  <a16:creationId xmlns:a16="http://schemas.microsoft.com/office/drawing/2014/main" id="{05790E93-4E60-4A2A-A10E-3C8D7F55B0BA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9689" y="5525489"/>
              <a:ext cx="111010" cy="141938"/>
            </a:xfrm>
            <a:custGeom>
              <a:avLst/>
              <a:gdLst>
                <a:gd name="T0" fmla="*/ 100 w 106"/>
                <a:gd name="T1" fmla="*/ 113 h 136"/>
                <a:gd name="T2" fmla="*/ 87 w 106"/>
                <a:gd name="T3" fmla="*/ 109 h 136"/>
                <a:gd name="T4" fmla="*/ 47 w 106"/>
                <a:gd name="T5" fmla="*/ 109 h 136"/>
                <a:gd name="T6" fmla="*/ 48 w 106"/>
                <a:gd name="T7" fmla="*/ 109 h 136"/>
                <a:gd name="T8" fmla="*/ 64 w 106"/>
                <a:gd name="T9" fmla="*/ 92 h 136"/>
                <a:gd name="T10" fmla="*/ 81 w 106"/>
                <a:gd name="T11" fmla="*/ 76 h 136"/>
                <a:gd name="T12" fmla="*/ 91 w 106"/>
                <a:gd name="T13" fmla="*/ 62 h 136"/>
                <a:gd name="T14" fmla="*/ 94 w 106"/>
                <a:gd name="T15" fmla="*/ 40 h 136"/>
                <a:gd name="T16" fmla="*/ 90 w 106"/>
                <a:gd name="T17" fmla="*/ 26 h 136"/>
                <a:gd name="T18" fmla="*/ 80 w 106"/>
                <a:gd name="T19" fmla="*/ 13 h 136"/>
                <a:gd name="T20" fmla="*/ 68 w 106"/>
                <a:gd name="T21" fmla="*/ 5 h 136"/>
                <a:gd name="T22" fmla="*/ 43 w 106"/>
                <a:gd name="T23" fmla="*/ 0 h 136"/>
                <a:gd name="T24" fmla="*/ 23 w 106"/>
                <a:gd name="T25" fmla="*/ 4 h 136"/>
                <a:gd name="T26" fmla="*/ 9 w 106"/>
                <a:gd name="T27" fmla="*/ 13 h 136"/>
                <a:gd name="T28" fmla="*/ 2 w 106"/>
                <a:gd name="T29" fmla="*/ 26 h 136"/>
                <a:gd name="T30" fmla="*/ 0 w 106"/>
                <a:gd name="T31" fmla="*/ 40 h 136"/>
                <a:gd name="T32" fmla="*/ 5 w 106"/>
                <a:gd name="T33" fmla="*/ 50 h 136"/>
                <a:gd name="T34" fmla="*/ 15 w 106"/>
                <a:gd name="T35" fmla="*/ 54 h 136"/>
                <a:gd name="T36" fmla="*/ 25 w 106"/>
                <a:gd name="T37" fmla="*/ 50 h 136"/>
                <a:gd name="T38" fmla="*/ 29 w 106"/>
                <a:gd name="T39" fmla="*/ 40 h 136"/>
                <a:gd name="T40" fmla="*/ 31 w 106"/>
                <a:gd name="T41" fmla="*/ 33 h 136"/>
                <a:gd name="T42" fmla="*/ 45 w 106"/>
                <a:gd name="T43" fmla="*/ 24 h 136"/>
                <a:gd name="T44" fmla="*/ 54 w 106"/>
                <a:gd name="T45" fmla="*/ 26 h 136"/>
                <a:gd name="T46" fmla="*/ 61 w 106"/>
                <a:gd name="T47" fmla="*/ 32 h 136"/>
                <a:gd name="T48" fmla="*/ 64 w 106"/>
                <a:gd name="T49" fmla="*/ 41 h 136"/>
                <a:gd name="T50" fmla="*/ 63 w 106"/>
                <a:gd name="T51" fmla="*/ 50 h 136"/>
                <a:gd name="T52" fmla="*/ 57 w 106"/>
                <a:gd name="T53" fmla="*/ 60 h 136"/>
                <a:gd name="T54" fmla="*/ 47 w 106"/>
                <a:gd name="T55" fmla="*/ 70 h 136"/>
                <a:gd name="T56" fmla="*/ 35 w 106"/>
                <a:gd name="T57" fmla="*/ 81 h 136"/>
                <a:gd name="T58" fmla="*/ 16 w 106"/>
                <a:gd name="T59" fmla="*/ 102 h 136"/>
                <a:gd name="T60" fmla="*/ 11 w 106"/>
                <a:gd name="T61" fmla="*/ 111 h 136"/>
                <a:gd name="T62" fmla="*/ 9 w 106"/>
                <a:gd name="T63" fmla="*/ 121 h 136"/>
                <a:gd name="T64" fmla="*/ 15 w 106"/>
                <a:gd name="T65" fmla="*/ 132 h 136"/>
                <a:gd name="T66" fmla="*/ 28 w 106"/>
                <a:gd name="T67" fmla="*/ 136 h 136"/>
                <a:gd name="T68" fmla="*/ 93 w 106"/>
                <a:gd name="T69" fmla="*/ 136 h 136"/>
                <a:gd name="T70" fmla="*/ 103 w 106"/>
                <a:gd name="T71" fmla="*/ 132 h 136"/>
                <a:gd name="T72" fmla="*/ 106 w 106"/>
                <a:gd name="T73" fmla="*/ 123 h 136"/>
                <a:gd name="T74" fmla="*/ 100 w 106"/>
                <a:gd name="T75" fmla="*/ 11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100" y="113"/>
                  </a:moveTo>
                  <a:cubicBezTo>
                    <a:pt x="97" y="111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8" y="109"/>
                    <a:pt x="48" y="109"/>
                    <a:pt x="48" y="109"/>
                  </a:cubicBezTo>
                  <a:cubicBezTo>
                    <a:pt x="51" y="105"/>
                    <a:pt x="56" y="99"/>
                    <a:pt x="64" y="92"/>
                  </a:cubicBezTo>
                  <a:cubicBezTo>
                    <a:pt x="72" y="85"/>
                    <a:pt x="77" y="80"/>
                    <a:pt x="81" y="76"/>
                  </a:cubicBezTo>
                  <a:cubicBezTo>
                    <a:pt x="84" y="73"/>
                    <a:pt x="88" y="68"/>
                    <a:pt x="91" y="62"/>
                  </a:cubicBezTo>
                  <a:cubicBezTo>
                    <a:pt x="94" y="55"/>
                    <a:pt x="95" y="48"/>
                    <a:pt x="94" y="40"/>
                  </a:cubicBezTo>
                  <a:cubicBezTo>
                    <a:pt x="94" y="35"/>
                    <a:pt x="92" y="30"/>
                    <a:pt x="90" y="26"/>
                  </a:cubicBezTo>
                  <a:cubicBezTo>
                    <a:pt x="87" y="21"/>
                    <a:pt x="84" y="17"/>
                    <a:pt x="80" y="13"/>
                  </a:cubicBezTo>
                  <a:cubicBezTo>
                    <a:pt x="77" y="10"/>
                    <a:pt x="72" y="7"/>
                    <a:pt x="68" y="5"/>
                  </a:cubicBezTo>
                  <a:cubicBezTo>
                    <a:pt x="61" y="2"/>
                    <a:pt x="52" y="0"/>
                    <a:pt x="43" y="0"/>
                  </a:cubicBezTo>
                  <a:cubicBezTo>
                    <a:pt x="35" y="0"/>
                    <a:pt x="28" y="2"/>
                    <a:pt x="23" y="4"/>
                  </a:cubicBezTo>
                  <a:cubicBezTo>
                    <a:pt x="17" y="6"/>
                    <a:pt x="12" y="9"/>
                    <a:pt x="9" y="13"/>
                  </a:cubicBezTo>
                  <a:cubicBezTo>
                    <a:pt x="6" y="17"/>
                    <a:pt x="3" y="21"/>
                    <a:pt x="2" y="26"/>
                  </a:cubicBezTo>
                  <a:cubicBezTo>
                    <a:pt x="0" y="31"/>
                    <a:pt x="0" y="36"/>
                    <a:pt x="0" y="40"/>
                  </a:cubicBezTo>
                  <a:cubicBezTo>
                    <a:pt x="1" y="44"/>
                    <a:pt x="3" y="47"/>
                    <a:pt x="5" y="50"/>
                  </a:cubicBezTo>
                  <a:cubicBezTo>
                    <a:pt x="8" y="53"/>
                    <a:pt x="11" y="54"/>
                    <a:pt x="15" y="54"/>
                  </a:cubicBezTo>
                  <a:cubicBezTo>
                    <a:pt x="20" y="54"/>
                    <a:pt x="23" y="52"/>
                    <a:pt x="25" y="50"/>
                  </a:cubicBezTo>
                  <a:cubicBezTo>
                    <a:pt x="26" y="47"/>
                    <a:pt x="28" y="44"/>
                    <a:pt x="29" y="40"/>
                  </a:cubicBezTo>
                  <a:cubicBezTo>
                    <a:pt x="30" y="34"/>
                    <a:pt x="30" y="33"/>
                    <a:pt x="31" y="33"/>
                  </a:cubicBezTo>
                  <a:cubicBezTo>
                    <a:pt x="34" y="27"/>
                    <a:pt x="38" y="24"/>
                    <a:pt x="45" y="24"/>
                  </a:cubicBezTo>
                  <a:cubicBezTo>
                    <a:pt x="48" y="24"/>
                    <a:pt x="51" y="25"/>
                    <a:pt x="54" y="26"/>
                  </a:cubicBezTo>
                  <a:cubicBezTo>
                    <a:pt x="57" y="28"/>
                    <a:pt x="59" y="30"/>
                    <a:pt x="61" y="32"/>
                  </a:cubicBezTo>
                  <a:cubicBezTo>
                    <a:pt x="63" y="35"/>
                    <a:pt x="64" y="37"/>
                    <a:pt x="64" y="41"/>
                  </a:cubicBezTo>
                  <a:cubicBezTo>
                    <a:pt x="64" y="44"/>
                    <a:pt x="64" y="47"/>
                    <a:pt x="63" y="50"/>
                  </a:cubicBezTo>
                  <a:cubicBezTo>
                    <a:pt x="62" y="53"/>
                    <a:pt x="60" y="57"/>
                    <a:pt x="57" y="60"/>
                  </a:cubicBezTo>
                  <a:cubicBezTo>
                    <a:pt x="55" y="63"/>
                    <a:pt x="51" y="66"/>
                    <a:pt x="47" y="70"/>
                  </a:cubicBezTo>
                  <a:cubicBezTo>
                    <a:pt x="44" y="72"/>
                    <a:pt x="40" y="75"/>
                    <a:pt x="35" y="81"/>
                  </a:cubicBezTo>
                  <a:cubicBezTo>
                    <a:pt x="29" y="87"/>
                    <a:pt x="23" y="94"/>
                    <a:pt x="16" y="102"/>
                  </a:cubicBezTo>
                  <a:cubicBezTo>
                    <a:pt x="14" y="104"/>
                    <a:pt x="12" y="108"/>
                    <a:pt x="11" y="111"/>
                  </a:cubicBezTo>
                  <a:cubicBezTo>
                    <a:pt x="10" y="115"/>
                    <a:pt x="9" y="118"/>
                    <a:pt x="9" y="121"/>
                  </a:cubicBezTo>
                  <a:cubicBezTo>
                    <a:pt x="10" y="125"/>
                    <a:pt x="12" y="129"/>
                    <a:pt x="15" y="132"/>
                  </a:cubicBezTo>
                  <a:cubicBezTo>
                    <a:pt x="19" y="135"/>
                    <a:pt x="23" y="136"/>
                    <a:pt x="28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8" y="136"/>
                    <a:pt x="101" y="135"/>
                    <a:pt x="103" y="132"/>
                  </a:cubicBezTo>
                  <a:cubicBezTo>
                    <a:pt x="105" y="130"/>
                    <a:pt x="106" y="127"/>
                    <a:pt x="106" y="123"/>
                  </a:cubicBezTo>
                  <a:cubicBezTo>
                    <a:pt x="105" y="119"/>
                    <a:pt x="103" y="115"/>
                    <a:pt x="100" y="113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54" name="Freeform 1175">
              <a:extLst>
                <a:ext uri="{FF2B5EF4-FFF2-40B4-BE49-F238E27FC236}">
                  <a16:creationId xmlns:a16="http://schemas.microsoft.com/office/drawing/2014/main" id="{96E700E8-1632-4FB2-807B-99B206011E0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49594" y="5524384"/>
              <a:ext cx="113771" cy="145252"/>
            </a:xfrm>
            <a:custGeom>
              <a:avLst/>
              <a:gdLst>
                <a:gd name="T0" fmla="*/ 101 w 109"/>
                <a:gd name="T1" fmla="*/ 86 h 139"/>
                <a:gd name="T2" fmla="*/ 89 w 109"/>
                <a:gd name="T3" fmla="*/ 84 h 139"/>
                <a:gd name="T4" fmla="*/ 88 w 109"/>
                <a:gd name="T5" fmla="*/ 84 h 139"/>
                <a:gd name="T6" fmla="*/ 81 w 109"/>
                <a:gd name="T7" fmla="*/ 19 h 139"/>
                <a:gd name="T8" fmla="*/ 62 w 109"/>
                <a:gd name="T9" fmla="*/ 0 h 139"/>
                <a:gd name="T10" fmla="*/ 53 w 109"/>
                <a:gd name="T11" fmla="*/ 4 h 139"/>
                <a:gd name="T12" fmla="*/ 47 w 109"/>
                <a:gd name="T13" fmla="*/ 13 h 139"/>
                <a:gd name="T14" fmla="*/ 7 w 109"/>
                <a:gd name="T15" fmla="*/ 76 h 139"/>
                <a:gd name="T16" fmla="*/ 4 w 109"/>
                <a:gd name="T17" fmla="*/ 80 h 139"/>
                <a:gd name="T18" fmla="*/ 2 w 109"/>
                <a:gd name="T19" fmla="*/ 84 h 139"/>
                <a:gd name="T20" fmla="*/ 1 w 109"/>
                <a:gd name="T21" fmla="*/ 88 h 139"/>
                <a:gd name="T22" fmla="*/ 0 w 109"/>
                <a:gd name="T23" fmla="*/ 93 h 139"/>
                <a:gd name="T24" fmla="*/ 7 w 109"/>
                <a:gd name="T25" fmla="*/ 105 h 139"/>
                <a:gd name="T26" fmla="*/ 22 w 109"/>
                <a:gd name="T27" fmla="*/ 110 h 139"/>
                <a:gd name="T28" fmla="*/ 63 w 109"/>
                <a:gd name="T29" fmla="*/ 110 h 139"/>
                <a:gd name="T30" fmla="*/ 65 w 109"/>
                <a:gd name="T31" fmla="*/ 123 h 139"/>
                <a:gd name="T32" fmla="*/ 70 w 109"/>
                <a:gd name="T33" fmla="*/ 135 h 139"/>
                <a:gd name="T34" fmla="*/ 81 w 109"/>
                <a:gd name="T35" fmla="*/ 139 h 139"/>
                <a:gd name="T36" fmla="*/ 90 w 109"/>
                <a:gd name="T37" fmla="*/ 135 h 139"/>
                <a:gd name="T38" fmla="*/ 93 w 109"/>
                <a:gd name="T39" fmla="*/ 123 h 139"/>
                <a:gd name="T40" fmla="*/ 91 w 109"/>
                <a:gd name="T41" fmla="*/ 110 h 139"/>
                <a:gd name="T42" fmla="*/ 93 w 109"/>
                <a:gd name="T43" fmla="*/ 110 h 139"/>
                <a:gd name="T44" fmla="*/ 105 w 109"/>
                <a:gd name="T45" fmla="*/ 107 h 139"/>
                <a:gd name="T46" fmla="*/ 108 w 109"/>
                <a:gd name="T47" fmla="*/ 97 h 139"/>
                <a:gd name="T48" fmla="*/ 101 w 109"/>
                <a:gd name="T49" fmla="*/ 86 h 139"/>
                <a:gd name="T50" fmla="*/ 56 w 109"/>
                <a:gd name="T51" fmla="*/ 45 h 139"/>
                <a:gd name="T52" fmla="*/ 60 w 109"/>
                <a:gd name="T53" fmla="*/ 84 h 139"/>
                <a:gd name="T54" fmla="*/ 31 w 109"/>
                <a:gd name="T55" fmla="*/ 84 h 139"/>
                <a:gd name="T56" fmla="*/ 56 w 109"/>
                <a:gd name="T57" fmla="*/ 45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139">
                  <a:moveTo>
                    <a:pt x="101" y="86"/>
                  </a:moveTo>
                  <a:cubicBezTo>
                    <a:pt x="98" y="85"/>
                    <a:pt x="94" y="84"/>
                    <a:pt x="89" y="84"/>
                  </a:cubicBezTo>
                  <a:cubicBezTo>
                    <a:pt x="88" y="84"/>
                    <a:pt x="88" y="84"/>
                    <a:pt x="88" y="84"/>
                  </a:cubicBezTo>
                  <a:cubicBezTo>
                    <a:pt x="81" y="19"/>
                    <a:pt x="81" y="19"/>
                    <a:pt x="81" y="19"/>
                  </a:cubicBezTo>
                  <a:cubicBezTo>
                    <a:pt x="79" y="7"/>
                    <a:pt x="73" y="0"/>
                    <a:pt x="62" y="0"/>
                  </a:cubicBezTo>
                  <a:cubicBezTo>
                    <a:pt x="59" y="0"/>
                    <a:pt x="56" y="2"/>
                    <a:pt x="53" y="4"/>
                  </a:cubicBezTo>
                  <a:cubicBezTo>
                    <a:pt x="51" y="6"/>
                    <a:pt x="49" y="9"/>
                    <a:pt x="47" y="13"/>
                  </a:cubicBezTo>
                  <a:cubicBezTo>
                    <a:pt x="7" y="76"/>
                    <a:pt x="7" y="76"/>
                    <a:pt x="7" y="76"/>
                  </a:cubicBezTo>
                  <a:cubicBezTo>
                    <a:pt x="4" y="80"/>
                    <a:pt x="4" y="80"/>
                    <a:pt x="4" y="80"/>
                  </a:cubicBezTo>
                  <a:cubicBezTo>
                    <a:pt x="4" y="81"/>
                    <a:pt x="3" y="83"/>
                    <a:pt x="2" y="84"/>
                  </a:cubicBezTo>
                  <a:cubicBezTo>
                    <a:pt x="1" y="85"/>
                    <a:pt x="1" y="87"/>
                    <a:pt x="1" y="88"/>
                  </a:cubicBezTo>
                  <a:cubicBezTo>
                    <a:pt x="0" y="90"/>
                    <a:pt x="0" y="91"/>
                    <a:pt x="0" y="93"/>
                  </a:cubicBezTo>
                  <a:cubicBezTo>
                    <a:pt x="1" y="98"/>
                    <a:pt x="3" y="102"/>
                    <a:pt x="7" y="105"/>
                  </a:cubicBezTo>
                  <a:cubicBezTo>
                    <a:pt x="11" y="108"/>
                    <a:pt x="16" y="110"/>
                    <a:pt x="22" y="110"/>
                  </a:cubicBezTo>
                  <a:cubicBezTo>
                    <a:pt x="63" y="110"/>
                    <a:pt x="63" y="110"/>
                    <a:pt x="63" y="110"/>
                  </a:cubicBezTo>
                  <a:cubicBezTo>
                    <a:pt x="65" y="123"/>
                    <a:pt x="65" y="123"/>
                    <a:pt x="65" y="123"/>
                  </a:cubicBezTo>
                  <a:cubicBezTo>
                    <a:pt x="65" y="128"/>
                    <a:pt x="67" y="132"/>
                    <a:pt x="70" y="135"/>
                  </a:cubicBezTo>
                  <a:cubicBezTo>
                    <a:pt x="73" y="138"/>
                    <a:pt x="76" y="139"/>
                    <a:pt x="81" y="139"/>
                  </a:cubicBezTo>
                  <a:cubicBezTo>
                    <a:pt x="85" y="139"/>
                    <a:pt x="88" y="138"/>
                    <a:pt x="90" y="135"/>
                  </a:cubicBezTo>
                  <a:cubicBezTo>
                    <a:pt x="92" y="132"/>
                    <a:pt x="93" y="128"/>
                    <a:pt x="93" y="123"/>
                  </a:cubicBezTo>
                  <a:cubicBezTo>
                    <a:pt x="91" y="110"/>
                    <a:pt x="91" y="110"/>
                    <a:pt x="91" y="110"/>
                  </a:cubicBezTo>
                  <a:cubicBezTo>
                    <a:pt x="93" y="110"/>
                    <a:pt x="93" y="110"/>
                    <a:pt x="93" y="110"/>
                  </a:cubicBezTo>
                  <a:cubicBezTo>
                    <a:pt x="99" y="110"/>
                    <a:pt x="102" y="109"/>
                    <a:pt x="105" y="107"/>
                  </a:cubicBezTo>
                  <a:cubicBezTo>
                    <a:pt x="107" y="105"/>
                    <a:pt x="109" y="102"/>
                    <a:pt x="108" y="97"/>
                  </a:cubicBezTo>
                  <a:cubicBezTo>
                    <a:pt x="108" y="90"/>
                    <a:pt x="104" y="87"/>
                    <a:pt x="101" y="86"/>
                  </a:cubicBezTo>
                  <a:close/>
                  <a:moveTo>
                    <a:pt x="56" y="45"/>
                  </a:moveTo>
                  <a:cubicBezTo>
                    <a:pt x="60" y="84"/>
                    <a:pt x="60" y="84"/>
                    <a:pt x="60" y="84"/>
                  </a:cubicBezTo>
                  <a:cubicBezTo>
                    <a:pt x="31" y="84"/>
                    <a:pt x="31" y="84"/>
                    <a:pt x="31" y="84"/>
                  </a:cubicBezTo>
                  <a:lnTo>
                    <a:pt x="56" y="45"/>
                  </a:ln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55" name="Freeform 1176">
              <a:extLst>
                <a:ext uri="{FF2B5EF4-FFF2-40B4-BE49-F238E27FC236}">
                  <a16:creationId xmlns:a16="http://schemas.microsoft.com/office/drawing/2014/main" id="{AD3A8A3C-9A4B-4DFB-943E-680F3B75B267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1638" y="5525489"/>
              <a:ext cx="110457" cy="141938"/>
            </a:xfrm>
            <a:custGeom>
              <a:avLst/>
              <a:gdLst>
                <a:gd name="T0" fmla="*/ 100 w 106"/>
                <a:gd name="T1" fmla="*/ 112 h 136"/>
                <a:gd name="T2" fmla="*/ 87 w 106"/>
                <a:gd name="T3" fmla="*/ 109 h 136"/>
                <a:gd name="T4" fmla="*/ 47 w 106"/>
                <a:gd name="T5" fmla="*/ 109 h 136"/>
                <a:gd name="T6" fmla="*/ 48 w 106"/>
                <a:gd name="T7" fmla="*/ 108 h 136"/>
                <a:gd name="T8" fmla="*/ 64 w 106"/>
                <a:gd name="T9" fmla="*/ 92 h 136"/>
                <a:gd name="T10" fmla="*/ 81 w 106"/>
                <a:gd name="T11" fmla="*/ 76 h 136"/>
                <a:gd name="T12" fmla="*/ 91 w 106"/>
                <a:gd name="T13" fmla="*/ 61 h 136"/>
                <a:gd name="T14" fmla="*/ 94 w 106"/>
                <a:gd name="T15" fmla="*/ 40 h 136"/>
                <a:gd name="T16" fmla="*/ 89 w 106"/>
                <a:gd name="T17" fmla="*/ 25 h 136"/>
                <a:gd name="T18" fmla="*/ 80 w 106"/>
                <a:gd name="T19" fmla="*/ 13 h 136"/>
                <a:gd name="T20" fmla="*/ 67 w 106"/>
                <a:gd name="T21" fmla="*/ 4 h 136"/>
                <a:gd name="T22" fmla="*/ 43 w 106"/>
                <a:gd name="T23" fmla="*/ 0 h 136"/>
                <a:gd name="T24" fmla="*/ 23 w 106"/>
                <a:gd name="T25" fmla="*/ 3 h 136"/>
                <a:gd name="T26" fmla="*/ 9 w 106"/>
                <a:gd name="T27" fmla="*/ 13 h 136"/>
                <a:gd name="T28" fmla="*/ 2 w 106"/>
                <a:gd name="T29" fmla="*/ 26 h 136"/>
                <a:gd name="T30" fmla="*/ 0 w 106"/>
                <a:gd name="T31" fmla="*/ 40 h 136"/>
                <a:gd name="T32" fmla="*/ 5 w 106"/>
                <a:gd name="T33" fmla="*/ 50 h 136"/>
                <a:gd name="T34" fmla="*/ 15 w 106"/>
                <a:gd name="T35" fmla="*/ 53 h 136"/>
                <a:gd name="T36" fmla="*/ 24 w 106"/>
                <a:gd name="T37" fmla="*/ 49 h 136"/>
                <a:gd name="T38" fmla="*/ 28 w 106"/>
                <a:gd name="T39" fmla="*/ 39 h 136"/>
                <a:gd name="T40" fmla="*/ 30 w 106"/>
                <a:gd name="T41" fmla="*/ 33 h 136"/>
                <a:gd name="T42" fmla="*/ 45 w 106"/>
                <a:gd name="T43" fmla="*/ 24 h 136"/>
                <a:gd name="T44" fmla="*/ 54 w 106"/>
                <a:gd name="T45" fmla="*/ 26 h 136"/>
                <a:gd name="T46" fmla="*/ 61 w 106"/>
                <a:gd name="T47" fmla="*/ 32 h 136"/>
                <a:gd name="T48" fmla="*/ 64 w 106"/>
                <a:gd name="T49" fmla="*/ 40 h 136"/>
                <a:gd name="T50" fmla="*/ 63 w 106"/>
                <a:gd name="T51" fmla="*/ 50 h 136"/>
                <a:gd name="T52" fmla="*/ 57 w 106"/>
                <a:gd name="T53" fmla="*/ 59 h 136"/>
                <a:gd name="T54" fmla="*/ 47 w 106"/>
                <a:gd name="T55" fmla="*/ 69 h 136"/>
                <a:gd name="T56" fmla="*/ 34 w 106"/>
                <a:gd name="T57" fmla="*/ 81 h 136"/>
                <a:gd name="T58" fmla="*/ 16 w 106"/>
                <a:gd name="T59" fmla="*/ 102 h 136"/>
                <a:gd name="T60" fmla="*/ 11 w 106"/>
                <a:gd name="T61" fmla="*/ 111 h 136"/>
                <a:gd name="T62" fmla="*/ 9 w 106"/>
                <a:gd name="T63" fmla="*/ 120 h 136"/>
                <a:gd name="T64" fmla="*/ 15 w 106"/>
                <a:gd name="T65" fmla="*/ 131 h 136"/>
                <a:gd name="T66" fmla="*/ 28 w 106"/>
                <a:gd name="T67" fmla="*/ 136 h 136"/>
                <a:gd name="T68" fmla="*/ 93 w 106"/>
                <a:gd name="T69" fmla="*/ 136 h 136"/>
                <a:gd name="T70" fmla="*/ 103 w 106"/>
                <a:gd name="T71" fmla="*/ 132 h 136"/>
                <a:gd name="T72" fmla="*/ 106 w 106"/>
                <a:gd name="T73" fmla="*/ 122 h 136"/>
                <a:gd name="T74" fmla="*/ 100 w 106"/>
                <a:gd name="T75" fmla="*/ 112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100" y="112"/>
                  </a:moveTo>
                  <a:cubicBezTo>
                    <a:pt x="97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9"/>
                    <a:pt x="48" y="108"/>
                    <a:pt x="48" y="108"/>
                  </a:cubicBezTo>
                  <a:cubicBezTo>
                    <a:pt x="50" y="104"/>
                    <a:pt x="56" y="99"/>
                    <a:pt x="64" y="92"/>
                  </a:cubicBezTo>
                  <a:cubicBezTo>
                    <a:pt x="72" y="85"/>
                    <a:pt x="77" y="79"/>
                    <a:pt x="81" y="76"/>
                  </a:cubicBezTo>
                  <a:cubicBezTo>
                    <a:pt x="84" y="72"/>
                    <a:pt x="88" y="67"/>
                    <a:pt x="91" y="61"/>
                  </a:cubicBezTo>
                  <a:cubicBezTo>
                    <a:pt x="94" y="55"/>
                    <a:pt x="95" y="47"/>
                    <a:pt x="94" y="40"/>
                  </a:cubicBezTo>
                  <a:cubicBezTo>
                    <a:pt x="93" y="35"/>
                    <a:pt x="92" y="30"/>
                    <a:pt x="89" y="25"/>
                  </a:cubicBezTo>
                  <a:cubicBezTo>
                    <a:pt x="87" y="20"/>
                    <a:pt x="84" y="16"/>
                    <a:pt x="80" y="13"/>
                  </a:cubicBezTo>
                  <a:cubicBezTo>
                    <a:pt x="76" y="9"/>
                    <a:pt x="72" y="6"/>
                    <a:pt x="67" y="4"/>
                  </a:cubicBezTo>
                  <a:cubicBezTo>
                    <a:pt x="60" y="1"/>
                    <a:pt x="52" y="0"/>
                    <a:pt x="43" y="0"/>
                  </a:cubicBezTo>
                  <a:cubicBezTo>
                    <a:pt x="35" y="0"/>
                    <a:pt x="28" y="1"/>
                    <a:pt x="23" y="3"/>
                  </a:cubicBezTo>
                  <a:cubicBezTo>
                    <a:pt x="17" y="6"/>
                    <a:pt x="12" y="9"/>
                    <a:pt x="9" y="13"/>
                  </a:cubicBezTo>
                  <a:cubicBezTo>
                    <a:pt x="5" y="17"/>
                    <a:pt x="3" y="21"/>
                    <a:pt x="2" y="26"/>
                  </a:cubicBezTo>
                  <a:cubicBezTo>
                    <a:pt x="0" y="30"/>
                    <a:pt x="0" y="35"/>
                    <a:pt x="0" y="40"/>
                  </a:cubicBezTo>
                  <a:cubicBezTo>
                    <a:pt x="1" y="44"/>
                    <a:pt x="2" y="47"/>
                    <a:pt x="5" y="50"/>
                  </a:cubicBezTo>
                  <a:cubicBezTo>
                    <a:pt x="8" y="52"/>
                    <a:pt x="11" y="53"/>
                    <a:pt x="15" y="53"/>
                  </a:cubicBezTo>
                  <a:cubicBezTo>
                    <a:pt x="19" y="53"/>
                    <a:pt x="22" y="52"/>
                    <a:pt x="24" y="49"/>
                  </a:cubicBezTo>
                  <a:cubicBezTo>
                    <a:pt x="26" y="47"/>
                    <a:pt x="27" y="43"/>
                    <a:pt x="28" y="39"/>
                  </a:cubicBezTo>
                  <a:cubicBezTo>
                    <a:pt x="30" y="34"/>
                    <a:pt x="30" y="33"/>
                    <a:pt x="30" y="33"/>
                  </a:cubicBezTo>
                  <a:cubicBezTo>
                    <a:pt x="33" y="27"/>
                    <a:pt x="38" y="24"/>
                    <a:pt x="45" y="24"/>
                  </a:cubicBezTo>
                  <a:cubicBezTo>
                    <a:pt x="48" y="24"/>
                    <a:pt x="51" y="24"/>
                    <a:pt x="54" y="26"/>
                  </a:cubicBezTo>
                  <a:cubicBezTo>
                    <a:pt x="57" y="27"/>
                    <a:pt x="59" y="29"/>
                    <a:pt x="61" y="32"/>
                  </a:cubicBezTo>
                  <a:cubicBezTo>
                    <a:pt x="62" y="34"/>
                    <a:pt x="63" y="37"/>
                    <a:pt x="64" y="40"/>
                  </a:cubicBezTo>
                  <a:cubicBezTo>
                    <a:pt x="64" y="43"/>
                    <a:pt x="64" y="46"/>
                    <a:pt x="63" y="50"/>
                  </a:cubicBezTo>
                  <a:cubicBezTo>
                    <a:pt x="62" y="53"/>
                    <a:pt x="60" y="56"/>
                    <a:pt x="57" y="59"/>
                  </a:cubicBezTo>
                  <a:cubicBezTo>
                    <a:pt x="54" y="63"/>
                    <a:pt x="51" y="66"/>
                    <a:pt x="47" y="69"/>
                  </a:cubicBezTo>
                  <a:cubicBezTo>
                    <a:pt x="44" y="71"/>
                    <a:pt x="40" y="75"/>
                    <a:pt x="34" y="81"/>
                  </a:cubicBezTo>
                  <a:cubicBezTo>
                    <a:pt x="29" y="87"/>
                    <a:pt x="22" y="94"/>
                    <a:pt x="16" y="102"/>
                  </a:cubicBezTo>
                  <a:cubicBezTo>
                    <a:pt x="14" y="104"/>
                    <a:pt x="12" y="107"/>
                    <a:pt x="11" y="111"/>
                  </a:cubicBezTo>
                  <a:cubicBezTo>
                    <a:pt x="10" y="115"/>
                    <a:pt x="9" y="118"/>
                    <a:pt x="9" y="120"/>
                  </a:cubicBezTo>
                  <a:cubicBezTo>
                    <a:pt x="10" y="125"/>
                    <a:pt x="12" y="128"/>
                    <a:pt x="15" y="131"/>
                  </a:cubicBezTo>
                  <a:cubicBezTo>
                    <a:pt x="19" y="134"/>
                    <a:pt x="23" y="136"/>
                    <a:pt x="28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7" y="136"/>
                    <a:pt x="101" y="134"/>
                    <a:pt x="103" y="132"/>
                  </a:cubicBezTo>
                  <a:cubicBezTo>
                    <a:pt x="105" y="129"/>
                    <a:pt x="106" y="126"/>
                    <a:pt x="106" y="122"/>
                  </a:cubicBezTo>
                  <a:cubicBezTo>
                    <a:pt x="105" y="118"/>
                    <a:pt x="103" y="115"/>
                    <a:pt x="100" y="112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56" name="Freeform 1177">
              <a:extLst>
                <a:ext uri="{FF2B5EF4-FFF2-40B4-BE49-F238E27FC236}">
                  <a16:creationId xmlns:a16="http://schemas.microsoft.com/office/drawing/2014/main" id="{CD161223-74E5-4DCE-ACEF-1377C14B65DA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9828" y="5527698"/>
              <a:ext cx="101068" cy="141938"/>
            </a:xfrm>
            <a:custGeom>
              <a:avLst/>
              <a:gdLst>
                <a:gd name="T0" fmla="*/ 90 w 97"/>
                <a:gd name="T1" fmla="*/ 69 h 136"/>
                <a:gd name="T2" fmla="*/ 79 w 97"/>
                <a:gd name="T3" fmla="*/ 55 h 136"/>
                <a:gd name="T4" fmla="*/ 64 w 97"/>
                <a:gd name="T5" fmla="*/ 46 h 136"/>
                <a:gd name="T6" fmla="*/ 29 w 97"/>
                <a:gd name="T7" fmla="*/ 47 h 136"/>
                <a:gd name="T8" fmla="*/ 30 w 97"/>
                <a:gd name="T9" fmla="*/ 26 h 136"/>
                <a:gd name="T10" fmla="*/ 69 w 97"/>
                <a:gd name="T11" fmla="*/ 26 h 136"/>
                <a:gd name="T12" fmla="*/ 80 w 97"/>
                <a:gd name="T13" fmla="*/ 23 h 136"/>
                <a:gd name="T14" fmla="*/ 84 w 97"/>
                <a:gd name="T15" fmla="*/ 13 h 136"/>
                <a:gd name="T16" fmla="*/ 65 w 97"/>
                <a:gd name="T17" fmla="*/ 0 h 136"/>
                <a:gd name="T18" fmla="*/ 19 w 97"/>
                <a:gd name="T19" fmla="*/ 0 h 136"/>
                <a:gd name="T20" fmla="*/ 6 w 97"/>
                <a:gd name="T21" fmla="*/ 4 h 136"/>
                <a:gd name="T22" fmla="*/ 2 w 97"/>
                <a:gd name="T23" fmla="*/ 17 h 136"/>
                <a:gd name="T24" fmla="*/ 0 w 97"/>
                <a:gd name="T25" fmla="*/ 59 h 136"/>
                <a:gd name="T26" fmla="*/ 0 w 97"/>
                <a:gd name="T27" fmla="*/ 65 h 136"/>
                <a:gd name="T28" fmla="*/ 5 w 97"/>
                <a:gd name="T29" fmla="*/ 75 h 136"/>
                <a:gd name="T30" fmla="*/ 15 w 97"/>
                <a:gd name="T31" fmla="*/ 79 h 136"/>
                <a:gd name="T32" fmla="*/ 27 w 97"/>
                <a:gd name="T33" fmla="*/ 73 h 136"/>
                <a:gd name="T34" fmla="*/ 35 w 97"/>
                <a:gd name="T35" fmla="*/ 67 h 136"/>
                <a:gd name="T36" fmla="*/ 44 w 97"/>
                <a:gd name="T37" fmla="*/ 66 h 136"/>
                <a:gd name="T38" fmla="*/ 54 w 97"/>
                <a:gd name="T39" fmla="*/ 68 h 136"/>
                <a:gd name="T40" fmla="*/ 62 w 97"/>
                <a:gd name="T41" fmla="*/ 76 h 136"/>
                <a:gd name="T42" fmla="*/ 66 w 97"/>
                <a:gd name="T43" fmla="*/ 89 h 136"/>
                <a:gd name="T44" fmla="*/ 65 w 97"/>
                <a:gd name="T45" fmla="*/ 102 h 136"/>
                <a:gd name="T46" fmla="*/ 59 w 97"/>
                <a:gd name="T47" fmla="*/ 110 h 136"/>
                <a:gd name="T48" fmla="*/ 49 w 97"/>
                <a:gd name="T49" fmla="*/ 113 h 136"/>
                <a:gd name="T50" fmla="*/ 37 w 97"/>
                <a:gd name="T51" fmla="*/ 109 h 136"/>
                <a:gd name="T52" fmla="*/ 27 w 97"/>
                <a:gd name="T53" fmla="*/ 98 h 136"/>
                <a:gd name="T54" fmla="*/ 12 w 97"/>
                <a:gd name="T55" fmla="*/ 88 h 136"/>
                <a:gd name="T56" fmla="*/ 4 w 97"/>
                <a:gd name="T57" fmla="*/ 92 h 136"/>
                <a:gd name="T58" fmla="*/ 1 w 97"/>
                <a:gd name="T59" fmla="*/ 101 h 136"/>
                <a:gd name="T60" fmla="*/ 7 w 97"/>
                <a:gd name="T61" fmla="*/ 115 h 136"/>
                <a:gd name="T62" fmla="*/ 24 w 97"/>
                <a:gd name="T63" fmla="*/ 130 h 136"/>
                <a:gd name="T64" fmla="*/ 51 w 97"/>
                <a:gd name="T65" fmla="*/ 136 h 136"/>
                <a:gd name="T66" fmla="*/ 77 w 97"/>
                <a:gd name="T67" fmla="*/ 129 h 136"/>
                <a:gd name="T68" fmla="*/ 93 w 97"/>
                <a:gd name="T69" fmla="*/ 112 h 136"/>
                <a:gd name="T70" fmla="*/ 96 w 97"/>
                <a:gd name="T71" fmla="*/ 87 h 136"/>
                <a:gd name="T72" fmla="*/ 90 w 97"/>
                <a:gd name="T73" fmla="*/ 69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7" h="136">
                  <a:moveTo>
                    <a:pt x="90" y="69"/>
                  </a:moveTo>
                  <a:cubicBezTo>
                    <a:pt x="87" y="64"/>
                    <a:pt x="84" y="59"/>
                    <a:pt x="79" y="55"/>
                  </a:cubicBezTo>
                  <a:cubicBezTo>
                    <a:pt x="75" y="51"/>
                    <a:pt x="70" y="48"/>
                    <a:pt x="64" y="46"/>
                  </a:cubicBezTo>
                  <a:cubicBezTo>
                    <a:pt x="53" y="41"/>
                    <a:pt x="41" y="41"/>
                    <a:pt x="29" y="47"/>
                  </a:cubicBezTo>
                  <a:cubicBezTo>
                    <a:pt x="30" y="26"/>
                    <a:pt x="30" y="26"/>
                    <a:pt x="30" y="26"/>
                  </a:cubicBezTo>
                  <a:cubicBezTo>
                    <a:pt x="69" y="26"/>
                    <a:pt x="69" y="26"/>
                    <a:pt x="69" y="26"/>
                  </a:cubicBezTo>
                  <a:cubicBezTo>
                    <a:pt x="74" y="26"/>
                    <a:pt x="78" y="25"/>
                    <a:pt x="80" y="23"/>
                  </a:cubicBezTo>
                  <a:cubicBezTo>
                    <a:pt x="83" y="20"/>
                    <a:pt x="84" y="17"/>
                    <a:pt x="84" y="13"/>
                  </a:cubicBezTo>
                  <a:cubicBezTo>
                    <a:pt x="83" y="8"/>
                    <a:pt x="80" y="0"/>
                    <a:pt x="65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3" y="0"/>
                    <a:pt x="9" y="1"/>
                    <a:pt x="6" y="4"/>
                  </a:cubicBezTo>
                  <a:cubicBezTo>
                    <a:pt x="4" y="7"/>
                    <a:pt x="3" y="11"/>
                    <a:pt x="2" y="17"/>
                  </a:cubicBezTo>
                  <a:cubicBezTo>
                    <a:pt x="0" y="59"/>
                    <a:pt x="0" y="59"/>
                    <a:pt x="0" y="59"/>
                  </a:cubicBezTo>
                  <a:cubicBezTo>
                    <a:pt x="0" y="65"/>
                    <a:pt x="0" y="65"/>
                    <a:pt x="0" y="65"/>
                  </a:cubicBezTo>
                  <a:cubicBezTo>
                    <a:pt x="0" y="69"/>
                    <a:pt x="2" y="72"/>
                    <a:pt x="5" y="75"/>
                  </a:cubicBezTo>
                  <a:cubicBezTo>
                    <a:pt x="8" y="77"/>
                    <a:pt x="12" y="79"/>
                    <a:pt x="15" y="79"/>
                  </a:cubicBezTo>
                  <a:cubicBezTo>
                    <a:pt x="19" y="79"/>
                    <a:pt x="22" y="77"/>
                    <a:pt x="27" y="73"/>
                  </a:cubicBezTo>
                  <a:cubicBezTo>
                    <a:pt x="30" y="70"/>
                    <a:pt x="33" y="68"/>
                    <a:pt x="35" y="67"/>
                  </a:cubicBezTo>
                  <a:cubicBezTo>
                    <a:pt x="36" y="66"/>
                    <a:pt x="38" y="66"/>
                    <a:pt x="44" y="66"/>
                  </a:cubicBezTo>
                  <a:cubicBezTo>
                    <a:pt x="48" y="66"/>
                    <a:pt x="51" y="66"/>
                    <a:pt x="54" y="68"/>
                  </a:cubicBezTo>
                  <a:cubicBezTo>
                    <a:pt x="57" y="70"/>
                    <a:pt x="59" y="72"/>
                    <a:pt x="62" y="76"/>
                  </a:cubicBezTo>
                  <a:cubicBezTo>
                    <a:pt x="64" y="79"/>
                    <a:pt x="65" y="84"/>
                    <a:pt x="66" y="89"/>
                  </a:cubicBezTo>
                  <a:cubicBezTo>
                    <a:pt x="66" y="94"/>
                    <a:pt x="66" y="98"/>
                    <a:pt x="65" y="102"/>
                  </a:cubicBezTo>
                  <a:cubicBezTo>
                    <a:pt x="64" y="105"/>
                    <a:pt x="62" y="108"/>
                    <a:pt x="59" y="110"/>
                  </a:cubicBezTo>
                  <a:cubicBezTo>
                    <a:pt x="56" y="112"/>
                    <a:pt x="53" y="113"/>
                    <a:pt x="49" y="113"/>
                  </a:cubicBezTo>
                  <a:cubicBezTo>
                    <a:pt x="45" y="113"/>
                    <a:pt x="41" y="112"/>
                    <a:pt x="37" y="109"/>
                  </a:cubicBezTo>
                  <a:cubicBezTo>
                    <a:pt x="33" y="107"/>
                    <a:pt x="30" y="103"/>
                    <a:pt x="27" y="98"/>
                  </a:cubicBezTo>
                  <a:cubicBezTo>
                    <a:pt x="23" y="90"/>
                    <a:pt x="17" y="88"/>
                    <a:pt x="12" y="88"/>
                  </a:cubicBezTo>
                  <a:cubicBezTo>
                    <a:pt x="9" y="88"/>
                    <a:pt x="6" y="89"/>
                    <a:pt x="4" y="92"/>
                  </a:cubicBezTo>
                  <a:cubicBezTo>
                    <a:pt x="1" y="95"/>
                    <a:pt x="0" y="98"/>
                    <a:pt x="1" y="101"/>
                  </a:cubicBezTo>
                  <a:cubicBezTo>
                    <a:pt x="1" y="105"/>
                    <a:pt x="3" y="110"/>
                    <a:pt x="7" y="115"/>
                  </a:cubicBezTo>
                  <a:cubicBezTo>
                    <a:pt x="11" y="121"/>
                    <a:pt x="16" y="126"/>
                    <a:pt x="24" y="130"/>
                  </a:cubicBezTo>
                  <a:cubicBezTo>
                    <a:pt x="31" y="134"/>
                    <a:pt x="40" y="136"/>
                    <a:pt x="51" y="136"/>
                  </a:cubicBezTo>
                  <a:cubicBezTo>
                    <a:pt x="61" y="136"/>
                    <a:pt x="70" y="134"/>
                    <a:pt x="77" y="129"/>
                  </a:cubicBezTo>
                  <a:cubicBezTo>
                    <a:pt x="84" y="125"/>
                    <a:pt x="89" y="119"/>
                    <a:pt x="93" y="112"/>
                  </a:cubicBezTo>
                  <a:cubicBezTo>
                    <a:pt x="96" y="104"/>
                    <a:pt x="97" y="96"/>
                    <a:pt x="96" y="87"/>
                  </a:cubicBezTo>
                  <a:cubicBezTo>
                    <a:pt x="95" y="81"/>
                    <a:pt x="93" y="75"/>
                    <a:pt x="90" y="69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57" name="Freeform 1178">
              <a:extLst>
                <a:ext uri="{FF2B5EF4-FFF2-40B4-BE49-F238E27FC236}">
                  <a16:creationId xmlns:a16="http://schemas.microsoft.com/office/drawing/2014/main" id="{35171F46-68B7-43A7-8E59-7809755DE02A}"/>
                </a:ext>
              </a:extLst>
            </p:cNvPr>
            <p:cNvSpPr>
              <a:spLocks/>
            </p:cNvSpPr>
            <p:nvPr/>
          </p:nvSpPr>
          <p:spPr bwMode="auto">
            <a:xfrm>
              <a:off x="6141700" y="5525489"/>
              <a:ext cx="111562" cy="141938"/>
            </a:xfrm>
            <a:custGeom>
              <a:avLst/>
              <a:gdLst>
                <a:gd name="T0" fmla="*/ 100 w 107"/>
                <a:gd name="T1" fmla="*/ 112 h 136"/>
                <a:gd name="T2" fmla="*/ 88 w 107"/>
                <a:gd name="T3" fmla="*/ 109 h 136"/>
                <a:gd name="T4" fmla="*/ 48 w 107"/>
                <a:gd name="T5" fmla="*/ 109 h 136"/>
                <a:gd name="T6" fmla="*/ 48 w 107"/>
                <a:gd name="T7" fmla="*/ 108 h 136"/>
                <a:gd name="T8" fmla="*/ 64 w 107"/>
                <a:gd name="T9" fmla="*/ 92 h 136"/>
                <a:gd name="T10" fmla="*/ 81 w 107"/>
                <a:gd name="T11" fmla="*/ 76 h 136"/>
                <a:gd name="T12" fmla="*/ 91 w 107"/>
                <a:gd name="T13" fmla="*/ 61 h 136"/>
                <a:gd name="T14" fmla="*/ 94 w 107"/>
                <a:gd name="T15" fmla="*/ 40 h 136"/>
                <a:gd name="T16" fmla="*/ 90 w 107"/>
                <a:gd name="T17" fmla="*/ 25 h 136"/>
                <a:gd name="T18" fmla="*/ 81 w 107"/>
                <a:gd name="T19" fmla="*/ 13 h 136"/>
                <a:gd name="T20" fmla="*/ 68 w 107"/>
                <a:gd name="T21" fmla="*/ 4 h 136"/>
                <a:gd name="T22" fmla="*/ 43 w 107"/>
                <a:gd name="T23" fmla="*/ 0 h 136"/>
                <a:gd name="T24" fmla="*/ 23 w 107"/>
                <a:gd name="T25" fmla="*/ 3 h 136"/>
                <a:gd name="T26" fmla="*/ 9 w 107"/>
                <a:gd name="T27" fmla="*/ 13 h 136"/>
                <a:gd name="T28" fmla="*/ 2 w 107"/>
                <a:gd name="T29" fmla="*/ 26 h 136"/>
                <a:gd name="T30" fmla="*/ 1 w 107"/>
                <a:gd name="T31" fmla="*/ 40 h 136"/>
                <a:gd name="T32" fmla="*/ 6 w 107"/>
                <a:gd name="T33" fmla="*/ 50 h 136"/>
                <a:gd name="T34" fmla="*/ 15 w 107"/>
                <a:gd name="T35" fmla="*/ 53 h 136"/>
                <a:gd name="T36" fmla="*/ 25 w 107"/>
                <a:gd name="T37" fmla="*/ 49 h 136"/>
                <a:gd name="T38" fmla="*/ 29 w 107"/>
                <a:gd name="T39" fmla="*/ 39 h 136"/>
                <a:gd name="T40" fmla="*/ 31 w 107"/>
                <a:gd name="T41" fmla="*/ 33 h 136"/>
                <a:gd name="T42" fmla="*/ 45 w 107"/>
                <a:gd name="T43" fmla="*/ 24 h 136"/>
                <a:gd name="T44" fmla="*/ 54 w 107"/>
                <a:gd name="T45" fmla="*/ 26 h 136"/>
                <a:gd name="T46" fmla="*/ 61 w 107"/>
                <a:gd name="T47" fmla="*/ 32 h 136"/>
                <a:gd name="T48" fmla="*/ 64 w 107"/>
                <a:gd name="T49" fmla="*/ 40 h 136"/>
                <a:gd name="T50" fmla="*/ 63 w 107"/>
                <a:gd name="T51" fmla="*/ 50 h 136"/>
                <a:gd name="T52" fmla="*/ 58 w 107"/>
                <a:gd name="T53" fmla="*/ 59 h 136"/>
                <a:gd name="T54" fmla="*/ 47 w 107"/>
                <a:gd name="T55" fmla="*/ 69 h 136"/>
                <a:gd name="T56" fmla="*/ 35 w 107"/>
                <a:gd name="T57" fmla="*/ 81 h 136"/>
                <a:gd name="T58" fmla="*/ 16 w 107"/>
                <a:gd name="T59" fmla="*/ 102 h 136"/>
                <a:gd name="T60" fmla="*/ 11 w 107"/>
                <a:gd name="T61" fmla="*/ 111 h 136"/>
                <a:gd name="T62" fmla="*/ 10 w 107"/>
                <a:gd name="T63" fmla="*/ 121 h 136"/>
                <a:gd name="T64" fmla="*/ 16 w 107"/>
                <a:gd name="T65" fmla="*/ 131 h 136"/>
                <a:gd name="T66" fmla="*/ 28 w 107"/>
                <a:gd name="T67" fmla="*/ 136 h 136"/>
                <a:gd name="T68" fmla="*/ 93 w 107"/>
                <a:gd name="T69" fmla="*/ 136 h 136"/>
                <a:gd name="T70" fmla="*/ 104 w 107"/>
                <a:gd name="T71" fmla="*/ 132 h 136"/>
                <a:gd name="T72" fmla="*/ 106 w 107"/>
                <a:gd name="T73" fmla="*/ 123 h 136"/>
                <a:gd name="T74" fmla="*/ 100 w 107"/>
                <a:gd name="T75" fmla="*/ 112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7" h="136">
                  <a:moveTo>
                    <a:pt x="100" y="112"/>
                  </a:moveTo>
                  <a:cubicBezTo>
                    <a:pt x="97" y="110"/>
                    <a:pt x="93" y="109"/>
                    <a:pt x="88" y="109"/>
                  </a:cubicBezTo>
                  <a:cubicBezTo>
                    <a:pt x="48" y="109"/>
                    <a:pt x="48" y="109"/>
                    <a:pt x="48" y="109"/>
                  </a:cubicBezTo>
                  <a:cubicBezTo>
                    <a:pt x="48" y="109"/>
                    <a:pt x="48" y="108"/>
                    <a:pt x="48" y="108"/>
                  </a:cubicBezTo>
                  <a:cubicBezTo>
                    <a:pt x="51" y="104"/>
                    <a:pt x="56" y="99"/>
                    <a:pt x="64" y="92"/>
                  </a:cubicBezTo>
                  <a:cubicBezTo>
                    <a:pt x="72" y="85"/>
                    <a:pt x="78" y="79"/>
                    <a:pt x="81" y="76"/>
                  </a:cubicBezTo>
                  <a:cubicBezTo>
                    <a:pt x="85" y="72"/>
                    <a:pt x="88" y="67"/>
                    <a:pt x="91" y="61"/>
                  </a:cubicBezTo>
                  <a:cubicBezTo>
                    <a:pt x="94" y="55"/>
                    <a:pt x="95" y="48"/>
                    <a:pt x="94" y="40"/>
                  </a:cubicBezTo>
                  <a:cubicBezTo>
                    <a:pt x="94" y="35"/>
                    <a:pt x="92" y="30"/>
                    <a:pt x="90" y="25"/>
                  </a:cubicBezTo>
                  <a:cubicBezTo>
                    <a:pt x="87" y="21"/>
                    <a:pt x="84" y="16"/>
                    <a:pt x="81" y="13"/>
                  </a:cubicBezTo>
                  <a:cubicBezTo>
                    <a:pt x="77" y="9"/>
                    <a:pt x="72" y="6"/>
                    <a:pt x="68" y="4"/>
                  </a:cubicBezTo>
                  <a:cubicBezTo>
                    <a:pt x="61" y="1"/>
                    <a:pt x="52" y="0"/>
                    <a:pt x="43" y="0"/>
                  </a:cubicBezTo>
                  <a:cubicBezTo>
                    <a:pt x="35" y="0"/>
                    <a:pt x="29" y="1"/>
                    <a:pt x="23" y="3"/>
                  </a:cubicBezTo>
                  <a:cubicBezTo>
                    <a:pt x="17" y="6"/>
                    <a:pt x="13" y="9"/>
                    <a:pt x="9" y="13"/>
                  </a:cubicBezTo>
                  <a:cubicBezTo>
                    <a:pt x="6" y="17"/>
                    <a:pt x="3" y="21"/>
                    <a:pt x="2" y="26"/>
                  </a:cubicBezTo>
                  <a:cubicBezTo>
                    <a:pt x="1" y="31"/>
                    <a:pt x="0" y="35"/>
                    <a:pt x="1" y="40"/>
                  </a:cubicBezTo>
                  <a:cubicBezTo>
                    <a:pt x="1" y="44"/>
                    <a:pt x="3" y="47"/>
                    <a:pt x="6" y="50"/>
                  </a:cubicBezTo>
                  <a:cubicBezTo>
                    <a:pt x="8" y="52"/>
                    <a:pt x="12" y="53"/>
                    <a:pt x="15" y="53"/>
                  </a:cubicBezTo>
                  <a:cubicBezTo>
                    <a:pt x="20" y="53"/>
                    <a:pt x="23" y="52"/>
                    <a:pt x="25" y="49"/>
                  </a:cubicBezTo>
                  <a:cubicBezTo>
                    <a:pt x="27" y="47"/>
                    <a:pt x="28" y="43"/>
                    <a:pt x="29" y="39"/>
                  </a:cubicBezTo>
                  <a:cubicBezTo>
                    <a:pt x="30" y="34"/>
                    <a:pt x="31" y="33"/>
                    <a:pt x="31" y="33"/>
                  </a:cubicBezTo>
                  <a:cubicBezTo>
                    <a:pt x="34" y="27"/>
                    <a:pt x="39" y="24"/>
                    <a:pt x="45" y="24"/>
                  </a:cubicBezTo>
                  <a:cubicBezTo>
                    <a:pt x="48" y="24"/>
                    <a:pt x="51" y="25"/>
                    <a:pt x="54" y="26"/>
                  </a:cubicBezTo>
                  <a:cubicBezTo>
                    <a:pt x="57" y="27"/>
                    <a:pt x="59" y="29"/>
                    <a:pt x="61" y="32"/>
                  </a:cubicBezTo>
                  <a:cubicBezTo>
                    <a:pt x="63" y="34"/>
                    <a:pt x="64" y="37"/>
                    <a:pt x="64" y="40"/>
                  </a:cubicBezTo>
                  <a:cubicBezTo>
                    <a:pt x="65" y="43"/>
                    <a:pt x="64" y="46"/>
                    <a:pt x="63" y="50"/>
                  </a:cubicBezTo>
                  <a:cubicBezTo>
                    <a:pt x="62" y="53"/>
                    <a:pt x="60" y="56"/>
                    <a:pt x="58" y="59"/>
                  </a:cubicBezTo>
                  <a:cubicBezTo>
                    <a:pt x="55" y="63"/>
                    <a:pt x="51" y="66"/>
                    <a:pt x="47" y="69"/>
                  </a:cubicBezTo>
                  <a:cubicBezTo>
                    <a:pt x="45" y="71"/>
                    <a:pt x="40" y="75"/>
                    <a:pt x="35" y="81"/>
                  </a:cubicBezTo>
                  <a:cubicBezTo>
                    <a:pt x="29" y="87"/>
                    <a:pt x="23" y="94"/>
                    <a:pt x="16" y="102"/>
                  </a:cubicBezTo>
                  <a:cubicBezTo>
                    <a:pt x="14" y="104"/>
                    <a:pt x="13" y="107"/>
                    <a:pt x="11" y="111"/>
                  </a:cubicBezTo>
                  <a:cubicBezTo>
                    <a:pt x="10" y="115"/>
                    <a:pt x="9" y="118"/>
                    <a:pt x="10" y="121"/>
                  </a:cubicBezTo>
                  <a:cubicBezTo>
                    <a:pt x="10" y="125"/>
                    <a:pt x="12" y="128"/>
                    <a:pt x="16" y="131"/>
                  </a:cubicBezTo>
                  <a:cubicBezTo>
                    <a:pt x="19" y="134"/>
                    <a:pt x="23" y="136"/>
                    <a:pt x="28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8" y="136"/>
                    <a:pt x="101" y="134"/>
                    <a:pt x="104" y="132"/>
                  </a:cubicBezTo>
                  <a:cubicBezTo>
                    <a:pt x="106" y="129"/>
                    <a:pt x="107" y="126"/>
                    <a:pt x="106" y="123"/>
                  </a:cubicBezTo>
                  <a:cubicBezTo>
                    <a:pt x="106" y="118"/>
                    <a:pt x="104" y="115"/>
                    <a:pt x="100" y="112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58" name="Freeform 1179">
              <a:extLst>
                <a:ext uri="{FF2B5EF4-FFF2-40B4-BE49-F238E27FC236}">
                  <a16:creationId xmlns:a16="http://schemas.microsoft.com/office/drawing/2014/main" id="{ED1FE3E1-C30D-404C-B457-A1DF29CFB2F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248845" y="5525489"/>
              <a:ext cx="107696" cy="144148"/>
            </a:xfrm>
            <a:custGeom>
              <a:avLst/>
              <a:gdLst>
                <a:gd name="T0" fmla="*/ 82 w 103"/>
                <a:gd name="T1" fmla="*/ 17 h 138"/>
                <a:gd name="T2" fmla="*/ 65 w 103"/>
                <a:gd name="T3" fmla="*/ 4 h 138"/>
                <a:gd name="T4" fmla="*/ 43 w 103"/>
                <a:gd name="T5" fmla="*/ 0 h 138"/>
                <a:gd name="T6" fmla="*/ 24 w 103"/>
                <a:gd name="T7" fmla="*/ 4 h 138"/>
                <a:gd name="T8" fmla="*/ 10 w 103"/>
                <a:gd name="T9" fmla="*/ 14 h 138"/>
                <a:gd name="T10" fmla="*/ 2 w 103"/>
                <a:gd name="T11" fmla="*/ 29 h 138"/>
                <a:gd name="T12" fmla="*/ 1 w 103"/>
                <a:gd name="T13" fmla="*/ 47 h 138"/>
                <a:gd name="T14" fmla="*/ 6 w 103"/>
                <a:gd name="T15" fmla="*/ 64 h 138"/>
                <a:gd name="T16" fmla="*/ 16 w 103"/>
                <a:gd name="T17" fmla="*/ 79 h 138"/>
                <a:gd name="T18" fmla="*/ 31 w 103"/>
                <a:gd name="T19" fmla="*/ 88 h 138"/>
                <a:gd name="T20" fmla="*/ 48 w 103"/>
                <a:gd name="T21" fmla="*/ 92 h 138"/>
                <a:gd name="T22" fmla="*/ 65 w 103"/>
                <a:gd name="T23" fmla="*/ 88 h 138"/>
                <a:gd name="T24" fmla="*/ 72 w 103"/>
                <a:gd name="T25" fmla="*/ 83 h 138"/>
                <a:gd name="T26" fmla="*/ 68 w 103"/>
                <a:gd name="T27" fmla="*/ 107 h 138"/>
                <a:gd name="T28" fmla="*/ 62 w 103"/>
                <a:gd name="T29" fmla="*/ 113 h 138"/>
                <a:gd name="T30" fmla="*/ 46 w 103"/>
                <a:gd name="T31" fmla="*/ 112 h 138"/>
                <a:gd name="T32" fmla="*/ 40 w 103"/>
                <a:gd name="T33" fmla="*/ 105 h 138"/>
                <a:gd name="T34" fmla="*/ 33 w 103"/>
                <a:gd name="T35" fmla="*/ 97 h 138"/>
                <a:gd name="T36" fmla="*/ 24 w 103"/>
                <a:gd name="T37" fmla="*/ 95 h 138"/>
                <a:gd name="T38" fmla="*/ 16 w 103"/>
                <a:gd name="T39" fmla="*/ 99 h 138"/>
                <a:gd name="T40" fmla="*/ 13 w 103"/>
                <a:gd name="T41" fmla="*/ 107 h 138"/>
                <a:gd name="T42" fmla="*/ 20 w 103"/>
                <a:gd name="T43" fmla="*/ 121 h 138"/>
                <a:gd name="T44" fmla="*/ 35 w 103"/>
                <a:gd name="T45" fmla="*/ 133 h 138"/>
                <a:gd name="T46" fmla="*/ 57 w 103"/>
                <a:gd name="T47" fmla="*/ 138 h 138"/>
                <a:gd name="T48" fmla="*/ 78 w 103"/>
                <a:gd name="T49" fmla="*/ 133 h 138"/>
                <a:gd name="T50" fmla="*/ 93 w 103"/>
                <a:gd name="T51" fmla="*/ 119 h 138"/>
                <a:gd name="T52" fmla="*/ 101 w 103"/>
                <a:gd name="T53" fmla="*/ 97 h 138"/>
                <a:gd name="T54" fmla="*/ 101 w 103"/>
                <a:gd name="T55" fmla="*/ 66 h 138"/>
                <a:gd name="T56" fmla="*/ 95 w 103"/>
                <a:gd name="T57" fmla="*/ 38 h 138"/>
                <a:gd name="T58" fmla="*/ 82 w 103"/>
                <a:gd name="T59" fmla="*/ 17 h 138"/>
                <a:gd name="T60" fmla="*/ 45 w 103"/>
                <a:gd name="T61" fmla="*/ 23 h 138"/>
                <a:gd name="T62" fmla="*/ 52 w 103"/>
                <a:gd name="T63" fmla="*/ 25 h 138"/>
                <a:gd name="T64" fmla="*/ 59 w 103"/>
                <a:gd name="T65" fmla="*/ 30 h 138"/>
                <a:gd name="T66" fmla="*/ 64 w 103"/>
                <a:gd name="T67" fmla="*/ 38 h 138"/>
                <a:gd name="T68" fmla="*/ 67 w 103"/>
                <a:gd name="T69" fmla="*/ 48 h 138"/>
                <a:gd name="T70" fmla="*/ 65 w 103"/>
                <a:gd name="T71" fmla="*/ 59 h 138"/>
                <a:gd name="T72" fmla="*/ 59 w 103"/>
                <a:gd name="T73" fmla="*/ 67 h 138"/>
                <a:gd name="T74" fmla="*/ 50 w 103"/>
                <a:gd name="T75" fmla="*/ 69 h 138"/>
                <a:gd name="T76" fmla="*/ 37 w 103"/>
                <a:gd name="T77" fmla="*/ 63 h 138"/>
                <a:gd name="T78" fmla="*/ 30 w 103"/>
                <a:gd name="T79" fmla="*/ 46 h 138"/>
                <a:gd name="T80" fmla="*/ 33 w 103"/>
                <a:gd name="T81" fmla="*/ 29 h 138"/>
                <a:gd name="T82" fmla="*/ 45 w 103"/>
                <a:gd name="T83" fmla="*/ 23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3" h="138">
                  <a:moveTo>
                    <a:pt x="82" y="17"/>
                  </a:moveTo>
                  <a:cubicBezTo>
                    <a:pt x="77" y="12"/>
                    <a:pt x="71" y="7"/>
                    <a:pt x="65" y="4"/>
                  </a:cubicBezTo>
                  <a:cubicBezTo>
                    <a:pt x="58" y="1"/>
                    <a:pt x="51" y="0"/>
                    <a:pt x="43" y="0"/>
                  </a:cubicBezTo>
                  <a:cubicBezTo>
                    <a:pt x="36" y="0"/>
                    <a:pt x="30" y="1"/>
                    <a:pt x="24" y="4"/>
                  </a:cubicBezTo>
                  <a:cubicBezTo>
                    <a:pt x="19" y="6"/>
                    <a:pt x="14" y="9"/>
                    <a:pt x="10" y="14"/>
                  </a:cubicBezTo>
                  <a:cubicBezTo>
                    <a:pt x="7" y="18"/>
                    <a:pt x="4" y="23"/>
                    <a:pt x="2" y="29"/>
                  </a:cubicBezTo>
                  <a:cubicBezTo>
                    <a:pt x="1" y="34"/>
                    <a:pt x="0" y="41"/>
                    <a:pt x="1" y="47"/>
                  </a:cubicBezTo>
                  <a:cubicBezTo>
                    <a:pt x="2" y="53"/>
                    <a:pt x="3" y="59"/>
                    <a:pt x="6" y="64"/>
                  </a:cubicBezTo>
                  <a:cubicBezTo>
                    <a:pt x="9" y="70"/>
                    <a:pt x="12" y="75"/>
                    <a:pt x="16" y="79"/>
                  </a:cubicBezTo>
                  <a:cubicBezTo>
                    <a:pt x="21" y="83"/>
                    <a:pt x="25" y="86"/>
                    <a:pt x="31" y="88"/>
                  </a:cubicBezTo>
                  <a:cubicBezTo>
                    <a:pt x="36" y="91"/>
                    <a:pt x="42" y="92"/>
                    <a:pt x="48" y="92"/>
                  </a:cubicBezTo>
                  <a:cubicBezTo>
                    <a:pt x="54" y="92"/>
                    <a:pt x="60" y="91"/>
                    <a:pt x="65" y="88"/>
                  </a:cubicBezTo>
                  <a:cubicBezTo>
                    <a:pt x="67" y="87"/>
                    <a:pt x="70" y="85"/>
                    <a:pt x="72" y="83"/>
                  </a:cubicBezTo>
                  <a:cubicBezTo>
                    <a:pt x="72" y="94"/>
                    <a:pt x="71" y="102"/>
                    <a:pt x="68" y="107"/>
                  </a:cubicBezTo>
                  <a:cubicBezTo>
                    <a:pt x="67" y="109"/>
                    <a:pt x="65" y="111"/>
                    <a:pt x="62" y="113"/>
                  </a:cubicBezTo>
                  <a:cubicBezTo>
                    <a:pt x="57" y="116"/>
                    <a:pt x="51" y="116"/>
                    <a:pt x="46" y="112"/>
                  </a:cubicBezTo>
                  <a:cubicBezTo>
                    <a:pt x="43" y="111"/>
                    <a:pt x="41" y="108"/>
                    <a:pt x="40" y="105"/>
                  </a:cubicBezTo>
                  <a:cubicBezTo>
                    <a:pt x="38" y="102"/>
                    <a:pt x="36" y="99"/>
                    <a:pt x="33" y="97"/>
                  </a:cubicBezTo>
                  <a:cubicBezTo>
                    <a:pt x="30" y="96"/>
                    <a:pt x="27" y="95"/>
                    <a:pt x="24" y="95"/>
                  </a:cubicBezTo>
                  <a:cubicBezTo>
                    <a:pt x="21" y="95"/>
                    <a:pt x="18" y="96"/>
                    <a:pt x="16" y="99"/>
                  </a:cubicBezTo>
                  <a:cubicBezTo>
                    <a:pt x="13" y="101"/>
                    <a:pt x="13" y="104"/>
                    <a:pt x="13" y="107"/>
                  </a:cubicBezTo>
                  <a:cubicBezTo>
                    <a:pt x="14" y="112"/>
                    <a:pt x="16" y="117"/>
                    <a:pt x="20" y="121"/>
                  </a:cubicBezTo>
                  <a:cubicBezTo>
                    <a:pt x="23" y="126"/>
                    <a:pt x="28" y="130"/>
                    <a:pt x="35" y="133"/>
                  </a:cubicBezTo>
                  <a:cubicBezTo>
                    <a:pt x="41" y="136"/>
                    <a:pt x="49" y="138"/>
                    <a:pt x="57" y="138"/>
                  </a:cubicBezTo>
                  <a:cubicBezTo>
                    <a:pt x="65" y="138"/>
                    <a:pt x="72" y="136"/>
                    <a:pt x="78" y="133"/>
                  </a:cubicBezTo>
                  <a:cubicBezTo>
                    <a:pt x="84" y="130"/>
                    <a:pt x="89" y="126"/>
                    <a:pt x="93" y="119"/>
                  </a:cubicBezTo>
                  <a:cubicBezTo>
                    <a:pt x="97" y="113"/>
                    <a:pt x="100" y="106"/>
                    <a:pt x="101" y="97"/>
                  </a:cubicBezTo>
                  <a:cubicBezTo>
                    <a:pt x="103" y="88"/>
                    <a:pt x="103" y="78"/>
                    <a:pt x="101" y="66"/>
                  </a:cubicBezTo>
                  <a:cubicBezTo>
                    <a:pt x="100" y="56"/>
                    <a:pt x="98" y="46"/>
                    <a:pt x="95" y="38"/>
                  </a:cubicBezTo>
                  <a:cubicBezTo>
                    <a:pt x="91" y="30"/>
                    <a:pt x="87" y="23"/>
                    <a:pt x="82" y="17"/>
                  </a:cubicBezTo>
                  <a:close/>
                  <a:moveTo>
                    <a:pt x="45" y="23"/>
                  </a:moveTo>
                  <a:cubicBezTo>
                    <a:pt x="47" y="23"/>
                    <a:pt x="50" y="24"/>
                    <a:pt x="52" y="25"/>
                  </a:cubicBezTo>
                  <a:cubicBezTo>
                    <a:pt x="55" y="26"/>
                    <a:pt x="57" y="28"/>
                    <a:pt x="59" y="30"/>
                  </a:cubicBezTo>
                  <a:cubicBezTo>
                    <a:pt x="61" y="32"/>
                    <a:pt x="63" y="35"/>
                    <a:pt x="64" y="38"/>
                  </a:cubicBezTo>
                  <a:cubicBezTo>
                    <a:pt x="65" y="41"/>
                    <a:pt x="66" y="44"/>
                    <a:pt x="67" y="48"/>
                  </a:cubicBezTo>
                  <a:cubicBezTo>
                    <a:pt x="67" y="52"/>
                    <a:pt x="67" y="56"/>
                    <a:pt x="65" y="59"/>
                  </a:cubicBezTo>
                  <a:cubicBezTo>
                    <a:pt x="64" y="63"/>
                    <a:pt x="62" y="65"/>
                    <a:pt x="59" y="67"/>
                  </a:cubicBezTo>
                  <a:cubicBezTo>
                    <a:pt x="56" y="68"/>
                    <a:pt x="54" y="69"/>
                    <a:pt x="50" y="69"/>
                  </a:cubicBezTo>
                  <a:cubicBezTo>
                    <a:pt x="45" y="69"/>
                    <a:pt x="41" y="67"/>
                    <a:pt x="37" y="63"/>
                  </a:cubicBezTo>
                  <a:cubicBezTo>
                    <a:pt x="34" y="59"/>
                    <a:pt x="31" y="54"/>
                    <a:pt x="30" y="46"/>
                  </a:cubicBezTo>
                  <a:cubicBezTo>
                    <a:pt x="30" y="39"/>
                    <a:pt x="31" y="34"/>
                    <a:pt x="33" y="29"/>
                  </a:cubicBezTo>
                  <a:cubicBezTo>
                    <a:pt x="36" y="25"/>
                    <a:pt x="40" y="23"/>
                    <a:pt x="45" y="23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59" name="Freeform 1180">
              <a:extLst>
                <a:ext uri="{FF2B5EF4-FFF2-40B4-BE49-F238E27FC236}">
                  <a16:creationId xmlns:a16="http://schemas.microsoft.com/office/drawing/2014/main" id="{DC42AE0B-89F1-4C09-8DB7-1E549EBDC75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2405" y="3195933"/>
              <a:ext cx="201585" cy="257919"/>
            </a:xfrm>
            <a:custGeom>
              <a:avLst/>
              <a:gdLst>
                <a:gd name="T0" fmla="*/ 8 w 193"/>
                <a:gd name="T1" fmla="*/ 0 h 247"/>
                <a:gd name="T2" fmla="*/ 180 w 193"/>
                <a:gd name="T3" fmla="*/ 0 h 247"/>
                <a:gd name="T4" fmla="*/ 188 w 193"/>
                <a:gd name="T5" fmla="*/ 7 h 247"/>
                <a:gd name="T6" fmla="*/ 192 w 193"/>
                <a:gd name="T7" fmla="*/ 44 h 247"/>
                <a:gd name="T8" fmla="*/ 184 w 193"/>
                <a:gd name="T9" fmla="*/ 53 h 247"/>
                <a:gd name="T10" fmla="*/ 91 w 193"/>
                <a:gd name="T11" fmla="*/ 53 h 247"/>
                <a:gd name="T12" fmla="*/ 83 w 193"/>
                <a:gd name="T13" fmla="*/ 62 h 247"/>
                <a:gd name="T14" fmla="*/ 86 w 193"/>
                <a:gd name="T15" fmla="*/ 89 h 247"/>
                <a:gd name="T16" fmla="*/ 94 w 193"/>
                <a:gd name="T17" fmla="*/ 96 h 247"/>
                <a:gd name="T18" fmla="*/ 175 w 193"/>
                <a:gd name="T19" fmla="*/ 96 h 247"/>
                <a:gd name="T20" fmla="*/ 183 w 193"/>
                <a:gd name="T21" fmla="*/ 103 h 247"/>
                <a:gd name="T22" fmla="*/ 187 w 193"/>
                <a:gd name="T23" fmla="*/ 137 h 247"/>
                <a:gd name="T24" fmla="*/ 179 w 193"/>
                <a:gd name="T25" fmla="*/ 146 h 247"/>
                <a:gd name="T26" fmla="*/ 102 w 193"/>
                <a:gd name="T27" fmla="*/ 146 h 247"/>
                <a:gd name="T28" fmla="*/ 94 w 193"/>
                <a:gd name="T29" fmla="*/ 155 h 247"/>
                <a:gd name="T30" fmla="*/ 103 w 193"/>
                <a:gd name="T31" fmla="*/ 238 h 247"/>
                <a:gd name="T32" fmla="*/ 95 w 193"/>
                <a:gd name="T33" fmla="*/ 247 h 247"/>
                <a:gd name="T34" fmla="*/ 35 w 193"/>
                <a:gd name="T35" fmla="*/ 247 h 247"/>
                <a:gd name="T36" fmla="*/ 27 w 193"/>
                <a:gd name="T37" fmla="*/ 240 h 247"/>
                <a:gd name="T38" fmla="*/ 0 w 193"/>
                <a:gd name="T39" fmla="*/ 9 h 247"/>
                <a:gd name="T40" fmla="*/ 8 w 193"/>
                <a:gd name="T41" fmla="*/ 0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93" h="247">
                  <a:moveTo>
                    <a:pt x="8" y="0"/>
                  </a:moveTo>
                  <a:cubicBezTo>
                    <a:pt x="180" y="0"/>
                    <a:pt x="180" y="0"/>
                    <a:pt x="180" y="0"/>
                  </a:cubicBezTo>
                  <a:cubicBezTo>
                    <a:pt x="184" y="0"/>
                    <a:pt x="188" y="3"/>
                    <a:pt x="188" y="7"/>
                  </a:cubicBezTo>
                  <a:cubicBezTo>
                    <a:pt x="192" y="44"/>
                    <a:pt x="192" y="44"/>
                    <a:pt x="192" y="44"/>
                  </a:cubicBezTo>
                  <a:cubicBezTo>
                    <a:pt x="193" y="49"/>
                    <a:pt x="189" y="53"/>
                    <a:pt x="184" y="53"/>
                  </a:cubicBezTo>
                  <a:cubicBezTo>
                    <a:pt x="91" y="53"/>
                    <a:pt x="91" y="53"/>
                    <a:pt x="91" y="53"/>
                  </a:cubicBezTo>
                  <a:cubicBezTo>
                    <a:pt x="86" y="53"/>
                    <a:pt x="82" y="57"/>
                    <a:pt x="83" y="62"/>
                  </a:cubicBezTo>
                  <a:cubicBezTo>
                    <a:pt x="86" y="89"/>
                    <a:pt x="86" y="89"/>
                    <a:pt x="86" y="89"/>
                  </a:cubicBezTo>
                  <a:cubicBezTo>
                    <a:pt x="86" y="93"/>
                    <a:pt x="90" y="96"/>
                    <a:pt x="94" y="96"/>
                  </a:cubicBezTo>
                  <a:cubicBezTo>
                    <a:pt x="175" y="96"/>
                    <a:pt x="175" y="96"/>
                    <a:pt x="175" y="96"/>
                  </a:cubicBezTo>
                  <a:cubicBezTo>
                    <a:pt x="179" y="96"/>
                    <a:pt x="183" y="99"/>
                    <a:pt x="183" y="103"/>
                  </a:cubicBezTo>
                  <a:cubicBezTo>
                    <a:pt x="187" y="137"/>
                    <a:pt x="187" y="137"/>
                    <a:pt x="187" y="137"/>
                  </a:cubicBezTo>
                  <a:cubicBezTo>
                    <a:pt x="187" y="142"/>
                    <a:pt x="184" y="146"/>
                    <a:pt x="179" y="146"/>
                  </a:cubicBezTo>
                  <a:cubicBezTo>
                    <a:pt x="102" y="146"/>
                    <a:pt x="102" y="146"/>
                    <a:pt x="102" y="146"/>
                  </a:cubicBezTo>
                  <a:cubicBezTo>
                    <a:pt x="97" y="146"/>
                    <a:pt x="93" y="150"/>
                    <a:pt x="94" y="155"/>
                  </a:cubicBezTo>
                  <a:cubicBezTo>
                    <a:pt x="103" y="238"/>
                    <a:pt x="103" y="238"/>
                    <a:pt x="103" y="238"/>
                  </a:cubicBezTo>
                  <a:cubicBezTo>
                    <a:pt x="104" y="242"/>
                    <a:pt x="100" y="247"/>
                    <a:pt x="95" y="247"/>
                  </a:cubicBezTo>
                  <a:cubicBezTo>
                    <a:pt x="35" y="247"/>
                    <a:pt x="35" y="247"/>
                    <a:pt x="35" y="247"/>
                  </a:cubicBezTo>
                  <a:cubicBezTo>
                    <a:pt x="31" y="247"/>
                    <a:pt x="27" y="244"/>
                    <a:pt x="27" y="240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4"/>
                    <a:pt x="3" y="0"/>
                    <a:pt x="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60" name="Freeform 1181">
              <a:extLst>
                <a:ext uri="{FF2B5EF4-FFF2-40B4-BE49-F238E27FC236}">
                  <a16:creationId xmlns:a16="http://schemas.microsoft.com/office/drawing/2014/main" id="{AEE8694B-405F-4859-9EB1-BE608A2F37F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091052" y="3262760"/>
              <a:ext cx="220364" cy="194958"/>
            </a:xfrm>
            <a:custGeom>
              <a:avLst/>
              <a:gdLst>
                <a:gd name="T0" fmla="*/ 204 w 211"/>
                <a:gd name="T1" fmla="*/ 110 h 187"/>
                <a:gd name="T2" fmla="*/ 83 w 211"/>
                <a:gd name="T3" fmla="*/ 110 h 187"/>
                <a:gd name="T4" fmla="*/ 77 w 211"/>
                <a:gd name="T5" fmla="*/ 119 h 187"/>
                <a:gd name="T6" fmla="*/ 86 w 211"/>
                <a:gd name="T7" fmla="*/ 135 h 187"/>
                <a:gd name="T8" fmla="*/ 113 w 211"/>
                <a:gd name="T9" fmla="*/ 146 h 187"/>
                <a:gd name="T10" fmla="*/ 132 w 211"/>
                <a:gd name="T11" fmla="*/ 141 h 187"/>
                <a:gd name="T12" fmla="*/ 140 w 211"/>
                <a:gd name="T13" fmla="*/ 133 h 187"/>
                <a:gd name="T14" fmla="*/ 146 w 211"/>
                <a:gd name="T15" fmla="*/ 130 h 187"/>
                <a:gd name="T16" fmla="*/ 201 w 211"/>
                <a:gd name="T17" fmla="*/ 135 h 187"/>
                <a:gd name="T18" fmla="*/ 206 w 211"/>
                <a:gd name="T19" fmla="*/ 146 h 187"/>
                <a:gd name="T20" fmla="*/ 178 w 211"/>
                <a:gd name="T21" fmla="*/ 175 h 187"/>
                <a:gd name="T22" fmla="*/ 116 w 211"/>
                <a:gd name="T23" fmla="*/ 187 h 187"/>
                <a:gd name="T24" fmla="*/ 59 w 211"/>
                <a:gd name="T25" fmla="*/ 177 h 187"/>
                <a:gd name="T26" fmla="*/ 22 w 211"/>
                <a:gd name="T27" fmla="*/ 145 h 187"/>
                <a:gd name="T28" fmla="*/ 3 w 211"/>
                <a:gd name="T29" fmla="*/ 94 h 187"/>
                <a:gd name="T30" fmla="*/ 22 w 211"/>
                <a:gd name="T31" fmla="*/ 26 h 187"/>
                <a:gd name="T32" fmla="*/ 93 w 211"/>
                <a:gd name="T33" fmla="*/ 0 h 187"/>
                <a:gd name="T34" fmla="*/ 154 w 211"/>
                <a:gd name="T35" fmla="*/ 12 h 187"/>
                <a:gd name="T36" fmla="*/ 192 w 211"/>
                <a:gd name="T37" fmla="*/ 45 h 187"/>
                <a:gd name="T38" fmla="*/ 210 w 211"/>
                <a:gd name="T39" fmla="*/ 103 h 187"/>
                <a:gd name="T40" fmla="*/ 210 w 211"/>
                <a:gd name="T41" fmla="*/ 103 h 187"/>
                <a:gd name="T42" fmla="*/ 204 w 211"/>
                <a:gd name="T43" fmla="*/ 110 h 187"/>
                <a:gd name="T44" fmla="*/ 129 w 211"/>
                <a:gd name="T45" fmla="*/ 77 h 187"/>
                <a:gd name="T46" fmla="*/ 136 w 211"/>
                <a:gd name="T47" fmla="*/ 69 h 187"/>
                <a:gd name="T48" fmla="*/ 124 w 211"/>
                <a:gd name="T49" fmla="*/ 49 h 187"/>
                <a:gd name="T50" fmla="*/ 100 w 211"/>
                <a:gd name="T51" fmla="*/ 40 h 187"/>
                <a:gd name="T52" fmla="*/ 76 w 211"/>
                <a:gd name="T53" fmla="*/ 53 h 187"/>
                <a:gd name="T54" fmla="*/ 71 w 211"/>
                <a:gd name="T55" fmla="*/ 70 h 187"/>
                <a:gd name="T56" fmla="*/ 78 w 211"/>
                <a:gd name="T57" fmla="*/ 77 h 187"/>
                <a:gd name="T58" fmla="*/ 129 w 211"/>
                <a:gd name="T59" fmla="*/ 77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11" h="187">
                  <a:moveTo>
                    <a:pt x="204" y="110"/>
                  </a:moveTo>
                  <a:cubicBezTo>
                    <a:pt x="83" y="110"/>
                    <a:pt x="83" y="110"/>
                    <a:pt x="83" y="110"/>
                  </a:cubicBezTo>
                  <a:cubicBezTo>
                    <a:pt x="78" y="110"/>
                    <a:pt x="75" y="115"/>
                    <a:pt x="77" y="119"/>
                  </a:cubicBezTo>
                  <a:cubicBezTo>
                    <a:pt x="79" y="126"/>
                    <a:pt x="82" y="131"/>
                    <a:pt x="86" y="135"/>
                  </a:cubicBezTo>
                  <a:cubicBezTo>
                    <a:pt x="93" y="143"/>
                    <a:pt x="103" y="146"/>
                    <a:pt x="113" y="146"/>
                  </a:cubicBezTo>
                  <a:cubicBezTo>
                    <a:pt x="120" y="146"/>
                    <a:pt x="126" y="145"/>
                    <a:pt x="132" y="141"/>
                  </a:cubicBezTo>
                  <a:cubicBezTo>
                    <a:pt x="135" y="140"/>
                    <a:pt x="137" y="137"/>
                    <a:pt x="140" y="133"/>
                  </a:cubicBezTo>
                  <a:cubicBezTo>
                    <a:pt x="142" y="131"/>
                    <a:pt x="144" y="130"/>
                    <a:pt x="146" y="130"/>
                  </a:cubicBezTo>
                  <a:cubicBezTo>
                    <a:pt x="201" y="135"/>
                    <a:pt x="201" y="135"/>
                    <a:pt x="201" y="135"/>
                  </a:cubicBezTo>
                  <a:cubicBezTo>
                    <a:pt x="205" y="136"/>
                    <a:pt x="208" y="141"/>
                    <a:pt x="206" y="146"/>
                  </a:cubicBezTo>
                  <a:cubicBezTo>
                    <a:pt x="198" y="159"/>
                    <a:pt x="189" y="169"/>
                    <a:pt x="178" y="175"/>
                  </a:cubicBezTo>
                  <a:cubicBezTo>
                    <a:pt x="164" y="183"/>
                    <a:pt x="144" y="187"/>
                    <a:pt x="116" y="187"/>
                  </a:cubicBezTo>
                  <a:cubicBezTo>
                    <a:pt x="93" y="187"/>
                    <a:pt x="74" y="183"/>
                    <a:pt x="59" y="177"/>
                  </a:cubicBezTo>
                  <a:cubicBezTo>
                    <a:pt x="45" y="170"/>
                    <a:pt x="33" y="159"/>
                    <a:pt x="22" y="145"/>
                  </a:cubicBezTo>
                  <a:cubicBezTo>
                    <a:pt x="11" y="130"/>
                    <a:pt x="5" y="113"/>
                    <a:pt x="3" y="94"/>
                  </a:cubicBezTo>
                  <a:cubicBezTo>
                    <a:pt x="0" y="66"/>
                    <a:pt x="6" y="43"/>
                    <a:pt x="22" y="26"/>
                  </a:cubicBezTo>
                  <a:cubicBezTo>
                    <a:pt x="38" y="9"/>
                    <a:pt x="61" y="0"/>
                    <a:pt x="93" y="0"/>
                  </a:cubicBezTo>
                  <a:cubicBezTo>
                    <a:pt x="118" y="0"/>
                    <a:pt x="139" y="4"/>
                    <a:pt x="154" y="12"/>
                  </a:cubicBezTo>
                  <a:cubicBezTo>
                    <a:pt x="170" y="19"/>
                    <a:pt x="183" y="30"/>
                    <a:pt x="192" y="45"/>
                  </a:cubicBezTo>
                  <a:cubicBezTo>
                    <a:pt x="202" y="60"/>
                    <a:pt x="208" y="79"/>
                    <a:pt x="210" y="103"/>
                  </a:cubicBezTo>
                  <a:cubicBezTo>
                    <a:pt x="210" y="103"/>
                    <a:pt x="210" y="103"/>
                    <a:pt x="210" y="103"/>
                  </a:cubicBezTo>
                  <a:cubicBezTo>
                    <a:pt x="211" y="107"/>
                    <a:pt x="208" y="110"/>
                    <a:pt x="204" y="110"/>
                  </a:cubicBezTo>
                  <a:close/>
                  <a:moveTo>
                    <a:pt x="129" y="77"/>
                  </a:moveTo>
                  <a:cubicBezTo>
                    <a:pt x="134" y="77"/>
                    <a:pt x="137" y="73"/>
                    <a:pt x="136" y="69"/>
                  </a:cubicBezTo>
                  <a:cubicBezTo>
                    <a:pt x="133" y="60"/>
                    <a:pt x="129" y="53"/>
                    <a:pt x="124" y="49"/>
                  </a:cubicBezTo>
                  <a:cubicBezTo>
                    <a:pt x="118" y="43"/>
                    <a:pt x="110" y="40"/>
                    <a:pt x="100" y="40"/>
                  </a:cubicBezTo>
                  <a:cubicBezTo>
                    <a:pt x="89" y="40"/>
                    <a:pt x="81" y="45"/>
                    <a:pt x="76" y="53"/>
                  </a:cubicBezTo>
                  <a:cubicBezTo>
                    <a:pt x="73" y="58"/>
                    <a:pt x="71" y="63"/>
                    <a:pt x="71" y="70"/>
                  </a:cubicBezTo>
                  <a:cubicBezTo>
                    <a:pt x="71" y="74"/>
                    <a:pt x="74" y="77"/>
                    <a:pt x="78" y="77"/>
                  </a:cubicBezTo>
                  <a:lnTo>
                    <a:pt x="129" y="7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61" name="Freeform 1182">
              <a:extLst>
                <a:ext uri="{FF2B5EF4-FFF2-40B4-BE49-F238E27FC236}">
                  <a16:creationId xmlns:a16="http://schemas.microsoft.com/office/drawing/2014/main" id="{824BAA08-0B4E-4B21-B764-5B179120F11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20805" y="3195933"/>
              <a:ext cx="225334" cy="261785"/>
            </a:xfrm>
            <a:custGeom>
              <a:avLst/>
              <a:gdLst>
                <a:gd name="T0" fmla="*/ 7 w 216"/>
                <a:gd name="T1" fmla="*/ 0 h 251"/>
                <a:gd name="T2" fmla="*/ 62 w 216"/>
                <a:gd name="T3" fmla="*/ 0 h 251"/>
                <a:gd name="T4" fmla="*/ 69 w 216"/>
                <a:gd name="T5" fmla="*/ 6 h 251"/>
                <a:gd name="T6" fmla="*/ 77 w 216"/>
                <a:gd name="T7" fmla="*/ 72 h 251"/>
                <a:gd name="T8" fmla="*/ 88 w 216"/>
                <a:gd name="T9" fmla="*/ 77 h 251"/>
                <a:gd name="T10" fmla="*/ 100 w 216"/>
                <a:gd name="T11" fmla="*/ 69 h 251"/>
                <a:gd name="T12" fmla="*/ 128 w 216"/>
                <a:gd name="T13" fmla="*/ 64 h 251"/>
                <a:gd name="T14" fmla="*/ 185 w 216"/>
                <a:gd name="T15" fmla="*/ 87 h 251"/>
                <a:gd name="T16" fmla="*/ 214 w 216"/>
                <a:gd name="T17" fmla="*/ 155 h 251"/>
                <a:gd name="T18" fmla="*/ 210 w 216"/>
                <a:gd name="T19" fmla="*/ 206 h 251"/>
                <a:gd name="T20" fmla="*/ 187 w 216"/>
                <a:gd name="T21" fmla="*/ 240 h 251"/>
                <a:gd name="T22" fmla="*/ 150 w 216"/>
                <a:gd name="T23" fmla="*/ 251 h 251"/>
                <a:gd name="T24" fmla="*/ 116 w 216"/>
                <a:gd name="T25" fmla="*/ 243 h 251"/>
                <a:gd name="T26" fmla="*/ 102 w 216"/>
                <a:gd name="T27" fmla="*/ 233 h 251"/>
                <a:gd name="T28" fmla="*/ 91 w 216"/>
                <a:gd name="T29" fmla="*/ 239 h 251"/>
                <a:gd name="T30" fmla="*/ 91 w 216"/>
                <a:gd name="T31" fmla="*/ 239 h 251"/>
                <a:gd name="T32" fmla="*/ 85 w 216"/>
                <a:gd name="T33" fmla="*/ 247 h 251"/>
                <a:gd name="T34" fmla="*/ 34 w 216"/>
                <a:gd name="T35" fmla="*/ 247 h 251"/>
                <a:gd name="T36" fmla="*/ 27 w 216"/>
                <a:gd name="T37" fmla="*/ 241 h 251"/>
                <a:gd name="T38" fmla="*/ 0 w 216"/>
                <a:gd name="T39" fmla="*/ 8 h 251"/>
                <a:gd name="T40" fmla="*/ 7 w 216"/>
                <a:gd name="T41" fmla="*/ 0 h 251"/>
                <a:gd name="T42" fmla="*/ 86 w 216"/>
                <a:gd name="T43" fmla="*/ 157 h 251"/>
                <a:gd name="T44" fmla="*/ 99 w 216"/>
                <a:gd name="T45" fmla="*/ 190 h 251"/>
                <a:gd name="T46" fmla="*/ 122 w 216"/>
                <a:gd name="T47" fmla="*/ 201 h 251"/>
                <a:gd name="T48" fmla="*/ 141 w 216"/>
                <a:gd name="T49" fmla="*/ 190 h 251"/>
                <a:gd name="T50" fmla="*/ 146 w 216"/>
                <a:gd name="T51" fmla="*/ 156 h 251"/>
                <a:gd name="T52" fmla="*/ 134 w 216"/>
                <a:gd name="T53" fmla="*/ 125 h 251"/>
                <a:gd name="T54" fmla="*/ 113 w 216"/>
                <a:gd name="T55" fmla="*/ 115 h 251"/>
                <a:gd name="T56" fmla="*/ 91 w 216"/>
                <a:gd name="T57" fmla="*/ 125 h 251"/>
                <a:gd name="T58" fmla="*/ 86 w 216"/>
                <a:gd name="T59" fmla="*/ 157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16" h="251">
                  <a:moveTo>
                    <a:pt x="7" y="0"/>
                  </a:moveTo>
                  <a:cubicBezTo>
                    <a:pt x="62" y="0"/>
                    <a:pt x="62" y="0"/>
                    <a:pt x="62" y="0"/>
                  </a:cubicBezTo>
                  <a:cubicBezTo>
                    <a:pt x="66" y="0"/>
                    <a:pt x="69" y="3"/>
                    <a:pt x="69" y="6"/>
                  </a:cubicBezTo>
                  <a:cubicBezTo>
                    <a:pt x="77" y="72"/>
                    <a:pt x="77" y="72"/>
                    <a:pt x="77" y="72"/>
                  </a:cubicBezTo>
                  <a:cubicBezTo>
                    <a:pt x="77" y="77"/>
                    <a:pt x="83" y="80"/>
                    <a:pt x="88" y="77"/>
                  </a:cubicBezTo>
                  <a:cubicBezTo>
                    <a:pt x="91" y="74"/>
                    <a:pt x="95" y="71"/>
                    <a:pt x="100" y="69"/>
                  </a:cubicBezTo>
                  <a:cubicBezTo>
                    <a:pt x="108" y="66"/>
                    <a:pt x="117" y="64"/>
                    <a:pt x="128" y="64"/>
                  </a:cubicBezTo>
                  <a:cubicBezTo>
                    <a:pt x="150" y="64"/>
                    <a:pt x="169" y="72"/>
                    <a:pt x="185" y="87"/>
                  </a:cubicBezTo>
                  <a:cubicBezTo>
                    <a:pt x="201" y="103"/>
                    <a:pt x="210" y="125"/>
                    <a:pt x="214" y="155"/>
                  </a:cubicBezTo>
                  <a:cubicBezTo>
                    <a:pt x="216" y="174"/>
                    <a:pt x="215" y="191"/>
                    <a:pt x="210" y="206"/>
                  </a:cubicBezTo>
                  <a:cubicBezTo>
                    <a:pt x="205" y="221"/>
                    <a:pt x="198" y="232"/>
                    <a:pt x="187" y="240"/>
                  </a:cubicBezTo>
                  <a:cubicBezTo>
                    <a:pt x="176" y="247"/>
                    <a:pt x="164" y="251"/>
                    <a:pt x="150" y="251"/>
                  </a:cubicBezTo>
                  <a:cubicBezTo>
                    <a:pt x="138" y="251"/>
                    <a:pt x="127" y="248"/>
                    <a:pt x="116" y="243"/>
                  </a:cubicBezTo>
                  <a:cubicBezTo>
                    <a:pt x="112" y="241"/>
                    <a:pt x="107" y="237"/>
                    <a:pt x="102" y="233"/>
                  </a:cubicBezTo>
                  <a:cubicBezTo>
                    <a:pt x="98" y="229"/>
                    <a:pt x="91" y="233"/>
                    <a:pt x="91" y="239"/>
                  </a:cubicBezTo>
                  <a:cubicBezTo>
                    <a:pt x="91" y="239"/>
                    <a:pt x="91" y="239"/>
                    <a:pt x="91" y="239"/>
                  </a:cubicBezTo>
                  <a:cubicBezTo>
                    <a:pt x="92" y="243"/>
                    <a:pt x="89" y="247"/>
                    <a:pt x="85" y="247"/>
                  </a:cubicBezTo>
                  <a:cubicBezTo>
                    <a:pt x="34" y="247"/>
                    <a:pt x="34" y="247"/>
                    <a:pt x="34" y="247"/>
                  </a:cubicBezTo>
                  <a:cubicBezTo>
                    <a:pt x="31" y="247"/>
                    <a:pt x="28" y="244"/>
                    <a:pt x="27" y="241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4"/>
                    <a:pt x="3" y="0"/>
                    <a:pt x="7" y="0"/>
                  </a:cubicBezTo>
                  <a:close/>
                  <a:moveTo>
                    <a:pt x="86" y="157"/>
                  </a:moveTo>
                  <a:cubicBezTo>
                    <a:pt x="88" y="172"/>
                    <a:pt x="92" y="183"/>
                    <a:pt x="99" y="190"/>
                  </a:cubicBezTo>
                  <a:cubicBezTo>
                    <a:pt x="105" y="197"/>
                    <a:pt x="113" y="201"/>
                    <a:pt x="122" y="201"/>
                  </a:cubicBezTo>
                  <a:cubicBezTo>
                    <a:pt x="130" y="201"/>
                    <a:pt x="136" y="197"/>
                    <a:pt x="141" y="190"/>
                  </a:cubicBezTo>
                  <a:cubicBezTo>
                    <a:pt x="146" y="184"/>
                    <a:pt x="147" y="172"/>
                    <a:pt x="146" y="156"/>
                  </a:cubicBezTo>
                  <a:cubicBezTo>
                    <a:pt x="144" y="142"/>
                    <a:pt x="140" y="132"/>
                    <a:pt x="134" y="125"/>
                  </a:cubicBezTo>
                  <a:cubicBezTo>
                    <a:pt x="128" y="118"/>
                    <a:pt x="121" y="115"/>
                    <a:pt x="113" y="115"/>
                  </a:cubicBezTo>
                  <a:cubicBezTo>
                    <a:pt x="104" y="115"/>
                    <a:pt x="96" y="119"/>
                    <a:pt x="91" y="125"/>
                  </a:cubicBezTo>
                  <a:cubicBezTo>
                    <a:pt x="86" y="132"/>
                    <a:pt x="85" y="143"/>
                    <a:pt x="86" y="15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62" name="Freeform 1183">
              <a:extLst>
                <a:ext uri="{FF2B5EF4-FFF2-40B4-BE49-F238E27FC236}">
                  <a16:creationId xmlns:a16="http://schemas.microsoft.com/office/drawing/2014/main" id="{B3C72ED0-5D6F-457A-B631-325848E70F1F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9334" y="3262760"/>
              <a:ext cx="144700" cy="191092"/>
            </a:xfrm>
            <a:custGeom>
              <a:avLst/>
              <a:gdLst>
                <a:gd name="T0" fmla="*/ 7 w 139"/>
                <a:gd name="T1" fmla="*/ 4 h 183"/>
                <a:gd name="T2" fmla="*/ 57 w 139"/>
                <a:gd name="T3" fmla="*/ 4 h 183"/>
                <a:gd name="T4" fmla="*/ 64 w 139"/>
                <a:gd name="T5" fmla="*/ 10 h 183"/>
                <a:gd name="T6" fmla="*/ 64 w 139"/>
                <a:gd name="T7" fmla="*/ 11 h 183"/>
                <a:gd name="T8" fmla="*/ 76 w 139"/>
                <a:gd name="T9" fmla="*/ 14 h 183"/>
                <a:gd name="T10" fmla="*/ 83 w 139"/>
                <a:gd name="T11" fmla="*/ 7 h 183"/>
                <a:gd name="T12" fmla="*/ 106 w 139"/>
                <a:gd name="T13" fmla="*/ 0 h 183"/>
                <a:gd name="T14" fmla="*/ 135 w 139"/>
                <a:gd name="T15" fmla="*/ 7 h 183"/>
                <a:gd name="T16" fmla="*/ 138 w 139"/>
                <a:gd name="T17" fmla="*/ 15 h 183"/>
                <a:gd name="T18" fmla="*/ 127 w 139"/>
                <a:gd name="T19" fmla="*/ 51 h 183"/>
                <a:gd name="T20" fmla="*/ 118 w 139"/>
                <a:gd name="T21" fmla="*/ 56 h 183"/>
                <a:gd name="T22" fmla="*/ 105 w 139"/>
                <a:gd name="T23" fmla="*/ 53 h 183"/>
                <a:gd name="T24" fmla="*/ 85 w 139"/>
                <a:gd name="T25" fmla="*/ 64 h 183"/>
                <a:gd name="T26" fmla="*/ 82 w 139"/>
                <a:gd name="T27" fmla="*/ 123 h 183"/>
                <a:gd name="T28" fmla="*/ 88 w 139"/>
                <a:gd name="T29" fmla="*/ 175 h 183"/>
                <a:gd name="T30" fmla="*/ 81 w 139"/>
                <a:gd name="T31" fmla="*/ 183 h 183"/>
                <a:gd name="T32" fmla="*/ 26 w 139"/>
                <a:gd name="T33" fmla="*/ 183 h 183"/>
                <a:gd name="T34" fmla="*/ 19 w 139"/>
                <a:gd name="T35" fmla="*/ 177 h 183"/>
                <a:gd name="T36" fmla="*/ 0 w 139"/>
                <a:gd name="T37" fmla="*/ 11 h 183"/>
                <a:gd name="T38" fmla="*/ 7 w 139"/>
                <a:gd name="T39" fmla="*/ 4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39" h="183">
                  <a:moveTo>
                    <a:pt x="7" y="4"/>
                  </a:moveTo>
                  <a:cubicBezTo>
                    <a:pt x="57" y="4"/>
                    <a:pt x="57" y="4"/>
                    <a:pt x="57" y="4"/>
                  </a:cubicBezTo>
                  <a:cubicBezTo>
                    <a:pt x="61" y="4"/>
                    <a:pt x="63" y="7"/>
                    <a:pt x="64" y="10"/>
                  </a:cubicBezTo>
                  <a:cubicBezTo>
                    <a:pt x="64" y="11"/>
                    <a:pt x="64" y="11"/>
                    <a:pt x="64" y="11"/>
                  </a:cubicBezTo>
                  <a:cubicBezTo>
                    <a:pt x="65" y="17"/>
                    <a:pt x="73" y="19"/>
                    <a:pt x="76" y="14"/>
                  </a:cubicBezTo>
                  <a:cubicBezTo>
                    <a:pt x="78" y="11"/>
                    <a:pt x="80" y="9"/>
                    <a:pt x="83" y="7"/>
                  </a:cubicBezTo>
                  <a:cubicBezTo>
                    <a:pt x="89" y="2"/>
                    <a:pt x="96" y="0"/>
                    <a:pt x="106" y="0"/>
                  </a:cubicBezTo>
                  <a:cubicBezTo>
                    <a:pt x="115" y="0"/>
                    <a:pt x="124" y="2"/>
                    <a:pt x="135" y="7"/>
                  </a:cubicBezTo>
                  <a:cubicBezTo>
                    <a:pt x="138" y="8"/>
                    <a:pt x="139" y="12"/>
                    <a:pt x="138" y="15"/>
                  </a:cubicBezTo>
                  <a:cubicBezTo>
                    <a:pt x="127" y="51"/>
                    <a:pt x="127" y="51"/>
                    <a:pt x="127" y="51"/>
                  </a:cubicBezTo>
                  <a:cubicBezTo>
                    <a:pt x="126" y="55"/>
                    <a:pt x="122" y="57"/>
                    <a:pt x="118" y="56"/>
                  </a:cubicBezTo>
                  <a:cubicBezTo>
                    <a:pt x="113" y="54"/>
                    <a:pt x="108" y="53"/>
                    <a:pt x="105" y="53"/>
                  </a:cubicBezTo>
                  <a:cubicBezTo>
                    <a:pt x="96" y="53"/>
                    <a:pt x="89" y="57"/>
                    <a:pt x="85" y="64"/>
                  </a:cubicBezTo>
                  <a:cubicBezTo>
                    <a:pt x="80" y="75"/>
                    <a:pt x="78" y="94"/>
                    <a:pt x="82" y="123"/>
                  </a:cubicBezTo>
                  <a:cubicBezTo>
                    <a:pt x="88" y="175"/>
                    <a:pt x="88" y="175"/>
                    <a:pt x="88" y="175"/>
                  </a:cubicBezTo>
                  <a:cubicBezTo>
                    <a:pt x="88" y="179"/>
                    <a:pt x="85" y="183"/>
                    <a:pt x="81" y="183"/>
                  </a:cubicBezTo>
                  <a:cubicBezTo>
                    <a:pt x="26" y="183"/>
                    <a:pt x="26" y="183"/>
                    <a:pt x="26" y="183"/>
                  </a:cubicBezTo>
                  <a:cubicBezTo>
                    <a:pt x="22" y="183"/>
                    <a:pt x="20" y="180"/>
                    <a:pt x="19" y="177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7"/>
                    <a:pt x="3" y="4"/>
                    <a:pt x="7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63" name="Freeform 1184">
              <a:extLst>
                <a:ext uri="{FF2B5EF4-FFF2-40B4-BE49-F238E27FC236}">
                  <a16:creationId xmlns:a16="http://schemas.microsoft.com/office/drawing/2014/main" id="{3940B9AA-33AB-4A0D-88C3-B59154ACDCBA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8335" y="3266626"/>
              <a:ext cx="218154" cy="191092"/>
            </a:xfrm>
            <a:custGeom>
              <a:avLst/>
              <a:gdLst>
                <a:gd name="T0" fmla="*/ 202 w 209"/>
                <a:gd name="T1" fmla="*/ 179 h 183"/>
                <a:gd name="T2" fmla="*/ 151 w 209"/>
                <a:gd name="T3" fmla="*/ 179 h 183"/>
                <a:gd name="T4" fmla="*/ 145 w 209"/>
                <a:gd name="T5" fmla="*/ 173 h 183"/>
                <a:gd name="T6" fmla="*/ 144 w 209"/>
                <a:gd name="T7" fmla="*/ 166 h 183"/>
                <a:gd name="T8" fmla="*/ 132 w 209"/>
                <a:gd name="T9" fmla="*/ 162 h 183"/>
                <a:gd name="T10" fmla="*/ 116 w 209"/>
                <a:gd name="T11" fmla="*/ 175 h 183"/>
                <a:gd name="T12" fmla="*/ 81 w 209"/>
                <a:gd name="T13" fmla="*/ 183 h 183"/>
                <a:gd name="T14" fmla="*/ 35 w 209"/>
                <a:gd name="T15" fmla="*/ 166 h 183"/>
                <a:gd name="T16" fmla="*/ 13 w 209"/>
                <a:gd name="T17" fmla="*/ 114 h 183"/>
                <a:gd name="T18" fmla="*/ 1 w 209"/>
                <a:gd name="T19" fmla="*/ 7 h 183"/>
                <a:gd name="T20" fmla="*/ 7 w 209"/>
                <a:gd name="T21" fmla="*/ 0 h 183"/>
                <a:gd name="T22" fmla="*/ 63 w 209"/>
                <a:gd name="T23" fmla="*/ 0 h 183"/>
                <a:gd name="T24" fmla="*/ 69 w 209"/>
                <a:gd name="T25" fmla="*/ 6 h 183"/>
                <a:gd name="T26" fmla="*/ 80 w 209"/>
                <a:gd name="T27" fmla="*/ 98 h 183"/>
                <a:gd name="T28" fmla="*/ 89 w 209"/>
                <a:gd name="T29" fmla="*/ 122 h 183"/>
                <a:gd name="T30" fmla="*/ 107 w 209"/>
                <a:gd name="T31" fmla="*/ 129 h 183"/>
                <a:gd name="T32" fmla="*/ 126 w 209"/>
                <a:gd name="T33" fmla="*/ 120 h 183"/>
                <a:gd name="T34" fmla="*/ 130 w 209"/>
                <a:gd name="T35" fmla="*/ 86 h 183"/>
                <a:gd name="T36" fmla="*/ 121 w 209"/>
                <a:gd name="T37" fmla="*/ 7 h 183"/>
                <a:gd name="T38" fmla="*/ 128 w 209"/>
                <a:gd name="T39" fmla="*/ 0 h 183"/>
                <a:gd name="T40" fmla="*/ 183 w 209"/>
                <a:gd name="T41" fmla="*/ 0 h 183"/>
                <a:gd name="T42" fmla="*/ 189 w 209"/>
                <a:gd name="T43" fmla="*/ 6 h 183"/>
                <a:gd name="T44" fmla="*/ 208 w 209"/>
                <a:gd name="T45" fmla="*/ 171 h 183"/>
                <a:gd name="T46" fmla="*/ 202 w 209"/>
                <a:gd name="T47" fmla="*/ 179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09" h="183">
                  <a:moveTo>
                    <a:pt x="202" y="179"/>
                  </a:moveTo>
                  <a:cubicBezTo>
                    <a:pt x="151" y="179"/>
                    <a:pt x="151" y="179"/>
                    <a:pt x="151" y="179"/>
                  </a:cubicBezTo>
                  <a:cubicBezTo>
                    <a:pt x="148" y="179"/>
                    <a:pt x="145" y="176"/>
                    <a:pt x="145" y="173"/>
                  </a:cubicBezTo>
                  <a:cubicBezTo>
                    <a:pt x="144" y="166"/>
                    <a:pt x="144" y="166"/>
                    <a:pt x="144" y="166"/>
                  </a:cubicBezTo>
                  <a:cubicBezTo>
                    <a:pt x="143" y="160"/>
                    <a:pt x="136" y="158"/>
                    <a:pt x="132" y="162"/>
                  </a:cubicBezTo>
                  <a:cubicBezTo>
                    <a:pt x="127" y="168"/>
                    <a:pt x="122" y="172"/>
                    <a:pt x="116" y="175"/>
                  </a:cubicBezTo>
                  <a:cubicBezTo>
                    <a:pt x="107" y="180"/>
                    <a:pt x="96" y="183"/>
                    <a:pt x="81" y="183"/>
                  </a:cubicBezTo>
                  <a:cubicBezTo>
                    <a:pt x="63" y="183"/>
                    <a:pt x="47" y="177"/>
                    <a:pt x="35" y="166"/>
                  </a:cubicBezTo>
                  <a:cubicBezTo>
                    <a:pt x="23" y="154"/>
                    <a:pt x="16" y="137"/>
                    <a:pt x="13" y="114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0" y="3"/>
                    <a:pt x="3" y="0"/>
                    <a:pt x="7" y="0"/>
                  </a:cubicBezTo>
                  <a:cubicBezTo>
                    <a:pt x="63" y="0"/>
                    <a:pt x="63" y="0"/>
                    <a:pt x="63" y="0"/>
                  </a:cubicBezTo>
                  <a:cubicBezTo>
                    <a:pt x="66" y="0"/>
                    <a:pt x="69" y="3"/>
                    <a:pt x="69" y="6"/>
                  </a:cubicBezTo>
                  <a:cubicBezTo>
                    <a:pt x="80" y="98"/>
                    <a:pt x="80" y="98"/>
                    <a:pt x="80" y="98"/>
                  </a:cubicBezTo>
                  <a:cubicBezTo>
                    <a:pt x="81" y="109"/>
                    <a:pt x="84" y="117"/>
                    <a:pt x="89" y="122"/>
                  </a:cubicBezTo>
                  <a:cubicBezTo>
                    <a:pt x="94" y="127"/>
                    <a:pt x="100" y="129"/>
                    <a:pt x="107" y="129"/>
                  </a:cubicBezTo>
                  <a:cubicBezTo>
                    <a:pt x="115" y="129"/>
                    <a:pt x="122" y="126"/>
                    <a:pt x="126" y="120"/>
                  </a:cubicBezTo>
                  <a:cubicBezTo>
                    <a:pt x="131" y="113"/>
                    <a:pt x="132" y="102"/>
                    <a:pt x="130" y="86"/>
                  </a:cubicBezTo>
                  <a:cubicBezTo>
                    <a:pt x="121" y="7"/>
                    <a:pt x="121" y="7"/>
                    <a:pt x="121" y="7"/>
                  </a:cubicBezTo>
                  <a:cubicBezTo>
                    <a:pt x="121" y="3"/>
                    <a:pt x="124" y="0"/>
                    <a:pt x="128" y="0"/>
                  </a:cubicBezTo>
                  <a:cubicBezTo>
                    <a:pt x="183" y="0"/>
                    <a:pt x="183" y="0"/>
                    <a:pt x="183" y="0"/>
                  </a:cubicBezTo>
                  <a:cubicBezTo>
                    <a:pt x="186" y="0"/>
                    <a:pt x="189" y="3"/>
                    <a:pt x="189" y="6"/>
                  </a:cubicBezTo>
                  <a:cubicBezTo>
                    <a:pt x="208" y="171"/>
                    <a:pt x="208" y="171"/>
                    <a:pt x="208" y="171"/>
                  </a:cubicBezTo>
                  <a:cubicBezTo>
                    <a:pt x="209" y="175"/>
                    <a:pt x="206" y="179"/>
                    <a:pt x="202" y="17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64" name="Freeform 1185">
              <a:extLst>
                <a:ext uri="{FF2B5EF4-FFF2-40B4-BE49-F238E27FC236}">
                  <a16:creationId xmlns:a16="http://schemas.microsoft.com/office/drawing/2014/main" id="{8D72628B-407C-418A-9DAA-52B45C95771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81342" y="3262760"/>
              <a:ext cx="221468" cy="194958"/>
            </a:xfrm>
            <a:custGeom>
              <a:avLst/>
              <a:gdLst>
                <a:gd name="T0" fmla="*/ 60 w 212"/>
                <a:gd name="T1" fmla="*/ 61 h 187"/>
                <a:gd name="T2" fmla="*/ 7 w 212"/>
                <a:gd name="T3" fmla="*/ 56 h 187"/>
                <a:gd name="T4" fmla="*/ 1 w 212"/>
                <a:gd name="T5" fmla="*/ 48 h 187"/>
                <a:gd name="T6" fmla="*/ 7 w 212"/>
                <a:gd name="T7" fmla="*/ 28 h 187"/>
                <a:gd name="T8" fmla="*/ 26 w 212"/>
                <a:gd name="T9" fmla="*/ 11 h 187"/>
                <a:gd name="T10" fmla="*/ 50 w 212"/>
                <a:gd name="T11" fmla="*/ 3 h 187"/>
                <a:gd name="T12" fmla="*/ 86 w 212"/>
                <a:gd name="T13" fmla="*/ 0 h 187"/>
                <a:gd name="T14" fmla="*/ 135 w 212"/>
                <a:gd name="T15" fmla="*/ 3 h 187"/>
                <a:gd name="T16" fmla="*/ 168 w 212"/>
                <a:gd name="T17" fmla="*/ 18 h 187"/>
                <a:gd name="T18" fmla="*/ 185 w 212"/>
                <a:gd name="T19" fmla="*/ 39 h 187"/>
                <a:gd name="T20" fmla="*/ 193 w 212"/>
                <a:gd name="T21" fmla="*/ 66 h 187"/>
                <a:gd name="T22" fmla="*/ 202 w 212"/>
                <a:gd name="T23" fmla="*/ 145 h 187"/>
                <a:gd name="T24" fmla="*/ 206 w 212"/>
                <a:gd name="T25" fmla="*/ 164 h 187"/>
                <a:gd name="T26" fmla="*/ 209 w 212"/>
                <a:gd name="T27" fmla="*/ 173 h 187"/>
                <a:gd name="T28" fmla="*/ 203 w 212"/>
                <a:gd name="T29" fmla="*/ 183 h 187"/>
                <a:gd name="T30" fmla="*/ 154 w 212"/>
                <a:gd name="T31" fmla="*/ 183 h 187"/>
                <a:gd name="T32" fmla="*/ 149 w 212"/>
                <a:gd name="T33" fmla="*/ 179 h 187"/>
                <a:gd name="T34" fmla="*/ 144 w 212"/>
                <a:gd name="T35" fmla="*/ 172 h 187"/>
                <a:gd name="T36" fmla="*/ 144 w 212"/>
                <a:gd name="T37" fmla="*/ 171 h 187"/>
                <a:gd name="T38" fmla="*/ 133 w 212"/>
                <a:gd name="T39" fmla="*/ 168 h 187"/>
                <a:gd name="T40" fmla="*/ 116 w 212"/>
                <a:gd name="T41" fmla="*/ 179 h 187"/>
                <a:gd name="T42" fmla="*/ 75 w 212"/>
                <a:gd name="T43" fmla="*/ 187 h 187"/>
                <a:gd name="T44" fmla="*/ 25 w 212"/>
                <a:gd name="T45" fmla="*/ 172 h 187"/>
                <a:gd name="T46" fmla="*/ 4 w 212"/>
                <a:gd name="T47" fmla="*/ 135 h 187"/>
                <a:gd name="T48" fmla="*/ 12 w 212"/>
                <a:gd name="T49" fmla="*/ 102 h 187"/>
                <a:gd name="T50" fmla="*/ 54 w 212"/>
                <a:gd name="T51" fmla="*/ 82 h 187"/>
                <a:gd name="T52" fmla="*/ 102 w 212"/>
                <a:gd name="T53" fmla="*/ 72 h 187"/>
                <a:gd name="T54" fmla="*/ 120 w 212"/>
                <a:gd name="T55" fmla="*/ 65 h 187"/>
                <a:gd name="T56" fmla="*/ 125 w 212"/>
                <a:gd name="T57" fmla="*/ 58 h 187"/>
                <a:gd name="T58" fmla="*/ 118 w 212"/>
                <a:gd name="T59" fmla="*/ 46 h 187"/>
                <a:gd name="T60" fmla="*/ 99 w 212"/>
                <a:gd name="T61" fmla="*/ 41 h 187"/>
                <a:gd name="T62" fmla="*/ 75 w 212"/>
                <a:gd name="T63" fmla="*/ 46 h 187"/>
                <a:gd name="T64" fmla="*/ 68 w 212"/>
                <a:gd name="T65" fmla="*/ 57 h 187"/>
                <a:gd name="T66" fmla="*/ 60 w 212"/>
                <a:gd name="T67" fmla="*/ 61 h 187"/>
                <a:gd name="T68" fmla="*/ 130 w 212"/>
                <a:gd name="T69" fmla="*/ 106 h 187"/>
                <a:gd name="T70" fmla="*/ 122 w 212"/>
                <a:gd name="T71" fmla="*/ 101 h 187"/>
                <a:gd name="T72" fmla="*/ 101 w 212"/>
                <a:gd name="T73" fmla="*/ 107 h 187"/>
                <a:gd name="T74" fmla="*/ 76 w 212"/>
                <a:gd name="T75" fmla="*/ 118 h 187"/>
                <a:gd name="T76" fmla="*/ 72 w 212"/>
                <a:gd name="T77" fmla="*/ 130 h 187"/>
                <a:gd name="T78" fmla="*/ 79 w 212"/>
                <a:gd name="T79" fmla="*/ 143 h 187"/>
                <a:gd name="T80" fmla="*/ 96 w 212"/>
                <a:gd name="T81" fmla="*/ 149 h 187"/>
                <a:gd name="T82" fmla="*/ 117 w 212"/>
                <a:gd name="T83" fmla="*/ 143 h 187"/>
                <a:gd name="T84" fmla="*/ 129 w 212"/>
                <a:gd name="T85" fmla="*/ 130 h 187"/>
                <a:gd name="T86" fmla="*/ 131 w 212"/>
                <a:gd name="T87" fmla="*/ 109 h 187"/>
                <a:gd name="T88" fmla="*/ 130 w 212"/>
                <a:gd name="T89" fmla="*/ 106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12" h="187">
                  <a:moveTo>
                    <a:pt x="60" y="61"/>
                  </a:moveTo>
                  <a:cubicBezTo>
                    <a:pt x="7" y="56"/>
                    <a:pt x="7" y="56"/>
                    <a:pt x="7" y="56"/>
                  </a:cubicBezTo>
                  <a:cubicBezTo>
                    <a:pt x="3" y="55"/>
                    <a:pt x="0" y="52"/>
                    <a:pt x="1" y="48"/>
                  </a:cubicBezTo>
                  <a:cubicBezTo>
                    <a:pt x="2" y="40"/>
                    <a:pt x="4" y="33"/>
                    <a:pt x="7" y="28"/>
                  </a:cubicBezTo>
                  <a:cubicBezTo>
                    <a:pt x="11" y="21"/>
                    <a:pt x="17" y="16"/>
                    <a:pt x="26" y="11"/>
                  </a:cubicBezTo>
                  <a:cubicBezTo>
                    <a:pt x="31" y="7"/>
                    <a:pt x="40" y="5"/>
                    <a:pt x="50" y="3"/>
                  </a:cubicBezTo>
                  <a:cubicBezTo>
                    <a:pt x="61" y="1"/>
                    <a:pt x="73" y="0"/>
                    <a:pt x="86" y="0"/>
                  </a:cubicBezTo>
                  <a:cubicBezTo>
                    <a:pt x="106" y="0"/>
                    <a:pt x="123" y="1"/>
                    <a:pt x="135" y="3"/>
                  </a:cubicBezTo>
                  <a:cubicBezTo>
                    <a:pt x="148" y="6"/>
                    <a:pt x="159" y="10"/>
                    <a:pt x="168" y="18"/>
                  </a:cubicBezTo>
                  <a:cubicBezTo>
                    <a:pt x="175" y="23"/>
                    <a:pt x="180" y="30"/>
                    <a:pt x="185" y="39"/>
                  </a:cubicBezTo>
                  <a:cubicBezTo>
                    <a:pt x="189" y="48"/>
                    <a:pt x="192" y="57"/>
                    <a:pt x="193" y="66"/>
                  </a:cubicBezTo>
                  <a:cubicBezTo>
                    <a:pt x="202" y="145"/>
                    <a:pt x="202" y="145"/>
                    <a:pt x="202" y="145"/>
                  </a:cubicBezTo>
                  <a:cubicBezTo>
                    <a:pt x="203" y="153"/>
                    <a:pt x="204" y="160"/>
                    <a:pt x="206" y="164"/>
                  </a:cubicBezTo>
                  <a:cubicBezTo>
                    <a:pt x="207" y="167"/>
                    <a:pt x="208" y="170"/>
                    <a:pt x="209" y="173"/>
                  </a:cubicBezTo>
                  <a:cubicBezTo>
                    <a:pt x="212" y="177"/>
                    <a:pt x="208" y="183"/>
                    <a:pt x="203" y="183"/>
                  </a:cubicBezTo>
                  <a:cubicBezTo>
                    <a:pt x="154" y="183"/>
                    <a:pt x="154" y="183"/>
                    <a:pt x="154" y="183"/>
                  </a:cubicBezTo>
                  <a:cubicBezTo>
                    <a:pt x="152" y="183"/>
                    <a:pt x="150" y="181"/>
                    <a:pt x="149" y="179"/>
                  </a:cubicBezTo>
                  <a:cubicBezTo>
                    <a:pt x="147" y="176"/>
                    <a:pt x="145" y="174"/>
                    <a:pt x="144" y="172"/>
                  </a:cubicBezTo>
                  <a:cubicBezTo>
                    <a:pt x="144" y="172"/>
                    <a:pt x="144" y="171"/>
                    <a:pt x="144" y="171"/>
                  </a:cubicBezTo>
                  <a:cubicBezTo>
                    <a:pt x="142" y="166"/>
                    <a:pt x="137" y="165"/>
                    <a:pt x="133" y="168"/>
                  </a:cubicBezTo>
                  <a:cubicBezTo>
                    <a:pt x="128" y="173"/>
                    <a:pt x="122" y="177"/>
                    <a:pt x="116" y="179"/>
                  </a:cubicBezTo>
                  <a:cubicBezTo>
                    <a:pt x="105" y="184"/>
                    <a:pt x="91" y="187"/>
                    <a:pt x="75" y="187"/>
                  </a:cubicBezTo>
                  <a:cubicBezTo>
                    <a:pt x="54" y="187"/>
                    <a:pt x="37" y="182"/>
                    <a:pt x="25" y="172"/>
                  </a:cubicBezTo>
                  <a:cubicBezTo>
                    <a:pt x="12" y="162"/>
                    <a:pt x="6" y="150"/>
                    <a:pt x="4" y="135"/>
                  </a:cubicBezTo>
                  <a:cubicBezTo>
                    <a:pt x="2" y="122"/>
                    <a:pt x="5" y="111"/>
                    <a:pt x="12" y="102"/>
                  </a:cubicBezTo>
                  <a:cubicBezTo>
                    <a:pt x="19" y="93"/>
                    <a:pt x="33" y="87"/>
                    <a:pt x="54" y="82"/>
                  </a:cubicBezTo>
                  <a:cubicBezTo>
                    <a:pt x="79" y="77"/>
                    <a:pt x="95" y="74"/>
                    <a:pt x="102" y="72"/>
                  </a:cubicBezTo>
                  <a:cubicBezTo>
                    <a:pt x="108" y="70"/>
                    <a:pt x="114" y="68"/>
                    <a:pt x="120" y="65"/>
                  </a:cubicBezTo>
                  <a:cubicBezTo>
                    <a:pt x="123" y="64"/>
                    <a:pt x="125" y="61"/>
                    <a:pt x="125" y="58"/>
                  </a:cubicBezTo>
                  <a:cubicBezTo>
                    <a:pt x="123" y="52"/>
                    <a:pt x="121" y="48"/>
                    <a:pt x="118" y="46"/>
                  </a:cubicBezTo>
                  <a:cubicBezTo>
                    <a:pt x="114" y="42"/>
                    <a:pt x="108" y="41"/>
                    <a:pt x="99" y="41"/>
                  </a:cubicBezTo>
                  <a:cubicBezTo>
                    <a:pt x="88" y="41"/>
                    <a:pt x="80" y="42"/>
                    <a:pt x="75" y="46"/>
                  </a:cubicBezTo>
                  <a:cubicBezTo>
                    <a:pt x="72" y="48"/>
                    <a:pt x="69" y="52"/>
                    <a:pt x="68" y="57"/>
                  </a:cubicBezTo>
                  <a:cubicBezTo>
                    <a:pt x="66" y="60"/>
                    <a:pt x="64" y="62"/>
                    <a:pt x="60" y="61"/>
                  </a:cubicBezTo>
                  <a:close/>
                  <a:moveTo>
                    <a:pt x="130" y="106"/>
                  </a:moveTo>
                  <a:cubicBezTo>
                    <a:pt x="130" y="102"/>
                    <a:pt x="126" y="99"/>
                    <a:pt x="122" y="101"/>
                  </a:cubicBezTo>
                  <a:cubicBezTo>
                    <a:pt x="115" y="103"/>
                    <a:pt x="108" y="105"/>
                    <a:pt x="101" y="107"/>
                  </a:cubicBezTo>
                  <a:cubicBezTo>
                    <a:pt x="88" y="110"/>
                    <a:pt x="79" y="114"/>
                    <a:pt x="76" y="118"/>
                  </a:cubicBezTo>
                  <a:cubicBezTo>
                    <a:pt x="73" y="121"/>
                    <a:pt x="71" y="126"/>
                    <a:pt x="72" y="130"/>
                  </a:cubicBezTo>
                  <a:cubicBezTo>
                    <a:pt x="72" y="136"/>
                    <a:pt x="75" y="140"/>
                    <a:pt x="79" y="143"/>
                  </a:cubicBezTo>
                  <a:cubicBezTo>
                    <a:pt x="83" y="147"/>
                    <a:pt x="89" y="149"/>
                    <a:pt x="96" y="149"/>
                  </a:cubicBezTo>
                  <a:cubicBezTo>
                    <a:pt x="104" y="149"/>
                    <a:pt x="111" y="147"/>
                    <a:pt x="117" y="143"/>
                  </a:cubicBezTo>
                  <a:cubicBezTo>
                    <a:pt x="123" y="139"/>
                    <a:pt x="127" y="135"/>
                    <a:pt x="129" y="130"/>
                  </a:cubicBezTo>
                  <a:cubicBezTo>
                    <a:pt x="131" y="124"/>
                    <a:pt x="132" y="117"/>
                    <a:pt x="131" y="109"/>
                  </a:cubicBezTo>
                  <a:lnTo>
                    <a:pt x="130" y="10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65" name="Freeform 1186">
              <a:extLst>
                <a:ext uri="{FF2B5EF4-FFF2-40B4-BE49-F238E27FC236}">
                  <a16:creationId xmlns:a16="http://schemas.microsoft.com/office/drawing/2014/main" id="{C9647F21-819F-4691-A633-0BF9722A82F0}"/>
                </a:ext>
              </a:extLst>
            </p:cNvPr>
            <p:cNvSpPr>
              <a:spLocks/>
            </p:cNvSpPr>
            <p:nvPr/>
          </p:nvSpPr>
          <p:spPr bwMode="auto">
            <a:xfrm>
              <a:off x="5219378" y="3262760"/>
              <a:ext cx="145252" cy="191092"/>
            </a:xfrm>
            <a:custGeom>
              <a:avLst/>
              <a:gdLst>
                <a:gd name="T0" fmla="*/ 7 w 139"/>
                <a:gd name="T1" fmla="*/ 4 h 183"/>
                <a:gd name="T2" fmla="*/ 57 w 139"/>
                <a:gd name="T3" fmla="*/ 4 h 183"/>
                <a:gd name="T4" fmla="*/ 64 w 139"/>
                <a:gd name="T5" fmla="*/ 10 h 183"/>
                <a:gd name="T6" fmla="*/ 64 w 139"/>
                <a:gd name="T7" fmla="*/ 11 h 183"/>
                <a:gd name="T8" fmla="*/ 76 w 139"/>
                <a:gd name="T9" fmla="*/ 14 h 183"/>
                <a:gd name="T10" fmla="*/ 83 w 139"/>
                <a:gd name="T11" fmla="*/ 7 h 183"/>
                <a:gd name="T12" fmla="*/ 106 w 139"/>
                <a:gd name="T13" fmla="*/ 0 h 183"/>
                <a:gd name="T14" fmla="*/ 135 w 139"/>
                <a:gd name="T15" fmla="*/ 7 h 183"/>
                <a:gd name="T16" fmla="*/ 138 w 139"/>
                <a:gd name="T17" fmla="*/ 15 h 183"/>
                <a:gd name="T18" fmla="*/ 127 w 139"/>
                <a:gd name="T19" fmla="*/ 51 h 183"/>
                <a:gd name="T20" fmla="*/ 118 w 139"/>
                <a:gd name="T21" fmla="*/ 56 h 183"/>
                <a:gd name="T22" fmla="*/ 105 w 139"/>
                <a:gd name="T23" fmla="*/ 53 h 183"/>
                <a:gd name="T24" fmla="*/ 85 w 139"/>
                <a:gd name="T25" fmla="*/ 64 h 183"/>
                <a:gd name="T26" fmla="*/ 82 w 139"/>
                <a:gd name="T27" fmla="*/ 123 h 183"/>
                <a:gd name="T28" fmla="*/ 88 w 139"/>
                <a:gd name="T29" fmla="*/ 175 h 183"/>
                <a:gd name="T30" fmla="*/ 81 w 139"/>
                <a:gd name="T31" fmla="*/ 183 h 183"/>
                <a:gd name="T32" fmla="*/ 26 w 139"/>
                <a:gd name="T33" fmla="*/ 183 h 183"/>
                <a:gd name="T34" fmla="*/ 19 w 139"/>
                <a:gd name="T35" fmla="*/ 177 h 183"/>
                <a:gd name="T36" fmla="*/ 0 w 139"/>
                <a:gd name="T37" fmla="*/ 11 h 183"/>
                <a:gd name="T38" fmla="*/ 7 w 139"/>
                <a:gd name="T39" fmla="*/ 4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39" h="183">
                  <a:moveTo>
                    <a:pt x="7" y="4"/>
                  </a:moveTo>
                  <a:cubicBezTo>
                    <a:pt x="57" y="4"/>
                    <a:pt x="57" y="4"/>
                    <a:pt x="57" y="4"/>
                  </a:cubicBezTo>
                  <a:cubicBezTo>
                    <a:pt x="61" y="4"/>
                    <a:pt x="63" y="7"/>
                    <a:pt x="64" y="10"/>
                  </a:cubicBezTo>
                  <a:cubicBezTo>
                    <a:pt x="64" y="11"/>
                    <a:pt x="64" y="11"/>
                    <a:pt x="64" y="11"/>
                  </a:cubicBezTo>
                  <a:cubicBezTo>
                    <a:pt x="65" y="17"/>
                    <a:pt x="73" y="19"/>
                    <a:pt x="76" y="14"/>
                  </a:cubicBezTo>
                  <a:cubicBezTo>
                    <a:pt x="78" y="11"/>
                    <a:pt x="80" y="9"/>
                    <a:pt x="83" y="7"/>
                  </a:cubicBezTo>
                  <a:cubicBezTo>
                    <a:pt x="89" y="2"/>
                    <a:pt x="96" y="0"/>
                    <a:pt x="106" y="0"/>
                  </a:cubicBezTo>
                  <a:cubicBezTo>
                    <a:pt x="115" y="0"/>
                    <a:pt x="124" y="2"/>
                    <a:pt x="135" y="7"/>
                  </a:cubicBezTo>
                  <a:cubicBezTo>
                    <a:pt x="138" y="8"/>
                    <a:pt x="139" y="12"/>
                    <a:pt x="138" y="15"/>
                  </a:cubicBezTo>
                  <a:cubicBezTo>
                    <a:pt x="127" y="51"/>
                    <a:pt x="127" y="51"/>
                    <a:pt x="127" y="51"/>
                  </a:cubicBezTo>
                  <a:cubicBezTo>
                    <a:pt x="126" y="55"/>
                    <a:pt x="122" y="57"/>
                    <a:pt x="118" y="56"/>
                  </a:cubicBezTo>
                  <a:cubicBezTo>
                    <a:pt x="113" y="54"/>
                    <a:pt x="108" y="53"/>
                    <a:pt x="105" y="53"/>
                  </a:cubicBezTo>
                  <a:cubicBezTo>
                    <a:pt x="96" y="53"/>
                    <a:pt x="89" y="57"/>
                    <a:pt x="85" y="64"/>
                  </a:cubicBezTo>
                  <a:cubicBezTo>
                    <a:pt x="80" y="75"/>
                    <a:pt x="78" y="94"/>
                    <a:pt x="82" y="123"/>
                  </a:cubicBezTo>
                  <a:cubicBezTo>
                    <a:pt x="88" y="175"/>
                    <a:pt x="88" y="175"/>
                    <a:pt x="88" y="175"/>
                  </a:cubicBezTo>
                  <a:cubicBezTo>
                    <a:pt x="88" y="179"/>
                    <a:pt x="85" y="183"/>
                    <a:pt x="81" y="183"/>
                  </a:cubicBezTo>
                  <a:cubicBezTo>
                    <a:pt x="26" y="183"/>
                    <a:pt x="26" y="183"/>
                    <a:pt x="26" y="183"/>
                  </a:cubicBezTo>
                  <a:cubicBezTo>
                    <a:pt x="22" y="183"/>
                    <a:pt x="20" y="180"/>
                    <a:pt x="19" y="177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7"/>
                    <a:pt x="3" y="4"/>
                    <a:pt x="7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66" name="Freeform 1187">
              <a:extLst>
                <a:ext uri="{FF2B5EF4-FFF2-40B4-BE49-F238E27FC236}">
                  <a16:creationId xmlns:a16="http://schemas.microsoft.com/office/drawing/2014/main" id="{1D4C555D-1CF8-4C9D-9FF7-75924868604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0647" y="3266626"/>
              <a:ext cx="215945" cy="262337"/>
            </a:xfrm>
            <a:custGeom>
              <a:avLst/>
              <a:gdLst>
                <a:gd name="T0" fmla="*/ 9 w 207"/>
                <a:gd name="T1" fmla="*/ 0 h 251"/>
                <a:gd name="T2" fmla="*/ 65 w 207"/>
                <a:gd name="T3" fmla="*/ 0 h 251"/>
                <a:gd name="T4" fmla="*/ 71 w 207"/>
                <a:gd name="T5" fmla="*/ 4 h 251"/>
                <a:gd name="T6" fmla="*/ 111 w 207"/>
                <a:gd name="T7" fmla="*/ 98 h 251"/>
                <a:gd name="T8" fmla="*/ 124 w 207"/>
                <a:gd name="T9" fmla="*/ 96 h 251"/>
                <a:gd name="T10" fmla="*/ 140 w 207"/>
                <a:gd name="T11" fmla="*/ 6 h 251"/>
                <a:gd name="T12" fmla="*/ 146 w 207"/>
                <a:gd name="T13" fmla="*/ 0 h 251"/>
                <a:gd name="T14" fmla="*/ 199 w 207"/>
                <a:gd name="T15" fmla="*/ 0 h 251"/>
                <a:gd name="T16" fmla="*/ 206 w 207"/>
                <a:gd name="T17" fmla="*/ 8 h 251"/>
                <a:gd name="T18" fmla="*/ 159 w 207"/>
                <a:gd name="T19" fmla="*/ 191 h 251"/>
                <a:gd name="T20" fmla="*/ 140 w 207"/>
                <a:gd name="T21" fmla="*/ 235 h 251"/>
                <a:gd name="T22" fmla="*/ 87 w 207"/>
                <a:gd name="T23" fmla="*/ 251 h 251"/>
                <a:gd name="T24" fmla="*/ 46 w 207"/>
                <a:gd name="T25" fmla="*/ 248 h 251"/>
                <a:gd name="T26" fmla="*/ 40 w 207"/>
                <a:gd name="T27" fmla="*/ 242 h 251"/>
                <a:gd name="T28" fmla="*/ 33 w 207"/>
                <a:gd name="T29" fmla="*/ 210 h 251"/>
                <a:gd name="T30" fmla="*/ 41 w 207"/>
                <a:gd name="T31" fmla="*/ 202 h 251"/>
                <a:gd name="T32" fmla="*/ 64 w 207"/>
                <a:gd name="T33" fmla="*/ 204 h 251"/>
                <a:gd name="T34" fmla="*/ 83 w 207"/>
                <a:gd name="T35" fmla="*/ 198 h 251"/>
                <a:gd name="T36" fmla="*/ 92 w 207"/>
                <a:gd name="T37" fmla="*/ 181 h 251"/>
                <a:gd name="T38" fmla="*/ 92 w 207"/>
                <a:gd name="T39" fmla="*/ 176 h 251"/>
                <a:gd name="T40" fmla="*/ 3 w 207"/>
                <a:gd name="T41" fmla="*/ 10 h 251"/>
                <a:gd name="T42" fmla="*/ 9 w 207"/>
                <a:gd name="T43" fmla="*/ 0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07" h="251">
                  <a:moveTo>
                    <a:pt x="9" y="0"/>
                  </a:moveTo>
                  <a:cubicBezTo>
                    <a:pt x="65" y="0"/>
                    <a:pt x="65" y="0"/>
                    <a:pt x="65" y="0"/>
                  </a:cubicBezTo>
                  <a:cubicBezTo>
                    <a:pt x="68" y="0"/>
                    <a:pt x="70" y="2"/>
                    <a:pt x="71" y="4"/>
                  </a:cubicBezTo>
                  <a:cubicBezTo>
                    <a:pt x="111" y="98"/>
                    <a:pt x="111" y="98"/>
                    <a:pt x="111" y="98"/>
                  </a:cubicBezTo>
                  <a:cubicBezTo>
                    <a:pt x="114" y="104"/>
                    <a:pt x="123" y="103"/>
                    <a:pt x="124" y="96"/>
                  </a:cubicBezTo>
                  <a:cubicBezTo>
                    <a:pt x="140" y="6"/>
                    <a:pt x="140" y="6"/>
                    <a:pt x="140" y="6"/>
                  </a:cubicBezTo>
                  <a:cubicBezTo>
                    <a:pt x="140" y="2"/>
                    <a:pt x="143" y="0"/>
                    <a:pt x="146" y="0"/>
                  </a:cubicBezTo>
                  <a:cubicBezTo>
                    <a:pt x="199" y="0"/>
                    <a:pt x="199" y="0"/>
                    <a:pt x="199" y="0"/>
                  </a:cubicBezTo>
                  <a:cubicBezTo>
                    <a:pt x="204" y="0"/>
                    <a:pt x="207" y="4"/>
                    <a:pt x="206" y="8"/>
                  </a:cubicBezTo>
                  <a:cubicBezTo>
                    <a:pt x="159" y="191"/>
                    <a:pt x="159" y="191"/>
                    <a:pt x="159" y="191"/>
                  </a:cubicBezTo>
                  <a:cubicBezTo>
                    <a:pt x="154" y="213"/>
                    <a:pt x="147" y="227"/>
                    <a:pt x="140" y="235"/>
                  </a:cubicBezTo>
                  <a:cubicBezTo>
                    <a:pt x="129" y="246"/>
                    <a:pt x="112" y="251"/>
                    <a:pt x="87" y="251"/>
                  </a:cubicBezTo>
                  <a:cubicBezTo>
                    <a:pt x="78" y="251"/>
                    <a:pt x="64" y="250"/>
                    <a:pt x="46" y="248"/>
                  </a:cubicBezTo>
                  <a:cubicBezTo>
                    <a:pt x="43" y="247"/>
                    <a:pt x="41" y="245"/>
                    <a:pt x="40" y="242"/>
                  </a:cubicBezTo>
                  <a:cubicBezTo>
                    <a:pt x="33" y="210"/>
                    <a:pt x="33" y="210"/>
                    <a:pt x="33" y="210"/>
                  </a:cubicBezTo>
                  <a:cubicBezTo>
                    <a:pt x="32" y="205"/>
                    <a:pt x="36" y="201"/>
                    <a:pt x="41" y="202"/>
                  </a:cubicBezTo>
                  <a:cubicBezTo>
                    <a:pt x="48" y="203"/>
                    <a:pt x="56" y="204"/>
                    <a:pt x="64" y="204"/>
                  </a:cubicBezTo>
                  <a:cubicBezTo>
                    <a:pt x="72" y="204"/>
                    <a:pt x="78" y="202"/>
                    <a:pt x="83" y="198"/>
                  </a:cubicBezTo>
                  <a:cubicBezTo>
                    <a:pt x="87" y="195"/>
                    <a:pt x="90" y="189"/>
                    <a:pt x="92" y="181"/>
                  </a:cubicBezTo>
                  <a:cubicBezTo>
                    <a:pt x="93" y="180"/>
                    <a:pt x="93" y="178"/>
                    <a:pt x="92" y="176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0" y="5"/>
                    <a:pt x="4" y="0"/>
                    <a:pt x="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67" name="Freeform 1188">
              <a:extLst>
                <a:ext uri="{FF2B5EF4-FFF2-40B4-BE49-F238E27FC236}">
                  <a16:creationId xmlns:a16="http://schemas.microsoft.com/office/drawing/2014/main" id="{62082953-E873-4FD1-96C2-0BAD855BF8DF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5842" y="2824796"/>
              <a:ext cx="793639" cy="2762550"/>
            </a:xfrm>
            <a:custGeom>
              <a:avLst/>
              <a:gdLst>
                <a:gd name="T0" fmla="*/ 855 w 1437"/>
                <a:gd name="T1" fmla="*/ 0 h 5002"/>
                <a:gd name="T2" fmla="*/ 0 w 1437"/>
                <a:gd name="T3" fmla="*/ 5002 h 5002"/>
                <a:gd name="T4" fmla="*/ 1437 w 1437"/>
                <a:gd name="T5" fmla="*/ 5002 h 5002"/>
                <a:gd name="T6" fmla="*/ 855 w 1437"/>
                <a:gd name="T7" fmla="*/ 0 h 50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37" h="5002">
                  <a:moveTo>
                    <a:pt x="855" y="0"/>
                  </a:moveTo>
                  <a:lnTo>
                    <a:pt x="0" y="5002"/>
                  </a:lnTo>
                  <a:lnTo>
                    <a:pt x="1437" y="5002"/>
                  </a:lnTo>
                  <a:lnTo>
                    <a:pt x="855" y="0"/>
                  </a:lnTo>
                  <a:close/>
                </a:path>
              </a:pathLst>
            </a:custGeom>
            <a:solidFill>
              <a:srgbClr val="E2E3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68" name="Freeform 1189">
              <a:extLst>
                <a:ext uri="{FF2B5EF4-FFF2-40B4-BE49-F238E27FC236}">
                  <a16:creationId xmlns:a16="http://schemas.microsoft.com/office/drawing/2014/main" id="{8E0FBDD6-EBF5-4489-B688-096480657A3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5842" y="5587345"/>
              <a:ext cx="839479" cy="328060"/>
            </a:xfrm>
            <a:custGeom>
              <a:avLst/>
              <a:gdLst>
                <a:gd name="T0" fmla="*/ 1520 w 1520"/>
                <a:gd name="T1" fmla="*/ 594 h 594"/>
                <a:gd name="T2" fmla="*/ 0 w 1520"/>
                <a:gd name="T3" fmla="*/ 0 h 594"/>
                <a:gd name="T4" fmla="*/ 1437 w 1520"/>
                <a:gd name="T5" fmla="*/ 0 h 594"/>
                <a:gd name="T6" fmla="*/ 1520 w 1520"/>
                <a:gd name="T7" fmla="*/ 594 h 5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20" h="594">
                  <a:moveTo>
                    <a:pt x="1520" y="594"/>
                  </a:moveTo>
                  <a:lnTo>
                    <a:pt x="0" y="0"/>
                  </a:lnTo>
                  <a:lnTo>
                    <a:pt x="1437" y="0"/>
                  </a:lnTo>
                  <a:lnTo>
                    <a:pt x="1520" y="594"/>
                  </a:lnTo>
                  <a:close/>
                </a:path>
              </a:pathLst>
            </a:custGeom>
            <a:solidFill>
              <a:srgbClr val="CFD0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69" name="Freeform 1190">
              <a:extLst>
                <a:ext uri="{FF2B5EF4-FFF2-40B4-BE49-F238E27FC236}">
                  <a16:creationId xmlns:a16="http://schemas.microsoft.com/office/drawing/2014/main" id="{E47913CD-1E1D-4014-899E-510C7FEA56B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0248" y="5144410"/>
              <a:ext cx="397648" cy="804133"/>
            </a:xfrm>
            <a:custGeom>
              <a:avLst/>
              <a:gdLst>
                <a:gd name="T0" fmla="*/ 331 w 381"/>
                <a:gd name="T1" fmla="*/ 740 h 770"/>
                <a:gd name="T2" fmla="*/ 305 w 381"/>
                <a:gd name="T3" fmla="*/ 765 h 770"/>
                <a:gd name="T4" fmla="*/ 295 w 381"/>
                <a:gd name="T5" fmla="*/ 768 h 770"/>
                <a:gd name="T6" fmla="*/ 279 w 381"/>
                <a:gd name="T7" fmla="*/ 770 h 770"/>
                <a:gd name="T8" fmla="*/ 31 w 381"/>
                <a:gd name="T9" fmla="*/ 268 h 770"/>
                <a:gd name="T10" fmla="*/ 8 w 381"/>
                <a:gd name="T11" fmla="*/ 67 h 770"/>
                <a:gd name="T12" fmla="*/ 18 w 381"/>
                <a:gd name="T13" fmla="*/ 27 h 770"/>
                <a:gd name="T14" fmla="*/ 32 w 381"/>
                <a:gd name="T15" fmla="*/ 10 h 770"/>
                <a:gd name="T16" fmla="*/ 41 w 381"/>
                <a:gd name="T17" fmla="*/ 5 h 770"/>
                <a:gd name="T18" fmla="*/ 50 w 381"/>
                <a:gd name="T19" fmla="*/ 2 h 770"/>
                <a:gd name="T20" fmla="*/ 86 w 381"/>
                <a:gd name="T21" fmla="*/ 9 h 770"/>
                <a:gd name="T22" fmla="*/ 343 w 381"/>
                <a:gd name="T23" fmla="*/ 325 h 770"/>
                <a:gd name="T24" fmla="*/ 331 w 381"/>
                <a:gd name="T25" fmla="*/ 740 h 7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81" h="770">
                  <a:moveTo>
                    <a:pt x="331" y="740"/>
                  </a:moveTo>
                  <a:cubicBezTo>
                    <a:pt x="328" y="751"/>
                    <a:pt x="317" y="760"/>
                    <a:pt x="305" y="765"/>
                  </a:cubicBezTo>
                  <a:cubicBezTo>
                    <a:pt x="302" y="766"/>
                    <a:pt x="299" y="767"/>
                    <a:pt x="295" y="768"/>
                  </a:cubicBezTo>
                  <a:cubicBezTo>
                    <a:pt x="290" y="770"/>
                    <a:pt x="284" y="770"/>
                    <a:pt x="279" y="770"/>
                  </a:cubicBezTo>
                  <a:cubicBezTo>
                    <a:pt x="164" y="621"/>
                    <a:pt x="79" y="450"/>
                    <a:pt x="31" y="268"/>
                  </a:cubicBezTo>
                  <a:cubicBezTo>
                    <a:pt x="13" y="202"/>
                    <a:pt x="0" y="134"/>
                    <a:pt x="8" y="67"/>
                  </a:cubicBezTo>
                  <a:cubicBezTo>
                    <a:pt x="9" y="53"/>
                    <a:pt x="12" y="39"/>
                    <a:pt x="18" y="27"/>
                  </a:cubicBezTo>
                  <a:cubicBezTo>
                    <a:pt x="22" y="20"/>
                    <a:pt x="27" y="14"/>
                    <a:pt x="32" y="10"/>
                  </a:cubicBezTo>
                  <a:cubicBezTo>
                    <a:pt x="35" y="8"/>
                    <a:pt x="38" y="6"/>
                    <a:pt x="41" y="5"/>
                  </a:cubicBezTo>
                  <a:cubicBezTo>
                    <a:pt x="44" y="3"/>
                    <a:pt x="47" y="2"/>
                    <a:pt x="50" y="2"/>
                  </a:cubicBezTo>
                  <a:cubicBezTo>
                    <a:pt x="62" y="0"/>
                    <a:pt x="75" y="4"/>
                    <a:pt x="86" y="9"/>
                  </a:cubicBezTo>
                  <a:cubicBezTo>
                    <a:pt x="215" y="65"/>
                    <a:pt x="306" y="189"/>
                    <a:pt x="343" y="325"/>
                  </a:cubicBezTo>
                  <a:cubicBezTo>
                    <a:pt x="381" y="460"/>
                    <a:pt x="368" y="605"/>
                    <a:pt x="331" y="74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70" name="Freeform 1191">
              <a:extLst>
                <a:ext uri="{FF2B5EF4-FFF2-40B4-BE49-F238E27FC236}">
                  <a16:creationId xmlns:a16="http://schemas.microsoft.com/office/drawing/2014/main" id="{80EE185B-0487-4F02-BD8A-EC88D5B1AAE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2715" y="5199639"/>
              <a:ext cx="280563" cy="735649"/>
            </a:xfrm>
            <a:custGeom>
              <a:avLst/>
              <a:gdLst>
                <a:gd name="T0" fmla="*/ 265 w 269"/>
                <a:gd name="T1" fmla="*/ 701 h 704"/>
                <a:gd name="T2" fmla="*/ 243 w 269"/>
                <a:gd name="T3" fmla="*/ 555 h 704"/>
                <a:gd name="T4" fmla="*/ 206 w 269"/>
                <a:gd name="T5" fmla="*/ 413 h 704"/>
                <a:gd name="T6" fmla="*/ 155 w 269"/>
                <a:gd name="T7" fmla="*/ 275 h 704"/>
                <a:gd name="T8" fmla="*/ 90 w 269"/>
                <a:gd name="T9" fmla="*/ 144 h 704"/>
                <a:gd name="T10" fmla="*/ 12 w 269"/>
                <a:gd name="T11" fmla="*/ 19 h 704"/>
                <a:gd name="T12" fmla="*/ 2 w 269"/>
                <a:gd name="T13" fmla="*/ 4 h 704"/>
                <a:gd name="T14" fmla="*/ 5 w 269"/>
                <a:gd name="T15" fmla="*/ 2 h 704"/>
                <a:gd name="T16" fmla="*/ 85 w 269"/>
                <a:gd name="T17" fmla="*/ 126 h 704"/>
                <a:gd name="T18" fmla="*/ 152 w 269"/>
                <a:gd name="T19" fmla="*/ 258 h 704"/>
                <a:gd name="T20" fmla="*/ 204 w 269"/>
                <a:gd name="T21" fmla="*/ 395 h 704"/>
                <a:gd name="T22" fmla="*/ 243 w 269"/>
                <a:gd name="T23" fmla="*/ 538 h 704"/>
                <a:gd name="T24" fmla="*/ 267 w 269"/>
                <a:gd name="T25" fmla="*/ 683 h 704"/>
                <a:gd name="T26" fmla="*/ 269 w 269"/>
                <a:gd name="T27" fmla="*/ 701 h 704"/>
                <a:gd name="T28" fmla="*/ 265 w 269"/>
                <a:gd name="T29" fmla="*/ 701 h 7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69" h="704">
                  <a:moveTo>
                    <a:pt x="265" y="701"/>
                  </a:moveTo>
                  <a:cubicBezTo>
                    <a:pt x="260" y="652"/>
                    <a:pt x="253" y="604"/>
                    <a:pt x="243" y="555"/>
                  </a:cubicBezTo>
                  <a:cubicBezTo>
                    <a:pt x="233" y="507"/>
                    <a:pt x="221" y="460"/>
                    <a:pt x="206" y="413"/>
                  </a:cubicBezTo>
                  <a:cubicBezTo>
                    <a:pt x="191" y="366"/>
                    <a:pt x="174" y="320"/>
                    <a:pt x="155" y="275"/>
                  </a:cubicBezTo>
                  <a:cubicBezTo>
                    <a:pt x="136" y="230"/>
                    <a:pt x="114" y="186"/>
                    <a:pt x="90" y="144"/>
                  </a:cubicBezTo>
                  <a:cubicBezTo>
                    <a:pt x="66" y="101"/>
                    <a:pt x="40" y="59"/>
                    <a:pt x="12" y="19"/>
                  </a:cubicBezTo>
                  <a:cubicBezTo>
                    <a:pt x="9" y="14"/>
                    <a:pt x="5" y="9"/>
                    <a:pt x="2" y="4"/>
                  </a:cubicBezTo>
                  <a:cubicBezTo>
                    <a:pt x="0" y="2"/>
                    <a:pt x="4" y="0"/>
                    <a:pt x="5" y="2"/>
                  </a:cubicBezTo>
                  <a:cubicBezTo>
                    <a:pt x="34" y="42"/>
                    <a:pt x="61" y="84"/>
                    <a:pt x="85" y="126"/>
                  </a:cubicBezTo>
                  <a:cubicBezTo>
                    <a:pt x="110" y="169"/>
                    <a:pt x="132" y="213"/>
                    <a:pt x="152" y="258"/>
                  </a:cubicBezTo>
                  <a:cubicBezTo>
                    <a:pt x="172" y="303"/>
                    <a:pt x="189" y="349"/>
                    <a:pt x="204" y="395"/>
                  </a:cubicBezTo>
                  <a:cubicBezTo>
                    <a:pt x="220" y="442"/>
                    <a:pt x="233" y="490"/>
                    <a:pt x="243" y="538"/>
                  </a:cubicBezTo>
                  <a:cubicBezTo>
                    <a:pt x="254" y="586"/>
                    <a:pt x="262" y="635"/>
                    <a:pt x="267" y="683"/>
                  </a:cubicBezTo>
                  <a:cubicBezTo>
                    <a:pt x="268" y="689"/>
                    <a:pt x="268" y="695"/>
                    <a:pt x="269" y="701"/>
                  </a:cubicBezTo>
                  <a:cubicBezTo>
                    <a:pt x="269" y="704"/>
                    <a:pt x="265" y="704"/>
                    <a:pt x="265" y="701"/>
                  </a:cubicBezTo>
                  <a:close/>
                </a:path>
              </a:pathLst>
            </a:custGeom>
            <a:solidFill>
              <a:srgbClr val="FFFD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71" name="Freeform 1192">
              <a:extLst>
                <a:ext uri="{FF2B5EF4-FFF2-40B4-BE49-F238E27FC236}">
                  <a16:creationId xmlns:a16="http://schemas.microsoft.com/office/drawing/2014/main" id="{6C5F5C1E-E800-47DA-BA1F-917754127F1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5242" y="5370295"/>
              <a:ext cx="160716" cy="94994"/>
            </a:xfrm>
            <a:custGeom>
              <a:avLst/>
              <a:gdLst>
                <a:gd name="T0" fmla="*/ 152 w 154"/>
                <a:gd name="T1" fmla="*/ 4 h 91"/>
                <a:gd name="T2" fmla="*/ 108 w 154"/>
                <a:gd name="T3" fmla="*/ 89 h 91"/>
                <a:gd name="T4" fmla="*/ 105 w 154"/>
                <a:gd name="T5" fmla="*/ 90 h 91"/>
                <a:gd name="T6" fmla="*/ 2 w 154"/>
                <a:gd name="T7" fmla="*/ 64 h 91"/>
                <a:gd name="T8" fmla="*/ 3 w 154"/>
                <a:gd name="T9" fmla="*/ 60 h 91"/>
                <a:gd name="T10" fmla="*/ 106 w 154"/>
                <a:gd name="T11" fmla="*/ 87 h 91"/>
                <a:gd name="T12" fmla="*/ 104 w 154"/>
                <a:gd name="T13" fmla="*/ 87 h 91"/>
                <a:gd name="T14" fmla="*/ 149 w 154"/>
                <a:gd name="T15" fmla="*/ 2 h 91"/>
                <a:gd name="T16" fmla="*/ 152 w 154"/>
                <a:gd name="T17" fmla="*/ 4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4" h="91">
                  <a:moveTo>
                    <a:pt x="152" y="4"/>
                  </a:moveTo>
                  <a:cubicBezTo>
                    <a:pt x="137" y="32"/>
                    <a:pt x="123" y="61"/>
                    <a:pt x="108" y="89"/>
                  </a:cubicBezTo>
                  <a:cubicBezTo>
                    <a:pt x="107" y="90"/>
                    <a:pt x="106" y="91"/>
                    <a:pt x="105" y="90"/>
                  </a:cubicBezTo>
                  <a:cubicBezTo>
                    <a:pt x="71" y="82"/>
                    <a:pt x="37" y="73"/>
                    <a:pt x="2" y="64"/>
                  </a:cubicBezTo>
                  <a:cubicBezTo>
                    <a:pt x="0" y="64"/>
                    <a:pt x="1" y="60"/>
                    <a:pt x="3" y="60"/>
                  </a:cubicBezTo>
                  <a:cubicBezTo>
                    <a:pt x="38" y="69"/>
                    <a:pt x="72" y="78"/>
                    <a:pt x="106" y="87"/>
                  </a:cubicBezTo>
                  <a:cubicBezTo>
                    <a:pt x="106" y="87"/>
                    <a:pt x="105" y="87"/>
                    <a:pt x="104" y="87"/>
                  </a:cubicBezTo>
                  <a:cubicBezTo>
                    <a:pt x="119" y="59"/>
                    <a:pt x="134" y="30"/>
                    <a:pt x="149" y="2"/>
                  </a:cubicBezTo>
                  <a:cubicBezTo>
                    <a:pt x="150" y="0"/>
                    <a:pt x="154" y="2"/>
                    <a:pt x="152" y="4"/>
                  </a:cubicBezTo>
                  <a:close/>
                </a:path>
              </a:pathLst>
            </a:custGeom>
            <a:solidFill>
              <a:srgbClr val="FFFD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72" name="Freeform 1193">
              <a:extLst>
                <a:ext uri="{FF2B5EF4-FFF2-40B4-BE49-F238E27FC236}">
                  <a16:creationId xmlns:a16="http://schemas.microsoft.com/office/drawing/2014/main" id="{80904A1B-367A-44FD-B6DE-FAF475D535A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5147" y="5602810"/>
              <a:ext cx="123160" cy="76216"/>
            </a:xfrm>
            <a:custGeom>
              <a:avLst/>
              <a:gdLst>
                <a:gd name="T0" fmla="*/ 117 w 118"/>
                <a:gd name="T1" fmla="*/ 4 h 73"/>
                <a:gd name="T2" fmla="*/ 89 w 118"/>
                <a:gd name="T3" fmla="*/ 61 h 73"/>
                <a:gd name="T4" fmla="*/ 71 w 118"/>
                <a:gd name="T5" fmla="*/ 72 h 73"/>
                <a:gd name="T6" fmla="*/ 55 w 118"/>
                <a:gd name="T7" fmla="*/ 66 h 73"/>
                <a:gd name="T8" fmla="*/ 39 w 118"/>
                <a:gd name="T9" fmla="*/ 60 h 73"/>
                <a:gd name="T10" fmla="*/ 3 w 118"/>
                <a:gd name="T11" fmla="*/ 46 h 73"/>
                <a:gd name="T12" fmla="*/ 4 w 118"/>
                <a:gd name="T13" fmla="*/ 42 h 73"/>
                <a:gd name="T14" fmla="*/ 42 w 118"/>
                <a:gd name="T15" fmla="*/ 57 h 73"/>
                <a:gd name="T16" fmla="*/ 60 w 118"/>
                <a:gd name="T17" fmla="*/ 64 h 73"/>
                <a:gd name="T18" fmla="*/ 78 w 118"/>
                <a:gd name="T19" fmla="*/ 67 h 73"/>
                <a:gd name="T20" fmla="*/ 88 w 118"/>
                <a:gd name="T21" fmla="*/ 55 h 73"/>
                <a:gd name="T22" fmla="*/ 97 w 118"/>
                <a:gd name="T23" fmla="*/ 39 h 73"/>
                <a:gd name="T24" fmla="*/ 113 w 118"/>
                <a:gd name="T25" fmla="*/ 3 h 73"/>
                <a:gd name="T26" fmla="*/ 117 w 118"/>
                <a:gd name="T27" fmla="*/ 4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8" h="73">
                  <a:moveTo>
                    <a:pt x="117" y="4"/>
                  </a:moveTo>
                  <a:cubicBezTo>
                    <a:pt x="109" y="23"/>
                    <a:pt x="100" y="43"/>
                    <a:pt x="89" y="61"/>
                  </a:cubicBezTo>
                  <a:cubicBezTo>
                    <a:pt x="85" y="68"/>
                    <a:pt x="79" y="73"/>
                    <a:pt x="71" y="72"/>
                  </a:cubicBezTo>
                  <a:cubicBezTo>
                    <a:pt x="65" y="71"/>
                    <a:pt x="60" y="68"/>
                    <a:pt x="55" y="66"/>
                  </a:cubicBezTo>
                  <a:cubicBezTo>
                    <a:pt x="50" y="64"/>
                    <a:pt x="44" y="62"/>
                    <a:pt x="39" y="60"/>
                  </a:cubicBezTo>
                  <a:cubicBezTo>
                    <a:pt x="27" y="55"/>
                    <a:pt x="15" y="51"/>
                    <a:pt x="3" y="46"/>
                  </a:cubicBezTo>
                  <a:cubicBezTo>
                    <a:pt x="0" y="45"/>
                    <a:pt x="1" y="41"/>
                    <a:pt x="4" y="42"/>
                  </a:cubicBezTo>
                  <a:cubicBezTo>
                    <a:pt x="16" y="47"/>
                    <a:pt x="29" y="52"/>
                    <a:pt x="42" y="57"/>
                  </a:cubicBezTo>
                  <a:cubicBezTo>
                    <a:pt x="48" y="59"/>
                    <a:pt x="54" y="62"/>
                    <a:pt x="60" y="64"/>
                  </a:cubicBezTo>
                  <a:cubicBezTo>
                    <a:pt x="66" y="66"/>
                    <a:pt x="73" y="70"/>
                    <a:pt x="78" y="67"/>
                  </a:cubicBezTo>
                  <a:cubicBezTo>
                    <a:pt x="83" y="65"/>
                    <a:pt x="86" y="59"/>
                    <a:pt x="88" y="55"/>
                  </a:cubicBezTo>
                  <a:cubicBezTo>
                    <a:pt x="91" y="50"/>
                    <a:pt x="94" y="44"/>
                    <a:pt x="97" y="39"/>
                  </a:cubicBezTo>
                  <a:cubicBezTo>
                    <a:pt x="103" y="27"/>
                    <a:pt x="108" y="15"/>
                    <a:pt x="113" y="3"/>
                  </a:cubicBezTo>
                  <a:cubicBezTo>
                    <a:pt x="114" y="0"/>
                    <a:pt x="118" y="1"/>
                    <a:pt x="117" y="4"/>
                  </a:cubicBezTo>
                  <a:close/>
                </a:path>
              </a:pathLst>
            </a:custGeom>
            <a:solidFill>
              <a:srgbClr val="FFFD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73" name="Freeform 1194">
              <a:extLst>
                <a:ext uri="{FF2B5EF4-FFF2-40B4-BE49-F238E27FC236}">
                  <a16:creationId xmlns:a16="http://schemas.microsoft.com/office/drawing/2014/main" id="{D342BD3D-D01E-4DD6-B31F-053AD4B7540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4242" y="5779542"/>
              <a:ext cx="90023" cy="66827"/>
            </a:xfrm>
            <a:custGeom>
              <a:avLst/>
              <a:gdLst>
                <a:gd name="T0" fmla="*/ 85 w 86"/>
                <a:gd name="T1" fmla="*/ 4 h 64"/>
                <a:gd name="T2" fmla="*/ 58 w 86"/>
                <a:gd name="T3" fmla="*/ 62 h 64"/>
                <a:gd name="T4" fmla="*/ 55 w 86"/>
                <a:gd name="T5" fmla="*/ 63 h 64"/>
                <a:gd name="T6" fmla="*/ 2 w 86"/>
                <a:gd name="T7" fmla="*/ 29 h 64"/>
                <a:gd name="T8" fmla="*/ 4 w 86"/>
                <a:gd name="T9" fmla="*/ 25 h 64"/>
                <a:gd name="T10" fmla="*/ 57 w 86"/>
                <a:gd name="T11" fmla="*/ 60 h 64"/>
                <a:gd name="T12" fmla="*/ 54 w 86"/>
                <a:gd name="T13" fmla="*/ 60 h 64"/>
                <a:gd name="T14" fmla="*/ 81 w 86"/>
                <a:gd name="T15" fmla="*/ 2 h 64"/>
                <a:gd name="T16" fmla="*/ 85 w 86"/>
                <a:gd name="T17" fmla="*/ 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6" h="64">
                  <a:moveTo>
                    <a:pt x="85" y="4"/>
                  </a:moveTo>
                  <a:cubicBezTo>
                    <a:pt x="76" y="24"/>
                    <a:pt x="67" y="43"/>
                    <a:pt x="58" y="62"/>
                  </a:cubicBezTo>
                  <a:cubicBezTo>
                    <a:pt x="57" y="63"/>
                    <a:pt x="56" y="64"/>
                    <a:pt x="55" y="63"/>
                  </a:cubicBezTo>
                  <a:cubicBezTo>
                    <a:pt x="37" y="52"/>
                    <a:pt x="20" y="40"/>
                    <a:pt x="2" y="29"/>
                  </a:cubicBezTo>
                  <a:cubicBezTo>
                    <a:pt x="0" y="27"/>
                    <a:pt x="2" y="24"/>
                    <a:pt x="4" y="25"/>
                  </a:cubicBezTo>
                  <a:cubicBezTo>
                    <a:pt x="22" y="37"/>
                    <a:pt x="39" y="48"/>
                    <a:pt x="57" y="60"/>
                  </a:cubicBezTo>
                  <a:cubicBezTo>
                    <a:pt x="56" y="60"/>
                    <a:pt x="55" y="60"/>
                    <a:pt x="54" y="60"/>
                  </a:cubicBezTo>
                  <a:cubicBezTo>
                    <a:pt x="63" y="41"/>
                    <a:pt x="72" y="22"/>
                    <a:pt x="81" y="2"/>
                  </a:cubicBezTo>
                  <a:cubicBezTo>
                    <a:pt x="82" y="0"/>
                    <a:pt x="86" y="2"/>
                    <a:pt x="85" y="4"/>
                  </a:cubicBezTo>
                  <a:close/>
                </a:path>
              </a:pathLst>
            </a:custGeom>
            <a:solidFill>
              <a:srgbClr val="FFFD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74" name="Freeform 1195">
              <a:extLst>
                <a:ext uri="{FF2B5EF4-FFF2-40B4-BE49-F238E27FC236}">
                  <a16:creationId xmlns:a16="http://schemas.microsoft.com/office/drawing/2014/main" id="{B4FC6233-47AB-484F-9017-0E62631207B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7814" y="5311753"/>
              <a:ext cx="315357" cy="636790"/>
            </a:xfrm>
            <a:custGeom>
              <a:avLst/>
              <a:gdLst>
                <a:gd name="T0" fmla="*/ 39 w 302"/>
                <a:gd name="T1" fmla="*/ 586 h 610"/>
                <a:gd name="T2" fmla="*/ 60 w 302"/>
                <a:gd name="T3" fmla="*/ 606 h 610"/>
                <a:gd name="T4" fmla="*/ 68 w 302"/>
                <a:gd name="T5" fmla="*/ 609 h 610"/>
                <a:gd name="T6" fmla="*/ 81 w 302"/>
                <a:gd name="T7" fmla="*/ 610 h 610"/>
                <a:gd name="T8" fmla="*/ 278 w 302"/>
                <a:gd name="T9" fmla="*/ 212 h 610"/>
                <a:gd name="T10" fmla="*/ 296 w 302"/>
                <a:gd name="T11" fmla="*/ 53 h 610"/>
                <a:gd name="T12" fmla="*/ 288 w 302"/>
                <a:gd name="T13" fmla="*/ 21 h 610"/>
                <a:gd name="T14" fmla="*/ 276 w 302"/>
                <a:gd name="T15" fmla="*/ 7 h 610"/>
                <a:gd name="T16" fmla="*/ 270 w 302"/>
                <a:gd name="T17" fmla="*/ 3 h 610"/>
                <a:gd name="T18" fmla="*/ 263 w 302"/>
                <a:gd name="T19" fmla="*/ 1 h 610"/>
                <a:gd name="T20" fmla="*/ 234 w 302"/>
                <a:gd name="T21" fmla="*/ 7 h 610"/>
                <a:gd name="T22" fmla="*/ 30 w 302"/>
                <a:gd name="T23" fmla="*/ 257 h 610"/>
                <a:gd name="T24" fmla="*/ 39 w 302"/>
                <a:gd name="T25" fmla="*/ 586 h 6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02" h="610">
                  <a:moveTo>
                    <a:pt x="39" y="586"/>
                  </a:moveTo>
                  <a:cubicBezTo>
                    <a:pt x="42" y="595"/>
                    <a:pt x="50" y="602"/>
                    <a:pt x="60" y="606"/>
                  </a:cubicBezTo>
                  <a:cubicBezTo>
                    <a:pt x="63" y="607"/>
                    <a:pt x="66" y="608"/>
                    <a:pt x="68" y="609"/>
                  </a:cubicBezTo>
                  <a:cubicBezTo>
                    <a:pt x="73" y="610"/>
                    <a:pt x="77" y="610"/>
                    <a:pt x="81" y="610"/>
                  </a:cubicBezTo>
                  <a:cubicBezTo>
                    <a:pt x="172" y="492"/>
                    <a:pt x="240" y="356"/>
                    <a:pt x="278" y="212"/>
                  </a:cubicBezTo>
                  <a:cubicBezTo>
                    <a:pt x="292" y="160"/>
                    <a:pt x="302" y="106"/>
                    <a:pt x="296" y="53"/>
                  </a:cubicBezTo>
                  <a:cubicBezTo>
                    <a:pt x="295" y="42"/>
                    <a:pt x="293" y="31"/>
                    <a:pt x="288" y="21"/>
                  </a:cubicBezTo>
                  <a:cubicBezTo>
                    <a:pt x="285" y="16"/>
                    <a:pt x="281" y="11"/>
                    <a:pt x="276" y="7"/>
                  </a:cubicBezTo>
                  <a:cubicBezTo>
                    <a:pt x="274" y="6"/>
                    <a:pt x="272" y="4"/>
                    <a:pt x="270" y="3"/>
                  </a:cubicBezTo>
                  <a:cubicBezTo>
                    <a:pt x="267" y="2"/>
                    <a:pt x="265" y="2"/>
                    <a:pt x="263" y="1"/>
                  </a:cubicBezTo>
                  <a:cubicBezTo>
                    <a:pt x="253" y="0"/>
                    <a:pt x="243" y="3"/>
                    <a:pt x="234" y="7"/>
                  </a:cubicBezTo>
                  <a:cubicBezTo>
                    <a:pt x="132" y="51"/>
                    <a:pt x="59" y="150"/>
                    <a:pt x="30" y="257"/>
                  </a:cubicBezTo>
                  <a:cubicBezTo>
                    <a:pt x="0" y="364"/>
                    <a:pt x="10" y="479"/>
                    <a:pt x="39" y="586"/>
                  </a:cubicBez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75" name="Freeform 1196">
              <a:extLst>
                <a:ext uri="{FF2B5EF4-FFF2-40B4-BE49-F238E27FC236}">
                  <a16:creationId xmlns:a16="http://schemas.microsoft.com/office/drawing/2014/main" id="{E14406BA-FAF9-4D6A-9AB4-739A0ABA7A0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2432" y="5363668"/>
              <a:ext cx="193301" cy="588188"/>
            </a:xfrm>
            <a:custGeom>
              <a:avLst/>
              <a:gdLst>
                <a:gd name="T0" fmla="*/ 184 w 185"/>
                <a:gd name="T1" fmla="*/ 4 h 563"/>
                <a:gd name="T2" fmla="*/ 77 w 185"/>
                <a:gd name="T3" fmla="*/ 208 h 563"/>
                <a:gd name="T4" fmla="*/ 17 w 185"/>
                <a:gd name="T5" fmla="*/ 430 h 563"/>
                <a:gd name="T6" fmla="*/ 4 w 185"/>
                <a:gd name="T7" fmla="*/ 560 h 563"/>
                <a:gd name="T8" fmla="*/ 0 w 185"/>
                <a:gd name="T9" fmla="*/ 560 h 563"/>
                <a:gd name="T10" fmla="*/ 11 w 185"/>
                <a:gd name="T11" fmla="*/ 445 h 563"/>
                <a:gd name="T12" fmla="*/ 33 w 185"/>
                <a:gd name="T13" fmla="*/ 331 h 563"/>
                <a:gd name="T14" fmla="*/ 68 w 185"/>
                <a:gd name="T15" fmla="*/ 220 h 563"/>
                <a:gd name="T16" fmla="*/ 115 w 185"/>
                <a:gd name="T17" fmla="*/ 115 h 563"/>
                <a:gd name="T18" fmla="*/ 173 w 185"/>
                <a:gd name="T19" fmla="*/ 14 h 563"/>
                <a:gd name="T20" fmla="*/ 181 w 185"/>
                <a:gd name="T21" fmla="*/ 2 h 563"/>
                <a:gd name="T22" fmla="*/ 184 w 185"/>
                <a:gd name="T23" fmla="*/ 4 h 5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85" h="563">
                  <a:moveTo>
                    <a:pt x="184" y="4"/>
                  </a:moveTo>
                  <a:cubicBezTo>
                    <a:pt x="141" y="68"/>
                    <a:pt x="105" y="137"/>
                    <a:pt x="77" y="208"/>
                  </a:cubicBezTo>
                  <a:cubicBezTo>
                    <a:pt x="49" y="280"/>
                    <a:pt x="29" y="354"/>
                    <a:pt x="17" y="430"/>
                  </a:cubicBezTo>
                  <a:cubicBezTo>
                    <a:pt x="10" y="473"/>
                    <a:pt x="6" y="517"/>
                    <a:pt x="4" y="560"/>
                  </a:cubicBezTo>
                  <a:cubicBezTo>
                    <a:pt x="4" y="562"/>
                    <a:pt x="0" y="563"/>
                    <a:pt x="0" y="560"/>
                  </a:cubicBezTo>
                  <a:cubicBezTo>
                    <a:pt x="2" y="521"/>
                    <a:pt x="5" y="483"/>
                    <a:pt x="11" y="445"/>
                  </a:cubicBezTo>
                  <a:cubicBezTo>
                    <a:pt x="16" y="406"/>
                    <a:pt x="24" y="369"/>
                    <a:pt x="33" y="331"/>
                  </a:cubicBezTo>
                  <a:cubicBezTo>
                    <a:pt x="43" y="294"/>
                    <a:pt x="55" y="257"/>
                    <a:pt x="68" y="220"/>
                  </a:cubicBezTo>
                  <a:cubicBezTo>
                    <a:pt x="82" y="184"/>
                    <a:pt x="97" y="149"/>
                    <a:pt x="115" y="115"/>
                  </a:cubicBezTo>
                  <a:cubicBezTo>
                    <a:pt x="132" y="80"/>
                    <a:pt x="151" y="46"/>
                    <a:pt x="173" y="14"/>
                  </a:cubicBezTo>
                  <a:cubicBezTo>
                    <a:pt x="175" y="10"/>
                    <a:pt x="178" y="6"/>
                    <a:pt x="181" y="2"/>
                  </a:cubicBezTo>
                  <a:cubicBezTo>
                    <a:pt x="182" y="0"/>
                    <a:pt x="185" y="2"/>
                    <a:pt x="184" y="4"/>
                  </a:cubicBezTo>
                  <a:close/>
                </a:path>
              </a:pathLst>
            </a:custGeom>
            <a:solidFill>
              <a:srgbClr val="FFFD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76" name="Freeform 1197">
              <a:extLst>
                <a:ext uri="{FF2B5EF4-FFF2-40B4-BE49-F238E27FC236}">
                  <a16:creationId xmlns:a16="http://schemas.microsoft.com/office/drawing/2014/main" id="{01107450-190E-46C0-B62C-5F2758E51E2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6086" y="5369191"/>
              <a:ext cx="84500" cy="63513"/>
            </a:xfrm>
            <a:custGeom>
              <a:avLst/>
              <a:gdLst>
                <a:gd name="T0" fmla="*/ 78 w 81"/>
                <a:gd name="T1" fmla="*/ 34 h 61"/>
                <a:gd name="T2" fmla="*/ 19 w 81"/>
                <a:gd name="T3" fmla="*/ 60 h 61"/>
                <a:gd name="T4" fmla="*/ 17 w 81"/>
                <a:gd name="T5" fmla="*/ 59 h 61"/>
                <a:gd name="T6" fmla="*/ 1 w 81"/>
                <a:gd name="T7" fmla="*/ 4 h 61"/>
                <a:gd name="T8" fmla="*/ 5 w 81"/>
                <a:gd name="T9" fmla="*/ 3 h 61"/>
                <a:gd name="T10" fmla="*/ 20 w 81"/>
                <a:gd name="T11" fmla="*/ 58 h 61"/>
                <a:gd name="T12" fmla="*/ 17 w 81"/>
                <a:gd name="T13" fmla="*/ 57 h 61"/>
                <a:gd name="T14" fmla="*/ 76 w 81"/>
                <a:gd name="T15" fmla="*/ 31 h 61"/>
                <a:gd name="T16" fmla="*/ 78 w 81"/>
                <a:gd name="T17" fmla="*/ 34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1" h="61">
                  <a:moveTo>
                    <a:pt x="78" y="34"/>
                  </a:moveTo>
                  <a:cubicBezTo>
                    <a:pt x="59" y="43"/>
                    <a:pt x="39" y="51"/>
                    <a:pt x="19" y="60"/>
                  </a:cubicBezTo>
                  <a:cubicBezTo>
                    <a:pt x="18" y="61"/>
                    <a:pt x="17" y="60"/>
                    <a:pt x="17" y="59"/>
                  </a:cubicBezTo>
                  <a:cubicBezTo>
                    <a:pt x="11" y="41"/>
                    <a:pt x="6" y="22"/>
                    <a:pt x="1" y="4"/>
                  </a:cubicBezTo>
                  <a:cubicBezTo>
                    <a:pt x="0" y="1"/>
                    <a:pt x="4" y="0"/>
                    <a:pt x="5" y="3"/>
                  </a:cubicBezTo>
                  <a:cubicBezTo>
                    <a:pt x="10" y="21"/>
                    <a:pt x="15" y="39"/>
                    <a:pt x="20" y="58"/>
                  </a:cubicBezTo>
                  <a:cubicBezTo>
                    <a:pt x="19" y="58"/>
                    <a:pt x="18" y="57"/>
                    <a:pt x="17" y="57"/>
                  </a:cubicBezTo>
                  <a:cubicBezTo>
                    <a:pt x="37" y="48"/>
                    <a:pt x="57" y="39"/>
                    <a:pt x="76" y="31"/>
                  </a:cubicBezTo>
                  <a:cubicBezTo>
                    <a:pt x="79" y="30"/>
                    <a:pt x="81" y="33"/>
                    <a:pt x="78" y="34"/>
                  </a:cubicBezTo>
                  <a:close/>
                </a:path>
              </a:pathLst>
            </a:custGeom>
            <a:solidFill>
              <a:srgbClr val="FFFD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77" name="Freeform 1198">
              <a:extLst>
                <a:ext uri="{FF2B5EF4-FFF2-40B4-BE49-F238E27FC236}">
                  <a16:creationId xmlns:a16="http://schemas.microsoft.com/office/drawing/2014/main" id="{CB6830AA-9802-4D7F-9F7E-EA780A26BFA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9494" y="5560284"/>
              <a:ext cx="111010" cy="87814"/>
            </a:xfrm>
            <a:custGeom>
              <a:avLst/>
              <a:gdLst>
                <a:gd name="T0" fmla="*/ 104 w 106"/>
                <a:gd name="T1" fmla="*/ 41 h 84"/>
                <a:gd name="T2" fmla="*/ 30 w 106"/>
                <a:gd name="T3" fmla="*/ 83 h 84"/>
                <a:gd name="T4" fmla="*/ 27 w 106"/>
                <a:gd name="T5" fmla="*/ 82 h 84"/>
                <a:gd name="T6" fmla="*/ 1 w 106"/>
                <a:gd name="T7" fmla="*/ 3 h 84"/>
                <a:gd name="T8" fmla="*/ 5 w 106"/>
                <a:gd name="T9" fmla="*/ 2 h 84"/>
                <a:gd name="T10" fmla="*/ 31 w 106"/>
                <a:gd name="T11" fmla="*/ 81 h 84"/>
                <a:gd name="T12" fmla="*/ 28 w 106"/>
                <a:gd name="T13" fmla="*/ 79 h 84"/>
                <a:gd name="T14" fmla="*/ 102 w 106"/>
                <a:gd name="T15" fmla="*/ 38 h 84"/>
                <a:gd name="T16" fmla="*/ 104 w 106"/>
                <a:gd name="T17" fmla="*/ 41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6" h="84">
                  <a:moveTo>
                    <a:pt x="104" y="41"/>
                  </a:moveTo>
                  <a:cubicBezTo>
                    <a:pt x="79" y="55"/>
                    <a:pt x="55" y="69"/>
                    <a:pt x="30" y="83"/>
                  </a:cubicBezTo>
                  <a:cubicBezTo>
                    <a:pt x="29" y="84"/>
                    <a:pt x="27" y="83"/>
                    <a:pt x="27" y="82"/>
                  </a:cubicBezTo>
                  <a:cubicBezTo>
                    <a:pt x="18" y="56"/>
                    <a:pt x="10" y="30"/>
                    <a:pt x="1" y="3"/>
                  </a:cubicBezTo>
                  <a:cubicBezTo>
                    <a:pt x="0" y="1"/>
                    <a:pt x="4" y="0"/>
                    <a:pt x="5" y="2"/>
                  </a:cubicBezTo>
                  <a:cubicBezTo>
                    <a:pt x="13" y="28"/>
                    <a:pt x="22" y="55"/>
                    <a:pt x="31" y="81"/>
                  </a:cubicBezTo>
                  <a:cubicBezTo>
                    <a:pt x="30" y="80"/>
                    <a:pt x="29" y="80"/>
                    <a:pt x="28" y="79"/>
                  </a:cubicBezTo>
                  <a:cubicBezTo>
                    <a:pt x="53" y="65"/>
                    <a:pt x="77" y="52"/>
                    <a:pt x="102" y="38"/>
                  </a:cubicBezTo>
                  <a:cubicBezTo>
                    <a:pt x="104" y="36"/>
                    <a:pt x="106" y="40"/>
                    <a:pt x="104" y="41"/>
                  </a:cubicBezTo>
                  <a:close/>
                </a:path>
              </a:pathLst>
            </a:custGeom>
            <a:solidFill>
              <a:srgbClr val="FFFD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78" name="Freeform 1199">
              <a:extLst>
                <a:ext uri="{FF2B5EF4-FFF2-40B4-BE49-F238E27FC236}">
                  <a16:creationId xmlns:a16="http://schemas.microsoft.com/office/drawing/2014/main" id="{132E99F5-1BA8-41EB-BBC6-E3B20EAD9A1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2056" y="5801634"/>
              <a:ext cx="82844" cy="55229"/>
            </a:xfrm>
            <a:custGeom>
              <a:avLst/>
              <a:gdLst>
                <a:gd name="T0" fmla="*/ 77 w 79"/>
                <a:gd name="T1" fmla="*/ 26 h 53"/>
                <a:gd name="T2" fmla="*/ 54 w 79"/>
                <a:gd name="T3" fmla="*/ 42 h 53"/>
                <a:gd name="T4" fmla="*/ 36 w 79"/>
                <a:gd name="T5" fmla="*/ 47 h 53"/>
                <a:gd name="T6" fmla="*/ 28 w 79"/>
                <a:gd name="T7" fmla="*/ 38 h 53"/>
                <a:gd name="T8" fmla="*/ 20 w 79"/>
                <a:gd name="T9" fmla="*/ 27 h 53"/>
                <a:gd name="T10" fmla="*/ 2 w 79"/>
                <a:gd name="T11" fmla="*/ 5 h 53"/>
                <a:gd name="T12" fmla="*/ 5 w 79"/>
                <a:gd name="T13" fmla="*/ 2 h 53"/>
                <a:gd name="T14" fmla="*/ 35 w 79"/>
                <a:gd name="T15" fmla="*/ 41 h 53"/>
                <a:gd name="T16" fmla="*/ 45 w 79"/>
                <a:gd name="T17" fmla="*/ 44 h 53"/>
                <a:gd name="T18" fmla="*/ 54 w 79"/>
                <a:gd name="T19" fmla="*/ 38 h 53"/>
                <a:gd name="T20" fmla="*/ 75 w 79"/>
                <a:gd name="T21" fmla="*/ 23 h 53"/>
                <a:gd name="T22" fmla="*/ 77 w 79"/>
                <a:gd name="T23" fmla="*/ 2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9" h="53">
                  <a:moveTo>
                    <a:pt x="77" y="26"/>
                  </a:moveTo>
                  <a:cubicBezTo>
                    <a:pt x="69" y="32"/>
                    <a:pt x="62" y="37"/>
                    <a:pt x="54" y="42"/>
                  </a:cubicBezTo>
                  <a:cubicBezTo>
                    <a:pt x="49" y="46"/>
                    <a:pt x="43" y="53"/>
                    <a:pt x="36" y="47"/>
                  </a:cubicBezTo>
                  <a:cubicBezTo>
                    <a:pt x="33" y="45"/>
                    <a:pt x="31" y="41"/>
                    <a:pt x="28" y="38"/>
                  </a:cubicBezTo>
                  <a:cubicBezTo>
                    <a:pt x="25" y="34"/>
                    <a:pt x="22" y="31"/>
                    <a:pt x="20" y="27"/>
                  </a:cubicBezTo>
                  <a:cubicBezTo>
                    <a:pt x="14" y="20"/>
                    <a:pt x="8" y="13"/>
                    <a:pt x="2" y="5"/>
                  </a:cubicBezTo>
                  <a:cubicBezTo>
                    <a:pt x="0" y="3"/>
                    <a:pt x="3" y="0"/>
                    <a:pt x="5" y="2"/>
                  </a:cubicBezTo>
                  <a:cubicBezTo>
                    <a:pt x="15" y="15"/>
                    <a:pt x="25" y="28"/>
                    <a:pt x="35" y="41"/>
                  </a:cubicBezTo>
                  <a:cubicBezTo>
                    <a:pt x="38" y="44"/>
                    <a:pt x="40" y="47"/>
                    <a:pt x="45" y="44"/>
                  </a:cubicBezTo>
                  <a:cubicBezTo>
                    <a:pt x="48" y="42"/>
                    <a:pt x="51" y="40"/>
                    <a:pt x="54" y="38"/>
                  </a:cubicBezTo>
                  <a:cubicBezTo>
                    <a:pt x="61" y="33"/>
                    <a:pt x="68" y="28"/>
                    <a:pt x="75" y="23"/>
                  </a:cubicBezTo>
                  <a:cubicBezTo>
                    <a:pt x="77" y="22"/>
                    <a:pt x="79" y="25"/>
                    <a:pt x="77" y="26"/>
                  </a:cubicBezTo>
                  <a:close/>
                </a:path>
              </a:pathLst>
            </a:custGeom>
            <a:solidFill>
              <a:srgbClr val="FFFD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79" name="Freeform 1200">
              <a:extLst>
                <a:ext uri="{FF2B5EF4-FFF2-40B4-BE49-F238E27FC236}">
                  <a16:creationId xmlns:a16="http://schemas.microsoft.com/office/drawing/2014/main" id="{0E905E96-122D-4960-A79E-6BFD63DB2B52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5500" y="5888895"/>
              <a:ext cx="378870" cy="251844"/>
            </a:xfrm>
            <a:custGeom>
              <a:avLst/>
              <a:gdLst>
                <a:gd name="T0" fmla="*/ 72 w 363"/>
                <a:gd name="T1" fmla="*/ 241 h 241"/>
                <a:gd name="T2" fmla="*/ 291 w 363"/>
                <a:gd name="T3" fmla="*/ 241 h 241"/>
                <a:gd name="T4" fmla="*/ 337 w 363"/>
                <a:gd name="T5" fmla="*/ 202 h 241"/>
                <a:gd name="T6" fmla="*/ 359 w 363"/>
                <a:gd name="T7" fmla="*/ 54 h 241"/>
                <a:gd name="T8" fmla="*/ 313 w 363"/>
                <a:gd name="T9" fmla="*/ 0 h 241"/>
                <a:gd name="T10" fmla="*/ 50 w 363"/>
                <a:gd name="T11" fmla="*/ 0 h 241"/>
                <a:gd name="T12" fmla="*/ 4 w 363"/>
                <a:gd name="T13" fmla="*/ 54 h 241"/>
                <a:gd name="T14" fmla="*/ 26 w 363"/>
                <a:gd name="T15" fmla="*/ 202 h 241"/>
                <a:gd name="T16" fmla="*/ 72 w 363"/>
                <a:gd name="T17" fmla="*/ 24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63" h="241">
                  <a:moveTo>
                    <a:pt x="72" y="241"/>
                  </a:moveTo>
                  <a:cubicBezTo>
                    <a:pt x="291" y="241"/>
                    <a:pt x="291" y="241"/>
                    <a:pt x="291" y="241"/>
                  </a:cubicBezTo>
                  <a:cubicBezTo>
                    <a:pt x="314" y="241"/>
                    <a:pt x="334" y="224"/>
                    <a:pt x="337" y="202"/>
                  </a:cubicBezTo>
                  <a:cubicBezTo>
                    <a:pt x="359" y="54"/>
                    <a:pt x="359" y="54"/>
                    <a:pt x="359" y="54"/>
                  </a:cubicBezTo>
                  <a:cubicBezTo>
                    <a:pt x="363" y="25"/>
                    <a:pt x="342" y="0"/>
                    <a:pt x="313" y="0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21" y="0"/>
                    <a:pt x="0" y="25"/>
                    <a:pt x="4" y="54"/>
                  </a:cubicBezTo>
                  <a:cubicBezTo>
                    <a:pt x="26" y="202"/>
                    <a:pt x="26" y="202"/>
                    <a:pt x="26" y="202"/>
                  </a:cubicBezTo>
                  <a:cubicBezTo>
                    <a:pt x="29" y="224"/>
                    <a:pt x="49" y="241"/>
                    <a:pt x="72" y="241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80" name="Freeform 1201">
              <a:extLst>
                <a:ext uri="{FF2B5EF4-FFF2-40B4-BE49-F238E27FC236}">
                  <a16:creationId xmlns:a16="http://schemas.microsoft.com/office/drawing/2014/main" id="{CCE16752-A74B-43ED-A72F-EF84BA234E8E}"/>
                </a:ext>
              </a:extLst>
            </p:cNvPr>
            <p:cNvSpPr>
              <a:spLocks/>
            </p:cNvSpPr>
            <p:nvPr/>
          </p:nvSpPr>
          <p:spPr bwMode="auto">
            <a:xfrm>
              <a:off x="6904964" y="4280629"/>
              <a:ext cx="1058738" cy="1566844"/>
            </a:xfrm>
            <a:custGeom>
              <a:avLst/>
              <a:gdLst>
                <a:gd name="T0" fmla="*/ 187 w 1014"/>
                <a:gd name="T1" fmla="*/ 1496 h 1500"/>
                <a:gd name="T2" fmla="*/ 339 w 1014"/>
                <a:gd name="T3" fmla="*/ 1306 h 1500"/>
                <a:gd name="T4" fmla="*/ 470 w 1014"/>
                <a:gd name="T5" fmla="*/ 1279 h 1500"/>
                <a:gd name="T6" fmla="*/ 575 w 1014"/>
                <a:gd name="T7" fmla="*/ 1204 h 1500"/>
                <a:gd name="T8" fmla="*/ 546 w 1014"/>
                <a:gd name="T9" fmla="*/ 1049 h 1500"/>
                <a:gd name="T10" fmla="*/ 492 w 1014"/>
                <a:gd name="T11" fmla="*/ 897 h 1500"/>
                <a:gd name="T12" fmla="*/ 599 w 1014"/>
                <a:gd name="T13" fmla="*/ 774 h 1500"/>
                <a:gd name="T14" fmla="*/ 768 w 1014"/>
                <a:gd name="T15" fmla="*/ 742 h 1500"/>
                <a:gd name="T16" fmla="*/ 929 w 1014"/>
                <a:gd name="T17" fmla="*/ 687 h 1500"/>
                <a:gd name="T18" fmla="*/ 1005 w 1014"/>
                <a:gd name="T19" fmla="*/ 549 h 1500"/>
                <a:gd name="T20" fmla="*/ 1001 w 1014"/>
                <a:gd name="T21" fmla="*/ 388 h 1500"/>
                <a:gd name="T22" fmla="*/ 867 w 1014"/>
                <a:gd name="T23" fmla="*/ 101 h 1500"/>
                <a:gd name="T24" fmla="*/ 572 w 1014"/>
                <a:gd name="T25" fmla="*/ 60 h 1500"/>
                <a:gd name="T26" fmla="*/ 462 w 1014"/>
                <a:gd name="T27" fmla="*/ 268 h 1500"/>
                <a:gd name="T28" fmla="*/ 457 w 1014"/>
                <a:gd name="T29" fmla="*/ 512 h 1500"/>
                <a:gd name="T30" fmla="*/ 369 w 1014"/>
                <a:gd name="T31" fmla="*/ 733 h 1500"/>
                <a:gd name="T32" fmla="*/ 173 w 1014"/>
                <a:gd name="T33" fmla="*/ 826 h 1500"/>
                <a:gd name="T34" fmla="*/ 15 w 1014"/>
                <a:gd name="T35" fmla="*/ 965 h 1500"/>
                <a:gd name="T36" fmla="*/ 45 w 1014"/>
                <a:gd name="T37" fmla="*/ 1131 h 1500"/>
                <a:gd name="T38" fmla="*/ 101 w 1014"/>
                <a:gd name="T39" fmla="*/ 1293 h 1500"/>
                <a:gd name="T40" fmla="*/ 9 w 1014"/>
                <a:gd name="T41" fmla="*/ 1420 h 1500"/>
                <a:gd name="T42" fmla="*/ 187 w 1014"/>
                <a:gd name="T43" fmla="*/ 1496 h 1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014" h="1500">
                  <a:moveTo>
                    <a:pt x="187" y="1496"/>
                  </a:moveTo>
                  <a:cubicBezTo>
                    <a:pt x="197" y="1411"/>
                    <a:pt x="258" y="1334"/>
                    <a:pt x="339" y="1306"/>
                  </a:cubicBezTo>
                  <a:cubicBezTo>
                    <a:pt x="381" y="1292"/>
                    <a:pt x="427" y="1290"/>
                    <a:pt x="470" y="1279"/>
                  </a:cubicBezTo>
                  <a:cubicBezTo>
                    <a:pt x="513" y="1268"/>
                    <a:pt x="557" y="1245"/>
                    <a:pt x="575" y="1204"/>
                  </a:cubicBezTo>
                  <a:cubicBezTo>
                    <a:pt x="597" y="1154"/>
                    <a:pt x="573" y="1096"/>
                    <a:pt x="546" y="1049"/>
                  </a:cubicBezTo>
                  <a:cubicBezTo>
                    <a:pt x="518" y="1002"/>
                    <a:pt x="486" y="952"/>
                    <a:pt x="492" y="897"/>
                  </a:cubicBezTo>
                  <a:cubicBezTo>
                    <a:pt x="498" y="840"/>
                    <a:pt x="546" y="795"/>
                    <a:pt x="599" y="774"/>
                  </a:cubicBezTo>
                  <a:cubicBezTo>
                    <a:pt x="653" y="752"/>
                    <a:pt x="711" y="749"/>
                    <a:pt x="768" y="742"/>
                  </a:cubicBezTo>
                  <a:cubicBezTo>
                    <a:pt x="825" y="735"/>
                    <a:pt x="884" y="723"/>
                    <a:pt x="929" y="687"/>
                  </a:cubicBezTo>
                  <a:cubicBezTo>
                    <a:pt x="971" y="654"/>
                    <a:pt x="995" y="602"/>
                    <a:pt x="1005" y="549"/>
                  </a:cubicBezTo>
                  <a:cubicBezTo>
                    <a:pt x="1014" y="496"/>
                    <a:pt x="1010" y="441"/>
                    <a:pt x="1001" y="388"/>
                  </a:cubicBezTo>
                  <a:cubicBezTo>
                    <a:pt x="983" y="282"/>
                    <a:pt x="946" y="175"/>
                    <a:pt x="867" y="101"/>
                  </a:cubicBezTo>
                  <a:cubicBezTo>
                    <a:pt x="789" y="28"/>
                    <a:pt x="661" y="0"/>
                    <a:pt x="572" y="60"/>
                  </a:cubicBezTo>
                  <a:cubicBezTo>
                    <a:pt x="504" y="104"/>
                    <a:pt x="472" y="188"/>
                    <a:pt x="462" y="268"/>
                  </a:cubicBezTo>
                  <a:cubicBezTo>
                    <a:pt x="453" y="349"/>
                    <a:pt x="462" y="431"/>
                    <a:pt x="457" y="512"/>
                  </a:cubicBezTo>
                  <a:cubicBezTo>
                    <a:pt x="451" y="593"/>
                    <a:pt x="429" y="677"/>
                    <a:pt x="369" y="733"/>
                  </a:cubicBezTo>
                  <a:cubicBezTo>
                    <a:pt x="316" y="782"/>
                    <a:pt x="242" y="800"/>
                    <a:pt x="173" y="826"/>
                  </a:cubicBezTo>
                  <a:cubicBezTo>
                    <a:pt x="105" y="852"/>
                    <a:pt x="34" y="894"/>
                    <a:pt x="15" y="965"/>
                  </a:cubicBezTo>
                  <a:cubicBezTo>
                    <a:pt x="0" y="1020"/>
                    <a:pt x="21" y="1079"/>
                    <a:pt x="45" y="1131"/>
                  </a:cubicBezTo>
                  <a:cubicBezTo>
                    <a:pt x="70" y="1183"/>
                    <a:pt x="99" y="1236"/>
                    <a:pt x="101" y="1293"/>
                  </a:cubicBezTo>
                  <a:cubicBezTo>
                    <a:pt x="103" y="1351"/>
                    <a:pt x="66" y="1415"/>
                    <a:pt x="9" y="1420"/>
                  </a:cubicBezTo>
                  <a:cubicBezTo>
                    <a:pt x="47" y="1476"/>
                    <a:pt x="119" y="1500"/>
                    <a:pt x="187" y="1496"/>
                  </a:cubicBez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81" name="Freeform 1202">
              <a:extLst>
                <a:ext uri="{FF2B5EF4-FFF2-40B4-BE49-F238E27FC236}">
                  <a16:creationId xmlns:a16="http://schemas.microsoft.com/office/drawing/2014/main" id="{C63DCBB6-5328-4206-BFB6-B821836ED9A7}"/>
                </a:ext>
              </a:extLst>
            </p:cNvPr>
            <p:cNvSpPr>
              <a:spLocks/>
            </p:cNvSpPr>
            <p:nvPr/>
          </p:nvSpPr>
          <p:spPr bwMode="auto">
            <a:xfrm>
              <a:off x="7023706" y="4586598"/>
              <a:ext cx="709139" cy="1205647"/>
            </a:xfrm>
            <a:custGeom>
              <a:avLst/>
              <a:gdLst>
                <a:gd name="T0" fmla="*/ 7 w 679"/>
                <a:gd name="T1" fmla="*/ 1150 h 1154"/>
                <a:gd name="T2" fmla="*/ 101 w 679"/>
                <a:gd name="T3" fmla="*/ 908 h 1154"/>
                <a:gd name="T4" fmla="*/ 214 w 679"/>
                <a:gd name="T5" fmla="*/ 673 h 1154"/>
                <a:gd name="T6" fmla="*/ 345 w 679"/>
                <a:gd name="T7" fmla="*/ 449 h 1154"/>
                <a:gd name="T8" fmla="*/ 491 w 679"/>
                <a:gd name="T9" fmla="*/ 235 h 1154"/>
                <a:gd name="T10" fmla="*/ 655 w 679"/>
                <a:gd name="T11" fmla="*/ 31 h 1154"/>
                <a:gd name="T12" fmla="*/ 676 w 679"/>
                <a:gd name="T13" fmla="*/ 8 h 1154"/>
                <a:gd name="T14" fmla="*/ 672 w 679"/>
                <a:gd name="T15" fmla="*/ 3 h 1154"/>
                <a:gd name="T16" fmla="*/ 507 w 679"/>
                <a:gd name="T17" fmla="*/ 204 h 1154"/>
                <a:gd name="T18" fmla="*/ 357 w 679"/>
                <a:gd name="T19" fmla="*/ 418 h 1154"/>
                <a:gd name="T20" fmla="*/ 224 w 679"/>
                <a:gd name="T21" fmla="*/ 643 h 1154"/>
                <a:gd name="T22" fmla="*/ 108 w 679"/>
                <a:gd name="T23" fmla="*/ 877 h 1154"/>
                <a:gd name="T24" fmla="*/ 11 w 679"/>
                <a:gd name="T25" fmla="*/ 1119 h 1154"/>
                <a:gd name="T26" fmla="*/ 1 w 679"/>
                <a:gd name="T27" fmla="*/ 1149 h 1154"/>
                <a:gd name="T28" fmla="*/ 7 w 679"/>
                <a:gd name="T29" fmla="*/ 1150 h 1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79" h="1154">
                  <a:moveTo>
                    <a:pt x="7" y="1150"/>
                  </a:moveTo>
                  <a:cubicBezTo>
                    <a:pt x="35" y="1068"/>
                    <a:pt x="67" y="987"/>
                    <a:pt x="101" y="908"/>
                  </a:cubicBezTo>
                  <a:cubicBezTo>
                    <a:pt x="136" y="828"/>
                    <a:pt x="174" y="750"/>
                    <a:pt x="214" y="673"/>
                  </a:cubicBezTo>
                  <a:cubicBezTo>
                    <a:pt x="255" y="597"/>
                    <a:pt x="298" y="522"/>
                    <a:pt x="345" y="449"/>
                  </a:cubicBezTo>
                  <a:cubicBezTo>
                    <a:pt x="391" y="376"/>
                    <a:pt x="440" y="304"/>
                    <a:pt x="491" y="235"/>
                  </a:cubicBezTo>
                  <a:cubicBezTo>
                    <a:pt x="543" y="165"/>
                    <a:pt x="598" y="97"/>
                    <a:pt x="655" y="31"/>
                  </a:cubicBezTo>
                  <a:cubicBezTo>
                    <a:pt x="662" y="23"/>
                    <a:pt x="669" y="15"/>
                    <a:pt x="676" y="8"/>
                  </a:cubicBezTo>
                  <a:cubicBezTo>
                    <a:pt x="679" y="5"/>
                    <a:pt x="675" y="0"/>
                    <a:pt x="672" y="3"/>
                  </a:cubicBezTo>
                  <a:cubicBezTo>
                    <a:pt x="614" y="68"/>
                    <a:pt x="559" y="135"/>
                    <a:pt x="507" y="204"/>
                  </a:cubicBezTo>
                  <a:cubicBezTo>
                    <a:pt x="454" y="274"/>
                    <a:pt x="404" y="345"/>
                    <a:pt x="357" y="418"/>
                  </a:cubicBezTo>
                  <a:cubicBezTo>
                    <a:pt x="310" y="491"/>
                    <a:pt x="265" y="566"/>
                    <a:pt x="224" y="643"/>
                  </a:cubicBezTo>
                  <a:cubicBezTo>
                    <a:pt x="182" y="720"/>
                    <a:pt x="144" y="798"/>
                    <a:pt x="108" y="877"/>
                  </a:cubicBezTo>
                  <a:cubicBezTo>
                    <a:pt x="73" y="957"/>
                    <a:pt x="40" y="1037"/>
                    <a:pt x="11" y="1119"/>
                  </a:cubicBezTo>
                  <a:cubicBezTo>
                    <a:pt x="8" y="1129"/>
                    <a:pt x="4" y="1139"/>
                    <a:pt x="1" y="1149"/>
                  </a:cubicBezTo>
                  <a:cubicBezTo>
                    <a:pt x="0" y="1152"/>
                    <a:pt x="5" y="1154"/>
                    <a:pt x="7" y="115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82" name="Freeform 1203">
              <a:extLst>
                <a:ext uri="{FF2B5EF4-FFF2-40B4-BE49-F238E27FC236}">
                  <a16:creationId xmlns:a16="http://schemas.microsoft.com/office/drawing/2014/main" id="{E6CB0CE5-2700-4207-97F2-9333AB87418B}"/>
                </a:ext>
              </a:extLst>
            </p:cNvPr>
            <p:cNvSpPr>
              <a:spLocks/>
            </p:cNvSpPr>
            <p:nvPr/>
          </p:nvSpPr>
          <p:spPr bwMode="auto">
            <a:xfrm>
              <a:off x="7545619" y="4473931"/>
              <a:ext cx="22092" cy="143043"/>
            </a:xfrm>
            <a:custGeom>
              <a:avLst/>
              <a:gdLst>
                <a:gd name="T0" fmla="*/ 1 w 21"/>
                <a:gd name="T1" fmla="*/ 4 h 137"/>
                <a:gd name="T2" fmla="*/ 15 w 21"/>
                <a:gd name="T3" fmla="*/ 133 h 137"/>
                <a:gd name="T4" fmla="*/ 21 w 21"/>
                <a:gd name="T5" fmla="*/ 133 h 137"/>
                <a:gd name="T6" fmla="*/ 7 w 21"/>
                <a:gd name="T7" fmla="*/ 4 h 137"/>
                <a:gd name="T8" fmla="*/ 1 w 21"/>
                <a:gd name="T9" fmla="*/ 4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37">
                  <a:moveTo>
                    <a:pt x="1" y="4"/>
                  </a:moveTo>
                  <a:cubicBezTo>
                    <a:pt x="5" y="47"/>
                    <a:pt x="10" y="90"/>
                    <a:pt x="15" y="133"/>
                  </a:cubicBezTo>
                  <a:cubicBezTo>
                    <a:pt x="15" y="137"/>
                    <a:pt x="21" y="137"/>
                    <a:pt x="21" y="133"/>
                  </a:cubicBezTo>
                  <a:cubicBezTo>
                    <a:pt x="16" y="90"/>
                    <a:pt x="11" y="47"/>
                    <a:pt x="7" y="4"/>
                  </a:cubicBezTo>
                  <a:cubicBezTo>
                    <a:pt x="6" y="0"/>
                    <a:pt x="0" y="0"/>
                    <a:pt x="1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83" name="Freeform 1204">
              <a:extLst>
                <a:ext uri="{FF2B5EF4-FFF2-40B4-BE49-F238E27FC236}">
                  <a16:creationId xmlns:a16="http://schemas.microsoft.com/office/drawing/2014/main" id="{B2493DA1-2C11-4515-9476-A8C1DDD4ADF6}"/>
                </a:ext>
              </a:extLst>
            </p:cNvPr>
            <p:cNvSpPr>
              <a:spLocks/>
            </p:cNvSpPr>
            <p:nvPr/>
          </p:nvSpPr>
          <p:spPr bwMode="auto">
            <a:xfrm>
              <a:off x="7492599" y="4570029"/>
              <a:ext cx="23749" cy="90023"/>
            </a:xfrm>
            <a:custGeom>
              <a:avLst/>
              <a:gdLst>
                <a:gd name="T0" fmla="*/ 1 w 23"/>
                <a:gd name="T1" fmla="*/ 6 h 86"/>
                <a:gd name="T2" fmla="*/ 17 w 23"/>
                <a:gd name="T3" fmla="*/ 82 h 86"/>
                <a:gd name="T4" fmla="*/ 22 w 23"/>
                <a:gd name="T5" fmla="*/ 80 h 86"/>
                <a:gd name="T6" fmla="*/ 7 w 23"/>
                <a:gd name="T7" fmla="*/ 4 h 86"/>
                <a:gd name="T8" fmla="*/ 1 w 23"/>
                <a:gd name="T9" fmla="*/ 6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86">
                  <a:moveTo>
                    <a:pt x="1" y="6"/>
                  </a:moveTo>
                  <a:cubicBezTo>
                    <a:pt x="6" y="31"/>
                    <a:pt x="11" y="56"/>
                    <a:pt x="17" y="82"/>
                  </a:cubicBezTo>
                  <a:cubicBezTo>
                    <a:pt x="17" y="86"/>
                    <a:pt x="23" y="84"/>
                    <a:pt x="22" y="80"/>
                  </a:cubicBezTo>
                  <a:cubicBezTo>
                    <a:pt x="17" y="55"/>
                    <a:pt x="12" y="29"/>
                    <a:pt x="7" y="4"/>
                  </a:cubicBezTo>
                  <a:cubicBezTo>
                    <a:pt x="6" y="0"/>
                    <a:pt x="0" y="2"/>
                    <a:pt x="1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84" name="Freeform 1205">
              <a:extLst>
                <a:ext uri="{FF2B5EF4-FFF2-40B4-BE49-F238E27FC236}">
                  <a16:creationId xmlns:a16="http://schemas.microsoft.com/office/drawing/2014/main" id="{D7AC9707-0A81-4601-8CF4-7850E49A6ECE}"/>
                </a:ext>
              </a:extLst>
            </p:cNvPr>
            <p:cNvSpPr>
              <a:spLocks/>
            </p:cNvSpPr>
            <p:nvPr/>
          </p:nvSpPr>
          <p:spPr bwMode="auto">
            <a:xfrm>
              <a:off x="7699156" y="4719147"/>
              <a:ext cx="203795" cy="19330"/>
            </a:xfrm>
            <a:custGeom>
              <a:avLst/>
              <a:gdLst>
                <a:gd name="T0" fmla="*/ 3 w 195"/>
                <a:gd name="T1" fmla="*/ 6 h 18"/>
                <a:gd name="T2" fmla="*/ 192 w 195"/>
                <a:gd name="T3" fmla="*/ 18 h 18"/>
                <a:gd name="T4" fmla="*/ 192 w 195"/>
                <a:gd name="T5" fmla="*/ 12 h 18"/>
                <a:gd name="T6" fmla="*/ 3 w 195"/>
                <a:gd name="T7" fmla="*/ 0 h 18"/>
                <a:gd name="T8" fmla="*/ 3 w 195"/>
                <a:gd name="T9" fmla="*/ 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5" h="18">
                  <a:moveTo>
                    <a:pt x="3" y="6"/>
                  </a:moveTo>
                  <a:cubicBezTo>
                    <a:pt x="66" y="10"/>
                    <a:pt x="129" y="14"/>
                    <a:pt x="192" y="18"/>
                  </a:cubicBezTo>
                  <a:cubicBezTo>
                    <a:pt x="195" y="18"/>
                    <a:pt x="195" y="12"/>
                    <a:pt x="192" y="12"/>
                  </a:cubicBezTo>
                  <a:cubicBezTo>
                    <a:pt x="129" y="8"/>
                    <a:pt x="66" y="4"/>
                    <a:pt x="3" y="0"/>
                  </a:cubicBezTo>
                  <a:cubicBezTo>
                    <a:pt x="0" y="0"/>
                    <a:pt x="0" y="6"/>
                    <a:pt x="3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85" name="Freeform 1206">
              <a:extLst>
                <a:ext uri="{FF2B5EF4-FFF2-40B4-BE49-F238E27FC236}">
                  <a16:creationId xmlns:a16="http://schemas.microsoft.com/office/drawing/2014/main" id="{FCD810F3-D42A-47B2-B8E3-63B8F28E6F38}"/>
                </a:ext>
              </a:extLst>
            </p:cNvPr>
            <p:cNvSpPr>
              <a:spLocks/>
            </p:cNvSpPr>
            <p:nvPr/>
          </p:nvSpPr>
          <p:spPr bwMode="auto">
            <a:xfrm>
              <a:off x="7669884" y="4761121"/>
              <a:ext cx="88919" cy="28167"/>
            </a:xfrm>
            <a:custGeom>
              <a:avLst/>
              <a:gdLst>
                <a:gd name="T0" fmla="*/ 4 w 85"/>
                <a:gd name="T1" fmla="*/ 7 h 27"/>
                <a:gd name="T2" fmla="*/ 80 w 85"/>
                <a:gd name="T3" fmla="*/ 26 h 27"/>
                <a:gd name="T4" fmla="*/ 81 w 85"/>
                <a:gd name="T5" fmla="*/ 20 h 27"/>
                <a:gd name="T6" fmla="*/ 5 w 85"/>
                <a:gd name="T7" fmla="*/ 1 h 27"/>
                <a:gd name="T8" fmla="*/ 4 w 85"/>
                <a:gd name="T9" fmla="*/ 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5" h="27">
                  <a:moveTo>
                    <a:pt x="4" y="7"/>
                  </a:moveTo>
                  <a:cubicBezTo>
                    <a:pt x="29" y="13"/>
                    <a:pt x="55" y="20"/>
                    <a:pt x="80" y="26"/>
                  </a:cubicBezTo>
                  <a:cubicBezTo>
                    <a:pt x="84" y="27"/>
                    <a:pt x="85" y="21"/>
                    <a:pt x="81" y="20"/>
                  </a:cubicBezTo>
                  <a:cubicBezTo>
                    <a:pt x="56" y="14"/>
                    <a:pt x="31" y="8"/>
                    <a:pt x="5" y="1"/>
                  </a:cubicBezTo>
                  <a:cubicBezTo>
                    <a:pt x="2" y="0"/>
                    <a:pt x="0" y="6"/>
                    <a:pt x="4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86" name="Freeform 1207">
              <a:extLst>
                <a:ext uri="{FF2B5EF4-FFF2-40B4-BE49-F238E27FC236}">
                  <a16:creationId xmlns:a16="http://schemas.microsoft.com/office/drawing/2014/main" id="{AB1E2755-0C7A-4808-A270-7F4462B75068}"/>
                </a:ext>
              </a:extLst>
            </p:cNvPr>
            <p:cNvSpPr>
              <a:spLocks/>
            </p:cNvSpPr>
            <p:nvPr/>
          </p:nvSpPr>
          <p:spPr bwMode="auto">
            <a:xfrm>
              <a:off x="7270027" y="5365877"/>
              <a:ext cx="138072" cy="22092"/>
            </a:xfrm>
            <a:custGeom>
              <a:avLst/>
              <a:gdLst>
                <a:gd name="T0" fmla="*/ 4 w 132"/>
                <a:gd name="T1" fmla="*/ 11 h 21"/>
                <a:gd name="T2" fmla="*/ 126 w 132"/>
                <a:gd name="T3" fmla="*/ 20 h 21"/>
                <a:gd name="T4" fmla="*/ 128 w 132"/>
                <a:gd name="T5" fmla="*/ 14 h 21"/>
                <a:gd name="T6" fmla="*/ 4 w 132"/>
                <a:gd name="T7" fmla="*/ 5 h 21"/>
                <a:gd name="T8" fmla="*/ 4 w 132"/>
                <a:gd name="T9" fmla="*/ 1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" h="21">
                  <a:moveTo>
                    <a:pt x="4" y="11"/>
                  </a:moveTo>
                  <a:cubicBezTo>
                    <a:pt x="45" y="6"/>
                    <a:pt x="86" y="9"/>
                    <a:pt x="126" y="20"/>
                  </a:cubicBezTo>
                  <a:cubicBezTo>
                    <a:pt x="130" y="21"/>
                    <a:pt x="132" y="15"/>
                    <a:pt x="128" y="14"/>
                  </a:cubicBezTo>
                  <a:cubicBezTo>
                    <a:pt x="87" y="3"/>
                    <a:pt x="45" y="0"/>
                    <a:pt x="4" y="5"/>
                  </a:cubicBezTo>
                  <a:cubicBezTo>
                    <a:pt x="0" y="5"/>
                    <a:pt x="0" y="11"/>
                    <a:pt x="4" y="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87" name="Freeform 1208">
              <a:extLst>
                <a:ext uri="{FF2B5EF4-FFF2-40B4-BE49-F238E27FC236}">
                  <a16:creationId xmlns:a16="http://schemas.microsoft.com/office/drawing/2014/main" id="{5C6B6404-9E77-41ED-8B1D-1CF7B8B239B7}"/>
                </a:ext>
              </a:extLst>
            </p:cNvPr>
            <p:cNvSpPr>
              <a:spLocks/>
            </p:cNvSpPr>
            <p:nvPr/>
          </p:nvSpPr>
          <p:spPr bwMode="auto">
            <a:xfrm>
              <a:off x="7253459" y="5405642"/>
              <a:ext cx="72902" cy="24853"/>
            </a:xfrm>
            <a:custGeom>
              <a:avLst/>
              <a:gdLst>
                <a:gd name="T0" fmla="*/ 4 w 70"/>
                <a:gd name="T1" fmla="*/ 7 h 24"/>
                <a:gd name="T2" fmla="*/ 65 w 70"/>
                <a:gd name="T3" fmla="*/ 23 h 24"/>
                <a:gd name="T4" fmla="*/ 66 w 70"/>
                <a:gd name="T5" fmla="*/ 17 h 24"/>
                <a:gd name="T6" fmla="*/ 5 w 70"/>
                <a:gd name="T7" fmla="*/ 1 h 24"/>
                <a:gd name="T8" fmla="*/ 4 w 70"/>
                <a:gd name="T9" fmla="*/ 7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0" h="24">
                  <a:moveTo>
                    <a:pt x="4" y="7"/>
                  </a:moveTo>
                  <a:cubicBezTo>
                    <a:pt x="24" y="12"/>
                    <a:pt x="44" y="17"/>
                    <a:pt x="65" y="23"/>
                  </a:cubicBezTo>
                  <a:cubicBezTo>
                    <a:pt x="68" y="24"/>
                    <a:pt x="70" y="18"/>
                    <a:pt x="66" y="17"/>
                  </a:cubicBezTo>
                  <a:cubicBezTo>
                    <a:pt x="46" y="12"/>
                    <a:pt x="26" y="7"/>
                    <a:pt x="5" y="1"/>
                  </a:cubicBezTo>
                  <a:cubicBezTo>
                    <a:pt x="2" y="0"/>
                    <a:pt x="0" y="6"/>
                    <a:pt x="4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88" name="Freeform 1209">
              <a:extLst>
                <a:ext uri="{FF2B5EF4-FFF2-40B4-BE49-F238E27FC236}">
                  <a16:creationId xmlns:a16="http://schemas.microsoft.com/office/drawing/2014/main" id="{26A5A789-D028-49AE-84CD-B52908D98BC2}"/>
                </a:ext>
              </a:extLst>
            </p:cNvPr>
            <p:cNvSpPr>
              <a:spLocks/>
            </p:cNvSpPr>
            <p:nvPr/>
          </p:nvSpPr>
          <p:spPr bwMode="auto">
            <a:xfrm>
              <a:off x="7102131" y="5184174"/>
              <a:ext cx="80634" cy="138625"/>
            </a:xfrm>
            <a:custGeom>
              <a:avLst/>
              <a:gdLst>
                <a:gd name="T0" fmla="*/ 75 w 77"/>
                <a:gd name="T1" fmla="*/ 127 h 133"/>
                <a:gd name="T2" fmla="*/ 7 w 77"/>
                <a:gd name="T3" fmla="*/ 4 h 133"/>
                <a:gd name="T4" fmla="*/ 2 w 77"/>
                <a:gd name="T5" fmla="*/ 7 h 133"/>
                <a:gd name="T6" fmla="*/ 69 w 77"/>
                <a:gd name="T7" fmla="*/ 130 h 133"/>
                <a:gd name="T8" fmla="*/ 75 w 77"/>
                <a:gd name="T9" fmla="*/ 127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7" h="133">
                  <a:moveTo>
                    <a:pt x="75" y="127"/>
                  </a:moveTo>
                  <a:cubicBezTo>
                    <a:pt x="52" y="86"/>
                    <a:pt x="30" y="45"/>
                    <a:pt x="7" y="4"/>
                  </a:cubicBezTo>
                  <a:cubicBezTo>
                    <a:pt x="5" y="0"/>
                    <a:pt x="0" y="3"/>
                    <a:pt x="2" y="7"/>
                  </a:cubicBezTo>
                  <a:cubicBezTo>
                    <a:pt x="25" y="48"/>
                    <a:pt x="47" y="89"/>
                    <a:pt x="69" y="130"/>
                  </a:cubicBezTo>
                  <a:cubicBezTo>
                    <a:pt x="71" y="133"/>
                    <a:pt x="77" y="130"/>
                    <a:pt x="75" y="12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89" name="Freeform 1210">
              <a:extLst>
                <a:ext uri="{FF2B5EF4-FFF2-40B4-BE49-F238E27FC236}">
                  <a16:creationId xmlns:a16="http://schemas.microsoft.com/office/drawing/2014/main" id="{2BC03815-4679-4A4E-8AE3-85AE54DADFDA}"/>
                </a:ext>
              </a:extLst>
            </p:cNvPr>
            <p:cNvSpPr>
              <a:spLocks/>
            </p:cNvSpPr>
            <p:nvPr/>
          </p:nvSpPr>
          <p:spPr bwMode="auto">
            <a:xfrm>
              <a:off x="7085562" y="5268675"/>
              <a:ext cx="34241" cy="80634"/>
            </a:xfrm>
            <a:custGeom>
              <a:avLst/>
              <a:gdLst>
                <a:gd name="T0" fmla="*/ 32 w 33"/>
                <a:gd name="T1" fmla="*/ 72 h 77"/>
                <a:gd name="T2" fmla="*/ 7 w 33"/>
                <a:gd name="T3" fmla="*/ 3 h 77"/>
                <a:gd name="T4" fmla="*/ 1 w 33"/>
                <a:gd name="T5" fmla="*/ 5 h 77"/>
                <a:gd name="T6" fmla="*/ 26 w 33"/>
                <a:gd name="T7" fmla="*/ 73 h 77"/>
                <a:gd name="T8" fmla="*/ 32 w 33"/>
                <a:gd name="T9" fmla="*/ 72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77">
                  <a:moveTo>
                    <a:pt x="32" y="72"/>
                  </a:moveTo>
                  <a:cubicBezTo>
                    <a:pt x="23" y="49"/>
                    <a:pt x="15" y="26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10" y="28"/>
                    <a:pt x="18" y="51"/>
                    <a:pt x="26" y="73"/>
                  </a:cubicBezTo>
                  <a:cubicBezTo>
                    <a:pt x="27" y="77"/>
                    <a:pt x="33" y="75"/>
                    <a:pt x="32" y="7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90" name="Freeform 1211">
              <a:extLst>
                <a:ext uri="{FF2B5EF4-FFF2-40B4-BE49-F238E27FC236}">
                  <a16:creationId xmlns:a16="http://schemas.microsoft.com/office/drawing/2014/main" id="{FF87AA74-3B00-4461-AFF2-03AB9F6B17ED}"/>
                </a:ext>
              </a:extLst>
            </p:cNvPr>
            <p:cNvSpPr>
              <a:spLocks/>
            </p:cNvSpPr>
            <p:nvPr/>
          </p:nvSpPr>
          <p:spPr bwMode="auto">
            <a:xfrm>
              <a:off x="6701170" y="4394401"/>
              <a:ext cx="632923" cy="1470745"/>
            </a:xfrm>
            <a:custGeom>
              <a:avLst/>
              <a:gdLst>
                <a:gd name="T0" fmla="*/ 423 w 606"/>
                <a:gd name="T1" fmla="*/ 1382 h 1408"/>
                <a:gd name="T2" fmla="*/ 403 w 606"/>
                <a:gd name="T3" fmla="*/ 1235 h 1408"/>
                <a:gd name="T4" fmla="*/ 498 w 606"/>
                <a:gd name="T5" fmla="*/ 1110 h 1408"/>
                <a:gd name="T6" fmla="*/ 587 w 606"/>
                <a:gd name="T7" fmla="*/ 981 h 1408"/>
                <a:gd name="T8" fmla="*/ 537 w 606"/>
                <a:gd name="T9" fmla="*/ 799 h 1408"/>
                <a:gd name="T10" fmla="*/ 407 w 606"/>
                <a:gd name="T11" fmla="*/ 694 h 1408"/>
                <a:gd name="T12" fmla="*/ 405 w 606"/>
                <a:gd name="T13" fmla="*/ 558 h 1408"/>
                <a:gd name="T14" fmla="*/ 461 w 606"/>
                <a:gd name="T15" fmla="*/ 429 h 1408"/>
                <a:gd name="T16" fmla="*/ 445 w 606"/>
                <a:gd name="T17" fmla="*/ 179 h 1408"/>
                <a:gd name="T18" fmla="*/ 254 w 606"/>
                <a:gd name="T19" fmla="*/ 18 h 1408"/>
                <a:gd name="T20" fmla="*/ 79 w 606"/>
                <a:gd name="T21" fmla="*/ 33 h 1408"/>
                <a:gd name="T22" fmla="*/ 2 w 606"/>
                <a:gd name="T23" fmla="*/ 201 h 1408"/>
                <a:gd name="T24" fmla="*/ 66 w 606"/>
                <a:gd name="T25" fmla="*/ 381 h 1408"/>
                <a:gd name="T26" fmla="*/ 174 w 606"/>
                <a:gd name="T27" fmla="*/ 541 h 1408"/>
                <a:gd name="T28" fmla="*/ 210 w 606"/>
                <a:gd name="T29" fmla="*/ 690 h 1408"/>
                <a:gd name="T30" fmla="*/ 142 w 606"/>
                <a:gd name="T31" fmla="*/ 782 h 1408"/>
                <a:gd name="T32" fmla="*/ 118 w 606"/>
                <a:gd name="T33" fmla="*/ 1074 h 1408"/>
                <a:gd name="T34" fmla="*/ 227 w 606"/>
                <a:gd name="T35" fmla="*/ 1220 h 1408"/>
                <a:gd name="T36" fmla="*/ 231 w 606"/>
                <a:gd name="T37" fmla="*/ 1390 h 1408"/>
                <a:gd name="T38" fmla="*/ 423 w 606"/>
                <a:gd name="T39" fmla="*/ 1382 h 14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06" h="1408">
                  <a:moveTo>
                    <a:pt x="423" y="1382"/>
                  </a:moveTo>
                  <a:cubicBezTo>
                    <a:pt x="385" y="1346"/>
                    <a:pt x="382" y="1283"/>
                    <a:pt x="403" y="1235"/>
                  </a:cubicBezTo>
                  <a:cubicBezTo>
                    <a:pt x="423" y="1186"/>
                    <a:pt x="462" y="1148"/>
                    <a:pt x="498" y="1110"/>
                  </a:cubicBezTo>
                  <a:cubicBezTo>
                    <a:pt x="535" y="1072"/>
                    <a:pt x="571" y="1032"/>
                    <a:pt x="587" y="981"/>
                  </a:cubicBezTo>
                  <a:cubicBezTo>
                    <a:pt x="606" y="918"/>
                    <a:pt x="586" y="844"/>
                    <a:pt x="537" y="799"/>
                  </a:cubicBezTo>
                  <a:cubicBezTo>
                    <a:pt x="495" y="761"/>
                    <a:pt x="435" y="742"/>
                    <a:pt x="407" y="694"/>
                  </a:cubicBezTo>
                  <a:cubicBezTo>
                    <a:pt x="384" y="653"/>
                    <a:pt x="389" y="602"/>
                    <a:pt x="405" y="558"/>
                  </a:cubicBezTo>
                  <a:cubicBezTo>
                    <a:pt x="421" y="514"/>
                    <a:pt x="446" y="473"/>
                    <a:pt x="461" y="429"/>
                  </a:cubicBezTo>
                  <a:cubicBezTo>
                    <a:pt x="490" y="348"/>
                    <a:pt x="484" y="256"/>
                    <a:pt x="445" y="179"/>
                  </a:cubicBezTo>
                  <a:cubicBezTo>
                    <a:pt x="407" y="103"/>
                    <a:pt x="336" y="43"/>
                    <a:pt x="254" y="18"/>
                  </a:cubicBezTo>
                  <a:cubicBezTo>
                    <a:pt x="196" y="0"/>
                    <a:pt x="130" y="0"/>
                    <a:pt x="79" y="33"/>
                  </a:cubicBezTo>
                  <a:cubicBezTo>
                    <a:pt x="26" y="69"/>
                    <a:pt x="0" y="137"/>
                    <a:pt x="2" y="201"/>
                  </a:cubicBezTo>
                  <a:cubicBezTo>
                    <a:pt x="5" y="266"/>
                    <a:pt x="32" y="327"/>
                    <a:pt x="66" y="381"/>
                  </a:cubicBezTo>
                  <a:cubicBezTo>
                    <a:pt x="99" y="436"/>
                    <a:pt x="140" y="486"/>
                    <a:pt x="174" y="541"/>
                  </a:cubicBezTo>
                  <a:cubicBezTo>
                    <a:pt x="202" y="585"/>
                    <a:pt x="227" y="640"/>
                    <a:pt x="210" y="690"/>
                  </a:cubicBezTo>
                  <a:cubicBezTo>
                    <a:pt x="197" y="726"/>
                    <a:pt x="166" y="752"/>
                    <a:pt x="142" y="782"/>
                  </a:cubicBezTo>
                  <a:cubicBezTo>
                    <a:pt x="77" y="863"/>
                    <a:pt x="67" y="984"/>
                    <a:pt x="118" y="1074"/>
                  </a:cubicBezTo>
                  <a:cubicBezTo>
                    <a:pt x="148" y="1127"/>
                    <a:pt x="195" y="1168"/>
                    <a:pt x="227" y="1220"/>
                  </a:cubicBezTo>
                  <a:cubicBezTo>
                    <a:pt x="259" y="1272"/>
                    <a:pt x="272" y="1345"/>
                    <a:pt x="231" y="1390"/>
                  </a:cubicBezTo>
                  <a:cubicBezTo>
                    <a:pt x="296" y="1408"/>
                    <a:pt x="361" y="1408"/>
                    <a:pt x="423" y="1382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91" name="Freeform 1212">
              <a:extLst>
                <a:ext uri="{FF2B5EF4-FFF2-40B4-BE49-F238E27FC236}">
                  <a16:creationId xmlns:a16="http://schemas.microsoft.com/office/drawing/2014/main" id="{7E4ED775-FBBA-45B5-A43C-35B8F8FCE812}"/>
                </a:ext>
              </a:extLst>
            </p:cNvPr>
            <p:cNvSpPr>
              <a:spLocks/>
            </p:cNvSpPr>
            <p:nvPr/>
          </p:nvSpPr>
          <p:spPr bwMode="auto">
            <a:xfrm>
              <a:off x="6897232" y="4484424"/>
              <a:ext cx="131997" cy="1243755"/>
            </a:xfrm>
            <a:custGeom>
              <a:avLst/>
              <a:gdLst>
                <a:gd name="T0" fmla="*/ 126 w 126"/>
                <a:gd name="T1" fmla="*/ 1187 h 1191"/>
                <a:gd name="T2" fmla="*/ 125 w 126"/>
                <a:gd name="T3" fmla="*/ 950 h 1191"/>
                <a:gd name="T4" fmla="*/ 124 w 126"/>
                <a:gd name="T5" fmla="*/ 713 h 1191"/>
                <a:gd name="T6" fmla="*/ 107 w 126"/>
                <a:gd name="T7" fmla="*/ 480 h 1191"/>
                <a:gd name="T8" fmla="*/ 69 w 126"/>
                <a:gd name="T9" fmla="*/ 255 h 1191"/>
                <a:gd name="T10" fmla="*/ 15 w 126"/>
                <a:gd name="T11" fmla="*/ 32 h 1191"/>
                <a:gd name="T12" fmla="*/ 7 w 126"/>
                <a:gd name="T13" fmla="*/ 4 h 1191"/>
                <a:gd name="T14" fmla="*/ 1 w 126"/>
                <a:gd name="T15" fmla="*/ 6 h 1191"/>
                <a:gd name="T16" fmla="*/ 57 w 126"/>
                <a:gd name="T17" fmla="*/ 228 h 1191"/>
                <a:gd name="T18" fmla="*/ 98 w 126"/>
                <a:gd name="T19" fmla="*/ 453 h 1191"/>
                <a:gd name="T20" fmla="*/ 117 w 126"/>
                <a:gd name="T21" fmla="*/ 687 h 1191"/>
                <a:gd name="T22" fmla="*/ 119 w 126"/>
                <a:gd name="T23" fmla="*/ 921 h 1191"/>
                <a:gd name="T24" fmla="*/ 120 w 126"/>
                <a:gd name="T25" fmla="*/ 1158 h 1191"/>
                <a:gd name="T26" fmla="*/ 120 w 126"/>
                <a:gd name="T27" fmla="*/ 1187 h 1191"/>
                <a:gd name="T28" fmla="*/ 126 w 126"/>
                <a:gd name="T29" fmla="*/ 1187 h 1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6" h="1191">
                  <a:moveTo>
                    <a:pt x="126" y="1187"/>
                  </a:moveTo>
                  <a:cubicBezTo>
                    <a:pt x="126" y="1108"/>
                    <a:pt x="126" y="1029"/>
                    <a:pt x="125" y="950"/>
                  </a:cubicBezTo>
                  <a:cubicBezTo>
                    <a:pt x="125" y="871"/>
                    <a:pt x="126" y="792"/>
                    <a:pt x="124" y="713"/>
                  </a:cubicBezTo>
                  <a:cubicBezTo>
                    <a:pt x="122" y="636"/>
                    <a:pt x="117" y="558"/>
                    <a:pt x="107" y="480"/>
                  </a:cubicBezTo>
                  <a:cubicBezTo>
                    <a:pt x="98" y="405"/>
                    <a:pt x="85" y="330"/>
                    <a:pt x="69" y="255"/>
                  </a:cubicBezTo>
                  <a:cubicBezTo>
                    <a:pt x="53" y="180"/>
                    <a:pt x="34" y="106"/>
                    <a:pt x="15" y="32"/>
                  </a:cubicBezTo>
                  <a:cubicBezTo>
                    <a:pt x="12" y="22"/>
                    <a:pt x="10" y="13"/>
                    <a:pt x="7" y="4"/>
                  </a:cubicBezTo>
                  <a:cubicBezTo>
                    <a:pt x="6" y="0"/>
                    <a:pt x="0" y="2"/>
                    <a:pt x="1" y="6"/>
                  </a:cubicBezTo>
                  <a:cubicBezTo>
                    <a:pt x="21" y="79"/>
                    <a:pt x="40" y="153"/>
                    <a:pt x="57" y="228"/>
                  </a:cubicBezTo>
                  <a:cubicBezTo>
                    <a:pt x="73" y="302"/>
                    <a:pt x="87" y="377"/>
                    <a:pt x="98" y="453"/>
                  </a:cubicBezTo>
                  <a:cubicBezTo>
                    <a:pt x="108" y="530"/>
                    <a:pt x="114" y="608"/>
                    <a:pt x="117" y="687"/>
                  </a:cubicBezTo>
                  <a:cubicBezTo>
                    <a:pt x="119" y="765"/>
                    <a:pt x="119" y="843"/>
                    <a:pt x="119" y="921"/>
                  </a:cubicBezTo>
                  <a:cubicBezTo>
                    <a:pt x="120" y="1000"/>
                    <a:pt x="120" y="1079"/>
                    <a:pt x="120" y="1158"/>
                  </a:cubicBezTo>
                  <a:cubicBezTo>
                    <a:pt x="120" y="1167"/>
                    <a:pt x="120" y="1177"/>
                    <a:pt x="120" y="1187"/>
                  </a:cubicBezTo>
                  <a:cubicBezTo>
                    <a:pt x="120" y="1191"/>
                    <a:pt x="126" y="1191"/>
                    <a:pt x="126" y="118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92" name="Freeform 1213">
              <a:extLst>
                <a:ext uri="{FF2B5EF4-FFF2-40B4-BE49-F238E27FC236}">
                  <a16:creationId xmlns:a16="http://schemas.microsoft.com/office/drawing/2014/main" id="{AB69F41D-BC6C-4F28-BBCF-22D0FA84D830}"/>
                </a:ext>
              </a:extLst>
            </p:cNvPr>
            <p:cNvSpPr>
              <a:spLocks/>
            </p:cNvSpPr>
            <p:nvPr/>
          </p:nvSpPr>
          <p:spPr bwMode="auto">
            <a:xfrm>
              <a:off x="6783461" y="4573343"/>
              <a:ext cx="124265" cy="87814"/>
            </a:xfrm>
            <a:custGeom>
              <a:avLst/>
              <a:gdLst>
                <a:gd name="T0" fmla="*/ 3 w 119"/>
                <a:gd name="T1" fmla="*/ 7 h 84"/>
                <a:gd name="T2" fmla="*/ 113 w 119"/>
                <a:gd name="T3" fmla="*/ 81 h 84"/>
                <a:gd name="T4" fmla="*/ 116 w 119"/>
                <a:gd name="T5" fmla="*/ 76 h 84"/>
                <a:gd name="T6" fmla="*/ 6 w 119"/>
                <a:gd name="T7" fmla="*/ 2 h 84"/>
                <a:gd name="T8" fmla="*/ 3 w 119"/>
                <a:gd name="T9" fmla="*/ 7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9" h="84">
                  <a:moveTo>
                    <a:pt x="3" y="7"/>
                  </a:moveTo>
                  <a:cubicBezTo>
                    <a:pt x="40" y="32"/>
                    <a:pt x="77" y="57"/>
                    <a:pt x="113" y="81"/>
                  </a:cubicBezTo>
                  <a:cubicBezTo>
                    <a:pt x="116" y="84"/>
                    <a:pt x="119" y="78"/>
                    <a:pt x="116" y="76"/>
                  </a:cubicBezTo>
                  <a:cubicBezTo>
                    <a:pt x="80" y="51"/>
                    <a:pt x="43" y="27"/>
                    <a:pt x="6" y="2"/>
                  </a:cubicBezTo>
                  <a:cubicBezTo>
                    <a:pt x="3" y="0"/>
                    <a:pt x="0" y="5"/>
                    <a:pt x="3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93" name="Freeform 1214">
              <a:extLst>
                <a:ext uri="{FF2B5EF4-FFF2-40B4-BE49-F238E27FC236}">
                  <a16:creationId xmlns:a16="http://schemas.microsoft.com/office/drawing/2014/main" id="{913779D2-BC9F-41F3-B75D-8B2C1A764D97}"/>
                </a:ext>
              </a:extLst>
            </p:cNvPr>
            <p:cNvSpPr>
              <a:spLocks/>
            </p:cNvSpPr>
            <p:nvPr/>
          </p:nvSpPr>
          <p:spPr bwMode="auto">
            <a:xfrm>
              <a:off x="6835928" y="4681038"/>
              <a:ext cx="91680" cy="56333"/>
            </a:xfrm>
            <a:custGeom>
              <a:avLst/>
              <a:gdLst>
                <a:gd name="T0" fmla="*/ 3 w 88"/>
                <a:gd name="T1" fmla="*/ 7 h 54"/>
                <a:gd name="T2" fmla="*/ 81 w 88"/>
                <a:gd name="T3" fmla="*/ 52 h 54"/>
                <a:gd name="T4" fmla="*/ 84 w 88"/>
                <a:gd name="T5" fmla="*/ 47 h 54"/>
                <a:gd name="T6" fmla="*/ 6 w 88"/>
                <a:gd name="T7" fmla="*/ 2 h 54"/>
                <a:gd name="T8" fmla="*/ 3 w 88"/>
                <a:gd name="T9" fmla="*/ 7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8" h="54">
                  <a:moveTo>
                    <a:pt x="3" y="7"/>
                  </a:moveTo>
                  <a:cubicBezTo>
                    <a:pt x="29" y="22"/>
                    <a:pt x="55" y="37"/>
                    <a:pt x="81" y="52"/>
                  </a:cubicBezTo>
                  <a:cubicBezTo>
                    <a:pt x="85" y="54"/>
                    <a:pt x="88" y="49"/>
                    <a:pt x="84" y="47"/>
                  </a:cubicBezTo>
                  <a:cubicBezTo>
                    <a:pt x="58" y="32"/>
                    <a:pt x="32" y="17"/>
                    <a:pt x="6" y="2"/>
                  </a:cubicBezTo>
                  <a:cubicBezTo>
                    <a:pt x="3" y="0"/>
                    <a:pt x="0" y="5"/>
                    <a:pt x="3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94" name="Freeform 1215">
              <a:extLst>
                <a:ext uri="{FF2B5EF4-FFF2-40B4-BE49-F238E27FC236}">
                  <a16:creationId xmlns:a16="http://schemas.microsoft.com/office/drawing/2014/main" id="{3DDE78E2-C669-4C99-BF04-ED8E238097C8}"/>
                </a:ext>
              </a:extLst>
            </p:cNvPr>
            <p:cNvSpPr>
              <a:spLocks/>
            </p:cNvSpPr>
            <p:nvPr/>
          </p:nvSpPr>
          <p:spPr bwMode="auto">
            <a:xfrm>
              <a:off x="6965164" y="4521980"/>
              <a:ext cx="80634" cy="127579"/>
            </a:xfrm>
            <a:custGeom>
              <a:avLst/>
              <a:gdLst>
                <a:gd name="T0" fmla="*/ 7 w 77"/>
                <a:gd name="T1" fmla="*/ 119 h 122"/>
                <a:gd name="T2" fmla="*/ 75 w 77"/>
                <a:gd name="T3" fmla="*/ 6 h 122"/>
                <a:gd name="T4" fmla="*/ 70 w 77"/>
                <a:gd name="T5" fmla="*/ 3 h 122"/>
                <a:gd name="T6" fmla="*/ 2 w 77"/>
                <a:gd name="T7" fmla="*/ 116 h 122"/>
                <a:gd name="T8" fmla="*/ 7 w 77"/>
                <a:gd name="T9" fmla="*/ 119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7" h="122">
                  <a:moveTo>
                    <a:pt x="7" y="119"/>
                  </a:moveTo>
                  <a:cubicBezTo>
                    <a:pt x="30" y="81"/>
                    <a:pt x="52" y="43"/>
                    <a:pt x="75" y="6"/>
                  </a:cubicBezTo>
                  <a:cubicBezTo>
                    <a:pt x="77" y="3"/>
                    <a:pt x="72" y="0"/>
                    <a:pt x="70" y="3"/>
                  </a:cubicBezTo>
                  <a:cubicBezTo>
                    <a:pt x="47" y="40"/>
                    <a:pt x="25" y="78"/>
                    <a:pt x="2" y="116"/>
                  </a:cubicBezTo>
                  <a:cubicBezTo>
                    <a:pt x="0" y="119"/>
                    <a:pt x="5" y="122"/>
                    <a:pt x="7" y="11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95" name="Freeform 1216">
              <a:extLst>
                <a:ext uri="{FF2B5EF4-FFF2-40B4-BE49-F238E27FC236}">
                  <a16:creationId xmlns:a16="http://schemas.microsoft.com/office/drawing/2014/main" id="{9A59A78E-DCFF-4D23-B6CE-4FC01D22A003}"/>
                </a:ext>
              </a:extLst>
            </p:cNvPr>
            <p:cNvSpPr>
              <a:spLocks/>
            </p:cNvSpPr>
            <p:nvPr/>
          </p:nvSpPr>
          <p:spPr bwMode="auto">
            <a:xfrm>
              <a:off x="6994435" y="4648454"/>
              <a:ext cx="41974" cy="56333"/>
            </a:xfrm>
            <a:custGeom>
              <a:avLst/>
              <a:gdLst>
                <a:gd name="T0" fmla="*/ 7 w 40"/>
                <a:gd name="T1" fmla="*/ 50 h 54"/>
                <a:gd name="T2" fmla="*/ 38 w 40"/>
                <a:gd name="T3" fmla="*/ 7 h 54"/>
                <a:gd name="T4" fmla="*/ 32 w 40"/>
                <a:gd name="T5" fmla="*/ 4 h 54"/>
                <a:gd name="T6" fmla="*/ 2 w 40"/>
                <a:gd name="T7" fmla="*/ 47 h 54"/>
                <a:gd name="T8" fmla="*/ 7 w 40"/>
                <a:gd name="T9" fmla="*/ 5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54">
                  <a:moveTo>
                    <a:pt x="7" y="50"/>
                  </a:moveTo>
                  <a:cubicBezTo>
                    <a:pt x="17" y="36"/>
                    <a:pt x="27" y="21"/>
                    <a:pt x="38" y="7"/>
                  </a:cubicBezTo>
                  <a:cubicBezTo>
                    <a:pt x="40" y="3"/>
                    <a:pt x="35" y="0"/>
                    <a:pt x="32" y="4"/>
                  </a:cubicBezTo>
                  <a:cubicBezTo>
                    <a:pt x="22" y="18"/>
                    <a:pt x="12" y="33"/>
                    <a:pt x="2" y="47"/>
                  </a:cubicBezTo>
                  <a:cubicBezTo>
                    <a:pt x="0" y="51"/>
                    <a:pt x="5" y="54"/>
                    <a:pt x="7" y="5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96" name="Freeform 1217">
              <a:extLst>
                <a:ext uri="{FF2B5EF4-FFF2-40B4-BE49-F238E27FC236}">
                  <a16:creationId xmlns:a16="http://schemas.microsoft.com/office/drawing/2014/main" id="{EAA86277-C8D8-4099-B753-39B36E130A62}"/>
                </a:ext>
              </a:extLst>
            </p:cNvPr>
            <p:cNvSpPr>
              <a:spLocks/>
            </p:cNvSpPr>
            <p:nvPr/>
          </p:nvSpPr>
          <p:spPr bwMode="auto">
            <a:xfrm>
              <a:off x="7055187" y="5246583"/>
              <a:ext cx="118742" cy="129788"/>
            </a:xfrm>
            <a:custGeom>
              <a:avLst/>
              <a:gdLst>
                <a:gd name="T0" fmla="*/ 7 w 114"/>
                <a:gd name="T1" fmla="*/ 122 h 124"/>
                <a:gd name="T2" fmla="*/ 112 w 114"/>
                <a:gd name="T3" fmla="*/ 8 h 124"/>
                <a:gd name="T4" fmla="*/ 107 w 114"/>
                <a:gd name="T5" fmla="*/ 3 h 124"/>
                <a:gd name="T6" fmla="*/ 3 w 114"/>
                <a:gd name="T7" fmla="*/ 117 h 124"/>
                <a:gd name="T8" fmla="*/ 7 w 114"/>
                <a:gd name="T9" fmla="*/ 122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4" h="124">
                  <a:moveTo>
                    <a:pt x="7" y="122"/>
                  </a:moveTo>
                  <a:cubicBezTo>
                    <a:pt x="42" y="84"/>
                    <a:pt x="77" y="46"/>
                    <a:pt x="112" y="8"/>
                  </a:cubicBezTo>
                  <a:cubicBezTo>
                    <a:pt x="114" y="5"/>
                    <a:pt x="110" y="0"/>
                    <a:pt x="107" y="3"/>
                  </a:cubicBezTo>
                  <a:cubicBezTo>
                    <a:pt x="72" y="41"/>
                    <a:pt x="37" y="79"/>
                    <a:pt x="3" y="117"/>
                  </a:cubicBezTo>
                  <a:cubicBezTo>
                    <a:pt x="0" y="120"/>
                    <a:pt x="4" y="124"/>
                    <a:pt x="7" y="12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97" name="Freeform 1218">
              <a:extLst>
                <a:ext uri="{FF2B5EF4-FFF2-40B4-BE49-F238E27FC236}">
                  <a16:creationId xmlns:a16="http://schemas.microsoft.com/office/drawing/2014/main" id="{FFCC74C3-E5D4-4183-AB76-5793F6D2BC13}"/>
                </a:ext>
              </a:extLst>
            </p:cNvPr>
            <p:cNvSpPr>
              <a:spLocks/>
            </p:cNvSpPr>
            <p:nvPr/>
          </p:nvSpPr>
          <p:spPr bwMode="auto">
            <a:xfrm>
              <a:off x="7063472" y="5384655"/>
              <a:ext cx="59647" cy="74007"/>
            </a:xfrm>
            <a:custGeom>
              <a:avLst/>
              <a:gdLst>
                <a:gd name="T0" fmla="*/ 7 w 57"/>
                <a:gd name="T1" fmla="*/ 68 h 71"/>
                <a:gd name="T2" fmla="*/ 55 w 57"/>
                <a:gd name="T3" fmla="*/ 8 h 71"/>
                <a:gd name="T4" fmla="*/ 51 w 57"/>
                <a:gd name="T5" fmla="*/ 3 h 71"/>
                <a:gd name="T6" fmla="*/ 3 w 57"/>
                <a:gd name="T7" fmla="*/ 64 h 71"/>
                <a:gd name="T8" fmla="*/ 7 w 57"/>
                <a:gd name="T9" fmla="*/ 68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" h="71">
                  <a:moveTo>
                    <a:pt x="7" y="68"/>
                  </a:moveTo>
                  <a:cubicBezTo>
                    <a:pt x="23" y="48"/>
                    <a:pt x="39" y="28"/>
                    <a:pt x="55" y="8"/>
                  </a:cubicBezTo>
                  <a:cubicBezTo>
                    <a:pt x="57" y="5"/>
                    <a:pt x="53" y="0"/>
                    <a:pt x="51" y="3"/>
                  </a:cubicBezTo>
                  <a:cubicBezTo>
                    <a:pt x="35" y="24"/>
                    <a:pt x="19" y="44"/>
                    <a:pt x="3" y="64"/>
                  </a:cubicBezTo>
                  <a:cubicBezTo>
                    <a:pt x="0" y="67"/>
                    <a:pt x="4" y="71"/>
                    <a:pt x="7" y="6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98" name="Freeform 1219">
              <a:extLst>
                <a:ext uri="{FF2B5EF4-FFF2-40B4-BE49-F238E27FC236}">
                  <a16:creationId xmlns:a16="http://schemas.microsoft.com/office/drawing/2014/main" id="{1BBB7E89-780D-4146-BF00-7381C000D709}"/>
                </a:ext>
              </a:extLst>
            </p:cNvPr>
            <p:cNvSpPr>
              <a:spLocks/>
            </p:cNvSpPr>
            <p:nvPr/>
          </p:nvSpPr>
          <p:spPr bwMode="auto">
            <a:xfrm>
              <a:off x="6877902" y="5261495"/>
              <a:ext cx="117637" cy="99965"/>
            </a:xfrm>
            <a:custGeom>
              <a:avLst/>
              <a:gdLst>
                <a:gd name="T0" fmla="*/ 3 w 113"/>
                <a:gd name="T1" fmla="*/ 6 h 96"/>
                <a:gd name="T2" fmla="*/ 106 w 113"/>
                <a:gd name="T3" fmla="*/ 93 h 96"/>
                <a:gd name="T4" fmla="*/ 110 w 113"/>
                <a:gd name="T5" fmla="*/ 89 h 96"/>
                <a:gd name="T6" fmla="*/ 7 w 113"/>
                <a:gd name="T7" fmla="*/ 2 h 96"/>
                <a:gd name="T8" fmla="*/ 3 w 113"/>
                <a:gd name="T9" fmla="*/ 6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3" h="96">
                  <a:moveTo>
                    <a:pt x="3" y="6"/>
                  </a:moveTo>
                  <a:cubicBezTo>
                    <a:pt x="37" y="35"/>
                    <a:pt x="72" y="64"/>
                    <a:pt x="106" y="93"/>
                  </a:cubicBezTo>
                  <a:cubicBezTo>
                    <a:pt x="109" y="96"/>
                    <a:pt x="113" y="92"/>
                    <a:pt x="110" y="89"/>
                  </a:cubicBezTo>
                  <a:cubicBezTo>
                    <a:pt x="76" y="60"/>
                    <a:pt x="42" y="31"/>
                    <a:pt x="7" y="2"/>
                  </a:cubicBezTo>
                  <a:cubicBezTo>
                    <a:pt x="4" y="0"/>
                    <a:pt x="0" y="4"/>
                    <a:pt x="3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99" name="Freeform 1220">
              <a:extLst>
                <a:ext uri="{FF2B5EF4-FFF2-40B4-BE49-F238E27FC236}">
                  <a16:creationId xmlns:a16="http://schemas.microsoft.com/office/drawing/2014/main" id="{EC34CAAC-9422-427A-9AC4-CF8C348A51FE}"/>
                </a:ext>
              </a:extLst>
            </p:cNvPr>
            <p:cNvSpPr>
              <a:spLocks/>
            </p:cNvSpPr>
            <p:nvPr/>
          </p:nvSpPr>
          <p:spPr bwMode="auto">
            <a:xfrm>
              <a:off x="6924847" y="5409508"/>
              <a:ext cx="87262" cy="66275"/>
            </a:xfrm>
            <a:custGeom>
              <a:avLst/>
              <a:gdLst>
                <a:gd name="T0" fmla="*/ 3 w 84"/>
                <a:gd name="T1" fmla="*/ 7 h 63"/>
                <a:gd name="T2" fmla="*/ 78 w 84"/>
                <a:gd name="T3" fmla="*/ 61 h 63"/>
                <a:gd name="T4" fmla="*/ 81 w 84"/>
                <a:gd name="T5" fmla="*/ 56 h 63"/>
                <a:gd name="T6" fmla="*/ 6 w 84"/>
                <a:gd name="T7" fmla="*/ 2 h 63"/>
                <a:gd name="T8" fmla="*/ 3 w 84"/>
                <a:gd name="T9" fmla="*/ 7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4" h="63">
                  <a:moveTo>
                    <a:pt x="3" y="7"/>
                  </a:moveTo>
                  <a:cubicBezTo>
                    <a:pt x="28" y="25"/>
                    <a:pt x="53" y="43"/>
                    <a:pt x="78" y="61"/>
                  </a:cubicBezTo>
                  <a:cubicBezTo>
                    <a:pt x="81" y="63"/>
                    <a:pt x="84" y="58"/>
                    <a:pt x="81" y="56"/>
                  </a:cubicBezTo>
                  <a:cubicBezTo>
                    <a:pt x="56" y="38"/>
                    <a:pt x="31" y="20"/>
                    <a:pt x="6" y="2"/>
                  </a:cubicBezTo>
                  <a:cubicBezTo>
                    <a:pt x="3" y="0"/>
                    <a:pt x="0" y="5"/>
                    <a:pt x="3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200" name="Freeform 1221">
              <a:extLst>
                <a:ext uri="{FF2B5EF4-FFF2-40B4-BE49-F238E27FC236}">
                  <a16:creationId xmlns:a16="http://schemas.microsoft.com/office/drawing/2014/main" id="{3BF23F66-10BD-4B82-A0AA-5FAACF5B7755}"/>
                </a:ext>
              </a:extLst>
            </p:cNvPr>
            <p:cNvSpPr>
              <a:spLocks/>
            </p:cNvSpPr>
            <p:nvPr/>
          </p:nvSpPr>
          <p:spPr bwMode="auto">
            <a:xfrm>
              <a:off x="6343838" y="4774928"/>
              <a:ext cx="679868" cy="1063156"/>
            </a:xfrm>
            <a:custGeom>
              <a:avLst/>
              <a:gdLst>
                <a:gd name="T0" fmla="*/ 559 w 651"/>
                <a:gd name="T1" fmla="*/ 1017 h 1018"/>
                <a:gd name="T2" fmla="*/ 572 w 651"/>
                <a:gd name="T3" fmla="*/ 953 h 1018"/>
                <a:gd name="T4" fmla="*/ 549 w 651"/>
                <a:gd name="T5" fmla="*/ 888 h 1018"/>
                <a:gd name="T6" fmla="*/ 594 w 651"/>
                <a:gd name="T7" fmla="*/ 748 h 1018"/>
                <a:gd name="T8" fmla="*/ 642 w 651"/>
                <a:gd name="T9" fmla="*/ 608 h 1018"/>
                <a:gd name="T10" fmla="*/ 521 w 651"/>
                <a:gd name="T11" fmla="*/ 489 h 1018"/>
                <a:gd name="T12" fmla="*/ 383 w 651"/>
                <a:gd name="T13" fmla="*/ 385 h 1018"/>
                <a:gd name="T14" fmla="*/ 371 w 651"/>
                <a:gd name="T15" fmla="*/ 209 h 1018"/>
                <a:gd name="T16" fmla="*/ 298 w 651"/>
                <a:gd name="T17" fmla="*/ 56 h 1018"/>
                <a:gd name="T18" fmla="*/ 136 w 651"/>
                <a:gd name="T19" fmla="*/ 13 h 1018"/>
                <a:gd name="T20" fmla="*/ 16 w 651"/>
                <a:gd name="T21" fmla="*/ 128 h 1018"/>
                <a:gd name="T22" fmla="*/ 67 w 651"/>
                <a:gd name="T23" fmla="*/ 306 h 1018"/>
                <a:gd name="T24" fmla="*/ 212 w 651"/>
                <a:gd name="T25" fmla="*/ 432 h 1018"/>
                <a:gd name="T26" fmla="*/ 277 w 651"/>
                <a:gd name="T27" fmla="*/ 522 h 1018"/>
                <a:gd name="T28" fmla="*/ 250 w 651"/>
                <a:gd name="T29" fmla="*/ 630 h 1018"/>
                <a:gd name="T30" fmla="*/ 322 w 651"/>
                <a:gd name="T31" fmla="*/ 806 h 1018"/>
                <a:gd name="T32" fmla="*/ 397 w 651"/>
                <a:gd name="T33" fmla="*/ 837 h 1018"/>
                <a:gd name="T34" fmla="*/ 463 w 651"/>
                <a:gd name="T35" fmla="*/ 882 h 1018"/>
                <a:gd name="T36" fmla="*/ 468 w 651"/>
                <a:gd name="T37" fmla="*/ 957 h 1018"/>
                <a:gd name="T38" fmla="*/ 559 w 651"/>
                <a:gd name="T39" fmla="*/ 1017 h 10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51" h="1018">
                  <a:moveTo>
                    <a:pt x="559" y="1017"/>
                  </a:moveTo>
                  <a:cubicBezTo>
                    <a:pt x="577" y="1003"/>
                    <a:pt x="578" y="976"/>
                    <a:pt x="572" y="953"/>
                  </a:cubicBezTo>
                  <a:cubicBezTo>
                    <a:pt x="566" y="931"/>
                    <a:pt x="553" y="911"/>
                    <a:pt x="549" y="888"/>
                  </a:cubicBezTo>
                  <a:cubicBezTo>
                    <a:pt x="539" y="839"/>
                    <a:pt x="567" y="790"/>
                    <a:pt x="594" y="748"/>
                  </a:cubicBezTo>
                  <a:cubicBezTo>
                    <a:pt x="622" y="705"/>
                    <a:pt x="651" y="658"/>
                    <a:pt x="642" y="608"/>
                  </a:cubicBezTo>
                  <a:cubicBezTo>
                    <a:pt x="631" y="550"/>
                    <a:pt x="574" y="514"/>
                    <a:pt x="521" y="489"/>
                  </a:cubicBezTo>
                  <a:cubicBezTo>
                    <a:pt x="467" y="464"/>
                    <a:pt x="408" y="438"/>
                    <a:pt x="383" y="385"/>
                  </a:cubicBezTo>
                  <a:cubicBezTo>
                    <a:pt x="357" y="331"/>
                    <a:pt x="375" y="268"/>
                    <a:pt x="371" y="209"/>
                  </a:cubicBezTo>
                  <a:cubicBezTo>
                    <a:pt x="368" y="151"/>
                    <a:pt x="342" y="94"/>
                    <a:pt x="298" y="56"/>
                  </a:cubicBezTo>
                  <a:cubicBezTo>
                    <a:pt x="254" y="18"/>
                    <a:pt x="192" y="0"/>
                    <a:pt x="136" y="13"/>
                  </a:cubicBezTo>
                  <a:cubicBezTo>
                    <a:pt x="79" y="26"/>
                    <a:pt x="30" y="71"/>
                    <a:pt x="16" y="128"/>
                  </a:cubicBezTo>
                  <a:cubicBezTo>
                    <a:pt x="0" y="190"/>
                    <a:pt x="26" y="256"/>
                    <a:pt x="67" y="306"/>
                  </a:cubicBezTo>
                  <a:cubicBezTo>
                    <a:pt x="108" y="356"/>
                    <a:pt x="161" y="393"/>
                    <a:pt x="212" y="432"/>
                  </a:cubicBezTo>
                  <a:cubicBezTo>
                    <a:pt x="241" y="456"/>
                    <a:pt x="272" y="484"/>
                    <a:pt x="277" y="522"/>
                  </a:cubicBezTo>
                  <a:cubicBezTo>
                    <a:pt x="282" y="559"/>
                    <a:pt x="259" y="594"/>
                    <a:pt x="250" y="630"/>
                  </a:cubicBezTo>
                  <a:cubicBezTo>
                    <a:pt x="233" y="696"/>
                    <a:pt x="264" y="771"/>
                    <a:pt x="322" y="806"/>
                  </a:cubicBezTo>
                  <a:cubicBezTo>
                    <a:pt x="346" y="820"/>
                    <a:pt x="372" y="827"/>
                    <a:pt x="397" y="837"/>
                  </a:cubicBezTo>
                  <a:cubicBezTo>
                    <a:pt x="422" y="847"/>
                    <a:pt x="446" y="861"/>
                    <a:pt x="463" y="882"/>
                  </a:cubicBezTo>
                  <a:cubicBezTo>
                    <a:pt x="479" y="904"/>
                    <a:pt x="484" y="935"/>
                    <a:pt x="468" y="957"/>
                  </a:cubicBezTo>
                  <a:cubicBezTo>
                    <a:pt x="484" y="992"/>
                    <a:pt x="520" y="1018"/>
                    <a:pt x="559" y="1017"/>
                  </a:cubicBez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201" name="Freeform 1222">
              <a:extLst>
                <a:ext uri="{FF2B5EF4-FFF2-40B4-BE49-F238E27FC236}">
                  <a16:creationId xmlns:a16="http://schemas.microsoft.com/office/drawing/2014/main" id="{CF1C2AF2-0760-4FE6-BC73-CFB31FA4604C}"/>
                </a:ext>
              </a:extLst>
            </p:cNvPr>
            <p:cNvSpPr>
              <a:spLocks/>
            </p:cNvSpPr>
            <p:nvPr/>
          </p:nvSpPr>
          <p:spPr bwMode="auto">
            <a:xfrm>
              <a:off x="6427786" y="4993082"/>
              <a:ext cx="80082" cy="38660"/>
            </a:xfrm>
            <a:custGeom>
              <a:avLst/>
              <a:gdLst>
                <a:gd name="T0" fmla="*/ 4 w 77"/>
                <a:gd name="T1" fmla="*/ 7 h 37"/>
                <a:gd name="T2" fmla="*/ 72 w 77"/>
                <a:gd name="T3" fmla="*/ 36 h 37"/>
                <a:gd name="T4" fmla="*/ 74 w 77"/>
                <a:gd name="T5" fmla="*/ 30 h 37"/>
                <a:gd name="T6" fmla="*/ 5 w 77"/>
                <a:gd name="T7" fmla="*/ 2 h 37"/>
                <a:gd name="T8" fmla="*/ 4 w 77"/>
                <a:gd name="T9" fmla="*/ 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7" h="37">
                  <a:moveTo>
                    <a:pt x="4" y="7"/>
                  </a:moveTo>
                  <a:cubicBezTo>
                    <a:pt x="27" y="17"/>
                    <a:pt x="49" y="26"/>
                    <a:pt x="72" y="36"/>
                  </a:cubicBezTo>
                  <a:cubicBezTo>
                    <a:pt x="76" y="37"/>
                    <a:pt x="77" y="32"/>
                    <a:pt x="74" y="30"/>
                  </a:cubicBezTo>
                  <a:cubicBezTo>
                    <a:pt x="51" y="21"/>
                    <a:pt x="28" y="11"/>
                    <a:pt x="5" y="2"/>
                  </a:cubicBezTo>
                  <a:cubicBezTo>
                    <a:pt x="2" y="0"/>
                    <a:pt x="0" y="6"/>
                    <a:pt x="4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202" name="Freeform 1223">
              <a:extLst>
                <a:ext uri="{FF2B5EF4-FFF2-40B4-BE49-F238E27FC236}">
                  <a16:creationId xmlns:a16="http://schemas.microsoft.com/office/drawing/2014/main" id="{47C94EA1-5783-4B4C-B0D1-23DD251A1E53}"/>
                </a:ext>
              </a:extLst>
            </p:cNvPr>
            <p:cNvSpPr>
              <a:spLocks/>
            </p:cNvSpPr>
            <p:nvPr/>
          </p:nvSpPr>
          <p:spPr bwMode="auto">
            <a:xfrm>
              <a:off x="6454849" y="4955526"/>
              <a:ext cx="49153" cy="23749"/>
            </a:xfrm>
            <a:custGeom>
              <a:avLst/>
              <a:gdLst>
                <a:gd name="T0" fmla="*/ 2 w 47"/>
                <a:gd name="T1" fmla="*/ 5 h 23"/>
                <a:gd name="T2" fmla="*/ 42 w 47"/>
                <a:gd name="T3" fmla="*/ 23 h 23"/>
                <a:gd name="T4" fmla="*/ 46 w 47"/>
                <a:gd name="T5" fmla="*/ 21 h 23"/>
                <a:gd name="T6" fmla="*/ 45 w 47"/>
                <a:gd name="T7" fmla="*/ 17 h 23"/>
                <a:gd name="T8" fmla="*/ 5 w 47"/>
                <a:gd name="T9" fmla="*/ 0 h 23"/>
                <a:gd name="T10" fmla="*/ 1 w 47"/>
                <a:gd name="T11" fmla="*/ 1 h 23"/>
                <a:gd name="T12" fmla="*/ 2 w 47"/>
                <a:gd name="T13" fmla="*/ 5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7" h="23">
                  <a:moveTo>
                    <a:pt x="2" y="5"/>
                  </a:moveTo>
                  <a:cubicBezTo>
                    <a:pt x="15" y="11"/>
                    <a:pt x="28" y="17"/>
                    <a:pt x="42" y="23"/>
                  </a:cubicBezTo>
                  <a:cubicBezTo>
                    <a:pt x="43" y="23"/>
                    <a:pt x="45" y="23"/>
                    <a:pt x="46" y="21"/>
                  </a:cubicBezTo>
                  <a:cubicBezTo>
                    <a:pt x="47" y="20"/>
                    <a:pt x="46" y="18"/>
                    <a:pt x="45" y="17"/>
                  </a:cubicBezTo>
                  <a:cubicBezTo>
                    <a:pt x="31" y="12"/>
                    <a:pt x="18" y="6"/>
                    <a:pt x="5" y="0"/>
                  </a:cubicBezTo>
                  <a:cubicBezTo>
                    <a:pt x="3" y="0"/>
                    <a:pt x="2" y="0"/>
                    <a:pt x="1" y="1"/>
                  </a:cubicBezTo>
                  <a:cubicBezTo>
                    <a:pt x="0" y="3"/>
                    <a:pt x="0" y="5"/>
                    <a:pt x="2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203" name="Freeform 1224">
              <a:extLst>
                <a:ext uri="{FF2B5EF4-FFF2-40B4-BE49-F238E27FC236}">
                  <a16:creationId xmlns:a16="http://schemas.microsoft.com/office/drawing/2014/main" id="{728FC377-ADA3-4209-BDF4-0CFFFDDD0F92}"/>
                </a:ext>
              </a:extLst>
            </p:cNvPr>
            <p:cNvSpPr>
              <a:spLocks/>
            </p:cNvSpPr>
            <p:nvPr/>
          </p:nvSpPr>
          <p:spPr bwMode="auto">
            <a:xfrm>
              <a:off x="6595683" y="4872131"/>
              <a:ext cx="22092" cy="61304"/>
            </a:xfrm>
            <a:custGeom>
              <a:avLst/>
              <a:gdLst>
                <a:gd name="T0" fmla="*/ 14 w 21"/>
                <a:gd name="T1" fmla="*/ 4 h 59"/>
                <a:gd name="T2" fmla="*/ 1 w 21"/>
                <a:gd name="T3" fmla="*/ 53 h 59"/>
                <a:gd name="T4" fmla="*/ 7 w 21"/>
                <a:gd name="T5" fmla="*/ 55 h 59"/>
                <a:gd name="T6" fmla="*/ 20 w 21"/>
                <a:gd name="T7" fmla="*/ 5 h 59"/>
                <a:gd name="T8" fmla="*/ 14 w 21"/>
                <a:gd name="T9" fmla="*/ 4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59">
                  <a:moveTo>
                    <a:pt x="14" y="4"/>
                  </a:moveTo>
                  <a:cubicBezTo>
                    <a:pt x="10" y="20"/>
                    <a:pt x="5" y="37"/>
                    <a:pt x="1" y="53"/>
                  </a:cubicBezTo>
                  <a:cubicBezTo>
                    <a:pt x="0" y="57"/>
                    <a:pt x="6" y="59"/>
                    <a:pt x="7" y="55"/>
                  </a:cubicBezTo>
                  <a:cubicBezTo>
                    <a:pt x="11" y="38"/>
                    <a:pt x="15" y="22"/>
                    <a:pt x="20" y="5"/>
                  </a:cubicBezTo>
                  <a:cubicBezTo>
                    <a:pt x="21" y="2"/>
                    <a:pt x="15" y="0"/>
                    <a:pt x="14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204" name="Freeform 1225">
              <a:extLst>
                <a:ext uri="{FF2B5EF4-FFF2-40B4-BE49-F238E27FC236}">
                  <a16:creationId xmlns:a16="http://schemas.microsoft.com/office/drawing/2014/main" id="{BBE924FB-2C86-4B7C-AFF6-86C827601488}"/>
                </a:ext>
              </a:extLst>
            </p:cNvPr>
            <p:cNvSpPr>
              <a:spLocks/>
            </p:cNvSpPr>
            <p:nvPr/>
          </p:nvSpPr>
          <p:spPr bwMode="auto">
            <a:xfrm>
              <a:off x="6634343" y="4898088"/>
              <a:ext cx="33689" cy="69036"/>
            </a:xfrm>
            <a:custGeom>
              <a:avLst/>
              <a:gdLst>
                <a:gd name="T0" fmla="*/ 24 w 32"/>
                <a:gd name="T1" fmla="*/ 4 h 66"/>
                <a:gd name="T2" fmla="*/ 2 w 32"/>
                <a:gd name="T3" fmla="*/ 61 h 66"/>
                <a:gd name="T4" fmla="*/ 7 w 32"/>
                <a:gd name="T5" fmla="*/ 62 h 66"/>
                <a:gd name="T6" fmla="*/ 30 w 32"/>
                <a:gd name="T7" fmla="*/ 5 h 66"/>
                <a:gd name="T8" fmla="*/ 24 w 32"/>
                <a:gd name="T9" fmla="*/ 4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66">
                  <a:moveTo>
                    <a:pt x="24" y="4"/>
                  </a:moveTo>
                  <a:cubicBezTo>
                    <a:pt x="17" y="23"/>
                    <a:pt x="9" y="42"/>
                    <a:pt x="2" y="61"/>
                  </a:cubicBezTo>
                  <a:cubicBezTo>
                    <a:pt x="0" y="64"/>
                    <a:pt x="6" y="66"/>
                    <a:pt x="7" y="62"/>
                  </a:cubicBezTo>
                  <a:cubicBezTo>
                    <a:pt x="15" y="43"/>
                    <a:pt x="23" y="24"/>
                    <a:pt x="30" y="5"/>
                  </a:cubicBezTo>
                  <a:cubicBezTo>
                    <a:pt x="32" y="2"/>
                    <a:pt x="26" y="0"/>
                    <a:pt x="24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205" name="Freeform 1226">
              <a:extLst>
                <a:ext uri="{FF2B5EF4-FFF2-40B4-BE49-F238E27FC236}">
                  <a16:creationId xmlns:a16="http://schemas.microsoft.com/office/drawing/2014/main" id="{9BE66B68-127D-45D4-8C18-F65ACD6461B2}"/>
                </a:ext>
              </a:extLst>
            </p:cNvPr>
            <p:cNvSpPr>
              <a:spLocks/>
            </p:cNvSpPr>
            <p:nvPr/>
          </p:nvSpPr>
          <p:spPr bwMode="auto">
            <a:xfrm>
              <a:off x="6656434" y="5415031"/>
              <a:ext cx="93890" cy="40869"/>
            </a:xfrm>
            <a:custGeom>
              <a:avLst/>
              <a:gdLst>
                <a:gd name="T0" fmla="*/ 3 w 90"/>
                <a:gd name="T1" fmla="*/ 7 h 39"/>
                <a:gd name="T2" fmla="*/ 83 w 90"/>
                <a:gd name="T3" fmla="*/ 37 h 39"/>
                <a:gd name="T4" fmla="*/ 86 w 90"/>
                <a:gd name="T5" fmla="*/ 32 h 39"/>
                <a:gd name="T6" fmla="*/ 5 w 90"/>
                <a:gd name="T7" fmla="*/ 1 h 39"/>
                <a:gd name="T8" fmla="*/ 3 w 90"/>
                <a:gd name="T9" fmla="*/ 7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0" h="39">
                  <a:moveTo>
                    <a:pt x="3" y="7"/>
                  </a:moveTo>
                  <a:cubicBezTo>
                    <a:pt x="32" y="12"/>
                    <a:pt x="59" y="22"/>
                    <a:pt x="83" y="37"/>
                  </a:cubicBezTo>
                  <a:cubicBezTo>
                    <a:pt x="87" y="39"/>
                    <a:pt x="90" y="34"/>
                    <a:pt x="86" y="32"/>
                  </a:cubicBezTo>
                  <a:cubicBezTo>
                    <a:pt x="61" y="17"/>
                    <a:pt x="34" y="7"/>
                    <a:pt x="5" y="1"/>
                  </a:cubicBezTo>
                  <a:cubicBezTo>
                    <a:pt x="1" y="0"/>
                    <a:pt x="0" y="6"/>
                    <a:pt x="3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206" name="Freeform 1227">
              <a:extLst>
                <a:ext uri="{FF2B5EF4-FFF2-40B4-BE49-F238E27FC236}">
                  <a16:creationId xmlns:a16="http://schemas.microsoft.com/office/drawing/2014/main" id="{4ABAD7B2-44BF-4F6F-8B28-BA2B1464A5F3}"/>
                </a:ext>
              </a:extLst>
            </p:cNvPr>
            <p:cNvSpPr>
              <a:spLocks/>
            </p:cNvSpPr>
            <p:nvPr/>
          </p:nvSpPr>
          <p:spPr bwMode="auto">
            <a:xfrm>
              <a:off x="6669689" y="5481858"/>
              <a:ext cx="130892" cy="58543"/>
            </a:xfrm>
            <a:custGeom>
              <a:avLst/>
              <a:gdLst>
                <a:gd name="T0" fmla="*/ 4 w 125"/>
                <a:gd name="T1" fmla="*/ 7 h 56"/>
                <a:gd name="T2" fmla="*/ 120 w 125"/>
                <a:gd name="T3" fmla="*/ 55 h 56"/>
                <a:gd name="T4" fmla="*/ 121 w 125"/>
                <a:gd name="T5" fmla="*/ 49 h 56"/>
                <a:gd name="T6" fmla="*/ 5 w 125"/>
                <a:gd name="T7" fmla="*/ 2 h 56"/>
                <a:gd name="T8" fmla="*/ 4 w 125"/>
                <a:gd name="T9" fmla="*/ 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5" h="56">
                  <a:moveTo>
                    <a:pt x="4" y="7"/>
                  </a:moveTo>
                  <a:cubicBezTo>
                    <a:pt x="42" y="23"/>
                    <a:pt x="81" y="39"/>
                    <a:pt x="120" y="55"/>
                  </a:cubicBezTo>
                  <a:cubicBezTo>
                    <a:pt x="123" y="56"/>
                    <a:pt x="125" y="50"/>
                    <a:pt x="121" y="49"/>
                  </a:cubicBezTo>
                  <a:cubicBezTo>
                    <a:pt x="83" y="33"/>
                    <a:pt x="44" y="17"/>
                    <a:pt x="5" y="2"/>
                  </a:cubicBezTo>
                  <a:cubicBezTo>
                    <a:pt x="2" y="0"/>
                    <a:pt x="0" y="6"/>
                    <a:pt x="4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207" name="Freeform 1228">
              <a:extLst>
                <a:ext uri="{FF2B5EF4-FFF2-40B4-BE49-F238E27FC236}">
                  <a16:creationId xmlns:a16="http://schemas.microsoft.com/office/drawing/2014/main" id="{D5D1B45E-6577-406C-AAA0-530ADBEB4CC4}"/>
                </a:ext>
              </a:extLst>
            </p:cNvPr>
            <p:cNvSpPr>
              <a:spLocks/>
            </p:cNvSpPr>
            <p:nvPr/>
          </p:nvSpPr>
          <p:spPr bwMode="auto">
            <a:xfrm>
              <a:off x="6822121" y="5337711"/>
              <a:ext cx="45287" cy="93890"/>
            </a:xfrm>
            <a:custGeom>
              <a:avLst/>
              <a:gdLst>
                <a:gd name="T0" fmla="*/ 36 w 43"/>
                <a:gd name="T1" fmla="*/ 3 h 90"/>
                <a:gd name="T2" fmla="*/ 0 w 43"/>
                <a:gd name="T3" fmla="*/ 84 h 90"/>
                <a:gd name="T4" fmla="*/ 6 w 43"/>
                <a:gd name="T5" fmla="*/ 86 h 90"/>
                <a:gd name="T6" fmla="*/ 41 w 43"/>
                <a:gd name="T7" fmla="*/ 6 h 90"/>
                <a:gd name="T8" fmla="*/ 36 w 43"/>
                <a:gd name="T9" fmla="*/ 3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90">
                  <a:moveTo>
                    <a:pt x="36" y="3"/>
                  </a:moveTo>
                  <a:cubicBezTo>
                    <a:pt x="19" y="28"/>
                    <a:pt x="7" y="55"/>
                    <a:pt x="0" y="84"/>
                  </a:cubicBezTo>
                  <a:cubicBezTo>
                    <a:pt x="0" y="88"/>
                    <a:pt x="5" y="90"/>
                    <a:pt x="6" y="86"/>
                  </a:cubicBezTo>
                  <a:cubicBezTo>
                    <a:pt x="13" y="58"/>
                    <a:pt x="25" y="31"/>
                    <a:pt x="41" y="6"/>
                  </a:cubicBezTo>
                  <a:cubicBezTo>
                    <a:pt x="43" y="3"/>
                    <a:pt x="38" y="0"/>
                    <a:pt x="36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208" name="Freeform 1229">
              <a:extLst>
                <a:ext uri="{FF2B5EF4-FFF2-40B4-BE49-F238E27FC236}">
                  <a16:creationId xmlns:a16="http://schemas.microsoft.com/office/drawing/2014/main" id="{E426C64D-C2C9-43FF-8233-0AFFFE283636}"/>
                </a:ext>
              </a:extLst>
            </p:cNvPr>
            <p:cNvSpPr>
              <a:spLocks/>
            </p:cNvSpPr>
            <p:nvPr/>
          </p:nvSpPr>
          <p:spPr bwMode="auto">
            <a:xfrm>
              <a:off x="6846422" y="5413927"/>
              <a:ext cx="38660" cy="91680"/>
            </a:xfrm>
            <a:custGeom>
              <a:avLst/>
              <a:gdLst>
                <a:gd name="T0" fmla="*/ 30 w 37"/>
                <a:gd name="T1" fmla="*/ 3 h 88"/>
                <a:gd name="T2" fmla="*/ 1 w 37"/>
                <a:gd name="T3" fmla="*/ 83 h 88"/>
                <a:gd name="T4" fmla="*/ 7 w 37"/>
                <a:gd name="T5" fmla="*/ 85 h 88"/>
                <a:gd name="T6" fmla="*/ 35 w 37"/>
                <a:gd name="T7" fmla="*/ 5 h 88"/>
                <a:gd name="T8" fmla="*/ 30 w 37"/>
                <a:gd name="T9" fmla="*/ 3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88">
                  <a:moveTo>
                    <a:pt x="30" y="3"/>
                  </a:moveTo>
                  <a:cubicBezTo>
                    <a:pt x="20" y="30"/>
                    <a:pt x="11" y="57"/>
                    <a:pt x="1" y="83"/>
                  </a:cubicBezTo>
                  <a:cubicBezTo>
                    <a:pt x="0" y="87"/>
                    <a:pt x="5" y="88"/>
                    <a:pt x="7" y="85"/>
                  </a:cubicBezTo>
                  <a:cubicBezTo>
                    <a:pt x="16" y="58"/>
                    <a:pt x="26" y="32"/>
                    <a:pt x="35" y="5"/>
                  </a:cubicBezTo>
                  <a:cubicBezTo>
                    <a:pt x="37" y="1"/>
                    <a:pt x="31" y="0"/>
                    <a:pt x="3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209" name="Freeform 1230">
              <a:extLst>
                <a:ext uri="{FF2B5EF4-FFF2-40B4-BE49-F238E27FC236}">
                  <a16:creationId xmlns:a16="http://schemas.microsoft.com/office/drawing/2014/main" id="{0B52C83B-7958-4FEE-BC07-994378176743}"/>
                </a:ext>
              </a:extLst>
            </p:cNvPr>
            <p:cNvSpPr>
              <a:spLocks/>
            </p:cNvSpPr>
            <p:nvPr/>
          </p:nvSpPr>
          <p:spPr bwMode="auto">
            <a:xfrm>
              <a:off x="6574695" y="4988664"/>
              <a:ext cx="291609" cy="679868"/>
            </a:xfrm>
            <a:custGeom>
              <a:avLst/>
              <a:gdLst>
                <a:gd name="T0" fmla="*/ 2 w 279"/>
                <a:gd name="T1" fmla="*/ 6 h 651"/>
                <a:gd name="T2" fmla="*/ 124 w 279"/>
                <a:gd name="T3" fmla="*/ 250 h 651"/>
                <a:gd name="T4" fmla="*/ 224 w 279"/>
                <a:gd name="T5" fmla="*/ 502 h 651"/>
                <a:gd name="T6" fmla="*/ 272 w 279"/>
                <a:gd name="T7" fmla="*/ 647 h 651"/>
                <a:gd name="T8" fmla="*/ 278 w 279"/>
                <a:gd name="T9" fmla="*/ 646 h 651"/>
                <a:gd name="T10" fmla="*/ 188 w 279"/>
                <a:gd name="T11" fmla="*/ 388 h 651"/>
                <a:gd name="T12" fmla="*/ 78 w 279"/>
                <a:gd name="T13" fmla="*/ 139 h 651"/>
                <a:gd name="T14" fmla="*/ 8 w 279"/>
                <a:gd name="T15" fmla="*/ 3 h 651"/>
                <a:gd name="T16" fmla="*/ 2 w 279"/>
                <a:gd name="T17" fmla="*/ 6 h 6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9" h="651">
                  <a:moveTo>
                    <a:pt x="2" y="6"/>
                  </a:moveTo>
                  <a:cubicBezTo>
                    <a:pt x="46" y="86"/>
                    <a:pt x="86" y="167"/>
                    <a:pt x="124" y="250"/>
                  </a:cubicBezTo>
                  <a:cubicBezTo>
                    <a:pt x="161" y="332"/>
                    <a:pt x="194" y="417"/>
                    <a:pt x="224" y="502"/>
                  </a:cubicBezTo>
                  <a:cubicBezTo>
                    <a:pt x="241" y="550"/>
                    <a:pt x="257" y="599"/>
                    <a:pt x="272" y="647"/>
                  </a:cubicBezTo>
                  <a:cubicBezTo>
                    <a:pt x="273" y="651"/>
                    <a:pt x="279" y="649"/>
                    <a:pt x="278" y="646"/>
                  </a:cubicBezTo>
                  <a:cubicBezTo>
                    <a:pt x="251" y="559"/>
                    <a:pt x="221" y="472"/>
                    <a:pt x="188" y="388"/>
                  </a:cubicBezTo>
                  <a:cubicBezTo>
                    <a:pt x="155" y="303"/>
                    <a:pt x="118" y="221"/>
                    <a:pt x="78" y="139"/>
                  </a:cubicBezTo>
                  <a:cubicBezTo>
                    <a:pt x="56" y="93"/>
                    <a:pt x="32" y="48"/>
                    <a:pt x="8" y="3"/>
                  </a:cubicBezTo>
                  <a:cubicBezTo>
                    <a:pt x="6" y="0"/>
                    <a:pt x="0" y="3"/>
                    <a:pt x="2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210" name="Freeform 1231">
              <a:extLst>
                <a:ext uri="{FF2B5EF4-FFF2-40B4-BE49-F238E27FC236}">
                  <a16:creationId xmlns:a16="http://schemas.microsoft.com/office/drawing/2014/main" id="{67973C85-9361-4709-8EC2-75A8C0137E60}"/>
                </a:ext>
              </a:extLst>
            </p:cNvPr>
            <p:cNvSpPr>
              <a:spLocks/>
            </p:cNvSpPr>
            <p:nvPr/>
          </p:nvSpPr>
          <p:spPr bwMode="auto">
            <a:xfrm>
              <a:off x="6737620" y="5731493"/>
              <a:ext cx="573276" cy="379974"/>
            </a:xfrm>
            <a:custGeom>
              <a:avLst/>
              <a:gdLst>
                <a:gd name="T0" fmla="*/ 439 w 549"/>
                <a:gd name="T1" fmla="*/ 364 h 364"/>
                <a:gd name="T2" fmla="*/ 109 w 549"/>
                <a:gd name="T3" fmla="*/ 364 h 364"/>
                <a:gd name="T4" fmla="*/ 39 w 549"/>
                <a:gd name="T5" fmla="*/ 304 h 364"/>
                <a:gd name="T6" fmla="*/ 6 w 549"/>
                <a:gd name="T7" fmla="*/ 80 h 364"/>
                <a:gd name="T8" fmla="*/ 76 w 549"/>
                <a:gd name="T9" fmla="*/ 0 h 364"/>
                <a:gd name="T10" fmla="*/ 473 w 549"/>
                <a:gd name="T11" fmla="*/ 0 h 364"/>
                <a:gd name="T12" fmla="*/ 542 w 549"/>
                <a:gd name="T13" fmla="*/ 80 h 364"/>
                <a:gd name="T14" fmla="*/ 509 w 549"/>
                <a:gd name="T15" fmla="*/ 304 h 364"/>
                <a:gd name="T16" fmla="*/ 439 w 549"/>
                <a:gd name="T17" fmla="*/ 364 h 3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49" h="364">
                  <a:moveTo>
                    <a:pt x="439" y="364"/>
                  </a:moveTo>
                  <a:cubicBezTo>
                    <a:pt x="109" y="364"/>
                    <a:pt x="109" y="364"/>
                    <a:pt x="109" y="364"/>
                  </a:cubicBezTo>
                  <a:cubicBezTo>
                    <a:pt x="74" y="364"/>
                    <a:pt x="44" y="338"/>
                    <a:pt x="39" y="304"/>
                  </a:cubicBezTo>
                  <a:cubicBezTo>
                    <a:pt x="6" y="80"/>
                    <a:pt x="6" y="80"/>
                    <a:pt x="6" y="80"/>
                  </a:cubicBezTo>
                  <a:cubicBezTo>
                    <a:pt x="0" y="38"/>
                    <a:pt x="33" y="0"/>
                    <a:pt x="76" y="0"/>
                  </a:cubicBezTo>
                  <a:cubicBezTo>
                    <a:pt x="473" y="0"/>
                    <a:pt x="473" y="0"/>
                    <a:pt x="473" y="0"/>
                  </a:cubicBezTo>
                  <a:cubicBezTo>
                    <a:pt x="516" y="0"/>
                    <a:pt x="549" y="38"/>
                    <a:pt x="542" y="80"/>
                  </a:cubicBezTo>
                  <a:cubicBezTo>
                    <a:pt x="509" y="304"/>
                    <a:pt x="509" y="304"/>
                    <a:pt x="509" y="304"/>
                  </a:cubicBezTo>
                  <a:cubicBezTo>
                    <a:pt x="504" y="338"/>
                    <a:pt x="474" y="364"/>
                    <a:pt x="439" y="364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211" name="Freeform 1232">
              <a:extLst>
                <a:ext uri="{FF2B5EF4-FFF2-40B4-BE49-F238E27FC236}">
                  <a16:creationId xmlns:a16="http://schemas.microsoft.com/office/drawing/2014/main" id="{F1C958EA-8189-49F1-A699-46F42BDBE0A8}"/>
                </a:ext>
              </a:extLst>
            </p:cNvPr>
            <p:cNvSpPr>
              <a:spLocks/>
            </p:cNvSpPr>
            <p:nvPr/>
          </p:nvSpPr>
          <p:spPr bwMode="auto">
            <a:xfrm>
              <a:off x="7201543" y="5131155"/>
              <a:ext cx="397648" cy="804685"/>
            </a:xfrm>
            <a:custGeom>
              <a:avLst/>
              <a:gdLst>
                <a:gd name="T0" fmla="*/ 49 w 381"/>
                <a:gd name="T1" fmla="*/ 741 h 771"/>
                <a:gd name="T2" fmla="*/ 76 w 381"/>
                <a:gd name="T3" fmla="*/ 766 h 771"/>
                <a:gd name="T4" fmla="*/ 86 w 381"/>
                <a:gd name="T5" fmla="*/ 769 h 771"/>
                <a:gd name="T6" fmla="*/ 102 w 381"/>
                <a:gd name="T7" fmla="*/ 771 h 771"/>
                <a:gd name="T8" fmla="*/ 350 w 381"/>
                <a:gd name="T9" fmla="*/ 269 h 771"/>
                <a:gd name="T10" fmla="*/ 373 w 381"/>
                <a:gd name="T11" fmla="*/ 67 h 771"/>
                <a:gd name="T12" fmla="*/ 363 w 381"/>
                <a:gd name="T13" fmla="*/ 27 h 771"/>
                <a:gd name="T14" fmla="*/ 348 w 381"/>
                <a:gd name="T15" fmla="*/ 10 h 771"/>
                <a:gd name="T16" fmla="*/ 340 w 381"/>
                <a:gd name="T17" fmla="*/ 5 h 771"/>
                <a:gd name="T18" fmla="*/ 331 w 381"/>
                <a:gd name="T19" fmla="*/ 2 h 771"/>
                <a:gd name="T20" fmla="*/ 295 w 381"/>
                <a:gd name="T21" fmla="*/ 10 h 771"/>
                <a:gd name="T22" fmla="*/ 37 w 381"/>
                <a:gd name="T23" fmla="*/ 325 h 771"/>
                <a:gd name="T24" fmla="*/ 49 w 381"/>
                <a:gd name="T25" fmla="*/ 741 h 7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81" h="771">
                  <a:moveTo>
                    <a:pt x="49" y="741"/>
                  </a:moveTo>
                  <a:cubicBezTo>
                    <a:pt x="52" y="752"/>
                    <a:pt x="63" y="761"/>
                    <a:pt x="76" y="766"/>
                  </a:cubicBezTo>
                  <a:cubicBezTo>
                    <a:pt x="79" y="767"/>
                    <a:pt x="82" y="768"/>
                    <a:pt x="86" y="769"/>
                  </a:cubicBezTo>
                  <a:cubicBezTo>
                    <a:pt x="91" y="770"/>
                    <a:pt x="97" y="771"/>
                    <a:pt x="102" y="771"/>
                  </a:cubicBezTo>
                  <a:cubicBezTo>
                    <a:pt x="217" y="622"/>
                    <a:pt x="302" y="450"/>
                    <a:pt x="350" y="269"/>
                  </a:cubicBezTo>
                  <a:cubicBezTo>
                    <a:pt x="368" y="203"/>
                    <a:pt x="381" y="135"/>
                    <a:pt x="373" y="67"/>
                  </a:cubicBezTo>
                  <a:cubicBezTo>
                    <a:pt x="372" y="54"/>
                    <a:pt x="369" y="40"/>
                    <a:pt x="363" y="27"/>
                  </a:cubicBezTo>
                  <a:cubicBezTo>
                    <a:pt x="359" y="21"/>
                    <a:pt x="354" y="15"/>
                    <a:pt x="348" y="10"/>
                  </a:cubicBezTo>
                  <a:cubicBezTo>
                    <a:pt x="346" y="8"/>
                    <a:pt x="343" y="7"/>
                    <a:pt x="340" y="5"/>
                  </a:cubicBezTo>
                  <a:cubicBezTo>
                    <a:pt x="337" y="4"/>
                    <a:pt x="334" y="3"/>
                    <a:pt x="331" y="2"/>
                  </a:cubicBezTo>
                  <a:cubicBezTo>
                    <a:pt x="319" y="0"/>
                    <a:pt x="306" y="5"/>
                    <a:pt x="295" y="10"/>
                  </a:cubicBezTo>
                  <a:cubicBezTo>
                    <a:pt x="166" y="66"/>
                    <a:pt x="75" y="190"/>
                    <a:pt x="37" y="325"/>
                  </a:cubicBezTo>
                  <a:cubicBezTo>
                    <a:pt x="0" y="460"/>
                    <a:pt x="13" y="605"/>
                    <a:pt x="49" y="741"/>
                  </a:cubicBez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212" name="Freeform 1233">
              <a:extLst>
                <a:ext uri="{FF2B5EF4-FFF2-40B4-BE49-F238E27FC236}">
                  <a16:creationId xmlns:a16="http://schemas.microsoft.com/office/drawing/2014/main" id="{82346204-0FD0-4E03-A38F-7BF0A3FA669C}"/>
                </a:ext>
              </a:extLst>
            </p:cNvPr>
            <p:cNvSpPr>
              <a:spLocks/>
            </p:cNvSpPr>
            <p:nvPr/>
          </p:nvSpPr>
          <p:spPr bwMode="auto">
            <a:xfrm>
              <a:off x="7266161" y="5187488"/>
              <a:ext cx="279458" cy="733992"/>
            </a:xfrm>
            <a:custGeom>
              <a:avLst/>
              <a:gdLst>
                <a:gd name="T0" fmla="*/ 4 w 268"/>
                <a:gd name="T1" fmla="*/ 701 h 703"/>
                <a:gd name="T2" fmla="*/ 26 w 268"/>
                <a:gd name="T3" fmla="*/ 555 h 703"/>
                <a:gd name="T4" fmla="*/ 63 w 268"/>
                <a:gd name="T5" fmla="*/ 413 h 703"/>
                <a:gd name="T6" fmla="*/ 114 w 268"/>
                <a:gd name="T7" fmla="*/ 275 h 703"/>
                <a:gd name="T8" fmla="*/ 179 w 268"/>
                <a:gd name="T9" fmla="*/ 143 h 703"/>
                <a:gd name="T10" fmla="*/ 256 w 268"/>
                <a:gd name="T11" fmla="*/ 19 h 703"/>
                <a:gd name="T12" fmla="*/ 267 w 268"/>
                <a:gd name="T13" fmla="*/ 4 h 703"/>
                <a:gd name="T14" fmla="*/ 264 w 268"/>
                <a:gd name="T15" fmla="*/ 2 h 703"/>
                <a:gd name="T16" fmla="*/ 184 w 268"/>
                <a:gd name="T17" fmla="*/ 126 h 703"/>
                <a:gd name="T18" fmla="*/ 117 w 268"/>
                <a:gd name="T19" fmla="*/ 258 h 703"/>
                <a:gd name="T20" fmla="*/ 64 w 268"/>
                <a:gd name="T21" fmla="*/ 395 h 703"/>
                <a:gd name="T22" fmla="*/ 26 w 268"/>
                <a:gd name="T23" fmla="*/ 538 h 703"/>
                <a:gd name="T24" fmla="*/ 2 w 268"/>
                <a:gd name="T25" fmla="*/ 683 h 703"/>
                <a:gd name="T26" fmla="*/ 0 w 268"/>
                <a:gd name="T27" fmla="*/ 701 h 703"/>
                <a:gd name="T28" fmla="*/ 4 w 268"/>
                <a:gd name="T29" fmla="*/ 701 h 7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68" h="703">
                  <a:moveTo>
                    <a:pt x="4" y="701"/>
                  </a:moveTo>
                  <a:cubicBezTo>
                    <a:pt x="9" y="652"/>
                    <a:pt x="16" y="603"/>
                    <a:pt x="26" y="555"/>
                  </a:cubicBezTo>
                  <a:cubicBezTo>
                    <a:pt x="36" y="507"/>
                    <a:pt x="48" y="459"/>
                    <a:pt x="63" y="413"/>
                  </a:cubicBezTo>
                  <a:cubicBezTo>
                    <a:pt x="77" y="366"/>
                    <a:pt x="95" y="320"/>
                    <a:pt x="114" y="275"/>
                  </a:cubicBezTo>
                  <a:cubicBezTo>
                    <a:pt x="133" y="230"/>
                    <a:pt x="155" y="186"/>
                    <a:pt x="179" y="143"/>
                  </a:cubicBezTo>
                  <a:cubicBezTo>
                    <a:pt x="202" y="100"/>
                    <a:pt x="228" y="59"/>
                    <a:pt x="256" y="19"/>
                  </a:cubicBezTo>
                  <a:cubicBezTo>
                    <a:pt x="260" y="14"/>
                    <a:pt x="263" y="9"/>
                    <a:pt x="267" y="4"/>
                  </a:cubicBezTo>
                  <a:cubicBezTo>
                    <a:pt x="268" y="2"/>
                    <a:pt x="265" y="0"/>
                    <a:pt x="264" y="2"/>
                  </a:cubicBezTo>
                  <a:cubicBezTo>
                    <a:pt x="235" y="42"/>
                    <a:pt x="208" y="83"/>
                    <a:pt x="184" y="126"/>
                  </a:cubicBezTo>
                  <a:cubicBezTo>
                    <a:pt x="159" y="169"/>
                    <a:pt x="137" y="213"/>
                    <a:pt x="117" y="258"/>
                  </a:cubicBezTo>
                  <a:cubicBezTo>
                    <a:pt x="97" y="303"/>
                    <a:pt x="80" y="348"/>
                    <a:pt x="64" y="395"/>
                  </a:cubicBezTo>
                  <a:cubicBezTo>
                    <a:pt x="49" y="442"/>
                    <a:pt x="36" y="490"/>
                    <a:pt x="26" y="538"/>
                  </a:cubicBezTo>
                  <a:cubicBezTo>
                    <a:pt x="15" y="586"/>
                    <a:pt x="7" y="634"/>
                    <a:pt x="2" y="683"/>
                  </a:cubicBezTo>
                  <a:cubicBezTo>
                    <a:pt x="1" y="689"/>
                    <a:pt x="1" y="695"/>
                    <a:pt x="0" y="701"/>
                  </a:cubicBezTo>
                  <a:cubicBezTo>
                    <a:pt x="0" y="703"/>
                    <a:pt x="4" y="703"/>
                    <a:pt x="4" y="701"/>
                  </a:cubicBezTo>
                  <a:close/>
                </a:path>
              </a:pathLst>
            </a:custGeom>
            <a:solidFill>
              <a:srgbClr val="FFFD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213" name="Freeform 1234">
              <a:extLst>
                <a:ext uri="{FF2B5EF4-FFF2-40B4-BE49-F238E27FC236}">
                  <a16:creationId xmlns:a16="http://schemas.microsoft.com/office/drawing/2014/main" id="{2A359FDB-C0AB-4498-A0F3-456771AB32DF}"/>
                </a:ext>
              </a:extLst>
            </p:cNvPr>
            <p:cNvSpPr>
              <a:spLocks/>
            </p:cNvSpPr>
            <p:nvPr/>
          </p:nvSpPr>
          <p:spPr bwMode="auto">
            <a:xfrm>
              <a:off x="7343481" y="5356489"/>
              <a:ext cx="160716" cy="94994"/>
            </a:xfrm>
            <a:custGeom>
              <a:avLst/>
              <a:gdLst>
                <a:gd name="T0" fmla="*/ 1 w 154"/>
                <a:gd name="T1" fmla="*/ 4 h 91"/>
                <a:gd name="T2" fmla="*/ 46 w 154"/>
                <a:gd name="T3" fmla="*/ 90 h 91"/>
                <a:gd name="T4" fmla="*/ 48 w 154"/>
                <a:gd name="T5" fmla="*/ 91 h 91"/>
                <a:gd name="T6" fmla="*/ 152 w 154"/>
                <a:gd name="T7" fmla="*/ 65 h 91"/>
                <a:gd name="T8" fmla="*/ 150 w 154"/>
                <a:gd name="T9" fmla="*/ 61 h 91"/>
                <a:gd name="T10" fmla="*/ 47 w 154"/>
                <a:gd name="T11" fmla="*/ 87 h 91"/>
                <a:gd name="T12" fmla="*/ 50 w 154"/>
                <a:gd name="T13" fmla="*/ 88 h 91"/>
                <a:gd name="T14" fmla="*/ 5 w 154"/>
                <a:gd name="T15" fmla="*/ 2 h 91"/>
                <a:gd name="T16" fmla="*/ 1 w 154"/>
                <a:gd name="T17" fmla="*/ 4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4" h="91">
                  <a:moveTo>
                    <a:pt x="1" y="4"/>
                  </a:moveTo>
                  <a:cubicBezTo>
                    <a:pt x="16" y="33"/>
                    <a:pt x="31" y="62"/>
                    <a:pt x="46" y="90"/>
                  </a:cubicBezTo>
                  <a:cubicBezTo>
                    <a:pt x="47" y="91"/>
                    <a:pt x="48" y="91"/>
                    <a:pt x="48" y="91"/>
                  </a:cubicBezTo>
                  <a:cubicBezTo>
                    <a:pt x="83" y="82"/>
                    <a:pt x="117" y="73"/>
                    <a:pt x="152" y="65"/>
                  </a:cubicBezTo>
                  <a:cubicBezTo>
                    <a:pt x="154" y="64"/>
                    <a:pt x="153" y="60"/>
                    <a:pt x="150" y="61"/>
                  </a:cubicBezTo>
                  <a:cubicBezTo>
                    <a:pt x="116" y="70"/>
                    <a:pt x="82" y="78"/>
                    <a:pt x="47" y="87"/>
                  </a:cubicBezTo>
                  <a:cubicBezTo>
                    <a:pt x="48" y="87"/>
                    <a:pt x="49" y="88"/>
                    <a:pt x="50" y="88"/>
                  </a:cubicBezTo>
                  <a:cubicBezTo>
                    <a:pt x="35" y="59"/>
                    <a:pt x="20" y="31"/>
                    <a:pt x="5" y="2"/>
                  </a:cubicBezTo>
                  <a:cubicBezTo>
                    <a:pt x="4" y="0"/>
                    <a:pt x="0" y="2"/>
                    <a:pt x="1" y="4"/>
                  </a:cubicBezTo>
                  <a:close/>
                </a:path>
              </a:pathLst>
            </a:custGeom>
            <a:solidFill>
              <a:srgbClr val="FFFD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214" name="Freeform 1235">
              <a:extLst>
                <a:ext uri="{FF2B5EF4-FFF2-40B4-BE49-F238E27FC236}">
                  <a16:creationId xmlns:a16="http://schemas.microsoft.com/office/drawing/2014/main" id="{20158E5F-BE6D-4662-A638-D430D74B8196}"/>
                </a:ext>
              </a:extLst>
            </p:cNvPr>
            <p:cNvSpPr>
              <a:spLocks/>
            </p:cNvSpPr>
            <p:nvPr/>
          </p:nvSpPr>
          <p:spPr bwMode="auto">
            <a:xfrm>
              <a:off x="7271131" y="5590659"/>
              <a:ext cx="122056" cy="76216"/>
            </a:xfrm>
            <a:custGeom>
              <a:avLst/>
              <a:gdLst>
                <a:gd name="T0" fmla="*/ 1 w 117"/>
                <a:gd name="T1" fmla="*/ 3 h 73"/>
                <a:gd name="T2" fmla="*/ 29 w 117"/>
                <a:gd name="T3" fmla="*/ 60 h 73"/>
                <a:gd name="T4" fmla="*/ 47 w 117"/>
                <a:gd name="T5" fmla="*/ 71 h 73"/>
                <a:gd name="T6" fmla="*/ 63 w 117"/>
                <a:gd name="T7" fmla="*/ 66 h 73"/>
                <a:gd name="T8" fmla="*/ 79 w 117"/>
                <a:gd name="T9" fmla="*/ 60 h 73"/>
                <a:gd name="T10" fmla="*/ 115 w 117"/>
                <a:gd name="T11" fmla="*/ 46 h 73"/>
                <a:gd name="T12" fmla="*/ 114 w 117"/>
                <a:gd name="T13" fmla="*/ 42 h 73"/>
                <a:gd name="T14" fmla="*/ 76 w 117"/>
                <a:gd name="T15" fmla="*/ 57 h 73"/>
                <a:gd name="T16" fmla="*/ 57 w 117"/>
                <a:gd name="T17" fmla="*/ 64 h 73"/>
                <a:gd name="T18" fmla="*/ 39 w 117"/>
                <a:gd name="T19" fmla="*/ 67 h 73"/>
                <a:gd name="T20" fmla="*/ 30 w 117"/>
                <a:gd name="T21" fmla="*/ 55 h 73"/>
                <a:gd name="T22" fmla="*/ 21 w 117"/>
                <a:gd name="T23" fmla="*/ 38 h 73"/>
                <a:gd name="T24" fmla="*/ 5 w 117"/>
                <a:gd name="T25" fmla="*/ 2 h 73"/>
                <a:gd name="T26" fmla="*/ 1 w 117"/>
                <a:gd name="T27" fmla="*/ 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7" h="73">
                  <a:moveTo>
                    <a:pt x="1" y="3"/>
                  </a:moveTo>
                  <a:cubicBezTo>
                    <a:pt x="9" y="23"/>
                    <a:pt x="18" y="42"/>
                    <a:pt x="29" y="60"/>
                  </a:cubicBezTo>
                  <a:cubicBezTo>
                    <a:pt x="33" y="67"/>
                    <a:pt x="38" y="73"/>
                    <a:pt x="47" y="71"/>
                  </a:cubicBezTo>
                  <a:cubicBezTo>
                    <a:pt x="53" y="71"/>
                    <a:pt x="58" y="68"/>
                    <a:pt x="63" y="66"/>
                  </a:cubicBezTo>
                  <a:cubicBezTo>
                    <a:pt x="68" y="64"/>
                    <a:pt x="74" y="62"/>
                    <a:pt x="79" y="60"/>
                  </a:cubicBezTo>
                  <a:cubicBezTo>
                    <a:pt x="91" y="55"/>
                    <a:pt x="103" y="50"/>
                    <a:pt x="115" y="46"/>
                  </a:cubicBezTo>
                  <a:cubicBezTo>
                    <a:pt x="117" y="45"/>
                    <a:pt x="116" y="41"/>
                    <a:pt x="114" y="42"/>
                  </a:cubicBezTo>
                  <a:cubicBezTo>
                    <a:pt x="101" y="47"/>
                    <a:pt x="89" y="52"/>
                    <a:pt x="76" y="57"/>
                  </a:cubicBezTo>
                  <a:cubicBezTo>
                    <a:pt x="70" y="59"/>
                    <a:pt x="64" y="61"/>
                    <a:pt x="57" y="64"/>
                  </a:cubicBezTo>
                  <a:cubicBezTo>
                    <a:pt x="52" y="66"/>
                    <a:pt x="45" y="70"/>
                    <a:pt x="39" y="67"/>
                  </a:cubicBezTo>
                  <a:cubicBezTo>
                    <a:pt x="35" y="64"/>
                    <a:pt x="32" y="59"/>
                    <a:pt x="30" y="55"/>
                  </a:cubicBezTo>
                  <a:cubicBezTo>
                    <a:pt x="27" y="49"/>
                    <a:pt x="24" y="44"/>
                    <a:pt x="21" y="38"/>
                  </a:cubicBezTo>
                  <a:cubicBezTo>
                    <a:pt x="15" y="26"/>
                    <a:pt x="10" y="14"/>
                    <a:pt x="5" y="2"/>
                  </a:cubicBezTo>
                  <a:cubicBezTo>
                    <a:pt x="4" y="0"/>
                    <a:pt x="0" y="1"/>
                    <a:pt x="1" y="3"/>
                  </a:cubicBezTo>
                  <a:close/>
                </a:path>
              </a:pathLst>
            </a:custGeom>
            <a:solidFill>
              <a:srgbClr val="FFFD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215" name="Freeform 1236">
              <a:extLst>
                <a:ext uri="{FF2B5EF4-FFF2-40B4-BE49-F238E27FC236}">
                  <a16:creationId xmlns:a16="http://schemas.microsoft.com/office/drawing/2014/main" id="{DBCB1A7A-E6E3-453A-9FB1-D7174C62F513}"/>
                </a:ext>
              </a:extLst>
            </p:cNvPr>
            <p:cNvSpPr>
              <a:spLocks/>
            </p:cNvSpPr>
            <p:nvPr/>
          </p:nvSpPr>
          <p:spPr bwMode="auto">
            <a:xfrm>
              <a:off x="7245174" y="5765735"/>
              <a:ext cx="90023" cy="66827"/>
            </a:xfrm>
            <a:custGeom>
              <a:avLst/>
              <a:gdLst>
                <a:gd name="T0" fmla="*/ 1 w 86"/>
                <a:gd name="T1" fmla="*/ 5 h 64"/>
                <a:gd name="T2" fmla="*/ 28 w 86"/>
                <a:gd name="T3" fmla="*/ 63 h 64"/>
                <a:gd name="T4" fmla="*/ 31 w 86"/>
                <a:gd name="T5" fmla="*/ 64 h 64"/>
                <a:gd name="T6" fmla="*/ 83 w 86"/>
                <a:gd name="T7" fmla="*/ 29 h 64"/>
                <a:gd name="T8" fmla="*/ 81 w 86"/>
                <a:gd name="T9" fmla="*/ 26 h 64"/>
                <a:gd name="T10" fmla="*/ 29 w 86"/>
                <a:gd name="T11" fmla="*/ 60 h 64"/>
                <a:gd name="T12" fmla="*/ 32 w 86"/>
                <a:gd name="T13" fmla="*/ 61 h 64"/>
                <a:gd name="T14" fmla="*/ 4 w 86"/>
                <a:gd name="T15" fmla="*/ 3 h 64"/>
                <a:gd name="T16" fmla="*/ 1 w 86"/>
                <a:gd name="T17" fmla="*/ 5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6" h="64">
                  <a:moveTo>
                    <a:pt x="1" y="5"/>
                  </a:moveTo>
                  <a:cubicBezTo>
                    <a:pt x="10" y="24"/>
                    <a:pt x="19" y="44"/>
                    <a:pt x="28" y="63"/>
                  </a:cubicBezTo>
                  <a:cubicBezTo>
                    <a:pt x="29" y="64"/>
                    <a:pt x="30" y="64"/>
                    <a:pt x="31" y="64"/>
                  </a:cubicBezTo>
                  <a:cubicBezTo>
                    <a:pt x="48" y="52"/>
                    <a:pt x="66" y="41"/>
                    <a:pt x="83" y="29"/>
                  </a:cubicBezTo>
                  <a:cubicBezTo>
                    <a:pt x="86" y="28"/>
                    <a:pt x="84" y="24"/>
                    <a:pt x="81" y="26"/>
                  </a:cubicBezTo>
                  <a:cubicBezTo>
                    <a:pt x="64" y="37"/>
                    <a:pt x="46" y="49"/>
                    <a:pt x="29" y="60"/>
                  </a:cubicBezTo>
                  <a:cubicBezTo>
                    <a:pt x="30" y="60"/>
                    <a:pt x="31" y="61"/>
                    <a:pt x="32" y="61"/>
                  </a:cubicBezTo>
                  <a:cubicBezTo>
                    <a:pt x="23" y="42"/>
                    <a:pt x="13" y="22"/>
                    <a:pt x="4" y="3"/>
                  </a:cubicBezTo>
                  <a:cubicBezTo>
                    <a:pt x="3" y="0"/>
                    <a:pt x="0" y="2"/>
                    <a:pt x="1" y="5"/>
                  </a:cubicBezTo>
                  <a:close/>
                </a:path>
              </a:pathLst>
            </a:custGeom>
            <a:solidFill>
              <a:srgbClr val="FFFD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216" name="Freeform 1237">
              <a:extLst>
                <a:ext uri="{FF2B5EF4-FFF2-40B4-BE49-F238E27FC236}">
                  <a16:creationId xmlns:a16="http://schemas.microsoft.com/office/drawing/2014/main" id="{0D4054C2-8EBD-4675-95E8-EC6E95C77EFB}"/>
                </a:ext>
              </a:extLst>
            </p:cNvPr>
            <p:cNvSpPr>
              <a:spLocks/>
            </p:cNvSpPr>
            <p:nvPr/>
          </p:nvSpPr>
          <p:spPr bwMode="auto">
            <a:xfrm>
              <a:off x="6966268" y="5297945"/>
              <a:ext cx="314252" cy="637894"/>
            </a:xfrm>
            <a:custGeom>
              <a:avLst/>
              <a:gdLst>
                <a:gd name="T0" fmla="*/ 262 w 301"/>
                <a:gd name="T1" fmla="*/ 587 h 611"/>
                <a:gd name="T2" fmla="*/ 241 w 301"/>
                <a:gd name="T3" fmla="*/ 607 h 611"/>
                <a:gd name="T4" fmla="*/ 234 w 301"/>
                <a:gd name="T5" fmla="*/ 609 h 611"/>
                <a:gd name="T6" fmla="*/ 221 w 301"/>
                <a:gd name="T7" fmla="*/ 611 h 611"/>
                <a:gd name="T8" fmla="*/ 24 w 301"/>
                <a:gd name="T9" fmla="*/ 213 h 611"/>
                <a:gd name="T10" fmla="*/ 6 w 301"/>
                <a:gd name="T11" fmla="*/ 53 h 611"/>
                <a:gd name="T12" fmla="*/ 14 w 301"/>
                <a:gd name="T13" fmla="*/ 21 h 611"/>
                <a:gd name="T14" fmla="*/ 25 w 301"/>
                <a:gd name="T15" fmla="*/ 8 h 611"/>
                <a:gd name="T16" fmla="*/ 32 w 301"/>
                <a:gd name="T17" fmla="*/ 4 h 611"/>
                <a:gd name="T18" fmla="*/ 39 w 301"/>
                <a:gd name="T19" fmla="*/ 2 h 611"/>
                <a:gd name="T20" fmla="*/ 68 w 301"/>
                <a:gd name="T21" fmla="*/ 8 h 611"/>
                <a:gd name="T22" fmla="*/ 272 w 301"/>
                <a:gd name="T23" fmla="*/ 257 h 611"/>
                <a:gd name="T24" fmla="*/ 262 w 301"/>
                <a:gd name="T25" fmla="*/ 587 h 6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01" h="611">
                  <a:moveTo>
                    <a:pt x="262" y="587"/>
                  </a:moveTo>
                  <a:cubicBezTo>
                    <a:pt x="260" y="596"/>
                    <a:pt x="251" y="603"/>
                    <a:pt x="241" y="607"/>
                  </a:cubicBezTo>
                  <a:cubicBezTo>
                    <a:pt x="239" y="608"/>
                    <a:pt x="236" y="609"/>
                    <a:pt x="234" y="609"/>
                  </a:cubicBezTo>
                  <a:cubicBezTo>
                    <a:pt x="229" y="610"/>
                    <a:pt x="225" y="611"/>
                    <a:pt x="221" y="611"/>
                  </a:cubicBezTo>
                  <a:cubicBezTo>
                    <a:pt x="130" y="493"/>
                    <a:pt x="62" y="357"/>
                    <a:pt x="24" y="213"/>
                  </a:cubicBezTo>
                  <a:cubicBezTo>
                    <a:pt x="10" y="161"/>
                    <a:pt x="0" y="107"/>
                    <a:pt x="6" y="53"/>
                  </a:cubicBezTo>
                  <a:cubicBezTo>
                    <a:pt x="7" y="42"/>
                    <a:pt x="9" y="31"/>
                    <a:pt x="14" y="21"/>
                  </a:cubicBezTo>
                  <a:cubicBezTo>
                    <a:pt x="17" y="16"/>
                    <a:pt x="21" y="12"/>
                    <a:pt x="25" y="8"/>
                  </a:cubicBezTo>
                  <a:cubicBezTo>
                    <a:pt x="27" y="6"/>
                    <a:pt x="30" y="5"/>
                    <a:pt x="32" y="4"/>
                  </a:cubicBezTo>
                  <a:cubicBezTo>
                    <a:pt x="34" y="3"/>
                    <a:pt x="37" y="2"/>
                    <a:pt x="39" y="2"/>
                  </a:cubicBezTo>
                  <a:cubicBezTo>
                    <a:pt x="49" y="0"/>
                    <a:pt x="59" y="4"/>
                    <a:pt x="68" y="8"/>
                  </a:cubicBezTo>
                  <a:cubicBezTo>
                    <a:pt x="170" y="52"/>
                    <a:pt x="242" y="150"/>
                    <a:pt x="272" y="257"/>
                  </a:cubicBezTo>
                  <a:cubicBezTo>
                    <a:pt x="301" y="365"/>
                    <a:pt x="292" y="480"/>
                    <a:pt x="262" y="58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217" name="Freeform 1238">
              <a:extLst>
                <a:ext uri="{FF2B5EF4-FFF2-40B4-BE49-F238E27FC236}">
                  <a16:creationId xmlns:a16="http://schemas.microsoft.com/office/drawing/2014/main" id="{8B48C8CB-536F-4976-B393-F2BF28794D51}"/>
                </a:ext>
              </a:extLst>
            </p:cNvPr>
            <p:cNvSpPr>
              <a:spLocks/>
            </p:cNvSpPr>
            <p:nvPr/>
          </p:nvSpPr>
          <p:spPr bwMode="auto">
            <a:xfrm>
              <a:off x="7022602" y="5350414"/>
              <a:ext cx="194406" cy="587635"/>
            </a:xfrm>
            <a:custGeom>
              <a:avLst/>
              <a:gdLst>
                <a:gd name="T0" fmla="*/ 2 w 186"/>
                <a:gd name="T1" fmla="*/ 4 h 563"/>
                <a:gd name="T2" fmla="*/ 109 w 186"/>
                <a:gd name="T3" fmla="*/ 209 h 563"/>
                <a:gd name="T4" fmla="*/ 169 w 186"/>
                <a:gd name="T5" fmla="*/ 431 h 563"/>
                <a:gd name="T6" fmla="*/ 182 w 186"/>
                <a:gd name="T7" fmla="*/ 560 h 563"/>
                <a:gd name="T8" fmla="*/ 186 w 186"/>
                <a:gd name="T9" fmla="*/ 560 h 563"/>
                <a:gd name="T10" fmla="*/ 175 w 186"/>
                <a:gd name="T11" fmla="*/ 445 h 563"/>
                <a:gd name="T12" fmla="*/ 152 w 186"/>
                <a:gd name="T13" fmla="*/ 332 h 563"/>
                <a:gd name="T14" fmla="*/ 117 w 186"/>
                <a:gd name="T15" fmla="*/ 221 h 563"/>
                <a:gd name="T16" fmla="*/ 71 w 186"/>
                <a:gd name="T17" fmla="*/ 115 h 563"/>
                <a:gd name="T18" fmla="*/ 13 w 186"/>
                <a:gd name="T19" fmla="*/ 14 h 563"/>
                <a:gd name="T20" fmla="*/ 5 w 186"/>
                <a:gd name="T21" fmla="*/ 2 h 563"/>
                <a:gd name="T22" fmla="*/ 2 w 186"/>
                <a:gd name="T23" fmla="*/ 4 h 5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86" h="563">
                  <a:moveTo>
                    <a:pt x="2" y="4"/>
                  </a:moveTo>
                  <a:cubicBezTo>
                    <a:pt x="45" y="68"/>
                    <a:pt x="80" y="137"/>
                    <a:pt x="109" y="209"/>
                  </a:cubicBezTo>
                  <a:cubicBezTo>
                    <a:pt x="137" y="280"/>
                    <a:pt x="157" y="355"/>
                    <a:pt x="169" y="431"/>
                  </a:cubicBezTo>
                  <a:cubicBezTo>
                    <a:pt x="176" y="474"/>
                    <a:pt x="180" y="517"/>
                    <a:pt x="182" y="560"/>
                  </a:cubicBezTo>
                  <a:cubicBezTo>
                    <a:pt x="182" y="563"/>
                    <a:pt x="186" y="563"/>
                    <a:pt x="186" y="560"/>
                  </a:cubicBezTo>
                  <a:cubicBezTo>
                    <a:pt x="184" y="522"/>
                    <a:pt x="181" y="483"/>
                    <a:pt x="175" y="445"/>
                  </a:cubicBezTo>
                  <a:cubicBezTo>
                    <a:pt x="170" y="407"/>
                    <a:pt x="162" y="369"/>
                    <a:pt x="152" y="332"/>
                  </a:cubicBezTo>
                  <a:cubicBezTo>
                    <a:pt x="143" y="294"/>
                    <a:pt x="131" y="257"/>
                    <a:pt x="117" y="221"/>
                  </a:cubicBezTo>
                  <a:cubicBezTo>
                    <a:pt x="104" y="185"/>
                    <a:pt x="88" y="150"/>
                    <a:pt x="71" y="115"/>
                  </a:cubicBezTo>
                  <a:cubicBezTo>
                    <a:pt x="54" y="81"/>
                    <a:pt x="34" y="47"/>
                    <a:pt x="13" y="14"/>
                  </a:cubicBezTo>
                  <a:cubicBezTo>
                    <a:pt x="11" y="10"/>
                    <a:pt x="8" y="6"/>
                    <a:pt x="5" y="2"/>
                  </a:cubicBezTo>
                  <a:cubicBezTo>
                    <a:pt x="4" y="0"/>
                    <a:pt x="0" y="2"/>
                    <a:pt x="2" y="4"/>
                  </a:cubicBezTo>
                  <a:close/>
                </a:path>
              </a:pathLst>
            </a:custGeom>
            <a:solidFill>
              <a:srgbClr val="FFFD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218" name="Freeform 1239">
              <a:extLst>
                <a:ext uri="{FF2B5EF4-FFF2-40B4-BE49-F238E27FC236}">
                  <a16:creationId xmlns:a16="http://schemas.microsoft.com/office/drawing/2014/main" id="{F11B64CB-7272-4BD7-B949-DA586BDAF8D0}"/>
                </a:ext>
              </a:extLst>
            </p:cNvPr>
            <p:cNvSpPr>
              <a:spLocks/>
            </p:cNvSpPr>
            <p:nvPr/>
          </p:nvSpPr>
          <p:spPr bwMode="auto">
            <a:xfrm>
              <a:off x="6998854" y="5356489"/>
              <a:ext cx="84500" cy="62409"/>
            </a:xfrm>
            <a:custGeom>
              <a:avLst/>
              <a:gdLst>
                <a:gd name="T0" fmla="*/ 2 w 81"/>
                <a:gd name="T1" fmla="*/ 34 h 60"/>
                <a:gd name="T2" fmla="*/ 61 w 81"/>
                <a:gd name="T3" fmla="*/ 60 h 60"/>
                <a:gd name="T4" fmla="*/ 64 w 81"/>
                <a:gd name="T5" fmla="*/ 58 h 60"/>
                <a:gd name="T6" fmla="*/ 80 w 81"/>
                <a:gd name="T7" fmla="*/ 3 h 60"/>
                <a:gd name="T8" fmla="*/ 76 w 81"/>
                <a:gd name="T9" fmla="*/ 2 h 60"/>
                <a:gd name="T10" fmla="*/ 60 w 81"/>
                <a:gd name="T11" fmla="*/ 57 h 60"/>
                <a:gd name="T12" fmla="*/ 63 w 81"/>
                <a:gd name="T13" fmla="*/ 56 h 60"/>
                <a:gd name="T14" fmla="*/ 4 w 81"/>
                <a:gd name="T15" fmla="*/ 30 h 60"/>
                <a:gd name="T16" fmla="*/ 2 w 81"/>
                <a:gd name="T17" fmla="*/ 34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1" h="60">
                  <a:moveTo>
                    <a:pt x="2" y="34"/>
                  </a:moveTo>
                  <a:cubicBezTo>
                    <a:pt x="22" y="42"/>
                    <a:pt x="42" y="51"/>
                    <a:pt x="61" y="60"/>
                  </a:cubicBezTo>
                  <a:cubicBezTo>
                    <a:pt x="63" y="60"/>
                    <a:pt x="64" y="60"/>
                    <a:pt x="64" y="58"/>
                  </a:cubicBezTo>
                  <a:cubicBezTo>
                    <a:pt x="69" y="40"/>
                    <a:pt x="75" y="22"/>
                    <a:pt x="80" y="3"/>
                  </a:cubicBezTo>
                  <a:cubicBezTo>
                    <a:pt x="81" y="1"/>
                    <a:pt x="77" y="0"/>
                    <a:pt x="76" y="2"/>
                  </a:cubicBezTo>
                  <a:cubicBezTo>
                    <a:pt x="71" y="21"/>
                    <a:pt x="66" y="39"/>
                    <a:pt x="60" y="57"/>
                  </a:cubicBezTo>
                  <a:cubicBezTo>
                    <a:pt x="61" y="57"/>
                    <a:pt x="62" y="57"/>
                    <a:pt x="63" y="56"/>
                  </a:cubicBezTo>
                  <a:cubicBezTo>
                    <a:pt x="44" y="48"/>
                    <a:pt x="24" y="39"/>
                    <a:pt x="4" y="30"/>
                  </a:cubicBezTo>
                  <a:cubicBezTo>
                    <a:pt x="2" y="29"/>
                    <a:pt x="0" y="32"/>
                    <a:pt x="2" y="34"/>
                  </a:cubicBezTo>
                  <a:close/>
                </a:path>
              </a:pathLst>
            </a:custGeom>
            <a:solidFill>
              <a:srgbClr val="FFFD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219" name="Freeform 1240">
              <a:extLst>
                <a:ext uri="{FF2B5EF4-FFF2-40B4-BE49-F238E27FC236}">
                  <a16:creationId xmlns:a16="http://schemas.microsoft.com/office/drawing/2014/main" id="{3F132BA7-30AD-4633-BAA1-68E7E44DA34F}"/>
                </a:ext>
              </a:extLst>
            </p:cNvPr>
            <p:cNvSpPr>
              <a:spLocks/>
            </p:cNvSpPr>
            <p:nvPr/>
          </p:nvSpPr>
          <p:spPr bwMode="auto">
            <a:xfrm>
              <a:off x="7077830" y="5546476"/>
              <a:ext cx="112114" cy="87814"/>
            </a:xfrm>
            <a:custGeom>
              <a:avLst/>
              <a:gdLst>
                <a:gd name="T0" fmla="*/ 3 w 107"/>
                <a:gd name="T1" fmla="*/ 41 h 84"/>
                <a:gd name="T2" fmla="*/ 77 w 107"/>
                <a:gd name="T3" fmla="*/ 83 h 84"/>
                <a:gd name="T4" fmla="*/ 80 w 107"/>
                <a:gd name="T5" fmla="*/ 82 h 84"/>
                <a:gd name="T6" fmla="*/ 106 w 107"/>
                <a:gd name="T7" fmla="*/ 4 h 84"/>
                <a:gd name="T8" fmla="*/ 102 w 107"/>
                <a:gd name="T9" fmla="*/ 3 h 84"/>
                <a:gd name="T10" fmla="*/ 76 w 107"/>
                <a:gd name="T11" fmla="*/ 81 h 84"/>
                <a:gd name="T12" fmla="*/ 79 w 107"/>
                <a:gd name="T13" fmla="*/ 80 h 84"/>
                <a:gd name="T14" fmla="*/ 5 w 107"/>
                <a:gd name="T15" fmla="*/ 38 h 84"/>
                <a:gd name="T16" fmla="*/ 3 w 107"/>
                <a:gd name="T17" fmla="*/ 41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7" h="84">
                  <a:moveTo>
                    <a:pt x="3" y="41"/>
                  </a:moveTo>
                  <a:cubicBezTo>
                    <a:pt x="27" y="55"/>
                    <a:pt x="52" y="69"/>
                    <a:pt x="77" y="83"/>
                  </a:cubicBezTo>
                  <a:cubicBezTo>
                    <a:pt x="78" y="84"/>
                    <a:pt x="80" y="83"/>
                    <a:pt x="80" y="82"/>
                  </a:cubicBezTo>
                  <a:cubicBezTo>
                    <a:pt x="89" y="56"/>
                    <a:pt x="97" y="30"/>
                    <a:pt x="106" y="4"/>
                  </a:cubicBezTo>
                  <a:cubicBezTo>
                    <a:pt x="107" y="1"/>
                    <a:pt x="103" y="0"/>
                    <a:pt x="102" y="3"/>
                  </a:cubicBezTo>
                  <a:cubicBezTo>
                    <a:pt x="93" y="29"/>
                    <a:pt x="85" y="55"/>
                    <a:pt x="76" y="81"/>
                  </a:cubicBezTo>
                  <a:cubicBezTo>
                    <a:pt x="77" y="81"/>
                    <a:pt x="78" y="80"/>
                    <a:pt x="79" y="80"/>
                  </a:cubicBezTo>
                  <a:cubicBezTo>
                    <a:pt x="54" y="66"/>
                    <a:pt x="29" y="52"/>
                    <a:pt x="5" y="38"/>
                  </a:cubicBezTo>
                  <a:cubicBezTo>
                    <a:pt x="2" y="37"/>
                    <a:pt x="0" y="40"/>
                    <a:pt x="3" y="41"/>
                  </a:cubicBezTo>
                  <a:close/>
                </a:path>
              </a:pathLst>
            </a:custGeom>
            <a:solidFill>
              <a:srgbClr val="FFFD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220" name="Freeform 1241">
              <a:extLst>
                <a:ext uri="{FF2B5EF4-FFF2-40B4-BE49-F238E27FC236}">
                  <a16:creationId xmlns:a16="http://schemas.microsoft.com/office/drawing/2014/main" id="{91097A62-1D12-45AC-88B3-9D1EB18E2A63}"/>
                </a:ext>
              </a:extLst>
            </p:cNvPr>
            <p:cNvSpPr>
              <a:spLocks/>
            </p:cNvSpPr>
            <p:nvPr/>
          </p:nvSpPr>
          <p:spPr bwMode="auto">
            <a:xfrm>
              <a:off x="7164540" y="5788931"/>
              <a:ext cx="82844" cy="54124"/>
            </a:xfrm>
            <a:custGeom>
              <a:avLst/>
              <a:gdLst>
                <a:gd name="T0" fmla="*/ 2 w 79"/>
                <a:gd name="T1" fmla="*/ 26 h 52"/>
                <a:gd name="T2" fmla="*/ 25 w 79"/>
                <a:gd name="T3" fmla="*/ 42 h 52"/>
                <a:gd name="T4" fmla="*/ 43 w 79"/>
                <a:gd name="T5" fmla="*/ 47 h 52"/>
                <a:gd name="T6" fmla="*/ 51 w 79"/>
                <a:gd name="T7" fmla="*/ 37 h 52"/>
                <a:gd name="T8" fmla="*/ 59 w 79"/>
                <a:gd name="T9" fmla="*/ 27 h 52"/>
                <a:gd name="T10" fmla="*/ 77 w 79"/>
                <a:gd name="T11" fmla="*/ 5 h 52"/>
                <a:gd name="T12" fmla="*/ 74 w 79"/>
                <a:gd name="T13" fmla="*/ 2 h 52"/>
                <a:gd name="T14" fmla="*/ 43 w 79"/>
                <a:gd name="T15" fmla="*/ 40 h 52"/>
                <a:gd name="T16" fmla="*/ 34 w 79"/>
                <a:gd name="T17" fmla="*/ 44 h 52"/>
                <a:gd name="T18" fmla="*/ 24 w 79"/>
                <a:gd name="T19" fmla="*/ 37 h 52"/>
                <a:gd name="T20" fmla="*/ 4 w 79"/>
                <a:gd name="T21" fmla="*/ 23 h 52"/>
                <a:gd name="T22" fmla="*/ 2 w 79"/>
                <a:gd name="T23" fmla="*/ 26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9" h="52">
                  <a:moveTo>
                    <a:pt x="2" y="26"/>
                  </a:moveTo>
                  <a:cubicBezTo>
                    <a:pt x="10" y="31"/>
                    <a:pt x="17" y="37"/>
                    <a:pt x="25" y="42"/>
                  </a:cubicBezTo>
                  <a:cubicBezTo>
                    <a:pt x="30" y="46"/>
                    <a:pt x="36" y="52"/>
                    <a:pt x="43" y="47"/>
                  </a:cubicBezTo>
                  <a:cubicBezTo>
                    <a:pt x="46" y="44"/>
                    <a:pt x="48" y="41"/>
                    <a:pt x="51" y="37"/>
                  </a:cubicBezTo>
                  <a:cubicBezTo>
                    <a:pt x="54" y="34"/>
                    <a:pt x="56" y="30"/>
                    <a:pt x="59" y="27"/>
                  </a:cubicBezTo>
                  <a:cubicBezTo>
                    <a:pt x="65" y="19"/>
                    <a:pt x="71" y="12"/>
                    <a:pt x="77" y="5"/>
                  </a:cubicBezTo>
                  <a:cubicBezTo>
                    <a:pt x="79" y="3"/>
                    <a:pt x="76" y="0"/>
                    <a:pt x="74" y="2"/>
                  </a:cubicBezTo>
                  <a:cubicBezTo>
                    <a:pt x="64" y="15"/>
                    <a:pt x="54" y="27"/>
                    <a:pt x="43" y="40"/>
                  </a:cubicBezTo>
                  <a:cubicBezTo>
                    <a:pt x="41" y="43"/>
                    <a:pt x="38" y="47"/>
                    <a:pt x="34" y="44"/>
                  </a:cubicBezTo>
                  <a:cubicBezTo>
                    <a:pt x="31" y="42"/>
                    <a:pt x="28" y="39"/>
                    <a:pt x="24" y="37"/>
                  </a:cubicBezTo>
                  <a:cubicBezTo>
                    <a:pt x="18" y="32"/>
                    <a:pt x="11" y="27"/>
                    <a:pt x="4" y="23"/>
                  </a:cubicBezTo>
                  <a:cubicBezTo>
                    <a:pt x="2" y="21"/>
                    <a:pt x="0" y="25"/>
                    <a:pt x="2" y="26"/>
                  </a:cubicBezTo>
                  <a:close/>
                </a:path>
              </a:pathLst>
            </a:custGeom>
            <a:solidFill>
              <a:srgbClr val="FFFD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221" name="Freeform 1242">
              <a:extLst>
                <a:ext uri="{FF2B5EF4-FFF2-40B4-BE49-F238E27FC236}">
                  <a16:creationId xmlns:a16="http://schemas.microsoft.com/office/drawing/2014/main" id="{8F1CBB0B-F244-44C8-B544-B7A32690FBBD}"/>
                </a:ext>
              </a:extLst>
            </p:cNvPr>
            <p:cNvSpPr>
              <a:spLocks/>
            </p:cNvSpPr>
            <p:nvPr/>
          </p:nvSpPr>
          <p:spPr bwMode="auto">
            <a:xfrm>
              <a:off x="7073964" y="5876745"/>
              <a:ext cx="379974" cy="251291"/>
            </a:xfrm>
            <a:custGeom>
              <a:avLst/>
              <a:gdLst>
                <a:gd name="T0" fmla="*/ 292 w 364"/>
                <a:gd name="T1" fmla="*/ 241 h 241"/>
                <a:gd name="T2" fmla="*/ 73 w 364"/>
                <a:gd name="T3" fmla="*/ 241 h 241"/>
                <a:gd name="T4" fmla="*/ 27 w 364"/>
                <a:gd name="T5" fmla="*/ 201 h 241"/>
                <a:gd name="T6" fmla="*/ 5 w 364"/>
                <a:gd name="T7" fmla="*/ 53 h 241"/>
                <a:gd name="T8" fmla="*/ 51 w 364"/>
                <a:gd name="T9" fmla="*/ 0 h 241"/>
                <a:gd name="T10" fmla="*/ 314 w 364"/>
                <a:gd name="T11" fmla="*/ 0 h 241"/>
                <a:gd name="T12" fmla="*/ 360 w 364"/>
                <a:gd name="T13" fmla="*/ 53 h 241"/>
                <a:gd name="T14" fmla="*/ 338 w 364"/>
                <a:gd name="T15" fmla="*/ 201 h 241"/>
                <a:gd name="T16" fmla="*/ 292 w 364"/>
                <a:gd name="T17" fmla="*/ 24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64" h="241">
                  <a:moveTo>
                    <a:pt x="292" y="241"/>
                  </a:moveTo>
                  <a:cubicBezTo>
                    <a:pt x="73" y="241"/>
                    <a:pt x="73" y="241"/>
                    <a:pt x="73" y="241"/>
                  </a:cubicBezTo>
                  <a:cubicBezTo>
                    <a:pt x="50" y="241"/>
                    <a:pt x="30" y="224"/>
                    <a:pt x="27" y="201"/>
                  </a:cubicBezTo>
                  <a:cubicBezTo>
                    <a:pt x="5" y="53"/>
                    <a:pt x="5" y="53"/>
                    <a:pt x="5" y="53"/>
                  </a:cubicBezTo>
                  <a:cubicBezTo>
                    <a:pt x="0" y="25"/>
                    <a:pt x="22" y="0"/>
                    <a:pt x="51" y="0"/>
                  </a:cubicBezTo>
                  <a:cubicBezTo>
                    <a:pt x="314" y="0"/>
                    <a:pt x="314" y="0"/>
                    <a:pt x="314" y="0"/>
                  </a:cubicBezTo>
                  <a:cubicBezTo>
                    <a:pt x="342" y="0"/>
                    <a:pt x="364" y="25"/>
                    <a:pt x="360" y="53"/>
                  </a:cubicBezTo>
                  <a:cubicBezTo>
                    <a:pt x="338" y="201"/>
                    <a:pt x="338" y="201"/>
                    <a:pt x="338" y="201"/>
                  </a:cubicBezTo>
                  <a:cubicBezTo>
                    <a:pt x="335" y="224"/>
                    <a:pt x="315" y="241"/>
                    <a:pt x="292" y="241"/>
                  </a:cubicBez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222" name="Freeform 1243">
              <a:extLst>
                <a:ext uri="{FF2B5EF4-FFF2-40B4-BE49-F238E27FC236}">
                  <a16:creationId xmlns:a16="http://schemas.microsoft.com/office/drawing/2014/main" id="{16D6CBC1-F190-44CD-8116-94092330AE87}"/>
                </a:ext>
              </a:extLst>
            </p:cNvPr>
            <p:cNvSpPr>
              <a:spLocks/>
            </p:cNvSpPr>
            <p:nvPr/>
          </p:nvSpPr>
          <p:spPr bwMode="auto">
            <a:xfrm>
              <a:off x="6708586" y="1459538"/>
              <a:ext cx="415322" cy="323641"/>
            </a:xfrm>
            <a:custGeom>
              <a:avLst/>
              <a:gdLst>
                <a:gd name="T0" fmla="*/ 377 w 398"/>
                <a:gd name="T1" fmla="*/ 57 h 310"/>
                <a:gd name="T2" fmla="*/ 273 w 398"/>
                <a:gd name="T3" fmla="*/ 9 h 310"/>
                <a:gd name="T4" fmla="*/ 199 w 398"/>
                <a:gd name="T5" fmla="*/ 79 h 310"/>
                <a:gd name="T6" fmla="*/ 124 w 398"/>
                <a:gd name="T7" fmla="*/ 9 h 310"/>
                <a:gd name="T8" fmla="*/ 21 w 398"/>
                <a:gd name="T9" fmla="*/ 57 h 310"/>
                <a:gd name="T10" fmla="*/ 16 w 398"/>
                <a:gd name="T11" fmla="*/ 175 h 310"/>
                <a:gd name="T12" fmla="*/ 96 w 398"/>
                <a:gd name="T13" fmla="*/ 265 h 310"/>
                <a:gd name="T14" fmla="*/ 199 w 398"/>
                <a:gd name="T15" fmla="*/ 310 h 310"/>
                <a:gd name="T16" fmla="*/ 302 w 398"/>
                <a:gd name="T17" fmla="*/ 265 h 310"/>
                <a:gd name="T18" fmla="*/ 382 w 398"/>
                <a:gd name="T19" fmla="*/ 175 h 310"/>
                <a:gd name="T20" fmla="*/ 377 w 398"/>
                <a:gd name="T21" fmla="*/ 57 h 3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98" h="310">
                  <a:moveTo>
                    <a:pt x="377" y="57"/>
                  </a:moveTo>
                  <a:cubicBezTo>
                    <a:pt x="356" y="22"/>
                    <a:pt x="313" y="0"/>
                    <a:pt x="273" y="9"/>
                  </a:cubicBezTo>
                  <a:cubicBezTo>
                    <a:pt x="241" y="16"/>
                    <a:pt x="206" y="47"/>
                    <a:pt x="199" y="79"/>
                  </a:cubicBezTo>
                  <a:cubicBezTo>
                    <a:pt x="192" y="47"/>
                    <a:pt x="157" y="16"/>
                    <a:pt x="124" y="9"/>
                  </a:cubicBezTo>
                  <a:cubicBezTo>
                    <a:pt x="85" y="0"/>
                    <a:pt x="42" y="22"/>
                    <a:pt x="21" y="57"/>
                  </a:cubicBezTo>
                  <a:cubicBezTo>
                    <a:pt x="0" y="92"/>
                    <a:pt x="0" y="138"/>
                    <a:pt x="16" y="175"/>
                  </a:cubicBezTo>
                  <a:cubicBezTo>
                    <a:pt x="32" y="213"/>
                    <a:pt x="62" y="243"/>
                    <a:pt x="96" y="265"/>
                  </a:cubicBezTo>
                  <a:cubicBezTo>
                    <a:pt x="128" y="285"/>
                    <a:pt x="163" y="299"/>
                    <a:pt x="199" y="310"/>
                  </a:cubicBezTo>
                  <a:cubicBezTo>
                    <a:pt x="235" y="299"/>
                    <a:pt x="270" y="285"/>
                    <a:pt x="302" y="265"/>
                  </a:cubicBezTo>
                  <a:cubicBezTo>
                    <a:pt x="336" y="243"/>
                    <a:pt x="366" y="213"/>
                    <a:pt x="382" y="175"/>
                  </a:cubicBezTo>
                  <a:cubicBezTo>
                    <a:pt x="397" y="138"/>
                    <a:pt x="398" y="92"/>
                    <a:pt x="377" y="57"/>
                  </a:cubicBez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223" name="Freeform 1244">
              <a:extLst>
                <a:ext uri="{FF2B5EF4-FFF2-40B4-BE49-F238E27FC236}">
                  <a16:creationId xmlns:a16="http://schemas.microsoft.com/office/drawing/2014/main" id="{771A2F6B-928C-44DB-8040-4B9D5A3A62B6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6724" y="2477958"/>
              <a:ext cx="414769" cy="324193"/>
            </a:xfrm>
            <a:custGeom>
              <a:avLst/>
              <a:gdLst>
                <a:gd name="T0" fmla="*/ 377 w 397"/>
                <a:gd name="T1" fmla="*/ 57 h 310"/>
                <a:gd name="T2" fmla="*/ 273 w 397"/>
                <a:gd name="T3" fmla="*/ 9 h 310"/>
                <a:gd name="T4" fmla="*/ 199 w 397"/>
                <a:gd name="T5" fmla="*/ 79 h 310"/>
                <a:gd name="T6" fmla="*/ 124 w 397"/>
                <a:gd name="T7" fmla="*/ 9 h 310"/>
                <a:gd name="T8" fmla="*/ 21 w 397"/>
                <a:gd name="T9" fmla="*/ 57 h 310"/>
                <a:gd name="T10" fmla="*/ 16 w 397"/>
                <a:gd name="T11" fmla="*/ 175 h 310"/>
                <a:gd name="T12" fmla="*/ 96 w 397"/>
                <a:gd name="T13" fmla="*/ 265 h 310"/>
                <a:gd name="T14" fmla="*/ 199 w 397"/>
                <a:gd name="T15" fmla="*/ 310 h 310"/>
                <a:gd name="T16" fmla="*/ 301 w 397"/>
                <a:gd name="T17" fmla="*/ 265 h 310"/>
                <a:gd name="T18" fmla="*/ 381 w 397"/>
                <a:gd name="T19" fmla="*/ 175 h 310"/>
                <a:gd name="T20" fmla="*/ 377 w 397"/>
                <a:gd name="T21" fmla="*/ 57 h 3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97" h="310">
                  <a:moveTo>
                    <a:pt x="377" y="57"/>
                  </a:moveTo>
                  <a:cubicBezTo>
                    <a:pt x="356" y="22"/>
                    <a:pt x="313" y="0"/>
                    <a:pt x="273" y="9"/>
                  </a:cubicBezTo>
                  <a:cubicBezTo>
                    <a:pt x="241" y="16"/>
                    <a:pt x="206" y="46"/>
                    <a:pt x="199" y="79"/>
                  </a:cubicBezTo>
                  <a:cubicBezTo>
                    <a:pt x="191" y="46"/>
                    <a:pt x="156" y="16"/>
                    <a:pt x="124" y="9"/>
                  </a:cubicBezTo>
                  <a:cubicBezTo>
                    <a:pt x="84" y="0"/>
                    <a:pt x="41" y="22"/>
                    <a:pt x="21" y="57"/>
                  </a:cubicBezTo>
                  <a:cubicBezTo>
                    <a:pt x="0" y="92"/>
                    <a:pt x="0" y="137"/>
                    <a:pt x="16" y="175"/>
                  </a:cubicBezTo>
                  <a:cubicBezTo>
                    <a:pt x="32" y="212"/>
                    <a:pt x="61" y="243"/>
                    <a:pt x="96" y="265"/>
                  </a:cubicBezTo>
                  <a:cubicBezTo>
                    <a:pt x="127" y="285"/>
                    <a:pt x="163" y="299"/>
                    <a:pt x="199" y="310"/>
                  </a:cubicBezTo>
                  <a:cubicBezTo>
                    <a:pt x="234" y="299"/>
                    <a:pt x="270" y="285"/>
                    <a:pt x="301" y="265"/>
                  </a:cubicBezTo>
                  <a:cubicBezTo>
                    <a:pt x="336" y="243"/>
                    <a:pt x="366" y="212"/>
                    <a:pt x="381" y="175"/>
                  </a:cubicBezTo>
                  <a:cubicBezTo>
                    <a:pt x="397" y="137"/>
                    <a:pt x="397" y="92"/>
                    <a:pt x="377" y="5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224" name="Freeform 1245">
              <a:extLst>
                <a:ext uri="{FF2B5EF4-FFF2-40B4-BE49-F238E27FC236}">
                  <a16:creationId xmlns:a16="http://schemas.microsoft.com/office/drawing/2014/main" id="{47743089-BD38-4E71-A382-2BC657836326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740" y="1889218"/>
              <a:ext cx="414217" cy="323641"/>
            </a:xfrm>
            <a:custGeom>
              <a:avLst/>
              <a:gdLst>
                <a:gd name="T0" fmla="*/ 377 w 397"/>
                <a:gd name="T1" fmla="*/ 57 h 310"/>
                <a:gd name="T2" fmla="*/ 273 w 397"/>
                <a:gd name="T3" fmla="*/ 9 h 310"/>
                <a:gd name="T4" fmla="*/ 199 w 397"/>
                <a:gd name="T5" fmla="*/ 79 h 310"/>
                <a:gd name="T6" fmla="*/ 124 w 397"/>
                <a:gd name="T7" fmla="*/ 9 h 310"/>
                <a:gd name="T8" fmla="*/ 21 w 397"/>
                <a:gd name="T9" fmla="*/ 57 h 310"/>
                <a:gd name="T10" fmla="*/ 16 w 397"/>
                <a:gd name="T11" fmla="*/ 175 h 310"/>
                <a:gd name="T12" fmla="*/ 96 w 397"/>
                <a:gd name="T13" fmla="*/ 265 h 310"/>
                <a:gd name="T14" fmla="*/ 199 w 397"/>
                <a:gd name="T15" fmla="*/ 310 h 310"/>
                <a:gd name="T16" fmla="*/ 301 w 397"/>
                <a:gd name="T17" fmla="*/ 265 h 310"/>
                <a:gd name="T18" fmla="*/ 381 w 397"/>
                <a:gd name="T19" fmla="*/ 175 h 310"/>
                <a:gd name="T20" fmla="*/ 377 w 397"/>
                <a:gd name="T21" fmla="*/ 57 h 3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97" h="310">
                  <a:moveTo>
                    <a:pt x="377" y="57"/>
                  </a:moveTo>
                  <a:cubicBezTo>
                    <a:pt x="356" y="22"/>
                    <a:pt x="313" y="0"/>
                    <a:pt x="273" y="9"/>
                  </a:cubicBezTo>
                  <a:cubicBezTo>
                    <a:pt x="241" y="16"/>
                    <a:pt x="206" y="47"/>
                    <a:pt x="199" y="79"/>
                  </a:cubicBezTo>
                  <a:cubicBezTo>
                    <a:pt x="192" y="47"/>
                    <a:pt x="157" y="16"/>
                    <a:pt x="124" y="9"/>
                  </a:cubicBezTo>
                  <a:cubicBezTo>
                    <a:pt x="85" y="0"/>
                    <a:pt x="41" y="22"/>
                    <a:pt x="21" y="57"/>
                  </a:cubicBezTo>
                  <a:cubicBezTo>
                    <a:pt x="0" y="92"/>
                    <a:pt x="0" y="137"/>
                    <a:pt x="16" y="175"/>
                  </a:cubicBezTo>
                  <a:cubicBezTo>
                    <a:pt x="32" y="213"/>
                    <a:pt x="62" y="243"/>
                    <a:pt x="96" y="265"/>
                  </a:cubicBezTo>
                  <a:cubicBezTo>
                    <a:pt x="127" y="285"/>
                    <a:pt x="163" y="299"/>
                    <a:pt x="199" y="310"/>
                  </a:cubicBezTo>
                  <a:cubicBezTo>
                    <a:pt x="235" y="299"/>
                    <a:pt x="270" y="285"/>
                    <a:pt x="301" y="265"/>
                  </a:cubicBezTo>
                  <a:cubicBezTo>
                    <a:pt x="336" y="243"/>
                    <a:pt x="366" y="213"/>
                    <a:pt x="381" y="175"/>
                  </a:cubicBezTo>
                  <a:cubicBezTo>
                    <a:pt x="397" y="137"/>
                    <a:pt x="397" y="92"/>
                    <a:pt x="377" y="57"/>
                  </a:cubicBez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225" name="Freeform 1246">
              <a:extLst>
                <a:ext uri="{FF2B5EF4-FFF2-40B4-BE49-F238E27FC236}">
                  <a16:creationId xmlns:a16="http://schemas.microsoft.com/office/drawing/2014/main" id="{7D6404C3-3C87-4FEC-94B6-7523BEDB6198}"/>
                </a:ext>
              </a:extLst>
            </p:cNvPr>
            <p:cNvSpPr>
              <a:spLocks/>
            </p:cNvSpPr>
            <p:nvPr/>
          </p:nvSpPr>
          <p:spPr bwMode="auto">
            <a:xfrm>
              <a:off x="813770" y="1600923"/>
              <a:ext cx="249634" cy="195510"/>
            </a:xfrm>
            <a:custGeom>
              <a:avLst/>
              <a:gdLst>
                <a:gd name="T0" fmla="*/ 227 w 239"/>
                <a:gd name="T1" fmla="*/ 35 h 187"/>
                <a:gd name="T2" fmla="*/ 164 w 239"/>
                <a:gd name="T3" fmla="*/ 6 h 187"/>
                <a:gd name="T4" fmla="*/ 120 w 239"/>
                <a:gd name="T5" fmla="*/ 48 h 187"/>
                <a:gd name="T6" fmla="*/ 75 w 239"/>
                <a:gd name="T7" fmla="*/ 6 h 187"/>
                <a:gd name="T8" fmla="*/ 12 w 239"/>
                <a:gd name="T9" fmla="*/ 35 h 187"/>
                <a:gd name="T10" fmla="*/ 10 w 239"/>
                <a:gd name="T11" fmla="*/ 106 h 187"/>
                <a:gd name="T12" fmla="*/ 58 w 239"/>
                <a:gd name="T13" fmla="*/ 160 h 187"/>
                <a:gd name="T14" fmla="*/ 120 w 239"/>
                <a:gd name="T15" fmla="*/ 187 h 187"/>
                <a:gd name="T16" fmla="*/ 182 w 239"/>
                <a:gd name="T17" fmla="*/ 160 h 187"/>
                <a:gd name="T18" fmla="*/ 230 w 239"/>
                <a:gd name="T19" fmla="*/ 106 h 187"/>
                <a:gd name="T20" fmla="*/ 227 w 239"/>
                <a:gd name="T21" fmla="*/ 35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9" h="187">
                  <a:moveTo>
                    <a:pt x="227" y="35"/>
                  </a:moveTo>
                  <a:cubicBezTo>
                    <a:pt x="214" y="14"/>
                    <a:pt x="188" y="0"/>
                    <a:pt x="164" y="6"/>
                  </a:cubicBezTo>
                  <a:cubicBezTo>
                    <a:pt x="145" y="10"/>
                    <a:pt x="124" y="28"/>
                    <a:pt x="120" y="48"/>
                  </a:cubicBezTo>
                  <a:cubicBezTo>
                    <a:pt x="115" y="28"/>
                    <a:pt x="94" y="10"/>
                    <a:pt x="75" y="6"/>
                  </a:cubicBezTo>
                  <a:cubicBezTo>
                    <a:pt x="51" y="0"/>
                    <a:pt x="25" y="14"/>
                    <a:pt x="12" y="35"/>
                  </a:cubicBezTo>
                  <a:cubicBezTo>
                    <a:pt x="0" y="56"/>
                    <a:pt x="0" y="83"/>
                    <a:pt x="10" y="106"/>
                  </a:cubicBezTo>
                  <a:cubicBezTo>
                    <a:pt x="19" y="128"/>
                    <a:pt x="37" y="146"/>
                    <a:pt x="58" y="160"/>
                  </a:cubicBezTo>
                  <a:cubicBezTo>
                    <a:pt x="77" y="172"/>
                    <a:pt x="98" y="180"/>
                    <a:pt x="120" y="187"/>
                  </a:cubicBezTo>
                  <a:cubicBezTo>
                    <a:pt x="141" y="180"/>
                    <a:pt x="163" y="172"/>
                    <a:pt x="182" y="160"/>
                  </a:cubicBezTo>
                  <a:cubicBezTo>
                    <a:pt x="202" y="146"/>
                    <a:pt x="220" y="128"/>
                    <a:pt x="230" y="106"/>
                  </a:cubicBezTo>
                  <a:cubicBezTo>
                    <a:pt x="239" y="83"/>
                    <a:pt x="239" y="56"/>
                    <a:pt x="227" y="35"/>
                  </a:cubicBez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226" name="Freeform 1247">
              <a:extLst>
                <a:ext uri="{FF2B5EF4-FFF2-40B4-BE49-F238E27FC236}">
                  <a16:creationId xmlns:a16="http://schemas.microsoft.com/office/drawing/2014/main" id="{879E4DC6-2259-46CA-B864-0D5939E0384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4172" y="2195186"/>
              <a:ext cx="250187" cy="195510"/>
            </a:xfrm>
            <a:custGeom>
              <a:avLst/>
              <a:gdLst>
                <a:gd name="T0" fmla="*/ 227 w 240"/>
                <a:gd name="T1" fmla="*/ 34 h 187"/>
                <a:gd name="T2" fmla="*/ 165 w 240"/>
                <a:gd name="T3" fmla="*/ 5 h 187"/>
                <a:gd name="T4" fmla="*/ 120 w 240"/>
                <a:gd name="T5" fmla="*/ 48 h 187"/>
                <a:gd name="T6" fmla="*/ 75 w 240"/>
                <a:gd name="T7" fmla="*/ 5 h 187"/>
                <a:gd name="T8" fmla="*/ 13 w 240"/>
                <a:gd name="T9" fmla="*/ 34 h 187"/>
                <a:gd name="T10" fmla="*/ 10 w 240"/>
                <a:gd name="T11" fmla="*/ 105 h 187"/>
                <a:gd name="T12" fmla="*/ 58 w 240"/>
                <a:gd name="T13" fmla="*/ 159 h 187"/>
                <a:gd name="T14" fmla="*/ 120 w 240"/>
                <a:gd name="T15" fmla="*/ 187 h 187"/>
                <a:gd name="T16" fmla="*/ 182 w 240"/>
                <a:gd name="T17" fmla="*/ 159 h 187"/>
                <a:gd name="T18" fmla="*/ 230 w 240"/>
                <a:gd name="T19" fmla="*/ 105 h 187"/>
                <a:gd name="T20" fmla="*/ 227 w 240"/>
                <a:gd name="T21" fmla="*/ 34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0" h="187">
                  <a:moveTo>
                    <a:pt x="227" y="34"/>
                  </a:moveTo>
                  <a:cubicBezTo>
                    <a:pt x="215" y="13"/>
                    <a:pt x="189" y="0"/>
                    <a:pt x="165" y="5"/>
                  </a:cubicBezTo>
                  <a:cubicBezTo>
                    <a:pt x="145" y="10"/>
                    <a:pt x="124" y="28"/>
                    <a:pt x="120" y="48"/>
                  </a:cubicBezTo>
                  <a:cubicBezTo>
                    <a:pt x="116" y="28"/>
                    <a:pt x="94" y="10"/>
                    <a:pt x="75" y="5"/>
                  </a:cubicBezTo>
                  <a:cubicBezTo>
                    <a:pt x="51" y="0"/>
                    <a:pt x="25" y="13"/>
                    <a:pt x="13" y="34"/>
                  </a:cubicBezTo>
                  <a:cubicBezTo>
                    <a:pt x="0" y="56"/>
                    <a:pt x="0" y="83"/>
                    <a:pt x="10" y="105"/>
                  </a:cubicBezTo>
                  <a:cubicBezTo>
                    <a:pt x="19" y="128"/>
                    <a:pt x="37" y="146"/>
                    <a:pt x="58" y="159"/>
                  </a:cubicBezTo>
                  <a:cubicBezTo>
                    <a:pt x="77" y="172"/>
                    <a:pt x="98" y="180"/>
                    <a:pt x="120" y="187"/>
                  </a:cubicBezTo>
                  <a:cubicBezTo>
                    <a:pt x="141" y="180"/>
                    <a:pt x="163" y="172"/>
                    <a:pt x="182" y="159"/>
                  </a:cubicBezTo>
                  <a:cubicBezTo>
                    <a:pt x="202" y="146"/>
                    <a:pt x="220" y="128"/>
                    <a:pt x="230" y="105"/>
                  </a:cubicBezTo>
                  <a:cubicBezTo>
                    <a:pt x="239" y="83"/>
                    <a:pt x="240" y="56"/>
                    <a:pt x="227" y="3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227" name="Freeform 1248">
              <a:extLst>
                <a:ext uri="{FF2B5EF4-FFF2-40B4-BE49-F238E27FC236}">
                  <a16:creationId xmlns:a16="http://schemas.microsoft.com/office/drawing/2014/main" id="{F8C8CA76-70B1-42EC-8D78-E5CB271DBAD1}"/>
                </a:ext>
              </a:extLst>
            </p:cNvPr>
            <p:cNvSpPr>
              <a:spLocks/>
            </p:cNvSpPr>
            <p:nvPr/>
          </p:nvSpPr>
          <p:spPr bwMode="auto">
            <a:xfrm>
              <a:off x="654711" y="1334720"/>
              <a:ext cx="141938" cy="109353"/>
            </a:xfrm>
            <a:custGeom>
              <a:avLst/>
              <a:gdLst>
                <a:gd name="T0" fmla="*/ 129 w 136"/>
                <a:gd name="T1" fmla="*/ 19 h 105"/>
                <a:gd name="T2" fmla="*/ 94 w 136"/>
                <a:gd name="T3" fmla="*/ 3 h 105"/>
                <a:gd name="T4" fmla="*/ 68 w 136"/>
                <a:gd name="T5" fmla="*/ 26 h 105"/>
                <a:gd name="T6" fmla="*/ 43 w 136"/>
                <a:gd name="T7" fmla="*/ 3 h 105"/>
                <a:gd name="T8" fmla="*/ 8 w 136"/>
                <a:gd name="T9" fmla="*/ 19 h 105"/>
                <a:gd name="T10" fmla="*/ 6 w 136"/>
                <a:gd name="T11" fmla="*/ 59 h 105"/>
                <a:gd name="T12" fmla="*/ 33 w 136"/>
                <a:gd name="T13" fmla="*/ 90 h 105"/>
                <a:gd name="T14" fmla="*/ 68 w 136"/>
                <a:gd name="T15" fmla="*/ 105 h 105"/>
                <a:gd name="T16" fmla="*/ 104 w 136"/>
                <a:gd name="T17" fmla="*/ 90 h 105"/>
                <a:gd name="T18" fmla="*/ 131 w 136"/>
                <a:gd name="T19" fmla="*/ 59 h 105"/>
                <a:gd name="T20" fmla="*/ 129 w 136"/>
                <a:gd name="T21" fmla="*/ 19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6" h="105">
                  <a:moveTo>
                    <a:pt x="129" y="19"/>
                  </a:moveTo>
                  <a:cubicBezTo>
                    <a:pt x="122" y="7"/>
                    <a:pt x="107" y="0"/>
                    <a:pt x="94" y="3"/>
                  </a:cubicBezTo>
                  <a:cubicBezTo>
                    <a:pt x="83" y="5"/>
                    <a:pt x="71" y="15"/>
                    <a:pt x="68" y="26"/>
                  </a:cubicBezTo>
                  <a:cubicBezTo>
                    <a:pt x="66" y="15"/>
                    <a:pt x="54" y="5"/>
                    <a:pt x="43" y="3"/>
                  </a:cubicBezTo>
                  <a:cubicBezTo>
                    <a:pt x="29" y="0"/>
                    <a:pt x="15" y="7"/>
                    <a:pt x="8" y="19"/>
                  </a:cubicBezTo>
                  <a:cubicBezTo>
                    <a:pt x="0" y="31"/>
                    <a:pt x="1" y="46"/>
                    <a:pt x="6" y="59"/>
                  </a:cubicBezTo>
                  <a:cubicBezTo>
                    <a:pt x="11" y="72"/>
                    <a:pt x="22" y="83"/>
                    <a:pt x="33" y="90"/>
                  </a:cubicBezTo>
                  <a:cubicBezTo>
                    <a:pt x="44" y="97"/>
                    <a:pt x="56" y="102"/>
                    <a:pt x="68" y="105"/>
                  </a:cubicBezTo>
                  <a:cubicBezTo>
                    <a:pt x="81" y="102"/>
                    <a:pt x="93" y="97"/>
                    <a:pt x="104" y="90"/>
                  </a:cubicBezTo>
                  <a:cubicBezTo>
                    <a:pt x="115" y="83"/>
                    <a:pt x="126" y="72"/>
                    <a:pt x="131" y="59"/>
                  </a:cubicBezTo>
                  <a:cubicBezTo>
                    <a:pt x="136" y="46"/>
                    <a:pt x="136" y="31"/>
                    <a:pt x="129" y="19"/>
                  </a:cubicBez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228" name="Freeform 1249">
              <a:extLst>
                <a:ext uri="{FF2B5EF4-FFF2-40B4-BE49-F238E27FC236}">
                  <a16:creationId xmlns:a16="http://schemas.microsoft.com/office/drawing/2014/main" id="{B09E2C2C-6A6B-4FC7-B7B0-4DB96B704AD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334" y="4231476"/>
              <a:ext cx="141938" cy="111010"/>
            </a:xfrm>
            <a:custGeom>
              <a:avLst/>
              <a:gdLst>
                <a:gd name="T0" fmla="*/ 129 w 136"/>
                <a:gd name="T1" fmla="*/ 19 h 106"/>
                <a:gd name="T2" fmla="*/ 93 w 136"/>
                <a:gd name="T3" fmla="*/ 3 h 106"/>
                <a:gd name="T4" fmla="*/ 68 w 136"/>
                <a:gd name="T5" fmla="*/ 27 h 106"/>
                <a:gd name="T6" fmla="*/ 42 w 136"/>
                <a:gd name="T7" fmla="*/ 3 h 106"/>
                <a:gd name="T8" fmla="*/ 7 w 136"/>
                <a:gd name="T9" fmla="*/ 19 h 106"/>
                <a:gd name="T10" fmla="*/ 5 w 136"/>
                <a:gd name="T11" fmla="*/ 59 h 106"/>
                <a:gd name="T12" fmla="*/ 33 w 136"/>
                <a:gd name="T13" fmla="*/ 90 h 106"/>
                <a:gd name="T14" fmla="*/ 68 w 136"/>
                <a:gd name="T15" fmla="*/ 106 h 106"/>
                <a:gd name="T16" fmla="*/ 103 w 136"/>
                <a:gd name="T17" fmla="*/ 90 h 106"/>
                <a:gd name="T18" fmla="*/ 130 w 136"/>
                <a:gd name="T19" fmla="*/ 59 h 106"/>
                <a:gd name="T20" fmla="*/ 129 w 136"/>
                <a:gd name="T21" fmla="*/ 19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6" h="106">
                  <a:moveTo>
                    <a:pt x="129" y="19"/>
                  </a:moveTo>
                  <a:cubicBezTo>
                    <a:pt x="121" y="7"/>
                    <a:pt x="107" y="0"/>
                    <a:pt x="93" y="3"/>
                  </a:cubicBezTo>
                  <a:cubicBezTo>
                    <a:pt x="82" y="5"/>
                    <a:pt x="70" y="16"/>
                    <a:pt x="68" y="27"/>
                  </a:cubicBezTo>
                  <a:cubicBezTo>
                    <a:pt x="65" y="16"/>
                    <a:pt x="53" y="5"/>
                    <a:pt x="42" y="3"/>
                  </a:cubicBezTo>
                  <a:cubicBezTo>
                    <a:pt x="29" y="0"/>
                    <a:pt x="14" y="7"/>
                    <a:pt x="7" y="19"/>
                  </a:cubicBezTo>
                  <a:cubicBezTo>
                    <a:pt x="0" y="31"/>
                    <a:pt x="0" y="47"/>
                    <a:pt x="5" y="59"/>
                  </a:cubicBezTo>
                  <a:cubicBezTo>
                    <a:pt x="11" y="72"/>
                    <a:pt x="21" y="83"/>
                    <a:pt x="33" y="90"/>
                  </a:cubicBezTo>
                  <a:cubicBezTo>
                    <a:pt x="43" y="97"/>
                    <a:pt x="55" y="102"/>
                    <a:pt x="68" y="106"/>
                  </a:cubicBezTo>
                  <a:cubicBezTo>
                    <a:pt x="80" y="102"/>
                    <a:pt x="92" y="97"/>
                    <a:pt x="103" y="90"/>
                  </a:cubicBezTo>
                  <a:cubicBezTo>
                    <a:pt x="115" y="83"/>
                    <a:pt x="125" y="72"/>
                    <a:pt x="130" y="59"/>
                  </a:cubicBezTo>
                  <a:cubicBezTo>
                    <a:pt x="136" y="47"/>
                    <a:pt x="136" y="31"/>
                    <a:pt x="129" y="19"/>
                  </a:cubicBez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229" name="Freeform 1250">
              <a:extLst>
                <a:ext uri="{FF2B5EF4-FFF2-40B4-BE49-F238E27FC236}">
                  <a16:creationId xmlns:a16="http://schemas.microsoft.com/office/drawing/2014/main" id="{69FD593B-FC8B-4E3B-BC20-4B17C35F0C53}"/>
                </a:ext>
              </a:extLst>
            </p:cNvPr>
            <p:cNvSpPr>
              <a:spLocks/>
            </p:cNvSpPr>
            <p:nvPr/>
          </p:nvSpPr>
          <p:spPr bwMode="auto">
            <a:xfrm>
              <a:off x="6573827" y="1229786"/>
              <a:ext cx="141938" cy="111010"/>
            </a:xfrm>
            <a:custGeom>
              <a:avLst/>
              <a:gdLst>
                <a:gd name="T0" fmla="*/ 129 w 136"/>
                <a:gd name="T1" fmla="*/ 19 h 106"/>
                <a:gd name="T2" fmla="*/ 94 w 136"/>
                <a:gd name="T3" fmla="*/ 3 h 106"/>
                <a:gd name="T4" fmla="*/ 68 w 136"/>
                <a:gd name="T5" fmla="*/ 27 h 106"/>
                <a:gd name="T6" fmla="*/ 43 w 136"/>
                <a:gd name="T7" fmla="*/ 3 h 106"/>
                <a:gd name="T8" fmla="*/ 7 w 136"/>
                <a:gd name="T9" fmla="*/ 19 h 106"/>
                <a:gd name="T10" fmla="*/ 6 w 136"/>
                <a:gd name="T11" fmla="*/ 60 h 106"/>
                <a:gd name="T12" fmla="*/ 33 w 136"/>
                <a:gd name="T13" fmla="*/ 90 h 106"/>
                <a:gd name="T14" fmla="*/ 68 w 136"/>
                <a:gd name="T15" fmla="*/ 106 h 106"/>
                <a:gd name="T16" fmla="*/ 103 w 136"/>
                <a:gd name="T17" fmla="*/ 90 h 106"/>
                <a:gd name="T18" fmla="*/ 131 w 136"/>
                <a:gd name="T19" fmla="*/ 60 h 106"/>
                <a:gd name="T20" fmla="*/ 129 w 136"/>
                <a:gd name="T21" fmla="*/ 19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6" h="106">
                  <a:moveTo>
                    <a:pt x="129" y="19"/>
                  </a:moveTo>
                  <a:cubicBezTo>
                    <a:pt x="122" y="7"/>
                    <a:pt x="107" y="0"/>
                    <a:pt x="94" y="3"/>
                  </a:cubicBezTo>
                  <a:cubicBezTo>
                    <a:pt x="83" y="5"/>
                    <a:pt x="71" y="16"/>
                    <a:pt x="68" y="27"/>
                  </a:cubicBezTo>
                  <a:cubicBezTo>
                    <a:pt x="66" y="16"/>
                    <a:pt x="54" y="5"/>
                    <a:pt x="43" y="3"/>
                  </a:cubicBezTo>
                  <a:cubicBezTo>
                    <a:pt x="29" y="0"/>
                    <a:pt x="14" y="7"/>
                    <a:pt x="7" y="19"/>
                  </a:cubicBezTo>
                  <a:cubicBezTo>
                    <a:pt x="0" y="31"/>
                    <a:pt x="0" y="47"/>
                    <a:pt x="6" y="60"/>
                  </a:cubicBezTo>
                  <a:cubicBezTo>
                    <a:pt x="11" y="72"/>
                    <a:pt x="21" y="83"/>
                    <a:pt x="33" y="90"/>
                  </a:cubicBezTo>
                  <a:cubicBezTo>
                    <a:pt x="44" y="97"/>
                    <a:pt x="56" y="102"/>
                    <a:pt x="68" y="106"/>
                  </a:cubicBezTo>
                  <a:cubicBezTo>
                    <a:pt x="80" y="102"/>
                    <a:pt x="93" y="97"/>
                    <a:pt x="103" y="90"/>
                  </a:cubicBezTo>
                  <a:cubicBezTo>
                    <a:pt x="115" y="83"/>
                    <a:pt x="125" y="72"/>
                    <a:pt x="131" y="60"/>
                  </a:cubicBezTo>
                  <a:cubicBezTo>
                    <a:pt x="136" y="47"/>
                    <a:pt x="136" y="31"/>
                    <a:pt x="129" y="19"/>
                  </a:cubicBez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230" name="Freeform 1251">
              <a:extLst>
                <a:ext uri="{FF2B5EF4-FFF2-40B4-BE49-F238E27FC236}">
                  <a16:creationId xmlns:a16="http://schemas.microsoft.com/office/drawing/2014/main" id="{D8800295-11B4-4BB2-803B-35914809C132}"/>
                </a:ext>
              </a:extLst>
            </p:cNvPr>
            <p:cNvSpPr>
              <a:spLocks/>
            </p:cNvSpPr>
            <p:nvPr/>
          </p:nvSpPr>
          <p:spPr bwMode="auto">
            <a:xfrm>
              <a:off x="6845001" y="717261"/>
              <a:ext cx="141938" cy="110457"/>
            </a:xfrm>
            <a:custGeom>
              <a:avLst/>
              <a:gdLst>
                <a:gd name="T0" fmla="*/ 129 w 136"/>
                <a:gd name="T1" fmla="*/ 20 h 106"/>
                <a:gd name="T2" fmla="*/ 93 w 136"/>
                <a:gd name="T3" fmla="*/ 3 h 106"/>
                <a:gd name="T4" fmla="*/ 68 w 136"/>
                <a:gd name="T5" fmla="*/ 27 h 106"/>
                <a:gd name="T6" fmla="*/ 42 w 136"/>
                <a:gd name="T7" fmla="*/ 3 h 106"/>
                <a:gd name="T8" fmla="*/ 7 w 136"/>
                <a:gd name="T9" fmla="*/ 20 h 106"/>
                <a:gd name="T10" fmla="*/ 5 w 136"/>
                <a:gd name="T11" fmla="*/ 60 h 106"/>
                <a:gd name="T12" fmla="*/ 33 w 136"/>
                <a:gd name="T13" fmla="*/ 91 h 106"/>
                <a:gd name="T14" fmla="*/ 68 w 136"/>
                <a:gd name="T15" fmla="*/ 106 h 106"/>
                <a:gd name="T16" fmla="*/ 103 w 136"/>
                <a:gd name="T17" fmla="*/ 91 h 106"/>
                <a:gd name="T18" fmla="*/ 130 w 136"/>
                <a:gd name="T19" fmla="*/ 60 h 106"/>
                <a:gd name="T20" fmla="*/ 129 w 136"/>
                <a:gd name="T21" fmla="*/ 20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6" h="106">
                  <a:moveTo>
                    <a:pt x="129" y="20"/>
                  </a:moveTo>
                  <a:cubicBezTo>
                    <a:pt x="122" y="8"/>
                    <a:pt x="107" y="0"/>
                    <a:pt x="93" y="3"/>
                  </a:cubicBezTo>
                  <a:cubicBezTo>
                    <a:pt x="82" y="6"/>
                    <a:pt x="70" y="16"/>
                    <a:pt x="68" y="27"/>
                  </a:cubicBezTo>
                  <a:cubicBezTo>
                    <a:pt x="65" y="16"/>
                    <a:pt x="53" y="6"/>
                    <a:pt x="42" y="3"/>
                  </a:cubicBezTo>
                  <a:cubicBezTo>
                    <a:pt x="29" y="0"/>
                    <a:pt x="14" y="8"/>
                    <a:pt x="7" y="20"/>
                  </a:cubicBezTo>
                  <a:cubicBezTo>
                    <a:pt x="0" y="32"/>
                    <a:pt x="0" y="47"/>
                    <a:pt x="5" y="60"/>
                  </a:cubicBezTo>
                  <a:cubicBezTo>
                    <a:pt x="11" y="73"/>
                    <a:pt x="21" y="83"/>
                    <a:pt x="33" y="91"/>
                  </a:cubicBezTo>
                  <a:cubicBezTo>
                    <a:pt x="44" y="98"/>
                    <a:pt x="56" y="103"/>
                    <a:pt x="68" y="106"/>
                  </a:cubicBezTo>
                  <a:cubicBezTo>
                    <a:pt x="80" y="103"/>
                    <a:pt x="92" y="98"/>
                    <a:pt x="103" y="91"/>
                  </a:cubicBezTo>
                  <a:cubicBezTo>
                    <a:pt x="115" y="83"/>
                    <a:pt x="125" y="73"/>
                    <a:pt x="130" y="60"/>
                  </a:cubicBezTo>
                  <a:cubicBezTo>
                    <a:pt x="136" y="47"/>
                    <a:pt x="136" y="32"/>
                    <a:pt x="129" y="20"/>
                  </a:cubicBez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grpSp>
          <p:nvGrpSpPr>
            <p:cNvPr id="4" name="Group 3">
              <a:extLst>
                <a:ext uri="{FF2B5EF4-FFF2-40B4-BE49-F238E27FC236}">
                  <a16:creationId xmlns:a16="http://schemas.microsoft.com/office/drawing/2014/main" id="{447A5DF0-336B-41BE-829C-C3EC9CF0AF58}"/>
                </a:ext>
              </a:extLst>
            </p:cNvPr>
            <p:cNvGrpSpPr/>
            <p:nvPr/>
          </p:nvGrpSpPr>
          <p:grpSpPr>
            <a:xfrm>
              <a:off x="792783" y="3246745"/>
              <a:ext cx="1585621" cy="2859752"/>
              <a:chOff x="792783" y="3246745"/>
              <a:chExt cx="1585621" cy="2859752"/>
            </a:xfrm>
          </p:grpSpPr>
          <p:sp>
            <p:nvSpPr>
              <p:cNvPr id="3231" name="Freeform 1252">
                <a:extLst>
                  <a:ext uri="{FF2B5EF4-FFF2-40B4-BE49-F238E27FC236}">
                    <a16:creationId xmlns:a16="http://schemas.microsoft.com/office/drawing/2014/main" id="{96F51838-9882-499F-8F9E-767A5E7F93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25706" y="3672347"/>
                <a:ext cx="151327" cy="189987"/>
              </a:xfrm>
              <a:custGeom>
                <a:avLst/>
                <a:gdLst>
                  <a:gd name="T0" fmla="*/ 145 w 145"/>
                  <a:gd name="T1" fmla="*/ 149 h 182"/>
                  <a:gd name="T2" fmla="*/ 136 w 145"/>
                  <a:gd name="T3" fmla="*/ 171 h 182"/>
                  <a:gd name="T4" fmla="*/ 101 w 145"/>
                  <a:gd name="T5" fmla="*/ 182 h 182"/>
                  <a:gd name="T6" fmla="*/ 76 w 145"/>
                  <a:gd name="T7" fmla="*/ 177 h 182"/>
                  <a:gd name="T8" fmla="*/ 64 w 145"/>
                  <a:gd name="T9" fmla="*/ 151 h 182"/>
                  <a:gd name="T10" fmla="*/ 25 w 145"/>
                  <a:gd name="T11" fmla="*/ 65 h 182"/>
                  <a:gd name="T12" fmla="*/ 0 w 145"/>
                  <a:gd name="T13" fmla="*/ 0 h 182"/>
                  <a:gd name="T14" fmla="*/ 9 w 145"/>
                  <a:gd name="T15" fmla="*/ 16 h 182"/>
                  <a:gd name="T16" fmla="*/ 82 w 145"/>
                  <a:gd name="T17" fmla="*/ 57 h 182"/>
                  <a:gd name="T18" fmla="*/ 82 w 145"/>
                  <a:gd name="T19" fmla="*/ 57 h 182"/>
                  <a:gd name="T20" fmla="*/ 100 w 145"/>
                  <a:gd name="T21" fmla="*/ 74 h 182"/>
                  <a:gd name="T22" fmla="*/ 136 w 145"/>
                  <a:gd name="T23" fmla="*/ 147 h 182"/>
                  <a:gd name="T24" fmla="*/ 145 w 145"/>
                  <a:gd name="T25" fmla="*/ 149 h 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45" h="182">
                    <a:moveTo>
                      <a:pt x="145" y="149"/>
                    </a:moveTo>
                    <a:cubicBezTo>
                      <a:pt x="144" y="157"/>
                      <a:pt x="142" y="165"/>
                      <a:pt x="136" y="171"/>
                    </a:cubicBezTo>
                    <a:cubicBezTo>
                      <a:pt x="128" y="180"/>
                      <a:pt x="114" y="181"/>
                      <a:pt x="101" y="182"/>
                    </a:cubicBezTo>
                    <a:cubicBezTo>
                      <a:pt x="92" y="182"/>
                      <a:pt x="83" y="182"/>
                      <a:pt x="76" y="177"/>
                    </a:cubicBezTo>
                    <a:cubicBezTo>
                      <a:pt x="68" y="171"/>
                      <a:pt x="66" y="160"/>
                      <a:pt x="64" y="151"/>
                    </a:cubicBezTo>
                    <a:cubicBezTo>
                      <a:pt x="57" y="120"/>
                      <a:pt x="40" y="93"/>
                      <a:pt x="25" y="65"/>
                    </a:cubicBezTo>
                    <a:cubicBezTo>
                      <a:pt x="14" y="44"/>
                      <a:pt x="4" y="23"/>
                      <a:pt x="0" y="0"/>
                    </a:cubicBezTo>
                    <a:cubicBezTo>
                      <a:pt x="2" y="5"/>
                      <a:pt x="6" y="11"/>
                      <a:pt x="9" y="16"/>
                    </a:cubicBezTo>
                    <a:cubicBezTo>
                      <a:pt x="26" y="39"/>
                      <a:pt x="54" y="51"/>
                      <a:pt x="82" y="57"/>
                    </a:cubicBezTo>
                    <a:cubicBezTo>
                      <a:pt x="82" y="57"/>
                      <a:pt x="82" y="57"/>
                      <a:pt x="82" y="57"/>
                    </a:cubicBezTo>
                    <a:cubicBezTo>
                      <a:pt x="87" y="63"/>
                      <a:pt x="93" y="69"/>
                      <a:pt x="100" y="74"/>
                    </a:cubicBezTo>
                    <a:cubicBezTo>
                      <a:pt x="112" y="99"/>
                      <a:pt x="124" y="123"/>
                      <a:pt x="136" y="147"/>
                    </a:cubicBezTo>
                    <a:cubicBezTo>
                      <a:pt x="139" y="148"/>
                      <a:pt x="142" y="149"/>
                      <a:pt x="145" y="149"/>
                    </a:cubicBezTo>
                    <a:close/>
                  </a:path>
                </a:pathLst>
              </a:custGeom>
              <a:solidFill>
                <a:srgbClr val="3E12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232" name="Freeform 1253">
                <a:extLst>
                  <a:ext uri="{FF2B5EF4-FFF2-40B4-BE49-F238E27FC236}">
                    <a16:creationId xmlns:a16="http://schemas.microsoft.com/office/drawing/2014/main" id="{F880F2EA-339A-40D2-B883-917C31AA5B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5450" y="3644945"/>
                <a:ext cx="573276" cy="870960"/>
              </a:xfrm>
              <a:custGeom>
                <a:avLst/>
                <a:gdLst>
                  <a:gd name="T0" fmla="*/ 518 w 549"/>
                  <a:gd name="T1" fmla="*/ 476 h 834"/>
                  <a:gd name="T2" fmla="*/ 525 w 549"/>
                  <a:gd name="T3" fmla="*/ 813 h 834"/>
                  <a:gd name="T4" fmla="*/ 526 w 549"/>
                  <a:gd name="T5" fmla="*/ 824 h 834"/>
                  <a:gd name="T6" fmla="*/ 514 w 549"/>
                  <a:gd name="T7" fmla="*/ 824 h 834"/>
                  <a:gd name="T8" fmla="*/ 25 w 549"/>
                  <a:gd name="T9" fmla="*/ 782 h 834"/>
                  <a:gd name="T10" fmla="*/ 0 w 549"/>
                  <a:gd name="T11" fmla="*/ 777 h 834"/>
                  <a:gd name="T12" fmla="*/ 50 w 549"/>
                  <a:gd name="T13" fmla="*/ 469 h 834"/>
                  <a:gd name="T14" fmla="*/ 48 w 549"/>
                  <a:gd name="T15" fmla="*/ 392 h 834"/>
                  <a:gd name="T16" fmla="*/ 48 w 549"/>
                  <a:gd name="T17" fmla="*/ 65 h 834"/>
                  <a:gd name="T18" fmla="*/ 223 w 549"/>
                  <a:gd name="T19" fmla="*/ 3 h 834"/>
                  <a:gd name="T20" fmla="*/ 408 w 549"/>
                  <a:gd name="T21" fmla="*/ 21 h 834"/>
                  <a:gd name="T22" fmla="*/ 508 w 549"/>
                  <a:gd name="T23" fmla="*/ 93 h 834"/>
                  <a:gd name="T24" fmla="*/ 533 w 549"/>
                  <a:gd name="T25" fmla="*/ 142 h 834"/>
                  <a:gd name="T26" fmla="*/ 533 w 549"/>
                  <a:gd name="T27" fmla="*/ 319 h 834"/>
                  <a:gd name="T28" fmla="*/ 518 w 549"/>
                  <a:gd name="T29" fmla="*/ 476 h 8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49" h="834">
                    <a:moveTo>
                      <a:pt x="518" y="476"/>
                    </a:moveTo>
                    <a:cubicBezTo>
                      <a:pt x="510" y="589"/>
                      <a:pt x="510" y="702"/>
                      <a:pt x="525" y="813"/>
                    </a:cubicBezTo>
                    <a:cubicBezTo>
                      <a:pt x="525" y="817"/>
                      <a:pt x="525" y="820"/>
                      <a:pt x="526" y="824"/>
                    </a:cubicBezTo>
                    <a:cubicBezTo>
                      <a:pt x="522" y="824"/>
                      <a:pt x="518" y="824"/>
                      <a:pt x="514" y="824"/>
                    </a:cubicBezTo>
                    <a:cubicBezTo>
                      <a:pt x="352" y="834"/>
                      <a:pt x="185" y="816"/>
                      <a:pt x="25" y="782"/>
                    </a:cubicBezTo>
                    <a:cubicBezTo>
                      <a:pt x="17" y="780"/>
                      <a:pt x="9" y="778"/>
                      <a:pt x="0" y="777"/>
                    </a:cubicBezTo>
                    <a:cubicBezTo>
                      <a:pt x="44" y="681"/>
                      <a:pt x="51" y="575"/>
                      <a:pt x="50" y="469"/>
                    </a:cubicBezTo>
                    <a:cubicBezTo>
                      <a:pt x="50" y="444"/>
                      <a:pt x="49" y="418"/>
                      <a:pt x="48" y="392"/>
                    </a:cubicBezTo>
                    <a:cubicBezTo>
                      <a:pt x="45" y="285"/>
                      <a:pt x="51" y="173"/>
                      <a:pt x="48" y="65"/>
                    </a:cubicBezTo>
                    <a:cubicBezTo>
                      <a:pt x="73" y="23"/>
                      <a:pt x="223" y="3"/>
                      <a:pt x="223" y="3"/>
                    </a:cubicBezTo>
                    <a:cubicBezTo>
                      <a:pt x="284" y="3"/>
                      <a:pt x="351" y="0"/>
                      <a:pt x="408" y="21"/>
                    </a:cubicBezTo>
                    <a:cubicBezTo>
                      <a:pt x="446" y="35"/>
                      <a:pt x="484" y="60"/>
                      <a:pt x="508" y="93"/>
                    </a:cubicBezTo>
                    <a:cubicBezTo>
                      <a:pt x="520" y="108"/>
                      <a:pt x="528" y="124"/>
                      <a:pt x="533" y="142"/>
                    </a:cubicBezTo>
                    <a:cubicBezTo>
                      <a:pt x="549" y="199"/>
                      <a:pt x="540" y="260"/>
                      <a:pt x="533" y="319"/>
                    </a:cubicBezTo>
                    <a:cubicBezTo>
                      <a:pt x="527" y="371"/>
                      <a:pt x="522" y="424"/>
                      <a:pt x="518" y="476"/>
                    </a:cubicBezTo>
                    <a:close/>
                  </a:path>
                </a:pathLst>
              </a:custGeom>
              <a:solidFill>
                <a:schemeClr val="accent1">
                  <a:lumMod val="40000"/>
                  <a:lumOff val="6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233" name="Freeform 1254">
                <a:extLst>
                  <a:ext uri="{FF2B5EF4-FFF2-40B4-BE49-F238E27FC236}">
                    <a16:creationId xmlns:a16="http://schemas.microsoft.com/office/drawing/2014/main" id="{C9FA5AF0-4504-43BD-84DA-0B84AB7021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2783" y="4250254"/>
                <a:ext cx="137520" cy="440727"/>
              </a:xfrm>
              <a:custGeom>
                <a:avLst/>
                <a:gdLst>
                  <a:gd name="T0" fmla="*/ 81 w 132"/>
                  <a:gd name="T1" fmla="*/ 204 h 422"/>
                  <a:gd name="T2" fmla="*/ 104 w 132"/>
                  <a:gd name="T3" fmla="*/ 370 h 422"/>
                  <a:gd name="T4" fmla="*/ 94 w 132"/>
                  <a:gd name="T5" fmla="*/ 386 h 422"/>
                  <a:gd name="T6" fmla="*/ 83 w 132"/>
                  <a:gd name="T7" fmla="*/ 380 h 422"/>
                  <a:gd name="T8" fmla="*/ 80 w 132"/>
                  <a:gd name="T9" fmla="*/ 366 h 422"/>
                  <a:gd name="T10" fmla="*/ 72 w 132"/>
                  <a:gd name="T11" fmla="*/ 303 h 422"/>
                  <a:gd name="T12" fmla="*/ 79 w 132"/>
                  <a:gd name="T13" fmla="*/ 394 h 422"/>
                  <a:gd name="T14" fmla="*/ 96 w 132"/>
                  <a:gd name="T15" fmla="*/ 422 h 422"/>
                  <a:gd name="T16" fmla="*/ 46 w 132"/>
                  <a:gd name="T17" fmla="*/ 402 h 422"/>
                  <a:gd name="T18" fmla="*/ 34 w 132"/>
                  <a:gd name="T19" fmla="*/ 396 h 422"/>
                  <a:gd name="T20" fmla="*/ 31 w 132"/>
                  <a:gd name="T21" fmla="*/ 382 h 422"/>
                  <a:gd name="T22" fmla="*/ 14 w 132"/>
                  <a:gd name="T23" fmla="*/ 345 h 422"/>
                  <a:gd name="T24" fmla="*/ 4 w 132"/>
                  <a:gd name="T25" fmla="*/ 307 h 422"/>
                  <a:gd name="T26" fmla="*/ 32 w 132"/>
                  <a:gd name="T27" fmla="*/ 19 h 422"/>
                  <a:gd name="T28" fmla="*/ 32 w 132"/>
                  <a:gd name="T29" fmla="*/ 18 h 422"/>
                  <a:gd name="T30" fmla="*/ 77 w 132"/>
                  <a:gd name="T31" fmla="*/ 1 h 422"/>
                  <a:gd name="T32" fmla="*/ 132 w 132"/>
                  <a:gd name="T33" fmla="*/ 24 h 422"/>
                  <a:gd name="T34" fmla="*/ 81 w 132"/>
                  <a:gd name="T35" fmla="*/ 204 h 4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32" h="422">
                    <a:moveTo>
                      <a:pt x="81" y="204"/>
                    </a:moveTo>
                    <a:cubicBezTo>
                      <a:pt x="107" y="255"/>
                      <a:pt x="111" y="313"/>
                      <a:pt x="104" y="370"/>
                    </a:cubicBezTo>
                    <a:cubicBezTo>
                      <a:pt x="103" y="376"/>
                      <a:pt x="101" y="385"/>
                      <a:pt x="94" y="386"/>
                    </a:cubicBezTo>
                    <a:cubicBezTo>
                      <a:pt x="90" y="387"/>
                      <a:pt x="85" y="384"/>
                      <a:pt x="83" y="380"/>
                    </a:cubicBezTo>
                    <a:cubicBezTo>
                      <a:pt x="81" y="376"/>
                      <a:pt x="80" y="371"/>
                      <a:pt x="80" y="366"/>
                    </a:cubicBezTo>
                    <a:cubicBezTo>
                      <a:pt x="78" y="345"/>
                      <a:pt x="73" y="324"/>
                      <a:pt x="72" y="303"/>
                    </a:cubicBezTo>
                    <a:cubicBezTo>
                      <a:pt x="54" y="331"/>
                      <a:pt x="57" y="370"/>
                      <a:pt x="79" y="394"/>
                    </a:cubicBezTo>
                    <a:cubicBezTo>
                      <a:pt x="86" y="403"/>
                      <a:pt x="97" y="410"/>
                      <a:pt x="96" y="422"/>
                    </a:cubicBezTo>
                    <a:cubicBezTo>
                      <a:pt x="80" y="415"/>
                      <a:pt x="63" y="409"/>
                      <a:pt x="46" y="402"/>
                    </a:cubicBezTo>
                    <a:cubicBezTo>
                      <a:pt x="42" y="400"/>
                      <a:pt x="38" y="399"/>
                      <a:pt x="34" y="396"/>
                    </a:cubicBezTo>
                    <a:cubicBezTo>
                      <a:pt x="31" y="393"/>
                      <a:pt x="29" y="386"/>
                      <a:pt x="31" y="382"/>
                    </a:cubicBezTo>
                    <a:cubicBezTo>
                      <a:pt x="25" y="370"/>
                      <a:pt x="20" y="358"/>
                      <a:pt x="14" y="345"/>
                    </a:cubicBezTo>
                    <a:cubicBezTo>
                      <a:pt x="9" y="333"/>
                      <a:pt x="0" y="321"/>
                      <a:pt x="4" y="307"/>
                    </a:cubicBezTo>
                    <a:cubicBezTo>
                      <a:pt x="31" y="214"/>
                      <a:pt x="20" y="115"/>
                      <a:pt x="32" y="19"/>
                    </a:cubicBezTo>
                    <a:cubicBezTo>
                      <a:pt x="32" y="18"/>
                      <a:pt x="32" y="18"/>
                      <a:pt x="32" y="18"/>
                    </a:cubicBezTo>
                    <a:cubicBezTo>
                      <a:pt x="46" y="9"/>
                      <a:pt x="61" y="2"/>
                      <a:pt x="77" y="1"/>
                    </a:cubicBezTo>
                    <a:cubicBezTo>
                      <a:pt x="98" y="0"/>
                      <a:pt x="118" y="8"/>
                      <a:pt x="132" y="24"/>
                    </a:cubicBezTo>
                    <a:cubicBezTo>
                      <a:pt x="117" y="85"/>
                      <a:pt x="100" y="145"/>
                      <a:pt x="81" y="204"/>
                    </a:cubicBezTo>
                    <a:close/>
                  </a:path>
                </a:pathLst>
              </a:custGeom>
              <a:solidFill>
                <a:srgbClr val="FEEE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234" name="Freeform 1255">
                <a:extLst>
                  <a:ext uri="{FF2B5EF4-FFF2-40B4-BE49-F238E27FC236}">
                    <a16:creationId xmlns:a16="http://schemas.microsoft.com/office/drawing/2014/main" id="{3DA72C86-CF06-4D7B-BC81-5757F200D0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5920" y="3712876"/>
                <a:ext cx="132549" cy="562783"/>
              </a:xfrm>
              <a:custGeom>
                <a:avLst/>
                <a:gdLst>
                  <a:gd name="T0" fmla="*/ 126 w 127"/>
                  <a:gd name="T1" fmla="*/ 404 h 539"/>
                  <a:gd name="T2" fmla="*/ 100 w 127"/>
                  <a:gd name="T3" fmla="*/ 539 h 539"/>
                  <a:gd name="T4" fmla="*/ 45 w 127"/>
                  <a:gd name="T5" fmla="*/ 516 h 539"/>
                  <a:gd name="T6" fmla="*/ 0 w 127"/>
                  <a:gd name="T7" fmla="*/ 533 h 539"/>
                  <a:gd name="T8" fmla="*/ 34 w 127"/>
                  <a:gd name="T9" fmla="*/ 262 h 539"/>
                  <a:gd name="T10" fmla="*/ 58 w 127"/>
                  <a:gd name="T11" fmla="*/ 124 h 539"/>
                  <a:gd name="T12" fmla="*/ 124 w 127"/>
                  <a:gd name="T13" fmla="*/ 0 h 539"/>
                  <a:gd name="T14" fmla="*/ 124 w 127"/>
                  <a:gd name="T15" fmla="*/ 327 h 539"/>
                  <a:gd name="T16" fmla="*/ 126 w 127"/>
                  <a:gd name="T17" fmla="*/ 404 h 5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7" h="539">
                    <a:moveTo>
                      <a:pt x="126" y="404"/>
                    </a:moveTo>
                    <a:cubicBezTo>
                      <a:pt x="119" y="449"/>
                      <a:pt x="110" y="494"/>
                      <a:pt x="100" y="539"/>
                    </a:cubicBezTo>
                    <a:cubicBezTo>
                      <a:pt x="86" y="523"/>
                      <a:pt x="66" y="515"/>
                      <a:pt x="45" y="516"/>
                    </a:cubicBezTo>
                    <a:cubicBezTo>
                      <a:pt x="29" y="517"/>
                      <a:pt x="14" y="524"/>
                      <a:pt x="0" y="533"/>
                    </a:cubicBezTo>
                    <a:cubicBezTo>
                      <a:pt x="11" y="443"/>
                      <a:pt x="22" y="352"/>
                      <a:pt x="34" y="262"/>
                    </a:cubicBezTo>
                    <a:cubicBezTo>
                      <a:pt x="39" y="216"/>
                      <a:pt x="45" y="169"/>
                      <a:pt x="58" y="124"/>
                    </a:cubicBezTo>
                    <a:cubicBezTo>
                      <a:pt x="70" y="80"/>
                      <a:pt x="94" y="35"/>
                      <a:pt x="124" y="0"/>
                    </a:cubicBezTo>
                    <a:cubicBezTo>
                      <a:pt x="127" y="108"/>
                      <a:pt x="121" y="220"/>
                      <a:pt x="124" y="327"/>
                    </a:cubicBezTo>
                    <a:cubicBezTo>
                      <a:pt x="125" y="353"/>
                      <a:pt x="126" y="379"/>
                      <a:pt x="126" y="404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235" name="Freeform 1256">
                <a:extLst>
                  <a:ext uri="{FF2B5EF4-FFF2-40B4-BE49-F238E27FC236}">
                    <a16:creationId xmlns:a16="http://schemas.microsoft.com/office/drawing/2014/main" id="{BB45C2A4-395C-469B-BDE1-BEBD68BFF9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14108" y="4265166"/>
                <a:ext cx="157403" cy="482701"/>
              </a:xfrm>
              <a:custGeom>
                <a:avLst/>
                <a:gdLst>
                  <a:gd name="T0" fmla="*/ 139 w 151"/>
                  <a:gd name="T1" fmla="*/ 380 h 462"/>
                  <a:gd name="T2" fmla="*/ 16 w 151"/>
                  <a:gd name="T3" fmla="*/ 462 h 462"/>
                  <a:gd name="T4" fmla="*/ 12 w 151"/>
                  <a:gd name="T5" fmla="*/ 456 h 462"/>
                  <a:gd name="T6" fmla="*/ 16 w 151"/>
                  <a:gd name="T7" fmla="*/ 451 h 462"/>
                  <a:gd name="T8" fmla="*/ 61 w 151"/>
                  <a:gd name="T9" fmla="*/ 402 h 462"/>
                  <a:gd name="T10" fmla="*/ 38 w 151"/>
                  <a:gd name="T11" fmla="*/ 323 h 462"/>
                  <a:gd name="T12" fmla="*/ 5 w 151"/>
                  <a:gd name="T13" fmla="*/ 418 h 462"/>
                  <a:gd name="T14" fmla="*/ 0 w 151"/>
                  <a:gd name="T15" fmla="*/ 416 h 462"/>
                  <a:gd name="T16" fmla="*/ 12 w 151"/>
                  <a:gd name="T17" fmla="*/ 318 h 462"/>
                  <a:gd name="T18" fmla="*/ 34 w 151"/>
                  <a:gd name="T19" fmla="*/ 269 h 462"/>
                  <a:gd name="T20" fmla="*/ 65 w 151"/>
                  <a:gd name="T21" fmla="*/ 225 h 462"/>
                  <a:gd name="T22" fmla="*/ 71 w 151"/>
                  <a:gd name="T23" fmla="*/ 166 h 462"/>
                  <a:gd name="T24" fmla="*/ 59 w 151"/>
                  <a:gd name="T25" fmla="*/ 96 h 462"/>
                  <a:gd name="T26" fmla="*/ 48 w 151"/>
                  <a:gd name="T27" fmla="*/ 11 h 462"/>
                  <a:gd name="T28" fmla="*/ 151 w 151"/>
                  <a:gd name="T29" fmla="*/ 16 h 462"/>
                  <a:gd name="T30" fmla="*/ 136 w 151"/>
                  <a:gd name="T31" fmla="*/ 243 h 462"/>
                  <a:gd name="T32" fmla="*/ 139 w 151"/>
                  <a:gd name="T33" fmla="*/ 380 h 4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1" h="462">
                    <a:moveTo>
                      <a:pt x="139" y="380"/>
                    </a:moveTo>
                    <a:cubicBezTo>
                      <a:pt x="139" y="432"/>
                      <a:pt x="68" y="460"/>
                      <a:pt x="16" y="462"/>
                    </a:cubicBezTo>
                    <a:cubicBezTo>
                      <a:pt x="15" y="460"/>
                      <a:pt x="11" y="458"/>
                      <a:pt x="12" y="456"/>
                    </a:cubicBezTo>
                    <a:cubicBezTo>
                      <a:pt x="13" y="454"/>
                      <a:pt x="14" y="453"/>
                      <a:pt x="16" y="451"/>
                    </a:cubicBezTo>
                    <a:cubicBezTo>
                      <a:pt x="31" y="435"/>
                      <a:pt x="46" y="418"/>
                      <a:pt x="61" y="402"/>
                    </a:cubicBezTo>
                    <a:cubicBezTo>
                      <a:pt x="67" y="374"/>
                      <a:pt x="57" y="344"/>
                      <a:pt x="38" y="323"/>
                    </a:cubicBezTo>
                    <a:cubicBezTo>
                      <a:pt x="41" y="358"/>
                      <a:pt x="28" y="393"/>
                      <a:pt x="5" y="418"/>
                    </a:cubicBezTo>
                    <a:cubicBezTo>
                      <a:pt x="3" y="418"/>
                      <a:pt x="1" y="417"/>
                      <a:pt x="0" y="416"/>
                    </a:cubicBezTo>
                    <a:cubicBezTo>
                      <a:pt x="8" y="384"/>
                      <a:pt x="13" y="351"/>
                      <a:pt x="12" y="318"/>
                    </a:cubicBezTo>
                    <a:cubicBezTo>
                      <a:pt x="11" y="300"/>
                      <a:pt x="23" y="284"/>
                      <a:pt x="34" y="269"/>
                    </a:cubicBezTo>
                    <a:cubicBezTo>
                      <a:pt x="45" y="255"/>
                      <a:pt x="58" y="241"/>
                      <a:pt x="65" y="225"/>
                    </a:cubicBezTo>
                    <a:cubicBezTo>
                      <a:pt x="73" y="207"/>
                      <a:pt x="74" y="186"/>
                      <a:pt x="71" y="166"/>
                    </a:cubicBezTo>
                    <a:cubicBezTo>
                      <a:pt x="69" y="147"/>
                      <a:pt x="65" y="115"/>
                      <a:pt x="59" y="96"/>
                    </a:cubicBezTo>
                    <a:cubicBezTo>
                      <a:pt x="48" y="11"/>
                      <a:pt x="48" y="11"/>
                      <a:pt x="48" y="11"/>
                    </a:cubicBezTo>
                    <a:cubicBezTo>
                      <a:pt x="81" y="0"/>
                      <a:pt x="119" y="2"/>
                      <a:pt x="151" y="16"/>
                    </a:cubicBezTo>
                    <a:cubicBezTo>
                      <a:pt x="146" y="92"/>
                      <a:pt x="141" y="167"/>
                      <a:pt x="136" y="243"/>
                    </a:cubicBezTo>
                    <a:cubicBezTo>
                      <a:pt x="133" y="288"/>
                      <a:pt x="138" y="334"/>
                      <a:pt x="139" y="380"/>
                    </a:cubicBezTo>
                    <a:close/>
                  </a:path>
                </a:pathLst>
              </a:custGeom>
              <a:solidFill>
                <a:srgbClr val="FEEE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236" name="Freeform 1257">
                <a:extLst>
                  <a:ext uri="{FF2B5EF4-FFF2-40B4-BE49-F238E27FC236}">
                    <a16:creationId xmlns:a16="http://schemas.microsoft.com/office/drawing/2014/main" id="{2280FA00-07AB-47B6-94AC-75ABCAB449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35647" y="3742147"/>
                <a:ext cx="154641" cy="539586"/>
              </a:xfrm>
              <a:custGeom>
                <a:avLst/>
                <a:gdLst>
                  <a:gd name="T0" fmla="*/ 136 w 148"/>
                  <a:gd name="T1" fmla="*/ 429 h 517"/>
                  <a:gd name="T2" fmla="*/ 130 w 148"/>
                  <a:gd name="T3" fmla="*/ 517 h 517"/>
                  <a:gd name="T4" fmla="*/ 27 w 148"/>
                  <a:gd name="T5" fmla="*/ 512 h 517"/>
                  <a:gd name="T6" fmla="*/ 10 w 148"/>
                  <a:gd name="T7" fmla="*/ 383 h 517"/>
                  <a:gd name="T8" fmla="*/ 25 w 148"/>
                  <a:gd name="T9" fmla="*/ 226 h 517"/>
                  <a:gd name="T10" fmla="*/ 25 w 148"/>
                  <a:gd name="T11" fmla="*/ 49 h 517"/>
                  <a:gd name="T12" fmla="*/ 0 w 148"/>
                  <a:gd name="T13" fmla="*/ 0 h 517"/>
                  <a:gd name="T14" fmla="*/ 123 w 148"/>
                  <a:gd name="T15" fmla="*/ 165 h 517"/>
                  <a:gd name="T16" fmla="*/ 136 w 148"/>
                  <a:gd name="T17" fmla="*/ 429 h 5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8" h="517">
                    <a:moveTo>
                      <a:pt x="136" y="429"/>
                    </a:moveTo>
                    <a:cubicBezTo>
                      <a:pt x="134" y="459"/>
                      <a:pt x="132" y="488"/>
                      <a:pt x="130" y="517"/>
                    </a:cubicBezTo>
                    <a:cubicBezTo>
                      <a:pt x="98" y="503"/>
                      <a:pt x="60" y="501"/>
                      <a:pt x="27" y="512"/>
                    </a:cubicBezTo>
                    <a:cubicBezTo>
                      <a:pt x="10" y="383"/>
                      <a:pt x="10" y="383"/>
                      <a:pt x="10" y="383"/>
                    </a:cubicBezTo>
                    <a:cubicBezTo>
                      <a:pt x="14" y="331"/>
                      <a:pt x="19" y="278"/>
                      <a:pt x="25" y="226"/>
                    </a:cubicBezTo>
                    <a:cubicBezTo>
                      <a:pt x="32" y="167"/>
                      <a:pt x="41" y="106"/>
                      <a:pt x="25" y="49"/>
                    </a:cubicBezTo>
                    <a:cubicBezTo>
                      <a:pt x="20" y="31"/>
                      <a:pt x="12" y="15"/>
                      <a:pt x="0" y="0"/>
                    </a:cubicBezTo>
                    <a:cubicBezTo>
                      <a:pt x="60" y="33"/>
                      <a:pt x="104" y="98"/>
                      <a:pt x="123" y="165"/>
                    </a:cubicBezTo>
                    <a:cubicBezTo>
                      <a:pt x="148" y="250"/>
                      <a:pt x="142" y="341"/>
                      <a:pt x="136" y="429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237" name="Freeform 1258">
                <a:extLst>
                  <a:ext uri="{FF2B5EF4-FFF2-40B4-BE49-F238E27FC236}">
                    <a16:creationId xmlns:a16="http://schemas.microsoft.com/office/drawing/2014/main" id="{3B2AAFC5-4BF2-4B1B-9921-C2D542BE69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42417" y="5710505"/>
                <a:ext cx="236932" cy="254053"/>
              </a:xfrm>
              <a:custGeom>
                <a:avLst/>
                <a:gdLst>
                  <a:gd name="T0" fmla="*/ 216 w 227"/>
                  <a:gd name="T1" fmla="*/ 107 h 243"/>
                  <a:gd name="T2" fmla="*/ 190 w 227"/>
                  <a:gd name="T3" fmla="*/ 196 h 243"/>
                  <a:gd name="T4" fmla="*/ 111 w 227"/>
                  <a:gd name="T5" fmla="*/ 235 h 243"/>
                  <a:gd name="T6" fmla="*/ 19 w 227"/>
                  <a:gd name="T7" fmla="*/ 227 h 243"/>
                  <a:gd name="T8" fmla="*/ 3 w 227"/>
                  <a:gd name="T9" fmla="*/ 185 h 243"/>
                  <a:gd name="T10" fmla="*/ 23 w 227"/>
                  <a:gd name="T11" fmla="*/ 142 h 243"/>
                  <a:gd name="T12" fmla="*/ 104 w 227"/>
                  <a:gd name="T13" fmla="*/ 0 h 243"/>
                  <a:gd name="T14" fmla="*/ 208 w 227"/>
                  <a:gd name="T15" fmla="*/ 20 h 243"/>
                  <a:gd name="T16" fmla="*/ 224 w 227"/>
                  <a:gd name="T17" fmla="*/ 64 h 243"/>
                  <a:gd name="T18" fmla="*/ 216 w 227"/>
                  <a:gd name="T19" fmla="*/ 107 h 2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7" h="243">
                    <a:moveTo>
                      <a:pt x="216" y="107"/>
                    </a:moveTo>
                    <a:cubicBezTo>
                      <a:pt x="213" y="138"/>
                      <a:pt x="209" y="171"/>
                      <a:pt x="190" y="196"/>
                    </a:cubicBezTo>
                    <a:cubicBezTo>
                      <a:pt x="171" y="220"/>
                      <a:pt x="141" y="232"/>
                      <a:pt x="111" y="235"/>
                    </a:cubicBezTo>
                    <a:cubicBezTo>
                      <a:pt x="81" y="239"/>
                      <a:pt x="44" y="243"/>
                      <a:pt x="19" y="227"/>
                    </a:cubicBezTo>
                    <a:cubicBezTo>
                      <a:pt x="5" y="219"/>
                      <a:pt x="0" y="201"/>
                      <a:pt x="3" y="185"/>
                    </a:cubicBezTo>
                    <a:cubicBezTo>
                      <a:pt x="6" y="170"/>
                      <a:pt x="15" y="156"/>
                      <a:pt x="23" y="142"/>
                    </a:cubicBezTo>
                    <a:cubicBezTo>
                      <a:pt x="51" y="96"/>
                      <a:pt x="84" y="50"/>
                      <a:pt x="104" y="0"/>
                    </a:cubicBezTo>
                    <a:cubicBezTo>
                      <a:pt x="146" y="22"/>
                      <a:pt x="208" y="20"/>
                      <a:pt x="208" y="20"/>
                    </a:cubicBezTo>
                    <a:cubicBezTo>
                      <a:pt x="215" y="34"/>
                      <a:pt x="221" y="49"/>
                      <a:pt x="224" y="64"/>
                    </a:cubicBezTo>
                    <a:cubicBezTo>
                      <a:pt x="227" y="79"/>
                      <a:pt x="218" y="92"/>
                      <a:pt x="216" y="107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238" name="Freeform 1259">
                <a:extLst>
                  <a:ext uri="{FF2B5EF4-FFF2-40B4-BE49-F238E27FC236}">
                    <a16:creationId xmlns:a16="http://schemas.microsoft.com/office/drawing/2014/main" id="{45E2BDCA-89FA-4A4B-A715-1D7E7ED739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4581" y="4461228"/>
                <a:ext cx="589292" cy="1272474"/>
              </a:xfrm>
              <a:custGeom>
                <a:avLst/>
                <a:gdLst>
                  <a:gd name="T0" fmla="*/ 492 w 564"/>
                  <a:gd name="T1" fmla="*/ 659 h 1218"/>
                  <a:gd name="T2" fmla="*/ 437 w 564"/>
                  <a:gd name="T3" fmla="*/ 970 h 1218"/>
                  <a:gd name="T4" fmla="*/ 378 w 564"/>
                  <a:gd name="T5" fmla="*/ 1216 h 1218"/>
                  <a:gd name="T6" fmla="*/ 274 w 564"/>
                  <a:gd name="T7" fmla="*/ 1196 h 1218"/>
                  <a:gd name="T8" fmla="*/ 293 w 564"/>
                  <a:gd name="T9" fmla="*/ 1127 h 1218"/>
                  <a:gd name="T10" fmla="*/ 296 w 564"/>
                  <a:gd name="T11" fmla="*/ 257 h 1218"/>
                  <a:gd name="T12" fmla="*/ 108 w 564"/>
                  <a:gd name="T13" fmla="*/ 1110 h 1218"/>
                  <a:gd name="T14" fmla="*/ 108 w 564"/>
                  <a:gd name="T15" fmla="*/ 1110 h 1218"/>
                  <a:gd name="T16" fmla="*/ 26 w 564"/>
                  <a:gd name="T17" fmla="*/ 1101 h 1218"/>
                  <a:gd name="T18" fmla="*/ 26 w 564"/>
                  <a:gd name="T19" fmla="*/ 1100 h 1218"/>
                  <a:gd name="T20" fmla="*/ 27 w 564"/>
                  <a:gd name="T21" fmla="*/ 641 h 1218"/>
                  <a:gd name="T22" fmla="*/ 60 w 564"/>
                  <a:gd name="T23" fmla="*/ 455 h 1218"/>
                  <a:gd name="T24" fmla="*/ 51 w 564"/>
                  <a:gd name="T25" fmla="*/ 208 h 1218"/>
                  <a:gd name="T26" fmla="*/ 64 w 564"/>
                  <a:gd name="T27" fmla="*/ 0 h 1218"/>
                  <a:gd name="T28" fmla="*/ 553 w 564"/>
                  <a:gd name="T29" fmla="*/ 42 h 1218"/>
                  <a:gd name="T30" fmla="*/ 492 w 564"/>
                  <a:gd name="T31" fmla="*/ 659 h 12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64" h="1218">
                    <a:moveTo>
                      <a:pt x="492" y="659"/>
                    </a:moveTo>
                    <a:cubicBezTo>
                      <a:pt x="474" y="763"/>
                      <a:pt x="455" y="867"/>
                      <a:pt x="437" y="970"/>
                    </a:cubicBezTo>
                    <a:cubicBezTo>
                      <a:pt x="423" y="1051"/>
                      <a:pt x="417" y="1145"/>
                      <a:pt x="378" y="1216"/>
                    </a:cubicBezTo>
                    <a:cubicBezTo>
                      <a:pt x="378" y="1216"/>
                      <a:pt x="316" y="1218"/>
                      <a:pt x="274" y="1196"/>
                    </a:cubicBezTo>
                    <a:cubicBezTo>
                      <a:pt x="284" y="1174"/>
                      <a:pt x="291" y="1151"/>
                      <a:pt x="293" y="1127"/>
                    </a:cubicBezTo>
                    <a:cubicBezTo>
                      <a:pt x="328" y="839"/>
                      <a:pt x="331" y="546"/>
                      <a:pt x="296" y="257"/>
                    </a:cubicBezTo>
                    <a:cubicBezTo>
                      <a:pt x="219" y="534"/>
                      <a:pt x="154" y="826"/>
                      <a:pt x="108" y="1110"/>
                    </a:cubicBezTo>
                    <a:cubicBezTo>
                      <a:pt x="108" y="1110"/>
                      <a:pt x="108" y="1110"/>
                      <a:pt x="108" y="1110"/>
                    </a:cubicBezTo>
                    <a:cubicBezTo>
                      <a:pt x="81" y="1119"/>
                      <a:pt x="50" y="1116"/>
                      <a:pt x="26" y="1101"/>
                    </a:cubicBezTo>
                    <a:cubicBezTo>
                      <a:pt x="26" y="1100"/>
                      <a:pt x="26" y="1100"/>
                      <a:pt x="26" y="1100"/>
                    </a:cubicBezTo>
                    <a:cubicBezTo>
                      <a:pt x="0" y="949"/>
                      <a:pt x="0" y="792"/>
                      <a:pt x="27" y="641"/>
                    </a:cubicBezTo>
                    <a:cubicBezTo>
                      <a:pt x="39" y="579"/>
                      <a:pt x="54" y="518"/>
                      <a:pt x="60" y="455"/>
                    </a:cubicBezTo>
                    <a:cubicBezTo>
                      <a:pt x="67" y="373"/>
                      <a:pt x="56" y="290"/>
                      <a:pt x="51" y="208"/>
                    </a:cubicBezTo>
                    <a:cubicBezTo>
                      <a:pt x="47" y="138"/>
                      <a:pt x="47" y="67"/>
                      <a:pt x="64" y="0"/>
                    </a:cubicBezTo>
                    <a:cubicBezTo>
                      <a:pt x="224" y="34"/>
                      <a:pt x="391" y="52"/>
                      <a:pt x="553" y="42"/>
                    </a:cubicBezTo>
                    <a:cubicBezTo>
                      <a:pt x="564" y="249"/>
                      <a:pt x="528" y="455"/>
                      <a:pt x="492" y="659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239" name="Freeform 1260">
                <a:extLst>
                  <a:ext uri="{FF2B5EF4-FFF2-40B4-BE49-F238E27FC236}">
                    <a16:creationId xmlns:a16="http://schemas.microsoft.com/office/drawing/2014/main" id="{2ADC784F-FAF2-48EB-B4CC-FAC41A4BF8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4146" y="5609989"/>
                <a:ext cx="160716" cy="269517"/>
              </a:xfrm>
              <a:custGeom>
                <a:avLst/>
                <a:gdLst>
                  <a:gd name="T0" fmla="*/ 149 w 154"/>
                  <a:gd name="T1" fmla="*/ 94 h 258"/>
                  <a:gd name="T2" fmla="*/ 132 w 154"/>
                  <a:gd name="T3" fmla="*/ 198 h 258"/>
                  <a:gd name="T4" fmla="*/ 124 w 154"/>
                  <a:gd name="T5" fmla="*/ 229 h 258"/>
                  <a:gd name="T6" fmla="*/ 93 w 154"/>
                  <a:gd name="T7" fmla="*/ 252 h 258"/>
                  <a:gd name="T8" fmla="*/ 38 w 154"/>
                  <a:gd name="T9" fmla="*/ 245 h 258"/>
                  <a:gd name="T10" fmla="*/ 5 w 154"/>
                  <a:gd name="T11" fmla="*/ 199 h 258"/>
                  <a:gd name="T12" fmla="*/ 12 w 154"/>
                  <a:gd name="T13" fmla="*/ 130 h 258"/>
                  <a:gd name="T14" fmla="*/ 46 w 154"/>
                  <a:gd name="T15" fmla="*/ 0 h 258"/>
                  <a:gd name="T16" fmla="*/ 46 w 154"/>
                  <a:gd name="T17" fmla="*/ 1 h 258"/>
                  <a:gd name="T18" fmla="*/ 128 w 154"/>
                  <a:gd name="T19" fmla="*/ 10 h 258"/>
                  <a:gd name="T20" fmla="*/ 146 w 154"/>
                  <a:gd name="T21" fmla="*/ 48 h 258"/>
                  <a:gd name="T22" fmla="*/ 149 w 154"/>
                  <a:gd name="T23" fmla="*/ 94 h 2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54" h="258">
                    <a:moveTo>
                      <a:pt x="149" y="94"/>
                    </a:moveTo>
                    <a:cubicBezTo>
                      <a:pt x="138" y="127"/>
                      <a:pt x="135" y="163"/>
                      <a:pt x="132" y="198"/>
                    </a:cubicBezTo>
                    <a:cubicBezTo>
                      <a:pt x="130" y="209"/>
                      <a:pt x="129" y="219"/>
                      <a:pt x="124" y="229"/>
                    </a:cubicBezTo>
                    <a:cubicBezTo>
                      <a:pt x="117" y="240"/>
                      <a:pt x="106" y="248"/>
                      <a:pt x="93" y="252"/>
                    </a:cubicBezTo>
                    <a:cubicBezTo>
                      <a:pt x="75" y="258"/>
                      <a:pt x="54" y="255"/>
                      <a:pt x="38" y="245"/>
                    </a:cubicBezTo>
                    <a:cubicBezTo>
                      <a:pt x="21" y="235"/>
                      <a:pt x="9" y="218"/>
                      <a:pt x="5" y="199"/>
                    </a:cubicBezTo>
                    <a:cubicBezTo>
                      <a:pt x="0" y="176"/>
                      <a:pt x="6" y="152"/>
                      <a:pt x="12" y="130"/>
                    </a:cubicBezTo>
                    <a:cubicBezTo>
                      <a:pt x="23" y="87"/>
                      <a:pt x="34" y="43"/>
                      <a:pt x="46" y="0"/>
                    </a:cubicBezTo>
                    <a:cubicBezTo>
                      <a:pt x="46" y="0"/>
                      <a:pt x="46" y="0"/>
                      <a:pt x="46" y="1"/>
                    </a:cubicBezTo>
                    <a:cubicBezTo>
                      <a:pt x="70" y="16"/>
                      <a:pt x="101" y="19"/>
                      <a:pt x="128" y="10"/>
                    </a:cubicBezTo>
                    <a:cubicBezTo>
                      <a:pt x="133" y="23"/>
                      <a:pt x="139" y="36"/>
                      <a:pt x="146" y="48"/>
                    </a:cubicBezTo>
                    <a:cubicBezTo>
                      <a:pt x="153" y="62"/>
                      <a:pt x="154" y="79"/>
                      <a:pt x="149" y="94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240" name="Freeform 1261">
                <a:extLst>
                  <a:ext uri="{FF2B5EF4-FFF2-40B4-BE49-F238E27FC236}">
                    <a16:creationId xmlns:a16="http://schemas.microsoft.com/office/drawing/2014/main" id="{CAA54643-7AD8-45FE-B95E-944675FDB3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3485" y="4244178"/>
                <a:ext cx="647282" cy="1432086"/>
              </a:xfrm>
              <a:custGeom>
                <a:avLst/>
                <a:gdLst>
                  <a:gd name="T0" fmla="*/ 620 w 620"/>
                  <a:gd name="T1" fmla="*/ 1240 h 1371"/>
                  <a:gd name="T2" fmla="*/ 538 w 620"/>
                  <a:gd name="T3" fmla="*/ 1245 h 1371"/>
                  <a:gd name="T4" fmla="*/ 515 w 620"/>
                  <a:gd name="T5" fmla="*/ 1249 h 1371"/>
                  <a:gd name="T6" fmla="*/ 502 w 620"/>
                  <a:gd name="T7" fmla="*/ 1266 h 1371"/>
                  <a:gd name="T8" fmla="*/ 494 w 620"/>
                  <a:gd name="T9" fmla="*/ 1275 h 1371"/>
                  <a:gd name="T10" fmla="*/ 441 w 620"/>
                  <a:gd name="T11" fmla="*/ 1307 h 1371"/>
                  <a:gd name="T12" fmla="*/ 391 w 620"/>
                  <a:gd name="T13" fmla="*/ 1323 h 1371"/>
                  <a:gd name="T14" fmla="*/ 360 w 620"/>
                  <a:gd name="T15" fmla="*/ 1333 h 1371"/>
                  <a:gd name="T16" fmla="*/ 281 w 620"/>
                  <a:gd name="T17" fmla="*/ 1360 h 1371"/>
                  <a:gd name="T18" fmla="*/ 254 w 620"/>
                  <a:gd name="T19" fmla="*/ 1368 h 1371"/>
                  <a:gd name="T20" fmla="*/ 230 w 620"/>
                  <a:gd name="T21" fmla="*/ 1371 h 1371"/>
                  <a:gd name="T22" fmla="*/ 182 w 620"/>
                  <a:gd name="T23" fmla="*/ 1352 h 1371"/>
                  <a:gd name="T24" fmla="*/ 84 w 620"/>
                  <a:gd name="T25" fmla="*/ 733 h 1371"/>
                  <a:gd name="T26" fmla="*/ 28 w 620"/>
                  <a:gd name="T27" fmla="*/ 548 h 1371"/>
                  <a:gd name="T28" fmla="*/ 4 w 620"/>
                  <a:gd name="T29" fmla="*/ 185 h 1371"/>
                  <a:gd name="T30" fmla="*/ 4 w 620"/>
                  <a:gd name="T31" fmla="*/ 179 h 1371"/>
                  <a:gd name="T32" fmla="*/ 392 w 620"/>
                  <a:gd name="T33" fmla="*/ 0 h 1371"/>
                  <a:gd name="T34" fmla="*/ 441 w 620"/>
                  <a:gd name="T35" fmla="*/ 82 h 1371"/>
                  <a:gd name="T36" fmla="*/ 529 w 620"/>
                  <a:gd name="T37" fmla="*/ 390 h 1371"/>
                  <a:gd name="T38" fmla="*/ 620 w 620"/>
                  <a:gd name="T39" fmla="*/ 1240 h 13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620" h="1371">
                    <a:moveTo>
                      <a:pt x="620" y="1240"/>
                    </a:moveTo>
                    <a:cubicBezTo>
                      <a:pt x="593" y="1242"/>
                      <a:pt x="565" y="1243"/>
                      <a:pt x="538" y="1245"/>
                    </a:cubicBezTo>
                    <a:cubicBezTo>
                      <a:pt x="530" y="1245"/>
                      <a:pt x="522" y="1246"/>
                      <a:pt x="515" y="1249"/>
                    </a:cubicBezTo>
                    <a:cubicBezTo>
                      <a:pt x="508" y="1252"/>
                      <a:pt x="502" y="1259"/>
                      <a:pt x="502" y="1266"/>
                    </a:cubicBezTo>
                    <a:cubicBezTo>
                      <a:pt x="499" y="1269"/>
                      <a:pt x="497" y="1272"/>
                      <a:pt x="494" y="1275"/>
                    </a:cubicBezTo>
                    <a:cubicBezTo>
                      <a:pt x="479" y="1290"/>
                      <a:pt x="461" y="1300"/>
                      <a:pt x="441" y="1307"/>
                    </a:cubicBezTo>
                    <a:cubicBezTo>
                      <a:pt x="424" y="1312"/>
                      <a:pt x="408" y="1318"/>
                      <a:pt x="391" y="1323"/>
                    </a:cubicBezTo>
                    <a:cubicBezTo>
                      <a:pt x="381" y="1327"/>
                      <a:pt x="371" y="1330"/>
                      <a:pt x="360" y="1333"/>
                    </a:cubicBezTo>
                    <a:cubicBezTo>
                      <a:pt x="334" y="1342"/>
                      <a:pt x="308" y="1351"/>
                      <a:pt x="281" y="1360"/>
                    </a:cubicBezTo>
                    <a:cubicBezTo>
                      <a:pt x="272" y="1363"/>
                      <a:pt x="263" y="1365"/>
                      <a:pt x="254" y="1368"/>
                    </a:cubicBezTo>
                    <a:cubicBezTo>
                      <a:pt x="246" y="1370"/>
                      <a:pt x="238" y="1371"/>
                      <a:pt x="230" y="1371"/>
                    </a:cubicBezTo>
                    <a:cubicBezTo>
                      <a:pt x="212" y="1371"/>
                      <a:pt x="193" y="1366"/>
                      <a:pt x="182" y="1352"/>
                    </a:cubicBezTo>
                    <a:cubicBezTo>
                      <a:pt x="184" y="1144"/>
                      <a:pt x="146" y="931"/>
                      <a:pt x="84" y="733"/>
                    </a:cubicBezTo>
                    <a:cubicBezTo>
                      <a:pt x="64" y="672"/>
                      <a:pt x="42" y="611"/>
                      <a:pt x="28" y="548"/>
                    </a:cubicBezTo>
                    <a:cubicBezTo>
                      <a:pt x="0" y="430"/>
                      <a:pt x="2" y="307"/>
                      <a:pt x="4" y="185"/>
                    </a:cubicBezTo>
                    <a:cubicBezTo>
                      <a:pt x="4" y="183"/>
                      <a:pt x="4" y="181"/>
                      <a:pt x="4" y="179"/>
                    </a:cubicBezTo>
                    <a:cubicBezTo>
                      <a:pt x="102" y="71"/>
                      <a:pt x="246" y="5"/>
                      <a:pt x="392" y="0"/>
                    </a:cubicBezTo>
                    <a:cubicBezTo>
                      <a:pt x="407" y="29"/>
                      <a:pt x="425" y="56"/>
                      <a:pt x="441" y="82"/>
                    </a:cubicBezTo>
                    <a:cubicBezTo>
                      <a:pt x="498" y="174"/>
                      <a:pt x="529" y="282"/>
                      <a:pt x="529" y="390"/>
                    </a:cubicBezTo>
                    <a:cubicBezTo>
                      <a:pt x="529" y="676"/>
                      <a:pt x="577" y="957"/>
                      <a:pt x="620" y="1240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241" name="Freeform 1262">
                <a:extLst>
                  <a:ext uri="{FF2B5EF4-FFF2-40B4-BE49-F238E27FC236}">
                    <a16:creationId xmlns:a16="http://schemas.microsoft.com/office/drawing/2014/main" id="{A57C1945-E0D0-4A64-9ED8-4F2189E472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00817" y="3712876"/>
                <a:ext cx="521913" cy="718528"/>
              </a:xfrm>
              <a:custGeom>
                <a:avLst/>
                <a:gdLst>
                  <a:gd name="T0" fmla="*/ 500 w 500"/>
                  <a:gd name="T1" fmla="*/ 509 h 688"/>
                  <a:gd name="T2" fmla="*/ 112 w 500"/>
                  <a:gd name="T3" fmla="*/ 688 h 688"/>
                  <a:gd name="T4" fmla="*/ 30 w 500"/>
                  <a:gd name="T5" fmla="*/ 415 h 688"/>
                  <a:gd name="T6" fmla="*/ 17 w 500"/>
                  <a:gd name="T7" fmla="*/ 156 h 688"/>
                  <a:gd name="T8" fmla="*/ 138 w 500"/>
                  <a:gd name="T9" fmla="*/ 283 h 688"/>
                  <a:gd name="T10" fmla="*/ 231 w 500"/>
                  <a:gd name="T11" fmla="*/ 96 h 688"/>
                  <a:gd name="T12" fmla="*/ 285 w 500"/>
                  <a:gd name="T13" fmla="*/ 11 h 688"/>
                  <a:gd name="T14" fmla="*/ 370 w 500"/>
                  <a:gd name="T15" fmla="*/ 8 h 688"/>
                  <a:gd name="T16" fmla="*/ 473 w 500"/>
                  <a:gd name="T17" fmla="*/ 442 h 688"/>
                  <a:gd name="T18" fmla="*/ 500 w 500"/>
                  <a:gd name="T19" fmla="*/ 509 h 6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00" h="688">
                    <a:moveTo>
                      <a:pt x="500" y="509"/>
                    </a:moveTo>
                    <a:cubicBezTo>
                      <a:pt x="354" y="514"/>
                      <a:pt x="210" y="580"/>
                      <a:pt x="112" y="688"/>
                    </a:cubicBezTo>
                    <a:cubicBezTo>
                      <a:pt x="111" y="593"/>
                      <a:pt x="55" y="508"/>
                      <a:pt x="30" y="415"/>
                    </a:cubicBezTo>
                    <a:cubicBezTo>
                      <a:pt x="8" y="331"/>
                      <a:pt x="0" y="241"/>
                      <a:pt x="17" y="156"/>
                    </a:cubicBezTo>
                    <a:cubicBezTo>
                      <a:pt x="61" y="195"/>
                      <a:pt x="101" y="237"/>
                      <a:pt x="138" y="283"/>
                    </a:cubicBezTo>
                    <a:cubicBezTo>
                      <a:pt x="162" y="219"/>
                      <a:pt x="197" y="156"/>
                      <a:pt x="231" y="96"/>
                    </a:cubicBezTo>
                    <a:cubicBezTo>
                      <a:pt x="248" y="67"/>
                      <a:pt x="265" y="38"/>
                      <a:pt x="285" y="11"/>
                    </a:cubicBezTo>
                    <a:cubicBezTo>
                      <a:pt x="313" y="4"/>
                      <a:pt x="342" y="0"/>
                      <a:pt x="370" y="8"/>
                    </a:cubicBezTo>
                    <a:cubicBezTo>
                      <a:pt x="405" y="150"/>
                      <a:pt x="438" y="300"/>
                      <a:pt x="473" y="442"/>
                    </a:cubicBezTo>
                    <a:cubicBezTo>
                      <a:pt x="479" y="465"/>
                      <a:pt x="489" y="488"/>
                      <a:pt x="500" y="509"/>
                    </a:cubicBezTo>
                    <a:close/>
                  </a:path>
                </a:pathLst>
              </a:custGeom>
              <a:solidFill>
                <a:schemeClr val="accent1">
                  <a:lumMod val="40000"/>
                  <a:lumOff val="6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242" name="Freeform 1263">
                <a:extLst>
                  <a:ext uri="{FF2B5EF4-FFF2-40B4-BE49-F238E27FC236}">
                    <a16:creationId xmlns:a16="http://schemas.microsoft.com/office/drawing/2014/main" id="{F888814D-4861-400A-AE7C-DE60AC6945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71848" y="5806604"/>
                <a:ext cx="206556" cy="299893"/>
              </a:xfrm>
              <a:custGeom>
                <a:avLst/>
                <a:gdLst>
                  <a:gd name="T0" fmla="*/ 170 w 198"/>
                  <a:gd name="T1" fmla="*/ 285 h 287"/>
                  <a:gd name="T2" fmla="*/ 108 w 198"/>
                  <a:gd name="T3" fmla="*/ 281 h 287"/>
                  <a:gd name="T4" fmla="*/ 56 w 198"/>
                  <a:gd name="T5" fmla="*/ 248 h 287"/>
                  <a:gd name="T6" fmla="*/ 30 w 198"/>
                  <a:gd name="T7" fmla="*/ 189 h 287"/>
                  <a:gd name="T8" fmla="*/ 0 w 198"/>
                  <a:gd name="T9" fmla="*/ 101 h 287"/>
                  <a:gd name="T10" fmla="*/ 64 w 198"/>
                  <a:gd name="T11" fmla="*/ 53 h 287"/>
                  <a:gd name="T12" fmla="*/ 65 w 198"/>
                  <a:gd name="T13" fmla="*/ 0 h 287"/>
                  <a:gd name="T14" fmla="*/ 92 w 198"/>
                  <a:gd name="T15" fmla="*/ 36 h 287"/>
                  <a:gd name="T16" fmla="*/ 194 w 198"/>
                  <a:gd name="T17" fmla="*/ 161 h 287"/>
                  <a:gd name="T18" fmla="*/ 170 w 198"/>
                  <a:gd name="T19" fmla="*/ 285 h 2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98" h="287">
                    <a:moveTo>
                      <a:pt x="170" y="285"/>
                    </a:moveTo>
                    <a:cubicBezTo>
                      <a:pt x="149" y="287"/>
                      <a:pt x="128" y="286"/>
                      <a:pt x="108" y="281"/>
                    </a:cubicBezTo>
                    <a:cubicBezTo>
                      <a:pt x="88" y="275"/>
                      <a:pt x="69" y="264"/>
                      <a:pt x="56" y="248"/>
                    </a:cubicBezTo>
                    <a:cubicBezTo>
                      <a:pt x="43" y="231"/>
                      <a:pt x="37" y="209"/>
                      <a:pt x="30" y="189"/>
                    </a:cubicBezTo>
                    <a:cubicBezTo>
                      <a:pt x="20" y="161"/>
                      <a:pt x="12" y="130"/>
                      <a:pt x="0" y="101"/>
                    </a:cubicBezTo>
                    <a:cubicBezTo>
                      <a:pt x="11" y="76"/>
                      <a:pt x="36" y="56"/>
                      <a:pt x="64" y="53"/>
                    </a:cubicBezTo>
                    <a:cubicBezTo>
                      <a:pt x="65" y="35"/>
                      <a:pt x="66" y="18"/>
                      <a:pt x="65" y="0"/>
                    </a:cubicBezTo>
                    <a:cubicBezTo>
                      <a:pt x="75" y="12"/>
                      <a:pt x="83" y="24"/>
                      <a:pt x="92" y="36"/>
                    </a:cubicBezTo>
                    <a:cubicBezTo>
                      <a:pt x="124" y="80"/>
                      <a:pt x="158" y="121"/>
                      <a:pt x="194" y="161"/>
                    </a:cubicBezTo>
                    <a:cubicBezTo>
                      <a:pt x="198" y="204"/>
                      <a:pt x="189" y="247"/>
                      <a:pt x="170" y="28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243" name="Freeform 1264">
                <a:extLst>
                  <a:ext uri="{FF2B5EF4-FFF2-40B4-BE49-F238E27FC236}">
                    <a16:creationId xmlns:a16="http://schemas.microsoft.com/office/drawing/2014/main" id="{283034CE-2821-4774-811A-E450A2CF16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1625" y="5575747"/>
                <a:ext cx="219259" cy="336344"/>
              </a:xfrm>
              <a:custGeom>
                <a:avLst/>
                <a:gdLst>
                  <a:gd name="T0" fmla="*/ 209 w 210"/>
                  <a:gd name="T1" fmla="*/ 221 h 322"/>
                  <a:gd name="T2" fmla="*/ 208 w 210"/>
                  <a:gd name="T3" fmla="*/ 274 h 322"/>
                  <a:gd name="T4" fmla="*/ 144 w 210"/>
                  <a:gd name="T5" fmla="*/ 322 h 322"/>
                  <a:gd name="T6" fmla="*/ 0 w 210"/>
                  <a:gd name="T7" fmla="*/ 48 h 322"/>
                  <a:gd name="T8" fmla="*/ 50 w 210"/>
                  <a:gd name="T9" fmla="*/ 32 h 322"/>
                  <a:gd name="T10" fmla="*/ 103 w 210"/>
                  <a:gd name="T11" fmla="*/ 0 h 322"/>
                  <a:gd name="T12" fmla="*/ 140 w 210"/>
                  <a:gd name="T13" fmla="*/ 155 h 322"/>
                  <a:gd name="T14" fmla="*/ 189 w 210"/>
                  <a:gd name="T15" fmla="*/ 197 h 322"/>
                  <a:gd name="T16" fmla="*/ 209 w 210"/>
                  <a:gd name="T17" fmla="*/ 221 h 3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10" h="322">
                    <a:moveTo>
                      <a:pt x="209" y="221"/>
                    </a:moveTo>
                    <a:cubicBezTo>
                      <a:pt x="210" y="239"/>
                      <a:pt x="209" y="256"/>
                      <a:pt x="208" y="274"/>
                    </a:cubicBezTo>
                    <a:cubicBezTo>
                      <a:pt x="180" y="277"/>
                      <a:pt x="155" y="297"/>
                      <a:pt x="144" y="322"/>
                    </a:cubicBezTo>
                    <a:cubicBezTo>
                      <a:pt x="131" y="292"/>
                      <a:pt x="23" y="96"/>
                      <a:pt x="0" y="48"/>
                    </a:cubicBezTo>
                    <a:cubicBezTo>
                      <a:pt x="17" y="43"/>
                      <a:pt x="33" y="37"/>
                      <a:pt x="50" y="32"/>
                    </a:cubicBezTo>
                    <a:cubicBezTo>
                      <a:pt x="70" y="25"/>
                      <a:pt x="88" y="15"/>
                      <a:pt x="103" y="0"/>
                    </a:cubicBezTo>
                    <a:cubicBezTo>
                      <a:pt x="115" y="52"/>
                      <a:pt x="128" y="104"/>
                      <a:pt x="140" y="155"/>
                    </a:cubicBezTo>
                    <a:cubicBezTo>
                      <a:pt x="157" y="168"/>
                      <a:pt x="174" y="182"/>
                      <a:pt x="189" y="197"/>
                    </a:cubicBezTo>
                    <a:cubicBezTo>
                      <a:pt x="197" y="205"/>
                      <a:pt x="203" y="213"/>
                      <a:pt x="209" y="221"/>
                    </a:cubicBezTo>
                    <a:close/>
                  </a:path>
                </a:pathLst>
              </a:custGeom>
              <a:solidFill>
                <a:srgbClr val="FEEE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244" name="Freeform 1265">
                <a:extLst>
                  <a:ext uri="{FF2B5EF4-FFF2-40B4-BE49-F238E27FC236}">
                    <a16:creationId xmlns:a16="http://schemas.microsoft.com/office/drawing/2014/main" id="{665A17EB-B815-406C-A245-9FFDEFD485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4436" y="5792797"/>
                <a:ext cx="222573" cy="200481"/>
              </a:xfrm>
              <a:custGeom>
                <a:avLst/>
                <a:gdLst>
                  <a:gd name="T0" fmla="*/ 209 w 213"/>
                  <a:gd name="T1" fmla="*/ 112 h 192"/>
                  <a:gd name="T2" fmla="*/ 187 w 213"/>
                  <a:gd name="T3" fmla="*/ 125 h 192"/>
                  <a:gd name="T4" fmla="*/ 160 w 213"/>
                  <a:gd name="T5" fmla="*/ 139 h 192"/>
                  <a:gd name="T6" fmla="*/ 141 w 213"/>
                  <a:gd name="T7" fmla="*/ 163 h 192"/>
                  <a:gd name="T8" fmla="*/ 74 w 213"/>
                  <a:gd name="T9" fmla="*/ 191 h 192"/>
                  <a:gd name="T10" fmla="*/ 2 w 213"/>
                  <a:gd name="T11" fmla="*/ 179 h 192"/>
                  <a:gd name="T12" fmla="*/ 18 w 213"/>
                  <a:gd name="T13" fmla="*/ 108 h 192"/>
                  <a:gd name="T14" fmla="*/ 55 w 213"/>
                  <a:gd name="T15" fmla="*/ 45 h 192"/>
                  <a:gd name="T16" fmla="*/ 80 w 213"/>
                  <a:gd name="T17" fmla="*/ 2 h 192"/>
                  <a:gd name="T18" fmla="*/ 119 w 213"/>
                  <a:gd name="T19" fmla="*/ 10 h 192"/>
                  <a:gd name="T20" fmla="*/ 160 w 213"/>
                  <a:gd name="T21" fmla="*/ 43 h 192"/>
                  <a:gd name="T22" fmla="*/ 182 w 213"/>
                  <a:gd name="T23" fmla="*/ 54 h 192"/>
                  <a:gd name="T24" fmla="*/ 198 w 213"/>
                  <a:gd name="T25" fmla="*/ 39 h 192"/>
                  <a:gd name="T26" fmla="*/ 207 w 213"/>
                  <a:gd name="T27" fmla="*/ 26 h 192"/>
                  <a:gd name="T28" fmla="*/ 213 w 213"/>
                  <a:gd name="T29" fmla="*/ 47 h 192"/>
                  <a:gd name="T30" fmla="*/ 213 w 213"/>
                  <a:gd name="T31" fmla="*/ 84 h 192"/>
                  <a:gd name="T32" fmla="*/ 209 w 213"/>
                  <a:gd name="T33" fmla="*/ 112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13" h="192">
                    <a:moveTo>
                      <a:pt x="209" y="112"/>
                    </a:moveTo>
                    <a:cubicBezTo>
                      <a:pt x="205" y="120"/>
                      <a:pt x="196" y="126"/>
                      <a:pt x="187" y="125"/>
                    </a:cubicBezTo>
                    <a:cubicBezTo>
                      <a:pt x="176" y="125"/>
                      <a:pt x="167" y="131"/>
                      <a:pt x="160" y="139"/>
                    </a:cubicBezTo>
                    <a:cubicBezTo>
                      <a:pt x="153" y="147"/>
                      <a:pt x="148" y="156"/>
                      <a:pt x="141" y="163"/>
                    </a:cubicBezTo>
                    <a:cubicBezTo>
                      <a:pt x="124" y="182"/>
                      <a:pt x="99" y="191"/>
                      <a:pt x="74" y="191"/>
                    </a:cubicBezTo>
                    <a:cubicBezTo>
                      <a:pt x="49" y="192"/>
                      <a:pt x="26" y="186"/>
                      <a:pt x="2" y="179"/>
                    </a:cubicBezTo>
                    <a:cubicBezTo>
                      <a:pt x="0" y="154"/>
                      <a:pt x="7" y="130"/>
                      <a:pt x="18" y="108"/>
                    </a:cubicBezTo>
                    <a:cubicBezTo>
                      <a:pt x="28" y="86"/>
                      <a:pt x="42" y="66"/>
                      <a:pt x="55" y="45"/>
                    </a:cubicBezTo>
                    <a:cubicBezTo>
                      <a:pt x="64" y="31"/>
                      <a:pt x="72" y="16"/>
                      <a:pt x="80" y="2"/>
                    </a:cubicBezTo>
                    <a:cubicBezTo>
                      <a:pt x="94" y="0"/>
                      <a:pt x="108" y="4"/>
                      <a:pt x="119" y="10"/>
                    </a:cubicBezTo>
                    <a:cubicBezTo>
                      <a:pt x="135" y="19"/>
                      <a:pt x="147" y="31"/>
                      <a:pt x="160" y="43"/>
                    </a:cubicBezTo>
                    <a:cubicBezTo>
                      <a:pt x="167" y="49"/>
                      <a:pt x="174" y="55"/>
                      <a:pt x="182" y="54"/>
                    </a:cubicBezTo>
                    <a:cubicBezTo>
                      <a:pt x="189" y="52"/>
                      <a:pt x="194" y="45"/>
                      <a:pt x="198" y="39"/>
                    </a:cubicBezTo>
                    <a:cubicBezTo>
                      <a:pt x="207" y="26"/>
                      <a:pt x="207" y="26"/>
                      <a:pt x="207" y="26"/>
                    </a:cubicBezTo>
                    <a:cubicBezTo>
                      <a:pt x="212" y="31"/>
                      <a:pt x="213" y="40"/>
                      <a:pt x="213" y="47"/>
                    </a:cubicBezTo>
                    <a:cubicBezTo>
                      <a:pt x="213" y="60"/>
                      <a:pt x="213" y="72"/>
                      <a:pt x="213" y="84"/>
                    </a:cubicBezTo>
                    <a:cubicBezTo>
                      <a:pt x="213" y="94"/>
                      <a:pt x="213" y="103"/>
                      <a:pt x="209" y="11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245" name="Freeform 1266">
                <a:extLst>
                  <a:ext uri="{FF2B5EF4-FFF2-40B4-BE49-F238E27FC236}">
                    <a16:creationId xmlns:a16="http://schemas.microsoft.com/office/drawing/2014/main" id="{ED2D0744-41AE-410C-9DDC-9B71A96241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17831" y="5636499"/>
                <a:ext cx="171209" cy="213736"/>
              </a:xfrm>
              <a:custGeom>
                <a:avLst/>
                <a:gdLst>
                  <a:gd name="T0" fmla="*/ 142 w 164"/>
                  <a:gd name="T1" fmla="*/ 81 h 205"/>
                  <a:gd name="T2" fmla="*/ 125 w 164"/>
                  <a:gd name="T3" fmla="*/ 175 h 205"/>
                  <a:gd name="T4" fmla="*/ 127 w 164"/>
                  <a:gd name="T5" fmla="*/ 176 h 205"/>
                  <a:gd name="T6" fmla="*/ 118 w 164"/>
                  <a:gd name="T7" fmla="*/ 189 h 205"/>
                  <a:gd name="T8" fmla="*/ 102 w 164"/>
                  <a:gd name="T9" fmla="*/ 204 h 205"/>
                  <a:gd name="T10" fmla="*/ 80 w 164"/>
                  <a:gd name="T11" fmla="*/ 193 h 205"/>
                  <a:gd name="T12" fmla="*/ 39 w 164"/>
                  <a:gd name="T13" fmla="*/ 160 h 205"/>
                  <a:gd name="T14" fmla="*/ 0 w 164"/>
                  <a:gd name="T15" fmla="*/ 152 h 205"/>
                  <a:gd name="T16" fmla="*/ 58 w 164"/>
                  <a:gd name="T17" fmla="*/ 35 h 205"/>
                  <a:gd name="T18" fmla="*/ 85 w 164"/>
                  <a:gd name="T19" fmla="*/ 27 h 205"/>
                  <a:gd name="T20" fmla="*/ 164 w 164"/>
                  <a:gd name="T21" fmla="*/ 0 h 205"/>
                  <a:gd name="T22" fmla="*/ 142 w 164"/>
                  <a:gd name="T23" fmla="*/ 81 h 2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4" h="205">
                    <a:moveTo>
                      <a:pt x="142" y="81"/>
                    </a:moveTo>
                    <a:cubicBezTo>
                      <a:pt x="134" y="112"/>
                      <a:pt x="128" y="144"/>
                      <a:pt x="125" y="175"/>
                    </a:cubicBezTo>
                    <a:cubicBezTo>
                      <a:pt x="126" y="175"/>
                      <a:pt x="126" y="176"/>
                      <a:pt x="127" y="176"/>
                    </a:cubicBezTo>
                    <a:cubicBezTo>
                      <a:pt x="118" y="189"/>
                      <a:pt x="118" y="189"/>
                      <a:pt x="118" y="189"/>
                    </a:cubicBezTo>
                    <a:cubicBezTo>
                      <a:pt x="114" y="195"/>
                      <a:pt x="109" y="202"/>
                      <a:pt x="102" y="204"/>
                    </a:cubicBezTo>
                    <a:cubicBezTo>
                      <a:pt x="94" y="205"/>
                      <a:pt x="87" y="199"/>
                      <a:pt x="80" y="193"/>
                    </a:cubicBezTo>
                    <a:cubicBezTo>
                      <a:pt x="67" y="181"/>
                      <a:pt x="55" y="169"/>
                      <a:pt x="39" y="160"/>
                    </a:cubicBezTo>
                    <a:cubicBezTo>
                      <a:pt x="28" y="154"/>
                      <a:pt x="14" y="150"/>
                      <a:pt x="0" y="152"/>
                    </a:cubicBezTo>
                    <a:cubicBezTo>
                      <a:pt x="21" y="114"/>
                      <a:pt x="40" y="74"/>
                      <a:pt x="58" y="35"/>
                    </a:cubicBezTo>
                    <a:cubicBezTo>
                      <a:pt x="67" y="32"/>
                      <a:pt x="76" y="30"/>
                      <a:pt x="85" y="27"/>
                    </a:cubicBezTo>
                    <a:cubicBezTo>
                      <a:pt x="112" y="18"/>
                      <a:pt x="138" y="9"/>
                      <a:pt x="164" y="0"/>
                    </a:cubicBezTo>
                    <a:cubicBezTo>
                      <a:pt x="157" y="27"/>
                      <a:pt x="150" y="54"/>
                      <a:pt x="142" y="81"/>
                    </a:cubicBezTo>
                    <a:close/>
                  </a:path>
                </a:pathLst>
              </a:custGeom>
              <a:solidFill>
                <a:srgbClr val="FEEE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246" name="Freeform 1267">
                <a:extLst>
                  <a:ext uri="{FF2B5EF4-FFF2-40B4-BE49-F238E27FC236}">
                    <a16:creationId xmlns:a16="http://schemas.microsoft.com/office/drawing/2014/main" id="{2BA91650-3F93-49DB-B17B-8FBEB337EE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8490" y="3723922"/>
                <a:ext cx="279458" cy="284429"/>
              </a:xfrm>
              <a:custGeom>
                <a:avLst/>
                <a:gdLst>
                  <a:gd name="T0" fmla="*/ 268 w 268"/>
                  <a:gd name="T1" fmla="*/ 0 h 272"/>
                  <a:gd name="T2" fmla="*/ 214 w 268"/>
                  <a:gd name="T3" fmla="*/ 85 h 272"/>
                  <a:gd name="T4" fmla="*/ 121 w 268"/>
                  <a:gd name="T5" fmla="*/ 272 h 272"/>
                  <a:gd name="T6" fmla="*/ 0 w 268"/>
                  <a:gd name="T7" fmla="*/ 145 h 272"/>
                  <a:gd name="T8" fmla="*/ 7 w 268"/>
                  <a:gd name="T9" fmla="*/ 115 h 272"/>
                  <a:gd name="T10" fmla="*/ 257 w 268"/>
                  <a:gd name="T11" fmla="*/ 3 h 272"/>
                  <a:gd name="T12" fmla="*/ 268 w 268"/>
                  <a:gd name="T13" fmla="*/ 0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68" h="272">
                    <a:moveTo>
                      <a:pt x="268" y="0"/>
                    </a:moveTo>
                    <a:cubicBezTo>
                      <a:pt x="248" y="27"/>
                      <a:pt x="231" y="56"/>
                      <a:pt x="214" y="85"/>
                    </a:cubicBezTo>
                    <a:cubicBezTo>
                      <a:pt x="180" y="145"/>
                      <a:pt x="145" y="208"/>
                      <a:pt x="121" y="272"/>
                    </a:cubicBezTo>
                    <a:cubicBezTo>
                      <a:pt x="84" y="226"/>
                      <a:pt x="44" y="184"/>
                      <a:pt x="0" y="145"/>
                    </a:cubicBezTo>
                    <a:cubicBezTo>
                      <a:pt x="2" y="135"/>
                      <a:pt x="4" y="125"/>
                      <a:pt x="7" y="115"/>
                    </a:cubicBezTo>
                    <a:cubicBezTo>
                      <a:pt x="83" y="64"/>
                      <a:pt x="168" y="27"/>
                      <a:pt x="257" y="3"/>
                    </a:cubicBezTo>
                    <a:cubicBezTo>
                      <a:pt x="260" y="2"/>
                      <a:pt x="264" y="1"/>
                      <a:pt x="268" y="0"/>
                    </a:cubicBezTo>
                    <a:close/>
                  </a:path>
                </a:pathLst>
              </a:custGeom>
              <a:solidFill>
                <a:srgbClr val="FEEE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247" name="Freeform 1268">
                <a:extLst>
                  <a:ext uri="{FF2B5EF4-FFF2-40B4-BE49-F238E27FC236}">
                    <a16:creationId xmlns:a16="http://schemas.microsoft.com/office/drawing/2014/main" id="{5C9BDFC7-9510-471E-A553-63EB8A468C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1546" y="3516262"/>
                <a:ext cx="246321" cy="268412"/>
              </a:xfrm>
              <a:custGeom>
                <a:avLst/>
                <a:gdLst>
                  <a:gd name="T0" fmla="*/ 232 w 236"/>
                  <a:gd name="T1" fmla="*/ 229 h 257"/>
                  <a:gd name="T2" fmla="*/ 183 w 236"/>
                  <a:gd name="T3" fmla="*/ 250 h 257"/>
                  <a:gd name="T4" fmla="*/ 181 w 236"/>
                  <a:gd name="T5" fmla="*/ 251 h 257"/>
                  <a:gd name="T6" fmla="*/ 114 w 236"/>
                  <a:gd name="T7" fmla="*/ 253 h 257"/>
                  <a:gd name="T8" fmla="*/ 97 w 236"/>
                  <a:gd name="T9" fmla="*/ 249 h 257"/>
                  <a:gd name="T10" fmla="*/ 56 w 236"/>
                  <a:gd name="T11" fmla="*/ 228 h 257"/>
                  <a:gd name="T12" fmla="*/ 38 w 236"/>
                  <a:gd name="T13" fmla="*/ 211 h 257"/>
                  <a:gd name="T14" fmla="*/ 38 w 236"/>
                  <a:gd name="T15" fmla="*/ 211 h 257"/>
                  <a:gd name="T16" fmla="*/ 37 w 236"/>
                  <a:gd name="T17" fmla="*/ 210 h 257"/>
                  <a:gd name="T18" fmla="*/ 9 w 236"/>
                  <a:gd name="T19" fmla="*/ 150 h 257"/>
                  <a:gd name="T20" fmla="*/ 8 w 236"/>
                  <a:gd name="T21" fmla="*/ 149 h 257"/>
                  <a:gd name="T22" fmla="*/ 14 w 236"/>
                  <a:gd name="T23" fmla="*/ 55 h 257"/>
                  <a:gd name="T24" fmla="*/ 84 w 236"/>
                  <a:gd name="T25" fmla="*/ 3 h 257"/>
                  <a:gd name="T26" fmla="*/ 122 w 236"/>
                  <a:gd name="T27" fmla="*/ 2 h 257"/>
                  <a:gd name="T28" fmla="*/ 217 w 236"/>
                  <a:gd name="T29" fmla="*/ 80 h 257"/>
                  <a:gd name="T30" fmla="*/ 234 w 236"/>
                  <a:gd name="T31" fmla="*/ 197 h 257"/>
                  <a:gd name="T32" fmla="*/ 232 w 236"/>
                  <a:gd name="T33" fmla="*/ 229 h 2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36" h="257">
                    <a:moveTo>
                      <a:pt x="232" y="229"/>
                    </a:moveTo>
                    <a:cubicBezTo>
                      <a:pt x="224" y="247"/>
                      <a:pt x="200" y="246"/>
                      <a:pt x="183" y="250"/>
                    </a:cubicBezTo>
                    <a:cubicBezTo>
                      <a:pt x="182" y="250"/>
                      <a:pt x="182" y="251"/>
                      <a:pt x="181" y="251"/>
                    </a:cubicBezTo>
                    <a:cubicBezTo>
                      <a:pt x="159" y="256"/>
                      <a:pt x="136" y="257"/>
                      <a:pt x="114" y="253"/>
                    </a:cubicBezTo>
                    <a:cubicBezTo>
                      <a:pt x="108" y="252"/>
                      <a:pt x="103" y="251"/>
                      <a:pt x="97" y="249"/>
                    </a:cubicBezTo>
                    <a:cubicBezTo>
                      <a:pt x="82" y="245"/>
                      <a:pt x="68" y="238"/>
                      <a:pt x="56" y="228"/>
                    </a:cubicBezTo>
                    <a:cubicBezTo>
                      <a:pt x="49" y="223"/>
                      <a:pt x="43" y="217"/>
                      <a:pt x="38" y="211"/>
                    </a:cubicBezTo>
                    <a:cubicBezTo>
                      <a:pt x="38" y="211"/>
                      <a:pt x="38" y="211"/>
                      <a:pt x="38" y="211"/>
                    </a:cubicBezTo>
                    <a:cubicBezTo>
                      <a:pt x="38" y="211"/>
                      <a:pt x="37" y="211"/>
                      <a:pt x="37" y="210"/>
                    </a:cubicBezTo>
                    <a:cubicBezTo>
                      <a:pt x="23" y="193"/>
                      <a:pt x="14" y="172"/>
                      <a:pt x="9" y="150"/>
                    </a:cubicBezTo>
                    <a:cubicBezTo>
                      <a:pt x="9" y="150"/>
                      <a:pt x="8" y="149"/>
                      <a:pt x="8" y="149"/>
                    </a:cubicBezTo>
                    <a:cubicBezTo>
                      <a:pt x="1" y="118"/>
                      <a:pt x="0" y="84"/>
                      <a:pt x="14" y="55"/>
                    </a:cubicBezTo>
                    <a:cubicBezTo>
                      <a:pt x="27" y="28"/>
                      <a:pt x="54" y="10"/>
                      <a:pt x="84" y="3"/>
                    </a:cubicBezTo>
                    <a:cubicBezTo>
                      <a:pt x="97" y="1"/>
                      <a:pt x="109" y="0"/>
                      <a:pt x="122" y="2"/>
                    </a:cubicBezTo>
                    <a:cubicBezTo>
                      <a:pt x="165" y="9"/>
                      <a:pt x="201" y="41"/>
                      <a:pt x="217" y="80"/>
                    </a:cubicBezTo>
                    <a:cubicBezTo>
                      <a:pt x="232" y="117"/>
                      <a:pt x="231" y="157"/>
                      <a:pt x="234" y="197"/>
                    </a:cubicBezTo>
                    <a:cubicBezTo>
                      <a:pt x="235" y="208"/>
                      <a:pt x="236" y="219"/>
                      <a:pt x="232" y="229"/>
                    </a:cubicBezTo>
                    <a:close/>
                  </a:path>
                </a:pathLst>
              </a:custGeom>
              <a:solidFill>
                <a:srgbClr val="FEEE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248" name="Freeform 1269">
                <a:extLst>
                  <a:ext uri="{FF2B5EF4-FFF2-40B4-BE49-F238E27FC236}">
                    <a16:creationId xmlns:a16="http://schemas.microsoft.com/office/drawing/2014/main" id="{41220A79-08D2-4153-B023-AAB5F78973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30089" y="3751917"/>
                <a:ext cx="132549" cy="83948"/>
              </a:xfrm>
              <a:custGeom>
                <a:avLst/>
                <a:gdLst>
                  <a:gd name="T0" fmla="*/ 121 w 127"/>
                  <a:gd name="T1" fmla="*/ 49 h 80"/>
                  <a:gd name="T2" fmla="*/ 82 w 127"/>
                  <a:gd name="T3" fmla="*/ 77 h 80"/>
                  <a:gd name="T4" fmla="*/ 45 w 127"/>
                  <a:gd name="T5" fmla="*/ 75 h 80"/>
                  <a:gd name="T6" fmla="*/ 36 w 127"/>
                  <a:gd name="T7" fmla="*/ 73 h 80"/>
                  <a:gd name="T8" fmla="*/ 0 w 127"/>
                  <a:gd name="T9" fmla="*/ 0 h 80"/>
                  <a:gd name="T10" fmla="*/ 41 w 127"/>
                  <a:gd name="T11" fmla="*/ 21 h 80"/>
                  <a:gd name="T12" fmla="*/ 58 w 127"/>
                  <a:gd name="T13" fmla="*/ 25 h 80"/>
                  <a:gd name="T14" fmla="*/ 125 w 127"/>
                  <a:gd name="T15" fmla="*/ 23 h 80"/>
                  <a:gd name="T16" fmla="*/ 121 w 127"/>
                  <a:gd name="T17" fmla="*/ 49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7" h="80">
                    <a:moveTo>
                      <a:pt x="121" y="49"/>
                    </a:moveTo>
                    <a:cubicBezTo>
                      <a:pt x="114" y="64"/>
                      <a:pt x="98" y="74"/>
                      <a:pt x="82" y="77"/>
                    </a:cubicBezTo>
                    <a:cubicBezTo>
                      <a:pt x="69" y="80"/>
                      <a:pt x="57" y="79"/>
                      <a:pt x="45" y="75"/>
                    </a:cubicBezTo>
                    <a:cubicBezTo>
                      <a:pt x="42" y="75"/>
                      <a:pt x="39" y="74"/>
                      <a:pt x="36" y="73"/>
                    </a:cubicBezTo>
                    <a:cubicBezTo>
                      <a:pt x="24" y="49"/>
                      <a:pt x="12" y="25"/>
                      <a:pt x="0" y="0"/>
                    </a:cubicBezTo>
                    <a:cubicBezTo>
                      <a:pt x="12" y="10"/>
                      <a:pt x="26" y="17"/>
                      <a:pt x="41" y="21"/>
                    </a:cubicBezTo>
                    <a:cubicBezTo>
                      <a:pt x="47" y="23"/>
                      <a:pt x="52" y="24"/>
                      <a:pt x="58" y="25"/>
                    </a:cubicBezTo>
                    <a:cubicBezTo>
                      <a:pt x="80" y="29"/>
                      <a:pt x="103" y="28"/>
                      <a:pt x="125" y="23"/>
                    </a:cubicBezTo>
                    <a:cubicBezTo>
                      <a:pt x="127" y="32"/>
                      <a:pt x="125" y="41"/>
                      <a:pt x="121" y="49"/>
                    </a:cubicBezTo>
                    <a:close/>
                  </a:path>
                </a:pathLst>
              </a:custGeom>
              <a:solidFill>
                <a:srgbClr val="FEEE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249" name="Freeform 1270">
                <a:extLst>
                  <a:ext uri="{FF2B5EF4-FFF2-40B4-BE49-F238E27FC236}">
                    <a16:creationId xmlns:a16="http://schemas.microsoft.com/office/drawing/2014/main" id="{971AB300-77B0-4A31-A0B0-4A874E3A8B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10794" y="3499693"/>
                <a:ext cx="192196" cy="236932"/>
              </a:xfrm>
              <a:custGeom>
                <a:avLst/>
                <a:gdLst>
                  <a:gd name="T0" fmla="*/ 172 w 184"/>
                  <a:gd name="T1" fmla="*/ 146 h 227"/>
                  <a:gd name="T2" fmla="*/ 126 w 184"/>
                  <a:gd name="T3" fmla="*/ 209 h 227"/>
                  <a:gd name="T4" fmla="*/ 96 w 184"/>
                  <a:gd name="T5" fmla="*/ 227 h 227"/>
                  <a:gd name="T6" fmla="*/ 96 w 184"/>
                  <a:gd name="T7" fmla="*/ 227 h 227"/>
                  <a:gd name="T8" fmla="*/ 23 w 184"/>
                  <a:gd name="T9" fmla="*/ 186 h 227"/>
                  <a:gd name="T10" fmla="*/ 14 w 184"/>
                  <a:gd name="T11" fmla="*/ 170 h 227"/>
                  <a:gd name="T12" fmla="*/ 3 w 184"/>
                  <a:gd name="T13" fmla="*/ 105 h 227"/>
                  <a:gd name="T14" fmla="*/ 31 w 184"/>
                  <a:gd name="T15" fmla="*/ 37 h 227"/>
                  <a:gd name="T16" fmla="*/ 70 w 184"/>
                  <a:gd name="T17" fmla="*/ 5 h 227"/>
                  <a:gd name="T18" fmla="*/ 119 w 184"/>
                  <a:gd name="T19" fmla="*/ 10 h 227"/>
                  <a:gd name="T20" fmla="*/ 142 w 184"/>
                  <a:gd name="T21" fmla="*/ 19 h 227"/>
                  <a:gd name="T22" fmla="*/ 162 w 184"/>
                  <a:gd name="T23" fmla="*/ 36 h 227"/>
                  <a:gd name="T24" fmla="*/ 172 w 184"/>
                  <a:gd name="T25" fmla="*/ 146 h 2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84" h="227">
                    <a:moveTo>
                      <a:pt x="172" y="146"/>
                    </a:moveTo>
                    <a:cubicBezTo>
                      <a:pt x="163" y="171"/>
                      <a:pt x="147" y="193"/>
                      <a:pt x="126" y="209"/>
                    </a:cubicBezTo>
                    <a:cubicBezTo>
                      <a:pt x="117" y="216"/>
                      <a:pt x="107" y="222"/>
                      <a:pt x="96" y="227"/>
                    </a:cubicBezTo>
                    <a:cubicBezTo>
                      <a:pt x="96" y="227"/>
                      <a:pt x="96" y="227"/>
                      <a:pt x="96" y="227"/>
                    </a:cubicBezTo>
                    <a:cubicBezTo>
                      <a:pt x="68" y="221"/>
                      <a:pt x="40" y="209"/>
                      <a:pt x="23" y="186"/>
                    </a:cubicBezTo>
                    <a:cubicBezTo>
                      <a:pt x="20" y="181"/>
                      <a:pt x="16" y="175"/>
                      <a:pt x="14" y="170"/>
                    </a:cubicBezTo>
                    <a:cubicBezTo>
                      <a:pt x="4" y="150"/>
                      <a:pt x="0" y="127"/>
                      <a:pt x="3" y="105"/>
                    </a:cubicBezTo>
                    <a:cubicBezTo>
                      <a:pt x="6" y="80"/>
                      <a:pt x="17" y="57"/>
                      <a:pt x="31" y="37"/>
                    </a:cubicBezTo>
                    <a:cubicBezTo>
                      <a:pt x="41" y="23"/>
                      <a:pt x="54" y="10"/>
                      <a:pt x="70" y="5"/>
                    </a:cubicBezTo>
                    <a:cubicBezTo>
                      <a:pt x="86" y="0"/>
                      <a:pt x="104" y="3"/>
                      <a:pt x="119" y="10"/>
                    </a:cubicBezTo>
                    <a:cubicBezTo>
                      <a:pt x="126" y="13"/>
                      <a:pt x="134" y="16"/>
                      <a:pt x="142" y="19"/>
                    </a:cubicBezTo>
                    <a:cubicBezTo>
                      <a:pt x="151" y="23"/>
                      <a:pt x="158" y="29"/>
                      <a:pt x="162" y="36"/>
                    </a:cubicBezTo>
                    <a:cubicBezTo>
                      <a:pt x="181" y="69"/>
                      <a:pt x="184" y="111"/>
                      <a:pt x="172" y="146"/>
                    </a:cubicBezTo>
                    <a:close/>
                  </a:path>
                </a:pathLst>
              </a:custGeom>
              <a:solidFill>
                <a:srgbClr val="3E12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250" name="Freeform 1271">
                <a:extLst>
                  <a:ext uri="{FF2B5EF4-FFF2-40B4-BE49-F238E27FC236}">
                    <a16:creationId xmlns:a16="http://schemas.microsoft.com/office/drawing/2014/main" id="{54DAF5D0-4411-4F86-BD65-315A4A30B1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9712" y="3469316"/>
                <a:ext cx="207661" cy="144148"/>
              </a:xfrm>
              <a:custGeom>
                <a:avLst/>
                <a:gdLst>
                  <a:gd name="T0" fmla="*/ 189 w 199"/>
                  <a:gd name="T1" fmla="*/ 106 h 138"/>
                  <a:gd name="T2" fmla="*/ 199 w 199"/>
                  <a:gd name="T3" fmla="*/ 124 h 138"/>
                  <a:gd name="T4" fmla="*/ 188 w 199"/>
                  <a:gd name="T5" fmla="*/ 138 h 138"/>
                  <a:gd name="T6" fmla="*/ 177 w 199"/>
                  <a:gd name="T7" fmla="*/ 133 h 138"/>
                  <a:gd name="T8" fmla="*/ 64 w 199"/>
                  <a:gd name="T9" fmla="*/ 61 h 138"/>
                  <a:gd name="T10" fmla="*/ 17 w 199"/>
                  <a:gd name="T11" fmla="*/ 36 h 138"/>
                  <a:gd name="T12" fmla="*/ 0 w 199"/>
                  <a:gd name="T13" fmla="*/ 21 h 138"/>
                  <a:gd name="T14" fmla="*/ 18 w 199"/>
                  <a:gd name="T15" fmla="*/ 7 h 138"/>
                  <a:gd name="T16" fmla="*/ 121 w 199"/>
                  <a:gd name="T17" fmla="*/ 25 h 138"/>
                  <a:gd name="T18" fmla="*/ 189 w 199"/>
                  <a:gd name="T19" fmla="*/ 106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99" h="138">
                    <a:moveTo>
                      <a:pt x="189" y="106"/>
                    </a:moveTo>
                    <a:cubicBezTo>
                      <a:pt x="194" y="111"/>
                      <a:pt x="198" y="117"/>
                      <a:pt x="199" y="124"/>
                    </a:cubicBezTo>
                    <a:cubicBezTo>
                      <a:pt x="199" y="131"/>
                      <a:pt x="195" y="138"/>
                      <a:pt x="188" y="138"/>
                    </a:cubicBezTo>
                    <a:cubicBezTo>
                      <a:pt x="184" y="138"/>
                      <a:pt x="180" y="136"/>
                      <a:pt x="177" y="133"/>
                    </a:cubicBezTo>
                    <a:cubicBezTo>
                      <a:pt x="141" y="106"/>
                      <a:pt x="77" y="118"/>
                      <a:pt x="64" y="61"/>
                    </a:cubicBezTo>
                    <a:cubicBezTo>
                      <a:pt x="60" y="43"/>
                      <a:pt x="34" y="42"/>
                      <a:pt x="17" y="36"/>
                    </a:cubicBezTo>
                    <a:cubicBezTo>
                      <a:pt x="9" y="33"/>
                      <a:pt x="0" y="29"/>
                      <a:pt x="0" y="21"/>
                    </a:cubicBezTo>
                    <a:cubicBezTo>
                      <a:pt x="0" y="13"/>
                      <a:pt x="10" y="8"/>
                      <a:pt x="18" y="7"/>
                    </a:cubicBezTo>
                    <a:cubicBezTo>
                      <a:pt x="53" y="0"/>
                      <a:pt x="90" y="7"/>
                      <a:pt x="121" y="25"/>
                    </a:cubicBezTo>
                    <a:cubicBezTo>
                      <a:pt x="152" y="43"/>
                      <a:pt x="168" y="78"/>
                      <a:pt x="189" y="106"/>
                    </a:cubicBezTo>
                    <a:close/>
                  </a:path>
                </a:pathLst>
              </a:custGeom>
              <a:solidFill>
                <a:srgbClr val="3E12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251" name="Freeform 1272">
                <a:extLst>
                  <a:ext uri="{FF2B5EF4-FFF2-40B4-BE49-F238E27FC236}">
                    <a16:creationId xmlns:a16="http://schemas.microsoft.com/office/drawing/2014/main" id="{54A635E0-BD41-46E6-9F2F-ECFE875597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31638" y="3993439"/>
                <a:ext cx="165687" cy="115980"/>
              </a:xfrm>
              <a:custGeom>
                <a:avLst/>
                <a:gdLst>
                  <a:gd name="T0" fmla="*/ 131 w 159"/>
                  <a:gd name="T1" fmla="*/ 111 h 111"/>
                  <a:gd name="T2" fmla="*/ 91 w 159"/>
                  <a:gd name="T3" fmla="*/ 60 h 111"/>
                  <a:gd name="T4" fmla="*/ 45 w 159"/>
                  <a:gd name="T5" fmla="*/ 67 h 111"/>
                  <a:gd name="T6" fmla="*/ 8 w 159"/>
                  <a:gd name="T7" fmla="*/ 96 h 111"/>
                  <a:gd name="T8" fmla="*/ 1 w 159"/>
                  <a:gd name="T9" fmla="*/ 53 h 111"/>
                  <a:gd name="T10" fmla="*/ 1 w 159"/>
                  <a:gd name="T11" fmla="*/ 41 h 111"/>
                  <a:gd name="T12" fmla="*/ 8 w 159"/>
                  <a:gd name="T13" fmla="*/ 33 h 111"/>
                  <a:gd name="T14" fmla="*/ 8 w 159"/>
                  <a:gd name="T15" fmla="*/ 33 h 111"/>
                  <a:gd name="T16" fmla="*/ 59 w 159"/>
                  <a:gd name="T17" fmla="*/ 7 h 111"/>
                  <a:gd name="T18" fmla="*/ 115 w 159"/>
                  <a:gd name="T19" fmla="*/ 6 h 111"/>
                  <a:gd name="T20" fmla="*/ 150 w 159"/>
                  <a:gd name="T21" fmla="*/ 36 h 111"/>
                  <a:gd name="T22" fmla="*/ 153 w 159"/>
                  <a:gd name="T23" fmla="*/ 44 h 111"/>
                  <a:gd name="T24" fmla="*/ 131 w 159"/>
                  <a:gd name="T25" fmla="*/ 111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9" h="111">
                    <a:moveTo>
                      <a:pt x="131" y="111"/>
                    </a:moveTo>
                    <a:cubicBezTo>
                      <a:pt x="127" y="91"/>
                      <a:pt x="109" y="65"/>
                      <a:pt x="91" y="60"/>
                    </a:cubicBezTo>
                    <a:cubicBezTo>
                      <a:pt x="76" y="56"/>
                      <a:pt x="59" y="60"/>
                      <a:pt x="45" y="67"/>
                    </a:cubicBezTo>
                    <a:cubicBezTo>
                      <a:pt x="31" y="75"/>
                      <a:pt x="20" y="85"/>
                      <a:pt x="8" y="96"/>
                    </a:cubicBezTo>
                    <a:cubicBezTo>
                      <a:pt x="6" y="82"/>
                      <a:pt x="3" y="67"/>
                      <a:pt x="1" y="53"/>
                    </a:cubicBezTo>
                    <a:cubicBezTo>
                      <a:pt x="0" y="49"/>
                      <a:pt x="0" y="45"/>
                      <a:pt x="1" y="41"/>
                    </a:cubicBezTo>
                    <a:cubicBezTo>
                      <a:pt x="2" y="38"/>
                      <a:pt x="4" y="34"/>
                      <a:pt x="8" y="33"/>
                    </a:cubicBezTo>
                    <a:cubicBezTo>
                      <a:pt x="8" y="33"/>
                      <a:pt x="8" y="33"/>
                      <a:pt x="8" y="33"/>
                    </a:cubicBezTo>
                    <a:cubicBezTo>
                      <a:pt x="26" y="29"/>
                      <a:pt x="41" y="13"/>
                      <a:pt x="59" y="7"/>
                    </a:cubicBezTo>
                    <a:cubicBezTo>
                      <a:pt x="77" y="1"/>
                      <a:pt x="97" y="0"/>
                      <a:pt x="115" y="6"/>
                    </a:cubicBezTo>
                    <a:cubicBezTo>
                      <a:pt x="130" y="11"/>
                      <a:pt x="144" y="22"/>
                      <a:pt x="150" y="36"/>
                    </a:cubicBezTo>
                    <a:cubicBezTo>
                      <a:pt x="152" y="39"/>
                      <a:pt x="153" y="41"/>
                      <a:pt x="153" y="44"/>
                    </a:cubicBezTo>
                    <a:cubicBezTo>
                      <a:pt x="159" y="62"/>
                      <a:pt x="147" y="101"/>
                      <a:pt x="131" y="111"/>
                    </a:cubicBezTo>
                    <a:close/>
                  </a:path>
                </a:pathLst>
              </a:custGeom>
              <a:solidFill>
                <a:schemeClr val="accent1">
                  <a:lumMod val="40000"/>
                  <a:lumOff val="6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252" name="Freeform 1273">
                <a:extLst>
                  <a:ext uri="{FF2B5EF4-FFF2-40B4-BE49-F238E27FC236}">
                    <a16:creationId xmlns:a16="http://schemas.microsoft.com/office/drawing/2014/main" id="{C9AA9BA1-7E52-4873-8DF4-95A3A63DE6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13965" y="3716743"/>
                <a:ext cx="181703" cy="314252"/>
              </a:xfrm>
              <a:custGeom>
                <a:avLst/>
                <a:gdLst>
                  <a:gd name="T0" fmla="*/ 169 w 174"/>
                  <a:gd name="T1" fmla="*/ 298 h 301"/>
                  <a:gd name="T2" fmla="*/ 167 w 174"/>
                  <a:gd name="T3" fmla="*/ 301 h 301"/>
                  <a:gd name="T4" fmla="*/ 132 w 174"/>
                  <a:gd name="T5" fmla="*/ 271 h 301"/>
                  <a:gd name="T6" fmla="*/ 76 w 174"/>
                  <a:gd name="T7" fmla="*/ 272 h 301"/>
                  <a:gd name="T8" fmla="*/ 25 w 174"/>
                  <a:gd name="T9" fmla="*/ 298 h 301"/>
                  <a:gd name="T10" fmla="*/ 25 w 174"/>
                  <a:gd name="T11" fmla="*/ 298 h 301"/>
                  <a:gd name="T12" fmla="*/ 2 w 174"/>
                  <a:gd name="T13" fmla="*/ 90 h 301"/>
                  <a:gd name="T14" fmla="*/ 13 w 174"/>
                  <a:gd name="T15" fmla="*/ 33 h 301"/>
                  <a:gd name="T16" fmla="*/ 59 w 174"/>
                  <a:gd name="T17" fmla="*/ 1 h 301"/>
                  <a:gd name="T18" fmla="*/ 107 w 174"/>
                  <a:gd name="T19" fmla="*/ 32 h 301"/>
                  <a:gd name="T20" fmla="*/ 152 w 174"/>
                  <a:gd name="T21" fmla="*/ 129 h 301"/>
                  <a:gd name="T22" fmla="*/ 169 w 174"/>
                  <a:gd name="T23" fmla="*/ 235 h 301"/>
                  <a:gd name="T24" fmla="*/ 169 w 174"/>
                  <a:gd name="T25" fmla="*/ 298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4" h="301">
                    <a:moveTo>
                      <a:pt x="169" y="298"/>
                    </a:moveTo>
                    <a:cubicBezTo>
                      <a:pt x="169" y="299"/>
                      <a:pt x="168" y="300"/>
                      <a:pt x="167" y="301"/>
                    </a:cubicBezTo>
                    <a:cubicBezTo>
                      <a:pt x="161" y="287"/>
                      <a:pt x="147" y="276"/>
                      <a:pt x="132" y="271"/>
                    </a:cubicBezTo>
                    <a:cubicBezTo>
                      <a:pt x="114" y="265"/>
                      <a:pt x="94" y="266"/>
                      <a:pt x="76" y="272"/>
                    </a:cubicBezTo>
                    <a:cubicBezTo>
                      <a:pt x="58" y="278"/>
                      <a:pt x="43" y="294"/>
                      <a:pt x="25" y="298"/>
                    </a:cubicBezTo>
                    <a:cubicBezTo>
                      <a:pt x="25" y="298"/>
                      <a:pt x="25" y="298"/>
                      <a:pt x="25" y="298"/>
                    </a:cubicBezTo>
                    <a:cubicBezTo>
                      <a:pt x="8" y="230"/>
                      <a:pt x="0" y="160"/>
                      <a:pt x="2" y="90"/>
                    </a:cubicBezTo>
                    <a:cubicBezTo>
                      <a:pt x="3" y="70"/>
                      <a:pt x="4" y="50"/>
                      <a:pt x="13" y="33"/>
                    </a:cubicBezTo>
                    <a:cubicBezTo>
                      <a:pt x="22" y="15"/>
                      <a:pt x="39" y="0"/>
                      <a:pt x="59" y="1"/>
                    </a:cubicBezTo>
                    <a:cubicBezTo>
                      <a:pt x="79" y="1"/>
                      <a:pt x="95" y="16"/>
                      <a:pt x="107" y="32"/>
                    </a:cubicBezTo>
                    <a:cubicBezTo>
                      <a:pt x="129" y="60"/>
                      <a:pt x="143" y="94"/>
                      <a:pt x="152" y="129"/>
                    </a:cubicBezTo>
                    <a:cubicBezTo>
                      <a:pt x="161" y="164"/>
                      <a:pt x="165" y="199"/>
                      <a:pt x="169" y="235"/>
                    </a:cubicBezTo>
                    <a:cubicBezTo>
                      <a:pt x="172" y="256"/>
                      <a:pt x="174" y="278"/>
                      <a:pt x="169" y="298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253" name="Freeform 1274">
                <a:extLst>
                  <a:ext uri="{FF2B5EF4-FFF2-40B4-BE49-F238E27FC236}">
                    <a16:creationId xmlns:a16="http://schemas.microsoft.com/office/drawing/2014/main" id="{8E3F3DFB-0DEA-4F56-82C0-711921F943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58843" y="4038727"/>
                <a:ext cx="515838" cy="497060"/>
              </a:xfrm>
              <a:custGeom>
                <a:avLst/>
                <a:gdLst>
                  <a:gd name="T0" fmla="*/ 485 w 494"/>
                  <a:gd name="T1" fmla="*/ 53 h 476"/>
                  <a:gd name="T2" fmla="*/ 460 w 494"/>
                  <a:gd name="T3" fmla="*/ 156 h 476"/>
                  <a:gd name="T4" fmla="*/ 379 w 494"/>
                  <a:gd name="T5" fmla="*/ 230 h 476"/>
                  <a:gd name="T6" fmla="*/ 157 w 494"/>
                  <a:gd name="T7" fmla="*/ 393 h 476"/>
                  <a:gd name="T8" fmla="*/ 46 w 494"/>
                  <a:gd name="T9" fmla="*/ 467 h 476"/>
                  <a:gd name="T10" fmla="*/ 5 w 494"/>
                  <a:gd name="T11" fmla="*/ 470 h 476"/>
                  <a:gd name="T12" fmla="*/ 11 w 494"/>
                  <a:gd name="T13" fmla="*/ 414 h 476"/>
                  <a:gd name="T14" fmla="*/ 2 w 494"/>
                  <a:gd name="T15" fmla="*/ 412 h 476"/>
                  <a:gd name="T16" fmla="*/ 1 w 494"/>
                  <a:gd name="T17" fmla="*/ 402 h 476"/>
                  <a:gd name="T18" fmla="*/ 10 w 494"/>
                  <a:gd name="T19" fmla="*/ 380 h 476"/>
                  <a:gd name="T20" fmla="*/ 20 w 494"/>
                  <a:gd name="T21" fmla="*/ 341 h 476"/>
                  <a:gd name="T22" fmla="*/ 71 w 494"/>
                  <a:gd name="T23" fmla="*/ 319 h 476"/>
                  <a:gd name="T24" fmla="*/ 135 w 494"/>
                  <a:gd name="T25" fmla="*/ 317 h 476"/>
                  <a:gd name="T26" fmla="*/ 209 w 494"/>
                  <a:gd name="T27" fmla="*/ 261 h 476"/>
                  <a:gd name="T28" fmla="*/ 244 w 494"/>
                  <a:gd name="T29" fmla="*/ 221 h 476"/>
                  <a:gd name="T30" fmla="*/ 341 w 494"/>
                  <a:gd name="T31" fmla="*/ 107 h 476"/>
                  <a:gd name="T32" fmla="*/ 372 w 494"/>
                  <a:gd name="T33" fmla="*/ 41 h 476"/>
                  <a:gd name="T34" fmla="*/ 409 w 494"/>
                  <a:gd name="T35" fmla="*/ 7 h 476"/>
                  <a:gd name="T36" fmla="*/ 457 w 494"/>
                  <a:gd name="T37" fmla="*/ 8 h 476"/>
                  <a:gd name="T38" fmla="*/ 485 w 494"/>
                  <a:gd name="T39" fmla="*/ 53 h 4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494" h="476">
                    <a:moveTo>
                      <a:pt x="485" y="53"/>
                    </a:moveTo>
                    <a:cubicBezTo>
                      <a:pt x="494" y="89"/>
                      <a:pt x="481" y="127"/>
                      <a:pt x="460" y="156"/>
                    </a:cubicBezTo>
                    <a:cubicBezTo>
                      <a:pt x="438" y="186"/>
                      <a:pt x="408" y="208"/>
                      <a:pt x="379" y="230"/>
                    </a:cubicBezTo>
                    <a:cubicBezTo>
                      <a:pt x="306" y="285"/>
                      <a:pt x="210" y="318"/>
                      <a:pt x="157" y="393"/>
                    </a:cubicBezTo>
                    <a:cubicBezTo>
                      <a:pt x="130" y="430"/>
                      <a:pt x="83" y="441"/>
                      <a:pt x="46" y="467"/>
                    </a:cubicBezTo>
                    <a:cubicBezTo>
                      <a:pt x="34" y="475"/>
                      <a:pt x="18" y="476"/>
                      <a:pt x="5" y="470"/>
                    </a:cubicBezTo>
                    <a:cubicBezTo>
                      <a:pt x="7" y="451"/>
                      <a:pt x="9" y="432"/>
                      <a:pt x="11" y="414"/>
                    </a:cubicBezTo>
                    <a:cubicBezTo>
                      <a:pt x="8" y="416"/>
                      <a:pt x="4" y="415"/>
                      <a:pt x="2" y="412"/>
                    </a:cubicBezTo>
                    <a:cubicBezTo>
                      <a:pt x="0" y="409"/>
                      <a:pt x="0" y="405"/>
                      <a:pt x="1" y="402"/>
                    </a:cubicBezTo>
                    <a:cubicBezTo>
                      <a:pt x="2" y="394"/>
                      <a:pt x="8" y="388"/>
                      <a:pt x="10" y="380"/>
                    </a:cubicBezTo>
                    <a:cubicBezTo>
                      <a:pt x="14" y="366"/>
                      <a:pt x="17" y="355"/>
                      <a:pt x="20" y="341"/>
                    </a:cubicBezTo>
                    <a:cubicBezTo>
                      <a:pt x="36" y="331"/>
                      <a:pt x="52" y="319"/>
                      <a:pt x="71" y="319"/>
                    </a:cubicBezTo>
                    <a:cubicBezTo>
                      <a:pt x="92" y="318"/>
                      <a:pt x="114" y="317"/>
                      <a:pt x="135" y="317"/>
                    </a:cubicBezTo>
                    <a:cubicBezTo>
                      <a:pt x="166" y="316"/>
                      <a:pt x="187" y="282"/>
                      <a:pt x="209" y="261"/>
                    </a:cubicBezTo>
                    <a:cubicBezTo>
                      <a:pt x="221" y="248"/>
                      <a:pt x="233" y="234"/>
                      <a:pt x="244" y="221"/>
                    </a:cubicBezTo>
                    <a:cubicBezTo>
                      <a:pt x="276" y="183"/>
                      <a:pt x="308" y="145"/>
                      <a:pt x="341" y="107"/>
                    </a:cubicBezTo>
                    <a:cubicBezTo>
                      <a:pt x="357" y="88"/>
                      <a:pt x="374" y="66"/>
                      <a:pt x="372" y="41"/>
                    </a:cubicBezTo>
                    <a:cubicBezTo>
                      <a:pt x="382" y="28"/>
                      <a:pt x="394" y="13"/>
                      <a:pt x="409" y="7"/>
                    </a:cubicBezTo>
                    <a:cubicBezTo>
                      <a:pt x="424" y="0"/>
                      <a:pt x="443" y="0"/>
                      <a:pt x="457" y="8"/>
                    </a:cubicBezTo>
                    <a:cubicBezTo>
                      <a:pt x="473" y="18"/>
                      <a:pt x="481" y="35"/>
                      <a:pt x="485" y="53"/>
                    </a:cubicBezTo>
                    <a:close/>
                  </a:path>
                </a:pathLst>
              </a:custGeom>
              <a:solidFill>
                <a:srgbClr val="FEEE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254" name="Freeform 1275">
                <a:extLst>
                  <a:ext uri="{FF2B5EF4-FFF2-40B4-BE49-F238E27FC236}">
                    <a16:creationId xmlns:a16="http://schemas.microsoft.com/office/drawing/2014/main" id="{8F644DFE-0A3C-4E2A-8A25-CF3EB7576E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4849" y="3268835"/>
                <a:ext cx="299340" cy="358436"/>
              </a:xfrm>
              <a:custGeom>
                <a:avLst/>
                <a:gdLst>
                  <a:gd name="T0" fmla="*/ 258 w 287"/>
                  <a:gd name="T1" fmla="*/ 220 h 343"/>
                  <a:gd name="T2" fmla="*/ 140 w 287"/>
                  <a:gd name="T3" fmla="*/ 339 h 343"/>
                  <a:gd name="T4" fmla="*/ 83 w 287"/>
                  <a:gd name="T5" fmla="*/ 336 h 343"/>
                  <a:gd name="T6" fmla="*/ 6 w 287"/>
                  <a:gd name="T7" fmla="*/ 239 h 343"/>
                  <a:gd name="T8" fmla="*/ 13 w 287"/>
                  <a:gd name="T9" fmla="*/ 139 h 343"/>
                  <a:gd name="T10" fmla="*/ 188 w 287"/>
                  <a:gd name="T11" fmla="*/ 23 h 343"/>
                  <a:gd name="T12" fmla="*/ 258 w 287"/>
                  <a:gd name="T13" fmla="*/ 220 h 3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7" h="343">
                    <a:moveTo>
                      <a:pt x="258" y="220"/>
                    </a:moveTo>
                    <a:cubicBezTo>
                      <a:pt x="237" y="283"/>
                      <a:pt x="190" y="328"/>
                      <a:pt x="140" y="339"/>
                    </a:cubicBezTo>
                    <a:cubicBezTo>
                      <a:pt x="121" y="343"/>
                      <a:pt x="102" y="343"/>
                      <a:pt x="83" y="336"/>
                    </a:cubicBezTo>
                    <a:cubicBezTo>
                      <a:pt x="43" y="323"/>
                      <a:pt x="15" y="286"/>
                      <a:pt x="6" y="239"/>
                    </a:cubicBezTo>
                    <a:cubicBezTo>
                      <a:pt x="0" y="208"/>
                      <a:pt x="2" y="173"/>
                      <a:pt x="13" y="139"/>
                    </a:cubicBezTo>
                    <a:cubicBezTo>
                      <a:pt x="42" y="52"/>
                      <a:pt x="120" y="0"/>
                      <a:pt x="188" y="23"/>
                    </a:cubicBezTo>
                    <a:cubicBezTo>
                      <a:pt x="255" y="45"/>
                      <a:pt x="287" y="134"/>
                      <a:pt x="258" y="220"/>
                    </a:cubicBezTo>
                    <a:close/>
                  </a:path>
                </a:pathLst>
              </a:custGeom>
              <a:solidFill>
                <a:srgbClr val="FEEE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255" name="Freeform 1276">
                <a:extLst>
                  <a:ext uri="{FF2B5EF4-FFF2-40B4-BE49-F238E27FC236}">
                    <a16:creationId xmlns:a16="http://schemas.microsoft.com/office/drawing/2014/main" id="{D7FAC87D-86C2-4D74-8563-2E81C0EB1B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56188" y="3246745"/>
                <a:ext cx="336896" cy="268412"/>
              </a:xfrm>
              <a:custGeom>
                <a:avLst/>
                <a:gdLst>
                  <a:gd name="T0" fmla="*/ 305 w 323"/>
                  <a:gd name="T1" fmla="*/ 143 h 257"/>
                  <a:gd name="T2" fmla="*/ 314 w 323"/>
                  <a:gd name="T3" fmla="*/ 116 h 257"/>
                  <a:gd name="T4" fmla="*/ 323 w 323"/>
                  <a:gd name="T5" fmla="*/ 76 h 257"/>
                  <a:gd name="T6" fmla="*/ 269 w 323"/>
                  <a:gd name="T7" fmla="*/ 10 h 257"/>
                  <a:gd name="T8" fmla="*/ 188 w 323"/>
                  <a:gd name="T9" fmla="*/ 2 h 257"/>
                  <a:gd name="T10" fmla="*/ 126 w 323"/>
                  <a:gd name="T11" fmla="*/ 6 h 257"/>
                  <a:gd name="T12" fmla="*/ 30 w 323"/>
                  <a:gd name="T13" fmla="*/ 81 h 257"/>
                  <a:gd name="T14" fmla="*/ 42 w 323"/>
                  <a:gd name="T15" fmla="*/ 257 h 257"/>
                  <a:gd name="T16" fmla="*/ 55 w 323"/>
                  <a:gd name="T17" fmla="*/ 196 h 257"/>
                  <a:gd name="T18" fmla="*/ 65 w 323"/>
                  <a:gd name="T19" fmla="*/ 170 h 257"/>
                  <a:gd name="T20" fmla="*/ 97 w 323"/>
                  <a:gd name="T21" fmla="*/ 177 h 257"/>
                  <a:gd name="T22" fmla="*/ 110 w 323"/>
                  <a:gd name="T23" fmla="*/ 211 h 257"/>
                  <a:gd name="T24" fmla="*/ 133 w 323"/>
                  <a:gd name="T25" fmla="*/ 195 h 257"/>
                  <a:gd name="T26" fmla="*/ 148 w 323"/>
                  <a:gd name="T27" fmla="*/ 168 h 257"/>
                  <a:gd name="T28" fmla="*/ 217 w 323"/>
                  <a:gd name="T29" fmla="*/ 127 h 257"/>
                  <a:gd name="T30" fmla="*/ 303 w 323"/>
                  <a:gd name="T31" fmla="*/ 146 h 2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23" h="257">
                    <a:moveTo>
                      <a:pt x="305" y="143"/>
                    </a:moveTo>
                    <a:cubicBezTo>
                      <a:pt x="308" y="134"/>
                      <a:pt x="311" y="125"/>
                      <a:pt x="314" y="116"/>
                    </a:cubicBezTo>
                    <a:cubicBezTo>
                      <a:pt x="319" y="103"/>
                      <a:pt x="323" y="90"/>
                      <a:pt x="323" y="76"/>
                    </a:cubicBezTo>
                    <a:cubicBezTo>
                      <a:pt x="322" y="46"/>
                      <a:pt x="297" y="21"/>
                      <a:pt x="269" y="10"/>
                    </a:cubicBezTo>
                    <a:cubicBezTo>
                      <a:pt x="242" y="0"/>
                      <a:pt x="216" y="4"/>
                      <a:pt x="188" y="2"/>
                    </a:cubicBezTo>
                    <a:cubicBezTo>
                      <a:pt x="167" y="1"/>
                      <a:pt x="148" y="0"/>
                      <a:pt x="126" y="6"/>
                    </a:cubicBezTo>
                    <a:cubicBezTo>
                      <a:pt x="86" y="17"/>
                      <a:pt x="50" y="44"/>
                      <a:pt x="30" y="81"/>
                    </a:cubicBezTo>
                    <a:cubicBezTo>
                      <a:pt x="0" y="135"/>
                      <a:pt x="3" y="210"/>
                      <a:pt x="42" y="257"/>
                    </a:cubicBezTo>
                    <a:cubicBezTo>
                      <a:pt x="45" y="238"/>
                      <a:pt x="52" y="215"/>
                      <a:pt x="55" y="196"/>
                    </a:cubicBezTo>
                    <a:cubicBezTo>
                      <a:pt x="56" y="186"/>
                      <a:pt x="57" y="176"/>
                      <a:pt x="65" y="170"/>
                    </a:cubicBezTo>
                    <a:cubicBezTo>
                      <a:pt x="75" y="163"/>
                      <a:pt x="90" y="167"/>
                      <a:pt x="97" y="177"/>
                    </a:cubicBezTo>
                    <a:cubicBezTo>
                      <a:pt x="105" y="186"/>
                      <a:pt x="108" y="199"/>
                      <a:pt x="110" y="211"/>
                    </a:cubicBezTo>
                    <a:cubicBezTo>
                      <a:pt x="121" y="210"/>
                      <a:pt x="126" y="204"/>
                      <a:pt x="133" y="195"/>
                    </a:cubicBezTo>
                    <a:cubicBezTo>
                      <a:pt x="139" y="187"/>
                      <a:pt x="142" y="177"/>
                      <a:pt x="148" y="168"/>
                    </a:cubicBezTo>
                    <a:cubicBezTo>
                      <a:pt x="163" y="145"/>
                      <a:pt x="189" y="131"/>
                      <a:pt x="217" y="127"/>
                    </a:cubicBezTo>
                    <a:cubicBezTo>
                      <a:pt x="246" y="122"/>
                      <a:pt x="278" y="129"/>
                      <a:pt x="303" y="146"/>
                    </a:cubicBezTo>
                  </a:path>
                </a:pathLst>
              </a:custGeom>
              <a:solidFill>
                <a:srgbClr val="3E12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256" name="Freeform 1277">
                <a:extLst>
                  <a:ext uri="{FF2B5EF4-FFF2-40B4-BE49-F238E27FC236}">
                    <a16:creationId xmlns:a16="http://schemas.microsoft.com/office/drawing/2014/main" id="{9E4A9CE1-FC61-4150-BF1C-E1466AD76A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38516" y="3518471"/>
                <a:ext cx="202138" cy="181703"/>
              </a:xfrm>
              <a:custGeom>
                <a:avLst/>
                <a:gdLst>
                  <a:gd name="T0" fmla="*/ 187 w 194"/>
                  <a:gd name="T1" fmla="*/ 152 h 174"/>
                  <a:gd name="T2" fmla="*/ 89 w 194"/>
                  <a:gd name="T3" fmla="*/ 169 h 174"/>
                  <a:gd name="T4" fmla="*/ 0 w 194"/>
                  <a:gd name="T5" fmla="*/ 124 h 174"/>
                  <a:gd name="T6" fmla="*/ 60 w 194"/>
                  <a:gd name="T7" fmla="*/ 0 h 174"/>
                  <a:gd name="T8" fmla="*/ 137 w 194"/>
                  <a:gd name="T9" fmla="*/ 97 h 174"/>
                  <a:gd name="T10" fmla="*/ 194 w 194"/>
                  <a:gd name="T11" fmla="*/ 100 h 174"/>
                  <a:gd name="T12" fmla="*/ 187 w 194"/>
                  <a:gd name="T13" fmla="*/ 152 h 1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4" h="174">
                    <a:moveTo>
                      <a:pt x="187" y="152"/>
                    </a:moveTo>
                    <a:cubicBezTo>
                      <a:pt x="158" y="168"/>
                      <a:pt x="123" y="174"/>
                      <a:pt x="89" y="169"/>
                    </a:cubicBezTo>
                    <a:cubicBezTo>
                      <a:pt x="56" y="164"/>
                      <a:pt x="24" y="148"/>
                      <a:pt x="0" y="124"/>
                    </a:cubicBezTo>
                    <a:cubicBezTo>
                      <a:pt x="26" y="88"/>
                      <a:pt x="46" y="43"/>
                      <a:pt x="60" y="0"/>
                    </a:cubicBezTo>
                    <a:cubicBezTo>
                      <a:pt x="69" y="47"/>
                      <a:pt x="97" y="84"/>
                      <a:pt x="137" y="97"/>
                    </a:cubicBezTo>
                    <a:cubicBezTo>
                      <a:pt x="156" y="104"/>
                      <a:pt x="175" y="104"/>
                      <a:pt x="194" y="100"/>
                    </a:cubicBezTo>
                    <a:cubicBezTo>
                      <a:pt x="187" y="116"/>
                      <a:pt x="184" y="135"/>
                      <a:pt x="187" y="152"/>
                    </a:cubicBezTo>
                    <a:close/>
                  </a:path>
                </a:pathLst>
              </a:custGeom>
              <a:solidFill>
                <a:srgbClr val="FEEE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</p:grpSp>
        <p:sp>
          <p:nvSpPr>
            <p:cNvPr id="3257" name="Freeform 1278">
              <a:extLst>
                <a:ext uri="{FF2B5EF4-FFF2-40B4-BE49-F238E27FC236}">
                  <a16:creationId xmlns:a16="http://schemas.microsoft.com/office/drawing/2014/main" id="{A47500C0-CC30-4695-84C2-C745045BDFA9}"/>
                </a:ext>
              </a:extLst>
            </p:cNvPr>
            <p:cNvSpPr>
              <a:spLocks noEditPoints="1"/>
            </p:cNvSpPr>
            <p:nvPr/>
          </p:nvSpPr>
          <p:spPr bwMode="auto">
            <a:xfrm rot="21371573">
              <a:off x="3116657" y="1499855"/>
              <a:ext cx="1201781" cy="1211722"/>
            </a:xfrm>
            <a:custGeom>
              <a:avLst/>
              <a:gdLst>
                <a:gd name="T0" fmla="*/ 1068 w 1151"/>
                <a:gd name="T1" fmla="*/ 607 h 1160"/>
                <a:gd name="T2" fmla="*/ 1000 w 1151"/>
                <a:gd name="T3" fmla="*/ 662 h 1160"/>
                <a:gd name="T4" fmla="*/ 931 w 1151"/>
                <a:gd name="T5" fmla="*/ 754 h 1160"/>
                <a:gd name="T6" fmla="*/ 709 w 1151"/>
                <a:gd name="T7" fmla="*/ 624 h 1160"/>
                <a:gd name="T8" fmla="*/ 795 w 1151"/>
                <a:gd name="T9" fmla="*/ 569 h 1160"/>
                <a:gd name="T10" fmla="*/ 827 w 1151"/>
                <a:gd name="T11" fmla="*/ 542 h 1160"/>
                <a:gd name="T12" fmla="*/ 846 w 1151"/>
                <a:gd name="T13" fmla="*/ 526 h 1160"/>
                <a:gd name="T14" fmla="*/ 862 w 1151"/>
                <a:gd name="T15" fmla="*/ 504 h 1160"/>
                <a:gd name="T16" fmla="*/ 857 w 1151"/>
                <a:gd name="T17" fmla="*/ 486 h 1160"/>
                <a:gd name="T18" fmla="*/ 885 w 1151"/>
                <a:gd name="T19" fmla="*/ 460 h 1160"/>
                <a:gd name="T20" fmla="*/ 896 w 1151"/>
                <a:gd name="T21" fmla="*/ 445 h 1160"/>
                <a:gd name="T22" fmla="*/ 899 w 1151"/>
                <a:gd name="T23" fmla="*/ 420 h 1160"/>
                <a:gd name="T24" fmla="*/ 918 w 1151"/>
                <a:gd name="T25" fmla="*/ 405 h 1160"/>
                <a:gd name="T26" fmla="*/ 898 w 1151"/>
                <a:gd name="T27" fmla="*/ 381 h 1160"/>
                <a:gd name="T28" fmla="*/ 939 w 1151"/>
                <a:gd name="T29" fmla="*/ 342 h 1160"/>
                <a:gd name="T30" fmla="*/ 946 w 1151"/>
                <a:gd name="T31" fmla="*/ 295 h 1160"/>
                <a:gd name="T32" fmla="*/ 930 w 1151"/>
                <a:gd name="T33" fmla="*/ 270 h 1160"/>
                <a:gd name="T34" fmla="*/ 960 w 1151"/>
                <a:gd name="T35" fmla="*/ 199 h 1160"/>
                <a:gd name="T36" fmla="*/ 920 w 1151"/>
                <a:gd name="T37" fmla="*/ 215 h 1160"/>
                <a:gd name="T38" fmla="*/ 934 w 1151"/>
                <a:gd name="T39" fmla="*/ 84 h 1160"/>
                <a:gd name="T40" fmla="*/ 823 w 1151"/>
                <a:gd name="T41" fmla="*/ 192 h 1160"/>
                <a:gd name="T42" fmla="*/ 827 w 1151"/>
                <a:gd name="T43" fmla="*/ 137 h 1160"/>
                <a:gd name="T44" fmla="*/ 799 w 1151"/>
                <a:gd name="T45" fmla="*/ 88 h 1160"/>
                <a:gd name="T46" fmla="*/ 787 w 1151"/>
                <a:gd name="T47" fmla="*/ 35 h 1160"/>
                <a:gd name="T48" fmla="*/ 748 w 1151"/>
                <a:gd name="T49" fmla="*/ 18 h 1160"/>
                <a:gd name="T50" fmla="*/ 603 w 1151"/>
                <a:gd name="T51" fmla="*/ 271 h 1160"/>
                <a:gd name="T52" fmla="*/ 542 w 1151"/>
                <a:gd name="T53" fmla="*/ 419 h 1160"/>
                <a:gd name="T54" fmla="*/ 516 w 1151"/>
                <a:gd name="T55" fmla="*/ 385 h 1160"/>
                <a:gd name="T56" fmla="*/ 565 w 1151"/>
                <a:gd name="T57" fmla="*/ 264 h 1160"/>
                <a:gd name="T58" fmla="*/ 437 w 1151"/>
                <a:gd name="T59" fmla="*/ 89 h 1160"/>
                <a:gd name="T60" fmla="*/ 314 w 1151"/>
                <a:gd name="T61" fmla="*/ 109 h 1160"/>
                <a:gd name="T62" fmla="*/ 185 w 1151"/>
                <a:gd name="T63" fmla="*/ 233 h 1160"/>
                <a:gd name="T64" fmla="*/ 285 w 1151"/>
                <a:gd name="T65" fmla="*/ 354 h 1160"/>
                <a:gd name="T66" fmla="*/ 385 w 1151"/>
                <a:gd name="T67" fmla="*/ 476 h 1160"/>
                <a:gd name="T68" fmla="*/ 462 w 1151"/>
                <a:gd name="T69" fmla="*/ 489 h 1160"/>
                <a:gd name="T70" fmla="*/ 374 w 1151"/>
                <a:gd name="T71" fmla="*/ 575 h 1160"/>
                <a:gd name="T72" fmla="*/ 93 w 1151"/>
                <a:gd name="T73" fmla="*/ 364 h 1160"/>
                <a:gd name="T74" fmla="*/ 155 w 1151"/>
                <a:gd name="T75" fmla="*/ 707 h 1160"/>
                <a:gd name="T76" fmla="*/ 148 w 1151"/>
                <a:gd name="T77" fmla="*/ 740 h 1160"/>
                <a:gd name="T78" fmla="*/ 51 w 1151"/>
                <a:gd name="T79" fmla="*/ 743 h 1160"/>
                <a:gd name="T80" fmla="*/ 1 w 1151"/>
                <a:gd name="T81" fmla="*/ 818 h 1160"/>
                <a:gd name="T82" fmla="*/ 91 w 1151"/>
                <a:gd name="T83" fmla="*/ 818 h 1160"/>
                <a:gd name="T84" fmla="*/ 150 w 1151"/>
                <a:gd name="T85" fmla="*/ 745 h 1160"/>
                <a:gd name="T86" fmla="*/ 206 w 1151"/>
                <a:gd name="T87" fmla="*/ 780 h 1160"/>
                <a:gd name="T88" fmla="*/ 491 w 1151"/>
                <a:gd name="T89" fmla="*/ 984 h 1160"/>
                <a:gd name="T90" fmla="*/ 442 w 1151"/>
                <a:gd name="T91" fmla="*/ 695 h 1160"/>
                <a:gd name="T92" fmla="*/ 570 w 1151"/>
                <a:gd name="T93" fmla="*/ 846 h 1160"/>
                <a:gd name="T94" fmla="*/ 689 w 1151"/>
                <a:gd name="T95" fmla="*/ 1077 h 1160"/>
                <a:gd name="T96" fmla="*/ 800 w 1151"/>
                <a:gd name="T97" fmla="*/ 1151 h 1160"/>
                <a:gd name="T98" fmla="*/ 852 w 1151"/>
                <a:gd name="T99" fmla="*/ 1143 h 1160"/>
                <a:gd name="T100" fmla="*/ 873 w 1151"/>
                <a:gd name="T101" fmla="*/ 1057 h 1160"/>
                <a:gd name="T102" fmla="*/ 751 w 1151"/>
                <a:gd name="T103" fmla="*/ 970 h 1160"/>
                <a:gd name="T104" fmla="*/ 749 w 1151"/>
                <a:gd name="T105" fmla="*/ 887 h 1160"/>
                <a:gd name="T106" fmla="*/ 1025 w 1151"/>
                <a:gd name="T107" fmla="*/ 787 h 1160"/>
                <a:gd name="T108" fmla="*/ 1121 w 1151"/>
                <a:gd name="T109" fmla="*/ 641 h 1160"/>
                <a:gd name="T110" fmla="*/ 1150 w 1151"/>
                <a:gd name="T111" fmla="*/ 635 h 1160"/>
                <a:gd name="T112" fmla="*/ 72 w 1151"/>
                <a:gd name="T113" fmla="*/ 575 h 1160"/>
                <a:gd name="T114" fmla="*/ 372 w 1151"/>
                <a:gd name="T115" fmla="*/ 581 h 1160"/>
                <a:gd name="T116" fmla="*/ 364 w 1151"/>
                <a:gd name="T117" fmla="*/ 632 h 1160"/>
                <a:gd name="T118" fmla="*/ 178 w 1151"/>
                <a:gd name="T119" fmla="*/ 695 h 1160"/>
                <a:gd name="T120" fmla="*/ 388 w 1151"/>
                <a:gd name="T121" fmla="*/ 957 h 1160"/>
                <a:gd name="T122" fmla="*/ 228 w 1151"/>
                <a:gd name="T123" fmla="*/ 773 h 1160"/>
                <a:gd name="T124" fmla="*/ 437 w 1151"/>
                <a:gd name="T125" fmla="*/ 697 h 1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151" h="1160">
                  <a:moveTo>
                    <a:pt x="1138" y="608"/>
                  </a:moveTo>
                  <a:cubicBezTo>
                    <a:pt x="1132" y="601"/>
                    <a:pt x="1124" y="595"/>
                    <a:pt x="1114" y="594"/>
                  </a:cubicBezTo>
                  <a:cubicBezTo>
                    <a:pt x="1098" y="592"/>
                    <a:pt x="1084" y="605"/>
                    <a:pt x="1068" y="607"/>
                  </a:cubicBezTo>
                  <a:cubicBezTo>
                    <a:pt x="1054" y="608"/>
                    <a:pt x="1041" y="602"/>
                    <a:pt x="1027" y="604"/>
                  </a:cubicBezTo>
                  <a:cubicBezTo>
                    <a:pt x="1016" y="605"/>
                    <a:pt x="1006" y="612"/>
                    <a:pt x="1000" y="621"/>
                  </a:cubicBezTo>
                  <a:cubicBezTo>
                    <a:pt x="995" y="631"/>
                    <a:pt x="995" y="652"/>
                    <a:pt x="1000" y="662"/>
                  </a:cubicBezTo>
                  <a:cubicBezTo>
                    <a:pt x="1000" y="671"/>
                    <a:pt x="994" y="680"/>
                    <a:pt x="987" y="686"/>
                  </a:cubicBezTo>
                  <a:cubicBezTo>
                    <a:pt x="979" y="692"/>
                    <a:pt x="970" y="696"/>
                    <a:pt x="962" y="702"/>
                  </a:cubicBezTo>
                  <a:cubicBezTo>
                    <a:pt x="945" y="714"/>
                    <a:pt x="934" y="733"/>
                    <a:pt x="931" y="754"/>
                  </a:cubicBezTo>
                  <a:cubicBezTo>
                    <a:pt x="893" y="740"/>
                    <a:pt x="854" y="734"/>
                    <a:pt x="813" y="727"/>
                  </a:cubicBezTo>
                  <a:cubicBezTo>
                    <a:pt x="806" y="684"/>
                    <a:pt x="772" y="645"/>
                    <a:pt x="730" y="632"/>
                  </a:cubicBezTo>
                  <a:cubicBezTo>
                    <a:pt x="723" y="630"/>
                    <a:pt x="716" y="629"/>
                    <a:pt x="709" y="624"/>
                  </a:cubicBezTo>
                  <a:cubicBezTo>
                    <a:pt x="703" y="620"/>
                    <a:pt x="697" y="613"/>
                    <a:pt x="699" y="606"/>
                  </a:cubicBezTo>
                  <a:cubicBezTo>
                    <a:pt x="717" y="612"/>
                    <a:pt x="736" y="612"/>
                    <a:pt x="753" y="605"/>
                  </a:cubicBezTo>
                  <a:cubicBezTo>
                    <a:pt x="770" y="598"/>
                    <a:pt x="794" y="587"/>
                    <a:pt x="795" y="569"/>
                  </a:cubicBezTo>
                  <a:cubicBezTo>
                    <a:pt x="796" y="562"/>
                    <a:pt x="800" y="555"/>
                    <a:pt x="807" y="553"/>
                  </a:cubicBezTo>
                  <a:cubicBezTo>
                    <a:pt x="810" y="551"/>
                    <a:pt x="814" y="551"/>
                    <a:pt x="818" y="550"/>
                  </a:cubicBezTo>
                  <a:cubicBezTo>
                    <a:pt x="822" y="548"/>
                    <a:pt x="826" y="546"/>
                    <a:pt x="827" y="542"/>
                  </a:cubicBezTo>
                  <a:cubicBezTo>
                    <a:pt x="828" y="538"/>
                    <a:pt x="825" y="531"/>
                    <a:pt x="821" y="532"/>
                  </a:cubicBezTo>
                  <a:cubicBezTo>
                    <a:pt x="825" y="530"/>
                    <a:pt x="830" y="530"/>
                    <a:pt x="834" y="529"/>
                  </a:cubicBezTo>
                  <a:cubicBezTo>
                    <a:pt x="838" y="529"/>
                    <a:pt x="843" y="528"/>
                    <a:pt x="846" y="526"/>
                  </a:cubicBezTo>
                  <a:cubicBezTo>
                    <a:pt x="850" y="524"/>
                    <a:pt x="853" y="520"/>
                    <a:pt x="852" y="515"/>
                  </a:cubicBezTo>
                  <a:cubicBezTo>
                    <a:pt x="851" y="512"/>
                    <a:pt x="848" y="509"/>
                    <a:pt x="845" y="508"/>
                  </a:cubicBezTo>
                  <a:cubicBezTo>
                    <a:pt x="851" y="507"/>
                    <a:pt x="856" y="505"/>
                    <a:pt x="862" y="504"/>
                  </a:cubicBezTo>
                  <a:cubicBezTo>
                    <a:pt x="865" y="503"/>
                    <a:pt x="868" y="501"/>
                    <a:pt x="869" y="498"/>
                  </a:cubicBezTo>
                  <a:cubicBezTo>
                    <a:pt x="870" y="495"/>
                    <a:pt x="868" y="493"/>
                    <a:pt x="865" y="491"/>
                  </a:cubicBezTo>
                  <a:cubicBezTo>
                    <a:pt x="863" y="490"/>
                    <a:pt x="860" y="487"/>
                    <a:pt x="857" y="486"/>
                  </a:cubicBezTo>
                  <a:cubicBezTo>
                    <a:pt x="868" y="485"/>
                    <a:pt x="878" y="481"/>
                    <a:pt x="887" y="476"/>
                  </a:cubicBezTo>
                  <a:cubicBezTo>
                    <a:pt x="889" y="474"/>
                    <a:pt x="892" y="472"/>
                    <a:pt x="893" y="468"/>
                  </a:cubicBezTo>
                  <a:cubicBezTo>
                    <a:pt x="893" y="464"/>
                    <a:pt x="889" y="461"/>
                    <a:pt x="885" y="460"/>
                  </a:cubicBezTo>
                  <a:cubicBezTo>
                    <a:pt x="881" y="459"/>
                    <a:pt x="877" y="460"/>
                    <a:pt x="873" y="461"/>
                  </a:cubicBezTo>
                  <a:cubicBezTo>
                    <a:pt x="869" y="461"/>
                    <a:pt x="866" y="461"/>
                    <a:pt x="863" y="458"/>
                  </a:cubicBezTo>
                  <a:cubicBezTo>
                    <a:pt x="874" y="454"/>
                    <a:pt x="885" y="450"/>
                    <a:pt x="896" y="445"/>
                  </a:cubicBezTo>
                  <a:cubicBezTo>
                    <a:pt x="900" y="444"/>
                    <a:pt x="903" y="442"/>
                    <a:pt x="907" y="440"/>
                  </a:cubicBezTo>
                  <a:cubicBezTo>
                    <a:pt x="910" y="437"/>
                    <a:pt x="912" y="433"/>
                    <a:pt x="911" y="429"/>
                  </a:cubicBezTo>
                  <a:cubicBezTo>
                    <a:pt x="910" y="424"/>
                    <a:pt x="904" y="420"/>
                    <a:pt x="899" y="420"/>
                  </a:cubicBezTo>
                  <a:cubicBezTo>
                    <a:pt x="894" y="420"/>
                    <a:pt x="890" y="421"/>
                    <a:pt x="885" y="424"/>
                  </a:cubicBezTo>
                  <a:cubicBezTo>
                    <a:pt x="891" y="421"/>
                    <a:pt x="897" y="418"/>
                    <a:pt x="903" y="415"/>
                  </a:cubicBezTo>
                  <a:cubicBezTo>
                    <a:pt x="909" y="412"/>
                    <a:pt x="914" y="410"/>
                    <a:pt x="918" y="405"/>
                  </a:cubicBezTo>
                  <a:cubicBezTo>
                    <a:pt x="921" y="401"/>
                    <a:pt x="923" y="395"/>
                    <a:pt x="921" y="390"/>
                  </a:cubicBezTo>
                  <a:cubicBezTo>
                    <a:pt x="919" y="386"/>
                    <a:pt x="915" y="383"/>
                    <a:pt x="910" y="382"/>
                  </a:cubicBezTo>
                  <a:cubicBezTo>
                    <a:pt x="905" y="381"/>
                    <a:pt x="903" y="381"/>
                    <a:pt x="898" y="381"/>
                  </a:cubicBezTo>
                  <a:cubicBezTo>
                    <a:pt x="910" y="378"/>
                    <a:pt x="922" y="372"/>
                    <a:pt x="932" y="363"/>
                  </a:cubicBezTo>
                  <a:cubicBezTo>
                    <a:pt x="935" y="361"/>
                    <a:pt x="939" y="357"/>
                    <a:pt x="940" y="354"/>
                  </a:cubicBezTo>
                  <a:cubicBezTo>
                    <a:pt x="942" y="350"/>
                    <a:pt x="942" y="345"/>
                    <a:pt x="939" y="342"/>
                  </a:cubicBezTo>
                  <a:cubicBezTo>
                    <a:pt x="937" y="338"/>
                    <a:pt x="931" y="337"/>
                    <a:pt x="927" y="337"/>
                  </a:cubicBezTo>
                  <a:cubicBezTo>
                    <a:pt x="916" y="336"/>
                    <a:pt x="903" y="337"/>
                    <a:pt x="892" y="340"/>
                  </a:cubicBezTo>
                  <a:cubicBezTo>
                    <a:pt x="913" y="329"/>
                    <a:pt x="932" y="314"/>
                    <a:pt x="946" y="295"/>
                  </a:cubicBezTo>
                  <a:cubicBezTo>
                    <a:pt x="950" y="290"/>
                    <a:pt x="953" y="285"/>
                    <a:pt x="954" y="280"/>
                  </a:cubicBezTo>
                  <a:cubicBezTo>
                    <a:pt x="955" y="274"/>
                    <a:pt x="952" y="267"/>
                    <a:pt x="947" y="265"/>
                  </a:cubicBezTo>
                  <a:cubicBezTo>
                    <a:pt x="941" y="263"/>
                    <a:pt x="935" y="266"/>
                    <a:pt x="930" y="270"/>
                  </a:cubicBezTo>
                  <a:cubicBezTo>
                    <a:pt x="925" y="273"/>
                    <a:pt x="921" y="275"/>
                    <a:pt x="916" y="278"/>
                  </a:cubicBezTo>
                  <a:cubicBezTo>
                    <a:pt x="938" y="263"/>
                    <a:pt x="955" y="239"/>
                    <a:pt x="961" y="213"/>
                  </a:cubicBezTo>
                  <a:cubicBezTo>
                    <a:pt x="962" y="209"/>
                    <a:pt x="963" y="203"/>
                    <a:pt x="960" y="199"/>
                  </a:cubicBezTo>
                  <a:cubicBezTo>
                    <a:pt x="956" y="195"/>
                    <a:pt x="950" y="196"/>
                    <a:pt x="945" y="198"/>
                  </a:cubicBezTo>
                  <a:cubicBezTo>
                    <a:pt x="940" y="201"/>
                    <a:pt x="937" y="205"/>
                    <a:pt x="933" y="209"/>
                  </a:cubicBezTo>
                  <a:cubicBezTo>
                    <a:pt x="930" y="213"/>
                    <a:pt x="925" y="215"/>
                    <a:pt x="920" y="215"/>
                  </a:cubicBezTo>
                  <a:cubicBezTo>
                    <a:pt x="931" y="197"/>
                    <a:pt x="942" y="179"/>
                    <a:pt x="948" y="160"/>
                  </a:cubicBezTo>
                  <a:cubicBezTo>
                    <a:pt x="955" y="140"/>
                    <a:pt x="957" y="118"/>
                    <a:pt x="949" y="99"/>
                  </a:cubicBezTo>
                  <a:cubicBezTo>
                    <a:pt x="946" y="92"/>
                    <a:pt x="941" y="85"/>
                    <a:pt x="934" y="84"/>
                  </a:cubicBezTo>
                  <a:cubicBezTo>
                    <a:pt x="922" y="81"/>
                    <a:pt x="914" y="94"/>
                    <a:pt x="908" y="104"/>
                  </a:cubicBezTo>
                  <a:cubicBezTo>
                    <a:pt x="892" y="133"/>
                    <a:pt x="870" y="159"/>
                    <a:pt x="846" y="181"/>
                  </a:cubicBezTo>
                  <a:cubicBezTo>
                    <a:pt x="839" y="187"/>
                    <a:pt x="832" y="193"/>
                    <a:pt x="823" y="192"/>
                  </a:cubicBezTo>
                  <a:cubicBezTo>
                    <a:pt x="815" y="191"/>
                    <a:pt x="807" y="178"/>
                    <a:pt x="813" y="172"/>
                  </a:cubicBezTo>
                  <a:cubicBezTo>
                    <a:pt x="812" y="173"/>
                    <a:pt x="812" y="173"/>
                    <a:pt x="811" y="173"/>
                  </a:cubicBezTo>
                  <a:cubicBezTo>
                    <a:pt x="817" y="161"/>
                    <a:pt x="823" y="150"/>
                    <a:pt x="827" y="137"/>
                  </a:cubicBezTo>
                  <a:cubicBezTo>
                    <a:pt x="831" y="125"/>
                    <a:pt x="832" y="111"/>
                    <a:pt x="829" y="98"/>
                  </a:cubicBezTo>
                  <a:cubicBezTo>
                    <a:pt x="827" y="92"/>
                    <a:pt x="823" y="86"/>
                    <a:pt x="818" y="84"/>
                  </a:cubicBezTo>
                  <a:cubicBezTo>
                    <a:pt x="811" y="81"/>
                    <a:pt x="804" y="84"/>
                    <a:pt x="799" y="88"/>
                  </a:cubicBezTo>
                  <a:cubicBezTo>
                    <a:pt x="794" y="92"/>
                    <a:pt x="791" y="98"/>
                    <a:pt x="787" y="103"/>
                  </a:cubicBezTo>
                  <a:cubicBezTo>
                    <a:pt x="782" y="108"/>
                    <a:pt x="777" y="113"/>
                    <a:pt x="771" y="114"/>
                  </a:cubicBezTo>
                  <a:cubicBezTo>
                    <a:pt x="778" y="88"/>
                    <a:pt x="786" y="62"/>
                    <a:pt x="787" y="35"/>
                  </a:cubicBezTo>
                  <a:cubicBezTo>
                    <a:pt x="787" y="27"/>
                    <a:pt x="786" y="19"/>
                    <a:pt x="782" y="12"/>
                  </a:cubicBezTo>
                  <a:cubicBezTo>
                    <a:pt x="778" y="5"/>
                    <a:pt x="770" y="0"/>
                    <a:pt x="762" y="2"/>
                  </a:cubicBezTo>
                  <a:cubicBezTo>
                    <a:pt x="755" y="4"/>
                    <a:pt x="751" y="12"/>
                    <a:pt x="748" y="18"/>
                  </a:cubicBezTo>
                  <a:cubicBezTo>
                    <a:pt x="733" y="46"/>
                    <a:pt x="715" y="73"/>
                    <a:pt x="695" y="97"/>
                  </a:cubicBezTo>
                  <a:cubicBezTo>
                    <a:pt x="673" y="123"/>
                    <a:pt x="648" y="147"/>
                    <a:pt x="629" y="175"/>
                  </a:cubicBezTo>
                  <a:cubicBezTo>
                    <a:pt x="610" y="203"/>
                    <a:pt x="597" y="238"/>
                    <a:pt x="603" y="271"/>
                  </a:cubicBezTo>
                  <a:cubicBezTo>
                    <a:pt x="606" y="285"/>
                    <a:pt x="612" y="298"/>
                    <a:pt x="616" y="312"/>
                  </a:cubicBezTo>
                  <a:cubicBezTo>
                    <a:pt x="620" y="326"/>
                    <a:pt x="621" y="341"/>
                    <a:pt x="615" y="354"/>
                  </a:cubicBezTo>
                  <a:cubicBezTo>
                    <a:pt x="602" y="383"/>
                    <a:pt x="555" y="390"/>
                    <a:pt x="542" y="419"/>
                  </a:cubicBezTo>
                  <a:cubicBezTo>
                    <a:pt x="542" y="419"/>
                    <a:pt x="542" y="418"/>
                    <a:pt x="542" y="418"/>
                  </a:cubicBezTo>
                  <a:cubicBezTo>
                    <a:pt x="531" y="409"/>
                    <a:pt x="521" y="401"/>
                    <a:pt x="512" y="392"/>
                  </a:cubicBezTo>
                  <a:cubicBezTo>
                    <a:pt x="513" y="390"/>
                    <a:pt x="514" y="387"/>
                    <a:pt x="516" y="385"/>
                  </a:cubicBezTo>
                  <a:cubicBezTo>
                    <a:pt x="526" y="385"/>
                    <a:pt x="537" y="382"/>
                    <a:pt x="544" y="374"/>
                  </a:cubicBezTo>
                  <a:cubicBezTo>
                    <a:pt x="559" y="360"/>
                    <a:pt x="560" y="333"/>
                    <a:pt x="545" y="318"/>
                  </a:cubicBezTo>
                  <a:cubicBezTo>
                    <a:pt x="558" y="303"/>
                    <a:pt x="568" y="284"/>
                    <a:pt x="565" y="264"/>
                  </a:cubicBezTo>
                  <a:cubicBezTo>
                    <a:pt x="563" y="244"/>
                    <a:pt x="543" y="226"/>
                    <a:pt x="524" y="232"/>
                  </a:cubicBezTo>
                  <a:cubicBezTo>
                    <a:pt x="545" y="203"/>
                    <a:pt x="547" y="161"/>
                    <a:pt x="528" y="131"/>
                  </a:cubicBezTo>
                  <a:cubicBezTo>
                    <a:pt x="510" y="101"/>
                    <a:pt x="472" y="83"/>
                    <a:pt x="437" y="89"/>
                  </a:cubicBezTo>
                  <a:cubicBezTo>
                    <a:pt x="426" y="91"/>
                    <a:pt x="415" y="95"/>
                    <a:pt x="411" y="105"/>
                  </a:cubicBezTo>
                  <a:cubicBezTo>
                    <a:pt x="398" y="92"/>
                    <a:pt x="380" y="84"/>
                    <a:pt x="362" y="85"/>
                  </a:cubicBezTo>
                  <a:cubicBezTo>
                    <a:pt x="343" y="86"/>
                    <a:pt x="326" y="95"/>
                    <a:pt x="314" y="109"/>
                  </a:cubicBezTo>
                  <a:cubicBezTo>
                    <a:pt x="291" y="84"/>
                    <a:pt x="250" y="81"/>
                    <a:pt x="223" y="101"/>
                  </a:cubicBezTo>
                  <a:cubicBezTo>
                    <a:pt x="197" y="120"/>
                    <a:pt x="188" y="161"/>
                    <a:pt x="205" y="190"/>
                  </a:cubicBezTo>
                  <a:cubicBezTo>
                    <a:pt x="188" y="195"/>
                    <a:pt x="178" y="216"/>
                    <a:pt x="185" y="233"/>
                  </a:cubicBezTo>
                  <a:cubicBezTo>
                    <a:pt x="191" y="248"/>
                    <a:pt x="208" y="256"/>
                    <a:pt x="223" y="252"/>
                  </a:cubicBezTo>
                  <a:cubicBezTo>
                    <a:pt x="224" y="279"/>
                    <a:pt x="235" y="306"/>
                    <a:pt x="255" y="324"/>
                  </a:cubicBezTo>
                  <a:cubicBezTo>
                    <a:pt x="266" y="334"/>
                    <a:pt x="279" y="341"/>
                    <a:pt x="285" y="354"/>
                  </a:cubicBezTo>
                  <a:cubicBezTo>
                    <a:pt x="291" y="365"/>
                    <a:pt x="290" y="379"/>
                    <a:pt x="293" y="391"/>
                  </a:cubicBezTo>
                  <a:cubicBezTo>
                    <a:pt x="299" y="416"/>
                    <a:pt x="321" y="434"/>
                    <a:pt x="341" y="451"/>
                  </a:cubicBezTo>
                  <a:cubicBezTo>
                    <a:pt x="355" y="461"/>
                    <a:pt x="368" y="472"/>
                    <a:pt x="385" y="476"/>
                  </a:cubicBezTo>
                  <a:cubicBezTo>
                    <a:pt x="401" y="479"/>
                    <a:pt x="421" y="474"/>
                    <a:pt x="428" y="459"/>
                  </a:cubicBezTo>
                  <a:cubicBezTo>
                    <a:pt x="429" y="459"/>
                    <a:pt x="429" y="458"/>
                    <a:pt x="430" y="458"/>
                  </a:cubicBezTo>
                  <a:cubicBezTo>
                    <a:pt x="441" y="468"/>
                    <a:pt x="451" y="479"/>
                    <a:pt x="462" y="489"/>
                  </a:cubicBezTo>
                  <a:cubicBezTo>
                    <a:pt x="446" y="504"/>
                    <a:pt x="427" y="529"/>
                    <a:pt x="411" y="543"/>
                  </a:cubicBezTo>
                  <a:cubicBezTo>
                    <a:pt x="400" y="541"/>
                    <a:pt x="387" y="546"/>
                    <a:pt x="381" y="556"/>
                  </a:cubicBezTo>
                  <a:cubicBezTo>
                    <a:pt x="377" y="561"/>
                    <a:pt x="375" y="568"/>
                    <a:pt x="374" y="575"/>
                  </a:cubicBezTo>
                  <a:cubicBezTo>
                    <a:pt x="92" y="378"/>
                    <a:pt x="92" y="378"/>
                    <a:pt x="92" y="378"/>
                  </a:cubicBezTo>
                  <a:cubicBezTo>
                    <a:pt x="91" y="380"/>
                    <a:pt x="91" y="380"/>
                    <a:pt x="91" y="380"/>
                  </a:cubicBezTo>
                  <a:cubicBezTo>
                    <a:pt x="91" y="375"/>
                    <a:pt x="92" y="370"/>
                    <a:pt x="93" y="364"/>
                  </a:cubicBezTo>
                  <a:cubicBezTo>
                    <a:pt x="74" y="406"/>
                    <a:pt x="56" y="449"/>
                    <a:pt x="49" y="494"/>
                  </a:cubicBezTo>
                  <a:cubicBezTo>
                    <a:pt x="42" y="540"/>
                    <a:pt x="47" y="588"/>
                    <a:pt x="70" y="627"/>
                  </a:cubicBezTo>
                  <a:cubicBezTo>
                    <a:pt x="91" y="661"/>
                    <a:pt x="123" y="685"/>
                    <a:pt x="155" y="707"/>
                  </a:cubicBezTo>
                  <a:cubicBezTo>
                    <a:pt x="154" y="708"/>
                    <a:pt x="154" y="709"/>
                    <a:pt x="153" y="709"/>
                  </a:cubicBezTo>
                  <a:cubicBezTo>
                    <a:pt x="147" y="719"/>
                    <a:pt x="146" y="731"/>
                    <a:pt x="149" y="742"/>
                  </a:cubicBezTo>
                  <a:cubicBezTo>
                    <a:pt x="148" y="740"/>
                    <a:pt x="148" y="740"/>
                    <a:pt x="148" y="740"/>
                  </a:cubicBezTo>
                  <a:cubicBezTo>
                    <a:pt x="71" y="777"/>
                    <a:pt x="71" y="777"/>
                    <a:pt x="71" y="777"/>
                  </a:cubicBezTo>
                  <a:cubicBezTo>
                    <a:pt x="75" y="771"/>
                    <a:pt x="77" y="764"/>
                    <a:pt x="76" y="758"/>
                  </a:cubicBezTo>
                  <a:cubicBezTo>
                    <a:pt x="74" y="748"/>
                    <a:pt x="63" y="742"/>
                    <a:pt x="51" y="743"/>
                  </a:cubicBezTo>
                  <a:cubicBezTo>
                    <a:pt x="39" y="744"/>
                    <a:pt x="26" y="751"/>
                    <a:pt x="18" y="759"/>
                  </a:cubicBezTo>
                  <a:cubicBezTo>
                    <a:pt x="9" y="768"/>
                    <a:pt x="4" y="779"/>
                    <a:pt x="2" y="789"/>
                  </a:cubicBezTo>
                  <a:cubicBezTo>
                    <a:pt x="0" y="799"/>
                    <a:pt x="0" y="809"/>
                    <a:pt x="1" y="818"/>
                  </a:cubicBezTo>
                  <a:cubicBezTo>
                    <a:pt x="8" y="824"/>
                    <a:pt x="16" y="829"/>
                    <a:pt x="25" y="833"/>
                  </a:cubicBezTo>
                  <a:cubicBezTo>
                    <a:pt x="35" y="837"/>
                    <a:pt x="47" y="839"/>
                    <a:pt x="59" y="836"/>
                  </a:cubicBezTo>
                  <a:cubicBezTo>
                    <a:pt x="71" y="834"/>
                    <a:pt x="83" y="828"/>
                    <a:pt x="91" y="818"/>
                  </a:cubicBezTo>
                  <a:cubicBezTo>
                    <a:pt x="98" y="809"/>
                    <a:pt x="99" y="796"/>
                    <a:pt x="92" y="789"/>
                  </a:cubicBezTo>
                  <a:cubicBezTo>
                    <a:pt x="88" y="785"/>
                    <a:pt x="81" y="783"/>
                    <a:pt x="74" y="782"/>
                  </a:cubicBezTo>
                  <a:cubicBezTo>
                    <a:pt x="150" y="745"/>
                    <a:pt x="150" y="745"/>
                    <a:pt x="150" y="745"/>
                  </a:cubicBezTo>
                  <a:cubicBezTo>
                    <a:pt x="151" y="748"/>
                    <a:pt x="152" y="751"/>
                    <a:pt x="153" y="754"/>
                  </a:cubicBezTo>
                  <a:cubicBezTo>
                    <a:pt x="161" y="767"/>
                    <a:pt x="176" y="777"/>
                    <a:pt x="191" y="779"/>
                  </a:cubicBezTo>
                  <a:cubicBezTo>
                    <a:pt x="196" y="780"/>
                    <a:pt x="201" y="780"/>
                    <a:pt x="206" y="780"/>
                  </a:cubicBezTo>
                  <a:cubicBezTo>
                    <a:pt x="212" y="820"/>
                    <a:pt x="220" y="861"/>
                    <a:pt x="243" y="894"/>
                  </a:cubicBezTo>
                  <a:cubicBezTo>
                    <a:pt x="269" y="932"/>
                    <a:pt x="311" y="956"/>
                    <a:pt x="355" y="969"/>
                  </a:cubicBezTo>
                  <a:cubicBezTo>
                    <a:pt x="399" y="982"/>
                    <a:pt x="446" y="983"/>
                    <a:pt x="491" y="984"/>
                  </a:cubicBezTo>
                  <a:cubicBezTo>
                    <a:pt x="484" y="981"/>
                    <a:pt x="475" y="979"/>
                    <a:pt x="467" y="977"/>
                  </a:cubicBezTo>
                  <a:cubicBezTo>
                    <a:pt x="470" y="976"/>
                    <a:pt x="470" y="976"/>
                    <a:pt x="470" y="976"/>
                  </a:cubicBezTo>
                  <a:cubicBezTo>
                    <a:pt x="442" y="695"/>
                    <a:pt x="442" y="695"/>
                    <a:pt x="442" y="695"/>
                  </a:cubicBezTo>
                  <a:cubicBezTo>
                    <a:pt x="448" y="694"/>
                    <a:pt x="455" y="692"/>
                    <a:pt x="461" y="691"/>
                  </a:cubicBezTo>
                  <a:cubicBezTo>
                    <a:pt x="471" y="722"/>
                    <a:pt x="482" y="753"/>
                    <a:pt x="499" y="781"/>
                  </a:cubicBezTo>
                  <a:cubicBezTo>
                    <a:pt x="516" y="808"/>
                    <a:pt x="540" y="833"/>
                    <a:pt x="570" y="846"/>
                  </a:cubicBezTo>
                  <a:cubicBezTo>
                    <a:pt x="564" y="887"/>
                    <a:pt x="567" y="929"/>
                    <a:pt x="577" y="969"/>
                  </a:cubicBezTo>
                  <a:cubicBezTo>
                    <a:pt x="583" y="992"/>
                    <a:pt x="591" y="1015"/>
                    <a:pt x="606" y="1034"/>
                  </a:cubicBezTo>
                  <a:cubicBezTo>
                    <a:pt x="627" y="1058"/>
                    <a:pt x="658" y="1072"/>
                    <a:pt x="689" y="1077"/>
                  </a:cubicBezTo>
                  <a:cubicBezTo>
                    <a:pt x="721" y="1082"/>
                    <a:pt x="758" y="1083"/>
                    <a:pt x="790" y="1081"/>
                  </a:cubicBezTo>
                  <a:cubicBezTo>
                    <a:pt x="800" y="1098"/>
                    <a:pt x="804" y="1119"/>
                    <a:pt x="801" y="1139"/>
                  </a:cubicBezTo>
                  <a:cubicBezTo>
                    <a:pt x="800" y="1143"/>
                    <a:pt x="799" y="1147"/>
                    <a:pt x="800" y="1151"/>
                  </a:cubicBezTo>
                  <a:cubicBezTo>
                    <a:pt x="802" y="1154"/>
                    <a:pt x="808" y="1159"/>
                    <a:pt x="812" y="1157"/>
                  </a:cubicBezTo>
                  <a:cubicBezTo>
                    <a:pt x="812" y="1158"/>
                    <a:pt x="813" y="1159"/>
                    <a:pt x="814" y="1160"/>
                  </a:cubicBezTo>
                  <a:cubicBezTo>
                    <a:pt x="827" y="1156"/>
                    <a:pt x="841" y="1152"/>
                    <a:pt x="852" y="1143"/>
                  </a:cubicBezTo>
                  <a:cubicBezTo>
                    <a:pt x="863" y="1135"/>
                    <a:pt x="871" y="1122"/>
                    <a:pt x="869" y="1108"/>
                  </a:cubicBezTo>
                  <a:cubicBezTo>
                    <a:pt x="868" y="1101"/>
                    <a:pt x="865" y="1095"/>
                    <a:pt x="865" y="1088"/>
                  </a:cubicBezTo>
                  <a:cubicBezTo>
                    <a:pt x="864" y="1077"/>
                    <a:pt x="871" y="1067"/>
                    <a:pt x="873" y="1057"/>
                  </a:cubicBezTo>
                  <a:cubicBezTo>
                    <a:pt x="875" y="1044"/>
                    <a:pt x="869" y="1031"/>
                    <a:pt x="859" y="1024"/>
                  </a:cubicBezTo>
                  <a:cubicBezTo>
                    <a:pt x="849" y="1017"/>
                    <a:pt x="836" y="1017"/>
                    <a:pt x="825" y="1023"/>
                  </a:cubicBezTo>
                  <a:cubicBezTo>
                    <a:pt x="797" y="1011"/>
                    <a:pt x="779" y="982"/>
                    <a:pt x="751" y="970"/>
                  </a:cubicBezTo>
                  <a:cubicBezTo>
                    <a:pt x="734" y="962"/>
                    <a:pt x="714" y="963"/>
                    <a:pt x="696" y="969"/>
                  </a:cubicBezTo>
                  <a:cubicBezTo>
                    <a:pt x="704" y="954"/>
                    <a:pt x="711" y="940"/>
                    <a:pt x="719" y="925"/>
                  </a:cubicBezTo>
                  <a:cubicBezTo>
                    <a:pt x="727" y="910"/>
                    <a:pt x="734" y="896"/>
                    <a:pt x="749" y="887"/>
                  </a:cubicBezTo>
                  <a:cubicBezTo>
                    <a:pt x="785" y="892"/>
                    <a:pt x="821" y="897"/>
                    <a:pt x="857" y="895"/>
                  </a:cubicBezTo>
                  <a:cubicBezTo>
                    <a:pt x="893" y="893"/>
                    <a:pt x="929" y="884"/>
                    <a:pt x="959" y="864"/>
                  </a:cubicBezTo>
                  <a:cubicBezTo>
                    <a:pt x="987" y="844"/>
                    <a:pt x="1007" y="815"/>
                    <a:pt x="1025" y="787"/>
                  </a:cubicBezTo>
                  <a:cubicBezTo>
                    <a:pt x="1045" y="755"/>
                    <a:pt x="1062" y="721"/>
                    <a:pt x="1068" y="685"/>
                  </a:cubicBezTo>
                  <a:cubicBezTo>
                    <a:pt x="1087" y="681"/>
                    <a:pt x="1104" y="669"/>
                    <a:pt x="1114" y="652"/>
                  </a:cubicBezTo>
                  <a:cubicBezTo>
                    <a:pt x="1116" y="648"/>
                    <a:pt x="1118" y="644"/>
                    <a:pt x="1121" y="641"/>
                  </a:cubicBezTo>
                  <a:cubicBezTo>
                    <a:pt x="1124" y="637"/>
                    <a:pt x="1129" y="635"/>
                    <a:pt x="1133" y="636"/>
                  </a:cubicBezTo>
                  <a:cubicBezTo>
                    <a:pt x="1136" y="637"/>
                    <a:pt x="1138" y="640"/>
                    <a:pt x="1142" y="640"/>
                  </a:cubicBezTo>
                  <a:cubicBezTo>
                    <a:pt x="1145" y="641"/>
                    <a:pt x="1151" y="638"/>
                    <a:pt x="1150" y="635"/>
                  </a:cubicBezTo>
                  <a:cubicBezTo>
                    <a:pt x="1148" y="626"/>
                    <a:pt x="1144" y="616"/>
                    <a:pt x="1138" y="608"/>
                  </a:cubicBezTo>
                  <a:close/>
                  <a:moveTo>
                    <a:pt x="126" y="662"/>
                  </a:moveTo>
                  <a:cubicBezTo>
                    <a:pt x="96" y="642"/>
                    <a:pt x="79" y="609"/>
                    <a:pt x="72" y="575"/>
                  </a:cubicBezTo>
                  <a:cubicBezTo>
                    <a:pt x="65" y="540"/>
                    <a:pt x="68" y="505"/>
                    <a:pt x="74" y="470"/>
                  </a:cubicBezTo>
                  <a:cubicBezTo>
                    <a:pt x="78" y="442"/>
                    <a:pt x="86" y="412"/>
                    <a:pt x="90" y="383"/>
                  </a:cubicBezTo>
                  <a:cubicBezTo>
                    <a:pt x="372" y="581"/>
                    <a:pt x="372" y="581"/>
                    <a:pt x="372" y="581"/>
                  </a:cubicBezTo>
                  <a:cubicBezTo>
                    <a:pt x="373" y="584"/>
                    <a:pt x="373" y="584"/>
                    <a:pt x="373" y="584"/>
                  </a:cubicBezTo>
                  <a:cubicBezTo>
                    <a:pt x="373" y="587"/>
                    <a:pt x="373" y="590"/>
                    <a:pt x="373" y="593"/>
                  </a:cubicBezTo>
                  <a:cubicBezTo>
                    <a:pt x="373" y="605"/>
                    <a:pt x="373" y="623"/>
                    <a:pt x="364" y="632"/>
                  </a:cubicBezTo>
                  <a:cubicBezTo>
                    <a:pt x="334" y="632"/>
                    <a:pt x="306" y="645"/>
                    <a:pt x="280" y="661"/>
                  </a:cubicBezTo>
                  <a:cubicBezTo>
                    <a:pt x="255" y="677"/>
                    <a:pt x="232" y="696"/>
                    <a:pt x="205" y="709"/>
                  </a:cubicBezTo>
                  <a:cubicBezTo>
                    <a:pt x="197" y="703"/>
                    <a:pt x="188" y="696"/>
                    <a:pt x="178" y="695"/>
                  </a:cubicBezTo>
                  <a:cubicBezTo>
                    <a:pt x="164" y="681"/>
                    <a:pt x="143" y="674"/>
                    <a:pt x="126" y="662"/>
                  </a:cubicBezTo>
                  <a:close/>
                  <a:moveTo>
                    <a:pt x="464" y="976"/>
                  </a:moveTo>
                  <a:cubicBezTo>
                    <a:pt x="439" y="969"/>
                    <a:pt x="412" y="964"/>
                    <a:pt x="388" y="957"/>
                  </a:cubicBezTo>
                  <a:cubicBezTo>
                    <a:pt x="354" y="948"/>
                    <a:pt x="320" y="936"/>
                    <a:pt x="292" y="915"/>
                  </a:cubicBezTo>
                  <a:cubicBezTo>
                    <a:pt x="263" y="894"/>
                    <a:pt x="240" y="864"/>
                    <a:pt x="235" y="830"/>
                  </a:cubicBezTo>
                  <a:cubicBezTo>
                    <a:pt x="232" y="811"/>
                    <a:pt x="233" y="791"/>
                    <a:pt x="228" y="773"/>
                  </a:cubicBezTo>
                  <a:cubicBezTo>
                    <a:pt x="230" y="772"/>
                    <a:pt x="232" y="771"/>
                    <a:pt x="234" y="770"/>
                  </a:cubicBezTo>
                  <a:cubicBezTo>
                    <a:pt x="274" y="776"/>
                    <a:pt x="314" y="759"/>
                    <a:pt x="350" y="740"/>
                  </a:cubicBezTo>
                  <a:cubicBezTo>
                    <a:pt x="378" y="725"/>
                    <a:pt x="406" y="707"/>
                    <a:pt x="437" y="697"/>
                  </a:cubicBezTo>
                  <a:lnTo>
                    <a:pt x="464" y="976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258" name="Freeform 1279">
              <a:extLst>
                <a:ext uri="{FF2B5EF4-FFF2-40B4-BE49-F238E27FC236}">
                  <a16:creationId xmlns:a16="http://schemas.microsoft.com/office/drawing/2014/main" id="{27527C10-2D12-4591-BA0E-163D38B51A0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55958" y="2459180"/>
              <a:ext cx="898021" cy="905754"/>
            </a:xfrm>
            <a:custGeom>
              <a:avLst/>
              <a:gdLst>
                <a:gd name="T0" fmla="*/ 14 w 860"/>
                <a:gd name="T1" fmla="*/ 476 h 867"/>
                <a:gd name="T2" fmla="*/ 62 w 860"/>
                <a:gd name="T3" fmla="*/ 512 h 867"/>
                <a:gd name="T4" fmla="*/ 220 w 860"/>
                <a:gd name="T5" fmla="*/ 669 h 867"/>
                <a:gd name="T6" fmla="*/ 340 w 860"/>
                <a:gd name="T7" fmla="*/ 724 h 867"/>
                <a:gd name="T8" fmla="*/ 218 w 860"/>
                <a:gd name="T9" fmla="*/ 766 h 867"/>
                <a:gd name="T10" fmla="*/ 211 w 860"/>
                <a:gd name="T11" fmla="*/ 828 h 867"/>
                <a:gd name="T12" fmla="*/ 254 w 860"/>
                <a:gd name="T13" fmla="*/ 865 h 867"/>
                <a:gd name="T14" fmla="*/ 270 w 860"/>
                <a:gd name="T15" fmla="*/ 808 h 867"/>
                <a:gd name="T16" fmla="*/ 429 w 860"/>
                <a:gd name="T17" fmla="*/ 724 h 867"/>
                <a:gd name="T18" fmla="*/ 516 w 860"/>
                <a:gd name="T19" fmla="*/ 517 h 867"/>
                <a:gd name="T20" fmla="*/ 511 w 860"/>
                <a:gd name="T21" fmla="*/ 730 h 867"/>
                <a:gd name="T22" fmla="*/ 678 w 860"/>
                <a:gd name="T23" fmla="*/ 668 h 867"/>
                <a:gd name="T24" fmla="*/ 745 w 860"/>
                <a:gd name="T25" fmla="*/ 564 h 867"/>
                <a:gd name="T26" fmla="*/ 791 w 860"/>
                <a:gd name="T27" fmla="*/ 590 h 867"/>
                <a:gd name="T28" fmla="*/ 841 w 860"/>
                <a:gd name="T29" fmla="*/ 623 h 867"/>
                <a:gd name="T30" fmla="*/ 846 w 860"/>
                <a:gd name="T31" fmla="*/ 568 h 867"/>
                <a:gd name="T32" fmla="*/ 807 w 860"/>
                <a:gd name="T33" fmla="*/ 581 h 867"/>
                <a:gd name="T34" fmla="*/ 745 w 860"/>
                <a:gd name="T35" fmla="*/ 530 h 867"/>
                <a:gd name="T36" fmla="*/ 823 w 860"/>
                <a:gd name="T37" fmla="*/ 370 h 867"/>
                <a:gd name="T38" fmla="*/ 791 w 860"/>
                <a:gd name="T39" fmla="*/ 283 h 867"/>
                <a:gd name="T40" fmla="*/ 553 w 860"/>
                <a:gd name="T41" fmla="*/ 406 h 867"/>
                <a:gd name="T42" fmla="*/ 540 w 860"/>
                <a:gd name="T43" fmla="*/ 343 h 867"/>
                <a:gd name="T44" fmla="*/ 641 w 860"/>
                <a:gd name="T45" fmla="*/ 293 h 867"/>
                <a:gd name="T46" fmla="*/ 693 w 860"/>
                <a:gd name="T47" fmla="*/ 189 h 867"/>
                <a:gd name="T48" fmla="*/ 693 w 860"/>
                <a:gd name="T49" fmla="*/ 76 h 867"/>
                <a:gd name="T50" fmla="*/ 553 w 860"/>
                <a:gd name="T51" fmla="*/ 79 h 867"/>
                <a:gd name="T52" fmla="*/ 469 w 860"/>
                <a:gd name="T53" fmla="*/ 174 h 867"/>
                <a:gd name="T54" fmla="*/ 453 w 860"/>
                <a:gd name="T55" fmla="*/ 280 h 867"/>
                <a:gd name="T56" fmla="*/ 455 w 860"/>
                <a:gd name="T57" fmla="*/ 313 h 867"/>
                <a:gd name="T58" fmla="*/ 400 w 860"/>
                <a:gd name="T59" fmla="*/ 234 h 867"/>
                <a:gd name="T60" fmla="*/ 341 w 860"/>
                <a:gd name="T61" fmla="*/ 73 h 867"/>
                <a:gd name="T62" fmla="*/ 275 w 860"/>
                <a:gd name="T63" fmla="*/ 9 h 867"/>
                <a:gd name="T64" fmla="*/ 272 w 860"/>
                <a:gd name="T65" fmla="*/ 77 h 867"/>
                <a:gd name="T66" fmla="*/ 241 w 860"/>
                <a:gd name="T67" fmla="*/ 74 h 867"/>
                <a:gd name="T68" fmla="*/ 253 w 860"/>
                <a:gd name="T69" fmla="*/ 129 h 867"/>
                <a:gd name="T70" fmla="*/ 182 w 860"/>
                <a:gd name="T71" fmla="*/ 78 h 867"/>
                <a:gd name="T72" fmla="*/ 151 w 860"/>
                <a:gd name="T73" fmla="*/ 120 h 867"/>
                <a:gd name="T74" fmla="*/ 154 w 860"/>
                <a:gd name="T75" fmla="*/ 149 h 867"/>
                <a:gd name="T76" fmla="*/ 175 w 860"/>
                <a:gd name="T77" fmla="*/ 208 h 867"/>
                <a:gd name="T78" fmla="*/ 147 w 860"/>
                <a:gd name="T79" fmla="*/ 209 h 867"/>
                <a:gd name="T80" fmla="*/ 168 w 860"/>
                <a:gd name="T81" fmla="*/ 252 h 867"/>
                <a:gd name="T82" fmla="*/ 164 w 860"/>
                <a:gd name="T83" fmla="*/ 272 h 867"/>
                <a:gd name="T84" fmla="*/ 172 w 860"/>
                <a:gd name="T85" fmla="*/ 292 h 867"/>
                <a:gd name="T86" fmla="*/ 199 w 860"/>
                <a:gd name="T87" fmla="*/ 317 h 867"/>
                <a:gd name="T88" fmla="*/ 183 w 860"/>
                <a:gd name="T89" fmla="*/ 329 h 867"/>
                <a:gd name="T90" fmla="*/ 208 w 860"/>
                <a:gd name="T91" fmla="*/ 345 h 867"/>
                <a:gd name="T92" fmla="*/ 198 w 860"/>
                <a:gd name="T93" fmla="*/ 356 h 867"/>
                <a:gd name="T94" fmla="*/ 211 w 860"/>
                <a:gd name="T95" fmla="*/ 373 h 867"/>
                <a:gd name="T96" fmla="*/ 224 w 860"/>
                <a:gd name="T97" fmla="*/ 386 h 867"/>
                <a:gd name="T98" fmla="*/ 246 w 860"/>
                <a:gd name="T99" fmla="*/ 398 h 867"/>
                <a:gd name="T100" fmla="*/ 257 w 860"/>
                <a:gd name="T101" fmla="*/ 413 h 867"/>
                <a:gd name="T102" fmla="*/ 338 w 860"/>
                <a:gd name="T103" fmla="*/ 453 h 867"/>
                <a:gd name="T104" fmla="*/ 252 w 860"/>
                <a:gd name="T105" fmla="*/ 544 h 867"/>
                <a:gd name="T106" fmla="*/ 123 w 860"/>
                <a:gd name="T107" fmla="*/ 513 h 867"/>
                <a:gd name="T108" fmla="*/ 93 w 860"/>
                <a:gd name="T109" fmla="*/ 451 h 867"/>
                <a:gd name="T110" fmla="*/ 10 w 860"/>
                <a:gd name="T111" fmla="*/ 455 h 867"/>
                <a:gd name="T112" fmla="*/ 706 w 860"/>
                <a:gd name="T113" fmla="*/ 530 h 867"/>
                <a:gd name="T114" fmla="*/ 581 w 860"/>
                <a:gd name="T115" fmla="*/ 443 h 867"/>
                <a:gd name="T116" fmla="*/ 792 w 860"/>
                <a:gd name="T117" fmla="*/ 287 h 867"/>
                <a:gd name="T118" fmla="*/ 766 w 860"/>
                <a:gd name="T119" fmla="*/ 495 h 867"/>
                <a:gd name="T120" fmla="*/ 598 w 860"/>
                <a:gd name="T121" fmla="*/ 554 h 867"/>
                <a:gd name="T122" fmla="*/ 684 w 860"/>
                <a:gd name="T123" fmla="*/ 620 h 867"/>
                <a:gd name="T124" fmla="*/ 513 w 860"/>
                <a:gd name="T125" fmla="*/ 729 h 8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860" h="867">
                  <a:moveTo>
                    <a:pt x="1" y="475"/>
                  </a:moveTo>
                  <a:cubicBezTo>
                    <a:pt x="0" y="477"/>
                    <a:pt x="5" y="479"/>
                    <a:pt x="7" y="479"/>
                  </a:cubicBezTo>
                  <a:cubicBezTo>
                    <a:pt x="10" y="478"/>
                    <a:pt x="11" y="476"/>
                    <a:pt x="14" y="476"/>
                  </a:cubicBezTo>
                  <a:cubicBezTo>
                    <a:pt x="17" y="475"/>
                    <a:pt x="20" y="477"/>
                    <a:pt x="23" y="479"/>
                  </a:cubicBezTo>
                  <a:cubicBezTo>
                    <a:pt x="25" y="482"/>
                    <a:pt x="26" y="485"/>
                    <a:pt x="28" y="488"/>
                  </a:cubicBezTo>
                  <a:cubicBezTo>
                    <a:pt x="35" y="500"/>
                    <a:pt x="48" y="509"/>
                    <a:pt x="62" y="512"/>
                  </a:cubicBezTo>
                  <a:cubicBezTo>
                    <a:pt x="67" y="539"/>
                    <a:pt x="80" y="564"/>
                    <a:pt x="94" y="588"/>
                  </a:cubicBezTo>
                  <a:cubicBezTo>
                    <a:pt x="108" y="610"/>
                    <a:pt x="123" y="631"/>
                    <a:pt x="144" y="646"/>
                  </a:cubicBezTo>
                  <a:cubicBezTo>
                    <a:pt x="166" y="661"/>
                    <a:pt x="193" y="668"/>
                    <a:pt x="220" y="669"/>
                  </a:cubicBezTo>
                  <a:cubicBezTo>
                    <a:pt x="247" y="670"/>
                    <a:pt x="273" y="667"/>
                    <a:pt x="300" y="663"/>
                  </a:cubicBezTo>
                  <a:cubicBezTo>
                    <a:pt x="311" y="670"/>
                    <a:pt x="317" y="680"/>
                    <a:pt x="323" y="692"/>
                  </a:cubicBezTo>
                  <a:cubicBezTo>
                    <a:pt x="328" y="702"/>
                    <a:pt x="334" y="713"/>
                    <a:pt x="340" y="724"/>
                  </a:cubicBezTo>
                  <a:cubicBezTo>
                    <a:pt x="327" y="720"/>
                    <a:pt x="311" y="719"/>
                    <a:pt x="299" y="725"/>
                  </a:cubicBezTo>
                  <a:cubicBezTo>
                    <a:pt x="278" y="734"/>
                    <a:pt x="265" y="756"/>
                    <a:pt x="243" y="765"/>
                  </a:cubicBezTo>
                  <a:cubicBezTo>
                    <a:pt x="235" y="760"/>
                    <a:pt x="226" y="760"/>
                    <a:pt x="218" y="766"/>
                  </a:cubicBezTo>
                  <a:cubicBezTo>
                    <a:pt x="211" y="771"/>
                    <a:pt x="207" y="781"/>
                    <a:pt x="208" y="790"/>
                  </a:cubicBezTo>
                  <a:cubicBezTo>
                    <a:pt x="209" y="798"/>
                    <a:pt x="214" y="805"/>
                    <a:pt x="214" y="813"/>
                  </a:cubicBezTo>
                  <a:cubicBezTo>
                    <a:pt x="214" y="818"/>
                    <a:pt x="211" y="823"/>
                    <a:pt x="211" y="828"/>
                  </a:cubicBezTo>
                  <a:cubicBezTo>
                    <a:pt x="209" y="838"/>
                    <a:pt x="215" y="848"/>
                    <a:pt x="224" y="855"/>
                  </a:cubicBezTo>
                  <a:cubicBezTo>
                    <a:pt x="232" y="861"/>
                    <a:pt x="242" y="864"/>
                    <a:pt x="252" y="867"/>
                  </a:cubicBezTo>
                  <a:cubicBezTo>
                    <a:pt x="252" y="866"/>
                    <a:pt x="253" y="866"/>
                    <a:pt x="254" y="865"/>
                  </a:cubicBezTo>
                  <a:cubicBezTo>
                    <a:pt x="256" y="866"/>
                    <a:pt x="261" y="863"/>
                    <a:pt x="262" y="860"/>
                  </a:cubicBezTo>
                  <a:cubicBezTo>
                    <a:pt x="263" y="857"/>
                    <a:pt x="262" y="854"/>
                    <a:pt x="262" y="851"/>
                  </a:cubicBezTo>
                  <a:cubicBezTo>
                    <a:pt x="260" y="836"/>
                    <a:pt x="262" y="821"/>
                    <a:pt x="270" y="808"/>
                  </a:cubicBezTo>
                  <a:cubicBezTo>
                    <a:pt x="294" y="810"/>
                    <a:pt x="322" y="809"/>
                    <a:pt x="345" y="805"/>
                  </a:cubicBezTo>
                  <a:cubicBezTo>
                    <a:pt x="369" y="801"/>
                    <a:pt x="392" y="791"/>
                    <a:pt x="407" y="772"/>
                  </a:cubicBezTo>
                  <a:cubicBezTo>
                    <a:pt x="418" y="759"/>
                    <a:pt x="425" y="742"/>
                    <a:pt x="429" y="724"/>
                  </a:cubicBezTo>
                  <a:cubicBezTo>
                    <a:pt x="436" y="694"/>
                    <a:pt x="438" y="663"/>
                    <a:pt x="434" y="632"/>
                  </a:cubicBezTo>
                  <a:cubicBezTo>
                    <a:pt x="457" y="622"/>
                    <a:pt x="475" y="604"/>
                    <a:pt x="487" y="584"/>
                  </a:cubicBezTo>
                  <a:cubicBezTo>
                    <a:pt x="500" y="563"/>
                    <a:pt x="508" y="540"/>
                    <a:pt x="516" y="517"/>
                  </a:cubicBezTo>
                  <a:cubicBezTo>
                    <a:pt x="520" y="518"/>
                    <a:pt x="525" y="519"/>
                    <a:pt x="529" y="520"/>
                  </a:cubicBezTo>
                  <a:cubicBezTo>
                    <a:pt x="508" y="730"/>
                    <a:pt x="508" y="730"/>
                    <a:pt x="508" y="730"/>
                  </a:cubicBezTo>
                  <a:cubicBezTo>
                    <a:pt x="511" y="730"/>
                    <a:pt x="511" y="730"/>
                    <a:pt x="511" y="730"/>
                  </a:cubicBezTo>
                  <a:cubicBezTo>
                    <a:pt x="505" y="732"/>
                    <a:pt x="499" y="734"/>
                    <a:pt x="493" y="735"/>
                  </a:cubicBezTo>
                  <a:cubicBezTo>
                    <a:pt x="527" y="735"/>
                    <a:pt x="562" y="734"/>
                    <a:pt x="594" y="724"/>
                  </a:cubicBezTo>
                  <a:cubicBezTo>
                    <a:pt x="627" y="715"/>
                    <a:pt x="659" y="697"/>
                    <a:pt x="678" y="668"/>
                  </a:cubicBezTo>
                  <a:cubicBezTo>
                    <a:pt x="695" y="643"/>
                    <a:pt x="701" y="613"/>
                    <a:pt x="706" y="583"/>
                  </a:cubicBezTo>
                  <a:cubicBezTo>
                    <a:pt x="710" y="583"/>
                    <a:pt x="713" y="583"/>
                    <a:pt x="717" y="582"/>
                  </a:cubicBezTo>
                  <a:cubicBezTo>
                    <a:pt x="729" y="581"/>
                    <a:pt x="739" y="574"/>
                    <a:pt x="745" y="564"/>
                  </a:cubicBezTo>
                  <a:cubicBezTo>
                    <a:pt x="746" y="562"/>
                    <a:pt x="747" y="560"/>
                    <a:pt x="748" y="557"/>
                  </a:cubicBezTo>
                  <a:cubicBezTo>
                    <a:pt x="804" y="585"/>
                    <a:pt x="804" y="585"/>
                    <a:pt x="804" y="585"/>
                  </a:cubicBezTo>
                  <a:cubicBezTo>
                    <a:pt x="799" y="585"/>
                    <a:pt x="794" y="587"/>
                    <a:pt x="791" y="590"/>
                  </a:cubicBezTo>
                  <a:cubicBezTo>
                    <a:pt x="785" y="595"/>
                    <a:pt x="786" y="605"/>
                    <a:pt x="792" y="612"/>
                  </a:cubicBezTo>
                  <a:cubicBezTo>
                    <a:pt x="797" y="619"/>
                    <a:pt x="807" y="624"/>
                    <a:pt x="816" y="625"/>
                  </a:cubicBezTo>
                  <a:cubicBezTo>
                    <a:pt x="825" y="627"/>
                    <a:pt x="833" y="626"/>
                    <a:pt x="841" y="623"/>
                  </a:cubicBezTo>
                  <a:cubicBezTo>
                    <a:pt x="848" y="620"/>
                    <a:pt x="853" y="616"/>
                    <a:pt x="859" y="611"/>
                  </a:cubicBezTo>
                  <a:cubicBezTo>
                    <a:pt x="859" y="604"/>
                    <a:pt x="860" y="597"/>
                    <a:pt x="858" y="590"/>
                  </a:cubicBezTo>
                  <a:cubicBezTo>
                    <a:pt x="857" y="582"/>
                    <a:pt x="853" y="574"/>
                    <a:pt x="846" y="568"/>
                  </a:cubicBezTo>
                  <a:cubicBezTo>
                    <a:pt x="840" y="561"/>
                    <a:pt x="831" y="556"/>
                    <a:pt x="822" y="556"/>
                  </a:cubicBezTo>
                  <a:cubicBezTo>
                    <a:pt x="813" y="555"/>
                    <a:pt x="805" y="559"/>
                    <a:pt x="803" y="567"/>
                  </a:cubicBezTo>
                  <a:cubicBezTo>
                    <a:pt x="802" y="571"/>
                    <a:pt x="804" y="577"/>
                    <a:pt x="807" y="581"/>
                  </a:cubicBezTo>
                  <a:cubicBezTo>
                    <a:pt x="749" y="553"/>
                    <a:pt x="749" y="553"/>
                    <a:pt x="749" y="553"/>
                  </a:cubicBezTo>
                  <a:cubicBezTo>
                    <a:pt x="748" y="555"/>
                    <a:pt x="748" y="555"/>
                    <a:pt x="748" y="555"/>
                  </a:cubicBezTo>
                  <a:cubicBezTo>
                    <a:pt x="750" y="547"/>
                    <a:pt x="750" y="538"/>
                    <a:pt x="745" y="530"/>
                  </a:cubicBezTo>
                  <a:cubicBezTo>
                    <a:pt x="745" y="530"/>
                    <a:pt x="744" y="529"/>
                    <a:pt x="744" y="528"/>
                  </a:cubicBezTo>
                  <a:cubicBezTo>
                    <a:pt x="768" y="512"/>
                    <a:pt x="792" y="494"/>
                    <a:pt x="807" y="469"/>
                  </a:cubicBezTo>
                  <a:cubicBezTo>
                    <a:pt x="825" y="440"/>
                    <a:pt x="828" y="404"/>
                    <a:pt x="823" y="370"/>
                  </a:cubicBezTo>
                  <a:cubicBezTo>
                    <a:pt x="818" y="336"/>
                    <a:pt x="804" y="304"/>
                    <a:pt x="790" y="273"/>
                  </a:cubicBezTo>
                  <a:cubicBezTo>
                    <a:pt x="791" y="277"/>
                    <a:pt x="791" y="281"/>
                    <a:pt x="792" y="285"/>
                  </a:cubicBezTo>
                  <a:cubicBezTo>
                    <a:pt x="791" y="283"/>
                    <a:pt x="791" y="283"/>
                    <a:pt x="791" y="283"/>
                  </a:cubicBezTo>
                  <a:cubicBezTo>
                    <a:pt x="580" y="430"/>
                    <a:pt x="580" y="430"/>
                    <a:pt x="580" y="430"/>
                  </a:cubicBezTo>
                  <a:cubicBezTo>
                    <a:pt x="580" y="425"/>
                    <a:pt x="578" y="420"/>
                    <a:pt x="575" y="416"/>
                  </a:cubicBezTo>
                  <a:cubicBezTo>
                    <a:pt x="570" y="409"/>
                    <a:pt x="561" y="405"/>
                    <a:pt x="553" y="406"/>
                  </a:cubicBezTo>
                  <a:cubicBezTo>
                    <a:pt x="541" y="395"/>
                    <a:pt x="526" y="377"/>
                    <a:pt x="515" y="366"/>
                  </a:cubicBezTo>
                  <a:cubicBezTo>
                    <a:pt x="523" y="358"/>
                    <a:pt x="531" y="350"/>
                    <a:pt x="538" y="343"/>
                  </a:cubicBezTo>
                  <a:cubicBezTo>
                    <a:pt x="539" y="343"/>
                    <a:pt x="539" y="343"/>
                    <a:pt x="540" y="343"/>
                  </a:cubicBezTo>
                  <a:cubicBezTo>
                    <a:pt x="546" y="355"/>
                    <a:pt x="560" y="359"/>
                    <a:pt x="572" y="356"/>
                  </a:cubicBezTo>
                  <a:cubicBezTo>
                    <a:pt x="585" y="353"/>
                    <a:pt x="595" y="345"/>
                    <a:pt x="605" y="337"/>
                  </a:cubicBezTo>
                  <a:cubicBezTo>
                    <a:pt x="620" y="325"/>
                    <a:pt x="636" y="312"/>
                    <a:pt x="641" y="293"/>
                  </a:cubicBezTo>
                  <a:cubicBezTo>
                    <a:pt x="643" y="283"/>
                    <a:pt x="643" y="273"/>
                    <a:pt x="647" y="265"/>
                  </a:cubicBezTo>
                  <a:cubicBezTo>
                    <a:pt x="652" y="256"/>
                    <a:pt x="661" y="250"/>
                    <a:pt x="669" y="243"/>
                  </a:cubicBezTo>
                  <a:cubicBezTo>
                    <a:pt x="684" y="229"/>
                    <a:pt x="693" y="209"/>
                    <a:pt x="693" y="189"/>
                  </a:cubicBezTo>
                  <a:cubicBezTo>
                    <a:pt x="704" y="192"/>
                    <a:pt x="717" y="186"/>
                    <a:pt x="722" y="175"/>
                  </a:cubicBezTo>
                  <a:cubicBezTo>
                    <a:pt x="727" y="162"/>
                    <a:pt x="719" y="146"/>
                    <a:pt x="707" y="142"/>
                  </a:cubicBezTo>
                  <a:cubicBezTo>
                    <a:pt x="719" y="121"/>
                    <a:pt x="713" y="91"/>
                    <a:pt x="693" y="76"/>
                  </a:cubicBezTo>
                  <a:cubicBezTo>
                    <a:pt x="673" y="61"/>
                    <a:pt x="642" y="64"/>
                    <a:pt x="625" y="82"/>
                  </a:cubicBezTo>
                  <a:cubicBezTo>
                    <a:pt x="617" y="71"/>
                    <a:pt x="603" y="65"/>
                    <a:pt x="590" y="64"/>
                  </a:cubicBezTo>
                  <a:cubicBezTo>
                    <a:pt x="576" y="64"/>
                    <a:pt x="562" y="69"/>
                    <a:pt x="553" y="79"/>
                  </a:cubicBezTo>
                  <a:cubicBezTo>
                    <a:pt x="550" y="72"/>
                    <a:pt x="541" y="69"/>
                    <a:pt x="534" y="67"/>
                  </a:cubicBezTo>
                  <a:cubicBezTo>
                    <a:pt x="507" y="63"/>
                    <a:pt x="479" y="76"/>
                    <a:pt x="465" y="99"/>
                  </a:cubicBezTo>
                  <a:cubicBezTo>
                    <a:pt x="451" y="121"/>
                    <a:pt x="453" y="152"/>
                    <a:pt x="469" y="174"/>
                  </a:cubicBezTo>
                  <a:cubicBezTo>
                    <a:pt x="454" y="170"/>
                    <a:pt x="440" y="183"/>
                    <a:pt x="438" y="198"/>
                  </a:cubicBezTo>
                  <a:cubicBezTo>
                    <a:pt x="436" y="212"/>
                    <a:pt x="443" y="227"/>
                    <a:pt x="452" y="238"/>
                  </a:cubicBezTo>
                  <a:cubicBezTo>
                    <a:pt x="442" y="249"/>
                    <a:pt x="442" y="270"/>
                    <a:pt x="453" y="280"/>
                  </a:cubicBezTo>
                  <a:cubicBezTo>
                    <a:pt x="459" y="286"/>
                    <a:pt x="467" y="288"/>
                    <a:pt x="475" y="288"/>
                  </a:cubicBezTo>
                  <a:cubicBezTo>
                    <a:pt x="475" y="290"/>
                    <a:pt x="476" y="292"/>
                    <a:pt x="478" y="294"/>
                  </a:cubicBezTo>
                  <a:cubicBezTo>
                    <a:pt x="471" y="300"/>
                    <a:pt x="463" y="306"/>
                    <a:pt x="455" y="313"/>
                  </a:cubicBezTo>
                  <a:cubicBezTo>
                    <a:pt x="455" y="313"/>
                    <a:pt x="455" y="313"/>
                    <a:pt x="455" y="314"/>
                  </a:cubicBezTo>
                  <a:cubicBezTo>
                    <a:pt x="445" y="292"/>
                    <a:pt x="410" y="287"/>
                    <a:pt x="400" y="265"/>
                  </a:cubicBezTo>
                  <a:cubicBezTo>
                    <a:pt x="396" y="255"/>
                    <a:pt x="397" y="244"/>
                    <a:pt x="400" y="234"/>
                  </a:cubicBezTo>
                  <a:cubicBezTo>
                    <a:pt x="403" y="224"/>
                    <a:pt x="407" y="214"/>
                    <a:pt x="409" y="203"/>
                  </a:cubicBezTo>
                  <a:cubicBezTo>
                    <a:pt x="414" y="178"/>
                    <a:pt x="405" y="153"/>
                    <a:pt x="390" y="132"/>
                  </a:cubicBezTo>
                  <a:cubicBezTo>
                    <a:pt x="376" y="110"/>
                    <a:pt x="357" y="93"/>
                    <a:pt x="341" y="73"/>
                  </a:cubicBezTo>
                  <a:cubicBezTo>
                    <a:pt x="326" y="55"/>
                    <a:pt x="312" y="35"/>
                    <a:pt x="301" y="14"/>
                  </a:cubicBezTo>
                  <a:cubicBezTo>
                    <a:pt x="299" y="9"/>
                    <a:pt x="296" y="4"/>
                    <a:pt x="291" y="2"/>
                  </a:cubicBezTo>
                  <a:cubicBezTo>
                    <a:pt x="285" y="0"/>
                    <a:pt x="278" y="4"/>
                    <a:pt x="275" y="9"/>
                  </a:cubicBezTo>
                  <a:cubicBezTo>
                    <a:pt x="272" y="15"/>
                    <a:pt x="272" y="21"/>
                    <a:pt x="272" y="27"/>
                  </a:cubicBezTo>
                  <a:cubicBezTo>
                    <a:pt x="273" y="47"/>
                    <a:pt x="278" y="67"/>
                    <a:pt x="284" y="86"/>
                  </a:cubicBezTo>
                  <a:cubicBezTo>
                    <a:pt x="279" y="85"/>
                    <a:pt x="275" y="81"/>
                    <a:pt x="272" y="77"/>
                  </a:cubicBezTo>
                  <a:cubicBezTo>
                    <a:pt x="269" y="74"/>
                    <a:pt x="267" y="70"/>
                    <a:pt x="263" y="67"/>
                  </a:cubicBezTo>
                  <a:cubicBezTo>
                    <a:pt x="259" y="63"/>
                    <a:pt x="254" y="62"/>
                    <a:pt x="249" y="63"/>
                  </a:cubicBezTo>
                  <a:cubicBezTo>
                    <a:pt x="245" y="65"/>
                    <a:pt x="242" y="70"/>
                    <a:pt x="241" y="74"/>
                  </a:cubicBezTo>
                  <a:cubicBezTo>
                    <a:pt x="238" y="84"/>
                    <a:pt x="239" y="94"/>
                    <a:pt x="242" y="103"/>
                  </a:cubicBezTo>
                  <a:cubicBezTo>
                    <a:pt x="245" y="113"/>
                    <a:pt x="249" y="121"/>
                    <a:pt x="254" y="130"/>
                  </a:cubicBezTo>
                  <a:cubicBezTo>
                    <a:pt x="253" y="130"/>
                    <a:pt x="253" y="130"/>
                    <a:pt x="253" y="129"/>
                  </a:cubicBezTo>
                  <a:cubicBezTo>
                    <a:pt x="257" y="134"/>
                    <a:pt x="251" y="143"/>
                    <a:pt x="245" y="144"/>
                  </a:cubicBezTo>
                  <a:cubicBezTo>
                    <a:pt x="239" y="145"/>
                    <a:pt x="233" y="140"/>
                    <a:pt x="228" y="136"/>
                  </a:cubicBezTo>
                  <a:cubicBezTo>
                    <a:pt x="210" y="119"/>
                    <a:pt x="194" y="100"/>
                    <a:pt x="182" y="78"/>
                  </a:cubicBezTo>
                  <a:cubicBezTo>
                    <a:pt x="177" y="71"/>
                    <a:pt x="171" y="61"/>
                    <a:pt x="162" y="63"/>
                  </a:cubicBezTo>
                  <a:cubicBezTo>
                    <a:pt x="157" y="64"/>
                    <a:pt x="153" y="69"/>
                    <a:pt x="151" y="75"/>
                  </a:cubicBezTo>
                  <a:cubicBezTo>
                    <a:pt x="145" y="89"/>
                    <a:pt x="146" y="105"/>
                    <a:pt x="151" y="120"/>
                  </a:cubicBezTo>
                  <a:cubicBezTo>
                    <a:pt x="156" y="135"/>
                    <a:pt x="165" y="148"/>
                    <a:pt x="173" y="161"/>
                  </a:cubicBezTo>
                  <a:cubicBezTo>
                    <a:pt x="169" y="162"/>
                    <a:pt x="165" y="160"/>
                    <a:pt x="163" y="157"/>
                  </a:cubicBezTo>
                  <a:cubicBezTo>
                    <a:pt x="160" y="154"/>
                    <a:pt x="157" y="151"/>
                    <a:pt x="154" y="149"/>
                  </a:cubicBezTo>
                  <a:cubicBezTo>
                    <a:pt x="150" y="147"/>
                    <a:pt x="146" y="147"/>
                    <a:pt x="143" y="150"/>
                  </a:cubicBezTo>
                  <a:cubicBezTo>
                    <a:pt x="141" y="152"/>
                    <a:pt x="141" y="157"/>
                    <a:pt x="142" y="160"/>
                  </a:cubicBezTo>
                  <a:cubicBezTo>
                    <a:pt x="147" y="179"/>
                    <a:pt x="159" y="197"/>
                    <a:pt x="175" y="208"/>
                  </a:cubicBezTo>
                  <a:cubicBezTo>
                    <a:pt x="172" y="206"/>
                    <a:pt x="169" y="204"/>
                    <a:pt x="165" y="202"/>
                  </a:cubicBezTo>
                  <a:cubicBezTo>
                    <a:pt x="162" y="200"/>
                    <a:pt x="157" y="197"/>
                    <a:pt x="153" y="199"/>
                  </a:cubicBezTo>
                  <a:cubicBezTo>
                    <a:pt x="149" y="200"/>
                    <a:pt x="147" y="205"/>
                    <a:pt x="147" y="209"/>
                  </a:cubicBezTo>
                  <a:cubicBezTo>
                    <a:pt x="148" y="214"/>
                    <a:pt x="150" y="218"/>
                    <a:pt x="153" y="221"/>
                  </a:cubicBezTo>
                  <a:cubicBezTo>
                    <a:pt x="164" y="235"/>
                    <a:pt x="178" y="247"/>
                    <a:pt x="193" y="255"/>
                  </a:cubicBezTo>
                  <a:cubicBezTo>
                    <a:pt x="185" y="252"/>
                    <a:pt x="176" y="252"/>
                    <a:pt x="168" y="252"/>
                  </a:cubicBezTo>
                  <a:cubicBezTo>
                    <a:pt x="164" y="252"/>
                    <a:pt x="160" y="253"/>
                    <a:pt x="158" y="256"/>
                  </a:cubicBezTo>
                  <a:cubicBezTo>
                    <a:pt x="156" y="258"/>
                    <a:pt x="156" y="262"/>
                    <a:pt x="158" y="265"/>
                  </a:cubicBezTo>
                  <a:cubicBezTo>
                    <a:pt x="159" y="268"/>
                    <a:pt x="161" y="270"/>
                    <a:pt x="164" y="272"/>
                  </a:cubicBezTo>
                  <a:cubicBezTo>
                    <a:pt x="171" y="278"/>
                    <a:pt x="180" y="283"/>
                    <a:pt x="189" y="285"/>
                  </a:cubicBezTo>
                  <a:cubicBezTo>
                    <a:pt x="186" y="285"/>
                    <a:pt x="184" y="285"/>
                    <a:pt x="180" y="286"/>
                  </a:cubicBezTo>
                  <a:cubicBezTo>
                    <a:pt x="177" y="287"/>
                    <a:pt x="173" y="289"/>
                    <a:pt x="172" y="292"/>
                  </a:cubicBezTo>
                  <a:cubicBezTo>
                    <a:pt x="170" y="296"/>
                    <a:pt x="172" y="300"/>
                    <a:pt x="175" y="304"/>
                  </a:cubicBezTo>
                  <a:cubicBezTo>
                    <a:pt x="177" y="307"/>
                    <a:pt x="181" y="308"/>
                    <a:pt x="185" y="310"/>
                  </a:cubicBezTo>
                  <a:cubicBezTo>
                    <a:pt x="190" y="312"/>
                    <a:pt x="194" y="315"/>
                    <a:pt x="199" y="317"/>
                  </a:cubicBezTo>
                  <a:cubicBezTo>
                    <a:pt x="195" y="315"/>
                    <a:pt x="192" y="314"/>
                    <a:pt x="188" y="314"/>
                  </a:cubicBezTo>
                  <a:cubicBezTo>
                    <a:pt x="184" y="314"/>
                    <a:pt x="180" y="317"/>
                    <a:pt x="179" y="321"/>
                  </a:cubicBezTo>
                  <a:cubicBezTo>
                    <a:pt x="179" y="324"/>
                    <a:pt x="180" y="327"/>
                    <a:pt x="183" y="329"/>
                  </a:cubicBezTo>
                  <a:cubicBezTo>
                    <a:pt x="185" y="331"/>
                    <a:pt x="188" y="332"/>
                    <a:pt x="191" y="333"/>
                  </a:cubicBezTo>
                  <a:cubicBezTo>
                    <a:pt x="199" y="336"/>
                    <a:pt x="207" y="339"/>
                    <a:pt x="215" y="343"/>
                  </a:cubicBezTo>
                  <a:cubicBezTo>
                    <a:pt x="213" y="345"/>
                    <a:pt x="211" y="345"/>
                    <a:pt x="208" y="345"/>
                  </a:cubicBezTo>
                  <a:cubicBezTo>
                    <a:pt x="205" y="344"/>
                    <a:pt x="202" y="343"/>
                    <a:pt x="199" y="344"/>
                  </a:cubicBezTo>
                  <a:cubicBezTo>
                    <a:pt x="196" y="345"/>
                    <a:pt x="193" y="347"/>
                    <a:pt x="193" y="350"/>
                  </a:cubicBezTo>
                  <a:cubicBezTo>
                    <a:pt x="193" y="353"/>
                    <a:pt x="195" y="355"/>
                    <a:pt x="198" y="356"/>
                  </a:cubicBezTo>
                  <a:cubicBezTo>
                    <a:pt x="204" y="360"/>
                    <a:pt x="212" y="363"/>
                    <a:pt x="220" y="364"/>
                  </a:cubicBezTo>
                  <a:cubicBezTo>
                    <a:pt x="218" y="364"/>
                    <a:pt x="215" y="367"/>
                    <a:pt x="213" y="368"/>
                  </a:cubicBezTo>
                  <a:cubicBezTo>
                    <a:pt x="212" y="369"/>
                    <a:pt x="210" y="371"/>
                    <a:pt x="211" y="373"/>
                  </a:cubicBezTo>
                  <a:cubicBezTo>
                    <a:pt x="211" y="375"/>
                    <a:pt x="214" y="376"/>
                    <a:pt x="216" y="377"/>
                  </a:cubicBezTo>
                  <a:cubicBezTo>
                    <a:pt x="220" y="378"/>
                    <a:pt x="224" y="379"/>
                    <a:pt x="228" y="380"/>
                  </a:cubicBezTo>
                  <a:cubicBezTo>
                    <a:pt x="226" y="381"/>
                    <a:pt x="224" y="383"/>
                    <a:pt x="224" y="386"/>
                  </a:cubicBezTo>
                  <a:cubicBezTo>
                    <a:pt x="223" y="389"/>
                    <a:pt x="225" y="392"/>
                    <a:pt x="228" y="394"/>
                  </a:cubicBezTo>
                  <a:cubicBezTo>
                    <a:pt x="230" y="395"/>
                    <a:pt x="234" y="396"/>
                    <a:pt x="237" y="396"/>
                  </a:cubicBezTo>
                  <a:cubicBezTo>
                    <a:pt x="240" y="396"/>
                    <a:pt x="244" y="397"/>
                    <a:pt x="246" y="398"/>
                  </a:cubicBezTo>
                  <a:cubicBezTo>
                    <a:pt x="243" y="398"/>
                    <a:pt x="241" y="403"/>
                    <a:pt x="242" y="406"/>
                  </a:cubicBezTo>
                  <a:cubicBezTo>
                    <a:pt x="243" y="408"/>
                    <a:pt x="246" y="410"/>
                    <a:pt x="249" y="411"/>
                  </a:cubicBezTo>
                  <a:cubicBezTo>
                    <a:pt x="252" y="412"/>
                    <a:pt x="255" y="412"/>
                    <a:pt x="257" y="413"/>
                  </a:cubicBezTo>
                  <a:cubicBezTo>
                    <a:pt x="262" y="415"/>
                    <a:pt x="265" y="420"/>
                    <a:pt x="266" y="425"/>
                  </a:cubicBezTo>
                  <a:cubicBezTo>
                    <a:pt x="267" y="439"/>
                    <a:pt x="285" y="447"/>
                    <a:pt x="297" y="452"/>
                  </a:cubicBezTo>
                  <a:cubicBezTo>
                    <a:pt x="310" y="457"/>
                    <a:pt x="325" y="458"/>
                    <a:pt x="338" y="453"/>
                  </a:cubicBezTo>
                  <a:cubicBezTo>
                    <a:pt x="339" y="458"/>
                    <a:pt x="334" y="464"/>
                    <a:pt x="330" y="467"/>
                  </a:cubicBezTo>
                  <a:cubicBezTo>
                    <a:pt x="325" y="470"/>
                    <a:pt x="320" y="471"/>
                    <a:pt x="315" y="473"/>
                  </a:cubicBezTo>
                  <a:cubicBezTo>
                    <a:pt x="283" y="483"/>
                    <a:pt x="258" y="511"/>
                    <a:pt x="252" y="544"/>
                  </a:cubicBezTo>
                  <a:cubicBezTo>
                    <a:pt x="222" y="548"/>
                    <a:pt x="193" y="554"/>
                    <a:pt x="164" y="564"/>
                  </a:cubicBezTo>
                  <a:cubicBezTo>
                    <a:pt x="162" y="548"/>
                    <a:pt x="154" y="534"/>
                    <a:pt x="141" y="525"/>
                  </a:cubicBezTo>
                  <a:cubicBezTo>
                    <a:pt x="135" y="521"/>
                    <a:pt x="129" y="518"/>
                    <a:pt x="123" y="513"/>
                  </a:cubicBezTo>
                  <a:cubicBezTo>
                    <a:pt x="117" y="509"/>
                    <a:pt x="113" y="502"/>
                    <a:pt x="113" y="495"/>
                  </a:cubicBezTo>
                  <a:cubicBezTo>
                    <a:pt x="117" y="487"/>
                    <a:pt x="117" y="472"/>
                    <a:pt x="113" y="465"/>
                  </a:cubicBezTo>
                  <a:cubicBezTo>
                    <a:pt x="109" y="458"/>
                    <a:pt x="101" y="452"/>
                    <a:pt x="93" y="451"/>
                  </a:cubicBezTo>
                  <a:cubicBezTo>
                    <a:pt x="83" y="450"/>
                    <a:pt x="72" y="455"/>
                    <a:pt x="62" y="454"/>
                  </a:cubicBezTo>
                  <a:cubicBezTo>
                    <a:pt x="50" y="452"/>
                    <a:pt x="40" y="443"/>
                    <a:pt x="28" y="444"/>
                  </a:cubicBezTo>
                  <a:cubicBezTo>
                    <a:pt x="21" y="445"/>
                    <a:pt x="14" y="449"/>
                    <a:pt x="10" y="455"/>
                  </a:cubicBezTo>
                  <a:cubicBezTo>
                    <a:pt x="5" y="461"/>
                    <a:pt x="3" y="468"/>
                    <a:pt x="1" y="475"/>
                  </a:cubicBezTo>
                  <a:close/>
                  <a:moveTo>
                    <a:pt x="727" y="520"/>
                  </a:moveTo>
                  <a:cubicBezTo>
                    <a:pt x="719" y="521"/>
                    <a:pt x="712" y="525"/>
                    <a:pt x="706" y="530"/>
                  </a:cubicBezTo>
                  <a:cubicBezTo>
                    <a:pt x="686" y="520"/>
                    <a:pt x="669" y="506"/>
                    <a:pt x="650" y="494"/>
                  </a:cubicBezTo>
                  <a:cubicBezTo>
                    <a:pt x="631" y="483"/>
                    <a:pt x="610" y="473"/>
                    <a:pt x="588" y="472"/>
                  </a:cubicBezTo>
                  <a:cubicBezTo>
                    <a:pt x="581" y="466"/>
                    <a:pt x="581" y="453"/>
                    <a:pt x="581" y="443"/>
                  </a:cubicBezTo>
                  <a:cubicBezTo>
                    <a:pt x="581" y="441"/>
                    <a:pt x="581" y="439"/>
                    <a:pt x="581" y="437"/>
                  </a:cubicBezTo>
                  <a:cubicBezTo>
                    <a:pt x="582" y="434"/>
                    <a:pt x="582" y="434"/>
                    <a:pt x="582" y="434"/>
                  </a:cubicBezTo>
                  <a:cubicBezTo>
                    <a:pt x="792" y="287"/>
                    <a:pt x="792" y="287"/>
                    <a:pt x="792" y="287"/>
                  </a:cubicBezTo>
                  <a:cubicBezTo>
                    <a:pt x="796" y="309"/>
                    <a:pt x="801" y="330"/>
                    <a:pt x="805" y="352"/>
                  </a:cubicBezTo>
                  <a:cubicBezTo>
                    <a:pt x="809" y="377"/>
                    <a:pt x="811" y="404"/>
                    <a:pt x="806" y="430"/>
                  </a:cubicBezTo>
                  <a:cubicBezTo>
                    <a:pt x="801" y="455"/>
                    <a:pt x="788" y="480"/>
                    <a:pt x="766" y="495"/>
                  </a:cubicBezTo>
                  <a:cubicBezTo>
                    <a:pt x="753" y="504"/>
                    <a:pt x="737" y="509"/>
                    <a:pt x="727" y="520"/>
                  </a:cubicBezTo>
                  <a:close/>
                  <a:moveTo>
                    <a:pt x="534" y="521"/>
                  </a:moveTo>
                  <a:cubicBezTo>
                    <a:pt x="556" y="529"/>
                    <a:pt x="577" y="542"/>
                    <a:pt x="598" y="554"/>
                  </a:cubicBezTo>
                  <a:cubicBezTo>
                    <a:pt x="625" y="568"/>
                    <a:pt x="655" y="580"/>
                    <a:pt x="685" y="576"/>
                  </a:cubicBezTo>
                  <a:cubicBezTo>
                    <a:pt x="686" y="577"/>
                    <a:pt x="688" y="577"/>
                    <a:pt x="689" y="578"/>
                  </a:cubicBezTo>
                  <a:cubicBezTo>
                    <a:pt x="685" y="591"/>
                    <a:pt x="687" y="606"/>
                    <a:pt x="684" y="620"/>
                  </a:cubicBezTo>
                  <a:cubicBezTo>
                    <a:pt x="680" y="646"/>
                    <a:pt x="663" y="669"/>
                    <a:pt x="642" y="684"/>
                  </a:cubicBezTo>
                  <a:cubicBezTo>
                    <a:pt x="621" y="699"/>
                    <a:pt x="595" y="708"/>
                    <a:pt x="570" y="715"/>
                  </a:cubicBezTo>
                  <a:cubicBezTo>
                    <a:pt x="552" y="720"/>
                    <a:pt x="532" y="724"/>
                    <a:pt x="513" y="729"/>
                  </a:cubicBezTo>
                  <a:lnTo>
                    <a:pt x="534" y="521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299" name="Freeform 1114">
              <a:extLst>
                <a:ext uri="{FF2B5EF4-FFF2-40B4-BE49-F238E27FC236}">
                  <a16:creationId xmlns:a16="http://schemas.microsoft.com/office/drawing/2014/main" id="{074AA7C0-AAB1-4F29-A1E7-262344A7C15A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9278" y="5018960"/>
              <a:ext cx="363959" cy="330821"/>
            </a:xfrm>
            <a:custGeom>
              <a:avLst/>
              <a:gdLst>
                <a:gd name="T0" fmla="*/ 311 w 349"/>
                <a:gd name="T1" fmla="*/ 317 h 317"/>
                <a:gd name="T2" fmla="*/ 74 w 349"/>
                <a:gd name="T3" fmla="*/ 317 h 317"/>
                <a:gd name="T4" fmla="*/ 30 w 349"/>
                <a:gd name="T5" fmla="*/ 277 h 317"/>
                <a:gd name="T6" fmla="*/ 2 w 349"/>
                <a:gd name="T7" fmla="*/ 40 h 317"/>
                <a:gd name="T8" fmla="*/ 38 w 349"/>
                <a:gd name="T9" fmla="*/ 0 h 317"/>
                <a:gd name="T10" fmla="*/ 274 w 349"/>
                <a:gd name="T11" fmla="*/ 0 h 317"/>
                <a:gd name="T12" fmla="*/ 319 w 349"/>
                <a:gd name="T13" fmla="*/ 40 h 317"/>
                <a:gd name="T14" fmla="*/ 346 w 349"/>
                <a:gd name="T15" fmla="*/ 277 h 317"/>
                <a:gd name="T16" fmla="*/ 311 w 349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7">
                  <a:moveTo>
                    <a:pt x="311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30" y="27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5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9" y="299"/>
                    <a:pt x="333" y="317"/>
                    <a:pt x="311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300" name="Freeform 1115">
              <a:extLst>
                <a:ext uri="{FF2B5EF4-FFF2-40B4-BE49-F238E27FC236}">
                  <a16:creationId xmlns:a16="http://schemas.microsoft.com/office/drawing/2014/main" id="{7034F6B9-C7BA-41BC-82CA-E815DF4AD34C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5946" y="5024562"/>
              <a:ext cx="317014" cy="318118"/>
            </a:xfrm>
            <a:custGeom>
              <a:avLst/>
              <a:gdLst>
                <a:gd name="T0" fmla="*/ 274 w 304"/>
                <a:gd name="T1" fmla="*/ 28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59 w 304"/>
                <a:gd name="T11" fmla="*/ 0 h 305"/>
                <a:gd name="T12" fmla="*/ 274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8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0"/>
                    <a:pt x="0" y="293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7"/>
                    <a:pt x="272" y="17"/>
                    <a:pt x="274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30" name="Freeform 1151">
              <a:extLst>
                <a:ext uri="{FF2B5EF4-FFF2-40B4-BE49-F238E27FC236}">
                  <a16:creationId xmlns:a16="http://schemas.microsoft.com/office/drawing/2014/main" id="{07D11B38-8F9E-44A5-AEF0-65504A743BB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53068" y="5104644"/>
              <a:ext cx="110457" cy="141938"/>
            </a:xfrm>
            <a:custGeom>
              <a:avLst/>
              <a:gdLst>
                <a:gd name="T0" fmla="*/ 100 w 106"/>
                <a:gd name="T1" fmla="*/ 113 h 136"/>
                <a:gd name="T2" fmla="*/ 87 w 106"/>
                <a:gd name="T3" fmla="*/ 109 h 136"/>
                <a:gd name="T4" fmla="*/ 47 w 106"/>
                <a:gd name="T5" fmla="*/ 109 h 136"/>
                <a:gd name="T6" fmla="*/ 48 w 106"/>
                <a:gd name="T7" fmla="*/ 109 h 136"/>
                <a:gd name="T8" fmla="*/ 64 w 106"/>
                <a:gd name="T9" fmla="*/ 92 h 136"/>
                <a:gd name="T10" fmla="*/ 81 w 106"/>
                <a:gd name="T11" fmla="*/ 76 h 136"/>
                <a:gd name="T12" fmla="*/ 91 w 106"/>
                <a:gd name="T13" fmla="*/ 62 h 136"/>
                <a:gd name="T14" fmla="*/ 94 w 106"/>
                <a:gd name="T15" fmla="*/ 40 h 136"/>
                <a:gd name="T16" fmla="*/ 90 w 106"/>
                <a:gd name="T17" fmla="*/ 26 h 136"/>
                <a:gd name="T18" fmla="*/ 80 w 106"/>
                <a:gd name="T19" fmla="*/ 13 h 136"/>
                <a:gd name="T20" fmla="*/ 68 w 106"/>
                <a:gd name="T21" fmla="*/ 5 h 136"/>
                <a:gd name="T22" fmla="*/ 43 w 106"/>
                <a:gd name="T23" fmla="*/ 0 h 136"/>
                <a:gd name="T24" fmla="*/ 23 w 106"/>
                <a:gd name="T25" fmla="*/ 4 h 136"/>
                <a:gd name="T26" fmla="*/ 9 w 106"/>
                <a:gd name="T27" fmla="*/ 13 h 136"/>
                <a:gd name="T28" fmla="*/ 2 w 106"/>
                <a:gd name="T29" fmla="*/ 26 h 136"/>
                <a:gd name="T30" fmla="*/ 0 w 106"/>
                <a:gd name="T31" fmla="*/ 40 h 136"/>
                <a:gd name="T32" fmla="*/ 5 w 106"/>
                <a:gd name="T33" fmla="*/ 50 h 136"/>
                <a:gd name="T34" fmla="*/ 15 w 106"/>
                <a:gd name="T35" fmla="*/ 54 h 136"/>
                <a:gd name="T36" fmla="*/ 25 w 106"/>
                <a:gd name="T37" fmla="*/ 50 h 136"/>
                <a:gd name="T38" fmla="*/ 29 w 106"/>
                <a:gd name="T39" fmla="*/ 40 h 136"/>
                <a:gd name="T40" fmla="*/ 31 w 106"/>
                <a:gd name="T41" fmla="*/ 33 h 136"/>
                <a:gd name="T42" fmla="*/ 45 w 106"/>
                <a:gd name="T43" fmla="*/ 24 h 136"/>
                <a:gd name="T44" fmla="*/ 54 w 106"/>
                <a:gd name="T45" fmla="*/ 26 h 136"/>
                <a:gd name="T46" fmla="*/ 61 w 106"/>
                <a:gd name="T47" fmla="*/ 32 h 136"/>
                <a:gd name="T48" fmla="*/ 64 w 106"/>
                <a:gd name="T49" fmla="*/ 41 h 136"/>
                <a:gd name="T50" fmla="*/ 63 w 106"/>
                <a:gd name="T51" fmla="*/ 50 h 136"/>
                <a:gd name="T52" fmla="*/ 57 w 106"/>
                <a:gd name="T53" fmla="*/ 60 h 136"/>
                <a:gd name="T54" fmla="*/ 47 w 106"/>
                <a:gd name="T55" fmla="*/ 70 h 136"/>
                <a:gd name="T56" fmla="*/ 35 w 106"/>
                <a:gd name="T57" fmla="*/ 81 h 136"/>
                <a:gd name="T58" fmla="*/ 16 w 106"/>
                <a:gd name="T59" fmla="*/ 102 h 136"/>
                <a:gd name="T60" fmla="*/ 11 w 106"/>
                <a:gd name="T61" fmla="*/ 111 h 136"/>
                <a:gd name="T62" fmla="*/ 9 w 106"/>
                <a:gd name="T63" fmla="*/ 121 h 136"/>
                <a:gd name="T64" fmla="*/ 15 w 106"/>
                <a:gd name="T65" fmla="*/ 132 h 136"/>
                <a:gd name="T66" fmla="*/ 28 w 106"/>
                <a:gd name="T67" fmla="*/ 136 h 136"/>
                <a:gd name="T68" fmla="*/ 93 w 106"/>
                <a:gd name="T69" fmla="*/ 136 h 136"/>
                <a:gd name="T70" fmla="*/ 103 w 106"/>
                <a:gd name="T71" fmla="*/ 132 h 136"/>
                <a:gd name="T72" fmla="*/ 106 w 106"/>
                <a:gd name="T73" fmla="*/ 123 h 136"/>
                <a:gd name="T74" fmla="*/ 100 w 106"/>
                <a:gd name="T75" fmla="*/ 11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100" y="113"/>
                  </a:moveTo>
                  <a:cubicBezTo>
                    <a:pt x="97" y="111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8" y="109"/>
                    <a:pt x="48" y="109"/>
                    <a:pt x="48" y="109"/>
                  </a:cubicBezTo>
                  <a:cubicBezTo>
                    <a:pt x="51" y="105"/>
                    <a:pt x="56" y="99"/>
                    <a:pt x="64" y="92"/>
                  </a:cubicBezTo>
                  <a:cubicBezTo>
                    <a:pt x="72" y="85"/>
                    <a:pt x="77" y="80"/>
                    <a:pt x="81" y="76"/>
                  </a:cubicBezTo>
                  <a:cubicBezTo>
                    <a:pt x="84" y="73"/>
                    <a:pt x="88" y="68"/>
                    <a:pt x="91" y="62"/>
                  </a:cubicBezTo>
                  <a:cubicBezTo>
                    <a:pt x="94" y="55"/>
                    <a:pt x="95" y="48"/>
                    <a:pt x="94" y="40"/>
                  </a:cubicBezTo>
                  <a:cubicBezTo>
                    <a:pt x="93" y="35"/>
                    <a:pt x="92" y="30"/>
                    <a:pt x="90" y="26"/>
                  </a:cubicBezTo>
                  <a:cubicBezTo>
                    <a:pt x="87" y="21"/>
                    <a:pt x="84" y="17"/>
                    <a:pt x="80" y="13"/>
                  </a:cubicBezTo>
                  <a:cubicBezTo>
                    <a:pt x="77" y="10"/>
                    <a:pt x="72" y="7"/>
                    <a:pt x="68" y="5"/>
                  </a:cubicBezTo>
                  <a:cubicBezTo>
                    <a:pt x="61" y="2"/>
                    <a:pt x="52" y="0"/>
                    <a:pt x="43" y="0"/>
                  </a:cubicBezTo>
                  <a:cubicBezTo>
                    <a:pt x="35" y="0"/>
                    <a:pt x="28" y="2"/>
                    <a:pt x="23" y="4"/>
                  </a:cubicBezTo>
                  <a:cubicBezTo>
                    <a:pt x="17" y="6"/>
                    <a:pt x="12" y="9"/>
                    <a:pt x="9" y="13"/>
                  </a:cubicBezTo>
                  <a:cubicBezTo>
                    <a:pt x="6" y="17"/>
                    <a:pt x="3" y="21"/>
                    <a:pt x="2" y="26"/>
                  </a:cubicBezTo>
                  <a:cubicBezTo>
                    <a:pt x="0" y="31"/>
                    <a:pt x="0" y="36"/>
                    <a:pt x="0" y="40"/>
                  </a:cubicBezTo>
                  <a:cubicBezTo>
                    <a:pt x="1" y="44"/>
                    <a:pt x="3" y="48"/>
                    <a:pt x="5" y="50"/>
                  </a:cubicBezTo>
                  <a:cubicBezTo>
                    <a:pt x="8" y="53"/>
                    <a:pt x="11" y="54"/>
                    <a:pt x="15" y="54"/>
                  </a:cubicBezTo>
                  <a:cubicBezTo>
                    <a:pt x="20" y="54"/>
                    <a:pt x="23" y="52"/>
                    <a:pt x="25" y="50"/>
                  </a:cubicBezTo>
                  <a:cubicBezTo>
                    <a:pt x="26" y="47"/>
                    <a:pt x="28" y="44"/>
                    <a:pt x="29" y="40"/>
                  </a:cubicBezTo>
                  <a:cubicBezTo>
                    <a:pt x="30" y="34"/>
                    <a:pt x="30" y="33"/>
                    <a:pt x="31" y="33"/>
                  </a:cubicBezTo>
                  <a:cubicBezTo>
                    <a:pt x="34" y="27"/>
                    <a:pt x="38" y="24"/>
                    <a:pt x="45" y="24"/>
                  </a:cubicBezTo>
                  <a:cubicBezTo>
                    <a:pt x="48" y="24"/>
                    <a:pt x="51" y="25"/>
                    <a:pt x="54" y="26"/>
                  </a:cubicBezTo>
                  <a:cubicBezTo>
                    <a:pt x="57" y="28"/>
                    <a:pt x="59" y="30"/>
                    <a:pt x="61" y="32"/>
                  </a:cubicBezTo>
                  <a:cubicBezTo>
                    <a:pt x="63" y="35"/>
                    <a:pt x="64" y="38"/>
                    <a:pt x="64" y="41"/>
                  </a:cubicBezTo>
                  <a:cubicBezTo>
                    <a:pt x="64" y="44"/>
                    <a:pt x="64" y="47"/>
                    <a:pt x="63" y="50"/>
                  </a:cubicBezTo>
                  <a:cubicBezTo>
                    <a:pt x="62" y="53"/>
                    <a:pt x="60" y="57"/>
                    <a:pt x="57" y="60"/>
                  </a:cubicBezTo>
                  <a:cubicBezTo>
                    <a:pt x="55" y="63"/>
                    <a:pt x="51" y="66"/>
                    <a:pt x="47" y="70"/>
                  </a:cubicBezTo>
                  <a:cubicBezTo>
                    <a:pt x="44" y="72"/>
                    <a:pt x="40" y="75"/>
                    <a:pt x="35" y="81"/>
                  </a:cubicBezTo>
                  <a:cubicBezTo>
                    <a:pt x="29" y="87"/>
                    <a:pt x="23" y="94"/>
                    <a:pt x="16" y="102"/>
                  </a:cubicBezTo>
                  <a:cubicBezTo>
                    <a:pt x="14" y="105"/>
                    <a:pt x="12" y="108"/>
                    <a:pt x="11" y="111"/>
                  </a:cubicBezTo>
                  <a:cubicBezTo>
                    <a:pt x="10" y="115"/>
                    <a:pt x="9" y="118"/>
                    <a:pt x="9" y="121"/>
                  </a:cubicBezTo>
                  <a:cubicBezTo>
                    <a:pt x="10" y="125"/>
                    <a:pt x="12" y="129"/>
                    <a:pt x="15" y="132"/>
                  </a:cubicBezTo>
                  <a:cubicBezTo>
                    <a:pt x="19" y="135"/>
                    <a:pt x="23" y="136"/>
                    <a:pt x="28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8" y="136"/>
                    <a:pt x="101" y="135"/>
                    <a:pt x="103" y="132"/>
                  </a:cubicBezTo>
                  <a:cubicBezTo>
                    <a:pt x="105" y="130"/>
                    <a:pt x="106" y="127"/>
                    <a:pt x="106" y="123"/>
                  </a:cubicBezTo>
                  <a:cubicBezTo>
                    <a:pt x="105" y="119"/>
                    <a:pt x="103" y="115"/>
                    <a:pt x="100" y="113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31" name="Freeform 1152">
              <a:extLst>
                <a:ext uri="{FF2B5EF4-FFF2-40B4-BE49-F238E27FC236}">
                  <a16:creationId xmlns:a16="http://schemas.microsoft.com/office/drawing/2014/main" id="{F001CFEE-4331-481A-A550-DC992C23E19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65735" y="5104644"/>
              <a:ext cx="103278" cy="144148"/>
            </a:xfrm>
            <a:custGeom>
              <a:avLst/>
              <a:gdLst>
                <a:gd name="T0" fmla="*/ 31 w 99"/>
                <a:gd name="T1" fmla="*/ 130 h 138"/>
                <a:gd name="T2" fmla="*/ 57 w 99"/>
                <a:gd name="T3" fmla="*/ 138 h 138"/>
                <a:gd name="T4" fmla="*/ 79 w 99"/>
                <a:gd name="T5" fmla="*/ 132 h 138"/>
                <a:gd name="T6" fmla="*/ 94 w 99"/>
                <a:gd name="T7" fmla="*/ 115 h 138"/>
                <a:gd name="T8" fmla="*/ 98 w 99"/>
                <a:gd name="T9" fmla="*/ 95 h 138"/>
                <a:gd name="T10" fmla="*/ 97 w 99"/>
                <a:gd name="T11" fmla="*/ 70 h 138"/>
                <a:gd name="T12" fmla="*/ 85 w 99"/>
                <a:gd name="T13" fmla="*/ 28 h 138"/>
                <a:gd name="T14" fmla="*/ 73 w 99"/>
                <a:gd name="T15" fmla="*/ 13 h 138"/>
                <a:gd name="T16" fmla="*/ 58 w 99"/>
                <a:gd name="T17" fmla="*/ 3 h 138"/>
                <a:gd name="T18" fmla="*/ 40 w 99"/>
                <a:gd name="T19" fmla="*/ 0 h 138"/>
                <a:gd name="T20" fmla="*/ 16 w 99"/>
                <a:gd name="T21" fmla="*/ 7 h 138"/>
                <a:gd name="T22" fmla="*/ 2 w 99"/>
                <a:gd name="T23" fmla="*/ 28 h 138"/>
                <a:gd name="T24" fmla="*/ 0 w 99"/>
                <a:gd name="T25" fmla="*/ 47 h 138"/>
                <a:gd name="T26" fmla="*/ 1 w 99"/>
                <a:gd name="T27" fmla="*/ 71 h 138"/>
                <a:gd name="T28" fmla="*/ 5 w 99"/>
                <a:gd name="T29" fmla="*/ 91 h 138"/>
                <a:gd name="T30" fmla="*/ 11 w 99"/>
                <a:gd name="T31" fmla="*/ 108 h 138"/>
                <a:gd name="T32" fmla="*/ 31 w 99"/>
                <a:gd name="T33" fmla="*/ 130 h 138"/>
                <a:gd name="T34" fmla="*/ 31 w 99"/>
                <a:gd name="T35" fmla="*/ 69 h 138"/>
                <a:gd name="T36" fmla="*/ 31 w 99"/>
                <a:gd name="T37" fmla="*/ 34 h 138"/>
                <a:gd name="T38" fmla="*/ 44 w 99"/>
                <a:gd name="T39" fmla="*/ 24 h 138"/>
                <a:gd name="T40" fmla="*/ 54 w 99"/>
                <a:gd name="T41" fmla="*/ 28 h 138"/>
                <a:gd name="T42" fmla="*/ 62 w 99"/>
                <a:gd name="T43" fmla="*/ 42 h 138"/>
                <a:gd name="T44" fmla="*/ 67 w 99"/>
                <a:gd name="T45" fmla="*/ 68 h 138"/>
                <a:gd name="T46" fmla="*/ 68 w 99"/>
                <a:gd name="T47" fmla="*/ 95 h 138"/>
                <a:gd name="T48" fmla="*/ 64 w 99"/>
                <a:gd name="T49" fmla="*/ 110 h 138"/>
                <a:gd name="T50" fmla="*/ 54 w 99"/>
                <a:gd name="T51" fmla="*/ 114 h 138"/>
                <a:gd name="T52" fmla="*/ 44 w 99"/>
                <a:gd name="T53" fmla="*/ 110 h 138"/>
                <a:gd name="T54" fmla="*/ 36 w 99"/>
                <a:gd name="T55" fmla="*/ 95 h 138"/>
                <a:gd name="T56" fmla="*/ 31 w 99"/>
                <a:gd name="T57" fmla="*/ 69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99" h="138">
                  <a:moveTo>
                    <a:pt x="31" y="130"/>
                  </a:moveTo>
                  <a:cubicBezTo>
                    <a:pt x="39" y="136"/>
                    <a:pt x="48" y="138"/>
                    <a:pt x="57" y="138"/>
                  </a:cubicBezTo>
                  <a:cubicBezTo>
                    <a:pt x="65" y="138"/>
                    <a:pt x="73" y="136"/>
                    <a:pt x="79" y="132"/>
                  </a:cubicBezTo>
                  <a:cubicBezTo>
                    <a:pt x="85" y="128"/>
                    <a:pt x="90" y="122"/>
                    <a:pt x="94" y="115"/>
                  </a:cubicBezTo>
                  <a:cubicBezTo>
                    <a:pt x="96" y="109"/>
                    <a:pt x="98" y="103"/>
                    <a:pt x="98" y="95"/>
                  </a:cubicBezTo>
                  <a:cubicBezTo>
                    <a:pt x="99" y="88"/>
                    <a:pt x="98" y="80"/>
                    <a:pt x="97" y="70"/>
                  </a:cubicBezTo>
                  <a:cubicBezTo>
                    <a:pt x="95" y="52"/>
                    <a:pt x="91" y="38"/>
                    <a:pt x="85" y="28"/>
                  </a:cubicBezTo>
                  <a:cubicBezTo>
                    <a:pt x="82" y="22"/>
                    <a:pt x="78" y="17"/>
                    <a:pt x="73" y="13"/>
                  </a:cubicBezTo>
                  <a:cubicBezTo>
                    <a:pt x="69" y="9"/>
                    <a:pt x="64" y="6"/>
                    <a:pt x="58" y="3"/>
                  </a:cubicBezTo>
                  <a:cubicBezTo>
                    <a:pt x="53" y="1"/>
                    <a:pt x="47" y="0"/>
                    <a:pt x="40" y="0"/>
                  </a:cubicBezTo>
                  <a:cubicBezTo>
                    <a:pt x="31" y="0"/>
                    <a:pt x="22" y="3"/>
                    <a:pt x="16" y="7"/>
                  </a:cubicBezTo>
                  <a:cubicBezTo>
                    <a:pt x="9" y="12"/>
                    <a:pt x="5" y="19"/>
                    <a:pt x="2" y="28"/>
                  </a:cubicBezTo>
                  <a:cubicBezTo>
                    <a:pt x="1" y="33"/>
                    <a:pt x="0" y="40"/>
                    <a:pt x="0" y="47"/>
                  </a:cubicBezTo>
                  <a:cubicBezTo>
                    <a:pt x="0" y="54"/>
                    <a:pt x="0" y="63"/>
                    <a:pt x="1" y="71"/>
                  </a:cubicBezTo>
                  <a:cubicBezTo>
                    <a:pt x="2" y="78"/>
                    <a:pt x="3" y="85"/>
                    <a:pt x="5" y="91"/>
                  </a:cubicBezTo>
                  <a:cubicBezTo>
                    <a:pt x="6" y="97"/>
                    <a:pt x="8" y="103"/>
                    <a:pt x="11" y="108"/>
                  </a:cubicBezTo>
                  <a:cubicBezTo>
                    <a:pt x="16" y="117"/>
                    <a:pt x="22" y="125"/>
                    <a:pt x="31" y="130"/>
                  </a:cubicBezTo>
                  <a:close/>
                  <a:moveTo>
                    <a:pt x="31" y="69"/>
                  </a:moveTo>
                  <a:cubicBezTo>
                    <a:pt x="29" y="53"/>
                    <a:pt x="29" y="41"/>
                    <a:pt x="31" y="34"/>
                  </a:cubicBezTo>
                  <a:cubicBezTo>
                    <a:pt x="33" y="27"/>
                    <a:pt x="37" y="24"/>
                    <a:pt x="44" y="24"/>
                  </a:cubicBezTo>
                  <a:cubicBezTo>
                    <a:pt x="48" y="24"/>
                    <a:pt x="52" y="26"/>
                    <a:pt x="54" y="28"/>
                  </a:cubicBezTo>
                  <a:cubicBezTo>
                    <a:pt x="57" y="31"/>
                    <a:pt x="60" y="36"/>
                    <a:pt x="62" y="42"/>
                  </a:cubicBezTo>
                  <a:cubicBezTo>
                    <a:pt x="64" y="49"/>
                    <a:pt x="66" y="58"/>
                    <a:pt x="67" y="68"/>
                  </a:cubicBezTo>
                  <a:cubicBezTo>
                    <a:pt x="68" y="79"/>
                    <a:pt x="68" y="88"/>
                    <a:pt x="68" y="95"/>
                  </a:cubicBezTo>
                  <a:cubicBezTo>
                    <a:pt x="68" y="102"/>
                    <a:pt x="66" y="107"/>
                    <a:pt x="64" y="110"/>
                  </a:cubicBezTo>
                  <a:cubicBezTo>
                    <a:pt x="62" y="113"/>
                    <a:pt x="59" y="114"/>
                    <a:pt x="54" y="114"/>
                  </a:cubicBezTo>
                  <a:cubicBezTo>
                    <a:pt x="50" y="114"/>
                    <a:pt x="46" y="113"/>
                    <a:pt x="44" y="110"/>
                  </a:cubicBezTo>
                  <a:cubicBezTo>
                    <a:pt x="41" y="107"/>
                    <a:pt x="38" y="102"/>
                    <a:pt x="36" y="95"/>
                  </a:cubicBezTo>
                  <a:cubicBezTo>
                    <a:pt x="34" y="89"/>
                    <a:pt x="32" y="80"/>
                    <a:pt x="31" y="69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</p:grpSp>
      <p:sp>
        <p:nvSpPr>
          <p:cNvPr id="365" name="Freeform 5">
            <a:extLst>
              <a:ext uri="{FF2B5EF4-FFF2-40B4-BE49-F238E27FC236}">
                <a16:creationId xmlns:a16="http://schemas.microsoft.com/office/drawing/2014/main" id="{EAC496DC-1336-4CA0-AF30-3E6292171787}"/>
              </a:ext>
            </a:extLst>
          </p:cNvPr>
          <p:cNvSpPr>
            <a:spLocks/>
          </p:cNvSpPr>
          <p:nvPr/>
        </p:nvSpPr>
        <p:spPr bwMode="auto">
          <a:xfrm>
            <a:off x="5243297" y="4089062"/>
            <a:ext cx="334166" cy="392282"/>
          </a:xfrm>
          <a:custGeom>
            <a:avLst/>
            <a:gdLst>
              <a:gd name="T0" fmla="*/ 112 w 277"/>
              <a:gd name="T1" fmla="*/ 42 h 325"/>
              <a:gd name="T2" fmla="*/ 5 w 277"/>
              <a:gd name="T3" fmla="*/ 137 h 325"/>
              <a:gd name="T4" fmla="*/ 81 w 277"/>
              <a:gd name="T5" fmla="*/ 298 h 325"/>
              <a:gd name="T6" fmla="*/ 168 w 277"/>
              <a:gd name="T7" fmla="*/ 320 h 325"/>
              <a:gd name="T8" fmla="*/ 243 w 277"/>
              <a:gd name="T9" fmla="*/ 270 h 325"/>
              <a:gd name="T10" fmla="*/ 274 w 277"/>
              <a:gd name="T11" fmla="*/ 183 h 325"/>
              <a:gd name="T12" fmla="*/ 247 w 277"/>
              <a:gd name="T13" fmla="*/ 100 h 325"/>
              <a:gd name="T14" fmla="*/ 90 w 277"/>
              <a:gd name="T15" fmla="*/ 1 h 325"/>
              <a:gd name="T16" fmla="*/ 90 w 277"/>
              <a:gd name="T17" fmla="*/ 25 h 325"/>
              <a:gd name="T18" fmla="*/ 229 w 277"/>
              <a:gd name="T19" fmla="*/ 117 h 325"/>
              <a:gd name="T20" fmla="*/ 250 w 277"/>
              <a:gd name="T21" fmla="*/ 206 h 325"/>
              <a:gd name="T22" fmla="*/ 195 w 277"/>
              <a:gd name="T23" fmla="*/ 285 h 325"/>
              <a:gd name="T24" fmla="*/ 40 w 277"/>
              <a:gd name="T25" fmla="*/ 208 h 325"/>
              <a:gd name="T26" fmla="*/ 34 w 277"/>
              <a:gd name="T27" fmla="*/ 116 h 325"/>
              <a:gd name="T28" fmla="*/ 106 w 277"/>
              <a:gd name="T29" fmla="*/ 65 h 325"/>
              <a:gd name="T30" fmla="*/ 112 w 277"/>
              <a:gd name="T31" fmla="*/ 42 h 3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77" h="325">
                <a:moveTo>
                  <a:pt x="112" y="42"/>
                </a:moveTo>
                <a:cubicBezTo>
                  <a:pt x="53" y="23"/>
                  <a:pt x="10" y="86"/>
                  <a:pt x="5" y="137"/>
                </a:cubicBezTo>
                <a:cubicBezTo>
                  <a:pt x="0" y="198"/>
                  <a:pt x="31" y="263"/>
                  <a:pt x="81" y="298"/>
                </a:cubicBezTo>
                <a:cubicBezTo>
                  <a:pt x="106" y="315"/>
                  <a:pt x="137" y="324"/>
                  <a:pt x="168" y="320"/>
                </a:cubicBezTo>
                <a:cubicBezTo>
                  <a:pt x="200" y="315"/>
                  <a:pt x="224" y="296"/>
                  <a:pt x="243" y="270"/>
                </a:cubicBezTo>
                <a:cubicBezTo>
                  <a:pt x="262" y="244"/>
                  <a:pt x="277" y="217"/>
                  <a:pt x="274" y="183"/>
                </a:cubicBezTo>
                <a:cubicBezTo>
                  <a:pt x="272" y="154"/>
                  <a:pt x="262" y="125"/>
                  <a:pt x="247" y="100"/>
                </a:cubicBezTo>
                <a:cubicBezTo>
                  <a:pt x="212" y="45"/>
                  <a:pt x="154" y="8"/>
                  <a:pt x="90" y="1"/>
                </a:cubicBezTo>
                <a:cubicBezTo>
                  <a:pt x="74" y="0"/>
                  <a:pt x="75" y="24"/>
                  <a:pt x="90" y="25"/>
                </a:cubicBezTo>
                <a:cubicBezTo>
                  <a:pt x="148" y="32"/>
                  <a:pt x="200" y="67"/>
                  <a:pt x="229" y="117"/>
                </a:cubicBezTo>
                <a:cubicBezTo>
                  <a:pt x="243" y="143"/>
                  <a:pt x="255" y="176"/>
                  <a:pt x="250" y="206"/>
                </a:cubicBezTo>
                <a:cubicBezTo>
                  <a:pt x="244" y="235"/>
                  <a:pt x="219" y="270"/>
                  <a:pt x="195" y="285"/>
                </a:cubicBezTo>
                <a:cubicBezTo>
                  <a:pt x="132" y="325"/>
                  <a:pt x="63" y="264"/>
                  <a:pt x="40" y="208"/>
                </a:cubicBezTo>
                <a:cubicBezTo>
                  <a:pt x="29" y="179"/>
                  <a:pt x="25" y="146"/>
                  <a:pt x="34" y="116"/>
                </a:cubicBezTo>
                <a:cubicBezTo>
                  <a:pt x="43" y="87"/>
                  <a:pt x="71" y="54"/>
                  <a:pt x="106" y="65"/>
                </a:cubicBezTo>
                <a:cubicBezTo>
                  <a:pt x="120" y="70"/>
                  <a:pt x="127" y="46"/>
                  <a:pt x="112" y="42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  <a:scene3d>
            <a:camera prst="orthographicFront">
              <a:rot lat="0" lon="1200003" rev="0"/>
            </a:camera>
            <a:lightRig rig="threePt" dir="t"/>
          </a:scene3d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ID">
              <a:solidFill>
                <a:srgbClr val="FF0000"/>
              </a:solidFill>
            </a:endParaRPr>
          </a:p>
        </p:txBody>
      </p:sp>
      <p:sp>
        <p:nvSpPr>
          <p:cNvPr id="366" name="Freeform 5">
            <a:extLst>
              <a:ext uri="{FF2B5EF4-FFF2-40B4-BE49-F238E27FC236}">
                <a16:creationId xmlns:a16="http://schemas.microsoft.com/office/drawing/2014/main" id="{A3125E59-9C1B-44CF-8DAE-8A13E61BBEBC}"/>
              </a:ext>
            </a:extLst>
          </p:cNvPr>
          <p:cNvSpPr>
            <a:spLocks/>
          </p:cNvSpPr>
          <p:nvPr/>
        </p:nvSpPr>
        <p:spPr bwMode="auto">
          <a:xfrm>
            <a:off x="4588955" y="5219271"/>
            <a:ext cx="334166" cy="392282"/>
          </a:xfrm>
          <a:custGeom>
            <a:avLst/>
            <a:gdLst>
              <a:gd name="T0" fmla="*/ 112 w 277"/>
              <a:gd name="T1" fmla="*/ 42 h 325"/>
              <a:gd name="T2" fmla="*/ 5 w 277"/>
              <a:gd name="T3" fmla="*/ 137 h 325"/>
              <a:gd name="T4" fmla="*/ 81 w 277"/>
              <a:gd name="T5" fmla="*/ 298 h 325"/>
              <a:gd name="T6" fmla="*/ 168 w 277"/>
              <a:gd name="T7" fmla="*/ 320 h 325"/>
              <a:gd name="T8" fmla="*/ 243 w 277"/>
              <a:gd name="T9" fmla="*/ 270 h 325"/>
              <a:gd name="T10" fmla="*/ 274 w 277"/>
              <a:gd name="T11" fmla="*/ 183 h 325"/>
              <a:gd name="T12" fmla="*/ 247 w 277"/>
              <a:gd name="T13" fmla="*/ 100 h 325"/>
              <a:gd name="T14" fmla="*/ 90 w 277"/>
              <a:gd name="T15" fmla="*/ 1 h 325"/>
              <a:gd name="T16" fmla="*/ 90 w 277"/>
              <a:gd name="T17" fmla="*/ 25 h 325"/>
              <a:gd name="T18" fmla="*/ 229 w 277"/>
              <a:gd name="T19" fmla="*/ 117 h 325"/>
              <a:gd name="T20" fmla="*/ 250 w 277"/>
              <a:gd name="T21" fmla="*/ 206 h 325"/>
              <a:gd name="T22" fmla="*/ 195 w 277"/>
              <a:gd name="T23" fmla="*/ 285 h 325"/>
              <a:gd name="T24" fmla="*/ 40 w 277"/>
              <a:gd name="T25" fmla="*/ 208 h 325"/>
              <a:gd name="T26" fmla="*/ 34 w 277"/>
              <a:gd name="T27" fmla="*/ 116 h 325"/>
              <a:gd name="T28" fmla="*/ 106 w 277"/>
              <a:gd name="T29" fmla="*/ 65 h 325"/>
              <a:gd name="T30" fmla="*/ 112 w 277"/>
              <a:gd name="T31" fmla="*/ 42 h 3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77" h="325">
                <a:moveTo>
                  <a:pt x="112" y="42"/>
                </a:moveTo>
                <a:cubicBezTo>
                  <a:pt x="53" y="23"/>
                  <a:pt x="10" y="86"/>
                  <a:pt x="5" y="137"/>
                </a:cubicBezTo>
                <a:cubicBezTo>
                  <a:pt x="0" y="198"/>
                  <a:pt x="31" y="263"/>
                  <a:pt x="81" y="298"/>
                </a:cubicBezTo>
                <a:cubicBezTo>
                  <a:pt x="106" y="315"/>
                  <a:pt x="137" y="324"/>
                  <a:pt x="168" y="320"/>
                </a:cubicBezTo>
                <a:cubicBezTo>
                  <a:pt x="200" y="315"/>
                  <a:pt x="224" y="296"/>
                  <a:pt x="243" y="270"/>
                </a:cubicBezTo>
                <a:cubicBezTo>
                  <a:pt x="262" y="244"/>
                  <a:pt x="277" y="217"/>
                  <a:pt x="274" y="183"/>
                </a:cubicBezTo>
                <a:cubicBezTo>
                  <a:pt x="272" y="154"/>
                  <a:pt x="262" y="125"/>
                  <a:pt x="247" y="100"/>
                </a:cubicBezTo>
                <a:cubicBezTo>
                  <a:pt x="212" y="45"/>
                  <a:pt x="154" y="8"/>
                  <a:pt x="90" y="1"/>
                </a:cubicBezTo>
                <a:cubicBezTo>
                  <a:pt x="74" y="0"/>
                  <a:pt x="75" y="24"/>
                  <a:pt x="90" y="25"/>
                </a:cubicBezTo>
                <a:cubicBezTo>
                  <a:pt x="148" y="32"/>
                  <a:pt x="200" y="67"/>
                  <a:pt x="229" y="117"/>
                </a:cubicBezTo>
                <a:cubicBezTo>
                  <a:pt x="243" y="143"/>
                  <a:pt x="255" y="176"/>
                  <a:pt x="250" y="206"/>
                </a:cubicBezTo>
                <a:cubicBezTo>
                  <a:pt x="244" y="235"/>
                  <a:pt x="219" y="270"/>
                  <a:pt x="195" y="285"/>
                </a:cubicBezTo>
                <a:cubicBezTo>
                  <a:pt x="132" y="325"/>
                  <a:pt x="63" y="264"/>
                  <a:pt x="40" y="208"/>
                </a:cubicBezTo>
                <a:cubicBezTo>
                  <a:pt x="29" y="179"/>
                  <a:pt x="25" y="146"/>
                  <a:pt x="34" y="116"/>
                </a:cubicBezTo>
                <a:cubicBezTo>
                  <a:pt x="43" y="87"/>
                  <a:pt x="71" y="54"/>
                  <a:pt x="106" y="65"/>
                </a:cubicBezTo>
                <a:cubicBezTo>
                  <a:pt x="120" y="70"/>
                  <a:pt x="127" y="46"/>
                  <a:pt x="112" y="42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  <a:scene3d>
            <a:camera prst="orthographicFront">
              <a:rot lat="0" lon="1200003" rev="0"/>
            </a:camera>
            <a:lightRig rig="threePt" dir="t"/>
          </a:scene3d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ID">
              <a:solidFill>
                <a:srgbClr val="FF0000"/>
              </a:solidFill>
            </a:endParaRPr>
          </a:p>
        </p:txBody>
      </p:sp>
      <p:sp>
        <p:nvSpPr>
          <p:cNvPr id="372" name="Freeform 5">
            <a:extLst>
              <a:ext uri="{FF2B5EF4-FFF2-40B4-BE49-F238E27FC236}">
                <a16:creationId xmlns:a16="http://schemas.microsoft.com/office/drawing/2014/main" id="{F849DC85-55A4-48FC-B184-A6526B174E67}"/>
              </a:ext>
            </a:extLst>
          </p:cNvPr>
          <p:cNvSpPr>
            <a:spLocks/>
          </p:cNvSpPr>
          <p:nvPr/>
        </p:nvSpPr>
        <p:spPr bwMode="auto">
          <a:xfrm>
            <a:off x="3886002" y="5589028"/>
            <a:ext cx="334166" cy="392282"/>
          </a:xfrm>
          <a:custGeom>
            <a:avLst/>
            <a:gdLst>
              <a:gd name="T0" fmla="*/ 112 w 277"/>
              <a:gd name="T1" fmla="*/ 42 h 325"/>
              <a:gd name="T2" fmla="*/ 5 w 277"/>
              <a:gd name="T3" fmla="*/ 137 h 325"/>
              <a:gd name="T4" fmla="*/ 81 w 277"/>
              <a:gd name="T5" fmla="*/ 298 h 325"/>
              <a:gd name="T6" fmla="*/ 168 w 277"/>
              <a:gd name="T7" fmla="*/ 320 h 325"/>
              <a:gd name="T8" fmla="*/ 243 w 277"/>
              <a:gd name="T9" fmla="*/ 270 h 325"/>
              <a:gd name="T10" fmla="*/ 274 w 277"/>
              <a:gd name="T11" fmla="*/ 183 h 325"/>
              <a:gd name="T12" fmla="*/ 247 w 277"/>
              <a:gd name="T13" fmla="*/ 100 h 325"/>
              <a:gd name="T14" fmla="*/ 90 w 277"/>
              <a:gd name="T15" fmla="*/ 1 h 325"/>
              <a:gd name="T16" fmla="*/ 90 w 277"/>
              <a:gd name="T17" fmla="*/ 25 h 325"/>
              <a:gd name="T18" fmla="*/ 229 w 277"/>
              <a:gd name="T19" fmla="*/ 117 h 325"/>
              <a:gd name="T20" fmla="*/ 250 w 277"/>
              <a:gd name="T21" fmla="*/ 206 h 325"/>
              <a:gd name="T22" fmla="*/ 195 w 277"/>
              <a:gd name="T23" fmla="*/ 285 h 325"/>
              <a:gd name="T24" fmla="*/ 40 w 277"/>
              <a:gd name="T25" fmla="*/ 208 h 325"/>
              <a:gd name="T26" fmla="*/ 34 w 277"/>
              <a:gd name="T27" fmla="*/ 116 h 325"/>
              <a:gd name="T28" fmla="*/ 106 w 277"/>
              <a:gd name="T29" fmla="*/ 65 h 325"/>
              <a:gd name="T30" fmla="*/ 112 w 277"/>
              <a:gd name="T31" fmla="*/ 42 h 3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77" h="325">
                <a:moveTo>
                  <a:pt x="112" y="42"/>
                </a:moveTo>
                <a:cubicBezTo>
                  <a:pt x="53" y="23"/>
                  <a:pt x="10" y="86"/>
                  <a:pt x="5" y="137"/>
                </a:cubicBezTo>
                <a:cubicBezTo>
                  <a:pt x="0" y="198"/>
                  <a:pt x="31" y="263"/>
                  <a:pt x="81" y="298"/>
                </a:cubicBezTo>
                <a:cubicBezTo>
                  <a:pt x="106" y="315"/>
                  <a:pt x="137" y="324"/>
                  <a:pt x="168" y="320"/>
                </a:cubicBezTo>
                <a:cubicBezTo>
                  <a:pt x="200" y="315"/>
                  <a:pt x="224" y="296"/>
                  <a:pt x="243" y="270"/>
                </a:cubicBezTo>
                <a:cubicBezTo>
                  <a:pt x="262" y="244"/>
                  <a:pt x="277" y="217"/>
                  <a:pt x="274" y="183"/>
                </a:cubicBezTo>
                <a:cubicBezTo>
                  <a:pt x="272" y="154"/>
                  <a:pt x="262" y="125"/>
                  <a:pt x="247" y="100"/>
                </a:cubicBezTo>
                <a:cubicBezTo>
                  <a:pt x="212" y="45"/>
                  <a:pt x="154" y="8"/>
                  <a:pt x="90" y="1"/>
                </a:cubicBezTo>
                <a:cubicBezTo>
                  <a:pt x="74" y="0"/>
                  <a:pt x="75" y="24"/>
                  <a:pt x="90" y="25"/>
                </a:cubicBezTo>
                <a:cubicBezTo>
                  <a:pt x="148" y="32"/>
                  <a:pt x="200" y="67"/>
                  <a:pt x="229" y="117"/>
                </a:cubicBezTo>
                <a:cubicBezTo>
                  <a:pt x="243" y="143"/>
                  <a:pt x="255" y="176"/>
                  <a:pt x="250" y="206"/>
                </a:cubicBezTo>
                <a:cubicBezTo>
                  <a:pt x="244" y="235"/>
                  <a:pt x="219" y="270"/>
                  <a:pt x="195" y="285"/>
                </a:cubicBezTo>
                <a:cubicBezTo>
                  <a:pt x="132" y="325"/>
                  <a:pt x="63" y="264"/>
                  <a:pt x="40" y="208"/>
                </a:cubicBezTo>
                <a:cubicBezTo>
                  <a:pt x="29" y="179"/>
                  <a:pt x="25" y="146"/>
                  <a:pt x="34" y="116"/>
                </a:cubicBezTo>
                <a:cubicBezTo>
                  <a:pt x="43" y="87"/>
                  <a:pt x="71" y="54"/>
                  <a:pt x="106" y="65"/>
                </a:cubicBezTo>
                <a:cubicBezTo>
                  <a:pt x="120" y="70"/>
                  <a:pt x="127" y="46"/>
                  <a:pt x="112" y="42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  <a:scene3d>
            <a:camera prst="orthographicFront">
              <a:rot lat="0" lon="1200003" rev="0"/>
            </a:camera>
            <a:lightRig rig="threePt" dir="t"/>
          </a:scene3d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ID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9535888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21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17" dur="750"/>
                                        <p:tgtEl>
                                          <p:spTgt spid="3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20" dur="750"/>
                                        <p:tgtEl>
                                          <p:spTgt spid="3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23" dur="750"/>
                                        <p:tgtEl>
                                          <p:spTgt spid="3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750"/>
                            </p:stCondLst>
                            <p:childTnLst>
                              <p:par>
                                <p:cTn id="2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3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3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250"/>
                            </p:stCondLst>
                            <p:childTnLst>
                              <p:par>
                                <p:cTn id="3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3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2750"/>
                            </p:stCondLst>
                            <p:childTnLst>
                              <p:par>
                                <p:cTn id="3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3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3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3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3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3250"/>
                            </p:stCondLst>
                            <p:childTnLst>
                              <p:par>
                                <p:cTn id="4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3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3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359" grpId="0"/>
      <p:bldP spid="360" grpId="0"/>
      <p:bldP spid="361" grpId="0"/>
      <p:bldP spid="362" grpId="0"/>
      <p:bldP spid="363" grpId="0"/>
      <p:bldP spid="364" grpId="0"/>
      <p:bldP spid="367" grpId="0" animBg="1"/>
      <p:bldP spid="368" grpId="0" animBg="1"/>
      <p:bldP spid="369" grpId="0" animBg="1"/>
      <p:bldP spid="365" grpId="0" animBg="1"/>
      <p:bldP spid="366" grpId="0" animBg="1"/>
      <p:bldP spid="372" grpId="0" animBg="1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itle 6">
            <a:extLst>
              <a:ext uri="{FF2B5EF4-FFF2-40B4-BE49-F238E27FC236}">
                <a16:creationId xmlns:a16="http://schemas.microsoft.com/office/drawing/2014/main" id="{BD78BCA5-46B0-456C-9DAB-33CBA523520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236938"/>
            <a:ext cx="10515600" cy="1325563"/>
          </a:xfrm>
        </p:spPr>
        <p:txBody>
          <a:bodyPr/>
          <a:lstStyle/>
          <a:p>
            <a:r>
              <a:rPr lang="en-ID" b="1"/>
              <a:t>MARCH EVENT</a:t>
            </a:r>
          </a:p>
        </p:txBody>
      </p:sp>
      <p:sp>
        <p:nvSpPr>
          <p:cNvPr id="300" name="TextBox 299">
            <a:extLst>
              <a:ext uri="{FF2B5EF4-FFF2-40B4-BE49-F238E27FC236}">
                <a16:creationId xmlns:a16="http://schemas.microsoft.com/office/drawing/2014/main" id="{01754878-DE23-418F-90DA-7A29D6934137}"/>
              </a:ext>
            </a:extLst>
          </p:cNvPr>
          <p:cNvSpPr txBox="1"/>
          <p:nvPr/>
        </p:nvSpPr>
        <p:spPr>
          <a:xfrm>
            <a:off x="8544254" y="2886916"/>
            <a:ext cx="2514374" cy="60984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sz="1200" dirty="0"/>
              <a:t>A wonderful serenity has taken possession of my entire soul</a:t>
            </a:r>
            <a:r>
              <a:rPr lang="en-US" sz="1200"/>
              <a:t>, like</a:t>
            </a:r>
            <a:endParaRPr lang="en-US" sz="1200" dirty="0"/>
          </a:p>
        </p:txBody>
      </p:sp>
      <p:sp>
        <p:nvSpPr>
          <p:cNvPr id="301" name="TextBox 300">
            <a:extLst>
              <a:ext uri="{FF2B5EF4-FFF2-40B4-BE49-F238E27FC236}">
                <a16:creationId xmlns:a16="http://schemas.microsoft.com/office/drawing/2014/main" id="{57660E22-A93D-47EB-B1BB-495670BD6B01}"/>
              </a:ext>
            </a:extLst>
          </p:cNvPr>
          <p:cNvSpPr txBox="1"/>
          <p:nvPr/>
        </p:nvSpPr>
        <p:spPr>
          <a:xfrm>
            <a:off x="8544254" y="2590154"/>
            <a:ext cx="3050846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b="1">
                <a:solidFill>
                  <a:schemeClr val="accent2"/>
                </a:solidFill>
                <a:latin typeface="+mj-lt"/>
              </a:rPr>
              <a:t>01 March - Event Name</a:t>
            </a:r>
          </a:p>
        </p:txBody>
      </p:sp>
      <p:sp>
        <p:nvSpPr>
          <p:cNvPr id="302" name="TextBox 301">
            <a:extLst>
              <a:ext uri="{FF2B5EF4-FFF2-40B4-BE49-F238E27FC236}">
                <a16:creationId xmlns:a16="http://schemas.microsoft.com/office/drawing/2014/main" id="{88D59E8A-9412-41E3-B737-32DA906084BD}"/>
              </a:ext>
            </a:extLst>
          </p:cNvPr>
          <p:cNvSpPr txBox="1"/>
          <p:nvPr/>
        </p:nvSpPr>
        <p:spPr>
          <a:xfrm>
            <a:off x="8544254" y="4097231"/>
            <a:ext cx="2514374" cy="60984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sz="1200" dirty="0"/>
              <a:t>A wonderful serenity has taken possession of my entire soul</a:t>
            </a:r>
            <a:r>
              <a:rPr lang="en-US" sz="1200"/>
              <a:t>, like</a:t>
            </a:r>
            <a:endParaRPr lang="en-US" sz="1200" dirty="0"/>
          </a:p>
        </p:txBody>
      </p:sp>
      <p:sp>
        <p:nvSpPr>
          <p:cNvPr id="315" name="TextBox 314">
            <a:extLst>
              <a:ext uri="{FF2B5EF4-FFF2-40B4-BE49-F238E27FC236}">
                <a16:creationId xmlns:a16="http://schemas.microsoft.com/office/drawing/2014/main" id="{08E9C7C9-E5B1-45F4-9606-7FF4B94FE88C}"/>
              </a:ext>
            </a:extLst>
          </p:cNvPr>
          <p:cNvSpPr txBox="1"/>
          <p:nvPr/>
        </p:nvSpPr>
        <p:spPr>
          <a:xfrm>
            <a:off x="8544254" y="3809447"/>
            <a:ext cx="3050846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b="1">
                <a:solidFill>
                  <a:schemeClr val="accent3"/>
                </a:solidFill>
                <a:latin typeface="+mj-lt"/>
              </a:rPr>
              <a:t>20 March – Event Name</a:t>
            </a:r>
          </a:p>
        </p:txBody>
      </p:sp>
      <p:sp>
        <p:nvSpPr>
          <p:cNvPr id="320" name="Oval 319">
            <a:extLst>
              <a:ext uri="{FF2B5EF4-FFF2-40B4-BE49-F238E27FC236}">
                <a16:creationId xmlns:a16="http://schemas.microsoft.com/office/drawing/2014/main" id="{704AFAD8-4C43-455A-87E8-14BA9EEA1374}"/>
              </a:ext>
            </a:extLst>
          </p:cNvPr>
          <p:cNvSpPr/>
          <p:nvPr/>
        </p:nvSpPr>
        <p:spPr>
          <a:xfrm>
            <a:off x="8064500" y="2759418"/>
            <a:ext cx="203226" cy="203226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sp>
        <p:nvSpPr>
          <p:cNvPr id="321" name="Oval 320">
            <a:extLst>
              <a:ext uri="{FF2B5EF4-FFF2-40B4-BE49-F238E27FC236}">
                <a16:creationId xmlns:a16="http://schemas.microsoft.com/office/drawing/2014/main" id="{6DB7B9FF-6C44-4B68-B717-26231D0D19FE}"/>
              </a:ext>
            </a:extLst>
          </p:cNvPr>
          <p:cNvSpPr/>
          <p:nvPr/>
        </p:nvSpPr>
        <p:spPr>
          <a:xfrm>
            <a:off x="8064500" y="3978711"/>
            <a:ext cx="203226" cy="203226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E02F8FA0-3F8F-46B1-A972-2F067EDA5322}"/>
              </a:ext>
            </a:extLst>
          </p:cNvPr>
          <p:cNvGrpSpPr/>
          <p:nvPr/>
        </p:nvGrpSpPr>
        <p:grpSpPr>
          <a:xfrm>
            <a:off x="396476" y="1448613"/>
            <a:ext cx="6908994" cy="4782352"/>
            <a:chOff x="302867" y="1303704"/>
            <a:chExt cx="6534699" cy="4523267"/>
          </a:xfrm>
        </p:grpSpPr>
        <p:sp>
          <p:nvSpPr>
            <p:cNvPr id="91" name="Freeform 294">
              <a:extLst>
                <a:ext uri="{FF2B5EF4-FFF2-40B4-BE49-F238E27FC236}">
                  <a16:creationId xmlns:a16="http://schemas.microsoft.com/office/drawing/2014/main" id="{AE218F35-0421-41B1-A9D4-964D0F696AA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016" y="1312283"/>
              <a:ext cx="5881215" cy="4239144"/>
            </a:xfrm>
            <a:custGeom>
              <a:avLst/>
              <a:gdLst>
                <a:gd name="T0" fmla="*/ 5706 w 6164"/>
                <a:gd name="T1" fmla="*/ 4141 h 4442"/>
                <a:gd name="T2" fmla="*/ 5941 w 6164"/>
                <a:gd name="T3" fmla="*/ 3547 h 4442"/>
                <a:gd name="T4" fmla="*/ 6110 w 6164"/>
                <a:gd name="T5" fmla="*/ 2940 h 4442"/>
                <a:gd name="T6" fmla="*/ 5652 w 6164"/>
                <a:gd name="T7" fmla="*/ 2367 h 4442"/>
                <a:gd name="T8" fmla="*/ 5399 w 6164"/>
                <a:gd name="T9" fmla="*/ 1849 h 4442"/>
                <a:gd name="T10" fmla="*/ 5071 w 6164"/>
                <a:gd name="T11" fmla="*/ 1382 h 4442"/>
                <a:gd name="T12" fmla="*/ 4463 w 6164"/>
                <a:gd name="T13" fmla="*/ 1261 h 4442"/>
                <a:gd name="T14" fmla="*/ 3835 w 6164"/>
                <a:gd name="T15" fmla="*/ 1247 h 4442"/>
                <a:gd name="T16" fmla="*/ 3417 w 6164"/>
                <a:gd name="T17" fmla="*/ 809 h 4442"/>
                <a:gd name="T18" fmla="*/ 2369 w 6164"/>
                <a:gd name="T19" fmla="*/ 14 h 4442"/>
                <a:gd name="T20" fmla="*/ 1369 w 6164"/>
                <a:gd name="T21" fmla="*/ 868 h 4442"/>
                <a:gd name="T22" fmla="*/ 1183 w 6164"/>
                <a:gd name="T23" fmla="*/ 1456 h 4442"/>
                <a:gd name="T24" fmla="*/ 692 w 6164"/>
                <a:gd name="T25" fmla="*/ 1604 h 4442"/>
                <a:gd name="T26" fmla="*/ 88 w 6164"/>
                <a:gd name="T27" fmla="*/ 2161 h 4442"/>
                <a:gd name="T28" fmla="*/ 250 w 6164"/>
                <a:gd name="T29" fmla="*/ 2966 h 4442"/>
                <a:gd name="T30" fmla="*/ 466 w 6164"/>
                <a:gd name="T31" fmla="*/ 3341 h 4442"/>
                <a:gd name="T32" fmla="*/ 223 w 6164"/>
                <a:gd name="T33" fmla="*/ 3658 h 4442"/>
                <a:gd name="T34" fmla="*/ 185 w 6164"/>
                <a:gd name="T35" fmla="*/ 4192 h 4442"/>
                <a:gd name="T36" fmla="*/ 678 w 6164"/>
                <a:gd name="T37" fmla="*/ 4400 h 4442"/>
                <a:gd name="T38" fmla="*/ 1479 w 6164"/>
                <a:gd name="T39" fmla="*/ 4358 h 4442"/>
                <a:gd name="T40" fmla="*/ 3302 w 6164"/>
                <a:gd name="T41" fmla="*/ 4234 h 4442"/>
                <a:gd name="T42" fmla="*/ 5706 w 6164"/>
                <a:gd name="T43" fmla="*/ 4141 h 44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164" h="4442">
                  <a:moveTo>
                    <a:pt x="5706" y="4141"/>
                  </a:moveTo>
                  <a:cubicBezTo>
                    <a:pt x="5698" y="3925"/>
                    <a:pt x="5827" y="3731"/>
                    <a:pt x="5941" y="3547"/>
                  </a:cubicBezTo>
                  <a:cubicBezTo>
                    <a:pt x="6056" y="3364"/>
                    <a:pt x="6164" y="3149"/>
                    <a:pt x="6110" y="2940"/>
                  </a:cubicBezTo>
                  <a:cubicBezTo>
                    <a:pt x="6049" y="2700"/>
                    <a:pt x="5804" y="2562"/>
                    <a:pt x="5652" y="2367"/>
                  </a:cubicBezTo>
                  <a:cubicBezTo>
                    <a:pt x="5534" y="2215"/>
                    <a:pt x="5472" y="2027"/>
                    <a:pt x="5399" y="1849"/>
                  </a:cubicBezTo>
                  <a:cubicBezTo>
                    <a:pt x="5325" y="1670"/>
                    <a:pt x="5231" y="1490"/>
                    <a:pt x="5071" y="1382"/>
                  </a:cubicBezTo>
                  <a:cubicBezTo>
                    <a:pt x="4897" y="1264"/>
                    <a:pt x="4673" y="1251"/>
                    <a:pt x="4463" y="1261"/>
                  </a:cubicBezTo>
                  <a:cubicBezTo>
                    <a:pt x="4253" y="1270"/>
                    <a:pt x="4039" y="1298"/>
                    <a:pt x="3835" y="1247"/>
                  </a:cubicBezTo>
                  <a:cubicBezTo>
                    <a:pt x="3631" y="1196"/>
                    <a:pt x="3468" y="1013"/>
                    <a:pt x="3417" y="809"/>
                  </a:cubicBezTo>
                  <a:cubicBezTo>
                    <a:pt x="3302" y="349"/>
                    <a:pt x="2843" y="0"/>
                    <a:pt x="2369" y="14"/>
                  </a:cubicBezTo>
                  <a:cubicBezTo>
                    <a:pt x="1895" y="28"/>
                    <a:pt x="1456" y="402"/>
                    <a:pt x="1369" y="868"/>
                  </a:cubicBezTo>
                  <a:cubicBezTo>
                    <a:pt x="1330" y="1075"/>
                    <a:pt x="1341" y="1317"/>
                    <a:pt x="1183" y="1456"/>
                  </a:cubicBezTo>
                  <a:cubicBezTo>
                    <a:pt x="1053" y="1571"/>
                    <a:pt x="860" y="1564"/>
                    <a:pt x="692" y="1604"/>
                  </a:cubicBezTo>
                  <a:cubicBezTo>
                    <a:pt x="413" y="1670"/>
                    <a:pt x="177" y="1889"/>
                    <a:pt x="88" y="2161"/>
                  </a:cubicBezTo>
                  <a:cubicBezTo>
                    <a:pt x="0" y="2433"/>
                    <a:pt x="64" y="2749"/>
                    <a:pt x="250" y="2966"/>
                  </a:cubicBezTo>
                  <a:cubicBezTo>
                    <a:pt x="347" y="3079"/>
                    <a:pt x="485" y="3193"/>
                    <a:pt x="466" y="3341"/>
                  </a:cubicBezTo>
                  <a:cubicBezTo>
                    <a:pt x="448" y="3476"/>
                    <a:pt x="309" y="3554"/>
                    <a:pt x="223" y="3658"/>
                  </a:cubicBezTo>
                  <a:cubicBezTo>
                    <a:pt x="101" y="3804"/>
                    <a:pt x="85" y="4029"/>
                    <a:pt x="185" y="4192"/>
                  </a:cubicBezTo>
                  <a:cubicBezTo>
                    <a:pt x="284" y="4354"/>
                    <a:pt x="492" y="4442"/>
                    <a:pt x="678" y="4400"/>
                  </a:cubicBezTo>
                  <a:cubicBezTo>
                    <a:pt x="940" y="4341"/>
                    <a:pt x="1212" y="4388"/>
                    <a:pt x="1479" y="4358"/>
                  </a:cubicBezTo>
                  <a:cubicBezTo>
                    <a:pt x="2085" y="4289"/>
                    <a:pt x="2693" y="4221"/>
                    <a:pt x="3302" y="4234"/>
                  </a:cubicBezTo>
                  <a:cubicBezTo>
                    <a:pt x="4113" y="4251"/>
                    <a:pt x="4920" y="4340"/>
                    <a:pt x="5706" y="414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92" name="Oval 295">
              <a:extLst>
                <a:ext uri="{FF2B5EF4-FFF2-40B4-BE49-F238E27FC236}">
                  <a16:creationId xmlns:a16="http://schemas.microsoft.com/office/drawing/2014/main" id="{DC3988EA-3F8E-4A8F-B9A0-112554B0D5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5948" y="5020525"/>
              <a:ext cx="6299066" cy="799886"/>
            </a:xfrm>
            <a:prstGeom prst="ellipse">
              <a:avLst/>
            </a:prstGeom>
            <a:solidFill>
              <a:schemeClr val="accent2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98" name="Freeform 301">
              <a:extLst>
                <a:ext uri="{FF2B5EF4-FFF2-40B4-BE49-F238E27FC236}">
                  <a16:creationId xmlns:a16="http://schemas.microsoft.com/office/drawing/2014/main" id="{3257D704-05E7-48A9-8031-4D34481BA37B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8463" y="4583489"/>
              <a:ext cx="873048" cy="539986"/>
            </a:xfrm>
            <a:custGeom>
              <a:avLst/>
              <a:gdLst>
                <a:gd name="T0" fmla="*/ 1730 w 1730"/>
                <a:gd name="T1" fmla="*/ 0 h 1070"/>
                <a:gd name="T2" fmla="*/ 329 w 1730"/>
                <a:gd name="T3" fmla="*/ 165 h 1070"/>
                <a:gd name="T4" fmla="*/ 0 w 1730"/>
                <a:gd name="T5" fmla="*/ 1070 h 1070"/>
                <a:gd name="T6" fmla="*/ 1520 w 1730"/>
                <a:gd name="T7" fmla="*/ 951 h 1070"/>
                <a:gd name="T8" fmla="*/ 1730 w 1730"/>
                <a:gd name="T9" fmla="*/ 0 h 10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30" h="1070">
                  <a:moveTo>
                    <a:pt x="1730" y="0"/>
                  </a:moveTo>
                  <a:lnTo>
                    <a:pt x="329" y="165"/>
                  </a:lnTo>
                  <a:lnTo>
                    <a:pt x="0" y="1070"/>
                  </a:lnTo>
                  <a:lnTo>
                    <a:pt x="1520" y="951"/>
                  </a:lnTo>
                  <a:lnTo>
                    <a:pt x="1730" y="0"/>
                  </a:lnTo>
                  <a:close/>
                </a:path>
              </a:pathLst>
            </a:custGeom>
            <a:solidFill>
              <a:srgbClr val="FFE1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grpSp>
          <p:nvGrpSpPr>
            <p:cNvPr id="333" name="Group 332">
              <a:extLst>
                <a:ext uri="{FF2B5EF4-FFF2-40B4-BE49-F238E27FC236}">
                  <a16:creationId xmlns:a16="http://schemas.microsoft.com/office/drawing/2014/main" id="{2E8C1678-8C79-4416-8704-678B80A33EC2}"/>
                </a:ext>
              </a:extLst>
            </p:cNvPr>
            <p:cNvGrpSpPr/>
            <p:nvPr/>
          </p:nvGrpSpPr>
          <p:grpSpPr>
            <a:xfrm>
              <a:off x="4939106" y="4583489"/>
              <a:ext cx="1841475" cy="959864"/>
              <a:chOff x="5675266" y="4600176"/>
              <a:chExt cx="2174226" cy="1133310"/>
            </a:xfrm>
          </p:grpSpPr>
          <p:sp>
            <p:nvSpPr>
              <p:cNvPr id="93" name="Freeform 296">
                <a:extLst>
                  <a:ext uri="{FF2B5EF4-FFF2-40B4-BE49-F238E27FC236}">
                    <a16:creationId xmlns:a16="http://schemas.microsoft.com/office/drawing/2014/main" id="{C1BD8E3F-085E-4C68-AB16-FFCB20EAAD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80945" y="4600176"/>
                <a:ext cx="846095" cy="566655"/>
              </a:xfrm>
              <a:custGeom>
                <a:avLst/>
                <a:gdLst>
                  <a:gd name="T0" fmla="*/ 1420 w 1420"/>
                  <a:gd name="T1" fmla="*/ 951 h 951"/>
                  <a:gd name="T2" fmla="*/ 0 w 1420"/>
                  <a:gd name="T3" fmla="*/ 951 h 951"/>
                  <a:gd name="T4" fmla="*/ 208 w 1420"/>
                  <a:gd name="T5" fmla="*/ 0 h 951"/>
                  <a:gd name="T6" fmla="*/ 1161 w 1420"/>
                  <a:gd name="T7" fmla="*/ 0 h 951"/>
                  <a:gd name="T8" fmla="*/ 1420 w 1420"/>
                  <a:gd name="T9" fmla="*/ 951 h 9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20" h="951">
                    <a:moveTo>
                      <a:pt x="1420" y="951"/>
                    </a:moveTo>
                    <a:lnTo>
                      <a:pt x="0" y="951"/>
                    </a:lnTo>
                    <a:lnTo>
                      <a:pt x="208" y="0"/>
                    </a:lnTo>
                    <a:lnTo>
                      <a:pt x="1161" y="0"/>
                    </a:lnTo>
                    <a:lnTo>
                      <a:pt x="1420" y="951"/>
                    </a:lnTo>
                    <a:close/>
                  </a:path>
                </a:pathLst>
              </a:custGeom>
              <a:solidFill>
                <a:srgbClr val="FFCD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94" name="Freeform 297">
                <a:extLst>
                  <a:ext uri="{FF2B5EF4-FFF2-40B4-BE49-F238E27FC236}">
                    <a16:creationId xmlns:a16="http://schemas.microsoft.com/office/drawing/2014/main" id="{B7953109-5811-4AF7-B43D-6AE45E4016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75266" y="4600176"/>
                <a:ext cx="1029615" cy="566655"/>
              </a:xfrm>
              <a:custGeom>
                <a:avLst/>
                <a:gdLst>
                  <a:gd name="T0" fmla="*/ 1728 w 1728"/>
                  <a:gd name="T1" fmla="*/ 0 h 951"/>
                  <a:gd name="T2" fmla="*/ 329 w 1728"/>
                  <a:gd name="T3" fmla="*/ 193 h 951"/>
                  <a:gd name="T4" fmla="*/ 0 w 1728"/>
                  <a:gd name="T5" fmla="*/ 951 h 951"/>
                  <a:gd name="T6" fmla="*/ 1520 w 1728"/>
                  <a:gd name="T7" fmla="*/ 951 h 951"/>
                  <a:gd name="T8" fmla="*/ 1728 w 1728"/>
                  <a:gd name="T9" fmla="*/ 0 h 9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28" h="951">
                    <a:moveTo>
                      <a:pt x="1728" y="0"/>
                    </a:moveTo>
                    <a:lnTo>
                      <a:pt x="329" y="193"/>
                    </a:lnTo>
                    <a:lnTo>
                      <a:pt x="0" y="951"/>
                    </a:lnTo>
                    <a:lnTo>
                      <a:pt x="1520" y="951"/>
                    </a:lnTo>
                    <a:lnTo>
                      <a:pt x="1728" y="0"/>
                    </a:lnTo>
                    <a:close/>
                  </a:path>
                </a:pathLst>
              </a:custGeom>
              <a:solidFill>
                <a:srgbClr val="FFE1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95" name="Freeform 298">
                <a:extLst>
                  <a:ext uri="{FF2B5EF4-FFF2-40B4-BE49-F238E27FC236}">
                    <a16:creationId xmlns:a16="http://schemas.microsoft.com/office/drawing/2014/main" id="{FE5F59E3-00E8-46A2-928B-177F3F09A3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03397" y="5166831"/>
                <a:ext cx="846095" cy="566655"/>
              </a:xfrm>
              <a:custGeom>
                <a:avLst/>
                <a:gdLst>
                  <a:gd name="T0" fmla="*/ 1420 w 1420"/>
                  <a:gd name="T1" fmla="*/ 951 h 951"/>
                  <a:gd name="T2" fmla="*/ 0 w 1420"/>
                  <a:gd name="T3" fmla="*/ 951 h 951"/>
                  <a:gd name="T4" fmla="*/ 210 w 1420"/>
                  <a:gd name="T5" fmla="*/ 0 h 951"/>
                  <a:gd name="T6" fmla="*/ 1161 w 1420"/>
                  <a:gd name="T7" fmla="*/ 0 h 951"/>
                  <a:gd name="T8" fmla="*/ 1420 w 1420"/>
                  <a:gd name="T9" fmla="*/ 951 h 9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20" h="951">
                    <a:moveTo>
                      <a:pt x="1420" y="951"/>
                    </a:moveTo>
                    <a:lnTo>
                      <a:pt x="0" y="951"/>
                    </a:lnTo>
                    <a:lnTo>
                      <a:pt x="210" y="0"/>
                    </a:lnTo>
                    <a:lnTo>
                      <a:pt x="1161" y="0"/>
                    </a:lnTo>
                    <a:lnTo>
                      <a:pt x="1420" y="951"/>
                    </a:lnTo>
                    <a:close/>
                  </a:path>
                </a:pathLst>
              </a:custGeom>
              <a:solidFill>
                <a:srgbClr val="FFCD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96" name="Freeform 299">
                <a:extLst>
                  <a:ext uri="{FF2B5EF4-FFF2-40B4-BE49-F238E27FC236}">
                    <a16:creationId xmlns:a16="http://schemas.microsoft.com/office/drawing/2014/main" id="{29E58D8C-5330-4F45-8878-BE6B614A6B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97717" y="5166831"/>
                <a:ext cx="1030806" cy="566655"/>
              </a:xfrm>
              <a:custGeom>
                <a:avLst/>
                <a:gdLst>
                  <a:gd name="T0" fmla="*/ 1730 w 1730"/>
                  <a:gd name="T1" fmla="*/ 0 h 951"/>
                  <a:gd name="T2" fmla="*/ 329 w 1730"/>
                  <a:gd name="T3" fmla="*/ 0 h 951"/>
                  <a:gd name="T4" fmla="*/ 0 w 1730"/>
                  <a:gd name="T5" fmla="*/ 951 h 951"/>
                  <a:gd name="T6" fmla="*/ 1520 w 1730"/>
                  <a:gd name="T7" fmla="*/ 951 h 951"/>
                  <a:gd name="T8" fmla="*/ 1730 w 1730"/>
                  <a:gd name="T9" fmla="*/ 0 h 9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30" h="951">
                    <a:moveTo>
                      <a:pt x="1730" y="0"/>
                    </a:moveTo>
                    <a:lnTo>
                      <a:pt x="329" y="0"/>
                    </a:lnTo>
                    <a:lnTo>
                      <a:pt x="0" y="951"/>
                    </a:lnTo>
                    <a:lnTo>
                      <a:pt x="1520" y="951"/>
                    </a:lnTo>
                    <a:lnTo>
                      <a:pt x="1730" y="0"/>
                    </a:lnTo>
                    <a:close/>
                  </a:path>
                </a:pathLst>
              </a:custGeom>
              <a:solidFill>
                <a:srgbClr val="FFD7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97" name="Freeform 300">
                <a:extLst>
                  <a:ext uri="{FF2B5EF4-FFF2-40B4-BE49-F238E27FC236}">
                    <a16:creationId xmlns:a16="http://schemas.microsoft.com/office/drawing/2014/main" id="{48DDAAC0-CA25-4891-B4F3-BCC32E0B90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30083" y="4600176"/>
                <a:ext cx="846095" cy="566655"/>
              </a:xfrm>
              <a:custGeom>
                <a:avLst/>
                <a:gdLst>
                  <a:gd name="T0" fmla="*/ 1420 w 1420"/>
                  <a:gd name="T1" fmla="*/ 951 h 951"/>
                  <a:gd name="T2" fmla="*/ 0 w 1420"/>
                  <a:gd name="T3" fmla="*/ 951 h 951"/>
                  <a:gd name="T4" fmla="*/ 210 w 1420"/>
                  <a:gd name="T5" fmla="*/ 0 h 951"/>
                  <a:gd name="T6" fmla="*/ 1161 w 1420"/>
                  <a:gd name="T7" fmla="*/ 0 h 951"/>
                  <a:gd name="T8" fmla="*/ 1420 w 1420"/>
                  <a:gd name="T9" fmla="*/ 951 h 9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20" h="951">
                    <a:moveTo>
                      <a:pt x="1420" y="951"/>
                    </a:moveTo>
                    <a:lnTo>
                      <a:pt x="0" y="951"/>
                    </a:lnTo>
                    <a:lnTo>
                      <a:pt x="210" y="0"/>
                    </a:lnTo>
                    <a:lnTo>
                      <a:pt x="1161" y="0"/>
                    </a:lnTo>
                    <a:lnTo>
                      <a:pt x="1420" y="951"/>
                    </a:lnTo>
                    <a:close/>
                  </a:path>
                </a:pathLst>
              </a:custGeom>
              <a:solidFill>
                <a:srgbClr val="FFCD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99" name="Freeform 302">
                <a:extLst>
                  <a:ext uri="{FF2B5EF4-FFF2-40B4-BE49-F238E27FC236}">
                    <a16:creationId xmlns:a16="http://schemas.microsoft.com/office/drawing/2014/main" id="{87E5FDF7-769C-4756-8ABA-497A1055A2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28105" y="5166831"/>
                <a:ext cx="846095" cy="566655"/>
              </a:xfrm>
              <a:custGeom>
                <a:avLst/>
                <a:gdLst>
                  <a:gd name="T0" fmla="*/ 1420 w 1420"/>
                  <a:gd name="T1" fmla="*/ 951 h 951"/>
                  <a:gd name="T2" fmla="*/ 0 w 1420"/>
                  <a:gd name="T3" fmla="*/ 951 h 951"/>
                  <a:gd name="T4" fmla="*/ 208 w 1420"/>
                  <a:gd name="T5" fmla="*/ 0 h 951"/>
                  <a:gd name="T6" fmla="*/ 1161 w 1420"/>
                  <a:gd name="T7" fmla="*/ 0 h 951"/>
                  <a:gd name="T8" fmla="*/ 1420 w 1420"/>
                  <a:gd name="T9" fmla="*/ 951 h 9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20" h="951">
                    <a:moveTo>
                      <a:pt x="1420" y="951"/>
                    </a:moveTo>
                    <a:lnTo>
                      <a:pt x="0" y="951"/>
                    </a:lnTo>
                    <a:lnTo>
                      <a:pt x="208" y="0"/>
                    </a:lnTo>
                    <a:lnTo>
                      <a:pt x="1161" y="0"/>
                    </a:lnTo>
                    <a:lnTo>
                      <a:pt x="1420" y="951"/>
                    </a:lnTo>
                    <a:close/>
                  </a:path>
                </a:pathLst>
              </a:custGeom>
              <a:solidFill>
                <a:srgbClr val="FFCD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</p:grpSp>
        <p:sp>
          <p:nvSpPr>
            <p:cNvPr id="100" name="Freeform 303">
              <a:extLst>
                <a:ext uri="{FF2B5EF4-FFF2-40B4-BE49-F238E27FC236}">
                  <a16:creationId xmlns:a16="http://schemas.microsoft.com/office/drawing/2014/main" id="{973EC538-F690-4C32-AB04-261D9EECD9D3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5570" y="5063421"/>
              <a:ext cx="872039" cy="479932"/>
            </a:xfrm>
            <a:custGeom>
              <a:avLst/>
              <a:gdLst>
                <a:gd name="T0" fmla="*/ 1728 w 1728"/>
                <a:gd name="T1" fmla="*/ 0 h 951"/>
                <a:gd name="T2" fmla="*/ 329 w 1728"/>
                <a:gd name="T3" fmla="*/ 0 h 951"/>
                <a:gd name="T4" fmla="*/ 0 w 1728"/>
                <a:gd name="T5" fmla="*/ 951 h 951"/>
                <a:gd name="T6" fmla="*/ 1520 w 1728"/>
                <a:gd name="T7" fmla="*/ 951 h 951"/>
                <a:gd name="T8" fmla="*/ 1728 w 1728"/>
                <a:gd name="T9" fmla="*/ 0 h 9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28" h="951">
                  <a:moveTo>
                    <a:pt x="1728" y="0"/>
                  </a:moveTo>
                  <a:lnTo>
                    <a:pt x="329" y="0"/>
                  </a:lnTo>
                  <a:lnTo>
                    <a:pt x="0" y="951"/>
                  </a:lnTo>
                  <a:lnTo>
                    <a:pt x="1520" y="951"/>
                  </a:lnTo>
                  <a:lnTo>
                    <a:pt x="1728" y="0"/>
                  </a:lnTo>
                  <a:close/>
                </a:path>
              </a:pathLst>
            </a:custGeom>
            <a:solidFill>
              <a:srgbClr val="FFD7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1" name="Freeform 304">
              <a:extLst>
                <a:ext uri="{FF2B5EF4-FFF2-40B4-BE49-F238E27FC236}">
                  <a16:creationId xmlns:a16="http://schemas.microsoft.com/office/drawing/2014/main" id="{31B56388-F729-4EF4-BDE6-A97FBD407D12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0298" y="5063421"/>
              <a:ext cx="716606" cy="479932"/>
            </a:xfrm>
            <a:custGeom>
              <a:avLst/>
              <a:gdLst>
                <a:gd name="T0" fmla="*/ 1420 w 1420"/>
                <a:gd name="T1" fmla="*/ 951 h 951"/>
                <a:gd name="T2" fmla="*/ 0 w 1420"/>
                <a:gd name="T3" fmla="*/ 951 h 951"/>
                <a:gd name="T4" fmla="*/ 210 w 1420"/>
                <a:gd name="T5" fmla="*/ 0 h 951"/>
                <a:gd name="T6" fmla="*/ 1161 w 1420"/>
                <a:gd name="T7" fmla="*/ 0 h 951"/>
                <a:gd name="T8" fmla="*/ 1420 w 1420"/>
                <a:gd name="T9" fmla="*/ 951 h 9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20" h="951">
                  <a:moveTo>
                    <a:pt x="1420" y="951"/>
                  </a:moveTo>
                  <a:lnTo>
                    <a:pt x="0" y="951"/>
                  </a:lnTo>
                  <a:lnTo>
                    <a:pt x="210" y="0"/>
                  </a:lnTo>
                  <a:lnTo>
                    <a:pt x="1161" y="0"/>
                  </a:lnTo>
                  <a:lnTo>
                    <a:pt x="1420" y="951"/>
                  </a:lnTo>
                  <a:close/>
                </a:path>
              </a:pathLst>
            </a:custGeom>
            <a:solidFill>
              <a:srgbClr val="FFCD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2" name="Freeform 305">
              <a:extLst>
                <a:ext uri="{FF2B5EF4-FFF2-40B4-BE49-F238E27FC236}">
                  <a16:creationId xmlns:a16="http://schemas.microsoft.com/office/drawing/2014/main" id="{1BB496E4-416C-4DCD-A5A1-85109CF85D0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3227" y="5063421"/>
              <a:ext cx="873048" cy="479932"/>
            </a:xfrm>
            <a:custGeom>
              <a:avLst/>
              <a:gdLst>
                <a:gd name="T0" fmla="*/ 1730 w 1730"/>
                <a:gd name="T1" fmla="*/ 0 h 951"/>
                <a:gd name="T2" fmla="*/ 329 w 1730"/>
                <a:gd name="T3" fmla="*/ 182 h 951"/>
                <a:gd name="T4" fmla="*/ 0 w 1730"/>
                <a:gd name="T5" fmla="*/ 951 h 951"/>
                <a:gd name="T6" fmla="*/ 1520 w 1730"/>
                <a:gd name="T7" fmla="*/ 951 h 951"/>
                <a:gd name="T8" fmla="*/ 1730 w 1730"/>
                <a:gd name="T9" fmla="*/ 0 h 9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30" h="951">
                  <a:moveTo>
                    <a:pt x="1730" y="0"/>
                  </a:moveTo>
                  <a:lnTo>
                    <a:pt x="329" y="182"/>
                  </a:lnTo>
                  <a:lnTo>
                    <a:pt x="0" y="951"/>
                  </a:lnTo>
                  <a:lnTo>
                    <a:pt x="1520" y="951"/>
                  </a:lnTo>
                  <a:lnTo>
                    <a:pt x="1730" y="0"/>
                  </a:lnTo>
                  <a:close/>
                </a:path>
              </a:pathLst>
            </a:custGeom>
            <a:solidFill>
              <a:srgbClr val="FFE1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8" name="Freeform 311">
              <a:extLst>
                <a:ext uri="{FF2B5EF4-FFF2-40B4-BE49-F238E27FC236}">
                  <a16:creationId xmlns:a16="http://schemas.microsoft.com/office/drawing/2014/main" id="{6E2B89D2-6F0A-4005-940A-9160EECB177A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0570" y="4416447"/>
              <a:ext cx="873048" cy="540491"/>
            </a:xfrm>
            <a:custGeom>
              <a:avLst/>
              <a:gdLst>
                <a:gd name="T0" fmla="*/ 0 w 1730"/>
                <a:gd name="T1" fmla="*/ 0 h 1071"/>
                <a:gd name="T2" fmla="*/ 1401 w 1730"/>
                <a:gd name="T3" fmla="*/ 163 h 1071"/>
                <a:gd name="T4" fmla="*/ 1730 w 1730"/>
                <a:gd name="T5" fmla="*/ 1071 h 1071"/>
                <a:gd name="T6" fmla="*/ 209 w 1730"/>
                <a:gd name="T7" fmla="*/ 951 h 1071"/>
                <a:gd name="T8" fmla="*/ 0 w 1730"/>
                <a:gd name="T9" fmla="*/ 0 h 10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30" h="1071">
                  <a:moveTo>
                    <a:pt x="0" y="0"/>
                  </a:moveTo>
                  <a:lnTo>
                    <a:pt x="1401" y="163"/>
                  </a:lnTo>
                  <a:lnTo>
                    <a:pt x="1730" y="1071"/>
                  </a:lnTo>
                  <a:lnTo>
                    <a:pt x="209" y="95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E1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grpSp>
          <p:nvGrpSpPr>
            <p:cNvPr id="314" name="Group 313">
              <a:extLst>
                <a:ext uri="{FF2B5EF4-FFF2-40B4-BE49-F238E27FC236}">
                  <a16:creationId xmlns:a16="http://schemas.microsoft.com/office/drawing/2014/main" id="{8EDC13CE-E097-4088-B54C-B27CCF5B4B6D}"/>
                </a:ext>
              </a:extLst>
            </p:cNvPr>
            <p:cNvGrpSpPr/>
            <p:nvPr/>
          </p:nvGrpSpPr>
          <p:grpSpPr>
            <a:xfrm>
              <a:off x="371500" y="4416447"/>
              <a:ext cx="2225010" cy="960367"/>
              <a:chOff x="282302" y="4402950"/>
              <a:chExt cx="2627066" cy="1133904"/>
            </a:xfrm>
          </p:grpSpPr>
          <p:sp>
            <p:nvSpPr>
              <p:cNvPr id="103" name="Freeform 306">
                <a:extLst>
                  <a:ext uri="{FF2B5EF4-FFF2-40B4-BE49-F238E27FC236}">
                    <a16:creationId xmlns:a16="http://schemas.microsoft.com/office/drawing/2014/main" id="{C1C8BD15-2469-4701-BBAA-C00BA00337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4753" y="4402950"/>
                <a:ext cx="846095" cy="566655"/>
              </a:xfrm>
              <a:custGeom>
                <a:avLst/>
                <a:gdLst>
                  <a:gd name="T0" fmla="*/ 0 w 1420"/>
                  <a:gd name="T1" fmla="*/ 951 h 951"/>
                  <a:gd name="T2" fmla="*/ 1420 w 1420"/>
                  <a:gd name="T3" fmla="*/ 951 h 951"/>
                  <a:gd name="T4" fmla="*/ 1212 w 1420"/>
                  <a:gd name="T5" fmla="*/ 0 h 951"/>
                  <a:gd name="T6" fmla="*/ 259 w 1420"/>
                  <a:gd name="T7" fmla="*/ 0 h 951"/>
                  <a:gd name="T8" fmla="*/ 0 w 1420"/>
                  <a:gd name="T9" fmla="*/ 951 h 9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20" h="951">
                    <a:moveTo>
                      <a:pt x="0" y="951"/>
                    </a:moveTo>
                    <a:lnTo>
                      <a:pt x="1420" y="951"/>
                    </a:lnTo>
                    <a:lnTo>
                      <a:pt x="1212" y="0"/>
                    </a:lnTo>
                    <a:lnTo>
                      <a:pt x="259" y="0"/>
                    </a:lnTo>
                    <a:lnTo>
                      <a:pt x="0" y="951"/>
                    </a:lnTo>
                    <a:close/>
                  </a:path>
                </a:pathLst>
              </a:custGeom>
              <a:solidFill>
                <a:srgbClr val="FFCD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04" name="Freeform 307">
                <a:extLst>
                  <a:ext uri="{FF2B5EF4-FFF2-40B4-BE49-F238E27FC236}">
                    <a16:creationId xmlns:a16="http://schemas.microsoft.com/office/drawing/2014/main" id="{DF09FE32-9326-470E-AD02-C55A0EE54B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26914" y="4402950"/>
                <a:ext cx="1029615" cy="566655"/>
              </a:xfrm>
              <a:custGeom>
                <a:avLst/>
                <a:gdLst>
                  <a:gd name="T0" fmla="*/ 0 w 1728"/>
                  <a:gd name="T1" fmla="*/ 0 h 951"/>
                  <a:gd name="T2" fmla="*/ 1399 w 1728"/>
                  <a:gd name="T3" fmla="*/ 193 h 951"/>
                  <a:gd name="T4" fmla="*/ 1728 w 1728"/>
                  <a:gd name="T5" fmla="*/ 951 h 951"/>
                  <a:gd name="T6" fmla="*/ 208 w 1728"/>
                  <a:gd name="T7" fmla="*/ 951 h 951"/>
                  <a:gd name="T8" fmla="*/ 0 w 1728"/>
                  <a:gd name="T9" fmla="*/ 0 h 9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28" h="951">
                    <a:moveTo>
                      <a:pt x="0" y="0"/>
                    </a:moveTo>
                    <a:lnTo>
                      <a:pt x="1399" y="193"/>
                    </a:lnTo>
                    <a:lnTo>
                      <a:pt x="1728" y="951"/>
                    </a:lnTo>
                    <a:lnTo>
                      <a:pt x="208" y="95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E1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05" name="Freeform 308">
                <a:extLst>
                  <a:ext uri="{FF2B5EF4-FFF2-40B4-BE49-F238E27FC236}">
                    <a16:creationId xmlns:a16="http://schemas.microsoft.com/office/drawing/2014/main" id="{490AA375-152C-4CFF-80A6-CDACF88596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302" y="4969604"/>
                <a:ext cx="846095" cy="567250"/>
              </a:xfrm>
              <a:custGeom>
                <a:avLst/>
                <a:gdLst>
                  <a:gd name="T0" fmla="*/ 0 w 1420"/>
                  <a:gd name="T1" fmla="*/ 952 h 952"/>
                  <a:gd name="T2" fmla="*/ 1420 w 1420"/>
                  <a:gd name="T3" fmla="*/ 952 h 952"/>
                  <a:gd name="T4" fmla="*/ 1210 w 1420"/>
                  <a:gd name="T5" fmla="*/ 0 h 952"/>
                  <a:gd name="T6" fmla="*/ 259 w 1420"/>
                  <a:gd name="T7" fmla="*/ 0 h 952"/>
                  <a:gd name="T8" fmla="*/ 0 w 1420"/>
                  <a:gd name="T9" fmla="*/ 952 h 9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20" h="952">
                    <a:moveTo>
                      <a:pt x="0" y="952"/>
                    </a:moveTo>
                    <a:lnTo>
                      <a:pt x="1420" y="952"/>
                    </a:lnTo>
                    <a:lnTo>
                      <a:pt x="1210" y="0"/>
                    </a:lnTo>
                    <a:lnTo>
                      <a:pt x="259" y="0"/>
                    </a:lnTo>
                    <a:lnTo>
                      <a:pt x="0" y="952"/>
                    </a:lnTo>
                    <a:close/>
                  </a:path>
                </a:pathLst>
              </a:custGeom>
              <a:solidFill>
                <a:srgbClr val="FFCD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06" name="Freeform 309">
                <a:extLst>
                  <a:ext uri="{FF2B5EF4-FFF2-40B4-BE49-F238E27FC236}">
                    <a16:creationId xmlns:a16="http://schemas.microsoft.com/office/drawing/2014/main" id="{A24AA7E6-C664-4D52-9D8F-635DC78E5D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3270" y="4969604"/>
                <a:ext cx="1030806" cy="567250"/>
              </a:xfrm>
              <a:custGeom>
                <a:avLst/>
                <a:gdLst>
                  <a:gd name="T0" fmla="*/ 0 w 1730"/>
                  <a:gd name="T1" fmla="*/ 0 h 952"/>
                  <a:gd name="T2" fmla="*/ 1401 w 1730"/>
                  <a:gd name="T3" fmla="*/ 0 h 952"/>
                  <a:gd name="T4" fmla="*/ 1730 w 1730"/>
                  <a:gd name="T5" fmla="*/ 952 h 952"/>
                  <a:gd name="T6" fmla="*/ 210 w 1730"/>
                  <a:gd name="T7" fmla="*/ 952 h 952"/>
                  <a:gd name="T8" fmla="*/ 0 w 1730"/>
                  <a:gd name="T9" fmla="*/ 0 h 9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30" h="952">
                    <a:moveTo>
                      <a:pt x="0" y="0"/>
                    </a:moveTo>
                    <a:lnTo>
                      <a:pt x="1401" y="0"/>
                    </a:lnTo>
                    <a:lnTo>
                      <a:pt x="1730" y="952"/>
                    </a:lnTo>
                    <a:lnTo>
                      <a:pt x="210" y="95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7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07" name="Freeform 310">
                <a:extLst>
                  <a:ext uri="{FF2B5EF4-FFF2-40B4-BE49-F238E27FC236}">
                    <a16:creationId xmlns:a16="http://schemas.microsoft.com/office/drawing/2014/main" id="{F3F954F7-7631-40D8-AF10-61BC5CC805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55615" y="4402950"/>
                <a:ext cx="845500" cy="566655"/>
              </a:xfrm>
              <a:custGeom>
                <a:avLst/>
                <a:gdLst>
                  <a:gd name="T0" fmla="*/ 0 w 1419"/>
                  <a:gd name="T1" fmla="*/ 951 h 951"/>
                  <a:gd name="T2" fmla="*/ 1419 w 1419"/>
                  <a:gd name="T3" fmla="*/ 951 h 951"/>
                  <a:gd name="T4" fmla="*/ 1210 w 1419"/>
                  <a:gd name="T5" fmla="*/ 0 h 951"/>
                  <a:gd name="T6" fmla="*/ 259 w 1419"/>
                  <a:gd name="T7" fmla="*/ 0 h 951"/>
                  <a:gd name="T8" fmla="*/ 0 w 1419"/>
                  <a:gd name="T9" fmla="*/ 951 h 9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19" h="951">
                    <a:moveTo>
                      <a:pt x="0" y="951"/>
                    </a:moveTo>
                    <a:lnTo>
                      <a:pt x="1419" y="951"/>
                    </a:lnTo>
                    <a:lnTo>
                      <a:pt x="1210" y="0"/>
                    </a:lnTo>
                    <a:lnTo>
                      <a:pt x="259" y="0"/>
                    </a:lnTo>
                    <a:lnTo>
                      <a:pt x="0" y="951"/>
                    </a:lnTo>
                    <a:close/>
                  </a:path>
                </a:pathLst>
              </a:custGeom>
              <a:solidFill>
                <a:srgbClr val="FFCD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09" name="Freeform 312">
                <a:extLst>
                  <a:ext uri="{FF2B5EF4-FFF2-40B4-BE49-F238E27FC236}">
                    <a16:creationId xmlns:a16="http://schemas.microsoft.com/office/drawing/2014/main" id="{BDB5D94D-C104-4ECF-8D0D-5F0298D890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57593" y="4969604"/>
                <a:ext cx="846095" cy="567250"/>
              </a:xfrm>
              <a:custGeom>
                <a:avLst/>
                <a:gdLst>
                  <a:gd name="T0" fmla="*/ 0 w 1420"/>
                  <a:gd name="T1" fmla="*/ 952 h 952"/>
                  <a:gd name="T2" fmla="*/ 1420 w 1420"/>
                  <a:gd name="T3" fmla="*/ 952 h 952"/>
                  <a:gd name="T4" fmla="*/ 1212 w 1420"/>
                  <a:gd name="T5" fmla="*/ 0 h 952"/>
                  <a:gd name="T6" fmla="*/ 259 w 1420"/>
                  <a:gd name="T7" fmla="*/ 0 h 952"/>
                  <a:gd name="T8" fmla="*/ 0 w 1420"/>
                  <a:gd name="T9" fmla="*/ 952 h 9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20" h="952">
                    <a:moveTo>
                      <a:pt x="0" y="952"/>
                    </a:moveTo>
                    <a:lnTo>
                      <a:pt x="1420" y="952"/>
                    </a:lnTo>
                    <a:lnTo>
                      <a:pt x="1212" y="0"/>
                    </a:lnTo>
                    <a:lnTo>
                      <a:pt x="259" y="0"/>
                    </a:lnTo>
                    <a:lnTo>
                      <a:pt x="0" y="952"/>
                    </a:lnTo>
                    <a:close/>
                  </a:path>
                </a:pathLst>
              </a:custGeom>
              <a:solidFill>
                <a:srgbClr val="FFCD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10" name="Freeform 313">
                <a:extLst>
                  <a:ext uri="{FF2B5EF4-FFF2-40B4-BE49-F238E27FC236}">
                    <a16:creationId xmlns:a16="http://schemas.microsoft.com/office/drawing/2014/main" id="{E6913849-CF4D-402A-8CA4-89E673447A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79753" y="4969604"/>
                <a:ext cx="1029615" cy="567250"/>
              </a:xfrm>
              <a:custGeom>
                <a:avLst/>
                <a:gdLst>
                  <a:gd name="T0" fmla="*/ 0 w 1728"/>
                  <a:gd name="T1" fmla="*/ 0 h 952"/>
                  <a:gd name="T2" fmla="*/ 1399 w 1728"/>
                  <a:gd name="T3" fmla="*/ 0 h 952"/>
                  <a:gd name="T4" fmla="*/ 1728 w 1728"/>
                  <a:gd name="T5" fmla="*/ 952 h 952"/>
                  <a:gd name="T6" fmla="*/ 208 w 1728"/>
                  <a:gd name="T7" fmla="*/ 952 h 952"/>
                  <a:gd name="T8" fmla="*/ 0 w 1728"/>
                  <a:gd name="T9" fmla="*/ 0 h 9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28" h="952">
                    <a:moveTo>
                      <a:pt x="0" y="0"/>
                    </a:moveTo>
                    <a:lnTo>
                      <a:pt x="1399" y="0"/>
                    </a:lnTo>
                    <a:lnTo>
                      <a:pt x="1728" y="952"/>
                    </a:lnTo>
                    <a:lnTo>
                      <a:pt x="208" y="95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7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</p:grpSp>
        <p:sp>
          <p:nvSpPr>
            <p:cNvPr id="111" name="Freeform 314">
              <a:extLst>
                <a:ext uri="{FF2B5EF4-FFF2-40B4-BE49-F238E27FC236}">
                  <a16:creationId xmlns:a16="http://schemas.microsoft.com/office/drawing/2014/main" id="{8A3B8181-9766-4D8A-A649-3483B88261EC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5176" y="4896379"/>
              <a:ext cx="716606" cy="480436"/>
            </a:xfrm>
            <a:custGeom>
              <a:avLst/>
              <a:gdLst>
                <a:gd name="T0" fmla="*/ 0 w 1420"/>
                <a:gd name="T1" fmla="*/ 952 h 952"/>
                <a:gd name="T2" fmla="*/ 1420 w 1420"/>
                <a:gd name="T3" fmla="*/ 952 h 952"/>
                <a:gd name="T4" fmla="*/ 1210 w 1420"/>
                <a:gd name="T5" fmla="*/ 0 h 952"/>
                <a:gd name="T6" fmla="*/ 259 w 1420"/>
                <a:gd name="T7" fmla="*/ 0 h 952"/>
                <a:gd name="T8" fmla="*/ 0 w 1420"/>
                <a:gd name="T9" fmla="*/ 952 h 9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20" h="952">
                  <a:moveTo>
                    <a:pt x="0" y="952"/>
                  </a:moveTo>
                  <a:lnTo>
                    <a:pt x="1420" y="952"/>
                  </a:lnTo>
                  <a:lnTo>
                    <a:pt x="1210" y="0"/>
                  </a:lnTo>
                  <a:lnTo>
                    <a:pt x="259" y="0"/>
                  </a:lnTo>
                  <a:lnTo>
                    <a:pt x="0" y="952"/>
                  </a:lnTo>
                  <a:close/>
                </a:path>
              </a:pathLst>
            </a:custGeom>
            <a:solidFill>
              <a:srgbClr val="FFCD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12" name="Freeform 315">
              <a:extLst>
                <a:ext uri="{FF2B5EF4-FFF2-40B4-BE49-F238E27FC236}">
                  <a16:creationId xmlns:a16="http://schemas.microsoft.com/office/drawing/2014/main" id="{3F60182D-65DA-4BAE-8EC6-69579A56BB9A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5806" y="4896379"/>
              <a:ext cx="873048" cy="480436"/>
            </a:xfrm>
            <a:custGeom>
              <a:avLst/>
              <a:gdLst>
                <a:gd name="T0" fmla="*/ 0 w 1730"/>
                <a:gd name="T1" fmla="*/ 0 h 952"/>
                <a:gd name="T2" fmla="*/ 1401 w 1730"/>
                <a:gd name="T3" fmla="*/ 182 h 952"/>
                <a:gd name="T4" fmla="*/ 1730 w 1730"/>
                <a:gd name="T5" fmla="*/ 952 h 952"/>
                <a:gd name="T6" fmla="*/ 210 w 1730"/>
                <a:gd name="T7" fmla="*/ 952 h 952"/>
                <a:gd name="T8" fmla="*/ 0 w 1730"/>
                <a:gd name="T9" fmla="*/ 0 h 9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30" h="952">
                  <a:moveTo>
                    <a:pt x="0" y="0"/>
                  </a:moveTo>
                  <a:lnTo>
                    <a:pt x="1401" y="182"/>
                  </a:lnTo>
                  <a:lnTo>
                    <a:pt x="1730" y="952"/>
                  </a:lnTo>
                  <a:lnTo>
                    <a:pt x="210" y="95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E1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grpSp>
          <p:nvGrpSpPr>
            <p:cNvPr id="313" name="Group 312">
              <a:extLst>
                <a:ext uri="{FF2B5EF4-FFF2-40B4-BE49-F238E27FC236}">
                  <a16:creationId xmlns:a16="http://schemas.microsoft.com/office/drawing/2014/main" id="{6D6052C4-2F22-4DAC-8684-0E5502CAC30F}"/>
                </a:ext>
              </a:extLst>
            </p:cNvPr>
            <p:cNvGrpSpPr/>
            <p:nvPr/>
          </p:nvGrpSpPr>
          <p:grpSpPr>
            <a:xfrm>
              <a:off x="1420167" y="1726609"/>
              <a:ext cx="900804" cy="291189"/>
              <a:chOff x="1520461" y="1227062"/>
              <a:chExt cx="1063578" cy="343806"/>
            </a:xfrm>
          </p:grpSpPr>
          <p:sp>
            <p:nvSpPr>
              <p:cNvPr id="113" name="Freeform 316">
                <a:extLst>
                  <a:ext uri="{FF2B5EF4-FFF2-40B4-BE49-F238E27FC236}">
                    <a16:creationId xmlns:a16="http://schemas.microsoft.com/office/drawing/2014/main" id="{6CFAE187-89B6-4A35-A23E-2FB8EF6F15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48567" y="1227062"/>
                <a:ext cx="257404" cy="172201"/>
              </a:xfrm>
              <a:custGeom>
                <a:avLst/>
                <a:gdLst>
                  <a:gd name="T0" fmla="*/ 0 w 432"/>
                  <a:gd name="T1" fmla="*/ 289 h 289"/>
                  <a:gd name="T2" fmla="*/ 432 w 432"/>
                  <a:gd name="T3" fmla="*/ 289 h 289"/>
                  <a:gd name="T4" fmla="*/ 369 w 432"/>
                  <a:gd name="T5" fmla="*/ 0 h 289"/>
                  <a:gd name="T6" fmla="*/ 80 w 432"/>
                  <a:gd name="T7" fmla="*/ 0 h 289"/>
                  <a:gd name="T8" fmla="*/ 0 w 432"/>
                  <a:gd name="T9" fmla="*/ 289 h 2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2" h="289">
                    <a:moveTo>
                      <a:pt x="0" y="289"/>
                    </a:moveTo>
                    <a:lnTo>
                      <a:pt x="432" y="289"/>
                    </a:lnTo>
                    <a:lnTo>
                      <a:pt x="369" y="0"/>
                    </a:lnTo>
                    <a:lnTo>
                      <a:pt x="80" y="0"/>
                    </a:lnTo>
                    <a:lnTo>
                      <a:pt x="0" y="289"/>
                    </a:lnTo>
                    <a:close/>
                  </a:path>
                </a:pathLst>
              </a:custGeom>
              <a:solidFill>
                <a:srgbClr val="FFCD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14" name="Freeform 317">
                <a:extLst>
                  <a:ext uri="{FF2B5EF4-FFF2-40B4-BE49-F238E27FC236}">
                    <a16:creationId xmlns:a16="http://schemas.microsoft.com/office/drawing/2014/main" id="{F4007EAF-9FA5-4891-ABFE-331F9FA6C6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68432" y="1227062"/>
                <a:ext cx="312221" cy="172201"/>
              </a:xfrm>
              <a:custGeom>
                <a:avLst/>
                <a:gdLst>
                  <a:gd name="T0" fmla="*/ 0 w 524"/>
                  <a:gd name="T1" fmla="*/ 0 h 289"/>
                  <a:gd name="T2" fmla="*/ 424 w 524"/>
                  <a:gd name="T3" fmla="*/ 58 h 289"/>
                  <a:gd name="T4" fmla="*/ 524 w 524"/>
                  <a:gd name="T5" fmla="*/ 289 h 289"/>
                  <a:gd name="T6" fmla="*/ 63 w 524"/>
                  <a:gd name="T7" fmla="*/ 289 h 289"/>
                  <a:gd name="T8" fmla="*/ 0 w 524"/>
                  <a:gd name="T9" fmla="*/ 0 h 2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4" h="289">
                    <a:moveTo>
                      <a:pt x="0" y="0"/>
                    </a:moveTo>
                    <a:lnTo>
                      <a:pt x="424" y="58"/>
                    </a:lnTo>
                    <a:lnTo>
                      <a:pt x="524" y="289"/>
                    </a:lnTo>
                    <a:lnTo>
                      <a:pt x="63" y="28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E1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15" name="Freeform 318">
                <a:extLst>
                  <a:ext uri="{FF2B5EF4-FFF2-40B4-BE49-F238E27FC236}">
                    <a16:creationId xmlns:a16="http://schemas.microsoft.com/office/drawing/2014/main" id="{4047C298-72D1-411E-8986-36F3A9779E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0461" y="1399263"/>
                <a:ext cx="256808" cy="171605"/>
              </a:xfrm>
              <a:custGeom>
                <a:avLst/>
                <a:gdLst>
                  <a:gd name="T0" fmla="*/ 0 w 431"/>
                  <a:gd name="T1" fmla="*/ 288 h 288"/>
                  <a:gd name="T2" fmla="*/ 431 w 431"/>
                  <a:gd name="T3" fmla="*/ 288 h 288"/>
                  <a:gd name="T4" fmla="*/ 369 w 431"/>
                  <a:gd name="T5" fmla="*/ 0 h 288"/>
                  <a:gd name="T6" fmla="*/ 79 w 431"/>
                  <a:gd name="T7" fmla="*/ 0 h 288"/>
                  <a:gd name="T8" fmla="*/ 0 w 431"/>
                  <a:gd name="T9" fmla="*/ 288 h 2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1" h="288">
                    <a:moveTo>
                      <a:pt x="0" y="288"/>
                    </a:moveTo>
                    <a:lnTo>
                      <a:pt x="431" y="288"/>
                    </a:lnTo>
                    <a:lnTo>
                      <a:pt x="369" y="0"/>
                    </a:lnTo>
                    <a:lnTo>
                      <a:pt x="79" y="0"/>
                    </a:lnTo>
                    <a:lnTo>
                      <a:pt x="0" y="288"/>
                    </a:lnTo>
                    <a:close/>
                  </a:path>
                </a:pathLst>
              </a:custGeom>
              <a:solidFill>
                <a:srgbClr val="FFCD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16" name="Freeform 319">
                <a:extLst>
                  <a:ext uri="{FF2B5EF4-FFF2-40B4-BE49-F238E27FC236}">
                    <a16:creationId xmlns:a16="http://schemas.microsoft.com/office/drawing/2014/main" id="{26B31DD5-6231-4A3C-B9E4-04BC886BE7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0326" y="1399263"/>
                <a:ext cx="311625" cy="171605"/>
              </a:xfrm>
              <a:custGeom>
                <a:avLst/>
                <a:gdLst>
                  <a:gd name="T0" fmla="*/ 0 w 523"/>
                  <a:gd name="T1" fmla="*/ 0 h 288"/>
                  <a:gd name="T2" fmla="*/ 423 w 523"/>
                  <a:gd name="T3" fmla="*/ 0 h 288"/>
                  <a:gd name="T4" fmla="*/ 523 w 523"/>
                  <a:gd name="T5" fmla="*/ 288 h 288"/>
                  <a:gd name="T6" fmla="*/ 62 w 523"/>
                  <a:gd name="T7" fmla="*/ 288 h 288"/>
                  <a:gd name="T8" fmla="*/ 0 w 523"/>
                  <a:gd name="T9" fmla="*/ 0 h 2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3" h="288">
                    <a:moveTo>
                      <a:pt x="0" y="0"/>
                    </a:moveTo>
                    <a:lnTo>
                      <a:pt x="423" y="0"/>
                    </a:lnTo>
                    <a:lnTo>
                      <a:pt x="523" y="288"/>
                    </a:lnTo>
                    <a:lnTo>
                      <a:pt x="62" y="28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7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17" name="Freeform 320">
                <a:extLst>
                  <a:ext uri="{FF2B5EF4-FFF2-40B4-BE49-F238E27FC236}">
                    <a16:creationId xmlns:a16="http://schemas.microsoft.com/office/drawing/2014/main" id="{498A737D-3B26-4656-B61F-8DB99DA220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6566" y="1227062"/>
                <a:ext cx="256808" cy="172201"/>
              </a:xfrm>
              <a:custGeom>
                <a:avLst/>
                <a:gdLst>
                  <a:gd name="T0" fmla="*/ 0 w 431"/>
                  <a:gd name="T1" fmla="*/ 289 h 289"/>
                  <a:gd name="T2" fmla="*/ 431 w 431"/>
                  <a:gd name="T3" fmla="*/ 289 h 289"/>
                  <a:gd name="T4" fmla="*/ 369 w 431"/>
                  <a:gd name="T5" fmla="*/ 0 h 289"/>
                  <a:gd name="T6" fmla="*/ 80 w 431"/>
                  <a:gd name="T7" fmla="*/ 0 h 289"/>
                  <a:gd name="T8" fmla="*/ 0 w 431"/>
                  <a:gd name="T9" fmla="*/ 289 h 2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1" h="289">
                    <a:moveTo>
                      <a:pt x="0" y="289"/>
                    </a:moveTo>
                    <a:lnTo>
                      <a:pt x="431" y="289"/>
                    </a:lnTo>
                    <a:lnTo>
                      <a:pt x="369" y="0"/>
                    </a:lnTo>
                    <a:lnTo>
                      <a:pt x="80" y="0"/>
                    </a:lnTo>
                    <a:lnTo>
                      <a:pt x="0" y="289"/>
                    </a:lnTo>
                    <a:close/>
                  </a:path>
                </a:pathLst>
              </a:custGeom>
              <a:solidFill>
                <a:srgbClr val="FFCD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18" name="Freeform 321">
                <a:extLst>
                  <a:ext uri="{FF2B5EF4-FFF2-40B4-BE49-F238E27FC236}">
                    <a16:creationId xmlns:a16="http://schemas.microsoft.com/office/drawing/2014/main" id="{6456E4E2-4F58-4B2F-93B6-713E4D92DC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6432" y="1227062"/>
                <a:ext cx="312221" cy="193652"/>
              </a:xfrm>
              <a:custGeom>
                <a:avLst/>
                <a:gdLst>
                  <a:gd name="T0" fmla="*/ 0 w 524"/>
                  <a:gd name="T1" fmla="*/ 0 h 325"/>
                  <a:gd name="T2" fmla="*/ 424 w 524"/>
                  <a:gd name="T3" fmla="*/ 51 h 325"/>
                  <a:gd name="T4" fmla="*/ 524 w 524"/>
                  <a:gd name="T5" fmla="*/ 325 h 325"/>
                  <a:gd name="T6" fmla="*/ 62 w 524"/>
                  <a:gd name="T7" fmla="*/ 289 h 325"/>
                  <a:gd name="T8" fmla="*/ 0 w 524"/>
                  <a:gd name="T9" fmla="*/ 0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4" h="325">
                    <a:moveTo>
                      <a:pt x="0" y="0"/>
                    </a:moveTo>
                    <a:lnTo>
                      <a:pt x="424" y="51"/>
                    </a:lnTo>
                    <a:lnTo>
                      <a:pt x="524" y="325"/>
                    </a:lnTo>
                    <a:lnTo>
                      <a:pt x="62" y="28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E1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19" name="Freeform 322">
                <a:extLst>
                  <a:ext uri="{FF2B5EF4-FFF2-40B4-BE49-F238E27FC236}">
                    <a16:creationId xmlns:a16="http://schemas.microsoft.com/office/drawing/2014/main" id="{3898C632-1529-4E66-9A64-380F42410E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86206" y="1399263"/>
                <a:ext cx="256808" cy="171605"/>
              </a:xfrm>
              <a:custGeom>
                <a:avLst/>
                <a:gdLst>
                  <a:gd name="T0" fmla="*/ 0 w 431"/>
                  <a:gd name="T1" fmla="*/ 288 h 288"/>
                  <a:gd name="T2" fmla="*/ 431 w 431"/>
                  <a:gd name="T3" fmla="*/ 288 h 288"/>
                  <a:gd name="T4" fmla="*/ 369 w 431"/>
                  <a:gd name="T5" fmla="*/ 0 h 288"/>
                  <a:gd name="T6" fmla="*/ 80 w 431"/>
                  <a:gd name="T7" fmla="*/ 0 h 288"/>
                  <a:gd name="T8" fmla="*/ 0 w 431"/>
                  <a:gd name="T9" fmla="*/ 288 h 2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1" h="288">
                    <a:moveTo>
                      <a:pt x="0" y="288"/>
                    </a:moveTo>
                    <a:lnTo>
                      <a:pt x="431" y="288"/>
                    </a:lnTo>
                    <a:lnTo>
                      <a:pt x="369" y="0"/>
                    </a:lnTo>
                    <a:lnTo>
                      <a:pt x="80" y="0"/>
                    </a:lnTo>
                    <a:lnTo>
                      <a:pt x="0" y="288"/>
                    </a:lnTo>
                    <a:close/>
                  </a:path>
                </a:pathLst>
              </a:custGeom>
              <a:solidFill>
                <a:srgbClr val="FFCD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0" name="Freeform 323">
                <a:extLst>
                  <a:ext uri="{FF2B5EF4-FFF2-40B4-BE49-F238E27FC236}">
                    <a16:creationId xmlns:a16="http://schemas.microsoft.com/office/drawing/2014/main" id="{FEEF0F0F-4355-4AB2-B68D-C63482129B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06072" y="1399263"/>
                <a:ext cx="312221" cy="171605"/>
              </a:xfrm>
              <a:custGeom>
                <a:avLst/>
                <a:gdLst>
                  <a:gd name="T0" fmla="*/ 0 w 524"/>
                  <a:gd name="T1" fmla="*/ 0 h 288"/>
                  <a:gd name="T2" fmla="*/ 423 w 524"/>
                  <a:gd name="T3" fmla="*/ 0 h 288"/>
                  <a:gd name="T4" fmla="*/ 524 w 524"/>
                  <a:gd name="T5" fmla="*/ 288 h 288"/>
                  <a:gd name="T6" fmla="*/ 62 w 524"/>
                  <a:gd name="T7" fmla="*/ 288 h 288"/>
                  <a:gd name="T8" fmla="*/ 0 w 524"/>
                  <a:gd name="T9" fmla="*/ 0 h 2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4" h="288">
                    <a:moveTo>
                      <a:pt x="0" y="0"/>
                    </a:moveTo>
                    <a:lnTo>
                      <a:pt x="423" y="0"/>
                    </a:lnTo>
                    <a:lnTo>
                      <a:pt x="524" y="288"/>
                    </a:lnTo>
                    <a:lnTo>
                      <a:pt x="62" y="28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7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1" name="Freeform 324">
                <a:extLst>
                  <a:ext uri="{FF2B5EF4-FFF2-40B4-BE49-F238E27FC236}">
                    <a16:creationId xmlns:a16="http://schemas.microsoft.com/office/drawing/2014/main" id="{45915596-4840-45E1-BCEA-92DEF1681F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51952" y="1399263"/>
                <a:ext cx="256808" cy="171605"/>
              </a:xfrm>
              <a:custGeom>
                <a:avLst/>
                <a:gdLst>
                  <a:gd name="T0" fmla="*/ 0 w 431"/>
                  <a:gd name="T1" fmla="*/ 288 h 288"/>
                  <a:gd name="T2" fmla="*/ 431 w 431"/>
                  <a:gd name="T3" fmla="*/ 288 h 288"/>
                  <a:gd name="T4" fmla="*/ 367 w 431"/>
                  <a:gd name="T5" fmla="*/ 0 h 288"/>
                  <a:gd name="T6" fmla="*/ 80 w 431"/>
                  <a:gd name="T7" fmla="*/ 0 h 288"/>
                  <a:gd name="T8" fmla="*/ 0 w 431"/>
                  <a:gd name="T9" fmla="*/ 288 h 2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1" h="288">
                    <a:moveTo>
                      <a:pt x="0" y="288"/>
                    </a:moveTo>
                    <a:lnTo>
                      <a:pt x="431" y="288"/>
                    </a:lnTo>
                    <a:lnTo>
                      <a:pt x="367" y="0"/>
                    </a:lnTo>
                    <a:lnTo>
                      <a:pt x="80" y="0"/>
                    </a:lnTo>
                    <a:lnTo>
                      <a:pt x="0" y="288"/>
                    </a:lnTo>
                    <a:close/>
                  </a:path>
                </a:pathLst>
              </a:custGeom>
              <a:solidFill>
                <a:srgbClr val="FFCD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2" name="Freeform 325">
                <a:extLst>
                  <a:ext uri="{FF2B5EF4-FFF2-40B4-BE49-F238E27FC236}">
                    <a16:creationId xmlns:a16="http://schemas.microsoft.com/office/drawing/2014/main" id="{E296C2BA-C1CA-4C32-AA3A-FF2269827D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0626" y="1399263"/>
                <a:ext cx="313413" cy="171605"/>
              </a:xfrm>
              <a:custGeom>
                <a:avLst/>
                <a:gdLst>
                  <a:gd name="T0" fmla="*/ 0 w 526"/>
                  <a:gd name="T1" fmla="*/ 0 h 288"/>
                  <a:gd name="T2" fmla="*/ 425 w 526"/>
                  <a:gd name="T3" fmla="*/ 55 h 288"/>
                  <a:gd name="T4" fmla="*/ 526 w 526"/>
                  <a:gd name="T5" fmla="*/ 288 h 288"/>
                  <a:gd name="T6" fmla="*/ 64 w 526"/>
                  <a:gd name="T7" fmla="*/ 288 h 288"/>
                  <a:gd name="T8" fmla="*/ 0 w 526"/>
                  <a:gd name="T9" fmla="*/ 0 h 2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6" h="288">
                    <a:moveTo>
                      <a:pt x="0" y="0"/>
                    </a:moveTo>
                    <a:lnTo>
                      <a:pt x="425" y="55"/>
                    </a:lnTo>
                    <a:lnTo>
                      <a:pt x="526" y="288"/>
                    </a:lnTo>
                    <a:lnTo>
                      <a:pt x="64" y="28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E1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</p:grpSp>
        <p:grpSp>
          <p:nvGrpSpPr>
            <p:cNvPr id="312" name="Group 311">
              <a:extLst>
                <a:ext uri="{FF2B5EF4-FFF2-40B4-BE49-F238E27FC236}">
                  <a16:creationId xmlns:a16="http://schemas.microsoft.com/office/drawing/2014/main" id="{3E6564C8-EDE7-4BBB-9221-D55445FD67C8}"/>
                </a:ext>
              </a:extLst>
            </p:cNvPr>
            <p:cNvGrpSpPr/>
            <p:nvPr/>
          </p:nvGrpSpPr>
          <p:grpSpPr>
            <a:xfrm>
              <a:off x="5455869" y="2637016"/>
              <a:ext cx="638385" cy="206911"/>
              <a:chOff x="6285408" y="2301978"/>
              <a:chExt cx="753740" cy="244299"/>
            </a:xfrm>
          </p:grpSpPr>
          <p:sp>
            <p:nvSpPr>
              <p:cNvPr id="123" name="Freeform 326">
                <a:extLst>
                  <a:ext uri="{FF2B5EF4-FFF2-40B4-BE49-F238E27FC236}">
                    <a16:creationId xmlns:a16="http://schemas.microsoft.com/office/drawing/2014/main" id="{A0BA53E2-1B46-424B-B662-CC2A5886E2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66848" y="2301978"/>
                <a:ext cx="181136" cy="122745"/>
              </a:xfrm>
              <a:custGeom>
                <a:avLst/>
                <a:gdLst>
                  <a:gd name="T0" fmla="*/ 304 w 304"/>
                  <a:gd name="T1" fmla="*/ 206 h 206"/>
                  <a:gd name="T2" fmla="*/ 0 w 304"/>
                  <a:gd name="T3" fmla="*/ 206 h 206"/>
                  <a:gd name="T4" fmla="*/ 43 w 304"/>
                  <a:gd name="T5" fmla="*/ 0 h 206"/>
                  <a:gd name="T6" fmla="*/ 249 w 304"/>
                  <a:gd name="T7" fmla="*/ 0 h 206"/>
                  <a:gd name="T8" fmla="*/ 304 w 304"/>
                  <a:gd name="T9" fmla="*/ 206 h 2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4" h="206">
                    <a:moveTo>
                      <a:pt x="304" y="206"/>
                    </a:moveTo>
                    <a:lnTo>
                      <a:pt x="0" y="206"/>
                    </a:lnTo>
                    <a:lnTo>
                      <a:pt x="43" y="0"/>
                    </a:lnTo>
                    <a:lnTo>
                      <a:pt x="249" y="0"/>
                    </a:lnTo>
                    <a:lnTo>
                      <a:pt x="304" y="206"/>
                    </a:lnTo>
                    <a:close/>
                  </a:path>
                </a:pathLst>
              </a:custGeom>
              <a:solidFill>
                <a:srgbClr val="FFCD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4" name="Freeform 327">
                <a:extLst>
                  <a:ext uri="{FF2B5EF4-FFF2-40B4-BE49-F238E27FC236}">
                    <a16:creationId xmlns:a16="http://schemas.microsoft.com/office/drawing/2014/main" id="{039AD17E-5006-412E-89FF-37FCA730E7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70816" y="2301978"/>
                <a:ext cx="221653" cy="122745"/>
              </a:xfrm>
              <a:custGeom>
                <a:avLst/>
                <a:gdLst>
                  <a:gd name="T0" fmla="*/ 372 w 372"/>
                  <a:gd name="T1" fmla="*/ 0 h 206"/>
                  <a:gd name="T2" fmla="*/ 72 w 372"/>
                  <a:gd name="T3" fmla="*/ 41 h 206"/>
                  <a:gd name="T4" fmla="*/ 0 w 372"/>
                  <a:gd name="T5" fmla="*/ 206 h 206"/>
                  <a:gd name="T6" fmla="*/ 329 w 372"/>
                  <a:gd name="T7" fmla="*/ 206 h 206"/>
                  <a:gd name="T8" fmla="*/ 372 w 372"/>
                  <a:gd name="T9" fmla="*/ 0 h 2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2" h="206">
                    <a:moveTo>
                      <a:pt x="372" y="0"/>
                    </a:moveTo>
                    <a:lnTo>
                      <a:pt x="72" y="41"/>
                    </a:lnTo>
                    <a:lnTo>
                      <a:pt x="0" y="206"/>
                    </a:lnTo>
                    <a:lnTo>
                      <a:pt x="329" y="206"/>
                    </a:lnTo>
                    <a:lnTo>
                      <a:pt x="372" y="0"/>
                    </a:lnTo>
                    <a:close/>
                  </a:path>
                </a:pathLst>
              </a:custGeom>
              <a:solidFill>
                <a:srgbClr val="FFE1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" name="Freeform 328">
                <a:extLst>
                  <a:ext uri="{FF2B5EF4-FFF2-40B4-BE49-F238E27FC236}">
                    <a16:creationId xmlns:a16="http://schemas.microsoft.com/office/drawing/2014/main" id="{02321DD1-4D31-4053-AF28-038743376F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56820" y="2424723"/>
                <a:ext cx="182328" cy="121554"/>
              </a:xfrm>
              <a:custGeom>
                <a:avLst/>
                <a:gdLst>
                  <a:gd name="T0" fmla="*/ 306 w 306"/>
                  <a:gd name="T1" fmla="*/ 204 h 204"/>
                  <a:gd name="T2" fmla="*/ 0 w 306"/>
                  <a:gd name="T3" fmla="*/ 204 h 204"/>
                  <a:gd name="T4" fmla="*/ 45 w 306"/>
                  <a:gd name="T5" fmla="*/ 0 h 204"/>
                  <a:gd name="T6" fmla="*/ 251 w 306"/>
                  <a:gd name="T7" fmla="*/ 0 h 204"/>
                  <a:gd name="T8" fmla="*/ 306 w 306"/>
                  <a:gd name="T9" fmla="*/ 204 h 2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6" h="204">
                    <a:moveTo>
                      <a:pt x="306" y="204"/>
                    </a:moveTo>
                    <a:lnTo>
                      <a:pt x="0" y="204"/>
                    </a:lnTo>
                    <a:lnTo>
                      <a:pt x="45" y="0"/>
                    </a:lnTo>
                    <a:lnTo>
                      <a:pt x="251" y="0"/>
                    </a:lnTo>
                    <a:lnTo>
                      <a:pt x="306" y="204"/>
                    </a:lnTo>
                    <a:close/>
                  </a:path>
                </a:pathLst>
              </a:custGeom>
              <a:solidFill>
                <a:srgbClr val="FFCD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6" name="Freeform 329">
                <a:extLst>
                  <a:ext uri="{FF2B5EF4-FFF2-40B4-BE49-F238E27FC236}">
                    <a16:creationId xmlns:a16="http://schemas.microsoft.com/office/drawing/2014/main" id="{84A21F05-DD7F-48E4-935D-EE5AFD45EC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61980" y="2424723"/>
                <a:ext cx="221653" cy="121554"/>
              </a:xfrm>
              <a:custGeom>
                <a:avLst/>
                <a:gdLst>
                  <a:gd name="T0" fmla="*/ 372 w 372"/>
                  <a:gd name="T1" fmla="*/ 0 h 204"/>
                  <a:gd name="T2" fmla="*/ 72 w 372"/>
                  <a:gd name="T3" fmla="*/ 0 h 204"/>
                  <a:gd name="T4" fmla="*/ 0 w 372"/>
                  <a:gd name="T5" fmla="*/ 204 h 204"/>
                  <a:gd name="T6" fmla="*/ 327 w 372"/>
                  <a:gd name="T7" fmla="*/ 204 h 204"/>
                  <a:gd name="T8" fmla="*/ 372 w 372"/>
                  <a:gd name="T9" fmla="*/ 0 h 2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2" h="204">
                    <a:moveTo>
                      <a:pt x="372" y="0"/>
                    </a:moveTo>
                    <a:lnTo>
                      <a:pt x="72" y="0"/>
                    </a:lnTo>
                    <a:lnTo>
                      <a:pt x="0" y="204"/>
                    </a:lnTo>
                    <a:lnTo>
                      <a:pt x="327" y="204"/>
                    </a:lnTo>
                    <a:lnTo>
                      <a:pt x="372" y="0"/>
                    </a:lnTo>
                    <a:close/>
                  </a:path>
                </a:pathLst>
              </a:custGeom>
              <a:solidFill>
                <a:srgbClr val="FFD7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7" name="Freeform 330">
                <a:extLst>
                  <a:ext uri="{FF2B5EF4-FFF2-40B4-BE49-F238E27FC236}">
                    <a16:creationId xmlns:a16="http://schemas.microsoft.com/office/drawing/2014/main" id="{9ACF1DCB-F33A-45A7-8A31-B197B1C768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83329" y="2301978"/>
                <a:ext cx="182328" cy="122745"/>
              </a:xfrm>
              <a:custGeom>
                <a:avLst/>
                <a:gdLst>
                  <a:gd name="T0" fmla="*/ 306 w 306"/>
                  <a:gd name="T1" fmla="*/ 206 h 206"/>
                  <a:gd name="T2" fmla="*/ 0 w 306"/>
                  <a:gd name="T3" fmla="*/ 206 h 206"/>
                  <a:gd name="T4" fmla="*/ 45 w 306"/>
                  <a:gd name="T5" fmla="*/ 0 h 206"/>
                  <a:gd name="T6" fmla="*/ 249 w 306"/>
                  <a:gd name="T7" fmla="*/ 0 h 206"/>
                  <a:gd name="T8" fmla="*/ 306 w 306"/>
                  <a:gd name="T9" fmla="*/ 206 h 2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6" h="206">
                    <a:moveTo>
                      <a:pt x="306" y="206"/>
                    </a:moveTo>
                    <a:lnTo>
                      <a:pt x="0" y="206"/>
                    </a:lnTo>
                    <a:lnTo>
                      <a:pt x="45" y="0"/>
                    </a:lnTo>
                    <a:lnTo>
                      <a:pt x="249" y="0"/>
                    </a:lnTo>
                    <a:lnTo>
                      <a:pt x="306" y="206"/>
                    </a:lnTo>
                    <a:close/>
                  </a:path>
                </a:pathLst>
              </a:custGeom>
              <a:solidFill>
                <a:srgbClr val="FFCD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8" name="Freeform 331">
                <a:extLst>
                  <a:ext uri="{FF2B5EF4-FFF2-40B4-BE49-F238E27FC236}">
                    <a16:creationId xmlns:a16="http://schemas.microsoft.com/office/drawing/2014/main" id="{A61C26B2-0A9C-4761-8000-4B83AF3BE3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87892" y="2301978"/>
                <a:ext cx="222249" cy="137046"/>
              </a:xfrm>
              <a:custGeom>
                <a:avLst/>
                <a:gdLst>
                  <a:gd name="T0" fmla="*/ 373 w 373"/>
                  <a:gd name="T1" fmla="*/ 0 h 230"/>
                  <a:gd name="T2" fmla="*/ 70 w 373"/>
                  <a:gd name="T3" fmla="*/ 36 h 230"/>
                  <a:gd name="T4" fmla="*/ 0 w 373"/>
                  <a:gd name="T5" fmla="*/ 230 h 230"/>
                  <a:gd name="T6" fmla="*/ 328 w 373"/>
                  <a:gd name="T7" fmla="*/ 206 h 230"/>
                  <a:gd name="T8" fmla="*/ 373 w 373"/>
                  <a:gd name="T9" fmla="*/ 0 h 2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3" h="230">
                    <a:moveTo>
                      <a:pt x="373" y="0"/>
                    </a:moveTo>
                    <a:lnTo>
                      <a:pt x="70" y="36"/>
                    </a:lnTo>
                    <a:lnTo>
                      <a:pt x="0" y="230"/>
                    </a:lnTo>
                    <a:lnTo>
                      <a:pt x="328" y="206"/>
                    </a:lnTo>
                    <a:lnTo>
                      <a:pt x="373" y="0"/>
                    </a:lnTo>
                    <a:close/>
                  </a:path>
                </a:pathLst>
              </a:custGeom>
              <a:solidFill>
                <a:srgbClr val="FFE1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9" name="Freeform 332">
                <a:extLst>
                  <a:ext uri="{FF2B5EF4-FFF2-40B4-BE49-F238E27FC236}">
                    <a16:creationId xmlns:a16="http://schemas.microsoft.com/office/drawing/2014/main" id="{8EC46042-26A1-4B1A-898D-AF8E77F484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68534" y="2424723"/>
                <a:ext cx="182328" cy="121554"/>
              </a:xfrm>
              <a:custGeom>
                <a:avLst/>
                <a:gdLst>
                  <a:gd name="T0" fmla="*/ 306 w 306"/>
                  <a:gd name="T1" fmla="*/ 204 h 204"/>
                  <a:gd name="T2" fmla="*/ 0 w 306"/>
                  <a:gd name="T3" fmla="*/ 204 h 204"/>
                  <a:gd name="T4" fmla="*/ 46 w 306"/>
                  <a:gd name="T5" fmla="*/ 0 h 204"/>
                  <a:gd name="T6" fmla="*/ 250 w 306"/>
                  <a:gd name="T7" fmla="*/ 0 h 204"/>
                  <a:gd name="T8" fmla="*/ 306 w 306"/>
                  <a:gd name="T9" fmla="*/ 204 h 2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6" h="204">
                    <a:moveTo>
                      <a:pt x="306" y="204"/>
                    </a:moveTo>
                    <a:lnTo>
                      <a:pt x="0" y="204"/>
                    </a:lnTo>
                    <a:lnTo>
                      <a:pt x="46" y="0"/>
                    </a:lnTo>
                    <a:lnTo>
                      <a:pt x="250" y="0"/>
                    </a:lnTo>
                    <a:lnTo>
                      <a:pt x="306" y="204"/>
                    </a:lnTo>
                    <a:close/>
                  </a:path>
                </a:pathLst>
              </a:custGeom>
              <a:solidFill>
                <a:srgbClr val="FFCD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30" name="Freeform 333">
                <a:extLst>
                  <a:ext uri="{FF2B5EF4-FFF2-40B4-BE49-F238E27FC236}">
                    <a16:creationId xmlns:a16="http://schemas.microsoft.com/office/drawing/2014/main" id="{34EDFEA2-8C0D-4D28-8256-6151D11298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73694" y="2424723"/>
                <a:ext cx="222249" cy="121554"/>
              </a:xfrm>
              <a:custGeom>
                <a:avLst/>
                <a:gdLst>
                  <a:gd name="T0" fmla="*/ 373 w 373"/>
                  <a:gd name="T1" fmla="*/ 0 h 204"/>
                  <a:gd name="T2" fmla="*/ 70 w 373"/>
                  <a:gd name="T3" fmla="*/ 0 h 204"/>
                  <a:gd name="T4" fmla="*/ 0 w 373"/>
                  <a:gd name="T5" fmla="*/ 204 h 204"/>
                  <a:gd name="T6" fmla="*/ 327 w 373"/>
                  <a:gd name="T7" fmla="*/ 204 h 204"/>
                  <a:gd name="T8" fmla="*/ 373 w 373"/>
                  <a:gd name="T9" fmla="*/ 0 h 2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3" h="204">
                    <a:moveTo>
                      <a:pt x="373" y="0"/>
                    </a:moveTo>
                    <a:lnTo>
                      <a:pt x="70" y="0"/>
                    </a:lnTo>
                    <a:lnTo>
                      <a:pt x="0" y="204"/>
                    </a:lnTo>
                    <a:lnTo>
                      <a:pt x="327" y="204"/>
                    </a:lnTo>
                    <a:lnTo>
                      <a:pt x="373" y="0"/>
                    </a:lnTo>
                    <a:close/>
                  </a:path>
                </a:pathLst>
              </a:custGeom>
              <a:solidFill>
                <a:srgbClr val="FFD7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31" name="Freeform 334">
                <a:extLst>
                  <a:ext uri="{FF2B5EF4-FFF2-40B4-BE49-F238E27FC236}">
                    <a16:creationId xmlns:a16="http://schemas.microsoft.com/office/drawing/2014/main" id="{A53071DE-F46B-4E56-BAFE-2A710D2FBC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80248" y="2424723"/>
                <a:ext cx="181732" cy="121554"/>
              </a:xfrm>
              <a:custGeom>
                <a:avLst/>
                <a:gdLst>
                  <a:gd name="T0" fmla="*/ 305 w 305"/>
                  <a:gd name="T1" fmla="*/ 204 h 204"/>
                  <a:gd name="T2" fmla="*/ 0 w 305"/>
                  <a:gd name="T3" fmla="*/ 204 h 204"/>
                  <a:gd name="T4" fmla="*/ 44 w 305"/>
                  <a:gd name="T5" fmla="*/ 0 h 204"/>
                  <a:gd name="T6" fmla="*/ 250 w 305"/>
                  <a:gd name="T7" fmla="*/ 0 h 204"/>
                  <a:gd name="T8" fmla="*/ 305 w 305"/>
                  <a:gd name="T9" fmla="*/ 204 h 2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5" h="204">
                    <a:moveTo>
                      <a:pt x="305" y="204"/>
                    </a:moveTo>
                    <a:lnTo>
                      <a:pt x="0" y="204"/>
                    </a:lnTo>
                    <a:lnTo>
                      <a:pt x="44" y="0"/>
                    </a:lnTo>
                    <a:lnTo>
                      <a:pt x="250" y="0"/>
                    </a:lnTo>
                    <a:lnTo>
                      <a:pt x="305" y="204"/>
                    </a:lnTo>
                    <a:close/>
                  </a:path>
                </a:pathLst>
              </a:custGeom>
              <a:solidFill>
                <a:srgbClr val="FFCD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32" name="Freeform 335">
                <a:extLst>
                  <a:ext uri="{FF2B5EF4-FFF2-40B4-BE49-F238E27FC236}">
                    <a16:creationId xmlns:a16="http://schemas.microsoft.com/office/drawing/2014/main" id="{21F764A5-8998-4485-82AB-9C11CE1964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85408" y="2424723"/>
                <a:ext cx="221057" cy="121554"/>
              </a:xfrm>
              <a:custGeom>
                <a:avLst/>
                <a:gdLst>
                  <a:gd name="T0" fmla="*/ 371 w 371"/>
                  <a:gd name="T1" fmla="*/ 0 h 204"/>
                  <a:gd name="T2" fmla="*/ 70 w 371"/>
                  <a:gd name="T3" fmla="*/ 38 h 204"/>
                  <a:gd name="T4" fmla="*/ 0 w 371"/>
                  <a:gd name="T5" fmla="*/ 204 h 204"/>
                  <a:gd name="T6" fmla="*/ 327 w 371"/>
                  <a:gd name="T7" fmla="*/ 204 h 204"/>
                  <a:gd name="T8" fmla="*/ 371 w 371"/>
                  <a:gd name="T9" fmla="*/ 0 h 2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1" h="204">
                    <a:moveTo>
                      <a:pt x="371" y="0"/>
                    </a:moveTo>
                    <a:lnTo>
                      <a:pt x="70" y="38"/>
                    </a:lnTo>
                    <a:lnTo>
                      <a:pt x="0" y="204"/>
                    </a:lnTo>
                    <a:lnTo>
                      <a:pt x="327" y="204"/>
                    </a:lnTo>
                    <a:lnTo>
                      <a:pt x="371" y="0"/>
                    </a:lnTo>
                    <a:close/>
                  </a:path>
                </a:pathLst>
              </a:custGeom>
              <a:solidFill>
                <a:srgbClr val="FFE1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</p:grpSp>
        <p:grpSp>
          <p:nvGrpSpPr>
            <p:cNvPr id="311" name="Group 310">
              <a:extLst>
                <a:ext uri="{FF2B5EF4-FFF2-40B4-BE49-F238E27FC236}">
                  <a16:creationId xmlns:a16="http://schemas.microsoft.com/office/drawing/2014/main" id="{C6F30B10-F29D-4860-B8BA-1CC6B555C1C9}"/>
                </a:ext>
              </a:extLst>
            </p:cNvPr>
            <p:cNvGrpSpPr/>
            <p:nvPr/>
          </p:nvGrpSpPr>
          <p:grpSpPr>
            <a:xfrm>
              <a:off x="4848268" y="1478316"/>
              <a:ext cx="639394" cy="206407"/>
              <a:chOff x="5568014" y="933903"/>
              <a:chExt cx="754931" cy="243704"/>
            </a:xfrm>
          </p:grpSpPr>
          <p:sp>
            <p:nvSpPr>
              <p:cNvPr id="133" name="Freeform 336">
                <a:extLst>
                  <a:ext uri="{FF2B5EF4-FFF2-40B4-BE49-F238E27FC236}">
                    <a16:creationId xmlns:a16="http://schemas.microsoft.com/office/drawing/2014/main" id="{2AC80DE6-0218-41FD-8583-E809CD3BEF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48858" y="933903"/>
                <a:ext cx="182923" cy="121554"/>
              </a:xfrm>
              <a:custGeom>
                <a:avLst/>
                <a:gdLst>
                  <a:gd name="T0" fmla="*/ 307 w 307"/>
                  <a:gd name="T1" fmla="*/ 204 h 204"/>
                  <a:gd name="T2" fmla="*/ 0 w 307"/>
                  <a:gd name="T3" fmla="*/ 204 h 204"/>
                  <a:gd name="T4" fmla="*/ 46 w 307"/>
                  <a:gd name="T5" fmla="*/ 0 h 204"/>
                  <a:gd name="T6" fmla="*/ 250 w 307"/>
                  <a:gd name="T7" fmla="*/ 0 h 204"/>
                  <a:gd name="T8" fmla="*/ 307 w 307"/>
                  <a:gd name="T9" fmla="*/ 204 h 2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7" h="204">
                    <a:moveTo>
                      <a:pt x="307" y="204"/>
                    </a:moveTo>
                    <a:lnTo>
                      <a:pt x="0" y="204"/>
                    </a:lnTo>
                    <a:lnTo>
                      <a:pt x="46" y="0"/>
                    </a:lnTo>
                    <a:lnTo>
                      <a:pt x="250" y="0"/>
                    </a:lnTo>
                    <a:lnTo>
                      <a:pt x="307" y="204"/>
                    </a:lnTo>
                    <a:close/>
                  </a:path>
                </a:pathLst>
              </a:custGeom>
              <a:solidFill>
                <a:srgbClr val="FFCD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34" name="Freeform 337">
                <a:extLst>
                  <a:ext uri="{FF2B5EF4-FFF2-40B4-BE49-F238E27FC236}">
                    <a16:creationId xmlns:a16="http://schemas.microsoft.com/office/drawing/2014/main" id="{AD283612-E0D8-4319-B13A-B8EB3DF376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54018" y="933903"/>
                <a:ext cx="222249" cy="121554"/>
              </a:xfrm>
              <a:custGeom>
                <a:avLst/>
                <a:gdLst>
                  <a:gd name="T0" fmla="*/ 373 w 373"/>
                  <a:gd name="T1" fmla="*/ 0 h 204"/>
                  <a:gd name="T2" fmla="*/ 72 w 373"/>
                  <a:gd name="T3" fmla="*/ 42 h 204"/>
                  <a:gd name="T4" fmla="*/ 0 w 373"/>
                  <a:gd name="T5" fmla="*/ 204 h 204"/>
                  <a:gd name="T6" fmla="*/ 327 w 373"/>
                  <a:gd name="T7" fmla="*/ 204 h 204"/>
                  <a:gd name="T8" fmla="*/ 373 w 373"/>
                  <a:gd name="T9" fmla="*/ 0 h 2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3" h="204">
                    <a:moveTo>
                      <a:pt x="373" y="0"/>
                    </a:moveTo>
                    <a:lnTo>
                      <a:pt x="72" y="42"/>
                    </a:lnTo>
                    <a:lnTo>
                      <a:pt x="0" y="204"/>
                    </a:lnTo>
                    <a:lnTo>
                      <a:pt x="327" y="204"/>
                    </a:lnTo>
                    <a:lnTo>
                      <a:pt x="373" y="0"/>
                    </a:lnTo>
                    <a:close/>
                  </a:path>
                </a:pathLst>
              </a:custGeom>
              <a:solidFill>
                <a:srgbClr val="FFE1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35" name="Freeform 338">
                <a:extLst>
                  <a:ext uri="{FF2B5EF4-FFF2-40B4-BE49-F238E27FC236}">
                    <a16:creationId xmlns:a16="http://schemas.microsoft.com/office/drawing/2014/main" id="{0E9BBFF4-59CD-4F3B-A9C6-2DEFC0027D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40022" y="1055457"/>
                <a:ext cx="182923" cy="122150"/>
              </a:xfrm>
              <a:custGeom>
                <a:avLst/>
                <a:gdLst>
                  <a:gd name="T0" fmla="*/ 307 w 307"/>
                  <a:gd name="T1" fmla="*/ 205 h 205"/>
                  <a:gd name="T2" fmla="*/ 0 w 307"/>
                  <a:gd name="T3" fmla="*/ 205 h 205"/>
                  <a:gd name="T4" fmla="*/ 46 w 307"/>
                  <a:gd name="T5" fmla="*/ 0 h 205"/>
                  <a:gd name="T6" fmla="*/ 250 w 307"/>
                  <a:gd name="T7" fmla="*/ 0 h 205"/>
                  <a:gd name="T8" fmla="*/ 307 w 307"/>
                  <a:gd name="T9" fmla="*/ 205 h 2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7" h="205">
                    <a:moveTo>
                      <a:pt x="307" y="205"/>
                    </a:moveTo>
                    <a:lnTo>
                      <a:pt x="0" y="205"/>
                    </a:lnTo>
                    <a:lnTo>
                      <a:pt x="46" y="0"/>
                    </a:lnTo>
                    <a:lnTo>
                      <a:pt x="250" y="0"/>
                    </a:lnTo>
                    <a:lnTo>
                      <a:pt x="307" y="205"/>
                    </a:lnTo>
                    <a:close/>
                  </a:path>
                </a:pathLst>
              </a:custGeom>
              <a:solidFill>
                <a:srgbClr val="FFCD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36" name="Freeform 339">
                <a:extLst>
                  <a:ext uri="{FF2B5EF4-FFF2-40B4-BE49-F238E27FC236}">
                    <a16:creationId xmlns:a16="http://schemas.microsoft.com/office/drawing/2014/main" id="{4A2F79B9-9551-443F-A313-60AAEC9C3C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45182" y="1055457"/>
                <a:ext cx="222249" cy="122150"/>
              </a:xfrm>
              <a:custGeom>
                <a:avLst/>
                <a:gdLst>
                  <a:gd name="T0" fmla="*/ 373 w 373"/>
                  <a:gd name="T1" fmla="*/ 0 h 205"/>
                  <a:gd name="T2" fmla="*/ 70 w 373"/>
                  <a:gd name="T3" fmla="*/ 0 h 205"/>
                  <a:gd name="T4" fmla="*/ 0 w 373"/>
                  <a:gd name="T5" fmla="*/ 205 h 205"/>
                  <a:gd name="T6" fmla="*/ 327 w 373"/>
                  <a:gd name="T7" fmla="*/ 205 h 205"/>
                  <a:gd name="T8" fmla="*/ 373 w 373"/>
                  <a:gd name="T9" fmla="*/ 0 h 2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3" h="205">
                    <a:moveTo>
                      <a:pt x="373" y="0"/>
                    </a:moveTo>
                    <a:lnTo>
                      <a:pt x="70" y="0"/>
                    </a:lnTo>
                    <a:lnTo>
                      <a:pt x="0" y="205"/>
                    </a:lnTo>
                    <a:lnTo>
                      <a:pt x="327" y="205"/>
                    </a:lnTo>
                    <a:lnTo>
                      <a:pt x="373" y="0"/>
                    </a:lnTo>
                    <a:close/>
                  </a:path>
                </a:pathLst>
              </a:custGeom>
              <a:solidFill>
                <a:srgbClr val="FFD7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37" name="Freeform 340">
                <a:extLst>
                  <a:ext uri="{FF2B5EF4-FFF2-40B4-BE49-F238E27FC236}">
                    <a16:creationId xmlns:a16="http://schemas.microsoft.com/office/drawing/2014/main" id="{4C3C2665-01B6-46A9-9D96-9BE7BD6E20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66531" y="933903"/>
                <a:ext cx="181136" cy="121554"/>
              </a:xfrm>
              <a:custGeom>
                <a:avLst/>
                <a:gdLst>
                  <a:gd name="T0" fmla="*/ 304 w 304"/>
                  <a:gd name="T1" fmla="*/ 204 h 204"/>
                  <a:gd name="T2" fmla="*/ 0 w 304"/>
                  <a:gd name="T3" fmla="*/ 204 h 204"/>
                  <a:gd name="T4" fmla="*/ 45 w 304"/>
                  <a:gd name="T5" fmla="*/ 0 h 204"/>
                  <a:gd name="T6" fmla="*/ 250 w 304"/>
                  <a:gd name="T7" fmla="*/ 0 h 204"/>
                  <a:gd name="T8" fmla="*/ 304 w 304"/>
                  <a:gd name="T9" fmla="*/ 204 h 2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4" h="204">
                    <a:moveTo>
                      <a:pt x="304" y="204"/>
                    </a:moveTo>
                    <a:lnTo>
                      <a:pt x="0" y="204"/>
                    </a:lnTo>
                    <a:lnTo>
                      <a:pt x="45" y="0"/>
                    </a:lnTo>
                    <a:lnTo>
                      <a:pt x="250" y="0"/>
                    </a:lnTo>
                    <a:lnTo>
                      <a:pt x="304" y="204"/>
                    </a:lnTo>
                    <a:close/>
                  </a:path>
                </a:pathLst>
              </a:custGeom>
              <a:solidFill>
                <a:srgbClr val="FFCD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38" name="Freeform 341">
                <a:extLst>
                  <a:ext uri="{FF2B5EF4-FFF2-40B4-BE49-F238E27FC236}">
                    <a16:creationId xmlns:a16="http://schemas.microsoft.com/office/drawing/2014/main" id="{881A336C-190D-43E2-A3AC-1E301D8B4B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71691" y="933903"/>
                <a:ext cx="221653" cy="137642"/>
              </a:xfrm>
              <a:custGeom>
                <a:avLst/>
                <a:gdLst>
                  <a:gd name="T0" fmla="*/ 372 w 372"/>
                  <a:gd name="T1" fmla="*/ 0 h 231"/>
                  <a:gd name="T2" fmla="*/ 70 w 372"/>
                  <a:gd name="T3" fmla="*/ 34 h 231"/>
                  <a:gd name="T4" fmla="*/ 0 w 372"/>
                  <a:gd name="T5" fmla="*/ 231 h 231"/>
                  <a:gd name="T6" fmla="*/ 327 w 372"/>
                  <a:gd name="T7" fmla="*/ 204 h 231"/>
                  <a:gd name="T8" fmla="*/ 372 w 372"/>
                  <a:gd name="T9" fmla="*/ 0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2" h="231">
                    <a:moveTo>
                      <a:pt x="372" y="0"/>
                    </a:moveTo>
                    <a:lnTo>
                      <a:pt x="70" y="34"/>
                    </a:lnTo>
                    <a:lnTo>
                      <a:pt x="0" y="231"/>
                    </a:lnTo>
                    <a:lnTo>
                      <a:pt x="327" y="204"/>
                    </a:lnTo>
                    <a:lnTo>
                      <a:pt x="372" y="0"/>
                    </a:lnTo>
                    <a:close/>
                  </a:path>
                </a:pathLst>
              </a:custGeom>
              <a:solidFill>
                <a:srgbClr val="FFE1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39" name="Freeform 342">
                <a:extLst>
                  <a:ext uri="{FF2B5EF4-FFF2-40B4-BE49-F238E27FC236}">
                    <a16:creationId xmlns:a16="http://schemas.microsoft.com/office/drawing/2014/main" id="{C94C7036-BC2D-41ED-A08C-2D4563067B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52332" y="1055457"/>
                <a:ext cx="181136" cy="122150"/>
              </a:xfrm>
              <a:custGeom>
                <a:avLst/>
                <a:gdLst>
                  <a:gd name="T0" fmla="*/ 304 w 304"/>
                  <a:gd name="T1" fmla="*/ 205 h 205"/>
                  <a:gd name="T2" fmla="*/ 0 w 304"/>
                  <a:gd name="T3" fmla="*/ 205 h 205"/>
                  <a:gd name="T4" fmla="*/ 45 w 304"/>
                  <a:gd name="T5" fmla="*/ 0 h 205"/>
                  <a:gd name="T6" fmla="*/ 249 w 304"/>
                  <a:gd name="T7" fmla="*/ 0 h 205"/>
                  <a:gd name="T8" fmla="*/ 304 w 304"/>
                  <a:gd name="T9" fmla="*/ 205 h 2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4" h="205">
                    <a:moveTo>
                      <a:pt x="304" y="205"/>
                    </a:moveTo>
                    <a:lnTo>
                      <a:pt x="0" y="205"/>
                    </a:lnTo>
                    <a:lnTo>
                      <a:pt x="45" y="0"/>
                    </a:lnTo>
                    <a:lnTo>
                      <a:pt x="249" y="0"/>
                    </a:lnTo>
                    <a:lnTo>
                      <a:pt x="304" y="205"/>
                    </a:lnTo>
                    <a:close/>
                  </a:path>
                </a:pathLst>
              </a:custGeom>
              <a:solidFill>
                <a:srgbClr val="FFCD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40" name="Freeform 343">
                <a:extLst>
                  <a:ext uri="{FF2B5EF4-FFF2-40B4-BE49-F238E27FC236}">
                    <a16:creationId xmlns:a16="http://schemas.microsoft.com/office/drawing/2014/main" id="{9EE22A61-7898-464E-AA5D-F1C922C785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57492" y="1055457"/>
                <a:ext cx="221653" cy="122150"/>
              </a:xfrm>
              <a:custGeom>
                <a:avLst/>
                <a:gdLst>
                  <a:gd name="T0" fmla="*/ 372 w 372"/>
                  <a:gd name="T1" fmla="*/ 0 h 205"/>
                  <a:gd name="T2" fmla="*/ 70 w 372"/>
                  <a:gd name="T3" fmla="*/ 0 h 205"/>
                  <a:gd name="T4" fmla="*/ 0 w 372"/>
                  <a:gd name="T5" fmla="*/ 205 h 205"/>
                  <a:gd name="T6" fmla="*/ 327 w 372"/>
                  <a:gd name="T7" fmla="*/ 205 h 205"/>
                  <a:gd name="T8" fmla="*/ 372 w 372"/>
                  <a:gd name="T9" fmla="*/ 0 h 2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2" h="205">
                    <a:moveTo>
                      <a:pt x="372" y="0"/>
                    </a:moveTo>
                    <a:lnTo>
                      <a:pt x="70" y="0"/>
                    </a:lnTo>
                    <a:lnTo>
                      <a:pt x="0" y="205"/>
                    </a:lnTo>
                    <a:lnTo>
                      <a:pt x="327" y="205"/>
                    </a:lnTo>
                    <a:lnTo>
                      <a:pt x="372" y="0"/>
                    </a:lnTo>
                    <a:close/>
                  </a:path>
                </a:pathLst>
              </a:custGeom>
              <a:solidFill>
                <a:srgbClr val="FFD7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41" name="Freeform 344">
                <a:extLst>
                  <a:ext uri="{FF2B5EF4-FFF2-40B4-BE49-F238E27FC236}">
                    <a16:creationId xmlns:a16="http://schemas.microsoft.com/office/drawing/2014/main" id="{6FCF2FCB-45DC-4BF5-8B3D-BF00BE0138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62854" y="1055457"/>
                <a:ext cx="182328" cy="122150"/>
              </a:xfrm>
              <a:custGeom>
                <a:avLst/>
                <a:gdLst>
                  <a:gd name="T0" fmla="*/ 306 w 306"/>
                  <a:gd name="T1" fmla="*/ 205 h 205"/>
                  <a:gd name="T2" fmla="*/ 0 w 306"/>
                  <a:gd name="T3" fmla="*/ 205 h 205"/>
                  <a:gd name="T4" fmla="*/ 46 w 306"/>
                  <a:gd name="T5" fmla="*/ 0 h 205"/>
                  <a:gd name="T6" fmla="*/ 252 w 306"/>
                  <a:gd name="T7" fmla="*/ 0 h 205"/>
                  <a:gd name="T8" fmla="*/ 306 w 306"/>
                  <a:gd name="T9" fmla="*/ 205 h 2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6" h="205">
                    <a:moveTo>
                      <a:pt x="306" y="205"/>
                    </a:moveTo>
                    <a:lnTo>
                      <a:pt x="0" y="205"/>
                    </a:lnTo>
                    <a:lnTo>
                      <a:pt x="46" y="0"/>
                    </a:lnTo>
                    <a:lnTo>
                      <a:pt x="252" y="0"/>
                    </a:lnTo>
                    <a:lnTo>
                      <a:pt x="306" y="205"/>
                    </a:lnTo>
                    <a:close/>
                  </a:path>
                </a:pathLst>
              </a:custGeom>
              <a:solidFill>
                <a:srgbClr val="FFCD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42" name="Freeform 345">
                <a:extLst>
                  <a:ext uri="{FF2B5EF4-FFF2-40B4-BE49-F238E27FC236}">
                    <a16:creationId xmlns:a16="http://schemas.microsoft.com/office/drawing/2014/main" id="{57289124-5C2C-4358-AD18-F4FC77FD81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68014" y="1055457"/>
                <a:ext cx="222249" cy="122150"/>
              </a:xfrm>
              <a:custGeom>
                <a:avLst/>
                <a:gdLst>
                  <a:gd name="T0" fmla="*/ 373 w 373"/>
                  <a:gd name="T1" fmla="*/ 0 h 205"/>
                  <a:gd name="T2" fmla="*/ 72 w 373"/>
                  <a:gd name="T3" fmla="*/ 40 h 205"/>
                  <a:gd name="T4" fmla="*/ 0 w 373"/>
                  <a:gd name="T5" fmla="*/ 205 h 205"/>
                  <a:gd name="T6" fmla="*/ 327 w 373"/>
                  <a:gd name="T7" fmla="*/ 205 h 205"/>
                  <a:gd name="T8" fmla="*/ 373 w 373"/>
                  <a:gd name="T9" fmla="*/ 0 h 2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3" h="205">
                    <a:moveTo>
                      <a:pt x="373" y="0"/>
                    </a:moveTo>
                    <a:lnTo>
                      <a:pt x="72" y="40"/>
                    </a:lnTo>
                    <a:lnTo>
                      <a:pt x="0" y="205"/>
                    </a:lnTo>
                    <a:lnTo>
                      <a:pt x="327" y="205"/>
                    </a:lnTo>
                    <a:lnTo>
                      <a:pt x="373" y="0"/>
                    </a:lnTo>
                    <a:close/>
                  </a:path>
                </a:pathLst>
              </a:custGeom>
              <a:solidFill>
                <a:srgbClr val="FFE1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</p:grpSp>
        <p:sp>
          <p:nvSpPr>
            <p:cNvPr id="143" name="Freeform 346">
              <a:extLst>
                <a:ext uri="{FF2B5EF4-FFF2-40B4-BE49-F238E27FC236}">
                  <a16:creationId xmlns:a16="http://schemas.microsoft.com/office/drawing/2014/main" id="{C677D836-9FCB-4508-A2D6-8E81E1E4DB7B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0956" y="3575178"/>
              <a:ext cx="3452325" cy="2113516"/>
            </a:xfrm>
            <a:custGeom>
              <a:avLst/>
              <a:gdLst>
                <a:gd name="T0" fmla="*/ 3542 w 3618"/>
                <a:gd name="T1" fmla="*/ 2215 h 2215"/>
                <a:gd name="T2" fmla="*/ 249 w 3618"/>
                <a:gd name="T3" fmla="*/ 2215 h 2215"/>
                <a:gd name="T4" fmla="*/ 0 w 3618"/>
                <a:gd name="T5" fmla="*/ 0 h 2215"/>
                <a:gd name="T6" fmla="*/ 3373 w 3618"/>
                <a:gd name="T7" fmla="*/ 0 h 2215"/>
                <a:gd name="T8" fmla="*/ 3613 w 3618"/>
                <a:gd name="T9" fmla="*/ 2135 h 2215"/>
                <a:gd name="T10" fmla="*/ 3542 w 3618"/>
                <a:gd name="T11" fmla="*/ 2215 h 2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618" h="2215">
                  <a:moveTo>
                    <a:pt x="3542" y="2215"/>
                  </a:moveTo>
                  <a:cubicBezTo>
                    <a:pt x="249" y="2215"/>
                    <a:pt x="249" y="2215"/>
                    <a:pt x="249" y="221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373" y="0"/>
                    <a:pt x="3373" y="0"/>
                    <a:pt x="3373" y="0"/>
                  </a:cubicBezTo>
                  <a:cubicBezTo>
                    <a:pt x="3613" y="2135"/>
                    <a:pt x="3613" y="2135"/>
                    <a:pt x="3613" y="2135"/>
                  </a:cubicBezTo>
                  <a:cubicBezTo>
                    <a:pt x="3618" y="2179"/>
                    <a:pt x="3586" y="2215"/>
                    <a:pt x="3542" y="2215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44" name="Freeform 347">
              <a:extLst>
                <a:ext uri="{FF2B5EF4-FFF2-40B4-BE49-F238E27FC236}">
                  <a16:creationId xmlns:a16="http://schemas.microsoft.com/office/drawing/2014/main" id="{0E75F36B-F14B-4CD7-A8B4-AB36FCAD88A8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1726" y="2868655"/>
              <a:ext cx="3297396" cy="706524"/>
            </a:xfrm>
            <a:custGeom>
              <a:avLst/>
              <a:gdLst>
                <a:gd name="T0" fmla="*/ 3382 w 3456"/>
                <a:gd name="T1" fmla="*/ 80 h 740"/>
                <a:gd name="T2" fmla="*/ 3456 w 3456"/>
                <a:gd name="T3" fmla="*/ 740 h 740"/>
                <a:gd name="T4" fmla="*/ 83 w 3456"/>
                <a:gd name="T5" fmla="*/ 740 h 740"/>
                <a:gd name="T6" fmla="*/ 0 w 3456"/>
                <a:gd name="T7" fmla="*/ 0 h 740"/>
                <a:gd name="T8" fmla="*/ 3293 w 3456"/>
                <a:gd name="T9" fmla="*/ 0 h 740"/>
                <a:gd name="T10" fmla="*/ 3332 w 3456"/>
                <a:gd name="T11" fmla="*/ 10 h 740"/>
                <a:gd name="T12" fmla="*/ 3382 w 3456"/>
                <a:gd name="T13" fmla="*/ 80 h 7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56" h="740">
                  <a:moveTo>
                    <a:pt x="3382" y="80"/>
                  </a:moveTo>
                  <a:cubicBezTo>
                    <a:pt x="3456" y="740"/>
                    <a:pt x="3456" y="740"/>
                    <a:pt x="3456" y="740"/>
                  </a:cubicBezTo>
                  <a:cubicBezTo>
                    <a:pt x="83" y="740"/>
                    <a:pt x="83" y="740"/>
                    <a:pt x="83" y="74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293" y="0"/>
                    <a:pt x="3293" y="0"/>
                    <a:pt x="3293" y="0"/>
                  </a:cubicBezTo>
                  <a:cubicBezTo>
                    <a:pt x="3307" y="0"/>
                    <a:pt x="3320" y="4"/>
                    <a:pt x="3332" y="10"/>
                  </a:cubicBezTo>
                  <a:cubicBezTo>
                    <a:pt x="3358" y="23"/>
                    <a:pt x="3379" y="50"/>
                    <a:pt x="3382" y="80"/>
                  </a:cubicBezTo>
                  <a:close/>
                </a:path>
              </a:pathLst>
            </a:custGeom>
            <a:solidFill>
              <a:schemeClr val="accent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45" name="Freeform 348">
              <a:extLst>
                <a:ext uri="{FF2B5EF4-FFF2-40B4-BE49-F238E27FC236}">
                  <a16:creationId xmlns:a16="http://schemas.microsoft.com/office/drawing/2014/main" id="{248DD4D4-45B2-46D1-8AC7-EACBBE950AB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0956" y="2878243"/>
              <a:ext cx="3218166" cy="696936"/>
            </a:xfrm>
            <a:custGeom>
              <a:avLst/>
              <a:gdLst>
                <a:gd name="T0" fmla="*/ 3299 w 3373"/>
                <a:gd name="T1" fmla="*/ 70 h 730"/>
                <a:gd name="T2" fmla="*/ 3373 w 3373"/>
                <a:gd name="T3" fmla="*/ 730 h 730"/>
                <a:gd name="T4" fmla="*/ 0 w 3373"/>
                <a:gd name="T5" fmla="*/ 730 h 730"/>
                <a:gd name="T6" fmla="*/ 3249 w 3373"/>
                <a:gd name="T7" fmla="*/ 0 h 730"/>
                <a:gd name="T8" fmla="*/ 3299 w 3373"/>
                <a:gd name="T9" fmla="*/ 70 h 7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73" h="730">
                  <a:moveTo>
                    <a:pt x="3299" y="70"/>
                  </a:moveTo>
                  <a:cubicBezTo>
                    <a:pt x="3373" y="730"/>
                    <a:pt x="3373" y="730"/>
                    <a:pt x="3373" y="730"/>
                  </a:cubicBezTo>
                  <a:cubicBezTo>
                    <a:pt x="0" y="730"/>
                    <a:pt x="0" y="730"/>
                    <a:pt x="0" y="730"/>
                  </a:cubicBezTo>
                  <a:cubicBezTo>
                    <a:pt x="3249" y="0"/>
                    <a:pt x="3249" y="0"/>
                    <a:pt x="3249" y="0"/>
                  </a:cubicBezTo>
                  <a:cubicBezTo>
                    <a:pt x="3275" y="13"/>
                    <a:pt x="3296" y="40"/>
                    <a:pt x="3299" y="70"/>
                  </a:cubicBez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46" name="Freeform 349">
              <a:extLst>
                <a:ext uri="{FF2B5EF4-FFF2-40B4-BE49-F238E27FC236}">
                  <a16:creationId xmlns:a16="http://schemas.microsoft.com/office/drawing/2014/main" id="{A9014D6E-9884-4989-A024-790F6FC6D1C6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1675" y="2960502"/>
              <a:ext cx="123135" cy="116072"/>
            </a:xfrm>
            <a:custGeom>
              <a:avLst/>
              <a:gdLst>
                <a:gd name="T0" fmla="*/ 126 w 129"/>
                <a:gd name="T1" fmla="*/ 61 h 122"/>
                <a:gd name="T2" fmla="*/ 71 w 129"/>
                <a:gd name="T3" fmla="*/ 122 h 122"/>
                <a:gd name="T4" fmla="*/ 3 w 129"/>
                <a:gd name="T5" fmla="*/ 61 h 122"/>
                <a:gd name="T6" fmla="*/ 58 w 129"/>
                <a:gd name="T7" fmla="*/ 0 h 122"/>
                <a:gd name="T8" fmla="*/ 126 w 129"/>
                <a:gd name="T9" fmla="*/ 61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9" h="122">
                  <a:moveTo>
                    <a:pt x="126" y="61"/>
                  </a:moveTo>
                  <a:cubicBezTo>
                    <a:pt x="129" y="95"/>
                    <a:pt x="105" y="122"/>
                    <a:pt x="71" y="122"/>
                  </a:cubicBezTo>
                  <a:cubicBezTo>
                    <a:pt x="38" y="122"/>
                    <a:pt x="7" y="95"/>
                    <a:pt x="3" y="61"/>
                  </a:cubicBezTo>
                  <a:cubicBezTo>
                    <a:pt x="0" y="27"/>
                    <a:pt x="24" y="0"/>
                    <a:pt x="58" y="0"/>
                  </a:cubicBezTo>
                  <a:cubicBezTo>
                    <a:pt x="91" y="0"/>
                    <a:pt x="122" y="27"/>
                    <a:pt x="126" y="6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47" name="Freeform 350">
              <a:extLst>
                <a:ext uri="{FF2B5EF4-FFF2-40B4-BE49-F238E27FC236}">
                  <a16:creationId xmlns:a16="http://schemas.microsoft.com/office/drawing/2014/main" id="{B5CE98DF-5963-4D2B-8EF6-240E3F12D8A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9767" y="2960502"/>
              <a:ext cx="123135" cy="116072"/>
            </a:xfrm>
            <a:custGeom>
              <a:avLst/>
              <a:gdLst>
                <a:gd name="T0" fmla="*/ 126 w 129"/>
                <a:gd name="T1" fmla="*/ 61 h 122"/>
                <a:gd name="T2" fmla="*/ 71 w 129"/>
                <a:gd name="T3" fmla="*/ 122 h 122"/>
                <a:gd name="T4" fmla="*/ 3 w 129"/>
                <a:gd name="T5" fmla="*/ 61 h 122"/>
                <a:gd name="T6" fmla="*/ 58 w 129"/>
                <a:gd name="T7" fmla="*/ 0 h 122"/>
                <a:gd name="T8" fmla="*/ 126 w 129"/>
                <a:gd name="T9" fmla="*/ 61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9" h="122">
                  <a:moveTo>
                    <a:pt x="126" y="61"/>
                  </a:moveTo>
                  <a:cubicBezTo>
                    <a:pt x="129" y="95"/>
                    <a:pt x="105" y="122"/>
                    <a:pt x="71" y="122"/>
                  </a:cubicBezTo>
                  <a:cubicBezTo>
                    <a:pt x="38" y="122"/>
                    <a:pt x="7" y="95"/>
                    <a:pt x="3" y="61"/>
                  </a:cubicBezTo>
                  <a:cubicBezTo>
                    <a:pt x="0" y="27"/>
                    <a:pt x="24" y="0"/>
                    <a:pt x="58" y="0"/>
                  </a:cubicBezTo>
                  <a:cubicBezTo>
                    <a:pt x="91" y="0"/>
                    <a:pt x="122" y="27"/>
                    <a:pt x="126" y="6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48" name="Freeform 351">
              <a:extLst>
                <a:ext uri="{FF2B5EF4-FFF2-40B4-BE49-F238E27FC236}">
                  <a16:creationId xmlns:a16="http://schemas.microsoft.com/office/drawing/2014/main" id="{770DBBE3-4B96-4F8D-A256-4E99ADDE192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6849" y="2960502"/>
              <a:ext cx="123640" cy="116072"/>
            </a:xfrm>
            <a:custGeom>
              <a:avLst/>
              <a:gdLst>
                <a:gd name="T0" fmla="*/ 126 w 130"/>
                <a:gd name="T1" fmla="*/ 61 h 122"/>
                <a:gd name="T2" fmla="*/ 72 w 130"/>
                <a:gd name="T3" fmla="*/ 122 h 122"/>
                <a:gd name="T4" fmla="*/ 4 w 130"/>
                <a:gd name="T5" fmla="*/ 61 h 122"/>
                <a:gd name="T6" fmla="*/ 58 w 130"/>
                <a:gd name="T7" fmla="*/ 0 h 122"/>
                <a:gd name="T8" fmla="*/ 126 w 130"/>
                <a:gd name="T9" fmla="*/ 61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0" h="122">
                  <a:moveTo>
                    <a:pt x="126" y="61"/>
                  </a:moveTo>
                  <a:cubicBezTo>
                    <a:pt x="130" y="95"/>
                    <a:pt x="106" y="122"/>
                    <a:pt x="72" y="122"/>
                  </a:cubicBezTo>
                  <a:cubicBezTo>
                    <a:pt x="38" y="122"/>
                    <a:pt x="8" y="95"/>
                    <a:pt x="4" y="61"/>
                  </a:cubicBezTo>
                  <a:cubicBezTo>
                    <a:pt x="0" y="27"/>
                    <a:pt x="25" y="0"/>
                    <a:pt x="58" y="0"/>
                  </a:cubicBezTo>
                  <a:cubicBezTo>
                    <a:pt x="92" y="0"/>
                    <a:pt x="123" y="27"/>
                    <a:pt x="126" y="6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49" name="Freeform 352">
              <a:extLst>
                <a:ext uri="{FF2B5EF4-FFF2-40B4-BE49-F238E27FC236}">
                  <a16:creationId xmlns:a16="http://schemas.microsoft.com/office/drawing/2014/main" id="{AF6AE713-C2EC-456B-9706-F1C6A98C5E26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4941" y="2960502"/>
              <a:ext cx="123640" cy="116072"/>
            </a:xfrm>
            <a:custGeom>
              <a:avLst/>
              <a:gdLst>
                <a:gd name="T0" fmla="*/ 126 w 130"/>
                <a:gd name="T1" fmla="*/ 61 h 122"/>
                <a:gd name="T2" fmla="*/ 72 w 130"/>
                <a:gd name="T3" fmla="*/ 122 h 122"/>
                <a:gd name="T4" fmla="*/ 4 w 130"/>
                <a:gd name="T5" fmla="*/ 61 h 122"/>
                <a:gd name="T6" fmla="*/ 58 w 130"/>
                <a:gd name="T7" fmla="*/ 0 h 122"/>
                <a:gd name="T8" fmla="*/ 126 w 130"/>
                <a:gd name="T9" fmla="*/ 61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0" h="122">
                  <a:moveTo>
                    <a:pt x="126" y="61"/>
                  </a:moveTo>
                  <a:cubicBezTo>
                    <a:pt x="130" y="95"/>
                    <a:pt x="106" y="122"/>
                    <a:pt x="72" y="122"/>
                  </a:cubicBezTo>
                  <a:cubicBezTo>
                    <a:pt x="38" y="122"/>
                    <a:pt x="8" y="95"/>
                    <a:pt x="4" y="61"/>
                  </a:cubicBezTo>
                  <a:cubicBezTo>
                    <a:pt x="0" y="27"/>
                    <a:pt x="25" y="0"/>
                    <a:pt x="58" y="0"/>
                  </a:cubicBezTo>
                  <a:cubicBezTo>
                    <a:pt x="92" y="0"/>
                    <a:pt x="122" y="27"/>
                    <a:pt x="126" y="6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50" name="Freeform 353">
              <a:extLst>
                <a:ext uri="{FF2B5EF4-FFF2-40B4-BE49-F238E27FC236}">
                  <a16:creationId xmlns:a16="http://schemas.microsoft.com/office/drawing/2014/main" id="{A38E944C-30A9-46EE-AD0D-ED50FA12E3D7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3032" y="2960502"/>
              <a:ext cx="123640" cy="116072"/>
            </a:xfrm>
            <a:custGeom>
              <a:avLst/>
              <a:gdLst>
                <a:gd name="T0" fmla="*/ 126 w 130"/>
                <a:gd name="T1" fmla="*/ 61 h 122"/>
                <a:gd name="T2" fmla="*/ 72 w 130"/>
                <a:gd name="T3" fmla="*/ 122 h 122"/>
                <a:gd name="T4" fmla="*/ 4 w 130"/>
                <a:gd name="T5" fmla="*/ 61 h 122"/>
                <a:gd name="T6" fmla="*/ 58 w 130"/>
                <a:gd name="T7" fmla="*/ 0 h 122"/>
                <a:gd name="T8" fmla="*/ 126 w 130"/>
                <a:gd name="T9" fmla="*/ 61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0" h="122">
                  <a:moveTo>
                    <a:pt x="126" y="61"/>
                  </a:moveTo>
                  <a:cubicBezTo>
                    <a:pt x="130" y="95"/>
                    <a:pt x="106" y="122"/>
                    <a:pt x="72" y="122"/>
                  </a:cubicBezTo>
                  <a:cubicBezTo>
                    <a:pt x="38" y="122"/>
                    <a:pt x="8" y="95"/>
                    <a:pt x="4" y="61"/>
                  </a:cubicBezTo>
                  <a:cubicBezTo>
                    <a:pt x="0" y="27"/>
                    <a:pt x="24" y="0"/>
                    <a:pt x="58" y="0"/>
                  </a:cubicBezTo>
                  <a:cubicBezTo>
                    <a:pt x="92" y="0"/>
                    <a:pt x="122" y="27"/>
                    <a:pt x="126" y="6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51" name="Freeform 354">
              <a:extLst>
                <a:ext uri="{FF2B5EF4-FFF2-40B4-BE49-F238E27FC236}">
                  <a16:creationId xmlns:a16="http://schemas.microsoft.com/office/drawing/2014/main" id="{75E6FFD9-2BD8-4358-9B1D-4FF92972B102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0619" y="2960502"/>
              <a:ext cx="124144" cy="116072"/>
            </a:xfrm>
            <a:custGeom>
              <a:avLst/>
              <a:gdLst>
                <a:gd name="T0" fmla="*/ 126 w 130"/>
                <a:gd name="T1" fmla="*/ 61 h 122"/>
                <a:gd name="T2" fmla="*/ 72 w 130"/>
                <a:gd name="T3" fmla="*/ 122 h 122"/>
                <a:gd name="T4" fmla="*/ 4 w 130"/>
                <a:gd name="T5" fmla="*/ 61 h 122"/>
                <a:gd name="T6" fmla="*/ 58 w 130"/>
                <a:gd name="T7" fmla="*/ 0 h 122"/>
                <a:gd name="T8" fmla="*/ 126 w 130"/>
                <a:gd name="T9" fmla="*/ 61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0" h="122">
                  <a:moveTo>
                    <a:pt x="126" y="61"/>
                  </a:moveTo>
                  <a:cubicBezTo>
                    <a:pt x="130" y="95"/>
                    <a:pt x="105" y="122"/>
                    <a:pt x="72" y="122"/>
                  </a:cubicBezTo>
                  <a:cubicBezTo>
                    <a:pt x="38" y="122"/>
                    <a:pt x="8" y="95"/>
                    <a:pt x="4" y="61"/>
                  </a:cubicBezTo>
                  <a:cubicBezTo>
                    <a:pt x="0" y="27"/>
                    <a:pt x="24" y="0"/>
                    <a:pt x="58" y="0"/>
                  </a:cubicBezTo>
                  <a:cubicBezTo>
                    <a:pt x="92" y="0"/>
                    <a:pt x="122" y="27"/>
                    <a:pt x="126" y="6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52" name="Freeform 355">
              <a:extLst>
                <a:ext uri="{FF2B5EF4-FFF2-40B4-BE49-F238E27FC236}">
                  <a16:creationId xmlns:a16="http://schemas.microsoft.com/office/drawing/2014/main" id="{3C40BF09-DB6E-4265-A26D-8CF55EE84C9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6502" y="3207786"/>
              <a:ext cx="289670" cy="234667"/>
            </a:xfrm>
            <a:custGeom>
              <a:avLst/>
              <a:gdLst>
                <a:gd name="T0" fmla="*/ 8 w 304"/>
                <a:gd name="T1" fmla="*/ 0 h 246"/>
                <a:gd name="T2" fmla="*/ 95 w 304"/>
                <a:gd name="T3" fmla="*/ 0 h 246"/>
                <a:gd name="T4" fmla="*/ 102 w 304"/>
                <a:gd name="T5" fmla="*/ 4 h 246"/>
                <a:gd name="T6" fmla="*/ 146 w 304"/>
                <a:gd name="T7" fmla="*/ 124 h 246"/>
                <a:gd name="T8" fmla="*/ 159 w 304"/>
                <a:gd name="T9" fmla="*/ 122 h 246"/>
                <a:gd name="T10" fmla="*/ 176 w 304"/>
                <a:gd name="T11" fmla="*/ 6 h 246"/>
                <a:gd name="T12" fmla="*/ 183 w 304"/>
                <a:gd name="T13" fmla="*/ 0 h 246"/>
                <a:gd name="T14" fmla="*/ 271 w 304"/>
                <a:gd name="T15" fmla="*/ 0 h 246"/>
                <a:gd name="T16" fmla="*/ 278 w 304"/>
                <a:gd name="T17" fmla="*/ 6 h 246"/>
                <a:gd name="T18" fmla="*/ 304 w 304"/>
                <a:gd name="T19" fmla="*/ 238 h 246"/>
                <a:gd name="T20" fmla="*/ 297 w 304"/>
                <a:gd name="T21" fmla="*/ 246 h 246"/>
                <a:gd name="T22" fmla="*/ 249 w 304"/>
                <a:gd name="T23" fmla="*/ 246 h 246"/>
                <a:gd name="T24" fmla="*/ 242 w 304"/>
                <a:gd name="T25" fmla="*/ 240 h 246"/>
                <a:gd name="T26" fmla="*/ 227 w 304"/>
                <a:gd name="T27" fmla="*/ 113 h 246"/>
                <a:gd name="T28" fmla="*/ 213 w 304"/>
                <a:gd name="T29" fmla="*/ 112 h 246"/>
                <a:gd name="T30" fmla="*/ 195 w 304"/>
                <a:gd name="T31" fmla="*/ 240 h 246"/>
                <a:gd name="T32" fmla="*/ 188 w 304"/>
                <a:gd name="T33" fmla="*/ 246 h 246"/>
                <a:gd name="T34" fmla="*/ 143 w 304"/>
                <a:gd name="T35" fmla="*/ 246 h 246"/>
                <a:gd name="T36" fmla="*/ 136 w 304"/>
                <a:gd name="T37" fmla="*/ 241 h 246"/>
                <a:gd name="T38" fmla="*/ 89 w 304"/>
                <a:gd name="T39" fmla="*/ 113 h 246"/>
                <a:gd name="T40" fmla="*/ 75 w 304"/>
                <a:gd name="T41" fmla="*/ 116 h 246"/>
                <a:gd name="T42" fmla="*/ 89 w 304"/>
                <a:gd name="T43" fmla="*/ 238 h 246"/>
                <a:gd name="T44" fmla="*/ 82 w 304"/>
                <a:gd name="T45" fmla="*/ 246 h 246"/>
                <a:gd name="T46" fmla="*/ 34 w 304"/>
                <a:gd name="T47" fmla="*/ 246 h 246"/>
                <a:gd name="T48" fmla="*/ 27 w 304"/>
                <a:gd name="T49" fmla="*/ 240 h 246"/>
                <a:gd name="T50" fmla="*/ 1 w 304"/>
                <a:gd name="T51" fmla="*/ 7 h 246"/>
                <a:gd name="T52" fmla="*/ 8 w 304"/>
                <a:gd name="T53" fmla="*/ 0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04" h="246">
                  <a:moveTo>
                    <a:pt x="8" y="0"/>
                  </a:moveTo>
                  <a:cubicBezTo>
                    <a:pt x="95" y="0"/>
                    <a:pt x="95" y="0"/>
                    <a:pt x="95" y="0"/>
                  </a:cubicBezTo>
                  <a:cubicBezTo>
                    <a:pt x="98" y="0"/>
                    <a:pt x="101" y="2"/>
                    <a:pt x="102" y="4"/>
                  </a:cubicBezTo>
                  <a:cubicBezTo>
                    <a:pt x="146" y="124"/>
                    <a:pt x="146" y="124"/>
                    <a:pt x="146" y="124"/>
                  </a:cubicBezTo>
                  <a:cubicBezTo>
                    <a:pt x="148" y="130"/>
                    <a:pt x="158" y="129"/>
                    <a:pt x="159" y="122"/>
                  </a:cubicBezTo>
                  <a:cubicBezTo>
                    <a:pt x="176" y="6"/>
                    <a:pt x="176" y="6"/>
                    <a:pt x="176" y="6"/>
                  </a:cubicBezTo>
                  <a:cubicBezTo>
                    <a:pt x="177" y="2"/>
                    <a:pt x="180" y="0"/>
                    <a:pt x="183" y="0"/>
                  </a:cubicBezTo>
                  <a:cubicBezTo>
                    <a:pt x="271" y="0"/>
                    <a:pt x="271" y="0"/>
                    <a:pt x="271" y="0"/>
                  </a:cubicBezTo>
                  <a:cubicBezTo>
                    <a:pt x="274" y="0"/>
                    <a:pt x="277" y="2"/>
                    <a:pt x="278" y="6"/>
                  </a:cubicBezTo>
                  <a:cubicBezTo>
                    <a:pt x="304" y="238"/>
                    <a:pt x="304" y="238"/>
                    <a:pt x="304" y="238"/>
                  </a:cubicBezTo>
                  <a:cubicBezTo>
                    <a:pt x="304" y="242"/>
                    <a:pt x="301" y="246"/>
                    <a:pt x="297" y="246"/>
                  </a:cubicBezTo>
                  <a:cubicBezTo>
                    <a:pt x="249" y="246"/>
                    <a:pt x="249" y="246"/>
                    <a:pt x="249" y="246"/>
                  </a:cubicBezTo>
                  <a:cubicBezTo>
                    <a:pt x="245" y="246"/>
                    <a:pt x="242" y="243"/>
                    <a:pt x="242" y="240"/>
                  </a:cubicBezTo>
                  <a:cubicBezTo>
                    <a:pt x="227" y="113"/>
                    <a:pt x="227" y="113"/>
                    <a:pt x="227" y="113"/>
                  </a:cubicBezTo>
                  <a:cubicBezTo>
                    <a:pt x="226" y="104"/>
                    <a:pt x="215" y="104"/>
                    <a:pt x="213" y="112"/>
                  </a:cubicBezTo>
                  <a:cubicBezTo>
                    <a:pt x="195" y="240"/>
                    <a:pt x="195" y="240"/>
                    <a:pt x="195" y="240"/>
                  </a:cubicBezTo>
                  <a:cubicBezTo>
                    <a:pt x="195" y="243"/>
                    <a:pt x="192" y="246"/>
                    <a:pt x="188" y="246"/>
                  </a:cubicBezTo>
                  <a:cubicBezTo>
                    <a:pt x="143" y="246"/>
                    <a:pt x="143" y="246"/>
                    <a:pt x="143" y="246"/>
                  </a:cubicBezTo>
                  <a:cubicBezTo>
                    <a:pt x="140" y="246"/>
                    <a:pt x="137" y="244"/>
                    <a:pt x="136" y="241"/>
                  </a:cubicBezTo>
                  <a:cubicBezTo>
                    <a:pt x="89" y="113"/>
                    <a:pt x="89" y="113"/>
                    <a:pt x="89" y="113"/>
                  </a:cubicBezTo>
                  <a:cubicBezTo>
                    <a:pt x="86" y="105"/>
                    <a:pt x="74" y="108"/>
                    <a:pt x="75" y="116"/>
                  </a:cubicBezTo>
                  <a:cubicBezTo>
                    <a:pt x="89" y="238"/>
                    <a:pt x="89" y="238"/>
                    <a:pt x="89" y="238"/>
                  </a:cubicBezTo>
                  <a:cubicBezTo>
                    <a:pt x="90" y="242"/>
                    <a:pt x="86" y="246"/>
                    <a:pt x="82" y="246"/>
                  </a:cubicBezTo>
                  <a:cubicBezTo>
                    <a:pt x="34" y="246"/>
                    <a:pt x="34" y="246"/>
                    <a:pt x="34" y="246"/>
                  </a:cubicBezTo>
                  <a:cubicBezTo>
                    <a:pt x="30" y="246"/>
                    <a:pt x="27" y="243"/>
                    <a:pt x="27" y="240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0" y="3"/>
                    <a:pt x="4" y="0"/>
                    <a:pt x="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53" name="Freeform 356">
              <a:extLst>
                <a:ext uri="{FF2B5EF4-FFF2-40B4-BE49-F238E27FC236}">
                  <a16:creationId xmlns:a16="http://schemas.microsoft.com/office/drawing/2014/main" id="{92BFC167-C5EA-4836-8008-E2C034E4C16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562919" y="3268850"/>
              <a:ext cx="200347" cy="177136"/>
            </a:xfrm>
            <a:custGeom>
              <a:avLst/>
              <a:gdLst>
                <a:gd name="T0" fmla="*/ 60 w 210"/>
                <a:gd name="T1" fmla="*/ 61 h 186"/>
                <a:gd name="T2" fmla="*/ 6 w 210"/>
                <a:gd name="T3" fmla="*/ 55 h 186"/>
                <a:gd name="T4" fmla="*/ 0 w 210"/>
                <a:gd name="T5" fmla="*/ 47 h 186"/>
                <a:gd name="T6" fmla="*/ 7 w 210"/>
                <a:gd name="T7" fmla="*/ 27 h 186"/>
                <a:gd name="T8" fmla="*/ 25 w 210"/>
                <a:gd name="T9" fmla="*/ 10 h 186"/>
                <a:gd name="T10" fmla="*/ 50 w 210"/>
                <a:gd name="T11" fmla="*/ 2 h 186"/>
                <a:gd name="T12" fmla="*/ 85 w 210"/>
                <a:gd name="T13" fmla="*/ 0 h 186"/>
                <a:gd name="T14" fmla="*/ 135 w 210"/>
                <a:gd name="T15" fmla="*/ 3 h 186"/>
                <a:gd name="T16" fmla="*/ 168 w 210"/>
                <a:gd name="T17" fmla="*/ 17 h 186"/>
                <a:gd name="T18" fmla="*/ 184 w 210"/>
                <a:gd name="T19" fmla="*/ 39 h 186"/>
                <a:gd name="T20" fmla="*/ 192 w 210"/>
                <a:gd name="T21" fmla="*/ 65 h 186"/>
                <a:gd name="T22" fmla="*/ 201 w 210"/>
                <a:gd name="T23" fmla="*/ 144 h 186"/>
                <a:gd name="T24" fmla="*/ 205 w 210"/>
                <a:gd name="T25" fmla="*/ 164 h 186"/>
                <a:gd name="T26" fmla="*/ 208 w 210"/>
                <a:gd name="T27" fmla="*/ 172 h 186"/>
                <a:gd name="T28" fmla="*/ 202 w 210"/>
                <a:gd name="T29" fmla="*/ 182 h 186"/>
                <a:gd name="T30" fmla="*/ 153 w 210"/>
                <a:gd name="T31" fmla="*/ 182 h 186"/>
                <a:gd name="T32" fmla="*/ 147 w 210"/>
                <a:gd name="T33" fmla="*/ 179 h 186"/>
                <a:gd name="T34" fmla="*/ 143 w 210"/>
                <a:gd name="T35" fmla="*/ 171 h 186"/>
                <a:gd name="T36" fmla="*/ 143 w 210"/>
                <a:gd name="T37" fmla="*/ 170 h 186"/>
                <a:gd name="T38" fmla="*/ 132 w 210"/>
                <a:gd name="T39" fmla="*/ 168 h 186"/>
                <a:gd name="T40" fmla="*/ 115 w 210"/>
                <a:gd name="T41" fmla="*/ 179 h 186"/>
                <a:gd name="T42" fmla="*/ 74 w 210"/>
                <a:gd name="T43" fmla="*/ 186 h 186"/>
                <a:gd name="T44" fmla="*/ 24 w 210"/>
                <a:gd name="T45" fmla="*/ 171 h 186"/>
                <a:gd name="T46" fmla="*/ 3 w 210"/>
                <a:gd name="T47" fmla="*/ 135 h 186"/>
                <a:gd name="T48" fmla="*/ 11 w 210"/>
                <a:gd name="T49" fmla="*/ 101 h 186"/>
                <a:gd name="T50" fmla="*/ 53 w 210"/>
                <a:gd name="T51" fmla="*/ 82 h 186"/>
                <a:gd name="T52" fmla="*/ 102 w 210"/>
                <a:gd name="T53" fmla="*/ 71 h 186"/>
                <a:gd name="T54" fmla="*/ 120 w 210"/>
                <a:gd name="T55" fmla="*/ 65 h 186"/>
                <a:gd name="T56" fmla="*/ 124 w 210"/>
                <a:gd name="T57" fmla="*/ 57 h 186"/>
                <a:gd name="T58" fmla="*/ 118 w 210"/>
                <a:gd name="T59" fmla="*/ 45 h 186"/>
                <a:gd name="T60" fmla="*/ 99 w 210"/>
                <a:gd name="T61" fmla="*/ 40 h 186"/>
                <a:gd name="T62" fmla="*/ 74 w 210"/>
                <a:gd name="T63" fmla="*/ 46 h 186"/>
                <a:gd name="T64" fmla="*/ 67 w 210"/>
                <a:gd name="T65" fmla="*/ 56 h 186"/>
                <a:gd name="T66" fmla="*/ 60 w 210"/>
                <a:gd name="T67" fmla="*/ 61 h 186"/>
                <a:gd name="T68" fmla="*/ 130 w 210"/>
                <a:gd name="T69" fmla="*/ 106 h 186"/>
                <a:gd name="T70" fmla="*/ 121 w 210"/>
                <a:gd name="T71" fmla="*/ 100 h 186"/>
                <a:gd name="T72" fmla="*/ 100 w 210"/>
                <a:gd name="T73" fmla="*/ 106 h 186"/>
                <a:gd name="T74" fmla="*/ 75 w 210"/>
                <a:gd name="T75" fmla="*/ 117 h 186"/>
                <a:gd name="T76" fmla="*/ 71 w 210"/>
                <a:gd name="T77" fmla="*/ 130 h 186"/>
                <a:gd name="T78" fmla="*/ 78 w 210"/>
                <a:gd name="T79" fmla="*/ 143 h 186"/>
                <a:gd name="T80" fmla="*/ 95 w 210"/>
                <a:gd name="T81" fmla="*/ 148 h 186"/>
                <a:gd name="T82" fmla="*/ 116 w 210"/>
                <a:gd name="T83" fmla="*/ 142 h 186"/>
                <a:gd name="T84" fmla="*/ 128 w 210"/>
                <a:gd name="T85" fmla="*/ 129 h 186"/>
                <a:gd name="T86" fmla="*/ 130 w 210"/>
                <a:gd name="T87" fmla="*/ 108 h 186"/>
                <a:gd name="T88" fmla="*/ 130 w 210"/>
                <a:gd name="T89" fmla="*/ 106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10" h="186">
                  <a:moveTo>
                    <a:pt x="60" y="61"/>
                  </a:moveTo>
                  <a:cubicBezTo>
                    <a:pt x="6" y="55"/>
                    <a:pt x="6" y="55"/>
                    <a:pt x="6" y="55"/>
                  </a:cubicBezTo>
                  <a:cubicBezTo>
                    <a:pt x="2" y="55"/>
                    <a:pt x="0" y="51"/>
                    <a:pt x="0" y="47"/>
                  </a:cubicBezTo>
                  <a:cubicBezTo>
                    <a:pt x="2" y="39"/>
                    <a:pt x="4" y="33"/>
                    <a:pt x="7" y="27"/>
                  </a:cubicBezTo>
                  <a:cubicBezTo>
                    <a:pt x="11" y="21"/>
                    <a:pt x="17" y="15"/>
                    <a:pt x="25" y="10"/>
                  </a:cubicBezTo>
                  <a:cubicBezTo>
                    <a:pt x="31" y="7"/>
                    <a:pt x="39" y="4"/>
                    <a:pt x="50" y="2"/>
                  </a:cubicBezTo>
                  <a:cubicBezTo>
                    <a:pt x="61" y="0"/>
                    <a:pt x="73" y="0"/>
                    <a:pt x="85" y="0"/>
                  </a:cubicBezTo>
                  <a:cubicBezTo>
                    <a:pt x="106" y="0"/>
                    <a:pt x="122" y="1"/>
                    <a:pt x="135" y="3"/>
                  </a:cubicBezTo>
                  <a:cubicBezTo>
                    <a:pt x="148" y="5"/>
                    <a:pt x="159" y="10"/>
                    <a:pt x="168" y="17"/>
                  </a:cubicBezTo>
                  <a:cubicBezTo>
                    <a:pt x="174" y="22"/>
                    <a:pt x="180" y="29"/>
                    <a:pt x="184" y="39"/>
                  </a:cubicBezTo>
                  <a:cubicBezTo>
                    <a:pt x="188" y="48"/>
                    <a:pt x="191" y="57"/>
                    <a:pt x="192" y="65"/>
                  </a:cubicBezTo>
                  <a:cubicBezTo>
                    <a:pt x="201" y="144"/>
                    <a:pt x="201" y="144"/>
                    <a:pt x="201" y="144"/>
                  </a:cubicBezTo>
                  <a:cubicBezTo>
                    <a:pt x="202" y="152"/>
                    <a:pt x="203" y="159"/>
                    <a:pt x="205" y="164"/>
                  </a:cubicBezTo>
                  <a:cubicBezTo>
                    <a:pt x="205" y="166"/>
                    <a:pt x="207" y="169"/>
                    <a:pt x="208" y="172"/>
                  </a:cubicBezTo>
                  <a:cubicBezTo>
                    <a:pt x="210" y="176"/>
                    <a:pt x="207" y="182"/>
                    <a:pt x="202" y="182"/>
                  </a:cubicBezTo>
                  <a:cubicBezTo>
                    <a:pt x="153" y="182"/>
                    <a:pt x="153" y="182"/>
                    <a:pt x="153" y="182"/>
                  </a:cubicBezTo>
                  <a:cubicBezTo>
                    <a:pt x="151" y="182"/>
                    <a:pt x="149" y="181"/>
                    <a:pt x="147" y="179"/>
                  </a:cubicBezTo>
                  <a:cubicBezTo>
                    <a:pt x="145" y="176"/>
                    <a:pt x="144" y="173"/>
                    <a:pt x="143" y="171"/>
                  </a:cubicBezTo>
                  <a:cubicBezTo>
                    <a:pt x="143" y="171"/>
                    <a:pt x="143" y="171"/>
                    <a:pt x="143" y="170"/>
                  </a:cubicBezTo>
                  <a:cubicBezTo>
                    <a:pt x="141" y="166"/>
                    <a:pt x="135" y="165"/>
                    <a:pt x="132" y="168"/>
                  </a:cubicBezTo>
                  <a:cubicBezTo>
                    <a:pt x="126" y="172"/>
                    <a:pt x="121" y="176"/>
                    <a:pt x="115" y="179"/>
                  </a:cubicBezTo>
                  <a:cubicBezTo>
                    <a:pt x="103" y="183"/>
                    <a:pt x="90" y="186"/>
                    <a:pt x="74" y="186"/>
                  </a:cubicBezTo>
                  <a:cubicBezTo>
                    <a:pt x="52" y="186"/>
                    <a:pt x="36" y="181"/>
                    <a:pt x="24" y="171"/>
                  </a:cubicBezTo>
                  <a:cubicBezTo>
                    <a:pt x="11" y="161"/>
                    <a:pt x="5" y="149"/>
                    <a:pt x="3" y="135"/>
                  </a:cubicBezTo>
                  <a:cubicBezTo>
                    <a:pt x="1" y="121"/>
                    <a:pt x="4" y="110"/>
                    <a:pt x="11" y="101"/>
                  </a:cubicBezTo>
                  <a:cubicBezTo>
                    <a:pt x="18" y="93"/>
                    <a:pt x="32" y="86"/>
                    <a:pt x="53" y="82"/>
                  </a:cubicBezTo>
                  <a:cubicBezTo>
                    <a:pt x="78" y="77"/>
                    <a:pt x="94" y="73"/>
                    <a:pt x="102" y="71"/>
                  </a:cubicBezTo>
                  <a:cubicBezTo>
                    <a:pt x="107" y="69"/>
                    <a:pt x="113" y="67"/>
                    <a:pt x="120" y="65"/>
                  </a:cubicBezTo>
                  <a:cubicBezTo>
                    <a:pt x="123" y="64"/>
                    <a:pt x="125" y="60"/>
                    <a:pt x="124" y="57"/>
                  </a:cubicBezTo>
                  <a:cubicBezTo>
                    <a:pt x="123" y="52"/>
                    <a:pt x="121" y="48"/>
                    <a:pt x="118" y="45"/>
                  </a:cubicBezTo>
                  <a:cubicBezTo>
                    <a:pt x="114" y="42"/>
                    <a:pt x="108" y="40"/>
                    <a:pt x="99" y="40"/>
                  </a:cubicBezTo>
                  <a:cubicBezTo>
                    <a:pt x="88" y="40"/>
                    <a:pt x="79" y="42"/>
                    <a:pt x="74" y="46"/>
                  </a:cubicBezTo>
                  <a:cubicBezTo>
                    <a:pt x="71" y="48"/>
                    <a:pt x="69" y="51"/>
                    <a:pt x="67" y="56"/>
                  </a:cubicBezTo>
                  <a:cubicBezTo>
                    <a:pt x="66" y="59"/>
                    <a:pt x="63" y="61"/>
                    <a:pt x="60" y="61"/>
                  </a:cubicBezTo>
                  <a:close/>
                  <a:moveTo>
                    <a:pt x="130" y="106"/>
                  </a:moveTo>
                  <a:cubicBezTo>
                    <a:pt x="129" y="102"/>
                    <a:pt x="125" y="99"/>
                    <a:pt x="121" y="100"/>
                  </a:cubicBezTo>
                  <a:cubicBezTo>
                    <a:pt x="114" y="102"/>
                    <a:pt x="107" y="104"/>
                    <a:pt x="100" y="106"/>
                  </a:cubicBezTo>
                  <a:cubicBezTo>
                    <a:pt x="87" y="110"/>
                    <a:pt x="78" y="113"/>
                    <a:pt x="75" y="117"/>
                  </a:cubicBezTo>
                  <a:cubicBezTo>
                    <a:pt x="72" y="121"/>
                    <a:pt x="70" y="125"/>
                    <a:pt x="71" y="130"/>
                  </a:cubicBezTo>
                  <a:cubicBezTo>
                    <a:pt x="72" y="135"/>
                    <a:pt x="74" y="139"/>
                    <a:pt x="78" y="143"/>
                  </a:cubicBezTo>
                  <a:cubicBezTo>
                    <a:pt x="82" y="146"/>
                    <a:pt x="88" y="148"/>
                    <a:pt x="95" y="148"/>
                  </a:cubicBezTo>
                  <a:cubicBezTo>
                    <a:pt x="103" y="148"/>
                    <a:pt x="110" y="146"/>
                    <a:pt x="116" y="142"/>
                  </a:cubicBezTo>
                  <a:cubicBezTo>
                    <a:pt x="122" y="139"/>
                    <a:pt x="126" y="134"/>
                    <a:pt x="128" y="129"/>
                  </a:cubicBezTo>
                  <a:cubicBezTo>
                    <a:pt x="130" y="124"/>
                    <a:pt x="131" y="117"/>
                    <a:pt x="130" y="108"/>
                  </a:cubicBezTo>
                  <a:lnTo>
                    <a:pt x="130" y="10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54" name="Freeform 357">
              <a:extLst>
                <a:ext uri="{FF2B5EF4-FFF2-40B4-BE49-F238E27FC236}">
                  <a16:creationId xmlns:a16="http://schemas.microsoft.com/office/drawing/2014/main" id="{99F4C67E-0CE3-461F-93E7-B944DB6F1B8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9920" y="3268850"/>
              <a:ext cx="133228" cy="173603"/>
            </a:xfrm>
            <a:custGeom>
              <a:avLst/>
              <a:gdLst>
                <a:gd name="T0" fmla="*/ 8 w 140"/>
                <a:gd name="T1" fmla="*/ 4 h 182"/>
                <a:gd name="T2" fmla="*/ 57 w 140"/>
                <a:gd name="T3" fmla="*/ 4 h 182"/>
                <a:gd name="T4" fmla="*/ 64 w 140"/>
                <a:gd name="T5" fmla="*/ 10 h 182"/>
                <a:gd name="T6" fmla="*/ 64 w 140"/>
                <a:gd name="T7" fmla="*/ 10 h 182"/>
                <a:gd name="T8" fmla="*/ 77 w 140"/>
                <a:gd name="T9" fmla="*/ 13 h 182"/>
                <a:gd name="T10" fmla="*/ 83 w 140"/>
                <a:gd name="T11" fmla="*/ 7 h 182"/>
                <a:gd name="T12" fmla="*/ 107 w 140"/>
                <a:gd name="T13" fmla="*/ 0 h 182"/>
                <a:gd name="T14" fmla="*/ 135 w 140"/>
                <a:gd name="T15" fmla="*/ 6 h 182"/>
                <a:gd name="T16" fmla="*/ 139 w 140"/>
                <a:gd name="T17" fmla="*/ 15 h 182"/>
                <a:gd name="T18" fmla="*/ 127 w 140"/>
                <a:gd name="T19" fmla="*/ 51 h 182"/>
                <a:gd name="T20" fmla="*/ 118 w 140"/>
                <a:gd name="T21" fmla="*/ 55 h 182"/>
                <a:gd name="T22" fmla="*/ 105 w 140"/>
                <a:gd name="T23" fmla="*/ 53 h 182"/>
                <a:gd name="T24" fmla="*/ 86 w 140"/>
                <a:gd name="T25" fmla="*/ 64 h 182"/>
                <a:gd name="T26" fmla="*/ 82 w 140"/>
                <a:gd name="T27" fmla="*/ 122 h 182"/>
                <a:gd name="T28" fmla="*/ 88 w 140"/>
                <a:gd name="T29" fmla="*/ 174 h 182"/>
                <a:gd name="T30" fmla="*/ 81 w 140"/>
                <a:gd name="T31" fmla="*/ 182 h 182"/>
                <a:gd name="T32" fmla="*/ 26 w 140"/>
                <a:gd name="T33" fmla="*/ 182 h 182"/>
                <a:gd name="T34" fmla="*/ 19 w 140"/>
                <a:gd name="T35" fmla="*/ 176 h 182"/>
                <a:gd name="T36" fmla="*/ 1 w 140"/>
                <a:gd name="T37" fmla="*/ 11 h 182"/>
                <a:gd name="T38" fmla="*/ 8 w 140"/>
                <a:gd name="T39" fmla="*/ 4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40" h="182">
                  <a:moveTo>
                    <a:pt x="8" y="4"/>
                  </a:moveTo>
                  <a:cubicBezTo>
                    <a:pt x="57" y="4"/>
                    <a:pt x="57" y="4"/>
                    <a:pt x="57" y="4"/>
                  </a:cubicBezTo>
                  <a:cubicBezTo>
                    <a:pt x="61" y="4"/>
                    <a:pt x="64" y="6"/>
                    <a:pt x="64" y="10"/>
                  </a:cubicBezTo>
                  <a:cubicBezTo>
                    <a:pt x="64" y="10"/>
                    <a:pt x="64" y="10"/>
                    <a:pt x="64" y="10"/>
                  </a:cubicBezTo>
                  <a:cubicBezTo>
                    <a:pt x="65" y="16"/>
                    <a:pt x="73" y="18"/>
                    <a:pt x="77" y="13"/>
                  </a:cubicBezTo>
                  <a:cubicBezTo>
                    <a:pt x="79" y="10"/>
                    <a:pt x="81" y="8"/>
                    <a:pt x="83" y="7"/>
                  </a:cubicBezTo>
                  <a:cubicBezTo>
                    <a:pt x="89" y="2"/>
                    <a:pt x="97" y="0"/>
                    <a:pt x="107" y="0"/>
                  </a:cubicBezTo>
                  <a:cubicBezTo>
                    <a:pt x="115" y="0"/>
                    <a:pt x="124" y="2"/>
                    <a:pt x="135" y="6"/>
                  </a:cubicBezTo>
                  <a:cubicBezTo>
                    <a:pt x="138" y="8"/>
                    <a:pt x="140" y="11"/>
                    <a:pt x="139" y="15"/>
                  </a:cubicBezTo>
                  <a:cubicBezTo>
                    <a:pt x="127" y="51"/>
                    <a:pt x="127" y="51"/>
                    <a:pt x="127" y="51"/>
                  </a:cubicBezTo>
                  <a:cubicBezTo>
                    <a:pt x="126" y="54"/>
                    <a:pt x="122" y="56"/>
                    <a:pt x="118" y="55"/>
                  </a:cubicBezTo>
                  <a:cubicBezTo>
                    <a:pt x="113" y="53"/>
                    <a:pt x="109" y="53"/>
                    <a:pt x="105" y="53"/>
                  </a:cubicBezTo>
                  <a:cubicBezTo>
                    <a:pt x="96" y="53"/>
                    <a:pt x="90" y="56"/>
                    <a:pt x="86" y="64"/>
                  </a:cubicBezTo>
                  <a:cubicBezTo>
                    <a:pt x="80" y="74"/>
                    <a:pt x="79" y="94"/>
                    <a:pt x="82" y="122"/>
                  </a:cubicBezTo>
                  <a:cubicBezTo>
                    <a:pt x="88" y="174"/>
                    <a:pt x="88" y="174"/>
                    <a:pt x="88" y="174"/>
                  </a:cubicBezTo>
                  <a:cubicBezTo>
                    <a:pt x="88" y="178"/>
                    <a:pt x="85" y="182"/>
                    <a:pt x="81" y="182"/>
                  </a:cubicBezTo>
                  <a:cubicBezTo>
                    <a:pt x="26" y="182"/>
                    <a:pt x="26" y="182"/>
                    <a:pt x="26" y="182"/>
                  </a:cubicBezTo>
                  <a:cubicBezTo>
                    <a:pt x="22" y="182"/>
                    <a:pt x="19" y="179"/>
                    <a:pt x="19" y="176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7"/>
                    <a:pt x="3" y="4"/>
                    <a:pt x="8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55" name="Freeform 358">
              <a:extLst>
                <a:ext uri="{FF2B5EF4-FFF2-40B4-BE49-F238E27FC236}">
                  <a16:creationId xmlns:a16="http://schemas.microsoft.com/office/drawing/2014/main" id="{8E7552C6-483D-4B6E-9BF1-58BC0FDB5FD6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9296" y="3268850"/>
              <a:ext cx="201356" cy="177136"/>
            </a:xfrm>
            <a:custGeom>
              <a:avLst/>
              <a:gdLst>
                <a:gd name="T0" fmla="*/ 152 w 211"/>
                <a:gd name="T1" fmla="*/ 113 h 186"/>
                <a:gd name="T2" fmla="*/ 204 w 211"/>
                <a:gd name="T3" fmla="*/ 119 h 186"/>
                <a:gd name="T4" fmla="*/ 210 w 211"/>
                <a:gd name="T5" fmla="*/ 127 h 186"/>
                <a:gd name="T6" fmla="*/ 198 w 211"/>
                <a:gd name="T7" fmla="*/ 155 h 186"/>
                <a:gd name="T8" fmla="*/ 169 w 211"/>
                <a:gd name="T9" fmla="*/ 178 h 186"/>
                <a:gd name="T10" fmla="*/ 122 w 211"/>
                <a:gd name="T11" fmla="*/ 186 h 186"/>
                <a:gd name="T12" fmla="*/ 74 w 211"/>
                <a:gd name="T13" fmla="*/ 181 h 186"/>
                <a:gd name="T14" fmla="*/ 39 w 211"/>
                <a:gd name="T15" fmla="*/ 164 h 186"/>
                <a:gd name="T16" fmla="*/ 15 w 211"/>
                <a:gd name="T17" fmla="*/ 136 h 186"/>
                <a:gd name="T18" fmla="*/ 2 w 211"/>
                <a:gd name="T19" fmla="*/ 93 h 186"/>
                <a:gd name="T20" fmla="*/ 7 w 211"/>
                <a:gd name="T21" fmla="*/ 48 h 186"/>
                <a:gd name="T22" fmla="*/ 23 w 211"/>
                <a:gd name="T23" fmla="*/ 24 h 186"/>
                <a:gd name="T24" fmla="*/ 46 w 211"/>
                <a:gd name="T25" fmla="*/ 8 h 186"/>
                <a:gd name="T26" fmla="*/ 96 w 211"/>
                <a:gd name="T27" fmla="*/ 0 h 186"/>
                <a:gd name="T28" fmla="*/ 164 w 211"/>
                <a:gd name="T29" fmla="*/ 15 h 186"/>
                <a:gd name="T30" fmla="*/ 197 w 211"/>
                <a:gd name="T31" fmla="*/ 52 h 186"/>
                <a:gd name="T32" fmla="*/ 192 w 211"/>
                <a:gd name="T33" fmla="*/ 62 h 186"/>
                <a:gd name="T34" fmla="*/ 143 w 211"/>
                <a:gd name="T35" fmla="*/ 69 h 186"/>
                <a:gd name="T36" fmla="*/ 136 w 211"/>
                <a:gd name="T37" fmla="*/ 65 h 186"/>
                <a:gd name="T38" fmla="*/ 125 w 211"/>
                <a:gd name="T39" fmla="*/ 52 h 186"/>
                <a:gd name="T40" fmla="*/ 103 w 211"/>
                <a:gd name="T41" fmla="*/ 46 h 186"/>
                <a:gd name="T42" fmla="*/ 77 w 211"/>
                <a:gd name="T43" fmla="*/ 59 h 186"/>
                <a:gd name="T44" fmla="*/ 71 w 211"/>
                <a:gd name="T45" fmla="*/ 95 h 186"/>
                <a:gd name="T46" fmla="*/ 85 w 211"/>
                <a:gd name="T47" fmla="*/ 129 h 186"/>
                <a:gd name="T48" fmla="*/ 113 w 211"/>
                <a:gd name="T49" fmla="*/ 140 h 186"/>
                <a:gd name="T50" fmla="*/ 135 w 211"/>
                <a:gd name="T51" fmla="*/ 133 h 186"/>
                <a:gd name="T52" fmla="*/ 144 w 211"/>
                <a:gd name="T53" fmla="*/ 118 h 186"/>
                <a:gd name="T54" fmla="*/ 152 w 211"/>
                <a:gd name="T55" fmla="*/ 113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11" h="186">
                  <a:moveTo>
                    <a:pt x="152" y="113"/>
                  </a:moveTo>
                  <a:cubicBezTo>
                    <a:pt x="204" y="119"/>
                    <a:pt x="204" y="119"/>
                    <a:pt x="204" y="119"/>
                  </a:cubicBezTo>
                  <a:cubicBezTo>
                    <a:pt x="208" y="119"/>
                    <a:pt x="211" y="123"/>
                    <a:pt x="210" y="127"/>
                  </a:cubicBezTo>
                  <a:cubicBezTo>
                    <a:pt x="208" y="137"/>
                    <a:pt x="204" y="147"/>
                    <a:pt x="198" y="155"/>
                  </a:cubicBezTo>
                  <a:cubicBezTo>
                    <a:pt x="191" y="165"/>
                    <a:pt x="181" y="172"/>
                    <a:pt x="169" y="178"/>
                  </a:cubicBezTo>
                  <a:cubicBezTo>
                    <a:pt x="157" y="183"/>
                    <a:pt x="141" y="186"/>
                    <a:pt x="122" y="186"/>
                  </a:cubicBezTo>
                  <a:cubicBezTo>
                    <a:pt x="103" y="186"/>
                    <a:pt x="87" y="184"/>
                    <a:pt x="74" y="181"/>
                  </a:cubicBezTo>
                  <a:cubicBezTo>
                    <a:pt x="61" y="177"/>
                    <a:pt x="49" y="171"/>
                    <a:pt x="39" y="164"/>
                  </a:cubicBezTo>
                  <a:cubicBezTo>
                    <a:pt x="29" y="156"/>
                    <a:pt x="21" y="146"/>
                    <a:pt x="15" y="136"/>
                  </a:cubicBezTo>
                  <a:cubicBezTo>
                    <a:pt x="9" y="125"/>
                    <a:pt x="4" y="111"/>
                    <a:pt x="2" y="93"/>
                  </a:cubicBezTo>
                  <a:cubicBezTo>
                    <a:pt x="0" y="75"/>
                    <a:pt x="2" y="60"/>
                    <a:pt x="7" y="48"/>
                  </a:cubicBezTo>
                  <a:cubicBezTo>
                    <a:pt x="10" y="39"/>
                    <a:pt x="16" y="31"/>
                    <a:pt x="23" y="24"/>
                  </a:cubicBezTo>
                  <a:cubicBezTo>
                    <a:pt x="30" y="16"/>
                    <a:pt x="38" y="11"/>
                    <a:pt x="46" y="8"/>
                  </a:cubicBezTo>
                  <a:cubicBezTo>
                    <a:pt x="58" y="2"/>
                    <a:pt x="75" y="0"/>
                    <a:pt x="96" y="0"/>
                  </a:cubicBezTo>
                  <a:cubicBezTo>
                    <a:pt x="125" y="0"/>
                    <a:pt x="148" y="5"/>
                    <a:pt x="164" y="15"/>
                  </a:cubicBezTo>
                  <a:cubicBezTo>
                    <a:pt x="178" y="24"/>
                    <a:pt x="189" y="36"/>
                    <a:pt x="197" y="52"/>
                  </a:cubicBezTo>
                  <a:cubicBezTo>
                    <a:pt x="200" y="56"/>
                    <a:pt x="197" y="61"/>
                    <a:pt x="192" y="62"/>
                  </a:cubicBezTo>
                  <a:cubicBezTo>
                    <a:pt x="143" y="69"/>
                    <a:pt x="143" y="69"/>
                    <a:pt x="143" y="69"/>
                  </a:cubicBezTo>
                  <a:cubicBezTo>
                    <a:pt x="140" y="69"/>
                    <a:pt x="138" y="68"/>
                    <a:pt x="136" y="65"/>
                  </a:cubicBezTo>
                  <a:cubicBezTo>
                    <a:pt x="133" y="59"/>
                    <a:pt x="130" y="55"/>
                    <a:pt x="125" y="52"/>
                  </a:cubicBezTo>
                  <a:cubicBezTo>
                    <a:pt x="119" y="48"/>
                    <a:pt x="112" y="46"/>
                    <a:pt x="103" y="46"/>
                  </a:cubicBezTo>
                  <a:cubicBezTo>
                    <a:pt x="92" y="46"/>
                    <a:pt x="83" y="50"/>
                    <a:pt x="77" y="59"/>
                  </a:cubicBezTo>
                  <a:cubicBezTo>
                    <a:pt x="71" y="67"/>
                    <a:pt x="69" y="79"/>
                    <a:pt x="71" y="95"/>
                  </a:cubicBezTo>
                  <a:cubicBezTo>
                    <a:pt x="72" y="110"/>
                    <a:pt x="77" y="121"/>
                    <a:pt x="85" y="129"/>
                  </a:cubicBezTo>
                  <a:cubicBezTo>
                    <a:pt x="93" y="136"/>
                    <a:pt x="102" y="140"/>
                    <a:pt x="113" y="140"/>
                  </a:cubicBezTo>
                  <a:cubicBezTo>
                    <a:pt x="122" y="140"/>
                    <a:pt x="129" y="138"/>
                    <a:pt x="135" y="133"/>
                  </a:cubicBezTo>
                  <a:cubicBezTo>
                    <a:pt x="139" y="130"/>
                    <a:pt x="142" y="124"/>
                    <a:pt x="144" y="118"/>
                  </a:cubicBezTo>
                  <a:cubicBezTo>
                    <a:pt x="145" y="114"/>
                    <a:pt x="148" y="112"/>
                    <a:pt x="152" y="1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56" name="Freeform 359">
              <a:extLst>
                <a:ext uri="{FF2B5EF4-FFF2-40B4-BE49-F238E27FC236}">
                  <a16:creationId xmlns:a16="http://schemas.microsoft.com/office/drawing/2014/main" id="{1D620896-7A64-4214-BA39-FC4A85976E64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6708" y="3207786"/>
              <a:ext cx="204889" cy="234667"/>
            </a:xfrm>
            <a:custGeom>
              <a:avLst/>
              <a:gdLst>
                <a:gd name="T0" fmla="*/ 7 w 215"/>
                <a:gd name="T1" fmla="*/ 0 h 246"/>
                <a:gd name="T2" fmla="*/ 62 w 215"/>
                <a:gd name="T3" fmla="*/ 0 h 246"/>
                <a:gd name="T4" fmla="*/ 69 w 215"/>
                <a:gd name="T5" fmla="*/ 6 h 246"/>
                <a:gd name="T6" fmla="*/ 76 w 215"/>
                <a:gd name="T7" fmla="*/ 76 h 246"/>
                <a:gd name="T8" fmla="*/ 88 w 215"/>
                <a:gd name="T9" fmla="*/ 80 h 246"/>
                <a:gd name="T10" fmla="*/ 103 w 215"/>
                <a:gd name="T11" fmla="*/ 70 h 246"/>
                <a:gd name="T12" fmla="*/ 135 w 215"/>
                <a:gd name="T13" fmla="*/ 64 h 246"/>
                <a:gd name="T14" fmla="*/ 181 w 215"/>
                <a:gd name="T15" fmla="*/ 80 h 246"/>
                <a:gd name="T16" fmla="*/ 203 w 215"/>
                <a:gd name="T17" fmla="*/ 133 h 246"/>
                <a:gd name="T18" fmla="*/ 215 w 215"/>
                <a:gd name="T19" fmla="*/ 238 h 246"/>
                <a:gd name="T20" fmla="*/ 208 w 215"/>
                <a:gd name="T21" fmla="*/ 246 h 246"/>
                <a:gd name="T22" fmla="*/ 153 w 215"/>
                <a:gd name="T23" fmla="*/ 246 h 246"/>
                <a:gd name="T24" fmla="*/ 146 w 215"/>
                <a:gd name="T25" fmla="*/ 240 h 246"/>
                <a:gd name="T26" fmla="*/ 136 w 215"/>
                <a:gd name="T27" fmla="*/ 148 h 246"/>
                <a:gd name="T28" fmla="*/ 127 w 215"/>
                <a:gd name="T29" fmla="*/ 124 h 246"/>
                <a:gd name="T30" fmla="*/ 109 w 215"/>
                <a:gd name="T31" fmla="*/ 117 h 246"/>
                <a:gd name="T32" fmla="*/ 90 w 215"/>
                <a:gd name="T33" fmla="*/ 126 h 246"/>
                <a:gd name="T34" fmla="*/ 86 w 215"/>
                <a:gd name="T35" fmla="*/ 160 h 246"/>
                <a:gd name="T36" fmla="*/ 95 w 215"/>
                <a:gd name="T37" fmla="*/ 238 h 246"/>
                <a:gd name="T38" fmla="*/ 88 w 215"/>
                <a:gd name="T39" fmla="*/ 246 h 246"/>
                <a:gd name="T40" fmla="*/ 33 w 215"/>
                <a:gd name="T41" fmla="*/ 246 h 246"/>
                <a:gd name="T42" fmla="*/ 27 w 215"/>
                <a:gd name="T43" fmla="*/ 240 h 246"/>
                <a:gd name="T44" fmla="*/ 0 w 215"/>
                <a:gd name="T45" fmla="*/ 7 h 246"/>
                <a:gd name="T46" fmla="*/ 7 w 215"/>
                <a:gd name="T47" fmla="*/ 0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15" h="246">
                  <a:moveTo>
                    <a:pt x="7" y="0"/>
                  </a:moveTo>
                  <a:cubicBezTo>
                    <a:pt x="62" y="0"/>
                    <a:pt x="62" y="0"/>
                    <a:pt x="62" y="0"/>
                  </a:cubicBezTo>
                  <a:cubicBezTo>
                    <a:pt x="65" y="0"/>
                    <a:pt x="68" y="2"/>
                    <a:pt x="69" y="6"/>
                  </a:cubicBezTo>
                  <a:cubicBezTo>
                    <a:pt x="76" y="76"/>
                    <a:pt x="76" y="76"/>
                    <a:pt x="76" y="76"/>
                  </a:cubicBezTo>
                  <a:cubicBezTo>
                    <a:pt x="77" y="81"/>
                    <a:pt x="84" y="84"/>
                    <a:pt x="88" y="80"/>
                  </a:cubicBezTo>
                  <a:cubicBezTo>
                    <a:pt x="93" y="76"/>
                    <a:pt x="98" y="72"/>
                    <a:pt x="103" y="70"/>
                  </a:cubicBezTo>
                  <a:cubicBezTo>
                    <a:pt x="112" y="66"/>
                    <a:pt x="123" y="64"/>
                    <a:pt x="135" y="64"/>
                  </a:cubicBezTo>
                  <a:cubicBezTo>
                    <a:pt x="154" y="64"/>
                    <a:pt x="169" y="69"/>
                    <a:pt x="181" y="80"/>
                  </a:cubicBezTo>
                  <a:cubicBezTo>
                    <a:pt x="193" y="92"/>
                    <a:pt x="200" y="109"/>
                    <a:pt x="203" y="133"/>
                  </a:cubicBezTo>
                  <a:cubicBezTo>
                    <a:pt x="215" y="238"/>
                    <a:pt x="215" y="238"/>
                    <a:pt x="215" y="238"/>
                  </a:cubicBezTo>
                  <a:cubicBezTo>
                    <a:pt x="215" y="242"/>
                    <a:pt x="212" y="246"/>
                    <a:pt x="208" y="246"/>
                  </a:cubicBezTo>
                  <a:cubicBezTo>
                    <a:pt x="153" y="246"/>
                    <a:pt x="153" y="246"/>
                    <a:pt x="153" y="246"/>
                  </a:cubicBezTo>
                  <a:cubicBezTo>
                    <a:pt x="150" y="246"/>
                    <a:pt x="147" y="243"/>
                    <a:pt x="146" y="240"/>
                  </a:cubicBezTo>
                  <a:cubicBezTo>
                    <a:pt x="136" y="148"/>
                    <a:pt x="136" y="148"/>
                    <a:pt x="136" y="148"/>
                  </a:cubicBezTo>
                  <a:cubicBezTo>
                    <a:pt x="135" y="137"/>
                    <a:pt x="132" y="129"/>
                    <a:pt x="127" y="124"/>
                  </a:cubicBezTo>
                  <a:cubicBezTo>
                    <a:pt x="123" y="119"/>
                    <a:pt x="116" y="117"/>
                    <a:pt x="109" y="117"/>
                  </a:cubicBezTo>
                  <a:cubicBezTo>
                    <a:pt x="101" y="117"/>
                    <a:pt x="94" y="120"/>
                    <a:pt x="90" y="126"/>
                  </a:cubicBezTo>
                  <a:cubicBezTo>
                    <a:pt x="85" y="133"/>
                    <a:pt x="84" y="144"/>
                    <a:pt x="86" y="160"/>
                  </a:cubicBezTo>
                  <a:cubicBezTo>
                    <a:pt x="95" y="238"/>
                    <a:pt x="95" y="238"/>
                    <a:pt x="95" y="238"/>
                  </a:cubicBezTo>
                  <a:cubicBezTo>
                    <a:pt x="95" y="242"/>
                    <a:pt x="92" y="246"/>
                    <a:pt x="88" y="246"/>
                  </a:cubicBezTo>
                  <a:cubicBezTo>
                    <a:pt x="33" y="246"/>
                    <a:pt x="33" y="246"/>
                    <a:pt x="33" y="246"/>
                  </a:cubicBezTo>
                  <a:cubicBezTo>
                    <a:pt x="30" y="246"/>
                    <a:pt x="27" y="243"/>
                    <a:pt x="27" y="240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3"/>
                    <a:pt x="3" y="0"/>
                    <a:pt x="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57" name="Freeform 360">
              <a:extLst>
                <a:ext uri="{FF2B5EF4-FFF2-40B4-BE49-F238E27FC236}">
                  <a16:creationId xmlns:a16="http://schemas.microsoft.com/office/drawing/2014/main" id="{BB6CC7A2-01AE-4F29-AD6C-C78408690AFA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4135" y="3713456"/>
              <a:ext cx="332061" cy="301282"/>
            </a:xfrm>
            <a:custGeom>
              <a:avLst/>
              <a:gdLst>
                <a:gd name="T0" fmla="*/ 310 w 348"/>
                <a:gd name="T1" fmla="*/ 316 h 316"/>
                <a:gd name="T2" fmla="*/ 73 w 348"/>
                <a:gd name="T3" fmla="*/ 316 h 316"/>
                <a:gd name="T4" fmla="*/ 29 w 348"/>
                <a:gd name="T5" fmla="*/ 276 h 316"/>
                <a:gd name="T6" fmla="*/ 2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9 w 348"/>
                <a:gd name="T13" fmla="*/ 40 h 316"/>
                <a:gd name="T14" fmla="*/ 345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3" y="316"/>
                    <a:pt x="73" y="316"/>
                    <a:pt x="73" y="316"/>
                  </a:cubicBezTo>
                  <a:cubicBezTo>
                    <a:pt x="51" y="316"/>
                    <a:pt x="31" y="298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5" y="276"/>
                    <a:pt x="345" y="276"/>
                    <a:pt x="345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58" name="Freeform 361">
              <a:extLst>
                <a:ext uri="{FF2B5EF4-FFF2-40B4-BE49-F238E27FC236}">
                  <a16:creationId xmlns:a16="http://schemas.microsoft.com/office/drawing/2014/main" id="{4A8BEE30-E305-49AD-B1D5-E329783DDC02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6021" y="3724054"/>
              <a:ext cx="290175" cy="290684"/>
            </a:xfrm>
            <a:custGeom>
              <a:avLst/>
              <a:gdLst>
                <a:gd name="T0" fmla="*/ 275 w 304"/>
                <a:gd name="T1" fmla="*/ 29 h 305"/>
                <a:gd name="T2" fmla="*/ 301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9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8" y="305"/>
                    <a:pt x="8" y="301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8"/>
                    <a:pt x="274" y="18"/>
                    <a:pt x="275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59" name="Freeform 362">
              <a:extLst>
                <a:ext uri="{FF2B5EF4-FFF2-40B4-BE49-F238E27FC236}">
                  <a16:creationId xmlns:a16="http://schemas.microsoft.com/office/drawing/2014/main" id="{FC15D2EF-A6B5-4980-82F4-90E5866146C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572728" y="3798239"/>
              <a:ext cx="96894" cy="131716"/>
            </a:xfrm>
            <a:custGeom>
              <a:avLst/>
              <a:gdLst>
                <a:gd name="T0" fmla="*/ 96 w 102"/>
                <a:gd name="T1" fmla="*/ 74 h 138"/>
                <a:gd name="T2" fmla="*/ 86 w 102"/>
                <a:gd name="T3" fmla="*/ 59 h 138"/>
                <a:gd name="T4" fmla="*/ 71 w 102"/>
                <a:gd name="T5" fmla="*/ 49 h 138"/>
                <a:gd name="T6" fmla="*/ 54 w 102"/>
                <a:gd name="T7" fmla="*/ 46 h 138"/>
                <a:gd name="T8" fmla="*/ 38 w 102"/>
                <a:gd name="T9" fmla="*/ 50 h 138"/>
                <a:gd name="T10" fmla="*/ 30 w 102"/>
                <a:gd name="T11" fmla="*/ 55 h 138"/>
                <a:gd name="T12" fmla="*/ 34 w 102"/>
                <a:gd name="T13" fmla="*/ 31 h 138"/>
                <a:gd name="T14" fmla="*/ 40 w 102"/>
                <a:gd name="T15" fmla="*/ 25 h 138"/>
                <a:gd name="T16" fmla="*/ 48 w 102"/>
                <a:gd name="T17" fmla="*/ 23 h 138"/>
                <a:gd name="T18" fmla="*/ 56 w 102"/>
                <a:gd name="T19" fmla="*/ 25 h 138"/>
                <a:gd name="T20" fmla="*/ 63 w 102"/>
                <a:gd name="T21" fmla="*/ 33 h 138"/>
                <a:gd name="T22" fmla="*/ 69 w 102"/>
                <a:gd name="T23" fmla="*/ 40 h 138"/>
                <a:gd name="T24" fmla="*/ 78 w 102"/>
                <a:gd name="T25" fmla="*/ 43 h 138"/>
                <a:gd name="T26" fmla="*/ 87 w 102"/>
                <a:gd name="T27" fmla="*/ 39 h 138"/>
                <a:gd name="T28" fmla="*/ 89 w 102"/>
                <a:gd name="T29" fmla="*/ 31 h 138"/>
                <a:gd name="T30" fmla="*/ 83 w 102"/>
                <a:gd name="T31" fmla="*/ 17 h 138"/>
                <a:gd name="T32" fmla="*/ 68 w 102"/>
                <a:gd name="T33" fmla="*/ 5 h 138"/>
                <a:gd name="T34" fmla="*/ 46 w 102"/>
                <a:gd name="T35" fmla="*/ 0 h 138"/>
                <a:gd name="T36" fmla="*/ 24 w 102"/>
                <a:gd name="T37" fmla="*/ 5 h 138"/>
                <a:gd name="T38" fmla="*/ 9 w 102"/>
                <a:gd name="T39" fmla="*/ 19 h 138"/>
                <a:gd name="T40" fmla="*/ 1 w 102"/>
                <a:gd name="T41" fmla="*/ 41 h 138"/>
                <a:gd name="T42" fmla="*/ 1 w 102"/>
                <a:gd name="T43" fmla="*/ 72 h 138"/>
                <a:gd name="T44" fmla="*/ 11 w 102"/>
                <a:gd name="T45" fmla="*/ 107 h 138"/>
                <a:gd name="T46" fmla="*/ 31 w 102"/>
                <a:gd name="T47" fmla="*/ 130 h 138"/>
                <a:gd name="T48" fmla="*/ 59 w 102"/>
                <a:gd name="T49" fmla="*/ 138 h 138"/>
                <a:gd name="T50" fmla="*/ 83 w 102"/>
                <a:gd name="T51" fmla="*/ 132 h 138"/>
                <a:gd name="T52" fmla="*/ 98 w 102"/>
                <a:gd name="T53" fmla="*/ 115 h 138"/>
                <a:gd name="T54" fmla="*/ 101 w 102"/>
                <a:gd name="T55" fmla="*/ 91 h 138"/>
                <a:gd name="T56" fmla="*/ 96 w 102"/>
                <a:gd name="T57" fmla="*/ 74 h 138"/>
                <a:gd name="T58" fmla="*/ 57 w 102"/>
                <a:gd name="T59" fmla="*/ 115 h 138"/>
                <a:gd name="T60" fmla="*/ 43 w 102"/>
                <a:gd name="T61" fmla="*/ 108 h 138"/>
                <a:gd name="T62" fmla="*/ 36 w 102"/>
                <a:gd name="T63" fmla="*/ 90 h 138"/>
                <a:gd name="T64" fmla="*/ 37 w 102"/>
                <a:gd name="T65" fmla="*/ 78 h 138"/>
                <a:gd name="T66" fmla="*/ 43 w 102"/>
                <a:gd name="T67" fmla="*/ 71 h 138"/>
                <a:gd name="T68" fmla="*/ 52 w 102"/>
                <a:gd name="T69" fmla="*/ 69 h 138"/>
                <a:gd name="T70" fmla="*/ 61 w 102"/>
                <a:gd name="T71" fmla="*/ 71 h 138"/>
                <a:gd name="T72" fmla="*/ 68 w 102"/>
                <a:gd name="T73" fmla="*/ 79 h 138"/>
                <a:gd name="T74" fmla="*/ 72 w 102"/>
                <a:gd name="T75" fmla="*/ 91 h 138"/>
                <a:gd name="T76" fmla="*/ 69 w 102"/>
                <a:gd name="T77" fmla="*/ 108 h 138"/>
                <a:gd name="T78" fmla="*/ 57 w 102"/>
                <a:gd name="T79" fmla="*/ 115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02" h="138">
                  <a:moveTo>
                    <a:pt x="96" y="74"/>
                  </a:moveTo>
                  <a:cubicBezTo>
                    <a:pt x="94" y="68"/>
                    <a:pt x="90" y="63"/>
                    <a:pt x="86" y="59"/>
                  </a:cubicBezTo>
                  <a:cubicBezTo>
                    <a:pt x="82" y="55"/>
                    <a:pt x="77" y="52"/>
                    <a:pt x="71" y="49"/>
                  </a:cubicBezTo>
                  <a:cubicBezTo>
                    <a:pt x="66" y="47"/>
                    <a:pt x="60" y="46"/>
                    <a:pt x="54" y="46"/>
                  </a:cubicBezTo>
                  <a:cubicBezTo>
                    <a:pt x="48" y="46"/>
                    <a:pt x="43" y="47"/>
                    <a:pt x="38" y="50"/>
                  </a:cubicBezTo>
                  <a:cubicBezTo>
                    <a:pt x="35" y="51"/>
                    <a:pt x="33" y="53"/>
                    <a:pt x="30" y="55"/>
                  </a:cubicBezTo>
                  <a:cubicBezTo>
                    <a:pt x="30" y="44"/>
                    <a:pt x="31" y="36"/>
                    <a:pt x="34" y="31"/>
                  </a:cubicBezTo>
                  <a:cubicBezTo>
                    <a:pt x="36" y="29"/>
                    <a:pt x="38" y="27"/>
                    <a:pt x="40" y="25"/>
                  </a:cubicBezTo>
                  <a:cubicBezTo>
                    <a:pt x="43" y="24"/>
                    <a:pt x="45" y="23"/>
                    <a:pt x="48" y="23"/>
                  </a:cubicBezTo>
                  <a:cubicBezTo>
                    <a:pt x="51" y="23"/>
                    <a:pt x="54" y="24"/>
                    <a:pt x="56" y="25"/>
                  </a:cubicBezTo>
                  <a:cubicBezTo>
                    <a:pt x="59" y="27"/>
                    <a:pt x="61" y="30"/>
                    <a:pt x="63" y="33"/>
                  </a:cubicBezTo>
                  <a:cubicBezTo>
                    <a:pt x="64" y="36"/>
                    <a:pt x="66" y="39"/>
                    <a:pt x="69" y="40"/>
                  </a:cubicBezTo>
                  <a:cubicBezTo>
                    <a:pt x="72" y="42"/>
                    <a:pt x="75" y="43"/>
                    <a:pt x="78" y="43"/>
                  </a:cubicBezTo>
                  <a:cubicBezTo>
                    <a:pt x="82" y="43"/>
                    <a:pt x="85" y="42"/>
                    <a:pt x="87" y="39"/>
                  </a:cubicBezTo>
                  <a:cubicBezTo>
                    <a:pt x="89" y="37"/>
                    <a:pt x="90" y="34"/>
                    <a:pt x="89" y="31"/>
                  </a:cubicBezTo>
                  <a:cubicBezTo>
                    <a:pt x="89" y="26"/>
                    <a:pt x="87" y="21"/>
                    <a:pt x="83" y="17"/>
                  </a:cubicBezTo>
                  <a:cubicBezTo>
                    <a:pt x="79" y="12"/>
                    <a:pt x="74" y="8"/>
                    <a:pt x="68" y="5"/>
                  </a:cubicBezTo>
                  <a:cubicBezTo>
                    <a:pt x="61" y="2"/>
                    <a:pt x="54" y="0"/>
                    <a:pt x="46" y="0"/>
                  </a:cubicBezTo>
                  <a:cubicBezTo>
                    <a:pt x="38" y="0"/>
                    <a:pt x="30" y="2"/>
                    <a:pt x="24" y="5"/>
                  </a:cubicBezTo>
                  <a:cubicBezTo>
                    <a:pt x="18" y="8"/>
                    <a:pt x="13" y="13"/>
                    <a:pt x="9" y="19"/>
                  </a:cubicBezTo>
                  <a:cubicBezTo>
                    <a:pt x="5" y="25"/>
                    <a:pt x="3" y="32"/>
                    <a:pt x="1" y="41"/>
                  </a:cubicBezTo>
                  <a:cubicBezTo>
                    <a:pt x="0" y="50"/>
                    <a:pt x="0" y="61"/>
                    <a:pt x="1" y="72"/>
                  </a:cubicBezTo>
                  <a:cubicBezTo>
                    <a:pt x="3" y="86"/>
                    <a:pt x="6" y="98"/>
                    <a:pt x="11" y="107"/>
                  </a:cubicBezTo>
                  <a:cubicBezTo>
                    <a:pt x="16" y="117"/>
                    <a:pt x="23" y="125"/>
                    <a:pt x="31" y="130"/>
                  </a:cubicBezTo>
                  <a:cubicBezTo>
                    <a:pt x="39" y="135"/>
                    <a:pt x="49" y="138"/>
                    <a:pt x="59" y="138"/>
                  </a:cubicBezTo>
                  <a:cubicBezTo>
                    <a:pt x="68" y="138"/>
                    <a:pt x="76" y="136"/>
                    <a:pt x="83" y="132"/>
                  </a:cubicBezTo>
                  <a:cubicBezTo>
                    <a:pt x="90" y="128"/>
                    <a:pt x="95" y="122"/>
                    <a:pt x="98" y="115"/>
                  </a:cubicBezTo>
                  <a:cubicBezTo>
                    <a:pt x="101" y="108"/>
                    <a:pt x="102" y="100"/>
                    <a:pt x="101" y="91"/>
                  </a:cubicBezTo>
                  <a:cubicBezTo>
                    <a:pt x="101" y="85"/>
                    <a:pt x="99" y="79"/>
                    <a:pt x="96" y="74"/>
                  </a:cubicBezTo>
                  <a:close/>
                  <a:moveTo>
                    <a:pt x="57" y="115"/>
                  </a:moveTo>
                  <a:cubicBezTo>
                    <a:pt x="52" y="115"/>
                    <a:pt x="47" y="112"/>
                    <a:pt x="43" y="108"/>
                  </a:cubicBezTo>
                  <a:cubicBezTo>
                    <a:pt x="39" y="103"/>
                    <a:pt x="37" y="97"/>
                    <a:pt x="36" y="90"/>
                  </a:cubicBezTo>
                  <a:cubicBezTo>
                    <a:pt x="35" y="85"/>
                    <a:pt x="36" y="82"/>
                    <a:pt x="37" y="78"/>
                  </a:cubicBezTo>
                  <a:cubicBezTo>
                    <a:pt x="39" y="75"/>
                    <a:pt x="41" y="73"/>
                    <a:pt x="43" y="71"/>
                  </a:cubicBezTo>
                  <a:cubicBezTo>
                    <a:pt x="46" y="70"/>
                    <a:pt x="49" y="69"/>
                    <a:pt x="52" y="69"/>
                  </a:cubicBezTo>
                  <a:cubicBezTo>
                    <a:pt x="55" y="69"/>
                    <a:pt x="58" y="70"/>
                    <a:pt x="61" y="71"/>
                  </a:cubicBezTo>
                  <a:cubicBezTo>
                    <a:pt x="64" y="73"/>
                    <a:pt x="66" y="75"/>
                    <a:pt x="68" y="79"/>
                  </a:cubicBezTo>
                  <a:cubicBezTo>
                    <a:pt x="70" y="82"/>
                    <a:pt x="71" y="86"/>
                    <a:pt x="72" y="91"/>
                  </a:cubicBezTo>
                  <a:cubicBezTo>
                    <a:pt x="73" y="98"/>
                    <a:pt x="72" y="104"/>
                    <a:pt x="69" y="108"/>
                  </a:cubicBezTo>
                  <a:cubicBezTo>
                    <a:pt x="66" y="113"/>
                    <a:pt x="62" y="115"/>
                    <a:pt x="57" y="115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60" name="Freeform 363">
              <a:extLst>
                <a:ext uri="{FF2B5EF4-FFF2-40B4-BE49-F238E27FC236}">
                  <a16:creationId xmlns:a16="http://schemas.microsoft.com/office/drawing/2014/main" id="{B789E18D-0EF3-4201-9B3C-9E41B71A9290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0599" y="3713456"/>
              <a:ext cx="332061" cy="301282"/>
            </a:xfrm>
            <a:custGeom>
              <a:avLst/>
              <a:gdLst>
                <a:gd name="T0" fmla="*/ 310 w 348"/>
                <a:gd name="T1" fmla="*/ 316 h 316"/>
                <a:gd name="T2" fmla="*/ 73 w 348"/>
                <a:gd name="T3" fmla="*/ 316 h 316"/>
                <a:gd name="T4" fmla="*/ 29 w 348"/>
                <a:gd name="T5" fmla="*/ 276 h 316"/>
                <a:gd name="T6" fmla="*/ 2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9 w 348"/>
                <a:gd name="T13" fmla="*/ 40 h 316"/>
                <a:gd name="T14" fmla="*/ 345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3" y="316"/>
                    <a:pt x="73" y="316"/>
                    <a:pt x="73" y="316"/>
                  </a:cubicBezTo>
                  <a:cubicBezTo>
                    <a:pt x="51" y="316"/>
                    <a:pt x="31" y="298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5" y="276"/>
                    <a:pt x="345" y="276"/>
                    <a:pt x="345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61" name="Freeform 364">
              <a:extLst>
                <a:ext uri="{FF2B5EF4-FFF2-40B4-BE49-F238E27FC236}">
                  <a16:creationId xmlns:a16="http://schemas.microsoft.com/office/drawing/2014/main" id="{C8E23C26-3472-4D61-B5A4-F4B690163F58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2485" y="3724054"/>
              <a:ext cx="290175" cy="290684"/>
            </a:xfrm>
            <a:custGeom>
              <a:avLst/>
              <a:gdLst>
                <a:gd name="T0" fmla="*/ 275 w 304"/>
                <a:gd name="T1" fmla="*/ 29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9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1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8"/>
                    <a:pt x="274" y="18"/>
                    <a:pt x="275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62" name="Freeform 365">
              <a:extLst>
                <a:ext uri="{FF2B5EF4-FFF2-40B4-BE49-F238E27FC236}">
                  <a16:creationId xmlns:a16="http://schemas.microsoft.com/office/drawing/2014/main" id="{01773296-15FA-4576-91B9-6247ACED34DF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2725" y="3799247"/>
              <a:ext cx="92856" cy="129698"/>
            </a:xfrm>
            <a:custGeom>
              <a:avLst/>
              <a:gdLst>
                <a:gd name="T0" fmla="*/ 59 w 97"/>
                <a:gd name="T1" fmla="*/ 110 h 136"/>
                <a:gd name="T2" fmla="*/ 50 w 97"/>
                <a:gd name="T3" fmla="*/ 113 h 136"/>
                <a:gd name="T4" fmla="*/ 38 w 97"/>
                <a:gd name="T5" fmla="*/ 109 h 136"/>
                <a:gd name="T6" fmla="*/ 28 w 97"/>
                <a:gd name="T7" fmla="*/ 98 h 136"/>
                <a:gd name="T8" fmla="*/ 13 w 97"/>
                <a:gd name="T9" fmla="*/ 88 h 136"/>
                <a:gd name="T10" fmla="*/ 4 w 97"/>
                <a:gd name="T11" fmla="*/ 92 h 136"/>
                <a:gd name="T12" fmla="*/ 1 w 97"/>
                <a:gd name="T13" fmla="*/ 101 h 136"/>
                <a:gd name="T14" fmla="*/ 7 w 97"/>
                <a:gd name="T15" fmla="*/ 115 h 136"/>
                <a:gd name="T16" fmla="*/ 24 w 97"/>
                <a:gd name="T17" fmla="*/ 130 h 136"/>
                <a:gd name="T18" fmla="*/ 52 w 97"/>
                <a:gd name="T19" fmla="*/ 136 h 136"/>
                <a:gd name="T20" fmla="*/ 77 w 97"/>
                <a:gd name="T21" fmla="*/ 129 h 136"/>
                <a:gd name="T22" fmla="*/ 93 w 97"/>
                <a:gd name="T23" fmla="*/ 112 h 136"/>
                <a:gd name="T24" fmla="*/ 96 w 97"/>
                <a:gd name="T25" fmla="*/ 87 h 136"/>
                <a:gd name="T26" fmla="*/ 91 w 97"/>
                <a:gd name="T27" fmla="*/ 69 h 136"/>
                <a:gd name="T28" fmla="*/ 80 w 97"/>
                <a:gd name="T29" fmla="*/ 55 h 136"/>
                <a:gd name="T30" fmla="*/ 65 w 97"/>
                <a:gd name="T31" fmla="*/ 46 h 136"/>
                <a:gd name="T32" fmla="*/ 29 w 97"/>
                <a:gd name="T33" fmla="*/ 47 h 136"/>
                <a:gd name="T34" fmla="*/ 30 w 97"/>
                <a:gd name="T35" fmla="*/ 27 h 136"/>
                <a:gd name="T36" fmla="*/ 70 w 97"/>
                <a:gd name="T37" fmla="*/ 27 h 136"/>
                <a:gd name="T38" fmla="*/ 81 w 97"/>
                <a:gd name="T39" fmla="*/ 23 h 136"/>
                <a:gd name="T40" fmla="*/ 84 w 97"/>
                <a:gd name="T41" fmla="*/ 13 h 136"/>
                <a:gd name="T42" fmla="*/ 66 w 97"/>
                <a:gd name="T43" fmla="*/ 0 h 136"/>
                <a:gd name="T44" fmla="*/ 20 w 97"/>
                <a:gd name="T45" fmla="*/ 0 h 136"/>
                <a:gd name="T46" fmla="*/ 7 w 97"/>
                <a:gd name="T47" fmla="*/ 4 h 136"/>
                <a:gd name="T48" fmla="*/ 3 w 97"/>
                <a:gd name="T49" fmla="*/ 17 h 136"/>
                <a:gd name="T50" fmla="*/ 1 w 97"/>
                <a:gd name="T51" fmla="*/ 59 h 136"/>
                <a:gd name="T52" fmla="*/ 0 w 97"/>
                <a:gd name="T53" fmla="*/ 65 h 136"/>
                <a:gd name="T54" fmla="*/ 6 w 97"/>
                <a:gd name="T55" fmla="*/ 75 h 136"/>
                <a:gd name="T56" fmla="*/ 16 w 97"/>
                <a:gd name="T57" fmla="*/ 79 h 136"/>
                <a:gd name="T58" fmla="*/ 27 w 97"/>
                <a:gd name="T59" fmla="*/ 73 h 136"/>
                <a:gd name="T60" fmla="*/ 35 w 97"/>
                <a:gd name="T61" fmla="*/ 67 h 136"/>
                <a:gd name="T62" fmla="*/ 45 w 97"/>
                <a:gd name="T63" fmla="*/ 66 h 136"/>
                <a:gd name="T64" fmla="*/ 55 w 97"/>
                <a:gd name="T65" fmla="*/ 68 h 136"/>
                <a:gd name="T66" fmla="*/ 62 w 97"/>
                <a:gd name="T67" fmla="*/ 76 h 136"/>
                <a:gd name="T68" fmla="*/ 66 w 97"/>
                <a:gd name="T69" fmla="*/ 89 h 136"/>
                <a:gd name="T70" fmla="*/ 65 w 97"/>
                <a:gd name="T71" fmla="*/ 102 h 136"/>
                <a:gd name="T72" fmla="*/ 59 w 97"/>
                <a:gd name="T73" fmla="*/ 11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7" h="136">
                  <a:moveTo>
                    <a:pt x="59" y="110"/>
                  </a:moveTo>
                  <a:cubicBezTo>
                    <a:pt x="57" y="112"/>
                    <a:pt x="53" y="113"/>
                    <a:pt x="50" y="113"/>
                  </a:cubicBezTo>
                  <a:cubicBezTo>
                    <a:pt x="45" y="113"/>
                    <a:pt x="41" y="112"/>
                    <a:pt x="38" y="109"/>
                  </a:cubicBezTo>
                  <a:cubicBezTo>
                    <a:pt x="34" y="107"/>
                    <a:pt x="30" y="103"/>
                    <a:pt x="28" y="98"/>
                  </a:cubicBezTo>
                  <a:cubicBezTo>
                    <a:pt x="23" y="90"/>
                    <a:pt x="17" y="88"/>
                    <a:pt x="13" y="88"/>
                  </a:cubicBezTo>
                  <a:cubicBezTo>
                    <a:pt x="9" y="88"/>
                    <a:pt x="6" y="89"/>
                    <a:pt x="4" y="92"/>
                  </a:cubicBezTo>
                  <a:cubicBezTo>
                    <a:pt x="2" y="95"/>
                    <a:pt x="1" y="98"/>
                    <a:pt x="1" y="101"/>
                  </a:cubicBezTo>
                  <a:cubicBezTo>
                    <a:pt x="2" y="105"/>
                    <a:pt x="4" y="110"/>
                    <a:pt x="7" y="115"/>
                  </a:cubicBezTo>
                  <a:cubicBezTo>
                    <a:pt x="11" y="121"/>
                    <a:pt x="17" y="126"/>
                    <a:pt x="24" y="130"/>
                  </a:cubicBezTo>
                  <a:cubicBezTo>
                    <a:pt x="31" y="134"/>
                    <a:pt x="41" y="136"/>
                    <a:pt x="52" y="136"/>
                  </a:cubicBezTo>
                  <a:cubicBezTo>
                    <a:pt x="62" y="136"/>
                    <a:pt x="70" y="134"/>
                    <a:pt x="77" y="129"/>
                  </a:cubicBezTo>
                  <a:cubicBezTo>
                    <a:pt x="84" y="125"/>
                    <a:pt x="90" y="119"/>
                    <a:pt x="93" y="112"/>
                  </a:cubicBezTo>
                  <a:cubicBezTo>
                    <a:pt x="96" y="104"/>
                    <a:pt x="97" y="96"/>
                    <a:pt x="96" y="87"/>
                  </a:cubicBezTo>
                  <a:cubicBezTo>
                    <a:pt x="96" y="81"/>
                    <a:pt x="94" y="75"/>
                    <a:pt x="91" y="69"/>
                  </a:cubicBezTo>
                  <a:cubicBezTo>
                    <a:pt x="88" y="64"/>
                    <a:pt x="84" y="59"/>
                    <a:pt x="80" y="55"/>
                  </a:cubicBezTo>
                  <a:cubicBezTo>
                    <a:pt x="76" y="51"/>
                    <a:pt x="71" y="48"/>
                    <a:pt x="65" y="46"/>
                  </a:cubicBezTo>
                  <a:cubicBezTo>
                    <a:pt x="54" y="41"/>
                    <a:pt x="42" y="41"/>
                    <a:pt x="29" y="47"/>
                  </a:cubicBezTo>
                  <a:cubicBezTo>
                    <a:pt x="30" y="27"/>
                    <a:pt x="30" y="27"/>
                    <a:pt x="30" y="27"/>
                  </a:cubicBezTo>
                  <a:cubicBezTo>
                    <a:pt x="70" y="27"/>
                    <a:pt x="70" y="27"/>
                    <a:pt x="70" y="27"/>
                  </a:cubicBezTo>
                  <a:cubicBezTo>
                    <a:pt x="75" y="27"/>
                    <a:pt x="79" y="25"/>
                    <a:pt x="81" y="23"/>
                  </a:cubicBezTo>
                  <a:cubicBezTo>
                    <a:pt x="84" y="21"/>
                    <a:pt x="85" y="17"/>
                    <a:pt x="84" y="13"/>
                  </a:cubicBezTo>
                  <a:cubicBezTo>
                    <a:pt x="84" y="8"/>
                    <a:pt x="81" y="0"/>
                    <a:pt x="66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14" y="0"/>
                    <a:pt x="10" y="1"/>
                    <a:pt x="7" y="4"/>
                  </a:cubicBezTo>
                  <a:cubicBezTo>
                    <a:pt x="5" y="7"/>
                    <a:pt x="4" y="11"/>
                    <a:pt x="3" y="17"/>
                  </a:cubicBezTo>
                  <a:cubicBezTo>
                    <a:pt x="1" y="59"/>
                    <a:pt x="1" y="59"/>
                    <a:pt x="1" y="59"/>
                  </a:cubicBezTo>
                  <a:cubicBezTo>
                    <a:pt x="0" y="65"/>
                    <a:pt x="0" y="65"/>
                    <a:pt x="0" y="65"/>
                  </a:cubicBezTo>
                  <a:cubicBezTo>
                    <a:pt x="1" y="69"/>
                    <a:pt x="3" y="72"/>
                    <a:pt x="6" y="75"/>
                  </a:cubicBezTo>
                  <a:cubicBezTo>
                    <a:pt x="9" y="77"/>
                    <a:pt x="12" y="79"/>
                    <a:pt x="16" y="79"/>
                  </a:cubicBezTo>
                  <a:cubicBezTo>
                    <a:pt x="19" y="79"/>
                    <a:pt x="23" y="77"/>
                    <a:pt x="27" y="73"/>
                  </a:cubicBezTo>
                  <a:cubicBezTo>
                    <a:pt x="31" y="70"/>
                    <a:pt x="33" y="68"/>
                    <a:pt x="35" y="67"/>
                  </a:cubicBezTo>
                  <a:cubicBezTo>
                    <a:pt x="37" y="67"/>
                    <a:pt x="39" y="66"/>
                    <a:pt x="45" y="66"/>
                  </a:cubicBezTo>
                  <a:cubicBezTo>
                    <a:pt x="48" y="66"/>
                    <a:pt x="51" y="67"/>
                    <a:pt x="55" y="68"/>
                  </a:cubicBezTo>
                  <a:cubicBezTo>
                    <a:pt x="58" y="70"/>
                    <a:pt x="60" y="72"/>
                    <a:pt x="62" y="76"/>
                  </a:cubicBezTo>
                  <a:cubicBezTo>
                    <a:pt x="64" y="79"/>
                    <a:pt x="66" y="84"/>
                    <a:pt x="66" y="89"/>
                  </a:cubicBezTo>
                  <a:cubicBezTo>
                    <a:pt x="67" y="94"/>
                    <a:pt x="67" y="98"/>
                    <a:pt x="65" y="102"/>
                  </a:cubicBezTo>
                  <a:cubicBezTo>
                    <a:pt x="64" y="105"/>
                    <a:pt x="62" y="108"/>
                    <a:pt x="59" y="110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63" name="Freeform 366">
              <a:extLst>
                <a:ext uri="{FF2B5EF4-FFF2-40B4-BE49-F238E27FC236}">
                  <a16:creationId xmlns:a16="http://schemas.microsoft.com/office/drawing/2014/main" id="{28A28FC5-3F36-4C3C-87A3-3AF8E2235264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3494" y="4096997"/>
              <a:ext cx="332061" cy="301282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3 w 348"/>
                <a:gd name="T7" fmla="*/ 40 h 316"/>
                <a:gd name="T8" fmla="*/ 38 w 348"/>
                <a:gd name="T9" fmla="*/ 0 h 316"/>
                <a:gd name="T10" fmla="*/ 275 w 348"/>
                <a:gd name="T11" fmla="*/ 0 h 316"/>
                <a:gd name="T12" fmla="*/ 319 w 348"/>
                <a:gd name="T13" fmla="*/ 40 h 316"/>
                <a:gd name="T14" fmla="*/ 346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9"/>
                    <a:pt x="29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8" y="299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64" name="Freeform 367">
              <a:extLst>
                <a:ext uri="{FF2B5EF4-FFF2-40B4-BE49-F238E27FC236}">
                  <a16:creationId xmlns:a16="http://schemas.microsoft.com/office/drawing/2014/main" id="{46A34F7B-4285-4F90-A5E7-4B02052641E7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5380" y="4108604"/>
              <a:ext cx="290175" cy="289675"/>
            </a:xfrm>
            <a:custGeom>
              <a:avLst/>
              <a:gdLst>
                <a:gd name="T0" fmla="*/ 275 w 304"/>
                <a:gd name="T1" fmla="*/ 28 h 304"/>
                <a:gd name="T2" fmla="*/ 302 w 304"/>
                <a:gd name="T3" fmla="*/ 264 h 304"/>
                <a:gd name="T4" fmla="*/ 266 w 304"/>
                <a:gd name="T5" fmla="*/ 304 h 304"/>
                <a:gd name="T6" fmla="*/ 30 w 304"/>
                <a:gd name="T7" fmla="*/ 304 h 304"/>
                <a:gd name="T8" fmla="*/ 0 w 304"/>
                <a:gd name="T9" fmla="*/ 293 h 304"/>
                <a:gd name="T10" fmla="*/ 260 w 304"/>
                <a:gd name="T11" fmla="*/ 0 h 304"/>
                <a:gd name="T12" fmla="*/ 275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5" y="28"/>
                  </a:moveTo>
                  <a:cubicBezTo>
                    <a:pt x="302" y="264"/>
                    <a:pt x="302" y="264"/>
                    <a:pt x="302" y="264"/>
                  </a:cubicBezTo>
                  <a:cubicBezTo>
                    <a:pt x="304" y="286"/>
                    <a:pt x="288" y="304"/>
                    <a:pt x="266" y="304"/>
                  </a:cubicBezTo>
                  <a:cubicBezTo>
                    <a:pt x="30" y="304"/>
                    <a:pt x="30" y="304"/>
                    <a:pt x="30" y="304"/>
                  </a:cubicBezTo>
                  <a:cubicBezTo>
                    <a:pt x="19" y="304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65" name="Freeform 368">
              <a:extLst>
                <a:ext uri="{FF2B5EF4-FFF2-40B4-BE49-F238E27FC236}">
                  <a16:creationId xmlns:a16="http://schemas.microsoft.com/office/drawing/2014/main" id="{780715A8-3E0B-4E8F-89BA-B2B6E3EFEC73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0613" y="4181780"/>
              <a:ext cx="76202" cy="131716"/>
            </a:xfrm>
            <a:custGeom>
              <a:avLst/>
              <a:gdLst>
                <a:gd name="T0" fmla="*/ 15 w 80"/>
                <a:gd name="T1" fmla="*/ 61 h 138"/>
                <a:gd name="T2" fmla="*/ 40 w 80"/>
                <a:gd name="T3" fmla="*/ 47 h 138"/>
                <a:gd name="T4" fmla="*/ 48 w 80"/>
                <a:gd name="T5" fmla="*/ 121 h 138"/>
                <a:gd name="T6" fmla="*/ 54 w 80"/>
                <a:gd name="T7" fmla="*/ 134 h 138"/>
                <a:gd name="T8" fmla="*/ 65 w 80"/>
                <a:gd name="T9" fmla="*/ 138 h 138"/>
                <a:gd name="T10" fmla="*/ 78 w 80"/>
                <a:gd name="T11" fmla="*/ 117 h 138"/>
                <a:gd name="T12" fmla="*/ 67 w 80"/>
                <a:gd name="T13" fmla="*/ 17 h 138"/>
                <a:gd name="T14" fmla="*/ 62 w 80"/>
                <a:gd name="T15" fmla="*/ 5 h 138"/>
                <a:gd name="T16" fmla="*/ 52 w 80"/>
                <a:gd name="T17" fmla="*/ 0 h 138"/>
                <a:gd name="T18" fmla="*/ 44 w 80"/>
                <a:gd name="T19" fmla="*/ 3 h 138"/>
                <a:gd name="T20" fmla="*/ 38 w 80"/>
                <a:gd name="T21" fmla="*/ 12 h 138"/>
                <a:gd name="T22" fmla="*/ 29 w 80"/>
                <a:gd name="T23" fmla="*/ 23 h 138"/>
                <a:gd name="T24" fmla="*/ 14 w 80"/>
                <a:gd name="T25" fmla="*/ 34 h 138"/>
                <a:gd name="T26" fmla="*/ 4 w 80"/>
                <a:gd name="T27" fmla="*/ 39 h 138"/>
                <a:gd name="T28" fmla="*/ 1 w 80"/>
                <a:gd name="T29" fmla="*/ 48 h 138"/>
                <a:gd name="T30" fmla="*/ 6 w 80"/>
                <a:gd name="T31" fmla="*/ 57 h 138"/>
                <a:gd name="T32" fmla="*/ 15 w 80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15" y="61"/>
                  </a:moveTo>
                  <a:cubicBezTo>
                    <a:pt x="18" y="61"/>
                    <a:pt x="24" y="59"/>
                    <a:pt x="40" y="47"/>
                  </a:cubicBezTo>
                  <a:cubicBezTo>
                    <a:pt x="48" y="121"/>
                    <a:pt x="48" y="121"/>
                    <a:pt x="48" y="121"/>
                  </a:cubicBezTo>
                  <a:cubicBezTo>
                    <a:pt x="49" y="126"/>
                    <a:pt x="51" y="131"/>
                    <a:pt x="54" y="134"/>
                  </a:cubicBezTo>
                  <a:cubicBezTo>
                    <a:pt x="57" y="137"/>
                    <a:pt x="61" y="138"/>
                    <a:pt x="65" y="138"/>
                  </a:cubicBezTo>
                  <a:cubicBezTo>
                    <a:pt x="72" y="138"/>
                    <a:pt x="80" y="135"/>
                    <a:pt x="78" y="117"/>
                  </a:cubicBezTo>
                  <a:cubicBezTo>
                    <a:pt x="67" y="17"/>
                    <a:pt x="67" y="17"/>
                    <a:pt x="67" y="17"/>
                  </a:cubicBezTo>
                  <a:cubicBezTo>
                    <a:pt x="66" y="12"/>
                    <a:pt x="65" y="8"/>
                    <a:pt x="62" y="5"/>
                  </a:cubicBezTo>
                  <a:cubicBezTo>
                    <a:pt x="59" y="2"/>
                    <a:pt x="56" y="0"/>
                    <a:pt x="52" y="0"/>
                  </a:cubicBezTo>
                  <a:cubicBezTo>
                    <a:pt x="48" y="0"/>
                    <a:pt x="45" y="1"/>
                    <a:pt x="44" y="3"/>
                  </a:cubicBezTo>
                  <a:cubicBezTo>
                    <a:pt x="43" y="4"/>
                    <a:pt x="42" y="5"/>
                    <a:pt x="38" y="12"/>
                  </a:cubicBezTo>
                  <a:cubicBezTo>
                    <a:pt x="36" y="16"/>
                    <a:pt x="33" y="20"/>
                    <a:pt x="29" y="23"/>
                  </a:cubicBezTo>
                  <a:cubicBezTo>
                    <a:pt x="25" y="27"/>
                    <a:pt x="20" y="30"/>
                    <a:pt x="14" y="34"/>
                  </a:cubicBezTo>
                  <a:cubicBezTo>
                    <a:pt x="9" y="36"/>
                    <a:pt x="6" y="38"/>
                    <a:pt x="4" y="39"/>
                  </a:cubicBezTo>
                  <a:cubicBezTo>
                    <a:pt x="2" y="41"/>
                    <a:pt x="0" y="43"/>
                    <a:pt x="1" y="48"/>
                  </a:cubicBezTo>
                  <a:cubicBezTo>
                    <a:pt x="1" y="52"/>
                    <a:pt x="3" y="55"/>
                    <a:pt x="6" y="57"/>
                  </a:cubicBezTo>
                  <a:cubicBezTo>
                    <a:pt x="8" y="60"/>
                    <a:pt x="11" y="61"/>
                    <a:pt x="15" y="6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66" name="Freeform 369">
              <a:extLst>
                <a:ext uri="{FF2B5EF4-FFF2-40B4-BE49-F238E27FC236}">
                  <a16:creationId xmlns:a16="http://schemas.microsoft.com/office/drawing/2014/main" id="{BC1144C4-FAEB-4DCD-89A2-8C0612EEA946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0534" y="4181780"/>
              <a:ext cx="101435" cy="129698"/>
            </a:xfrm>
            <a:custGeom>
              <a:avLst/>
              <a:gdLst>
                <a:gd name="T0" fmla="*/ 23 w 106"/>
                <a:gd name="T1" fmla="*/ 4 h 136"/>
                <a:gd name="T2" fmla="*/ 10 w 106"/>
                <a:gd name="T3" fmla="*/ 13 h 136"/>
                <a:gd name="T4" fmla="*/ 10 w 106"/>
                <a:gd name="T5" fmla="*/ 13 h 136"/>
                <a:gd name="T6" fmla="*/ 2 w 106"/>
                <a:gd name="T7" fmla="*/ 26 h 136"/>
                <a:gd name="T8" fmla="*/ 1 w 106"/>
                <a:gd name="T9" fmla="*/ 40 h 136"/>
                <a:gd name="T10" fmla="*/ 6 w 106"/>
                <a:gd name="T11" fmla="*/ 50 h 136"/>
                <a:gd name="T12" fmla="*/ 16 w 106"/>
                <a:gd name="T13" fmla="*/ 54 h 136"/>
                <a:gd name="T14" fmla="*/ 25 w 106"/>
                <a:gd name="T15" fmla="*/ 49 h 136"/>
                <a:gd name="T16" fmla="*/ 29 w 106"/>
                <a:gd name="T17" fmla="*/ 39 h 136"/>
                <a:gd name="T18" fmla="*/ 31 w 106"/>
                <a:gd name="T19" fmla="*/ 33 h 136"/>
                <a:gd name="T20" fmla="*/ 46 w 106"/>
                <a:gd name="T21" fmla="*/ 24 h 136"/>
                <a:gd name="T22" fmla="*/ 54 w 106"/>
                <a:gd name="T23" fmla="*/ 26 h 136"/>
                <a:gd name="T24" fmla="*/ 61 w 106"/>
                <a:gd name="T25" fmla="*/ 32 h 136"/>
                <a:gd name="T26" fmla="*/ 64 w 106"/>
                <a:gd name="T27" fmla="*/ 41 h 136"/>
                <a:gd name="T28" fmla="*/ 63 w 106"/>
                <a:gd name="T29" fmla="*/ 50 h 136"/>
                <a:gd name="T30" fmla="*/ 58 w 106"/>
                <a:gd name="T31" fmla="*/ 60 h 136"/>
                <a:gd name="T32" fmla="*/ 47 w 106"/>
                <a:gd name="T33" fmla="*/ 69 h 136"/>
                <a:gd name="T34" fmla="*/ 35 w 106"/>
                <a:gd name="T35" fmla="*/ 81 h 136"/>
                <a:gd name="T36" fmla="*/ 16 w 106"/>
                <a:gd name="T37" fmla="*/ 102 h 136"/>
                <a:gd name="T38" fmla="*/ 11 w 106"/>
                <a:gd name="T39" fmla="*/ 111 h 136"/>
                <a:gd name="T40" fmla="*/ 10 w 106"/>
                <a:gd name="T41" fmla="*/ 121 h 136"/>
                <a:gd name="T42" fmla="*/ 15 w 106"/>
                <a:gd name="T43" fmla="*/ 131 h 136"/>
                <a:gd name="T44" fmla="*/ 28 w 106"/>
                <a:gd name="T45" fmla="*/ 136 h 136"/>
                <a:gd name="T46" fmla="*/ 93 w 106"/>
                <a:gd name="T47" fmla="*/ 136 h 136"/>
                <a:gd name="T48" fmla="*/ 103 w 106"/>
                <a:gd name="T49" fmla="*/ 132 h 136"/>
                <a:gd name="T50" fmla="*/ 106 w 106"/>
                <a:gd name="T51" fmla="*/ 123 h 136"/>
                <a:gd name="T52" fmla="*/ 100 w 106"/>
                <a:gd name="T53" fmla="*/ 113 h 136"/>
                <a:gd name="T54" fmla="*/ 87 w 106"/>
                <a:gd name="T55" fmla="*/ 109 h 136"/>
                <a:gd name="T56" fmla="*/ 47 w 106"/>
                <a:gd name="T57" fmla="*/ 109 h 136"/>
                <a:gd name="T58" fmla="*/ 48 w 106"/>
                <a:gd name="T59" fmla="*/ 108 h 136"/>
                <a:gd name="T60" fmla="*/ 64 w 106"/>
                <a:gd name="T61" fmla="*/ 92 h 136"/>
                <a:gd name="T62" fmla="*/ 81 w 106"/>
                <a:gd name="T63" fmla="*/ 76 h 136"/>
                <a:gd name="T64" fmla="*/ 91 w 106"/>
                <a:gd name="T65" fmla="*/ 61 h 136"/>
                <a:gd name="T66" fmla="*/ 94 w 106"/>
                <a:gd name="T67" fmla="*/ 40 h 136"/>
                <a:gd name="T68" fmla="*/ 90 w 106"/>
                <a:gd name="T69" fmla="*/ 25 h 136"/>
                <a:gd name="T70" fmla="*/ 81 w 106"/>
                <a:gd name="T71" fmla="*/ 13 h 136"/>
                <a:gd name="T72" fmla="*/ 68 w 106"/>
                <a:gd name="T73" fmla="*/ 5 h 136"/>
                <a:gd name="T74" fmla="*/ 43 w 106"/>
                <a:gd name="T75" fmla="*/ 0 h 136"/>
                <a:gd name="T76" fmla="*/ 23 w 106"/>
                <a:gd name="T77" fmla="*/ 4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06" h="136">
                  <a:moveTo>
                    <a:pt x="23" y="4"/>
                  </a:moveTo>
                  <a:cubicBezTo>
                    <a:pt x="18" y="6"/>
                    <a:pt x="13" y="9"/>
                    <a:pt x="10" y="13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6" y="17"/>
                    <a:pt x="4" y="21"/>
                    <a:pt x="2" y="26"/>
                  </a:cubicBezTo>
                  <a:cubicBezTo>
                    <a:pt x="1" y="31"/>
                    <a:pt x="0" y="35"/>
                    <a:pt x="1" y="40"/>
                  </a:cubicBezTo>
                  <a:cubicBezTo>
                    <a:pt x="1" y="44"/>
                    <a:pt x="3" y="47"/>
                    <a:pt x="6" y="50"/>
                  </a:cubicBezTo>
                  <a:cubicBezTo>
                    <a:pt x="9" y="52"/>
                    <a:pt x="12" y="54"/>
                    <a:pt x="16" y="54"/>
                  </a:cubicBezTo>
                  <a:cubicBezTo>
                    <a:pt x="20" y="54"/>
                    <a:pt x="23" y="52"/>
                    <a:pt x="25" y="49"/>
                  </a:cubicBezTo>
                  <a:cubicBezTo>
                    <a:pt x="27" y="47"/>
                    <a:pt x="28" y="44"/>
                    <a:pt x="29" y="39"/>
                  </a:cubicBezTo>
                  <a:cubicBezTo>
                    <a:pt x="30" y="34"/>
                    <a:pt x="31" y="33"/>
                    <a:pt x="31" y="33"/>
                  </a:cubicBezTo>
                  <a:cubicBezTo>
                    <a:pt x="34" y="27"/>
                    <a:pt x="39" y="24"/>
                    <a:pt x="46" y="24"/>
                  </a:cubicBezTo>
                  <a:cubicBezTo>
                    <a:pt x="49" y="24"/>
                    <a:pt x="52" y="25"/>
                    <a:pt x="54" y="26"/>
                  </a:cubicBezTo>
                  <a:cubicBezTo>
                    <a:pt x="57" y="28"/>
                    <a:pt x="59" y="30"/>
                    <a:pt x="61" y="32"/>
                  </a:cubicBezTo>
                  <a:cubicBezTo>
                    <a:pt x="63" y="35"/>
                    <a:pt x="64" y="37"/>
                    <a:pt x="64" y="41"/>
                  </a:cubicBezTo>
                  <a:cubicBezTo>
                    <a:pt x="65" y="44"/>
                    <a:pt x="64" y="47"/>
                    <a:pt x="63" y="50"/>
                  </a:cubicBezTo>
                  <a:cubicBezTo>
                    <a:pt x="62" y="53"/>
                    <a:pt x="60" y="56"/>
                    <a:pt x="58" y="60"/>
                  </a:cubicBezTo>
                  <a:cubicBezTo>
                    <a:pt x="55" y="63"/>
                    <a:pt x="51" y="66"/>
                    <a:pt x="47" y="69"/>
                  </a:cubicBezTo>
                  <a:cubicBezTo>
                    <a:pt x="45" y="71"/>
                    <a:pt x="41" y="75"/>
                    <a:pt x="35" y="81"/>
                  </a:cubicBezTo>
                  <a:cubicBezTo>
                    <a:pt x="29" y="87"/>
                    <a:pt x="23" y="94"/>
                    <a:pt x="16" y="102"/>
                  </a:cubicBezTo>
                  <a:cubicBezTo>
                    <a:pt x="14" y="104"/>
                    <a:pt x="12" y="107"/>
                    <a:pt x="11" y="111"/>
                  </a:cubicBezTo>
                  <a:cubicBezTo>
                    <a:pt x="10" y="115"/>
                    <a:pt x="9" y="118"/>
                    <a:pt x="10" y="121"/>
                  </a:cubicBezTo>
                  <a:cubicBezTo>
                    <a:pt x="10" y="125"/>
                    <a:pt x="12" y="128"/>
                    <a:pt x="15" y="131"/>
                  </a:cubicBezTo>
                  <a:cubicBezTo>
                    <a:pt x="19" y="134"/>
                    <a:pt x="23" y="136"/>
                    <a:pt x="28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8" y="136"/>
                    <a:pt x="101" y="135"/>
                    <a:pt x="103" y="132"/>
                  </a:cubicBezTo>
                  <a:cubicBezTo>
                    <a:pt x="105" y="129"/>
                    <a:pt x="106" y="126"/>
                    <a:pt x="106" y="123"/>
                  </a:cubicBezTo>
                  <a:cubicBezTo>
                    <a:pt x="105" y="119"/>
                    <a:pt x="103" y="115"/>
                    <a:pt x="100" y="113"/>
                  </a:cubicBezTo>
                  <a:cubicBezTo>
                    <a:pt x="97" y="110"/>
                    <a:pt x="93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8" y="109"/>
                    <a:pt x="48" y="109"/>
                    <a:pt x="48" y="108"/>
                  </a:cubicBezTo>
                  <a:cubicBezTo>
                    <a:pt x="51" y="105"/>
                    <a:pt x="56" y="99"/>
                    <a:pt x="64" y="92"/>
                  </a:cubicBezTo>
                  <a:cubicBezTo>
                    <a:pt x="72" y="85"/>
                    <a:pt x="78" y="79"/>
                    <a:pt x="81" y="76"/>
                  </a:cubicBezTo>
                  <a:cubicBezTo>
                    <a:pt x="85" y="72"/>
                    <a:pt x="88" y="68"/>
                    <a:pt x="91" y="61"/>
                  </a:cubicBezTo>
                  <a:cubicBezTo>
                    <a:pt x="94" y="55"/>
                    <a:pt x="95" y="48"/>
                    <a:pt x="94" y="40"/>
                  </a:cubicBezTo>
                  <a:cubicBezTo>
                    <a:pt x="94" y="35"/>
                    <a:pt x="92" y="30"/>
                    <a:pt x="90" y="25"/>
                  </a:cubicBezTo>
                  <a:cubicBezTo>
                    <a:pt x="88" y="21"/>
                    <a:pt x="85" y="17"/>
                    <a:pt x="81" y="13"/>
                  </a:cubicBezTo>
                  <a:cubicBezTo>
                    <a:pt x="77" y="10"/>
                    <a:pt x="73" y="7"/>
                    <a:pt x="68" y="5"/>
                  </a:cubicBezTo>
                  <a:cubicBezTo>
                    <a:pt x="61" y="2"/>
                    <a:pt x="53" y="0"/>
                    <a:pt x="43" y="0"/>
                  </a:cubicBezTo>
                  <a:cubicBezTo>
                    <a:pt x="36" y="0"/>
                    <a:pt x="29" y="1"/>
                    <a:pt x="23" y="4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67" name="Freeform 370">
              <a:extLst>
                <a:ext uri="{FF2B5EF4-FFF2-40B4-BE49-F238E27FC236}">
                  <a16:creationId xmlns:a16="http://schemas.microsoft.com/office/drawing/2014/main" id="{3928ABE3-473D-4124-A966-3B1F5C9AA244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6390" y="4480539"/>
              <a:ext cx="332061" cy="301787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3 w 348"/>
                <a:gd name="T7" fmla="*/ 40 h 316"/>
                <a:gd name="T8" fmla="*/ 38 w 348"/>
                <a:gd name="T9" fmla="*/ 0 h 316"/>
                <a:gd name="T10" fmla="*/ 275 w 348"/>
                <a:gd name="T11" fmla="*/ 0 h 316"/>
                <a:gd name="T12" fmla="*/ 319 w 348"/>
                <a:gd name="T13" fmla="*/ 40 h 316"/>
                <a:gd name="T14" fmla="*/ 346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29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68" name="Freeform 371">
              <a:extLst>
                <a:ext uri="{FF2B5EF4-FFF2-40B4-BE49-F238E27FC236}">
                  <a16:creationId xmlns:a16="http://schemas.microsoft.com/office/drawing/2014/main" id="{CF3C095E-75E3-49E7-A83B-B30464262706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8781" y="4492146"/>
              <a:ext cx="289670" cy="290180"/>
            </a:xfrm>
            <a:custGeom>
              <a:avLst/>
              <a:gdLst>
                <a:gd name="T0" fmla="*/ 275 w 304"/>
                <a:gd name="T1" fmla="*/ 28 h 304"/>
                <a:gd name="T2" fmla="*/ 302 w 304"/>
                <a:gd name="T3" fmla="*/ 264 h 304"/>
                <a:gd name="T4" fmla="*/ 266 w 304"/>
                <a:gd name="T5" fmla="*/ 304 h 304"/>
                <a:gd name="T6" fmla="*/ 30 w 304"/>
                <a:gd name="T7" fmla="*/ 304 h 304"/>
                <a:gd name="T8" fmla="*/ 0 w 304"/>
                <a:gd name="T9" fmla="*/ 293 h 304"/>
                <a:gd name="T10" fmla="*/ 260 w 304"/>
                <a:gd name="T11" fmla="*/ 0 h 304"/>
                <a:gd name="T12" fmla="*/ 275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5" y="28"/>
                  </a:moveTo>
                  <a:cubicBezTo>
                    <a:pt x="302" y="264"/>
                    <a:pt x="302" y="264"/>
                    <a:pt x="302" y="264"/>
                  </a:cubicBezTo>
                  <a:cubicBezTo>
                    <a:pt x="304" y="286"/>
                    <a:pt x="288" y="304"/>
                    <a:pt x="266" y="304"/>
                  </a:cubicBezTo>
                  <a:cubicBezTo>
                    <a:pt x="30" y="304"/>
                    <a:pt x="30" y="304"/>
                    <a:pt x="30" y="304"/>
                  </a:cubicBezTo>
                  <a:cubicBezTo>
                    <a:pt x="19" y="304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69" name="Freeform 372">
              <a:extLst>
                <a:ext uri="{FF2B5EF4-FFF2-40B4-BE49-F238E27FC236}">
                  <a16:creationId xmlns:a16="http://schemas.microsoft.com/office/drawing/2014/main" id="{CBEDB80F-6614-4143-B8E8-3F6C71803E24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5023" y="4565322"/>
              <a:ext cx="75698" cy="131716"/>
            </a:xfrm>
            <a:custGeom>
              <a:avLst/>
              <a:gdLst>
                <a:gd name="T0" fmla="*/ 14 w 79"/>
                <a:gd name="T1" fmla="*/ 61 h 138"/>
                <a:gd name="T2" fmla="*/ 40 w 79"/>
                <a:gd name="T3" fmla="*/ 47 h 138"/>
                <a:gd name="T4" fmla="*/ 48 w 79"/>
                <a:gd name="T5" fmla="*/ 121 h 138"/>
                <a:gd name="T6" fmla="*/ 53 w 79"/>
                <a:gd name="T7" fmla="*/ 133 h 138"/>
                <a:gd name="T8" fmla="*/ 65 w 79"/>
                <a:gd name="T9" fmla="*/ 138 h 138"/>
                <a:gd name="T10" fmla="*/ 77 w 79"/>
                <a:gd name="T11" fmla="*/ 117 h 138"/>
                <a:gd name="T12" fmla="*/ 66 w 79"/>
                <a:gd name="T13" fmla="*/ 17 h 138"/>
                <a:gd name="T14" fmla="*/ 61 w 79"/>
                <a:gd name="T15" fmla="*/ 5 h 138"/>
                <a:gd name="T16" fmla="*/ 51 w 79"/>
                <a:gd name="T17" fmla="*/ 0 h 138"/>
                <a:gd name="T18" fmla="*/ 43 w 79"/>
                <a:gd name="T19" fmla="*/ 3 h 138"/>
                <a:gd name="T20" fmla="*/ 38 w 79"/>
                <a:gd name="T21" fmla="*/ 11 h 138"/>
                <a:gd name="T22" fmla="*/ 28 w 79"/>
                <a:gd name="T23" fmla="*/ 23 h 138"/>
                <a:gd name="T24" fmla="*/ 13 w 79"/>
                <a:gd name="T25" fmla="*/ 33 h 138"/>
                <a:gd name="T26" fmla="*/ 3 w 79"/>
                <a:gd name="T27" fmla="*/ 39 h 138"/>
                <a:gd name="T28" fmla="*/ 0 w 79"/>
                <a:gd name="T29" fmla="*/ 48 h 138"/>
                <a:gd name="T30" fmla="*/ 5 w 79"/>
                <a:gd name="T31" fmla="*/ 57 h 138"/>
                <a:gd name="T32" fmla="*/ 14 w 79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9" h="138">
                  <a:moveTo>
                    <a:pt x="14" y="61"/>
                  </a:moveTo>
                  <a:cubicBezTo>
                    <a:pt x="18" y="61"/>
                    <a:pt x="24" y="59"/>
                    <a:pt x="40" y="47"/>
                  </a:cubicBezTo>
                  <a:cubicBezTo>
                    <a:pt x="48" y="121"/>
                    <a:pt x="48" y="121"/>
                    <a:pt x="48" y="121"/>
                  </a:cubicBezTo>
                  <a:cubicBezTo>
                    <a:pt x="48" y="126"/>
                    <a:pt x="50" y="130"/>
                    <a:pt x="53" y="133"/>
                  </a:cubicBezTo>
                  <a:cubicBezTo>
                    <a:pt x="56" y="136"/>
                    <a:pt x="60" y="138"/>
                    <a:pt x="65" y="138"/>
                  </a:cubicBezTo>
                  <a:cubicBezTo>
                    <a:pt x="72" y="138"/>
                    <a:pt x="79" y="134"/>
                    <a:pt x="77" y="1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6" y="12"/>
                    <a:pt x="64" y="8"/>
                    <a:pt x="61" y="5"/>
                  </a:cubicBezTo>
                  <a:cubicBezTo>
                    <a:pt x="59" y="2"/>
                    <a:pt x="55" y="0"/>
                    <a:pt x="51" y="0"/>
                  </a:cubicBezTo>
                  <a:cubicBezTo>
                    <a:pt x="47" y="0"/>
                    <a:pt x="45" y="1"/>
                    <a:pt x="43" y="3"/>
                  </a:cubicBezTo>
                  <a:cubicBezTo>
                    <a:pt x="43" y="3"/>
                    <a:pt x="42" y="5"/>
                    <a:pt x="38" y="11"/>
                  </a:cubicBezTo>
                  <a:cubicBezTo>
                    <a:pt x="35" y="16"/>
                    <a:pt x="32" y="20"/>
                    <a:pt x="28" y="23"/>
                  </a:cubicBezTo>
                  <a:cubicBezTo>
                    <a:pt x="25" y="27"/>
                    <a:pt x="19" y="30"/>
                    <a:pt x="13" y="33"/>
                  </a:cubicBezTo>
                  <a:cubicBezTo>
                    <a:pt x="8" y="36"/>
                    <a:pt x="5" y="38"/>
                    <a:pt x="3" y="39"/>
                  </a:cubicBezTo>
                  <a:cubicBezTo>
                    <a:pt x="2" y="41"/>
                    <a:pt x="0" y="43"/>
                    <a:pt x="0" y="48"/>
                  </a:cubicBezTo>
                  <a:cubicBezTo>
                    <a:pt x="1" y="52"/>
                    <a:pt x="2" y="55"/>
                    <a:pt x="5" y="57"/>
                  </a:cubicBezTo>
                  <a:cubicBezTo>
                    <a:pt x="8" y="60"/>
                    <a:pt x="11" y="61"/>
                    <a:pt x="14" y="6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70" name="Freeform 373">
              <a:extLst>
                <a:ext uri="{FF2B5EF4-FFF2-40B4-BE49-F238E27FC236}">
                  <a16:creationId xmlns:a16="http://schemas.microsoft.com/office/drawing/2014/main" id="{45EB7B85-D1F7-4C5D-A3CF-D81B8AB61E5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21411" y="4565322"/>
              <a:ext cx="97397" cy="131716"/>
            </a:xfrm>
            <a:custGeom>
              <a:avLst/>
              <a:gdLst>
                <a:gd name="T0" fmla="*/ 16 w 102"/>
                <a:gd name="T1" fmla="*/ 79 h 138"/>
                <a:gd name="T2" fmla="*/ 30 w 102"/>
                <a:gd name="T3" fmla="*/ 88 h 138"/>
                <a:gd name="T4" fmla="*/ 47 w 102"/>
                <a:gd name="T5" fmla="*/ 92 h 138"/>
                <a:gd name="T6" fmla="*/ 64 w 102"/>
                <a:gd name="T7" fmla="*/ 88 h 138"/>
                <a:gd name="T8" fmla="*/ 71 w 102"/>
                <a:gd name="T9" fmla="*/ 83 h 138"/>
                <a:gd name="T10" fmla="*/ 68 w 102"/>
                <a:gd name="T11" fmla="*/ 107 h 138"/>
                <a:gd name="T12" fmla="*/ 62 w 102"/>
                <a:gd name="T13" fmla="*/ 113 h 138"/>
                <a:gd name="T14" fmla="*/ 45 w 102"/>
                <a:gd name="T15" fmla="*/ 112 h 138"/>
                <a:gd name="T16" fmla="*/ 39 w 102"/>
                <a:gd name="T17" fmla="*/ 105 h 138"/>
                <a:gd name="T18" fmla="*/ 33 w 102"/>
                <a:gd name="T19" fmla="*/ 97 h 138"/>
                <a:gd name="T20" fmla="*/ 24 w 102"/>
                <a:gd name="T21" fmla="*/ 95 h 138"/>
                <a:gd name="T22" fmla="*/ 15 w 102"/>
                <a:gd name="T23" fmla="*/ 99 h 138"/>
                <a:gd name="T24" fmla="*/ 12 w 102"/>
                <a:gd name="T25" fmla="*/ 107 h 138"/>
                <a:gd name="T26" fmla="*/ 19 w 102"/>
                <a:gd name="T27" fmla="*/ 121 h 138"/>
                <a:gd name="T28" fmla="*/ 34 w 102"/>
                <a:gd name="T29" fmla="*/ 133 h 138"/>
                <a:gd name="T30" fmla="*/ 56 w 102"/>
                <a:gd name="T31" fmla="*/ 138 h 138"/>
                <a:gd name="T32" fmla="*/ 77 w 102"/>
                <a:gd name="T33" fmla="*/ 133 h 138"/>
                <a:gd name="T34" fmla="*/ 93 w 102"/>
                <a:gd name="T35" fmla="*/ 119 h 138"/>
                <a:gd name="T36" fmla="*/ 101 w 102"/>
                <a:gd name="T37" fmla="*/ 97 h 138"/>
                <a:gd name="T38" fmla="*/ 101 w 102"/>
                <a:gd name="T39" fmla="*/ 66 h 138"/>
                <a:gd name="T40" fmla="*/ 94 w 102"/>
                <a:gd name="T41" fmla="*/ 38 h 138"/>
                <a:gd name="T42" fmla="*/ 82 w 102"/>
                <a:gd name="T43" fmla="*/ 17 h 138"/>
                <a:gd name="T44" fmla="*/ 64 w 102"/>
                <a:gd name="T45" fmla="*/ 5 h 138"/>
                <a:gd name="T46" fmla="*/ 42 w 102"/>
                <a:gd name="T47" fmla="*/ 0 h 138"/>
                <a:gd name="T48" fmla="*/ 24 w 102"/>
                <a:gd name="T49" fmla="*/ 4 h 138"/>
                <a:gd name="T50" fmla="*/ 10 w 102"/>
                <a:gd name="T51" fmla="*/ 14 h 138"/>
                <a:gd name="T52" fmla="*/ 2 w 102"/>
                <a:gd name="T53" fmla="*/ 29 h 138"/>
                <a:gd name="T54" fmla="*/ 1 w 102"/>
                <a:gd name="T55" fmla="*/ 47 h 138"/>
                <a:gd name="T56" fmla="*/ 5 w 102"/>
                <a:gd name="T57" fmla="*/ 64 h 138"/>
                <a:gd name="T58" fmla="*/ 16 w 102"/>
                <a:gd name="T59" fmla="*/ 79 h 138"/>
                <a:gd name="T60" fmla="*/ 33 w 102"/>
                <a:gd name="T61" fmla="*/ 30 h 138"/>
                <a:gd name="T62" fmla="*/ 44 w 102"/>
                <a:gd name="T63" fmla="*/ 23 h 138"/>
                <a:gd name="T64" fmla="*/ 52 w 102"/>
                <a:gd name="T65" fmla="*/ 25 h 138"/>
                <a:gd name="T66" fmla="*/ 59 w 102"/>
                <a:gd name="T67" fmla="*/ 30 h 138"/>
                <a:gd name="T68" fmla="*/ 64 w 102"/>
                <a:gd name="T69" fmla="*/ 38 h 138"/>
                <a:gd name="T70" fmla="*/ 66 w 102"/>
                <a:gd name="T71" fmla="*/ 48 h 138"/>
                <a:gd name="T72" fmla="*/ 65 w 102"/>
                <a:gd name="T73" fmla="*/ 60 h 138"/>
                <a:gd name="T74" fmla="*/ 59 w 102"/>
                <a:gd name="T75" fmla="*/ 67 h 138"/>
                <a:gd name="T76" fmla="*/ 50 w 102"/>
                <a:gd name="T77" fmla="*/ 69 h 138"/>
                <a:gd name="T78" fmla="*/ 37 w 102"/>
                <a:gd name="T79" fmla="*/ 63 h 138"/>
                <a:gd name="T80" fmla="*/ 30 w 102"/>
                <a:gd name="T81" fmla="*/ 47 h 138"/>
                <a:gd name="T82" fmla="*/ 33 w 102"/>
                <a:gd name="T83" fmla="*/ 3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2" h="138">
                  <a:moveTo>
                    <a:pt x="16" y="79"/>
                  </a:moveTo>
                  <a:cubicBezTo>
                    <a:pt x="20" y="83"/>
                    <a:pt x="25" y="86"/>
                    <a:pt x="30" y="88"/>
                  </a:cubicBezTo>
                  <a:cubicBezTo>
                    <a:pt x="36" y="91"/>
                    <a:pt x="41" y="92"/>
                    <a:pt x="47" y="92"/>
                  </a:cubicBezTo>
                  <a:cubicBezTo>
                    <a:pt x="53" y="92"/>
                    <a:pt x="59" y="91"/>
                    <a:pt x="64" y="88"/>
                  </a:cubicBezTo>
                  <a:cubicBezTo>
                    <a:pt x="67" y="87"/>
                    <a:pt x="69" y="85"/>
                    <a:pt x="71" y="83"/>
                  </a:cubicBezTo>
                  <a:cubicBezTo>
                    <a:pt x="72" y="94"/>
                    <a:pt x="70" y="102"/>
                    <a:pt x="68" y="107"/>
                  </a:cubicBezTo>
                  <a:cubicBezTo>
                    <a:pt x="66" y="109"/>
                    <a:pt x="64" y="111"/>
                    <a:pt x="62" y="113"/>
                  </a:cubicBezTo>
                  <a:cubicBezTo>
                    <a:pt x="57" y="116"/>
                    <a:pt x="50" y="116"/>
                    <a:pt x="45" y="112"/>
                  </a:cubicBezTo>
                  <a:cubicBezTo>
                    <a:pt x="43" y="111"/>
                    <a:pt x="41" y="108"/>
                    <a:pt x="39" y="105"/>
                  </a:cubicBezTo>
                  <a:cubicBezTo>
                    <a:pt x="38" y="102"/>
                    <a:pt x="35" y="99"/>
                    <a:pt x="33" y="97"/>
                  </a:cubicBezTo>
                  <a:cubicBezTo>
                    <a:pt x="30" y="96"/>
                    <a:pt x="27" y="95"/>
                    <a:pt x="24" y="95"/>
                  </a:cubicBezTo>
                  <a:cubicBezTo>
                    <a:pt x="20" y="95"/>
                    <a:pt x="17" y="96"/>
                    <a:pt x="15" y="99"/>
                  </a:cubicBezTo>
                  <a:cubicBezTo>
                    <a:pt x="13" y="101"/>
                    <a:pt x="12" y="104"/>
                    <a:pt x="12" y="107"/>
                  </a:cubicBezTo>
                  <a:cubicBezTo>
                    <a:pt x="13" y="112"/>
                    <a:pt x="15" y="117"/>
                    <a:pt x="19" y="121"/>
                  </a:cubicBezTo>
                  <a:cubicBezTo>
                    <a:pt x="23" y="126"/>
                    <a:pt x="28" y="130"/>
                    <a:pt x="34" y="133"/>
                  </a:cubicBezTo>
                  <a:cubicBezTo>
                    <a:pt x="40" y="136"/>
                    <a:pt x="48" y="138"/>
                    <a:pt x="56" y="138"/>
                  </a:cubicBezTo>
                  <a:cubicBezTo>
                    <a:pt x="64" y="138"/>
                    <a:pt x="71" y="136"/>
                    <a:pt x="77" y="133"/>
                  </a:cubicBezTo>
                  <a:cubicBezTo>
                    <a:pt x="84" y="130"/>
                    <a:pt x="89" y="126"/>
                    <a:pt x="93" y="119"/>
                  </a:cubicBezTo>
                  <a:cubicBezTo>
                    <a:pt x="96" y="113"/>
                    <a:pt x="99" y="106"/>
                    <a:pt x="101" y="97"/>
                  </a:cubicBezTo>
                  <a:cubicBezTo>
                    <a:pt x="102" y="88"/>
                    <a:pt x="102" y="78"/>
                    <a:pt x="101" y="66"/>
                  </a:cubicBezTo>
                  <a:cubicBezTo>
                    <a:pt x="99" y="56"/>
                    <a:pt x="97" y="47"/>
                    <a:pt x="94" y="38"/>
                  </a:cubicBezTo>
                  <a:cubicBezTo>
                    <a:pt x="91" y="30"/>
                    <a:pt x="87" y="23"/>
                    <a:pt x="82" y="17"/>
                  </a:cubicBezTo>
                  <a:cubicBezTo>
                    <a:pt x="77" y="12"/>
                    <a:pt x="71" y="8"/>
                    <a:pt x="64" y="5"/>
                  </a:cubicBezTo>
                  <a:cubicBezTo>
                    <a:pt x="58" y="2"/>
                    <a:pt x="50" y="0"/>
                    <a:pt x="42" y="0"/>
                  </a:cubicBezTo>
                  <a:cubicBezTo>
                    <a:pt x="36" y="0"/>
                    <a:pt x="29" y="1"/>
                    <a:pt x="24" y="4"/>
                  </a:cubicBezTo>
                  <a:cubicBezTo>
                    <a:pt x="18" y="6"/>
                    <a:pt x="14" y="9"/>
                    <a:pt x="10" y="14"/>
                  </a:cubicBezTo>
                  <a:cubicBezTo>
                    <a:pt x="6" y="18"/>
                    <a:pt x="3" y="23"/>
                    <a:pt x="2" y="29"/>
                  </a:cubicBezTo>
                  <a:cubicBezTo>
                    <a:pt x="0" y="35"/>
                    <a:pt x="0" y="41"/>
                    <a:pt x="1" y="47"/>
                  </a:cubicBezTo>
                  <a:cubicBezTo>
                    <a:pt x="1" y="53"/>
                    <a:pt x="3" y="59"/>
                    <a:pt x="5" y="64"/>
                  </a:cubicBezTo>
                  <a:cubicBezTo>
                    <a:pt x="8" y="70"/>
                    <a:pt x="12" y="75"/>
                    <a:pt x="16" y="79"/>
                  </a:cubicBezTo>
                  <a:close/>
                  <a:moveTo>
                    <a:pt x="33" y="30"/>
                  </a:moveTo>
                  <a:cubicBezTo>
                    <a:pt x="36" y="25"/>
                    <a:pt x="40" y="23"/>
                    <a:pt x="44" y="23"/>
                  </a:cubicBezTo>
                  <a:cubicBezTo>
                    <a:pt x="47" y="23"/>
                    <a:pt x="50" y="24"/>
                    <a:pt x="52" y="25"/>
                  </a:cubicBezTo>
                  <a:cubicBezTo>
                    <a:pt x="54" y="26"/>
                    <a:pt x="57" y="28"/>
                    <a:pt x="59" y="30"/>
                  </a:cubicBezTo>
                  <a:cubicBezTo>
                    <a:pt x="61" y="32"/>
                    <a:pt x="62" y="35"/>
                    <a:pt x="64" y="38"/>
                  </a:cubicBezTo>
                  <a:cubicBezTo>
                    <a:pt x="65" y="41"/>
                    <a:pt x="66" y="45"/>
                    <a:pt x="66" y="48"/>
                  </a:cubicBezTo>
                  <a:cubicBezTo>
                    <a:pt x="67" y="53"/>
                    <a:pt x="66" y="56"/>
                    <a:pt x="65" y="60"/>
                  </a:cubicBezTo>
                  <a:cubicBezTo>
                    <a:pt x="63" y="63"/>
                    <a:pt x="61" y="65"/>
                    <a:pt x="59" y="67"/>
                  </a:cubicBezTo>
                  <a:cubicBezTo>
                    <a:pt x="56" y="68"/>
                    <a:pt x="53" y="69"/>
                    <a:pt x="50" y="69"/>
                  </a:cubicBezTo>
                  <a:cubicBezTo>
                    <a:pt x="45" y="69"/>
                    <a:pt x="41" y="67"/>
                    <a:pt x="37" y="63"/>
                  </a:cubicBezTo>
                  <a:cubicBezTo>
                    <a:pt x="33" y="59"/>
                    <a:pt x="31" y="54"/>
                    <a:pt x="30" y="47"/>
                  </a:cubicBezTo>
                  <a:cubicBezTo>
                    <a:pt x="29" y="39"/>
                    <a:pt x="30" y="34"/>
                    <a:pt x="33" y="30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71" name="Freeform 374">
              <a:extLst>
                <a:ext uri="{FF2B5EF4-FFF2-40B4-BE49-F238E27FC236}">
                  <a16:creationId xmlns:a16="http://schemas.microsoft.com/office/drawing/2014/main" id="{8659F95A-FD23-41FF-99F3-507662260EA0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9286" y="4864081"/>
              <a:ext cx="332061" cy="301787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30 w 348"/>
                <a:gd name="T5" fmla="*/ 276 h 316"/>
                <a:gd name="T6" fmla="*/ 3 w 348"/>
                <a:gd name="T7" fmla="*/ 40 h 316"/>
                <a:gd name="T8" fmla="*/ 38 w 348"/>
                <a:gd name="T9" fmla="*/ 0 h 316"/>
                <a:gd name="T10" fmla="*/ 275 w 348"/>
                <a:gd name="T11" fmla="*/ 0 h 316"/>
                <a:gd name="T12" fmla="*/ 319 w 348"/>
                <a:gd name="T13" fmla="*/ 40 h 316"/>
                <a:gd name="T14" fmla="*/ 346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30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8" y="298"/>
                    <a:pt x="333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72" name="Freeform 375">
              <a:extLst>
                <a:ext uri="{FF2B5EF4-FFF2-40B4-BE49-F238E27FC236}">
                  <a16:creationId xmlns:a16="http://schemas.microsoft.com/office/drawing/2014/main" id="{37E3E9D0-F9CD-48F3-B718-56BCEEF18BF1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1676" y="4875687"/>
              <a:ext cx="289670" cy="290180"/>
            </a:xfrm>
            <a:custGeom>
              <a:avLst/>
              <a:gdLst>
                <a:gd name="T0" fmla="*/ 275 w 304"/>
                <a:gd name="T1" fmla="*/ 28 h 304"/>
                <a:gd name="T2" fmla="*/ 302 w 304"/>
                <a:gd name="T3" fmla="*/ 264 h 304"/>
                <a:gd name="T4" fmla="*/ 266 w 304"/>
                <a:gd name="T5" fmla="*/ 304 h 304"/>
                <a:gd name="T6" fmla="*/ 30 w 304"/>
                <a:gd name="T7" fmla="*/ 304 h 304"/>
                <a:gd name="T8" fmla="*/ 0 w 304"/>
                <a:gd name="T9" fmla="*/ 293 h 304"/>
                <a:gd name="T10" fmla="*/ 260 w 304"/>
                <a:gd name="T11" fmla="*/ 0 h 304"/>
                <a:gd name="T12" fmla="*/ 275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5" y="28"/>
                  </a:moveTo>
                  <a:cubicBezTo>
                    <a:pt x="302" y="264"/>
                    <a:pt x="302" y="264"/>
                    <a:pt x="302" y="264"/>
                  </a:cubicBezTo>
                  <a:cubicBezTo>
                    <a:pt x="304" y="286"/>
                    <a:pt x="289" y="304"/>
                    <a:pt x="266" y="304"/>
                  </a:cubicBezTo>
                  <a:cubicBezTo>
                    <a:pt x="30" y="304"/>
                    <a:pt x="30" y="304"/>
                    <a:pt x="30" y="304"/>
                  </a:cubicBezTo>
                  <a:cubicBezTo>
                    <a:pt x="19" y="304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9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73" name="Freeform 376">
              <a:extLst>
                <a:ext uri="{FF2B5EF4-FFF2-40B4-BE49-F238E27FC236}">
                  <a16:creationId xmlns:a16="http://schemas.microsoft.com/office/drawing/2014/main" id="{E8FB66BF-C7C6-44CA-9367-B2AEA69D0821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5395" y="4948864"/>
              <a:ext cx="100930" cy="130203"/>
            </a:xfrm>
            <a:custGeom>
              <a:avLst/>
              <a:gdLst>
                <a:gd name="T0" fmla="*/ 100 w 106"/>
                <a:gd name="T1" fmla="*/ 113 h 136"/>
                <a:gd name="T2" fmla="*/ 87 w 106"/>
                <a:gd name="T3" fmla="*/ 109 h 136"/>
                <a:gd name="T4" fmla="*/ 47 w 106"/>
                <a:gd name="T5" fmla="*/ 109 h 136"/>
                <a:gd name="T6" fmla="*/ 48 w 106"/>
                <a:gd name="T7" fmla="*/ 108 h 136"/>
                <a:gd name="T8" fmla="*/ 64 w 106"/>
                <a:gd name="T9" fmla="*/ 92 h 136"/>
                <a:gd name="T10" fmla="*/ 81 w 106"/>
                <a:gd name="T11" fmla="*/ 76 h 136"/>
                <a:gd name="T12" fmla="*/ 91 w 106"/>
                <a:gd name="T13" fmla="*/ 61 h 136"/>
                <a:gd name="T14" fmla="*/ 94 w 106"/>
                <a:gd name="T15" fmla="*/ 40 h 136"/>
                <a:gd name="T16" fmla="*/ 90 w 106"/>
                <a:gd name="T17" fmla="*/ 25 h 136"/>
                <a:gd name="T18" fmla="*/ 81 w 106"/>
                <a:gd name="T19" fmla="*/ 13 h 136"/>
                <a:gd name="T20" fmla="*/ 68 w 106"/>
                <a:gd name="T21" fmla="*/ 5 h 136"/>
                <a:gd name="T22" fmla="*/ 43 w 106"/>
                <a:gd name="T23" fmla="*/ 0 h 136"/>
                <a:gd name="T24" fmla="*/ 23 w 106"/>
                <a:gd name="T25" fmla="*/ 4 h 136"/>
                <a:gd name="T26" fmla="*/ 10 w 106"/>
                <a:gd name="T27" fmla="*/ 13 h 136"/>
                <a:gd name="T28" fmla="*/ 2 w 106"/>
                <a:gd name="T29" fmla="*/ 26 h 136"/>
                <a:gd name="T30" fmla="*/ 1 w 106"/>
                <a:gd name="T31" fmla="*/ 40 h 136"/>
                <a:gd name="T32" fmla="*/ 6 w 106"/>
                <a:gd name="T33" fmla="*/ 50 h 136"/>
                <a:gd name="T34" fmla="*/ 16 w 106"/>
                <a:gd name="T35" fmla="*/ 54 h 136"/>
                <a:gd name="T36" fmla="*/ 25 w 106"/>
                <a:gd name="T37" fmla="*/ 49 h 136"/>
                <a:gd name="T38" fmla="*/ 29 w 106"/>
                <a:gd name="T39" fmla="*/ 39 h 136"/>
                <a:gd name="T40" fmla="*/ 31 w 106"/>
                <a:gd name="T41" fmla="*/ 33 h 136"/>
                <a:gd name="T42" fmla="*/ 46 w 106"/>
                <a:gd name="T43" fmla="*/ 24 h 136"/>
                <a:gd name="T44" fmla="*/ 54 w 106"/>
                <a:gd name="T45" fmla="*/ 26 h 136"/>
                <a:gd name="T46" fmla="*/ 61 w 106"/>
                <a:gd name="T47" fmla="*/ 32 h 136"/>
                <a:gd name="T48" fmla="*/ 64 w 106"/>
                <a:gd name="T49" fmla="*/ 40 h 136"/>
                <a:gd name="T50" fmla="*/ 63 w 106"/>
                <a:gd name="T51" fmla="*/ 50 h 136"/>
                <a:gd name="T52" fmla="*/ 58 w 106"/>
                <a:gd name="T53" fmla="*/ 60 h 136"/>
                <a:gd name="T54" fmla="*/ 47 w 106"/>
                <a:gd name="T55" fmla="*/ 69 h 136"/>
                <a:gd name="T56" fmla="*/ 35 w 106"/>
                <a:gd name="T57" fmla="*/ 81 h 136"/>
                <a:gd name="T58" fmla="*/ 16 w 106"/>
                <a:gd name="T59" fmla="*/ 102 h 136"/>
                <a:gd name="T60" fmla="*/ 11 w 106"/>
                <a:gd name="T61" fmla="*/ 111 h 136"/>
                <a:gd name="T62" fmla="*/ 10 w 106"/>
                <a:gd name="T63" fmla="*/ 121 h 136"/>
                <a:gd name="T64" fmla="*/ 15 w 106"/>
                <a:gd name="T65" fmla="*/ 131 h 136"/>
                <a:gd name="T66" fmla="*/ 28 w 106"/>
                <a:gd name="T67" fmla="*/ 136 h 136"/>
                <a:gd name="T68" fmla="*/ 93 w 106"/>
                <a:gd name="T69" fmla="*/ 136 h 136"/>
                <a:gd name="T70" fmla="*/ 103 w 106"/>
                <a:gd name="T71" fmla="*/ 132 h 136"/>
                <a:gd name="T72" fmla="*/ 106 w 106"/>
                <a:gd name="T73" fmla="*/ 123 h 136"/>
                <a:gd name="T74" fmla="*/ 100 w 106"/>
                <a:gd name="T75" fmla="*/ 11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100" y="113"/>
                  </a:moveTo>
                  <a:cubicBezTo>
                    <a:pt x="97" y="110"/>
                    <a:pt x="93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8" y="109"/>
                    <a:pt x="48" y="109"/>
                    <a:pt x="48" y="108"/>
                  </a:cubicBezTo>
                  <a:cubicBezTo>
                    <a:pt x="51" y="104"/>
                    <a:pt x="56" y="99"/>
                    <a:pt x="64" y="92"/>
                  </a:cubicBezTo>
                  <a:cubicBezTo>
                    <a:pt x="72" y="85"/>
                    <a:pt x="78" y="79"/>
                    <a:pt x="81" y="76"/>
                  </a:cubicBezTo>
                  <a:cubicBezTo>
                    <a:pt x="85" y="72"/>
                    <a:pt x="88" y="68"/>
                    <a:pt x="91" y="61"/>
                  </a:cubicBezTo>
                  <a:cubicBezTo>
                    <a:pt x="94" y="55"/>
                    <a:pt x="95" y="48"/>
                    <a:pt x="94" y="40"/>
                  </a:cubicBezTo>
                  <a:cubicBezTo>
                    <a:pt x="94" y="35"/>
                    <a:pt x="92" y="30"/>
                    <a:pt x="90" y="25"/>
                  </a:cubicBezTo>
                  <a:cubicBezTo>
                    <a:pt x="88" y="21"/>
                    <a:pt x="85" y="17"/>
                    <a:pt x="81" y="13"/>
                  </a:cubicBezTo>
                  <a:cubicBezTo>
                    <a:pt x="77" y="10"/>
                    <a:pt x="73" y="7"/>
                    <a:pt x="68" y="5"/>
                  </a:cubicBezTo>
                  <a:cubicBezTo>
                    <a:pt x="61" y="2"/>
                    <a:pt x="53" y="0"/>
                    <a:pt x="43" y="0"/>
                  </a:cubicBezTo>
                  <a:cubicBezTo>
                    <a:pt x="36" y="0"/>
                    <a:pt x="29" y="1"/>
                    <a:pt x="23" y="4"/>
                  </a:cubicBezTo>
                  <a:cubicBezTo>
                    <a:pt x="18" y="6"/>
                    <a:pt x="13" y="9"/>
                    <a:pt x="10" y="13"/>
                  </a:cubicBezTo>
                  <a:cubicBezTo>
                    <a:pt x="6" y="17"/>
                    <a:pt x="4" y="21"/>
                    <a:pt x="2" y="26"/>
                  </a:cubicBezTo>
                  <a:cubicBezTo>
                    <a:pt x="1" y="31"/>
                    <a:pt x="0" y="35"/>
                    <a:pt x="1" y="40"/>
                  </a:cubicBezTo>
                  <a:cubicBezTo>
                    <a:pt x="1" y="44"/>
                    <a:pt x="3" y="47"/>
                    <a:pt x="6" y="50"/>
                  </a:cubicBezTo>
                  <a:cubicBezTo>
                    <a:pt x="9" y="52"/>
                    <a:pt x="12" y="54"/>
                    <a:pt x="16" y="54"/>
                  </a:cubicBezTo>
                  <a:cubicBezTo>
                    <a:pt x="20" y="54"/>
                    <a:pt x="23" y="52"/>
                    <a:pt x="25" y="49"/>
                  </a:cubicBezTo>
                  <a:cubicBezTo>
                    <a:pt x="27" y="47"/>
                    <a:pt x="28" y="44"/>
                    <a:pt x="29" y="39"/>
                  </a:cubicBezTo>
                  <a:cubicBezTo>
                    <a:pt x="30" y="34"/>
                    <a:pt x="31" y="33"/>
                    <a:pt x="31" y="33"/>
                  </a:cubicBezTo>
                  <a:cubicBezTo>
                    <a:pt x="34" y="27"/>
                    <a:pt x="39" y="24"/>
                    <a:pt x="46" y="24"/>
                  </a:cubicBezTo>
                  <a:cubicBezTo>
                    <a:pt x="49" y="24"/>
                    <a:pt x="52" y="25"/>
                    <a:pt x="54" y="26"/>
                  </a:cubicBezTo>
                  <a:cubicBezTo>
                    <a:pt x="57" y="28"/>
                    <a:pt x="59" y="29"/>
                    <a:pt x="61" y="32"/>
                  </a:cubicBezTo>
                  <a:cubicBezTo>
                    <a:pt x="63" y="34"/>
                    <a:pt x="64" y="37"/>
                    <a:pt x="64" y="40"/>
                  </a:cubicBezTo>
                  <a:cubicBezTo>
                    <a:pt x="65" y="43"/>
                    <a:pt x="64" y="47"/>
                    <a:pt x="63" y="50"/>
                  </a:cubicBezTo>
                  <a:cubicBezTo>
                    <a:pt x="62" y="53"/>
                    <a:pt x="60" y="56"/>
                    <a:pt x="58" y="60"/>
                  </a:cubicBezTo>
                  <a:cubicBezTo>
                    <a:pt x="55" y="63"/>
                    <a:pt x="51" y="66"/>
                    <a:pt x="47" y="69"/>
                  </a:cubicBezTo>
                  <a:cubicBezTo>
                    <a:pt x="45" y="71"/>
                    <a:pt x="41" y="75"/>
                    <a:pt x="35" y="81"/>
                  </a:cubicBezTo>
                  <a:cubicBezTo>
                    <a:pt x="29" y="87"/>
                    <a:pt x="23" y="94"/>
                    <a:pt x="16" y="102"/>
                  </a:cubicBezTo>
                  <a:cubicBezTo>
                    <a:pt x="14" y="104"/>
                    <a:pt x="12" y="107"/>
                    <a:pt x="11" y="111"/>
                  </a:cubicBezTo>
                  <a:cubicBezTo>
                    <a:pt x="10" y="115"/>
                    <a:pt x="9" y="118"/>
                    <a:pt x="10" y="121"/>
                  </a:cubicBezTo>
                  <a:cubicBezTo>
                    <a:pt x="10" y="125"/>
                    <a:pt x="12" y="128"/>
                    <a:pt x="15" y="131"/>
                  </a:cubicBezTo>
                  <a:cubicBezTo>
                    <a:pt x="19" y="134"/>
                    <a:pt x="23" y="136"/>
                    <a:pt x="28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8" y="136"/>
                    <a:pt x="101" y="135"/>
                    <a:pt x="103" y="132"/>
                  </a:cubicBezTo>
                  <a:cubicBezTo>
                    <a:pt x="105" y="129"/>
                    <a:pt x="106" y="126"/>
                    <a:pt x="106" y="123"/>
                  </a:cubicBezTo>
                  <a:cubicBezTo>
                    <a:pt x="106" y="118"/>
                    <a:pt x="103" y="115"/>
                    <a:pt x="100" y="113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74" name="Freeform 377">
              <a:extLst>
                <a:ext uri="{FF2B5EF4-FFF2-40B4-BE49-F238E27FC236}">
                  <a16:creationId xmlns:a16="http://schemas.microsoft.com/office/drawing/2014/main" id="{C3EA80E5-E0FD-426D-AFD2-F7430FF47A0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68344" y="4948864"/>
              <a:ext cx="98407" cy="131716"/>
            </a:xfrm>
            <a:custGeom>
              <a:avLst/>
              <a:gdLst>
                <a:gd name="T0" fmla="*/ 97 w 103"/>
                <a:gd name="T1" fmla="*/ 74 h 138"/>
                <a:gd name="T2" fmla="*/ 86 w 103"/>
                <a:gd name="T3" fmla="*/ 59 h 138"/>
                <a:gd name="T4" fmla="*/ 72 w 103"/>
                <a:gd name="T5" fmla="*/ 50 h 138"/>
                <a:gd name="T6" fmla="*/ 55 w 103"/>
                <a:gd name="T7" fmla="*/ 46 h 138"/>
                <a:gd name="T8" fmla="*/ 38 w 103"/>
                <a:gd name="T9" fmla="*/ 50 h 138"/>
                <a:gd name="T10" fmla="*/ 30 w 103"/>
                <a:gd name="T11" fmla="*/ 55 h 138"/>
                <a:gd name="T12" fmla="*/ 34 w 103"/>
                <a:gd name="T13" fmla="*/ 32 h 138"/>
                <a:gd name="T14" fmla="*/ 40 w 103"/>
                <a:gd name="T15" fmla="*/ 25 h 138"/>
                <a:gd name="T16" fmla="*/ 48 w 103"/>
                <a:gd name="T17" fmla="*/ 23 h 138"/>
                <a:gd name="T18" fmla="*/ 57 w 103"/>
                <a:gd name="T19" fmla="*/ 26 h 138"/>
                <a:gd name="T20" fmla="*/ 63 w 103"/>
                <a:gd name="T21" fmla="*/ 33 h 138"/>
                <a:gd name="T22" fmla="*/ 69 w 103"/>
                <a:gd name="T23" fmla="*/ 41 h 138"/>
                <a:gd name="T24" fmla="*/ 78 w 103"/>
                <a:gd name="T25" fmla="*/ 43 h 138"/>
                <a:gd name="T26" fmla="*/ 87 w 103"/>
                <a:gd name="T27" fmla="*/ 40 h 138"/>
                <a:gd name="T28" fmla="*/ 90 w 103"/>
                <a:gd name="T29" fmla="*/ 31 h 138"/>
                <a:gd name="T30" fmla="*/ 83 w 103"/>
                <a:gd name="T31" fmla="*/ 17 h 138"/>
                <a:gd name="T32" fmla="*/ 68 w 103"/>
                <a:gd name="T33" fmla="*/ 5 h 138"/>
                <a:gd name="T34" fmla="*/ 46 w 103"/>
                <a:gd name="T35" fmla="*/ 0 h 138"/>
                <a:gd name="T36" fmla="*/ 24 w 103"/>
                <a:gd name="T37" fmla="*/ 5 h 138"/>
                <a:gd name="T38" fmla="*/ 9 w 103"/>
                <a:gd name="T39" fmla="*/ 19 h 138"/>
                <a:gd name="T40" fmla="*/ 2 w 103"/>
                <a:gd name="T41" fmla="*/ 42 h 138"/>
                <a:gd name="T42" fmla="*/ 1 w 103"/>
                <a:gd name="T43" fmla="*/ 72 h 138"/>
                <a:gd name="T44" fmla="*/ 11 w 103"/>
                <a:gd name="T45" fmla="*/ 108 h 138"/>
                <a:gd name="T46" fmla="*/ 31 w 103"/>
                <a:gd name="T47" fmla="*/ 130 h 138"/>
                <a:gd name="T48" fmla="*/ 59 w 103"/>
                <a:gd name="T49" fmla="*/ 138 h 138"/>
                <a:gd name="T50" fmla="*/ 83 w 103"/>
                <a:gd name="T51" fmla="*/ 132 h 138"/>
                <a:gd name="T52" fmla="*/ 98 w 103"/>
                <a:gd name="T53" fmla="*/ 115 h 138"/>
                <a:gd name="T54" fmla="*/ 102 w 103"/>
                <a:gd name="T55" fmla="*/ 91 h 138"/>
                <a:gd name="T56" fmla="*/ 97 w 103"/>
                <a:gd name="T57" fmla="*/ 74 h 138"/>
                <a:gd name="T58" fmla="*/ 57 w 103"/>
                <a:gd name="T59" fmla="*/ 115 h 138"/>
                <a:gd name="T60" fmla="*/ 43 w 103"/>
                <a:gd name="T61" fmla="*/ 108 h 138"/>
                <a:gd name="T62" fmla="*/ 36 w 103"/>
                <a:gd name="T63" fmla="*/ 90 h 138"/>
                <a:gd name="T64" fmla="*/ 37 w 103"/>
                <a:gd name="T65" fmla="*/ 79 h 138"/>
                <a:gd name="T66" fmla="*/ 43 w 103"/>
                <a:gd name="T67" fmla="*/ 71 h 138"/>
                <a:gd name="T68" fmla="*/ 52 w 103"/>
                <a:gd name="T69" fmla="*/ 69 h 138"/>
                <a:gd name="T70" fmla="*/ 61 w 103"/>
                <a:gd name="T71" fmla="*/ 71 h 138"/>
                <a:gd name="T72" fmla="*/ 68 w 103"/>
                <a:gd name="T73" fmla="*/ 79 h 138"/>
                <a:gd name="T74" fmla="*/ 72 w 103"/>
                <a:gd name="T75" fmla="*/ 91 h 138"/>
                <a:gd name="T76" fmla="*/ 69 w 103"/>
                <a:gd name="T77" fmla="*/ 109 h 138"/>
                <a:gd name="T78" fmla="*/ 57 w 103"/>
                <a:gd name="T79" fmla="*/ 115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03" h="138">
                  <a:moveTo>
                    <a:pt x="97" y="74"/>
                  </a:moveTo>
                  <a:cubicBezTo>
                    <a:pt x="94" y="68"/>
                    <a:pt x="90" y="63"/>
                    <a:pt x="86" y="59"/>
                  </a:cubicBezTo>
                  <a:cubicBezTo>
                    <a:pt x="82" y="55"/>
                    <a:pt x="77" y="52"/>
                    <a:pt x="72" y="50"/>
                  </a:cubicBezTo>
                  <a:cubicBezTo>
                    <a:pt x="66" y="47"/>
                    <a:pt x="61" y="46"/>
                    <a:pt x="55" y="46"/>
                  </a:cubicBezTo>
                  <a:cubicBezTo>
                    <a:pt x="48" y="46"/>
                    <a:pt x="43" y="47"/>
                    <a:pt x="38" y="50"/>
                  </a:cubicBezTo>
                  <a:cubicBezTo>
                    <a:pt x="35" y="51"/>
                    <a:pt x="33" y="53"/>
                    <a:pt x="30" y="55"/>
                  </a:cubicBezTo>
                  <a:cubicBezTo>
                    <a:pt x="30" y="44"/>
                    <a:pt x="32" y="36"/>
                    <a:pt x="34" y="32"/>
                  </a:cubicBezTo>
                  <a:cubicBezTo>
                    <a:pt x="36" y="29"/>
                    <a:pt x="38" y="27"/>
                    <a:pt x="40" y="25"/>
                  </a:cubicBezTo>
                  <a:cubicBezTo>
                    <a:pt x="43" y="24"/>
                    <a:pt x="45" y="23"/>
                    <a:pt x="48" y="23"/>
                  </a:cubicBezTo>
                  <a:cubicBezTo>
                    <a:pt x="51" y="23"/>
                    <a:pt x="54" y="24"/>
                    <a:pt x="57" y="26"/>
                  </a:cubicBezTo>
                  <a:cubicBezTo>
                    <a:pt x="59" y="27"/>
                    <a:pt x="61" y="30"/>
                    <a:pt x="63" y="33"/>
                  </a:cubicBezTo>
                  <a:cubicBezTo>
                    <a:pt x="64" y="36"/>
                    <a:pt x="67" y="39"/>
                    <a:pt x="69" y="41"/>
                  </a:cubicBezTo>
                  <a:cubicBezTo>
                    <a:pt x="72" y="43"/>
                    <a:pt x="75" y="43"/>
                    <a:pt x="78" y="43"/>
                  </a:cubicBezTo>
                  <a:cubicBezTo>
                    <a:pt x="82" y="43"/>
                    <a:pt x="85" y="42"/>
                    <a:pt x="87" y="40"/>
                  </a:cubicBezTo>
                  <a:cubicBezTo>
                    <a:pt x="89" y="37"/>
                    <a:pt x="90" y="34"/>
                    <a:pt x="90" y="31"/>
                  </a:cubicBezTo>
                  <a:cubicBezTo>
                    <a:pt x="89" y="26"/>
                    <a:pt x="87" y="22"/>
                    <a:pt x="83" y="17"/>
                  </a:cubicBezTo>
                  <a:cubicBezTo>
                    <a:pt x="79" y="12"/>
                    <a:pt x="74" y="8"/>
                    <a:pt x="68" y="5"/>
                  </a:cubicBezTo>
                  <a:cubicBezTo>
                    <a:pt x="61" y="2"/>
                    <a:pt x="54" y="0"/>
                    <a:pt x="46" y="0"/>
                  </a:cubicBezTo>
                  <a:cubicBezTo>
                    <a:pt x="38" y="0"/>
                    <a:pt x="31" y="2"/>
                    <a:pt x="24" y="5"/>
                  </a:cubicBezTo>
                  <a:cubicBezTo>
                    <a:pt x="18" y="8"/>
                    <a:pt x="13" y="13"/>
                    <a:pt x="9" y="19"/>
                  </a:cubicBezTo>
                  <a:cubicBezTo>
                    <a:pt x="5" y="25"/>
                    <a:pt x="3" y="33"/>
                    <a:pt x="2" y="42"/>
                  </a:cubicBezTo>
                  <a:cubicBezTo>
                    <a:pt x="0" y="51"/>
                    <a:pt x="0" y="61"/>
                    <a:pt x="1" y="72"/>
                  </a:cubicBezTo>
                  <a:cubicBezTo>
                    <a:pt x="3" y="86"/>
                    <a:pt x="6" y="98"/>
                    <a:pt x="11" y="108"/>
                  </a:cubicBezTo>
                  <a:cubicBezTo>
                    <a:pt x="16" y="118"/>
                    <a:pt x="23" y="125"/>
                    <a:pt x="31" y="130"/>
                  </a:cubicBezTo>
                  <a:cubicBezTo>
                    <a:pt x="40" y="135"/>
                    <a:pt x="49" y="138"/>
                    <a:pt x="59" y="138"/>
                  </a:cubicBezTo>
                  <a:cubicBezTo>
                    <a:pt x="68" y="138"/>
                    <a:pt x="76" y="136"/>
                    <a:pt x="83" y="132"/>
                  </a:cubicBezTo>
                  <a:cubicBezTo>
                    <a:pt x="90" y="128"/>
                    <a:pt x="95" y="122"/>
                    <a:pt x="98" y="115"/>
                  </a:cubicBezTo>
                  <a:cubicBezTo>
                    <a:pt x="101" y="108"/>
                    <a:pt x="103" y="100"/>
                    <a:pt x="102" y="91"/>
                  </a:cubicBezTo>
                  <a:cubicBezTo>
                    <a:pt x="101" y="85"/>
                    <a:pt x="99" y="79"/>
                    <a:pt x="97" y="74"/>
                  </a:cubicBezTo>
                  <a:close/>
                  <a:moveTo>
                    <a:pt x="57" y="115"/>
                  </a:moveTo>
                  <a:cubicBezTo>
                    <a:pt x="52" y="115"/>
                    <a:pt x="47" y="113"/>
                    <a:pt x="43" y="108"/>
                  </a:cubicBezTo>
                  <a:cubicBezTo>
                    <a:pt x="39" y="103"/>
                    <a:pt x="37" y="97"/>
                    <a:pt x="36" y="90"/>
                  </a:cubicBezTo>
                  <a:cubicBezTo>
                    <a:pt x="35" y="86"/>
                    <a:pt x="36" y="82"/>
                    <a:pt x="37" y="79"/>
                  </a:cubicBezTo>
                  <a:cubicBezTo>
                    <a:pt x="39" y="75"/>
                    <a:pt x="41" y="73"/>
                    <a:pt x="43" y="71"/>
                  </a:cubicBezTo>
                  <a:cubicBezTo>
                    <a:pt x="46" y="70"/>
                    <a:pt x="49" y="69"/>
                    <a:pt x="52" y="69"/>
                  </a:cubicBezTo>
                  <a:cubicBezTo>
                    <a:pt x="55" y="69"/>
                    <a:pt x="58" y="70"/>
                    <a:pt x="61" y="71"/>
                  </a:cubicBezTo>
                  <a:cubicBezTo>
                    <a:pt x="64" y="73"/>
                    <a:pt x="66" y="76"/>
                    <a:pt x="68" y="79"/>
                  </a:cubicBezTo>
                  <a:cubicBezTo>
                    <a:pt x="70" y="82"/>
                    <a:pt x="72" y="87"/>
                    <a:pt x="72" y="91"/>
                  </a:cubicBezTo>
                  <a:cubicBezTo>
                    <a:pt x="73" y="99"/>
                    <a:pt x="72" y="104"/>
                    <a:pt x="69" y="109"/>
                  </a:cubicBezTo>
                  <a:cubicBezTo>
                    <a:pt x="66" y="113"/>
                    <a:pt x="62" y="115"/>
                    <a:pt x="57" y="115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75" name="Freeform 378">
              <a:extLst>
                <a:ext uri="{FF2B5EF4-FFF2-40B4-BE49-F238E27FC236}">
                  <a16:creationId xmlns:a16="http://schemas.microsoft.com/office/drawing/2014/main" id="{AE31A867-F61A-4F70-93C4-68A03508F1B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457" y="3713456"/>
              <a:ext cx="332061" cy="301282"/>
            </a:xfrm>
            <a:custGeom>
              <a:avLst/>
              <a:gdLst>
                <a:gd name="T0" fmla="*/ 310 w 348"/>
                <a:gd name="T1" fmla="*/ 316 h 316"/>
                <a:gd name="T2" fmla="*/ 73 w 348"/>
                <a:gd name="T3" fmla="*/ 316 h 316"/>
                <a:gd name="T4" fmla="*/ 29 w 348"/>
                <a:gd name="T5" fmla="*/ 276 h 316"/>
                <a:gd name="T6" fmla="*/ 2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9 w 348"/>
                <a:gd name="T13" fmla="*/ 40 h 316"/>
                <a:gd name="T14" fmla="*/ 345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3" y="316"/>
                    <a:pt x="73" y="316"/>
                    <a:pt x="73" y="316"/>
                  </a:cubicBezTo>
                  <a:cubicBezTo>
                    <a:pt x="51" y="316"/>
                    <a:pt x="31" y="298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5" y="276"/>
                    <a:pt x="345" y="276"/>
                    <a:pt x="345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76" name="Freeform 379">
              <a:extLst>
                <a:ext uri="{FF2B5EF4-FFF2-40B4-BE49-F238E27FC236}">
                  <a16:creationId xmlns:a16="http://schemas.microsoft.com/office/drawing/2014/main" id="{0532C9F9-23A3-4975-B40F-3EB4C5E5C29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8343" y="3724054"/>
              <a:ext cx="290175" cy="290684"/>
            </a:xfrm>
            <a:custGeom>
              <a:avLst/>
              <a:gdLst>
                <a:gd name="T0" fmla="*/ 275 w 304"/>
                <a:gd name="T1" fmla="*/ 29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9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1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8"/>
                    <a:pt x="273" y="18"/>
                    <a:pt x="275" y="29"/>
                  </a:cubicBezTo>
                  <a:close/>
                </a:path>
              </a:pathLst>
            </a:custGeom>
            <a:solidFill>
              <a:srgbClr val="484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77" name="Freeform 380">
              <a:extLst>
                <a:ext uri="{FF2B5EF4-FFF2-40B4-BE49-F238E27FC236}">
                  <a16:creationId xmlns:a16="http://schemas.microsoft.com/office/drawing/2014/main" id="{11733348-A01A-43C3-854F-5BD5FF5CB4A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6152" y="3798239"/>
              <a:ext cx="76202" cy="131716"/>
            </a:xfrm>
            <a:custGeom>
              <a:avLst/>
              <a:gdLst>
                <a:gd name="T0" fmla="*/ 14 w 80"/>
                <a:gd name="T1" fmla="*/ 61 h 138"/>
                <a:gd name="T2" fmla="*/ 40 w 80"/>
                <a:gd name="T3" fmla="*/ 47 h 138"/>
                <a:gd name="T4" fmla="*/ 48 w 80"/>
                <a:gd name="T5" fmla="*/ 121 h 138"/>
                <a:gd name="T6" fmla="*/ 54 w 80"/>
                <a:gd name="T7" fmla="*/ 133 h 138"/>
                <a:gd name="T8" fmla="*/ 65 w 80"/>
                <a:gd name="T9" fmla="*/ 138 h 138"/>
                <a:gd name="T10" fmla="*/ 78 w 80"/>
                <a:gd name="T11" fmla="*/ 117 h 138"/>
                <a:gd name="T12" fmla="*/ 66 w 80"/>
                <a:gd name="T13" fmla="*/ 16 h 138"/>
                <a:gd name="T14" fmla="*/ 62 w 80"/>
                <a:gd name="T15" fmla="*/ 5 h 138"/>
                <a:gd name="T16" fmla="*/ 51 w 80"/>
                <a:gd name="T17" fmla="*/ 0 h 138"/>
                <a:gd name="T18" fmla="*/ 44 w 80"/>
                <a:gd name="T19" fmla="*/ 2 h 138"/>
                <a:gd name="T20" fmla="*/ 38 w 80"/>
                <a:gd name="T21" fmla="*/ 11 h 138"/>
                <a:gd name="T22" fmla="*/ 29 w 80"/>
                <a:gd name="T23" fmla="*/ 23 h 138"/>
                <a:gd name="T24" fmla="*/ 13 w 80"/>
                <a:gd name="T25" fmla="*/ 33 h 138"/>
                <a:gd name="T26" fmla="*/ 4 w 80"/>
                <a:gd name="T27" fmla="*/ 39 h 138"/>
                <a:gd name="T28" fmla="*/ 1 w 80"/>
                <a:gd name="T29" fmla="*/ 48 h 138"/>
                <a:gd name="T30" fmla="*/ 5 w 80"/>
                <a:gd name="T31" fmla="*/ 57 h 138"/>
                <a:gd name="T32" fmla="*/ 14 w 80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14" y="61"/>
                  </a:moveTo>
                  <a:cubicBezTo>
                    <a:pt x="18" y="61"/>
                    <a:pt x="24" y="59"/>
                    <a:pt x="40" y="47"/>
                  </a:cubicBezTo>
                  <a:cubicBezTo>
                    <a:pt x="48" y="121"/>
                    <a:pt x="48" y="121"/>
                    <a:pt x="48" y="121"/>
                  </a:cubicBezTo>
                  <a:cubicBezTo>
                    <a:pt x="49" y="126"/>
                    <a:pt x="51" y="130"/>
                    <a:pt x="54" y="133"/>
                  </a:cubicBezTo>
                  <a:cubicBezTo>
                    <a:pt x="57" y="136"/>
                    <a:pt x="61" y="138"/>
                    <a:pt x="65" y="138"/>
                  </a:cubicBezTo>
                  <a:cubicBezTo>
                    <a:pt x="72" y="138"/>
                    <a:pt x="80" y="134"/>
                    <a:pt x="78" y="117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6" y="12"/>
                    <a:pt x="64" y="8"/>
                    <a:pt x="62" y="5"/>
                  </a:cubicBezTo>
                  <a:cubicBezTo>
                    <a:pt x="59" y="2"/>
                    <a:pt x="55" y="0"/>
                    <a:pt x="51" y="0"/>
                  </a:cubicBezTo>
                  <a:cubicBezTo>
                    <a:pt x="48" y="0"/>
                    <a:pt x="45" y="1"/>
                    <a:pt x="44" y="2"/>
                  </a:cubicBezTo>
                  <a:cubicBezTo>
                    <a:pt x="43" y="3"/>
                    <a:pt x="42" y="5"/>
                    <a:pt x="38" y="11"/>
                  </a:cubicBezTo>
                  <a:cubicBezTo>
                    <a:pt x="35" y="16"/>
                    <a:pt x="32" y="20"/>
                    <a:pt x="29" y="23"/>
                  </a:cubicBezTo>
                  <a:cubicBezTo>
                    <a:pt x="25" y="27"/>
                    <a:pt x="20" y="30"/>
                    <a:pt x="13" y="33"/>
                  </a:cubicBezTo>
                  <a:cubicBezTo>
                    <a:pt x="9" y="36"/>
                    <a:pt x="5" y="37"/>
                    <a:pt x="4" y="39"/>
                  </a:cubicBezTo>
                  <a:cubicBezTo>
                    <a:pt x="2" y="40"/>
                    <a:pt x="0" y="43"/>
                    <a:pt x="1" y="48"/>
                  </a:cubicBezTo>
                  <a:cubicBezTo>
                    <a:pt x="1" y="51"/>
                    <a:pt x="3" y="54"/>
                    <a:pt x="5" y="57"/>
                  </a:cubicBezTo>
                  <a:cubicBezTo>
                    <a:pt x="8" y="59"/>
                    <a:pt x="11" y="61"/>
                    <a:pt x="14" y="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78" name="Freeform 381">
              <a:extLst>
                <a:ext uri="{FF2B5EF4-FFF2-40B4-BE49-F238E27FC236}">
                  <a16:creationId xmlns:a16="http://schemas.microsoft.com/office/drawing/2014/main" id="{6BB1B53E-A4CB-41D6-AEAF-266F1971C7E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9993" y="3713456"/>
              <a:ext cx="332061" cy="301282"/>
            </a:xfrm>
            <a:custGeom>
              <a:avLst/>
              <a:gdLst>
                <a:gd name="T0" fmla="*/ 310 w 348"/>
                <a:gd name="T1" fmla="*/ 316 h 316"/>
                <a:gd name="T2" fmla="*/ 73 w 348"/>
                <a:gd name="T3" fmla="*/ 316 h 316"/>
                <a:gd name="T4" fmla="*/ 29 w 348"/>
                <a:gd name="T5" fmla="*/ 276 h 316"/>
                <a:gd name="T6" fmla="*/ 2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9 w 348"/>
                <a:gd name="T13" fmla="*/ 40 h 316"/>
                <a:gd name="T14" fmla="*/ 345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3" y="316"/>
                    <a:pt x="73" y="316"/>
                    <a:pt x="73" y="316"/>
                  </a:cubicBezTo>
                  <a:cubicBezTo>
                    <a:pt x="51" y="316"/>
                    <a:pt x="31" y="298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5" y="276"/>
                    <a:pt x="345" y="276"/>
                    <a:pt x="345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79" name="Freeform 382">
              <a:extLst>
                <a:ext uri="{FF2B5EF4-FFF2-40B4-BE49-F238E27FC236}">
                  <a16:creationId xmlns:a16="http://schemas.microsoft.com/office/drawing/2014/main" id="{9A01ECFD-364F-4A8F-A773-3DF21E09C1B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1878" y="3724054"/>
              <a:ext cx="290175" cy="290684"/>
            </a:xfrm>
            <a:custGeom>
              <a:avLst/>
              <a:gdLst>
                <a:gd name="T0" fmla="*/ 275 w 304"/>
                <a:gd name="T1" fmla="*/ 29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9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1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8"/>
                    <a:pt x="273" y="18"/>
                    <a:pt x="275" y="29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80" name="Freeform 383">
              <a:extLst>
                <a:ext uri="{FF2B5EF4-FFF2-40B4-BE49-F238E27FC236}">
                  <a16:creationId xmlns:a16="http://schemas.microsoft.com/office/drawing/2014/main" id="{A9440871-B86C-4D22-BE0A-A69EC1495E9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1878" y="3724054"/>
              <a:ext cx="290175" cy="290684"/>
            </a:xfrm>
            <a:custGeom>
              <a:avLst/>
              <a:gdLst>
                <a:gd name="T0" fmla="*/ 275 w 304"/>
                <a:gd name="T1" fmla="*/ 29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9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1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8"/>
                    <a:pt x="273" y="18"/>
                    <a:pt x="275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81" name="Freeform 384">
              <a:extLst>
                <a:ext uri="{FF2B5EF4-FFF2-40B4-BE49-F238E27FC236}">
                  <a16:creationId xmlns:a16="http://schemas.microsoft.com/office/drawing/2014/main" id="{9EDD2366-DEB4-40AA-9EF4-638A00FD0C2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6567" y="3799247"/>
              <a:ext cx="100930" cy="129698"/>
            </a:xfrm>
            <a:custGeom>
              <a:avLst/>
              <a:gdLst>
                <a:gd name="T0" fmla="*/ 58 w 106"/>
                <a:gd name="T1" fmla="*/ 60 h 136"/>
                <a:gd name="T2" fmla="*/ 47 w 106"/>
                <a:gd name="T3" fmla="*/ 69 h 136"/>
                <a:gd name="T4" fmla="*/ 35 w 106"/>
                <a:gd name="T5" fmla="*/ 81 h 136"/>
                <a:gd name="T6" fmla="*/ 16 w 106"/>
                <a:gd name="T7" fmla="*/ 102 h 136"/>
                <a:gd name="T8" fmla="*/ 11 w 106"/>
                <a:gd name="T9" fmla="*/ 111 h 136"/>
                <a:gd name="T10" fmla="*/ 10 w 106"/>
                <a:gd name="T11" fmla="*/ 121 h 136"/>
                <a:gd name="T12" fmla="*/ 15 w 106"/>
                <a:gd name="T13" fmla="*/ 131 h 136"/>
                <a:gd name="T14" fmla="*/ 28 w 106"/>
                <a:gd name="T15" fmla="*/ 136 h 136"/>
                <a:gd name="T16" fmla="*/ 93 w 106"/>
                <a:gd name="T17" fmla="*/ 136 h 136"/>
                <a:gd name="T18" fmla="*/ 103 w 106"/>
                <a:gd name="T19" fmla="*/ 132 h 136"/>
                <a:gd name="T20" fmla="*/ 106 w 106"/>
                <a:gd name="T21" fmla="*/ 123 h 136"/>
                <a:gd name="T22" fmla="*/ 100 w 106"/>
                <a:gd name="T23" fmla="*/ 112 h 136"/>
                <a:gd name="T24" fmla="*/ 87 w 106"/>
                <a:gd name="T25" fmla="*/ 109 h 136"/>
                <a:gd name="T26" fmla="*/ 47 w 106"/>
                <a:gd name="T27" fmla="*/ 109 h 136"/>
                <a:gd name="T28" fmla="*/ 48 w 106"/>
                <a:gd name="T29" fmla="*/ 108 h 136"/>
                <a:gd name="T30" fmla="*/ 64 w 106"/>
                <a:gd name="T31" fmla="*/ 92 h 136"/>
                <a:gd name="T32" fmla="*/ 81 w 106"/>
                <a:gd name="T33" fmla="*/ 76 h 136"/>
                <a:gd name="T34" fmla="*/ 91 w 106"/>
                <a:gd name="T35" fmla="*/ 61 h 136"/>
                <a:gd name="T36" fmla="*/ 94 w 106"/>
                <a:gd name="T37" fmla="*/ 40 h 136"/>
                <a:gd name="T38" fmla="*/ 90 w 106"/>
                <a:gd name="T39" fmla="*/ 25 h 136"/>
                <a:gd name="T40" fmla="*/ 81 w 106"/>
                <a:gd name="T41" fmla="*/ 13 h 136"/>
                <a:gd name="T42" fmla="*/ 68 w 106"/>
                <a:gd name="T43" fmla="*/ 5 h 136"/>
                <a:gd name="T44" fmla="*/ 43 w 106"/>
                <a:gd name="T45" fmla="*/ 0 h 136"/>
                <a:gd name="T46" fmla="*/ 23 w 106"/>
                <a:gd name="T47" fmla="*/ 4 h 136"/>
                <a:gd name="T48" fmla="*/ 10 w 106"/>
                <a:gd name="T49" fmla="*/ 13 h 136"/>
                <a:gd name="T50" fmla="*/ 2 w 106"/>
                <a:gd name="T51" fmla="*/ 26 h 136"/>
                <a:gd name="T52" fmla="*/ 1 w 106"/>
                <a:gd name="T53" fmla="*/ 40 h 136"/>
                <a:gd name="T54" fmla="*/ 6 w 106"/>
                <a:gd name="T55" fmla="*/ 50 h 136"/>
                <a:gd name="T56" fmla="*/ 16 w 106"/>
                <a:gd name="T57" fmla="*/ 54 h 136"/>
                <a:gd name="T58" fmla="*/ 25 w 106"/>
                <a:gd name="T59" fmla="*/ 49 h 136"/>
                <a:gd name="T60" fmla="*/ 29 w 106"/>
                <a:gd name="T61" fmla="*/ 39 h 136"/>
                <a:gd name="T62" fmla="*/ 31 w 106"/>
                <a:gd name="T63" fmla="*/ 33 h 136"/>
                <a:gd name="T64" fmla="*/ 46 w 106"/>
                <a:gd name="T65" fmla="*/ 24 h 136"/>
                <a:gd name="T66" fmla="*/ 54 w 106"/>
                <a:gd name="T67" fmla="*/ 26 h 136"/>
                <a:gd name="T68" fmla="*/ 61 w 106"/>
                <a:gd name="T69" fmla="*/ 32 h 136"/>
                <a:gd name="T70" fmla="*/ 64 w 106"/>
                <a:gd name="T71" fmla="*/ 40 h 136"/>
                <a:gd name="T72" fmla="*/ 63 w 106"/>
                <a:gd name="T73" fmla="*/ 50 h 136"/>
                <a:gd name="T74" fmla="*/ 58 w 106"/>
                <a:gd name="T75" fmla="*/ 6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58" y="60"/>
                  </a:moveTo>
                  <a:cubicBezTo>
                    <a:pt x="55" y="63"/>
                    <a:pt x="51" y="66"/>
                    <a:pt x="47" y="69"/>
                  </a:cubicBezTo>
                  <a:cubicBezTo>
                    <a:pt x="45" y="71"/>
                    <a:pt x="40" y="75"/>
                    <a:pt x="35" y="81"/>
                  </a:cubicBezTo>
                  <a:cubicBezTo>
                    <a:pt x="29" y="87"/>
                    <a:pt x="23" y="94"/>
                    <a:pt x="16" y="102"/>
                  </a:cubicBezTo>
                  <a:cubicBezTo>
                    <a:pt x="14" y="104"/>
                    <a:pt x="12" y="107"/>
                    <a:pt x="11" y="111"/>
                  </a:cubicBezTo>
                  <a:cubicBezTo>
                    <a:pt x="10" y="115"/>
                    <a:pt x="9" y="118"/>
                    <a:pt x="10" y="121"/>
                  </a:cubicBezTo>
                  <a:cubicBezTo>
                    <a:pt x="10" y="125"/>
                    <a:pt x="12" y="128"/>
                    <a:pt x="15" y="131"/>
                  </a:cubicBezTo>
                  <a:cubicBezTo>
                    <a:pt x="19" y="134"/>
                    <a:pt x="23" y="136"/>
                    <a:pt x="28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8" y="136"/>
                    <a:pt x="101" y="134"/>
                    <a:pt x="103" y="132"/>
                  </a:cubicBezTo>
                  <a:cubicBezTo>
                    <a:pt x="105" y="129"/>
                    <a:pt x="106" y="126"/>
                    <a:pt x="106" y="123"/>
                  </a:cubicBezTo>
                  <a:cubicBezTo>
                    <a:pt x="105" y="118"/>
                    <a:pt x="103" y="115"/>
                    <a:pt x="100" y="112"/>
                  </a:cubicBezTo>
                  <a:cubicBezTo>
                    <a:pt x="97" y="110"/>
                    <a:pt x="93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8" y="109"/>
                    <a:pt x="48" y="108"/>
                    <a:pt x="48" y="108"/>
                  </a:cubicBezTo>
                  <a:cubicBezTo>
                    <a:pt x="51" y="104"/>
                    <a:pt x="56" y="99"/>
                    <a:pt x="64" y="92"/>
                  </a:cubicBezTo>
                  <a:cubicBezTo>
                    <a:pt x="72" y="85"/>
                    <a:pt x="78" y="79"/>
                    <a:pt x="81" y="76"/>
                  </a:cubicBezTo>
                  <a:cubicBezTo>
                    <a:pt x="85" y="72"/>
                    <a:pt x="88" y="67"/>
                    <a:pt x="91" y="61"/>
                  </a:cubicBezTo>
                  <a:cubicBezTo>
                    <a:pt x="94" y="55"/>
                    <a:pt x="95" y="48"/>
                    <a:pt x="94" y="40"/>
                  </a:cubicBezTo>
                  <a:cubicBezTo>
                    <a:pt x="94" y="35"/>
                    <a:pt x="92" y="30"/>
                    <a:pt x="90" y="25"/>
                  </a:cubicBezTo>
                  <a:cubicBezTo>
                    <a:pt x="88" y="21"/>
                    <a:pt x="85" y="17"/>
                    <a:pt x="81" y="13"/>
                  </a:cubicBezTo>
                  <a:cubicBezTo>
                    <a:pt x="77" y="9"/>
                    <a:pt x="73" y="7"/>
                    <a:pt x="68" y="5"/>
                  </a:cubicBezTo>
                  <a:cubicBezTo>
                    <a:pt x="61" y="2"/>
                    <a:pt x="53" y="0"/>
                    <a:pt x="43" y="0"/>
                  </a:cubicBezTo>
                  <a:cubicBezTo>
                    <a:pt x="36" y="0"/>
                    <a:pt x="29" y="1"/>
                    <a:pt x="23" y="4"/>
                  </a:cubicBezTo>
                  <a:cubicBezTo>
                    <a:pt x="18" y="6"/>
                    <a:pt x="13" y="9"/>
                    <a:pt x="10" y="13"/>
                  </a:cubicBezTo>
                  <a:cubicBezTo>
                    <a:pt x="6" y="17"/>
                    <a:pt x="4" y="21"/>
                    <a:pt x="2" y="26"/>
                  </a:cubicBezTo>
                  <a:cubicBezTo>
                    <a:pt x="1" y="31"/>
                    <a:pt x="0" y="35"/>
                    <a:pt x="1" y="40"/>
                  </a:cubicBezTo>
                  <a:cubicBezTo>
                    <a:pt x="1" y="44"/>
                    <a:pt x="3" y="47"/>
                    <a:pt x="6" y="50"/>
                  </a:cubicBezTo>
                  <a:cubicBezTo>
                    <a:pt x="8" y="52"/>
                    <a:pt x="12" y="54"/>
                    <a:pt x="16" y="54"/>
                  </a:cubicBezTo>
                  <a:cubicBezTo>
                    <a:pt x="20" y="54"/>
                    <a:pt x="23" y="52"/>
                    <a:pt x="25" y="49"/>
                  </a:cubicBezTo>
                  <a:cubicBezTo>
                    <a:pt x="27" y="47"/>
                    <a:pt x="28" y="44"/>
                    <a:pt x="29" y="39"/>
                  </a:cubicBezTo>
                  <a:cubicBezTo>
                    <a:pt x="30" y="34"/>
                    <a:pt x="31" y="33"/>
                    <a:pt x="31" y="33"/>
                  </a:cubicBezTo>
                  <a:cubicBezTo>
                    <a:pt x="34" y="27"/>
                    <a:pt x="39" y="24"/>
                    <a:pt x="46" y="24"/>
                  </a:cubicBezTo>
                  <a:cubicBezTo>
                    <a:pt x="49" y="24"/>
                    <a:pt x="52" y="25"/>
                    <a:pt x="54" y="26"/>
                  </a:cubicBezTo>
                  <a:cubicBezTo>
                    <a:pt x="57" y="27"/>
                    <a:pt x="59" y="29"/>
                    <a:pt x="61" y="32"/>
                  </a:cubicBezTo>
                  <a:cubicBezTo>
                    <a:pt x="63" y="34"/>
                    <a:pt x="64" y="37"/>
                    <a:pt x="64" y="40"/>
                  </a:cubicBezTo>
                  <a:cubicBezTo>
                    <a:pt x="65" y="43"/>
                    <a:pt x="64" y="47"/>
                    <a:pt x="63" y="50"/>
                  </a:cubicBezTo>
                  <a:cubicBezTo>
                    <a:pt x="62" y="53"/>
                    <a:pt x="60" y="56"/>
                    <a:pt x="58" y="60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82" name="Freeform 385">
              <a:extLst>
                <a:ext uri="{FF2B5EF4-FFF2-40B4-BE49-F238E27FC236}">
                  <a16:creationId xmlns:a16="http://schemas.microsoft.com/office/drawing/2014/main" id="{C1731189-FD00-4C09-9055-5E26B78C29A5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3528" y="3713456"/>
              <a:ext cx="332061" cy="301282"/>
            </a:xfrm>
            <a:custGeom>
              <a:avLst/>
              <a:gdLst>
                <a:gd name="T0" fmla="*/ 310 w 348"/>
                <a:gd name="T1" fmla="*/ 316 h 316"/>
                <a:gd name="T2" fmla="*/ 73 w 348"/>
                <a:gd name="T3" fmla="*/ 316 h 316"/>
                <a:gd name="T4" fmla="*/ 29 w 348"/>
                <a:gd name="T5" fmla="*/ 276 h 316"/>
                <a:gd name="T6" fmla="*/ 2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9 w 348"/>
                <a:gd name="T13" fmla="*/ 40 h 316"/>
                <a:gd name="T14" fmla="*/ 345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3" y="316"/>
                    <a:pt x="73" y="316"/>
                    <a:pt x="73" y="316"/>
                  </a:cubicBezTo>
                  <a:cubicBezTo>
                    <a:pt x="51" y="316"/>
                    <a:pt x="31" y="298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5" y="276"/>
                    <a:pt x="345" y="276"/>
                    <a:pt x="345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83" name="Freeform 386">
              <a:extLst>
                <a:ext uri="{FF2B5EF4-FFF2-40B4-BE49-F238E27FC236}">
                  <a16:creationId xmlns:a16="http://schemas.microsoft.com/office/drawing/2014/main" id="{6543F2B5-3A53-4DF9-8779-30AA431432B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5414" y="3724054"/>
              <a:ext cx="290175" cy="290684"/>
            </a:xfrm>
            <a:custGeom>
              <a:avLst/>
              <a:gdLst>
                <a:gd name="T0" fmla="*/ 275 w 304"/>
                <a:gd name="T1" fmla="*/ 29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9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1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8"/>
                    <a:pt x="273" y="18"/>
                    <a:pt x="275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84" name="Freeform 387">
              <a:extLst>
                <a:ext uri="{FF2B5EF4-FFF2-40B4-BE49-F238E27FC236}">
                  <a16:creationId xmlns:a16="http://schemas.microsoft.com/office/drawing/2014/main" id="{02BF961D-A154-47BF-8CC1-45D5F82AEFC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2626" y="3798239"/>
              <a:ext cx="95379" cy="131716"/>
            </a:xfrm>
            <a:custGeom>
              <a:avLst/>
              <a:gdLst>
                <a:gd name="T0" fmla="*/ 61 w 100"/>
                <a:gd name="T1" fmla="*/ 112 h 138"/>
                <a:gd name="T2" fmla="*/ 53 w 100"/>
                <a:gd name="T3" fmla="*/ 114 h 138"/>
                <a:gd name="T4" fmla="*/ 40 w 100"/>
                <a:gd name="T5" fmla="*/ 110 h 138"/>
                <a:gd name="T6" fmla="*/ 28 w 100"/>
                <a:gd name="T7" fmla="*/ 92 h 138"/>
                <a:gd name="T8" fmla="*/ 24 w 100"/>
                <a:gd name="T9" fmla="*/ 87 h 138"/>
                <a:gd name="T10" fmla="*/ 17 w 100"/>
                <a:gd name="T11" fmla="*/ 85 h 138"/>
                <a:gd name="T12" fmla="*/ 7 w 100"/>
                <a:gd name="T13" fmla="*/ 89 h 138"/>
                <a:gd name="T14" fmla="*/ 4 w 100"/>
                <a:gd name="T15" fmla="*/ 100 h 138"/>
                <a:gd name="T16" fmla="*/ 9 w 100"/>
                <a:gd name="T17" fmla="*/ 111 h 138"/>
                <a:gd name="T18" fmla="*/ 19 w 100"/>
                <a:gd name="T19" fmla="*/ 124 h 138"/>
                <a:gd name="T20" fmla="*/ 34 w 100"/>
                <a:gd name="T21" fmla="*/ 134 h 138"/>
                <a:gd name="T22" fmla="*/ 55 w 100"/>
                <a:gd name="T23" fmla="*/ 138 h 138"/>
                <a:gd name="T24" fmla="*/ 75 w 100"/>
                <a:gd name="T25" fmla="*/ 134 h 138"/>
                <a:gd name="T26" fmla="*/ 89 w 100"/>
                <a:gd name="T27" fmla="*/ 125 h 138"/>
                <a:gd name="T28" fmla="*/ 98 w 100"/>
                <a:gd name="T29" fmla="*/ 110 h 138"/>
                <a:gd name="T30" fmla="*/ 100 w 100"/>
                <a:gd name="T31" fmla="*/ 94 h 138"/>
                <a:gd name="T32" fmla="*/ 95 w 100"/>
                <a:gd name="T33" fmla="*/ 80 h 138"/>
                <a:gd name="T34" fmla="*/ 86 w 100"/>
                <a:gd name="T35" fmla="*/ 69 h 138"/>
                <a:gd name="T36" fmla="*/ 77 w 100"/>
                <a:gd name="T37" fmla="*/ 62 h 138"/>
                <a:gd name="T38" fmla="*/ 84 w 100"/>
                <a:gd name="T39" fmla="*/ 51 h 138"/>
                <a:gd name="T40" fmla="*/ 87 w 100"/>
                <a:gd name="T41" fmla="*/ 35 h 138"/>
                <a:gd name="T42" fmla="*/ 82 w 100"/>
                <a:gd name="T43" fmla="*/ 21 h 138"/>
                <a:gd name="T44" fmla="*/ 72 w 100"/>
                <a:gd name="T45" fmla="*/ 10 h 138"/>
                <a:gd name="T46" fmla="*/ 58 w 100"/>
                <a:gd name="T47" fmla="*/ 3 h 138"/>
                <a:gd name="T48" fmla="*/ 42 w 100"/>
                <a:gd name="T49" fmla="*/ 0 h 138"/>
                <a:gd name="T50" fmla="*/ 23 w 100"/>
                <a:gd name="T51" fmla="*/ 3 h 138"/>
                <a:gd name="T52" fmla="*/ 10 w 100"/>
                <a:gd name="T53" fmla="*/ 11 h 138"/>
                <a:gd name="T54" fmla="*/ 2 w 100"/>
                <a:gd name="T55" fmla="*/ 21 h 138"/>
                <a:gd name="T56" fmla="*/ 0 w 100"/>
                <a:gd name="T57" fmla="*/ 32 h 138"/>
                <a:gd name="T58" fmla="*/ 5 w 100"/>
                <a:gd name="T59" fmla="*/ 42 h 138"/>
                <a:gd name="T60" fmla="*/ 14 w 100"/>
                <a:gd name="T61" fmla="*/ 46 h 138"/>
                <a:gd name="T62" fmla="*/ 21 w 100"/>
                <a:gd name="T63" fmla="*/ 45 h 138"/>
                <a:gd name="T64" fmla="*/ 25 w 100"/>
                <a:gd name="T65" fmla="*/ 40 h 138"/>
                <a:gd name="T66" fmla="*/ 27 w 100"/>
                <a:gd name="T67" fmla="*/ 33 h 138"/>
                <a:gd name="T68" fmla="*/ 30 w 100"/>
                <a:gd name="T69" fmla="*/ 27 h 138"/>
                <a:gd name="T70" fmla="*/ 34 w 100"/>
                <a:gd name="T71" fmla="*/ 24 h 138"/>
                <a:gd name="T72" fmla="*/ 42 w 100"/>
                <a:gd name="T73" fmla="*/ 23 h 138"/>
                <a:gd name="T74" fmla="*/ 52 w 100"/>
                <a:gd name="T75" fmla="*/ 27 h 138"/>
                <a:gd name="T76" fmla="*/ 57 w 100"/>
                <a:gd name="T77" fmla="*/ 36 h 138"/>
                <a:gd name="T78" fmla="*/ 54 w 100"/>
                <a:gd name="T79" fmla="*/ 48 h 138"/>
                <a:gd name="T80" fmla="*/ 42 w 100"/>
                <a:gd name="T81" fmla="*/ 52 h 138"/>
                <a:gd name="T82" fmla="*/ 39 w 100"/>
                <a:gd name="T83" fmla="*/ 52 h 138"/>
                <a:gd name="T84" fmla="*/ 28 w 100"/>
                <a:gd name="T85" fmla="*/ 55 h 138"/>
                <a:gd name="T86" fmla="*/ 25 w 100"/>
                <a:gd name="T87" fmla="*/ 64 h 138"/>
                <a:gd name="T88" fmla="*/ 29 w 100"/>
                <a:gd name="T89" fmla="*/ 73 h 138"/>
                <a:gd name="T90" fmla="*/ 39 w 100"/>
                <a:gd name="T91" fmla="*/ 76 h 138"/>
                <a:gd name="T92" fmla="*/ 44 w 100"/>
                <a:gd name="T93" fmla="*/ 76 h 138"/>
                <a:gd name="T94" fmla="*/ 49 w 100"/>
                <a:gd name="T95" fmla="*/ 76 h 138"/>
                <a:gd name="T96" fmla="*/ 63 w 100"/>
                <a:gd name="T97" fmla="*/ 81 h 138"/>
                <a:gd name="T98" fmla="*/ 70 w 100"/>
                <a:gd name="T99" fmla="*/ 95 h 138"/>
                <a:gd name="T100" fmla="*/ 68 w 100"/>
                <a:gd name="T101" fmla="*/ 105 h 138"/>
                <a:gd name="T102" fmla="*/ 61 w 100"/>
                <a:gd name="T103" fmla="*/ 112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0" h="138">
                  <a:moveTo>
                    <a:pt x="61" y="112"/>
                  </a:moveTo>
                  <a:cubicBezTo>
                    <a:pt x="59" y="114"/>
                    <a:pt x="56" y="114"/>
                    <a:pt x="53" y="114"/>
                  </a:cubicBezTo>
                  <a:cubicBezTo>
                    <a:pt x="47" y="114"/>
                    <a:pt x="43" y="113"/>
                    <a:pt x="40" y="110"/>
                  </a:cubicBezTo>
                  <a:cubicBezTo>
                    <a:pt x="36" y="106"/>
                    <a:pt x="32" y="100"/>
                    <a:pt x="28" y="92"/>
                  </a:cubicBezTo>
                  <a:cubicBezTo>
                    <a:pt x="28" y="90"/>
                    <a:pt x="26" y="89"/>
                    <a:pt x="24" y="87"/>
                  </a:cubicBezTo>
                  <a:cubicBezTo>
                    <a:pt x="22" y="86"/>
                    <a:pt x="19" y="85"/>
                    <a:pt x="17" y="85"/>
                  </a:cubicBezTo>
                  <a:cubicBezTo>
                    <a:pt x="13" y="85"/>
                    <a:pt x="10" y="87"/>
                    <a:pt x="7" y="89"/>
                  </a:cubicBezTo>
                  <a:cubicBezTo>
                    <a:pt x="5" y="92"/>
                    <a:pt x="4" y="96"/>
                    <a:pt x="4" y="100"/>
                  </a:cubicBezTo>
                  <a:cubicBezTo>
                    <a:pt x="5" y="103"/>
                    <a:pt x="6" y="107"/>
                    <a:pt x="9" y="111"/>
                  </a:cubicBezTo>
                  <a:cubicBezTo>
                    <a:pt x="11" y="115"/>
                    <a:pt x="14" y="120"/>
                    <a:pt x="19" y="124"/>
                  </a:cubicBezTo>
                  <a:cubicBezTo>
                    <a:pt x="23" y="128"/>
                    <a:pt x="28" y="131"/>
                    <a:pt x="34" y="134"/>
                  </a:cubicBezTo>
                  <a:cubicBezTo>
                    <a:pt x="41" y="136"/>
                    <a:pt x="48" y="138"/>
                    <a:pt x="55" y="138"/>
                  </a:cubicBezTo>
                  <a:cubicBezTo>
                    <a:pt x="62" y="138"/>
                    <a:pt x="69" y="137"/>
                    <a:pt x="75" y="134"/>
                  </a:cubicBezTo>
                  <a:cubicBezTo>
                    <a:pt x="81" y="132"/>
                    <a:pt x="85" y="129"/>
                    <a:pt x="89" y="125"/>
                  </a:cubicBezTo>
                  <a:cubicBezTo>
                    <a:pt x="93" y="120"/>
                    <a:pt x="96" y="116"/>
                    <a:pt x="98" y="110"/>
                  </a:cubicBezTo>
                  <a:cubicBezTo>
                    <a:pt x="100" y="105"/>
                    <a:pt x="100" y="99"/>
                    <a:pt x="100" y="94"/>
                  </a:cubicBezTo>
                  <a:cubicBezTo>
                    <a:pt x="99" y="89"/>
                    <a:pt x="98" y="84"/>
                    <a:pt x="95" y="80"/>
                  </a:cubicBezTo>
                  <a:cubicBezTo>
                    <a:pt x="93" y="76"/>
                    <a:pt x="90" y="72"/>
                    <a:pt x="86" y="69"/>
                  </a:cubicBezTo>
                  <a:cubicBezTo>
                    <a:pt x="84" y="66"/>
                    <a:pt x="81" y="64"/>
                    <a:pt x="77" y="62"/>
                  </a:cubicBezTo>
                  <a:cubicBezTo>
                    <a:pt x="80" y="58"/>
                    <a:pt x="83" y="55"/>
                    <a:pt x="84" y="51"/>
                  </a:cubicBezTo>
                  <a:cubicBezTo>
                    <a:pt x="87" y="47"/>
                    <a:pt x="87" y="41"/>
                    <a:pt x="87" y="35"/>
                  </a:cubicBezTo>
                  <a:cubicBezTo>
                    <a:pt x="86" y="30"/>
                    <a:pt x="85" y="25"/>
                    <a:pt x="82" y="21"/>
                  </a:cubicBezTo>
                  <a:cubicBezTo>
                    <a:pt x="80" y="17"/>
                    <a:pt x="76" y="13"/>
                    <a:pt x="72" y="10"/>
                  </a:cubicBezTo>
                  <a:cubicBezTo>
                    <a:pt x="68" y="7"/>
                    <a:pt x="64" y="4"/>
                    <a:pt x="58" y="3"/>
                  </a:cubicBezTo>
                  <a:cubicBezTo>
                    <a:pt x="53" y="1"/>
                    <a:pt x="48" y="0"/>
                    <a:pt x="42" y="0"/>
                  </a:cubicBezTo>
                  <a:cubicBezTo>
                    <a:pt x="35" y="0"/>
                    <a:pt x="29" y="1"/>
                    <a:pt x="23" y="3"/>
                  </a:cubicBezTo>
                  <a:cubicBezTo>
                    <a:pt x="18" y="5"/>
                    <a:pt x="13" y="8"/>
                    <a:pt x="10" y="11"/>
                  </a:cubicBezTo>
                  <a:cubicBezTo>
                    <a:pt x="6" y="14"/>
                    <a:pt x="4" y="18"/>
                    <a:pt x="2" y="21"/>
                  </a:cubicBezTo>
                  <a:cubicBezTo>
                    <a:pt x="1" y="25"/>
                    <a:pt x="0" y="29"/>
                    <a:pt x="0" y="32"/>
                  </a:cubicBezTo>
                  <a:cubicBezTo>
                    <a:pt x="1" y="36"/>
                    <a:pt x="3" y="40"/>
                    <a:pt x="5" y="42"/>
                  </a:cubicBezTo>
                  <a:cubicBezTo>
                    <a:pt x="8" y="45"/>
                    <a:pt x="11" y="46"/>
                    <a:pt x="14" y="46"/>
                  </a:cubicBezTo>
                  <a:cubicBezTo>
                    <a:pt x="17" y="46"/>
                    <a:pt x="19" y="46"/>
                    <a:pt x="21" y="45"/>
                  </a:cubicBezTo>
                  <a:cubicBezTo>
                    <a:pt x="23" y="44"/>
                    <a:pt x="24" y="42"/>
                    <a:pt x="25" y="40"/>
                  </a:cubicBezTo>
                  <a:cubicBezTo>
                    <a:pt x="26" y="38"/>
                    <a:pt x="26" y="36"/>
                    <a:pt x="27" y="33"/>
                  </a:cubicBezTo>
                  <a:cubicBezTo>
                    <a:pt x="28" y="31"/>
                    <a:pt x="29" y="29"/>
                    <a:pt x="30" y="27"/>
                  </a:cubicBezTo>
                  <a:cubicBezTo>
                    <a:pt x="31" y="26"/>
                    <a:pt x="32" y="25"/>
                    <a:pt x="34" y="24"/>
                  </a:cubicBezTo>
                  <a:cubicBezTo>
                    <a:pt x="36" y="23"/>
                    <a:pt x="38" y="23"/>
                    <a:pt x="42" y="23"/>
                  </a:cubicBezTo>
                  <a:cubicBezTo>
                    <a:pt x="46" y="23"/>
                    <a:pt x="50" y="24"/>
                    <a:pt x="52" y="27"/>
                  </a:cubicBezTo>
                  <a:cubicBezTo>
                    <a:pt x="55" y="30"/>
                    <a:pt x="57" y="33"/>
                    <a:pt x="57" y="36"/>
                  </a:cubicBezTo>
                  <a:cubicBezTo>
                    <a:pt x="58" y="41"/>
                    <a:pt x="57" y="45"/>
                    <a:pt x="54" y="48"/>
                  </a:cubicBezTo>
                  <a:cubicBezTo>
                    <a:pt x="51" y="50"/>
                    <a:pt x="47" y="52"/>
                    <a:pt x="42" y="52"/>
                  </a:cubicBezTo>
                  <a:cubicBezTo>
                    <a:pt x="39" y="52"/>
                    <a:pt x="39" y="52"/>
                    <a:pt x="39" y="52"/>
                  </a:cubicBezTo>
                  <a:cubicBezTo>
                    <a:pt x="34" y="52"/>
                    <a:pt x="30" y="53"/>
                    <a:pt x="28" y="55"/>
                  </a:cubicBezTo>
                  <a:cubicBezTo>
                    <a:pt x="25" y="57"/>
                    <a:pt x="24" y="61"/>
                    <a:pt x="25" y="64"/>
                  </a:cubicBezTo>
                  <a:cubicBezTo>
                    <a:pt x="25" y="68"/>
                    <a:pt x="27" y="71"/>
                    <a:pt x="29" y="73"/>
                  </a:cubicBezTo>
                  <a:cubicBezTo>
                    <a:pt x="32" y="75"/>
                    <a:pt x="35" y="76"/>
                    <a:pt x="39" y="76"/>
                  </a:cubicBezTo>
                  <a:cubicBezTo>
                    <a:pt x="40" y="76"/>
                    <a:pt x="41" y="76"/>
                    <a:pt x="44" y="76"/>
                  </a:cubicBezTo>
                  <a:cubicBezTo>
                    <a:pt x="46" y="76"/>
                    <a:pt x="48" y="76"/>
                    <a:pt x="49" y="76"/>
                  </a:cubicBezTo>
                  <a:cubicBezTo>
                    <a:pt x="55" y="76"/>
                    <a:pt x="60" y="77"/>
                    <a:pt x="63" y="81"/>
                  </a:cubicBezTo>
                  <a:cubicBezTo>
                    <a:pt x="67" y="84"/>
                    <a:pt x="69" y="89"/>
                    <a:pt x="70" y="95"/>
                  </a:cubicBezTo>
                  <a:cubicBezTo>
                    <a:pt x="70" y="99"/>
                    <a:pt x="69" y="102"/>
                    <a:pt x="68" y="105"/>
                  </a:cubicBezTo>
                  <a:cubicBezTo>
                    <a:pt x="66" y="108"/>
                    <a:pt x="64" y="111"/>
                    <a:pt x="61" y="112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85" name="Freeform 388">
              <a:extLst>
                <a:ext uri="{FF2B5EF4-FFF2-40B4-BE49-F238E27FC236}">
                  <a16:creationId xmlns:a16="http://schemas.microsoft.com/office/drawing/2014/main" id="{5DA18CD4-62F1-47C8-8DED-26713CA5406E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7063" y="3713456"/>
              <a:ext cx="332061" cy="301282"/>
            </a:xfrm>
            <a:custGeom>
              <a:avLst/>
              <a:gdLst>
                <a:gd name="T0" fmla="*/ 310 w 348"/>
                <a:gd name="T1" fmla="*/ 316 h 316"/>
                <a:gd name="T2" fmla="*/ 73 w 348"/>
                <a:gd name="T3" fmla="*/ 316 h 316"/>
                <a:gd name="T4" fmla="*/ 29 w 348"/>
                <a:gd name="T5" fmla="*/ 276 h 316"/>
                <a:gd name="T6" fmla="*/ 2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9 w 348"/>
                <a:gd name="T13" fmla="*/ 40 h 316"/>
                <a:gd name="T14" fmla="*/ 345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3" y="316"/>
                    <a:pt x="73" y="316"/>
                    <a:pt x="73" y="316"/>
                  </a:cubicBezTo>
                  <a:cubicBezTo>
                    <a:pt x="51" y="316"/>
                    <a:pt x="31" y="298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5" y="276"/>
                    <a:pt x="345" y="276"/>
                    <a:pt x="345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86" name="Freeform 389">
              <a:extLst>
                <a:ext uri="{FF2B5EF4-FFF2-40B4-BE49-F238E27FC236}">
                  <a16:creationId xmlns:a16="http://schemas.microsoft.com/office/drawing/2014/main" id="{A6E969A7-C471-4291-98DC-CCF7552E0FB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8950" y="3724558"/>
              <a:ext cx="290175" cy="290180"/>
            </a:xfrm>
            <a:custGeom>
              <a:avLst/>
              <a:gdLst>
                <a:gd name="T0" fmla="*/ 275 w 304"/>
                <a:gd name="T1" fmla="*/ 28 h 304"/>
                <a:gd name="T2" fmla="*/ 301 w 304"/>
                <a:gd name="T3" fmla="*/ 264 h 304"/>
                <a:gd name="T4" fmla="*/ 266 w 304"/>
                <a:gd name="T5" fmla="*/ 304 h 304"/>
                <a:gd name="T6" fmla="*/ 29 w 304"/>
                <a:gd name="T7" fmla="*/ 304 h 304"/>
                <a:gd name="T8" fmla="*/ 0 w 304"/>
                <a:gd name="T9" fmla="*/ 293 h 304"/>
                <a:gd name="T10" fmla="*/ 260 w 304"/>
                <a:gd name="T11" fmla="*/ 0 h 304"/>
                <a:gd name="T12" fmla="*/ 275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5" y="28"/>
                  </a:moveTo>
                  <a:cubicBezTo>
                    <a:pt x="301" y="264"/>
                    <a:pt x="301" y="264"/>
                    <a:pt x="301" y="264"/>
                  </a:cubicBezTo>
                  <a:cubicBezTo>
                    <a:pt x="304" y="286"/>
                    <a:pt x="288" y="304"/>
                    <a:pt x="266" y="304"/>
                  </a:cubicBezTo>
                  <a:cubicBezTo>
                    <a:pt x="29" y="304"/>
                    <a:pt x="29" y="304"/>
                    <a:pt x="29" y="304"/>
                  </a:cubicBezTo>
                  <a:cubicBezTo>
                    <a:pt x="18" y="304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87" name="Freeform 390">
              <a:extLst>
                <a:ext uri="{FF2B5EF4-FFF2-40B4-BE49-F238E27FC236}">
                  <a16:creationId xmlns:a16="http://schemas.microsoft.com/office/drawing/2014/main" id="{3C1A78B2-7D84-4188-BE4B-45F79B7E9CD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03639" y="3798239"/>
              <a:ext cx="103958" cy="132726"/>
            </a:xfrm>
            <a:custGeom>
              <a:avLst/>
              <a:gdLst>
                <a:gd name="T0" fmla="*/ 22 w 109"/>
                <a:gd name="T1" fmla="*/ 109 h 139"/>
                <a:gd name="T2" fmla="*/ 63 w 109"/>
                <a:gd name="T3" fmla="*/ 109 h 139"/>
                <a:gd name="T4" fmla="*/ 65 w 109"/>
                <a:gd name="T5" fmla="*/ 122 h 139"/>
                <a:gd name="T6" fmla="*/ 70 w 109"/>
                <a:gd name="T7" fmla="*/ 134 h 139"/>
                <a:gd name="T8" fmla="*/ 81 w 109"/>
                <a:gd name="T9" fmla="*/ 139 h 139"/>
                <a:gd name="T10" fmla="*/ 90 w 109"/>
                <a:gd name="T11" fmla="*/ 134 h 139"/>
                <a:gd name="T12" fmla="*/ 93 w 109"/>
                <a:gd name="T13" fmla="*/ 122 h 139"/>
                <a:gd name="T14" fmla="*/ 91 w 109"/>
                <a:gd name="T15" fmla="*/ 109 h 139"/>
                <a:gd name="T16" fmla="*/ 94 w 109"/>
                <a:gd name="T17" fmla="*/ 109 h 139"/>
                <a:gd name="T18" fmla="*/ 105 w 109"/>
                <a:gd name="T19" fmla="*/ 106 h 139"/>
                <a:gd name="T20" fmla="*/ 109 w 109"/>
                <a:gd name="T21" fmla="*/ 96 h 139"/>
                <a:gd name="T22" fmla="*/ 102 w 109"/>
                <a:gd name="T23" fmla="*/ 85 h 139"/>
                <a:gd name="T24" fmla="*/ 89 w 109"/>
                <a:gd name="T25" fmla="*/ 83 h 139"/>
                <a:gd name="T26" fmla="*/ 88 w 109"/>
                <a:gd name="T27" fmla="*/ 83 h 139"/>
                <a:gd name="T28" fmla="*/ 81 w 109"/>
                <a:gd name="T29" fmla="*/ 18 h 139"/>
                <a:gd name="T30" fmla="*/ 63 w 109"/>
                <a:gd name="T31" fmla="*/ 0 h 139"/>
                <a:gd name="T32" fmla="*/ 54 w 109"/>
                <a:gd name="T33" fmla="*/ 3 h 139"/>
                <a:gd name="T34" fmla="*/ 47 w 109"/>
                <a:gd name="T35" fmla="*/ 13 h 139"/>
                <a:gd name="T36" fmla="*/ 8 w 109"/>
                <a:gd name="T37" fmla="*/ 75 h 139"/>
                <a:gd name="T38" fmla="*/ 5 w 109"/>
                <a:gd name="T39" fmla="*/ 79 h 139"/>
                <a:gd name="T40" fmla="*/ 3 w 109"/>
                <a:gd name="T41" fmla="*/ 83 h 139"/>
                <a:gd name="T42" fmla="*/ 1 w 109"/>
                <a:gd name="T43" fmla="*/ 87 h 139"/>
                <a:gd name="T44" fmla="*/ 1 w 109"/>
                <a:gd name="T45" fmla="*/ 92 h 139"/>
                <a:gd name="T46" fmla="*/ 7 w 109"/>
                <a:gd name="T47" fmla="*/ 104 h 139"/>
                <a:gd name="T48" fmla="*/ 22 w 109"/>
                <a:gd name="T49" fmla="*/ 109 h 139"/>
                <a:gd name="T50" fmla="*/ 32 w 109"/>
                <a:gd name="T51" fmla="*/ 83 h 139"/>
                <a:gd name="T52" fmla="*/ 56 w 109"/>
                <a:gd name="T53" fmla="*/ 44 h 139"/>
                <a:gd name="T54" fmla="*/ 60 w 109"/>
                <a:gd name="T55" fmla="*/ 83 h 139"/>
                <a:gd name="T56" fmla="*/ 32 w 109"/>
                <a:gd name="T57" fmla="*/ 83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139">
                  <a:moveTo>
                    <a:pt x="22" y="109"/>
                  </a:moveTo>
                  <a:cubicBezTo>
                    <a:pt x="63" y="109"/>
                    <a:pt x="63" y="109"/>
                    <a:pt x="63" y="109"/>
                  </a:cubicBezTo>
                  <a:cubicBezTo>
                    <a:pt x="65" y="122"/>
                    <a:pt x="65" y="122"/>
                    <a:pt x="65" y="122"/>
                  </a:cubicBezTo>
                  <a:cubicBezTo>
                    <a:pt x="65" y="127"/>
                    <a:pt x="67" y="131"/>
                    <a:pt x="70" y="134"/>
                  </a:cubicBezTo>
                  <a:cubicBezTo>
                    <a:pt x="73" y="137"/>
                    <a:pt x="77" y="139"/>
                    <a:pt x="81" y="139"/>
                  </a:cubicBezTo>
                  <a:cubicBezTo>
                    <a:pt x="85" y="139"/>
                    <a:pt x="88" y="137"/>
                    <a:pt x="90" y="134"/>
                  </a:cubicBezTo>
                  <a:cubicBezTo>
                    <a:pt x="93" y="131"/>
                    <a:pt x="93" y="127"/>
                    <a:pt x="93" y="122"/>
                  </a:cubicBezTo>
                  <a:cubicBezTo>
                    <a:pt x="91" y="109"/>
                    <a:pt x="91" y="109"/>
                    <a:pt x="91" y="109"/>
                  </a:cubicBezTo>
                  <a:cubicBezTo>
                    <a:pt x="94" y="109"/>
                    <a:pt x="94" y="109"/>
                    <a:pt x="94" y="109"/>
                  </a:cubicBezTo>
                  <a:cubicBezTo>
                    <a:pt x="99" y="109"/>
                    <a:pt x="103" y="108"/>
                    <a:pt x="105" y="106"/>
                  </a:cubicBezTo>
                  <a:cubicBezTo>
                    <a:pt x="107" y="104"/>
                    <a:pt x="109" y="102"/>
                    <a:pt x="109" y="96"/>
                  </a:cubicBezTo>
                  <a:cubicBezTo>
                    <a:pt x="108" y="89"/>
                    <a:pt x="104" y="86"/>
                    <a:pt x="102" y="85"/>
                  </a:cubicBezTo>
                  <a:cubicBezTo>
                    <a:pt x="98" y="84"/>
                    <a:pt x="94" y="83"/>
                    <a:pt x="89" y="83"/>
                  </a:cubicBezTo>
                  <a:cubicBezTo>
                    <a:pt x="88" y="83"/>
                    <a:pt x="88" y="83"/>
                    <a:pt x="88" y="83"/>
                  </a:cubicBezTo>
                  <a:cubicBezTo>
                    <a:pt x="81" y="18"/>
                    <a:pt x="81" y="18"/>
                    <a:pt x="81" y="18"/>
                  </a:cubicBezTo>
                  <a:cubicBezTo>
                    <a:pt x="80" y="6"/>
                    <a:pt x="73" y="0"/>
                    <a:pt x="63" y="0"/>
                  </a:cubicBezTo>
                  <a:cubicBezTo>
                    <a:pt x="59" y="0"/>
                    <a:pt x="56" y="1"/>
                    <a:pt x="54" y="3"/>
                  </a:cubicBezTo>
                  <a:cubicBezTo>
                    <a:pt x="52" y="5"/>
                    <a:pt x="50" y="8"/>
                    <a:pt x="47" y="13"/>
                  </a:cubicBezTo>
                  <a:cubicBezTo>
                    <a:pt x="8" y="75"/>
                    <a:pt x="8" y="75"/>
                    <a:pt x="8" y="75"/>
                  </a:cubicBezTo>
                  <a:cubicBezTo>
                    <a:pt x="5" y="79"/>
                    <a:pt x="5" y="79"/>
                    <a:pt x="5" y="79"/>
                  </a:cubicBezTo>
                  <a:cubicBezTo>
                    <a:pt x="4" y="81"/>
                    <a:pt x="3" y="82"/>
                    <a:pt x="3" y="83"/>
                  </a:cubicBezTo>
                  <a:cubicBezTo>
                    <a:pt x="2" y="85"/>
                    <a:pt x="1" y="86"/>
                    <a:pt x="1" y="87"/>
                  </a:cubicBezTo>
                  <a:cubicBezTo>
                    <a:pt x="1" y="89"/>
                    <a:pt x="0" y="90"/>
                    <a:pt x="1" y="92"/>
                  </a:cubicBezTo>
                  <a:cubicBezTo>
                    <a:pt x="1" y="97"/>
                    <a:pt x="3" y="101"/>
                    <a:pt x="7" y="104"/>
                  </a:cubicBezTo>
                  <a:cubicBezTo>
                    <a:pt x="11" y="107"/>
                    <a:pt x="16" y="109"/>
                    <a:pt x="22" y="109"/>
                  </a:cubicBezTo>
                  <a:close/>
                  <a:moveTo>
                    <a:pt x="32" y="83"/>
                  </a:moveTo>
                  <a:cubicBezTo>
                    <a:pt x="56" y="44"/>
                    <a:pt x="56" y="44"/>
                    <a:pt x="56" y="44"/>
                  </a:cubicBezTo>
                  <a:cubicBezTo>
                    <a:pt x="60" y="83"/>
                    <a:pt x="60" y="83"/>
                    <a:pt x="60" y="83"/>
                  </a:cubicBezTo>
                  <a:lnTo>
                    <a:pt x="32" y="83"/>
                  </a:ln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88" name="Freeform 391">
              <a:extLst>
                <a:ext uri="{FF2B5EF4-FFF2-40B4-BE49-F238E27FC236}">
                  <a16:creationId xmlns:a16="http://schemas.microsoft.com/office/drawing/2014/main" id="{E5809C79-6117-44B9-A448-993C5674C84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9352" y="4096997"/>
              <a:ext cx="332061" cy="301282"/>
            </a:xfrm>
            <a:custGeom>
              <a:avLst/>
              <a:gdLst>
                <a:gd name="T0" fmla="*/ 310 w 348"/>
                <a:gd name="T1" fmla="*/ 316 h 316"/>
                <a:gd name="T2" fmla="*/ 73 w 348"/>
                <a:gd name="T3" fmla="*/ 316 h 316"/>
                <a:gd name="T4" fmla="*/ 29 w 348"/>
                <a:gd name="T5" fmla="*/ 276 h 316"/>
                <a:gd name="T6" fmla="*/ 2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9 w 348"/>
                <a:gd name="T13" fmla="*/ 40 h 316"/>
                <a:gd name="T14" fmla="*/ 345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3" y="316"/>
                    <a:pt x="73" y="316"/>
                    <a:pt x="73" y="316"/>
                  </a:cubicBezTo>
                  <a:cubicBezTo>
                    <a:pt x="51" y="316"/>
                    <a:pt x="31" y="298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7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7"/>
                    <a:pt x="319" y="40"/>
                  </a:cubicBezTo>
                  <a:cubicBezTo>
                    <a:pt x="345" y="276"/>
                    <a:pt x="345" y="276"/>
                    <a:pt x="345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89" name="Freeform 392">
              <a:extLst>
                <a:ext uri="{FF2B5EF4-FFF2-40B4-BE49-F238E27FC236}">
                  <a16:creationId xmlns:a16="http://schemas.microsoft.com/office/drawing/2014/main" id="{CA3BD0EB-1053-4800-97BE-E67C46F6D04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1238" y="4107595"/>
              <a:ext cx="290175" cy="290684"/>
            </a:xfrm>
            <a:custGeom>
              <a:avLst/>
              <a:gdLst>
                <a:gd name="T0" fmla="*/ 275 w 304"/>
                <a:gd name="T1" fmla="*/ 29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9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1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8"/>
                    <a:pt x="273" y="18"/>
                    <a:pt x="275" y="29"/>
                  </a:cubicBezTo>
                  <a:close/>
                </a:path>
              </a:pathLst>
            </a:custGeom>
            <a:solidFill>
              <a:srgbClr val="484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90" name="Freeform 393">
              <a:extLst>
                <a:ext uri="{FF2B5EF4-FFF2-40B4-BE49-F238E27FC236}">
                  <a16:creationId xmlns:a16="http://schemas.microsoft.com/office/drawing/2014/main" id="{52EAA549-672F-468A-B7AD-4927C480063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698450" y="4181780"/>
              <a:ext cx="96389" cy="131716"/>
            </a:xfrm>
            <a:custGeom>
              <a:avLst/>
              <a:gdLst>
                <a:gd name="T0" fmla="*/ 30 w 101"/>
                <a:gd name="T1" fmla="*/ 132 h 138"/>
                <a:gd name="T2" fmla="*/ 57 w 101"/>
                <a:gd name="T3" fmla="*/ 138 h 138"/>
                <a:gd name="T4" fmla="*/ 82 w 101"/>
                <a:gd name="T5" fmla="*/ 132 h 138"/>
                <a:gd name="T6" fmla="*/ 97 w 101"/>
                <a:gd name="T7" fmla="*/ 117 h 138"/>
                <a:gd name="T8" fmla="*/ 100 w 101"/>
                <a:gd name="T9" fmla="*/ 95 h 138"/>
                <a:gd name="T10" fmla="*/ 96 w 101"/>
                <a:gd name="T11" fmla="*/ 81 h 138"/>
                <a:gd name="T12" fmla="*/ 87 w 101"/>
                <a:gd name="T13" fmla="*/ 69 h 138"/>
                <a:gd name="T14" fmla="*/ 78 w 101"/>
                <a:gd name="T15" fmla="*/ 63 h 138"/>
                <a:gd name="T16" fmla="*/ 86 w 101"/>
                <a:gd name="T17" fmla="*/ 54 h 138"/>
                <a:gd name="T18" fmla="*/ 89 w 101"/>
                <a:gd name="T19" fmla="*/ 37 h 138"/>
                <a:gd name="T20" fmla="*/ 85 w 101"/>
                <a:gd name="T21" fmla="*/ 23 h 138"/>
                <a:gd name="T22" fmla="*/ 75 w 101"/>
                <a:gd name="T23" fmla="*/ 11 h 138"/>
                <a:gd name="T24" fmla="*/ 60 w 101"/>
                <a:gd name="T25" fmla="*/ 3 h 138"/>
                <a:gd name="T26" fmla="*/ 40 w 101"/>
                <a:gd name="T27" fmla="*/ 0 h 138"/>
                <a:gd name="T28" fmla="*/ 18 w 101"/>
                <a:gd name="T29" fmla="*/ 5 h 138"/>
                <a:gd name="T30" fmla="*/ 4 w 101"/>
                <a:gd name="T31" fmla="*/ 18 h 138"/>
                <a:gd name="T32" fmla="*/ 1 w 101"/>
                <a:gd name="T33" fmla="*/ 37 h 138"/>
                <a:gd name="T34" fmla="*/ 18 w 101"/>
                <a:gd name="T35" fmla="*/ 63 h 138"/>
                <a:gd name="T36" fmla="*/ 3 w 101"/>
                <a:gd name="T37" fmla="*/ 96 h 138"/>
                <a:gd name="T38" fmla="*/ 11 w 101"/>
                <a:gd name="T39" fmla="*/ 117 h 138"/>
                <a:gd name="T40" fmla="*/ 30 w 101"/>
                <a:gd name="T41" fmla="*/ 132 h 138"/>
                <a:gd name="T42" fmla="*/ 60 w 101"/>
                <a:gd name="T43" fmla="*/ 44 h 138"/>
                <a:gd name="T44" fmla="*/ 58 w 101"/>
                <a:gd name="T45" fmla="*/ 48 h 138"/>
                <a:gd name="T46" fmla="*/ 53 w 101"/>
                <a:gd name="T47" fmla="*/ 51 h 138"/>
                <a:gd name="T48" fmla="*/ 47 w 101"/>
                <a:gd name="T49" fmla="*/ 52 h 138"/>
                <a:gd name="T50" fmla="*/ 35 w 101"/>
                <a:gd name="T51" fmla="*/ 48 h 138"/>
                <a:gd name="T52" fmla="*/ 30 w 101"/>
                <a:gd name="T53" fmla="*/ 38 h 138"/>
                <a:gd name="T54" fmla="*/ 33 w 101"/>
                <a:gd name="T55" fmla="*/ 27 h 138"/>
                <a:gd name="T56" fmla="*/ 43 w 101"/>
                <a:gd name="T57" fmla="*/ 23 h 138"/>
                <a:gd name="T58" fmla="*/ 52 w 101"/>
                <a:gd name="T59" fmla="*/ 25 h 138"/>
                <a:gd name="T60" fmla="*/ 58 w 101"/>
                <a:gd name="T61" fmla="*/ 30 h 138"/>
                <a:gd name="T62" fmla="*/ 61 w 101"/>
                <a:gd name="T63" fmla="*/ 38 h 138"/>
                <a:gd name="T64" fmla="*/ 60 w 101"/>
                <a:gd name="T65" fmla="*/ 44 h 138"/>
                <a:gd name="T66" fmla="*/ 69 w 101"/>
                <a:gd name="T67" fmla="*/ 105 h 138"/>
                <a:gd name="T68" fmla="*/ 63 w 101"/>
                <a:gd name="T69" fmla="*/ 112 h 138"/>
                <a:gd name="T70" fmla="*/ 54 w 101"/>
                <a:gd name="T71" fmla="*/ 115 h 138"/>
                <a:gd name="T72" fmla="*/ 44 w 101"/>
                <a:gd name="T73" fmla="*/ 112 h 138"/>
                <a:gd name="T74" fmla="*/ 37 w 101"/>
                <a:gd name="T75" fmla="*/ 106 h 138"/>
                <a:gd name="T76" fmla="*/ 33 w 101"/>
                <a:gd name="T77" fmla="*/ 95 h 138"/>
                <a:gd name="T78" fmla="*/ 37 w 101"/>
                <a:gd name="T79" fmla="*/ 80 h 138"/>
                <a:gd name="T80" fmla="*/ 49 w 101"/>
                <a:gd name="T81" fmla="*/ 75 h 138"/>
                <a:gd name="T82" fmla="*/ 59 w 101"/>
                <a:gd name="T83" fmla="*/ 78 h 138"/>
                <a:gd name="T84" fmla="*/ 67 w 101"/>
                <a:gd name="T85" fmla="*/ 84 h 138"/>
                <a:gd name="T86" fmla="*/ 70 w 101"/>
                <a:gd name="T87" fmla="*/ 95 h 138"/>
                <a:gd name="T88" fmla="*/ 69 w 101"/>
                <a:gd name="T89" fmla="*/ 105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01" h="138">
                  <a:moveTo>
                    <a:pt x="30" y="132"/>
                  </a:moveTo>
                  <a:cubicBezTo>
                    <a:pt x="38" y="136"/>
                    <a:pt x="47" y="138"/>
                    <a:pt x="57" y="138"/>
                  </a:cubicBezTo>
                  <a:cubicBezTo>
                    <a:pt x="67" y="138"/>
                    <a:pt x="75" y="136"/>
                    <a:pt x="82" y="132"/>
                  </a:cubicBezTo>
                  <a:cubicBezTo>
                    <a:pt x="89" y="129"/>
                    <a:pt x="94" y="124"/>
                    <a:pt x="97" y="117"/>
                  </a:cubicBezTo>
                  <a:cubicBezTo>
                    <a:pt x="100" y="111"/>
                    <a:pt x="101" y="103"/>
                    <a:pt x="100" y="95"/>
                  </a:cubicBezTo>
                  <a:cubicBezTo>
                    <a:pt x="100" y="90"/>
                    <a:pt x="98" y="85"/>
                    <a:pt x="96" y="81"/>
                  </a:cubicBezTo>
                  <a:cubicBezTo>
                    <a:pt x="94" y="76"/>
                    <a:pt x="91" y="72"/>
                    <a:pt x="87" y="69"/>
                  </a:cubicBezTo>
                  <a:cubicBezTo>
                    <a:pt x="84" y="66"/>
                    <a:pt x="81" y="64"/>
                    <a:pt x="78" y="63"/>
                  </a:cubicBezTo>
                  <a:cubicBezTo>
                    <a:pt x="82" y="60"/>
                    <a:pt x="84" y="57"/>
                    <a:pt x="86" y="54"/>
                  </a:cubicBezTo>
                  <a:cubicBezTo>
                    <a:pt x="89" y="49"/>
                    <a:pt x="90" y="43"/>
                    <a:pt x="89" y="37"/>
                  </a:cubicBezTo>
                  <a:cubicBezTo>
                    <a:pt x="89" y="32"/>
                    <a:pt x="87" y="27"/>
                    <a:pt x="85" y="23"/>
                  </a:cubicBezTo>
                  <a:cubicBezTo>
                    <a:pt x="83" y="18"/>
                    <a:pt x="79" y="14"/>
                    <a:pt x="75" y="11"/>
                  </a:cubicBezTo>
                  <a:cubicBezTo>
                    <a:pt x="71" y="7"/>
                    <a:pt x="66" y="5"/>
                    <a:pt x="60" y="3"/>
                  </a:cubicBezTo>
                  <a:cubicBezTo>
                    <a:pt x="54" y="1"/>
                    <a:pt x="47" y="0"/>
                    <a:pt x="40" y="0"/>
                  </a:cubicBezTo>
                  <a:cubicBezTo>
                    <a:pt x="31" y="0"/>
                    <a:pt x="24" y="2"/>
                    <a:pt x="18" y="5"/>
                  </a:cubicBezTo>
                  <a:cubicBezTo>
                    <a:pt x="11" y="8"/>
                    <a:pt x="7" y="13"/>
                    <a:pt x="4" y="18"/>
                  </a:cubicBezTo>
                  <a:cubicBezTo>
                    <a:pt x="1" y="24"/>
                    <a:pt x="0" y="30"/>
                    <a:pt x="1" y="37"/>
                  </a:cubicBezTo>
                  <a:cubicBezTo>
                    <a:pt x="2" y="48"/>
                    <a:pt x="8" y="57"/>
                    <a:pt x="18" y="63"/>
                  </a:cubicBezTo>
                  <a:cubicBezTo>
                    <a:pt x="6" y="70"/>
                    <a:pt x="1" y="81"/>
                    <a:pt x="3" y="96"/>
                  </a:cubicBezTo>
                  <a:cubicBezTo>
                    <a:pt x="4" y="103"/>
                    <a:pt x="7" y="111"/>
                    <a:pt x="11" y="117"/>
                  </a:cubicBezTo>
                  <a:cubicBezTo>
                    <a:pt x="16" y="124"/>
                    <a:pt x="22" y="129"/>
                    <a:pt x="30" y="132"/>
                  </a:cubicBezTo>
                  <a:close/>
                  <a:moveTo>
                    <a:pt x="60" y="44"/>
                  </a:moveTo>
                  <a:cubicBezTo>
                    <a:pt x="60" y="46"/>
                    <a:pt x="59" y="47"/>
                    <a:pt x="58" y="48"/>
                  </a:cubicBezTo>
                  <a:cubicBezTo>
                    <a:pt x="56" y="50"/>
                    <a:pt x="55" y="51"/>
                    <a:pt x="53" y="51"/>
                  </a:cubicBezTo>
                  <a:cubicBezTo>
                    <a:pt x="51" y="52"/>
                    <a:pt x="49" y="52"/>
                    <a:pt x="47" y="52"/>
                  </a:cubicBezTo>
                  <a:cubicBezTo>
                    <a:pt x="42" y="52"/>
                    <a:pt x="38" y="51"/>
                    <a:pt x="35" y="48"/>
                  </a:cubicBezTo>
                  <a:cubicBezTo>
                    <a:pt x="32" y="46"/>
                    <a:pt x="30" y="42"/>
                    <a:pt x="30" y="38"/>
                  </a:cubicBezTo>
                  <a:cubicBezTo>
                    <a:pt x="29" y="33"/>
                    <a:pt x="30" y="30"/>
                    <a:pt x="33" y="27"/>
                  </a:cubicBezTo>
                  <a:cubicBezTo>
                    <a:pt x="35" y="24"/>
                    <a:pt x="39" y="23"/>
                    <a:pt x="43" y="23"/>
                  </a:cubicBezTo>
                  <a:cubicBezTo>
                    <a:pt x="46" y="23"/>
                    <a:pt x="49" y="23"/>
                    <a:pt x="52" y="25"/>
                  </a:cubicBezTo>
                  <a:cubicBezTo>
                    <a:pt x="54" y="26"/>
                    <a:pt x="56" y="28"/>
                    <a:pt x="58" y="30"/>
                  </a:cubicBezTo>
                  <a:cubicBezTo>
                    <a:pt x="59" y="32"/>
                    <a:pt x="60" y="35"/>
                    <a:pt x="61" y="38"/>
                  </a:cubicBezTo>
                  <a:cubicBezTo>
                    <a:pt x="61" y="40"/>
                    <a:pt x="61" y="42"/>
                    <a:pt x="60" y="44"/>
                  </a:cubicBezTo>
                  <a:close/>
                  <a:moveTo>
                    <a:pt x="69" y="105"/>
                  </a:moveTo>
                  <a:cubicBezTo>
                    <a:pt x="68" y="108"/>
                    <a:pt x="66" y="111"/>
                    <a:pt x="63" y="112"/>
                  </a:cubicBezTo>
                  <a:cubicBezTo>
                    <a:pt x="61" y="114"/>
                    <a:pt x="58" y="115"/>
                    <a:pt x="54" y="115"/>
                  </a:cubicBezTo>
                  <a:cubicBezTo>
                    <a:pt x="50" y="115"/>
                    <a:pt x="47" y="114"/>
                    <a:pt x="44" y="112"/>
                  </a:cubicBezTo>
                  <a:cubicBezTo>
                    <a:pt x="41" y="111"/>
                    <a:pt x="39" y="109"/>
                    <a:pt x="37" y="106"/>
                  </a:cubicBezTo>
                  <a:cubicBezTo>
                    <a:pt x="35" y="103"/>
                    <a:pt x="34" y="99"/>
                    <a:pt x="33" y="95"/>
                  </a:cubicBezTo>
                  <a:cubicBezTo>
                    <a:pt x="32" y="89"/>
                    <a:pt x="34" y="84"/>
                    <a:pt x="37" y="80"/>
                  </a:cubicBezTo>
                  <a:cubicBezTo>
                    <a:pt x="40" y="77"/>
                    <a:pt x="44" y="75"/>
                    <a:pt x="49" y="75"/>
                  </a:cubicBezTo>
                  <a:cubicBezTo>
                    <a:pt x="53" y="75"/>
                    <a:pt x="56" y="76"/>
                    <a:pt x="59" y="78"/>
                  </a:cubicBezTo>
                  <a:cubicBezTo>
                    <a:pt x="62" y="79"/>
                    <a:pt x="65" y="81"/>
                    <a:pt x="67" y="84"/>
                  </a:cubicBezTo>
                  <a:cubicBezTo>
                    <a:pt x="69" y="87"/>
                    <a:pt x="70" y="91"/>
                    <a:pt x="70" y="95"/>
                  </a:cubicBezTo>
                  <a:cubicBezTo>
                    <a:pt x="71" y="99"/>
                    <a:pt x="70" y="102"/>
                    <a:pt x="69" y="10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91" name="Freeform 394">
              <a:extLst>
                <a:ext uri="{FF2B5EF4-FFF2-40B4-BE49-F238E27FC236}">
                  <a16:creationId xmlns:a16="http://schemas.microsoft.com/office/drawing/2014/main" id="{73DAE56B-D9FE-477B-9074-208B374A43AE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7670" y="3713456"/>
              <a:ext cx="332061" cy="301282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2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9 w 348"/>
                <a:gd name="T13" fmla="*/ 40 h 316"/>
                <a:gd name="T14" fmla="*/ 346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1" y="316"/>
                    <a:pt x="32" y="298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7" y="0"/>
                    <a:pt x="316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92" name="Freeform 395">
              <a:extLst>
                <a:ext uri="{FF2B5EF4-FFF2-40B4-BE49-F238E27FC236}">
                  <a16:creationId xmlns:a16="http://schemas.microsoft.com/office/drawing/2014/main" id="{F6D94345-1671-45C0-8BF6-D3EE17971C5A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9556" y="3724054"/>
              <a:ext cx="290175" cy="290684"/>
            </a:xfrm>
            <a:custGeom>
              <a:avLst/>
              <a:gdLst>
                <a:gd name="T0" fmla="*/ 275 w 304"/>
                <a:gd name="T1" fmla="*/ 29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9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1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8"/>
                    <a:pt x="274" y="18"/>
                    <a:pt x="275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93" name="Freeform 396">
              <a:extLst>
                <a:ext uri="{FF2B5EF4-FFF2-40B4-BE49-F238E27FC236}">
                  <a16:creationId xmlns:a16="http://schemas.microsoft.com/office/drawing/2014/main" id="{3E24D94E-CA8F-4673-A237-94143337999D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1217" y="3799247"/>
              <a:ext cx="92856" cy="129698"/>
            </a:xfrm>
            <a:custGeom>
              <a:avLst/>
              <a:gdLst>
                <a:gd name="T0" fmla="*/ 64 w 97"/>
                <a:gd name="T1" fmla="*/ 118 h 136"/>
                <a:gd name="T2" fmla="*/ 65 w 97"/>
                <a:gd name="T3" fmla="*/ 106 h 136"/>
                <a:gd name="T4" fmla="*/ 65 w 97"/>
                <a:gd name="T5" fmla="*/ 95 h 136"/>
                <a:gd name="T6" fmla="*/ 67 w 97"/>
                <a:gd name="T7" fmla="*/ 83 h 136"/>
                <a:gd name="T8" fmla="*/ 75 w 97"/>
                <a:gd name="T9" fmla="*/ 57 h 136"/>
                <a:gd name="T10" fmla="*/ 84 w 97"/>
                <a:gd name="T11" fmla="*/ 39 h 136"/>
                <a:gd name="T12" fmla="*/ 93 w 97"/>
                <a:gd name="T13" fmla="*/ 26 h 136"/>
                <a:gd name="T14" fmla="*/ 97 w 97"/>
                <a:gd name="T15" fmla="*/ 14 h 136"/>
                <a:gd name="T16" fmla="*/ 90 w 97"/>
                <a:gd name="T17" fmla="*/ 3 h 136"/>
                <a:gd name="T18" fmla="*/ 76 w 97"/>
                <a:gd name="T19" fmla="*/ 0 h 136"/>
                <a:gd name="T20" fmla="*/ 17 w 97"/>
                <a:gd name="T21" fmla="*/ 0 h 136"/>
                <a:gd name="T22" fmla="*/ 6 w 97"/>
                <a:gd name="T23" fmla="*/ 2 h 136"/>
                <a:gd name="T24" fmla="*/ 1 w 97"/>
                <a:gd name="T25" fmla="*/ 13 h 136"/>
                <a:gd name="T26" fmla="*/ 7 w 97"/>
                <a:gd name="T27" fmla="*/ 23 h 136"/>
                <a:gd name="T28" fmla="*/ 20 w 97"/>
                <a:gd name="T29" fmla="*/ 27 h 136"/>
                <a:gd name="T30" fmla="*/ 61 w 97"/>
                <a:gd name="T31" fmla="*/ 27 h 136"/>
                <a:gd name="T32" fmla="*/ 48 w 97"/>
                <a:gd name="T33" fmla="*/ 50 h 136"/>
                <a:gd name="T34" fmla="*/ 38 w 97"/>
                <a:gd name="T35" fmla="*/ 79 h 136"/>
                <a:gd name="T36" fmla="*/ 33 w 97"/>
                <a:gd name="T37" fmla="*/ 102 h 136"/>
                <a:gd name="T38" fmla="*/ 32 w 97"/>
                <a:gd name="T39" fmla="*/ 118 h 136"/>
                <a:gd name="T40" fmla="*/ 38 w 97"/>
                <a:gd name="T41" fmla="*/ 131 h 136"/>
                <a:gd name="T42" fmla="*/ 49 w 97"/>
                <a:gd name="T43" fmla="*/ 136 h 136"/>
                <a:gd name="T44" fmla="*/ 60 w 97"/>
                <a:gd name="T45" fmla="*/ 131 h 136"/>
                <a:gd name="T46" fmla="*/ 64 w 97"/>
                <a:gd name="T47" fmla="*/ 11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97" h="136">
                  <a:moveTo>
                    <a:pt x="64" y="118"/>
                  </a:moveTo>
                  <a:cubicBezTo>
                    <a:pt x="64" y="115"/>
                    <a:pt x="65" y="111"/>
                    <a:pt x="65" y="106"/>
                  </a:cubicBezTo>
                  <a:cubicBezTo>
                    <a:pt x="65" y="101"/>
                    <a:pt x="65" y="97"/>
                    <a:pt x="65" y="95"/>
                  </a:cubicBezTo>
                  <a:cubicBezTo>
                    <a:pt x="66" y="92"/>
                    <a:pt x="66" y="88"/>
                    <a:pt x="67" y="83"/>
                  </a:cubicBezTo>
                  <a:cubicBezTo>
                    <a:pt x="69" y="73"/>
                    <a:pt x="72" y="64"/>
                    <a:pt x="75" y="57"/>
                  </a:cubicBezTo>
                  <a:cubicBezTo>
                    <a:pt x="78" y="50"/>
                    <a:pt x="81" y="44"/>
                    <a:pt x="84" y="39"/>
                  </a:cubicBezTo>
                  <a:cubicBezTo>
                    <a:pt x="87" y="34"/>
                    <a:pt x="90" y="30"/>
                    <a:pt x="93" y="26"/>
                  </a:cubicBezTo>
                  <a:cubicBezTo>
                    <a:pt x="96" y="21"/>
                    <a:pt x="97" y="18"/>
                    <a:pt x="97" y="14"/>
                  </a:cubicBezTo>
                  <a:cubicBezTo>
                    <a:pt x="96" y="9"/>
                    <a:pt x="94" y="6"/>
                    <a:pt x="90" y="3"/>
                  </a:cubicBezTo>
                  <a:cubicBezTo>
                    <a:pt x="87" y="1"/>
                    <a:pt x="82" y="0"/>
                    <a:pt x="76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2" y="0"/>
                    <a:pt x="8" y="1"/>
                    <a:pt x="6" y="2"/>
                  </a:cubicBezTo>
                  <a:cubicBezTo>
                    <a:pt x="3" y="3"/>
                    <a:pt x="0" y="6"/>
                    <a:pt x="1" y="13"/>
                  </a:cubicBezTo>
                  <a:cubicBezTo>
                    <a:pt x="2" y="17"/>
                    <a:pt x="4" y="21"/>
                    <a:pt x="7" y="23"/>
                  </a:cubicBezTo>
                  <a:cubicBezTo>
                    <a:pt x="10" y="26"/>
                    <a:pt x="15" y="27"/>
                    <a:pt x="20" y="27"/>
                  </a:cubicBezTo>
                  <a:cubicBezTo>
                    <a:pt x="61" y="27"/>
                    <a:pt x="61" y="27"/>
                    <a:pt x="61" y="27"/>
                  </a:cubicBezTo>
                  <a:cubicBezTo>
                    <a:pt x="56" y="35"/>
                    <a:pt x="52" y="43"/>
                    <a:pt x="48" y="50"/>
                  </a:cubicBezTo>
                  <a:cubicBezTo>
                    <a:pt x="44" y="60"/>
                    <a:pt x="41" y="69"/>
                    <a:pt x="38" y="79"/>
                  </a:cubicBezTo>
                  <a:cubicBezTo>
                    <a:pt x="35" y="88"/>
                    <a:pt x="34" y="96"/>
                    <a:pt x="33" y="102"/>
                  </a:cubicBezTo>
                  <a:cubicBezTo>
                    <a:pt x="32" y="109"/>
                    <a:pt x="32" y="114"/>
                    <a:pt x="32" y="118"/>
                  </a:cubicBezTo>
                  <a:cubicBezTo>
                    <a:pt x="33" y="124"/>
                    <a:pt x="35" y="128"/>
                    <a:pt x="38" y="131"/>
                  </a:cubicBezTo>
                  <a:cubicBezTo>
                    <a:pt x="41" y="134"/>
                    <a:pt x="45" y="136"/>
                    <a:pt x="49" y="136"/>
                  </a:cubicBezTo>
                  <a:cubicBezTo>
                    <a:pt x="54" y="136"/>
                    <a:pt x="57" y="134"/>
                    <a:pt x="60" y="131"/>
                  </a:cubicBezTo>
                  <a:cubicBezTo>
                    <a:pt x="62" y="129"/>
                    <a:pt x="63" y="124"/>
                    <a:pt x="64" y="118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94" name="Freeform 397">
              <a:extLst>
                <a:ext uri="{FF2B5EF4-FFF2-40B4-BE49-F238E27FC236}">
                  <a16:creationId xmlns:a16="http://schemas.microsoft.com/office/drawing/2014/main" id="{22AC7DB6-C336-4297-BC0A-40A200BD1A3D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0566" y="4095988"/>
              <a:ext cx="332061" cy="301787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3 w 348"/>
                <a:gd name="T7" fmla="*/ 40 h 316"/>
                <a:gd name="T8" fmla="*/ 38 w 348"/>
                <a:gd name="T9" fmla="*/ 0 h 316"/>
                <a:gd name="T10" fmla="*/ 275 w 348"/>
                <a:gd name="T11" fmla="*/ 0 h 316"/>
                <a:gd name="T12" fmla="*/ 319 w 348"/>
                <a:gd name="T13" fmla="*/ 40 h 316"/>
                <a:gd name="T14" fmla="*/ 346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29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95" name="Freeform 398">
              <a:extLst>
                <a:ext uri="{FF2B5EF4-FFF2-40B4-BE49-F238E27FC236}">
                  <a16:creationId xmlns:a16="http://schemas.microsoft.com/office/drawing/2014/main" id="{37C387B3-FB39-4475-9D86-1308D5A752A3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2957" y="4107595"/>
              <a:ext cx="289670" cy="290180"/>
            </a:xfrm>
            <a:custGeom>
              <a:avLst/>
              <a:gdLst>
                <a:gd name="T0" fmla="*/ 275 w 304"/>
                <a:gd name="T1" fmla="*/ 28 h 304"/>
                <a:gd name="T2" fmla="*/ 302 w 304"/>
                <a:gd name="T3" fmla="*/ 264 h 304"/>
                <a:gd name="T4" fmla="*/ 266 w 304"/>
                <a:gd name="T5" fmla="*/ 304 h 304"/>
                <a:gd name="T6" fmla="*/ 30 w 304"/>
                <a:gd name="T7" fmla="*/ 304 h 304"/>
                <a:gd name="T8" fmla="*/ 0 w 304"/>
                <a:gd name="T9" fmla="*/ 293 h 304"/>
                <a:gd name="T10" fmla="*/ 260 w 304"/>
                <a:gd name="T11" fmla="*/ 0 h 304"/>
                <a:gd name="T12" fmla="*/ 275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5" y="28"/>
                  </a:moveTo>
                  <a:cubicBezTo>
                    <a:pt x="302" y="264"/>
                    <a:pt x="302" y="264"/>
                    <a:pt x="302" y="264"/>
                  </a:cubicBezTo>
                  <a:cubicBezTo>
                    <a:pt x="304" y="286"/>
                    <a:pt x="288" y="304"/>
                    <a:pt x="266" y="304"/>
                  </a:cubicBezTo>
                  <a:cubicBezTo>
                    <a:pt x="30" y="304"/>
                    <a:pt x="30" y="304"/>
                    <a:pt x="30" y="304"/>
                  </a:cubicBezTo>
                  <a:cubicBezTo>
                    <a:pt x="19" y="304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96" name="Freeform 399">
              <a:extLst>
                <a:ext uri="{FF2B5EF4-FFF2-40B4-BE49-F238E27FC236}">
                  <a16:creationId xmlns:a16="http://schemas.microsoft.com/office/drawing/2014/main" id="{C9BA9250-EC5F-4919-9CF4-24B260F6F1DB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6675" y="4181780"/>
              <a:ext cx="75193" cy="130707"/>
            </a:xfrm>
            <a:custGeom>
              <a:avLst/>
              <a:gdLst>
                <a:gd name="T0" fmla="*/ 14 w 79"/>
                <a:gd name="T1" fmla="*/ 60 h 137"/>
                <a:gd name="T2" fmla="*/ 39 w 79"/>
                <a:gd name="T3" fmla="*/ 46 h 137"/>
                <a:gd name="T4" fmla="*/ 48 w 79"/>
                <a:gd name="T5" fmla="*/ 120 h 137"/>
                <a:gd name="T6" fmla="*/ 53 w 79"/>
                <a:gd name="T7" fmla="*/ 133 h 137"/>
                <a:gd name="T8" fmla="*/ 65 w 79"/>
                <a:gd name="T9" fmla="*/ 137 h 137"/>
                <a:gd name="T10" fmla="*/ 77 w 79"/>
                <a:gd name="T11" fmla="*/ 117 h 137"/>
                <a:gd name="T12" fmla="*/ 66 w 79"/>
                <a:gd name="T13" fmla="*/ 16 h 137"/>
                <a:gd name="T14" fmla="*/ 61 w 79"/>
                <a:gd name="T15" fmla="*/ 4 h 137"/>
                <a:gd name="T16" fmla="*/ 51 w 79"/>
                <a:gd name="T17" fmla="*/ 0 h 137"/>
                <a:gd name="T18" fmla="*/ 43 w 79"/>
                <a:gd name="T19" fmla="*/ 2 h 137"/>
                <a:gd name="T20" fmla="*/ 38 w 79"/>
                <a:gd name="T21" fmla="*/ 11 h 137"/>
                <a:gd name="T22" fmla="*/ 28 w 79"/>
                <a:gd name="T23" fmla="*/ 23 h 137"/>
                <a:gd name="T24" fmla="*/ 13 w 79"/>
                <a:gd name="T25" fmla="*/ 33 h 137"/>
                <a:gd name="T26" fmla="*/ 3 w 79"/>
                <a:gd name="T27" fmla="*/ 39 h 137"/>
                <a:gd name="T28" fmla="*/ 0 w 79"/>
                <a:gd name="T29" fmla="*/ 48 h 137"/>
                <a:gd name="T30" fmla="*/ 5 w 79"/>
                <a:gd name="T31" fmla="*/ 57 h 137"/>
                <a:gd name="T32" fmla="*/ 14 w 79"/>
                <a:gd name="T33" fmla="*/ 6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9" h="137">
                  <a:moveTo>
                    <a:pt x="14" y="60"/>
                  </a:moveTo>
                  <a:cubicBezTo>
                    <a:pt x="17" y="60"/>
                    <a:pt x="24" y="59"/>
                    <a:pt x="39" y="46"/>
                  </a:cubicBezTo>
                  <a:cubicBezTo>
                    <a:pt x="48" y="120"/>
                    <a:pt x="48" y="120"/>
                    <a:pt x="48" y="120"/>
                  </a:cubicBezTo>
                  <a:cubicBezTo>
                    <a:pt x="48" y="126"/>
                    <a:pt x="50" y="130"/>
                    <a:pt x="53" y="133"/>
                  </a:cubicBezTo>
                  <a:cubicBezTo>
                    <a:pt x="56" y="136"/>
                    <a:pt x="60" y="137"/>
                    <a:pt x="65" y="137"/>
                  </a:cubicBezTo>
                  <a:cubicBezTo>
                    <a:pt x="71" y="137"/>
                    <a:pt x="79" y="134"/>
                    <a:pt x="77" y="117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5" y="11"/>
                    <a:pt x="64" y="7"/>
                    <a:pt x="61" y="4"/>
                  </a:cubicBezTo>
                  <a:cubicBezTo>
                    <a:pt x="58" y="1"/>
                    <a:pt x="55" y="0"/>
                    <a:pt x="51" y="0"/>
                  </a:cubicBezTo>
                  <a:cubicBezTo>
                    <a:pt x="47" y="0"/>
                    <a:pt x="45" y="0"/>
                    <a:pt x="43" y="2"/>
                  </a:cubicBezTo>
                  <a:cubicBezTo>
                    <a:pt x="43" y="3"/>
                    <a:pt x="41" y="5"/>
                    <a:pt x="38" y="11"/>
                  </a:cubicBezTo>
                  <a:cubicBezTo>
                    <a:pt x="35" y="15"/>
                    <a:pt x="32" y="19"/>
                    <a:pt x="28" y="23"/>
                  </a:cubicBezTo>
                  <a:cubicBezTo>
                    <a:pt x="24" y="26"/>
                    <a:pt x="19" y="30"/>
                    <a:pt x="13" y="33"/>
                  </a:cubicBezTo>
                  <a:cubicBezTo>
                    <a:pt x="8" y="35"/>
                    <a:pt x="5" y="37"/>
                    <a:pt x="3" y="39"/>
                  </a:cubicBezTo>
                  <a:cubicBezTo>
                    <a:pt x="1" y="40"/>
                    <a:pt x="0" y="43"/>
                    <a:pt x="0" y="48"/>
                  </a:cubicBezTo>
                  <a:cubicBezTo>
                    <a:pt x="0" y="51"/>
                    <a:pt x="2" y="54"/>
                    <a:pt x="5" y="57"/>
                  </a:cubicBezTo>
                  <a:cubicBezTo>
                    <a:pt x="8" y="59"/>
                    <a:pt x="11" y="60"/>
                    <a:pt x="14" y="60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97" name="Freeform 400">
              <a:extLst>
                <a:ext uri="{FF2B5EF4-FFF2-40B4-BE49-F238E27FC236}">
                  <a16:creationId xmlns:a16="http://schemas.microsoft.com/office/drawing/2014/main" id="{205520A8-15F2-4CAA-AA1C-C7B5E3AFD6E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045082" y="4180771"/>
              <a:ext cx="102949" cy="131716"/>
            </a:xfrm>
            <a:custGeom>
              <a:avLst/>
              <a:gdLst>
                <a:gd name="T0" fmla="*/ 101 w 108"/>
                <a:gd name="T1" fmla="*/ 85 h 138"/>
                <a:gd name="T2" fmla="*/ 88 w 108"/>
                <a:gd name="T3" fmla="*/ 83 h 138"/>
                <a:gd name="T4" fmla="*/ 88 w 108"/>
                <a:gd name="T5" fmla="*/ 83 h 138"/>
                <a:gd name="T6" fmla="*/ 80 w 108"/>
                <a:gd name="T7" fmla="*/ 18 h 138"/>
                <a:gd name="T8" fmla="*/ 62 w 108"/>
                <a:gd name="T9" fmla="*/ 0 h 138"/>
                <a:gd name="T10" fmla="*/ 53 w 108"/>
                <a:gd name="T11" fmla="*/ 3 h 138"/>
                <a:gd name="T12" fmla="*/ 46 w 108"/>
                <a:gd name="T13" fmla="*/ 13 h 138"/>
                <a:gd name="T14" fmla="*/ 7 w 108"/>
                <a:gd name="T15" fmla="*/ 75 h 138"/>
                <a:gd name="T16" fmla="*/ 4 w 108"/>
                <a:gd name="T17" fmla="*/ 79 h 138"/>
                <a:gd name="T18" fmla="*/ 2 w 108"/>
                <a:gd name="T19" fmla="*/ 83 h 138"/>
                <a:gd name="T20" fmla="*/ 0 w 108"/>
                <a:gd name="T21" fmla="*/ 87 h 138"/>
                <a:gd name="T22" fmla="*/ 0 w 108"/>
                <a:gd name="T23" fmla="*/ 92 h 138"/>
                <a:gd name="T24" fmla="*/ 6 w 108"/>
                <a:gd name="T25" fmla="*/ 104 h 138"/>
                <a:gd name="T26" fmla="*/ 21 w 108"/>
                <a:gd name="T27" fmla="*/ 109 h 138"/>
                <a:gd name="T28" fmla="*/ 63 w 108"/>
                <a:gd name="T29" fmla="*/ 109 h 138"/>
                <a:gd name="T30" fmla="*/ 64 w 108"/>
                <a:gd name="T31" fmla="*/ 122 h 138"/>
                <a:gd name="T32" fmla="*/ 69 w 108"/>
                <a:gd name="T33" fmla="*/ 134 h 138"/>
                <a:gd name="T34" fmla="*/ 80 w 108"/>
                <a:gd name="T35" fmla="*/ 138 h 138"/>
                <a:gd name="T36" fmla="*/ 90 w 108"/>
                <a:gd name="T37" fmla="*/ 134 h 138"/>
                <a:gd name="T38" fmla="*/ 92 w 108"/>
                <a:gd name="T39" fmla="*/ 122 h 138"/>
                <a:gd name="T40" fmla="*/ 90 w 108"/>
                <a:gd name="T41" fmla="*/ 109 h 138"/>
                <a:gd name="T42" fmla="*/ 93 w 108"/>
                <a:gd name="T43" fmla="*/ 109 h 138"/>
                <a:gd name="T44" fmla="*/ 104 w 108"/>
                <a:gd name="T45" fmla="*/ 106 h 138"/>
                <a:gd name="T46" fmla="*/ 108 w 108"/>
                <a:gd name="T47" fmla="*/ 96 h 138"/>
                <a:gd name="T48" fmla="*/ 101 w 108"/>
                <a:gd name="T49" fmla="*/ 85 h 138"/>
                <a:gd name="T50" fmla="*/ 55 w 108"/>
                <a:gd name="T51" fmla="*/ 44 h 138"/>
                <a:gd name="T52" fmla="*/ 60 w 108"/>
                <a:gd name="T53" fmla="*/ 83 h 138"/>
                <a:gd name="T54" fmla="*/ 31 w 108"/>
                <a:gd name="T55" fmla="*/ 83 h 138"/>
                <a:gd name="T56" fmla="*/ 55 w 108"/>
                <a:gd name="T57" fmla="*/ 44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8" h="138">
                  <a:moveTo>
                    <a:pt x="101" y="85"/>
                  </a:moveTo>
                  <a:cubicBezTo>
                    <a:pt x="97" y="84"/>
                    <a:pt x="93" y="83"/>
                    <a:pt x="88" y="83"/>
                  </a:cubicBezTo>
                  <a:cubicBezTo>
                    <a:pt x="88" y="83"/>
                    <a:pt x="88" y="83"/>
                    <a:pt x="88" y="83"/>
                  </a:cubicBezTo>
                  <a:cubicBezTo>
                    <a:pt x="80" y="18"/>
                    <a:pt x="80" y="18"/>
                    <a:pt x="80" y="18"/>
                  </a:cubicBezTo>
                  <a:cubicBezTo>
                    <a:pt x="79" y="6"/>
                    <a:pt x="72" y="0"/>
                    <a:pt x="62" y="0"/>
                  </a:cubicBezTo>
                  <a:cubicBezTo>
                    <a:pt x="58" y="0"/>
                    <a:pt x="55" y="1"/>
                    <a:pt x="53" y="3"/>
                  </a:cubicBezTo>
                  <a:cubicBezTo>
                    <a:pt x="51" y="5"/>
                    <a:pt x="49" y="8"/>
                    <a:pt x="46" y="13"/>
                  </a:cubicBezTo>
                  <a:cubicBezTo>
                    <a:pt x="7" y="75"/>
                    <a:pt x="7" y="75"/>
                    <a:pt x="7" y="75"/>
                  </a:cubicBezTo>
                  <a:cubicBezTo>
                    <a:pt x="4" y="79"/>
                    <a:pt x="4" y="79"/>
                    <a:pt x="4" y="79"/>
                  </a:cubicBezTo>
                  <a:cubicBezTo>
                    <a:pt x="3" y="80"/>
                    <a:pt x="2" y="82"/>
                    <a:pt x="2" y="83"/>
                  </a:cubicBezTo>
                  <a:cubicBezTo>
                    <a:pt x="1" y="85"/>
                    <a:pt x="0" y="86"/>
                    <a:pt x="0" y="87"/>
                  </a:cubicBezTo>
                  <a:cubicBezTo>
                    <a:pt x="0" y="89"/>
                    <a:pt x="0" y="90"/>
                    <a:pt x="0" y="92"/>
                  </a:cubicBezTo>
                  <a:cubicBezTo>
                    <a:pt x="0" y="97"/>
                    <a:pt x="3" y="101"/>
                    <a:pt x="6" y="104"/>
                  </a:cubicBezTo>
                  <a:cubicBezTo>
                    <a:pt x="10" y="107"/>
                    <a:pt x="15" y="109"/>
                    <a:pt x="21" y="109"/>
                  </a:cubicBezTo>
                  <a:cubicBezTo>
                    <a:pt x="63" y="109"/>
                    <a:pt x="63" y="109"/>
                    <a:pt x="63" y="109"/>
                  </a:cubicBezTo>
                  <a:cubicBezTo>
                    <a:pt x="64" y="122"/>
                    <a:pt x="64" y="122"/>
                    <a:pt x="64" y="122"/>
                  </a:cubicBezTo>
                  <a:cubicBezTo>
                    <a:pt x="65" y="127"/>
                    <a:pt x="66" y="131"/>
                    <a:pt x="69" y="134"/>
                  </a:cubicBezTo>
                  <a:cubicBezTo>
                    <a:pt x="72" y="137"/>
                    <a:pt x="76" y="138"/>
                    <a:pt x="80" y="138"/>
                  </a:cubicBezTo>
                  <a:cubicBezTo>
                    <a:pt x="84" y="138"/>
                    <a:pt x="87" y="137"/>
                    <a:pt x="90" y="134"/>
                  </a:cubicBezTo>
                  <a:cubicBezTo>
                    <a:pt x="92" y="131"/>
                    <a:pt x="93" y="127"/>
                    <a:pt x="92" y="122"/>
                  </a:cubicBezTo>
                  <a:cubicBezTo>
                    <a:pt x="90" y="109"/>
                    <a:pt x="90" y="109"/>
                    <a:pt x="90" y="109"/>
                  </a:cubicBezTo>
                  <a:cubicBezTo>
                    <a:pt x="93" y="109"/>
                    <a:pt x="93" y="109"/>
                    <a:pt x="93" y="109"/>
                  </a:cubicBezTo>
                  <a:cubicBezTo>
                    <a:pt x="98" y="109"/>
                    <a:pt x="102" y="108"/>
                    <a:pt x="104" y="106"/>
                  </a:cubicBezTo>
                  <a:cubicBezTo>
                    <a:pt x="106" y="104"/>
                    <a:pt x="108" y="101"/>
                    <a:pt x="108" y="96"/>
                  </a:cubicBezTo>
                  <a:cubicBezTo>
                    <a:pt x="107" y="89"/>
                    <a:pt x="104" y="86"/>
                    <a:pt x="101" y="85"/>
                  </a:cubicBezTo>
                  <a:close/>
                  <a:moveTo>
                    <a:pt x="55" y="44"/>
                  </a:moveTo>
                  <a:cubicBezTo>
                    <a:pt x="60" y="83"/>
                    <a:pt x="60" y="83"/>
                    <a:pt x="60" y="83"/>
                  </a:cubicBezTo>
                  <a:cubicBezTo>
                    <a:pt x="31" y="83"/>
                    <a:pt x="31" y="83"/>
                    <a:pt x="31" y="83"/>
                  </a:cubicBezTo>
                  <a:lnTo>
                    <a:pt x="55" y="44"/>
                  </a:ln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98" name="Freeform 401">
              <a:extLst>
                <a:ext uri="{FF2B5EF4-FFF2-40B4-BE49-F238E27FC236}">
                  <a16:creationId xmlns:a16="http://schemas.microsoft.com/office/drawing/2014/main" id="{288CC233-AFF3-4CE6-AA9B-00859FF060E7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7030" y="4096997"/>
              <a:ext cx="332061" cy="301282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3 w 348"/>
                <a:gd name="T7" fmla="*/ 40 h 316"/>
                <a:gd name="T8" fmla="*/ 38 w 348"/>
                <a:gd name="T9" fmla="*/ 0 h 316"/>
                <a:gd name="T10" fmla="*/ 275 w 348"/>
                <a:gd name="T11" fmla="*/ 0 h 316"/>
                <a:gd name="T12" fmla="*/ 319 w 348"/>
                <a:gd name="T13" fmla="*/ 40 h 316"/>
                <a:gd name="T14" fmla="*/ 346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9"/>
                    <a:pt x="29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8" y="299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99" name="Freeform 402">
              <a:extLst>
                <a:ext uri="{FF2B5EF4-FFF2-40B4-BE49-F238E27FC236}">
                  <a16:creationId xmlns:a16="http://schemas.microsoft.com/office/drawing/2014/main" id="{CFB78C01-6159-4646-A833-7FFC0205A363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8916" y="4108604"/>
              <a:ext cx="290175" cy="289675"/>
            </a:xfrm>
            <a:custGeom>
              <a:avLst/>
              <a:gdLst>
                <a:gd name="T0" fmla="*/ 275 w 304"/>
                <a:gd name="T1" fmla="*/ 28 h 304"/>
                <a:gd name="T2" fmla="*/ 302 w 304"/>
                <a:gd name="T3" fmla="*/ 264 h 304"/>
                <a:gd name="T4" fmla="*/ 266 w 304"/>
                <a:gd name="T5" fmla="*/ 304 h 304"/>
                <a:gd name="T6" fmla="*/ 30 w 304"/>
                <a:gd name="T7" fmla="*/ 304 h 304"/>
                <a:gd name="T8" fmla="*/ 0 w 304"/>
                <a:gd name="T9" fmla="*/ 293 h 304"/>
                <a:gd name="T10" fmla="*/ 260 w 304"/>
                <a:gd name="T11" fmla="*/ 0 h 304"/>
                <a:gd name="T12" fmla="*/ 275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5" y="28"/>
                  </a:moveTo>
                  <a:cubicBezTo>
                    <a:pt x="302" y="264"/>
                    <a:pt x="302" y="264"/>
                    <a:pt x="302" y="264"/>
                  </a:cubicBezTo>
                  <a:cubicBezTo>
                    <a:pt x="304" y="286"/>
                    <a:pt x="288" y="304"/>
                    <a:pt x="266" y="304"/>
                  </a:cubicBezTo>
                  <a:cubicBezTo>
                    <a:pt x="30" y="304"/>
                    <a:pt x="30" y="304"/>
                    <a:pt x="30" y="304"/>
                  </a:cubicBezTo>
                  <a:cubicBezTo>
                    <a:pt x="19" y="304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00" name="Freeform 403">
              <a:extLst>
                <a:ext uri="{FF2B5EF4-FFF2-40B4-BE49-F238E27FC236}">
                  <a16:creationId xmlns:a16="http://schemas.microsoft.com/office/drawing/2014/main" id="{62F97338-C08E-4A7E-89B4-6D6E0643993E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5158" y="4181780"/>
              <a:ext cx="76202" cy="131716"/>
            </a:xfrm>
            <a:custGeom>
              <a:avLst/>
              <a:gdLst>
                <a:gd name="T0" fmla="*/ 14 w 80"/>
                <a:gd name="T1" fmla="*/ 61 h 138"/>
                <a:gd name="T2" fmla="*/ 40 w 80"/>
                <a:gd name="T3" fmla="*/ 47 h 138"/>
                <a:gd name="T4" fmla="*/ 48 w 80"/>
                <a:gd name="T5" fmla="*/ 121 h 138"/>
                <a:gd name="T6" fmla="*/ 54 w 80"/>
                <a:gd name="T7" fmla="*/ 134 h 138"/>
                <a:gd name="T8" fmla="*/ 65 w 80"/>
                <a:gd name="T9" fmla="*/ 138 h 138"/>
                <a:gd name="T10" fmla="*/ 78 w 80"/>
                <a:gd name="T11" fmla="*/ 117 h 138"/>
                <a:gd name="T12" fmla="*/ 66 w 80"/>
                <a:gd name="T13" fmla="*/ 17 h 138"/>
                <a:gd name="T14" fmla="*/ 62 w 80"/>
                <a:gd name="T15" fmla="*/ 5 h 138"/>
                <a:gd name="T16" fmla="*/ 51 w 80"/>
                <a:gd name="T17" fmla="*/ 0 h 138"/>
                <a:gd name="T18" fmla="*/ 44 w 80"/>
                <a:gd name="T19" fmla="*/ 3 h 138"/>
                <a:gd name="T20" fmla="*/ 38 w 80"/>
                <a:gd name="T21" fmla="*/ 12 h 138"/>
                <a:gd name="T22" fmla="*/ 29 w 80"/>
                <a:gd name="T23" fmla="*/ 23 h 138"/>
                <a:gd name="T24" fmla="*/ 13 w 80"/>
                <a:gd name="T25" fmla="*/ 34 h 138"/>
                <a:gd name="T26" fmla="*/ 4 w 80"/>
                <a:gd name="T27" fmla="*/ 39 h 138"/>
                <a:gd name="T28" fmla="*/ 1 w 80"/>
                <a:gd name="T29" fmla="*/ 48 h 138"/>
                <a:gd name="T30" fmla="*/ 5 w 80"/>
                <a:gd name="T31" fmla="*/ 57 h 138"/>
                <a:gd name="T32" fmla="*/ 14 w 80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14" y="61"/>
                  </a:moveTo>
                  <a:cubicBezTo>
                    <a:pt x="18" y="61"/>
                    <a:pt x="24" y="59"/>
                    <a:pt x="40" y="47"/>
                  </a:cubicBezTo>
                  <a:cubicBezTo>
                    <a:pt x="48" y="121"/>
                    <a:pt x="48" y="121"/>
                    <a:pt x="48" y="121"/>
                  </a:cubicBezTo>
                  <a:cubicBezTo>
                    <a:pt x="49" y="126"/>
                    <a:pt x="51" y="131"/>
                    <a:pt x="54" y="134"/>
                  </a:cubicBezTo>
                  <a:cubicBezTo>
                    <a:pt x="57" y="137"/>
                    <a:pt x="61" y="138"/>
                    <a:pt x="65" y="138"/>
                  </a:cubicBezTo>
                  <a:cubicBezTo>
                    <a:pt x="72" y="138"/>
                    <a:pt x="80" y="135"/>
                    <a:pt x="78" y="1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6" y="12"/>
                    <a:pt x="64" y="8"/>
                    <a:pt x="62" y="5"/>
                  </a:cubicBezTo>
                  <a:cubicBezTo>
                    <a:pt x="59" y="2"/>
                    <a:pt x="55" y="0"/>
                    <a:pt x="51" y="0"/>
                  </a:cubicBezTo>
                  <a:cubicBezTo>
                    <a:pt x="48" y="0"/>
                    <a:pt x="45" y="1"/>
                    <a:pt x="44" y="3"/>
                  </a:cubicBezTo>
                  <a:cubicBezTo>
                    <a:pt x="43" y="4"/>
                    <a:pt x="42" y="5"/>
                    <a:pt x="38" y="12"/>
                  </a:cubicBezTo>
                  <a:cubicBezTo>
                    <a:pt x="35" y="16"/>
                    <a:pt x="32" y="20"/>
                    <a:pt x="29" y="23"/>
                  </a:cubicBezTo>
                  <a:cubicBezTo>
                    <a:pt x="25" y="27"/>
                    <a:pt x="20" y="30"/>
                    <a:pt x="13" y="34"/>
                  </a:cubicBezTo>
                  <a:cubicBezTo>
                    <a:pt x="9" y="36"/>
                    <a:pt x="5" y="38"/>
                    <a:pt x="4" y="39"/>
                  </a:cubicBezTo>
                  <a:cubicBezTo>
                    <a:pt x="2" y="41"/>
                    <a:pt x="0" y="43"/>
                    <a:pt x="1" y="48"/>
                  </a:cubicBezTo>
                  <a:cubicBezTo>
                    <a:pt x="1" y="52"/>
                    <a:pt x="3" y="55"/>
                    <a:pt x="5" y="57"/>
                  </a:cubicBezTo>
                  <a:cubicBezTo>
                    <a:pt x="8" y="60"/>
                    <a:pt x="11" y="61"/>
                    <a:pt x="14" y="6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01" name="Freeform 404">
              <a:extLst>
                <a:ext uri="{FF2B5EF4-FFF2-40B4-BE49-F238E27FC236}">
                  <a16:creationId xmlns:a16="http://schemas.microsoft.com/office/drawing/2014/main" id="{51142435-B27C-49F2-9E2D-B0346F9C516A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7098" y="4181780"/>
              <a:ext cx="95379" cy="131716"/>
            </a:xfrm>
            <a:custGeom>
              <a:avLst/>
              <a:gdLst>
                <a:gd name="T0" fmla="*/ 61 w 100"/>
                <a:gd name="T1" fmla="*/ 112 h 138"/>
                <a:gd name="T2" fmla="*/ 52 w 100"/>
                <a:gd name="T3" fmla="*/ 115 h 138"/>
                <a:gd name="T4" fmla="*/ 39 w 100"/>
                <a:gd name="T5" fmla="*/ 110 h 138"/>
                <a:gd name="T6" fmla="*/ 28 w 100"/>
                <a:gd name="T7" fmla="*/ 93 h 138"/>
                <a:gd name="T8" fmla="*/ 23 w 100"/>
                <a:gd name="T9" fmla="*/ 88 h 138"/>
                <a:gd name="T10" fmla="*/ 17 w 100"/>
                <a:gd name="T11" fmla="*/ 86 h 138"/>
                <a:gd name="T12" fmla="*/ 7 w 100"/>
                <a:gd name="T13" fmla="*/ 90 h 138"/>
                <a:gd name="T14" fmla="*/ 4 w 100"/>
                <a:gd name="T15" fmla="*/ 100 h 138"/>
                <a:gd name="T16" fmla="*/ 8 w 100"/>
                <a:gd name="T17" fmla="*/ 111 h 138"/>
                <a:gd name="T18" fmla="*/ 18 w 100"/>
                <a:gd name="T19" fmla="*/ 124 h 138"/>
                <a:gd name="T20" fmla="*/ 34 w 100"/>
                <a:gd name="T21" fmla="*/ 134 h 138"/>
                <a:gd name="T22" fmla="*/ 55 w 100"/>
                <a:gd name="T23" fmla="*/ 138 h 138"/>
                <a:gd name="T24" fmla="*/ 74 w 100"/>
                <a:gd name="T25" fmla="*/ 135 h 138"/>
                <a:gd name="T26" fmla="*/ 89 w 100"/>
                <a:gd name="T27" fmla="*/ 125 h 138"/>
                <a:gd name="T28" fmla="*/ 98 w 100"/>
                <a:gd name="T29" fmla="*/ 111 h 138"/>
                <a:gd name="T30" fmla="*/ 99 w 100"/>
                <a:gd name="T31" fmla="*/ 94 h 138"/>
                <a:gd name="T32" fmla="*/ 95 w 100"/>
                <a:gd name="T33" fmla="*/ 80 h 138"/>
                <a:gd name="T34" fmla="*/ 86 w 100"/>
                <a:gd name="T35" fmla="*/ 69 h 138"/>
                <a:gd name="T36" fmla="*/ 77 w 100"/>
                <a:gd name="T37" fmla="*/ 62 h 138"/>
                <a:gd name="T38" fmla="*/ 84 w 100"/>
                <a:gd name="T39" fmla="*/ 52 h 138"/>
                <a:gd name="T40" fmla="*/ 86 w 100"/>
                <a:gd name="T41" fmla="*/ 35 h 138"/>
                <a:gd name="T42" fmla="*/ 82 w 100"/>
                <a:gd name="T43" fmla="*/ 21 h 138"/>
                <a:gd name="T44" fmla="*/ 72 w 100"/>
                <a:gd name="T45" fmla="*/ 10 h 138"/>
                <a:gd name="T46" fmla="*/ 58 w 100"/>
                <a:gd name="T47" fmla="*/ 3 h 138"/>
                <a:gd name="T48" fmla="*/ 41 w 100"/>
                <a:gd name="T49" fmla="*/ 0 h 138"/>
                <a:gd name="T50" fmla="*/ 23 w 100"/>
                <a:gd name="T51" fmla="*/ 3 h 138"/>
                <a:gd name="T52" fmla="*/ 10 w 100"/>
                <a:gd name="T53" fmla="*/ 11 h 138"/>
                <a:gd name="T54" fmla="*/ 2 w 100"/>
                <a:gd name="T55" fmla="*/ 22 h 138"/>
                <a:gd name="T56" fmla="*/ 0 w 100"/>
                <a:gd name="T57" fmla="*/ 33 h 138"/>
                <a:gd name="T58" fmla="*/ 5 w 100"/>
                <a:gd name="T59" fmla="*/ 43 h 138"/>
                <a:gd name="T60" fmla="*/ 14 w 100"/>
                <a:gd name="T61" fmla="*/ 46 h 138"/>
                <a:gd name="T62" fmla="*/ 20 w 100"/>
                <a:gd name="T63" fmla="*/ 45 h 138"/>
                <a:gd name="T64" fmla="*/ 24 w 100"/>
                <a:gd name="T65" fmla="*/ 41 h 138"/>
                <a:gd name="T66" fmla="*/ 27 w 100"/>
                <a:gd name="T67" fmla="*/ 33 h 138"/>
                <a:gd name="T68" fmla="*/ 30 w 100"/>
                <a:gd name="T69" fmla="*/ 28 h 138"/>
                <a:gd name="T70" fmla="*/ 34 w 100"/>
                <a:gd name="T71" fmla="*/ 24 h 138"/>
                <a:gd name="T72" fmla="*/ 41 w 100"/>
                <a:gd name="T73" fmla="*/ 23 h 138"/>
                <a:gd name="T74" fmla="*/ 52 w 100"/>
                <a:gd name="T75" fmla="*/ 27 h 138"/>
                <a:gd name="T76" fmla="*/ 57 w 100"/>
                <a:gd name="T77" fmla="*/ 37 h 138"/>
                <a:gd name="T78" fmla="*/ 54 w 100"/>
                <a:gd name="T79" fmla="*/ 48 h 138"/>
                <a:gd name="T80" fmla="*/ 42 w 100"/>
                <a:gd name="T81" fmla="*/ 52 h 138"/>
                <a:gd name="T82" fmla="*/ 38 w 100"/>
                <a:gd name="T83" fmla="*/ 52 h 138"/>
                <a:gd name="T84" fmla="*/ 27 w 100"/>
                <a:gd name="T85" fmla="*/ 55 h 138"/>
                <a:gd name="T86" fmla="*/ 24 w 100"/>
                <a:gd name="T87" fmla="*/ 65 h 138"/>
                <a:gd name="T88" fmla="*/ 29 w 100"/>
                <a:gd name="T89" fmla="*/ 73 h 138"/>
                <a:gd name="T90" fmla="*/ 39 w 100"/>
                <a:gd name="T91" fmla="*/ 77 h 138"/>
                <a:gd name="T92" fmla="*/ 44 w 100"/>
                <a:gd name="T93" fmla="*/ 76 h 138"/>
                <a:gd name="T94" fmla="*/ 49 w 100"/>
                <a:gd name="T95" fmla="*/ 76 h 138"/>
                <a:gd name="T96" fmla="*/ 63 w 100"/>
                <a:gd name="T97" fmla="*/ 81 h 138"/>
                <a:gd name="T98" fmla="*/ 69 w 100"/>
                <a:gd name="T99" fmla="*/ 95 h 138"/>
                <a:gd name="T100" fmla="*/ 68 w 100"/>
                <a:gd name="T101" fmla="*/ 106 h 138"/>
                <a:gd name="T102" fmla="*/ 61 w 100"/>
                <a:gd name="T103" fmla="*/ 112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0" h="138">
                  <a:moveTo>
                    <a:pt x="61" y="112"/>
                  </a:moveTo>
                  <a:cubicBezTo>
                    <a:pt x="58" y="114"/>
                    <a:pt x="55" y="115"/>
                    <a:pt x="52" y="115"/>
                  </a:cubicBezTo>
                  <a:cubicBezTo>
                    <a:pt x="47" y="115"/>
                    <a:pt x="43" y="113"/>
                    <a:pt x="39" y="110"/>
                  </a:cubicBezTo>
                  <a:cubicBezTo>
                    <a:pt x="36" y="106"/>
                    <a:pt x="32" y="100"/>
                    <a:pt x="28" y="93"/>
                  </a:cubicBezTo>
                  <a:cubicBezTo>
                    <a:pt x="27" y="91"/>
                    <a:pt x="26" y="89"/>
                    <a:pt x="23" y="88"/>
                  </a:cubicBezTo>
                  <a:cubicBezTo>
                    <a:pt x="21" y="86"/>
                    <a:pt x="19" y="86"/>
                    <a:pt x="17" y="86"/>
                  </a:cubicBezTo>
                  <a:cubicBezTo>
                    <a:pt x="13" y="86"/>
                    <a:pt x="9" y="87"/>
                    <a:pt x="7" y="90"/>
                  </a:cubicBezTo>
                  <a:cubicBezTo>
                    <a:pt x="4" y="92"/>
                    <a:pt x="3" y="96"/>
                    <a:pt x="4" y="100"/>
                  </a:cubicBezTo>
                  <a:cubicBezTo>
                    <a:pt x="4" y="103"/>
                    <a:pt x="6" y="107"/>
                    <a:pt x="8" y="111"/>
                  </a:cubicBezTo>
                  <a:cubicBezTo>
                    <a:pt x="11" y="116"/>
                    <a:pt x="14" y="120"/>
                    <a:pt x="18" y="124"/>
                  </a:cubicBezTo>
                  <a:cubicBezTo>
                    <a:pt x="23" y="128"/>
                    <a:pt x="28" y="131"/>
                    <a:pt x="34" y="134"/>
                  </a:cubicBezTo>
                  <a:cubicBezTo>
                    <a:pt x="40" y="137"/>
                    <a:pt x="47" y="138"/>
                    <a:pt x="55" y="138"/>
                  </a:cubicBezTo>
                  <a:cubicBezTo>
                    <a:pt x="62" y="138"/>
                    <a:pt x="69" y="137"/>
                    <a:pt x="74" y="135"/>
                  </a:cubicBezTo>
                  <a:cubicBezTo>
                    <a:pt x="80" y="132"/>
                    <a:pt x="85" y="129"/>
                    <a:pt x="89" y="125"/>
                  </a:cubicBezTo>
                  <a:cubicBezTo>
                    <a:pt x="93" y="121"/>
                    <a:pt x="96" y="116"/>
                    <a:pt x="98" y="111"/>
                  </a:cubicBezTo>
                  <a:cubicBezTo>
                    <a:pt x="99" y="105"/>
                    <a:pt x="100" y="100"/>
                    <a:pt x="99" y="94"/>
                  </a:cubicBezTo>
                  <a:cubicBezTo>
                    <a:pt x="99" y="89"/>
                    <a:pt x="97" y="84"/>
                    <a:pt x="95" y="80"/>
                  </a:cubicBezTo>
                  <a:cubicBezTo>
                    <a:pt x="93" y="76"/>
                    <a:pt x="90" y="72"/>
                    <a:pt x="86" y="69"/>
                  </a:cubicBezTo>
                  <a:cubicBezTo>
                    <a:pt x="83" y="66"/>
                    <a:pt x="80" y="64"/>
                    <a:pt x="77" y="62"/>
                  </a:cubicBezTo>
                  <a:cubicBezTo>
                    <a:pt x="80" y="59"/>
                    <a:pt x="82" y="55"/>
                    <a:pt x="84" y="52"/>
                  </a:cubicBezTo>
                  <a:cubicBezTo>
                    <a:pt x="86" y="47"/>
                    <a:pt x="87" y="42"/>
                    <a:pt x="86" y="35"/>
                  </a:cubicBezTo>
                  <a:cubicBezTo>
                    <a:pt x="86" y="30"/>
                    <a:pt x="84" y="26"/>
                    <a:pt x="82" y="21"/>
                  </a:cubicBezTo>
                  <a:cubicBezTo>
                    <a:pt x="79" y="17"/>
                    <a:pt x="76" y="13"/>
                    <a:pt x="72" y="10"/>
                  </a:cubicBezTo>
                  <a:cubicBezTo>
                    <a:pt x="68" y="7"/>
                    <a:pt x="63" y="5"/>
                    <a:pt x="58" y="3"/>
                  </a:cubicBezTo>
                  <a:cubicBezTo>
                    <a:pt x="53" y="1"/>
                    <a:pt x="47" y="0"/>
                    <a:pt x="41" y="0"/>
                  </a:cubicBezTo>
                  <a:cubicBezTo>
                    <a:pt x="34" y="0"/>
                    <a:pt x="28" y="1"/>
                    <a:pt x="23" y="3"/>
                  </a:cubicBezTo>
                  <a:cubicBezTo>
                    <a:pt x="17" y="5"/>
                    <a:pt x="13" y="8"/>
                    <a:pt x="10" y="11"/>
                  </a:cubicBezTo>
                  <a:cubicBezTo>
                    <a:pt x="6" y="15"/>
                    <a:pt x="4" y="18"/>
                    <a:pt x="2" y="22"/>
                  </a:cubicBezTo>
                  <a:cubicBezTo>
                    <a:pt x="0" y="26"/>
                    <a:pt x="0" y="29"/>
                    <a:pt x="0" y="33"/>
                  </a:cubicBezTo>
                  <a:cubicBezTo>
                    <a:pt x="0" y="37"/>
                    <a:pt x="2" y="40"/>
                    <a:pt x="5" y="43"/>
                  </a:cubicBezTo>
                  <a:cubicBezTo>
                    <a:pt x="8" y="45"/>
                    <a:pt x="11" y="46"/>
                    <a:pt x="14" y="46"/>
                  </a:cubicBezTo>
                  <a:cubicBezTo>
                    <a:pt x="16" y="46"/>
                    <a:pt x="19" y="46"/>
                    <a:pt x="20" y="45"/>
                  </a:cubicBezTo>
                  <a:cubicBezTo>
                    <a:pt x="22" y="44"/>
                    <a:pt x="24" y="42"/>
                    <a:pt x="24" y="41"/>
                  </a:cubicBezTo>
                  <a:cubicBezTo>
                    <a:pt x="25" y="38"/>
                    <a:pt x="26" y="36"/>
                    <a:pt x="27" y="33"/>
                  </a:cubicBezTo>
                  <a:cubicBezTo>
                    <a:pt x="28" y="31"/>
                    <a:pt x="29" y="29"/>
                    <a:pt x="30" y="28"/>
                  </a:cubicBezTo>
                  <a:cubicBezTo>
                    <a:pt x="31" y="26"/>
                    <a:pt x="32" y="25"/>
                    <a:pt x="34" y="24"/>
                  </a:cubicBezTo>
                  <a:cubicBezTo>
                    <a:pt x="36" y="24"/>
                    <a:pt x="38" y="23"/>
                    <a:pt x="41" y="23"/>
                  </a:cubicBezTo>
                  <a:cubicBezTo>
                    <a:pt x="46" y="23"/>
                    <a:pt x="49" y="25"/>
                    <a:pt x="52" y="27"/>
                  </a:cubicBezTo>
                  <a:cubicBezTo>
                    <a:pt x="55" y="30"/>
                    <a:pt x="57" y="33"/>
                    <a:pt x="57" y="37"/>
                  </a:cubicBezTo>
                  <a:cubicBezTo>
                    <a:pt x="58" y="42"/>
                    <a:pt x="56" y="45"/>
                    <a:pt x="54" y="48"/>
                  </a:cubicBezTo>
                  <a:cubicBezTo>
                    <a:pt x="50" y="51"/>
                    <a:pt x="47" y="52"/>
                    <a:pt x="42" y="52"/>
                  </a:cubicBezTo>
                  <a:cubicBezTo>
                    <a:pt x="38" y="52"/>
                    <a:pt x="38" y="52"/>
                    <a:pt x="38" y="52"/>
                  </a:cubicBezTo>
                  <a:cubicBezTo>
                    <a:pt x="34" y="52"/>
                    <a:pt x="30" y="53"/>
                    <a:pt x="27" y="55"/>
                  </a:cubicBezTo>
                  <a:cubicBezTo>
                    <a:pt x="25" y="58"/>
                    <a:pt x="24" y="61"/>
                    <a:pt x="24" y="65"/>
                  </a:cubicBezTo>
                  <a:cubicBezTo>
                    <a:pt x="25" y="68"/>
                    <a:pt x="26" y="71"/>
                    <a:pt x="29" y="73"/>
                  </a:cubicBezTo>
                  <a:cubicBezTo>
                    <a:pt x="31" y="76"/>
                    <a:pt x="35" y="77"/>
                    <a:pt x="39" y="77"/>
                  </a:cubicBezTo>
                  <a:cubicBezTo>
                    <a:pt x="39" y="77"/>
                    <a:pt x="41" y="77"/>
                    <a:pt x="44" y="76"/>
                  </a:cubicBezTo>
                  <a:cubicBezTo>
                    <a:pt x="46" y="76"/>
                    <a:pt x="48" y="76"/>
                    <a:pt x="49" y="76"/>
                  </a:cubicBezTo>
                  <a:cubicBezTo>
                    <a:pt x="55" y="76"/>
                    <a:pt x="59" y="78"/>
                    <a:pt x="63" y="81"/>
                  </a:cubicBezTo>
                  <a:cubicBezTo>
                    <a:pt x="66" y="84"/>
                    <a:pt x="68" y="89"/>
                    <a:pt x="69" y="95"/>
                  </a:cubicBezTo>
                  <a:cubicBezTo>
                    <a:pt x="70" y="99"/>
                    <a:pt x="69" y="103"/>
                    <a:pt x="68" y="106"/>
                  </a:cubicBezTo>
                  <a:cubicBezTo>
                    <a:pt x="66" y="109"/>
                    <a:pt x="64" y="111"/>
                    <a:pt x="61" y="112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02" name="Freeform 405">
              <a:extLst>
                <a:ext uri="{FF2B5EF4-FFF2-40B4-BE49-F238E27FC236}">
                  <a16:creationId xmlns:a16="http://schemas.microsoft.com/office/drawing/2014/main" id="{A476B3C4-E883-497E-BBDD-3963D3BF01E3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3461" y="4480539"/>
              <a:ext cx="332061" cy="301787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3 w 348"/>
                <a:gd name="T7" fmla="*/ 40 h 316"/>
                <a:gd name="T8" fmla="*/ 38 w 348"/>
                <a:gd name="T9" fmla="*/ 0 h 316"/>
                <a:gd name="T10" fmla="*/ 275 w 348"/>
                <a:gd name="T11" fmla="*/ 0 h 316"/>
                <a:gd name="T12" fmla="*/ 319 w 348"/>
                <a:gd name="T13" fmla="*/ 40 h 316"/>
                <a:gd name="T14" fmla="*/ 346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29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03" name="Freeform 406">
              <a:extLst>
                <a:ext uri="{FF2B5EF4-FFF2-40B4-BE49-F238E27FC236}">
                  <a16:creationId xmlns:a16="http://schemas.microsoft.com/office/drawing/2014/main" id="{3C368BC5-04B0-4F43-804E-EA1D5B83B48A}"/>
                </a:ext>
              </a:extLst>
            </p:cNvPr>
            <p:cNvSpPr>
              <a:spLocks/>
            </p:cNvSpPr>
            <p:nvPr/>
          </p:nvSpPr>
          <p:spPr bwMode="auto">
            <a:xfrm>
              <a:off x="4965852" y="4492146"/>
              <a:ext cx="289670" cy="290180"/>
            </a:xfrm>
            <a:custGeom>
              <a:avLst/>
              <a:gdLst>
                <a:gd name="T0" fmla="*/ 275 w 304"/>
                <a:gd name="T1" fmla="*/ 28 h 304"/>
                <a:gd name="T2" fmla="*/ 302 w 304"/>
                <a:gd name="T3" fmla="*/ 264 h 304"/>
                <a:gd name="T4" fmla="*/ 266 w 304"/>
                <a:gd name="T5" fmla="*/ 304 h 304"/>
                <a:gd name="T6" fmla="*/ 30 w 304"/>
                <a:gd name="T7" fmla="*/ 304 h 304"/>
                <a:gd name="T8" fmla="*/ 0 w 304"/>
                <a:gd name="T9" fmla="*/ 293 h 304"/>
                <a:gd name="T10" fmla="*/ 260 w 304"/>
                <a:gd name="T11" fmla="*/ 0 h 304"/>
                <a:gd name="T12" fmla="*/ 275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5" y="28"/>
                  </a:moveTo>
                  <a:cubicBezTo>
                    <a:pt x="302" y="264"/>
                    <a:pt x="302" y="264"/>
                    <a:pt x="302" y="264"/>
                  </a:cubicBezTo>
                  <a:cubicBezTo>
                    <a:pt x="304" y="286"/>
                    <a:pt x="289" y="304"/>
                    <a:pt x="266" y="304"/>
                  </a:cubicBezTo>
                  <a:cubicBezTo>
                    <a:pt x="30" y="304"/>
                    <a:pt x="30" y="304"/>
                    <a:pt x="30" y="304"/>
                  </a:cubicBezTo>
                  <a:cubicBezTo>
                    <a:pt x="19" y="304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04" name="Freeform 407">
              <a:extLst>
                <a:ext uri="{FF2B5EF4-FFF2-40B4-BE49-F238E27FC236}">
                  <a16:creationId xmlns:a16="http://schemas.microsoft.com/office/drawing/2014/main" id="{44814D17-16B8-49AE-B1BB-AA4C73C88BF0}"/>
                </a:ext>
              </a:extLst>
            </p:cNvPr>
            <p:cNvSpPr>
              <a:spLocks/>
            </p:cNvSpPr>
            <p:nvPr/>
          </p:nvSpPr>
          <p:spPr bwMode="auto">
            <a:xfrm>
              <a:off x="5001682" y="4565322"/>
              <a:ext cx="101435" cy="129698"/>
            </a:xfrm>
            <a:custGeom>
              <a:avLst/>
              <a:gdLst>
                <a:gd name="T0" fmla="*/ 100 w 106"/>
                <a:gd name="T1" fmla="*/ 113 h 136"/>
                <a:gd name="T2" fmla="*/ 87 w 106"/>
                <a:gd name="T3" fmla="*/ 109 h 136"/>
                <a:gd name="T4" fmla="*/ 47 w 106"/>
                <a:gd name="T5" fmla="*/ 109 h 136"/>
                <a:gd name="T6" fmla="*/ 48 w 106"/>
                <a:gd name="T7" fmla="*/ 108 h 136"/>
                <a:gd name="T8" fmla="*/ 64 w 106"/>
                <a:gd name="T9" fmla="*/ 92 h 136"/>
                <a:gd name="T10" fmla="*/ 81 w 106"/>
                <a:gd name="T11" fmla="*/ 76 h 136"/>
                <a:gd name="T12" fmla="*/ 91 w 106"/>
                <a:gd name="T13" fmla="*/ 61 h 136"/>
                <a:gd name="T14" fmla="*/ 94 w 106"/>
                <a:gd name="T15" fmla="*/ 40 h 136"/>
                <a:gd name="T16" fmla="*/ 90 w 106"/>
                <a:gd name="T17" fmla="*/ 25 h 136"/>
                <a:gd name="T18" fmla="*/ 81 w 106"/>
                <a:gd name="T19" fmla="*/ 13 h 136"/>
                <a:gd name="T20" fmla="*/ 68 w 106"/>
                <a:gd name="T21" fmla="*/ 5 h 136"/>
                <a:gd name="T22" fmla="*/ 43 w 106"/>
                <a:gd name="T23" fmla="*/ 0 h 136"/>
                <a:gd name="T24" fmla="*/ 23 w 106"/>
                <a:gd name="T25" fmla="*/ 4 h 136"/>
                <a:gd name="T26" fmla="*/ 9 w 106"/>
                <a:gd name="T27" fmla="*/ 13 h 136"/>
                <a:gd name="T28" fmla="*/ 2 w 106"/>
                <a:gd name="T29" fmla="*/ 26 h 136"/>
                <a:gd name="T30" fmla="*/ 1 w 106"/>
                <a:gd name="T31" fmla="*/ 40 h 136"/>
                <a:gd name="T32" fmla="*/ 5 w 106"/>
                <a:gd name="T33" fmla="*/ 50 h 136"/>
                <a:gd name="T34" fmla="*/ 15 w 106"/>
                <a:gd name="T35" fmla="*/ 54 h 136"/>
                <a:gd name="T36" fmla="*/ 25 w 106"/>
                <a:gd name="T37" fmla="*/ 49 h 136"/>
                <a:gd name="T38" fmla="*/ 29 w 106"/>
                <a:gd name="T39" fmla="*/ 39 h 136"/>
                <a:gd name="T40" fmla="*/ 31 w 106"/>
                <a:gd name="T41" fmla="*/ 33 h 136"/>
                <a:gd name="T42" fmla="*/ 45 w 106"/>
                <a:gd name="T43" fmla="*/ 24 h 136"/>
                <a:gd name="T44" fmla="*/ 54 w 106"/>
                <a:gd name="T45" fmla="*/ 26 h 136"/>
                <a:gd name="T46" fmla="*/ 61 w 106"/>
                <a:gd name="T47" fmla="*/ 32 h 136"/>
                <a:gd name="T48" fmla="*/ 64 w 106"/>
                <a:gd name="T49" fmla="*/ 41 h 136"/>
                <a:gd name="T50" fmla="*/ 63 w 106"/>
                <a:gd name="T51" fmla="*/ 50 h 136"/>
                <a:gd name="T52" fmla="*/ 57 w 106"/>
                <a:gd name="T53" fmla="*/ 60 h 136"/>
                <a:gd name="T54" fmla="*/ 47 w 106"/>
                <a:gd name="T55" fmla="*/ 69 h 136"/>
                <a:gd name="T56" fmla="*/ 34 w 106"/>
                <a:gd name="T57" fmla="*/ 81 h 136"/>
                <a:gd name="T58" fmla="*/ 16 w 106"/>
                <a:gd name="T59" fmla="*/ 102 h 136"/>
                <a:gd name="T60" fmla="*/ 11 w 106"/>
                <a:gd name="T61" fmla="*/ 111 h 136"/>
                <a:gd name="T62" fmla="*/ 9 w 106"/>
                <a:gd name="T63" fmla="*/ 121 h 136"/>
                <a:gd name="T64" fmla="*/ 15 w 106"/>
                <a:gd name="T65" fmla="*/ 131 h 136"/>
                <a:gd name="T66" fmla="*/ 28 w 106"/>
                <a:gd name="T67" fmla="*/ 136 h 136"/>
                <a:gd name="T68" fmla="*/ 93 w 106"/>
                <a:gd name="T69" fmla="*/ 136 h 136"/>
                <a:gd name="T70" fmla="*/ 103 w 106"/>
                <a:gd name="T71" fmla="*/ 132 h 136"/>
                <a:gd name="T72" fmla="*/ 106 w 106"/>
                <a:gd name="T73" fmla="*/ 123 h 136"/>
                <a:gd name="T74" fmla="*/ 100 w 106"/>
                <a:gd name="T75" fmla="*/ 11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100" y="113"/>
                  </a:moveTo>
                  <a:cubicBezTo>
                    <a:pt x="97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9"/>
                    <a:pt x="48" y="109"/>
                    <a:pt x="48" y="108"/>
                  </a:cubicBezTo>
                  <a:cubicBezTo>
                    <a:pt x="50" y="105"/>
                    <a:pt x="56" y="99"/>
                    <a:pt x="64" y="92"/>
                  </a:cubicBezTo>
                  <a:cubicBezTo>
                    <a:pt x="72" y="85"/>
                    <a:pt x="77" y="79"/>
                    <a:pt x="81" y="76"/>
                  </a:cubicBezTo>
                  <a:cubicBezTo>
                    <a:pt x="84" y="72"/>
                    <a:pt x="88" y="68"/>
                    <a:pt x="91" y="61"/>
                  </a:cubicBezTo>
                  <a:cubicBezTo>
                    <a:pt x="94" y="55"/>
                    <a:pt x="95" y="48"/>
                    <a:pt x="94" y="40"/>
                  </a:cubicBezTo>
                  <a:cubicBezTo>
                    <a:pt x="94" y="35"/>
                    <a:pt x="92" y="30"/>
                    <a:pt x="90" y="25"/>
                  </a:cubicBezTo>
                  <a:cubicBezTo>
                    <a:pt x="87" y="21"/>
                    <a:pt x="84" y="17"/>
                    <a:pt x="81" y="13"/>
                  </a:cubicBezTo>
                  <a:cubicBezTo>
                    <a:pt x="77" y="10"/>
                    <a:pt x="73" y="7"/>
                    <a:pt x="68" y="5"/>
                  </a:cubicBezTo>
                  <a:cubicBezTo>
                    <a:pt x="61" y="2"/>
                    <a:pt x="52" y="0"/>
                    <a:pt x="43" y="0"/>
                  </a:cubicBezTo>
                  <a:cubicBezTo>
                    <a:pt x="35" y="0"/>
                    <a:pt x="29" y="1"/>
                    <a:pt x="23" y="4"/>
                  </a:cubicBezTo>
                  <a:cubicBezTo>
                    <a:pt x="17" y="6"/>
                    <a:pt x="13" y="9"/>
                    <a:pt x="9" y="13"/>
                  </a:cubicBezTo>
                  <a:cubicBezTo>
                    <a:pt x="6" y="17"/>
                    <a:pt x="3" y="21"/>
                    <a:pt x="2" y="26"/>
                  </a:cubicBezTo>
                  <a:cubicBezTo>
                    <a:pt x="1" y="31"/>
                    <a:pt x="0" y="35"/>
                    <a:pt x="1" y="40"/>
                  </a:cubicBezTo>
                  <a:cubicBezTo>
                    <a:pt x="1" y="44"/>
                    <a:pt x="3" y="47"/>
                    <a:pt x="5" y="50"/>
                  </a:cubicBezTo>
                  <a:cubicBezTo>
                    <a:pt x="8" y="52"/>
                    <a:pt x="12" y="54"/>
                    <a:pt x="15" y="54"/>
                  </a:cubicBezTo>
                  <a:cubicBezTo>
                    <a:pt x="20" y="54"/>
                    <a:pt x="23" y="52"/>
                    <a:pt x="25" y="49"/>
                  </a:cubicBezTo>
                  <a:cubicBezTo>
                    <a:pt x="26" y="47"/>
                    <a:pt x="28" y="44"/>
                    <a:pt x="29" y="39"/>
                  </a:cubicBezTo>
                  <a:cubicBezTo>
                    <a:pt x="30" y="34"/>
                    <a:pt x="31" y="33"/>
                    <a:pt x="31" y="33"/>
                  </a:cubicBezTo>
                  <a:cubicBezTo>
                    <a:pt x="34" y="27"/>
                    <a:pt x="39" y="24"/>
                    <a:pt x="45" y="24"/>
                  </a:cubicBezTo>
                  <a:cubicBezTo>
                    <a:pt x="48" y="24"/>
                    <a:pt x="51" y="25"/>
                    <a:pt x="54" y="26"/>
                  </a:cubicBezTo>
                  <a:cubicBezTo>
                    <a:pt x="57" y="28"/>
                    <a:pt x="59" y="29"/>
                    <a:pt x="61" y="32"/>
                  </a:cubicBezTo>
                  <a:cubicBezTo>
                    <a:pt x="63" y="35"/>
                    <a:pt x="64" y="37"/>
                    <a:pt x="64" y="41"/>
                  </a:cubicBezTo>
                  <a:cubicBezTo>
                    <a:pt x="65" y="44"/>
                    <a:pt x="64" y="47"/>
                    <a:pt x="63" y="50"/>
                  </a:cubicBezTo>
                  <a:cubicBezTo>
                    <a:pt x="62" y="53"/>
                    <a:pt x="60" y="56"/>
                    <a:pt x="57" y="60"/>
                  </a:cubicBezTo>
                  <a:cubicBezTo>
                    <a:pt x="55" y="63"/>
                    <a:pt x="51" y="66"/>
                    <a:pt x="47" y="69"/>
                  </a:cubicBezTo>
                  <a:cubicBezTo>
                    <a:pt x="44" y="71"/>
                    <a:pt x="40" y="75"/>
                    <a:pt x="34" y="81"/>
                  </a:cubicBezTo>
                  <a:cubicBezTo>
                    <a:pt x="29" y="87"/>
                    <a:pt x="22" y="94"/>
                    <a:pt x="16" y="102"/>
                  </a:cubicBezTo>
                  <a:cubicBezTo>
                    <a:pt x="14" y="104"/>
                    <a:pt x="12" y="107"/>
                    <a:pt x="11" y="111"/>
                  </a:cubicBezTo>
                  <a:cubicBezTo>
                    <a:pt x="10" y="115"/>
                    <a:pt x="9" y="118"/>
                    <a:pt x="9" y="121"/>
                  </a:cubicBezTo>
                  <a:cubicBezTo>
                    <a:pt x="10" y="125"/>
                    <a:pt x="12" y="128"/>
                    <a:pt x="15" y="131"/>
                  </a:cubicBezTo>
                  <a:cubicBezTo>
                    <a:pt x="18" y="134"/>
                    <a:pt x="23" y="136"/>
                    <a:pt x="28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7" y="136"/>
                    <a:pt x="101" y="135"/>
                    <a:pt x="103" y="132"/>
                  </a:cubicBezTo>
                  <a:cubicBezTo>
                    <a:pt x="105" y="129"/>
                    <a:pt x="106" y="126"/>
                    <a:pt x="106" y="123"/>
                  </a:cubicBezTo>
                  <a:cubicBezTo>
                    <a:pt x="105" y="118"/>
                    <a:pt x="103" y="115"/>
                    <a:pt x="100" y="113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05" name="Freeform 408">
              <a:extLst>
                <a:ext uri="{FF2B5EF4-FFF2-40B4-BE49-F238E27FC236}">
                  <a16:creationId xmlns:a16="http://schemas.microsoft.com/office/drawing/2014/main" id="{A6C2959D-FFED-4DFE-B9E5-3E0101065082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6145" y="4565322"/>
              <a:ext cx="76202" cy="131716"/>
            </a:xfrm>
            <a:custGeom>
              <a:avLst/>
              <a:gdLst>
                <a:gd name="T0" fmla="*/ 54 w 80"/>
                <a:gd name="T1" fmla="*/ 133 h 138"/>
                <a:gd name="T2" fmla="*/ 65 w 80"/>
                <a:gd name="T3" fmla="*/ 138 h 138"/>
                <a:gd name="T4" fmla="*/ 78 w 80"/>
                <a:gd name="T5" fmla="*/ 117 h 138"/>
                <a:gd name="T6" fmla="*/ 66 w 80"/>
                <a:gd name="T7" fmla="*/ 17 h 138"/>
                <a:gd name="T8" fmla="*/ 62 w 80"/>
                <a:gd name="T9" fmla="*/ 5 h 138"/>
                <a:gd name="T10" fmla="*/ 51 w 80"/>
                <a:gd name="T11" fmla="*/ 0 h 138"/>
                <a:gd name="T12" fmla="*/ 44 w 80"/>
                <a:gd name="T13" fmla="*/ 3 h 138"/>
                <a:gd name="T14" fmla="*/ 38 w 80"/>
                <a:gd name="T15" fmla="*/ 12 h 138"/>
                <a:gd name="T16" fmla="*/ 29 w 80"/>
                <a:gd name="T17" fmla="*/ 23 h 138"/>
                <a:gd name="T18" fmla="*/ 13 w 80"/>
                <a:gd name="T19" fmla="*/ 33 h 138"/>
                <a:gd name="T20" fmla="*/ 4 w 80"/>
                <a:gd name="T21" fmla="*/ 39 h 138"/>
                <a:gd name="T22" fmla="*/ 1 w 80"/>
                <a:gd name="T23" fmla="*/ 48 h 138"/>
                <a:gd name="T24" fmla="*/ 5 w 80"/>
                <a:gd name="T25" fmla="*/ 57 h 138"/>
                <a:gd name="T26" fmla="*/ 14 w 80"/>
                <a:gd name="T27" fmla="*/ 61 h 138"/>
                <a:gd name="T28" fmla="*/ 40 w 80"/>
                <a:gd name="T29" fmla="*/ 47 h 138"/>
                <a:gd name="T30" fmla="*/ 48 w 80"/>
                <a:gd name="T31" fmla="*/ 121 h 138"/>
                <a:gd name="T32" fmla="*/ 54 w 80"/>
                <a:gd name="T33" fmla="*/ 133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54" y="133"/>
                  </a:moveTo>
                  <a:cubicBezTo>
                    <a:pt x="57" y="137"/>
                    <a:pt x="61" y="138"/>
                    <a:pt x="65" y="138"/>
                  </a:cubicBezTo>
                  <a:cubicBezTo>
                    <a:pt x="72" y="138"/>
                    <a:pt x="80" y="134"/>
                    <a:pt x="78" y="1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6" y="12"/>
                    <a:pt x="64" y="8"/>
                    <a:pt x="62" y="5"/>
                  </a:cubicBezTo>
                  <a:cubicBezTo>
                    <a:pt x="59" y="2"/>
                    <a:pt x="55" y="0"/>
                    <a:pt x="51" y="0"/>
                  </a:cubicBezTo>
                  <a:cubicBezTo>
                    <a:pt x="48" y="0"/>
                    <a:pt x="45" y="1"/>
                    <a:pt x="44" y="3"/>
                  </a:cubicBezTo>
                  <a:cubicBezTo>
                    <a:pt x="43" y="4"/>
                    <a:pt x="42" y="5"/>
                    <a:pt x="38" y="12"/>
                  </a:cubicBezTo>
                  <a:cubicBezTo>
                    <a:pt x="35" y="16"/>
                    <a:pt x="32" y="20"/>
                    <a:pt x="29" y="23"/>
                  </a:cubicBezTo>
                  <a:cubicBezTo>
                    <a:pt x="25" y="27"/>
                    <a:pt x="20" y="30"/>
                    <a:pt x="13" y="33"/>
                  </a:cubicBezTo>
                  <a:cubicBezTo>
                    <a:pt x="9" y="36"/>
                    <a:pt x="5" y="38"/>
                    <a:pt x="4" y="39"/>
                  </a:cubicBezTo>
                  <a:cubicBezTo>
                    <a:pt x="2" y="41"/>
                    <a:pt x="0" y="43"/>
                    <a:pt x="1" y="48"/>
                  </a:cubicBezTo>
                  <a:cubicBezTo>
                    <a:pt x="1" y="52"/>
                    <a:pt x="2" y="55"/>
                    <a:pt x="5" y="57"/>
                  </a:cubicBezTo>
                  <a:cubicBezTo>
                    <a:pt x="8" y="60"/>
                    <a:pt x="11" y="61"/>
                    <a:pt x="14" y="61"/>
                  </a:cubicBezTo>
                  <a:cubicBezTo>
                    <a:pt x="18" y="61"/>
                    <a:pt x="24" y="59"/>
                    <a:pt x="40" y="47"/>
                  </a:cubicBezTo>
                  <a:cubicBezTo>
                    <a:pt x="48" y="121"/>
                    <a:pt x="48" y="121"/>
                    <a:pt x="48" y="121"/>
                  </a:cubicBezTo>
                  <a:cubicBezTo>
                    <a:pt x="49" y="126"/>
                    <a:pt x="51" y="131"/>
                    <a:pt x="54" y="133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06" name="Freeform 409">
              <a:extLst>
                <a:ext uri="{FF2B5EF4-FFF2-40B4-BE49-F238E27FC236}">
                  <a16:creationId xmlns:a16="http://schemas.microsoft.com/office/drawing/2014/main" id="{B97A1490-BCE9-4BA1-B014-27F7CEFED172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9926" y="4480539"/>
              <a:ext cx="332061" cy="301787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3 w 348"/>
                <a:gd name="T7" fmla="*/ 40 h 316"/>
                <a:gd name="T8" fmla="*/ 38 w 348"/>
                <a:gd name="T9" fmla="*/ 0 h 316"/>
                <a:gd name="T10" fmla="*/ 275 w 348"/>
                <a:gd name="T11" fmla="*/ 0 h 316"/>
                <a:gd name="T12" fmla="*/ 319 w 348"/>
                <a:gd name="T13" fmla="*/ 40 h 316"/>
                <a:gd name="T14" fmla="*/ 346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29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07" name="Freeform 410">
              <a:extLst>
                <a:ext uri="{FF2B5EF4-FFF2-40B4-BE49-F238E27FC236}">
                  <a16:creationId xmlns:a16="http://schemas.microsoft.com/office/drawing/2014/main" id="{51510636-27E5-4531-AF1E-E81380ACE0C4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2317" y="4492146"/>
              <a:ext cx="289670" cy="290180"/>
            </a:xfrm>
            <a:custGeom>
              <a:avLst/>
              <a:gdLst>
                <a:gd name="T0" fmla="*/ 275 w 304"/>
                <a:gd name="T1" fmla="*/ 28 h 304"/>
                <a:gd name="T2" fmla="*/ 302 w 304"/>
                <a:gd name="T3" fmla="*/ 264 h 304"/>
                <a:gd name="T4" fmla="*/ 266 w 304"/>
                <a:gd name="T5" fmla="*/ 304 h 304"/>
                <a:gd name="T6" fmla="*/ 30 w 304"/>
                <a:gd name="T7" fmla="*/ 304 h 304"/>
                <a:gd name="T8" fmla="*/ 0 w 304"/>
                <a:gd name="T9" fmla="*/ 293 h 304"/>
                <a:gd name="T10" fmla="*/ 260 w 304"/>
                <a:gd name="T11" fmla="*/ 0 h 304"/>
                <a:gd name="T12" fmla="*/ 275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5" y="28"/>
                  </a:moveTo>
                  <a:cubicBezTo>
                    <a:pt x="302" y="264"/>
                    <a:pt x="302" y="264"/>
                    <a:pt x="302" y="264"/>
                  </a:cubicBezTo>
                  <a:cubicBezTo>
                    <a:pt x="304" y="286"/>
                    <a:pt x="288" y="304"/>
                    <a:pt x="266" y="304"/>
                  </a:cubicBezTo>
                  <a:cubicBezTo>
                    <a:pt x="30" y="304"/>
                    <a:pt x="30" y="304"/>
                    <a:pt x="30" y="304"/>
                  </a:cubicBezTo>
                  <a:cubicBezTo>
                    <a:pt x="19" y="304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08" name="Freeform 411">
              <a:extLst>
                <a:ext uri="{FF2B5EF4-FFF2-40B4-BE49-F238E27FC236}">
                  <a16:creationId xmlns:a16="http://schemas.microsoft.com/office/drawing/2014/main" id="{3FA39B22-5CFC-4EE5-9EE0-089641AA8CD7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7044" y="4565322"/>
              <a:ext cx="100930" cy="129698"/>
            </a:xfrm>
            <a:custGeom>
              <a:avLst/>
              <a:gdLst>
                <a:gd name="T0" fmla="*/ 100 w 106"/>
                <a:gd name="T1" fmla="*/ 113 h 136"/>
                <a:gd name="T2" fmla="*/ 87 w 106"/>
                <a:gd name="T3" fmla="*/ 109 h 136"/>
                <a:gd name="T4" fmla="*/ 47 w 106"/>
                <a:gd name="T5" fmla="*/ 109 h 136"/>
                <a:gd name="T6" fmla="*/ 48 w 106"/>
                <a:gd name="T7" fmla="*/ 109 h 136"/>
                <a:gd name="T8" fmla="*/ 64 w 106"/>
                <a:gd name="T9" fmla="*/ 92 h 136"/>
                <a:gd name="T10" fmla="*/ 81 w 106"/>
                <a:gd name="T11" fmla="*/ 76 h 136"/>
                <a:gd name="T12" fmla="*/ 91 w 106"/>
                <a:gd name="T13" fmla="*/ 62 h 136"/>
                <a:gd name="T14" fmla="*/ 94 w 106"/>
                <a:gd name="T15" fmla="*/ 40 h 136"/>
                <a:gd name="T16" fmla="*/ 90 w 106"/>
                <a:gd name="T17" fmla="*/ 26 h 136"/>
                <a:gd name="T18" fmla="*/ 81 w 106"/>
                <a:gd name="T19" fmla="*/ 13 h 136"/>
                <a:gd name="T20" fmla="*/ 68 w 106"/>
                <a:gd name="T21" fmla="*/ 5 h 136"/>
                <a:gd name="T22" fmla="*/ 43 w 106"/>
                <a:gd name="T23" fmla="*/ 0 h 136"/>
                <a:gd name="T24" fmla="*/ 23 w 106"/>
                <a:gd name="T25" fmla="*/ 4 h 136"/>
                <a:gd name="T26" fmla="*/ 9 w 106"/>
                <a:gd name="T27" fmla="*/ 13 h 136"/>
                <a:gd name="T28" fmla="*/ 2 w 106"/>
                <a:gd name="T29" fmla="*/ 26 h 136"/>
                <a:gd name="T30" fmla="*/ 1 w 106"/>
                <a:gd name="T31" fmla="*/ 40 h 136"/>
                <a:gd name="T32" fmla="*/ 6 w 106"/>
                <a:gd name="T33" fmla="*/ 50 h 136"/>
                <a:gd name="T34" fmla="*/ 15 w 106"/>
                <a:gd name="T35" fmla="*/ 54 h 136"/>
                <a:gd name="T36" fmla="*/ 25 w 106"/>
                <a:gd name="T37" fmla="*/ 50 h 136"/>
                <a:gd name="T38" fmla="*/ 29 w 106"/>
                <a:gd name="T39" fmla="*/ 40 h 136"/>
                <a:gd name="T40" fmla="*/ 31 w 106"/>
                <a:gd name="T41" fmla="*/ 33 h 136"/>
                <a:gd name="T42" fmla="*/ 45 w 106"/>
                <a:gd name="T43" fmla="*/ 24 h 136"/>
                <a:gd name="T44" fmla="*/ 54 w 106"/>
                <a:gd name="T45" fmla="*/ 26 h 136"/>
                <a:gd name="T46" fmla="*/ 61 w 106"/>
                <a:gd name="T47" fmla="*/ 32 h 136"/>
                <a:gd name="T48" fmla="*/ 64 w 106"/>
                <a:gd name="T49" fmla="*/ 41 h 136"/>
                <a:gd name="T50" fmla="*/ 63 w 106"/>
                <a:gd name="T51" fmla="*/ 50 h 136"/>
                <a:gd name="T52" fmla="*/ 57 w 106"/>
                <a:gd name="T53" fmla="*/ 60 h 136"/>
                <a:gd name="T54" fmla="*/ 47 w 106"/>
                <a:gd name="T55" fmla="*/ 70 h 136"/>
                <a:gd name="T56" fmla="*/ 35 w 106"/>
                <a:gd name="T57" fmla="*/ 81 h 136"/>
                <a:gd name="T58" fmla="*/ 16 w 106"/>
                <a:gd name="T59" fmla="*/ 102 h 136"/>
                <a:gd name="T60" fmla="*/ 11 w 106"/>
                <a:gd name="T61" fmla="*/ 111 h 136"/>
                <a:gd name="T62" fmla="*/ 9 w 106"/>
                <a:gd name="T63" fmla="*/ 121 h 136"/>
                <a:gd name="T64" fmla="*/ 15 w 106"/>
                <a:gd name="T65" fmla="*/ 132 h 136"/>
                <a:gd name="T66" fmla="*/ 28 w 106"/>
                <a:gd name="T67" fmla="*/ 136 h 136"/>
                <a:gd name="T68" fmla="*/ 93 w 106"/>
                <a:gd name="T69" fmla="*/ 136 h 136"/>
                <a:gd name="T70" fmla="*/ 103 w 106"/>
                <a:gd name="T71" fmla="*/ 132 h 136"/>
                <a:gd name="T72" fmla="*/ 106 w 106"/>
                <a:gd name="T73" fmla="*/ 123 h 136"/>
                <a:gd name="T74" fmla="*/ 100 w 106"/>
                <a:gd name="T75" fmla="*/ 11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100" y="113"/>
                  </a:moveTo>
                  <a:cubicBezTo>
                    <a:pt x="97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9"/>
                    <a:pt x="48" y="109"/>
                    <a:pt x="48" y="109"/>
                  </a:cubicBezTo>
                  <a:cubicBezTo>
                    <a:pt x="51" y="105"/>
                    <a:pt x="56" y="99"/>
                    <a:pt x="64" y="92"/>
                  </a:cubicBezTo>
                  <a:cubicBezTo>
                    <a:pt x="72" y="85"/>
                    <a:pt x="78" y="80"/>
                    <a:pt x="81" y="76"/>
                  </a:cubicBezTo>
                  <a:cubicBezTo>
                    <a:pt x="84" y="73"/>
                    <a:pt x="88" y="68"/>
                    <a:pt x="91" y="62"/>
                  </a:cubicBezTo>
                  <a:cubicBezTo>
                    <a:pt x="94" y="55"/>
                    <a:pt x="95" y="48"/>
                    <a:pt x="94" y="40"/>
                  </a:cubicBezTo>
                  <a:cubicBezTo>
                    <a:pt x="94" y="35"/>
                    <a:pt x="92" y="30"/>
                    <a:pt x="90" y="26"/>
                  </a:cubicBezTo>
                  <a:cubicBezTo>
                    <a:pt x="87" y="21"/>
                    <a:pt x="84" y="17"/>
                    <a:pt x="81" y="13"/>
                  </a:cubicBezTo>
                  <a:cubicBezTo>
                    <a:pt x="77" y="10"/>
                    <a:pt x="73" y="7"/>
                    <a:pt x="68" y="5"/>
                  </a:cubicBezTo>
                  <a:cubicBezTo>
                    <a:pt x="61" y="2"/>
                    <a:pt x="53" y="0"/>
                    <a:pt x="43" y="0"/>
                  </a:cubicBezTo>
                  <a:cubicBezTo>
                    <a:pt x="35" y="0"/>
                    <a:pt x="29" y="2"/>
                    <a:pt x="23" y="4"/>
                  </a:cubicBezTo>
                  <a:cubicBezTo>
                    <a:pt x="17" y="6"/>
                    <a:pt x="13" y="9"/>
                    <a:pt x="9" y="13"/>
                  </a:cubicBezTo>
                  <a:cubicBezTo>
                    <a:pt x="6" y="17"/>
                    <a:pt x="3" y="21"/>
                    <a:pt x="2" y="26"/>
                  </a:cubicBezTo>
                  <a:cubicBezTo>
                    <a:pt x="1" y="31"/>
                    <a:pt x="0" y="36"/>
                    <a:pt x="1" y="40"/>
                  </a:cubicBezTo>
                  <a:cubicBezTo>
                    <a:pt x="1" y="44"/>
                    <a:pt x="3" y="48"/>
                    <a:pt x="6" y="50"/>
                  </a:cubicBezTo>
                  <a:cubicBezTo>
                    <a:pt x="8" y="53"/>
                    <a:pt x="12" y="54"/>
                    <a:pt x="15" y="54"/>
                  </a:cubicBezTo>
                  <a:cubicBezTo>
                    <a:pt x="20" y="54"/>
                    <a:pt x="23" y="52"/>
                    <a:pt x="25" y="50"/>
                  </a:cubicBezTo>
                  <a:cubicBezTo>
                    <a:pt x="27" y="47"/>
                    <a:pt x="28" y="44"/>
                    <a:pt x="29" y="40"/>
                  </a:cubicBezTo>
                  <a:cubicBezTo>
                    <a:pt x="30" y="34"/>
                    <a:pt x="31" y="33"/>
                    <a:pt x="31" y="33"/>
                  </a:cubicBezTo>
                  <a:cubicBezTo>
                    <a:pt x="34" y="27"/>
                    <a:pt x="39" y="24"/>
                    <a:pt x="45" y="24"/>
                  </a:cubicBezTo>
                  <a:cubicBezTo>
                    <a:pt x="49" y="24"/>
                    <a:pt x="52" y="25"/>
                    <a:pt x="54" y="26"/>
                  </a:cubicBezTo>
                  <a:cubicBezTo>
                    <a:pt x="57" y="28"/>
                    <a:pt x="59" y="30"/>
                    <a:pt x="61" y="32"/>
                  </a:cubicBezTo>
                  <a:cubicBezTo>
                    <a:pt x="63" y="35"/>
                    <a:pt x="64" y="37"/>
                    <a:pt x="64" y="41"/>
                  </a:cubicBezTo>
                  <a:cubicBezTo>
                    <a:pt x="65" y="44"/>
                    <a:pt x="64" y="47"/>
                    <a:pt x="63" y="50"/>
                  </a:cubicBezTo>
                  <a:cubicBezTo>
                    <a:pt x="62" y="53"/>
                    <a:pt x="60" y="57"/>
                    <a:pt x="57" y="60"/>
                  </a:cubicBezTo>
                  <a:cubicBezTo>
                    <a:pt x="55" y="63"/>
                    <a:pt x="51" y="66"/>
                    <a:pt x="47" y="70"/>
                  </a:cubicBezTo>
                  <a:cubicBezTo>
                    <a:pt x="44" y="72"/>
                    <a:pt x="40" y="75"/>
                    <a:pt x="35" y="81"/>
                  </a:cubicBezTo>
                  <a:cubicBezTo>
                    <a:pt x="29" y="87"/>
                    <a:pt x="23" y="94"/>
                    <a:pt x="16" y="102"/>
                  </a:cubicBezTo>
                  <a:cubicBezTo>
                    <a:pt x="14" y="104"/>
                    <a:pt x="12" y="107"/>
                    <a:pt x="11" y="111"/>
                  </a:cubicBezTo>
                  <a:cubicBezTo>
                    <a:pt x="10" y="115"/>
                    <a:pt x="9" y="118"/>
                    <a:pt x="9" y="121"/>
                  </a:cubicBezTo>
                  <a:cubicBezTo>
                    <a:pt x="10" y="125"/>
                    <a:pt x="12" y="129"/>
                    <a:pt x="15" y="132"/>
                  </a:cubicBezTo>
                  <a:cubicBezTo>
                    <a:pt x="19" y="135"/>
                    <a:pt x="23" y="136"/>
                    <a:pt x="28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7" y="136"/>
                    <a:pt x="101" y="135"/>
                    <a:pt x="103" y="132"/>
                  </a:cubicBezTo>
                  <a:cubicBezTo>
                    <a:pt x="105" y="130"/>
                    <a:pt x="106" y="126"/>
                    <a:pt x="106" y="123"/>
                  </a:cubicBezTo>
                  <a:cubicBezTo>
                    <a:pt x="105" y="119"/>
                    <a:pt x="103" y="115"/>
                    <a:pt x="100" y="113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09" name="Freeform 412">
              <a:extLst>
                <a:ext uri="{FF2B5EF4-FFF2-40B4-BE49-F238E27FC236}">
                  <a16:creationId xmlns:a16="http://schemas.microsoft.com/office/drawing/2014/main" id="{9A0FAD8E-298D-48D0-8277-5F8521FB338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709993" y="4565322"/>
              <a:ext cx="94370" cy="131716"/>
            </a:xfrm>
            <a:custGeom>
              <a:avLst/>
              <a:gdLst>
                <a:gd name="T0" fmla="*/ 30 w 99"/>
                <a:gd name="T1" fmla="*/ 130 h 138"/>
                <a:gd name="T2" fmla="*/ 57 w 99"/>
                <a:gd name="T3" fmla="*/ 138 h 138"/>
                <a:gd name="T4" fmla="*/ 79 w 99"/>
                <a:gd name="T5" fmla="*/ 132 h 138"/>
                <a:gd name="T6" fmla="*/ 94 w 99"/>
                <a:gd name="T7" fmla="*/ 115 h 138"/>
                <a:gd name="T8" fmla="*/ 98 w 99"/>
                <a:gd name="T9" fmla="*/ 95 h 138"/>
                <a:gd name="T10" fmla="*/ 97 w 99"/>
                <a:gd name="T11" fmla="*/ 70 h 138"/>
                <a:gd name="T12" fmla="*/ 85 w 99"/>
                <a:gd name="T13" fmla="*/ 28 h 138"/>
                <a:gd name="T14" fmla="*/ 74 w 99"/>
                <a:gd name="T15" fmla="*/ 13 h 138"/>
                <a:gd name="T16" fmla="*/ 59 w 99"/>
                <a:gd name="T17" fmla="*/ 3 h 138"/>
                <a:gd name="T18" fmla="*/ 41 w 99"/>
                <a:gd name="T19" fmla="*/ 0 h 138"/>
                <a:gd name="T20" fmla="*/ 16 w 99"/>
                <a:gd name="T21" fmla="*/ 7 h 138"/>
                <a:gd name="T22" fmla="*/ 2 w 99"/>
                <a:gd name="T23" fmla="*/ 28 h 138"/>
                <a:gd name="T24" fmla="*/ 0 w 99"/>
                <a:gd name="T25" fmla="*/ 47 h 138"/>
                <a:gd name="T26" fmla="*/ 1 w 99"/>
                <a:gd name="T27" fmla="*/ 71 h 138"/>
                <a:gd name="T28" fmla="*/ 5 w 99"/>
                <a:gd name="T29" fmla="*/ 91 h 138"/>
                <a:gd name="T30" fmla="*/ 11 w 99"/>
                <a:gd name="T31" fmla="*/ 108 h 138"/>
                <a:gd name="T32" fmla="*/ 30 w 99"/>
                <a:gd name="T33" fmla="*/ 130 h 138"/>
                <a:gd name="T34" fmla="*/ 31 w 99"/>
                <a:gd name="T35" fmla="*/ 69 h 138"/>
                <a:gd name="T36" fmla="*/ 32 w 99"/>
                <a:gd name="T37" fmla="*/ 34 h 138"/>
                <a:gd name="T38" fmla="*/ 44 w 99"/>
                <a:gd name="T39" fmla="*/ 24 h 138"/>
                <a:gd name="T40" fmla="*/ 55 w 99"/>
                <a:gd name="T41" fmla="*/ 28 h 138"/>
                <a:gd name="T42" fmla="*/ 62 w 99"/>
                <a:gd name="T43" fmla="*/ 42 h 138"/>
                <a:gd name="T44" fmla="*/ 67 w 99"/>
                <a:gd name="T45" fmla="*/ 68 h 138"/>
                <a:gd name="T46" fmla="*/ 68 w 99"/>
                <a:gd name="T47" fmla="*/ 95 h 138"/>
                <a:gd name="T48" fmla="*/ 64 w 99"/>
                <a:gd name="T49" fmla="*/ 110 h 138"/>
                <a:gd name="T50" fmla="*/ 54 w 99"/>
                <a:gd name="T51" fmla="*/ 114 h 138"/>
                <a:gd name="T52" fmla="*/ 44 w 99"/>
                <a:gd name="T53" fmla="*/ 110 h 138"/>
                <a:gd name="T54" fmla="*/ 36 w 99"/>
                <a:gd name="T55" fmla="*/ 95 h 138"/>
                <a:gd name="T56" fmla="*/ 31 w 99"/>
                <a:gd name="T57" fmla="*/ 69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99" h="138">
                  <a:moveTo>
                    <a:pt x="30" y="130"/>
                  </a:moveTo>
                  <a:cubicBezTo>
                    <a:pt x="39" y="135"/>
                    <a:pt x="47" y="138"/>
                    <a:pt x="57" y="138"/>
                  </a:cubicBezTo>
                  <a:cubicBezTo>
                    <a:pt x="65" y="138"/>
                    <a:pt x="73" y="136"/>
                    <a:pt x="79" y="132"/>
                  </a:cubicBezTo>
                  <a:cubicBezTo>
                    <a:pt x="85" y="128"/>
                    <a:pt x="90" y="122"/>
                    <a:pt x="94" y="115"/>
                  </a:cubicBezTo>
                  <a:cubicBezTo>
                    <a:pt x="96" y="109"/>
                    <a:pt x="98" y="102"/>
                    <a:pt x="98" y="95"/>
                  </a:cubicBezTo>
                  <a:cubicBezTo>
                    <a:pt x="99" y="88"/>
                    <a:pt x="98" y="80"/>
                    <a:pt x="97" y="70"/>
                  </a:cubicBezTo>
                  <a:cubicBezTo>
                    <a:pt x="95" y="52"/>
                    <a:pt x="91" y="38"/>
                    <a:pt x="85" y="28"/>
                  </a:cubicBezTo>
                  <a:cubicBezTo>
                    <a:pt x="82" y="22"/>
                    <a:pt x="78" y="17"/>
                    <a:pt x="74" y="13"/>
                  </a:cubicBezTo>
                  <a:cubicBezTo>
                    <a:pt x="69" y="9"/>
                    <a:pt x="64" y="6"/>
                    <a:pt x="59" y="3"/>
                  </a:cubicBezTo>
                  <a:cubicBezTo>
                    <a:pt x="53" y="1"/>
                    <a:pt x="47" y="0"/>
                    <a:pt x="41" y="0"/>
                  </a:cubicBezTo>
                  <a:cubicBezTo>
                    <a:pt x="31" y="0"/>
                    <a:pt x="23" y="3"/>
                    <a:pt x="16" y="7"/>
                  </a:cubicBezTo>
                  <a:cubicBezTo>
                    <a:pt x="10" y="12"/>
                    <a:pt x="5" y="19"/>
                    <a:pt x="2" y="28"/>
                  </a:cubicBezTo>
                  <a:cubicBezTo>
                    <a:pt x="1" y="33"/>
                    <a:pt x="0" y="40"/>
                    <a:pt x="0" y="47"/>
                  </a:cubicBezTo>
                  <a:cubicBezTo>
                    <a:pt x="0" y="54"/>
                    <a:pt x="0" y="62"/>
                    <a:pt x="1" y="71"/>
                  </a:cubicBezTo>
                  <a:cubicBezTo>
                    <a:pt x="2" y="78"/>
                    <a:pt x="3" y="85"/>
                    <a:pt x="5" y="91"/>
                  </a:cubicBezTo>
                  <a:cubicBezTo>
                    <a:pt x="6" y="97"/>
                    <a:pt x="8" y="103"/>
                    <a:pt x="11" y="108"/>
                  </a:cubicBezTo>
                  <a:cubicBezTo>
                    <a:pt x="16" y="117"/>
                    <a:pt x="22" y="125"/>
                    <a:pt x="30" y="130"/>
                  </a:cubicBezTo>
                  <a:close/>
                  <a:moveTo>
                    <a:pt x="31" y="69"/>
                  </a:moveTo>
                  <a:cubicBezTo>
                    <a:pt x="29" y="53"/>
                    <a:pt x="30" y="41"/>
                    <a:pt x="32" y="34"/>
                  </a:cubicBezTo>
                  <a:cubicBezTo>
                    <a:pt x="33" y="27"/>
                    <a:pt x="37" y="24"/>
                    <a:pt x="44" y="24"/>
                  </a:cubicBezTo>
                  <a:cubicBezTo>
                    <a:pt x="48" y="24"/>
                    <a:pt x="52" y="25"/>
                    <a:pt x="55" y="28"/>
                  </a:cubicBezTo>
                  <a:cubicBezTo>
                    <a:pt x="58" y="31"/>
                    <a:pt x="60" y="36"/>
                    <a:pt x="62" y="42"/>
                  </a:cubicBezTo>
                  <a:cubicBezTo>
                    <a:pt x="64" y="49"/>
                    <a:pt x="66" y="58"/>
                    <a:pt x="67" y="68"/>
                  </a:cubicBezTo>
                  <a:cubicBezTo>
                    <a:pt x="68" y="79"/>
                    <a:pt x="69" y="88"/>
                    <a:pt x="68" y="95"/>
                  </a:cubicBezTo>
                  <a:cubicBezTo>
                    <a:pt x="68" y="101"/>
                    <a:pt x="66" y="106"/>
                    <a:pt x="64" y="110"/>
                  </a:cubicBezTo>
                  <a:cubicBezTo>
                    <a:pt x="62" y="113"/>
                    <a:pt x="59" y="114"/>
                    <a:pt x="54" y="114"/>
                  </a:cubicBezTo>
                  <a:cubicBezTo>
                    <a:pt x="50" y="114"/>
                    <a:pt x="46" y="113"/>
                    <a:pt x="44" y="110"/>
                  </a:cubicBezTo>
                  <a:cubicBezTo>
                    <a:pt x="40" y="107"/>
                    <a:pt x="38" y="102"/>
                    <a:pt x="36" y="95"/>
                  </a:cubicBezTo>
                  <a:cubicBezTo>
                    <a:pt x="34" y="89"/>
                    <a:pt x="32" y="80"/>
                    <a:pt x="31" y="69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10" name="Freeform 413">
              <a:extLst>
                <a:ext uri="{FF2B5EF4-FFF2-40B4-BE49-F238E27FC236}">
                  <a16:creationId xmlns:a16="http://schemas.microsoft.com/office/drawing/2014/main" id="{511BCEA0-711B-4981-819D-B5CD9CD6BA96}"/>
                </a:ext>
              </a:extLst>
            </p:cNvPr>
            <p:cNvSpPr>
              <a:spLocks/>
            </p:cNvSpPr>
            <p:nvPr/>
          </p:nvSpPr>
          <p:spPr bwMode="auto">
            <a:xfrm>
              <a:off x="4967366" y="4864081"/>
              <a:ext cx="332061" cy="301787"/>
            </a:xfrm>
            <a:custGeom>
              <a:avLst/>
              <a:gdLst>
                <a:gd name="T0" fmla="*/ 310 w 348"/>
                <a:gd name="T1" fmla="*/ 316 h 316"/>
                <a:gd name="T2" fmla="*/ 73 w 348"/>
                <a:gd name="T3" fmla="*/ 316 h 316"/>
                <a:gd name="T4" fmla="*/ 29 w 348"/>
                <a:gd name="T5" fmla="*/ 276 h 316"/>
                <a:gd name="T6" fmla="*/ 2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8 w 348"/>
                <a:gd name="T13" fmla="*/ 40 h 316"/>
                <a:gd name="T14" fmla="*/ 345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3" y="316"/>
                    <a:pt x="73" y="316"/>
                    <a:pt x="73" y="316"/>
                  </a:cubicBezTo>
                  <a:cubicBezTo>
                    <a:pt x="51" y="316"/>
                    <a:pt x="31" y="298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5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8" y="40"/>
                  </a:cubicBezTo>
                  <a:cubicBezTo>
                    <a:pt x="345" y="276"/>
                    <a:pt x="345" y="276"/>
                    <a:pt x="345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11" name="Freeform 414">
              <a:extLst>
                <a:ext uri="{FF2B5EF4-FFF2-40B4-BE49-F238E27FC236}">
                  <a16:creationId xmlns:a16="http://schemas.microsoft.com/office/drawing/2014/main" id="{0A7E7A88-3833-436C-934A-4C99006AB23D}"/>
                </a:ext>
              </a:extLst>
            </p:cNvPr>
            <p:cNvSpPr>
              <a:spLocks/>
            </p:cNvSpPr>
            <p:nvPr/>
          </p:nvSpPr>
          <p:spPr bwMode="auto">
            <a:xfrm>
              <a:off x="5009757" y="4875687"/>
              <a:ext cx="289670" cy="290180"/>
            </a:xfrm>
            <a:custGeom>
              <a:avLst/>
              <a:gdLst>
                <a:gd name="T0" fmla="*/ 274 w 304"/>
                <a:gd name="T1" fmla="*/ 28 h 304"/>
                <a:gd name="T2" fmla="*/ 301 w 304"/>
                <a:gd name="T3" fmla="*/ 264 h 304"/>
                <a:gd name="T4" fmla="*/ 266 w 304"/>
                <a:gd name="T5" fmla="*/ 304 h 304"/>
                <a:gd name="T6" fmla="*/ 29 w 304"/>
                <a:gd name="T7" fmla="*/ 304 h 304"/>
                <a:gd name="T8" fmla="*/ 0 w 304"/>
                <a:gd name="T9" fmla="*/ 293 h 304"/>
                <a:gd name="T10" fmla="*/ 260 w 304"/>
                <a:gd name="T11" fmla="*/ 0 h 304"/>
                <a:gd name="T12" fmla="*/ 274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4" y="28"/>
                  </a:moveTo>
                  <a:cubicBezTo>
                    <a:pt x="301" y="264"/>
                    <a:pt x="301" y="264"/>
                    <a:pt x="301" y="264"/>
                  </a:cubicBezTo>
                  <a:cubicBezTo>
                    <a:pt x="304" y="286"/>
                    <a:pt x="288" y="304"/>
                    <a:pt x="266" y="304"/>
                  </a:cubicBezTo>
                  <a:cubicBezTo>
                    <a:pt x="29" y="304"/>
                    <a:pt x="29" y="304"/>
                    <a:pt x="29" y="304"/>
                  </a:cubicBezTo>
                  <a:cubicBezTo>
                    <a:pt x="18" y="304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3" y="17"/>
                    <a:pt x="274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12" name="Freeform 415">
              <a:extLst>
                <a:ext uri="{FF2B5EF4-FFF2-40B4-BE49-F238E27FC236}">
                  <a16:creationId xmlns:a16="http://schemas.microsoft.com/office/drawing/2014/main" id="{2D48EE96-03E4-4700-9A5D-CD3D6314BB82}"/>
                </a:ext>
              </a:extLst>
            </p:cNvPr>
            <p:cNvSpPr>
              <a:spLocks/>
            </p:cNvSpPr>
            <p:nvPr/>
          </p:nvSpPr>
          <p:spPr bwMode="auto">
            <a:xfrm>
              <a:off x="5033475" y="4948864"/>
              <a:ext cx="100930" cy="130203"/>
            </a:xfrm>
            <a:custGeom>
              <a:avLst/>
              <a:gdLst>
                <a:gd name="T0" fmla="*/ 100 w 106"/>
                <a:gd name="T1" fmla="*/ 113 h 136"/>
                <a:gd name="T2" fmla="*/ 87 w 106"/>
                <a:gd name="T3" fmla="*/ 109 h 136"/>
                <a:gd name="T4" fmla="*/ 47 w 106"/>
                <a:gd name="T5" fmla="*/ 109 h 136"/>
                <a:gd name="T6" fmla="*/ 48 w 106"/>
                <a:gd name="T7" fmla="*/ 108 h 136"/>
                <a:gd name="T8" fmla="*/ 64 w 106"/>
                <a:gd name="T9" fmla="*/ 92 h 136"/>
                <a:gd name="T10" fmla="*/ 81 w 106"/>
                <a:gd name="T11" fmla="*/ 76 h 136"/>
                <a:gd name="T12" fmla="*/ 91 w 106"/>
                <a:gd name="T13" fmla="*/ 62 h 136"/>
                <a:gd name="T14" fmla="*/ 94 w 106"/>
                <a:gd name="T15" fmla="*/ 40 h 136"/>
                <a:gd name="T16" fmla="*/ 90 w 106"/>
                <a:gd name="T17" fmla="*/ 26 h 136"/>
                <a:gd name="T18" fmla="*/ 81 w 106"/>
                <a:gd name="T19" fmla="*/ 13 h 136"/>
                <a:gd name="T20" fmla="*/ 68 w 106"/>
                <a:gd name="T21" fmla="*/ 5 h 136"/>
                <a:gd name="T22" fmla="*/ 43 w 106"/>
                <a:gd name="T23" fmla="*/ 0 h 136"/>
                <a:gd name="T24" fmla="*/ 23 w 106"/>
                <a:gd name="T25" fmla="*/ 4 h 136"/>
                <a:gd name="T26" fmla="*/ 9 w 106"/>
                <a:gd name="T27" fmla="*/ 13 h 136"/>
                <a:gd name="T28" fmla="*/ 2 w 106"/>
                <a:gd name="T29" fmla="*/ 26 h 136"/>
                <a:gd name="T30" fmla="*/ 1 w 106"/>
                <a:gd name="T31" fmla="*/ 40 h 136"/>
                <a:gd name="T32" fmla="*/ 5 w 106"/>
                <a:gd name="T33" fmla="*/ 50 h 136"/>
                <a:gd name="T34" fmla="*/ 15 w 106"/>
                <a:gd name="T35" fmla="*/ 54 h 136"/>
                <a:gd name="T36" fmla="*/ 25 w 106"/>
                <a:gd name="T37" fmla="*/ 50 h 136"/>
                <a:gd name="T38" fmla="*/ 29 w 106"/>
                <a:gd name="T39" fmla="*/ 40 h 136"/>
                <a:gd name="T40" fmla="*/ 31 w 106"/>
                <a:gd name="T41" fmla="*/ 33 h 136"/>
                <a:gd name="T42" fmla="*/ 45 w 106"/>
                <a:gd name="T43" fmla="*/ 24 h 136"/>
                <a:gd name="T44" fmla="*/ 54 w 106"/>
                <a:gd name="T45" fmla="*/ 26 h 136"/>
                <a:gd name="T46" fmla="*/ 61 w 106"/>
                <a:gd name="T47" fmla="*/ 32 h 136"/>
                <a:gd name="T48" fmla="*/ 64 w 106"/>
                <a:gd name="T49" fmla="*/ 41 h 136"/>
                <a:gd name="T50" fmla="*/ 63 w 106"/>
                <a:gd name="T51" fmla="*/ 50 h 136"/>
                <a:gd name="T52" fmla="*/ 57 w 106"/>
                <a:gd name="T53" fmla="*/ 60 h 136"/>
                <a:gd name="T54" fmla="*/ 47 w 106"/>
                <a:gd name="T55" fmla="*/ 70 h 136"/>
                <a:gd name="T56" fmla="*/ 34 w 106"/>
                <a:gd name="T57" fmla="*/ 81 h 136"/>
                <a:gd name="T58" fmla="*/ 16 w 106"/>
                <a:gd name="T59" fmla="*/ 102 h 136"/>
                <a:gd name="T60" fmla="*/ 11 w 106"/>
                <a:gd name="T61" fmla="*/ 111 h 136"/>
                <a:gd name="T62" fmla="*/ 9 w 106"/>
                <a:gd name="T63" fmla="*/ 121 h 136"/>
                <a:gd name="T64" fmla="*/ 15 w 106"/>
                <a:gd name="T65" fmla="*/ 132 h 136"/>
                <a:gd name="T66" fmla="*/ 28 w 106"/>
                <a:gd name="T67" fmla="*/ 136 h 136"/>
                <a:gd name="T68" fmla="*/ 93 w 106"/>
                <a:gd name="T69" fmla="*/ 136 h 136"/>
                <a:gd name="T70" fmla="*/ 103 w 106"/>
                <a:gd name="T71" fmla="*/ 132 h 136"/>
                <a:gd name="T72" fmla="*/ 106 w 106"/>
                <a:gd name="T73" fmla="*/ 123 h 136"/>
                <a:gd name="T74" fmla="*/ 100 w 106"/>
                <a:gd name="T75" fmla="*/ 11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100" y="113"/>
                  </a:moveTo>
                  <a:cubicBezTo>
                    <a:pt x="97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9"/>
                    <a:pt x="48" y="109"/>
                    <a:pt x="48" y="108"/>
                  </a:cubicBezTo>
                  <a:cubicBezTo>
                    <a:pt x="50" y="105"/>
                    <a:pt x="56" y="99"/>
                    <a:pt x="64" y="92"/>
                  </a:cubicBezTo>
                  <a:cubicBezTo>
                    <a:pt x="72" y="85"/>
                    <a:pt x="77" y="80"/>
                    <a:pt x="81" y="76"/>
                  </a:cubicBezTo>
                  <a:cubicBezTo>
                    <a:pt x="84" y="73"/>
                    <a:pt x="88" y="68"/>
                    <a:pt x="91" y="62"/>
                  </a:cubicBezTo>
                  <a:cubicBezTo>
                    <a:pt x="94" y="55"/>
                    <a:pt x="95" y="48"/>
                    <a:pt x="94" y="40"/>
                  </a:cubicBezTo>
                  <a:cubicBezTo>
                    <a:pt x="94" y="35"/>
                    <a:pt x="92" y="30"/>
                    <a:pt x="90" y="26"/>
                  </a:cubicBezTo>
                  <a:cubicBezTo>
                    <a:pt x="87" y="21"/>
                    <a:pt x="84" y="17"/>
                    <a:pt x="81" y="13"/>
                  </a:cubicBezTo>
                  <a:cubicBezTo>
                    <a:pt x="77" y="10"/>
                    <a:pt x="72" y="7"/>
                    <a:pt x="68" y="5"/>
                  </a:cubicBezTo>
                  <a:cubicBezTo>
                    <a:pt x="61" y="2"/>
                    <a:pt x="52" y="0"/>
                    <a:pt x="43" y="0"/>
                  </a:cubicBezTo>
                  <a:cubicBezTo>
                    <a:pt x="35" y="0"/>
                    <a:pt x="29" y="2"/>
                    <a:pt x="23" y="4"/>
                  </a:cubicBezTo>
                  <a:cubicBezTo>
                    <a:pt x="17" y="6"/>
                    <a:pt x="13" y="9"/>
                    <a:pt x="9" y="13"/>
                  </a:cubicBezTo>
                  <a:cubicBezTo>
                    <a:pt x="6" y="17"/>
                    <a:pt x="3" y="21"/>
                    <a:pt x="2" y="26"/>
                  </a:cubicBezTo>
                  <a:cubicBezTo>
                    <a:pt x="1" y="31"/>
                    <a:pt x="0" y="36"/>
                    <a:pt x="1" y="40"/>
                  </a:cubicBezTo>
                  <a:cubicBezTo>
                    <a:pt x="1" y="44"/>
                    <a:pt x="3" y="47"/>
                    <a:pt x="5" y="50"/>
                  </a:cubicBezTo>
                  <a:cubicBezTo>
                    <a:pt x="8" y="53"/>
                    <a:pt x="12" y="54"/>
                    <a:pt x="15" y="54"/>
                  </a:cubicBezTo>
                  <a:cubicBezTo>
                    <a:pt x="20" y="54"/>
                    <a:pt x="23" y="52"/>
                    <a:pt x="25" y="50"/>
                  </a:cubicBezTo>
                  <a:cubicBezTo>
                    <a:pt x="26" y="47"/>
                    <a:pt x="28" y="44"/>
                    <a:pt x="29" y="40"/>
                  </a:cubicBezTo>
                  <a:cubicBezTo>
                    <a:pt x="30" y="34"/>
                    <a:pt x="31" y="33"/>
                    <a:pt x="31" y="33"/>
                  </a:cubicBezTo>
                  <a:cubicBezTo>
                    <a:pt x="34" y="27"/>
                    <a:pt x="39" y="24"/>
                    <a:pt x="45" y="24"/>
                  </a:cubicBezTo>
                  <a:cubicBezTo>
                    <a:pt x="48" y="24"/>
                    <a:pt x="51" y="25"/>
                    <a:pt x="54" y="26"/>
                  </a:cubicBezTo>
                  <a:cubicBezTo>
                    <a:pt x="57" y="28"/>
                    <a:pt x="59" y="30"/>
                    <a:pt x="61" y="32"/>
                  </a:cubicBezTo>
                  <a:cubicBezTo>
                    <a:pt x="63" y="35"/>
                    <a:pt x="64" y="37"/>
                    <a:pt x="64" y="41"/>
                  </a:cubicBezTo>
                  <a:cubicBezTo>
                    <a:pt x="65" y="44"/>
                    <a:pt x="64" y="47"/>
                    <a:pt x="63" y="50"/>
                  </a:cubicBezTo>
                  <a:cubicBezTo>
                    <a:pt x="62" y="53"/>
                    <a:pt x="60" y="57"/>
                    <a:pt x="57" y="60"/>
                  </a:cubicBezTo>
                  <a:cubicBezTo>
                    <a:pt x="55" y="63"/>
                    <a:pt x="51" y="66"/>
                    <a:pt x="47" y="70"/>
                  </a:cubicBezTo>
                  <a:cubicBezTo>
                    <a:pt x="44" y="71"/>
                    <a:pt x="40" y="75"/>
                    <a:pt x="34" y="81"/>
                  </a:cubicBezTo>
                  <a:cubicBezTo>
                    <a:pt x="29" y="87"/>
                    <a:pt x="22" y="94"/>
                    <a:pt x="16" y="102"/>
                  </a:cubicBezTo>
                  <a:cubicBezTo>
                    <a:pt x="14" y="104"/>
                    <a:pt x="12" y="107"/>
                    <a:pt x="11" y="111"/>
                  </a:cubicBezTo>
                  <a:cubicBezTo>
                    <a:pt x="10" y="115"/>
                    <a:pt x="9" y="118"/>
                    <a:pt x="9" y="121"/>
                  </a:cubicBezTo>
                  <a:cubicBezTo>
                    <a:pt x="10" y="125"/>
                    <a:pt x="12" y="129"/>
                    <a:pt x="15" y="132"/>
                  </a:cubicBezTo>
                  <a:cubicBezTo>
                    <a:pt x="18" y="135"/>
                    <a:pt x="23" y="136"/>
                    <a:pt x="28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7" y="136"/>
                    <a:pt x="101" y="135"/>
                    <a:pt x="103" y="132"/>
                  </a:cubicBezTo>
                  <a:cubicBezTo>
                    <a:pt x="105" y="130"/>
                    <a:pt x="106" y="126"/>
                    <a:pt x="106" y="123"/>
                  </a:cubicBezTo>
                  <a:cubicBezTo>
                    <a:pt x="105" y="119"/>
                    <a:pt x="103" y="115"/>
                    <a:pt x="100" y="113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13" name="Freeform 416">
              <a:extLst>
                <a:ext uri="{FF2B5EF4-FFF2-40B4-BE49-F238E27FC236}">
                  <a16:creationId xmlns:a16="http://schemas.microsoft.com/office/drawing/2014/main" id="{CF0044CB-FE91-41D2-B7A4-72D1BCE133D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136424" y="4948864"/>
              <a:ext cx="97397" cy="131716"/>
            </a:xfrm>
            <a:custGeom>
              <a:avLst/>
              <a:gdLst>
                <a:gd name="T0" fmla="*/ 87 w 102"/>
                <a:gd name="T1" fmla="*/ 69 h 138"/>
                <a:gd name="T2" fmla="*/ 78 w 102"/>
                <a:gd name="T3" fmla="*/ 63 h 138"/>
                <a:gd name="T4" fmla="*/ 86 w 102"/>
                <a:gd name="T5" fmla="*/ 54 h 138"/>
                <a:gd name="T6" fmla="*/ 89 w 102"/>
                <a:gd name="T7" fmla="*/ 37 h 138"/>
                <a:gd name="T8" fmla="*/ 85 w 102"/>
                <a:gd name="T9" fmla="*/ 23 h 138"/>
                <a:gd name="T10" fmla="*/ 75 w 102"/>
                <a:gd name="T11" fmla="*/ 11 h 138"/>
                <a:gd name="T12" fmla="*/ 60 w 102"/>
                <a:gd name="T13" fmla="*/ 3 h 138"/>
                <a:gd name="T14" fmla="*/ 40 w 102"/>
                <a:gd name="T15" fmla="*/ 0 h 138"/>
                <a:gd name="T16" fmla="*/ 18 w 102"/>
                <a:gd name="T17" fmla="*/ 5 h 138"/>
                <a:gd name="T18" fmla="*/ 4 w 102"/>
                <a:gd name="T19" fmla="*/ 19 h 138"/>
                <a:gd name="T20" fmla="*/ 1 w 102"/>
                <a:gd name="T21" fmla="*/ 37 h 138"/>
                <a:gd name="T22" fmla="*/ 18 w 102"/>
                <a:gd name="T23" fmla="*/ 63 h 138"/>
                <a:gd name="T24" fmla="*/ 3 w 102"/>
                <a:gd name="T25" fmla="*/ 96 h 138"/>
                <a:gd name="T26" fmla="*/ 11 w 102"/>
                <a:gd name="T27" fmla="*/ 117 h 138"/>
                <a:gd name="T28" fmla="*/ 30 w 102"/>
                <a:gd name="T29" fmla="*/ 133 h 138"/>
                <a:gd name="T30" fmla="*/ 57 w 102"/>
                <a:gd name="T31" fmla="*/ 138 h 138"/>
                <a:gd name="T32" fmla="*/ 82 w 102"/>
                <a:gd name="T33" fmla="*/ 133 h 138"/>
                <a:gd name="T34" fmla="*/ 97 w 102"/>
                <a:gd name="T35" fmla="*/ 117 h 138"/>
                <a:gd name="T36" fmla="*/ 101 w 102"/>
                <a:gd name="T37" fmla="*/ 96 h 138"/>
                <a:gd name="T38" fmla="*/ 96 w 102"/>
                <a:gd name="T39" fmla="*/ 81 h 138"/>
                <a:gd name="T40" fmla="*/ 87 w 102"/>
                <a:gd name="T41" fmla="*/ 69 h 138"/>
                <a:gd name="T42" fmla="*/ 69 w 102"/>
                <a:gd name="T43" fmla="*/ 106 h 138"/>
                <a:gd name="T44" fmla="*/ 63 w 102"/>
                <a:gd name="T45" fmla="*/ 113 h 138"/>
                <a:gd name="T46" fmla="*/ 54 w 102"/>
                <a:gd name="T47" fmla="*/ 115 h 138"/>
                <a:gd name="T48" fmla="*/ 44 w 102"/>
                <a:gd name="T49" fmla="*/ 113 h 138"/>
                <a:gd name="T50" fmla="*/ 37 w 102"/>
                <a:gd name="T51" fmla="*/ 106 h 138"/>
                <a:gd name="T52" fmla="*/ 33 w 102"/>
                <a:gd name="T53" fmla="*/ 95 h 138"/>
                <a:gd name="T54" fmla="*/ 37 w 102"/>
                <a:gd name="T55" fmla="*/ 81 h 138"/>
                <a:gd name="T56" fmla="*/ 49 w 102"/>
                <a:gd name="T57" fmla="*/ 76 h 138"/>
                <a:gd name="T58" fmla="*/ 59 w 102"/>
                <a:gd name="T59" fmla="*/ 78 h 138"/>
                <a:gd name="T60" fmla="*/ 67 w 102"/>
                <a:gd name="T61" fmla="*/ 85 h 138"/>
                <a:gd name="T62" fmla="*/ 70 w 102"/>
                <a:gd name="T63" fmla="*/ 95 h 138"/>
                <a:gd name="T64" fmla="*/ 69 w 102"/>
                <a:gd name="T65" fmla="*/ 106 h 138"/>
                <a:gd name="T66" fmla="*/ 60 w 102"/>
                <a:gd name="T67" fmla="*/ 44 h 138"/>
                <a:gd name="T68" fmla="*/ 58 w 102"/>
                <a:gd name="T69" fmla="*/ 49 h 138"/>
                <a:gd name="T70" fmla="*/ 53 w 102"/>
                <a:gd name="T71" fmla="*/ 52 h 138"/>
                <a:gd name="T72" fmla="*/ 47 w 102"/>
                <a:gd name="T73" fmla="*/ 53 h 138"/>
                <a:gd name="T74" fmla="*/ 35 w 102"/>
                <a:gd name="T75" fmla="*/ 49 h 138"/>
                <a:gd name="T76" fmla="*/ 30 w 102"/>
                <a:gd name="T77" fmla="*/ 38 h 138"/>
                <a:gd name="T78" fmla="*/ 33 w 102"/>
                <a:gd name="T79" fmla="*/ 27 h 138"/>
                <a:gd name="T80" fmla="*/ 43 w 102"/>
                <a:gd name="T81" fmla="*/ 23 h 138"/>
                <a:gd name="T82" fmla="*/ 52 w 102"/>
                <a:gd name="T83" fmla="*/ 25 h 138"/>
                <a:gd name="T84" fmla="*/ 58 w 102"/>
                <a:gd name="T85" fmla="*/ 30 h 138"/>
                <a:gd name="T86" fmla="*/ 61 w 102"/>
                <a:gd name="T87" fmla="*/ 38 h 138"/>
                <a:gd name="T88" fmla="*/ 60 w 102"/>
                <a:gd name="T89" fmla="*/ 44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02" h="138">
                  <a:moveTo>
                    <a:pt x="87" y="69"/>
                  </a:moveTo>
                  <a:cubicBezTo>
                    <a:pt x="84" y="67"/>
                    <a:pt x="81" y="65"/>
                    <a:pt x="78" y="63"/>
                  </a:cubicBezTo>
                  <a:cubicBezTo>
                    <a:pt x="82" y="61"/>
                    <a:pt x="84" y="58"/>
                    <a:pt x="86" y="54"/>
                  </a:cubicBezTo>
                  <a:cubicBezTo>
                    <a:pt x="89" y="49"/>
                    <a:pt x="90" y="43"/>
                    <a:pt x="89" y="37"/>
                  </a:cubicBezTo>
                  <a:cubicBezTo>
                    <a:pt x="89" y="32"/>
                    <a:pt x="87" y="27"/>
                    <a:pt x="85" y="23"/>
                  </a:cubicBezTo>
                  <a:cubicBezTo>
                    <a:pt x="83" y="19"/>
                    <a:pt x="79" y="15"/>
                    <a:pt x="75" y="11"/>
                  </a:cubicBezTo>
                  <a:cubicBezTo>
                    <a:pt x="71" y="8"/>
                    <a:pt x="66" y="5"/>
                    <a:pt x="60" y="3"/>
                  </a:cubicBezTo>
                  <a:cubicBezTo>
                    <a:pt x="54" y="1"/>
                    <a:pt x="48" y="0"/>
                    <a:pt x="40" y="0"/>
                  </a:cubicBezTo>
                  <a:cubicBezTo>
                    <a:pt x="32" y="0"/>
                    <a:pt x="24" y="2"/>
                    <a:pt x="18" y="5"/>
                  </a:cubicBezTo>
                  <a:cubicBezTo>
                    <a:pt x="12" y="9"/>
                    <a:pt x="7" y="13"/>
                    <a:pt x="4" y="19"/>
                  </a:cubicBezTo>
                  <a:cubicBezTo>
                    <a:pt x="1" y="24"/>
                    <a:pt x="0" y="30"/>
                    <a:pt x="1" y="37"/>
                  </a:cubicBezTo>
                  <a:cubicBezTo>
                    <a:pt x="2" y="48"/>
                    <a:pt x="8" y="57"/>
                    <a:pt x="18" y="63"/>
                  </a:cubicBezTo>
                  <a:cubicBezTo>
                    <a:pt x="7" y="70"/>
                    <a:pt x="2" y="81"/>
                    <a:pt x="3" y="96"/>
                  </a:cubicBezTo>
                  <a:cubicBezTo>
                    <a:pt x="4" y="104"/>
                    <a:pt x="7" y="111"/>
                    <a:pt x="11" y="117"/>
                  </a:cubicBezTo>
                  <a:cubicBezTo>
                    <a:pt x="16" y="124"/>
                    <a:pt x="22" y="129"/>
                    <a:pt x="30" y="133"/>
                  </a:cubicBezTo>
                  <a:cubicBezTo>
                    <a:pt x="38" y="136"/>
                    <a:pt x="47" y="138"/>
                    <a:pt x="57" y="138"/>
                  </a:cubicBezTo>
                  <a:cubicBezTo>
                    <a:pt x="67" y="138"/>
                    <a:pt x="75" y="136"/>
                    <a:pt x="82" y="133"/>
                  </a:cubicBezTo>
                  <a:cubicBezTo>
                    <a:pt x="89" y="129"/>
                    <a:pt x="94" y="124"/>
                    <a:pt x="97" y="117"/>
                  </a:cubicBezTo>
                  <a:cubicBezTo>
                    <a:pt x="100" y="111"/>
                    <a:pt x="102" y="104"/>
                    <a:pt x="101" y="96"/>
                  </a:cubicBezTo>
                  <a:cubicBezTo>
                    <a:pt x="100" y="90"/>
                    <a:pt x="99" y="85"/>
                    <a:pt x="96" y="81"/>
                  </a:cubicBezTo>
                  <a:cubicBezTo>
                    <a:pt x="94" y="76"/>
                    <a:pt x="91" y="72"/>
                    <a:pt x="87" y="69"/>
                  </a:cubicBezTo>
                  <a:close/>
                  <a:moveTo>
                    <a:pt x="69" y="106"/>
                  </a:moveTo>
                  <a:cubicBezTo>
                    <a:pt x="68" y="109"/>
                    <a:pt x="66" y="111"/>
                    <a:pt x="63" y="113"/>
                  </a:cubicBezTo>
                  <a:cubicBezTo>
                    <a:pt x="61" y="114"/>
                    <a:pt x="58" y="115"/>
                    <a:pt x="54" y="115"/>
                  </a:cubicBezTo>
                  <a:cubicBezTo>
                    <a:pt x="51" y="115"/>
                    <a:pt x="47" y="114"/>
                    <a:pt x="44" y="113"/>
                  </a:cubicBezTo>
                  <a:cubicBezTo>
                    <a:pt x="41" y="111"/>
                    <a:pt x="39" y="109"/>
                    <a:pt x="37" y="106"/>
                  </a:cubicBezTo>
                  <a:cubicBezTo>
                    <a:pt x="35" y="103"/>
                    <a:pt x="34" y="99"/>
                    <a:pt x="33" y="95"/>
                  </a:cubicBezTo>
                  <a:cubicBezTo>
                    <a:pt x="33" y="89"/>
                    <a:pt x="34" y="84"/>
                    <a:pt x="37" y="81"/>
                  </a:cubicBezTo>
                  <a:cubicBezTo>
                    <a:pt x="40" y="77"/>
                    <a:pt x="44" y="76"/>
                    <a:pt x="49" y="76"/>
                  </a:cubicBezTo>
                  <a:cubicBezTo>
                    <a:pt x="53" y="76"/>
                    <a:pt x="56" y="76"/>
                    <a:pt x="59" y="78"/>
                  </a:cubicBezTo>
                  <a:cubicBezTo>
                    <a:pt x="62" y="79"/>
                    <a:pt x="65" y="82"/>
                    <a:pt x="67" y="85"/>
                  </a:cubicBezTo>
                  <a:cubicBezTo>
                    <a:pt x="69" y="88"/>
                    <a:pt x="70" y="91"/>
                    <a:pt x="70" y="95"/>
                  </a:cubicBezTo>
                  <a:cubicBezTo>
                    <a:pt x="71" y="99"/>
                    <a:pt x="71" y="103"/>
                    <a:pt x="69" y="106"/>
                  </a:cubicBezTo>
                  <a:close/>
                  <a:moveTo>
                    <a:pt x="60" y="44"/>
                  </a:moveTo>
                  <a:cubicBezTo>
                    <a:pt x="60" y="46"/>
                    <a:pt x="59" y="47"/>
                    <a:pt x="58" y="49"/>
                  </a:cubicBezTo>
                  <a:cubicBezTo>
                    <a:pt x="57" y="50"/>
                    <a:pt x="55" y="51"/>
                    <a:pt x="53" y="52"/>
                  </a:cubicBezTo>
                  <a:cubicBezTo>
                    <a:pt x="51" y="52"/>
                    <a:pt x="49" y="53"/>
                    <a:pt x="47" y="53"/>
                  </a:cubicBezTo>
                  <a:cubicBezTo>
                    <a:pt x="42" y="53"/>
                    <a:pt x="38" y="51"/>
                    <a:pt x="35" y="49"/>
                  </a:cubicBezTo>
                  <a:cubicBezTo>
                    <a:pt x="32" y="46"/>
                    <a:pt x="30" y="43"/>
                    <a:pt x="30" y="38"/>
                  </a:cubicBezTo>
                  <a:cubicBezTo>
                    <a:pt x="29" y="34"/>
                    <a:pt x="30" y="30"/>
                    <a:pt x="33" y="27"/>
                  </a:cubicBezTo>
                  <a:cubicBezTo>
                    <a:pt x="35" y="24"/>
                    <a:pt x="39" y="23"/>
                    <a:pt x="43" y="23"/>
                  </a:cubicBezTo>
                  <a:cubicBezTo>
                    <a:pt x="46" y="23"/>
                    <a:pt x="49" y="24"/>
                    <a:pt x="52" y="25"/>
                  </a:cubicBezTo>
                  <a:cubicBezTo>
                    <a:pt x="54" y="26"/>
                    <a:pt x="56" y="28"/>
                    <a:pt x="58" y="30"/>
                  </a:cubicBezTo>
                  <a:cubicBezTo>
                    <a:pt x="59" y="33"/>
                    <a:pt x="60" y="35"/>
                    <a:pt x="61" y="38"/>
                  </a:cubicBezTo>
                  <a:cubicBezTo>
                    <a:pt x="61" y="40"/>
                    <a:pt x="61" y="42"/>
                    <a:pt x="60" y="44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14" name="Freeform 417">
              <a:extLst>
                <a:ext uri="{FF2B5EF4-FFF2-40B4-BE49-F238E27FC236}">
                  <a16:creationId xmlns:a16="http://schemas.microsoft.com/office/drawing/2014/main" id="{531C9AE6-6339-4C43-A11A-64D3D96BB28A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3830" y="4864081"/>
              <a:ext cx="331052" cy="301787"/>
            </a:xfrm>
            <a:custGeom>
              <a:avLst/>
              <a:gdLst>
                <a:gd name="T0" fmla="*/ 310 w 347"/>
                <a:gd name="T1" fmla="*/ 316 h 316"/>
                <a:gd name="T2" fmla="*/ 73 w 347"/>
                <a:gd name="T3" fmla="*/ 316 h 316"/>
                <a:gd name="T4" fmla="*/ 29 w 347"/>
                <a:gd name="T5" fmla="*/ 276 h 316"/>
                <a:gd name="T6" fmla="*/ 2 w 347"/>
                <a:gd name="T7" fmla="*/ 40 h 316"/>
                <a:gd name="T8" fmla="*/ 37 w 347"/>
                <a:gd name="T9" fmla="*/ 0 h 316"/>
                <a:gd name="T10" fmla="*/ 274 w 347"/>
                <a:gd name="T11" fmla="*/ 0 h 316"/>
                <a:gd name="T12" fmla="*/ 318 w 347"/>
                <a:gd name="T13" fmla="*/ 40 h 316"/>
                <a:gd name="T14" fmla="*/ 345 w 347"/>
                <a:gd name="T15" fmla="*/ 276 h 316"/>
                <a:gd name="T16" fmla="*/ 310 w 347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7" h="316">
                  <a:moveTo>
                    <a:pt x="310" y="316"/>
                  </a:moveTo>
                  <a:cubicBezTo>
                    <a:pt x="73" y="316"/>
                    <a:pt x="73" y="316"/>
                    <a:pt x="73" y="316"/>
                  </a:cubicBezTo>
                  <a:cubicBezTo>
                    <a:pt x="51" y="316"/>
                    <a:pt x="31" y="298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5" y="0"/>
                    <a:pt x="37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8" y="40"/>
                  </a:cubicBezTo>
                  <a:cubicBezTo>
                    <a:pt x="345" y="276"/>
                    <a:pt x="345" y="276"/>
                    <a:pt x="345" y="276"/>
                  </a:cubicBezTo>
                  <a:cubicBezTo>
                    <a:pt x="347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15" name="Freeform 418">
              <a:extLst>
                <a:ext uri="{FF2B5EF4-FFF2-40B4-BE49-F238E27FC236}">
                  <a16:creationId xmlns:a16="http://schemas.microsoft.com/office/drawing/2014/main" id="{4E2141A6-AAF9-47DD-AC0B-478EEAA81D94}"/>
                </a:ext>
              </a:extLst>
            </p:cNvPr>
            <p:cNvSpPr>
              <a:spLocks/>
            </p:cNvSpPr>
            <p:nvPr/>
          </p:nvSpPr>
          <p:spPr bwMode="auto">
            <a:xfrm>
              <a:off x="4625212" y="4875687"/>
              <a:ext cx="289670" cy="290180"/>
            </a:xfrm>
            <a:custGeom>
              <a:avLst/>
              <a:gdLst>
                <a:gd name="T0" fmla="*/ 275 w 304"/>
                <a:gd name="T1" fmla="*/ 28 h 304"/>
                <a:gd name="T2" fmla="*/ 302 w 304"/>
                <a:gd name="T3" fmla="*/ 264 h 304"/>
                <a:gd name="T4" fmla="*/ 267 w 304"/>
                <a:gd name="T5" fmla="*/ 304 h 304"/>
                <a:gd name="T6" fmla="*/ 30 w 304"/>
                <a:gd name="T7" fmla="*/ 304 h 304"/>
                <a:gd name="T8" fmla="*/ 0 w 304"/>
                <a:gd name="T9" fmla="*/ 293 h 304"/>
                <a:gd name="T10" fmla="*/ 261 w 304"/>
                <a:gd name="T11" fmla="*/ 0 h 304"/>
                <a:gd name="T12" fmla="*/ 275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5" y="28"/>
                  </a:moveTo>
                  <a:cubicBezTo>
                    <a:pt x="302" y="264"/>
                    <a:pt x="302" y="264"/>
                    <a:pt x="302" y="264"/>
                  </a:cubicBezTo>
                  <a:cubicBezTo>
                    <a:pt x="304" y="286"/>
                    <a:pt x="289" y="304"/>
                    <a:pt x="267" y="304"/>
                  </a:cubicBezTo>
                  <a:cubicBezTo>
                    <a:pt x="30" y="304"/>
                    <a:pt x="30" y="304"/>
                    <a:pt x="30" y="304"/>
                  </a:cubicBezTo>
                  <a:cubicBezTo>
                    <a:pt x="19" y="304"/>
                    <a:pt x="9" y="300"/>
                    <a:pt x="0" y="293"/>
                  </a:cubicBezTo>
                  <a:cubicBezTo>
                    <a:pt x="261" y="0"/>
                    <a:pt x="261" y="0"/>
                    <a:pt x="261" y="0"/>
                  </a:cubicBezTo>
                  <a:cubicBezTo>
                    <a:pt x="269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16" name="Freeform 419">
              <a:extLst>
                <a:ext uri="{FF2B5EF4-FFF2-40B4-BE49-F238E27FC236}">
                  <a16:creationId xmlns:a16="http://schemas.microsoft.com/office/drawing/2014/main" id="{BBF2F444-2A84-4B54-8962-EC3271A748AB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7921" y="4948864"/>
              <a:ext cx="100930" cy="130203"/>
            </a:xfrm>
            <a:custGeom>
              <a:avLst/>
              <a:gdLst>
                <a:gd name="T0" fmla="*/ 100 w 106"/>
                <a:gd name="T1" fmla="*/ 113 h 136"/>
                <a:gd name="T2" fmla="*/ 87 w 106"/>
                <a:gd name="T3" fmla="*/ 109 h 136"/>
                <a:gd name="T4" fmla="*/ 47 w 106"/>
                <a:gd name="T5" fmla="*/ 109 h 136"/>
                <a:gd name="T6" fmla="*/ 48 w 106"/>
                <a:gd name="T7" fmla="*/ 108 h 136"/>
                <a:gd name="T8" fmla="*/ 64 w 106"/>
                <a:gd name="T9" fmla="*/ 92 h 136"/>
                <a:gd name="T10" fmla="*/ 81 w 106"/>
                <a:gd name="T11" fmla="*/ 76 h 136"/>
                <a:gd name="T12" fmla="*/ 91 w 106"/>
                <a:gd name="T13" fmla="*/ 61 h 136"/>
                <a:gd name="T14" fmla="*/ 94 w 106"/>
                <a:gd name="T15" fmla="*/ 40 h 136"/>
                <a:gd name="T16" fmla="*/ 90 w 106"/>
                <a:gd name="T17" fmla="*/ 25 h 136"/>
                <a:gd name="T18" fmla="*/ 81 w 106"/>
                <a:gd name="T19" fmla="*/ 13 h 136"/>
                <a:gd name="T20" fmla="*/ 68 w 106"/>
                <a:gd name="T21" fmla="*/ 5 h 136"/>
                <a:gd name="T22" fmla="*/ 43 w 106"/>
                <a:gd name="T23" fmla="*/ 0 h 136"/>
                <a:gd name="T24" fmla="*/ 23 w 106"/>
                <a:gd name="T25" fmla="*/ 4 h 136"/>
                <a:gd name="T26" fmla="*/ 9 w 106"/>
                <a:gd name="T27" fmla="*/ 13 h 136"/>
                <a:gd name="T28" fmla="*/ 2 w 106"/>
                <a:gd name="T29" fmla="*/ 26 h 136"/>
                <a:gd name="T30" fmla="*/ 1 w 106"/>
                <a:gd name="T31" fmla="*/ 40 h 136"/>
                <a:gd name="T32" fmla="*/ 6 w 106"/>
                <a:gd name="T33" fmla="*/ 50 h 136"/>
                <a:gd name="T34" fmla="*/ 16 w 106"/>
                <a:gd name="T35" fmla="*/ 54 h 136"/>
                <a:gd name="T36" fmla="*/ 25 w 106"/>
                <a:gd name="T37" fmla="*/ 49 h 136"/>
                <a:gd name="T38" fmla="*/ 29 w 106"/>
                <a:gd name="T39" fmla="*/ 39 h 136"/>
                <a:gd name="T40" fmla="*/ 31 w 106"/>
                <a:gd name="T41" fmla="*/ 33 h 136"/>
                <a:gd name="T42" fmla="*/ 45 w 106"/>
                <a:gd name="T43" fmla="*/ 24 h 136"/>
                <a:gd name="T44" fmla="*/ 54 w 106"/>
                <a:gd name="T45" fmla="*/ 26 h 136"/>
                <a:gd name="T46" fmla="*/ 61 w 106"/>
                <a:gd name="T47" fmla="*/ 32 h 136"/>
                <a:gd name="T48" fmla="*/ 64 w 106"/>
                <a:gd name="T49" fmla="*/ 40 h 136"/>
                <a:gd name="T50" fmla="*/ 63 w 106"/>
                <a:gd name="T51" fmla="*/ 50 h 136"/>
                <a:gd name="T52" fmla="*/ 58 w 106"/>
                <a:gd name="T53" fmla="*/ 60 h 136"/>
                <a:gd name="T54" fmla="*/ 47 w 106"/>
                <a:gd name="T55" fmla="*/ 69 h 136"/>
                <a:gd name="T56" fmla="*/ 35 w 106"/>
                <a:gd name="T57" fmla="*/ 81 h 136"/>
                <a:gd name="T58" fmla="*/ 16 w 106"/>
                <a:gd name="T59" fmla="*/ 102 h 136"/>
                <a:gd name="T60" fmla="*/ 11 w 106"/>
                <a:gd name="T61" fmla="*/ 111 h 136"/>
                <a:gd name="T62" fmla="*/ 9 w 106"/>
                <a:gd name="T63" fmla="*/ 121 h 136"/>
                <a:gd name="T64" fmla="*/ 15 w 106"/>
                <a:gd name="T65" fmla="*/ 131 h 136"/>
                <a:gd name="T66" fmla="*/ 28 w 106"/>
                <a:gd name="T67" fmla="*/ 136 h 136"/>
                <a:gd name="T68" fmla="*/ 93 w 106"/>
                <a:gd name="T69" fmla="*/ 136 h 136"/>
                <a:gd name="T70" fmla="*/ 103 w 106"/>
                <a:gd name="T71" fmla="*/ 132 h 136"/>
                <a:gd name="T72" fmla="*/ 106 w 106"/>
                <a:gd name="T73" fmla="*/ 123 h 136"/>
                <a:gd name="T74" fmla="*/ 100 w 106"/>
                <a:gd name="T75" fmla="*/ 11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100" y="113"/>
                  </a:moveTo>
                  <a:cubicBezTo>
                    <a:pt x="97" y="110"/>
                    <a:pt x="93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8" y="109"/>
                    <a:pt x="48" y="109"/>
                    <a:pt x="48" y="108"/>
                  </a:cubicBezTo>
                  <a:cubicBezTo>
                    <a:pt x="51" y="104"/>
                    <a:pt x="56" y="99"/>
                    <a:pt x="64" y="92"/>
                  </a:cubicBezTo>
                  <a:cubicBezTo>
                    <a:pt x="72" y="85"/>
                    <a:pt x="78" y="79"/>
                    <a:pt x="81" y="76"/>
                  </a:cubicBezTo>
                  <a:cubicBezTo>
                    <a:pt x="85" y="72"/>
                    <a:pt x="88" y="68"/>
                    <a:pt x="91" y="61"/>
                  </a:cubicBezTo>
                  <a:cubicBezTo>
                    <a:pt x="94" y="55"/>
                    <a:pt x="95" y="48"/>
                    <a:pt x="94" y="40"/>
                  </a:cubicBezTo>
                  <a:cubicBezTo>
                    <a:pt x="94" y="35"/>
                    <a:pt x="92" y="30"/>
                    <a:pt x="90" y="25"/>
                  </a:cubicBezTo>
                  <a:cubicBezTo>
                    <a:pt x="88" y="21"/>
                    <a:pt x="84" y="17"/>
                    <a:pt x="81" y="13"/>
                  </a:cubicBezTo>
                  <a:cubicBezTo>
                    <a:pt x="77" y="10"/>
                    <a:pt x="73" y="7"/>
                    <a:pt x="68" y="5"/>
                  </a:cubicBezTo>
                  <a:cubicBezTo>
                    <a:pt x="61" y="2"/>
                    <a:pt x="53" y="0"/>
                    <a:pt x="43" y="0"/>
                  </a:cubicBezTo>
                  <a:cubicBezTo>
                    <a:pt x="36" y="0"/>
                    <a:pt x="29" y="1"/>
                    <a:pt x="23" y="4"/>
                  </a:cubicBezTo>
                  <a:cubicBezTo>
                    <a:pt x="18" y="6"/>
                    <a:pt x="13" y="9"/>
                    <a:pt x="9" y="13"/>
                  </a:cubicBezTo>
                  <a:cubicBezTo>
                    <a:pt x="6" y="17"/>
                    <a:pt x="4" y="21"/>
                    <a:pt x="2" y="26"/>
                  </a:cubicBezTo>
                  <a:cubicBezTo>
                    <a:pt x="1" y="31"/>
                    <a:pt x="0" y="35"/>
                    <a:pt x="1" y="40"/>
                  </a:cubicBezTo>
                  <a:cubicBezTo>
                    <a:pt x="1" y="44"/>
                    <a:pt x="3" y="47"/>
                    <a:pt x="6" y="50"/>
                  </a:cubicBezTo>
                  <a:cubicBezTo>
                    <a:pt x="8" y="52"/>
                    <a:pt x="12" y="54"/>
                    <a:pt x="16" y="54"/>
                  </a:cubicBezTo>
                  <a:cubicBezTo>
                    <a:pt x="20" y="54"/>
                    <a:pt x="23" y="52"/>
                    <a:pt x="25" y="49"/>
                  </a:cubicBezTo>
                  <a:cubicBezTo>
                    <a:pt x="27" y="47"/>
                    <a:pt x="28" y="44"/>
                    <a:pt x="29" y="39"/>
                  </a:cubicBezTo>
                  <a:cubicBezTo>
                    <a:pt x="30" y="34"/>
                    <a:pt x="31" y="33"/>
                    <a:pt x="31" y="33"/>
                  </a:cubicBezTo>
                  <a:cubicBezTo>
                    <a:pt x="34" y="27"/>
                    <a:pt x="39" y="24"/>
                    <a:pt x="45" y="24"/>
                  </a:cubicBezTo>
                  <a:cubicBezTo>
                    <a:pt x="49" y="24"/>
                    <a:pt x="52" y="25"/>
                    <a:pt x="54" y="26"/>
                  </a:cubicBezTo>
                  <a:cubicBezTo>
                    <a:pt x="57" y="28"/>
                    <a:pt x="59" y="29"/>
                    <a:pt x="61" y="32"/>
                  </a:cubicBezTo>
                  <a:cubicBezTo>
                    <a:pt x="63" y="34"/>
                    <a:pt x="64" y="37"/>
                    <a:pt x="64" y="40"/>
                  </a:cubicBezTo>
                  <a:cubicBezTo>
                    <a:pt x="65" y="43"/>
                    <a:pt x="64" y="47"/>
                    <a:pt x="63" y="50"/>
                  </a:cubicBezTo>
                  <a:cubicBezTo>
                    <a:pt x="62" y="53"/>
                    <a:pt x="60" y="56"/>
                    <a:pt x="58" y="60"/>
                  </a:cubicBezTo>
                  <a:cubicBezTo>
                    <a:pt x="55" y="63"/>
                    <a:pt x="51" y="66"/>
                    <a:pt x="47" y="69"/>
                  </a:cubicBezTo>
                  <a:cubicBezTo>
                    <a:pt x="45" y="71"/>
                    <a:pt x="40" y="75"/>
                    <a:pt x="35" y="81"/>
                  </a:cubicBezTo>
                  <a:cubicBezTo>
                    <a:pt x="29" y="87"/>
                    <a:pt x="23" y="94"/>
                    <a:pt x="16" y="102"/>
                  </a:cubicBezTo>
                  <a:cubicBezTo>
                    <a:pt x="14" y="104"/>
                    <a:pt x="12" y="107"/>
                    <a:pt x="11" y="111"/>
                  </a:cubicBezTo>
                  <a:cubicBezTo>
                    <a:pt x="10" y="115"/>
                    <a:pt x="9" y="118"/>
                    <a:pt x="9" y="121"/>
                  </a:cubicBezTo>
                  <a:cubicBezTo>
                    <a:pt x="10" y="125"/>
                    <a:pt x="12" y="128"/>
                    <a:pt x="15" y="131"/>
                  </a:cubicBezTo>
                  <a:cubicBezTo>
                    <a:pt x="19" y="134"/>
                    <a:pt x="23" y="136"/>
                    <a:pt x="28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8" y="136"/>
                    <a:pt x="101" y="135"/>
                    <a:pt x="103" y="132"/>
                  </a:cubicBezTo>
                  <a:cubicBezTo>
                    <a:pt x="105" y="129"/>
                    <a:pt x="106" y="126"/>
                    <a:pt x="106" y="123"/>
                  </a:cubicBezTo>
                  <a:cubicBezTo>
                    <a:pt x="105" y="118"/>
                    <a:pt x="103" y="115"/>
                    <a:pt x="100" y="113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17" name="Freeform 420">
              <a:extLst>
                <a:ext uri="{FF2B5EF4-FFF2-40B4-BE49-F238E27FC236}">
                  <a16:creationId xmlns:a16="http://schemas.microsoft.com/office/drawing/2014/main" id="{3E41EA68-3F8B-4853-A49B-59B0BDB6EA96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9861" y="4950882"/>
              <a:ext cx="92856" cy="129698"/>
            </a:xfrm>
            <a:custGeom>
              <a:avLst/>
              <a:gdLst>
                <a:gd name="T0" fmla="*/ 90 w 97"/>
                <a:gd name="T1" fmla="*/ 3 h 136"/>
                <a:gd name="T2" fmla="*/ 76 w 97"/>
                <a:gd name="T3" fmla="*/ 0 h 136"/>
                <a:gd name="T4" fmla="*/ 17 w 97"/>
                <a:gd name="T5" fmla="*/ 0 h 136"/>
                <a:gd name="T6" fmla="*/ 5 w 97"/>
                <a:gd name="T7" fmla="*/ 2 h 136"/>
                <a:gd name="T8" fmla="*/ 1 w 97"/>
                <a:gd name="T9" fmla="*/ 13 h 136"/>
                <a:gd name="T10" fmla="*/ 7 w 97"/>
                <a:gd name="T11" fmla="*/ 24 h 136"/>
                <a:gd name="T12" fmla="*/ 20 w 97"/>
                <a:gd name="T13" fmla="*/ 27 h 136"/>
                <a:gd name="T14" fmla="*/ 61 w 97"/>
                <a:gd name="T15" fmla="*/ 27 h 136"/>
                <a:gd name="T16" fmla="*/ 48 w 97"/>
                <a:gd name="T17" fmla="*/ 51 h 136"/>
                <a:gd name="T18" fmla="*/ 38 w 97"/>
                <a:gd name="T19" fmla="*/ 79 h 136"/>
                <a:gd name="T20" fmla="*/ 33 w 97"/>
                <a:gd name="T21" fmla="*/ 102 h 136"/>
                <a:gd name="T22" fmla="*/ 32 w 97"/>
                <a:gd name="T23" fmla="*/ 118 h 136"/>
                <a:gd name="T24" fmla="*/ 37 w 97"/>
                <a:gd name="T25" fmla="*/ 131 h 136"/>
                <a:gd name="T26" fmla="*/ 49 w 97"/>
                <a:gd name="T27" fmla="*/ 136 h 136"/>
                <a:gd name="T28" fmla="*/ 59 w 97"/>
                <a:gd name="T29" fmla="*/ 132 h 136"/>
                <a:gd name="T30" fmla="*/ 64 w 97"/>
                <a:gd name="T31" fmla="*/ 118 h 136"/>
                <a:gd name="T32" fmla="*/ 64 w 97"/>
                <a:gd name="T33" fmla="*/ 106 h 136"/>
                <a:gd name="T34" fmla="*/ 65 w 97"/>
                <a:gd name="T35" fmla="*/ 95 h 136"/>
                <a:gd name="T36" fmla="*/ 67 w 97"/>
                <a:gd name="T37" fmla="*/ 84 h 136"/>
                <a:gd name="T38" fmla="*/ 75 w 97"/>
                <a:gd name="T39" fmla="*/ 57 h 136"/>
                <a:gd name="T40" fmla="*/ 84 w 97"/>
                <a:gd name="T41" fmla="*/ 40 h 136"/>
                <a:gd name="T42" fmla="*/ 93 w 97"/>
                <a:gd name="T43" fmla="*/ 26 h 136"/>
                <a:gd name="T44" fmla="*/ 96 w 97"/>
                <a:gd name="T45" fmla="*/ 15 h 136"/>
                <a:gd name="T46" fmla="*/ 90 w 97"/>
                <a:gd name="T47" fmla="*/ 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97" h="136">
                  <a:moveTo>
                    <a:pt x="90" y="3"/>
                  </a:moveTo>
                  <a:cubicBezTo>
                    <a:pt x="87" y="1"/>
                    <a:pt x="82" y="0"/>
                    <a:pt x="76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2" y="0"/>
                    <a:pt x="8" y="1"/>
                    <a:pt x="5" y="2"/>
                  </a:cubicBezTo>
                  <a:cubicBezTo>
                    <a:pt x="3" y="3"/>
                    <a:pt x="0" y="6"/>
                    <a:pt x="1" y="13"/>
                  </a:cubicBezTo>
                  <a:cubicBezTo>
                    <a:pt x="2" y="18"/>
                    <a:pt x="4" y="21"/>
                    <a:pt x="7" y="24"/>
                  </a:cubicBezTo>
                  <a:cubicBezTo>
                    <a:pt x="10" y="26"/>
                    <a:pt x="15" y="27"/>
                    <a:pt x="20" y="27"/>
                  </a:cubicBezTo>
                  <a:cubicBezTo>
                    <a:pt x="61" y="27"/>
                    <a:pt x="61" y="27"/>
                    <a:pt x="61" y="27"/>
                  </a:cubicBezTo>
                  <a:cubicBezTo>
                    <a:pt x="56" y="35"/>
                    <a:pt x="52" y="43"/>
                    <a:pt x="48" y="51"/>
                  </a:cubicBezTo>
                  <a:cubicBezTo>
                    <a:pt x="44" y="60"/>
                    <a:pt x="40" y="70"/>
                    <a:pt x="38" y="79"/>
                  </a:cubicBezTo>
                  <a:cubicBezTo>
                    <a:pt x="35" y="88"/>
                    <a:pt x="33" y="96"/>
                    <a:pt x="33" y="102"/>
                  </a:cubicBezTo>
                  <a:cubicBezTo>
                    <a:pt x="32" y="109"/>
                    <a:pt x="31" y="114"/>
                    <a:pt x="32" y="118"/>
                  </a:cubicBezTo>
                  <a:cubicBezTo>
                    <a:pt x="33" y="124"/>
                    <a:pt x="34" y="128"/>
                    <a:pt x="37" y="131"/>
                  </a:cubicBezTo>
                  <a:cubicBezTo>
                    <a:pt x="40" y="134"/>
                    <a:pt x="44" y="136"/>
                    <a:pt x="49" y="136"/>
                  </a:cubicBezTo>
                  <a:cubicBezTo>
                    <a:pt x="53" y="136"/>
                    <a:pt x="57" y="135"/>
                    <a:pt x="59" y="132"/>
                  </a:cubicBezTo>
                  <a:cubicBezTo>
                    <a:pt x="62" y="129"/>
                    <a:pt x="63" y="124"/>
                    <a:pt x="64" y="118"/>
                  </a:cubicBezTo>
                  <a:cubicBezTo>
                    <a:pt x="64" y="115"/>
                    <a:pt x="64" y="111"/>
                    <a:pt x="64" y="106"/>
                  </a:cubicBezTo>
                  <a:cubicBezTo>
                    <a:pt x="65" y="102"/>
                    <a:pt x="65" y="98"/>
                    <a:pt x="65" y="95"/>
                  </a:cubicBezTo>
                  <a:cubicBezTo>
                    <a:pt x="65" y="92"/>
                    <a:pt x="66" y="88"/>
                    <a:pt x="67" y="84"/>
                  </a:cubicBezTo>
                  <a:cubicBezTo>
                    <a:pt x="69" y="73"/>
                    <a:pt x="71" y="64"/>
                    <a:pt x="75" y="57"/>
                  </a:cubicBezTo>
                  <a:cubicBezTo>
                    <a:pt x="78" y="50"/>
                    <a:pt x="81" y="44"/>
                    <a:pt x="84" y="40"/>
                  </a:cubicBezTo>
                  <a:cubicBezTo>
                    <a:pt x="87" y="35"/>
                    <a:pt x="90" y="30"/>
                    <a:pt x="93" y="26"/>
                  </a:cubicBezTo>
                  <a:cubicBezTo>
                    <a:pt x="96" y="21"/>
                    <a:pt x="97" y="18"/>
                    <a:pt x="96" y="15"/>
                  </a:cubicBezTo>
                  <a:cubicBezTo>
                    <a:pt x="96" y="10"/>
                    <a:pt x="94" y="6"/>
                    <a:pt x="90" y="3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18" name="Freeform 421">
              <a:extLst>
                <a:ext uri="{FF2B5EF4-FFF2-40B4-BE49-F238E27FC236}">
                  <a16:creationId xmlns:a16="http://schemas.microsoft.com/office/drawing/2014/main" id="{C3029C5F-1942-498D-A1D4-A1B21711CF9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2888" y="4096997"/>
              <a:ext cx="332061" cy="301282"/>
            </a:xfrm>
            <a:custGeom>
              <a:avLst/>
              <a:gdLst>
                <a:gd name="T0" fmla="*/ 310 w 348"/>
                <a:gd name="T1" fmla="*/ 316 h 316"/>
                <a:gd name="T2" fmla="*/ 73 w 348"/>
                <a:gd name="T3" fmla="*/ 316 h 316"/>
                <a:gd name="T4" fmla="*/ 29 w 348"/>
                <a:gd name="T5" fmla="*/ 276 h 316"/>
                <a:gd name="T6" fmla="*/ 2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9 w 348"/>
                <a:gd name="T13" fmla="*/ 40 h 316"/>
                <a:gd name="T14" fmla="*/ 345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3" y="316"/>
                    <a:pt x="73" y="316"/>
                    <a:pt x="73" y="316"/>
                  </a:cubicBezTo>
                  <a:cubicBezTo>
                    <a:pt x="51" y="316"/>
                    <a:pt x="31" y="298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5" y="276"/>
                    <a:pt x="345" y="276"/>
                    <a:pt x="345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19" name="Freeform 422">
              <a:extLst>
                <a:ext uri="{FF2B5EF4-FFF2-40B4-BE49-F238E27FC236}">
                  <a16:creationId xmlns:a16="http://schemas.microsoft.com/office/drawing/2014/main" id="{9B0D2305-40D8-4D7F-88B3-4F83CB9A9AF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4774" y="4108604"/>
              <a:ext cx="290175" cy="289675"/>
            </a:xfrm>
            <a:custGeom>
              <a:avLst/>
              <a:gdLst>
                <a:gd name="T0" fmla="*/ 275 w 304"/>
                <a:gd name="T1" fmla="*/ 28 h 304"/>
                <a:gd name="T2" fmla="*/ 301 w 304"/>
                <a:gd name="T3" fmla="*/ 264 h 304"/>
                <a:gd name="T4" fmla="*/ 266 w 304"/>
                <a:gd name="T5" fmla="*/ 304 h 304"/>
                <a:gd name="T6" fmla="*/ 29 w 304"/>
                <a:gd name="T7" fmla="*/ 304 h 304"/>
                <a:gd name="T8" fmla="*/ 0 w 304"/>
                <a:gd name="T9" fmla="*/ 293 h 304"/>
                <a:gd name="T10" fmla="*/ 260 w 304"/>
                <a:gd name="T11" fmla="*/ 0 h 304"/>
                <a:gd name="T12" fmla="*/ 275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5" y="28"/>
                  </a:moveTo>
                  <a:cubicBezTo>
                    <a:pt x="301" y="264"/>
                    <a:pt x="301" y="264"/>
                    <a:pt x="301" y="264"/>
                  </a:cubicBezTo>
                  <a:cubicBezTo>
                    <a:pt x="304" y="286"/>
                    <a:pt x="288" y="304"/>
                    <a:pt x="266" y="304"/>
                  </a:cubicBezTo>
                  <a:cubicBezTo>
                    <a:pt x="29" y="304"/>
                    <a:pt x="29" y="304"/>
                    <a:pt x="29" y="304"/>
                  </a:cubicBezTo>
                  <a:cubicBezTo>
                    <a:pt x="18" y="304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20" name="Freeform 423">
              <a:extLst>
                <a:ext uri="{FF2B5EF4-FFF2-40B4-BE49-F238E27FC236}">
                  <a16:creationId xmlns:a16="http://schemas.microsoft.com/office/drawing/2014/main" id="{B222187B-B1EB-48B9-BED8-659F186DC1A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079463" y="4181780"/>
              <a:ext cx="97397" cy="131716"/>
            </a:xfrm>
            <a:custGeom>
              <a:avLst/>
              <a:gdLst>
                <a:gd name="T0" fmla="*/ 93 w 102"/>
                <a:gd name="T1" fmla="*/ 119 h 138"/>
                <a:gd name="T2" fmla="*/ 100 w 102"/>
                <a:gd name="T3" fmla="*/ 97 h 138"/>
                <a:gd name="T4" fmla="*/ 101 w 102"/>
                <a:gd name="T5" fmla="*/ 66 h 138"/>
                <a:gd name="T6" fmla="*/ 94 w 102"/>
                <a:gd name="T7" fmla="*/ 38 h 138"/>
                <a:gd name="T8" fmla="*/ 82 w 102"/>
                <a:gd name="T9" fmla="*/ 17 h 138"/>
                <a:gd name="T10" fmla="*/ 64 w 102"/>
                <a:gd name="T11" fmla="*/ 5 h 138"/>
                <a:gd name="T12" fmla="*/ 42 w 102"/>
                <a:gd name="T13" fmla="*/ 0 h 138"/>
                <a:gd name="T14" fmla="*/ 24 w 102"/>
                <a:gd name="T15" fmla="*/ 4 h 138"/>
                <a:gd name="T16" fmla="*/ 10 w 102"/>
                <a:gd name="T17" fmla="*/ 14 h 138"/>
                <a:gd name="T18" fmla="*/ 2 w 102"/>
                <a:gd name="T19" fmla="*/ 29 h 138"/>
                <a:gd name="T20" fmla="*/ 0 w 102"/>
                <a:gd name="T21" fmla="*/ 47 h 138"/>
                <a:gd name="T22" fmla="*/ 5 w 102"/>
                <a:gd name="T23" fmla="*/ 64 h 138"/>
                <a:gd name="T24" fmla="*/ 16 w 102"/>
                <a:gd name="T25" fmla="*/ 79 h 138"/>
                <a:gd name="T26" fmla="*/ 30 w 102"/>
                <a:gd name="T27" fmla="*/ 88 h 138"/>
                <a:gd name="T28" fmla="*/ 47 w 102"/>
                <a:gd name="T29" fmla="*/ 92 h 138"/>
                <a:gd name="T30" fmla="*/ 64 w 102"/>
                <a:gd name="T31" fmla="*/ 88 h 138"/>
                <a:gd name="T32" fmla="*/ 71 w 102"/>
                <a:gd name="T33" fmla="*/ 83 h 138"/>
                <a:gd name="T34" fmla="*/ 68 w 102"/>
                <a:gd name="T35" fmla="*/ 107 h 138"/>
                <a:gd name="T36" fmla="*/ 62 w 102"/>
                <a:gd name="T37" fmla="*/ 113 h 138"/>
                <a:gd name="T38" fmla="*/ 45 w 102"/>
                <a:gd name="T39" fmla="*/ 112 h 138"/>
                <a:gd name="T40" fmla="*/ 39 w 102"/>
                <a:gd name="T41" fmla="*/ 105 h 138"/>
                <a:gd name="T42" fmla="*/ 32 w 102"/>
                <a:gd name="T43" fmla="*/ 97 h 138"/>
                <a:gd name="T44" fmla="*/ 23 w 102"/>
                <a:gd name="T45" fmla="*/ 95 h 138"/>
                <a:gd name="T46" fmla="*/ 15 w 102"/>
                <a:gd name="T47" fmla="*/ 99 h 138"/>
                <a:gd name="T48" fmla="*/ 12 w 102"/>
                <a:gd name="T49" fmla="*/ 107 h 138"/>
                <a:gd name="T50" fmla="*/ 19 w 102"/>
                <a:gd name="T51" fmla="*/ 121 h 138"/>
                <a:gd name="T52" fmla="*/ 34 w 102"/>
                <a:gd name="T53" fmla="*/ 133 h 138"/>
                <a:gd name="T54" fmla="*/ 56 w 102"/>
                <a:gd name="T55" fmla="*/ 138 h 138"/>
                <a:gd name="T56" fmla="*/ 77 w 102"/>
                <a:gd name="T57" fmla="*/ 133 h 138"/>
                <a:gd name="T58" fmla="*/ 93 w 102"/>
                <a:gd name="T59" fmla="*/ 119 h 138"/>
                <a:gd name="T60" fmla="*/ 44 w 102"/>
                <a:gd name="T61" fmla="*/ 24 h 138"/>
                <a:gd name="T62" fmla="*/ 52 w 102"/>
                <a:gd name="T63" fmla="*/ 25 h 138"/>
                <a:gd name="T64" fmla="*/ 59 w 102"/>
                <a:gd name="T65" fmla="*/ 30 h 138"/>
                <a:gd name="T66" fmla="*/ 63 w 102"/>
                <a:gd name="T67" fmla="*/ 38 h 138"/>
                <a:gd name="T68" fmla="*/ 66 w 102"/>
                <a:gd name="T69" fmla="*/ 48 h 138"/>
                <a:gd name="T70" fmla="*/ 65 w 102"/>
                <a:gd name="T71" fmla="*/ 60 h 138"/>
                <a:gd name="T72" fmla="*/ 58 w 102"/>
                <a:gd name="T73" fmla="*/ 67 h 138"/>
                <a:gd name="T74" fmla="*/ 50 w 102"/>
                <a:gd name="T75" fmla="*/ 69 h 138"/>
                <a:gd name="T76" fmla="*/ 37 w 102"/>
                <a:gd name="T77" fmla="*/ 63 h 138"/>
                <a:gd name="T78" fmla="*/ 30 w 102"/>
                <a:gd name="T79" fmla="*/ 47 h 138"/>
                <a:gd name="T80" fmla="*/ 33 w 102"/>
                <a:gd name="T81" fmla="*/ 30 h 138"/>
                <a:gd name="T82" fmla="*/ 44 w 102"/>
                <a:gd name="T83" fmla="*/ 24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2" h="138">
                  <a:moveTo>
                    <a:pt x="93" y="119"/>
                  </a:moveTo>
                  <a:cubicBezTo>
                    <a:pt x="96" y="113"/>
                    <a:pt x="99" y="106"/>
                    <a:pt x="100" y="97"/>
                  </a:cubicBezTo>
                  <a:cubicBezTo>
                    <a:pt x="102" y="88"/>
                    <a:pt x="102" y="78"/>
                    <a:pt x="101" y="66"/>
                  </a:cubicBezTo>
                  <a:cubicBezTo>
                    <a:pt x="99" y="56"/>
                    <a:pt x="97" y="47"/>
                    <a:pt x="94" y="38"/>
                  </a:cubicBezTo>
                  <a:cubicBezTo>
                    <a:pt x="91" y="30"/>
                    <a:pt x="87" y="23"/>
                    <a:pt x="82" y="17"/>
                  </a:cubicBezTo>
                  <a:cubicBezTo>
                    <a:pt x="77" y="12"/>
                    <a:pt x="71" y="8"/>
                    <a:pt x="64" y="5"/>
                  </a:cubicBezTo>
                  <a:cubicBezTo>
                    <a:pt x="58" y="2"/>
                    <a:pt x="50" y="0"/>
                    <a:pt x="42" y="0"/>
                  </a:cubicBezTo>
                  <a:cubicBezTo>
                    <a:pt x="35" y="0"/>
                    <a:pt x="29" y="1"/>
                    <a:pt x="24" y="4"/>
                  </a:cubicBezTo>
                  <a:cubicBezTo>
                    <a:pt x="18" y="6"/>
                    <a:pt x="14" y="9"/>
                    <a:pt x="10" y="14"/>
                  </a:cubicBezTo>
                  <a:cubicBezTo>
                    <a:pt x="6" y="18"/>
                    <a:pt x="3" y="23"/>
                    <a:pt x="2" y="29"/>
                  </a:cubicBezTo>
                  <a:cubicBezTo>
                    <a:pt x="0" y="35"/>
                    <a:pt x="0" y="41"/>
                    <a:pt x="0" y="47"/>
                  </a:cubicBezTo>
                  <a:cubicBezTo>
                    <a:pt x="1" y="53"/>
                    <a:pt x="3" y="59"/>
                    <a:pt x="5" y="64"/>
                  </a:cubicBezTo>
                  <a:cubicBezTo>
                    <a:pt x="8" y="70"/>
                    <a:pt x="11" y="75"/>
                    <a:pt x="16" y="79"/>
                  </a:cubicBezTo>
                  <a:cubicBezTo>
                    <a:pt x="20" y="83"/>
                    <a:pt x="25" y="86"/>
                    <a:pt x="30" y="88"/>
                  </a:cubicBezTo>
                  <a:cubicBezTo>
                    <a:pt x="36" y="91"/>
                    <a:pt x="41" y="92"/>
                    <a:pt x="47" y="92"/>
                  </a:cubicBezTo>
                  <a:cubicBezTo>
                    <a:pt x="53" y="92"/>
                    <a:pt x="59" y="91"/>
                    <a:pt x="64" y="88"/>
                  </a:cubicBezTo>
                  <a:cubicBezTo>
                    <a:pt x="67" y="87"/>
                    <a:pt x="69" y="85"/>
                    <a:pt x="71" y="83"/>
                  </a:cubicBezTo>
                  <a:cubicBezTo>
                    <a:pt x="72" y="94"/>
                    <a:pt x="70" y="102"/>
                    <a:pt x="68" y="107"/>
                  </a:cubicBezTo>
                  <a:cubicBezTo>
                    <a:pt x="66" y="109"/>
                    <a:pt x="64" y="111"/>
                    <a:pt x="62" y="113"/>
                  </a:cubicBezTo>
                  <a:cubicBezTo>
                    <a:pt x="57" y="116"/>
                    <a:pt x="50" y="116"/>
                    <a:pt x="45" y="112"/>
                  </a:cubicBezTo>
                  <a:cubicBezTo>
                    <a:pt x="43" y="111"/>
                    <a:pt x="41" y="108"/>
                    <a:pt x="39" y="105"/>
                  </a:cubicBezTo>
                  <a:cubicBezTo>
                    <a:pt x="37" y="102"/>
                    <a:pt x="35" y="99"/>
                    <a:pt x="32" y="97"/>
                  </a:cubicBezTo>
                  <a:cubicBezTo>
                    <a:pt x="30" y="96"/>
                    <a:pt x="27" y="95"/>
                    <a:pt x="23" y="95"/>
                  </a:cubicBezTo>
                  <a:cubicBezTo>
                    <a:pt x="20" y="95"/>
                    <a:pt x="17" y="96"/>
                    <a:pt x="15" y="99"/>
                  </a:cubicBezTo>
                  <a:cubicBezTo>
                    <a:pt x="13" y="101"/>
                    <a:pt x="12" y="104"/>
                    <a:pt x="12" y="107"/>
                  </a:cubicBezTo>
                  <a:cubicBezTo>
                    <a:pt x="13" y="112"/>
                    <a:pt x="15" y="117"/>
                    <a:pt x="19" y="121"/>
                  </a:cubicBezTo>
                  <a:cubicBezTo>
                    <a:pt x="22" y="126"/>
                    <a:pt x="28" y="130"/>
                    <a:pt x="34" y="133"/>
                  </a:cubicBezTo>
                  <a:cubicBezTo>
                    <a:pt x="40" y="136"/>
                    <a:pt x="48" y="138"/>
                    <a:pt x="56" y="138"/>
                  </a:cubicBezTo>
                  <a:cubicBezTo>
                    <a:pt x="64" y="138"/>
                    <a:pt x="71" y="136"/>
                    <a:pt x="77" y="133"/>
                  </a:cubicBezTo>
                  <a:cubicBezTo>
                    <a:pt x="83" y="130"/>
                    <a:pt x="89" y="126"/>
                    <a:pt x="93" y="119"/>
                  </a:cubicBezTo>
                  <a:close/>
                  <a:moveTo>
                    <a:pt x="44" y="24"/>
                  </a:moveTo>
                  <a:cubicBezTo>
                    <a:pt x="47" y="24"/>
                    <a:pt x="49" y="24"/>
                    <a:pt x="52" y="25"/>
                  </a:cubicBezTo>
                  <a:cubicBezTo>
                    <a:pt x="54" y="26"/>
                    <a:pt x="57" y="28"/>
                    <a:pt x="59" y="30"/>
                  </a:cubicBezTo>
                  <a:cubicBezTo>
                    <a:pt x="60" y="32"/>
                    <a:pt x="62" y="35"/>
                    <a:pt x="63" y="38"/>
                  </a:cubicBezTo>
                  <a:cubicBezTo>
                    <a:pt x="65" y="41"/>
                    <a:pt x="66" y="45"/>
                    <a:pt x="66" y="48"/>
                  </a:cubicBezTo>
                  <a:cubicBezTo>
                    <a:pt x="67" y="53"/>
                    <a:pt x="66" y="56"/>
                    <a:pt x="65" y="60"/>
                  </a:cubicBezTo>
                  <a:cubicBezTo>
                    <a:pt x="63" y="63"/>
                    <a:pt x="61" y="65"/>
                    <a:pt x="58" y="67"/>
                  </a:cubicBezTo>
                  <a:cubicBezTo>
                    <a:pt x="56" y="68"/>
                    <a:pt x="53" y="69"/>
                    <a:pt x="50" y="69"/>
                  </a:cubicBezTo>
                  <a:cubicBezTo>
                    <a:pt x="45" y="69"/>
                    <a:pt x="41" y="67"/>
                    <a:pt x="37" y="63"/>
                  </a:cubicBezTo>
                  <a:cubicBezTo>
                    <a:pt x="33" y="59"/>
                    <a:pt x="31" y="54"/>
                    <a:pt x="30" y="47"/>
                  </a:cubicBezTo>
                  <a:cubicBezTo>
                    <a:pt x="29" y="40"/>
                    <a:pt x="30" y="34"/>
                    <a:pt x="33" y="30"/>
                  </a:cubicBezTo>
                  <a:cubicBezTo>
                    <a:pt x="36" y="25"/>
                    <a:pt x="39" y="24"/>
                    <a:pt x="44" y="24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21" name="Freeform 424">
              <a:extLst>
                <a:ext uri="{FF2B5EF4-FFF2-40B4-BE49-F238E27FC236}">
                  <a16:creationId xmlns:a16="http://schemas.microsoft.com/office/drawing/2014/main" id="{68500B06-5DFC-4BB4-9C83-D7D3ADBC6179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6424" y="4096997"/>
              <a:ext cx="332061" cy="301282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2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9 w 348"/>
                <a:gd name="T13" fmla="*/ 40 h 316"/>
                <a:gd name="T14" fmla="*/ 345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1" y="316"/>
                    <a:pt x="31" y="298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5" y="276"/>
                    <a:pt x="345" y="276"/>
                    <a:pt x="345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22" name="Freeform 425">
              <a:extLst>
                <a:ext uri="{FF2B5EF4-FFF2-40B4-BE49-F238E27FC236}">
                  <a16:creationId xmlns:a16="http://schemas.microsoft.com/office/drawing/2014/main" id="{444B220D-D28C-4B6D-8016-6310189D542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8310" y="4108604"/>
              <a:ext cx="290175" cy="289675"/>
            </a:xfrm>
            <a:custGeom>
              <a:avLst/>
              <a:gdLst>
                <a:gd name="T0" fmla="*/ 275 w 304"/>
                <a:gd name="T1" fmla="*/ 28 h 304"/>
                <a:gd name="T2" fmla="*/ 301 w 304"/>
                <a:gd name="T3" fmla="*/ 264 h 304"/>
                <a:gd name="T4" fmla="*/ 266 w 304"/>
                <a:gd name="T5" fmla="*/ 304 h 304"/>
                <a:gd name="T6" fmla="*/ 30 w 304"/>
                <a:gd name="T7" fmla="*/ 304 h 304"/>
                <a:gd name="T8" fmla="*/ 0 w 304"/>
                <a:gd name="T9" fmla="*/ 293 h 304"/>
                <a:gd name="T10" fmla="*/ 260 w 304"/>
                <a:gd name="T11" fmla="*/ 0 h 304"/>
                <a:gd name="T12" fmla="*/ 275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5" y="28"/>
                  </a:moveTo>
                  <a:cubicBezTo>
                    <a:pt x="301" y="264"/>
                    <a:pt x="301" y="264"/>
                    <a:pt x="301" y="264"/>
                  </a:cubicBezTo>
                  <a:cubicBezTo>
                    <a:pt x="304" y="286"/>
                    <a:pt x="288" y="304"/>
                    <a:pt x="266" y="304"/>
                  </a:cubicBezTo>
                  <a:cubicBezTo>
                    <a:pt x="30" y="304"/>
                    <a:pt x="30" y="304"/>
                    <a:pt x="30" y="304"/>
                  </a:cubicBezTo>
                  <a:cubicBezTo>
                    <a:pt x="18" y="304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23" name="Freeform 426">
              <a:extLst>
                <a:ext uri="{FF2B5EF4-FFF2-40B4-BE49-F238E27FC236}">
                  <a16:creationId xmlns:a16="http://schemas.microsoft.com/office/drawing/2014/main" id="{6EE4CF98-31A0-41D0-85F1-F53AD628770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4047" y="4181780"/>
              <a:ext cx="76707" cy="131716"/>
            </a:xfrm>
            <a:custGeom>
              <a:avLst/>
              <a:gdLst>
                <a:gd name="T0" fmla="*/ 14 w 80"/>
                <a:gd name="T1" fmla="*/ 61 h 138"/>
                <a:gd name="T2" fmla="*/ 40 w 80"/>
                <a:gd name="T3" fmla="*/ 47 h 138"/>
                <a:gd name="T4" fmla="*/ 48 w 80"/>
                <a:gd name="T5" fmla="*/ 121 h 138"/>
                <a:gd name="T6" fmla="*/ 54 w 80"/>
                <a:gd name="T7" fmla="*/ 133 h 138"/>
                <a:gd name="T8" fmla="*/ 65 w 80"/>
                <a:gd name="T9" fmla="*/ 138 h 138"/>
                <a:gd name="T10" fmla="*/ 78 w 80"/>
                <a:gd name="T11" fmla="*/ 117 h 138"/>
                <a:gd name="T12" fmla="*/ 66 w 80"/>
                <a:gd name="T13" fmla="*/ 17 h 138"/>
                <a:gd name="T14" fmla="*/ 62 w 80"/>
                <a:gd name="T15" fmla="*/ 5 h 138"/>
                <a:gd name="T16" fmla="*/ 51 w 80"/>
                <a:gd name="T17" fmla="*/ 0 h 138"/>
                <a:gd name="T18" fmla="*/ 44 w 80"/>
                <a:gd name="T19" fmla="*/ 3 h 138"/>
                <a:gd name="T20" fmla="*/ 38 w 80"/>
                <a:gd name="T21" fmla="*/ 11 h 138"/>
                <a:gd name="T22" fmla="*/ 29 w 80"/>
                <a:gd name="T23" fmla="*/ 23 h 138"/>
                <a:gd name="T24" fmla="*/ 13 w 80"/>
                <a:gd name="T25" fmla="*/ 33 h 138"/>
                <a:gd name="T26" fmla="*/ 4 w 80"/>
                <a:gd name="T27" fmla="*/ 39 h 138"/>
                <a:gd name="T28" fmla="*/ 1 w 80"/>
                <a:gd name="T29" fmla="*/ 48 h 138"/>
                <a:gd name="T30" fmla="*/ 5 w 80"/>
                <a:gd name="T31" fmla="*/ 57 h 138"/>
                <a:gd name="T32" fmla="*/ 14 w 80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14" y="61"/>
                  </a:moveTo>
                  <a:cubicBezTo>
                    <a:pt x="18" y="61"/>
                    <a:pt x="24" y="59"/>
                    <a:pt x="40" y="47"/>
                  </a:cubicBezTo>
                  <a:cubicBezTo>
                    <a:pt x="48" y="121"/>
                    <a:pt x="48" y="121"/>
                    <a:pt x="48" y="121"/>
                  </a:cubicBezTo>
                  <a:cubicBezTo>
                    <a:pt x="49" y="126"/>
                    <a:pt x="51" y="130"/>
                    <a:pt x="54" y="133"/>
                  </a:cubicBezTo>
                  <a:cubicBezTo>
                    <a:pt x="57" y="136"/>
                    <a:pt x="61" y="138"/>
                    <a:pt x="65" y="138"/>
                  </a:cubicBezTo>
                  <a:cubicBezTo>
                    <a:pt x="72" y="138"/>
                    <a:pt x="80" y="134"/>
                    <a:pt x="78" y="1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6" y="12"/>
                    <a:pt x="64" y="8"/>
                    <a:pt x="62" y="5"/>
                  </a:cubicBezTo>
                  <a:cubicBezTo>
                    <a:pt x="59" y="2"/>
                    <a:pt x="55" y="0"/>
                    <a:pt x="51" y="0"/>
                  </a:cubicBezTo>
                  <a:cubicBezTo>
                    <a:pt x="48" y="0"/>
                    <a:pt x="45" y="1"/>
                    <a:pt x="44" y="3"/>
                  </a:cubicBezTo>
                  <a:cubicBezTo>
                    <a:pt x="43" y="3"/>
                    <a:pt x="42" y="5"/>
                    <a:pt x="38" y="11"/>
                  </a:cubicBezTo>
                  <a:cubicBezTo>
                    <a:pt x="35" y="16"/>
                    <a:pt x="32" y="20"/>
                    <a:pt x="29" y="23"/>
                  </a:cubicBezTo>
                  <a:cubicBezTo>
                    <a:pt x="25" y="27"/>
                    <a:pt x="20" y="30"/>
                    <a:pt x="13" y="33"/>
                  </a:cubicBezTo>
                  <a:cubicBezTo>
                    <a:pt x="9" y="36"/>
                    <a:pt x="5" y="38"/>
                    <a:pt x="4" y="39"/>
                  </a:cubicBezTo>
                  <a:cubicBezTo>
                    <a:pt x="2" y="41"/>
                    <a:pt x="0" y="43"/>
                    <a:pt x="1" y="48"/>
                  </a:cubicBezTo>
                  <a:cubicBezTo>
                    <a:pt x="1" y="52"/>
                    <a:pt x="3" y="55"/>
                    <a:pt x="5" y="57"/>
                  </a:cubicBezTo>
                  <a:cubicBezTo>
                    <a:pt x="8" y="60"/>
                    <a:pt x="11" y="61"/>
                    <a:pt x="14" y="6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24" name="Freeform 427">
              <a:extLst>
                <a:ext uri="{FF2B5EF4-FFF2-40B4-BE49-F238E27FC236}">
                  <a16:creationId xmlns:a16="http://schemas.microsoft.com/office/drawing/2014/main" id="{BE0D974D-1108-4071-9A09-AE346AAB0B4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515482" y="4181780"/>
              <a:ext cx="93361" cy="131716"/>
            </a:xfrm>
            <a:custGeom>
              <a:avLst/>
              <a:gdLst>
                <a:gd name="T0" fmla="*/ 16 w 98"/>
                <a:gd name="T1" fmla="*/ 7 h 138"/>
                <a:gd name="T2" fmla="*/ 2 w 98"/>
                <a:gd name="T3" fmla="*/ 28 h 138"/>
                <a:gd name="T4" fmla="*/ 0 w 98"/>
                <a:gd name="T5" fmla="*/ 47 h 138"/>
                <a:gd name="T6" fmla="*/ 1 w 98"/>
                <a:gd name="T7" fmla="*/ 71 h 138"/>
                <a:gd name="T8" fmla="*/ 5 w 98"/>
                <a:gd name="T9" fmla="*/ 91 h 138"/>
                <a:gd name="T10" fmla="*/ 11 w 98"/>
                <a:gd name="T11" fmla="*/ 107 h 138"/>
                <a:gd name="T12" fmla="*/ 30 w 98"/>
                <a:gd name="T13" fmla="*/ 130 h 138"/>
                <a:gd name="T14" fmla="*/ 57 w 98"/>
                <a:gd name="T15" fmla="*/ 138 h 138"/>
                <a:gd name="T16" fmla="*/ 79 w 98"/>
                <a:gd name="T17" fmla="*/ 132 h 138"/>
                <a:gd name="T18" fmla="*/ 93 w 98"/>
                <a:gd name="T19" fmla="*/ 115 h 138"/>
                <a:gd name="T20" fmla="*/ 98 w 98"/>
                <a:gd name="T21" fmla="*/ 95 h 138"/>
                <a:gd name="T22" fmla="*/ 97 w 98"/>
                <a:gd name="T23" fmla="*/ 70 h 138"/>
                <a:gd name="T24" fmla="*/ 85 w 98"/>
                <a:gd name="T25" fmla="*/ 27 h 138"/>
                <a:gd name="T26" fmla="*/ 74 w 98"/>
                <a:gd name="T27" fmla="*/ 12 h 138"/>
                <a:gd name="T28" fmla="*/ 59 w 98"/>
                <a:gd name="T29" fmla="*/ 3 h 138"/>
                <a:gd name="T30" fmla="*/ 41 w 98"/>
                <a:gd name="T31" fmla="*/ 0 h 138"/>
                <a:gd name="T32" fmla="*/ 16 w 98"/>
                <a:gd name="T33" fmla="*/ 7 h 138"/>
                <a:gd name="T34" fmla="*/ 55 w 98"/>
                <a:gd name="T35" fmla="*/ 28 h 138"/>
                <a:gd name="T36" fmla="*/ 62 w 98"/>
                <a:gd name="T37" fmla="*/ 42 h 138"/>
                <a:gd name="T38" fmla="*/ 67 w 98"/>
                <a:gd name="T39" fmla="*/ 68 h 138"/>
                <a:gd name="T40" fmla="*/ 68 w 98"/>
                <a:gd name="T41" fmla="*/ 95 h 138"/>
                <a:gd name="T42" fmla="*/ 64 w 98"/>
                <a:gd name="T43" fmla="*/ 109 h 138"/>
                <a:gd name="T44" fmla="*/ 54 w 98"/>
                <a:gd name="T45" fmla="*/ 114 h 138"/>
                <a:gd name="T46" fmla="*/ 43 w 98"/>
                <a:gd name="T47" fmla="*/ 110 h 138"/>
                <a:gd name="T48" fmla="*/ 36 w 98"/>
                <a:gd name="T49" fmla="*/ 95 h 138"/>
                <a:gd name="T50" fmla="*/ 31 w 98"/>
                <a:gd name="T51" fmla="*/ 69 h 138"/>
                <a:gd name="T52" fmla="*/ 31 w 98"/>
                <a:gd name="T53" fmla="*/ 34 h 138"/>
                <a:gd name="T54" fmla="*/ 44 w 98"/>
                <a:gd name="T55" fmla="*/ 24 h 138"/>
                <a:gd name="T56" fmla="*/ 55 w 98"/>
                <a:gd name="T57" fmla="*/ 28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98" h="138">
                  <a:moveTo>
                    <a:pt x="16" y="7"/>
                  </a:moveTo>
                  <a:cubicBezTo>
                    <a:pt x="10" y="12"/>
                    <a:pt x="5" y="19"/>
                    <a:pt x="2" y="28"/>
                  </a:cubicBezTo>
                  <a:cubicBezTo>
                    <a:pt x="1" y="33"/>
                    <a:pt x="0" y="40"/>
                    <a:pt x="0" y="47"/>
                  </a:cubicBezTo>
                  <a:cubicBezTo>
                    <a:pt x="0" y="54"/>
                    <a:pt x="0" y="62"/>
                    <a:pt x="1" y="71"/>
                  </a:cubicBezTo>
                  <a:cubicBezTo>
                    <a:pt x="2" y="78"/>
                    <a:pt x="3" y="85"/>
                    <a:pt x="5" y="91"/>
                  </a:cubicBezTo>
                  <a:cubicBezTo>
                    <a:pt x="6" y="97"/>
                    <a:pt x="8" y="102"/>
                    <a:pt x="11" y="107"/>
                  </a:cubicBezTo>
                  <a:cubicBezTo>
                    <a:pt x="16" y="117"/>
                    <a:pt x="22" y="124"/>
                    <a:pt x="30" y="130"/>
                  </a:cubicBezTo>
                  <a:cubicBezTo>
                    <a:pt x="38" y="135"/>
                    <a:pt x="47" y="138"/>
                    <a:pt x="57" y="138"/>
                  </a:cubicBezTo>
                  <a:cubicBezTo>
                    <a:pt x="65" y="138"/>
                    <a:pt x="73" y="136"/>
                    <a:pt x="79" y="132"/>
                  </a:cubicBezTo>
                  <a:cubicBezTo>
                    <a:pt x="85" y="128"/>
                    <a:pt x="90" y="122"/>
                    <a:pt x="93" y="115"/>
                  </a:cubicBezTo>
                  <a:cubicBezTo>
                    <a:pt x="96" y="109"/>
                    <a:pt x="98" y="102"/>
                    <a:pt x="98" y="95"/>
                  </a:cubicBezTo>
                  <a:cubicBezTo>
                    <a:pt x="98" y="88"/>
                    <a:pt x="98" y="79"/>
                    <a:pt x="97" y="70"/>
                  </a:cubicBezTo>
                  <a:cubicBezTo>
                    <a:pt x="95" y="52"/>
                    <a:pt x="91" y="37"/>
                    <a:pt x="85" y="27"/>
                  </a:cubicBezTo>
                  <a:cubicBezTo>
                    <a:pt x="82" y="21"/>
                    <a:pt x="78" y="16"/>
                    <a:pt x="74" y="12"/>
                  </a:cubicBezTo>
                  <a:cubicBezTo>
                    <a:pt x="69" y="8"/>
                    <a:pt x="64" y="5"/>
                    <a:pt x="59" y="3"/>
                  </a:cubicBezTo>
                  <a:cubicBezTo>
                    <a:pt x="53" y="1"/>
                    <a:pt x="47" y="0"/>
                    <a:pt x="41" y="0"/>
                  </a:cubicBezTo>
                  <a:cubicBezTo>
                    <a:pt x="31" y="0"/>
                    <a:pt x="23" y="2"/>
                    <a:pt x="16" y="7"/>
                  </a:cubicBezTo>
                  <a:close/>
                  <a:moveTo>
                    <a:pt x="55" y="28"/>
                  </a:moveTo>
                  <a:cubicBezTo>
                    <a:pt x="58" y="31"/>
                    <a:pt x="60" y="36"/>
                    <a:pt x="62" y="42"/>
                  </a:cubicBezTo>
                  <a:cubicBezTo>
                    <a:pt x="64" y="49"/>
                    <a:pt x="66" y="57"/>
                    <a:pt x="67" y="68"/>
                  </a:cubicBezTo>
                  <a:cubicBezTo>
                    <a:pt x="68" y="79"/>
                    <a:pt x="68" y="88"/>
                    <a:pt x="68" y="95"/>
                  </a:cubicBezTo>
                  <a:cubicBezTo>
                    <a:pt x="68" y="101"/>
                    <a:pt x="66" y="106"/>
                    <a:pt x="64" y="109"/>
                  </a:cubicBezTo>
                  <a:cubicBezTo>
                    <a:pt x="62" y="113"/>
                    <a:pt x="59" y="114"/>
                    <a:pt x="54" y="114"/>
                  </a:cubicBezTo>
                  <a:cubicBezTo>
                    <a:pt x="50" y="114"/>
                    <a:pt x="46" y="113"/>
                    <a:pt x="43" y="110"/>
                  </a:cubicBezTo>
                  <a:cubicBezTo>
                    <a:pt x="40" y="106"/>
                    <a:pt x="38" y="102"/>
                    <a:pt x="36" y="95"/>
                  </a:cubicBezTo>
                  <a:cubicBezTo>
                    <a:pt x="34" y="88"/>
                    <a:pt x="32" y="79"/>
                    <a:pt x="31" y="69"/>
                  </a:cubicBezTo>
                  <a:cubicBezTo>
                    <a:pt x="29" y="53"/>
                    <a:pt x="29" y="41"/>
                    <a:pt x="31" y="34"/>
                  </a:cubicBezTo>
                  <a:cubicBezTo>
                    <a:pt x="33" y="27"/>
                    <a:pt x="37" y="24"/>
                    <a:pt x="44" y="24"/>
                  </a:cubicBezTo>
                  <a:cubicBezTo>
                    <a:pt x="48" y="24"/>
                    <a:pt x="52" y="25"/>
                    <a:pt x="55" y="28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25" name="Freeform 428">
              <a:extLst>
                <a:ext uri="{FF2B5EF4-FFF2-40B4-BE49-F238E27FC236}">
                  <a16:creationId xmlns:a16="http://schemas.microsoft.com/office/drawing/2014/main" id="{8C562188-776A-4FD6-AA44-245907DAD90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9959" y="4096997"/>
              <a:ext cx="332061" cy="301282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2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9 w 348"/>
                <a:gd name="T13" fmla="*/ 40 h 316"/>
                <a:gd name="T14" fmla="*/ 345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1" y="316"/>
                    <a:pt x="32" y="298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7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7" y="0"/>
                    <a:pt x="316" y="17"/>
                    <a:pt x="319" y="40"/>
                  </a:cubicBezTo>
                  <a:cubicBezTo>
                    <a:pt x="345" y="276"/>
                    <a:pt x="345" y="276"/>
                    <a:pt x="345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26" name="Freeform 429">
              <a:extLst>
                <a:ext uri="{FF2B5EF4-FFF2-40B4-BE49-F238E27FC236}">
                  <a16:creationId xmlns:a16="http://schemas.microsoft.com/office/drawing/2014/main" id="{174B5D27-F670-4AA1-A407-AABFC977663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1845" y="4107595"/>
              <a:ext cx="290175" cy="290684"/>
            </a:xfrm>
            <a:custGeom>
              <a:avLst/>
              <a:gdLst>
                <a:gd name="T0" fmla="*/ 275 w 304"/>
                <a:gd name="T1" fmla="*/ 29 h 305"/>
                <a:gd name="T2" fmla="*/ 301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9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8" y="305"/>
                    <a:pt x="8" y="301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8"/>
                    <a:pt x="274" y="18"/>
                    <a:pt x="275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27" name="Freeform 430">
              <a:extLst>
                <a:ext uri="{FF2B5EF4-FFF2-40B4-BE49-F238E27FC236}">
                  <a16:creationId xmlns:a16="http://schemas.microsoft.com/office/drawing/2014/main" id="{CCB5D341-6747-41AD-BD09-5363A2627A3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9189" y="4181780"/>
              <a:ext cx="76202" cy="131716"/>
            </a:xfrm>
            <a:custGeom>
              <a:avLst/>
              <a:gdLst>
                <a:gd name="T0" fmla="*/ 14 w 80"/>
                <a:gd name="T1" fmla="*/ 61 h 138"/>
                <a:gd name="T2" fmla="*/ 40 w 80"/>
                <a:gd name="T3" fmla="*/ 46 h 138"/>
                <a:gd name="T4" fmla="*/ 48 w 80"/>
                <a:gd name="T5" fmla="*/ 120 h 138"/>
                <a:gd name="T6" fmla="*/ 54 w 80"/>
                <a:gd name="T7" fmla="*/ 133 h 138"/>
                <a:gd name="T8" fmla="*/ 65 w 80"/>
                <a:gd name="T9" fmla="*/ 138 h 138"/>
                <a:gd name="T10" fmla="*/ 78 w 80"/>
                <a:gd name="T11" fmla="*/ 117 h 138"/>
                <a:gd name="T12" fmla="*/ 66 w 80"/>
                <a:gd name="T13" fmla="*/ 16 h 138"/>
                <a:gd name="T14" fmla="*/ 62 w 80"/>
                <a:gd name="T15" fmla="*/ 5 h 138"/>
                <a:gd name="T16" fmla="*/ 51 w 80"/>
                <a:gd name="T17" fmla="*/ 0 h 138"/>
                <a:gd name="T18" fmla="*/ 44 w 80"/>
                <a:gd name="T19" fmla="*/ 2 h 138"/>
                <a:gd name="T20" fmla="*/ 38 w 80"/>
                <a:gd name="T21" fmla="*/ 11 h 138"/>
                <a:gd name="T22" fmla="*/ 28 w 80"/>
                <a:gd name="T23" fmla="*/ 23 h 138"/>
                <a:gd name="T24" fmla="*/ 13 w 80"/>
                <a:gd name="T25" fmla="*/ 33 h 138"/>
                <a:gd name="T26" fmla="*/ 3 w 80"/>
                <a:gd name="T27" fmla="*/ 39 h 138"/>
                <a:gd name="T28" fmla="*/ 0 w 80"/>
                <a:gd name="T29" fmla="*/ 48 h 138"/>
                <a:gd name="T30" fmla="*/ 5 w 80"/>
                <a:gd name="T31" fmla="*/ 57 h 138"/>
                <a:gd name="T32" fmla="*/ 14 w 80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14" y="61"/>
                  </a:moveTo>
                  <a:cubicBezTo>
                    <a:pt x="18" y="61"/>
                    <a:pt x="24" y="59"/>
                    <a:pt x="40" y="46"/>
                  </a:cubicBezTo>
                  <a:cubicBezTo>
                    <a:pt x="48" y="120"/>
                    <a:pt x="48" y="120"/>
                    <a:pt x="48" y="120"/>
                  </a:cubicBezTo>
                  <a:cubicBezTo>
                    <a:pt x="49" y="126"/>
                    <a:pt x="51" y="130"/>
                    <a:pt x="54" y="133"/>
                  </a:cubicBezTo>
                  <a:cubicBezTo>
                    <a:pt x="57" y="136"/>
                    <a:pt x="60" y="138"/>
                    <a:pt x="65" y="138"/>
                  </a:cubicBezTo>
                  <a:cubicBezTo>
                    <a:pt x="72" y="138"/>
                    <a:pt x="80" y="134"/>
                    <a:pt x="78" y="117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6" y="12"/>
                    <a:pt x="64" y="8"/>
                    <a:pt x="62" y="5"/>
                  </a:cubicBezTo>
                  <a:cubicBezTo>
                    <a:pt x="59" y="2"/>
                    <a:pt x="55" y="0"/>
                    <a:pt x="51" y="0"/>
                  </a:cubicBezTo>
                  <a:cubicBezTo>
                    <a:pt x="48" y="0"/>
                    <a:pt x="45" y="1"/>
                    <a:pt x="44" y="2"/>
                  </a:cubicBezTo>
                  <a:cubicBezTo>
                    <a:pt x="43" y="3"/>
                    <a:pt x="42" y="5"/>
                    <a:pt x="38" y="11"/>
                  </a:cubicBezTo>
                  <a:cubicBezTo>
                    <a:pt x="35" y="15"/>
                    <a:pt x="32" y="19"/>
                    <a:pt x="28" y="23"/>
                  </a:cubicBezTo>
                  <a:cubicBezTo>
                    <a:pt x="25" y="26"/>
                    <a:pt x="20" y="30"/>
                    <a:pt x="13" y="33"/>
                  </a:cubicBezTo>
                  <a:cubicBezTo>
                    <a:pt x="9" y="35"/>
                    <a:pt x="5" y="37"/>
                    <a:pt x="3" y="39"/>
                  </a:cubicBezTo>
                  <a:cubicBezTo>
                    <a:pt x="2" y="40"/>
                    <a:pt x="0" y="43"/>
                    <a:pt x="0" y="48"/>
                  </a:cubicBezTo>
                  <a:cubicBezTo>
                    <a:pt x="1" y="51"/>
                    <a:pt x="2" y="54"/>
                    <a:pt x="5" y="57"/>
                  </a:cubicBezTo>
                  <a:cubicBezTo>
                    <a:pt x="8" y="59"/>
                    <a:pt x="11" y="61"/>
                    <a:pt x="14" y="6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28" name="Freeform 431">
              <a:extLst>
                <a:ext uri="{FF2B5EF4-FFF2-40B4-BE49-F238E27FC236}">
                  <a16:creationId xmlns:a16="http://schemas.microsoft.com/office/drawing/2014/main" id="{3310891E-3963-4312-85CE-2A1F683ACBB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1129" y="4181780"/>
              <a:ext cx="75698" cy="131716"/>
            </a:xfrm>
            <a:custGeom>
              <a:avLst/>
              <a:gdLst>
                <a:gd name="T0" fmla="*/ 38 w 79"/>
                <a:gd name="T1" fmla="*/ 11 h 138"/>
                <a:gd name="T2" fmla="*/ 28 w 79"/>
                <a:gd name="T3" fmla="*/ 23 h 138"/>
                <a:gd name="T4" fmla="*/ 13 w 79"/>
                <a:gd name="T5" fmla="*/ 33 h 138"/>
                <a:gd name="T6" fmla="*/ 3 w 79"/>
                <a:gd name="T7" fmla="*/ 39 h 138"/>
                <a:gd name="T8" fmla="*/ 0 w 79"/>
                <a:gd name="T9" fmla="*/ 48 h 138"/>
                <a:gd name="T10" fmla="*/ 5 w 79"/>
                <a:gd name="T11" fmla="*/ 57 h 138"/>
                <a:gd name="T12" fmla="*/ 14 w 79"/>
                <a:gd name="T13" fmla="*/ 61 h 138"/>
                <a:gd name="T14" fmla="*/ 40 w 79"/>
                <a:gd name="T15" fmla="*/ 46 h 138"/>
                <a:gd name="T16" fmla="*/ 48 w 79"/>
                <a:gd name="T17" fmla="*/ 120 h 138"/>
                <a:gd name="T18" fmla="*/ 53 w 79"/>
                <a:gd name="T19" fmla="*/ 133 h 138"/>
                <a:gd name="T20" fmla="*/ 65 w 79"/>
                <a:gd name="T21" fmla="*/ 138 h 138"/>
                <a:gd name="T22" fmla="*/ 78 w 79"/>
                <a:gd name="T23" fmla="*/ 117 h 138"/>
                <a:gd name="T24" fmla="*/ 66 w 79"/>
                <a:gd name="T25" fmla="*/ 16 h 138"/>
                <a:gd name="T26" fmla="*/ 61 w 79"/>
                <a:gd name="T27" fmla="*/ 5 h 138"/>
                <a:gd name="T28" fmla="*/ 51 w 79"/>
                <a:gd name="T29" fmla="*/ 0 h 138"/>
                <a:gd name="T30" fmla="*/ 44 w 79"/>
                <a:gd name="T31" fmla="*/ 2 h 138"/>
                <a:gd name="T32" fmla="*/ 38 w 79"/>
                <a:gd name="T33" fmla="*/ 1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9" h="138">
                  <a:moveTo>
                    <a:pt x="38" y="11"/>
                  </a:moveTo>
                  <a:cubicBezTo>
                    <a:pt x="35" y="15"/>
                    <a:pt x="32" y="19"/>
                    <a:pt x="28" y="23"/>
                  </a:cubicBezTo>
                  <a:cubicBezTo>
                    <a:pt x="25" y="26"/>
                    <a:pt x="20" y="30"/>
                    <a:pt x="13" y="33"/>
                  </a:cubicBezTo>
                  <a:cubicBezTo>
                    <a:pt x="9" y="35"/>
                    <a:pt x="5" y="37"/>
                    <a:pt x="3" y="39"/>
                  </a:cubicBezTo>
                  <a:cubicBezTo>
                    <a:pt x="2" y="40"/>
                    <a:pt x="0" y="43"/>
                    <a:pt x="0" y="48"/>
                  </a:cubicBezTo>
                  <a:cubicBezTo>
                    <a:pt x="1" y="51"/>
                    <a:pt x="2" y="54"/>
                    <a:pt x="5" y="57"/>
                  </a:cubicBezTo>
                  <a:cubicBezTo>
                    <a:pt x="8" y="59"/>
                    <a:pt x="11" y="61"/>
                    <a:pt x="14" y="61"/>
                  </a:cubicBezTo>
                  <a:cubicBezTo>
                    <a:pt x="18" y="61"/>
                    <a:pt x="24" y="59"/>
                    <a:pt x="40" y="46"/>
                  </a:cubicBezTo>
                  <a:cubicBezTo>
                    <a:pt x="48" y="120"/>
                    <a:pt x="48" y="120"/>
                    <a:pt x="48" y="120"/>
                  </a:cubicBezTo>
                  <a:cubicBezTo>
                    <a:pt x="49" y="126"/>
                    <a:pt x="50" y="130"/>
                    <a:pt x="53" y="133"/>
                  </a:cubicBezTo>
                  <a:cubicBezTo>
                    <a:pt x="57" y="136"/>
                    <a:pt x="60" y="138"/>
                    <a:pt x="65" y="138"/>
                  </a:cubicBezTo>
                  <a:cubicBezTo>
                    <a:pt x="72" y="138"/>
                    <a:pt x="79" y="134"/>
                    <a:pt x="78" y="117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6" y="12"/>
                    <a:pt x="64" y="8"/>
                    <a:pt x="61" y="5"/>
                  </a:cubicBezTo>
                  <a:cubicBezTo>
                    <a:pt x="59" y="2"/>
                    <a:pt x="55" y="0"/>
                    <a:pt x="51" y="0"/>
                  </a:cubicBezTo>
                  <a:cubicBezTo>
                    <a:pt x="47" y="0"/>
                    <a:pt x="45" y="1"/>
                    <a:pt x="44" y="2"/>
                  </a:cubicBezTo>
                  <a:cubicBezTo>
                    <a:pt x="43" y="3"/>
                    <a:pt x="42" y="5"/>
                    <a:pt x="38" y="1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29" name="Freeform 432">
              <a:extLst>
                <a:ext uri="{FF2B5EF4-FFF2-40B4-BE49-F238E27FC236}">
                  <a16:creationId xmlns:a16="http://schemas.microsoft.com/office/drawing/2014/main" id="{42A5A4AF-6A6A-442A-A589-282636A654E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2248" y="4480539"/>
              <a:ext cx="332061" cy="301787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3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9 w 348"/>
                <a:gd name="T13" fmla="*/ 40 h 316"/>
                <a:gd name="T14" fmla="*/ 346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1" y="316"/>
                    <a:pt x="32" y="298"/>
                    <a:pt x="29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7" y="0"/>
                    <a:pt x="316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30" name="Freeform 433">
              <a:extLst>
                <a:ext uri="{FF2B5EF4-FFF2-40B4-BE49-F238E27FC236}">
                  <a16:creationId xmlns:a16="http://schemas.microsoft.com/office/drawing/2014/main" id="{066792B2-20AC-40D0-B846-1956E183AFB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4134" y="4492146"/>
              <a:ext cx="290175" cy="290180"/>
            </a:xfrm>
            <a:custGeom>
              <a:avLst/>
              <a:gdLst>
                <a:gd name="T0" fmla="*/ 275 w 304"/>
                <a:gd name="T1" fmla="*/ 28 h 304"/>
                <a:gd name="T2" fmla="*/ 302 w 304"/>
                <a:gd name="T3" fmla="*/ 264 h 304"/>
                <a:gd name="T4" fmla="*/ 266 w 304"/>
                <a:gd name="T5" fmla="*/ 304 h 304"/>
                <a:gd name="T6" fmla="*/ 30 w 304"/>
                <a:gd name="T7" fmla="*/ 304 h 304"/>
                <a:gd name="T8" fmla="*/ 0 w 304"/>
                <a:gd name="T9" fmla="*/ 293 h 304"/>
                <a:gd name="T10" fmla="*/ 260 w 304"/>
                <a:gd name="T11" fmla="*/ 0 h 304"/>
                <a:gd name="T12" fmla="*/ 275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5" y="28"/>
                  </a:moveTo>
                  <a:cubicBezTo>
                    <a:pt x="302" y="264"/>
                    <a:pt x="302" y="264"/>
                    <a:pt x="302" y="264"/>
                  </a:cubicBezTo>
                  <a:cubicBezTo>
                    <a:pt x="304" y="286"/>
                    <a:pt x="288" y="304"/>
                    <a:pt x="266" y="304"/>
                  </a:cubicBezTo>
                  <a:cubicBezTo>
                    <a:pt x="30" y="304"/>
                    <a:pt x="30" y="304"/>
                    <a:pt x="30" y="304"/>
                  </a:cubicBezTo>
                  <a:cubicBezTo>
                    <a:pt x="19" y="304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484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31" name="Freeform 434">
              <a:extLst>
                <a:ext uri="{FF2B5EF4-FFF2-40B4-BE49-F238E27FC236}">
                  <a16:creationId xmlns:a16="http://schemas.microsoft.com/office/drawing/2014/main" id="{B7E8C1ED-519C-470B-97FD-0DE13D2A20D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8862" y="4565322"/>
              <a:ext cx="76707" cy="131716"/>
            </a:xfrm>
            <a:custGeom>
              <a:avLst/>
              <a:gdLst>
                <a:gd name="T0" fmla="*/ 15 w 80"/>
                <a:gd name="T1" fmla="*/ 61 h 138"/>
                <a:gd name="T2" fmla="*/ 40 w 80"/>
                <a:gd name="T3" fmla="*/ 47 h 138"/>
                <a:gd name="T4" fmla="*/ 48 w 80"/>
                <a:gd name="T5" fmla="*/ 121 h 138"/>
                <a:gd name="T6" fmla="*/ 54 w 80"/>
                <a:gd name="T7" fmla="*/ 133 h 138"/>
                <a:gd name="T8" fmla="*/ 65 w 80"/>
                <a:gd name="T9" fmla="*/ 138 h 138"/>
                <a:gd name="T10" fmla="*/ 78 w 80"/>
                <a:gd name="T11" fmla="*/ 117 h 138"/>
                <a:gd name="T12" fmla="*/ 67 w 80"/>
                <a:gd name="T13" fmla="*/ 17 h 138"/>
                <a:gd name="T14" fmla="*/ 62 w 80"/>
                <a:gd name="T15" fmla="*/ 5 h 138"/>
                <a:gd name="T16" fmla="*/ 51 w 80"/>
                <a:gd name="T17" fmla="*/ 0 h 138"/>
                <a:gd name="T18" fmla="*/ 44 w 80"/>
                <a:gd name="T19" fmla="*/ 3 h 138"/>
                <a:gd name="T20" fmla="*/ 38 w 80"/>
                <a:gd name="T21" fmla="*/ 11 h 138"/>
                <a:gd name="T22" fmla="*/ 29 w 80"/>
                <a:gd name="T23" fmla="*/ 23 h 138"/>
                <a:gd name="T24" fmla="*/ 14 w 80"/>
                <a:gd name="T25" fmla="*/ 33 h 138"/>
                <a:gd name="T26" fmla="*/ 4 w 80"/>
                <a:gd name="T27" fmla="*/ 39 h 138"/>
                <a:gd name="T28" fmla="*/ 1 w 80"/>
                <a:gd name="T29" fmla="*/ 48 h 138"/>
                <a:gd name="T30" fmla="*/ 6 w 80"/>
                <a:gd name="T31" fmla="*/ 57 h 138"/>
                <a:gd name="T32" fmla="*/ 15 w 80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15" y="61"/>
                  </a:moveTo>
                  <a:cubicBezTo>
                    <a:pt x="18" y="61"/>
                    <a:pt x="24" y="59"/>
                    <a:pt x="40" y="47"/>
                  </a:cubicBezTo>
                  <a:cubicBezTo>
                    <a:pt x="48" y="121"/>
                    <a:pt x="48" y="121"/>
                    <a:pt x="48" y="121"/>
                  </a:cubicBezTo>
                  <a:cubicBezTo>
                    <a:pt x="49" y="126"/>
                    <a:pt x="51" y="130"/>
                    <a:pt x="54" y="133"/>
                  </a:cubicBezTo>
                  <a:cubicBezTo>
                    <a:pt x="57" y="136"/>
                    <a:pt x="61" y="138"/>
                    <a:pt x="65" y="138"/>
                  </a:cubicBezTo>
                  <a:cubicBezTo>
                    <a:pt x="72" y="138"/>
                    <a:pt x="80" y="134"/>
                    <a:pt x="78" y="117"/>
                  </a:cubicBezTo>
                  <a:cubicBezTo>
                    <a:pt x="67" y="17"/>
                    <a:pt x="67" y="17"/>
                    <a:pt x="67" y="17"/>
                  </a:cubicBezTo>
                  <a:cubicBezTo>
                    <a:pt x="66" y="12"/>
                    <a:pt x="64" y="8"/>
                    <a:pt x="62" y="5"/>
                  </a:cubicBezTo>
                  <a:cubicBezTo>
                    <a:pt x="59" y="2"/>
                    <a:pt x="55" y="0"/>
                    <a:pt x="51" y="0"/>
                  </a:cubicBezTo>
                  <a:cubicBezTo>
                    <a:pt x="48" y="0"/>
                    <a:pt x="45" y="1"/>
                    <a:pt x="44" y="3"/>
                  </a:cubicBezTo>
                  <a:cubicBezTo>
                    <a:pt x="43" y="3"/>
                    <a:pt x="42" y="5"/>
                    <a:pt x="38" y="11"/>
                  </a:cubicBezTo>
                  <a:cubicBezTo>
                    <a:pt x="36" y="16"/>
                    <a:pt x="32" y="20"/>
                    <a:pt x="29" y="23"/>
                  </a:cubicBezTo>
                  <a:cubicBezTo>
                    <a:pt x="25" y="27"/>
                    <a:pt x="20" y="30"/>
                    <a:pt x="14" y="33"/>
                  </a:cubicBezTo>
                  <a:cubicBezTo>
                    <a:pt x="9" y="36"/>
                    <a:pt x="6" y="38"/>
                    <a:pt x="4" y="39"/>
                  </a:cubicBezTo>
                  <a:cubicBezTo>
                    <a:pt x="2" y="41"/>
                    <a:pt x="0" y="43"/>
                    <a:pt x="1" y="48"/>
                  </a:cubicBezTo>
                  <a:cubicBezTo>
                    <a:pt x="1" y="52"/>
                    <a:pt x="3" y="55"/>
                    <a:pt x="6" y="57"/>
                  </a:cubicBezTo>
                  <a:cubicBezTo>
                    <a:pt x="8" y="60"/>
                    <a:pt x="11" y="61"/>
                    <a:pt x="15" y="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32" name="Freeform 435">
              <a:extLst>
                <a:ext uri="{FF2B5EF4-FFF2-40B4-BE49-F238E27FC236}">
                  <a16:creationId xmlns:a16="http://schemas.microsoft.com/office/drawing/2014/main" id="{B61EFD51-8E93-4411-8455-690D2D7FE71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4839" y="4567340"/>
              <a:ext cx="92856" cy="129698"/>
            </a:xfrm>
            <a:custGeom>
              <a:avLst/>
              <a:gdLst>
                <a:gd name="T0" fmla="*/ 80 w 97"/>
                <a:gd name="T1" fmla="*/ 55 h 136"/>
                <a:gd name="T2" fmla="*/ 65 w 97"/>
                <a:gd name="T3" fmla="*/ 46 h 136"/>
                <a:gd name="T4" fmla="*/ 29 w 97"/>
                <a:gd name="T5" fmla="*/ 47 h 136"/>
                <a:gd name="T6" fmla="*/ 30 w 97"/>
                <a:gd name="T7" fmla="*/ 27 h 136"/>
                <a:gd name="T8" fmla="*/ 70 w 97"/>
                <a:gd name="T9" fmla="*/ 27 h 136"/>
                <a:gd name="T10" fmla="*/ 81 w 97"/>
                <a:gd name="T11" fmla="*/ 23 h 136"/>
                <a:gd name="T12" fmla="*/ 84 w 97"/>
                <a:gd name="T13" fmla="*/ 13 h 136"/>
                <a:gd name="T14" fmla="*/ 66 w 97"/>
                <a:gd name="T15" fmla="*/ 0 h 136"/>
                <a:gd name="T16" fmla="*/ 20 w 97"/>
                <a:gd name="T17" fmla="*/ 0 h 136"/>
                <a:gd name="T18" fmla="*/ 7 w 97"/>
                <a:gd name="T19" fmla="*/ 4 h 136"/>
                <a:gd name="T20" fmla="*/ 3 w 97"/>
                <a:gd name="T21" fmla="*/ 17 h 136"/>
                <a:gd name="T22" fmla="*/ 0 w 97"/>
                <a:gd name="T23" fmla="*/ 59 h 136"/>
                <a:gd name="T24" fmla="*/ 0 w 97"/>
                <a:gd name="T25" fmla="*/ 66 h 136"/>
                <a:gd name="T26" fmla="*/ 5 w 97"/>
                <a:gd name="T27" fmla="*/ 75 h 136"/>
                <a:gd name="T28" fmla="*/ 16 w 97"/>
                <a:gd name="T29" fmla="*/ 79 h 136"/>
                <a:gd name="T30" fmla="*/ 27 w 97"/>
                <a:gd name="T31" fmla="*/ 73 h 136"/>
                <a:gd name="T32" fmla="*/ 35 w 97"/>
                <a:gd name="T33" fmla="*/ 67 h 136"/>
                <a:gd name="T34" fmla="*/ 44 w 97"/>
                <a:gd name="T35" fmla="*/ 66 h 136"/>
                <a:gd name="T36" fmla="*/ 54 w 97"/>
                <a:gd name="T37" fmla="*/ 68 h 136"/>
                <a:gd name="T38" fmla="*/ 62 w 97"/>
                <a:gd name="T39" fmla="*/ 76 h 136"/>
                <a:gd name="T40" fmla="*/ 66 w 97"/>
                <a:gd name="T41" fmla="*/ 89 h 136"/>
                <a:gd name="T42" fmla="*/ 65 w 97"/>
                <a:gd name="T43" fmla="*/ 102 h 136"/>
                <a:gd name="T44" fmla="*/ 59 w 97"/>
                <a:gd name="T45" fmla="*/ 110 h 136"/>
                <a:gd name="T46" fmla="*/ 49 w 97"/>
                <a:gd name="T47" fmla="*/ 113 h 136"/>
                <a:gd name="T48" fmla="*/ 37 w 97"/>
                <a:gd name="T49" fmla="*/ 109 h 136"/>
                <a:gd name="T50" fmla="*/ 28 w 97"/>
                <a:gd name="T51" fmla="*/ 99 h 136"/>
                <a:gd name="T52" fmla="*/ 13 w 97"/>
                <a:gd name="T53" fmla="*/ 88 h 136"/>
                <a:gd name="T54" fmla="*/ 4 w 97"/>
                <a:gd name="T55" fmla="*/ 92 h 136"/>
                <a:gd name="T56" fmla="*/ 1 w 97"/>
                <a:gd name="T57" fmla="*/ 101 h 136"/>
                <a:gd name="T58" fmla="*/ 7 w 97"/>
                <a:gd name="T59" fmla="*/ 115 h 136"/>
                <a:gd name="T60" fmla="*/ 24 w 97"/>
                <a:gd name="T61" fmla="*/ 130 h 136"/>
                <a:gd name="T62" fmla="*/ 52 w 97"/>
                <a:gd name="T63" fmla="*/ 136 h 136"/>
                <a:gd name="T64" fmla="*/ 77 w 97"/>
                <a:gd name="T65" fmla="*/ 129 h 136"/>
                <a:gd name="T66" fmla="*/ 93 w 97"/>
                <a:gd name="T67" fmla="*/ 112 h 136"/>
                <a:gd name="T68" fmla="*/ 96 w 97"/>
                <a:gd name="T69" fmla="*/ 87 h 136"/>
                <a:gd name="T70" fmla="*/ 91 w 97"/>
                <a:gd name="T71" fmla="*/ 69 h 136"/>
                <a:gd name="T72" fmla="*/ 80 w 97"/>
                <a:gd name="T73" fmla="*/ 55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7" h="136">
                  <a:moveTo>
                    <a:pt x="80" y="55"/>
                  </a:moveTo>
                  <a:cubicBezTo>
                    <a:pt x="75" y="51"/>
                    <a:pt x="70" y="48"/>
                    <a:pt x="65" y="46"/>
                  </a:cubicBezTo>
                  <a:cubicBezTo>
                    <a:pt x="54" y="41"/>
                    <a:pt x="42" y="41"/>
                    <a:pt x="29" y="47"/>
                  </a:cubicBezTo>
                  <a:cubicBezTo>
                    <a:pt x="30" y="27"/>
                    <a:pt x="30" y="27"/>
                    <a:pt x="30" y="27"/>
                  </a:cubicBezTo>
                  <a:cubicBezTo>
                    <a:pt x="70" y="27"/>
                    <a:pt x="70" y="27"/>
                    <a:pt x="70" y="27"/>
                  </a:cubicBezTo>
                  <a:cubicBezTo>
                    <a:pt x="75" y="27"/>
                    <a:pt x="78" y="25"/>
                    <a:pt x="81" y="23"/>
                  </a:cubicBezTo>
                  <a:cubicBezTo>
                    <a:pt x="84" y="21"/>
                    <a:pt x="85" y="17"/>
                    <a:pt x="84" y="13"/>
                  </a:cubicBezTo>
                  <a:cubicBezTo>
                    <a:pt x="84" y="8"/>
                    <a:pt x="81" y="0"/>
                    <a:pt x="66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14" y="0"/>
                    <a:pt x="10" y="1"/>
                    <a:pt x="7" y="4"/>
                  </a:cubicBezTo>
                  <a:cubicBezTo>
                    <a:pt x="5" y="7"/>
                    <a:pt x="3" y="11"/>
                    <a:pt x="3" y="17"/>
                  </a:cubicBezTo>
                  <a:cubicBezTo>
                    <a:pt x="0" y="59"/>
                    <a:pt x="0" y="59"/>
                    <a:pt x="0" y="59"/>
                  </a:cubicBezTo>
                  <a:cubicBezTo>
                    <a:pt x="0" y="65"/>
                    <a:pt x="0" y="65"/>
                    <a:pt x="0" y="66"/>
                  </a:cubicBezTo>
                  <a:cubicBezTo>
                    <a:pt x="1" y="69"/>
                    <a:pt x="2" y="72"/>
                    <a:pt x="5" y="75"/>
                  </a:cubicBezTo>
                  <a:cubicBezTo>
                    <a:pt x="9" y="77"/>
                    <a:pt x="12" y="79"/>
                    <a:pt x="16" y="79"/>
                  </a:cubicBezTo>
                  <a:cubicBezTo>
                    <a:pt x="19" y="79"/>
                    <a:pt x="23" y="77"/>
                    <a:pt x="27" y="73"/>
                  </a:cubicBezTo>
                  <a:cubicBezTo>
                    <a:pt x="31" y="70"/>
                    <a:pt x="33" y="68"/>
                    <a:pt x="35" y="67"/>
                  </a:cubicBezTo>
                  <a:cubicBezTo>
                    <a:pt x="36" y="67"/>
                    <a:pt x="39" y="66"/>
                    <a:pt x="44" y="66"/>
                  </a:cubicBezTo>
                  <a:cubicBezTo>
                    <a:pt x="48" y="66"/>
                    <a:pt x="51" y="67"/>
                    <a:pt x="54" y="68"/>
                  </a:cubicBezTo>
                  <a:cubicBezTo>
                    <a:pt x="57" y="70"/>
                    <a:pt x="60" y="73"/>
                    <a:pt x="62" y="76"/>
                  </a:cubicBezTo>
                  <a:cubicBezTo>
                    <a:pt x="64" y="80"/>
                    <a:pt x="66" y="84"/>
                    <a:pt x="66" y="89"/>
                  </a:cubicBezTo>
                  <a:cubicBezTo>
                    <a:pt x="67" y="94"/>
                    <a:pt x="66" y="98"/>
                    <a:pt x="65" y="102"/>
                  </a:cubicBezTo>
                  <a:cubicBezTo>
                    <a:pt x="64" y="105"/>
                    <a:pt x="62" y="108"/>
                    <a:pt x="59" y="110"/>
                  </a:cubicBezTo>
                  <a:cubicBezTo>
                    <a:pt x="57" y="112"/>
                    <a:pt x="53" y="113"/>
                    <a:pt x="49" y="113"/>
                  </a:cubicBezTo>
                  <a:cubicBezTo>
                    <a:pt x="45" y="113"/>
                    <a:pt x="41" y="112"/>
                    <a:pt x="37" y="109"/>
                  </a:cubicBezTo>
                  <a:cubicBezTo>
                    <a:pt x="34" y="107"/>
                    <a:pt x="30" y="103"/>
                    <a:pt x="28" y="99"/>
                  </a:cubicBezTo>
                  <a:cubicBezTo>
                    <a:pt x="23" y="90"/>
                    <a:pt x="17" y="88"/>
                    <a:pt x="13" y="88"/>
                  </a:cubicBezTo>
                  <a:cubicBezTo>
                    <a:pt x="9" y="88"/>
                    <a:pt x="6" y="90"/>
                    <a:pt x="4" y="92"/>
                  </a:cubicBezTo>
                  <a:cubicBezTo>
                    <a:pt x="2" y="95"/>
                    <a:pt x="1" y="98"/>
                    <a:pt x="1" y="101"/>
                  </a:cubicBezTo>
                  <a:cubicBezTo>
                    <a:pt x="2" y="105"/>
                    <a:pt x="4" y="110"/>
                    <a:pt x="7" y="115"/>
                  </a:cubicBezTo>
                  <a:cubicBezTo>
                    <a:pt x="11" y="121"/>
                    <a:pt x="16" y="126"/>
                    <a:pt x="24" y="130"/>
                  </a:cubicBezTo>
                  <a:cubicBezTo>
                    <a:pt x="31" y="134"/>
                    <a:pt x="41" y="136"/>
                    <a:pt x="52" y="136"/>
                  </a:cubicBezTo>
                  <a:cubicBezTo>
                    <a:pt x="61" y="136"/>
                    <a:pt x="70" y="134"/>
                    <a:pt x="77" y="129"/>
                  </a:cubicBezTo>
                  <a:cubicBezTo>
                    <a:pt x="84" y="125"/>
                    <a:pt x="90" y="119"/>
                    <a:pt x="93" y="112"/>
                  </a:cubicBezTo>
                  <a:cubicBezTo>
                    <a:pt x="96" y="104"/>
                    <a:pt x="97" y="96"/>
                    <a:pt x="96" y="87"/>
                  </a:cubicBezTo>
                  <a:cubicBezTo>
                    <a:pt x="95" y="81"/>
                    <a:pt x="94" y="75"/>
                    <a:pt x="91" y="69"/>
                  </a:cubicBezTo>
                  <a:cubicBezTo>
                    <a:pt x="88" y="64"/>
                    <a:pt x="84" y="59"/>
                    <a:pt x="80" y="5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33" name="Freeform 436">
              <a:extLst>
                <a:ext uri="{FF2B5EF4-FFF2-40B4-BE49-F238E27FC236}">
                  <a16:creationId xmlns:a16="http://schemas.microsoft.com/office/drawing/2014/main" id="{BDA18A1F-5A2C-4BD0-975A-7EA610314A3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5784" y="4480539"/>
              <a:ext cx="332061" cy="301787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3 w 348"/>
                <a:gd name="T7" fmla="*/ 40 h 316"/>
                <a:gd name="T8" fmla="*/ 38 w 348"/>
                <a:gd name="T9" fmla="*/ 0 h 316"/>
                <a:gd name="T10" fmla="*/ 275 w 348"/>
                <a:gd name="T11" fmla="*/ 0 h 316"/>
                <a:gd name="T12" fmla="*/ 319 w 348"/>
                <a:gd name="T13" fmla="*/ 40 h 316"/>
                <a:gd name="T14" fmla="*/ 346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29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34" name="Freeform 437">
              <a:extLst>
                <a:ext uri="{FF2B5EF4-FFF2-40B4-BE49-F238E27FC236}">
                  <a16:creationId xmlns:a16="http://schemas.microsoft.com/office/drawing/2014/main" id="{3506B999-BA31-47C1-81D1-3224C815142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7670" y="4492146"/>
              <a:ext cx="290175" cy="290180"/>
            </a:xfrm>
            <a:custGeom>
              <a:avLst/>
              <a:gdLst>
                <a:gd name="T0" fmla="*/ 275 w 304"/>
                <a:gd name="T1" fmla="*/ 28 h 304"/>
                <a:gd name="T2" fmla="*/ 302 w 304"/>
                <a:gd name="T3" fmla="*/ 264 h 304"/>
                <a:gd name="T4" fmla="*/ 266 w 304"/>
                <a:gd name="T5" fmla="*/ 304 h 304"/>
                <a:gd name="T6" fmla="*/ 30 w 304"/>
                <a:gd name="T7" fmla="*/ 304 h 304"/>
                <a:gd name="T8" fmla="*/ 0 w 304"/>
                <a:gd name="T9" fmla="*/ 293 h 304"/>
                <a:gd name="T10" fmla="*/ 260 w 304"/>
                <a:gd name="T11" fmla="*/ 0 h 304"/>
                <a:gd name="T12" fmla="*/ 275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5" y="28"/>
                  </a:moveTo>
                  <a:cubicBezTo>
                    <a:pt x="302" y="264"/>
                    <a:pt x="302" y="264"/>
                    <a:pt x="302" y="264"/>
                  </a:cubicBezTo>
                  <a:cubicBezTo>
                    <a:pt x="304" y="286"/>
                    <a:pt x="288" y="304"/>
                    <a:pt x="266" y="304"/>
                  </a:cubicBezTo>
                  <a:cubicBezTo>
                    <a:pt x="30" y="304"/>
                    <a:pt x="30" y="304"/>
                    <a:pt x="30" y="304"/>
                  </a:cubicBezTo>
                  <a:cubicBezTo>
                    <a:pt x="19" y="304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35" name="Freeform 438">
              <a:extLst>
                <a:ext uri="{FF2B5EF4-FFF2-40B4-BE49-F238E27FC236}">
                  <a16:creationId xmlns:a16="http://schemas.microsoft.com/office/drawing/2014/main" id="{6F928E31-668E-4774-87FF-45E4EBB51B9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2902" y="4565322"/>
              <a:ext cx="76202" cy="131716"/>
            </a:xfrm>
            <a:custGeom>
              <a:avLst/>
              <a:gdLst>
                <a:gd name="T0" fmla="*/ 15 w 80"/>
                <a:gd name="T1" fmla="*/ 61 h 138"/>
                <a:gd name="T2" fmla="*/ 40 w 80"/>
                <a:gd name="T3" fmla="*/ 47 h 138"/>
                <a:gd name="T4" fmla="*/ 48 w 80"/>
                <a:gd name="T5" fmla="*/ 121 h 138"/>
                <a:gd name="T6" fmla="*/ 54 w 80"/>
                <a:gd name="T7" fmla="*/ 133 h 138"/>
                <a:gd name="T8" fmla="*/ 65 w 80"/>
                <a:gd name="T9" fmla="*/ 138 h 138"/>
                <a:gd name="T10" fmla="*/ 78 w 80"/>
                <a:gd name="T11" fmla="*/ 117 h 138"/>
                <a:gd name="T12" fmla="*/ 67 w 80"/>
                <a:gd name="T13" fmla="*/ 17 h 138"/>
                <a:gd name="T14" fmla="*/ 62 w 80"/>
                <a:gd name="T15" fmla="*/ 5 h 138"/>
                <a:gd name="T16" fmla="*/ 51 w 80"/>
                <a:gd name="T17" fmla="*/ 0 h 138"/>
                <a:gd name="T18" fmla="*/ 44 w 80"/>
                <a:gd name="T19" fmla="*/ 3 h 138"/>
                <a:gd name="T20" fmla="*/ 38 w 80"/>
                <a:gd name="T21" fmla="*/ 11 h 138"/>
                <a:gd name="T22" fmla="*/ 29 w 80"/>
                <a:gd name="T23" fmla="*/ 23 h 138"/>
                <a:gd name="T24" fmla="*/ 14 w 80"/>
                <a:gd name="T25" fmla="*/ 33 h 138"/>
                <a:gd name="T26" fmla="*/ 4 w 80"/>
                <a:gd name="T27" fmla="*/ 39 h 138"/>
                <a:gd name="T28" fmla="*/ 1 w 80"/>
                <a:gd name="T29" fmla="*/ 48 h 138"/>
                <a:gd name="T30" fmla="*/ 5 w 80"/>
                <a:gd name="T31" fmla="*/ 57 h 138"/>
                <a:gd name="T32" fmla="*/ 15 w 80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15" y="61"/>
                  </a:moveTo>
                  <a:cubicBezTo>
                    <a:pt x="18" y="61"/>
                    <a:pt x="24" y="59"/>
                    <a:pt x="40" y="47"/>
                  </a:cubicBezTo>
                  <a:cubicBezTo>
                    <a:pt x="48" y="121"/>
                    <a:pt x="48" y="121"/>
                    <a:pt x="48" y="121"/>
                  </a:cubicBezTo>
                  <a:cubicBezTo>
                    <a:pt x="49" y="126"/>
                    <a:pt x="51" y="130"/>
                    <a:pt x="54" y="133"/>
                  </a:cubicBezTo>
                  <a:cubicBezTo>
                    <a:pt x="57" y="136"/>
                    <a:pt x="61" y="138"/>
                    <a:pt x="65" y="138"/>
                  </a:cubicBezTo>
                  <a:cubicBezTo>
                    <a:pt x="72" y="138"/>
                    <a:pt x="80" y="134"/>
                    <a:pt x="78" y="117"/>
                  </a:cubicBezTo>
                  <a:cubicBezTo>
                    <a:pt x="67" y="17"/>
                    <a:pt x="67" y="17"/>
                    <a:pt x="67" y="17"/>
                  </a:cubicBezTo>
                  <a:cubicBezTo>
                    <a:pt x="66" y="12"/>
                    <a:pt x="64" y="8"/>
                    <a:pt x="62" y="5"/>
                  </a:cubicBezTo>
                  <a:cubicBezTo>
                    <a:pt x="59" y="2"/>
                    <a:pt x="55" y="0"/>
                    <a:pt x="51" y="0"/>
                  </a:cubicBezTo>
                  <a:cubicBezTo>
                    <a:pt x="48" y="0"/>
                    <a:pt x="45" y="1"/>
                    <a:pt x="44" y="3"/>
                  </a:cubicBezTo>
                  <a:cubicBezTo>
                    <a:pt x="43" y="4"/>
                    <a:pt x="41" y="7"/>
                    <a:pt x="38" y="11"/>
                  </a:cubicBezTo>
                  <a:cubicBezTo>
                    <a:pt x="36" y="16"/>
                    <a:pt x="32" y="20"/>
                    <a:pt x="29" y="23"/>
                  </a:cubicBezTo>
                  <a:cubicBezTo>
                    <a:pt x="25" y="27"/>
                    <a:pt x="20" y="30"/>
                    <a:pt x="14" y="33"/>
                  </a:cubicBezTo>
                  <a:cubicBezTo>
                    <a:pt x="9" y="36"/>
                    <a:pt x="6" y="38"/>
                    <a:pt x="4" y="39"/>
                  </a:cubicBezTo>
                  <a:cubicBezTo>
                    <a:pt x="2" y="41"/>
                    <a:pt x="0" y="43"/>
                    <a:pt x="1" y="48"/>
                  </a:cubicBezTo>
                  <a:cubicBezTo>
                    <a:pt x="1" y="52"/>
                    <a:pt x="3" y="55"/>
                    <a:pt x="5" y="57"/>
                  </a:cubicBezTo>
                  <a:cubicBezTo>
                    <a:pt x="8" y="60"/>
                    <a:pt x="11" y="61"/>
                    <a:pt x="15" y="6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36" name="Freeform 439">
              <a:extLst>
                <a:ext uri="{FF2B5EF4-FFF2-40B4-BE49-F238E27FC236}">
                  <a16:creationId xmlns:a16="http://schemas.microsoft.com/office/drawing/2014/main" id="{3803A942-3B29-4CE0-970D-2D582610E2C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173832" y="4565322"/>
              <a:ext cx="97397" cy="131716"/>
            </a:xfrm>
            <a:custGeom>
              <a:avLst/>
              <a:gdLst>
                <a:gd name="T0" fmla="*/ 86 w 102"/>
                <a:gd name="T1" fmla="*/ 59 h 138"/>
                <a:gd name="T2" fmla="*/ 72 w 102"/>
                <a:gd name="T3" fmla="*/ 50 h 138"/>
                <a:gd name="T4" fmla="*/ 55 w 102"/>
                <a:gd name="T5" fmla="*/ 46 h 138"/>
                <a:gd name="T6" fmla="*/ 38 w 102"/>
                <a:gd name="T7" fmla="*/ 50 h 138"/>
                <a:gd name="T8" fmla="*/ 30 w 102"/>
                <a:gd name="T9" fmla="*/ 55 h 138"/>
                <a:gd name="T10" fmla="*/ 34 w 102"/>
                <a:gd name="T11" fmla="*/ 32 h 138"/>
                <a:gd name="T12" fmla="*/ 40 w 102"/>
                <a:gd name="T13" fmla="*/ 25 h 138"/>
                <a:gd name="T14" fmla="*/ 48 w 102"/>
                <a:gd name="T15" fmla="*/ 23 h 138"/>
                <a:gd name="T16" fmla="*/ 56 w 102"/>
                <a:gd name="T17" fmla="*/ 26 h 138"/>
                <a:gd name="T18" fmla="*/ 63 w 102"/>
                <a:gd name="T19" fmla="*/ 33 h 138"/>
                <a:gd name="T20" fmla="*/ 69 w 102"/>
                <a:gd name="T21" fmla="*/ 41 h 138"/>
                <a:gd name="T22" fmla="*/ 78 w 102"/>
                <a:gd name="T23" fmla="*/ 43 h 138"/>
                <a:gd name="T24" fmla="*/ 87 w 102"/>
                <a:gd name="T25" fmla="*/ 40 h 138"/>
                <a:gd name="T26" fmla="*/ 89 w 102"/>
                <a:gd name="T27" fmla="*/ 31 h 138"/>
                <a:gd name="T28" fmla="*/ 83 w 102"/>
                <a:gd name="T29" fmla="*/ 17 h 138"/>
                <a:gd name="T30" fmla="*/ 68 w 102"/>
                <a:gd name="T31" fmla="*/ 5 h 138"/>
                <a:gd name="T32" fmla="*/ 46 w 102"/>
                <a:gd name="T33" fmla="*/ 0 h 138"/>
                <a:gd name="T34" fmla="*/ 24 w 102"/>
                <a:gd name="T35" fmla="*/ 5 h 138"/>
                <a:gd name="T36" fmla="*/ 9 w 102"/>
                <a:gd name="T37" fmla="*/ 19 h 138"/>
                <a:gd name="T38" fmla="*/ 1 w 102"/>
                <a:gd name="T39" fmla="*/ 42 h 138"/>
                <a:gd name="T40" fmla="*/ 1 w 102"/>
                <a:gd name="T41" fmla="*/ 72 h 138"/>
                <a:gd name="T42" fmla="*/ 11 w 102"/>
                <a:gd name="T43" fmla="*/ 108 h 138"/>
                <a:gd name="T44" fmla="*/ 31 w 102"/>
                <a:gd name="T45" fmla="*/ 130 h 138"/>
                <a:gd name="T46" fmla="*/ 59 w 102"/>
                <a:gd name="T47" fmla="*/ 138 h 138"/>
                <a:gd name="T48" fmla="*/ 83 w 102"/>
                <a:gd name="T49" fmla="*/ 132 h 138"/>
                <a:gd name="T50" fmla="*/ 98 w 102"/>
                <a:gd name="T51" fmla="*/ 115 h 138"/>
                <a:gd name="T52" fmla="*/ 101 w 102"/>
                <a:gd name="T53" fmla="*/ 91 h 138"/>
                <a:gd name="T54" fmla="*/ 96 w 102"/>
                <a:gd name="T55" fmla="*/ 74 h 138"/>
                <a:gd name="T56" fmla="*/ 86 w 102"/>
                <a:gd name="T57" fmla="*/ 59 h 138"/>
                <a:gd name="T58" fmla="*/ 57 w 102"/>
                <a:gd name="T59" fmla="*/ 115 h 138"/>
                <a:gd name="T60" fmla="*/ 43 w 102"/>
                <a:gd name="T61" fmla="*/ 108 h 138"/>
                <a:gd name="T62" fmla="*/ 36 w 102"/>
                <a:gd name="T63" fmla="*/ 90 h 138"/>
                <a:gd name="T64" fmla="*/ 37 w 102"/>
                <a:gd name="T65" fmla="*/ 79 h 138"/>
                <a:gd name="T66" fmla="*/ 43 w 102"/>
                <a:gd name="T67" fmla="*/ 71 h 138"/>
                <a:gd name="T68" fmla="*/ 52 w 102"/>
                <a:gd name="T69" fmla="*/ 69 h 138"/>
                <a:gd name="T70" fmla="*/ 61 w 102"/>
                <a:gd name="T71" fmla="*/ 71 h 138"/>
                <a:gd name="T72" fmla="*/ 68 w 102"/>
                <a:gd name="T73" fmla="*/ 79 h 138"/>
                <a:gd name="T74" fmla="*/ 72 w 102"/>
                <a:gd name="T75" fmla="*/ 91 h 138"/>
                <a:gd name="T76" fmla="*/ 69 w 102"/>
                <a:gd name="T77" fmla="*/ 109 h 138"/>
                <a:gd name="T78" fmla="*/ 57 w 102"/>
                <a:gd name="T79" fmla="*/ 115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02" h="138">
                  <a:moveTo>
                    <a:pt x="86" y="59"/>
                  </a:moveTo>
                  <a:cubicBezTo>
                    <a:pt x="82" y="55"/>
                    <a:pt x="77" y="52"/>
                    <a:pt x="72" y="50"/>
                  </a:cubicBezTo>
                  <a:cubicBezTo>
                    <a:pt x="66" y="47"/>
                    <a:pt x="60" y="46"/>
                    <a:pt x="55" y="46"/>
                  </a:cubicBezTo>
                  <a:cubicBezTo>
                    <a:pt x="48" y="46"/>
                    <a:pt x="43" y="47"/>
                    <a:pt x="38" y="50"/>
                  </a:cubicBezTo>
                  <a:cubicBezTo>
                    <a:pt x="35" y="51"/>
                    <a:pt x="33" y="53"/>
                    <a:pt x="30" y="55"/>
                  </a:cubicBezTo>
                  <a:cubicBezTo>
                    <a:pt x="30" y="44"/>
                    <a:pt x="31" y="36"/>
                    <a:pt x="34" y="32"/>
                  </a:cubicBezTo>
                  <a:cubicBezTo>
                    <a:pt x="36" y="29"/>
                    <a:pt x="38" y="27"/>
                    <a:pt x="40" y="25"/>
                  </a:cubicBezTo>
                  <a:cubicBezTo>
                    <a:pt x="43" y="24"/>
                    <a:pt x="45" y="23"/>
                    <a:pt x="48" y="23"/>
                  </a:cubicBezTo>
                  <a:cubicBezTo>
                    <a:pt x="51" y="23"/>
                    <a:pt x="54" y="24"/>
                    <a:pt x="56" y="26"/>
                  </a:cubicBezTo>
                  <a:cubicBezTo>
                    <a:pt x="59" y="27"/>
                    <a:pt x="61" y="30"/>
                    <a:pt x="63" y="33"/>
                  </a:cubicBezTo>
                  <a:cubicBezTo>
                    <a:pt x="64" y="36"/>
                    <a:pt x="66" y="39"/>
                    <a:pt x="69" y="41"/>
                  </a:cubicBezTo>
                  <a:cubicBezTo>
                    <a:pt x="72" y="42"/>
                    <a:pt x="75" y="43"/>
                    <a:pt x="78" y="43"/>
                  </a:cubicBezTo>
                  <a:cubicBezTo>
                    <a:pt x="82" y="43"/>
                    <a:pt x="85" y="42"/>
                    <a:pt x="87" y="40"/>
                  </a:cubicBezTo>
                  <a:cubicBezTo>
                    <a:pt x="89" y="37"/>
                    <a:pt x="90" y="34"/>
                    <a:pt x="89" y="31"/>
                  </a:cubicBezTo>
                  <a:cubicBezTo>
                    <a:pt x="89" y="26"/>
                    <a:pt x="87" y="22"/>
                    <a:pt x="83" y="17"/>
                  </a:cubicBezTo>
                  <a:cubicBezTo>
                    <a:pt x="79" y="12"/>
                    <a:pt x="74" y="8"/>
                    <a:pt x="68" y="5"/>
                  </a:cubicBezTo>
                  <a:cubicBezTo>
                    <a:pt x="61" y="2"/>
                    <a:pt x="54" y="0"/>
                    <a:pt x="46" y="0"/>
                  </a:cubicBezTo>
                  <a:cubicBezTo>
                    <a:pt x="38" y="0"/>
                    <a:pt x="30" y="2"/>
                    <a:pt x="24" y="5"/>
                  </a:cubicBezTo>
                  <a:cubicBezTo>
                    <a:pt x="18" y="8"/>
                    <a:pt x="13" y="13"/>
                    <a:pt x="9" y="19"/>
                  </a:cubicBezTo>
                  <a:cubicBezTo>
                    <a:pt x="5" y="25"/>
                    <a:pt x="3" y="32"/>
                    <a:pt x="1" y="42"/>
                  </a:cubicBezTo>
                  <a:cubicBezTo>
                    <a:pt x="0" y="50"/>
                    <a:pt x="0" y="61"/>
                    <a:pt x="1" y="72"/>
                  </a:cubicBezTo>
                  <a:cubicBezTo>
                    <a:pt x="3" y="86"/>
                    <a:pt x="6" y="98"/>
                    <a:pt x="11" y="108"/>
                  </a:cubicBezTo>
                  <a:cubicBezTo>
                    <a:pt x="16" y="118"/>
                    <a:pt x="23" y="125"/>
                    <a:pt x="31" y="130"/>
                  </a:cubicBezTo>
                  <a:cubicBezTo>
                    <a:pt x="39" y="135"/>
                    <a:pt x="49" y="138"/>
                    <a:pt x="59" y="138"/>
                  </a:cubicBezTo>
                  <a:cubicBezTo>
                    <a:pt x="68" y="138"/>
                    <a:pt x="76" y="136"/>
                    <a:pt x="83" y="132"/>
                  </a:cubicBezTo>
                  <a:cubicBezTo>
                    <a:pt x="90" y="128"/>
                    <a:pt x="95" y="122"/>
                    <a:pt x="98" y="115"/>
                  </a:cubicBezTo>
                  <a:cubicBezTo>
                    <a:pt x="101" y="108"/>
                    <a:pt x="102" y="100"/>
                    <a:pt x="101" y="91"/>
                  </a:cubicBezTo>
                  <a:cubicBezTo>
                    <a:pt x="101" y="85"/>
                    <a:pt x="99" y="79"/>
                    <a:pt x="96" y="74"/>
                  </a:cubicBezTo>
                  <a:cubicBezTo>
                    <a:pt x="94" y="68"/>
                    <a:pt x="90" y="63"/>
                    <a:pt x="86" y="59"/>
                  </a:cubicBezTo>
                  <a:close/>
                  <a:moveTo>
                    <a:pt x="57" y="115"/>
                  </a:moveTo>
                  <a:cubicBezTo>
                    <a:pt x="52" y="115"/>
                    <a:pt x="47" y="112"/>
                    <a:pt x="43" y="108"/>
                  </a:cubicBezTo>
                  <a:cubicBezTo>
                    <a:pt x="39" y="103"/>
                    <a:pt x="37" y="97"/>
                    <a:pt x="36" y="90"/>
                  </a:cubicBezTo>
                  <a:cubicBezTo>
                    <a:pt x="35" y="86"/>
                    <a:pt x="36" y="82"/>
                    <a:pt x="37" y="79"/>
                  </a:cubicBezTo>
                  <a:cubicBezTo>
                    <a:pt x="39" y="75"/>
                    <a:pt x="41" y="73"/>
                    <a:pt x="43" y="71"/>
                  </a:cubicBezTo>
                  <a:cubicBezTo>
                    <a:pt x="46" y="70"/>
                    <a:pt x="49" y="69"/>
                    <a:pt x="52" y="69"/>
                  </a:cubicBezTo>
                  <a:cubicBezTo>
                    <a:pt x="55" y="69"/>
                    <a:pt x="58" y="70"/>
                    <a:pt x="61" y="71"/>
                  </a:cubicBezTo>
                  <a:cubicBezTo>
                    <a:pt x="64" y="73"/>
                    <a:pt x="66" y="76"/>
                    <a:pt x="68" y="79"/>
                  </a:cubicBezTo>
                  <a:cubicBezTo>
                    <a:pt x="70" y="82"/>
                    <a:pt x="72" y="87"/>
                    <a:pt x="72" y="91"/>
                  </a:cubicBezTo>
                  <a:cubicBezTo>
                    <a:pt x="73" y="99"/>
                    <a:pt x="72" y="104"/>
                    <a:pt x="69" y="109"/>
                  </a:cubicBezTo>
                  <a:cubicBezTo>
                    <a:pt x="66" y="113"/>
                    <a:pt x="62" y="115"/>
                    <a:pt x="57" y="115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37" name="Freeform 440">
              <a:extLst>
                <a:ext uri="{FF2B5EF4-FFF2-40B4-BE49-F238E27FC236}">
                  <a16:creationId xmlns:a16="http://schemas.microsoft.com/office/drawing/2014/main" id="{DD1ABEBB-9B17-4D4A-9EA2-CDD859AB0F3F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9318" y="4480539"/>
              <a:ext cx="332061" cy="301787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3 w 348"/>
                <a:gd name="T7" fmla="*/ 40 h 316"/>
                <a:gd name="T8" fmla="*/ 38 w 348"/>
                <a:gd name="T9" fmla="*/ 0 h 316"/>
                <a:gd name="T10" fmla="*/ 275 w 348"/>
                <a:gd name="T11" fmla="*/ 0 h 316"/>
                <a:gd name="T12" fmla="*/ 319 w 348"/>
                <a:gd name="T13" fmla="*/ 40 h 316"/>
                <a:gd name="T14" fmla="*/ 346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29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38" name="Freeform 441">
              <a:extLst>
                <a:ext uri="{FF2B5EF4-FFF2-40B4-BE49-F238E27FC236}">
                  <a16:creationId xmlns:a16="http://schemas.microsoft.com/office/drawing/2014/main" id="{FC65B000-599F-4559-BEAD-B261D8115580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1205" y="4491137"/>
              <a:ext cx="290175" cy="291189"/>
            </a:xfrm>
            <a:custGeom>
              <a:avLst/>
              <a:gdLst>
                <a:gd name="T0" fmla="*/ 275 w 304"/>
                <a:gd name="T1" fmla="*/ 29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9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1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8"/>
                    <a:pt x="274" y="18"/>
                    <a:pt x="275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39" name="Freeform 442">
              <a:extLst>
                <a:ext uri="{FF2B5EF4-FFF2-40B4-BE49-F238E27FC236}">
                  <a16:creationId xmlns:a16="http://schemas.microsoft.com/office/drawing/2014/main" id="{6345F334-644D-45BF-A879-E956BA0C7BD1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5428" y="4565322"/>
              <a:ext cx="76202" cy="131716"/>
            </a:xfrm>
            <a:custGeom>
              <a:avLst/>
              <a:gdLst>
                <a:gd name="T0" fmla="*/ 14 w 80"/>
                <a:gd name="T1" fmla="*/ 61 h 138"/>
                <a:gd name="T2" fmla="*/ 40 w 80"/>
                <a:gd name="T3" fmla="*/ 47 h 138"/>
                <a:gd name="T4" fmla="*/ 48 w 80"/>
                <a:gd name="T5" fmla="*/ 121 h 138"/>
                <a:gd name="T6" fmla="*/ 54 w 80"/>
                <a:gd name="T7" fmla="*/ 133 h 138"/>
                <a:gd name="T8" fmla="*/ 65 w 80"/>
                <a:gd name="T9" fmla="*/ 138 h 138"/>
                <a:gd name="T10" fmla="*/ 78 w 80"/>
                <a:gd name="T11" fmla="*/ 117 h 138"/>
                <a:gd name="T12" fmla="*/ 66 w 80"/>
                <a:gd name="T13" fmla="*/ 16 h 138"/>
                <a:gd name="T14" fmla="*/ 62 w 80"/>
                <a:gd name="T15" fmla="*/ 5 h 138"/>
                <a:gd name="T16" fmla="*/ 51 w 80"/>
                <a:gd name="T17" fmla="*/ 0 h 138"/>
                <a:gd name="T18" fmla="*/ 44 w 80"/>
                <a:gd name="T19" fmla="*/ 2 h 138"/>
                <a:gd name="T20" fmla="*/ 38 w 80"/>
                <a:gd name="T21" fmla="*/ 11 h 138"/>
                <a:gd name="T22" fmla="*/ 29 w 80"/>
                <a:gd name="T23" fmla="*/ 23 h 138"/>
                <a:gd name="T24" fmla="*/ 13 w 80"/>
                <a:gd name="T25" fmla="*/ 33 h 138"/>
                <a:gd name="T26" fmla="*/ 4 w 80"/>
                <a:gd name="T27" fmla="*/ 39 h 138"/>
                <a:gd name="T28" fmla="*/ 1 w 80"/>
                <a:gd name="T29" fmla="*/ 48 h 138"/>
                <a:gd name="T30" fmla="*/ 5 w 80"/>
                <a:gd name="T31" fmla="*/ 57 h 138"/>
                <a:gd name="T32" fmla="*/ 14 w 80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14" y="61"/>
                  </a:moveTo>
                  <a:cubicBezTo>
                    <a:pt x="18" y="61"/>
                    <a:pt x="24" y="59"/>
                    <a:pt x="40" y="47"/>
                  </a:cubicBezTo>
                  <a:cubicBezTo>
                    <a:pt x="48" y="121"/>
                    <a:pt x="48" y="121"/>
                    <a:pt x="48" y="121"/>
                  </a:cubicBezTo>
                  <a:cubicBezTo>
                    <a:pt x="49" y="126"/>
                    <a:pt x="51" y="130"/>
                    <a:pt x="54" y="133"/>
                  </a:cubicBezTo>
                  <a:cubicBezTo>
                    <a:pt x="57" y="136"/>
                    <a:pt x="61" y="138"/>
                    <a:pt x="65" y="138"/>
                  </a:cubicBezTo>
                  <a:cubicBezTo>
                    <a:pt x="72" y="138"/>
                    <a:pt x="80" y="134"/>
                    <a:pt x="78" y="117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6" y="12"/>
                    <a:pt x="64" y="8"/>
                    <a:pt x="62" y="5"/>
                  </a:cubicBezTo>
                  <a:cubicBezTo>
                    <a:pt x="59" y="2"/>
                    <a:pt x="55" y="0"/>
                    <a:pt x="51" y="0"/>
                  </a:cubicBezTo>
                  <a:cubicBezTo>
                    <a:pt x="48" y="0"/>
                    <a:pt x="45" y="1"/>
                    <a:pt x="44" y="2"/>
                  </a:cubicBezTo>
                  <a:cubicBezTo>
                    <a:pt x="43" y="3"/>
                    <a:pt x="42" y="5"/>
                    <a:pt x="38" y="11"/>
                  </a:cubicBezTo>
                  <a:cubicBezTo>
                    <a:pt x="35" y="16"/>
                    <a:pt x="32" y="20"/>
                    <a:pt x="29" y="23"/>
                  </a:cubicBezTo>
                  <a:cubicBezTo>
                    <a:pt x="25" y="27"/>
                    <a:pt x="20" y="30"/>
                    <a:pt x="13" y="33"/>
                  </a:cubicBezTo>
                  <a:cubicBezTo>
                    <a:pt x="9" y="35"/>
                    <a:pt x="6" y="37"/>
                    <a:pt x="4" y="39"/>
                  </a:cubicBezTo>
                  <a:cubicBezTo>
                    <a:pt x="2" y="40"/>
                    <a:pt x="0" y="43"/>
                    <a:pt x="1" y="48"/>
                  </a:cubicBezTo>
                  <a:cubicBezTo>
                    <a:pt x="1" y="51"/>
                    <a:pt x="3" y="54"/>
                    <a:pt x="5" y="57"/>
                  </a:cubicBezTo>
                  <a:cubicBezTo>
                    <a:pt x="8" y="59"/>
                    <a:pt x="11" y="61"/>
                    <a:pt x="14" y="6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40" name="Freeform 443">
              <a:extLst>
                <a:ext uri="{FF2B5EF4-FFF2-40B4-BE49-F238E27FC236}">
                  <a16:creationId xmlns:a16="http://schemas.microsoft.com/office/drawing/2014/main" id="{F89FF37B-755A-44E9-816D-1C55CCCD0D39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5349" y="4567340"/>
              <a:ext cx="92856" cy="129698"/>
            </a:xfrm>
            <a:custGeom>
              <a:avLst/>
              <a:gdLst>
                <a:gd name="T0" fmla="*/ 76 w 97"/>
                <a:gd name="T1" fmla="*/ 0 h 136"/>
                <a:gd name="T2" fmla="*/ 17 w 97"/>
                <a:gd name="T3" fmla="*/ 0 h 136"/>
                <a:gd name="T4" fmla="*/ 5 w 97"/>
                <a:gd name="T5" fmla="*/ 2 h 136"/>
                <a:gd name="T6" fmla="*/ 1 w 97"/>
                <a:gd name="T7" fmla="*/ 13 h 136"/>
                <a:gd name="T8" fmla="*/ 7 w 97"/>
                <a:gd name="T9" fmla="*/ 23 h 136"/>
                <a:gd name="T10" fmla="*/ 20 w 97"/>
                <a:gd name="T11" fmla="*/ 27 h 136"/>
                <a:gd name="T12" fmla="*/ 61 w 97"/>
                <a:gd name="T13" fmla="*/ 27 h 136"/>
                <a:gd name="T14" fmla="*/ 48 w 97"/>
                <a:gd name="T15" fmla="*/ 50 h 136"/>
                <a:gd name="T16" fmla="*/ 38 w 97"/>
                <a:gd name="T17" fmla="*/ 78 h 136"/>
                <a:gd name="T18" fmla="*/ 32 w 97"/>
                <a:gd name="T19" fmla="*/ 102 h 136"/>
                <a:gd name="T20" fmla="*/ 32 w 97"/>
                <a:gd name="T21" fmla="*/ 118 h 136"/>
                <a:gd name="T22" fmla="*/ 37 w 97"/>
                <a:gd name="T23" fmla="*/ 131 h 136"/>
                <a:gd name="T24" fmla="*/ 49 w 97"/>
                <a:gd name="T25" fmla="*/ 136 h 136"/>
                <a:gd name="T26" fmla="*/ 59 w 97"/>
                <a:gd name="T27" fmla="*/ 131 h 136"/>
                <a:gd name="T28" fmla="*/ 64 w 97"/>
                <a:gd name="T29" fmla="*/ 117 h 136"/>
                <a:gd name="T30" fmla="*/ 64 w 97"/>
                <a:gd name="T31" fmla="*/ 106 h 136"/>
                <a:gd name="T32" fmla="*/ 65 w 97"/>
                <a:gd name="T33" fmla="*/ 94 h 136"/>
                <a:gd name="T34" fmla="*/ 67 w 97"/>
                <a:gd name="T35" fmla="*/ 83 h 136"/>
                <a:gd name="T36" fmla="*/ 74 w 97"/>
                <a:gd name="T37" fmla="*/ 57 h 136"/>
                <a:gd name="T38" fmla="*/ 84 w 97"/>
                <a:gd name="T39" fmla="*/ 39 h 136"/>
                <a:gd name="T40" fmla="*/ 93 w 97"/>
                <a:gd name="T41" fmla="*/ 26 h 136"/>
                <a:gd name="T42" fmla="*/ 96 w 97"/>
                <a:gd name="T43" fmla="*/ 14 h 136"/>
                <a:gd name="T44" fmla="*/ 90 w 97"/>
                <a:gd name="T45" fmla="*/ 3 h 136"/>
                <a:gd name="T46" fmla="*/ 76 w 97"/>
                <a:gd name="T47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97" h="136">
                  <a:moveTo>
                    <a:pt x="76" y="0"/>
                  </a:moveTo>
                  <a:cubicBezTo>
                    <a:pt x="17" y="0"/>
                    <a:pt x="17" y="0"/>
                    <a:pt x="17" y="0"/>
                  </a:cubicBezTo>
                  <a:cubicBezTo>
                    <a:pt x="12" y="0"/>
                    <a:pt x="8" y="1"/>
                    <a:pt x="5" y="2"/>
                  </a:cubicBezTo>
                  <a:cubicBezTo>
                    <a:pt x="3" y="3"/>
                    <a:pt x="0" y="6"/>
                    <a:pt x="1" y="13"/>
                  </a:cubicBezTo>
                  <a:cubicBezTo>
                    <a:pt x="1" y="17"/>
                    <a:pt x="3" y="21"/>
                    <a:pt x="7" y="23"/>
                  </a:cubicBezTo>
                  <a:cubicBezTo>
                    <a:pt x="10" y="26"/>
                    <a:pt x="15" y="27"/>
                    <a:pt x="20" y="27"/>
                  </a:cubicBezTo>
                  <a:cubicBezTo>
                    <a:pt x="61" y="27"/>
                    <a:pt x="61" y="27"/>
                    <a:pt x="61" y="27"/>
                  </a:cubicBezTo>
                  <a:cubicBezTo>
                    <a:pt x="56" y="34"/>
                    <a:pt x="52" y="42"/>
                    <a:pt x="48" y="50"/>
                  </a:cubicBezTo>
                  <a:cubicBezTo>
                    <a:pt x="44" y="60"/>
                    <a:pt x="40" y="69"/>
                    <a:pt x="38" y="78"/>
                  </a:cubicBezTo>
                  <a:cubicBezTo>
                    <a:pt x="35" y="88"/>
                    <a:pt x="33" y="95"/>
                    <a:pt x="32" y="102"/>
                  </a:cubicBezTo>
                  <a:cubicBezTo>
                    <a:pt x="32" y="109"/>
                    <a:pt x="31" y="114"/>
                    <a:pt x="32" y="118"/>
                  </a:cubicBezTo>
                  <a:cubicBezTo>
                    <a:pt x="32" y="124"/>
                    <a:pt x="34" y="128"/>
                    <a:pt x="37" y="131"/>
                  </a:cubicBezTo>
                  <a:cubicBezTo>
                    <a:pt x="40" y="134"/>
                    <a:pt x="44" y="136"/>
                    <a:pt x="49" y="136"/>
                  </a:cubicBezTo>
                  <a:cubicBezTo>
                    <a:pt x="53" y="136"/>
                    <a:pt x="57" y="134"/>
                    <a:pt x="59" y="131"/>
                  </a:cubicBezTo>
                  <a:cubicBezTo>
                    <a:pt x="62" y="129"/>
                    <a:pt x="63" y="124"/>
                    <a:pt x="64" y="117"/>
                  </a:cubicBezTo>
                  <a:cubicBezTo>
                    <a:pt x="64" y="115"/>
                    <a:pt x="64" y="111"/>
                    <a:pt x="64" y="106"/>
                  </a:cubicBezTo>
                  <a:cubicBezTo>
                    <a:pt x="65" y="101"/>
                    <a:pt x="65" y="97"/>
                    <a:pt x="65" y="94"/>
                  </a:cubicBezTo>
                  <a:cubicBezTo>
                    <a:pt x="65" y="91"/>
                    <a:pt x="66" y="88"/>
                    <a:pt x="67" y="83"/>
                  </a:cubicBezTo>
                  <a:cubicBezTo>
                    <a:pt x="69" y="73"/>
                    <a:pt x="71" y="64"/>
                    <a:pt x="74" y="57"/>
                  </a:cubicBezTo>
                  <a:cubicBezTo>
                    <a:pt x="78" y="50"/>
                    <a:pt x="81" y="44"/>
                    <a:pt x="84" y="39"/>
                  </a:cubicBezTo>
                  <a:cubicBezTo>
                    <a:pt x="87" y="34"/>
                    <a:pt x="90" y="30"/>
                    <a:pt x="93" y="26"/>
                  </a:cubicBezTo>
                  <a:cubicBezTo>
                    <a:pt x="95" y="21"/>
                    <a:pt x="97" y="17"/>
                    <a:pt x="96" y="14"/>
                  </a:cubicBezTo>
                  <a:cubicBezTo>
                    <a:pt x="96" y="9"/>
                    <a:pt x="94" y="5"/>
                    <a:pt x="90" y="3"/>
                  </a:cubicBezTo>
                  <a:cubicBezTo>
                    <a:pt x="87" y="1"/>
                    <a:pt x="82" y="0"/>
                    <a:pt x="76" y="0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41" name="Freeform 444">
              <a:extLst>
                <a:ext uri="{FF2B5EF4-FFF2-40B4-BE49-F238E27FC236}">
                  <a16:creationId xmlns:a16="http://schemas.microsoft.com/office/drawing/2014/main" id="{1B34AEBB-E74C-48BB-B35A-5B47A35357D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2854" y="4480539"/>
              <a:ext cx="332061" cy="301787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3 w 348"/>
                <a:gd name="T7" fmla="*/ 40 h 316"/>
                <a:gd name="T8" fmla="*/ 38 w 348"/>
                <a:gd name="T9" fmla="*/ 0 h 316"/>
                <a:gd name="T10" fmla="*/ 275 w 348"/>
                <a:gd name="T11" fmla="*/ 0 h 316"/>
                <a:gd name="T12" fmla="*/ 319 w 348"/>
                <a:gd name="T13" fmla="*/ 40 h 316"/>
                <a:gd name="T14" fmla="*/ 346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29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42" name="Freeform 445">
              <a:extLst>
                <a:ext uri="{FF2B5EF4-FFF2-40B4-BE49-F238E27FC236}">
                  <a16:creationId xmlns:a16="http://schemas.microsoft.com/office/drawing/2014/main" id="{A8F51048-7687-4878-9A3D-E0957BAC8F1A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4740" y="4492146"/>
              <a:ext cx="290175" cy="290180"/>
            </a:xfrm>
            <a:custGeom>
              <a:avLst/>
              <a:gdLst>
                <a:gd name="T0" fmla="*/ 275 w 304"/>
                <a:gd name="T1" fmla="*/ 28 h 304"/>
                <a:gd name="T2" fmla="*/ 302 w 304"/>
                <a:gd name="T3" fmla="*/ 264 h 304"/>
                <a:gd name="T4" fmla="*/ 266 w 304"/>
                <a:gd name="T5" fmla="*/ 304 h 304"/>
                <a:gd name="T6" fmla="*/ 30 w 304"/>
                <a:gd name="T7" fmla="*/ 304 h 304"/>
                <a:gd name="T8" fmla="*/ 0 w 304"/>
                <a:gd name="T9" fmla="*/ 293 h 304"/>
                <a:gd name="T10" fmla="*/ 260 w 304"/>
                <a:gd name="T11" fmla="*/ 0 h 304"/>
                <a:gd name="T12" fmla="*/ 275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5" y="28"/>
                  </a:moveTo>
                  <a:cubicBezTo>
                    <a:pt x="302" y="264"/>
                    <a:pt x="302" y="264"/>
                    <a:pt x="302" y="264"/>
                  </a:cubicBezTo>
                  <a:cubicBezTo>
                    <a:pt x="304" y="286"/>
                    <a:pt x="288" y="304"/>
                    <a:pt x="266" y="304"/>
                  </a:cubicBezTo>
                  <a:cubicBezTo>
                    <a:pt x="30" y="304"/>
                    <a:pt x="30" y="304"/>
                    <a:pt x="30" y="304"/>
                  </a:cubicBezTo>
                  <a:cubicBezTo>
                    <a:pt x="19" y="304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43" name="Freeform 446">
              <a:extLst>
                <a:ext uri="{FF2B5EF4-FFF2-40B4-BE49-F238E27FC236}">
                  <a16:creationId xmlns:a16="http://schemas.microsoft.com/office/drawing/2014/main" id="{C3E5144D-A127-4C00-8655-9B6C8A7FE57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0983" y="4565322"/>
              <a:ext cx="76202" cy="131716"/>
            </a:xfrm>
            <a:custGeom>
              <a:avLst/>
              <a:gdLst>
                <a:gd name="T0" fmla="*/ 14 w 80"/>
                <a:gd name="T1" fmla="*/ 61 h 138"/>
                <a:gd name="T2" fmla="*/ 40 w 80"/>
                <a:gd name="T3" fmla="*/ 47 h 138"/>
                <a:gd name="T4" fmla="*/ 48 w 80"/>
                <a:gd name="T5" fmla="*/ 121 h 138"/>
                <a:gd name="T6" fmla="*/ 54 w 80"/>
                <a:gd name="T7" fmla="*/ 133 h 138"/>
                <a:gd name="T8" fmla="*/ 65 w 80"/>
                <a:gd name="T9" fmla="*/ 138 h 138"/>
                <a:gd name="T10" fmla="*/ 78 w 80"/>
                <a:gd name="T11" fmla="*/ 117 h 138"/>
                <a:gd name="T12" fmla="*/ 66 w 80"/>
                <a:gd name="T13" fmla="*/ 17 h 138"/>
                <a:gd name="T14" fmla="*/ 62 w 80"/>
                <a:gd name="T15" fmla="*/ 5 h 138"/>
                <a:gd name="T16" fmla="*/ 51 w 80"/>
                <a:gd name="T17" fmla="*/ 0 h 138"/>
                <a:gd name="T18" fmla="*/ 44 w 80"/>
                <a:gd name="T19" fmla="*/ 3 h 138"/>
                <a:gd name="T20" fmla="*/ 38 w 80"/>
                <a:gd name="T21" fmla="*/ 12 h 138"/>
                <a:gd name="T22" fmla="*/ 28 w 80"/>
                <a:gd name="T23" fmla="*/ 23 h 138"/>
                <a:gd name="T24" fmla="*/ 13 w 80"/>
                <a:gd name="T25" fmla="*/ 33 h 138"/>
                <a:gd name="T26" fmla="*/ 3 w 80"/>
                <a:gd name="T27" fmla="*/ 39 h 138"/>
                <a:gd name="T28" fmla="*/ 0 w 80"/>
                <a:gd name="T29" fmla="*/ 48 h 138"/>
                <a:gd name="T30" fmla="*/ 5 w 80"/>
                <a:gd name="T31" fmla="*/ 57 h 138"/>
                <a:gd name="T32" fmla="*/ 14 w 80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14" y="61"/>
                  </a:moveTo>
                  <a:cubicBezTo>
                    <a:pt x="18" y="61"/>
                    <a:pt x="24" y="59"/>
                    <a:pt x="40" y="47"/>
                  </a:cubicBezTo>
                  <a:cubicBezTo>
                    <a:pt x="48" y="121"/>
                    <a:pt x="48" y="121"/>
                    <a:pt x="48" y="121"/>
                  </a:cubicBezTo>
                  <a:cubicBezTo>
                    <a:pt x="49" y="126"/>
                    <a:pt x="51" y="131"/>
                    <a:pt x="54" y="133"/>
                  </a:cubicBezTo>
                  <a:cubicBezTo>
                    <a:pt x="57" y="137"/>
                    <a:pt x="60" y="138"/>
                    <a:pt x="65" y="138"/>
                  </a:cubicBezTo>
                  <a:cubicBezTo>
                    <a:pt x="72" y="138"/>
                    <a:pt x="80" y="135"/>
                    <a:pt x="78" y="1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6" y="12"/>
                    <a:pt x="64" y="8"/>
                    <a:pt x="62" y="5"/>
                  </a:cubicBezTo>
                  <a:cubicBezTo>
                    <a:pt x="59" y="2"/>
                    <a:pt x="55" y="0"/>
                    <a:pt x="51" y="0"/>
                  </a:cubicBezTo>
                  <a:cubicBezTo>
                    <a:pt x="48" y="0"/>
                    <a:pt x="45" y="1"/>
                    <a:pt x="44" y="3"/>
                  </a:cubicBezTo>
                  <a:cubicBezTo>
                    <a:pt x="43" y="4"/>
                    <a:pt x="42" y="5"/>
                    <a:pt x="38" y="12"/>
                  </a:cubicBezTo>
                  <a:cubicBezTo>
                    <a:pt x="35" y="16"/>
                    <a:pt x="32" y="20"/>
                    <a:pt x="28" y="23"/>
                  </a:cubicBezTo>
                  <a:cubicBezTo>
                    <a:pt x="25" y="27"/>
                    <a:pt x="20" y="30"/>
                    <a:pt x="13" y="33"/>
                  </a:cubicBezTo>
                  <a:cubicBezTo>
                    <a:pt x="9" y="36"/>
                    <a:pt x="5" y="38"/>
                    <a:pt x="3" y="39"/>
                  </a:cubicBezTo>
                  <a:cubicBezTo>
                    <a:pt x="2" y="41"/>
                    <a:pt x="0" y="43"/>
                    <a:pt x="0" y="48"/>
                  </a:cubicBezTo>
                  <a:cubicBezTo>
                    <a:pt x="1" y="52"/>
                    <a:pt x="2" y="55"/>
                    <a:pt x="5" y="57"/>
                  </a:cubicBezTo>
                  <a:cubicBezTo>
                    <a:pt x="8" y="60"/>
                    <a:pt x="11" y="61"/>
                    <a:pt x="14" y="6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44" name="Freeform 447">
              <a:extLst>
                <a:ext uri="{FF2B5EF4-FFF2-40B4-BE49-F238E27FC236}">
                  <a16:creationId xmlns:a16="http://schemas.microsoft.com/office/drawing/2014/main" id="{32FE9723-287B-4CEF-9390-1442EFA4B00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941913" y="4565322"/>
              <a:ext cx="96389" cy="131716"/>
            </a:xfrm>
            <a:custGeom>
              <a:avLst/>
              <a:gdLst>
                <a:gd name="T0" fmla="*/ 30 w 101"/>
                <a:gd name="T1" fmla="*/ 133 h 138"/>
                <a:gd name="T2" fmla="*/ 57 w 101"/>
                <a:gd name="T3" fmla="*/ 138 h 138"/>
                <a:gd name="T4" fmla="*/ 82 w 101"/>
                <a:gd name="T5" fmla="*/ 133 h 138"/>
                <a:gd name="T6" fmla="*/ 97 w 101"/>
                <a:gd name="T7" fmla="*/ 117 h 138"/>
                <a:gd name="T8" fmla="*/ 101 w 101"/>
                <a:gd name="T9" fmla="*/ 96 h 138"/>
                <a:gd name="T10" fmla="*/ 96 w 101"/>
                <a:gd name="T11" fmla="*/ 81 h 138"/>
                <a:gd name="T12" fmla="*/ 87 w 101"/>
                <a:gd name="T13" fmla="*/ 69 h 138"/>
                <a:gd name="T14" fmla="*/ 78 w 101"/>
                <a:gd name="T15" fmla="*/ 63 h 138"/>
                <a:gd name="T16" fmla="*/ 86 w 101"/>
                <a:gd name="T17" fmla="*/ 54 h 138"/>
                <a:gd name="T18" fmla="*/ 89 w 101"/>
                <a:gd name="T19" fmla="*/ 37 h 138"/>
                <a:gd name="T20" fmla="*/ 85 w 101"/>
                <a:gd name="T21" fmla="*/ 23 h 138"/>
                <a:gd name="T22" fmla="*/ 75 w 101"/>
                <a:gd name="T23" fmla="*/ 11 h 138"/>
                <a:gd name="T24" fmla="*/ 60 w 101"/>
                <a:gd name="T25" fmla="*/ 3 h 138"/>
                <a:gd name="T26" fmla="*/ 40 w 101"/>
                <a:gd name="T27" fmla="*/ 0 h 138"/>
                <a:gd name="T28" fmla="*/ 18 w 101"/>
                <a:gd name="T29" fmla="*/ 5 h 138"/>
                <a:gd name="T30" fmla="*/ 4 w 101"/>
                <a:gd name="T31" fmla="*/ 19 h 138"/>
                <a:gd name="T32" fmla="*/ 1 w 101"/>
                <a:gd name="T33" fmla="*/ 37 h 138"/>
                <a:gd name="T34" fmla="*/ 18 w 101"/>
                <a:gd name="T35" fmla="*/ 63 h 138"/>
                <a:gd name="T36" fmla="*/ 3 w 101"/>
                <a:gd name="T37" fmla="*/ 96 h 138"/>
                <a:gd name="T38" fmla="*/ 11 w 101"/>
                <a:gd name="T39" fmla="*/ 117 h 138"/>
                <a:gd name="T40" fmla="*/ 30 w 101"/>
                <a:gd name="T41" fmla="*/ 133 h 138"/>
                <a:gd name="T42" fmla="*/ 60 w 101"/>
                <a:gd name="T43" fmla="*/ 44 h 138"/>
                <a:gd name="T44" fmla="*/ 58 w 101"/>
                <a:gd name="T45" fmla="*/ 49 h 138"/>
                <a:gd name="T46" fmla="*/ 53 w 101"/>
                <a:gd name="T47" fmla="*/ 52 h 138"/>
                <a:gd name="T48" fmla="*/ 47 w 101"/>
                <a:gd name="T49" fmla="*/ 53 h 138"/>
                <a:gd name="T50" fmla="*/ 35 w 101"/>
                <a:gd name="T51" fmla="*/ 49 h 138"/>
                <a:gd name="T52" fmla="*/ 30 w 101"/>
                <a:gd name="T53" fmla="*/ 38 h 138"/>
                <a:gd name="T54" fmla="*/ 33 w 101"/>
                <a:gd name="T55" fmla="*/ 27 h 138"/>
                <a:gd name="T56" fmla="*/ 43 w 101"/>
                <a:gd name="T57" fmla="*/ 23 h 138"/>
                <a:gd name="T58" fmla="*/ 52 w 101"/>
                <a:gd name="T59" fmla="*/ 25 h 138"/>
                <a:gd name="T60" fmla="*/ 58 w 101"/>
                <a:gd name="T61" fmla="*/ 30 h 138"/>
                <a:gd name="T62" fmla="*/ 61 w 101"/>
                <a:gd name="T63" fmla="*/ 38 h 138"/>
                <a:gd name="T64" fmla="*/ 60 w 101"/>
                <a:gd name="T65" fmla="*/ 44 h 138"/>
                <a:gd name="T66" fmla="*/ 69 w 101"/>
                <a:gd name="T67" fmla="*/ 106 h 138"/>
                <a:gd name="T68" fmla="*/ 63 w 101"/>
                <a:gd name="T69" fmla="*/ 113 h 138"/>
                <a:gd name="T70" fmla="*/ 54 w 101"/>
                <a:gd name="T71" fmla="*/ 115 h 138"/>
                <a:gd name="T72" fmla="*/ 44 w 101"/>
                <a:gd name="T73" fmla="*/ 113 h 138"/>
                <a:gd name="T74" fmla="*/ 37 w 101"/>
                <a:gd name="T75" fmla="*/ 106 h 138"/>
                <a:gd name="T76" fmla="*/ 33 w 101"/>
                <a:gd name="T77" fmla="*/ 95 h 138"/>
                <a:gd name="T78" fmla="*/ 37 w 101"/>
                <a:gd name="T79" fmla="*/ 81 h 138"/>
                <a:gd name="T80" fmla="*/ 49 w 101"/>
                <a:gd name="T81" fmla="*/ 75 h 138"/>
                <a:gd name="T82" fmla="*/ 59 w 101"/>
                <a:gd name="T83" fmla="*/ 78 h 138"/>
                <a:gd name="T84" fmla="*/ 67 w 101"/>
                <a:gd name="T85" fmla="*/ 84 h 138"/>
                <a:gd name="T86" fmla="*/ 70 w 101"/>
                <a:gd name="T87" fmla="*/ 95 h 138"/>
                <a:gd name="T88" fmla="*/ 69 w 101"/>
                <a:gd name="T89" fmla="*/ 106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01" h="138">
                  <a:moveTo>
                    <a:pt x="30" y="133"/>
                  </a:moveTo>
                  <a:cubicBezTo>
                    <a:pt x="38" y="136"/>
                    <a:pt x="47" y="138"/>
                    <a:pt x="57" y="138"/>
                  </a:cubicBezTo>
                  <a:cubicBezTo>
                    <a:pt x="67" y="138"/>
                    <a:pt x="75" y="136"/>
                    <a:pt x="82" y="133"/>
                  </a:cubicBezTo>
                  <a:cubicBezTo>
                    <a:pt x="89" y="129"/>
                    <a:pt x="94" y="124"/>
                    <a:pt x="97" y="117"/>
                  </a:cubicBezTo>
                  <a:cubicBezTo>
                    <a:pt x="100" y="111"/>
                    <a:pt x="101" y="104"/>
                    <a:pt x="101" y="96"/>
                  </a:cubicBezTo>
                  <a:cubicBezTo>
                    <a:pt x="100" y="90"/>
                    <a:pt x="98" y="85"/>
                    <a:pt x="96" y="81"/>
                  </a:cubicBezTo>
                  <a:cubicBezTo>
                    <a:pt x="94" y="76"/>
                    <a:pt x="91" y="72"/>
                    <a:pt x="87" y="69"/>
                  </a:cubicBezTo>
                  <a:cubicBezTo>
                    <a:pt x="84" y="67"/>
                    <a:pt x="81" y="65"/>
                    <a:pt x="78" y="63"/>
                  </a:cubicBezTo>
                  <a:cubicBezTo>
                    <a:pt x="82" y="60"/>
                    <a:pt x="84" y="57"/>
                    <a:pt x="86" y="54"/>
                  </a:cubicBezTo>
                  <a:cubicBezTo>
                    <a:pt x="89" y="49"/>
                    <a:pt x="90" y="43"/>
                    <a:pt x="89" y="37"/>
                  </a:cubicBezTo>
                  <a:cubicBezTo>
                    <a:pt x="89" y="32"/>
                    <a:pt x="87" y="27"/>
                    <a:pt x="85" y="23"/>
                  </a:cubicBezTo>
                  <a:cubicBezTo>
                    <a:pt x="83" y="19"/>
                    <a:pt x="79" y="15"/>
                    <a:pt x="75" y="11"/>
                  </a:cubicBezTo>
                  <a:cubicBezTo>
                    <a:pt x="71" y="8"/>
                    <a:pt x="66" y="5"/>
                    <a:pt x="60" y="3"/>
                  </a:cubicBezTo>
                  <a:cubicBezTo>
                    <a:pt x="54" y="1"/>
                    <a:pt x="48" y="0"/>
                    <a:pt x="40" y="0"/>
                  </a:cubicBezTo>
                  <a:cubicBezTo>
                    <a:pt x="32" y="0"/>
                    <a:pt x="24" y="2"/>
                    <a:pt x="18" y="5"/>
                  </a:cubicBezTo>
                  <a:cubicBezTo>
                    <a:pt x="12" y="8"/>
                    <a:pt x="7" y="13"/>
                    <a:pt x="4" y="19"/>
                  </a:cubicBezTo>
                  <a:cubicBezTo>
                    <a:pt x="1" y="24"/>
                    <a:pt x="0" y="30"/>
                    <a:pt x="1" y="37"/>
                  </a:cubicBezTo>
                  <a:cubicBezTo>
                    <a:pt x="2" y="48"/>
                    <a:pt x="8" y="57"/>
                    <a:pt x="18" y="63"/>
                  </a:cubicBezTo>
                  <a:cubicBezTo>
                    <a:pt x="7" y="70"/>
                    <a:pt x="1" y="81"/>
                    <a:pt x="3" y="96"/>
                  </a:cubicBezTo>
                  <a:cubicBezTo>
                    <a:pt x="4" y="104"/>
                    <a:pt x="7" y="111"/>
                    <a:pt x="11" y="117"/>
                  </a:cubicBezTo>
                  <a:cubicBezTo>
                    <a:pt x="16" y="124"/>
                    <a:pt x="22" y="129"/>
                    <a:pt x="30" y="133"/>
                  </a:cubicBezTo>
                  <a:close/>
                  <a:moveTo>
                    <a:pt x="60" y="44"/>
                  </a:moveTo>
                  <a:cubicBezTo>
                    <a:pt x="60" y="46"/>
                    <a:pt x="59" y="47"/>
                    <a:pt x="58" y="49"/>
                  </a:cubicBezTo>
                  <a:cubicBezTo>
                    <a:pt x="56" y="50"/>
                    <a:pt x="55" y="51"/>
                    <a:pt x="53" y="52"/>
                  </a:cubicBezTo>
                  <a:cubicBezTo>
                    <a:pt x="51" y="52"/>
                    <a:pt x="49" y="53"/>
                    <a:pt x="47" y="53"/>
                  </a:cubicBezTo>
                  <a:cubicBezTo>
                    <a:pt x="42" y="53"/>
                    <a:pt x="38" y="51"/>
                    <a:pt x="35" y="49"/>
                  </a:cubicBezTo>
                  <a:cubicBezTo>
                    <a:pt x="32" y="46"/>
                    <a:pt x="30" y="42"/>
                    <a:pt x="30" y="38"/>
                  </a:cubicBezTo>
                  <a:cubicBezTo>
                    <a:pt x="29" y="34"/>
                    <a:pt x="30" y="30"/>
                    <a:pt x="33" y="27"/>
                  </a:cubicBezTo>
                  <a:cubicBezTo>
                    <a:pt x="35" y="24"/>
                    <a:pt x="39" y="23"/>
                    <a:pt x="43" y="23"/>
                  </a:cubicBezTo>
                  <a:cubicBezTo>
                    <a:pt x="46" y="23"/>
                    <a:pt x="49" y="24"/>
                    <a:pt x="52" y="25"/>
                  </a:cubicBezTo>
                  <a:cubicBezTo>
                    <a:pt x="54" y="26"/>
                    <a:pt x="56" y="28"/>
                    <a:pt x="58" y="30"/>
                  </a:cubicBezTo>
                  <a:cubicBezTo>
                    <a:pt x="59" y="33"/>
                    <a:pt x="60" y="35"/>
                    <a:pt x="61" y="38"/>
                  </a:cubicBezTo>
                  <a:cubicBezTo>
                    <a:pt x="61" y="40"/>
                    <a:pt x="61" y="42"/>
                    <a:pt x="60" y="44"/>
                  </a:cubicBezTo>
                  <a:close/>
                  <a:moveTo>
                    <a:pt x="69" y="106"/>
                  </a:moveTo>
                  <a:cubicBezTo>
                    <a:pt x="68" y="109"/>
                    <a:pt x="66" y="111"/>
                    <a:pt x="63" y="113"/>
                  </a:cubicBezTo>
                  <a:cubicBezTo>
                    <a:pt x="61" y="114"/>
                    <a:pt x="58" y="115"/>
                    <a:pt x="54" y="115"/>
                  </a:cubicBezTo>
                  <a:cubicBezTo>
                    <a:pt x="51" y="115"/>
                    <a:pt x="47" y="114"/>
                    <a:pt x="44" y="113"/>
                  </a:cubicBezTo>
                  <a:cubicBezTo>
                    <a:pt x="41" y="111"/>
                    <a:pt x="39" y="109"/>
                    <a:pt x="37" y="106"/>
                  </a:cubicBezTo>
                  <a:cubicBezTo>
                    <a:pt x="35" y="103"/>
                    <a:pt x="34" y="99"/>
                    <a:pt x="33" y="95"/>
                  </a:cubicBezTo>
                  <a:cubicBezTo>
                    <a:pt x="32" y="89"/>
                    <a:pt x="34" y="84"/>
                    <a:pt x="37" y="81"/>
                  </a:cubicBezTo>
                  <a:cubicBezTo>
                    <a:pt x="40" y="77"/>
                    <a:pt x="44" y="75"/>
                    <a:pt x="49" y="75"/>
                  </a:cubicBezTo>
                  <a:cubicBezTo>
                    <a:pt x="53" y="75"/>
                    <a:pt x="56" y="76"/>
                    <a:pt x="59" y="78"/>
                  </a:cubicBezTo>
                  <a:cubicBezTo>
                    <a:pt x="62" y="79"/>
                    <a:pt x="65" y="82"/>
                    <a:pt x="67" y="84"/>
                  </a:cubicBezTo>
                  <a:cubicBezTo>
                    <a:pt x="69" y="87"/>
                    <a:pt x="70" y="91"/>
                    <a:pt x="70" y="95"/>
                  </a:cubicBezTo>
                  <a:cubicBezTo>
                    <a:pt x="71" y="99"/>
                    <a:pt x="70" y="103"/>
                    <a:pt x="69" y="106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45" name="Freeform 448">
              <a:extLst>
                <a:ext uri="{FF2B5EF4-FFF2-40B4-BE49-F238E27FC236}">
                  <a16:creationId xmlns:a16="http://schemas.microsoft.com/office/drawing/2014/main" id="{5D50BD5C-ACD0-4643-BDF3-34477602B4B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5144" y="4864081"/>
              <a:ext cx="332061" cy="301787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3 w 348"/>
                <a:gd name="T7" fmla="*/ 40 h 316"/>
                <a:gd name="T8" fmla="*/ 38 w 348"/>
                <a:gd name="T9" fmla="*/ 0 h 316"/>
                <a:gd name="T10" fmla="*/ 275 w 348"/>
                <a:gd name="T11" fmla="*/ 0 h 316"/>
                <a:gd name="T12" fmla="*/ 319 w 348"/>
                <a:gd name="T13" fmla="*/ 40 h 316"/>
                <a:gd name="T14" fmla="*/ 346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29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46" name="Freeform 449">
              <a:extLst>
                <a:ext uri="{FF2B5EF4-FFF2-40B4-BE49-F238E27FC236}">
                  <a16:creationId xmlns:a16="http://schemas.microsoft.com/office/drawing/2014/main" id="{BEE12D17-3208-4578-A2AC-C13CC402031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7029" y="4875687"/>
              <a:ext cx="290175" cy="290180"/>
            </a:xfrm>
            <a:custGeom>
              <a:avLst/>
              <a:gdLst>
                <a:gd name="T0" fmla="*/ 275 w 304"/>
                <a:gd name="T1" fmla="*/ 28 h 304"/>
                <a:gd name="T2" fmla="*/ 302 w 304"/>
                <a:gd name="T3" fmla="*/ 264 h 304"/>
                <a:gd name="T4" fmla="*/ 266 w 304"/>
                <a:gd name="T5" fmla="*/ 304 h 304"/>
                <a:gd name="T6" fmla="*/ 30 w 304"/>
                <a:gd name="T7" fmla="*/ 304 h 304"/>
                <a:gd name="T8" fmla="*/ 0 w 304"/>
                <a:gd name="T9" fmla="*/ 293 h 304"/>
                <a:gd name="T10" fmla="*/ 260 w 304"/>
                <a:gd name="T11" fmla="*/ 0 h 304"/>
                <a:gd name="T12" fmla="*/ 275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5" y="28"/>
                  </a:moveTo>
                  <a:cubicBezTo>
                    <a:pt x="302" y="264"/>
                    <a:pt x="302" y="264"/>
                    <a:pt x="302" y="264"/>
                  </a:cubicBezTo>
                  <a:cubicBezTo>
                    <a:pt x="304" y="286"/>
                    <a:pt x="288" y="304"/>
                    <a:pt x="266" y="304"/>
                  </a:cubicBezTo>
                  <a:cubicBezTo>
                    <a:pt x="30" y="304"/>
                    <a:pt x="30" y="304"/>
                    <a:pt x="30" y="304"/>
                  </a:cubicBezTo>
                  <a:cubicBezTo>
                    <a:pt x="19" y="304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484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47" name="Freeform 450">
              <a:extLst>
                <a:ext uri="{FF2B5EF4-FFF2-40B4-BE49-F238E27FC236}">
                  <a16:creationId xmlns:a16="http://schemas.microsoft.com/office/drawing/2014/main" id="{12280755-AB89-4899-B013-7C9E2507CC1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1253" y="4949872"/>
              <a:ext cx="100930" cy="130203"/>
            </a:xfrm>
            <a:custGeom>
              <a:avLst/>
              <a:gdLst>
                <a:gd name="T0" fmla="*/ 100 w 106"/>
                <a:gd name="T1" fmla="*/ 113 h 136"/>
                <a:gd name="T2" fmla="*/ 87 w 106"/>
                <a:gd name="T3" fmla="*/ 109 h 136"/>
                <a:gd name="T4" fmla="*/ 47 w 106"/>
                <a:gd name="T5" fmla="*/ 109 h 136"/>
                <a:gd name="T6" fmla="*/ 48 w 106"/>
                <a:gd name="T7" fmla="*/ 108 h 136"/>
                <a:gd name="T8" fmla="*/ 64 w 106"/>
                <a:gd name="T9" fmla="*/ 92 h 136"/>
                <a:gd name="T10" fmla="*/ 81 w 106"/>
                <a:gd name="T11" fmla="*/ 76 h 136"/>
                <a:gd name="T12" fmla="*/ 91 w 106"/>
                <a:gd name="T13" fmla="*/ 61 h 136"/>
                <a:gd name="T14" fmla="*/ 94 w 106"/>
                <a:gd name="T15" fmla="*/ 40 h 136"/>
                <a:gd name="T16" fmla="*/ 90 w 106"/>
                <a:gd name="T17" fmla="*/ 26 h 136"/>
                <a:gd name="T18" fmla="*/ 81 w 106"/>
                <a:gd name="T19" fmla="*/ 13 h 136"/>
                <a:gd name="T20" fmla="*/ 68 w 106"/>
                <a:gd name="T21" fmla="*/ 5 h 136"/>
                <a:gd name="T22" fmla="*/ 43 w 106"/>
                <a:gd name="T23" fmla="*/ 0 h 136"/>
                <a:gd name="T24" fmla="*/ 23 w 106"/>
                <a:gd name="T25" fmla="*/ 4 h 136"/>
                <a:gd name="T26" fmla="*/ 10 w 106"/>
                <a:gd name="T27" fmla="*/ 13 h 136"/>
                <a:gd name="T28" fmla="*/ 2 w 106"/>
                <a:gd name="T29" fmla="*/ 26 h 136"/>
                <a:gd name="T30" fmla="*/ 1 w 106"/>
                <a:gd name="T31" fmla="*/ 40 h 136"/>
                <a:gd name="T32" fmla="*/ 6 w 106"/>
                <a:gd name="T33" fmla="*/ 50 h 136"/>
                <a:gd name="T34" fmla="*/ 16 w 106"/>
                <a:gd name="T35" fmla="*/ 54 h 136"/>
                <a:gd name="T36" fmla="*/ 25 w 106"/>
                <a:gd name="T37" fmla="*/ 49 h 136"/>
                <a:gd name="T38" fmla="*/ 29 w 106"/>
                <a:gd name="T39" fmla="*/ 40 h 136"/>
                <a:gd name="T40" fmla="*/ 31 w 106"/>
                <a:gd name="T41" fmla="*/ 33 h 136"/>
                <a:gd name="T42" fmla="*/ 46 w 106"/>
                <a:gd name="T43" fmla="*/ 24 h 136"/>
                <a:gd name="T44" fmla="*/ 54 w 106"/>
                <a:gd name="T45" fmla="*/ 26 h 136"/>
                <a:gd name="T46" fmla="*/ 61 w 106"/>
                <a:gd name="T47" fmla="*/ 32 h 136"/>
                <a:gd name="T48" fmla="*/ 64 w 106"/>
                <a:gd name="T49" fmla="*/ 41 h 136"/>
                <a:gd name="T50" fmla="*/ 63 w 106"/>
                <a:gd name="T51" fmla="*/ 50 h 136"/>
                <a:gd name="T52" fmla="*/ 58 w 106"/>
                <a:gd name="T53" fmla="*/ 60 h 136"/>
                <a:gd name="T54" fmla="*/ 47 w 106"/>
                <a:gd name="T55" fmla="*/ 70 h 136"/>
                <a:gd name="T56" fmla="*/ 35 w 106"/>
                <a:gd name="T57" fmla="*/ 81 h 136"/>
                <a:gd name="T58" fmla="*/ 16 w 106"/>
                <a:gd name="T59" fmla="*/ 102 h 136"/>
                <a:gd name="T60" fmla="*/ 11 w 106"/>
                <a:gd name="T61" fmla="*/ 111 h 136"/>
                <a:gd name="T62" fmla="*/ 10 w 106"/>
                <a:gd name="T63" fmla="*/ 121 h 136"/>
                <a:gd name="T64" fmla="*/ 15 w 106"/>
                <a:gd name="T65" fmla="*/ 131 h 136"/>
                <a:gd name="T66" fmla="*/ 28 w 106"/>
                <a:gd name="T67" fmla="*/ 136 h 136"/>
                <a:gd name="T68" fmla="*/ 93 w 106"/>
                <a:gd name="T69" fmla="*/ 136 h 136"/>
                <a:gd name="T70" fmla="*/ 103 w 106"/>
                <a:gd name="T71" fmla="*/ 132 h 136"/>
                <a:gd name="T72" fmla="*/ 106 w 106"/>
                <a:gd name="T73" fmla="*/ 123 h 136"/>
                <a:gd name="T74" fmla="*/ 100 w 106"/>
                <a:gd name="T75" fmla="*/ 11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100" y="113"/>
                  </a:moveTo>
                  <a:cubicBezTo>
                    <a:pt x="97" y="110"/>
                    <a:pt x="93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8" y="109"/>
                    <a:pt x="48" y="109"/>
                    <a:pt x="48" y="108"/>
                  </a:cubicBezTo>
                  <a:cubicBezTo>
                    <a:pt x="51" y="105"/>
                    <a:pt x="56" y="99"/>
                    <a:pt x="64" y="92"/>
                  </a:cubicBezTo>
                  <a:cubicBezTo>
                    <a:pt x="72" y="85"/>
                    <a:pt x="78" y="80"/>
                    <a:pt x="81" y="76"/>
                  </a:cubicBezTo>
                  <a:cubicBezTo>
                    <a:pt x="85" y="73"/>
                    <a:pt x="88" y="68"/>
                    <a:pt x="91" y="61"/>
                  </a:cubicBezTo>
                  <a:cubicBezTo>
                    <a:pt x="94" y="55"/>
                    <a:pt x="95" y="48"/>
                    <a:pt x="94" y="40"/>
                  </a:cubicBezTo>
                  <a:cubicBezTo>
                    <a:pt x="94" y="35"/>
                    <a:pt x="92" y="30"/>
                    <a:pt x="90" y="26"/>
                  </a:cubicBezTo>
                  <a:cubicBezTo>
                    <a:pt x="88" y="21"/>
                    <a:pt x="85" y="17"/>
                    <a:pt x="81" y="13"/>
                  </a:cubicBezTo>
                  <a:cubicBezTo>
                    <a:pt x="77" y="10"/>
                    <a:pt x="73" y="7"/>
                    <a:pt x="68" y="5"/>
                  </a:cubicBezTo>
                  <a:cubicBezTo>
                    <a:pt x="61" y="2"/>
                    <a:pt x="53" y="0"/>
                    <a:pt x="43" y="0"/>
                  </a:cubicBezTo>
                  <a:cubicBezTo>
                    <a:pt x="36" y="0"/>
                    <a:pt x="29" y="2"/>
                    <a:pt x="23" y="4"/>
                  </a:cubicBezTo>
                  <a:cubicBezTo>
                    <a:pt x="18" y="6"/>
                    <a:pt x="13" y="9"/>
                    <a:pt x="10" y="13"/>
                  </a:cubicBezTo>
                  <a:cubicBezTo>
                    <a:pt x="6" y="17"/>
                    <a:pt x="4" y="21"/>
                    <a:pt x="2" y="26"/>
                  </a:cubicBezTo>
                  <a:cubicBezTo>
                    <a:pt x="1" y="31"/>
                    <a:pt x="0" y="36"/>
                    <a:pt x="1" y="40"/>
                  </a:cubicBezTo>
                  <a:cubicBezTo>
                    <a:pt x="1" y="44"/>
                    <a:pt x="3" y="47"/>
                    <a:pt x="6" y="50"/>
                  </a:cubicBezTo>
                  <a:cubicBezTo>
                    <a:pt x="9" y="52"/>
                    <a:pt x="12" y="54"/>
                    <a:pt x="16" y="54"/>
                  </a:cubicBezTo>
                  <a:cubicBezTo>
                    <a:pt x="20" y="54"/>
                    <a:pt x="23" y="52"/>
                    <a:pt x="25" y="49"/>
                  </a:cubicBezTo>
                  <a:cubicBezTo>
                    <a:pt x="27" y="47"/>
                    <a:pt x="28" y="44"/>
                    <a:pt x="29" y="40"/>
                  </a:cubicBezTo>
                  <a:cubicBezTo>
                    <a:pt x="30" y="34"/>
                    <a:pt x="31" y="33"/>
                    <a:pt x="31" y="33"/>
                  </a:cubicBezTo>
                  <a:cubicBezTo>
                    <a:pt x="34" y="27"/>
                    <a:pt x="39" y="24"/>
                    <a:pt x="46" y="24"/>
                  </a:cubicBezTo>
                  <a:cubicBezTo>
                    <a:pt x="49" y="24"/>
                    <a:pt x="52" y="25"/>
                    <a:pt x="54" y="26"/>
                  </a:cubicBezTo>
                  <a:cubicBezTo>
                    <a:pt x="57" y="28"/>
                    <a:pt x="59" y="30"/>
                    <a:pt x="61" y="32"/>
                  </a:cubicBezTo>
                  <a:cubicBezTo>
                    <a:pt x="63" y="35"/>
                    <a:pt x="64" y="37"/>
                    <a:pt x="64" y="41"/>
                  </a:cubicBezTo>
                  <a:cubicBezTo>
                    <a:pt x="65" y="44"/>
                    <a:pt x="64" y="47"/>
                    <a:pt x="63" y="50"/>
                  </a:cubicBezTo>
                  <a:cubicBezTo>
                    <a:pt x="62" y="53"/>
                    <a:pt x="60" y="57"/>
                    <a:pt x="58" y="60"/>
                  </a:cubicBezTo>
                  <a:cubicBezTo>
                    <a:pt x="55" y="63"/>
                    <a:pt x="51" y="66"/>
                    <a:pt x="47" y="70"/>
                  </a:cubicBezTo>
                  <a:cubicBezTo>
                    <a:pt x="45" y="71"/>
                    <a:pt x="40" y="75"/>
                    <a:pt x="35" y="81"/>
                  </a:cubicBezTo>
                  <a:cubicBezTo>
                    <a:pt x="29" y="87"/>
                    <a:pt x="23" y="94"/>
                    <a:pt x="16" y="102"/>
                  </a:cubicBezTo>
                  <a:cubicBezTo>
                    <a:pt x="14" y="104"/>
                    <a:pt x="12" y="107"/>
                    <a:pt x="11" y="111"/>
                  </a:cubicBezTo>
                  <a:cubicBezTo>
                    <a:pt x="10" y="115"/>
                    <a:pt x="9" y="118"/>
                    <a:pt x="10" y="121"/>
                  </a:cubicBezTo>
                  <a:cubicBezTo>
                    <a:pt x="10" y="125"/>
                    <a:pt x="12" y="128"/>
                    <a:pt x="15" y="131"/>
                  </a:cubicBezTo>
                  <a:cubicBezTo>
                    <a:pt x="19" y="134"/>
                    <a:pt x="23" y="136"/>
                    <a:pt x="28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8" y="136"/>
                    <a:pt x="101" y="135"/>
                    <a:pt x="103" y="132"/>
                  </a:cubicBezTo>
                  <a:cubicBezTo>
                    <a:pt x="105" y="130"/>
                    <a:pt x="106" y="126"/>
                    <a:pt x="106" y="123"/>
                  </a:cubicBezTo>
                  <a:cubicBezTo>
                    <a:pt x="105" y="119"/>
                    <a:pt x="103" y="115"/>
                    <a:pt x="100" y="1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48" name="Freeform 451">
              <a:extLst>
                <a:ext uri="{FF2B5EF4-FFF2-40B4-BE49-F238E27FC236}">
                  <a16:creationId xmlns:a16="http://schemas.microsoft.com/office/drawing/2014/main" id="{C9345DBE-D6E0-499E-858A-598A5B517F6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3192" y="4949872"/>
              <a:ext cx="100930" cy="130203"/>
            </a:xfrm>
            <a:custGeom>
              <a:avLst/>
              <a:gdLst>
                <a:gd name="T0" fmla="*/ 100 w 106"/>
                <a:gd name="T1" fmla="*/ 113 h 136"/>
                <a:gd name="T2" fmla="*/ 87 w 106"/>
                <a:gd name="T3" fmla="*/ 109 h 136"/>
                <a:gd name="T4" fmla="*/ 47 w 106"/>
                <a:gd name="T5" fmla="*/ 109 h 136"/>
                <a:gd name="T6" fmla="*/ 48 w 106"/>
                <a:gd name="T7" fmla="*/ 108 h 136"/>
                <a:gd name="T8" fmla="*/ 64 w 106"/>
                <a:gd name="T9" fmla="*/ 92 h 136"/>
                <a:gd name="T10" fmla="*/ 81 w 106"/>
                <a:gd name="T11" fmla="*/ 76 h 136"/>
                <a:gd name="T12" fmla="*/ 91 w 106"/>
                <a:gd name="T13" fmla="*/ 61 h 136"/>
                <a:gd name="T14" fmla="*/ 94 w 106"/>
                <a:gd name="T15" fmla="*/ 40 h 136"/>
                <a:gd name="T16" fmla="*/ 90 w 106"/>
                <a:gd name="T17" fmla="*/ 26 h 136"/>
                <a:gd name="T18" fmla="*/ 81 w 106"/>
                <a:gd name="T19" fmla="*/ 13 h 136"/>
                <a:gd name="T20" fmla="*/ 68 w 106"/>
                <a:gd name="T21" fmla="*/ 5 h 136"/>
                <a:gd name="T22" fmla="*/ 43 w 106"/>
                <a:gd name="T23" fmla="*/ 0 h 136"/>
                <a:gd name="T24" fmla="*/ 23 w 106"/>
                <a:gd name="T25" fmla="*/ 4 h 136"/>
                <a:gd name="T26" fmla="*/ 10 w 106"/>
                <a:gd name="T27" fmla="*/ 13 h 136"/>
                <a:gd name="T28" fmla="*/ 2 w 106"/>
                <a:gd name="T29" fmla="*/ 26 h 136"/>
                <a:gd name="T30" fmla="*/ 1 w 106"/>
                <a:gd name="T31" fmla="*/ 40 h 136"/>
                <a:gd name="T32" fmla="*/ 6 w 106"/>
                <a:gd name="T33" fmla="*/ 50 h 136"/>
                <a:gd name="T34" fmla="*/ 16 w 106"/>
                <a:gd name="T35" fmla="*/ 54 h 136"/>
                <a:gd name="T36" fmla="*/ 25 w 106"/>
                <a:gd name="T37" fmla="*/ 49 h 136"/>
                <a:gd name="T38" fmla="*/ 29 w 106"/>
                <a:gd name="T39" fmla="*/ 40 h 136"/>
                <a:gd name="T40" fmla="*/ 31 w 106"/>
                <a:gd name="T41" fmla="*/ 33 h 136"/>
                <a:gd name="T42" fmla="*/ 46 w 106"/>
                <a:gd name="T43" fmla="*/ 24 h 136"/>
                <a:gd name="T44" fmla="*/ 54 w 106"/>
                <a:gd name="T45" fmla="*/ 26 h 136"/>
                <a:gd name="T46" fmla="*/ 61 w 106"/>
                <a:gd name="T47" fmla="*/ 32 h 136"/>
                <a:gd name="T48" fmla="*/ 64 w 106"/>
                <a:gd name="T49" fmla="*/ 41 h 136"/>
                <a:gd name="T50" fmla="*/ 63 w 106"/>
                <a:gd name="T51" fmla="*/ 50 h 136"/>
                <a:gd name="T52" fmla="*/ 58 w 106"/>
                <a:gd name="T53" fmla="*/ 60 h 136"/>
                <a:gd name="T54" fmla="*/ 47 w 106"/>
                <a:gd name="T55" fmla="*/ 70 h 136"/>
                <a:gd name="T56" fmla="*/ 35 w 106"/>
                <a:gd name="T57" fmla="*/ 81 h 136"/>
                <a:gd name="T58" fmla="*/ 16 w 106"/>
                <a:gd name="T59" fmla="*/ 102 h 136"/>
                <a:gd name="T60" fmla="*/ 11 w 106"/>
                <a:gd name="T61" fmla="*/ 111 h 136"/>
                <a:gd name="T62" fmla="*/ 10 w 106"/>
                <a:gd name="T63" fmla="*/ 121 h 136"/>
                <a:gd name="T64" fmla="*/ 15 w 106"/>
                <a:gd name="T65" fmla="*/ 131 h 136"/>
                <a:gd name="T66" fmla="*/ 28 w 106"/>
                <a:gd name="T67" fmla="*/ 136 h 136"/>
                <a:gd name="T68" fmla="*/ 93 w 106"/>
                <a:gd name="T69" fmla="*/ 136 h 136"/>
                <a:gd name="T70" fmla="*/ 103 w 106"/>
                <a:gd name="T71" fmla="*/ 132 h 136"/>
                <a:gd name="T72" fmla="*/ 106 w 106"/>
                <a:gd name="T73" fmla="*/ 123 h 136"/>
                <a:gd name="T74" fmla="*/ 100 w 106"/>
                <a:gd name="T75" fmla="*/ 11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100" y="113"/>
                  </a:moveTo>
                  <a:cubicBezTo>
                    <a:pt x="97" y="110"/>
                    <a:pt x="93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8" y="109"/>
                    <a:pt x="48" y="109"/>
                    <a:pt x="48" y="108"/>
                  </a:cubicBezTo>
                  <a:cubicBezTo>
                    <a:pt x="51" y="105"/>
                    <a:pt x="56" y="99"/>
                    <a:pt x="64" y="92"/>
                  </a:cubicBezTo>
                  <a:cubicBezTo>
                    <a:pt x="72" y="85"/>
                    <a:pt x="78" y="80"/>
                    <a:pt x="81" y="76"/>
                  </a:cubicBezTo>
                  <a:cubicBezTo>
                    <a:pt x="85" y="73"/>
                    <a:pt x="88" y="68"/>
                    <a:pt x="91" y="61"/>
                  </a:cubicBezTo>
                  <a:cubicBezTo>
                    <a:pt x="94" y="55"/>
                    <a:pt x="95" y="48"/>
                    <a:pt x="94" y="40"/>
                  </a:cubicBezTo>
                  <a:cubicBezTo>
                    <a:pt x="94" y="35"/>
                    <a:pt x="92" y="30"/>
                    <a:pt x="90" y="26"/>
                  </a:cubicBezTo>
                  <a:cubicBezTo>
                    <a:pt x="88" y="21"/>
                    <a:pt x="84" y="17"/>
                    <a:pt x="81" y="13"/>
                  </a:cubicBezTo>
                  <a:cubicBezTo>
                    <a:pt x="77" y="10"/>
                    <a:pt x="73" y="7"/>
                    <a:pt x="68" y="5"/>
                  </a:cubicBezTo>
                  <a:cubicBezTo>
                    <a:pt x="61" y="2"/>
                    <a:pt x="53" y="0"/>
                    <a:pt x="43" y="0"/>
                  </a:cubicBezTo>
                  <a:cubicBezTo>
                    <a:pt x="36" y="0"/>
                    <a:pt x="29" y="2"/>
                    <a:pt x="23" y="4"/>
                  </a:cubicBezTo>
                  <a:cubicBezTo>
                    <a:pt x="18" y="6"/>
                    <a:pt x="13" y="9"/>
                    <a:pt x="10" y="13"/>
                  </a:cubicBezTo>
                  <a:cubicBezTo>
                    <a:pt x="6" y="17"/>
                    <a:pt x="4" y="21"/>
                    <a:pt x="2" y="26"/>
                  </a:cubicBezTo>
                  <a:cubicBezTo>
                    <a:pt x="1" y="31"/>
                    <a:pt x="0" y="36"/>
                    <a:pt x="1" y="40"/>
                  </a:cubicBezTo>
                  <a:cubicBezTo>
                    <a:pt x="1" y="44"/>
                    <a:pt x="3" y="47"/>
                    <a:pt x="6" y="50"/>
                  </a:cubicBezTo>
                  <a:cubicBezTo>
                    <a:pt x="8" y="52"/>
                    <a:pt x="12" y="54"/>
                    <a:pt x="16" y="54"/>
                  </a:cubicBezTo>
                  <a:cubicBezTo>
                    <a:pt x="20" y="54"/>
                    <a:pt x="23" y="52"/>
                    <a:pt x="25" y="49"/>
                  </a:cubicBezTo>
                  <a:cubicBezTo>
                    <a:pt x="27" y="47"/>
                    <a:pt x="28" y="44"/>
                    <a:pt x="29" y="40"/>
                  </a:cubicBezTo>
                  <a:cubicBezTo>
                    <a:pt x="30" y="34"/>
                    <a:pt x="31" y="33"/>
                    <a:pt x="31" y="33"/>
                  </a:cubicBezTo>
                  <a:cubicBezTo>
                    <a:pt x="34" y="27"/>
                    <a:pt x="39" y="24"/>
                    <a:pt x="46" y="24"/>
                  </a:cubicBezTo>
                  <a:cubicBezTo>
                    <a:pt x="49" y="24"/>
                    <a:pt x="52" y="25"/>
                    <a:pt x="54" y="26"/>
                  </a:cubicBezTo>
                  <a:cubicBezTo>
                    <a:pt x="57" y="28"/>
                    <a:pt x="59" y="30"/>
                    <a:pt x="61" y="32"/>
                  </a:cubicBezTo>
                  <a:cubicBezTo>
                    <a:pt x="63" y="35"/>
                    <a:pt x="64" y="37"/>
                    <a:pt x="64" y="41"/>
                  </a:cubicBezTo>
                  <a:cubicBezTo>
                    <a:pt x="65" y="44"/>
                    <a:pt x="64" y="47"/>
                    <a:pt x="63" y="50"/>
                  </a:cubicBezTo>
                  <a:cubicBezTo>
                    <a:pt x="62" y="53"/>
                    <a:pt x="60" y="57"/>
                    <a:pt x="58" y="60"/>
                  </a:cubicBezTo>
                  <a:cubicBezTo>
                    <a:pt x="55" y="63"/>
                    <a:pt x="51" y="66"/>
                    <a:pt x="47" y="70"/>
                  </a:cubicBezTo>
                  <a:cubicBezTo>
                    <a:pt x="45" y="71"/>
                    <a:pt x="40" y="75"/>
                    <a:pt x="35" y="81"/>
                  </a:cubicBezTo>
                  <a:cubicBezTo>
                    <a:pt x="29" y="87"/>
                    <a:pt x="23" y="94"/>
                    <a:pt x="16" y="102"/>
                  </a:cubicBezTo>
                  <a:cubicBezTo>
                    <a:pt x="14" y="104"/>
                    <a:pt x="12" y="107"/>
                    <a:pt x="11" y="111"/>
                  </a:cubicBezTo>
                  <a:cubicBezTo>
                    <a:pt x="10" y="115"/>
                    <a:pt x="9" y="118"/>
                    <a:pt x="10" y="121"/>
                  </a:cubicBezTo>
                  <a:cubicBezTo>
                    <a:pt x="10" y="125"/>
                    <a:pt x="12" y="128"/>
                    <a:pt x="15" y="131"/>
                  </a:cubicBezTo>
                  <a:cubicBezTo>
                    <a:pt x="19" y="134"/>
                    <a:pt x="23" y="136"/>
                    <a:pt x="28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8" y="136"/>
                    <a:pt x="101" y="135"/>
                    <a:pt x="103" y="132"/>
                  </a:cubicBezTo>
                  <a:cubicBezTo>
                    <a:pt x="105" y="130"/>
                    <a:pt x="106" y="126"/>
                    <a:pt x="106" y="123"/>
                  </a:cubicBezTo>
                  <a:cubicBezTo>
                    <a:pt x="105" y="119"/>
                    <a:pt x="103" y="115"/>
                    <a:pt x="100" y="1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49" name="Freeform 452">
              <a:extLst>
                <a:ext uri="{FF2B5EF4-FFF2-40B4-BE49-F238E27FC236}">
                  <a16:creationId xmlns:a16="http://schemas.microsoft.com/office/drawing/2014/main" id="{F5A98397-92E6-4155-8FBF-635812B56D9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8679" y="4864081"/>
              <a:ext cx="332061" cy="301787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3 w 348"/>
                <a:gd name="T7" fmla="*/ 40 h 316"/>
                <a:gd name="T8" fmla="*/ 38 w 348"/>
                <a:gd name="T9" fmla="*/ 0 h 316"/>
                <a:gd name="T10" fmla="*/ 275 w 348"/>
                <a:gd name="T11" fmla="*/ 0 h 316"/>
                <a:gd name="T12" fmla="*/ 319 w 348"/>
                <a:gd name="T13" fmla="*/ 40 h 316"/>
                <a:gd name="T14" fmla="*/ 346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29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50" name="Freeform 453">
              <a:extLst>
                <a:ext uri="{FF2B5EF4-FFF2-40B4-BE49-F238E27FC236}">
                  <a16:creationId xmlns:a16="http://schemas.microsoft.com/office/drawing/2014/main" id="{3D68C349-3DD4-4C81-9F25-540EABC078A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0565" y="4875687"/>
              <a:ext cx="290175" cy="290180"/>
            </a:xfrm>
            <a:custGeom>
              <a:avLst/>
              <a:gdLst>
                <a:gd name="T0" fmla="*/ 275 w 304"/>
                <a:gd name="T1" fmla="*/ 28 h 304"/>
                <a:gd name="T2" fmla="*/ 302 w 304"/>
                <a:gd name="T3" fmla="*/ 264 h 304"/>
                <a:gd name="T4" fmla="*/ 266 w 304"/>
                <a:gd name="T5" fmla="*/ 304 h 304"/>
                <a:gd name="T6" fmla="*/ 30 w 304"/>
                <a:gd name="T7" fmla="*/ 304 h 304"/>
                <a:gd name="T8" fmla="*/ 0 w 304"/>
                <a:gd name="T9" fmla="*/ 293 h 304"/>
                <a:gd name="T10" fmla="*/ 260 w 304"/>
                <a:gd name="T11" fmla="*/ 0 h 304"/>
                <a:gd name="T12" fmla="*/ 275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5" y="28"/>
                  </a:moveTo>
                  <a:cubicBezTo>
                    <a:pt x="302" y="264"/>
                    <a:pt x="302" y="264"/>
                    <a:pt x="302" y="264"/>
                  </a:cubicBezTo>
                  <a:cubicBezTo>
                    <a:pt x="304" y="286"/>
                    <a:pt x="288" y="304"/>
                    <a:pt x="266" y="304"/>
                  </a:cubicBezTo>
                  <a:cubicBezTo>
                    <a:pt x="30" y="304"/>
                    <a:pt x="30" y="304"/>
                    <a:pt x="30" y="304"/>
                  </a:cubicBezTo>
                  <a:cubicBezTo>
                    <a:pt x="19" y="304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51" name="Freeform 454">
              <a:extLst>
                <a:ext uri="{FF2B5EF4-FFF2-40B4-BE49-F238E27FC236}">
                  <a16:creationId xmlns:a16="http://schemas.microsoft.com/office/drawing/2014/main" id="{1AE62EF8-6F41-4861-9FDA-1A411911753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5797" y="4948864"/>
              <a:ext cx="100930" cy="130203"/>
            </a:xfrm>
            <a:custGeom>
              <a:avLst/>
              <a:gdLst>
                <a:gd name="T0" fmla="*/ 100 w 106"/>
                <a:gd name="T1" fmla="*/ 113 h 136"/>
                <a:gd name="T2" fmla="*/ 87 w 106"/>
                <a:gd name="T3" fmla="*/ 109 h 136"/>
                <a:gd name="T4" fmla="*/ 47 w 106"/>
                <a:gd name="T5" fmla="*/ 109 h 136"/>
                <a:gd name="T6" fmla="*/ 48 w 106"/>
                <a:gd name="T7" fmla="*/ 108 h 136"/>
                <a:gd name="T8" fmla="*/ 64 w 106"/>
                <a:gd name="T9" fmla="*/ 92 h 136"/>
                <a:gd name="T10" fmla="*/ 81 w 106"/>
                <a:gd name="T11" fmla="*/ 76 h 136"/>
                <a:gd name="T12" fmla="*/ 91 w 106"/>
                <a:gd name="T13" fmla="*/ 61 h 136"/>
                <a:gd name="T14" fmla="*/ 94 w 106"/>
                <a:gd name="T15" fmla="*/ 40 h 136"/>
                <a:gd name="T16" fmla="*/ 90 w 106"/>
                <a:gd name="T17" fmla="*/ 25 h 136"/>
                <a:gd name="T18" fmla="*/ 80 w 106"/>
                <a:gd name="T19" fmla="*/ 13 h 136"/>
                <a:gd name="T20" fmla="*/ 68 w 106"/>
                <a:gd name="T21" fmla="*/ 5 h 136"/>
                <a:gd name="T22" fmla="*/ 43 w 106"/>
                <a:gd name="T23" fmla="*/ 0 h 136"/>
                <a:gd name="T24" fmla="*/ 23 w 106"/>
                <a:gd name="T25" fmla="*/ 4 h 136"/>
                <a:gd name="T26" fmla="*/ 9 w 106"/>
                <a:gd name="T27" fmla="*/ 13 h 136"/>
                <a:gd name="T28" fmla="*/ 2 w 106"/>
                <a:gd name="T29" fmla="*/ 26 h 136"/>
                <a:gd name="T30" fmla="*/ 0 w 106"/>
                <a:gd name="T31" fmla="*/ 40 h 136"/>
                <a:gd name="T32" fmla="*/ 5 w 106"/>
                <a:gd name="T33" fmla="*/ 50 h 136"/>
                <a:gd name="T34" fmla="*/ 15 w 106"/>
                <a:gd name="T35" fmla="*/ 54 h 136"/>
                <a:gd name="T36" fmla="*/ 25 w 106"/>
                <a:gd name="T37" fmla="*/ 49 h 136"/>
                <a:gd name="T38" fmla="*/ 29 w 106"/>
                <a:gd name="T39" fmla="*/ 39 h 136"/>
                <a:gd name="T40" fmla="*/ 31 w 106"/>
                <a:gd name="T41" fmla="*/ 33 h 136"/>
                <a:gd name="T42" fmla="*/ 45 w 106"/>
                <a:gd name="T43" fmla="*/ 24 h 136"/>
                <a:gd name="T44" fmla="*/ 54 w 106"/>
                <a:gd name="T45" fmla="*/ 26 h 136"/>
                <a:gd name="T46" fmla="*/ 61 w 106"/>
                <a:gd name="T47" fmla="*/ 32 h 136"/>
                <a:gd name="T48" fmla="*/ 64 w 106"/>
                <a:gd name="T49" fmla="*/ 41 h 136"/>
                <a:gd name="T50" fmla="*/ 63 w 106"/>
                <a:gd name="T51" fmla="*/ 50 h 136"/>
                <a:gd name="T52" fmla="*/ 57 w 106"/>
                <a:gd name="T53" fmla="*/ 60 h 136"/>
                <a:gd name="T54" fmla="*/ 47 w 106"/>
                <a:gd name="T55" fmla="*/ 69 h 136"/>
                <a:gd name="T56" fmla="*/ 34 w 106"/>
                <a:gd name="T57" fmla="*/ 81 h 136"/>
                <a:gd name="T58" fmla="*/ 15 w 106"/>
                <a:gd name="T59" fmla="*/ 102 h 136"/>
                <a:gd name="T60" fmla="*/ 11 w 106"/>
                <a:gd name="T61" fmla="*/ 111 h 136"/>
                <a:gd name="T62" fmla="*/ 9 w 106"/>
                <a:gd name="T63" fmla="*/ 121 h 136"/>
                <a:gd name="T64" fmla="*/ 15 w 106"/>
                <a:gd name="T65" fmla="*/ 131 h 136"/>
                <a:gd name="T66" fmla="*/ 28 w 106"/>
                <a:gd name="T67" fmla="*/ 136 h 136"/>
                <a:gd name="T68" fmla="*/ 93 w 106"/>
                <a:gd name="T69" fmla="*/ 136 h 136"/>
                <a:gd name="T70" fmla="*/ 103 w 106"/>
                <a:gd name="T71" fmla="*/ 132 h 136"/>
                <a:gd name="T72" fmla="*/ 106 w 106"/>
                <a:gd name="T73" fmla="*/ 123 h 136"/>
                <a:gd name="T74" fmla="*/ 100 w 106"/>
                <a:gd name="T75" fmla="*/ 11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100" y="113"/>
                  </a:moveTo>
                  <a:cubicBezTo>
                    <a:pt x="96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9"/>
                    <a:pt x="47" y="109"/>
                    <a:pt x="48" y="108"/>
                  </a:cubicBezTo>
                  <a:cubicBezTo>
                    <a:pt x="50" y="105"/>
                    <a:pt x="56" y="99"/>
                    <a:pt x="64" y="92"/>
                  </a:cubicBezTo>
                  <a:cubicBezTo>
                    <a:pt x="71" y="85"/>
                    <a:pt x="77" y="79"/>
                    <a:pt x="81" y="76"/>
                  </a:cubicBezTo>
                  <a:cubicBezTo>
                    <a:pt x="84" y="72"/>
                    <a:pt x="88" y="68"/>
                    <a:pt x="91" y="61"/>
                  </a:cubicBezTo>
                  <a:cubicBezTo>
                    <a:pt x="94" y="55"/>
                    <a:pt x="95" y="48"/>
                    <a:pt x="94" y="40"/>
                  </a:cubicBezTo>
                  <a:cubicBezTo>
                    <a:pt x="93" y="35"/>
                    <a:pt x="92" y="30"/>
                    <a:pt x="90" y="25"/>
                  </a:cubicBezTo>
                  <a:cubicBezTo>
                    <a:pt x="87" y="21"/>
                    <a:pt x="84" y="17"/>
                    <a:pt x="80" y="13"/>
                  </a:cubicBezTo>
                  <a:cubicBezTo>
                    <a:pt x="77" y="10"/>
                    <a:pt x="72" y="7"/>
                    <a:pt x="68" y="5"/>
                  </a:cubicBezTo>
                  <a:cubicBezTo>
                    <a:pt x="61" y="2"/>
                    <a:pt x="52" y="0"/>
                    <a:pt x="43" y="0"/>
                  </a:cubicBezTo>
                  <a:cubicBezTo>
                    <a:pt x="35" y="0"/>
                    <a:pt x="28" y="1"/>
                    <a:pt x="23" y="4"/>
                  </a:cubicBezTo>
                  <a:cubicBezTo>
                    <a:pt x="17" y="6"/>
                    <a:pt x="13" y="9"/>
                    <a:pt x="9" y="13"/>
                  </a:cubicBezTo>
                  <a:cubicBezTo>
                    <a:pt x="6" y="17"/>
                    <a:pt x="3" y="21"/>
                    <a:pt x="2" y="26"/>
                  </a:cubicBezTo>
                  <a:cubicBezTo>
                    <a:pt x="0" y="31"/>
                    <a:pt x="0" y="35"/>
                    <a:pt x="0" y="40"/>
                  </a:cubicBezTo>
                  <a:cubicBezTo>
                    <a:pt x="1" y="44"/>
                    <a:pt x="3" y="47"/>
                    <a:pt x="5" y="50"/>
                  </a:cubicBezTo>
                  <a:cubicBezTo>
                    <a:pt x="8" y="52"/>
                    <a:pt x="11" y="54"/>
                    <a:pt x="15" y="54"/>
                  </a:cubicBezTo>
                  <a:cubicBezTo>
                    <a:pt x="19" y="54"/>
                    <a:pt x="23" y="52"/>
                    <a:pt x="25" y="49"/>
                  </a:cubicBezTo>
                  <a:cubicBezTo>
                    <a:pt x="26" y="47"/>
                    <a:pt x="28" y="44"/>
                    <a:pt x="29" y="39"/>
                  </a:cubicBezTo>
                  <a:cubicBezTo>
                    <a:pt x="30" y="34"/>
                    <a:pt x="30" y="33"/>
                    <a:pt x="31" y="33"/>
                  </a:cubicBezTo>
                  <a:cubicBezTo>
                    <a:pt x="34" y="27"/>
                    <a:pt x="38" y="24"/>
                    <a:pt x="45" y="24"/>
                  </a:cubicBezTo>
                  <a:cubicBezTo>
                    <a:pt x="48" y="24"/>
                    <a:pt x="51" y="25"/>
                    <a:pt x="54" y="26"/>
                  </a:cubicBezTo>
                  <a:cubicBezTo>
                    <a:pt x="57" y="28"/>
                    <a:pt x="59" y="30"/>
                    <a:pt x="61" y="32"/>
                  </a:cubicBezTo>
                  <a:cubicBezTo>
                    <a:pt x="63" y="35"/>
                    <a:pt x="64" y="37"/>
                    <a:pt x="64" y="41"/>
                  </a:cubicBezTo>
                  <a:cubicBezTo>
                    <a:pt x="64" y="44"/>
                    <a:pt x="64" y="47"/>
                    <a:pt x="63" y="50"/>
                  </a:cubicBezTo>
                  <a:cubicBezTo>
                    <a:pt x="62" y="53"/>
                    <a:pt x="60" y="56"/>
                    <a:pt x="57" y="60"/>
                  </a:cubicBezTo>
                  <a:cubicBezTo>
                    <a:pt x="55" y="63"/>
                    <a:pt x="51" y="66"/>
                    <a:pt x="47" y="69"/>
                  </a:cubicBezTo>
                  <a:cubicBezTo>
                    <a:pt x="44" y="71"/>
                    <a:pt x="40" y="75"/>
                    <a:pt x="34" y="81"/>
                  </a:cubicBezTo>
                  <a:cubicBezTo>
                    <a:pt x="29" y="87"/>
                    <a:pt x="22" y="94"/>
                    <a:pt x="15" y="102"/>
                  </a:cubicBezTo>
                  <a:cubicBezTo>
                    <a:pt x="14" y="104"/>
                    <a:pt x="12" y="107"/>
                    <a:pt x="11" y="111"/>
                  </a:cubicBezTo>
                  <a:cubicBezTo>
                    <a:pt x="9" y="115"/>
                    <a:pt x="9" y="118"/>
                    <a:pt x="9" y="121"/>
                  </a:cubicBezTo>
                  <a:cubicBezTo>
                    <a:pt x="10" y="125"/>
                    <a:pt x="12" y="128"/>
                    <a:pt x="15" y="131"/>
                  </a:cubicBezTo>
                  <a:cubicBezTo>
                    <a:pt x="18" y="134"/>
                    <a:pt x="23" y="136"/>
                    <a:pt x="28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7" y="136"/>
                    <a:pt x="101" y="135"/>
                    <a:pt x="103" y="132"/>
                  </a:cubicBezTo>
                  <a:cubicBezTo>
                    <a:pt x="105" y="129"/>
                    <a:pt x="106" y="126"/>
                    <a:pt x="106" y="123"/>
                  </a:cubicBezTo>
                  <a:cubicBezTo>
                    <a:pt x="105" y="119"/>
                    <a:pt x="103" y="115"/>
                    <a:pt x="100" y="113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52" name="Freeform 455">
              <a:extLst>
                <a:ext uri="{FF2B5EF4-FFF2-40B4-BE49-F238E27FC236}">
                  <a16:creationId xmlns:a16="http://schemas.microsoft.com/office/drawing/2014/main" id="{BC3D7B7A-27D3-4F73-BEED-5DFD3B8D372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8747" y="4948864"/>
              <a:ext cx="96389" cy="131716"/>
            </a:xfrm>
            <a:custGeom>
              <a:avLst/>
              <a:gdLst>
                <a:gd name="T0" fmla="*/ 87 w 101"/>
                <a:gd name="T1" fmla="*/ 69 h 138"/>
                <a:gd name="T2" fmla="*/ 77 w 101"/>
                <a:gd name="T3" fmla="*/ 62 h 138"/>
                <a:gd name="T4" fmla="*/ 85 w 101"/>
                <a:gd name="T5" fmla="*/ 52 h 138"/>
                <a:gd name="T6" fmla="*/ 87 w 101"/>
                <a:gd name="T7" fmla="*/ 35 h 138"/>
                <a:gd name="T8" fmla="*/ 83 w 101"/>
                <a:gd name="T9" fmla="*/ 21 h 138"/>
                <a:gd name="T10" fmla="*/ 73 w 101"/>
                <a:gd name="T11" fmla="*/ 10 h 138"/>
                <a:gd name="T12" fmla="*/ 59 w 101"/>
                <a:gd name="T13" fmla="*/ 3 h 138"/>
                <a:gd name="T14" fmla="*/ 42 w 101"/>
                <a:gd name="T15" fmla="*/ 0 h 138"/>
                <a:gd name="T16" fmla="*/ 24 w 101"/>
                <a:gd name="T17" fmla="*/ 3 h 138"/>
                <a:gd name="T18" fmla="*/ 10 w 101"/>
                <a:gd name="T19" fmla="*/ 11 h 138"/>
                <a:gd name="T20" fmla="*/ 3 w 101"/>
                <a:gd name="T21" fmla="*/ 22 h 138"/>
                <a:gd name="T22" fmla="*/ 1 w 101"/>
                <a:gd name="T23" fmla="*/ 33 h 138"/>
                <a:gd name="T24" fmla="*/ 6 w 101"/>
                <a:gd name="T25" fmla="*/ 43 h 138"/>
                <a:gd name="T26" fmla="*/ 15 w 101"/>
                <a:gd name="T27" fmla="*/ 46 h 138"/>
                <a:gd name="T28" fmla="*/ 21 w 101"/>
                <a:gd name="T29" fmla="*/ 45 h 138"/>
                <a:gd name="T30" fmla="*/ 25 w 101"/>
                <a:gd name="T31" fmla="*/ 41 h 138"/>
                <a:gd name="T32" fmla="*/ 28 w 101"/>
                <a:gd name="T33" fmla="*/ 33 h 138"/>
                <a:gd name="T34" fmla="*/ 31 w 101"/>
                <a:gd name="T35" fmla="*/ 28 h 138"/>
                <a:gd name="T36" fmla="*/ 35 w 101"/>
                <a:gd name="T37" fmla="*/ 24 h 138"/>
                <a:gd name="T38" fmla="*/ 42 w 101"/>
                <a:gd name="T39" fmla="*/ 23 h 138"/>
                <a:gd name="T40" fmla="*/ 53 w 101"/>
                <a:gd name="T41" fmla="*/ 27 h 138"/>
                <a:gd name="T42" fmla="*/ 58 w 101"/>
                <a:gd name="T43" fmla="*/ 37 h 138"/>
                <a:gd name="T44" fmla="*/ 54 w 101"/>
                <a:gd name="T45" fmla="*/ 48 h 138"/>
                <a:gd name="T46" fmla="*/ 43 w 101"/>
                <a:gd name="T47" fmla="*/ 52 h 138"/>
                <a:gd name="T48" fmla="*/ 39 w 101"/>
                <a:gd name="T49" fmla="*/ 52 h 138"/>
                <a:gd name="T50" fmla="*/ 28 w 101"/>
                <a:gd name="T51" fmla="*/ 55 h 138"/>
                <a:gd name="T52" fmla="*/ 25 w 101"/>
                <a:gd name="T53" fmla="*/ 65 h 138"/>
                <a:gd name="T54" fmla="*/ 30 w 101"/>
                <a:gd name="T55" fmla="*/ 73 h 138"/>
                <a:gd name="T56" fmla="*/ 39 w 101"/>
                <a:gd name="T57" fmla="*/ 77 h 138"/>
                <a:gd name="T58" fmla="*/ 44 w 101"/>
                <a:gd name="T59" fmla="*/ 76 h 138"/>
                <a:gd name="T60" fmla="*/ 50 w 101"/>
                <a:gd name="T61" fmla="*/ 76 h 138"/>
                <a:gd name="T62" fmla="*/ 64 w 101"/>
                <a:gd name="T63" fmla="*/ 81 h 138"/>
                <a:gd name="T64" fmla="*/ 70 w 101"/>
                <a:gd name="T65" fmla="*/ 95 h 138"/>
                <a:gd name="T66" fmla="*/ 68 w 101"/>
                <a:gd name="T67" fmla="*/ 106 h 138"/>
                <a:gd name="T68" fmla="*/ 62 w 101"/>
                <a:gd name="T69" fmla="*/ 112 h 138"/>
                <a:gd name="T70" fmla="*/ 53 w 101"/>
                <a:gd name="T71" fmla="*/ 115 h 138"/>
                <a:gd name="T72" fmla="*/ 40 w 101"/>
                <a:gd name="T73" fmla="*/ 110 h 138"/>
                <a:gd name="T74" fmla="*/ 29 w 101"/>
                <a:gd name="T75" fmla="*/ 93 h 138"/>
                <a:gd name="T76" fmla="*/ 24 w 101"/>
                <a:gd name="T77" fmla="*/ 88 h 138"/>
                <a:gd name="T78" fmla="*/ 18 w 101"/>
                <a:gd name="T79" fmla="*/ 86 h 138"/>
                <a:gd name="T80" fmla="*/ 8 w 101"/>
                <a:gd name="T81" fmla="*/ 90 h 138"/>
                <a:gd name="T82" fmla="*/ 5 w 101"/>
                <a:gd name="T83" fmla="*/ 100 h 138"/>
                <a:gd name="T84" fmla="*/ 9 w 101"/>
                <a:gd name="T85" fmla="*/ 111 h 138"/>
                <a:gd name="T86" fmla="*/ 19 w 101"/>
                <a:gd name="T87" fmla="*/ 124 h 138"/>
                <a:gd name="T88" fmla="*/ 35 w 101"/>
                <a:gd name="T89" fmla="*/ 134 h 138"/>
                <a:gd name="T90" fmla="*/ 56 w 101"/>
                <a:gd name="T91" fmla="*/ 138 h 138"/>
                <a:gd name="T92" fmla="*/ 75 w 101"/>
                <a:gd name="T93" fmla="*/ 135 h 138"/>
                <a:gd name="T94" fmla="*/ 90 w 101"/>
                <a:gd name="T95" fmla="*/ 125 h 138"/>
                <a:gd name="T96" fmla="*/ 98 w 101"/>
                <a:gd name="T97" fmla="*/ 111 h 138"/>
                <a:gd name="T98" fmla="*/ 100 w 101"/>
                <a:gd name="T99" fmla="*/ 94 h 138"/>
                <a:gd name="T100" fmla="*/ 96 w 101"/>
                <a:gd name="T101" fmla="*/ 80 h 138"/>
                <a:gd name="T102" fmla="*/ 87 w 101"/>
                <a:gd name="T103" fmla="*/ 69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1" h="138">
                  <a:moveTo>
                    <a:pt x="87" y="69"/>
                  </a:moveTo>
                  <a:cubicBezTo>
                    <a:pt x="84" y="66"/>
                    <a:pt x="81" y="64"/>
                    <a:pt x="77" y="62"/>
                  </a:cubicBezTo>
                  <a:cubicBezTo>
                    <a:pt x="81" y="59"/>
                    <a:pt x="83" y="55"/>
                    <a:pt x="85" y="52"/>
                  </a:cubicBezTo>
                  <a:cubicBezTo>
                    <a:pt x="87" y="47"/>
                    <a:pt x="88" y="42"/>
                    <a:pt x="87" y="35"/>
                  </a:cubicBezTo>
                  <a:cubicBezTo>
                    <a:pt x="87" y="30"/>
                    <a:pt x="85" y="26"/>
                    <a:pt x="83" y="21"/>
                  </a:cubicBezTo>
                  <a:cubicBezTo>
                    <a:pt x="80" y="17"/>
                    <a:pt x="77" y="13"/>
                    <a:pt x="73" y="10"/>
                  </a:cubicBezTo>
                  <a:cubicBezTo>
                    <a:pt x="69" y="7"/>
                    <a:pt x="64" y="5"/>
                    <a:pt x="59" y="3"/>
                  </a:cubicBezTo>
                  <a:cubicBezTo>
                    <a:pt x="54" y="1"/>
                    <a:pt x="48" y="0"/>
                    <a:pt x="42" y="0"/>
                  </a:cubicBezTo>
                  <a:cubicBezTo>
                    <a:pt x="35" y="0"/>
                    <a:pt x="29" y="1"/>
                    <a:pt x="24" y="3"/>
                  </a:cubicBezTo>
                  <a:cubicBezTo>
                    <a:pt x="18" y="5"/>
                    <a:pt x="14" y="8"/>
                    <a:pt x="10" y="11"/>
                  </a:cubicBezTo>
                  <a:cubicBezTo>
                    <a:pt x="7" y="15"/>
                    <a:pt x="4" y="18"/>
                    <a:pt x="3" y="22"/>
                  </a:cubicBezTo>
                  <a:cubicBezTo>
                    <a:pt x="1" y="26"/>
                    <a:pt x="0" y="29"/>
                    <a:pt x="1" y="33"/>
                  </a:cubicBezTo>
                  <a:cubicBezTo>
                    <a:pt x="1" y="37"/>
                    <a:pt x="3" y="40"/>
                    <a:pt x="6" y="43"/>
                  </a:cubicBezTo>
                  <a:cubicBezTo>
                    <a:pt x="9" y="45"/>
                    <a:pt x="12" y="46"/>
                    <a:pt x="15" y="46"/>
                  </a:cubicBezTo>
                  <a:cubicBezTo>
                    <a:pt x="17" y="46"/>
                    <a:pt x="19" y="46"/>
                    <a:pt x="21" y="45"/>
                  </a:cubicBezTo>
                  <a:cubicBezTo>
                    <a:pt x="23" y="44"/>
                    <a:pt x="25" y="42"/>
                    <a:pt x="25" y="41"/>
                  </a:cubicBezTo>
                  <a:cubicBezTo>
                    <a:pt x="26" y="38"/>
                    <a:pt x="27" y="36"/>
                    <a:pt x="28" y="33"/>
                  </a:cubicBezTo>
                  <a:cubicBezTo>
                    <a:pt x="29" y="31"/>
                    <a:pt x="30" y="29"/>
                    <a:pt x="31" y="28"/>
                  </a:cubicBezTo>
                  <a:cubicBezTo>
                    <a:pt x="31" y="26"/>
                    <a:pt x="33" y="25"/>
                    <a:pt x="35" y="24"/>
                  </a:cubicBezTo>
                  <a:cubicBezTo>
                    <a:pt x="36" y="24"/>
                    <a:pt x="39" y="23"/>
                    <a:pt x="42" y="23"/>
                  </a:cubicBezTo>
                  <a:cubicBezTo>
                    <a:pt x="47" y="23"/>
                    <a:pt x="50" y="25"/>
                    <a:pt x="53" y="27"/>
                  </a:cubicBezTo>
                  <a:cubicBezTo>
                    <a:pt x="56" y="30"/>
                    <a:pt x="57" y="33"/>
                    <a:pt x="58" y="37"/>
                  </a:cubicBezTo>
                  <a:cubicBezTo>
                    <a:pt x="58" y="42"/>
                    <a:pt x="57" y="45"/>
                    <a:pt x="54" y="48"/>
                  </a:cubicBezTo>
                  <a:cubicBezTo>
                    <a:pt x="51" y="51"/>
                    <a:pt x="47" y="52"/>
                    <a:pt x="43" y="52"/>
                  </a:cubicBezTo>
                  <a:cubicBezTo>
                    <a:pt x="39" y="52"/>
                    <a:pt x="39" y="52"/>
                    <a:pt x="39" y="52"/>
                  </a:cubicBezTo>
                  <a:cubicBezTo>
                    <a:pt x="34" y="52"/>
                    <a:pt x="31" y="53"/>
                    <a:pt x="28" y="55"/>
                  </a:cubicBezTo>
                  <a:cubicBezTo>
                    <a:pt x="26" y="58"/>
                    <a:pt x="25" y="61"/>
                    <a:pt x="25" y="65"/>
                  </a:cubicBezTo>
                  <a:cubicBezTo>
                    <a:pt x="25" y="68"/>
                    <a:pt x="27" y="71"/>
                    <a:pt x="30" y="73"/>
                  </a:cubicBezTo>
                  <a:cubicBezTo>
                    <a:pt x="32" y="76"/>
                    <a:pt x="35" y="77"/>
                    <a:pt x="39" y="77"/>
                  </a:cubicBezTo>
                  <a:cubicBezTo>
                    <a:pt x="40" y="77"/>
                    <a:pt x="42" y="77"/>
                    <a:pt x="44" y="76"/>
                  </a:cubicBezTo>
                  <a:cubicBezTo>
                    <a:pt x="47" y="76"/>
                    <a:pt x="48" y="76"/>
                    <a:pt x="50" y="76"/>
                  </a:cubicBezTo>
                  <a:cubicBezTo>
                    <a:pt x="55" y="76"/>
                    <a:pt x="60" y="78"/>
                    <a:pt x="64" y="81"/>
                  </a:cubicBezTo>
                  <a:cubicBezTo>
                    <a:pt x="67" y="84"/>
                    <a:pt x="69" y="89"/>
                    <a:pt x="70" y="95"/>
                  </a:cubicBezTo>
                  <a:cubicBezTo>
                    <a:pt x="70" y="99"/>
                    <a:pt x="70" y="103"/>
                    <a:pt x="68" y="106"/>
                  </a:cubicBezTo>
                  <a:cubicBezTo>
                    <a:pt x="67" y="109"/>
                    <a:pt x="65" y="111"/>
                    <a:pt x="62" y="112"/>
                  </a:cubicBezTo>
                  <a:cubicBezTo>
                    <a:pt x="59" y="114"/>
                    <a:pt x="56" y="115"/>
                    <a:pt x="53" y="115"/>
                  </a:cubicBezTo>
                  <a:cubicBezTo>
                    <a:pt x="48" y="115"/>
                    <a:pt x="43" y="113"/>
                    <a:pt x="40" y="110"/>
                  </a:cubicBezTo>
                  <a:cubicBezTo>
                    <a:pt x="36" y="106"/>
                    <a:pt x="33" y="100"/>
                    <a:pt x="29" y="93"/>
                  </a:cubicBezTo>
                  <a:cubicBezTo>
                    <a:pt x="28" y="91"/>
                    <a:pt x="26" y="89"/>
                    <a:pt x="24" y="88"/>
                  </a:cubicBezTo>
                  <a:cubicBezTo>
                    <a:pt x="22" y="86"/>
                    <a:pt x="20" y="86"/>
                    <a:pt x="18" y="86"/>
                  </a:cubicBezTo>
                  <a:cubicBezTo>
                    <a:pt x="13" y="86"/>
                    <a:pt x="10" y="87"/>
                    <a:pt x="8" y="90"/>
                  </a:cubicBezTo>
                  <a:cubicBezTo>
                    <a:pt x="5" y="92"/>
                    <a:pt x="4" y="96"/>
                    <a:pt x="5" y="100"/>
                  </a:cubicBezTo>
                  <a:cubicBezTo>
                    <a:pt x="5" y="103"/>
                    <a:pt x="6" y="107"/>
                    <a:pt x="9" y="111"/>
                  </a:cubicBezTo>
                  <a:cubicBezTo>
                    <a:pt x="11" y="116"/>
                    <a:pt x="15" y="120"/>
                    <a:pt x="19" y="124"/>
                  </a:cubicBezTo>
                  <a:cubicBezTo>
                    <a:pt x="23" y="128"/>
                    <a:pt x="29" y="131"/>
                    <a:pt x="35" y="134"/>
                  </a:cubicBezTo>
                  <a:cubicBezTo>
                    <a:pt x="41" y="137"/>
                    <a:pt x="48" y="138"/>
                    <a:pt x="56" y="138"/>
                  </a:cubicBezTo>
                  <a:cubicBezTo>
                    <a:pt x="63" y="138"/>
                    <a:pt x="69" y="137"/>
                    <a:pt x="75" y="135"/>
                  </a:cubicBezTo>
                  <a:cubicBezTo>
                    <a:pt x="81" y="132"/>
                    <a:pt x="86" y="129"/>
                    <a:pt x="90" y="125"/>
                  </a:cubicBezTo>
                  <a:cubicBezTo>
                    <a:pt x="94" y="121"/>
                    <a:pt x="97" y="116"/>
                    <a:pt x="98" y="111"/>
                  </a:cubicBezTo>
                  <a:cubicBezTo>
                    <a:pt x="100" y="105"/>
                    <a:pt x="101" y="100"/>
                    <a:pt x="100" y="94"/>
                  </a:cubicBezTo>
                  <a:cubicBezTo>
                    <a:pt x="99" y="89"/>
                    <a:pt x="98" y="84"/>
                    <a:pt x="96" y="80"/>
                  </a:cubicBezTo>
                  <a:cubicBezTo>
                    <a:pt x="94" y="76"/>
                    <a:pt x="91" y="72"/>
                    <a:pt x="87" y="69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53" name="Freeform 456">
              <a:extLst>
                <a:ext uri="{FF2B5EF4-FFF2-40B4-BE49-F238E27FC236}">
                  <a16:creationId xmlns:a16="http://schemas.microsoft.com/office/drawing/2014/main" id="{8443B703-B4E9-4640-8861-07E185870E7F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2214" y="4864081"/>
              <a:ext cx="332061" cy="301787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3 w 348"/>
                <a:gd name="T7" fmla="*/ 40 h 316"/>
                <a:gd name="T8" fmla="*/ 38 w 348"/>
                <a:gd name="T9" fmla="*/ 0 h 316"/>
                <a:gd name="T10" fmla="*/ 275 w 348"/>
                <a:gd name="T11" fmla="*/ 0 h 316"/>
                <a:gd name="T12" fmla="*/ 319 w 348"/>
                <a:gd name="T13" fmla="*/ 40 h 316"/>
                <a:gd name="T14" fmla="*/ 346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9"/>
                    <a:pt x="29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8" y="299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54" name="Freeform 457">
              <a:extLst>
                <a:ext uri="{FF2B5EF4-FFF2-40B4-BE49-F238E27FC236}">
                  <a16:creationId xmlns:a16="http://schemas.microsoft.com/office/drawing/2014/main" id="{8A2CFAAF-D472-49E7-B0FA-A5C1A6289A8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4605" y="4875687"/>
              <a:ext cx="289670" cy="290180"/>
            </a:xfrm>
            <a:custGeom>
              <a:avLst/>
              <a:gdLst>
                <a:gd name="T0" fmla="*/ 275 w 304"/>
                <a:gd name="T1" fmla="*/ 28 h 304"/>
                <a:gd name="T2" fmla="*/ 302 w 304"/>
                <a:gd name="T3" fmla="*/ 264 h 304"/>
                <a:gd name="T4" fmla="*/ 266 w 304"/>
                <a:gd name="T5" fmla="*/ 304 h 304"/>
                <a:gd name="T6" fmla="*/ 30 w 304"/>
                <a:gd name="T7" fmla="*/ 304 h 304"/>
                <a:gd name="T8" fmla="*/ 0 w 304"/>
                <a:gd name="T9" fmla="*/ 293 h 304"/>
                <a:gd name="T10" fmla="*/ 260 w 304"/>
                <a:gd name="T11" fmla="*/ 0 h 304"/>
                <a:gd name="T12" fmla="*/ 275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5" y="28"/>
                  </a:moveTo>
                  <a:cubicBezTo>
                    <a:pt x="302" y="264"/>
                    <a:pt x="302" y="264"/>
                    <a:pt x="302" y="264"/>
                  </a:cubicBezTo>
                  <a:cubicBezTo>
                    <a:pt x="304" y="287"/>
                    <a:pt x="288" y="304"/>
                    <a:pt x="266" y="304"/>
                  </a:cubicBezTo>
                  <a:cubicBezTo>
                    <a:pt x="30" y="304"/>
                    <a:pt x="30" y="304"/>
                    <a:pt x="30" y="304"/>
                  </a:cubicBezTo>
                  <a:cubicBezTo>
                    <a:pt x="19" y="304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55" name="Freeform 458">
              <a:extLst>
                <a:ext uri="{FF2B5EF4-FFF2-40B4-BE49-F238E27FC236}">
                  <a16:creationId xmlns:a16="http://schemas.microsoft.com/office/drawing/2014/main" id="{1B9FAE68-3AF9-4A9A-A252-DE90CED33350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7315" y="4949872"/>
              <a:ext cx="100930" cy="129193"/>
            </a:xfrm>
            <a:custGeom>
              <a:avLst/>
              <a:gdLst>
                <a:gd name="T0" fmla="*/ 99 w 106"/>
                <a:gd name="T1" fmla="*/ 112 h 135"/>
                <a:gd name="T2" fmla="*/ 87 w 106"/>
                <a:gd name="T3" fmla="*/ 109 h 135"/>
                <a:gd name="T4" fmla="*/ 47 w 106"/>
                <a:gd name="T5" fmla="*/ 109 h 135"/>
                <a:gd name="T6" fmla="*/ 47 w 106"/>
                <a:gd name="T7" fmla="*/ 108 h 135"/>
                <a:gd name="T8" fmla="*/ 63 w 106"/>
                <a:gd name="T9" fmla="*/ 91 h 135"/>
                <a:gd name="T10" fmla="*/ 80 w 106"/>
                <a:gd name="T11" fmla="*/ 75 h 135"/>
                <a:gd name="T12" fmla="*/ 90 w 106"/>
                <a:gd name="T13" fmla="*/ 61 h 135"/>
                <a:gd name="T14" fmla="*/ 94 w 106"/>
                <a:gd name="T15" fmla="*/ 39 h 135"/>
                <a:gd name="T16" fmla="*/ 89 w 106"/>
                <a:gd name="T17" fmla="*/ 25 h 135"/>
                <a:gd name="T18" fmla="*/ 80 w 106"/>
                <a:gd name="T19" fmla="*/ 13 h 135"/>
                <a:gd name="T20" fmla="*/ 67 w 106"/>
                <a:gd name="T21" fmla="*/ 4 h 135"/>
                <a:gd name="T22" fmla="*/ 43 w 106"/>
                <a:gd name="T23" fmla="*/ 0 h 135"/>
                <a:gd name="T24" fmla="*/ 22 w 106"/>
                <a:gd name="T25" fmla="*/ 3 h 135"/>
                <a:gd name="T26" fmla="*/ 9 w 106"/>
                <a:gd name="T27" fmla="*/ 13 h 135"/>
                <a:gd name="T28" fmla="*/ 1 w 106"/>
                <a:gd name="T29" fmla="*/ 25 h 135"/>
                <a:gd name="T30" fmla="*/ 0 w 106"/>
                <a:gd name="T31" fmla="*/ 39 h 135"/>
                <a:gd name="T32" fmla="*/ 5 w 106"/>
                <a:gd name="T33" fmla="*/ 49 h 135"/>
                <a:gd name="T34" fmla="*/ 15 w 106"/>
                <a:gd name="T35" fmla="*/ 53 h 135"/>
                <a:gd name="T36" fmla="*/ 24 w 106"/>
                <a:gd name="T37" fmla="*/ 49 h 135"/>
                <a:gd name="T38" fmla="*/ 28 w 106"/>
                <a:gd name="T39" fmla="*/ 39 h 135"/>
                <a:gd name="T40" fmla="*/ 30 w 106"/>
                <a:gd name="T41" fmla="*/ 32 h 135"/>
                <a:gd name="T42" fmla="*/ 45 w 106"/>
                <a:gd name="T43" fmla="*/ 24 h 135"/>
                <a:gd name="T44" fmla="*/ 54 w 106"/>
                <a:gd name="T45" fmla="*/ 26 h 135"/>
                <a:gd name="T46" fmla="*/ 60 w 106"/>
                <a:gd name="T47" fmla="*/ 31 h 135"/>
                <a:gd name="T48" fmla="*/ 64 w 106"/>
                <a:gd name="T49" fmla="*/ 40 h 135"/>
                <a:gd name="T50" fmla="*/ 63 w 106"/>
                <a:gd name="T51" fmla="*/ 49 h 135"/>
                <a:gd name="T52" fmla="*/ 57 w 106"/>
                <a:gd name="T53" fmla="*/ 59 h 135"/>
                <a:gd name="T54" fmla="*/ 46 w 106"/>
                <a:gd name="T55" fmla="*/ 69 h 135"/>
                <a:gd name="T56" fmla="*/ 34 w 106"/>
                <a:gd name="T57" fmla="*/ 81 h 135"/>
                <a:gd name="T58" fmla="*/ 15 w 106"/>
                <a:gd name="T59" fmla="*/ 101 h 135"/>
                <a:gd name="T60" fmla="*/ 10 w 106"/>
                <a:gd name="T61" fmla="*/ 111 h 135"/>
                <a:gd name="T62" fmla="*/ 9 w 106"/>
                <a:gd name="T63" fmla="*/ 120 h 135"/>
                <a:gd name="T64" fmla="*/ 15 w 106"/>
                <a:gd name="T65" fmla="*/ 131 h 135"/>
                <a:gd name="T66" fmla="*/ 27 w 106"/>
                <a:gd name="T67" fmla="*/ 135 h 135"/>
                <a:gd name="T68" fmla="*/ 92 w 106"/>
                <a:gd name="T69" fmla="*/ 135 h 135"/>
                <a:gd name="T70" fmla="*/ 103 w 106"/>
                <a:gd name="T71" fmla="*/ 131 h 135"/>
                <a:gd name="T72" fmla="*/ 105 w 106"/>
                <a:gd name="T73" fmla="*/ 122 h 135"/>
                <a:gd name="T74" fmla="*/ 99 w 106"/>
                <a:gd name="T75" fmla="*/ 112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5">
                  <a:moveTo>
                    <a:pt x="99" y="112"/>
                  </a:moveTo>
                  <a:cubicBezTo>
                    <a:pt x="96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8"/>
                    <a:pt x="47" y="108"/>
                    <a:pt x="47" y="108"/>
                  </a:cubicBezTo>
                  <a:cubicBezTo>
                    <a:pt x="50" y="104"/>
                    <a:pt x="55" y="98"/>
                    <a:pt x="63" y="91"/>
                  </a:cubicBezTo>
                  <a:cubicBezTo>
                    <a:pt x="71" y="84"/>
                    <a:pt x="77" y="79"/>
                    <a:pt x="80" y="75"/>
                  </a:cubicBezTo>
                  <a:cubicBezTo>
                    <a:pt x="84" y="72"/>
                    <a:pt x="87" y="67"/>
                    <a:pt x="90" y="61"/>
                  </a:cubicBezTo>
                  <a:cubicBezTo>
                    <a:pt x="93" y="54"/>
                    <a:pt x="95" y="47"/>
                    <a:pt x="94" y="39"/>
                  </a:cubicBezTo>
                  <a:cubicBezTo>
                    <a:pt x="93" y="34"/>
                    <a:pt x="92" y="30"/>
                    <a:pt x="89" y="25"/>
                  </a:cubicBezTo>
                  <a:cubicBezTo>
                    <a:pt x="87" y="20"/>
                    <a:pt x="84" y="16"/>
                    <a:pt x="80" y="13"/>
                  </a:cubicBezTo>
                  <a:cubicBezTo>
                    <a:pt x="76" y="9"/>
                    <a:pt x="72" y="6"/>
                    <a:pt x="67" y="4"/>
                  </a:cubicBezTo>
                  <a:cubicBezTo>
                    <a:pt x="60" y="1"/>
                    <a:pt x="52" y="0"/>
                    <a:pt x="43" y="0"/>
                  </a:cubicBezTo>
                  <a:cubicBezTo>
                    <a:pt x="35" y="0"/>
                    <a:pt x="28" y="1"/>
                    <a:pt x="22" y="3"/>
                  </a:cubicBezTo>
                  <a:cubicBezTo>
                    <a:pt x="17" y="6"/>
                    <a:pt x="12" y="9"/>
                    <a:pt x="9" y="13"/>
                  </a:cubicBezTo>
                  <a:cubicBezTo>
                    <a:pt x="5" y="16"/>
                    <a:pt x="3" y="21"/>
                    <a:pt x="1" y="25"/>
                  </a:cubicBezTo>
                  <a:cubicBezTo>
                    <a:pt x="0" y="30"/>
                    <a:pt x="0" y="35"/>
                    <a:pt x="0" y="39"/>
                  </a:cubicBezTo>
                  <a:cubicBezTo>
                    <a:pt x="1" y="43"/>
                    <a:pt x="2" y="47"/>
                    <a:pt x="5" y="49"/>
                  </a:cubicBezTo>
                  <a:cubicBezTo>
                    <a:pt x="8" y="52"/>
                    <a:pt x="11" y="53"/>
                    <a:pt x="15" y="53"/>
                  </a:cubicBezTo>
                  <a:cubicBezTo>
                    <a:pt x="19" y="53"/>
                    <a:pt x="22" y="52"/>
                    <a:pt x="24" y="49"/>
                  </a:cubicBezTo>
                  <a:cubicBezTo>
                    <a:pt x="26" y="46"/>
                    <a:pt x="27" y="43"/>
                    <a:pt x="28" y="39"/>
                  </a:cubicBezTo>
                  <a:cubicBezTo>
                    <a:pt x="30" y="34"/>
                    <a:pt x="30" y="32"/>
                    <a:pt x="30" y="32"/>
                  </a:cubicBezTo>
                  <a:cubicBezTo>
                    <a:pt x="33" y="26"/>
                    <a:pt x="38" y="24"/>
                    <a:pt x="45" y="24"/>
                  </a:cubicBezTo>
                  <a:cubicBezTo>
                    <a:pt x="48" y="24"/>
                    <a:pt x="51" y="24"/>
                    <a:pt x="54" y="26"/>
                  </a:cubicBezTo>
                  <a:cubicBezTo>
                    <a:pt x="56" y="27"/>
                    <a:pt x="59" y="29"/>
                    <a:pt x="60" y="31"/>
                  </a:cubicBezTo>
                  <a:cubicBezTo>
                    <a:pt x="62" y="34"/>
                    <a:pt x="63" y="37"/>
                    <a:pt x="64" y="40"/>
                  </a:cubicBezTo>
                  <a:cubicBezTo>
                    <a:pt x="64" y="43"/>
                    <a:pt x="64" y="46"/>
                    <a:pt x="63" y="49"/>
                  </a:cubicBezTo>
                  <a:cubicBezTo>
                    <a:pt x="61" y="53"/>
                    <a:pt x="59" y="56"/>
                    <a:pt x="57" y="59"/>
                  </a:cubicBezTo>
                  <a:cubicBezTo>
                    <a:pt x="54" y="62"/>
                    <a:pt x="51" y="66"/>
                    <a:pt x="46" y="69"/>
                  </a:cubicBezTo>
                  <a:cubicBezTo>
                    <a:pt x="44" y="71"/>
                    <a:pt x="40" y="75"/>
                    <a:pt x="34" y="81"/>
                  </a:cubicBezTo>
                  <a:cubicBezTo>
                    <a:pt x="28" y="86"/>
                    <a:pt x="22" y="93"/>
                    <a:pt x="15" y="101"/>
                  </a:cubicBezTo>
                  <a:cubicBezTo>
                    <a:pt x="13" y="104"/>
                    <a:pt x="12" y="107"/>
                    <a:pt x="10" y="111"/>
                  </a:cubicBezTo>
                  <a:cubicBezTo>
                    <a:pt x="9" y="114"/>
                    <a:pt x="9" y="118"/>
                    <a:pt x="9" y="120"/>
                  </a:cubicBezTo>
                  <a:cubicBezTo>
                    <a:pt x="9" y="124"/>
                    <a:pt x="11" y="128"/>
                    <a:pt x="15" y="131"/>
                  </a:cubicBezTo>
                  <a:cubicBezTo>
                    <a:pt x="18" y="134"/>
                    <a:pt x="22" y="135"/>
                    <a:pt x="27" y="135"/>
                  </a:cubicBezTo>
                  <a:cubicBezTo>
                    <a:pt x="92" y="135"/>
                    <a:pt x="92" y="135"/>
                    <a:pt x="92" y="135"/>
                  </a:cubicBezTo>
                  <a:cubicBezTo>
                    <a:pt x="97" y="135"/>
                    <a:pt x="100" y="134"/>
                    <a:pt x="103" y="131"/>
                  </a:cubicBezTo>
                  <a:cubicBezTo>
                    <a:pt x="105" y="129"/>
                    <a:pt x="106" y="126"/>
                    <a:pt x="105" y="122"/>
                  </a:cubicBezTo>
                  <a:cubicBezTo>
                    <a:pt x="105" y="118"/>
                    <a:pt x="103" y="114"/>
                    <a:pt x="99" y="112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56" name="Freeform 459">
              <a:extLst>
                <a:ext uri="{FF2B5EF4-FFF2-40B4-BE49-F238E27FC236}">
                  <a16:creationId xmlns:a16="http://schemas.microsoft.com/office/drawing/2014/main" id="{DFD6933B-97A4-4CC1-BA74-435249AD081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597235" y="4948864"/>
              <a:ext cx="103454" cy="132726"/>
            </a:xfrm>
            <a:custGeom>
              <a:avLst/>
              <a:gdLst>
                <a:gd name="T0" fmla="*/ 101 w 108"/>
                <a:gd name="T1" fmla="*/ 85 h 139"/>
                <a:gd name="T2" fmla="*/ 88 w 108"/>
                <a:gd name="T3" fmla="*/ 83 h 139"/>
                <a:gd name="T4" fmla="*/ 88 w 108"/>
                <a:gd name="T5" fmla="*/ 83 h 139"/>
                <a:gd name="T6" fmla="*/ 80 w 108"/>
                <a:gd name="T7" fmla="*/ 18 h 139"/>
                <a:gd name="T8" fmla="*/ 62 w 108"/>
                <a:gd name="T9" fmla="*/ 0 h 139"/>
                <a:gd name="T10" fmla="*/ 53 w 108"/>
                <a:gd name="T11" fmla="*/ 3 h 139"/>
                <a:gd name="T12" fmla="*/ 46 w 108"/>
                <a:gd name="T13" fmla="*/ 13 h 139"/>
                <a:gd name="T14" fmla="*/ 7 w 108"/>
                <a:gd name="T15" fmla="*/ 75 h 139"/>
                <a:gd name="T16" fmla="*/ 4 w 108"/>
                <a:gd name="T17" fmla="*/ 79 h 139"/>
                <a:gd name="T18" fmla="*/ 2 w 108"/>
                <a:gd name="T19" fmla="*/ 83 h 139"/>
                <a:gd name="T20" fmla="*/ 0 w 108"/>
                <a:gd name="T21" fmla="*/ 87 h 139"/>
                <a:gd name="T22" fmla="*/ 0 w 108"/>
                <a:gd name="T23" fmla="*/ 92 h 139"/>
                <a:gd name="T24" fmla="*/ 6 w 108"/>
                <a:gd name="T25" fmla="*/ 104 h 139"/>
                <a:gd name="T26" fmla="*/ 21 w 108"/>
                <a:gd name="T27" fmla="*/ 109 h 139"/>
                <a:gd name="T28" fmla="*/ 62 w 108"/>
                <a:gd name="T29" fmla="*/ 109 h 139"/>
                <a:gd name="T30" fmla="*/ 64 w 108"/>
                <a:gd name="T31" fmla="*/ 122 h 139"/>
                <a:gd name="T32" fmla="*/ 69 w 108"/>
                <a:gd name="T33" fmla="*/ 134 h 139"/>
                <a:gd name="T34" fmla="*/ 80 w 108"/>
                <a:gd name="T35" fmla="*/ 139 h 139"/>
                <a:gd name="T36" fmla="*/ 90 w 108"/>
                <a:gd name="T37" fmla="*/ 134 h 139"/>
                <a:gd name="T38" fmla="*/ 92 w 108"/>
                <a:gd name="T39" fmla="*/ 122 h 139"/>
                <a:gd name="T40" fmla="*/ 90 w 108"/>
                <a:gd name="T41" fmla="*/ 109 h 139"/>
                <a:gd name="T42" fmla="*/ 93 w 108"/>
                <a:gd name="T43" fmla="*/ 109 h 139"/>
                <a:gd name="T44" fmla="*/ 104 w 108"/>
                <a:gd name="T45" fmla="*/ 106 h 139"/>
                <a:gd name="T46" fmla="*/ 108 w 108"/>
                <a:gd name="T47" fmla="*/ 96 h 139"/>
                <a:gd name="T48" fmla="*/ 101 w 108"/>
                <a:gd name="T49" fmla="*/ 85 h 139"/>
                <a:gd name="T50" fmla="*/ 55 w 108"/>
                <a:gd name="T51" fmla="*/ 44 h 139"/>
                <a:gd name="T52" fmla="*/ 60 w 108"/>
                <a:gd name="T53" fmla="*/ 83 h 139"/>
                <a:gd name="T54" fmla="*/ 31 w 108"/>
                <a:gd name="T55" fmla="*/ 83 h 139"/>
                <a:gd name="T56" fmla="*/ 55 w 108"/>
                <a:gd name="T57" fmla="*/ 44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8" h="139">
                  <a:moveTo>
                    <a:pt x="101" y="85"/>
                  </a:moveTo>
                  <a:cubicBezTo>
                    <a:pt x="97" y="84"/>
                    <a:pt x="93" y="83"/>
                    <a:pt x="88" y="83"/>
                  </a:cubicBezTo>
                  <a:cubicBezTo>
                    <a:pt x="88" y="83"/>
                    <a:pt x="88" y="83"/>
                    <a:pt x="88" y="83"/>
                  </a:cubicBezTo>
                  <a:cubicBezTo>
                    <a:pt x="80" y="18"/>
                    <a:pt x="80" y="18"/>
                    <a:pt x="80" y="18"/>
                  </a:cubicBezTo>
                  <a:cubicBezTo>
                    <a:pt x="79" y="6"/>
                    <a:pt x="72" y="0"/>
                    <a:pt x="62" y="0"/>
                  </a:cubicBezTo>
                  <a:cubicBezTo>
                    <a:pt x="58" y="0"/>
                    <a:pt x="55" y="1"/>
                    <a:pt x="53" y="3"/>
                  </a:cubicBezTo>
                  <a:cubicBezTo>
                    <a:pt x="51" y="5"/>
                    <a:pt x="49" y="8"/>
                    <a:pt x="46" y="13"/>
                  </a:cubicBezTo>
                  <a:cubicBezTo>
                    <a:pt x="7" y="75"/>
                    <a:pt x="7" y="75"/>
                    <a:pt x="7" y="75"/>
                  </a:cubicBezTo>
                  <a:cubicBezTo>
                    <a:pt x="4" y="79"/>
                    <a:pt x="4" y="79"/>
                    <a:pt x="4" y="79"/>
                  </a:cubicBezTo>
                  <a:cubicBezTo>
                    <a:pt x="3" y="81"/>
                    <a:pt x="2" y="82"/>
                    <a:pt x="2" y="83"/>
                  </a:cubicBezTo>
                  <a:cubicBezTo>
                    <a:pt x="1" y="85"/>
                    <a:pt x="0" y="86"/>
                    <a:pt x="0" y="87"/>
                  </a:cubicBezTo>
                  <a:cubicBezTo>
                    <a:pt x="0" y="89"/>
                    <a:pt x="0" y="90"/>
                    <a:pt x="0" y="92"/>
                  </a:cubicBezTo>
                  <a:cubicBezTo>
                    <a:pt x="0" y="97"/>
                    <a:pt x="3" y="101"/>
                    <a:pt x="6" y="104"/>
                  </a:cubicBezTo>
                  <a:cubicBezTo>
                    <a:pt x="10" y="107"/>
                    <a:pt x="15" y="109"/>
                    <a:pt x="21" y="109"/>
                  </a:cubicBezTo>
                  <a:cubicBezTo>
                    <a:pt x="62" y="109"/>
                    <a:pt x="62" y="109"/>
                    <a:pt x="62" y="109"/>
                  </a:cubicBezTo>
                  <a:cubicBezTo>
                    <a:pt x="64" y="122"/>
                    <a:pt x="64" y="122"/>
                    <a:pt x="64" y="122"/>
                  </a:cubicBezTo>
                  <a:cubicBezTo>
                    <a:pt x="65" y="127"/>
                    <a:pt x="66" y="131"/>
                    <a:pt x="69" y="134"/>
                  </a:cubicBezTo>
                  <a:cubicBezTo>
                    <a:pt x="72" y="137"/>
                    <a:pt x="76" y="139"/>
                    <a:pt x="80" y="139"/>
                  </a:cubicBezTo>
                  <a:cubicBezTo>
                    <a:pt x="84" y="139"/>
                    <a:pt x="87" y="137"/>
                    <a:pt x="90" y="134"/>
                  </a:cubicBezTo>
                  <a:cubicBezTo>
                    <a:pt x="92" y="132"/>
                    <a:pt x="93" y="127"/>
                    <a:pt x="92" y="122"/>
                  </a:cubicBezTo>
                  <a:cubicBezTo>
                    <a:pt x="90" y="109"/>
                    <a:pt x="90" y="109"/>
                    <a:pt x="90" y="109"/>
                  </a:cubicBezTo>
                  <a:cubicBezTo>
                    <a:pt x="93" y="109"/>
                    <a:pt x="93" y="109"/>
                    <a:pt x="93" y="109"/>
                  </a:cubicBezTo>
                  <a:cubicBezTo>
                    <a:pt x="98" y="109"/>
                    <a:pt x="102" y="108"/>
                    <a:pt x="104" y="106"/>
                  </a:cubicBezTo>
                  <a:cubicBezTo>
                    <a:pt x="106" y="105"/>
                    <a:pt x="108" y="102"/>
                    <a:pt x="108" y="96"/>
                  </a:cubicBezTo>
                  <a:cubicBezTo>
                    <a:pt x="107" y="89"/>
                    <a:pt x="103" y="86"/>
                    <a:pt x="101" y="85"/>
                  </a:cubicBezTo>
                  <a:close/>
                  <a:moveTo>
                    <a:pt x="55" y="44"/>
                  </a:moveTo>
                  <a:cubicBezTo>
                    <a:pt x="60" y="83"/>
                    <a:pt x="60" y="83"/>
                    <a:pt x="60" y="83"/>
                  </a:cubicBezTo>
                  <a:cubicBezTo>
                    <a:pt x="31" y="83"/>
                    <a:pt x="31" y="83"/>
                    <a:pt x="31" y="83"/>
                  </a:cubicBezTo>
                  <a:lnTo>
                    <a:pt x="55" y="44"/>
                  </a:ln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57" name="Freeform 460">
              <a:extLst>
                <a:ext uri="{FF2B5EF4-FFF2-40B4-BE49-F238E27FC236}">
                  <a16:creationId xmlns:a16="http://schemas.microsoft.com/office/drawing/2014/main" id="{F2BA0C76-7D17-4D74-AA25-8DD792736F9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5750" y="4864081"/>
              <a:ext cx="332061" cy="301787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3 w 348"/>
                <a:gd name="T7" fmla="*/ 40 h 316"/>
                <a:gd name="T8" fmla="*/ 38 w 348"/>
                <a:gd name="T9" fmla="*/ 0 h 316"/>
                <a:gd name="T10" fmla="*/ 275 w 348"/>
                <a:gd name="T11" fmla="*/ 0 h 316"/>
                <a:gd name="T12" fmla="*/ 319 w 348"/>
                <a:gd name="T13" fmla="*/ 40 h 316"/>
                <a:gd name="T14" fmla="*/ 346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9"/>
                    <a:pt x="29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8" y="299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58" name="Freeform 461">
              <a:extLst>
                <a:ext uri="{FF2B5EF4-FFF2-40B4-BE49-F238E27FC236}">
                  <a16:creationId xmlns:a16="http://schemas.microsoft.com/office/drawing/2014/main" id="{E443B591-E1CC-485C-80C3-EAA9B3EA488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8141" y="4875687"/>
              <a:ext cx="289670" cy="290180"/>
            </a:xfrm>
            <a:custGeom>
              <a:avLst/>
              <a:gdLst>
                <a:gd name="T0" fmla="*/ 275 w 304"/>
                <a:gd name="T1" fmla="*/ 28 h 304"/>
                <a:gd name="T2" fmla="*/ 302 w 304"/>
                <a:gd name="T3" fmla="*/ 264 h 304"/>
                <a:gd name="T4" fmla="*/ 266 w 304"/>
                <a:gd name="T5" fmla="*/ 304 h 304"/>
                <a:gd name="T6" fmla="*/ 30 w 304"/>
                <a:gd name="T7" fmla="*/ 304 h 304"/>
                <a:gd name="T8" fmla="*/ 0 w 304"/>
                <a:gd name="T9" fmla="*/ 293 h 304"/>
                <a:gd name="T10" fmla="*/ 260 w 304"/>
                <a:gd name="T11" fmla="*/ 0 h 304"/>
                <a:gd name="T12" fmla="*/ 275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5" y="28"/>
                  </a:moveTo>
                  <a:cubicBezTo>
                    <a:pt x="302" y="264"/>
                    <a:pt x="302" y="264"/>
                    <a:pt x="302" y="264"/>
                  </a:cubicBezTo>
                  <a:cubicBezTo>
                    <a:pt x="304" y="287"/>
                    <a:pt x="289" y="304"/>
                    <a:pt x="266" y="304"/>
                  </a:cubicBezTo>
                  <a:cubicBezTo>
                    <a:pt x="30" y="304"/>
                    <a:pt x="30" y="304"/>
                    <a:pt x="30" y="304"/>
                  </a:cubicBezTo>
                  <a:cubicBezTo>
                    <a:pt x="19" y="304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59" name="Freeform 462">
              <a:extLst>
                <a:ext uri="{FF2B5EF4-FFF2-40B4-BE49-F238E27FC236}">
                  <a16:creationId xmlns:a16="http://schemas.microsoft.com/office/drawing/2014/main" id="{AB89015C-79FD-4B6C-B542-D6D020B74A2A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1859" y="4948864"/>
              <a:ext cx="100930" cy="130203"/>
            </a:xfrm>
            <a:custGeom>
              <a:avLst/>
              <a:gdLst>
                <a:gd name="T0" fmla="*/ 100 w 106"/>
                <a:gd name="T1" fmla="*/ 113 h 136"/>
                <a:gd name="T2" fmla="*/ 87 w 106"/>
                <a:gd name="T3" fmla="*/ 109 h 136"/>
                <a:gd name="T4" fmla="*/ 47 w 106"/>
                <a:gd name="T5" fmla="*/ 109 h 136"/>
                <a:gd name="T6" fmla="*/ 48 w 106"/>
                <a:gd name="T7" fmla="*/ 108 h 136"/>
                <a:gd name="T8" fmla="*/ 64 w 106"/>
                <a:gd name="T9" fmla="*/ 92 h 136"/>
                <a:gd name="T10" fmla="*/ 81 w 106"/>
                <a:gd name="T11" fmla="*/ 76 h 136"/>
                <a:gd name="T12" fmla="*/ 91 w 106"/>
                <a:gd name="T13" fmla="*/ 61 h 136"/>
                <a:gd name="T14" fmla="*/ 95 w 106"/>
                <a:gd name="T15" fmla="*/ 40 h 136"/>
                <a:gd name="T16" fmla="*/ 90 w 106"/>
                <a:gd name="T17" fmla="*/ 25 h 136"/>
                <a:gd name="T18" fmla="*/ 81 w 106"/>
                <a:gd name="T19" fmla="*/ 13 h 136"/>
                <a:gd name="T20" fmla="*/ 68 w 106"/>
                <a:gd name="T21" fmla="*/ 5 h 136"/>
                <a:gd name="T22" fmla="*/ 43 w 106"/>
                <a:gd name="T23" fmla="*/ 0 h 136"/>
                <a:gd name="T24" fmla="*/ 23 w 106"/>
                <a:gd name="T25" fmla="*/ 4 h 136"/>
                <a:gd name="T26" fmla="*/ 10 w 106"/>
                <a:gd name="T27" fmla="*/ 13 h 136"/>
                <a:gd name="T28" fmla="*/ 2 w 106"/>
                <a:gd name="T29" fmla="*/ 26 h 136"/>
                <a:gd name="T30" fmla="*/ 1 w 106"/>
                <a:gd name="T31" fmla="*/ 40 h 136"/>
                <a:gd name="T32" fmla="*/ 6 w 106"/>
                <a:gd name="T33" fmla="*/ 50 h 136"/>
                <a:gd name="T34" fmla="*/ 16 w 106"/>
                <a:gd name="T35" fmla="*/ 54 h 136"/>
                <a:gd name="T36" fmla="*/ 25 w 106"/>
                <a:gd name="T37" fmla="*/ 49 h 136"/>
                <a:gd name="T38" fmla="*/ 29 w 106"/>
                <a:gd name="T39" fmla="*/ 39 h 136"/>
                <a:gd name="T40" fmla="*/ 31 w 106"/>
                <a:gd name="T41" fmla="*/ 33 h 136"/>
                <a:gd name="T42" fmla="*/ 46 w 106"/>
                <a:gd name="T43" fmla="*/ 24 h 136"/>
                <a:gd name="T44" fmla="*/ 55 w 106"/>
                <a:gd name="T45" fmla="*/ 26 h 136"/>
                <a:gd name="T46" fmla="*/ 61 w 106"/>
                <a:gd name="T47" fmla="*/ 32 h 136"/>
                <a:gd name="T48" fmla="*/ 64 w 106"/>
                <a:gd name="T49" fmla="*/ 41 h 136"/>
                <a:gd name="T50" fmla="*/ 63 w 106"/>
                <a:gd name="T51" fmla="*/ 50 h 136"/>
                <a:gd name="T52" fmla="*/ 58 w 106"/>
                <a:gd name="T53" fmla="*/ 60 h 136"/>
                <a:gd name="T54" fmla="*/ 47 w 106"/>
                <a:gd name="T55" fmla="*/ 69 h 136"/>
                <a:gd name="T56" fmla="*/ 35 w 106"/>
                <a:gd name="T57" fmla="*/ 81 h 136"/>
                <a:gd name="T58" fmla="*/ 16 w 106"/>
                <a:gd name="T59" fmla="*/ 102 h 136"/>
                <a:gd name="T60" fmla="*/ 11 w 106"/>
                <a:gd name="T61" fmla="*/ 111 h 136"/>
                <a:gd name="T62" fmla="*/ 10 w 106"/>
                <a:gd name="T63" fmla="*/ 121 h 136"/>
                <a:gd name="T64" fmla="*/ 15 w 106"/>
                <a:gd name="T65" fmla="*/ 131 h 136"/>
                <a:gd name="T66" fmla="*/ 28 w 106"/>
                <a:gd name="T67" fmla="*/ 136 h 136"/>
                <a:gd name="T68" fmla="*/ 93 w 106"/>
                <a:gd name="T69" fmla="*/ 136 h 136"/>
                <a:gd name="T70" fmla="*/ 103 w 106"/>
                <a:gd name="T71" fmla="*/ 132 h 136"/>
                <a:gd name="T72" fmla="*/ 106 w 106"/>
                <a:gd name="T73" fmla="*/ 123 h 136"/>
                <a:gd name="T74" fmla="*/ 100 w 106"/>
                <a:gd name="T75" fmla="*/ 11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100" y="113"/>
                  </a:moveTo>
                  <a:cubicBezTo>
                    <a:pt x="97" y="110"/>
                    <a:pt x="93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8" y="109"/>
                    <a:pt x="48" y="109"/>
                    <a:pt x="48" y="108"/>
                  </a:cubicBezTo>
                  <a:cubicBezTo>
                    <a:pt x="51" y="105"/>
                    <a:pt x="56" y="99"/>
                    <a:pt x="64" y="92"/>
                  </a:cubicBezTo>
                  <a:cubicBezTo>
                    <a:pt x="72" y="85"/>
                    <a:pt x="78" y="79"/>
                    <a:pt x="81" y="76"/>
                  </a:cubicBezTo>
                  <a:cubicBezTo>
                    <a:pt x="85" y="72"/>
                    <a:pt x="88" y="68"/>
                    <a:pt x="91" y="61"/>
                  </a:cubicBezTo>
                  <a:cubicBezTo>
                    <a:pt x="94" y="55"/>
                    <a:pt x="95" y="48"/>
                    <a:pt x="95" y="40"/>
                  </a:cubicBezTo>
                  <a:cubicBezTo>
                    <a:pt x="94" y="35"/>
                    <a:pt x="92" y="30"/>
                    <a:pt x="90" y="25"/>
                  </a:cubicBezTo>
                  <a:cubicBezTo>
                    <a:pt x="88" y="21"/>
                    <a:pt x="85" y="17"/>
                    <a:pt x="81" y="13"/>
                  </a:cubicBezTo>
                  <a:cubicBezTo>
                    <a:pt x="77" y="10"/>
                    <a:pt x="73" y="7"/>
                    <a:pt x="68" y="5"/>
                  </a:cubicBezTo>
                  <a:cubicBezTo>
                    <a:pt x="61" y="2"/>
                    <a:pt x="53" y="0"/>
                    <a:pt x="43" y="0"/>
                  </a:cubicBezTo>
                  <a:cubicBezTo>
                    <a:pt x="36" y="0"/>
                    <a:pt x="29" y="1"/>
                    <a:pt x="23" y="4"/>
                  </a:cubicBezTo>
                  <a:cubicBezTo>
                    <a:pt x="18" y="6"/>
                    <a:pt x="13" y="9"/>
                    <a:pt x="10" y="13"/>
                  </a:cubicBezTo>
                  <a:cubicBezTo>
                    <a:pt x="6" y="17"/>
                    <a:pt x="4" y="21"/>
                    <a:pt x="2" y="26"/>
                  </a:cubicBezTo>
                  <a:cubicBezTo>
                    <a:pt x="1" y="31"/>
                    <a:pt x="0" y="35"/>
                    <a:pt x="1" y="40"/>
                  </a:cubicBezTo>
                  <a:cubicBezTo>
                    <a:pt x="1" y="44"/>
                    <a:pt x="3" y="47"/>
                    <a:pt x="6" y="50"/>
                  </a:cubicBezTo>
                  <a:cubicBezTo>
                    <a:pt x="9" y="52"/>
                    <a:pt x="12" y="54"/>
                    <a:pt x="16" y="54"/>
                  </a:cubicBezTo>
                  <a:cubicBezTo>
                    <a:pt x="20" y="54"/>
                    <a:pt x="23" y="52"/>
                    <a:pt x="25" y="49"/>
                  </a:cubicBezTo>
                  <a:cubicBezTo>
                    <a:pt x="27" y="47"/>
                    <a:pt x="28" y="44"/>
                    <a:pt x="29" y="39"/>
                  </a:cubicBezTo>
                  <a:cubicBezTo>
                    <a:pt x="30" y="34"/>
                    <a:pt x="31" y="33"/>
                    <a:pt x="31" y="33"/>
                  </a:cubicBezTo>
                  <a:cubicBezTo>
                    <a:pt x="34" y="27"/>
                    <a:pt x="39" y="24"/>
                    <a:pt x="46" y="24"/>
                  </a:cubicBezTo>
                  <a:cubicBezTo>
                    <a:pt x="49" y="24"/>
                    <a:pt x="52" y="25"/>
                    <a:pt x="55" y="26"/>
                  </a:cubicBezTo>
                  <a:cubicBezTo>
                    <a:pt x="57" y="28"/>
                    <a:pt x="59" y="30"/>
                    <a:pt x="61" y="32"/>
                  </a:cubicBezTo>
                  <a:cubicBezTo>
                    <a:pt x="63" y="35"/>
                    <a:pt x="64" y="37"/>
                    <a:pt x="64" y="41"/>
                  </a:cubicBezTo>
                  <a:cubicBezTo>
                    <a:pt x="65" y="44"/>
                    <a:pt x="64" y="47"/>
                    <a:pt x="63" y="50"/>
                  </a:cubicBezTo>
                  <a:cubicBezTo>
                    <a:pt x="62" y="53"/>
                    <a:pt x="60" y="56"/>
                    <a:pt x="58" y="60"/>
                  </a:cubicBezTo>
                  <a:cubicBezTo>
                    <a:pt x="55" y="63"/>
                    <a:pt x="51" y="66"/>
                    <a:pt x="47" y="69"/>
                  </a:cubicBezTo>
                  <a:cubicBezTo>
                    <a:pt x="45" y="71"/>
                    <a:pt x="41" y="75"/>
                    <a:pt x="35" y="81"/>
                  </a:cubicBezTo>
                  <a:cubicBezTo>
                    <a:pt x="29" y="87"/>
                    <a:pt x="23" y="94"/>
                    <a:pt x="16" y="102"/>
                  </a:cubicBezTo>
                  <a:cubicBezTo>
                    <a:pt x="14" y="104"/>
                    <a:pt x="12" y="107"/>
                    <a:pt x="11" y="111"/>
                  </a:cubicBezTo>
                  <a:cubicBezTo>
                    <a:pt x="10" y="115"/>
                    <a:pt x="9" y="118"/>
                    <a:pt x="10" y="121"/>
                  </a:cubicBezTo>
                  <a:cubicBezTo>
                    <a:pt x="10" y="125"/>
                    <a:pt x="12" y="128"/>
                    <a:pt x="15" y="131"/>
                  </a:cubicBezTo>
                  <a:cubicBezTo>
                    <a:pt x="19" y="134"/>
                    <a:pt x="23" y="136"/>
                    <a:pt x="28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8" y="136"/>
                    <a:pt x="101" y="135"/>
                    <a:pt x="103" y="132"/>
                  </a:cubicBezTo>
                  <a:cubicBezTo>
                    <a:pt x="106" y="129"/>
                    <a:pt x="106" y="126"/>
                    <a:pt x="106" y="123"/>
                  </a:cubicBezTo>
                  <a:cubicBezTo>
                    <a:pt x="106" y="119"/>
                    <a:pt x="104" y="115"/>
                    <a:pt x="100" y="113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60" name="Freeform 463">
              <a:extLst>
                <a:ext uri="{FF2B5EF4-FFF2-40B4-BE49-F238E27FC236}">
                  <a16:creationId xmlns:a16="http://schemas.microsoft.com/office/drawing/2014/main" id="{33797064-37B1-480C-8012-81B14D80729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9350" y="4950882"/>
              <a:ext cx="92856" cy="129698"/>
            </a:xfrm>
            <a:custGeom>
              <a:avLst/>
              <a:gdLst>
                <a:gd name="T0" fmla="*/ 91 w 97"/>
                <a:gd name="T1" fmla="*/ 70 h 136"/>
                <a:gd name="T2" fmla="*/ 80 w 97"/>
                <a:gd name="T3" fmla="*/ 55 h 136"/>
                <a:gd name="T4" fmla="*/ 65 w 97"/>
                <a:gd name="T5" fmla="*/ 46 h 136"/>
                <a:gd name="T6" fmla="*/ 29 w 97"/>
                <a:gd name="T7" fmla="*/ 47 h 136"/>
                <a:gd name="T8" fmla="*/ 30 w 97"/>
                <a:gd name="T9" fmla="*/ 27 h 136"/>
                <a:gd name="T10" fmla="*/ 70 w 97"/>
                <a:gd name="T11" fmla="*/ 27 h 136"/>
                <a:gd name="T12" fmla="*/ 81 w 97"/>
                <a:gd name="T13" fmla="*/ 23 h 136"/>
                <a:gd name="T14" fmla="*/ 84 w 97"/>
                <a:gd name="T15" fmla="*/ 14 h 136"/>
                <a:gd name="T16" fmla="*/ 66 w 97"/>
                <a:gd name="T17" fmla="*/ 0 h 136"/>
                <a:gd name="T18" fmla="*/ 20 w 97"/>
                <a:gd name="T19" fmla="*/ 0 h 136"/>
                <a:gd name="T20" fmla="*/ 7 w 97"/>
                <a:gd name="T21" fmla="*/ 4 h 136"/>
                <a:gd name="T22" fmla="*/ 3 w 97"/>
                <a:gd name="T23" fmla="*/ 17 h 136"/>
                <a:gd name="T24" fmla="*/ 1 w 97"/>
                <a:gd name="T25" fmla="*/ 59 h 136"/>
                <a:gd name="T26" fmla="*/ 0 w 97"/>
                <a:gd name="T27" fmla="*/ 66 h 136"/>
                <a:gd name="T28" fmla="*/ 6 w 97"/>
                <a:gd name="T29" fmla="*/ 75 h 136"/>
                <a:gd name="T30" fmla="*/ 16 w 97"/>
                <a:gd name="T31" fmla="*/ 79 h 136"/>
                <a:gd name="T32" fmla="*/ 27 w 97"/>
                <a:gd name="T33" fmla="*/ 74 h 136"/>
                <a:gd name="T34" fmla="*/ 35 w 97"/>
                <a:gd name="T35" fmla="*/ 67 h 136"/>
                <a:gd name="T36" fmla="*/ 44 w 97"/>
                <a:gd name="T37" fmla="*/ 66 h 136"/>
                <a:gd name="T38" fmla="*/ 54 w 97"/>
                <a:gd name="T39" fmla="*/ 68 h 136"/>
                <a:gd name="T40" fmla="*/ 62 w 97"/>
                <a:gd name="T41" fmla="*/ 76 h 136"/>
                <a:gd name="T42" fmla="*/ 66 w 97"/>
                <a:gd name="T43" fmla="*/ 89 h 136"/>
                <a:gd name="T44" fmla="*/ 65 w 97"/>
                <a:gd name="T45" fmla="*/ 102 h 136"/>
                <a:gd name="T46" fmla="*/ 59 w 97"/>
                <a:gd name="T47" fmla="*/ 110 h 136"/>
                <a:gd name="T48" fmla="*/ 49 w 97"/>
                <a:gd name="T49" fmla="*/ 113 h 136"/>
                <a:gd name="T50" fmla="*/ 37 w 97"/>
                <a:gd name="T51" fmla="*/ 110 h 136"/>
                <a:gd name="T52" fmla="*/ 28 w 97"/>
                <a:gd name="T53" fmla="*/ 99 h 136"/>
                <a:gd name="T54" fmla="*/ 13 w 97"/>
                <a:gd name="T55" fmla="*/ 88 h 136"/>
                <a:gd name="T56" fmla="*/ 4 w 97"/>
                <a:gd name="T57" fmla="*/ 92 h 136"/>
                <a:gd name="T58" fmla="*/ 1 w 97"/>
                <a:gd name="T59" fmla="*/ 101 h 136"/>
                <a:gd name="T60" fmla="*/ 7 w 97"/>
                <a:gd name="T61" fmla="*/ 115 h 136"/>
                <a:gd name="T62" fmla="*/ 24 w 97"/>
                <a:gd name="T63" fmla="*/ 130 h 136"/>
                <a:gd name="T64" fmla="*/ 52 w 97"/>
                <a:gd name="T65" fmla="*/ 136 h 136"/>
                <a:gd name="T66" fmla="*/ 77 w 97"/>
                <a:gd name="T67" fmla="*/ 130 h 136"/>
                <a:gd name="T68" fmla="*/ 93 w 97"/>
                <a:gd name="T69" fmla="*/ 112 h 136"/>
                <a:gd name="T70" fmla="*/ 96 w 97"/>
                <a:gd name="T71" fmla="*/ 87 h 136"/>
                <a:gd name="T72" fmla="*/ 91 w 97"/>
                <a:gd name="T73" fmla="*/ 7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7" h="136">
                  <a:moveTo>
                    <a:pt x="91" y="70"/>
                  </a:moveTo>
                  <a:cubicBezTo>
                    <a:pt x="88" y="64"/>
                    <a:pt x="84" y="59"/>
                    <a:pt x="80" y="55"/>
                  </a:cubicBezTo>
                  <a:cubicBezTo>
                    <a:pt x="75" y="51"/>
                    <a:pt x="70" y="48"/>
                    <a:pt x="65" y="46"/>
                  </a:cubicBezTo>
                  <a:cubicBezTo>
                    <a:pt x="54" y="41"/>
                    <a:pt x="42" y="41"/>
                    <a:pt x="29" y="47"/>
                  </a:cubicBezTo>
                  <a:cubicBezTo>
                    <a:pt x="30" y="27"/>
                    <a:pt x="30" y="27"/>
                    <a:pt x="30" y="27"/>
                  </a:cubicBezTo>
                  <a:cubicBezTo>
                    <a:pt x="70" y="27"/>
                    <a:pt x="70" y="27"/>
                    <a:pt x="70" y="27"/>
                  </a:cubicBezTo>
                  <a:cubicBezTo>
                    <a:pt x="75" y="27"/>
                    <a:pt x="78" y="26"/>
                    <a:pt x="81" y="23"/>
                  </a:cubicBezTo>
                  <a:cubicBezTo>
                    <a:pt x="84" y="21"/>
                    <a:pt x="85" y="18"/>
                    <a:pt x="84" y="14"/>
                  </a:cubicBezTo>
                  <a:cubicBezTo>
                    <a:pt x="84" y="9"/>
                    <a:pt x="81" y="0"/>
                    <a:pt x="66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14" y="0"/>
                    <a:pt x="10" y="2"/>
                    <a:pt x="7" y="4"/>
                  </a:cubicBezTo>
                  <a:cubicBezTo>
                    <a:pt x="5" y="7"/>
                    <a:pt x="3" y="11"/>
                    <a:pt x="3" y="17"/>
                  </a:cubicBezTo>
                  <a:cubicBezTo>
                    <a:pt x="1" y="59"/>
                    <a:pt x="1" y="59"/>
                    <a:pt x="1" y="59"/>
                  </a:cubicBezTo>
                  <a:cubicBezTo>
                    <a:pt x="0" y="65"/>
                    <a:pt x="0" y="65"/>
                    <a:pt x="0" y="66"/>
                  </a:cubicBezTo>
                  <a:cubicBezTo>
                    <a:pt x="1" y="69"/>
                    <a:pt x="2" y="72"/>
                    <a:pt x="6" y="75"/>
                  </a:cubicBezTo>
                  <a:cubicBezTo>
                    <a:pt x="9" y="77"/>
                    <a:pt x="12" y="79"/>
                    <a:pt x="16" y="79"/>
                  </a:cubicBezTo>
                  <a:cubicBezTo>
                    <a:pt x="19" y="79"/>
                    <a:pt x="23" y="77"/>
                    <a:pt x="27" y="74"/>
                  </a:cubicBezTo>
                  <a:cubicBezTo>
                    <a:pt x="31" y="71"/>
                    <a:pt x="33" y="68"/>
                    <a:pt x="35" y="67"/>
                  </a:cubicBezTo>
                  <a:cubicBezTo>
                    <a:pt x="36" y="67"/>
                    <a:pt x="39" y="66"/>
                    <a:pt x="44" y="66"/>
                  </a:cubicBezTo>
                  <a:cubicBezTo>
                    <a:pt x="48" y="66"/>
                    <a:pt x="51" y="67"/>
                    <a:pt x="54" y="68"/>
                  </a:cubicBezTo>
                  <a:cubicBezTo>
                    <a:pt x="57" y="70"/>
                    <a:pt x="60" y="73"/>
                    <a:pt x="62" y="76"/>
                  </a:cubicBezTo>
                  <a:cubicBezTo>
                    <a:pt x="64" y="80"/>
                    <a:pt x="66" y="84"/>
                    <a:pt x="66" y="89"/>
                  </a:cubicBezTo>
                  <a:cubicBezTo>
                    <a:pt x="67" y="94"/>
                    <a:pt x="66" y="98"/>
                    <a:pt x="65" y="102"/>
                  </a:cubicBezTo>
                  <a:cubicBezTo>
                    <a:pt x="64" y="106"/>
                    <a:pt x="62" y="108"/>
                    <a:pt x="59" y="110"/>
                  </a:cubicBezTo>
                  <a:cubicBezTo>
                    <a:pt x="57" y="112"/>
                    <a:pt x="53" y="113"/>
                    <a:pt x="49" y="113"/>
                  </a:cubicBezTo>
                  <a:cubicBezTo>
                    <a:pt x="45" y="113"/>
                    <a:pt x="41" y="112"/>
                    <a:pt x="37" y="110"/>
                  </a:cubicBezTo>
                  <a:cubicBezTo>
                    <a:pt x="34" y="107"/>
                    <a:pt x="30" y="103"/>
                    <a:pt x="28" y="99"/>
                  </a:cubicBezTo>
                  <a:cubicBezTo>
                    <a:pt x="23" y="90"/>
                    <a:pt x="17" y="88"/>
                    <a:pt x="13" y="88"/>
                  </a:cubicBezTo>
                  <a:cubicBezTo>
                    <a:pt x="9" y="88"/>
                    <a:pt x="6" y="90"/>
                    <a:pt x="4" y="92"/>
                  </a:cubicBezTo>
                  <a:cubicBezTo>
                    <a:pt x="2" y="95"/>
                    <a:pt x="1" y="98"/>
                    <a:pt x="1" y="101"/>
                  </a:cubicBezTo>
                  <a:cubicBezTo>
                    <a:pt x="2" y="105"/>
                    <a:pt x="4" y="110"/>
                    <a:pt x="7" y="115"/>
                  </a:cubicBezTo>
                  <a:cubicBezTo>
                    <a:pt x="11" y="121"/>
                    <a:pt x="16" y="126"/>
                    <a:pt x="24" y="130"/>
                  </a:cubicBezTo>
                  <a:cubicBezTo>
                    <a:pt x="31" y="134"/>
                    <a:pt x="41" y="136"/>
                    <a:pt x="52" y="136"/>
                  </a:cubicBezTo>
                  <a:cubicBezTo>
                    <a:pt x="62" y="136"/>
                    <a:pt x="70" y="134"/>
                    <a:pt x="77" y="130"/>
                  </a:cubicBezTo>
                  <a:cubicBezTo>
                    <a:pt x="84" y="125"/>
                    <a:pt x="90" y="119"/>
                    <a:pt x="93" y="112"/>
                  </a:cubicBezTo>
                  <a:cubicBezTo>
                    <a:pt x="96" y="104"/>
                    <a:pt x="97" y="96"/>
                    <a:pt x="96" y="87"/>
                  </a:cubicBezTo>
                  <a:cubicBezTo>
                    <a:pt x="96" y="81"/>
                    <a:pt x="94" y="75"/>
                    <a:pt x="91" y="70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61" name="Freeform 464">
              <a:extLst>
                <a:ext uri="{FF2B5EF4-FFF2-40B4-BE49-F238E27FC236}">
                  <a16:creationId xmlns:a16="http://schemas.microsoft.com/office/drawing/2014/main" id="{AAE2BBA5-C6A6-4B39-ADC6-3518379DCE7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8039" y="5247622"/>
              <a:ext cx="332061" cy="301787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3 w 348"/>
                <a:gd name="T7" fmla="*/ 40 h 316"/>
                <a:gd name="T8" fmla="*/ 38 w 348"/>
                <a:gd name="T9" fmla="*/ 0 h 316"/>
                <a:gd name="T10" fmla="*/ 275 w 348"/>
                <a:gd name="T11" fmla="*/ 0 h 316"/>
                <a:gd name="T12" fmla="*/ 319 w 348"/>
                <a:gd name="T13" fmla="*/ 40 h 316"/>
                <a:gd name="T14" fmla="*/ 346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9"/>
                    <a:pt x="29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8" y="299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62" name="Freeform 465">
              <a:extLst>
                <a:ext uri="{FF2B5EF4-FFF2-40B4-BE49-F238E27FC236}">
                  <a16:creationId xmlns:a16="http://schemas.microsoft.com/office/drawing/2014/main" id="{16368C81-A72A-4716-A52F-5E751B037CE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9925" y="5259229"/>
              <a:ext cx="290175" cy="290180"/>
            </a:xfrm>
            <a:custGeom>
              <a:avLst/>
              <a:gdLst>
                <a:gd name="T0" fmla="*/ 275 w 304"/>
                <a:gd name="T1" fmla="*/ 28 h 304"/>
                <a:gd name="T2" fmla="*/ 302 w 304"/>
                <a:gd name="T3" fmla="*/ 264 h 304"/>
                <a:gd name="T4" fmla="*/ 266 w 304"/>
                <a:gd name="T5" fmla="*/ 304 h 304"/>
                <a:gd name="T6" fmla="*/ 30 w 304"/>
                <a:gd name="T7" fmla="*/ 304 h 304"/>
                <a:gd name="T8" fmla="*/ 0 w 304"/>
                <a:gd name="T9" fmla="*/ 293 h 304"/>
                <a:gd name="T10" fmla="*/ 260 w 304"/>
                <a:gd name="T11" fmla="*/ 0 h 304"/>
                <a:gd name="T12" fmla="*/ 275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5" y="28"/>
                  </a:moveTo>
                  <a:cubicBezTo>
                    <a:pt x="302" y="264"/>
                    <a:pt x="302" y="264"/>
                    <a:pt x="302" y="264"/>
                  </a:cubicBezTo>
                  <a:cubicBezTo>
                    <a:pt x="304" y="287"/>
                    <a:pt x="289" y="304"/>
                    <a:pt x="266" y="304"/>
                  </a:cubicBezTo>
                  <a:cubicBezTo>
                    <a:pt x="30" y="304"/>
                    <a:pt x="30" y="304"/>
                    <a:pt x="30" y="304"/>
                  </a:cubicBezTo>
                  <a:cubicBezTo>
                    <a:pt x="19" y="304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484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63" name="Freeform 466">
              <a:extLst>
                <a:ext uri="{FF2B5EF4-FFF2-40B4-BE49-F238E27FC236}">
                  <a16:creationId xmlns:a16="http://schemas.microsoft.com/office/drawing/2014/main" id="{EC5D6A8B-6548-4411-A2B0-A0890406781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6167" y="5332910"/>
              <a:ext cx="100930" cy="129698"/>
            </a:xfrm>
            <a:custGeom>
              <a:avLst/>
              <a:gdLst>
                <a:gd name="T0" fmla="*/ 99 w 106"/>
                <a:gd name="T1" fmla="*/ 113 h 136"/>
                <a:gd name="T2" fmla="*/ 87 w 106"/>
                <a:gd name="T3" fmla="*/ 109 h 136"/>
                <a:gd name="T4" fmla="*/ 47 w 106"/>
                <a:gd name="T5" fmla="*/ 109 h 136"/>
                <a:gd name="T6" fmla="*/ 47 w 106"/>
                <a:gd name="T7" fmla="*/ 108 h 136"/>
                <a:gd name="T8" fmla="*/ 63 w 106"/>
                <a:gd name="T9" fmla="*/ 92 h 136"/>
                <a:gd name="T10" fmla="*/ 80 w 106"/>
                <a:gd name="T11" fmla="*/ 76 h 136"/>
                <a:gd name="T12" fmla="*/ 90 w 106"/>
                <a:gd name="T13" fmla="*/ 61 h 136"/>
                <a:gd name="T14" fmla="*/ 94 w 106"/>
                <a:gd name="T15" fmla="*/ 40 h 136"/>
                <a:gd name="T16" fmla="*/ 89 w 106"/>
                <a:gd name="T17" fmla="*/ 26 h 136"/>
                <a:gd name="T18" fmla="*/ 80 w 106"/>
                <a:gd name="T19" fmla="*/ 13 h 136"/>
                <a:gd name="T20" fmla="*/ 67 w 106"/>
                <a:gd name="T21" fmla="*/ 5 h 136"/>
                <a:gd name="T22" fmla="*/ 43 w 106"/>
                <a:gd name="T23" fmla="*/ 0 h 136"/>
                <a:gd name="T24" fmla="*/ 22 w 106"/>
                <a:gd name="T25" fmla="*/ 4 h 136"/>
                <a:gd name="T26" fmla="*/ 9 w 106"/>
                <a:gd name="T27" fmla="*/ 13 h 136"/>
                <a:gd name="T28" fmla="*/ 1 w 106"/>
                <a:gd name="T29" fmla="*/ 26 h 136"/>
                <a:gd name="T30" fmla="*/ 0 w 106"/>
                <a:gd name="T31" fmla="*/ 40 h 136"/>
                <a:gd name="T32" fmla="*/ 5 w 106"/>
                <a:gd name="T33" fmla="*/ 50 h 136"/>
                <a:gd name="T34" fmla="*/ 15 w 106"/>
                <a:gd name="T35" fmla="*/ 54 h 136"/>
                <a:gd name="T36" fmla="*/ 24 w 106"/>
                <a:gd name="T37" fmla="*/ 49 h 136"/>
                <a:gd name="T38" fmla="*/ 28 w 106"/>
                <a:gd name="T39" fmla="*/ 40 h 136"/>
                <a:gd name="T40" fmla="*/ 30 w 106"/>
                <a:gd name="T41" fmla="*/ 33 h 136"/>
                <a:gd name="T42" fmla="*/ 45 w 106"/>
                <a:gd name="T43" fmla="*/ 24 h 136"/>
                <a:gd name="T44" fmla="*/ 54 w 106"/>
                <a:gd name="T45" fmla="*/ 26 h 136"/>
                <a:gd name="T46" fmla="*/ 60 w 106"/>
                <a:gd name="T47" fmla="*/ 32 h 136"/>
                <a:gd name="T48" fmla="*/ 64 w 106"/>
                <a:gd name="T49" fmla="*/ 41 h 136"/>
                <a:gd name="T50" fmla="*/ 63 w 106"/>
                <a:gd name="T51" fmla="*/ 50 h 136"/>
                <a:gd name="T52" fmla="*/ 57 w 106"/>
                <a:gd name="T53" fmla="*/ 60 h 136"/>
                <a:gd name="T54" fmla="*/ 46 w 106"/>
                <a:gd name="T55" fmla="*/ 70 h 136"/>
                <a:gd name="T56" fmla="*/ 34 w 106"/>
                <a:gd name="T57" fmla="*/ 81 h 136"/>
                <a:gd name="T58" fmla="*/ 15 w 106"/>
                <a:gd name="T59" fmla="*/ 102 h 136"/>
                <a:gd name="T60" fmla="*/ 10 w 106"/>
                <a:gd name="T61" fmla="*/ 111 h 136"/>
                <a:gd name="T62" fmla="*/ 9 w 106"/>
                <a:gd name="T63" fmla="*/ 121 h 136"/>
                <a:gd name="T64" fmla="*/ 15 w 106"/>
                <a:gd name="T65" fmla="*/ 131 h 136"/>
                <a:gd name="T66" fmla="*/ 27 w 106"/>
                <a:gd name="T67" fmla="*/ 136 h 136"/>
                <a:gd name="T68" fmla="*/ 92 w 106"/>
                <a:gd name="T69" fmla="*/ 136 h 136"/>
                <a:gd name="T70" fmla="*/ 103 w 106"/>
                <a:gd name="T71" fmla="*/ 132 h 136"/>
                <a:gd name="T72" fmla="*/ 105 w 106"/>
                <a:gd name="T73" fmla="*/ 123 h 136"/>
                <a:gd name="T74" fmla="*/ 99 w 106"/>
                <a:gd name="T75" fmla="*/ 11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99" y="113"/>
                  </a:moveTo>
                  <a:cubicBezTo>
                    <a:pt x="96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9"/>
                    <a:pt x="47" y="109"/>
                    <a:pt x="47" y="108"/>
                  </a:cubicBezTo>
                  <a:cubicBezTo>
                    <a:pt x="50" y="105"/>
                    <a:pt x="55" y="99"/>
                    <a:pt x="63" y="92"/>
                  </a:cubicBezTo>
                  <a:cubicBezTo>
                    <a:pt x="71" y="85"/>
                    <a:pt x="77" y="80"/>
                    <a:pt x="80" y="76"/>
                  </a:cubicBezTo>
                  <a:cubicBezTo>
                    <a:pt x="84" y="73"/>
                    <a:pt x="87" y="68"/>
                    <a:pt x="90" y="61"/>
                  </a:cubicBezTo>
                  <a:cubicBezTo>
                    <a:pt x="93" y="55"/>
                    <a:pt x="95" y="48"/>
                    <a:pt x="94" y="40"/>
                  </a:cubicBezTo>
                  <a:cubicBezTo>
                    <a:pt x="93" y="35"/>
                    <a:pt x="92" y="30"/>
                    <a:pt x="89" y="26"/>
                  </a:cubicBezTo>
                  <a:cubicBezTo>
                    <a:pt x="87" y="21"/>
                    <a:pt x="84" y="17"/>
                    <a:pt x="80" y="13"/>
                  </a:cubicBezTo>
                  <a:cubicBezTo>
                    <a:pt x="76" y="10"/>
                    <a:pt x="72" y="7"/>
                    <a:pt x="67" y="5"/>
                  </a:cubicBezTo>
                  <a:cubicBezTo>
                    <a:pt x="60" y="2"/>
                    <a:pt x="52" y="0"/>
                    <a:pt x="43" y="0"/>
                  </a:cubicBezTo>
                  <a:cubicBezTo>
                    <a:pt x="35" y="0"/>
                    <a:pt x="28" y="2"/>
                    <a:pt x="22" y="4"/>
                  </a:cubicBezTo>
                  <a:cubicBezTo>
                    <a:pt x="17" y="6"/>
                    <a:pt x="12" y="9"/>
                    <a:pt x="9" y="13"/>
                  </a:cubicBezTo>
                  <a:cubicBezTo>
                    <a:pt x="5" y="17"/>
                    <a:pt x="3" y="21"/>
                    <a:pt x="1" y="26"/>
                  </a:cubicBezTo>
                  <a:cubicBezTo>
                    <a:pt x="0" y="31"/>
                    <a:pt x="0" y="36"/>
                    <a:pt x="0" y="40"/>
                  </a:cubicBezTo>
                  <a:cubicBezTo>
                    <a:pt x="1" y="44"/>
                    <a:pt x="2" y="47"/>
                    <a:pt x="5" y="50"/>
                  </a:cubicBezTo>
                  <a:cubicBezTo>
                    <a:pt x="8" y="52"/>
                    <a:pt x="11" y="54"/>
                    <a:pt x="15" y="54"/>
                  </a:cubicBezTo>
                  <a:cubicBezTo>
                    <a:pt x="19" y="54"/>
                    <a:pt x="22" y="52"/>
                    <a:pt x="24" y="49"/>
                  </a:cubicBezTo>
                  <a:cubicBezTo>
                    <a:pt x="26" y="47"/>
                    <a:pt x="27" y="44"/>
                    <a:pt x="28" y="40"/>
                  </a:cubicBezTo>
                  <a:cubicBezTo>
                    <a:pt x="30" y="34"/>
                    <a:pt x="30" y="33"/>
                    <a:pt x="30" y="33"/>
                  </a:cubicBezTo>
                  <a:cubicBezTo>
                    <a:pt x="33" y="27"/>
                    <a:pt x="38" y="24"/>
                    <a:pt x="45" y="24"/>
                  </a:cubicBezTo>
                  <a:cubicBezTo>
                    <a:pt x="48" y="24"/>
                    <a:pt x="51" y="25"/>
                    <a:pt x="54" y="26"/>
                  </a:cubicBezTo>
                  <a:cubicBezTo>
                    <a:pt x="56" y="28"/>
                    <a:pt x="59" y="30"/>
                    <a:pt x="60" y="32"/>
                  </a:cubicBezTo>
                  <a:cubicBezTo>
                    <a:pt x="62" y="35"/>
                    <a:pt x="63" y="37"/>
                    <a:pt x="64" y="41"/>
                  </a:cubicBezTo>
                  <a:cubicBezTo>
                    <a:pt x="64" y="44"/>
                    <a:pt x="64" y="47"/>
                    <a:pt x="63" y="50"/>
                  </a:cubicBezTo>
                  <a:cubicBezTo>
                    <a:pt x="61" y="53"/>
                    <a:pt x="59" y="57"/>
                    <a:pt x="57" y="60"/>
                  </a:cubicBezTo>
                  <a:cubicBezTo>
                    <a:pt x="54" y="63"/>
                    <a:pt x="51" y="66"/>
                    <a:pt x="46" y="70"/>
                  </a:cubicBezTo>
                  <a:cubicBezTo>
                    <a:pt x="44" y="71"/>
                    <a:pt x="40" y="75"/>
                    <a:pt x="34" y="81"/>
                  </a:cubicBezTo>
                  <a:cubicBezTo>
                    <a:pt x="28" y="87"/>
                    <a:pt x="22" y="94"/>
                    <a:pt x="15" y="102"/>
                  </a:cubicBezTo>
                  <a:cubicBezTo>
                    <a:pt x="13" y="104"/>
                    <a:pt x="12" y="107"/>
                    <a:pt x="10" y="111"/>
                  </a:cubicBezTo>
                  <a:cubicBezTo>
                    <a:pt x="9" y="115"/>
                    <a:pt x="9" y="118"/>
                    <a:pt x="9" y="121"/>
                  </a:cubicBezTo>
                  <a:cubicBezTo>
                    <a:pt x="9" y="125"/>
                    <a:pt x="11" y="128"/>
                    <a:pt x="15" y="131"/>
                  </a:cubicBezTo>
                  <a:cubicBezTo>
                    <a:pt x="18" y="134"/>
                    <a:pt x="22" y="136"/>
                    <a:pt x="27" y="136"/>
                  </a:cubicBezTo>
                  <a:cubicBezTo>
                    <a:pt x="92" y="136"/>
                    <a:pt x="92" y="136"/>
                    <a:pt x="92" y="136"/>
                  </a:cubicBezTo>
                  <a:cubicBezTo>
                    <a:pt x="97" y="136"/>
                    <a:pt x="100" y="135"/>
                    <a:pt x="103" y="132"/>
                  </a:cubicBezTo>
                  <a:cubicBezTo>
                    <a:pt x="105" y="130"/>
                    <a:pt x="106" y="126"/>
                    <a:pt x="105" y="123"/>
                  </a:cubicBezTo>
                  <a:cubicBezTo>
                    <a:pt x="105" y="119"/>
                    <a:pt x="103" y="115"/>
                    <a:pt x="99" y="1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64" name="Freeform 467">
              <a:extLst>
                <a:ext uri="{FF2B5EF4-FFF2-40B4-BE49-F238E27FC236}">
                  <a16:creationId xmlns:a16="http://schemas.microsoft.com/office/drawing/2014/main" id="{FA96D68C-BDBD-4BE4-A5CF-2897E683D85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74069" y="5332910"/>
              <a:ext cx="97397" cy="131716"/>
            </a:xfrm>
            <a:custGeom>
              <a:avLst/>
              <a:gdLst>
                <a:gd name="T0" fmla="*/ 82 w 102"/>
                <a:gd name="T1" fmla="*/ 18 h 138"/>
                <a:gd name="T2" fmla="*/ 64 w 102"/>
                <a:gd name="T3" fmla="*/ 5 h 138"/>
                <a:gd name="T4" fmla="*/ 42 w 102"/>
                <a:gd name="T5" fmla="*/ 0 h 138"/>
                <a:gd name="T6" fmla="*/ 24 w 102"/>
                <a:gd name="T7" fmla="*/ 4 h 138"/>
                <a:gd name="T8" fmla="*/ 10 w 102"/>
                <a:gd name="T9" fmla="*/ 14 h 138"/>
                <a:gd name="T10" fmla="*/ 2 w 102"/>
                <a:gd name="T11" fmla="*/ 29 h 138"/>
                <a:gd name="T12" fmla="*/ 0 w 102"/>
                <a:gd name="T13" fmla="*/ 47 h 138"/>
                <a:gd name="T14" fmla="*/ 5 w 102"/>
                <a:gd name="T15" fmla="*/ 64 h 138"/>
                <a:gd name="T16" fmla="*/ 16 w 102"/>
                <a:gd name="T17" fmla="*/ 79 h 138"/>
                <a:gd name="T18" fmla="*/ 30 w 102"/>
                <a:gd name="T19" fmla="*/ 89 h 138"/>
                <a:gd name="T20" fmla="*/ 47 w 102"/>
                <a:gd name="T21" fmla="*/ 92 h 138"/>
                <a:gd name="T22" fmla="*/ 64 w 102"/>
                <a:gd name="T23" fmla="*/ 88 h 138"/>
                <a:gd name="T24" fmla="*/ 71 w 102"/>
                <a:gd name="T25" fmla="*/ 83 h 138"/>
                <a:gd name="T26" fmla="*/ 68 w 102"/>
                <a:gd name="T27" fmla="*/ 107 h 138"/>
                <a:gd name="T28" fmla="*/ 62 w 102"/>
                <a:gd name="T29" fmla="*/ 113 h 138"/>
                <a:gd name="T30" fmla="*/ 45 w 102"/>
                <a:gd name="T31" fmla="*/ 113 h 138"/>
                <a:gd name="T32" fmla="*/ 39 w 102"/>
                <a:gd name="T33" fmla="*/ 106 h 138"/>
                <a:gd name="T34" fmla="*/ 32 w 102"/>
                <a:gd name="T35" fmla="*/ 98 h 138"/>
                <a:gd name="T36" fmla="*/ 23 w 102"/>
                <a:gd name="T37" fmla="*/ 95 h 138"/>
                <a:gd name="T38" fmla="*/ 15 w 102"/>
                <a:gd name="T39" fmla="*/ 99 h 138"/>
                <a:gd name="T40" fmla="*/ 12 w 102"/>
                <a:gd name="T41" fmla="*/ 107 h 138"/>
                <a:gd name="T42" fmla="*/ 19 w 102"/>
                <a:gd name="T43" fmla="*/ 122 h 138"/>
                <a:gd name="T44" fmla="*/ 34 w 102"/>
                <a:gd name="T45" fmla="*/ 133 h 138"/>
                <a:gd name="T46" fmla="*/ 56 w 102"/>
                <a:gd name="T47" fmla="*/ 138 h 138"/>
                <a:gd name="T48" fmla="*/ 77 w 102"/>
                <a:gd name="T49" fmla="*/ 133 h 138"/>
                <a:gd name="T50" fmla="*/ 92 w 102"/>
                <a:gd name="T51" fmla="*/ 120 h 138"/>
                <a:gd name="T52" fmla="*/ 100 w 102"/>
                <a:gd name="T53" fmla="*/ 97 h 138"/>
                <a:gd name="T54" fmla="*/ 100 w 102"/>
                <a:gd name="T55" fmla="*/ 66 h 138"/>
                <a:gd name="T56" fmla="*/ 94 w 102"/>
                <a:gd name="T57" fmla="*/ 39 h 138"/>
                <a:gd name="T58" fmla="*/ 82 w 102"/>
                <a:gd name="T59" fmla="*/ 18 h 138"/>
                <a:gd name="T60" fmla="*/ 44 w 102"/>
                <a:gd name="T61" fmla="*/ 24 h 138"/>
                <a:gd name="T62" fmla="*/ 52 w 102"/>
                <a:gd name="T63" fmla="*/ 25 h 138"/>
                <a:gd name="T64" fmla="*/ 58 w 102"/>
                <a:gd name="T65" fmla="*/ 30 h 138"/>
                <a:gd name="T66" fmla="*/ 63 w 102"/>
                <a:gd name="T67" fmla="*/ 38 h 138"/>
                <a:gd name="T68" fmla="*/ 66 w 102"/>
                <a:gd name="T69" fmla="*/ 48 h 138"/>
                <a:gd name="T70" fmla="*/ 65 w 102"/>
                <a:gd name="T71" fmla="*/ 60 h 138"/>
                <a:gd name="T72" fmla="*/ 58 w 102"/>
                <a:gd name="T73" fmla="*/ 67 h 138"/>
                <a:gd name="T74" fmla="*/ 50 w 102"/>
                <a:gd name="T75" fmla="*/ 69 h 138"/>
                <a:gd name="T76" fmla="*/ 37 w 102"/>
                <a:gd name="T77" fmla="*/ 64 h 138"/>
                <a:gd name="T78" fmla="*/ 30 w 102"/>
                <a:gd name="T79" fmla="*/ 47 h 138"/>
                <a:gd name="T80" fmla="*/ 33 w 102"/>
                <a:gd name="T81" fmla="*/ 30 h 138"/>
                <a:gd name="T82" fmla="*/ 44 w 102"/>
                <a:gd name="T83" fmla="*/ 24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2" h="138">
                  <a:moveTo>
                    <a:pt x="82" y="18"/>
                  </a:moveTo>
                  <a:cubicBezTo>
                    <a:pt x="77" y="12"/>
                    <a:pt x="71" y="8"/>
                    <a:pt x="64" y="5"/>
                  </a:cubicBezTo>
                  <a:cubicBezTo>
                    <a:pt x="58" y="2"/>
                    <a:pt x="50" y="0"/>
                    <a:pt x="42" y="0"/>
                  </a:cubicBezTo>
                  <a:cubicBezTo>
                    <a:pt x="35" y="0"/>
                    <a:pt x="29" y="2"/>
                    <a:pt x="24" y="4"/>
                  </a:cubicBezTo>
                  <a:cubicBezTo>
                    <a:pt x="18" y="6"/>
                    <a:pt x="13" y="10"/>
                    <a:pt x="10" y="14"/>
                  </a:cubicBezTo>
                  <a:cubicBezTo>
                    <a:pt x="6" y="18"/>
                    <a:pt x="3" y="23"/>
                    <a:pt x="2" y="29"/>
                  </a:cubicBezTo>
                  <a:cubicBezTo>
                    <a:pt x="0" y="35"/>
                    <a:pt x="0" y="41"/>
                    <a:pt x="0" y="47"/>
                  </a:cubicBezTo>
                  <a:cubicBezTo>
                    <a:pt x="1" y="53"/>
                    <a:pt x="3" y="59"/>
                    <a:pt x="5" y="64"/>
                  </a:cubicBezTo>
                  <a:cubicBezTo>
                    <a:pt x="8" y="70"/>
                    <a:pt x="11" y="75"/>
                    <a:pt x="16" y="79"/>
                  </a:cubicBezTo>
                  <a:cubicBezTo>
                    <a:pt x="20" y="83"/>
                    <a:pt x="25" y="86"/>
                    <a:pt x="30" y="89"/>
                  </a:cubicBezTo>
                  <a:cubicBezTo>
                    <a:pt x="35" y="91"/>
                    <a:pt x="41" y="92"/>
                    <a:pt x="47" y="92"/>
                  </a:cubicBezTo>
                  <a:cubicBezTo>
                    <a:pt x="53" y="92"/>
                    <a:pt x="59" y="91"/>
                    <a:pt x="64" y="88"/>
                  </a:cubicBezTo>
                  <a:cubicBezTo>
                    <a:pt x="67" y="87"/>
                    <a:pt x="69" y="85"/>
                    <a:pt x="71" y="83"/>
                  </a:cubicBezTo>
                  <a:cubicBezTo>
                    <a:pt x="71" y="94"/>
                    <a:pt x="70" y="102"/>
                    <a:pt x="68" y="107"/>
                  </a:cubicBezTo>
                  <a:cubicBezTo>
                    <a:pt x="66" y="110"/>
                    <a:pt x="64" y="112"/>
                    <a:pt x="62" y="113"/>
                  </a:cubicBezTo>
                  <a:cubicBezTo>
                    <a:pt x="57" y="116"/>
                    <a:pt x="50" y="116"/>
                    <a:pt x="45" y="113"/>
                  </a:cubicBezTo>
                  <a:cubicBezTo>
                    <a:pt x="42" y="111"/>
                    <a:pt x="40" y="108"/>
                    <a:pt x="39" y="106"/>
                  </a:cubicBezTo>
                  <a:cubicBezTo>
                    <a:pt x="37" y="102"/>
                    <a:pt x="35" y="99"/>
                    <a:pt x="32" y="98"/>
                  </a:cubicBezTo>
                  <a:cubicBezTo>
                    <a:pt x="30" y="96"/>
                    <a:pt x="27" y="95"/>
                    <a:pt x="23" y="95"/>
                  </a:cubicBezTo>
                  <a:cubicBezTo>
                    <a:pt x="20" y="95"/>
                    <a:pt x="17" y="96"/>
                    <a:pt x="15" y="99"/>
                  </a:cubicBezTo>
                  <a:cubicBezTo>
                    <a:pt x="13" y="101"/>
                    <a:pt x="12" y="104"/>
                    <a:pt x="12" y="107"/>
                  </a:cubicBezTo>
                  <a:cubicBezTo>
                    <a:pt x="13" y="112"/>
                    <a:pt x="15" y="117"/>
                    <a:pt x="19" y="122"/>
                  </a:cubicBezTo>
                  <a:cubicBezTo>
                    <a:pt x="22" y="126"/>
                    <a:pt x="28" y="130"/>
                    <a:pt x="34" y="133"/>
                  </a:cubicBezTo>
                  <a:cubicBezTo>
                    <a:pt x="40" y="136"/>
                    <a:pt x="48" y="138"/>
                    <a:pt x="56" y="138"/>
                  </a:cubicBezTo>
                  <a:cubicBezTo>
                    <a:pt x="64" y="138"/>
                    <a:pt x="71" y="137"/>
                    <a:pt x="77" y="133"/>
                  </a:cubicBezTo>
                  <a:cubicBezTo>
                    <a:pt x="83" y="130"/>
                    <a:pt x="88" y="126"/>
                    <a:pt x="92" y="120"/>
                  </a:cubicBezTo>
                  <a:cubicBezTo>
                    <a:pt x="96" y="113"/>
                    <a:pt x="99" y="106"/>
                    <a:pt x="100" y="97"/>
                  </a:cubicBezTo>
                  <a:cubicBezTo>
                    <a:pt x="102" y="88"/>
                    <a:pt x="102" y="78"/>
                    <a:pt x="100" y="66"/>
                  </a:cubicBezTo>
                  <a:cubicBezTo>
                    <a:pt x="99" y="56"/>
                    <a:pt x="97" y="47"/>
                    <a:pt x="94" y="39"/>
                  </a:cubicBezTo>
                  <a:cubicBezTo>
                    <a:pt x="91" y="30"/>
                    <a:pt x="87" y="23"/>
                    <a:pt x="82" y="18"/>
                  </a:cubicBezTo>
                  <a:close/>
                  <a:moveTo>
                    <a:pt x="44" y="24"/>
                  </a:moveTo>
                  <a:cubicBezTo>
                    <a:pt x="47" y="24"/>
                    <a:pt x="49" y="24"/>
                    <a:pt x="52" y="25"/>
                  </a:cubicBezTo>
                  <a:cubicBezTo>
                    <a:pt x="54" y="27"/>
                    <a:pt x="56" y="28"/>
                    <a:pt x="58" y="30"/>
                  </a:cubicBezTo>
                  <a:cubicBezTo>
                    <a:pt x="60" y="33"/>
                    <a:pt x="62" y="35"/>
                    <a:pt x="63" y="38"/>
                  </a:cubicBezTo>
                  <a:cubicBezTo>
                    <a:pt x="65" y="41"/>
                    <a:pt x="66" y="45"/>
                    <a:pt x="66" y="48"/>
                  </a:cubicBezTo>
                  <a:cubicBezTo>
                    <a:pt x="66" y="53"/>
                    <a:pt x="66" y="57"/>
                    <a:pt x="65" y="60"/>
                  </a:cubicBezTo>
                  <a:cubicBezTo>
                    <a:pt x="63" y="63"/>
                    <a:pt x="61" y="65"/>
                    <a:pt x="58" y="67"/>
                  </a:cubicBezTo>
                  <a:cubicBezTo>
                    <a:pt x="56" y="69"/>
                    <a:pt x="53" y="69"/>
                    <a:pt x="50" y="69"/>
                  </a:cubicBezTo>
                  <a:cubicBezTo>
                    <a:pt x="45" y="69"/>
                    <a:pt x="40" y="67"/>
                    <a:pt x="37" y="64"/>
                  </a:cubicBezTo>
                  <a:cubicBezTo>
                    <a:pt x="33" y="59"/>
                    <a:pt x="30" y="54"/>
                    <a:pt x="30" y="47"/>
                  </a:cubicBezTo>
                  <a:cubicBezTo>
                    <a:pt x="29" y="40"/>
                    <a:pt x="30" y="34"/>
                    <a:pt x="33" y="30"/>
                  </a:cubicBezTo>
                  <a:cubicBezTo>
                    <a:pt x="36" y="26"/>
                    <a:pt x="39" y="24"/>
                    <a:pt x="44" y="2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65" name="Freeform 468">
              <a:extLst>
                <a:ext uri="{FF2B5EF4-FFF2-40B4-BE49-F238E27FC236}">
                  <a16:creationId xmlns:a16="http://schemas.microsoft.com/office/drawing/2014/main" id="{F0F2D247-A811-4ECE-AD3A-F181C8AF6EB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1574" y="5247622"/>
              <a:ext cx="332061" cy="302796"/>
            </a:xfrm>
            <a:custGeom>
              <a:avLst/>
              <a:gdLst>
                <a:gd name="T0" fmla="*/ 310 w 348"/>
                <a:gd name="T1" fmla="*/ 317 h 317"/>
                <a:gd name="T2" fmla="*/ 74 w 348"/>
                <a:gd name="T3" fmla="*/ 317 h 317"/>
                <a:gd name="T4" fmla="*/ 30 w 348"/>
                <a:gd name="T5" fmla="*/ 277 h 317"/>
                <a:gd name="T6" fmla="*/ 3 w 348"/>
                <a:gd name="T7" fmla="*/ 40 h 317"/>
                <a:gd name="T8" fmla="*/ 38 w 348"/>
                <a:gd name="T9" fmla="*/ 0 h 317"/>
                <a:gd name="T10" fmla="*/ 275 w 348"/>
                <a:gd name="T11" fmla="*/ 0 h 317"/>
                <a:gd name="T12" fmla="*/ 319 w 348"/>
                <a:gd name="T13" fmla="*/ 40 h 317"/>
                <a:gd name="T14" fmla="*/ 346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30" y="277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8" y="299"/>
                    <a:pt x="333" y="317"/>
                    <a:pt x="310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66" name="Freeform 469">
              <a:extLst>
                <a:ext uri="{FF2B5EF4-FFF2-40B4-BE49-F238E27FC236}">
                  <a16:creationId xmlns:a16="http://schemas.microsoft.com/office/drawing/2014/main" id="{593F1521-0EAE-402A-A248-0CBF3D879EE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3965" y="5259229"/>
              <a:ext cx="289670" cy="291189"/>
            </a:xfrm>
            <a:custGeom>
              <a:avLst/>
              <a:gdLst>
                <a:gd name="T0" fmla="*/ 275 w 304"/>
                <a:gd name="T1" fmla="*/ 28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1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9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0"/>
                    <a:pt x="0" y="293"/>
                  </a:cubicBezTo>
                  <a:cubicBezTo>
                    <a:pt x="261" y="0"/>
                    <a:pt x="261" y="0"/>
                    <a:pt x="261" y="0"/>
                  </a:cubicBezTo>
                  <a:cubicBezTo>
                    <a:pt x="269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67" name="Freeform 470">
              <a:extLst>
                <a:ext uri="{FF2B5EF4-FFF2-40B4-BE49-F238E27FC236}">
                  <a16:creationId xmlns:a16="http://schemas.microsoft.com/office/drawing/2014/main" id="{F933E8D2-6862-4155-8F43-C66D3F54D59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0207" y="5333414"/>
              <a:ext cx="96389" cy="131211"/>
            </a:xfrm>
            <a:custGeom>
              <a:avLst/>
              <a:gdLst>
                <a:gd name="T0" fmla="*/ 87 w 101"/>
                <a:gd name="T1" fmla="*/ 68 h 137"/>
                <a:gd name="T2" fmla="*/ 77 w 101"/>
                <a:gd name="T3" fmla="*/ 61 h 137"/>
                <a:gd name="T4" fmla="*/ 85 w 101"/>
                <a:gd name="T5" fmla="*/ 51 h 137"/>
                <a:gd name="T6" fmla="*/ 87 w 101"/>
                <a:gd name="T7" fmla="*/ 34 h 137"/>
                <a:gd name="T8" fmla="*/ 83 w 101"/>
                <a:gd name="T9" fmla="*/ 21 h 137"/>
                <a:gd name="T10" fmla="*/ 73 w 101"/>
                <a:gd name="T11" fmla="*/ 9 h 137"/>
                <a:gd name="T12" fmla="*/ 59 w 101"/>
                <a:gd name="T13" fmla="*/ 2 h 137"/>
                <a:gd name="T14" fmla="*/ 42 w 101"/>
                <a:gd name="T15" fmla="*/ 0 h 137"/>
                <a:gd name="T16" fmla="*/ 24 w 101"/>
                <a:gd name="T17" fmla="*/ 3 h 137"/>
                <a:gd name="T18" fmla="*/ 10 w 101"/>
                <a:gd name="T19" fmla="*/ 11 h 137"/>
                <a:gd name="T20" fmla="*/ 3 w 101"/>
                <a:gd name="T21" fmla="*/ 21 h 137"/>
                <a:gd name="T22" fmla="*/ 1 w 101"/>
                <a:gd name="T23" fmla="*/ 32 h 137"/>
                <a:gd name="T24" fmla="*/ 6 w 101"/>
                <a:gd name="T25" fmla="*/ 42 h 137"/>
                <a:gd name="T26" fmla="*/ 15 w 101"/>
                <a:gd name="T27" fmla="*/ 46 h 137"/>
                <a:gd name="T28" fmla="*/ 21 w 101"/>
                <a:gd name="T29" fmla="*/ 44 h 137"/>
                <a:gd name="T30" fmla="*/ 25 w 101"/>
                <a:gd name="T31" fmla="*/ 40 h 137"/>
                <a:gd name="T32" fmla="*/ 28 w 101"/>
                <a:gd name="T33" fmla="*/ 33 h 137"/>
                <a:gd name="T34" fmla="*/ 31 w 101"/>
                <a:gd name="T35" fmla="*/ 27 h 137"/>
                <a:gd name="T36" fmla="*/ 35 w 101"/>
                <a:gd name="T37" fmla="*/ 24 h 137"/>
                <a:gd name="T38" fmla="*/ 42 w 101"/>
                <a:gd name="T39" fmla="*/ 23 h 137"/>
                <a:gd name="T40" fmla="*/ 53 w 101"/>
                <a:gd name="T41" fmla="*/ 26 h 137"/>
                <a:gd name="T42" fmla="*/ 58 w 101"/>
                <a:gd name="T43" fmla="*/ 36 h 137"/>
                <a:gd name="T44" fmla="*/ 54 w 101"/>
                <a:gd name="T45" fmla="*/ 47 h 137"/>
                <a:gd name="T46" fmla="*/ 43 w 101"/>
                <a:gd name="T47" fmla="*/ 51 h 137"/>
                <a:gd name="T48" fmla="*/ 39 w 101"/>
                <a:gd name="T49" fmla="*/ 51 h 137"/>
                <a:gd name="T50" fmla="*/ 28 w 101"/>
                <a:gd name="T51" fmla="*/ 55 h 137"/>
                <a:gd name="T52" fmla="*/ 25 w 101"/>
                <a:gd name="T53" fmla="*/ 64 h 137"/>
                <a:gd name="T54" fmla="*/ 30 w 101"/>
                <a:gd name="T55" fmla="*/ 73 h 137"/>
                <a:gd name="T56" fmla="*/ 39 w 101"/>
                <a:gd name="T57" fmla="*/ 76 h 137"/>
                <a:gd name="T58" fmla="*/ 44 w 101"/>
                <a:gd name="T59" fmla="*/ 76 h 137"/>
                <a:gd name="T60" fmla="*/ 50 w 101"/>
                <a:gd name="T61" fmla="*/ 75 h 137"/>
                <a:gd name="T62" fmla="*/ 64 w 101"/>
                <a:gd name="T63" fmla="*/ 80 h 137"/>
                <a:gd name="T64" fmla="*/ 70 w 101"/>
                <a:gd name="T65" fmla="*/ 94 h 137"/>
                <a:gd name="T66" fmla="*/ 68 w 101"/>
                <a:gd name="T67" fmla="*/ 105 h 137"/>
                <a:gd name="T68" fmla="*/ 62 w 101"/>
                <a:gd name="T69" fmla="*/ 112 h 137"/>
                <a:gd name="T70" fmla="*/ 53 w 101"/>
                <a:gd name="T71" fmla="*/ 114 h 137"/>
                <a:gd name="T72" fmla="*/ 40 w 101"/>
                <a:gd name="T73" fmla="*/ 109 h 137"/>
                <a:gd name="T74" fmla="*/ 29 w 101"/>
                <a:gd name="T75" fmla="*/ 92 h 137"/>
                <a:gd name="T76" fmla="*/ 24 w 101"/>
                <a:gd name="T77" fmla="*/ 87 h 137"/>
                <a:gd name="T78" fmla="*/ 18 w 101"/>
                <a:gd name="T79" fmla="*/ 85 h 137"/>
                <a:gd name="T80" fmla="*/ 8 w 101"/>
                <a:gd name="T81" fmla="*/ 89 h 137"/>
                <a:gd name="T82" fmla="*/ 5 w 101"/>
                <a:gd name="T83" fmla="*/ 99 h 137"/>
                <a:gd name="T84" fmla="*/ 9 w 101"/>
                <a:gd name="T85" fmla="*/ 111 h 137"/>
                <a:gd name="T86" fmla="*/ 19 w 101"/>
                <a:gd name="T87" fmla="*/ 123 h 137"/>
                <a:gd name="T88" fmla="*/ 35 w 101"/>
                <a:gd name="T89" fmla="*/ 133 h 137"/>
                <a:gd name="T90" fmla="*/ 56 w 101"/>
                <a:gd name="T91" fmla="*/ 137 h 137"/>
                <a:gd name="T92" fmla="*/ 75 w 101"/>
                <a:gd name="T93" fmla="*/ 134 h 137"/>
                <a:gd name="T94" fmla="*/ 90 w 101"/>
                <a:gd name="T95" fmla="*/ 124 h 137"/>
                <a:gd name="T96" fmla="*/ 98 w 101"/>
                <a:gd name="T97" fmla="*/ 110 h 137"/>
                <a:gd name="T98" fmla="*/ 100 w 101"/>
                <a:gd name="T99" fmla="*/ 93 h 137"/>
                <a:gd name="T100" fmla="*/ 96 w 101"/>
                <a:gd name="T101" fmla="*/ 80 h 137"/>
                <a:gd name="T102" fmla="*/ 87 w 101"/>
                <a:gd name="T103" fmla="*/ 68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1" h="137">
                  <a:moveTo>
                    <a:pt x="87" y="68"/>
                  </a:moveTo>
                  <a:cubicBezTo>
                    <a:pt x="84" y="66"/>
                    <a:pt x="81" y="63"/>
                    <a:pt x="77" y="61"/>
                  </a:cubicBezTo>
                  <a:cubicBezTo>
                    <a:pt x="81" y="58"/>
                    <a:pt x="83" y="55"/>
                    <a:pt x="85" y="51"/>
                  </a:cubicBezTo>
                  <a:cubicBezTo>
                    <a:pt x="87" y="46"/>
                    <a:pt x="88" y="41"/>
                    <a:pt x="87" y="34"/>
                  </a:cubicBezTo>
                  <a:cubicBezTo>
                    <a:pt x="87" y="30"/>
                    <a:pt x="85" y="25"/>
                    <a:pt x="83" y="21"/>
                  </a:cubicBezTo>
                  <a:cubicBezTo>
                    <a:pt x="80" y="16"/>
                    <a:pt x="77" y="13"/>
                    <a:pt x="73" y="9"/>
                  </a:cubicBezTo>
                  <a:cubicBezTo>
                    <a:pt x="69" y="6"/>
                    <a:pt x="64" y="4"/>
                    <a:pt x="59" y="2"/>
                  </a:cubicBezTo>
                  <a:cubicBezTo>
                    <a:pt x="54" y="1"/>
                    <a:pt x="48" y="0"/>
                    <a:pt x="42" y="0"/>
                  </a:cubicBezTo>
                  <a:cubicBezTo>
                    <a:pt x="35" y="0"/>
                    <a:pt x="29" y="1"/>
                    <a:pt x="24" y="3"/>
                  </a:cubicBezTo>
                  <a:cubicBezTo>
                    <a:pt x="18" y="5"/>
                    <a:pt x="14" y="7"/>
                    <a:pt x="10" y="11"/>
                  </a:cubicBezTo>
                  <a:cubicBezTo>
                    <a:pt x="7" y="14"/>
                    <a:pt x="4" y="17"/>
                    <a:pt x="3" y="21"/>
                  </a:cubicBezTo>
                  <a:cubicBezTo>
                    <a:pt x="1" y="25"/>
                    <a:pt x="0" y="29"/>
                    <a:pt x="1" y="32"/>
                  </a:cubicBezTo>
                  <a:cubicBezTo>
                    <a:pt x="1" y="36"/>
                    <a:pt x="3" y="39"/>
                    <a:pt x="6" y="42"/>
                  </a:cubicBezTo>
                  <a:cubicBezTo>
                    <a:pt x="9" y="44"/>
                    <a:pt x="12" y="46"/>
                    <a:pt x="15" y="46"/>
                  </a:cubicBezTo>
                  <a:cubicBezTo>
                    <a:pt x="17" y="46"/>
                    <a:pt x="19" y="45"/>
                    <a:pt x="21" y="44"/>
                  </a:cubicBezTo>
                  <a:cubicBezTo>
                    <a:pt x="23" y="43"/>
                    <a:pt x="25" y="42"/>
                    <a:pt x="25" y="40"/>
                  </a:cubicBezTo>
                  <a:cubicBezTo>
                    <a:pt x="26" y="38"/>
                    <a:pt x="27" y="35"/>
                    <a:pt x="28" y="33"/>
                  </a:cubicBezTo>
                  <a:cubicBezTo>
                    <a:pt x="29" y="30"/>
                    <a:pt x="30" y="28"/>
                    <a:pt x="31" y="27"/>
                  </a:cubicBezTo>
                  <a:cubicBezTo>
                    <a:pt x="31" y="26"/>
                    <a:pt x="33" y="25"/>
                    <a:pt x="35" y="24"/>
                  </a:cubicBezTo>
                  <a:cubicBezTo>
                    <a:pt x="36" y="23"/>
                    <a:pt x="39" y="23"/>
                    <a:pt x="42" y="23"/>
                  </a:cubicBezTo>
                  <a:cubicBezTo>
                    <a:pt x="47" y="23"/>
                    <a:pt x="50" y="24"/>
                    <a:pt x="53" y="26"/>
                  </a:cubicBezTo>
                  <a:cubicBezTo>
                    <a:pt x="56" y="29"/>
                    <a:pt x="57" y="32"/>
                    <a:pt x="58" y="36"/>
                  </a:cubicBezTo>
                  <a:cubicBezTo>
                    <a:pt x="58" y="41"/>
                    <a:pt x="57" y="45"/>
                    <a:pt x="54" y="47"/>
                  </a:cubicBezTo>
                  <a:cubicBezTo>
                    <a:pt x="51" y="50"/>
                    <a:pt x="47" y="51"/>
                    <a:pt x="43" y="51"/>
                  </a:cubicBezTo>
                  <a:cubicBezTo>
                    <a:pt x="39" y="51"/>
                    <a:pt x="39" y="51"/>
                    <a:pt x="39" y="51"/>
                  </a:cubicBezTo>
                  <a:cubicBezTo>
                    <a:pt x="34" y="51"/>
                    <a:pt x="31" y="52"/>
                    <a:pt x="28" y="55"/>
                  </a:cubicBezTo>
                  <a:cubicBezTo>
                    <a:pt x="26" y="57"/>
                    <a:pt x="25" y="60"/>
                    <a:pt x="25" y="64"/>
                  </a:cubicBezTo>
                  <a:cubicBezTo>
                    <a:pt x="25" y="68"/>
                    <a:pt x="27" y="71"/>
                    <a:pt x="30" y="73"/>
                  </a:cubicBezTo>
                  <a:cubicBezTo>
                    <a:pt x="32" y="75"/>
                    <a:pt x="35" y="76"/>
                    <a:pt x="39" y="76"/>
                  </a:cubicBezTo>
                  <a:cubicBezTo>
                    <a:pt x="40" y="76"/>
                    <a:pt x="42" y="76"/>
                    <a:pt x="44" y="76"/>
                  </a:cubicBezTo>
                  <a:cubicBezTo>
                    <a:pt x="47" y="75"/>
                    <a:pt x="48" y="75"/>
                    <a:pt x="50" y="75"/>
                  </a:cubicBezTo>
                  <a:cubicBezTo>
                    <a:pt x="55" y="75"/>
                    <a:pt x="60" y="77"/>
                    <a:pt x="64" y="80"/>
                  </a:cubicBezTo>
                  <a:cubicBezTo>
                    <a:pt x="67" y="84"/>
                    <a:pt x="69" y="88"/>
                    <a:pt x="70" y="94"/>
                  </a:cubicBezTo>
                  <a:cubicBezTo>
                    <a:pt x="70" y="98"/>
                    <a:pt x="70" y="102"/>
                    <a:pt x="68" y="105"/>
                  </a:cubicBezTo>
                  <a:cubicBezTo>
                    <a:pt x="67" y="108"/>
                    <a:pt x="65" y="110"/>
                    <a:pt x="62" y="112"/>
                  </a:cubicBezTo>
                  <a:cubicBezTo>
                    <a:pt x="59" y="113"/>
                    <a:pt x="56" y="114"/>
                    <a:pt x="53" y="114"/>
                  </a:cubicBezTo>
                  <a:cubicBezTo>
                    <a:pt x="48" y="114"/>
                    <a:pt x="43" y="112"/>
                    <a:pt x="40" y="109"/>
                  </a:cubicBezTo>
                  <a:cubicBezTo>
                    <a:pt x="36" y="105"/>
                    <a:pt x="33" y="100"/>
                    <a:pt x="29" y="92"/>
                  </a:cubicBezTo>
                  <a:cubicBezTo>
                    <a:pt x="28" y="90"/>
                    <a:pt x="26" y="88"/>
                    <a:pt x="24" y="87"/>
                  </a:cubicBezTo>
                  <a:cubicBezTo>
                    <a:pt x="22" y="86"/>
                    <a:pt x="20" y="85"/>
                    <a:pt x="18" y="85"/>
                  </a:cubicBezTo>
                  <a:cubicBezTo>
                    <a:pt x="13" y="85"/>
                    <a:pt x="10" y="86"/>
                    <a:pt x="8" y="89"/>
                  </a:cubicBezTo>
                  <a:cubicBezTo>
                    <a:pt x="5" y="92"/>
                    <a:pt x="4" y="95"/>
                    <a:pt x="5" y="99"/>
                  </a:cubicBezTo>
                  <a:cubicBezTo>
                    <a:pt x="5" y="103"/>
                    <a:pt x="6" y="106"/>
                    <a:pt x="9" y="111"/>
                  </a:cubicBezTo>
                  <a:cubicBezTo>
                    <a:pt x="11" y="115"/>
                    <a:pt x="15" y="119"/>
                    <a:pt x="19" y="123"/>
                  </a:cubicBezTo>
                  <a:cubicBezTo>
                    <a:pt x="23" y="127"/>
                    <a:pt x="29" y="131"/>
                    <a:pt x="35" y="133"/>
                  </a:cubicBezTo>
                  <a:cubicBezTo>
                    <a:pt x="41" y="136"/>
                    <a:pt x="48" y="137"/>
                    <a:pt x="56" y="137"/>
                  </a:cubicBezTo>
                  <a:cubicBezTo>
                    <a:pt x="63" y="137"/>
                    <a:pt x="69" y="136"/>
                    <a:pt x="75" y="134"/>
                  </a:cubicBezTo>
                  <a:cubicBezTo>
                    <a:pt x="81" y="132"/>
                    <a:pt x="86" y="128"/>
                    <a:pt x="90" y="124"/>
                  </a:cubicBezTo>
                  <a:cubicBezTo>
                    <a:pt x="94" y="120"/>
                    <a:pt x="97" y="115"/>
                    <a:pt x="98" y="110"/>
                  </a:cubicBezTo>
                  <a:cubicBezTo>
                    <a:pt x="100" y="104"/>
                    <a:pt x="101" y="99"/>
                    <a:pt x="100" y="93"/>
                  </a:cubicBezTo>
                  <a:cubicBezTo>
                    <a:pt x="99" y="88"/>
                    <a:pt x="98" y="84"/>
                    <a:pt x="96" y="80"/>
                  </a:cubicBezTo>
                  <a:cubicBezTo>
                    <a:pt x="94" y="75"/>
                    <a:pt x="91" y="72"/>
                    <a:pt x="87" y="68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68" name="Freeform 471">
              <a:extLst>
                <a:ext uri="{FF2B5EF4-FFF2-40B4-BE49-F238E27FC236}">
                  <a16:creationId xmlns:a16="http://schemas.microsoft.com/office/drawing/2014/main" id="{0E9E6836-C83F-48A3-B284-F866DAF86E8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262651" y="5332910"/>
              <a:ext cx="93361" cy="131716"/>
            </a:xfrm>
            <a:custGeom>
              <a:avLst/>
              <a:gdLst>
                <a:gd name="T0" fmla="*/ 73 w 98"/>
                <a:gd name="T1" fmla="*/ 13 h 138"/>
                <a:gd name="T2" fmla="*/ 58 w 98"/>
                <a:gd name="T3" fmla="*/ 4 h 138"/>
                <a:gd name="T4" fmla="*/ 40 w 98"/>
                <a:gd name="T5" fmla="*/ 0 h 138"/>
                <a:gd name="T6" fmla="*/ 16 w 98"/>
                <a:gd name="T7" fmla="*/ 8 h 138"/>
                <a:gd name="T8" fmla="*/ 2 w 98"/>
                <a:gd name="T9" fmla="*/ 28 h 138"/>
                <a:gd name="T10" fmla="*/ 0 w 98"/>
                <a:gd name="T11" fmla="*/ 47 h 138"/>
                <a:gd name="T12" fmla="*/ 1 w 98"/>
                <a:gd name="T13" fmla="*/ 71 h 138"/>
                <a:gd name="T14" fmla="*/ 5 w 98"/>
                <a:gd name="T15" fmla="*/ 91 h 138"/>
                <a:gd name="T16" fmla="*/ 11 w 98"/>
                <a:gd name="T17" fmla="*/ 108 h 138"/>
                <a:gd name="T18" fmla="*/ 30 w 98"/>
                <a:gd name="T19" fmla="*/ 130 h 138"/>
                <a:gd name="T20" fmla="*/ 57 w 98"/>
                <a:gd name="T21" fmla="*/ 138 h 138"/>
                <a:gd name="T22" fmla="*/ 79 w 98"/>
                <a:gd name="T23" fmla="*/ 132 h 138"/>
                <a:gd name="T24" fmla="*/ 93 w 98"/>
                <a:gd name="T25" fmla="*/ 115 h 138"/>
                <a:gd name="T26" fmla="*/ 98 w 98"/>
                <a:gd name="T27" fmla="*/ 95 h 138"/>
                <a:gd name="T28" fmla="*/ 97 w 98"/>
                <a:gd name="T29" fmla="*/ 70 h 138"/>
                <a:gd name="T30" fmla="*/ 85 w 98"/>
                <a:gd name="T31" fmla="*/ 28 h 138"/>
                <a:gd name="T32" fmla="*/ 73 w 98"/>
                <a:gd name="T33" fmla="*/ 13 h 138"/>
                <a:gd name="T34" fmla="*/ 67 w 98"/>
                <a:gd name="T35" fmla="*/ 68 h 138"/>
                <a:gd name="T36" fmla="*/ 68 w 98"/>
                <a:gd name="T37" fmla="*/ 95 h 138"/>
                <a:gd name="T38" fmla="*/ 64 w 98"/>
                <a:gd name="T39" fmla="*/ 110 h 138"/>
                <a:gd name="T40" fmla="*/ 54 w 98"/>
                <a:gd name="T41" fmla="*/ 114 h 138"/>
                <a:gd name="T42" fmla="*/ 43 w 98"/>
                <a:gd name="T43" fmla="*/ 110 h 138"/>
                <a:gd name="T44" fmla="*/ 36 w 98"/>
                <a:gd name="T45" fmla="*/ 95 h 138"/>
                <a:gd name="T46" fmla="*/ 31 w 98"/>
                <a:gd name="T47" fmla="*/ 69 h 138"/>
                <a:gd name="T48" fmla="*/ 31 w 98"/>
                <a:gd name="T49" fmla="*/ 34 h 138"/>
                <a:gd name="T50" fmla="*/ 44 w 98"/>
                <a:gd name="T51" fmla="*/ 24 h 138"/>
                <a:gd name="T52" fmla="*/ 54 w 98"/>
                <a:gd name="T53" fmla="*/ 28 h 138"/>
                <a:gd name="T54" fmla="*/ 62 w 98"/>
                <a:gd name="T55" fmla="*/ 42 h 138"/>
                <a:gd name="T56" fmla="*/ 67 w 98"/>
                <a:gd name="T57" fmla="*/ 68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98" h="138">
                  <a:moveTo>
                    <a:pt x="73" y="13"/>
                  </a:moveTo>
                  <a:cubicBezTo>
                    <a:pt x="69" y="9"/>
                    <a:pt x="64" y="6"/>
                    <a:pt x="58" y="4"/>
                  </a:cubicBezTo>
                  <a:cubicBezTo>
                    <a:pt x="53" y="1"/>
                    <a:pt x="47" y="0"/>
                    <a:pt x="40" y="0"/>
                  </a:cubicBezTo>
                  <a:cubicBezTo>
                    <a:pt x="31" y="0"/>
                    <a:pt x="23" y="3"/>
                    <a:pt x="16" y="8"/>
                  </a:cubicBezTo>
                  <a:cubicBezTo>
                    <a:pt x="9" y="12"/>
                    <a:pt x="5" y="19"/>
                    <a:pt x="2" y="28"/>
                  </a:cubicBezTo>
                  <a:cubicBezTo>
                    <a:pt x="1" y="34"/>
                    <a:pt x="0" y="40"/>
                    <a:pt x="0" y="47"/>
                  </a:cubicBezTo>
                  <a:cubicBezTo>
                    <a:pt x="0" y="54"/>
                    <a:pt x="0" y="63"/>
                    <a:pt x="1" y="71"/>
                  </a:cubicBezTo>
                  <a:cubicBezTo>
                    <a:pt x="2" y="78"/>
                    <a:pt x="3" y="85"/>
                    <a:pt x="5" y="91"/>
                  </a:cubicBezTo>
                  <a:cubicBezTo>
                    <a:pt x="6" y="97"/>
                    <a:pt x="8" y="103"/>
                    <a:pt x="11" y="108"/>
                  </a:cubicBezTo>
                  <a:cubicBezTo>
                    <a:pt x="15" y="117"/>
                    <a:pt x="22" y="125"/>
                    <a:pt x="30" y="130"/>
                  </a:cubicBezTo>
                  <a:cubicBezTo>
                    <a:pt x="38" y="135"/>
                    <a:pt x="47" y="138"/>
                    <a:pt x="57" y="138"/>
                  </a:cubicBezTo>
                  <a:cubicBezTo>
                    <a:pt x="65" y="138"/>
                    <a:pt x="72" y="136"/>
                    <a:pt x="79" y="132"/>
                  </a:cubicBezTo>
                  <a:cubicBezTo>
                    <a:pt x="85" y="128"/>
                    <a:pt x="90" y="122"/>
                    <a:pt x="93" y="115"/>
                  </a:cubicBezTo>
                  <a:cubicBezTo>
                    <a:pt x="96" y="109"/>
                    <a:pt x="97" y="102"/>
                    <a:pt x="98" y="95"/>
                  </a:cubicBezTo>
                  <a:cubicBezTo>
                    <a:pt x="98" y="88"/>
                    <a:pt x="98" y="80"/>
                    <a:pt x="97" y="70"/>
                  </a:cubicBezTo>
                  <a:cubicBezTo>
                    <a:pt x="95" y="52"/>
                    <a:pt x="91" y="38"/>
                    <a:pt x="85" y="28"/>
                  </a:cubicBezTo>
                  <a:cubicBezTo>
                    <a:pt x="82" y="22"/>
                    <a:pt x="78" y="17"/>
                    <a:pt x="73" y="13"/>
                  </a:cubicBezTo>
                  <a:close/>
                  <a:moveTo>
                    <a:pt x="67" y="68"/>
                  </a:moveTo>
                  <a:cubicBezTo>
                    <a:pt x="68" y="79"/>
                    <a:pt x="68" y="88"/>
                    <a:pt x="68" y="95"/>
                  </a:cubicBezTo>
                  <a:cubicBezTo>
                    <a:pt x="67" y="102"/>
                    <a:pt x="66" y="107"/>
                    <a:pt x="64" y="110"/>
                  </a:cubicBezTo>
                  <a:cubicBezTo>
                    <a:pt x="62" y="113"/>
                    <a:pt x="58" y="114"/>
                    <a:pt x="54" y="114"/>
                  </a:cubicBezTo>
                  <a:cubicBezTo>
                    <a:pt x="50" y="114"/>
                    <a:pt x="46" y="113"/>
                    <a:pt x="43" y="110"/>
                  </a:cubicBezTo>
                  <a:cubicBezTo>
                    <a:pt x="40" y="107"/>
                    <a:pt x="38" y="102"/>
                    <a:pt x="36" y="95"/>
                  </a:cubicBezTo>
                  <a:cubicBezTo>
                    <a:pt x="34" y="89"/>
                    <a:pt x="32" y="80"/>
                    <a:pt x="31" y="69"/>
                  </a:cubicBezTo>
                  <a:cubicBezTo>
                    <a:pt x="29" y="53"/>
                    <a:pt x="29" y="41"/>
                    <a:pt x="31" y="34"/>
                  </a:cubicBezTo>
                  <a:cubicBezTo>
                    <a:pt x="33" y="27"/>
                    <a:pt x="37" y="24"/>
                    <a:pt x="44" y="24"/>
                  </a:cubicBezTo>
                  <a:cubicBezTo>
                    <a:pt x="48" y="24"/>
                    <a:pt x="52" y="26"/>
                    <a:pt x="54" y="28"/>
                  </a:cubicBezTo>
                  <a:cubicBezTo>
                    <a:pt x="57" y="31"/>
                    <a:pt x="60" y="36"/>
                    <a:pt x="62" y="42"/>
                  </a:cubicBezTo>
                  <a:cubicBezTo>
                    <a:pt x="64" y="49"/>
                    <a:pt x="65" y="58"/>
                    <a:pt x="67" y="68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69" name="Freeform 472">
              <a:extLst>
                <a:ext uri="{FF2B5EF4-FFF2-40B4-BE49-F238E27FC236}">
                  <a16:creationId xmlns:a16="http://schemas.microsoft.com/office/drawing/2014/main" id="{769B2E56-BED5-49F7-8063-01D53DE7957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6119" y="5247622"/>
              <a:ext cx="332061" cy="301787"/>
            </a:xfrm>
            <a:custGeom>
              <a:avLst/>
              <a:gdLst>
                <a:gd name="T0" fmla="*/ 310 w 348"/>
                <a:gd name="T1" fmla="*/ 316 h 316"/>
                <a:gd name="T2" fmla="*/ 73 w 348"/>
                <a:gd name="T3" fmla="*/ 316 h 316"/>
                <a:gd name="T4" fmla="*/ 29 w 348"/>
                <a:gd name="T5" fmla="*/ 276 h 316"/>
                <a:gd name="T6" fmla="*/ 2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8 w 348"/>
                <a:gd name="T13" fmla="*/ 40 h 316"/>
                <a:gd name="T14" fmla="*/ 345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3" y="316"/>
                    <a:pt x="73" y="316"/>
                    <a:pt x="73" y="316"/>
                  </a:cubicBezTo>
                  <a:cubicBezTo>
                    <a:pt x="51" y="316"/>
                    <a:pt x="31" y="299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5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8" y="40"/>
                  </a:cubicBezTo>
                  <a:cubicBezTo>
                    <a:pt x="345" y="276"/>
                    <a:pt x="345" y="276"/>
                    <a:pt x="345" y="276"/>
                  </a:cubicBezTo>
                  <a:cubicBezTo>
                    <a:pt x="348" y="299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70" name="Freeform 473">
              <a:extLst>
                <a:ext uri="{FF2B5EF4-FFF2-40B4-BE49-F238E27FC236}">
                  <a16:creationId xmlns:a16="http://schemas.microsoft.com/office/drawing/2014/main" id="{F7760355-08C1-4D07-B385-D8F2D827553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7500" y="5259229"/>
              <a:ext cx="290680" cy="290180"/>
            </a:xfrm>
            <a:custGeom>
              <a:avLst/>
              <a:gdLst>
                <a:gd name="T0" fmla="*/ 275 w 305"/>
                <a:gd name="T1" fmla="*/ 28 h 304"/>
                <a:gd name="T2" fmla="*/ 302 w 305"/>
                <a:gd name="T3" fmla="*/ 264 h 304"/>
                <a:gd name="T4" fmla="*/ 267 w 305"/>
                <a:gd name="T5" fmla="*/ 304 h 304"/>
                <a:gd name="T6" fmla="*/ 30 w 305"/>
                <a:gd name="T7" fmla="*/ 304 h 304"/>
                <a:gd name="T8" fmla="*/ 0 w 305"/>
                <a:gd name="T9" fmla="*/ 293 h 304"/>
                <a:gd name="T10" fmla="*/ 261 w 305"/>
                <a:gd name="T11" fmla="*/ 0 h 304"/>
                <a:gd name="T12" fmla="*/ 275 w 305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5" h="304">
                  <a:moveTo>
                    <a:pt x="275" y="28"/>
                  </a:moveTo>
                  <a:cubicBezTo>
                    <a:pt x="302" y="264"/>
                    <a:pt x="302" y="264"/>
                    <a:pt x="302" y="264"/>
                  </a:cubicBezTo>
                  <a:cubicBezTo>
                    <a:pt x="305" y="286"/>
                    <a:pt x="289" y="304"/>
                    <a:pt x="267" y="304"/>
                  </a:cubicBezTo>
                  <a:cubicBezTo>
                    <a:pt x="30" y="304"/>
                    <a:pt x="30" y="304"/>
                    <a:pt x="30" y="304"/>
                  </a:cubicBezTo>
                  <a:cubicBezTo>
                    <a:pt x="19" y="304"/>
                    <a:pt x="9" y="300"/>
                    <a:pt x="0" y="293"/>
                  </a:cubicBezTo>
                  <a:cubicBezTo>
                    <a:pt x="261" y="0"/>
                    <a:pt x="261" y="0"/>
                    <a:pt x="261" y="0"/>
                  </a:cubicBezTo>
                  <a:cubicBezTo>
                    <a:pt x="269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71" name="Freeform 474">
              <a:extLst>
                <a:ext uri="{FF2B5EF4-FFF2-40B4-BE49-F238E27FC236}">
                  <a16:creationId xmlns:a16="http://schemas.microsoft.com/office/drawing/2014/main" id="{AA4817CF-A9B7-47C0-A88E-BD93E7E24B2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5349" y="5332910"/>
              <a:ext cx="95379" cy="131716"/>
            </a:xfrm>
            <a:custGeom>
              <a:avLst/>
              <a:gdLst>
                <a:gd name="T0" fmla="*/ 87 w 100"/>
                <a:gd name="T1" fmla="*/ 69 h 138"/>
                <a:gd name="T2" fmla="*/ 77 w 100"/>
                <a:gd name="T3" fmla="*/ 62 h 138"/>
                <a:gd name="T4" fmla="*/ 85 w 100"/>
                <a:gd name="T5" fmla="*/ 52 h 138"/>
                <a:gd name="T6" fmla="*/ 87 w 100"/>
                <a:gd name="T7" fmla="*/ 35 h 138"/>
                <a:gd name="T8" fmla="*/ 83 w 100"/>
                <a:gd name="T9" fmla="*/ 21 h 138"/>
                <a:gd name="T10" fmla="*/ 73 w 100"/>
                <a:gd name="T11" fmla="*/ 10 h 138"/>
                <a:gd name="T12" fmla="*/ 59 w 100"/>
                <a:gd name="T13" fmla="*/ 3 h 138"/>
                <a:gd name="T14" fmla="*/ 42 w 100"/>
                <a:gd name="T15" fmla="*/ 0 h 138"/>
                <a:gd name="T16" fmla="*/ 24 w 100"/>
                <a:gd name="T17" fmla="*/ 3 h 138"/>
                <a:gd name="T18" fmla="*/ 10 w 100"/>
                <a:gd name="T19" fmla="*/ 11 h 138"/>
                <a:gd name="T20" fmla="*/ 3 w 100"/>
                <a:gd name="T21" fmla="*/ 22 h 138"/>
                <a:gd name="T22" fmla="*/ 1 w 100"/>
                <a:gd name="T23" fmla="*/ 33 h 138"/>
                <a:gd name="T24" fmla="*/ 6 w 100"/>
                <a:gd name="T25" fmla="*/ 43 h 138"/>
                <a:gd name="T26" fmla="*/ 15 w 100"/>
                <a:gd name="T27" fmla="*/ 46 h 138"/>
                <a:gd name="T28" fmla="*/ 21 w 100"/>
                <a:gd name="T29" fmla="*/ 45 h 138"/>
                <a:gd name="T30" fmla="*/ 25 w 100"/>
                <a:gd name="T31" fmla="*/ 41 h 138"/>
                <a:gd name="T32" fmla="*/ 28 w 100"/>
                <a:gd name="T33" fmla="*/ 33 h 138"/>
                <a:gd name="T34" fmla="*/ 30 w 100"/>
                <a:gd name="T35" fmla="*/ 28 h 138"/>
                <a:gd name="T36" fmla="*/ 34 w 100"/>
                <a:gd name="T37" fmla="*/ 24 h 138"/>
                <a:gd name="T38" fmla="*/ 42 w 100"/>
                <a:gd name="T39" fmla="*/ 23 h 138"/>
                <a:gd name="T40" fmla="*/ 53 w 100"/>
                <a:gd name="T41" fmla="*/ 27 h 138"/>
                <a:gd name="T42" fmla="*/ 58 w 100"/>
                <a:gd name="T43" fmla="*/ 37 h 138"/>
                <a:gd name="T44" fmla="*/ 54 w 100"/>
                <a:gd name="T45" fmla="*/ 48 h 138"/>
                <a:gd name="T46" fmla="*/ 43 w 100"/>
                <a:gd name="T47" fmla="*/ 52 h 138"/>
                <a:gd name="T48" fmla="*/ 39 w 100"/>
                <a:gd name="T49" fmla="*/ 52 h 138"/>
                <a:gd name="T50" fmla="*/ 28 w 100"/>
                <a:gd name="T51" fmla="*/ 55 h 138"/>
                <a:gd name="T52" fmla="*/ 25 w 100"/>
                <a:gd name="T53" fmla="*/ 65 h 138"/>
                <a:gd name="T54" fmla="*/ 30 w 100"/>
                <a:gd name="T55" fmla="*/ 73 h 138"/>
                <a:gd name="T56" fmla="*/ 39 w 100"/>
                <a:gd name="T57" fmla="*/ 77 h 138"/>
                <a:gd name="T58" fmla="*/ 44 w 100"/>
                <a:gd name="T59" fmla="*/ 76 h 138"/>
                <a:gd name="T60" fmla="*/ 49 w 100"/>
                <a:gd name="T61" fmla="*/ 76 h 138"/>
                <a:gd name="T62" fmla="*/ 64 w 100"/>
                <a:gd name="T63" fmla="*/ 81 h 138"/>
                <a:gd name="T64" fmla="*/ 70 w 100"/>
                <a:gd name="T65" fmla="*/ 95 h 138"/>
                <a:gd name="T66" fmla="*/ 68 w 100"/>
                <a:gd name="T67" fmla="*/ 106 h 138"/>
                <a:gd name="T68" fmla="*/ 62 w 100"/>
                <a:gd name="T69" fmla="*/ 112 h 138"/>
                <a:gd name="T70" fmla="*/ 53 w 100"/>
                <a:gd name="T71" fmla="*/ 115 h 138"/>
                <a:gd name="T72" fmla="*/ 40 w 100"/>
                <a:gd name="T73" fmla="*/ 110 h 138"/>
                <a:gd name="T74" fmla="*/ 29 w 100"/>
                <a:gd name="T75" fmla="*/ 93 h 138"/>
                <a:gd name="T76" fmla="*/ 24 w 100"/>
                <a:gd name="T77" fmla="*/ 88 h 138"/>
                <a:gd name="T78" fmla="*/ 17 w 100"/>
                <a:gd name="T79" fmla="*/ 86 h 138"/>
                <a:gd name="T80" fmla="*/ 8 w 100"/>
                <a:gd name="T81" fmla="*/ 90 h 138"/>
                <a:gd name="T82" fmla="*/ 5 w 100"/>
                <a:gd name="T83" fmla="*/ 100 h 138"/>
                <a:gd name="T84" fmla="*/ 9 w 100"/>
                <a:gd name="T85" fmla="*/ 111 h 138"/>
                <a:gd name="T86" fmla="*/ 19 w 100"/>
                <a:gd name="T87" fmla="*/ 124 h 138"/>
                <a:gd name="T88" fmla="*/ 35 w 100"/>
                <a:gd name="T89" fmla="*/ 134 h 138"/>
                <a:gd name="T90" fmla="*/ 55 w 100"/>
                <a:gd name="T91" fmla="*/ 138 h 138"/>
                <a:gd name="T92" fmla="*/ 75 w 100"/>
                <a:gd name="T93" fmla="*/ 135 h 138"/>
                <a:gd name="T94" fmla="*/ 90 w 100"/>
                <a:gd name="T95" fmla="*/ 125 h 138"/>
                <a:gd name="T96" fmla="*/ 98 w 100"/>
                <a:gd name="T97" fmla="*/ 111 h 138"/>
                <a:gd name="T98" fmla="*/ 100 w 100"/>
                <a:gd name="T99" fmla="*/ 94 h 138"/>
                <a:gd name="T100" fmla="*/ 96 w 100"/>
                <a:gd name="T101" fmla="*/ 80 h 138"/>
                <a:gd name="T102" fmla="*/ 87 w 100"/>
                <a:gd name="T103" fmla="*/ 69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0" h="138">
                  <a:moveTo>
                    <a:pt x="87" y="69"/>
                  </a:moveTo>
                  <a:cubicBezTo>
                    <a:pt x="84" y="66"/>
                    <a:pt x="81" y="64"/>
                    <a:pt x="77" y="62"/>
                  </a:cubicBezTo>
                  <a:cubicBezTo>
                    <a:pt x="80" y="59"/>
                    <a:pt x="83" y="55"/>
                    <a:pt x="85" y="52"/>
                  </a:cubicBezTo>
                  <a:cubicBezTo>
                    <a:pt x="87" y="47"/>
                    <a:pt x="88" y="42"/>
                    <a:pt x="87" y="35"/>
                  </a:cubicBezTo>
                  <a:cubicBezTo>
                    <a:pt x="86" y="30"/>
                    <a:pt x="85" y="26"/>
                    <a:pt x="83" y="21"/>
                  </a:cubicBezTo>
                  <a:cubicBezTo>
                    <a:pt x="80" y="17"/>
                    <a:pt x="77" y="13"/>
                    <a:pt x="73" y="10"/>
                  </a:cubicBezTo>
                  <a:cubicBezTo>
                    <a:pt x="69" y="7"/>
                    <a:pt x="64" y="5"/>
                    <a:pt x="59" y="3"/>
                  </a:cubicBezTo>
                  <a:cubicBezTo>
                    <a:pt x="53" y="1"/>
                    <a:pt x="48" y="0"/>
                    <a:pt x="42" y="0"/>
                  </a:cubicBezTo>
                  <a:cubicBezTo>
                    <a:pt x="35" y="0"/>
                    <a:pt x="29" y="1"/>
                    <a:pt x="24" y="3"/>
                  </a:cubicBezTo>
                  <a:cubicBezTo>
                    <a:pt x="18" y="5"/>
                    <a:pt x="14" y="8"/>
                    <a:pt x="10" y="11"/>
                  </a:cubicBezTo>
                  <a:cubicBezTo>
                    <a:pt x="7" y="15"/>
                    <a:pt x="4" y="18"/>
                    <a:pt x="3" y="22"/>
                  </a:cubicBezTo>
                  <a:cubicBezTo>
                    <a:pt x="1" y="26"/>
                    <a:pt x="0" y="29"/>
                    <a:pt x="1" y="33"/>
                  </a:cubicBezTo>
                  <a:cubicBezTo>
                    <a:pt x="1" y="37"/>
                    <a:pt x="3" y="40"/>
                    <a:pt x="6" y="43"/>
                  </a:cubicBezTo>
                  <a:cubicBezTo>
                    <a:pt x="9" y="45"/>
                    <a:pt x="12" y="46"/>
                    <a:pt x="15" y="46"/>
                  </a:cubicBezTo>
                  <a:cubicBezTo>
                    <a:pt x="17" y="46"/>
                    <a:pt x="19" y="46"/>
                    <a:pt x="21" y="45"/>
                  </a:cubicBezTo>
                  <a:cubicBezTo>
                    <a:pt x="23" y="44"/>
                    <a:pt x="25" y="42"/>
                    <a:pt x="25" y="41"/>
                  </a:cubicBezTo>
                  <a:cubicBezTo>
                    <a:pt x="26" y="38"/>
                    <a:pt x="27" y="36"/>
                    <a:pt x="28" y="33"/>
                  </a:cubicBezTo>
                  <a:cubicBezTo>
                    <a:pt x="28" y="31"/>
                    <a:pt x="29" y="29"/>
                    <a:pt x="30" y="28"/>
                  </a:cubicBezTo>
                  <a:cubicBezTo>
                    <a:pt x="31" y="26"/>
                    <a:pt x="33" y="25"/>
                    <a:pt x="34" y="24"/>
                  </a:cubicBezTo>
                  <a:cubicBezTo>
                    <a:pt x="36" y="24"/>
                    <a:pt x="39" y="23"/>
                    <a:pt x="42" y="23"/>
                  </a:cubicBezTo>
                  <a:cubicBezTo>
                    <a:pt x="46" y="23"/>
                    <a:pt x="50" y="25"/>
                    <a:pt x="53" y="27"/>
                  </a:cubicBezTo>
                  <a:cubicBezTo>
                    <a:pt x="56" y="30"/>
                    <a:pt x="57" y="33"/>
                    <a:pt x="58" y="37"/>
                  </a:cubicBezTo>
                  <a:cubicBezTo>
                    <a:pt x="58" y="42"/>
                    <a:pt x="57" y="45"/>
                    <a:pt x="54" y="48"/>
                  </a:cubicBezTo>
                  <a:cubicBezTo>
                    <a:pt x="51" y="51"/>
                    <a:pt x="47" y="52"/>
                    <a:pt x="43" y="52"/>
                  </a:cubicBezTo>
                  <a:cubicBezTo>
                    <a:pt x="39" y="52"/>
                    <a:pt x="39" y="52"/>
                    <a:pt x="39" y="52"/>
                  </a:cubicBezTo>
                  <a:cubicBezTo>
                    <a:pt x="34" y="52"/>
                    <a:pt x="31" y="53"/>
                    <a:pt x="28" y="55"/>
                  </a:cubicBezTo>
                  <a:cubicBezTo>
                    <a:pt x="26" y="58"/>
                    <a:pt x="24" y="61"/>
                    <a:pt x="25" y="65"/>
                  </a:cubicBezTo>
                  <a:cubicBezTo>
                    <a:pt x="25" y="68"/>
                    <a:pt x="27" y="71"/>
                    <a:pt x="30" y="73"/>
                  </a:cubicBezTo>
                  <a:cubicBezTo>
                    <a:pt x="32" y="76"/>
                    <a:pt x="35" y="77"/>
                    <a:pt x="39" y="77"/>
                  </a:cubicBezTo>
                  <a:cubicBezTo>
                    <a:pt x="40" y="77"/>
                    <a:pt x="42" y="77"/>
                    <a:pt x="44" y="76"/>
                  </a:cubicBezTo>
                  <a:cubicBezTo>
                    <a:pt x="47" y="76"/>
                    <a:pt x="48" y="76"/>
                    <a:pt x="49" y="76"/>
                  </a:cubicBezTo>
                  <a:cubicBezTo>
                    <a:pt x="55" y="76"/>
                    <a:pt x="60" y="78"/>
                    <a:pt x="64" y="81"/>
                  </a:cubicBezTo>
                  <a:cubicBezTo>
                    <a:pt x="67" y="84"/>
                    <a:pt x="69" y="89"/>
                    <a:pt x="70" y="95"/>
                  </a:cubicBezTo>
                  <a:cubicBezTo>
                    <a:pt x="70" y="99"/>
                    <a:pt x="70" y="103"/>
                    <a:pt x="68" y="106"/>
                  </a:cubicBezTo>
                  <a:cubicBezTo>
                    <a:pt x="67" y="109"/>
                    <a:pt x="65" y="111"/>
                    <a:pt x="62" y="112"/>
                  </a:cubicBezTo>
                  <a:cubicBezTo>
                    <a:pt x="59" y="114"/>
                    <a:pt x="56" y="115"/>
                    <a:pt x="53" y="115"/>
                  </a:cubicBezTo>
                  <a:cubicBezTo>
                    <a:pt x="47" y="115"/>
                    <a:pt x="43" y="113"/>
                    <a:pt x="40" y="110"/>
                  </a:cubicBezTo>
                  <a:cubicBezTo>
                    <a:pt x="36" y="106"/>
                    <a:pt x="33" y="100"/>
                    <a:pt x="29" y="93"/>
                  </a:cubicBezTo>
                  <a:cubicBezTo>
                    <a:pt x="28" y="91"/>
                    <a:pt x="26" y="89"/>
                    <a:pt x="24" y="88"/>
                  </a:cubicBezTo>
                  <a:cubicBezTo>
                    <a:pt x="22" y="86"/>
                    <a:pt x="20" y="86"/>
                    <a:pt x="17" y="86"/>
                  </a:cubicBezTo>
                  <a:cubicBezTo>
                    <a:pt x="13" y="86"/>
                    <a:pt x="10" y="87"/>
                    <a:pt x="8" y="90"/>
                  </a:cubicBezTo>
                  <a:cubicBezTo>
                    <a:pt x="5" y="92"/>
                    <a:pt x="4" y="96"/>
                    <a:pt x="5" y="100"/>
                  </a:cubicBezTo>
                  <a:cubicBezTo>
                    <a:pt x="5" y="103"/>
                    <a:pt x="6" y="107"/>
                    <a:pt x="9" y="111"/>
                  </a:cubicBezTo>
                  <a:cubicBezTo>
                    <a:pt x="11" y="116"/>
                    <a:pt x="15" y="120"/>
                    <a:pt x="19" y="124"/>
                  </a:cubicBezTo>
                  <a:cubicBezTo>
                    <a:pt x="23" y="128"/>
                    <a:pt x="29" y="131"/>
                    <a:pt x="35" y="134"/>
                  </a:cubicBezTo>
                  <a:cubicBezTo>
                    <a:pt x="41" y="137"/>
                    <a:pt x="48" y="138"/>
                    <a:pt x="55" y="138"/>
                  </a:cubicBezTo>
                  <a:cubicBezTo>
                    <a:pt x="63" y="138"/>
                    <a:pt x="69" y="137"/>
                    <a:pt x="75" y="135"/>
                  </a:cubicBezTo>
                  <a:cubicBezTo>
                    <a:pt x="81" y="132"/>
                    <a:pt x="86" y="129"/>
                    <a:pt x="90" y="125"/>
                  </a:cubicBezTo>
                  <a:cubicBezTo>
                    <a:pt x="94" y="121"/>
                    <a:pt x="97" y="116"/>
                    <a:pt x="98" y="111"/>
                  </a:cubicBezTo>
                  <a:cubicBezTo>
                    <a:pt x="100" y="105"/>
                    <a:pt x="100" y="100"/>
                    <a:pt x="100" y="94"/>
                  </a:cubicBezTo>
                  <a:cubicBezTo>
                    <a:pt x="99" y="89"/>
                    <a:pt x="98" y="85"/>
                    <a:pt x="96" y="80"/>
                  </a:cubicBezTo>
                  <a:cubicBezTo>
                    <a:pt x="94" y="76"/>
                    <a:pt x="90" y="72"/>
                    <a:pt x="87" y="69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72" name="Freeform 475">
              <a:extLst>
                <a:ext uri="{FF2B5EF4-FFF2-40B4-BE49-F238E27FC236}">
                  <a16:creationId xmlns:a16="http://schemas.microsoft.com/office/drawing/2014/main" id="{983AAC81-F094-4D92-976A-ABFC44712779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8298" y="5332910"/>
              <a:ext cx="75698" cy="131716"/>
            </a:xfrm>
            <a:custGeom>
              <a:avLst/>
              <a:gdLst>
                <a:gd name="T0" fmla="*/ 51 w 79"/>
                <a:gd name="T1" fmla="*/ 0 h 138"/>
                <a:gd name="T2" fmla="*/ 43 w 79"/>
                <a:gd name="T3" fmla="*/ 3 h 138"/>
                <a:gd name="T4" fmla="*/ 38 w 79"/>
                <a:gd name="T5" fmla="*/ 12 h 138"/>
                <a:gd name="T6" fmla="*/ 28 w 79"/>
                <a:gd name="T7" fmla="*/ 23 h 138"/>
                <a:gd name="T8" fmla="*/ 13 w 79"/>
                <a:gd name="T9" fmla="*/ 34 h 138"/>
                <a:gd name="T10" fmla="*/ 3 w 79"/>
                <a:gd name="T11" fmla="*/ 39 h 138"/>
                <a:gd name="T12" fmla="*/ 0 w 79"/>
                <a:gd name="T13" fmla="*/ 48 h 138"/>
                <a:gd name="T14" fmla="*/ 5 w 79"/>
                <a:gd name="T15" fmla="*/ 57 h 138"/>
                <a:gd name="T16" fmla="*/ 14 w 79"/>
                <a:gd name="T17" fmla="*/ 61 h 138"/>
                <a:gd name="T18" fmla="*/ 40 w 79"/>
                <a:gd name="T19" fmla="*/ 47 h 138"/>
                <a:gd name="T20" fmla="*/ 48 w 79"/>
                <a:gd name="T21" fmla="*/ 121 h 138"/>
                <a:gd name="T22" fmla="*/ 53 w 79"/>
                <a:gd name="T23" fmla="*/ 134 h 138"/>
                <a:gd name="T24" fmla="*/ 65 w 79"/>
                <a:gd name="T25" fmla="*/ 138 h 138"/>
                <a:gd name="T26" fmla="*/ 77 w 79"/>
                <a:gd name="T27" fmla="*/ 117 h 138"/>
                <a:gd name="T28" fmla="*/ 66 w 79"/>
                <a:gd name="T29" fmla="*/ 17 h 138"/>
                <a:gd name="T30" fmla="*/ 61 w 79"/>
                <a:gd name="T31" fmla="*/ 5 h 138"/>
                <a:gd name="T32" fmla="*/ 51 w 79"/>
                <a:gd name="T33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9" h="138">
                  <a:moveTo>
                    <a:pt x="51" y="0"/>
                  </a:moveTo>
                  <a:cubicBezTo>
                    <a:pt x="47" y="0"/>
                    <a:pt x="45" y="1"/>
                    <a:pt x="43" y="3"/>
                  </a:cubicBezTo>
                  <a:cubicBezTo>
                    <a:pt x="43" y="4"/>
                    <a:pt x="42" y="5"/>
                    <a:pt x="38" y="12"/>
                  </a:cubicBezTo>
                  <a:cubicBezTo>
                    <a:pt x="35" y="16"/>
                    <a:pt x="32" y="20"/>
                    <a:pt x="28" y="23"/>
                  </a:cubicBezTo>
                  <a:cubicBezTo>
                    <a:pt x="25" y="27"/>
                    <a:pt x="19" y="30"/>
                    <a:pt x="13" y="34"/>
                  </a:cubicBezTo>
                  <a:cubicBezTo>
                    <a:pt x="8" y="36"/>
                    <a:pt x="5" y="38"/>
                    <a:pt x="3" y="39"/>
                  </a:cubicBezTo>
                  <a:cubicBezTo>
                    <a:pt x="2" y="41"/>
                    <a:pt x="0" y="43"/>
                    <a:pt x="0" y="48"/>
                  </a:cubicBezTo>
                  <a:cubicBezTo>
                    <a:pt x="1" y="52"/>
                    <a:pt x="2" y="55"/>
                    <a:pt x="5" y="57"/>
                  </a:cubicBezTo>
                  <a:cubicBezTo>
                    <a:pt x="8" y="60"/>
                    <a:pt x="11" y="61"/>
                    <a:pt x="14" y="61"/>
                  </a:cubicBezTo>
                  <a:cubicBezTo>
                    <a:pt x="18" y="61"/>
                    <a:pt x="24" y="59"/>
                    <a:pt x="40" y="47"/>
                  </a:cubicBezTo>
                  <a:cubicBezTo>
                    <a:pt x="48" y="121"/>
                    <a:pt x="48" y="121"/>
                    <a:pt x="48" y="121"/>
                  </a:cubicBezTo>
                  <a:cubicBezTo>
                    <a:pt x="48" y="126"/>
                    <a:pt x="50" y="131"/>
                    <a:pt x="53" y="134"/>
                  </a:cubicBezTo>
                  <a:cubicBezTo>
                    <a:pt x="56" y="137"/>
                    <a:pt x="60" y="138"/>
                    <a:pt x="65" y="138"/>
                  </a:cubicBezTo>
                  <a:cubicBezTo>
                    <a:pt x="72" y="138"/>
                    <a:pt x="79" y="135"/>
                    <a:pt x="77" y="1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6" y="12"/>
                    <a:pt x="64" y="8"/>
                    <a:pt x="61" y="5"/>
                  </a:cubicBezTo>
                  <a:cubicBezTo>
                    <a:pt x="59" y="2"/>
                    <a:pt x="55" y="0"/>
                    <a:pt x="51" y="0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73" name="Freeform 476">
              <a:extLst>
                <a:ext uri="{FF2B5EF4-FFF2-40B4-BE49-F238E27FC236}">
                  <a16:creationId xmlns:a16="http://schemas.microsoft.com/office/drawing/2014/main" id="{FCFD0D1A-F7F3-42CA-9062-D85DBD8390D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1763" y="2868655"/>
              <a:ext cx="714587" cy="2520273"/>
            </a:xfrm>
            <a:custGeom>
              <a:avLst/>
              <a:gdLst>
                <a:gd name="T0" fmla="*/ 852 w 1416"/>
                <a:gd name="T1" fmla="*/ 0 h 4994"/>
                <a:gd name="T2" fmla="*/ 0 w 1416"/>
                <a:gd name="T3" fmla="*/ 4994 h 4994"/>
                <a:gd name="T4" fmla="*/ 1416 w 1416"/>
                <a:gd name="T5" fmla="*/ 4994 h 4994"/>
                <a:gd name="T6" fmla="*/ 852 w 1416"/>
                <a:gd name="T7" fmla="*/ 0 h 49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16" h="4994">
                  <a:moveTo>
                    <a:pt x="852" y="0"/>
                  </a:moveTo>
                  <a:lnTo>
                    <a:pt x="0" y="4994"/>
                  </a:lnTo>
                  <a:lnTo>
                    <a:pt x="1416" y="4994"/>
                  </a:lnTo>
                  <a:lnTo>
                    <a:pt x="852" y="0"/>
                  </a:lnTo>
                  <a:close/>
                </a:path>
              </a:pathLst>
            </a:custGeom>
            <a:solidFill>
              <a:srgbClr val="E2E3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74" name="Line 477">
              <a:extLst>
                <a:ext uri="{FF2B5EF4-FFF2-40B4-BE49-F238E27FC236}">
                  <a16:creationId xmlns:a16="http://schemas.microsoft.com/office/drawing/2014/main" id="{7267C965-3D7F-4C93-BEB4-7D1341CB191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701763" y="5388927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75" name="Line 478">
              <a:extLst>
                <a:ext uri="{FF2B5EF4-FFF2-40B4-BE49-F238E27FC236}">
                  <a16:creationId xmlns:a16="http://schemas.microsoft.com/office/drawing/2014/main" id="{70FAC2FB-8FE3-4665-9458-F555F264B70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701763" y="5388927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76" name="Freeform 479">
              <a:extLst>
                <a:ext uri="{FF2B5EF4-FFF2-40B4-BE49-F238E27FC236}">
                  <a16:creationId xmlns:a16="http://schemas.microsoft.com/office/drawing/2014/main" id="{296910D3-7C14-448E-BBC9-BBC6AB56360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1763" y="5388927"/>
              <a:ext cx="746885" cy="299768"/>
            </a:xfrm>
            <a:custGeom>
              <a:avLst/>
              <a:gdLst>
                <a:gd name="T0" fmla="*/ 0 w 1480"/>
                <a:gd name="T1" fmla="*/ 0 h 594"/>
                <a:gd name="T2" fmla="*/ 1416 w 1480"/>
                <a:gd name="T3" fmla="*/ 0 h 594"/>
                <a:gd name="T4" fmla="*/ 1480 w 1480"/>
                <a:gd name="T5" fmla="*/ 594 h 594"/>
                <a:gd name="T6" fmla="*/ 0 w 1480"/>
                <a:gd name="T7" fmla="*/ 0 h 5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80" h="594">
                  <a:moveTo>
                    <a:pt x="0" y="0"/>
                  </a:moveTo>
                  <a:lnTo>
                    <a:pt x="1416" y="0"/>
                  </a:lnTo>
                  <a:lnTo>
                    <a:pt x="1480" y="59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FD0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grpSp>
          <p:nvGrpSpPr>
            <p:cNvPr id="3" name="Group 2">
              <a:extLst>
                <a:ext uri="{FF2B5EF4-FFF2-40B4-BE49-F238E27FC236}">
                  <a16:creationId xmlns:a16="http://schemas.microsoft.com/office/drawing/2014/main" id="{8B814663-FAEE-4D46-9DDC-47A2B3D08D8B}"/>
                </a:ext>
              </a:extLst>
            </p:cNvPr>
            <p:cNvGrpSpPr/>
            <p:nvPr/>
          </p:nvGrpSpPr>
          <p:grpSpPr>
            <a:xfrm>
              <a:off x="302867" y="3505510"/>
              <a:ext cx="794830" cy="917966"/>
              <a:chOff x="201267" y="3327408"/>
              <a:chExt cx="938455" cy="1083841"/>
            </a:xfrm>
          </p:grpSpPr>
          <p:sp>
            <p:nvSpPr>
              <p:cNvPr id="30" name="Freeform 519">
                <a:extLst>
                  <a:ext uri="{FF2B5EF4-FFF2-40B4-BE49-F238E27FC236}">
                    <a16:creationId xmlns:a16="http://schemas.microsoft.com/office/drawing/2014/main" id="{B07DA94A-59E9-432B-A464-7115AF1D51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912" y="3327408"/>
                <a:ext cx="772810" cy="978972"/>
              </a:xfrm>
              <a:custGeom>
                <a:avLst/>
                <a:gdLst>
                  <a:gd name="T0" fmla="*/ 1246 w 1297"/>
                  <a:gd name="T1" fmla="*/ 0 h 1643"/>
                  <a:gd name="T2" fmla="*/ 0 w 1297"/>
                  <a:gd name="T3" fmla="*/ 1603 h 1643"/>
                  <a:gd name="T4" fmla="*/ 51 w 1297"/>
                  <a:gd name="T5" fmla="*/ 1643 h 1643"/>
                  <a:gd name="T6" fmla="*/ 1297 w 1297"/>
                  <a:gd name="T7" fmla="*/ 39 h 1643"/>
                  <a:gd name="T8" fmla="*/ 1246 w 1297"/>
                  <a:gd name="T9" fmla="*/ 0 h 16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97" h="1643">
                    <a:moveTo>
                      <a:pt x="1246" y="0"/>
                    </a:moveTo>
                    <a:lnTo>
                      <a:pt x="0" y="1603"/>
                    </a:lnTo>
                    <a:lnTo>
                      <a:pt x="51" y="1643"/>
                    </a:lnTo>
                    <a:lnTo>
                      <a:pt x="1297" y="39"/>
                    </a:lnTo>
                    <a:lnTo>
                      <a:pt x="1246" y="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1" name="Freeform 520">
                <a:extLst>
                  <a:ext uri="{FF2B5EF4-FFF2-40B4-BE49-F238E27FC236}">
                    <a16:creationId xmlns:a16="http://schemas.microsoft.com/office/drawing/2014/main" id="{8D905A3B-DBA1-426D-B3AE-F7FD8AEF71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267" y="4004287"/>
                <a:ext cx="486805" cy="406962"/>
              </a:xfrm>
              <a:custGeom>
                <a:avLst/>
                <a:gdLst>
                  <a:gd name="T0" fmla="*/ 0 w 432"/>
                  <a:gd name="T1" fmla="*/ 10 h 361"/>
                  <a:gd name="T2" fmla="*/ 167 w 432"/>
                  <a:gd name="T3" fmla="*/ 248 h 361"/>
                  <a:gd name="T4" fmla="*/ 427 w 432"/>
                  <a:gd name="T5" fmla="*/ 361 h 361"/>
                  <a:gd name="T6" fmla="*/ 432 w 432"/>
                  <a:gd name="T7" fmla="*/ 349 h 361"/>
                  <a:gd name="T8" fmla="*/ 13 w 432"/>
                  <a:gd name="T9" fmla="*/ 0 h 361"/>
                  <a:gd name="T10" fmla="*/ 0 w 432"/>
                  <a:gd name="T11" fmla="*/ 10 h 3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32" h="361">
                    <a:moveTo>
                      <a:pt x="0" y="10"/>
                    </a:moveTo>
                    <a:cubicBezTo>
                      <a:pt x="0" y="10"/>
                      <a:pt x="88" y="185"/>
                      <a:pt x="167" y="248"/>
                    </a:cubicBezTo>
                    <a:cubicBezTo>
                      <a:pt x="276" y="336"/>
                      <a:pt x="427" y="361"/>
                      <a:pt x="427" y="361"/>
                    </a:cubicBezTo>
                    <a:cubicBezTo>
                      <a:pt x="432" y="349"/>
                      <a:pt x="432" y="349"/>
                      <a:pt x="432" y="349"/>
                    </a:cubicBezTo>
                    <a:cubicBezTo>
                      <a:pt x="432" y="349"/>
                      <a:pt x="241" y="287"/>
                      <a:pt x="13" y="0"/>
                    </a:cubicBezTo>
                    <a:lnTo>
                      <a:pt x="0" y="1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</p:grpSp>
        <p:grpSp>
          <p:nvGrpSpPr>
            <p:cNvPr id="4" name="Group 3">
              <a:extLst>
                <a:ext uri="{FF2B5EF4-FFF2-40B4-BE49-F238E27FC236}">
                  <a16:creationId xmlns:a16="http://schemas.microsoft.com/office/drawing/2014/main" id="{C237834A-81D7-42DF-AF82-FA7A85DE377C}"/>
                </a:ext>
              </a:extLst>
            </p:cNvPr>
            <p:cNvGrpSpPr/>
            <p:nvPr/>
          </p:nvGrpSpPr>
          <p:grpSpPr>
            <a:xfrm>
              <a:off x="523401" y="3594834"/>
              <a:ext cx="776663" cy="2179602"/>
              <a:chOff x="461651" y="3432872"/>
              <a:chExt cx="917005" cy="2573452"/>
            </a:xfrm>
          </p:grpSpPr>
          <p:sp>
            <p:nvSpPr>
              <p:cNvPr id="23" name="Freeform 512">
                <a:extLst>
                  <a:ext uri="{FF2B5EF4-FFF2-40B4-BE49-F238E27FC236}">
                    <a16:creationId xmlns:a16="http://schemas.microsoft.com/office/drawing/2014/main" id="{58010097-5245-4ED1-89F7-C17111F1F4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0142" y="3522249"/>
                <a:ext cx="270513" cy="362869"/>
              </a:xfrm>
              <a:custGeom>
                <a:avLst/>
                <a:gdLst>
                  <a:gd name="T0" fmla="*/ 240 w 240"/>
                  <a:gd name="T1" fmla="*/ 161 h 322"/>
                  <a:gd name="T2" fmla="*/ 202 w 240"/>
                  <a:gd name="T3" fmla="*/ 278 h 322"/>
                  <a:gd name="T4" fmla="*/ 156 w 240"/>
                  <a:gd name="T5" fmla="*/ 314 h 322"/>
                  <a:gd name="T6" fmla="*/ 139 w 240"/>
                  <a:gd name="T7" fmla="*/ 320 h 322"/>
                  <a:gd name="T8" fmla="*/ 120 w 240"/>
                  <a:gd name="T9" fmla="*/ 322 h 322"/>
                  <a:gd name="T10" fmla="*/ 75 w 240"/>
                  <a:gd name="T11" fmla="*/ 310 h 322"/>
                  <a:gd name="T12" fmla="*/ 31 w 240"/>
                  <a:gd name="T13" fmla="*/ 269 h 322"/>
                  <a:gd name="T14" fmla="*/ 31 w 240"/>
                  <a:gd name="T15" fmla="*/ 268 h 322"/>
                  <a:gd name="T16" fmla="*/ 0 w 240"/>
                  <a:gd name="T17" fmla="*/ 161 h 322"/>
                  <a:gd name="T18" fmla="*/ 2 w 240"/>
                  <a:gd name="T19" fmla="*/ 132 h 322"/>
                  <a:gd name="T20" fmla="*/ 120 w 240"/>
                  <a:gd name="T21" fmla="*/ 0 h 322"/>
                  <a:gd name="T22" fmla="*/ 240 w 240"/>
                  <a:gd name="T23" fmla="*/ 161 h 3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40" h="322">
                    <a:moveTo>
                      <a:pt x="240" y="161"/>
                    </a:moveTo>
                    <a:cubicBezTo>
                      <a:pt x="240" y="207"/>
                      <a:pt x="225" y="249"/>
                      <a:pt x="202" y="278"/>
                    </a:cubicBezTo>
                    <a:cubicBezTo>
                      <a:pt x="189" y="294"/>
                      <a:pt x="173" y="307"/>
                      <a:pt x="156" y="314"/>
                    </a:cubicBezTo>
                    <a:cubicBezTo>
                      <a:pt x="150" y="317"/>
                      <a:pt x="145" y="318"/>
                      <a:pt x="139" y="320"/>
                    </a:cubicBezTo>
                    <a:cubicBezTo>
                      <a:pt x="133" y="321"/>
                      <a:pt x="126" y="322"/>
                      <a:pt x="120" y="322"/>
                    </a:cubicBezTo>
                    <a:cubicBezTo>
                      <a:pt x="104" y="322"/>
                      <a:pt x="89" y="318"/>
                      <a:pt x="75" y="310"/>
                    </a:cubicBezTo>
                    <a:cubicBezTo>
                      <a:pt x="58" y="301"/>
                      <a:pt x="43" y="287"/>
                      <a:pt x="31" y="269"/>
                    </a:cubicBezTo>
                    <a:cubicBezTo>
                      <a:pt x="31" y="269"/>
                      <a:pt x="31" y="269"/>
                      <a:pt x="31" y="268"/>
                    </a:cubicBezTo>
                    <a:cubicBezTo>
                      <a:pt x="12" y="240"/>
                      <a:pt x="0" y="202"/>
                      <a:pt x="0" y="161"/>
                    </a:cubicBezTo>
                    <a:cubicBezTo>
                      <a:pt x="0" y="151"/>
                      <a:pt x="1" y="141"/>
                      <a:pt x="2" y="132"/>
                    </a:cubicBezTo>
                    <a:cubicBezTo>
                      <a:pt x="12" y="57"/>
                      <a:pt x="61" y="0"/>
                      <a:pt x="120" y="0"/>
                    </a:cubicBezTo>
                    <a:cubicBezTo>
                      <a:pt x="186" y="0"/>
                      <a:pt x="240" y="72"/>
                      <a:pt x="240" y="161"/>
                    </a:cubicBezTo>
                    <a:close/>
                  </a:path>
                </a:pathLst>
              </a:custGeom>
              <a:solidFill>
                <a:srgbClr val="DAD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4" name="Freeform 513">
                <a:extLst>
                  <a:ext uri="{FF2B5EF4-FFF2-40B4-BE49-F238E27FC236}">
                    <a16:creationId xmlns:a16="http://schemas.microsoft.com/office/drawing/2014/main" id="{B09D5572-56B9-4A54-9514-9F1A25DA7C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0142" y="3646184"/>
                <a:ext cx="227613" cy="238934"/>
              </a:xfrm>
              <a:custGeom>
                <a:avLst/>
                <a:gdLst>
                  <a:gd name="T0" fmla="*/ 202 w 202"/>
                  <a:gd name="T1" fmla="*/ 168 h 212"/>
                  <a:gd name="T2" fmla="*/ 156 w 202"/>
                  <a:gd name="T3" fmla="*/ 204 h 212"/>
                  <a:gd name="T4" fmla="*/ 120 w 202"/>
                  <a:gd name="T5" fmla="*/ 212 h 212"/>
                  <a:gd name="T6" fmla="*/ 75 w 202"/>
                  <a:gd name="T7" fmla="*/ 200 h 212"/>
                  <a:gd name="T8" fmla="*/ 75 w 202"/>
                  <a:gd name="T9" fmla="*/ 200 h 212"/>
                  <a:gd name="T10" fmla="*/ 106 w 202"/>
                  <a:gd name="T11" fmla="*/ 105 h 212"/>
                  <a:gd name="T12" fmla="*/ 77 w 202"/>
                  <a:gd name="T13" fmla="*/ 73 h 212"/>
                  <a:gd name="T14" fmla="*/ 46 w 202"/>
                  <a:gd name="T15" fmla="*/ 96 h 212"/>
                  <a:gd name="T16" fmla="*/ 38 w 202"/>
                  <a:gd name="T17" fmla="*/ 136 h 212"/>
                  <a:gd name="T18" fmla="*/ 31 w 202"/>
                  <a:gd name="T19" fmla="*/ 158 h 212"/>
                  <a:gd name="T20" fmla="*/ 0 w 202"/>
                  <a:gd name="T21" fmla="*/ 51 h 212"/>
                  <a:gd name="T22" fmla="*/ 2 w 202"/>
                  <a:gd name="T23" fmla="*/ 22 h 212"/>
                  <a:gd name="T24" fmla="*/ 59 w 202"/>
                  <a:gd name="T25" fmla="*/ 1 h 212"/>
                  <a:gd name="T26" fmla="*/ 147 w 202"/>
                  <a:gd name="T27" fmla="*/ 32 h 212"/>
                  <a:gd name="T28" fmla="*/ 137 w 202"/>
                  <a:gd name="T29" fmla="*/ 95 h 212"/>
                  <a:gd name="T30" fmla="*/ 168 w 202"/>
                  <a:gd name="T31" fmla="*/ 147 h 212"/>
                  <a:gd name="T32" fmla="*/ 202 w 202"/>
                  <a:gd name="T33" fmla="*/ 168 h 212"/>
                  <a:gd name="T34" fmla="*/ 202 w 202"/>
                  <a:gd name="T35" fmla="*/ 168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02" h="212">
                    <a:moveTo>
                      <a:pt x="202" y="168"/>
                    </a:moveTo>
                    <a:cubicBezTo>
                      <a:pt x="189" y="184"/>
                      <a:pt x="173" y="197"/>
                      <a:pt x="156" y="204"/>
                    </a:cubicBezTo>
                    <a:cubicBezTo>
                      <a:pt x="144" y="209"/>
                      <a:pt x="132" y="212"/>
                      <a:pt x="120" y="212"/>
                    </a:cubicBezTo>
                    <a:cubicBezTo>
                      <a:pt x="104" y="212"/>
                      <a:pt x="89" y="208"/>
                      <a:pt x="75" y="200"/>
                    </a:cubicBezTo>
                    <a:cubicBezTo>
                      <a:pt x="75" y="200"/>
                      <a:pt x="75" y="200"/>
                      <a:pt x="75" y="200"/>
                    </a:cubicBezTo>
                    <a:cubicBezTo>
                      <a:pt x="72" y="185"/>
                      <a:pt x="109" y="120"/>
                      <a:pt x="106" y="105"/>
                    </a:cubicBezTo>
                    <a:cubicBezTo>
                      <a:pt x="103" y="90"/>
                      <a:pt x="93" y="74"/>
                      <a:pt x="77" y="73"/>
                    </a:cubicBezTo>
                    <a:cubicBezTo>
                      <a:pt x="63" y="72"/>
                      <a:pt x="51" y="83"/>
                      <a:pt x="46" y="96"/>
                    </a:cubicBezTo>
                    <a:cubicBezTo>
                      <a:pt x="41" y="109"/>
                      <a:pt x="40" y="123"/>
                      <a:pt x="38" y="136"/>
                    </a:cubicBezTo>
                    <a:cubicBezTo>
                      <a:pt x="37" y="144"/>
                      <a:pt x="35" y="152"/>
                      <a:pt x="31" y="158"/>
                    </a:cubicBezTo>
                    <a:cubicBezTo>
                      <a:pt x="12" y="130"/>
                      <a:pt x="0" y="92"/>
                      <a:pt x="0" y="51"/>
                    </a:cubicBezTo>
                    <a:cubicBezTo>
                      <a:pt x="0" y="41"/>
                      <a:pt x="1" y="31"/>
                      <a:pt x="2" y="22"/>
                    </a:cubicBezTo>
                    <a:cubicBezTo>
                      <a:pt x="17" y="9"/>
                      <a:pt x="38" y="1"/>
                      <a:pt x="59" y="1"/>
                    </a:cubicBezTo>
                    <a:cubicBezTo>
                      <a:pt x="89" y="0"/>
                      <a:pt x="121" y="16"/>
                      <a:pt x="147" y="32"/>
                    </a:cubicBezTo>
                    <a:cubicBezTo>
                      <a:pt x="141" y="52"/>
                      <a:pt x="135" y="73"/>
                      <a:pt x="137" y="95"/>
                    </a:cubicBezTo>
                    <a:cubicBezTo>
                      <a:pt x="138" y="116"/>
                      <a:pt x="149" y="138"/>
                      <a:pt x="168" y="147"/>
                    </a:cubicBezTo>
                    <a:cubicBezTo>
                      <a:pt x="180" y="153"/>
                      <a:pt x="196" y="155"/>
                      <a:pt x="202" y="168"/>
                    </a:cubicBezTo>
                    <a:cubicBezTo>
                      <a:pt x="202" y="168"/>
                      <a:pt x="202" y="168"/>
                      <a:pt x="202" y="168"/>
                    </a:cubicBezTo>
                    <a:close/>
                  </a:path>
                </a:pathLst>
              </a:custGeom>
              <a:solidFill>
                <a:srgbClr val="1111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5" name="Freeform 514">
                <a:extLst>
                  <a:ext uri="{FF2B5EF4-FFF2-40B4-BE49-F238E27FC236}">
                    <a16:creationId xmlns:a16="http://schemas.microsoft.com/office/drawing/2014/main" id="{FD3BB5AE-8B44-4557-89B3-FD0A440BDF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5116" y="3494840"/>
                <a:ext cx="421262" cy="212121"/>
              </a:xfrm>
              <a:custGeom>
                <a:avLst/>
                <a:gdLst>
                  <a:gd name="T0" fmla="*/ 354 w 374"/>
                  <a:gd name="T1" fmla="*/ 143 h 188"/>
                  <a:gd name="T2" fmla="*/ 263 w 374"/>
                  <a:gd name="T3" fmla="*/ 107 h 188"/>
                  <a:gd name="T4" fmla="*/ 168 w 374"/>
                  <a:gd name="T5" fmla="*/ 12 h 188"/>
                  <a:gd name="T6" fmla="*/ 39 w 374"/>
                  <a:gd name="T7" fmla="*/ 49 h 188"/>
                  <a:gd name="T8" fmla="*/ 14 w 374"/>
                  <a:gd name="T9" fmla="*/ 188 h 188"/>
                  <a:gd name="T10" fmla="*/ 354 w 374"/>
                  <a:gd name="T11" fmla="*/ 156 h 188"/>
                  <a:gd name="T12" fmla="*/ 354 w 374"/>
                  <a:gd name="T13" fmla="*/ 143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74" h="188">
                    <a:moveTo>
                      <a:pt x="354" y="143"/>
                    </a:moveTo>
                    <a:cubicBezTo>
                      <a:pt x="322" y="131"/>
                      <a:pt x="295" y="119"/>
                      <a:pt x="263" y="107"/>
                    </a:cubicBezTo>
                    <a:cubicBezTo>
                      <a:pt x="251" y="61"/>
                      <a:pt x="214" y="24"/>
                      <a:pt x="168" y="12"/>
                    </a:cubicBezTo>
                    <a:cubicBezTo>
                      <a:pt x="123" y="0"/>
                      <a:pt x="71" y="15"/>
                      <a:pt x="39" y="49"/>
                    </a:cubicBezTo>
                    <a:cubicBezTo>
                      <a:pt x="7" y="84"/>
                      <a:pt x="0" y="144"/>
                      <a:pt x="14" y="188"/>
                    </a:cubicBezTo>
                    <a:cubicBezTo>
                      <a:pt x="131" y="165"/>
                      <a:pt x="374" y="155"/>
                      <a:pt x="354" y="156"/>
                    </a:cubicBezTo>
                    <a:cubicBezTo>
                      <a:pt x="355" y="152"/>
                      <a:pt x="354" y="147"/>
                      <a:pt x="354" y="143"/>
                    </a:cubicBez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6" name="Freeform 515">
                <a:extLst>
                  <a:ext uri="{FF2B5EF4-FFF2-40B4-BE49-F238E27FC236}">
                    <a16:creationId xmlns:a16="http://schemas.microsoft.com/office/drawing/2014/main" id="{6A94FE7C-0CCB-4FF8-8CFB-AFDBDFB69F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1592" y="3824938"/>
                <a:ext cx="146578" cy="172795"/>
              </a:xfrm>
              <a:custGeom>
                <a:avLst/>
                <a:gdLst>
                  <a:gd name="T0" fmla="*/ 130 w 130"/>
                  <a:gd name="T1" fmla="*/ 129 h 153"/>
                  <a:gd name="T2" fmla="*/ 54 w 130"/>
                  <a:gd name="T3" fmla="*/ 144 h 153"/>
                  <a:gd name="T4" fmla="*/ 3 w 130"/>
                  <a:gd name="T5" fmla="*/ 107 h 153"/>
                  <a:gd name="T6" fmla="*/ 12 w 130"/>
                  <a:gd name="T7" fmla="*/ 0 h 153"/>
                  <a:gd name="T8" fmla="*/ 56 w 130"/>
                  <a:gd name="T9" fmla="*/ 41 h 153"/>
                  <a:gd name="T10" fmla="*/ 101 w 130"/>
                  <a:gd name="T11" fmla="*/ 53 h 153"/>
                  <a:gd name="T12" fmla="*/ 120 w 130"/>
                  <a:gd name="T13" fmla="*/ 51 h 153"/>
                  <a:gd name="T14" fmla="*/ 130 w 130"/>
                  <a:gd name="T15" fmla="*/ 129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0" h="153">
                    <a:moveTo>
                      <a:pt x="130" y="129"/>
                    </a:moveTo>
                    <a:cubicBezTo>
                      <a:pt x="109" y="147"/>
                      <a:pt x="79" y="153"/>
                      <a:pt x="54" y="144"/>
                    </a:cubicBezTo>
                    <a:cubicBezTo>
                      <a:pt x="28" y="135"/>
                      <a:pt x="0" y="134"/>
                      <a:pt x="3" y="107"/>
                    </a:cubicBezTo>
                    <a:cubicBezTo>
                      <a:pt x="6" y="78"/>
                      <a:pt x="9" y="29"/>
                      <a:pt x="12" y="0"/>
                    </a:cubicBezTo>
                    <a:cubicBezTo>
                      <a:pt x="24" y="18"/>
                      <a:pt x="39" y="32"/>
                      <a:pt x="56" y="41"/>
                    </a:cubicBezTo>
                    <a:cubicBezTo>
                      <a:pt x="70" y="49"/>
                      <a:pt x="85" y="53"/>
                      <a:pt x="101" y="53"/>
                    </a:cubicBezTo>
                    <a:cubicBezTo>
                      <a:pt x="107" y="53"/>
                      <a:pt x="114" y="52"/>
                      <a:pt x="120" y="51"/>
                    </a:cubicBezTo>
                    <a:cubicBezTo>
                      <a:pt x="123" y="77"/>
                      <a:pt x="127" y="103"/>
                      <a:pt x="130" y="129"/>
                    </a:cubicBezTo>
                    <a:close/>
                  </a:path>
                </a:pathLst>
              </a:custGeom>
              <a:solidFill>
                <a:srgbClr val="DAD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7" name="Freeform 516">
                <a:extLst>
                  <a:ext uri="{FF2B5EF4-FFF2-40B4-BE49-F238E27FC236}">
                    <a16:creationId xmlns:a16="http://schemas.microsoft.com/office/drawing/2014/main" id="{9060366C-20DE-418B-9191-D242C65918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4105" y="3432872"/>
                <a:ext cx="494551" cy="514214"/>
              </a:xfrm>
              <a:custGeom>
                <a:avLst/>
                <a:gdLst>
                  <a:gd name="T0" fmla="*/ 430 w 439"/>
                  <a:gd name="T1" fmla="*/ 322 h 456"/>
                  <a:gd name="T2" fmla="*/ 395 w 439"/>
                  <a:gd name="T3" fmla="*/ 402 h 456"/>
                  <a:gd name="T4" fmla="*/ 362 w 439"/>
                  <a:gd name="T5" fmla="*/ 456 h 456"/>
                  <a:gd name="T6" fmla="*/ 335 w 439"/>
                  <a:gd name="T7" fmla="*/ 437 h 456"/>
                  <a:gd name="T8" fmla="*/ 277 w 439"/>
                  <a:gd name="T9" fmla="*/ 340 h 456"/>
                  <a:gd name="T10" fmla="*/ 305 w 439"/>
                  <a:gd name="T11" fmla="*/ 299 h 456"/>
                  <a:gd name="T12" fmla="*/ 276 w 439"/>
                  <a:gd name="T13" fmla="*/ 254 h 456"/>
                  <a:gd name="T14" fmla="*/ 116 w 439"/>
                  <a:gd name="T15" fmla="*/ 121 h 456"/>
                  <a:gd name="T16" fmla="*/ 80 w 439"/>
                  <a:gd name="T17" fmla="*/ 136 h 456"/>
                  <a:gd name="T18" fmla="*/ 44 w 439"/>
                  <a:gd name="T19" fmla="*/ 134 h 456"/>
                  <a:gd name="T20" fmla="*/ 28 w 439"/>
                  <a:gd name="T21" fmla="*/ 119 h 456"/>
                  <a:gd name="T22" fmla="*/ 14 w 439"/>
                  <a:gd name="T23" fmla="*/ 103 h 456"/>
                  <a:gd name="T24" fmla="*/ 2 w 439"/>
                  <a:gd name="T25" fmla="*/ 75 h 456"/>
                  <a:gd name="T26" fmla="*/ 25 w 439"/>
                  <a:gd name="T27" fmla="*/ 59 h 456"/>
                  <a:gd name="T28" fmla="*/ 26 w 439"/>
                  <a:gd name="T29" fmla="*/ 54 h 456"/>
                  <a:gd name="T30" fmla="*/ 46 w 439"/>
                  <a:gd name="T31" fmla="*/ 21 h 456"/>
                  <a:gd name="T32" fmla="*/ 74 w 439"/>
                  <a:gd name="T33" fmla="*/ 2 h 456"/>
                  <a:gd name="T34" fmla="*/ 120 w 439"/>
                  <a:gd name="T35" fmla="*/ 18 h 456"/>
                  <a:gd name="T36" fmla="*/ 155 w 439"/>
                  <a:gd name="T37" fmla="*/ 56 h 456"/>
                  <a:gd name="T38" fmla="*/ 338 w 439"/>
                  <a:gd name="T39" fmla="*/ 159 h 456"/>
                  <a:gd name="T40" fmla="*/ 427 w 439"/>
                  <a:gd name="T41" fmla="*/ 236 h 456"/>
                  <a:gd name="T42" fmla="*/ 430 w 439"/>
                  <a:gd name="T43" fmla="*/ 322 h 4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39" h="456">
                    <a:moveTo>
                      <a:pt x="430" y="322"/>
                    </a:moveTo>
                    <a:cubicBezTo>
                      <a:pt x="423" y="350"/>
                      <a:pt x="409" y="376"/>
                      <a:pt x="395" y="402"/>
                    </a:cubicBezTo>
                    <a:cubicBezTo>
                      <a:pt x="385" y="420"/>
                      <a:pt x="373" y="438"/>
                      <a:pt x="362" y="456"/>
                    </a:cubicBezTo>
                    <a:cubicBezTo>
                      <a:pt x="352" y="450"/>
                      <a:pt x="343" y="444"/>
                      <a:pt x="335" y="437"/>
                    </a:cubicBezTo>
                    <a:cubicBezTo>
                      <a:pt x="306" y="412"/>
                      <a:pt x="286" y="378"/>
                      <a:pt x="277" y="340"/>
                    </a:cubicBezTo>
                    <a:cubicBezTo>
                      <a:pt x="291" y="330"/>
                      <a:pt x="305" y="316"/>
                      <a:pt x="305" y="299"/>
                    </a:cubicBezTo>
                    <a:cubicBezTo>
                      <a:pt x="305" y="281"/>
                      <a:pt x="290" y="266"/>
                      <a:pt x="276" y="254"/>
                    </a:cubicBezTo>
                    <a:cubicBezTo>
                      <a:pt x="222" y="210"/>
                      <a:pt x="169" y="165"/>
                      <a:pt x="116" y="121"/>
                    </a:cubicBezTo>
                    <a:cubicBezTo>
                      <a:pt x="106" y="128"/>
                      <a:pt x="92" y="132"/>
                      <a:pt x="80" y="136"/>
                    </a:cubicBezTo>
                    <a:cubicBezTo>
                      <a:pt x="69" y="140"/>
                      <a:pt x="55" y="141"/>
                      <a:pt x="44" y="134"/>
                    </a:cubicBezTo>
                    <a:cubicBezTo>
                      <a:pt x="38" y="131"/>
                      <a:pt x="33" y="125"/>
                      <a:pt x="28" y="119"/>
                    </a:cubicBezTo>
                    <a:cubicBezTo>
                      <a:pt x="24" y="114"/>
                      <a:pt x="19" y="109"/>
                      <a:pt x="14" y="103"/>
                    </a:cubicBezTo>
                    <a:cubicBezTo>
                      <a:pt x="7" y="95"/>
                      <a:pt x="0" y="85"/>
                      <a:pt x="2" y="75"/>
                    </a:cubicBezTo>
                    <a:cubicBezTo>
                      <a:pt x="3" y="64"/>
                      <a:pt x="14" y="56"/>
                      <a:pt x="25" y="59"/>
                    </a:cubicBezTo>
                    <a:cubicBezTo>
                      <a:pt x="25" y="57"/>
                      <a:pt x="26" y="55"/>
                      <a:pt x="26" y="54"/>
                    </a:cubicBezTo>
                    <a:cubicBezTo>
                      <a:pt x="29" y="43"/>
                      <a:pt x="39" y="30"/>
                      <a:pt x="46" y="21"/>
                    </a:cubicBezTo>
                    <a:cubicBezTo>
                      <a:pt x="53" y="12"/>
                      <a:pt x="63" y="4"/>
                      <a:pt x="74" y="2"/>
                    </a:cubicBezTo>
                    <a:cubicBezTo>
                      <a:pt x="91" y="0"/>
                      <a:pt x="106" y="9"/>
                      <a:pt x="120" y="18"/>
                    </a:cubicBezTo>
                    <a:cubicBezTo>
                      <a:pt x="136" y="28"/>
                      <a:pt x="149" y="38"/>
                      <a:pt x="155" y="56"/>
                    </a:cubicBezTo>
                    <a:cubicBezTo>
                      <a:pt x="216" y="90"/>
                      <a:pt x="277" y="125"/>
                      <a:pt x="338" y="159"/>
                    </a:cubicBezTo>
                    <a:cubicBezTo>
                      <a:pt x="373" y="178"/>
                      <a:pt x="410" y="200"/>
                      <a:pt x="427" y="236"/>
                    </a:cubicBezTo>
                    <a:cubicBezTo>
                      <a:pt x="439" y="263"/>
                      <a:pt x="438" y="294"/>
                      <a:pt x="430" y="322"/>
                    </a:cubicBezTo>
                    <a:close/>
                  </a:path>
                </a:pathLst>
              </a:custGeom>
              <a:solidFill>
                <a:srgbClr val="DAD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8" name="Freeform 517">
                <a:extLst>
                  <a:ext uri="{FF2B5EF4-FFF2-40B4-BE49-F238E27FC236}">
                    <a16:creationId xmlns:a16="http://schemas.microsoft.com/office/drawing/2014/main" id="{93ACEBC9-CD72-48EA-BD32-9B759C5F48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0847" y="4575701"/>
                <a:ext cx="661387" cy="1306687"/>
              </a:xfrm>
              <a:custGeom>
                <a:avLst/>
                <a:gdLst>
                  <a:gd name="T0" fmla="*/ 586 w 587"/>
                  <a:gd name="T1" fmla="*/ 281 h 1160"/>
                  <a:gd name="T2" fmla="*/ 549 w 587"/>
                  <a:gd name="T3" fmla="*/ 1134 h 1160"/>
                  <a:gd name="T4" fmla="*/ 544 w 587"/>
                  <a:gd name="T5" fmla="*/ 1134 h 1160"/>
                  <a:gd name="T6" fmla="*/ 466 w 587"/>
                  <a:gd name="T7" fmla="*/ 1135 h 1160"/>
                  <a:gd name="T8" fmla="*/ 463 w 587"/>
                  <a:gd name="T9" fmla="*/ 1135 h 1160"/>
                  <a:gd name="T10" fmla="*/ 420 w 587"/>
                  <a:gd name="T11" fmla="*/ 229 h 1160"/>
                  <a:gd name="T12" fmla="*/ 78 w 587"/>
                  <a:gd name="T13" fmla="*/ 1160 h 1160"/>
                  <a:gd name="T14" fmla="*/ 76 w 587"/>
                  <a:gd name="T15" fmla="*/ 1159 h 1160"/>
                  <a:gd name="T16" fmla="*/ 4 w 587"/>
                  <a:gd name="T17" fmla="*/ 1134 h 1160"/>
                  <a:gd name="T18" fmla="*/ 0 w 587"/>
                  <a:gd name="T19" fmla="*/ 1131 h 1160"/>
                  <a:gd name="T20" fmla="*/ 242 w 587"/>
                  <a:gd name="T21" fmla="*/ 0 h 1160"/>
                  <a:gd name="T22" fmla="*/ 581 w 587"/>
                  <a:gd name="T23" fmla="*/ 10 h 1160"/>
                  <a:gd name="T24" fmla="*/ 586 w 587"/>
                  <a:gd name="T25" fmla="*/ 281 h 1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87" h="1160">
                    <a:moveTo>
                      <a:pt x="586" y="281"/>
                    </a:moveTo>
                    <a:cubicBezTo>
                      <a:pt x="584" y="565"/>
                      <a:pt x="552" y="851"/>
                      <a:pt x="549" y="1134"/>
                    </a:cubicBezTo>
                    <a:cubicBezTo>
                      <a:pt x="548" y="1134"/>
                      <a:pt x="546" y="1134"/>
                      <a:pt x="544" y="1134"/>
                    </a:cubicBezTo>
                    <a:cubicBezTo>
                      <a:pt x="519" y="1135"/>
                      <a:pt x="492" y="1134"/>
                      <a:pt x="466" y="1135"/>
                    </a:cubicBezTo>
                    <a:cubicBezTo>
                      <a:pt x="465" y="1135"/>
                      <a:pt x="464" y="1135"/>
                      <a:pt x="463" y="1135"/>
                    </a:cubicBezTo>
                    <a:cubicBezTo>
                      <a:pt x="450" y="860"/>
                      <a:pt x="433" y="504"/>
                      <a:pt x="420" y="229"/>
                    </a:cubicBezTo>
                    <a:cubicBezTo>
                      <a:pt x="284" y="503"/>
                      <a:pt x="168" y="866"/>
                      <a:pt x="78" y="1160"/>
                    </a:cubicBezTo>
                    <a:cubicBezTo>
                      <a:pt x="77" y="1159"/>
                      <a:pt x="76" y="1159"/>
                      <a:pt x="76" y="1159"/>
                    </a:cubicBezTo>
                    <a:cubicBezTo>
                      <a:pt x="42" y="1152"/>
                      <a:pt x="31" y="1149"/>
                      <a:pt x="4" y="1134"/>
                    </a:cubicBezTo>
                    <a:cubicBezTo>
                      <a:pt x="3" y="1133"/>
                      <a:pt x="1" y="1132"/>
                      <a:pt x="0" y="1131"/>
                    </a:cubicBezTo>
                    <a:cubicBezTo>
                      <a:pt x="109" y="758"/>
                      <a:pt x="167" y="382"/>
                      <a:pt x="242" y="0"/>
                    </a:cubicBezTo>
                    <a:cubicBezTo>
                      <a:pt x="351" y="36"/>
                      <a:pt x="470" y="40"/>
                      <a:pt x="581" y="10"/>
                    </a:cubicBezTo>
                    <a:cubicBezTo>
                      <a:pt x="583" y="101"/>
                      <a:pt x="587" y="192"/>
                      <a:pt x="586" y="281"/>
                    </a:cubicBezTo>
                    <a:close/>
                  </a:path>
                </a:pathLst>
              </a:custGeom>
              <a:solidFill>
                <a:schemeClr val="accent3">
                  <a:lumMod val="5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9" name="Freeform 518">
                <a:extLst>
                  <a:ext uri="{FF2B5EF4-FFF2-40B4-BE49-F238E27FC236}">
                    <a16:creationId xmlns:a16="http://schemas.microsoft.com/office/drawing/2014/main" id="{F8A0E03F-B34D-4090-BDBB-0A3E1C1EC6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9910" y="3816000"/>
                <a:ext cx="551752" cy="804390"/>
              </a:xfrm>
              <a:custGeom>
                <a:avLst/>
                <a:gdLst>
                  <a:gd name="T0" fmla="*/ 393 w 490"/>
                  <a:gd name="T1" fmla="*/ 300 h 714"/>
                  <a:gd name="T2" fmla="*/ 360 w 490"/>
                  <a:gd name="T3" fmla="*/ 684 h 714"/>
                  <a:gd name="T4" fmla="*/ 21 w 490"/>
                  <a:gd name="T5" fmla="*/ 674 h 714"/>
                  <a:gd name="T6" fmla="*/ 29 w 490"/>
                  <a:gd name="T7" fmla="*/ 629 h 714"/>
                  <a:gd name="T8" fmla="*/ 19 w 490"/>
                  <a:gd name="T9" fmla="*/ 305 h 714"/>
                  <a:gd name="T10" fmla="*/ 1 w 490"/>
                  <a:gd name="T11" fmla="*/ 220 h 714"/>
                  <a:gd name="T12" fmla="*/ 31 w 490"/>
                  <a:gd name="T13" fmla="*/ 141 h 714"/>
                  <a:gd name="T14" fmla="*/ 97 w 490"/>
                  <a:gd name="T15" fmla="*/ 117 h 714"/>
                  <a:gd name="T16" fmla="*/ 228 w 490"/>
                  <a:gd name="T17" fmla="*/ 103 h 714"/>
                  <a:gd name="T18" fmla="*/ 400 w 490"/>
                  <a:gd name="T19" fmla="*/ 4 h 714"/>
                  <a:gd name="T20" fmla="*/ 405 w 490"/>
                  <a:gd name="T21" fmla="*/ 0 h 714"/>
                  <a:gd name="T22" fmla="*/ 463 w 490"/>
                  <a:gd name="T23" fmla="*/ 97 h 714"/>
                  <a:gd name="T24" fmla="*/ 490 w 490"/>
                  <a:gd name="T25" fmla="*/ 116 h 714"/>
                  <a:gd name="T26" fmla="*/ 393 w 490"/>
                  <a:gd name="T27" fmla="*/ 300 h 7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90" h="714">
                    <a:moveTo>
                      <a:pt x="393" y="300"/>
                    </a:moveTo>
                    <a:cubicBezTo>
                      <a:pt x="362" y="429"/>
                      <a:pt x="358" y="557"/>
                      <a:pt x="360" y="684"/>
                    </a:cubicBezTo>
                    <a:cubicBezTo>
                      <a:pt x="249" y="714"/>
                      <a:pt x="130" y="710"/>
                      <a:pt x="21" y="674"/>
                    </a:cubicBezTo>
                    <a:cubicBezTo>
                      <a:pt x="23" y="659"/>
                      <a:pt x="26" y="644"/>
                      <a:pt x="29" y="629"/>
                    </a:cubicBezTo>
                    <a:cubicBezTo>
                      <a:pt x="50" y="522"/>
                      <a:pt x="46" y="410"/>
                      <a:pt x="19" y="305"/>
                    </a:cubicBezTo>
                    <a:cubicBezTo>
                      <a:pt x="11" y="277"/>
                      <a:pt x="2" y="249"/>
                      <a:pt x="1" y="220"/>
                    </a:cubicBezTo>
                    <a:cubicBezTo>
                      <a:pt x="0" y="191"/>
                      <a:pt x="9" y="160"/>
                      <a:pt x="31" y="141"/>
                    </a:cubicBezTo>
                    <a:cubicBezTo>
                      <a:pt x="49" y="126"/>
                      <a:pt x="73" y="120"/>
                      <a:pt x="97" y="117"/>
                    </a:cubicBezTo>
                    <a:cubicBezTo>
                      <a:pt x="138" y="110"/>
                      <a:pt x="190" y="120"/>
                      <a:pt x="228" y="103"/>
                    </a:cubicBezTo>
                    <a:cubicBezTo>
                      <a:pt x="288" y="75"/>
                      <a:pt x="346" y="42"/>
                      <a:pt x="400" y="4"/>
                    </a:cubicBezTo>
                    <a:cubicBezTo>
                      <a:pt x="402" y="3"/>
                      <a:pt x="403" y="2"/>
                      <a:pt x="405" y="0"/>
                    </a:cubicBezTo>
                    <a:cubicBezTo>
                      <a:pt x="414" y="38"/>
                      <a:pt x="434" y="72"/>
                      <a:pt x="463" y="97"/>
                    </a:cubicBezTo>
                    <a:cubicBezTo>
                      <a:pt x="471" y="104"/>
                      <a:pt x="480" y="110"/>
                      <a:pt x="490" y="116"/>
                    </a:cubicBezTo>
                    <a:cubicBezTo>
                      <a:pt x="451" y="175"/>
                      <a:pt x="409" y="232"/>
                      <a:pt x="393" y="300"/>
                    </a:cubicBez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2" name="Freeform 521">
                <a:extLst>
                  <a:ext uri="{FF2B5EF4-FFF2-40B4-BE49-F238E27FC236}">
                    <a16:creationId xmlns:a16="http://schemas.microsoft.com/office/drawing/2014/main" id="{389A47A4-33D0-43F3-AB2C-5660FFC28D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651" y="5853192"/>
                <a:ext cx="241913" cy="145386"/>
              </a:xfrm>
              <a:custGeom>
                <a:avLst/>
                <a:gdLst>
                  <a:gd name="T0" fmla="*/ 210 w 215"/>
                  <a:gd name="T1" fmla="*/ 126 h 129"/>
                  <a:gd name="T2" fmla="*/ 170 w 215"/>
                  <a:gd name="T3" fmla="*/ 129 h 129"/>
                  <a:gd name="T4" fmla="*/ 60 w 215"/>
                  <a:gd name="T5" fmla="*/ 129 h 129"/>
                  <a:gd name="T6" fmla="*/ 0 w 215"/>
                  <a:gd name="T7" fmla="*/ 87 h 129"/>
                  <a:gd name="T8" fmla="*/ 30 w 215"/>
                  <a:gd name="T9" fmla="*/ 0 h 129"/>
                  <a:gd name="T10" fmla="*/ 102 w 215"/>
                  <a:gd name="T11" fmla="*/ 25 h 129"/>
                  <a:gd name="T12" fmla="*/ 104 w 215"/>
                  <a:gd name="T13" fmla="*/ 58 h 129"/>
                  <a:gd name="T14" fmla="*/ 145 w 215"/>
                  <a:gd name="T15" fmla="*/ 82 h 129"/>
                  <a:gd name="T16" fmla="*/ 173 w 215"/>
                  <a:gd name="T17" fmla="*/ 78 h 129"/>
                  <a:gd name="T18" fmla="*/ 200 w 215"/>
                  <a:gd name="T19" fmla="*/ 87 h 129"/>
                  <a:gd name="T20" fmla="*/ 210 w 215"/>
                  <a:gd name="T21" fmla="*/ 126 h 1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15" h="129">
                    <a:moveTo>
                      <a:pt x="210" y="126"/>
                    </a:moveTo>
                    <a:cubicBezTo>
                      <a:pt x="196" y="127"/>
                      <a:pt x="184" y="129"/>
                      <a:pt x="170" y="129"/>
                    </a:cubicBezTo>
                    <a:cubicBezTo>
                      <a:pt x="60" y="129"/>
                      <a:pt x="60" y="129"/>
                      <a:pt x="60" y="129"/>
                    </a:cubicBezTo>
                    <a:cubicBezTo>
                      <a:pt x="38" y="121"/>
                      <a:pt x="20" y="101"/>
                      <a:pt x="0" y="87"/>
                    </a:cubicBezTo>
                    <a:cubicBezTo>
                      <a:pt x="16" y="60"/>
                      <a:pt x="26" y="31"/>
                      <a:pt x="30" y="0"/>
                    </a:cubicBezTo>
                    <a:cubicBezTo>
                      <a:pt x="57" y="15"/>
                      <a:pt x="68" y="18"/>
                      <a:pt x="102" y="25"/>
                    </a:cubicBezTo>
                    <a:cubicBezTo>
                      <a:pt x="100" y="36"/>
                      <a:pt x="101" y="48"/>
                      <a:pt x="104" y="58"/>
                    </a:cubicBezTo>
                    <a:cubicBezTo>
                      <a:pt x="116" y="66"/>
                      <a:pt x="133" y="73"/>
                      <a:pt x="145" y="82"/>
                    </a:cubicBezTo>
                    <a:cubicBezTo>
                      <a:pt x="154" y="80"/>
                      <a:pt x="164" y="78"/>
                      <a:pt x="173" y="78"/>
                    </a:cubicBezTo>
                    <a:cubicBezTo>
                      <a:pt x="182" y="78"/>
                      <a:pt x="192" y="81"/>
                      <a:pt x="200" y="87"/>
                    </a:cubicBezTo>
                    <a:cubicBezTo>
                      <a:pt x="210" y="95"/>
                      <a:pt x="215" y="113"/>
                      <a:pt x="210" y="126"/>
                    </a:cubicBezTo>
                    <a:close/>
                  </a:path>
                </a:pathLst>
              </a:custGeom>
              <a:solidFill>
                <a:srgbClr val="1111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3" name="Freeform 522">
                <a:extLst>
                  <a:ext uri="{FF2B5EF4-FFF2-40B4-BE49-F238E27FC236}">
                    <a16:creationId xmlns:a16="http://schemas.microsoft.com/office/drawing/2014/main" id="{C44F1177-AAC9-4B6C-9F47-6FECC8E7C1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9828" y="5853192"/>
                <a:ext cx="223442" cy="153132"/>
              </a:xfrm>
              <a:custGeom>
                <a:avLst/>
                <a:gdLst>
                  <a:gd name="T0" fmla="*/ 192 w 198"/>
                  <a:gd name="T1" fmla="*/ 126 h 136"/>
                  <a:gd name="T2" fmla="*/ 152 w 198"/>
                  <a:gd name="T3" fmla="*/ 129 h 136"/>
                  <a:gd name="T4" fmla="*/ 0 w 198"/>
                  <a:gd name="T5" fmla="*/ 122 h 136"/>
                  <a:gd name="T6" fmla="*/ 5 w 198"/>
                  <a:gd name="T7" fmla="*/ 1 h 136"/>
                  <a:gd name="T8" fmla="*/ 83 w 198"/>
                  <a:gd name="T9" fmla="*/ 0 h 136"/>
                  <a:gd name="T10" fmla="*/ 87 w 198"/>
                  <a:gd name="T11" fmla="*/ 58 h 136"/>
                  <a:gd name="T12" fmla="*/ 127 w 198"/>
                  <a:gd name="T13" fmla="*/ 82 h 136"/>
                  <a:gd name="T14" fmla="*/ 156 w 198"/>
                  <a:gd name="T15" fmla="*/ 78 h 136"/>
                  <a:gd name="T16" fmla="*/ 182 w 198"/>
                  <a:gd name="T17" fmla="*/ 87 h 136"/>
                  <a:gd name="T18" fmla="*/ 192 w 198"/>
                  <a:gd name="T19" fmla="*/ 126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98" h="136">
                    <a:moveTo>
                      <a:pt x="192" y="126"/>
                    </a:moveTo>
                    <a:cubicBezTo>
                      <a:pt x="178" y="127"/>
                      <a:pt x="167" y="129"/>
                      <a:pt x="152" y="129"/>
                    </a:cubicBezTo>
                    <a:cubicBezTo>
                      <a:pt x="152" y="129"/>
                      <a:pt x="19" y="136"/>
                      <a:pt x="0" y="122"/>
                    </a:cubicBezTo>
                    <a:cubicBezTo>
                      <a:pt x="1" y="98"/>
                      <a:pt x="3" y="33"/>
                      <a:pt x="5" y="1"/>
                    </a:cubicBezTo>
                    <a:cubicBezTo>
                      <a:pt x="31" y="0"/>
                      <a:pt x="58" y="1"/>
                      <a:pt x="83" y="0"/>
                    </a:cubicBezTo>
                    <a:cubicBezTo>
                      <a:pt x="82" y="11"/>
                      <a:pt x="84" y="48"/>
                      <a:pt x="87" y="58"/>
                    </a:cubicBezTo>
                    <a:cubicBezTo>
                      <a:pt x="99" y="66"/>
                      <a:pt x="115" y="73"/>
                      <a:pt x="127" y="82"/>
                    </a:cubicBezTo>
                    <a:cubicBezTo>
                      <a:pt x="137" y="80"/>
                      <a:pt x="146" y="78"/>
                      <a:pt x="156" y="78"/>
                    </a:cubicBezTo>
                    <a:cubicBezTo>
                      <a:pt x="165" y="78"/>
                      <a:pt x="175" y="81"/>
                      <a:pt x="182" y="87"/>
                    </a:cubicBezTo>
                    <a:cubicBezTo>
                      <a:pt x="193" y="95"/>
                      <a:pt x="198" y="113"/>
                      <a:pt x="192" y="126"/>
                    </a:cubicBezTo>
                    <a:close/>
                  </a:path>
                </a:pathLst>
              </a:custGeom>
              <a:solidFill>
                <a:srgbClr val="1111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4" name="Freeform 523">
                <a:extLst>
                  <a:ext uri="{FF2B5EF4-FFF2-40B4-BE49-F238E27FC236}">
                    <a16:creationId xmlns:a16="http://schemas.microsoft.com/office/drawing/2014/main" id="{B65A23B6-7316-46E1-987B-E547F3DEDF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8695" y="3842217"/>
                <a:ext cx="290772" cy="530301"/>
              </a:xfrm>
              <a:custGeom>
                <a:avLst/>
                <a:gdLst>
                  <a:gd name="T0" fmla="*/ 121 w 258"/>
                  <a:gd name="T1" fmla="*/ 160 h 471"/>
                  <a:gd name="T2" fmla="*/ 121 w 258"/>
                  <a:gd name="T3" fmla="*/ 331 h 471"/>
                  <a:gd name="T4" fmla="*/ 135 w 258"/>
                  <a:gd name="T5" fmla="*/ 421 h 471"/>
                  <a:gd name="T6" fmla="*/ 210 w 258"/>
                  <a:gd name="T7" fmla="*/ 463 h 471"/>
                  <a:gd name="T8" fmla="*/ 256 w 258"/>
                  <a:gd name="T9" fmla="*/ 401 h 471"/>
                  <a:gd name="T10" fmla="*/ 242 w 258"/>
                  <a:gd name="T11" fmla="*/ 321 h 471"/>
                  <a:gd name="T12" fmla="*/ 174 w 258"/>
                  <a:gd name="T13" fmla="*/ 100 h 471"/>
                  <a:gd name="T14" fmla="*/ 103 w 258"/>
                  <a:gd name="T15" fmla="*/ 26 h 471"/>
                  <a:gd name="T16" fmla="*/ 79 w 258"/>
                  <a:gd name="T17" fmla="*/ 6 h 471"/>
                  <a:gd name="T18" fmla="*/ 29 w 258"/>
                  <a:gd name="T19" fmla="*/ 22 h 471"/>
                  <a:gd name="T20" fmla="*/ 4 w 258"/>
                  <a:gd name="T21" fmla="*/ 71 h 471"/>
                  <a:gd name="T22" fmla="*/ 9 w 258"/>
                  <a:gd name="T23" fmla="*/ 104 h 471"/>
                  <a:gd name="T24" fmla="*/ 41 w 258"/>
                  <a:gd name="T25" fmla="*/ 114 h 471"/>
                  <a:gd name="T26" fmla="*/ 121 w 258"/>
                  <a:gd name="T27" fmla="*/ 160 h 4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58" h="471">
                    <a:moveTo>
                      <a:pt x="121" y="160"/>
                    </a:moveTo>
                    <a:cubicBezTo>
                      <a:pt x="121" y="217"/>
                      <a:pt x="121" y="274"/>
                      <a:pt x="121" y="331"/>
                    </a:cubicBezTo>
                    <a:cubicBezTo>
                      <a:pt x="121" y="362"/>
                      <a:pt x="121" y="394"/>
                      <a:pt x="135" y="421"/>
                    </a:cubicBezTo>
                    <a:cubicBezTo>
                      <a:pt x="148" y="449"/>
                      <a:pt x="180" y="471"/>
                      <a:pt x="210" y="463"/>
                    </a:cubicBezTo>
                    <a:cubicBezTo>
                      <a:pt x="236" y="456"/>
                      <a:pt x="253" y="428"/>
                      <a:pt x="256" y="401"/>
                    </a:cubicBezTo>
                    <a:cubicBezTo>
                      <a:pt x="258" y="374"/>
                      <a:pt x="250" y="347"/>
                      <a:pt x="242" y="321"/>
                    </a:cubicBezTo>
                    <a:cubicBezTo>
                      <a:pt x="219" y="247"/>
                      <a:pt x="196" y="174"/>
                      <a:pt x="174" y="100"/>
                    </a:cubicBezTo>
                    <a:cubicBezTo>
                      <a:pt x="164" y="69"/>
                      <a:pt x="126" y="49"/>
                      <a:pt x="103" y="26"/>
                    </a:cubicBezTo>
                    <a:cubicBezTo>
                      <a:pt x="96" y="18"/>
                      <a:pt x="89" y="10"/>
                      <a:pt x="79" y="6"/>
                    </a:cubicBezTo>
                    <a:cubicBezTo>
                      <a:pt x="62" y="0"/>
                      <a:pt x="42" y="8"/>
                      <a:pt x="29" y="22"/>
                    </a:cubicBezTo>
                    <a:cubicBezTo>
                      <a:pt x="17" y="36"/>
                      <a:pt x="10" y="54"/>
                      <a:pt x="4" y="71"/>
                    </a:cubicBezTo>
                    <a:cubicBezTo>
                      <a:pt x="0" y="82"/>
                      <a:pt x="1" y="94"/>
                      <a:pt x="9" y="104"/>
                    </a:cubicBezTo>
                    <a:cubicBezTo>
                      <a:pt x="16" y="113"/>
                      <a:pt x="29" y="117"/>
                      <a:pt x="41" y="114"/>
                    </a:cubicBezTo>
                    <a:cubicBezTo>
                      <a:pt x="62" y="133"/>
                      <a:pt x="93" y="154"/>
                      <a:pt x="121" y="160"/>
                    </a:cubicBezTo>
                    <a:close/>
                  </a:path>
                </a:pathLst>
              </a:custGeom>
              <a:solidFill>
                <a:srgbClr val="DAD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5" name="Freeform 524">
                <a:extLst>
                  <a:ext uri="{FF2B5EF4-FFF2-40B4-BE49-F238E27FC236}">
                    <a16:creationId xmlns:a16="http://schemas.microsoft.com/office/drawing/2014/main" id="{E01C0DB2-CE4B-4763-9A85-91DF8C7DE9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7135" y="3451343"/>
                <a:ext cx="107848" cy="103081"/>
              </a:xfrm>
              <a:custGeom>
                <a:avLst/>
                <a:gdLst>
                  <a:gd name="T0" fmla="*/ 40 w 96"/>
                  <a:gd name="T1" fmla="*/ 92 h 92"/>
                  <a:gd name="T2" fmla="*/ 79 w 96"/>
                  <a:gd name="T3" fmla="*/ 68 h 92"/>
                  <a:gd name="T4" fmla="*/ 90 w 96"/>
                  <a:gd name="T5" fmla="*/ 26 h 92"/>
                  <a:gd name="T6" fmla="*/ 69 w 96"/>
                  <a:gd name="T7" fmla="*/ 8 h 92"/>
                  <a:gd name="T8" fmla="*/ 47 w 96"/>
                  <a:gd name="T9" fmla="*/ 2 h 92"/>
                  <a:gd name="T10" fmla="*/ 32 w 96"/>
                  <a:gd name="T11" fmla="*/ 14 h 92"/>
                  <a:gd name="T12" fmla="*/ 1 w 96"/>
                  <a:gd name="T13" fmla="*/ 64 h 92"/>
                  <a:gd name="T14" fmla="*/ 40 w 96"/>
                  <a:gd name="T15" fmla="*/ 92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6" h="92">
                    <a:moveTo>
                      <a:pt x="40" y="92"/>
                    </a:moveTo>
                    <a:cubicBezTo>
                      <a:pt x="56" y="92"/>
                      <a:pt x="69" y="80"/>
                      <a:pt x="79" y="68"/>
                    </a:cubicBezTo>
                    <a:cubicBezTo>
                      <a:pt x="88" y="56"/>
                      <a:pt x="96" y="40"/>
                      <a:pt x="90" y="26"/>
                    </a:cubicBezTo>
                    <a:cubicBezTo>
                      <a:pt x="86" y="18"/>
                      <a:pt x="77" y="13"/>
                      <a:pt x="69" y="8"/>
                    </a:cubicBezTo>
                    <a:cubicBezTo>
                      <a:pt x="62" y="4"/>
                      <a:pt x="55" y="0"/>
                      <a:pt x="47" y="2"/>
                    </a:cubicBezTo>
                    <a:cubicBezTo>
                      <a:pt x="41" y="3"/>
                      <a:pt x="36" y="9"/>
                      <a:pt x="32" y="14"/>
                    </a:cubicBezTo>
                    <a:cubicBezTo>
                      <a:pt x="23" y="26"/>
                      <a:pt x="1" y="48"/>
                      <a:pt x="1" y="64"/>
                    </a:cubicBezTo>
                    <a:cubicBezTo>
                      <a:pt x="0" y="80"/>
                      <a:pt x="27" y="92"/>
                      <a:pt x="40" y="92"/>
                    </a:cubicBezTo>
                    <a:close/>
                  </a:path>
                </a:pathLst>
              </a:custGeom>
              <a:solidFill>
                <a:srgbClr val="DAD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</p:grpSp>
        <p:grpSp>
          <p:nvGrpSpPr>
            <p:cNvPr id="2" name="Group 1">
              <a:extLst>
                <a:ext uri="{FF2B5EF4-FFF2-40B4-BE49-F238E27FC236}">
                  <a16:creationId xmlns:a16="http://schemas.microsoft.com/office/drawing/2014/main" id="{B8168AB7-6376-48B0-BD6A-C52B257822BE}"/>
                </a:ext>
              </a:extLst>
            </p:cNvPr>
            <p:cNvGrpSpPr/>
            <p:nvPr/>
          </p:nvGrpSpPr>
          <p:grpSpPr>
            <a:xfrm>
              <a:off x="1418153" y="4896337"/>
              <a:ext cx="1030504" cy="792307"/>
              <a:chOff x="1518083" y="4969555"/>
              <a:chExt cx="1216714" cy="935476"/>
            </a:xfrm>
          </p:grpSpPr>
          <p:sp>
            <p:nvSpPr>
              <p:cNvPr id="36" name="Freeform 525">
                <a:extLst>
                  <a:ext uri="{FF2B5EF4-FFF2-40B4-BE49-F238E27FC236}">
                    <a16:creationId xmlns:a16="http://schemas.microsoft.com/office/drawing/2014/main" id="{B712DD52-DEDC-4915-9621-29CEC610FE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8083" y="4969555"/>
                <a:ext cx="1216714" cy="935476"/>
              </a:xfrm>
              <a:custGeom>
                <a:avLst/>
                <a:gdLst>
                  <a:gd name="T0" fmla="*/ 1658 w 2042"/>
                  <a:gd name="T1" fmla="*/ 1570 h 1570"/>
                  <a:gd name="T2" fmla="*/ 0 w 2042"/>
                  <a:gd name="T3" fmla="*/ 1570 h 1570"/>
                  <a:gd name="T4" fmla="*/ 221 w 2042"/>
                  <a:gd name="T5" fmla="*/ 1126 h 1570"/>
                  <a:gd name="T6" fmla="*/ 649 w 2042"/>
                  <a:gd name="T7" fmla="*/ 1052 h 1570"/>
                  <a:gd name="T8" fmla="*/ 772 w 2042"/>
                  <a:gd name="T9" fmla="*/ 638 h 1570"/>
                  <a:gd name="T10" fmla="*/ 1414 w 2042"/>
                  <a:gd name="T11" fmla="*/ 382 h 1570"/>
                  <a:gd name="T12" fmla="*/ 1868 w 2042"/>
                  <a:gd name="T13" fmla="*/ 0 h 1570"/>
                  <a:gd name="T14" fmla="*/ 2042 w 2042"/>
                  <a:gd name="T15" fmla="*/ 1570 h 1570"/>
                  <a:gd name="T16" fmla="*/ 1658 w 2042"/>
                  <a:gd name="T17" fmla="*/ 1570 h 15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042" h="1570">
                    <a:moveTo>
                      <a:pt x="1658" y="1570"/>
                    </a:moveTo>
                    <a:lnTo>
                      <a:pt x="0" y="1570"/>
                    </a:lnTo>
                    <a:lnTo>
                      <a:pt x="221" y="1126"/>
                    </a:lnTo>
                    <a:lnTo>
                      <a:pt x="649" y="1052"/>
                    </a:lnTo>
                    <a:lnTo>
                      <a:pt x="772" y="638"/>
                    </a:lnTo>
                    <a:lnTo>
                      <a:pt x="1414" y="382"/>
                    </a:lnTo>
                    <a:lnTo>
                      <a:pt x="1868" y="0"/>
                    </a:lnTo>
                    <a:lnTo>
                      <a:pt x="2042" y="1570"/>
                    </a:lnTo>
                    <a:lnTo>
                      <a:pt x="1658" y="1570"/>
                    </a:lnTo>
                    <a:close/>
                  </a:path>
                </a:pathLst>
              </a:custGeom>
              <a:solidFill>
                <a:schemeClr val="accent3">
                  <a:lumMod val="5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7" name="Freeform 526">
                <a:extLst>
                  <a:ext uri="{FF2B5EF4-FFF2-40B4-BE49-F238E27FC236}">
                    <a16:creationId xmlns:a16="http://schemas.microsoft.com/office/drawing/2014/main" id="{C74F7130-8E20-47A9-9050-793875AD99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6574" y="5511773"/>
                <a:ext cx="276472" cy="194841"/>
              </a:xfrm>
              <a:custGeom>
                <a:avLst/>
                <a:gdLst>
                  <a:gd name="T0" fmla="*/ 0 w 464"/>
                  <a:gd name="T1" fmla="*/ 327 h 327"/>
                  <a:gd name="T2" fmla="*/ 464 w 464"/>
                  <a:gd name="T3" fmla="*/ 0 h 327"/>
                  <a:gd name="T4" fmla="*/ 286 w 464"/>
                  <a:gd name="T5" fmla="*/ 255 h 327"/>
                  <a:gd name="T6" fmla="*/ 0 w 464"/>
                  <a:gd name="T7" fmla="*/ 327 h 3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64" h="327">
                    <a:moveTo>
                      <a:pt x="0" y="327"/>
                    </a:moveTo>
                    <a:lnTo>
                      <a:pt x="464" y="0"/>
                    </a:lnTo>
                    <a:lnTo>
                      <a:pt x="286" y="255"/>
                    </a:lnTo>
                    <a:lnTo>
                      <a:pt x="0" y="327"/>
                    </a:ln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8" name="Freeform 527">
                <a:extLst>
                  <a:ext uri="{FF2B5EF4-FFF2-40B4-BE49-F238E27FC236}">
                    <a16:creationId xmlns:a16="http://schemas.microsoft.com/office/drawing/2014/main" id="{FE7746AF-164D-4103-BE0A-D5C60CE34E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8083" y="5596383"/>
                <a:ext cx="386703" cy="308647"/>
              </a:xfrm>
              <a:custGeom>
                <a:avLst/>
                <a:gdLst>
                  <a:gd name="T0" fmla="*/ 0 w 649"/>
                  <a:gd name="T1" fmla="*/ 518 h 518"/>
                  <a:gd name="T2" fmla="*/ 274 w 649"/>
                  <a:gd name="T3" fmla="*/ 168 h 518"/>
                  <a:gd name="T4" fmla="*/ 649 w 649"/>
                  <a:gd name="T5" fmla="*/ 0 h 518"/>
                  <a:gd name="T6" fmla="*/ 221 w 649"/>
                  <a:gd name="T7" fmla="*/ 74 h 518"/>
                  <a:gd name="T8" fmla="*/ 0 w 649"/>
                  <a:gd name="T9" fmla="*/ 518 h 5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49" h="518">
                    <a:moveTo>
                      <a:pt x="0" y="518"/>
                    </a:moveTo>
                    <a:lnTo>
                      <a:pt x="274" y="168"/>
                    </a:lnTo>
                    <a:lnTo>
                      <a:pt x="649" y="0"/>
                    </a:lnTo>
                    <a:lnTo>
                      <a:pt x="221" y="74"/>
                    </a:lnTo>
                    <a:lnTo>
                      <a:pt x="0" y="518"/>
                    </a:ln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9" name="Freeform 528">
                <a:extLst>
                  <a:ext uri="{FF2B5EF4-FFF2-40B4-BE49-F238E27FC236}">
                    <a16:creationId xmlns:a16="http://schemas.microsoft.com/office/drawing/2014/main" id="{27A0879E-F1A2-4062-940F-4D77EFBAFF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6574" y="5663713"/>
                <a:ext cx="170411" cy="221058"/>
              </a:xfrm>
              <a:custGeom>
                <a:avLst/>
                <a:gdLst>
                  <a:gd name="T0" fmla="*/ 286 w 286"/>
                  <a:gd name="T1" fmla="*/ 0 h 371"/>
                  <a:gd name="T2" fmla="*/ 231 w 286"/>
                  <a:gd name="T3" fmla="*/ 371 h 371"/>
                  <a:gd name="T4" fmla="*/ 142 w 286"/>
                  <a:gd name="T5" fmla="*/ 146 h 371"/>
                  <a:gd name="T6" fmla="*/ 0 w 286"/>
                  <a:gd name="T7" fmla="*/ 72 h 371"/>
                  <a:gd name="T8" fmla="*/ 286 w 286"/>
                  <a:gd name="T9" fmla="*/ 0 h 3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6" h="371">
                    <a:moveTo>
                      <a:pt x="286" y="0"/>
                    </a:moveTo>
                    <a:lnTo>
                      <a:pt x="231" y="371"/>
                    </a:lnTo>
                    <a:lnTo>
                      <a:pt x="142" y="146"/>
                    </a:lnTo>
                    <a:lnTo>
                      <a:pt x="0" y="72"/>
                    </a:lnTo>
                    <a:lnTo>
                      <a:pt x="286" y="0"/>
                    </a:ln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0" name="Freeform 529">
                <a:extLst>
                  <a:ext uri="{FF2B5EF4-FFF2-40B4-BE49-F238E27FC236}">
                    <a16:creationId xmlns:a16="http://schemas.microsoft.com/office/drawing/2014/main" id="{7A5A9C95-6EA3-457C-9167-99BBD7D618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8075" y="4969555"/>
                <a:ext cx="665558" cy="395641"/>
              </a:xfrm>
              <a:custGeom>
                <a:avLst/>
                <a:gdLst>
                  <a:gd name="T0" fmla="*/ 0 w 1117"/>
                  <a:gd name="T1" fmla="*/ 638 h 664"/>
                  <a:gd name="T2" fmla="*/ 438 w 1117"/>
                  <a:gd name="T3" fmla="*/ 664 h 664"/>
                  <a:gd name="T4" fmla="*/ 710 w 1117"/>
                  <a:gd name="T5" fmla="*/ 513 h 664"/>
                  <a:gd name="T6" fmla="*/ 710 w 1117"/>
                  <a:gd name="T7" fmla="*/ 447 h 664"/>
                  <a:gd name="T8" fmla="*/ 1117 w 1117"/>
                  <a:gd name="T9" fmla="*/ 199 h 664"/>
                  <a:gd name="T10" fmla="*/ 1096 w 1117"/>
                  <a:gd name="T11" fmla="*/ 0 h 664"/>
                  <a:gd name="T12" fmla="*/ 642 w 1117"/>
                  <a:gd name="T13" fmla="*/ 382 h 664"/>
                  <a:gd name="T14" fmla="*/ 0 w 1117"/>
                  <a:gd name="T15" fmla="*/ 638 h 6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17" h="664">
                    <a:moveTo>
                      <a:pt x="0" y="638"/>
                    </a:moveTo>
                    <a:lnTo>
                      <a:pt x="438" y="664"/>
                    </a:lnTo>
                    <a:lnTo>
                      <a:pt x="710" y="513"/>
                    </a:lnTo>
                    <a:lnTo>
                      <a:pt x="710" y="447"/>
                    </a:lnTo>
                    <a:lnTo>
                      <a:pt x="1117" y="199"/>
                    </a:lnTo>
                    <a:lnTo>
                      <a:pt x="1096" y="0"/>
                    </a:lnTo>
                    <a:lnTo>
                      <a:pt x="642" y="382"/>
                    </a:lnTo>
                    <a:lnTo>
                      <a:pt x="0" y="638"/>
                    </a:ln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1" name="Freeform 530">
                <a:extLst>
                  <a:ext uri="{FF2B5EF4-FFF2-40B4-BE49-F238E27FC236}">
                    <a16:creationId xmlns:a16="http://schemas.microsoft.com/office/drawing/2014/main" id="{4C88281E-4F21-4536-AE0B-B72633973C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2344" y="5476618"/>
                <a:ext cx="255617" cy="201991"/>
              </a:xfrm>
              <a:custGeom>
                <a:avLst/>
                <a:gdLst>
                  <a:gd name="T0" fmla="*/ 0 w 429"/>
                  <a:gd name="T1" fmla="*/ 339 h 339"/>
                  <a:gd name="T2" fmla="*/ 429 w 429"/>
                  <a:gd name="T3" fmla="*/ 0 h 339"/>
                  <a:gd name="T4" fmla="*/ 149 w 429"/>
                  <a:gd name="T5" fmla="*/ 314 h 339"/>
                  <a:gd name="T6" fmla="*/ 0 w 429"/>
                  <a:gd name="T7" fmla="*/ 339 h 3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9" h="339">
                    <a:moveTo>
                      <a:pt x="0" y="339"/>
                    </a:moveTo>
                    <a:lnTo>
                      <a:pt x="429" y="0"/>
                    </a:lnTo>
                    <a:lnTo>
                      <a:pt x="149" y="314"/>
                    </a:lnTo>
                    <a:lnTo>
                      <a:pt x="0" y="339"/>
                    </a:ln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2" name="Freeform 531">
                <a:extLst>
                  <a:ext uri="{FF2B5EF4-FFF2-40B4-BE49-F238E27FC236}">
                    <a16:creationId xmlns:a16="http://schemas.microsoft.com/office/drawing/2014/main" id="{6834D61B-9149-4A82-B030-03E3AD4410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9055" y="5275223"/>
                <a:ext cx="162070" cy="261576"/>
              </a:xfrm>
              <a:custGeom>
                <a:avLst/>
                <a:gdLst>
                  <a:gd name="T0" fmla="*/ 272 w 272"/>
                  <a:gd name="T1" fmla="*/ 0 h 439"/>
                  <a:gd name="T2" fmla="*/ 0 w 272"/>
                  <a:gd name="T3" fmla="*/ 151 h 439"/>
                  <a:gd name="T4" fmla="*/ 80 w 272"/>
                  <a:gd name="T5" fmla="*/ 439 h 439"/>
                  <a:gd name="T6" fmla="*/ 176 w 272"/>
                  <a:gd name="T7" fmla="*/ 397 h 439"/>
                  <a:gd name="T8" fmla="*/ 272 w 272"/>
                  <a:gd name="T9" fmla="*/ 0 h 4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2" h="439">
                    <a:moveTo>
                      <a:pt x="272" y="0"/>
                    </a:moveTo>
                    <a:lnTo>
                      <a:pt x="0" y="151"/>
                    </a:lnTo>
                    <a:lnTo>
                      <a:pt x="80" y="439"/>
                    </a:lnTo>
                    <a:lnTo>
                      <a:pt x="176" y="397"/>
                    </a:lnTo>
                    <a:lnTo>
                      <a:pt x="272" y="0"/>
                    </a:lnTo>
                    <a:close/>
                  </a:path>
                </a:pathLst>
              </a:custGeom>
              <a:solidFill>
                <a:schemeClr val="accent3">
                  <a:lumMod val="60000"/>
                  <a:lumOff val="4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3" name="Freeform 532">
                <a:extLst>
                  <a:ext uri="{FF2B5EF4-FFF2-40B4-BE49-F238E27FC236}">
                    <a16:creationId xmlns:a16="http://schemas.microsoft.com/office/drawing/2014/main" id="{FC8AF80C-701E-4968-BF9B-0310FF27AD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5507" y="5192996"/>
                <a:ext cx="119765" cy="112615"/>
              </a:xfrm>
              <a:custGeom>
                <a:avLst/>
                <a:gdLst>
                  <a:gd name="T0" fmla="*/ 0 w 201"/>
                  <a:gd name="T1" fmla="*/ 162 h 189"/>
                  <a:gd name="T2" fmla="*/ 68 w 201"/>
                  <a:gd name="T3" fmla="*/ 0 h 189"/>
                  <a:gd name="T4" fmla="*/ 148 w 201"/>
                  <a:gd name="T5" fmla="*/ 0 h 189"/>
                  <a:gd name="T6" fmla="*/ 201 w 201"/>
                  <a:gd name="T7" fmla="*/ 119 h 189"/>
                  <a:gd name="T8" fmla="*/ 82 w 201"/>
                  <a:gd name="T9" fmla="*/ 189 h 189"/>
                  <a:gd name="T10" fmla="*/ 0 w 201"/>
                  <a:gd name="T11" fmla="*/ 162 h 1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1" h="189">
                    <a:moveTo>
                      <a:pt x="0" y="162"/>
                    </a:moveTo>
                    <a:lnTo>
                      <a:pt x="68" y="0"/>
                    </a:lnTo>
                    <a:lnTo>
                      <a:pt x="148" y="0"/>
                    </a:lnTo>
                    <a:lnTo>
                      <a:pt x="201" y="119"/>
                    </a:lnTo>
                    <a:lnTo>
                      <a:pt x="82" y="189"/>
                    </a:lnTo>
                    <a:lnTo>
                      <a:pt x="0" y="162"/>
                    </a:lnTo>
                    <a:close/>
                  </a:path>
                </a:pathLst>
              </a:custGeom>
              <a:solidFill>
                <a:srgbClr val="FFCD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4" name="Freeform 533">
                <a:extLst>
                  <a:ext uri="{FF2B5EF4-FFF2-40B4-BE49-F238E27FC236}">
                    <a16:creationId xmlns:a16="http://schemas.microsoft.com/office/drawing/2014/main" id="{436D8026-F60E-4B4E-900A-D24F5191E2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3692" y="5192996"/>
                <a:ext cx="100102" cy="70905"/>
              </a:xfrm>
              <a:custGeom>
                <a:avLst/>
                <a:gdLst>
                  <a:gd name="T0" fmla="*/ 0 w 168"/>
                  <a:gd name="T1" fmla="*/ 0 h 119"/>
                  <a:gd name="T2" fmla="*/ 102 w 168"/>
                  <a:gd name="T3" fmla="*/ 0 h 119"/>
                  <a:gd name="T4" fmla="*/ 168 w 168"/>
                  <a:gd name="T5" fmla="*/ 58 h 119"/>
                  <a:gd name="T6" fmla="*/ 53 w 168"/>
                  <a:gd name="T7" fmla="*/ 119 h 119"/>
                  <a:gd name="T8" fmla="*/ 0 w 168"/>
                  <a:gd name="T9" fmla="*/ 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8" h="119">
                    <a:moveTo>
                      <a:pt x="0" y="0"/>
                    </a:moveTo>
                    <a:lnTo>
                      <a:pt x="102" y="0"/>
                    </a:lnTo>
                    <a:lnTo>
                      <a:pt x="168" y="58"/>
                    </a:lnTo>
                    <a:lnTo>
                      <a:pt x="53" y="11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E1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5" name="Freeform 534">
                <a:extLst>
                  <a:ext uri="{FF2B5EF4-FFF2-40B4-BE49-F238E27FC236}">
                    <a16:creationId xmlns:a16="http://schemas.microsoft.com/office/drawing/2014/main" id="{01F22716-7796-4510-9C71-359FEE0C68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97142" y="5605320"/>
                <a:ext cx="67330" cy="63159"/>
              </a:xfrm>
              <a:custGeom>
                <a:avLst/>
                <a:gdLst>
                  <a:gd name="T0" fmla="*/ 0 w 113"/>
                  <a:gd name="T1" fmla="*/ 91 h 106"/>
                  <a:gd name="T2" fmla="*/ 37 w 113"/>
                  <a:gd name="T3" fmla="*/ 0 h 106"/>
                  <a:gd name="T4" fmla="*/ 83 w 113"/>
                  <a:gd name="T5" fmla="*/ 0 h 106"/>
                  <a:gd name="T6" fmla="*/ 113 w 113"/>
                  <a:gd name="T7" fmla="*/ 68 h 106"/>
                  <a:gd name="T8" fmla="*/ 45 w 113"/>
                  <a:gd name="T9" fmla="*/ 106 h 106"/>
                  <a:gd name="T10" fmla="*/ 0 w 113"/>
                  <a:gd name="T11" fmla="*/ 91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3" h="106">
                    <a:moveTo>
                      <a:pt x="0" y="91"/>
                    </a:moveTo>
                    <a:lnTo>
                      <a:pt x="37" y="0"/>
                    </a:lnTo>
                    <a:lnTo>
                      <a:pt x="83" y="0"/>
                    </a:lnTo>
                    <a:lnTo>
                      <a:pt x="113" y="68"/>
                    </a:lnTo>
                    <a:lnTo>
                      <a:pt x="45" y="106"/>
                    </a:lnTo>
                    <a:lnTo>
                      <a:pt x="0" y="91"/>
                    </a:lnTo>
                    <a:close/>
                  </a:path>
                </a:pathLst>
              </a:custGeom>
              <a:solidFill>
                <a:srgbClr val="FFCD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6" name="Freeform 535">
                <a:extLst>
                  <a:ext uri="{FF2B5EF4-FFF2-40B4-BE49-F238E27FC236}">
                    <a16:creationId xmlns:a16="http://schemas.microsoft.com/office/drawing/2014/main" id="{1E013754-414C-4BA8-BD2A-5499C50585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46597" y="5605320"/>
                <a:ext cx="56009" cy="40517"/>
              </a:xfrm>
              <a:custGeom>
                <a:avLst/>
                <a:gdLst>
                  <a:gd name="T0" fmla="*/ 0 w 94"/>
                  <a:gd name="T1" fmla="*/ 0 h 68"/>
                  <a:gd name="T2" fmla="*/ 57 w 94"/>
                  <a:gd name="T3" fmla="*/ 0 h 68"/>
                  <a:gd name="T4" fmla="*/ 94 w 94"/>
                  <a:gd name="T5" fmla="*/ 32 h 68"/>
                  <a:gd name="T6" fmla="*/ 30 w 94"/>
                  <a:gd name="T7" fmla="*/ 68 h 68"/>
                  <a:gd name="T8" fmla="*/ 0 w 94"/>
                  <a:gd name="T9" fmla="*/ 0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4" h="68">
                    <a:moveTo>
                      <a:pt x="0" y="0"/>
                    </a:moveTo>
                    <a:lnTo>
                      <a:pt x="57" y="0"/>
                    </a:lnTo>
                    <a:lnTo>
                      <a:pt x="94" y="32"/>
                    </a:lnTo>
                    <a:lnTo>
                      <a:pt x="30" y="6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E1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7" name="Freeform 536">
                <a:extLst>
                  <a:ext uri="{FF2B5EF4-FFF2-40B4-BE49-F238E27FC236}">
                    <a16:creationId xmlns:a16="http://schemas.microsoft.com/office/drawing/2014/main" id="{C83ED117-A325-473B-92EC-1F99379330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1018" y="5001134"/>
                <a:ext cx="67330" cy="64351"/>
              </a:xfrm>
              <a:custGeom>
                <a:avLst/>
                <a:gdLst>
                  <a:gd name="T0" fmla="*/ 0 w 113"/>
                  <a:gd name="T1" fmla="*/ 93 h 108"/>
                  <a:gd name="T2" fmla="*/ 38 w 113"/>
                  <a:gd name="T3" fmla="*/ 0 h 108"/>
                  <a:gd name="T4" fmla="*/ 83 w 113"/>
                  <a:gd name="T5" fmla="*/ 0 h 108"/>
                  <a:gd name="T6" fmla="*/ 113 w 113"/>
                  <a:gd name="T7" fmla="*/ 68 h 108"/>
                  <a:gd name="T8" fmla="*/ 45 w 113"/>
                  <a:gd name="T9" fmla="*/ 108 h 108"/>
                  <a:gd name="T10" fmla="*/ 0 w 113"/>
                  <a:gd name="T11" fmla="*/ 93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3" h="108">
                    <a:moveTo>
                      <a:pt x="0" y="93"/>
                    </a:moveTo>
                    <a:lnTo>
                      <a:pt x="38" y="0"/>
                    </a:lnTo>
                    <a:lnTo>
                      <a:pt x="83" y="0"/>
                    </a:lnTo>
                    <a:lnTo>
                      <a:pt x="113" y="68"/>
                    </a:lnTo>
                    <a:lnTo>
                      <a:pt x="45" y="108"/>
                    </a:lnTo>
                    <a:lnTo>
                      <a:pt x="0" y="93"/>
                    </a:lnTo>
                    <a:close/>
                  </a:path>
                </a:pathLst>
              </a:custGeom>
              <a:solidFill>
                <a:srgbClr val="FFCD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8" name="Freeform 537">
                <a:extLst>
                  <a:ext uri="{FF2B5EF4-FFF2-40B4-BE49-F238E27FC236}">
                    <a16:creationId xmlns:a16="http://schemas.microsoft.com/office/drawing/2014/main" id="{D54CE2FB-104E-4695-9C38-DE67489823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0474" y="5001134"/>
                <a:ext cx="57201" cy="40517"/>
              </a:xfrm>
              <a:custGeom>
                <a:avLst/>
                <a:gdLst>
                  <a:gd name="T0" fmla="*/ 0 w 96"/>
                  <a:gd name="T1" fmla="*/ 0 h 68"/>
                  <a:gd name="T2" fmla="*/ 59 w 96"/>
                  <a:gd name="T3" fmla="*/ 0 h 68"/>
                  <a:gd name="T4" fmla="*/ 96 w 96"/>
                  <a:gd name="T5" fmla="*/ 34 h 68"/>
                  <a:gd name="T6" fmla="*/ 30 w 96"/>
                  <a:gd name="T7" fmla="*/ 68 h 68"/>
                  <a:gd name="T8" fmla="*/ 0 w 96"/>
                  <a:gd name="T9" fmla="*/ 0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6" h="68">
                    <a:moveTo>
                      <a:pt x="0" y="0"/>
                    </a:moveTo>
                    <a:lnTo>
                      <a:pt x="59" y="0"/>
                    </a:lnTo>
                    <a:lnTo>
                      <a:pt x="96" y="34"/>
                    </a:lnTo>
                    <a:lnTo>
                      <a:pt x="30" y="6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E1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</p:grpSp>
        <p:grpSp>
          <p:nvGrpSpPr>
            <p:cNvPr id="331" name="Group 330">
              <a:extLst>
                <a:ext uri="{FF2B5EF4-FFF2-40B4-BE49-F238E27FC236}">
                  <a16:creationId xmlns:a16="http://schemas.microsoft.com/office/drawing/2014/main" id="{C2003074-6E1D-4CF1-9EDA-5698B0CD2A8C}"/>
                </a:ext>
              </a:extLst>
            </p:cNvPr>
            <p:cNvGrpSpPr/>
            <p:nvPr/>
          </p:nvGrpSpPr>
          <p:grpSpPr>
            <a:xfrm>
              <a:off x="2128912" y="4915565"/>
              <a:ext cx="578333" cy="911406"/>
              <a:chOff x="9381663" y="4786630"/>
              <a:chExt cx="682837" cy="1076096"/>
            </a:xfrm>
          </p:grpSpPr>
          <p:sp>
            <p:nvSpPr>
              <p:cNvPr id="49" name="Freeform 538">
                <a:extLst>
                  <a:ext uri="{FF2B5EF4-FFF2-40B4-BE49-F238E27FC236}">
                    <a16:creationId xmlns:a16="http://schemas.microsoft.com/office/drawing/2014/main" id="{9A81671D-D1B0-455C-8515-0C4ED23FC8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81663" y="4786630"/>
                <a:ext cx="427816" cy="868741"/>
              </a:xfrm>
              <a:custGeom>
                <a:avLst/>
                <a:gdLst>
                  <a:gd name="T0" fmla="*/ 331 w 380"/>
                  <a:gd name="T1" fmla="*/ 740 h 771"/>
                  <a:gd name="T2" fmla="*/ 305 w 380"/>
                  <a:gd name="T3" fmla="*/ 765 h 771"/>
                  <a:gd name="T4" fmla="*/ 295 w 380"/>
                  <a:gd name="T5" fmla="*/ 769 h 771"/>
                  <a:gd name="T6" fmla="*/ 279 w 380"/>
                  <a:gd name="T7" fmla="*/ 770 h 771"/>
                  <a:gd name="T8" fmla="*/ 30 w 380"/>
                  <a:gd name="T9" fmla="*/ 268 h 771"/>
                  <a:gd name="T10" fmla="*/ 8 w 380"/>
                  <a:gd name="T11" fmla="*/ 67 h 771"/>
                  <a:gd name="T12" fmla="*/ 18 w 380"/>
                  <a:gd name="T13" fmla="*/ 27 h 771"/>
                  <a:gd name="T14" fmla="*/ 32 w 380"/>
                  <a:gd name="T15" fmla="*/ 10 h 771"/>
                  <a:gd name="T16" fmla="*/ 41 w 380"/>
                  <a:gd name="T17" fmla="*/ 5 h 771"/>
                  <a:gd name="T18" fmla="*/ 50 w 380"/>
                  <a:gd name="T19" fmla="*/ 2 h 771"/>
                  <a:gd name="T20" fmla="*/ 86 w 380"/>
                  <a:gd name="T21" fmla="*/ 10 h 771"/>
                  <a:gd name="T22" fmla="*/ 343 w 380"/>
                  <a:gd name="T23" fmla="*/ 325 h 771"/>
                  <a:gd name="T24" fmla="*/ 331 w 380"/>
                  <a:gd name="T25" fmla="*/ 740 h 7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80" h="771">
                    <a:moveTo>
                      <a:pt x="331" y="740"/>
                    </a:moveTo>
                    <a:cubicBezTo>
                      <a:pt x="328" y="752"/>
                      <a:pt x="317" y="760"/>
                      <a:pt x="305" y="765"/>
                    </a:cubicBezTo>
                    <a:cubicBezTo>
                      <a:pt x="302" y="767"/>
                      <a:pt x="298" y="768"/>
                      <a:pt x="295" y="769"/>
                    </a:cubicBezTo>
                    <a:cubicBezTo>
                      <a:pt x="290" y="770"/>
                      <a:pt x="284" y="771"/>
                      <a:pt x="279" y="770"/>
                    </a:cubicBezTo>
                    <a:cubicBezTo>
                      <a:pt x="164" y="622"/>
                      <a:pt x="79" y="450"/>
                      <a:pt x="30" y="268"/>
                    </a:cubicBezTo>
                    <a:cubicBezTo>
                      <a:pt x="13" y="203"/>
                      <a:pt x="0" y="135"/>
                      <a:pt x="8" y="67"/>
                    </a:cubicBezTo>
                    <a:cubicBezTo>
                      <a:pt x="9" y="53"/>
                      <a:pt x="12" y="39"/>
                      <a:pt x="18" y="27"/>
                    </a:cubicBezTo>
                    <a:cubicBezTo>
                      <a:pt x="22" y="21"/>
                      <a:pt x="27" y="15"/>
                      <a:pt x="32" y="10"/>
                    </a:cubicBezTo>
                    <a:cubicBezTo>
                      <a:pt x="35" y="8"/>
                      <a:pt x="38" y="6"/>
                      <a:pt x="41" y="5"/>
                    </a:cubicBezTo>
                    <a:cubicBezTo>
                      <a:pt x="44" y="4"/>
                      <a:pt x="47" y="3"/>
                      <a:pt x="50" y="2"/>
                    </a:cubicBezTo>
                    <a:cubicBezTo>
                      <a:pt x="62" y="0"/>
                      <a:pt x="75" y="5"/>
                      <a:pt x="86" y="10"/>
                    </a:cubicBezTo>
                    <a:cubicBezTo>
                      <a:pt x="215" y="65"/>
                      <a:pt x="306" y="190"/>
                      <a:pt x="343" y="325"/>
                    </a:cubicBezTo>
                    <a:cubicBezTo>
                      <a:pt x="380" y="460"/>
                      <a:pt x="368" y="605"/>
                      <a:pt x="331" y="740"/>
                    </a:cubicBezTo>
                    <a:close/>
                  </a:path>
                </a:pathLst>
              </a:custGeom>
              <a:solidFill>
                <a:schemeClr val="accent3">
                  <a:lumMod val="60000"/>
                  <a:lumOff val="4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50" name="Freeform 539">
                <a:extLst>
                  <a:ext uri="{FF2B5EF4-FFF2-40B4-BE49-F238E27FC236}">
                    <a16:creationId xmlns:a16="http://schemas.microsoft.com/office/drawing/2014/main" id="{302E0244-4CF9-4B26-AC6A-856BDF6D5E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37672" y="4846215"/>
                <a:ext cx="303285" cy="793665"/>
              </a:xfrm>
              <a:custGeom>
                <a:avLst/>
                <a:gdLst>
                  <a:gd name="T0" fmla="*/ 265 w 269"/>
                  <a:gd name="T1" fmla="*/ 702 h 704"/>
                  <a:gd name="T2" fmla="*/ 243 w 269"/>
                  <a:gd name="T3" fmla="*/ 556 h 704"/>
                  <a:gd name="T4" fmla="*/ 206 w 269"/>
                  <a:gd name="T5" fmla="*/ 413 h 704"/>
                  <a:gd name="T6" fmla="*/ 155 w 269"/>
                  <a:gd name="T7" fmla="*/ 276 h 704"/>
                  <a:gd name="T8" fmla="*/ 90 w 269"/>
                  <a:gd name="T9" fmla="*/ 144 h 704"/>
                  <a:gd name="T10" fmla="*/ 12 w 269"/>
                  <a:gd name="T11" fmla="*/ 19 h 704"/>
                  <a:gd name="T12" fmla="*/ 2 w 269"/>
                  <a:gd name="T13" fmla="*/ 4 h 704"/>
                  <a:gd name="T14" fmla="*/ 5 w 269"/>
                  <a:gd name="T15" fmla="*/ 2 h 704"/>
                  <a:gd name="T16" fmla="*/ 85 w 269"/>
                  <a:gd name="T17" fmla="*/ 127 h 704"/>
                  <a:gd name="T18" fmla="*/ 152 w 269"/>
                  <a:gd name="T19" fmla="*/ 259 h 704"/>
                  <a:gd name="T20" fmla="*/ 204 w 269"/>
                  <a:gd name="T21" fmla="*/ 396 h 704"/>
                  <a:gd name="T22" fmla="*/ 243 w 269"/>
                  <a:gd name="T23" fmla="*/ 539 h 704"/>
                  <a:gd name="T24" fmla="*/ 267 w 269"/>
                  <a:gd name="T25" fmla="*/ 684 h 704"/>
                  <a:gd name="T26" fmla="*/ 269 w 269"/>
                  <a:gd name="T27" fmla="*/ 702 h 704"/>
                  <a:gd name="T28" fmla="*/ 265 w 269"/>
                  <a:gd name="T29" fmla="*/ 702 h 7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69" h="704">
                    <a:moveTo>
                      <a:pt x="265" y="702"/>
                    </a:moveTo>
                    <a:cubicBezTo>
                      <a:pt x="260" y="653"/>
                      <a:pt x="253" y="604"/>
                      <a:pt x="243" y="556"/>
                    </a:cubicBezTo>
                    <a:cubicBezTo>
                      <a:pt x="233" y="508"/>
                      <a:pt x="221" y="460"/>
                      <a:pt x="206" y="413"/>
                    </a:cubicBezTo>
                    <a:cubicBezTo>
                      <a:pt x="191" y="367"/>
                      <a:pt x="174" y="321"/>
                      <a:pt x="155" y="276"/>
                    </a:cubicBezTo>
                    <a:cubicBezTo>
                      <a:pt x="136" y="231"/>
                      <a:pt x="114" y="187"/>
                      <a:pt x="90" y="144"/>
                    </a:cubicBezTo>
                    <a:cubicBezTo>
                      <a:pt x="66" y="101"/>
                      <a:pt x="40" y="59"/>
                      <a:pt x="12" y="19"/>
                    </a:cubicBezTo>
                    <a:cubicBezTo>
                      <a:pt x="9" y="14"/>
                      <a:pt x="5" y="9"/>
                      <a:pt x="2" y="4"/>
                    </a:cubicBezTo>
                    <a:cubicBezTo>
                      <a:pt x="0" y="2"/>
                      <a:pt x="4" y="0"/>
                      <a:pt x="5" y="2"/>
                    </a:cubicBezTo>
                    <a:cubicBezTo>
                      <a:pt x="34" y="42"/>
                      <a:pt x="61" y="84"/>
                      <a:pt x="85" y="127"/>
                    </a:cubicBezTo>
                    <a:cubicBezTo>
                      <a:pt x="109" y="169"/>
                      <a:pt x="132" y="214"/>
                      <a:pt x="152" y="259"/>
                    </a:cubicBezTo>
                    <a:cubicBezTo>
                      <a:pt x="172" y="303"/>
                      <a:pt x="189" y="349"/>
                      <a:pt x="204" y="396"/>
                    </a:cubicBezTo>
                    <a:cubicBezTo>
                      <a:pt x="220" y="443"/>
                      <a:pt x="233" y="490"/>
                      <a:pt x="243" y="539"/>
                    </a:cubicBezTo>
                    <a:cubicBezTo>
                      <a:pt x="254" y="586"/>
                      <a:pt x="262" y="635"/>
                      <a:pt x="267" y="684"/>
                    </a:cubicBezTo>
                    <a:cubicBezTo>
                      <a:pt x="268" y="690"/>
                      <a:pt x="268" y="696"/>
                      <a:pt x="269" y="702"/>
                    </a:cubicBezTo>
                    <a:cubicBezTo>
                      <a:pt x="269" y="704"/>
                      <a:pt x="265" y="704"/>
                      <a:pt x="265" y="702"/>
                    </a:cubicBezTo>
                    <a:close/>
                  </a:path>
                </a:pathLst>
              </a:custGeom>
              <a:solidFill>
                <a:srgbClr val="FFFD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51" name="Freeform 540">
                <a:extLst>
                  <a:ext uri="{FF2B5EF4-FFF2-40B4-BE49-F238E27FC236}">
                    <a16:creationId xmlns:a16="http://schemas.microsoft.com/office/drawing/2014/main" id="{F0624215-A45D-45FC-B2D2-DAE00FB1A1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84148" y="5030331"/>
                <a:ext cx="172199" cy="102485"/>
              </a:xfrm>
              <a:custGeom>
                <a:avLst/>
                <a:gdLst>
                  <a:gd name="T0" fmla="*/ 152 w 153"/>
                  <a:gd name="T1" fmla="*/ 4 h 91"/>
                  <a:gd name="T2" fmla="*/ 108 w 153"/>
                  <a:gd name="T3" fmla="*/ 90 h 91"/>
                  <a:gd name="T4" fmla="*/ 105 w 153"/>
                  <a:gd name="T5" fmla="*/ 91 h 91"/>
                  <a:gd name="T6" fmla="*/ 2 w 153"/>
                  <a:gd name="T7" fmla="*/ 64 h 91"/>
                  <a:gd name="T8" fmla="*/ 3 w 153"/>
                  <a:gd name="T9" fmla="*/ 61 h 91"/>
                  <a:gd name="T10" fmla="*/ 106 w 153"/>
                  <a:gd name="T11" fmla="*/ 87 h 91"/>
                  <a:gd name="T12" fmla="*/ 104 w 153"/>
                  <a:gd name="T13" fmla="*/ 88 h 91"/>
                  <a:gd name="T14" fmla="*/ 149 w 153"/>
                  <a:gd name="T15" fmla="*/ 2 h 91"/>
                  <a:gd name="T16" fmla="*/ 152 w 153"/>
                  <a:gd name="T17" fmla="*/ 4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3" h="91">
                    <a:moveTo>
                      <a:pt x="152" y="4"/>
                    </a:moveTo>
                    <a:cubicBezTo>
                      <a:pt x="137" y="33"/>
                      <a:pt x="122" y="61"/>
                      <a:pt x="108" y="90"/>
                    </a:cubicBezTo>
                    <a:cubicBezTo>
                      <a:pt x="107" y="91"/>
                      <a:pt x="106" y="91"/>
                      <a:pt x="105" y="91"/>
                    </a:cubicBezTo>
                    <a:cubicBezTo>
                      <a:pt x="71" y="82"/>
                      <a:pt x="37" y="73"/>
                      <a:pt x="2" y="64"/>
                    </a:cubicBezTo>
                    <a:cubicBezTo>
                      <a:pt x="0" y="64"/>
                      <a:pt x="1" y="60"/>
                      <a:pt x="3" y="61"/>
                    </a:cubicBezTo>
                    <a:cubicBezTo>
                      <a:pt x="38" y="69"/>
                      <a:pt x="72" y="78"/>
                      <a:pt x="106" y="87"/>
                    </a:cubicBezTo>
                    <a:cubicBezTo>
                      <a:pt x="106" y="87"/>
                      <a:pt x="105" y="87"/>
                      <a:pt x="104" y="88"/>
                    </a:cubicBezTo>
                    <a:cubicBezTo>
                      <a:pt x="119" y="59"/>
                      <a:pt x="134" y="31"/>
                      <a:pt x="149" y="2"/>
                    </a:cubicBezTo>
                    <a:cubicBezTo>
                      <a:pt x="150" y="0"/>
                      <a:pt x="153" y="2"/>
                      <a:pt x="152" y="4"/>
                    </a:cubicBezTo>
                    <a:close/>
                  </a:path>
                </a:pathLst>
              </a:custGeom>
              <a:solidFill>
                <a:srgbClr val="FFFD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52" name="Freeform 541">
                <a:extLst>
                  <a:ext uri="{FF2B5EF4-FFF2-40B4-BE49-F238E27FC236}">
                    <a16:creationId xmlns:a16="http://schemas.microsoft.com/office/drawing/2014/main" id="{7F053EC9-E48C-41E1-A03B-69E6DB5594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02125" y="5282373"/>
                <a:ext cx="132873" cy="82227"/>
              </a:xfrm>
              <a:custGeom>
                <a:avLst/>
                <a:gdLst>
                  <a:gd name="T0" fmla="*/ 117 w 118"/>
                  <a:gd name="T1" fmla="*/ 3 h 73"/>
                  <a:gd name="T2" fmla="*/ 89 w 118"/>
                  <a:gd name="T3" fmla="*/ 60 h 73"/>
                  <a:gd name="T4" fmla="*/ 71 w 118"/>
                  <a:gd name="T5" fmla="*/ 71 h 73"/>
                  <a:gd name="T6" fmla="*/ 55 w 118"/>
                  <a:gd name="T7" fmla="*/ 66 h 73"/>
                  <a:gd name="T8" fmla="*/ 39 w 118"/>
                  <a:gd name="T9" fmla="*/ 59 h 73"/>
                  <a:gd name="T10" fmla="*/ 3 w 118"/>
                  <a:gd name="T11" fmla="*/ 45 h 73"/>
                  <a:gd name="T12" fmla="*/ 4 w 118"/>
                  <a:gd name="T13" fmla="*/ 42 h 73"/>
                  <a:gd name="T14" fmla="*/ 42 w 118"/>
                  <a:gd name="T15" fmla="*/ 56 h 73"/>
                  <a:gd name="T16" fmla="*/ 60 w 118"/>
                  <a:gd name="T17" fmla="*/ 64 h 73"/>
                  <a:gd name="T18" fmla="*/ 78 w 118"/>
                  <a:gd name="T19" fmla="*/ 66 h 73"/>
                  <a:gd name="T20" fmla="*/ 88 w 118"/>
                  <a:gd name="T21" fmla="*/ 54 h 73"/>
                  <a:gd name="T22" fmla="*/ 97 w 118"/>
                  <a:gd name="T23" fmla="*/ 38 h 73"/>
                  <a:gd name="T24" fmla="*/ 113 w 118"/>
                  <a:gd name="T25" fmla="*/ 2 h 73"/>
                  <a:gd name="T26" fmla="*/ 117 w 118"/>
                  <a:gd name="T27" fmla="*/ 3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18" h="73">
                    <a:moveTo>
                      <a:pt x="117" y="3"/>
                    </a:moveTo>
                    <a:cubicBezTo>
                      <a:pt x="109" y="23"/>
                      <a:pt x="100" y="42"/>
                      <a:pt x="89" y="60"/>
                    </a:cubicBezTo>
                    <a:cubicBezTo>
                      <a:pt x="85" y="67"/>
                      <a:pt x="79" y="73"/>
                      <a:pt x="71" y="71"/>
                    </a:cubicBezTo>
                    <a:cubicBezTo>
                      <a:pt x="65" y="70"/>
                      <a:pt x="60" y="68"/>
                      <a:pt x="55" y="66"/>
                    </a:cubicBezTo>
                    <a:cubicBezTo>
                      <a:pt x="50" y="64"/>
                      <a:pt x="44" y="62"/>
                      <a:pt x="39" y="59"/>
                    </a:cubicBezTo>
                    <a:cubicBezTo>
                      <a:pt x="27" y="55"/>
                      <a:pt x="15" y="50"/>
                      <a:pt x="3" y="45"/>
                    </a:cubicBezTo>
                    <a:cubicBezTo>
                      <a:pt x="0" y="44"/>
                      <a:pt x="1" y="41"/>
                      <a:pt x="4" y="42"/>
                    </a:cubicBezTo>
                    <a:cubicBezTo>
                      <a:pt x="16" y="46"/>
                      <a:pt x="29" y="51"/>
                      <a:pt x="42" y="56"/>
                    </a:cubicBezTo>
                    <a:cubicBezTo>
                      <a:pt x="48" y="59"/>
                      <a:pt x="54" y="61"/>
                      <a:pt x="60" y="64"/>
                    </a:cubicBezTo>
                    <a:cubicBezTo>
                      <a:pt x="66" y="66"/>
                      <a:pt x="73" y="69"/>
                      <a:pt x="78" y="66"/>
                    </a:cubicBezTo>
                    <a:cubicBezTo>
                      <a:pt x="83" y="64"/>
                      <a:pt x="85" y="59"/>
                      <a:pt x="88" y="54"/>
                    </a:cubicBezTo>
                    <a:cubicBezTo>
                      <a:pt x="91" y="49"/>
                      <a:pt x="94" y="43"/>
                      <a:pt x="97" y="38"/>
                    </a:cubicBezTo>
                    <a:cubicBezTo>
                      <a:pt x="103" y="26"/>
                      <a:pt x="108" y="14"/>
                      <a:pt x="113" y="2"/>
                    </a:cubicBezTo>
                    <a:cubicBezTo>
                      <a:pt x="114" y="0"/>
                      <a:pt x="118" y="1"/>
                      <a:pt x="117" y="3"/>
                    </a:cubicBezTo>
                    <a:close/>
                  </a:path>
                </a:pathLst>
              </a:custGeom>
              <a:solidFill>
                <a:srgbClr val="FFFD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53" name="Freeform 542">
                <a:extLst>
                  <a:ext uri="{FF2B5EF4-FFF2-40B4-BE49-F238E27FC236}">
                    <a16:creationId xmlns:a16="http://schemas.microsoft.com/office/drawing/2014/main" id="{ED5C6415-4ECE-4F2A-8498-5C4C1D1529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66477" y="5471851"/>
                <a:ext cx="97123" cy="72097"/>
              </a:xfrm>
              <a:custGeom>
                <a:avLst/>
                <a:gdLst>
                  <a:gd name="T0" fmla="*/ 85 w 86"/>
                  <a:gd name="T1" fmla="*/ 4 h 64"/>
                  <a:gd name="T2" fmla="*/ 58 w 86"/>
                  <a:gd name="T3" fmla="*/ 63 h 64"/>
                  <a:gd name="T4" fmla="*/ 55 w 86"/>
                  <a:gd name="T5" fmla="*/ 63 h 64"/>
                  <a:gd name="T6" fmla="*/ 2 w 86"/>
                  <a:gd name="T7" fmla="*/ 29 h 64"/>
                  <a:gd name="T8" fmla="*/ 4 w 86"/>
                  <a:gd name="T9" fmla="*/ 25 h 64"/>
                  <a:gd name="T10" fmla="*/ 57 w 86"/>
                  <a:gd name="T11" fmla="*/ 60 h 64"/>
                  <a:gd name="T12" fmla="*/ 54 w 86"/>
                  <a:gd name="T13" fmla="*/ 61 h 64"/>
                  <a:gd name="T14" fmla="*/ 81 w 86"/>
                  <a:gd name="T15" fmla="*/ 2 h 64"/>
                  <a:gd name="T16" fmla="*/ 85 w 86"/>
                  <a:gd name="T17" fmla="*/ 4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6" h="64">
                    <a:moveTo>
                      <a:pt x="85" y="4"/>
                    </a:moveTo>
                    <a:cubicBezTo>
                      <a:pt x="76" y="24"/>
                      <a:pt x="67" y="43"/>
                      <a:pt x="58" y="63"/>
                    </a:cubicBezTo>
                    <a:cubicBezTo>
                      <a:pt x="57" y="64"/>
                      <a:pt x="56" y="64"/>
                      <a:pt x="55" y="63"/>
                    </a:cubicBezTo>
                    <a:cubicBezTo>
                      <a:pt x="37" y="52"/>
                      <a:pt x="20" y="40"/>
                      <a:pt x="2" y="29"/>
                    </a:cubicBezTo>
                    <a:cubicBezTo>
                      <a:pt x="0" y="28"/>
                      <a:pt x="2" y="24"/>
                      <a:pt x="4" y="25"/>
                    </a:cubicBezTo>
                    <a:cubicBezTo>
                      <a:pt x="22" y="37"/>
                      <a:pt x="39" y="48"/>
                      <a:pt x="57" y="60"/>
                    </a:cubicBezTo>
                    <a:cubicBezTo>
                      <a:pt x="56" y="60"/>
                      <a:pt x="55" y="60"/>
                      <a:pt x="54" y="61"/>
                    </a:cubicBezTo>
                    <a:cubicBezTo>
                      <a:pt x="63" y="41"/>
                      <a:pt x="72" y="22"/>
                      <a:pt x="81" y="2"/>
                    </a:cubicBezTo>
                    <a:cubicBezTo>
                      <a:pt x="82" y="0"/>
                      <a:pt x="86" y="2"/>
                      <a:pt x="85" y="4"/>
                    </a:cubicBezTo>
                    <a:close/>
                  </a:path>
                </a:pathLst>
              </a:custGeom>
              <a:solidFill>
                <a:srgbClr val="FFFD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54" name="Freeform 543">
                <a:extLst>
                  <a:ext uri="{FF2B5EF4-FFF2-40B4-BE49-F238E27FC236}">
                    <a16:creationId xmlns:a16="http://schemas.microsoft.com/office/drawing/2014/main" id="{7E4F31CC-F52E-4693-B575-FF3754AC9C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24273" y="4967171"/>
                <a:ext cx="340227" cy="687008"/>
              </a:xfrm>
              <a:custGeom>
                <a:avLst/>
                <a:gdLst>
                  <a:gd name="T0" fmla="*/ 39 w 302"/>
                  <a:gd name="T1" fmla="*/ 587 h 610"/>
                  <a:gd name="T2" fmla="*/ 60 w 302"/>
                  <a:gd name="T3" fmla="*/ 606 h 610"/>
                  <a:gd name="T4" fmla="*/ 68 w 302"/>
                  <a:gd name="T5" fmla="*/ 609 h 610"/>
                  <a:gd name="T6" fmla="*/ 81 w 302"/>
                  <a:gd name="T7" fmla="*/ 610 h 610"/>
                  <a:gd name="T8" fmla="*/ 278 w 302"/>
                  <a:gd name="T9" fmla="*/ 212 h 610"/>
                  <a:gd name="T10" fmla="*/ 296 w 302"/>
                  <a:gd name="T11" fmla="*/ 53 h 610"/>
                  <a:gd name="T12" fmla="*/ 288 w 302"/>
                  <a:gd name="T13" fmla="*/ 21 h 610"/>
                  <a:gd name="T14" fmla="*/ 276 w 302"/>
                  <a:gd name="T15" fmla="*/ 8 h 610"/>
                  <a:gd name="T16" fmla="*/ 270 w 302"/>
                  <a:gd name="T17" fmla="*/ 4 h 610"/>
                  <a:gd name="T18" fmla="*/ 262 w 302"/>
                  <a:gd name="T19" fmla="*/ 1 h 610"/>
                  <a:gd name="T20" fmla="*/ 234 w 302"/>
                  <a:gd name="T21" fmla="*/ 7 h 610"/>
                  <a:gd name="T22" fmla="*/ 30 w 302"/>
                  <a:gd name="T23" fmla="*/ 257 h 610"/>
                  <a:gd name="T24" fmla="*/ 39 w 302"/>
                  <a:gd name="T25" fmla="*/ 587 h 6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02" h="610">
                    <a:moveTo>
                      <a:pt x="39" y="587"/>
                    </a:moveTo>
                    <a:cubicBezTo>
                      <a:pt x="42" y="596"/>
                      <a:pt x="50" y="602"/>
                      <a:pt x="60" y="606"/>
                    </a:cubicBezTo>
                    <a:cubicBezTo>
                      <a:pt x="63" y="607"/>
                      <a:pt x="65" y="608"/>
                      <a:pt x="68" y="609"/>
                    </a:cubicBezTo>
                    <a:cubicBezTo>
                      <a:pt x="72" y="610"/>
                      <a:pt x="77" y="610"/>
                      <a:pt x="81" y="610"/>
                    </a:cubicBezTo>
                    <a:cubicBezTo>
                      <a:pt x="172" y="493"/>
                      <a:pt x="239" y="356"/>
                      <a:pt x="278" y="212"/>
                    </a:cubicBezTo>
                    <a:cubicBezTo>
                      <a:pt x="292" y="160"/>
                      <a:pt x="302" y="106"/>
                      <a:pt x="296" y="53"/>
                    </a:cubicBezTo>
                    <a:cubicBezTo>
                      <a:pt x="295" y="42"/>
                      <a:pt x="293" y="31"/>
                      <a:pt x="288" y="21"/>
                    </a:cubicBezTo>
                    <a:cubicBezTo>
                      <a:pt x="285" y="16"/>
                      <a:pt x="281" y="11"/>
                      <a:pt x="276" y="8"/>
                    </a:cubicBezTo>
                    <a:cubicBezTo>
                      <a:pt x="274" y="6"/>
                      <a:pt x="272" y="5"/>
                      <a:pt x="270" y="4"/>
                    </a:cubicBezTo>
                    <a:cubicBezTo>
                      <a:pt x="267" y="3"/>
                      <a:pt x="265" y="2"/>
                      <a:pt x="262" y="1"/>
                    </a:cubicBezTo>
                    <a:cubicBezTo>
                      <a:pt x="253" y="0"/>
                      <a:pt x="243" y="3"/>
                      <a:pt x="234" y="7"/>
                    </a:cubicBezTo>
                    <a:cubicBezTo>
                      <a:pt x="132" y="52"/>
                      <a:pt x="59" y="150"/>
                      <a:pt x="30" y="257"/>
                    </a:cubicBezTo>
                    <a:cubicBezTo>
                      <a:pt x="0" y="364"/>
                      <a:pt x="10" y="479"/>
                      <a:pt x="39" y="587"/>
                    </a:cubicBezTo>
                    <a:close/>
                  </a:path>
                </a:pathLst>
              </a:custGeom>
              <a:solidFill>
                <a:schemeClr val="accent3">
                  <a:lumMod val="40000"/>
                  <a:lumOff val="6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55" name="Freeform 544">
                <a:extLst>
                  <a:ext uri="{FF2B5EF4-FFF2-40B4-BE49-F238E27FC236}">
                    <a16:creationId xmlns:a16="http://schemas.microsoft.com/office/drawing/2014/main" id="{5537EAAA-AF8C-4135-8CA2-BF51814E35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93987" y="5023181"/>
                <a:ext cx="208546" cy="634574"/>
              </a:xfrm>
              <a:custGeom>
                <a:avLst/>
                <a:gdLst>
                  <a:gd name="T0" fmla="*/ 184 w 185"/>
                  <a:gd name="T1" fmla="*/ 4 h 563"/>
                  <a:gd name="T2" fmla="*/ 77 w 185"/>
                  <a:gd name="T3" fmla="*/ 209 h 563"/>
                  <a:gd name="T4" fmla="*/ 17 w 185"/>
                  <a:gd name="T5" fmla="*/ 431 h 563"/>
                  <a:gd name="T6" fmla="*/ 4 w 185"/>
                  <a:gd name="T7" fmla="*/ 560 h 563"/>
                  <a:gd name="T8" fmla="*/ 0 w 185"/>
                  <a:gd name="T9" fmla="*/ 560 h 563"/>
                  <a:gd name="T10" fmla="*/ 11 w 185"/>
                  <a:gd name="T11" fmla="*/ 445 h 563"/>
                  <a:gd name="T12" fmla="*/ 33 w 185"/>
                  <a:gd name="T13" fmla="*/ 331 h 563"/>
                  <a:gd name="T14" fmla="*/ 68 w 185"/>
                  <a:gd name="T15" fmla="*/ 221 h 563"/>
                  <a:gd name="T16" fmla="*/ 115 w 185"/>
                  <a:gd name="T17" fmla="*/ 115 h 563"/>
                  <a:gd name="T18" fmla="*/ 172 w 185"/>
                  <a:gd name="T19" fmla="*/ 14 h 563"/>
                  <a:gd name="T20" fmla="*/ 180 w 185"/>
                  <a:gd name="T21" fmla="*/ 2 h 563"/>
                  <a:gd name="T22" fmla="*/ 184 w 185"/>
                  <a:gd name="T23" fmla="*/ 4 h 5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85" h="563">
                    <a:moveTo>
                      <a:pt x="184" y="4"/>
                    </a:moveTo>
                    <a:cubicBezTo>
                      <a:pt x="141" y="68"/>
                      <a:pt x="105" y="137"/>
                      <a:pt x="77" y="209"/>
                    </a:cubicBezTo>
                    <a:cubicBezTo>
                      <a:pt x="49" y="280"/>
                      <a:pt x="29" y="355"/>
                      <a:pt x="17" y="431"/>
                    </a:cubicBezTo>
                    <a:cubicBezTo>
                      <a:pt x="10" y="473"/>
                      <a:pt x="6" y="517"/>
                      <a:pt x="4" y="560"/>
                    </a:cubicBezTo>
                    <a:cubicBezTo>
                      <a:pt x="4" y="563"/>
                      <a:pt x="0" y="563"/>
                      <a:pt x="0" y="560"/>
                    </a:cubicBezTo>
                    <a:cubicBezTo>
                      <a:pt x="1" y="522"/>
                      <a:pt x="5" y="483"/>
                      <a:pt x="11" y="445"/>
                    </a:cubicBezTo>
                    <a:cubicBezTo>
                      <a:pt x="16" y="407"/>
                      <a:pt x="24" y="369"/>
                      <a:pt x="33" y="331"/>
                    </a:cubicBezTo>
                    <a:cubicBezTo>
                      <a:pt x="43" y="294"/>
                      <a:pt x="55" y="257"/>
                      <a:pt x="68" y="221"/>
                    </a:cubicBezTo>
                    <a:cubicBezTo>
                      <a:pt x="82" y="185"/>
                      <a:pt x="97" y="149"/>
                      <a:pt x="115" y="115"/>
                    </a:cubicBezTo>
                    <a:cubicBezTo>
                      <a:pt x="132" y="80"/>
                      <a:pt x="151" y="47"/>
                      <a:pt x="172" y="14"/>
                    </a:cubicBezTo>
                    <a:cubicBezTo>
                      <a:pt x="175" y="10"/>
                      <a:pt x="178" y="6"/>
                      <a:pt x="180" y="2"/>
                    </a:cubicBezTo>
                    <a:cubicBezTo>
                      <a:pt x="182" y="0"/>
                      <a:pt x="185" y="2"/>
                      <a:pt x="184" y="4"/>
                    </a:cubicBezTo>
                    <a:close/>
                  </a:path>
                </a:pathLst>
              </a:custGeom>
              <a:solidFill>
                <a:srgbClr val="FFFD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56" name="Freeform 545">
                <a:extLst>
                  <a:ext uri="{FF2B5EF4-FFF2-40B4-BE49-F238E27FC236}">
                    <a16:creationId xmlns:a16="http://schemas.microsoft.com/office/drawing/2014/main" id="{D0F2987B-E213-4404-AF28-8C88376585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938182" y="5029139"/>
                <a:ext cx="91164" cy="68522"/>
              </a:xfrm>
              <a:custGeom>
                <a:avLst/>
                <a:gdLst>
                  <a:gd name="T0" fmla="*/ 78 w 81"/>
                  <a:gd name="T1" fmla="*/ 34 h 61"/>
                  <a:gd name="T2" fmla="*/ 19 w 81"/>
                  <a:gd name="T3" fmla="*/ 60 h 61"/>
                  <a:gd name="T4" fmla="*/ 16 w 81"/>
                  <a:gd name="T5" fmla="*/ 59 h 61"/>
                  <a:gd name="T6" fmla="*/ 1 w 81"/>
                  <a:gd name="T7" fmla="*/ 4 h 61"/>
                  <a:gd name="T8" fmla="*/ 5 w 81"/>
                  <a:gd name="T9" fmla="*/ 3 h 61"/>
                  <a:gd name="T10" fmla="*/ 20 w 81"/>
                  <a:gd name="T11" fmla="*/ 58 h 61"/>
                  <a:gd name="T12" fmla="*/ 17 w 81"/>
                  <a:gd name="T13" fmla="*/ 57 h 61"/>
                  <a:gd name="T14" fmla="*/ 76 w 81"/>
                  <a:gd name="T15" fmla="*/ 31 h 61"/>
                  <a:gd name="T16" fmla="*/ 78 w 81"/>
                  <a:gd name="T17" fmla="*/ 34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1" h="61">
                    <a:moveTo>
                      <a:pt x="78" y="34"/>
                    </a:moveTo>
                    <a:cubicBezTo>
                      <a:pt x="59" y="43"/>
                      <a:pt x="39" y="52"/>
                      <a:pt x="19" y="60"/>
                    </a:cubicBezTo>
                    <a:cubicBezTo>
                      <a:pt x="18" y="61"/>
                      <a:pt x="17" y="61"/>
                      <a:pt x="16" y="59"/>
                    </a:cubicBezTo>
                    <a:cubicBezTo>
                      <a:pt x="11" y="41"/>
                      <a:pt x="6" y="22"/>
                      <a:pt x="1" y="4"/>
                    </a:cubicBezTo>
                    <a:cubicBezTo>
                      <a:pt x="0" y="1"/>
                      <a:pt x="4" y="0"/>
                      <a:pt x="5" y="3"/>
                    </a:cubicBezTo>
                    <a:cubicBezTo>
                      <a:pt x="10" y="21"/>
                      <a:pt x="15" y="40"/>
                      <a:pt x="20" y="58"/>
                    </a:cubicBezTo>
                    <a:cubicBezTo>
                      <a:pt x="19" y="58"/>
                      <a:pt x="18" y="57"/>
                      <a:pt x="17" y="57"/>
                    </a:cubicBezTo>
                    <a:cubicBezTo>
                      <a:pt x="37" y="48"/>
                      <a:pt x="57" y="40"/>
                      <a:pt x="76" y="31"/>
                    </a:cubicBezTo>
                    <a:cubicBezTo>
                      <a:pt x="79" y="30"/>
                      <a:pt x="81" y="33"/>
                      <a:pt x="78" y="34"/>
                    </a:cubicBezTo>
                    <a:close/>
                  </a:path>
                </a:pathLst>
              </a:custGeom>
              <a:solidFill>
                <a:srgbClr val="FFFD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57" name="Freeform 546">
                <a:extLst>
                  <a:ext uri="{FF2B5EF4-FFF2-40B4-BE49-F238E27FC236}">
                    <a16:creationId xmlns:a16="http://schemas.microsoft.com/office/drawing/2014/main" id="{574BE2E3-6502-471F-9394-8A1644B189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23184" y="5235301"/>
                <a:ext cx="119169" cy="94739"/>
              </a:xfrm>
              <a:custGeom>
                <a:avLst/>
                <a:gdLst>
                  <a:gd name="T0" fmla="*/ 104 w 106"/>
                  <a:gd name="T1" fmla="*/ 41 h 84"/>
                  <a:gd name="T2" fmla="*/ 30 w 106"/>
                  <a:gd name="T3" fmla="*/ 83 h 84"/>
                  <a:gd name="T4" fmla="*/ 27 w 106"/>
                  <a:gd name="T5" fmla="*/ 82 h 84"/>
                  <a:gd name="T6" fmla="*/ 1 w 106"/>
                  <a:gd name="T7" fmla="*/ 4 h 84"/>
                  <a:gd name="T8" fmla="*/ 5 w 106"/>
                  <a:gd name="T9" fmla="*/ 3 h 84"/>
                  <a:gd name="T10" fmla="*/ 31 w 106"/>
                  <a:gd name="T11" fmla="*/ 81 h 84"/>
                  <a:gd name="T12" fmla="*/ 28 w 106"/>
                  <a:gd name="T13" fmla="*/ 80 h 84"/>
                  <a:gd name="T14" fmla="*/ 102 w 106"/>
                  <a:gd name="T15" fmla="*/ 38 h 84"/>
                  <a:gd name="T16" fmla="*/ 104 w 106"/>
                  <a:gd name="T17" fmla="*/ 41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6" h="84">
                    <a:moveTo>
                      <a:pt x="104" y="41"/>
                    </a:moveTo>
                    <a:cubicBezTo>
                      <a:pt x="79" y="55"/>
                      <a:pt x="54" y="69"/>
                      <a:pt x="30" y="83"/>
                    </a:cubicBezTo>
                    <a:cubicBezTo>
                      <a:pt x="28" y="84"/>
                      <a:pt x="27" y="83"/>
                      <a:pt x="27" y="82"/>
                    </a:cubicBezTo>
                    <a:cubicBezTo>
                      <a:pt x="18" y="56"/>
                      <a:pt x="9" y="30"/>
                      <a:pt x="1" y="4"/>
                    </a:cubicBezTo>
                    <a:cubicBezTo>
                      <a:pt x="0" y="1"/>
                      <a:pt x="4" y="0"/>
                      <a:pt x="5" y="3"/>
                    </a:cubicBezTo>
                    <a:cubicBezTo>
                      <a:pt x="13" y="29"/>
                      <a:pt x="22" y="55"/>
                      <a:pt x="31" y="81"/>
                    </a:cubicBezTo>
                    <a:cubicBezTo>
                      <a:pt x="30" y="81"/>
                      <a:pt x="29" y="80"/>
                      <a:pt x="28" y="80"/>
                    </a:cubicBezTo>
                    <a:cubicBezTo>
                      <a:pt x="52" y="66"/>
                      <a:pt x="77" y="52"/>
                      <a:pt x="102" y="38"/>
                    </a:cubicBezTo>
                    <a:cubicBezTo>
                      <a:pt x="104" y="37"/>
                      <a:pt x="106" y="40"/>
                      <a:pt x="104" y="41"/>
                    </a:cubicBezTo>
                    <a:close/>
                  </a:path>
                </a:pathLst>
              </a:custGeom>
              <a:solidFill>
                <a:srgbClr val="FFFD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58" name="Freeform 547">
                <a:extLst>
                  <a:ext uri="{FF2B5EF4-FFF2-40B4-BE49-F238E27FC236}">
                    <a16:creationId xmlns:a16="http://schemas.microsoft.com/office/drawing/2014/main" id="{92012EA9-817B-40DC-9ACD-137B59D6A2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61216" y="5496877"/>
                <a:ext cx="88781" cy="58393"/>
              </a:xfrm>
              <a:custGeom>
                <a:avLst/>
                <a:gdLst>
                  <a:gd name="T0" fmla="*/ 77 w 79"/>
                  <a:gd name="T1" fmla="*/ 26 h 52"/>
                  <a:gd name="T2" fmla="*/ 54 w 79"/>
                  <a:gd name="T3" fmla="*/ 42 h 52"/>
                  <a:gd name="T4" fmla="*/ 36 w 79"/>
                  <a:gd name="T5" fmla="*/ 47 h 52"/>
                  <a:gd name="T6" fmla="*/ 28 w 79"/>
                  <a:gd name="T7" fmla="*/ 37 h 52"/>
                  <a:gd name="T8" fmla="*/ 20 w 79"/>
                  <a:gd name="T9" fmla="*/ 27 h 52"/>
                  <a:gd name="T10" fmla="*/ 2 w 79"/>
                  <a:gd name="T11" fmla="*/ 4 h 52"/>
                  <a:gd name="T12" fmla="*/ 5 w 79"/>
                  <a:gd name="T13" fmla="*/ 2 h 52"/>
                  <a:gd name="T14" fmla="*/ 35 w 79"/>
                  <a:gd name="T15" fmla="*/ 40 h 52"/>
                  <a:gd name="T16" fmla="*/ 45 w 79"/>
                  <a:gd name="T17" fmla="*/ 44 h 52"/>
                  <a:gd name="T18" fmla="*/ 54 w 79"/>
                  <a:gd name="T19" fmla="*/ 37 h 52"/>
                  <a:gd name="T20" fmla="*/ 75 w 79"/>
                  <a:gd name="T21" fmla="*/ 22 h 52"/>
                  <a:gd name="T22" fmla="*/ 77 w 79"/>
                  <a:gd name="T23" fmla="*/ 26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9" h="52">
                    <a:moveTo>
                      <a:pt x="77" y="26"/>
                    </a:moveTo>
                    <a:cubicBezTo>
                      <a:pt x="69" y="31"/>
                      <a:pt x="62" y="36"/>
                      <a:pt x="54" y="42"/>
                    </a:cubicBezTo>
                    <a:cubicBezTo>
                      <a:pt x="49" y="46"/>
                      <a:pt x="42" y="52"/>
                      <a:pt x="36" y="47"/>
                    </a:cubicBezTo>
                    <a:cubicBezTo>
                      <a:pt x="33" y="44"/>
                      <a:pt x="31" y="40"/>
                      <a:pt x="28" y="37"/>
                    </a:cubicBezTo>
                    <a:cubicBezTo>
                      <a:pt x="25" y="34"/>
                      <a:pt x="22" y="30"/>
                      <a:pt x="20" y="27"/>
                    </a:cubicBezTo>
                    <a:cubicBezTo>
                      <a:pt x="14" y="19"/>
                      <a:pt x="8" y="12"/>
                      <a:pt x="2" y="4"/>
                    </a:cubicBezTo>
                    <a:cubicBezTo>
                      <a:pt x="0" y="2"/>
                      <a:pt x="3" y="0"/>
                      <a:pt x="5" y="2"/>
                    </a:cubicBezTo>
                    <a:cubicBezTo>
                      <a:pt x="15" y="14"/>
                      <a:pt x="25" y="27"/>
                      <a:pt x="35" y="40"/>
                    </a:cubicBezTo>
                    <a:cubicBezTo>
                      <a:pt x="38" y="43"/>
                      <a:pt x="40" y="46"/>
                      <a:pt x="45" y="44"/>
                    </a:cubicBezTo>
                    <a:cubicBezTo>
                      <a:pt x="48" y="42"/>
                      <a:pt x="51" y="39"/>
                      <a:pt x="54" y="37"/>
                    </a:cubicBezTo>
                    <a:cubicBezTo>
                      <a:pt x="61" y="32"/>
                      <a:pt x="68" y="27"/>
                      <a:pt x="75" y="22"/>
                    </a:cubicBezTo>
                    <a:cubicBezTo>
                      <a:pt x="77" y="21"/>
                      <a:pt x="79" y="24"/>
                      <a:pt x="77" y="26"/>
                    </a:cubicBezTo>
                    <a:close/>
                  </a:path>
                </a:pathLst>
              </a:custGeom>
              <a:solidFill>
                <a:srgbClr val="FFFD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59" name="Freeform 548">
                <a:extLst>
                  <a:ext uri="{FF2B5EF4-FFF2-40B4-BE49-F238E27FC236}">
                    <a16:creationId xmlns:a16="http://schemas.microsoft.com/office/drawing/2014/main" id="{E19E9480-71A7-4960-9C18-06E277F820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38370" y="5589829"/>
                <a:ext cx="408749" cy="272897"/>
              </a:xfrm>
              <a:custGeom>
                <a:avLst/>
                <a:gdLst>
                  <a:gd name="T0" fmla="*/ 72 w 363"/>
                  <a:gd name="T1" fmla="*/ 242 h 242"/>
                  <a:gd name="T2" fmla="*/ 291 w 363"/>
                  <a:gd name="T3" fmla="*/ 242 h 242"/>
                  <a:gd name="T4" fmla="*/ 337 w 363"/>
                  <a:gd name="T5" fmla="*/ 202 h 242"/>
                  <a:gd name="T6" fmla="*/ 359 w 363"/>
                  <a:gd name="T7" fmla="*/ 54 h 242"/>
                  <a:gd name="T8" fmla="*/ 313 w 363"/>
                  <a:gd name="T9" fmla="*/ 0 h 242"/>
                  <a:gd name="T10" fmla="*/ 50 w 363"/>
                  <a:gd name="T11" fmla="*/ 0 h 242"/>
                  <a:gd name="T12" fmla="*/ 4 w 363"/>
                  <a:gd name="T13" fmla="*/ 54 h 242"/>
                  <a:gd name="T14" fmla="*/ 26 w 363"/>
                  <a:gd name="T15" fmla="*/ 202 h 242"/>
                  <a:gd name="T16" fmla="*/ 72 w 363"/>
                  <a:gd name="T17" fmla="*/ 242 h 2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63" h="242">
                    <a:moveTo>
                      <a:pt x="72" y="242"/>
                    </a:moveTo>
                    <a:cubicBezTo>
                      <a:pt x="291" y="242"/>
                      <a:pt x="291" y="242"/>
                      <a:pt x="291" y="242"/>
                    </a:cubicBezTo>
                    <a:cubicBezTo>
                      <a:pt x="314" y="242"/>
                      <a:pt x="334" y="225"/>
                      <a:pt x="337" y="202"/>
                    </a:cubicBezTo>
                    <a:cubicBezTo>
                      <a:pt x="359" y="54"/>
                      <a:pt x="359" y="54"/>
                      <a:pt x="359" y="54"/>
                    </a:cubicBezTo>
                    <a:cubicBezTo>
                      <a:pt x="363" y="26"/>
                      <a:pt x="342" y="0"/>
                      <a:pt x="313" y="0"/>
                    </a:cubicBezTo>
                    <a:cubicBezTo>
                      <a:pt x="50" y="0"/>
                      <a:pt x="50" y="0"/>
                      <a:pt x="50" y="0"/>
                    </a:cubicBezTo>
                    <a:cubicBezTo>
                      <a:pt x="21" y="0"/>
                      <a:pt x="0" y="26"/>
                      <a:pt x="4" y="54"/>
                    </a:cubicBezTo>
                    <a:cubicBezTo>
                      <a:pt x="26" y="202"/>
                      <a:pt x="26" y="202"/>
                      <a:pt x="26" y="202"/>
                    </a:cubicBezTo>
                    <a:cubicBezTo>
                      <a:pt x="29" y="225"/>
                      <a:pt x="49" y="242"/>
                      <a:pt x="72" y="242"/>
                    </a:cubicBezTo>
                    <a:close/>
                  </a:path>
                </a:pathLst>
              </a:custGeom>
              <a:solidFill>
                <a:schemeClr val="accent3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</p:grpSp>
        <p:grpSp>
          <p:nvGrpSpPr>
            <p:cNvPr id="307" name="Group 306">
              <a:extLst>
                <a:ext uri="{FF2B5EF4-FFF2-40B4-BE49-F238E27FC236}">
                  <a16:creationId xmlns:a16="http://schemas.microsoft.com/office/drawing/2014/main" id="{B3F03608-E7BB-403A-8F8E-5F2F1140F3E2}"/>
                </a:ext>
              </a:extLst>
            </p:cNvPr>
            <p:cNvGrpSpPr/>
            <p:nvPr/>
          </p:nvGrpSpPr>
          <p:grpSpPr>
            <a:xfrm>
              <a:off x="631902" y="2236305"/>
              <a:ext cx="889201" cy="876585"/>
              <a:chOff x="589758" y="1828859"/>
              <a:chExt cx="1049878" cy="1034982"/>
            </a:xfrm>
          </p:grpSpPr>
          <p:sp>
            <p:nvSpPr>
              <p:cNvPr id="60" name="Freeform 549">
                <a:extLst>
                  <a:ext uri="{FF2B5EF4-FFF2-40B4-BE49-F238E27FC236}">
                    <a16:creationId xmlns:a16="http://schemas.microsoft.com/office/drawing/2014/main" id="{9F3D943D-511D-4B4F-8421-F35F1ABE5B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5975" y="1828859"/>
                <a:ext cx="1023661" cy="1023661"/>
              </a:xfrm>
              <a:custGeom>
                <a:avLst/>
                <a:gdLst>
                  <a:gd name="T0" fmla="*/ 815 w 909"/>
                  <a:gd name="T1" fmla="*/ 285 h 909"/>
                  <a:gd name="T2" fmla="*/ 624 w 909"/>
                  <a:gd name="T3" fmla="*/ 815 h 909"/>
                  <a:gd name="T4" fmla="*/ 93 w 909"/>
                  <a:gd name="T5" fmla="*/ 624 h 909"/>
                  <a:gd name="T6" fmla="*/ 285 w 909"/>
                  <a:gd name="T7" fmla="*/ 93 h 909"/>
                  <a:gd name="T8" fmla="*/ 815 w 909"/>
                  <a:gd name="T9" fmla="*/ 285 h 9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09" h="909">
                    <a:moveTo>
                      <a:pt x="815" y="285"/>
                    </a:moveTo>
                    <a:cubicBezTo>
                      <a:pt x="909" y="484"/>
                      <a:pt x="823" y="722"/>
                      <a:pt x="624" y="815"/>
                    </a:cubicBezTo>
                    <a:cubicBezTo>
                      <a:pt x="424" y="909"/>
                      <a:pt x="187" y="823"/>
                      <a:pt x="93" y="624"/>
                    </a:cubicBezTo>
                    <a:cubicBezTo>
                      <a:pt x="0" y="424"/>
                      <a:pt x="86" y="187"/>
                      <a:pt x="285" y="93"/>
                    </a:cubicBezTo>
                    <a:cubicBezTo>
                      <a:pt x="484" y="0"/>
                      <a:pt x="722" y="86"/>
                      <a:pt x="815" y="285"/>
                    </a:cubicBezTo>
                    <a:close/>
                  </a:path>
                </a:pathLst>
              </a:custGeom>
              <a:solidFill>
                <a:srgbClr val="BF9A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61" name="Freeform 550">
                <a:extLst>
                  <a:ext uri="{FF2B5EF4-FFF2-40B4-BE49-F238E27FC236}">
                    <a16:creationId xmlns:a16="http://schemas.microsoft.com/office/drawing/2014/main" id="{D8B29E48-57C1-45EB-96E3-36FF9BA9E5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9758" y="1840776"/>
                <a:ext cx="1024256" cy="1023065"/>
              </a:xfrm>
              <a:custGeom>
                <a:avLst/>
                <a:gdLst>
                  <a:gd name="T0" fmla="*/ 815 w 909"/>
                  <a:gd name="T1" fmla="*/ 285 h 908"/>
                  <a:gd name="T2" fmla="*/ 624 w 909"/>
                  <a:gd name="T3" fmla="*/ 815 h 908"/>
                  <a:gd name="T4" fmla="*/ 94 w 909"/>
                  <a:gd name="T5" fmla="*/ 623 h 908"/>
                  <a:gd name="T6" fmla="*/ 285 w 909"/>
                  <a:gd name="T7" fmla="*/ 93 h 908"/>
                  <a:gd name="T8" fmla="*/ 815 w 909"/>
                  <a:gd name="T9" fmla="*/ 285 h 9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09" h="908">
                    <a:moveTo>
                      <a:pt x="815" y="285"/>
                    </a:moveTo>
                    <a:cubicBezTo>
                      <a:pt x="909" y="484"/>
                      <a:pt x="823" y="721"/>
                      <a:pt x="624" y="815"/>
                    </a:cubicBezTo>
                    <a:cubicBezTo>
                      <a:pt x="424" y="908"/>
                      <a:pt x="187" y="822"/>
                      <a:pt x="94" y="623"/>
                    </a:cubicBezTo>
                    <a:cubicBezTo>
                      <a:pt x="0" y="424"/>
                      <a:pt x="86" y="186"/>
                      <a:pt x="285" y="93"/>
                    </a:cubicBezTo>
                    <a:cubicBezTo>
                      <a:pt x="485" y="0"/>
                      <a:pt x="722" y="85"/>
                      <a:pt x="815" y="285"/>
                    </a:cubicBezTo>
                    <a:close/>
                  </a:path>
                </a:pathLst>
              </a:custGeom>
              <a:solidFill>
                <a:srgbClr val="FFCD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62" name="Freeform 551">
                <a:extLst>
                  <a:ext uri="{FF2B5EF4-FFF2-40B4-BE49-F238E27FC236}">
                    <a16:creationId xmlns:a16="http://schemas.microsoft.com/office/drawing/2014/main" id="{6BB3A21A-1A03-4A01-97E2-54F60C6D9E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1725" y="1902744"/>
                <a:ext cx="900321" cy="899129"/>
              </a:xfrm>
              <a:custGeom>
                <a:avLst/>
                <a:gdLst>
                  <a:gd name="T0" fmla="*/ 717 w 799"/>
                  <a:gd name="T1" fmla="*/ 250 h 798"/>
                  <a:gd name="T2" fmla="*/ 548 w 799"/>
                  <a:gd name="T3" fmla="*/ 716 h 798"/>
                  <a:gd name="T4" fmla="*/ 82 w 799"/>
                  <a:gd name="T5" fmla="*/ 548 h 798"/>
                  <a:gd name="T6" fmla="*/ 251 w 799"/>
                  <a:gd name="T7" fmla="*/ 82 h 798"/>
                  <a:gd name="T8" fmla="*/ 717 w 799"/>
                  <a:gd name="T9" fmla="*/ 250 h 7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99" h="798">
                    <a:moveTo>
                      <a:pt x="717" y="250"/>
                    </a:moveTo>
                    <a:cubicBezTo>
                      <a:pt x="799" y="425"/>
                      <a:pt x="723" y="634"/>
                      <a:pt x="548" y="716"/>
                    </a:cubicBezTo>
                    <a:cubicBezTo>
                      <a:pt x="373" y="798"/>
                      <a:pt x="165" y="723"/>
                      <a:pt x="82" y="548"/>
                    </a:cubicBezTo>
                    <a:cubicBezTo>
                      <a:pt x="0" y="372"/>
                      <a:pt x="76" y="164"/>
                      <a:pt x="251" y="82"/>
                    </a:cubicBezTo>
                    <a:cubicBezTo>
                      <a:pt x="426" y="0"/>
                      <a:pt x="635" y="75"/>
                      <a:pt x="717" y="250"/>
                    </a:cubicBezTo>
                    <a:close/>
                  </a:path>
                </a:pathLst>
              </a:custGeom>
              <a:solidFill>
                <a:srgbClr val="BF9A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63" name="Freeform 552">
                <a:extLst>
                  <a:ext uri="{FF2B5EF4-FFF2-40B4-BE49-F238E27FC236}">
                    <a16:creationId xmlns:a16="http://schemas.microsoft.com/office/drawing/2014/main" id="{187D75A6-DF33-41D6-9B87-3C0426AC97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7010" y="1946836"/>
                <a:ext cx="809753" cy="811540"/>
              </a:xfrm>
              <a:custGeom>
                <a:avLst/>
                <a:gdLst>
                  <a:gd name="T0" fmla="*/ 645 w 719"/>
                  <a:gd name="T1" fmla="*/ 226 h 720"/>
                  <a:gd name="T2" fmla="*/ 494 w 719"/>
                  <a:gd name="T3" fmla="*/ 646 h 720"/>
                  <a:gd name="T4" fmla="*/ 74 w 719"/>
                  <a:gd name="T5" fmla="*/ 494 h 720"/>
                  <a:gd name="T6" fmla="*/ 226 w 719"/>
                  <a:gd name="T7" fmla="*/ 74 h 720"/>
                  <a:gd name="T8" fmla="*/ 645 w 719"/>
                  <a:gd name="T9" fmla="*/ 226 h 7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9" h="720">
                    <a:moveTo>
                      <a:pt x="645" y="226"/>
                    </a:moveTo>
                    <a:cubicBezTo>
                      <a:pt x="719" y="384"/>
                      <a:pt x="651" y="572"/>
                      <a:pt x="494" y="646"/>
                    </a:cubicBezTo>
                    <a:cubicBezTo>
                      <a:pt x="336" y="720"/>
                      <a:pt x="148" y="652"/>
                      <a:pt x="74" y="494"/>
                    </a:cubicBezTo>
                    <a:cubicBezTo>
                      <a:pt x="0" y="336"/>
                      <a:pt x="68" y="148"/>
                      <a:pt x="226" y="74"/>
                    </a:cubicBezTo>
                    <a:cubicBezTo>
                      <a:pt x="383" y="0"/>
                      <a:pt x="571" y="68"/>
                      <a:pt x="645" y="226"/>
                    </a:cubicBezTo>
                    <a:close/>
                  </a:path>
                </a:pathLst>
              </a:custGeom>
              <a:solidFill>
                <a:srgbClr val="FFCD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64" name="Freeform 553">
                <a:extLst>
                  <a:ext uri="{FF2B5EF4-FFF2-40B4-BE49-F238E27FC236}">
                    <a16:creationId xmlns:a16="http://schemas.microsoft.com/office/drawing/2014/main" id="{880A54C7-C7A2-4E72-B919-2A9F66B351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6590" y="2127377"/>
                <a:ext cx="230592" cy="422454"/>
              </a:xfrm>
              <a:custGeom>
                <a:avLst/>
                <a:gdLst>
                  <a:gd name="T0" fmla="*/ 78 w 205"/>
                  <a:gd name="T1" fmla="*/ 375 h 375"/>
                  <a:gd name="T2" fmla="*/ 78 w 205"/>
                  <a:gd name="T3" fmla="*/ 331 h 375"/>
                  <a:gd name="T4" fmla="*/ 0 w 205"/>
                  <a:gd name="T5" fmla="*/ 311 h 375"/>
                  <a:gd name="T6" fmla="*/ 14 w 205"/>
                  <a:gd name="T7" fmla="*/ 257 h 375"/>
                  <a:gd name="T8" fmla="*/ 90 w 205"/>
                  <a:gd name="T9" fmla="*/ 278 h 375"/>
                  <a:gd name="T10" fmla="*/ 134 w 205"/>
                  <a:gd name="T11" fmla="*/ 249 h 375"/>
                  <a:gd name="T12" fmla="*/ 86 w 205"/>
                  <a:gd name="T13" fmla="*/ 209 h 375"/>
                  <a:gd name="T14" fmla="*/ 3 w 205"/>
                  <a:gd name="T15" fmla="*/ 125 h 375"/>
                  <a:gd name="T16" fmla="*/ 81 w 205"/>
                  <a:gd name="T17" fmla="*/ 43 h 375"/>
                  <a:gd name="T18" fmla="*/ 81 w 205"/>
                  <a:gd name="T19" fmla="*/ 0 h 375"/>
                  <a:gd name="T20" fmla="*/ 126 w 205"/>
                  <a:gd name="T21" fmla="*/ 0 h 375"/>
                  <a:gd name="T22" fmla="*/ 126 w 205"/>
                  <a:gd name="T23" fmla="*/ 40 h 375"/>
                  <a:gd name="T24" fmla="*/ 193 w 205"/>
                  <a:gd name="T25" fmla="*/ 56 h 375"/>
                  <a:gd name="T26" fmla="*/ 179 w 205"/>
                  <a:gd name="T27" fmla="*/ 108 h 375"/>
                  <a:gd name="T28" fmla="*/ 113 w 205"/>
                  <a:gd name="T29" fmla="*/ 92 h 375"/>
                  <a:gd name="T30" fmla="*/ 74 w 205"/>
                  <a:gd name="T31" fmla="*/ 117 h 375"/>
                  <a:gd name="T32" fmla="*/ 129 w 205"/>
                  <a:gd name="T33" fmla="*/ 157 h 375"/>
                  <a:gd name="T34" fmla="*/ 205 w 205"/>
                  <a:gd name="T35" fmla="*/ 243 h 375"/>
                  <a:gd name="T36" fmla="*/ 123 w 205"/>
                  <a:gd name="T37" fmla="*/ 328 h 375"/>
                  <a:gd name="T38" fmla="*/ 123 w 205"/>
                  <a:gd name="T39" fmla="*/ 375 h 375"/>
                  <a:gd name="T40" fmla="*/ 78 w 205"/>
                  <a:gd name="T41" fmla="*/ 375 h 3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05" h="375">
                    <a:moveTo>
                      <a:pt x="78" y="375"/>
                    </a:moveTo>
                    <a:cubicBezTo>
                      <a:pt x="78" y="331"/>
                      <a:pt x="78" y="331"/>
                      <a:pt x="78" y="331"/>
                    </a:cubicBezTo>
                    <a:cubicBezTo>
                      <a:pt x="47" y="329"/>
                      <a:pt x="17" y="321"/>
                      <a:pt x="0" y="311"/>
                    </a:cubicBezTo>
                    <a:cubicBezTo>
                      <a:pt x="14" y="257"/>
                      <a:pt x="14" y="257"/>
                      <a:pt x="14" y="257"/>
                    </a:cubicBezTo>
                    <a:cubicBezTo>
                      <a:pt x="33" y="268"/>
                      <a:pt x="60" y="278"/>
                      <a:pt x="90" y="278"/>
                    </a:cubicBezTo>
                    <a:cubicBezTo>
                      <a:pt x="116" y="278"/>
                      <a:pt x="134" y="268"/>
                      <a:pt x="134" y="249"/>
                    </a:cubicBezTo>
                    <a:cubicBezTo>
                      <a:pt x="134" y="232"/>
                      <a:pt x="120" y="221"/>
                      <a:pt x="86" y="209"/>
                    </a:cubicBezTo>
                    <a:cubicBezTo>
                      <a:pt x="37" y="192"/>
                      <a:pt x="3" y="169"/>
                      <a:pt x="3" y="125"/>
                    </a:cubicBezTo>
                    <a:cubicBezTo>
                      <a:pt x="3" y="84"/>
                      <a:pt x="32" y="53"/>
                      <a:pt x="81" y="43"/>
                    </a:cubicBezTo>
                    <a:cubicBezTo>
                      <a:pt x="81" y="0"/>
                      <a:pt x="81" y="0"/>
                      <a:pt x="81" y="0"/>
                    </a:cubicBezTo>
                    <a:cubicBezTo>
                      <a:pt x="126" y="0"/>
                      <a:pt x="126" y="0"/>
                      <a:pt x="126" y="0"/>
                    </a:cubicBezTo>
                    <a:cubicBezTo>
                      <a:pt x="126" y="40"/>
                      <a:pt x="126" y="40"/>
                      <a:pt x="126" y="40"/>
                    </a:cubicBezTo>
                    <a:cubicBezTo>
                      <a:pt x="157" y="42"/>
                      <a:pt x="178" y="48"/>
                      <a:pt x="193" y="56"/>
                    </a:cubicBezTo>
                    <a:cubicBezTo>
                      <a:pt x="179" y="108"/>
                      <a:pt x="179" y="108"/>
                      <a:pt x="179" y="108"/>
                    </a:cubicBezTo>
                    <a:cubicBezTo>
                      <a:pt x="167" y="102"/>
                      <a:pt x="146" y="92"/>
                      <a:pt x="113" y="92"/>
                    </a:cubicBezTo>
                    <a:cubicBezTo>
                      <a:pt x="83" y="92"/>
                      <a:pt x="74" y="104"/>
                      <a:pt x="74" y="117"/>
                    </a:cubicBezTo>
                    <a:cubicBezTo>
                      <a:pt x="74" y="132"/>
                      <a:pt x="90" y="142"/>
                      <a:pt x="129" y="157"/>
                    </a:cubicBezTo>
                    <a:cubicBezTo>
                      <a:pt x="183" y="176"/>
                      <a:pt x="205" y="202"/>
                      <a:pt x="205" y="243"/>
                    </a:cubicBezTo>
                    <a:cubicBezTo>
                      <a:pt x="205" y="284"/>
                      <a:pt x="176" y="319"/>
                      <a:pt x="123" y="328"/>
                    </a:cubicBezTo>
                    <a:cubicBezTo>
                      <a:pt x="123" y="375"/>
                      <a:pt x="123" y="375"/>
                      <a:pt x="123" y="375"/>
                    </a:cubicBezTo>
                    <a:lnTo>
                      <a:pt x="78" y="375"/>
                    </a:lnTo>
                    <a:close/>
                  </a:path>
                </a:pathLst>
              </a:custGeom>
              <a:solidFill>
                <a:srgbClr val="BF9A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</p:grpSp>
        <p:grpSp>
          <p:nvGrpSpPr>
            <p:cNvPr id="309" name="Group 308">
              <a:extLst>
                <a:ext uri="{FF2B5EF4-FFF2-40B4-BE49-F238E27FC236}">
                  <a16:creationId xmlns:a16="http://schemas.microsoft.com/office/drawing/2014/main" id="{9D66193F-7D5E-427C-8267-F80E64CEAD68}"/>
                </a:ext>
              </a:extLst>
            </p:cNvPr>
            <p:cNvGrpSpPr/>
            <p:nvPr/>
          </p:nvGrpSpPr>
          <p:grpSpPr>
            <a:xfrm>
              <a:off x="4095343" y="2236809"/>
              <a:ext cx="527868" cy="520298"/>
              <a:chOff x="4679037" y="1829455"/>
              <a:chExt cx="623253" cy="614315"/>
            </a:xfrm>
          </p:grpSpPr>
          <p:sp>
            <p:nvSpPr>
              <p:cNvPr id="65" name="Freeform 554">
                <a:extLst>
                  <a:ext uri="{FF2B5EF4-FFF2-40B4-BE49-F238E27FC236}">
                    <a16:creationId xmlns:a16="http://schemas.microsoft.com/office/drawing/2014/main" id="{7E2DE6C9-9A6F-4F7D-922F-BA9D1E3E20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5125" y="1829455"/>
                <a:ext cx="607165" cy="607761"/>
              </a:xfrm>
              <a:custGeom>
                <a:avLst/>
                <a:gdLst>
                  <a:gd name="T0" fmla="*/ 483 w 539"/>
                  <a:gd name="T1" fmla="*/ 169 h 539"/>
                  <a:gd name="T2" fmla="*/ 370 w 539"/>
                  <a:gd name="T3" fmla="*/ 483 h 539"/>
                  <a:gd name="T4" fmla="*/ 55 w 539"/>
                  <a:gd name="T5" fmla="*/ 370 h 539"/>
                  <a:gd name="T6" fmla="*/ 169 w 539"/>
                  <a:gd name="T7" fmla="*/ 55 h 539"/>
                  <a:gd name="T8" fmla="*/ 483 w 539"/>
                  <a:gd name="T9" fmla="*/ 169 h 5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39" h="539">
                    <a:moveTo>
                      <a:pt x="483" y="169"/>
                    </a:moveTo>
                    <a:cubicBezTo>
                      <a:pt x="539" y="287"/>
                      <a:pt x="488" y="428"/>
                      <a:pt x="370" y="483"/>
                    </a:cubicBezTo>
                    <a:cubicBezTo>
                      <a:pt x="251" y="539"/>
                      <a:pt x="111" y="488"/>
                      <a:pt x="55" y="370"/>
                    </a:cubicBezTo>
                    <a:cubicBezTo>
                      <a:pt x="0" y="251"/>
                      <a:pt x="51" y="111"/>
                      <a:pt x="169" y="55"/>
                    </a:cubicBezTo>
                    <a:cubicBezTo>
                      <a:pt x="287" y="0"/>
                      <a:pt x="428" y="51"/>
                      <a:pt x="483" y="169"/>
                    </a:cubicBezTo>
                    <a:close/>
                  </a:path>
                </a:pathLst>
              </a:custGeom>
              <a:solidFill>
                <a:srgbClr val="BF9A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66" name="Freeform 555">
                <a:extLst>
                  <a:ext uri="{FF2B5EF4-FFF2-40B4-BE49-F238E27FC236}">
                    <a16:creationId xmlns:a16="http://schemas.microsoft.com/office/drawing/2014/main" id="{108DCB07-FC40-4E5B-B7CD-BFF8706358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79037" y="1836605"/>
                <a:ext cx="607165" cy="607165"/>
              </a:xfrm>
              <a:custGeom>
                <a:avLst/>
                <a:gdLst>
                  <a:gd name="T0" fmla="*/ 484 w 539"/>
                  <a:gd name="T1" fmla="*/ 169 h 539"/>
                  <a:gd name="T2" fmla="*/ 370 w 539"/>
                  <a:gd name="T3" fmla="*/ 484 h 539"/>
                  <a:gd name="T4" fmla="*/ 56 w 539"/>
                  <a:gd name="T5" fmla="*/ 370 h 539"/>
                  <a:gd name="T6" fmla="*/ 169 w 539"/>
                  <a:gd name="T7" fmla="*/ 55 h 539"/>
                  <a:gd name="T8" fmla="*/ 484 w 539"/>
                  <a:gd name="T9" fmla="*/ 169 h 5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39" h="539">
                    <a:moveTo>
                      <a:pt x="484" y="169"/>
                    </a:moveTo>
                    <a:cubicBezTo>
                      <a:pt x="539" y="287"/>
                      <a:pt x="488" y="428"/>
                      <a:pt x="370" y="484"/>
                    </a:cubicBezTo>
                    <a:cubicBezTo>
                      <a:pt x="252" y="539"/>
                      <a:pt x="111" y="488"/>
                      <a:pt x="56" y="370"/>
                    </a:cubicBezTo>
                    <a:cubicBezTo>
                      <a:pt x="0" y="252"/>
                      <a:pt x="51" y="111"/>
                      <a:pt x="169" y="55"/>
                    </a:cubicBezTo>
                    <a:cubicBezTo>
                      <a:pt x="288" y="0"/>
                      <a:pt x="428" y="51"/>
                      <a:pt x="484" y="169"/>
                    </a:cubicBezTo>
                    <a:close/>
                  </a:path>
                </a:pathLst>
              </a:custGeom>
              <a:solidFill>
                <a:srgbClr val="FFCD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67" name="Freeform 556">
                <a:extLst>
                  <a:ext uri="{FF2B5EF4-FFF2-40B4-BE49-F238E27FC236}">
                    <a16:creationId xmlns:a16="http://schemas.microsoft.com/office/drawing/2014/main" id="{42FCED2B-263D-4129-9C8E-AD177B2A52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16576" y="1873548"/>
                <a:ext cx="533877" cy="533281"/>
              </a:xfrm>
              <a:custGeom>
                <a:avLst/>
                <a:gdLst>
                  <a:gd name="T0" fmla="*/ 425 w 474"/>
                  <a:gd name="T1" fmla="*/ 148 h 473"/>
                  <a:gd name="T2" fmla="*/ 325 w 474"/>
                  <a:gd name="T3" fmla="*/ 425 h 473"/>
                  <a:gd name="T4" fmla="*/ 49 w 474"/>
                  <a:gd name="T5" fmla="*/ 325 h 473"/>
                  <a:gd name="T6" fmla="*/ 149 w 474"/>
                  <a:gd name="T7" fmla="*/ 48 h 473"/>
                  <a:gd name="T8" fmla="*/ 425 w 474"/>
                  <a:gd name="T9" fmla="*/ 148 h 4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4" h="473">
                    <a:moveTo>
                      <a:pt x="425" y="148"/>
                    </a:moveTo>
                    <a:cubicBezTo>
                      <a:pt x="474" y="252"/>
                      <a:pt x="429" y="376"/>
                      <a:pt x="325" y="425"/>
                    </a:cubicBezTo>
                    <a:cubicBezTo>
                      <a:pt x="221" y="473"/>
                      <a:pt x="97" y="429"/>
                      <a:pt x="49" y="325"/>
                    </a:cubicBezTo>
                    <a:cubicBezTo>
                      <a:pt x="0" y="221"/>
                      <a:pt x="45" y="97"/>
                      <a:pt x="149" y="48"/>
                    </a:cubicBezTo>
                    <a:cubicBezTo>
                      <a:pt x="252" y="0"/>
                      <a:pt x="376" y="44"/>
                      <a:pt x="425" y="148"/>
                    </a:cubicBezTo>
                    <a:close/>
                  </a:path>
                </a:pathLst>
              </a:custGeom>
              <a:solidFill>
                <a:srgbClr val="BF9A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68" name="Freeform 557">
                <a:extLst>
                  <a:ext uri="{FF2B5EF4-FFF2-40B4-BE49-F238E27FC236}">
                    <a16:creationId xmlns:a16="http://schemas.microsoft.com/office/drawing/2014/main" id="{3CB122AD-97F8-411F-AF6C-4E9EC2AA62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42197" y="1899765"/>
                <a:ext cx="481442" cy="480846"/>
              </a:xfrm>
              <a:custGeom>
                <a:avLst/>
                <a:gdLst>
                  <a:gd name="T0" fmla="*/ 383 w 427"/>
                  <a:gd name="T1" fmla="*/ 134 h 427"/>
                  <a:gd name="T2" fmla="*/ 293 w 427"/>
                  <a:gd name="T3" fmla="*/ 383 h 427"/>
                  <a:gd name="T4" fmla="*/ 44 w 427"/>
                  <a:gd name="T5" fmla="*/ 293 h 427"/>
                  <a:gd name="T6" fmla="*/ 134 w 427"/>
                  <a:gd name="T7" fmla="*/ 44 h 427"/>
                  <a:gd name="T8" fmla="*/ 383 w 427"/>
                  <a:gd name="T9" fmla="*/ 134 h 4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7" h="427">
                    <a:moveTo>
                      <a:pt x="383" y="134"/>
                    </a:moveTo>
                    <a:cubicBezTo>
                      <a:pt x="427" y="228"/>
                      <a:pt x="387" y="339"/>
                      <a:pt x="293" y="383"/>
                    </a:cubicBezTo>
                    <a:cubicBezTo>
                      <a:pt x="200" y="427"/>
                      <a:pt x="88" y="387"/>
                      <a:pt x="44" y="293"/>
                    </a:cubicBezTo>
                    <a:cubicBezTo>
                      <a:pt x="0" y="199"/>
                      <a:pt x="41" y="88"/>
                      <a:pt x="134" y="44"/>
                    </a:cubicBezTo>
                    <a:cubicBezTo>
                      <a:pt x="228" y="0"/>
                      <a:pt x="339" y="40"/>
                      <a:pt x="383" y="134"/>
                    </a:cubicBezTo>
                    <a:close/>
                  </a:path>
                </a:pathLst>
              </a:custGeom>
              <a:solidFill>
                <a:srgbClr val="FFCD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69" name="Freeform 558">
                <a:extLst>
                  <a:ext uri="{FF2B5EF4-FFF2-40B4-BE49-F238E27FC236}">
                    <a16:creationId xmlns:a16="http://schemas.microsoft.com/office/drawing/2014/main" id="{D276C840-3C0A-4E08-825F-6429A0F022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14396" y="2006421"/>
                <a:ext cx="137640" cy="250255"/>
              </a:xfrm>
              <a:custGeom>
                <a:avLst/>
                <a:gdLst>
                  <a:gd name="T0" fmla="*/ 46 w 122"/>
                  <a:gd name="T1" fmla="*/ 222 h 222"/>
                  <a:gd name="T2" fmla="*/ 46 w 122"/>
                  <a:gd name="T3" fmla="*/ 196 h 222"/>
                  <a:gd name="T4" fmla="*/ 0 w 122"/>
                  <a:gd name="T5" fmla="*/ 184 h 222"/>
                  <a:gd name="T6" fmla="*/ 8 w 122"/>
                  <a:gd name="T7" fmla="*/ 152 h 222"/>
                  <a:gd name="T8" fmla="*/ 53 w 122"/>
                  <a:gd name="T9" fmla="*/ 165 h 222"/>
                  <a:gd name="T10" fmla="*/ 80 w 122"/>
                  <a:gd name="T11" fmla="*/ 148 h 222"/>
                  <a:gd name="T12" fmla="*/ 51 w 122"/>
                  <a:gd name="T13" fmla="*/ 124 h 222"/>
                  <a:gd name="T14" fmla="*/ 2 w 122"/>
                  <a:gd name="T15" fmla="*/ 74 h 222"/>
                  <a:gd name="T16" fmla="*/ 48 w 122"/>
                  <a:gd name="T17" fmla="*/ 26 h 222"/>
                  <a:gd name="T18" fmla="*/ 48 w 122"/>
                  <a:gd name="T19" fmla="*/ 0 h 222"/>
                  <a:gd name="T20" fmla="*/ 75 w 122"/>
                  <a:gd name="T21" fmla="*/ 0 h 222"/>
                  <a:gd name="T22" fmla="*/ 75 w 122"/>
                  <a:gd name="T23" fmla="*/ 24 h 222"/>
                  <a:gd name="T24" fmla="*/ 114 w 122"/>
                  <a:gd name="T25" fmla="*/ 33 h 222"/>
                  <a:gd name="T26" fmla="*/ 106 w 122"/>
                  <a:gd name="T27" fmla="*/ 64 h 222"/>
                  <a:gd name="T28" fmla="*/ 67 w 122"/>
                  <a:gd name="T29" fmla="*/ 54 h 222"/>
                  <a:gd name="T30" fmla="*/ 44 w 122"/>
                  <a:gd name="T31" fmla="*/ 69 h 222"/>
                  <a:gd name="T32" fmla="*/ 76 w 122"/>
                  <a:gd name="T33" fmla="*/ 93 h 222"/>
                  <a:gd name="T34" fmla="*/ 122 w 122"/>
                  <a:gd name="T35" fmla="*/ 144 h 222"/>
                  <a:gd name="T36" fmla="*/ 73 w 122"/>
                  <a:gd name="T37" fmla="*/ 194 h 222"/>
                  <a:gd name="T38" fmla="*/ 73 w 122"/>
                  <a:gd name="T39" fmla="*/ 222 h 222"/>
                  <a:gd name="T40" fmla="*/ 46 w 122"/>
                  <a:gd name="T41" fmla="*/ 222 h 2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22" h="222">
                    <a:moveTo>
                      <a:pt x="46" y="222"/>
                    </a:moveTo>
                    <a:cubicBezTo>
                      <a:pt x="46" y="196"/>
                      <a:pt x="46" y="196"/>
                      <a:pt x="46" y="196"/>
                    </a:cubicBezTo>
                    <a:cubicBezTo>
                      <a:pt x="28" y="195"/>
                      <a:pt x="10" y="190"/>
                      <a:pt x="0" y="184"/>
                    </a:cubicBezTo>
                    <a:cubicBezTo>
                      <a:pt x="8" y="152"/>
                      <a:pt x="8" y="152"/>
                      <a:pt x="8" y="152"/>
                    </a:cubicBezTo>
                    <a:cubicBezTo>
                      <a:pt x="20" y="159"/>
                      <a:pt x="36" y="165"/>
                      <a:pt x="53" y="165"/>
                    </a:cubicBezTo>
                    <a:cubicBezTo>
                      <a:pt x="69" y="165"/>
                      <a:pt x="80" y="159"/>
                      <a:pt x="80" y="148"/>
                    </a:cubicBezTo>
                    <a:cubicBezTo>
                      <a:pt x="80" y="137"/>
                      <a:pt x="71" y="131"/>
                      <a:pt x="51" y="124"/>
                    </a:cubicBezTo>
                    <a:cubicBezTo>
                      <a:pt x="22" y="114"/>
                      <a:pt x="2" y="100"/>
                      <a:pt x="2" y="74"/>
                    </a:cubicBezTo>
                    <a:cubicBezTo>
                      <a:pt x="2" y="50"/>
                      <a:pt x="19" y="31"/>
                      <a:pt x="48" y="26"/>
                    </a:cubicBezTo>
                    <a:cubicBezTo>
                      <a:pt x="48" y="0"/>
                      <a:pt x="48" y="0"/>
                      <a:pt x="48" y="0"/>
                    </a:cubicBezTo>
                    <a:cubicBezTo>
                      <a:pt x="75" y="0"/>
                      <a:pt x="75" y="0"/>
                      <a:pt x="75" y="0"/>
                    </a:cubicBezTo>
                    <a:cubicBezTo>
                      <a:pt x="75" y="24"/>
                      <a:pt x="75" y="24"/>
                      <a:pt x="75" y="24"/>
                    </a:cubicBezTo>
                    <a:cubicBezTo>
                      <a:pt x="93" y="25"/>
                      <a:pt x="105" y="29"/>
                      <a:pt x="114" y="33"/>
                    </a:cubicBezTo>
                    <a:cubicBezTo>
                      <a:pt x="106" y="64"/>
                      <a:pt x="106" y="64"/>
                      <a:pt x="106" y="64"/>
                    </a:cubicBezTo>
                    <a:cubicBezTo>
                      <a:pt x="99" y="61"/>
                      <a:pt x="87" y="54"/>
                      <a:pt x="67" y="54"/>
                    </a:cubicBezTo>
                    <a:cubicBezTo>
                      <a:pt x="49" y="54"/>
                      <a:pt x="44" y="62"/>
                      <a:pt x="44" y="69"/>
                    </a:cubicBezTo>
                    <a:cubicBezTo>
                      <a:pt x="44" y="78"/>
                      <a:pt x="53" y="84"/>
                      <a:pt x="76" y="93"/>
                    </a:cubicBezTo>
                    <a:cubicBezTo>
                      <a:pt x="109" y="105"/>
                      <a:pt x="122" y="120"/>
                      <a:pt x="122" y="144"/>
                    </a:cubicBezTo>
                    <a:cubicBezTo>
                      <a:pt x="122" y="168"/>
                      <a:pt x="104" y="189"/>
                      <a:pt x="73" y="194"/>
                    </a:cubicBezTo>
                    <a:cubicBezTo>
                      <a:pt x="73" y="222"/>
                      <a:pt x="73" y="222"/>
                      <a:pt x="73" y="222"/>
                    </a:cubicBezTo>
                    <a:lnTo>
                      <a:pt x="46" y="222"/>
                    </a:lnTo>
                    <a:close/>
                  </a:path>
                </a:pathLst>
              </a:custGeom>
              <a:solidFill>
                <a:srgbClr val="BF9A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</p:grpSp>
        <p:grpSp>
          <p:nvGrpSpPr>
            <p:cNvPr id="308" name="Group 307">
              <a:extLst>
                <a:ext uri="{FF2B5EF4-FFF2-40B4-BE49-F238E27FC236}">
                  <a16:creationId xmlns:a16="http://schemas.microsoft.com/office/drawing/2014/main" id="{E1442D0A-2AAB-4E73-B34C-5E154B218985}"/>
                </a:ext>
              </a:extLst>
            </p:cNvPr>
            <p:cNvGrpSpPr/>
            <p:nvPr/>
          </p:nvGrpSpPr>
          <p:grpSpPr>
            <a:xfrm>
              <a:off x="3023963" y="1303704"/>
              <a:ext cx="302288" cy="298755"/>
              <a:chOff x="3414060" y="727739"/>
              <a:chExt cx="356911" cy="352740"/>
            </a:xfrm>
          </p:grpSpPr>
          <p:sp>
            <p:nvSpPr>
              <p:cNvPr id="70" name="Freeform 559">
                <a:extLst>
                  <a:ext uri="{FF2B5EF4-FFF2-40B4-BE49-F238E27FC236}">
                    <a16:creationId xmlns:a16="http://schemas.microsoft.com/office/drawing/2014/main" id="{723C6D93-DDE8-429C-986B-6441776FAB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1806" y="727739"/>
                <a:ext cx="349165" cy="349165"/>
              </a:xfrm>
              <a:custGeom>
                <a:avLst/>
                <a:gdLst>
                  <a:gd name="T0" fmla="*/ 279 w 310"/>
                  <a:gd name="T1" fmla="*/ 97 h 310"/>
                  <a:gd name="T2" fmla="*/ 213 w 310"/>
                  <a:gd name="T3" fmla="*/ 278 h 310"/>
                  <a:gd name="T4" fmla="*/ 32 w 310"/>
                  <a:gd name="T5" fmla="*/ 213 h 310"/>
                  <a:gd name="T6" fmla="*/ 98 w 310"/>
                  <a:gd name="T7" fmla="*/ 32 h 310"/>
                  <a:gd name="T8" fmla="*/ 279 w 310"/>
                  <a:gd name="T9" fmla="*/ 97 h 3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0" h="310">
                    <a:moveTo>
                      <a:pt x="279" y="97"/>
                    </a:moveTo>
                    <a:cubicBezTo>
                      <a:pt x="310" y="165"/>
                      <a:pt x="281" y="246"/>
                      <a:pt x="213" y="278"/>
                    </a:cubicBezTo>
                    <a:cubicBezTo>
                      <a:pt x="145" y="310"/>
                      <a:pt x="64" y="281"/>
                      <a:pt x="32" y="213"/>
                    </a:cubicBezTo>
                    <a:cubicBezTo>
                      <a:pt x="0" y="145"/>
                      <a:pt x="30" y="63"/>
                      <a:pt x="98" y="32"/>
                    </a:cubicBezTo>
                    <a:cubicBezTo>
                      <a:pt x="166" y="0"/>
                      <a:pt x="247" y="29"/>
                      <a:pt x="279" y="97"/>
                    </a:cubicBezTo>
                    <a:close/>
                  </a:path>
                </a:pathLst>
              </a:custGeom>
              <a:solidFill>
                <a:srgbClr val="BF9A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71" name="Freeform 560">
                <a:extLst>
                  <a:ext uri="{FF2B5EF4-FFF2-40B4-BE49-F238E27FC236}">
                    <a16:creationId xmlns:a16="http://schemas.microsoft.com/office/drawing/2014/main" id="{4525A5BF-339F-432E-A88E-8BC856B146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14060" y="731314"/>
                <a:ext cx="349165" cy="349165"/>
              </a:xfrm>
              <a:custGeom>
                <a:avLst/>
                <a:gdLst>
                  <a:gd name="T0" fmla="*/ 278 w 310"/>
                  <a:gd name="T1" fmla="*/ 98 h 310"/>
                  <a:gd name="T2" fmla="*/ 212 w 310"/>
                  <a:gd name="T3" fmla="*/ 279 h 310"/>
                  <a:gd name="T4" fmla="*/ 31 w 310"/>
                  <a:gd name="T5" fmla="*/ 213 h 310"/>
                  <a:gd name="T6" fmla="*/ 97 w 310"/>
                  <a:gd name="T7" fmla="*/ 32 h 310"/>
                  <a:gd name="T8" fmla="*/ 278 w 310"/>
                  <a:gd name="T9" fmla="*/ 98 h 3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0" h="310">
                    <a:moveTo>
                      <a:pt x="278" y="98"/>
                    </a:moveTo>
                    <a:cubicBezTo>
                      <a:pt x="310" y="166"/>
                      <a:pt x="280" y="247"/>
                      <a:pt x="212" y="279"/>
                    </a:cubicBezTo>
                    <a:cubicBezTo>
                      <a:pt x="144" y="310"/>
                      <a:pt x="63" y="281"/>
                      <a:pt x="31" y="213"/>
                    </a:cubicBezTo>
                    <a:cubicBezTo>
                      <a:pt x="0" y="145"/>
                      <a:pt x="29" y="64"/>
                      <a:pt x="97" y="32"/>
                    </a:cubicBezTo>
                    <a:cubicBezTo>
                      <a:pt x="165" y="0"/>
                      <a:pt x="246" y="30"/>
                      <a:pt x="278" y="98"/>
                    </a:cubicBezTo>
                    <a:close/>
                  </a:path>
                </a:pathLst>
              </a:custGeom>
              <a:solidFill>
                <a:srgbClr val="FFCD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72" name="Freeform 561">
                <a:extLst>
                  <a:ext uri="{FF2B5EF4-FFF2-40B4-BE49-F238E27FC236}">
                    <a16:creationId xmlns:a16="http://schemas.microsoft.com/office/drawing/2014/main" id="{1FCE757B-6FB0-4372-AFD7-5051A79BD0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4319" y="752764"/>
                <a:ext cx="307456" cy="307456"/>
              </a:xfrm>
              <a:custGeom>
                <a:avLst/>
                <a:gdLst>
                  <a:gd name="T0" fmla="*/ 245 w 273"/>
                  <a:gd name="T1" fmla="*/ 86 h 273"/>
                  <a:gd name="T2" fmla="*/ 187 w 273"/>
                  <a:gd name="T3" fmla="*/ 245 h 273"/>
                  <a:gd name="T4" fmla="*/ 28 w 273"/>
                  <a:gd name="T5" fmla="*/ 187 h 273"/>
                  <a:gd name="T6" fmla="*/ 86 w 273"/>
                  <a:gd name="T7" fmla="*/ 28 h 273"/>
                  <a:gd name="T8" fmla="*/ 245 w 273"/>
                  <a:gd name="T9" fmla="*/ 86 h 2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3" h="273">
                    <a:moveTo>
                      <a:pt x="245" y="86"/>
                    </a:moveTo>
                    <a:cubicBezTo>
                      <a:pt x="273" y="145"/>
                      <a:pt x="247" y="217"/>
                      <a:pt x="187" y="245"/>
                    </a:cubicBezTo>
                    <a:cubicBezTo>
                      <a:pt x="128" y="273"/>
                      <a:pt x="56" y="247"/>
                      <a:pt x="28" y="187"/>
                    </a:cubicBezTo>
                    <a:cubicBezTo>
                      <a:pt x="0" y="127"/>
                      <a:pt x="26" y="56"/>
                      <a:pt x="86" y="28"/>
                    </a:cubicBezTo>
                    <a:cubicBezTo>
                      <a:pt x="146" y="0"/>
                      <a:pt x="217" y="26"/>
                      <a:pt x="245" y="86"/>
                    </a:cubicBezTo>
                    <a:close/>
                  </a:path>
                </a:pathLst>
              </a:custGeom>
              <a:solidFill>
                <a:srgbClr val="BF9A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73" name="Freeform 562">
                <a:extLst>
                  <a:ext uri="{FF2B5EF4-FFF2-40B4-BE49-F238E27FC236}">
                    <a16:creationId xmlns:a16="http://schemas.microsoft.com/office/drawing/2014/main" id="{89FC58FD-EF87-4533-8D90-9FB5C77442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0406" y="768256"/>
                <a:ext cx="275876" cy="276472"/>
              </a:xfrm>
              <a:custGeom>
                <a:avLst/>
                <a:gdLst>
                  <a:gd name="T0" fmla="*/ 220 w 245"/>
                  <a:gd name="T1" fmla="*/ 77 h 245"/>
                  <a:gd name="T2" fmla="*/ 168 w 245"/>
                  <a:gd name="T3" fmla="*/ 220 h 245"/>
                  <a:gd name="T4" fmla="*/ 25 w 245"/>
                  <a:gd name="T5" fmla="*/ 168 h 245"/>
                  <a:gd name="T6" fmla="*/ 77 w 245"/>
                  <a:gd name="T7" fmla="*/ 25 h 245"/>
                  <a:gd name="T8" fmla="*/ 220 w 245"/>
                  <a:gd name="T9" fmla="*/ 77 h 2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5" h="245">
                    <a:moveTo>
                      <a:pt x="220" y="77"/>
                    </a:moveTo>
                    <a:cubicBezTo>
                      <a:pt x="245" y="131"/>
                      <a:pt x="222" y="195"/>
                      <a:pt x="168" y="220"/>
                    </a:cubicBezTo>
                    <a:cubicBezTo>
                      <a:pt x="115" y="245"/>
                      <a:pt x="50" y="222"/>
                      <a:pt x="25" y="168"/>
                    </a:cubicBezTo>
                    <a:cubicBezTo>
                      <a:pt x="0" y="114"/>
                      <a:pt x="23" y="50"/>
                      <a:pt x="77" y="25"/>
                    </a:cubicBezTo>
                    <a:cubicBezTo>
                      <a:pt x="131" y="0"/>
                      <a:pt x="195" y="23"/>
                      <a:pt x="220" y="77"/>
                    </a:cubicBezTo>
                    <a:close/>
                  </a:path>
                </a:pathLst>
              </a:custGeom>
              <a:solidFill>
                <a:srgbClr val="FFCD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74" name="Freeform 563">
                <a:extLst>
                  <a:ext uri="{FF2B5EF4-FFF2-40B4-BE49-F238E27FC236}">
                    <a16:creationId xmlns:a16="http://schemas.microsoft.com/office/drawing/2014/main" id="{C4E54297-B1D6-4F77-9C27-3220ADED2C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49317" y="829032"/>
                <a:ext cx="78651" cy="144194"/>
              </a:xfrm>
              <a:custGeom>
                <a:avLst/>
                <a:gdLst>
                  <a:gd name="T0" fmla="*/ 26 w 70"/>
                  <a:gd name="T1" fmla="*/ 128 h 128"/>
                  <a:gd name="T2" fmla="*/ 26 w 70"/>
                  <a:gd name="T3" fmla="*/ 113 h 128"/>
                  <a:gd name="T4" fmla="*/ 0 w 70"/>
                  <a:gd name="T5" fmla="*/ 106 h 128"/>
                  <a:gd name="T6" fmla="*/ 4 w 70"/>
                  <a:gd name="T7" fmla="*/ 88 h 128"/>
                  <a:gd name="T8" fmla="*/ 30 w 70"/>
                  <a:gd name="T9" fmla="*/ 95 h 128"/>
                  <a:gd name="T10" fmla="*/ 45 w 70"/>
                  <a:gd name="T11" fmla="*/ 85 h 128"/>
                  <a:gd name="T12" fmla="*/ 29 w 70"/>
                  <a:gd name="T13" fmla="*/ 72 h 128"/>
                  <a:gd name="T14" fmla="*/ 1 w 70"/>
                  <a:gd name="T15" fmla="*/ 43 h 128"/>
                  <a:gd name="T16" fmla="*/ 27 w 70"/>
                  <a:gd name="T17" fmla="*/ 15 h 128"/>
                  <a:gd name="T18" fmla="*/ 27 w 70"/>
                  <a:gd name="T19" fmla="*/ 0 h 128"/>
                  <a:gd name="T20" fmla="*/ 43 w 70"/>
                  <a:gd name="T21" fmla="*/ 0 h 128"/>
                  <a:gd name="T22" fmla="*/ 43 w 70"/>
                  <a:gd name="T23" fmla="*/ 14 h 128"/>
                  <a:gd name="T24" fmla="*/ 65 w 70"/>
                  <a:gd name="T25" fmla="*/ 19 h 128"/>
                  <a:gd name="T26" fmla="*/ 61 w 70"/>
                  <a:gd name="T27" fmla="*/ 37 h 128"/>
                  <a:gd name="T28" fmla="*/ 38 w 70"/>
                  <a:gd name="T29" fmla="*/ 31 h 128"/>
                  <a:gd name="T30" fmla="*/ 25 w 70"/>
                  <a:gd name="T31" fmla="*/ 40 h 128"/>
                  <a:gd name="T32" fmla="*/ 44 w 70"/>
                  <a:gd name="T33" fmla="*/ 54 h 128"/>
                  <a:gd name="T34" fmla="*/ 70 w 70"/>
                  <a:gd name="T35" fmla="*/ 83 h 128"/>
                  <a:gd name="T36" fmla="*/ 42 w 70"/>
                  <a:gd name="T37" fmla="*/ 112 h 128"/>
                  <a:gd name="T38" fmla="*/ 42 w 70"/>
                  <a:gd name="T39" fmla="*/ 128 h 128"/>
                  <a:gd name="T40" fmla="*/ 26 w 70"/>
                  <a:gd name="T41" fmla="*/ 128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0" h="128">
                    <a:moveTo>
                      <a:pt x="26" y="128"/>
                    </a:moveTo>
                    <a:cubicBezTo>
                      <a:pt x="26" y="113"/>
                      <a:pt x="26" y="113"/>
                      <a:pt x="26" y="113"/>
                    </a:cubicBezTo>
                    <a:cubicBezTo>
                      <a:pt x="16" y="113"/>
                      <a:pt x="6" y="110"/>
                      <a:pt x="0" y="106"/>
                    </a:cubicBezTo>
                    <a:cubicBezTo>
                      <a:pt x="4" y="88"/>
                      <a:pt x="4" y="88"/>
                      <a:pt x="4" y="88"/>
                    </a:cubicBezTo>
                    <a:cubicBezTo>
                      <a:pt x="11" y="92"/>
                      <a:pt x="20" y="95"/>
                      <a:pt x="30" y="95"/>
                    </a:cubicBezTo>
                    <a:cubicBezTo>
                      <a:pt x="39" y="95"/>
                      <a:pt x="45" y="92"/>
                      <a:pt x="45" y="85"/>
                    </a:cubicBezTo>
                    <a:cubicBezTo>
                      <a:pt x="46" y="79"/>
                      <a:pt x="41" y="76"/>
                      <a:pt x="29" y="72"/>
                    </a:cubicBezTo>
                    <a:cubicBezTo>
                      <a:pt x="12" y="66"/>
                      <a:pt x="1" y="58"/>
                      <a:pt x="1" y="43"/>
                    </a:cubicBezTo>
                    <a:cubicBezTo>
                      <a:pt x="1" y="29"/>
                      <a:pt x="11" y="18"/>
                      <a:pt x="27" y="15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43" y="0"/>
                      <a:pt x="43" y="0"/>
                      <a:pt x="43" y="0"/>
                    </a:cubicBezTo>
                    <a:cubicBezTo>
                      <a:pt x="43" y="14"/>
                      <a:pt x="43" y="14"/>
                      <a:pt x="43" y="14"/>
                    </a:cubicBezTo>
                    <a:cubicBezTo>
                      <a:pt x="53" y="14"/>
                      <a:pt x="60" y="17"/>
                      <a:pt x="65" y="19"/>
                    </a:cubicBezTo>
                    <a:cubicBezTo>
                      <a:pt x="61" y="37"/>
                      <a:pt x="61" y="37"/>
                      <a:pt x="61" y="37"/>
                    </a:cubicBezTo>
                    <a:cubicBezTo>
                      <a:pt x="57" y="35"/>
                      <a:pt x="50" y="32"/>
                      <a:pt x="38" y="31"/>
                    </a:cubicBezTo>
                    <a:cubicBezTo>
                      <a:pt x="28" y="31"/>
                      <a:pt x="25" y="36"/>
                      <a:pt x="25" y="40"/>
                    </a:cubicBezTo>
                    <a:cubicBezTo>
                      <a:pt x="25" y="45"/>
                      <a:pt x="30" y="49"/>
                      <a:pt x="44" y="54"/>
                    </a:cubicBezTo>
                    <a:cubicBezTo>
                      <a:pt x="62" y="60"/>
                      <a:pt x="70" y="69"/>
                      <a:pt x="70" y="83"/>
                    </a:cubicBezTo>
                    <a:cubicBezTo>
                      <a:pt x="70" y="97"/>
                      <a:pt x="60" y="109"/>
                      <a:pt x="42" y="112"/>
                    </a:cubicBezTo>
                    <a:cubicBezTo>
                      <a:pt x="42" y="128"/>
                      <a:pt x="42" y="128"/>
                      <a:pt x="42" y="128"/>
                    </a:cubicBezTo>
                    <a:lnTo>
                      <a:pt x="26" y="128"/>
                    </a:lnTo>
                    <a:close/>
                  </a:path>
                </a:pathLst>
              </a:custGeom>
              <a:solidFill>
                <a:srgbClr val="BF9A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</p:grpSp>
        <p:grpSp>
          <p:nvGrpSpPr>
            <p:cNvPr id="310" name="Group 309">
              <a:extLst>
                <a:ext uri="{FF2B5EF4-FFF2-40B4-BE49-F238E27FC236}">
                  <a16:creationId xmlns:a16="http://schemas.microsoft.com/office/drawing/2014/main" id="{59169AA3-F895-4220-8AB1-53976768D539}"/>
                </a:ext>
              </a:extLst>
            </p:cNvPr>
            <p:cNvGrpSpPr/>
            <p:nvPr/>
          </p:nvGrpSpPr>
          <p:grpSpPr>
            <a:xfrm>
              <a:off x="5936827" y="3447979"/>
              <a:ext cx="669171" cy="659583"/>
              <a:chOff x="6853274" y="3259481"/>
              <a:chExt cx="790089" cy="778769"/>
            </a:xfrm>
          </p:grpSpPr>
          <p:sp>
            <p:nvSpPr>
              <p:cNvPr id="75" name="Freeform 564">
                <a:extLst>
                  <a:ext uri="{FF2B5EF4-FFF2-40B4-BE49-F238E27FC236}">
                    <a16:creationId xmlns:a16="http://schemas.microsoft.com/office/drawing/2014/main" id="{C1E6FB8E-47D4-4B53-AA0B-FF354DF510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73532" y="3259481"/>
                <a:ext cx="769831" cy="769831"/>
              </a:xfrm>
              <a:custGeom>
                <a:avLst/>
                <a:gdLst>
                  <a:gd name="T0" fmla="*/ 613 w 683"/>
                  <a:gd name="T1" fmla="*/ 214 h 683"/>
                  <a:gd name="T2" fmla="*/ 469 w 683"/>
                  <a:gd name="T3" fmla="*/ 613 h 683"/>
                  <a:gd name="T4" fmla="*/ 70 w 683"/>
                  <a:gd name="T5" fmla="*/ 469 h 683"/>
                  <a:gd name="T6" fmla="*/ 214 w 683"/>
                  <a:gd name="T7" fmla="*/ 70 h 683"/>
                  <a:gd name="T8" fmla="*/ 613 w 683"/>
                  <a:gd name="T9" fmla="*/ 214 h 6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83" h="683">
                    <a:moveTo>
                      <a:pt x="613" y="214"/>
                    </a:moveTo>
                    <a:cubicBezTo>
                      <a:pt x="683" y="364"/>
                      <a:pt x="619" y="543"/>
                      <a:pt x="469" y="613"/>
                    </a:cubicBezTo>
                    <a:cubicBezTo>
                      <a:pt x="319" y="683"/>
                      <a:pt x="140" y="619"/>
                      <a:pt x="70" y="469"/>
                    </a:cubicBezTo>
                    <a:cubicBezTo>
                      <a:pt x="0" y="319"/>
                      <a:pt x="64" y="140"/>
                      <a:pt x="214" y="70"/>
                    </a:cubicBezTo>
                    <a:cubicBezTo>
                      <a:pt x="364" y="0"/>
                      <a:pt x="543" y="64"/>
                      <a:pt x="613" y="214"/>
                    </a:cubicBezTo>
                    <a:close/>
                  </a:path>
                </a:pathLst>
              </a:custGeom>
              <a:solidFill>
                <a:srgbClr val="BF9A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76" name="Freeform 565">
                <a:extLst>
                  <a:ext uri="{FF2B5EF4-FFF2-40B4-BE49-F238E27FC236}">
                    <a16:creationId xmlns:a16="http://schemas.microsoft.com/office/drawing/2014/main" id="{2ED4C01D-90D5-451A-A2CA-EDFB22753F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53274" y="3268419"/>
                <a:ext cx="770427" cy="769831"/>
              </a:xfrm>
              <a:custGeom>
                <a:avLst/>
                <a:gdLst>
                  <a:gd name="T0" fmla="*/ 614 w 684"/>
                  <a:gd name="T1" fmla="*/ 214 h 683"/>
                  <a:gd name="T2" fmla="*/ 470 w 684"/>
                  <a:gd name="T3" fmla="*/ 613 h 683"/>
                  <a:gd name="T4" fmla="*/ 71 w 684"/>
                  <a:gd name="T5" fmla="*/ 469 h 683"/>
                  <a:gd name="T6" fmla="*/ 215 w 684"/>
                  <a:gd name="T7" fmla="*/ 70 h 683"/>
                  <a:gd name="T8" fmla="*/ 614 w 684"/>
                  <a:gd name="T9" fmla="*/ 214 h 6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84" h="683">
                    <a:moveTo>
                      <a:pt x="614" y="214"/>
                    </a:moveTo>
                    <a:cubicBezTo>
                      <a:pt x="684" y="364"/>
                      <a:pt x="619" y="543"/>
                      <a:pt x="470" y="613"/>
                    </a:cubicBezTo>
                    <a:cubicBezTo>
                      <a:pt x="320" y="683"/>
                      <a:pt x="141" y="619"/>
                      <a:pt x="71" y="469"/>
                    </a:cubicBezTo>
                    <a:cubicBezTo>
                      <a:pt x="0" y="319"/>
                      <a:pt x="65" y="140"/>
                      <a:pt x="215" y="70"/>
                    </a:cubicBezTo>
                    <a:cubicBezTo>
                      <a:pt x="365" y="0"/>
                      <a:pt x="543" y="64"/>
                      <a:pt x="614" y="214"/>
                    </a:cubicBezTo>
                    <a:close/>
                  </a:path>
                </a:pathLst>
              </a:custGeom>
              <a:solidFill>
                <a:srgbClr val="FFCD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77" name="Freeform 566">
                <a:extLst>
                  <a:ext uri="{FF2B5EF4-FFF2-40B4-BE49-F238E27FC236}">
                    <a16:creationId xmlns:a16="http://schemas.microsoft.com/office/drawing/2014/main" id="{925F21CB-0B6A-4AFF-B8C1-9EF7838943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00941" y="3314895"/>
                <a:ext cx="676879" cy="676879"/>
              </a:xfrm>
              <a:custGeom>
                <a:avLst/>
                <a:gdLst>
                  <a:gd name="T0" fmla="*/ 539 w 601"/>
                  <a:gd name="T1" fmla="*/ 189 h 601"/>
                  <a:gd name="T2" fmla="*/ 412 w 601"/>
                  <a:gd name="T3" fmla="*/ 539 h 601"/>
                  <a:gd name="T4" fmla="*/ 62 w 601"/>
                  <a:gd name="T5" fmla="*/ 412 h 601"/>
                  <a:gd name="T6" fmla="*/ 188 w 601"/>
                  <a:gd name="T7" fmla="*/ 62 h 601"/>
                  <a:gd name="T8" fmla="*/ 539 w 601"/>
                  <a:gd name="T9" fmla="*/ 189 h 6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1" h="601">
                    <a:moveTo>
                      <a:pt x="539" y="189"/>
                    </a:moveTo>
                    <a:cubicBezTo>
                      <a:pt x="601" y="320"/>
                      <a:pt x="544" y="477"/>
                      <a:pt x="412" y="539"/>
                    </a:cubicBezTo>
                    <a:cubicBezTo>
                      <a:pt x="280" y="601"/>
                      <a:pt x="123" y="544"/>
                      <a:pt x="62" y="412"/>
                    </a:cubicBezTo>
                    <a:cubicBezTo>
                      <a:pt x="0" y="281"/>
                      <a:pt x="57" y="124"/>
                      <a:pt x="188" y="62"/>
                    </a:cubicBezTo>
                    <a:cubicBezTo>
                      <a:pt x="320" y="0"/>
                      <a:pt x="477" y="57"/>
                      <a:pt x="539" y="189"/>
                    </a:cubicBezTo>
                    <a:close/>
                  </a:path>
                </a:pathLst>
              </a:custGeom>
              <a:solidFill>
                <a:srgbClr val="BF9A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78" name="Freeform 567">
                <a:extLst>
                  <a:ext uri="{FF2B5EF4-FFF2-40B4-BE49-F238E27FC236}">
                    <a16:creationId xmlns:a16="http://schemas.microsoft.com/office/drawing/2014/main" id="{70753729-CB7D-4CBE-9B2D-951CD7DB89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34308" y="3348262"/>
                <a:ext cx="609549" cy="609549"/>
              </a:xfrm>
              <a:custGeom>
                <a:avLst/>
                <a:gdLst>
                  <a:gd name="T0" fmla="*/ 485 w 541"/>
                  <a:gd name="T1" fmla="*/ 170 h 541"/>
                  <a:gd name="T2" fmla="*/ 371 w 541"/>
                  <a:gd name="T3" fmla="*/ 485 h 541"/>
                  <a:gd name="T4" fmla="*/ 55 w 541"/>
                  <a:gd name="T5" fmla="*/ 371 h 541"/>
                  <a:gd name="T6" fmla="*/ 169 w 541"/>
                  <a:gd name="T7" fmla="*/ 55 h 541"/>
                  <a:gd name="T8" fmla="*/ 485 w 541"/>
                  <a:gd name="T9" fmla="*/ 170 h 5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41" h="541">
                    <a:moveTo>
                      <a:pt x="485" y="170"/>
                    </a:moveTo>
                    <a:cubicBezTo>
                      <a:pt x="541" y="288"/>
                      <a:pt x="490" y="430"/>
                      <a:pt x="371" y="485"/>
                    </a:cubicBezTo>
                    <a:cubicBezTo>
                      <a:pt x="252" y="541"/>
                      <a:pt x="111" y="490"/>
                      <a:pt x="55" y="371"/>
                    </a:cubicBezTo>
                    <a:cubicBezTo>
                      <a:pt x="0" y="253"/>
                      <a:pt x="51" y="111"/>
                      <a:pt x="169" y="55"/>
                    </a:cubicBezTo>
                    <a:cubicBezTo>
                      <a:pt x="288" y="0"/>
                      <a:pt x="430" y="51"/>
                      <a:pt x="485" y="170"/>
                    </a:cubicBezTo>
                    <a:close/>
                  </a:path>
                </a:pathLst>
              </a:custGeom>
              <a:solidFill>
                <a:srgbClr val="FFCD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79" name="Freeform 568">
                <a:extLst>
                  <a:ext uri="{FF2B5EF4-FFF2-40B4-BE49-F238E27FC236}">
                    <a16:creationId xmlns:a16="http://schemas.microsoft.com/office/drawing/2014/main" id="{50C1C01C-5CA4-4187-8843-294B5C3C09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51792" y="3483519"/>
                <a:ext cx="173391" cy="318181"/>
              </a:xfrm>
              <a:custGeom>
                <a:avLst/>
                <a:gdLst>
                  <a:gd name="T0" fmla="*/ 59 w 154"/>
                  <a:gd name="T1" fmla="*/ 282 h 282"/>
                  <a:gd name="T2" fmla="*/ 59 w 154"/>
                  <a:gd name="T3" fmla="*/ 249 h 282"/>
                  <a:gd name="T4" fmla="*/ 0 w 154"/>
                  <a:gd name="T5" fmla="*/ 234 h 282"/>
                  <a:gd name="T6" fmla="*/ 11 w 154"/>
                  <a:gd name="T7" fmla="*/ 194 h 282"/>
                  <a:gd name="T8" fmla="*/ 68 w 154"/>
                  <a:gd name="T9" fmla="*/ 209 h 282"/>
                  <a:gd name="T10" fmla="*/ 101 w 154"/>
                  <a:gd name="T11" fmla="*/ 188 h 282"/>
                  <a:gd name="T12" fmla="*/ 65 w 154"/>
                  <a:gd name="T13" fmla="*/ 157 h 282"/>
                  <a:gd name="T14" fmla="*/ 3 w 154"/>
                  <a:gd name="T15" fmla="*/ 94 h 282"/>
                  <a:gd name="T16" fmla="*/ 61 w 154"/>
                  <a:gd name="T17" fmla="*/ 33 h 282"/>
                  <a:gd name="T18" fmla="*/ 61 w 154"/>
                  <a:gd name="T19" fmla="*/ 0 h 282"/>
                  <a:gd name="T20" fmla="*/ 95 w 154"/>
                  <a:gd name="T21" fmla="*/ 0 h 282"/>
                  <a:gd name="T22" fmla="*/ 95 w 154"/>
                  <a:gd name="T23" fmla="*/ 30 h 282"/>
                  <a:gd name="T24" fmla="*/ 145 w 154"/>
                  <a:gd name="T25" fmla="*/ 42 h 282"/>
                  <a:gd name="T26" fmla="*/ 135 w 154"/>
                  <a:gd name="T27" fmla="*/ 81 h 282"/>
                  <a:gd name="T28" fmla="*/ 85 w 154"/>
                  <a:gd name="T29" fmla="*/ 69 h 282"/>
                  <a:gd name="T30" fmla="*/ 55 w 154"/>
                  <a:gd name="T31" fmla="*/ 88 h 282"/>
                  <a:gd name="T32" fmla="*/ 97 w 154"/>
                  <a:gd name="T33" fmla="*/ 118 h 282"/>
                  <a:gd name="T34" fmla="*/ 154 w 154"/>
                  <a:gd name="T35" fmla="*/ 183 h 282"/>
                  <a:gd name="T36" fmla="*/ 93 w 154"/>
                  <a:gd name="T37" fmla="*/ 247 h 282"/>
                  <a:gd name="T38" fmla="*/ 93 w 154"/>
                  <a:gd name="T39" fmla="*/ 282 h 282"/>
                  <a:gd name="T40" fmla="*/ 59 w 154"/>
                  <a:gd name="T41" fmla="*/ 282 h 2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54" h="282">
                    <a:moveTo>
                      <a:pt x="59" y="282"/>
                    </a:moveTo>
                    <a:cubicBezTo>
                      <a:pt x="59" y="249"/>
                      <a:pt x="59" y="249"/>
                      <a:pt x="59" y="249"/>
                    </a:cubicBezTo>
                    <a:cubicBezTo>
                      <a:pt x="36" y="248"/>
                      <a:pt x="13" y="242"/>
                      <a:pt x="0" y="234"/>
                    </a:cubicBezTo>
                    <a:cubicBezTo>
                      <a:pt x="11" y="194"/>
                      <a:pt x="11" y="194"/>
                      <a:pt x="11" y="194"/>
                    </a:cubicBezTo>
                    <a:cubicBezTo>
                      <a:pt x="25" y="202"/>
                      <a:pt x="45" y="209"/>
                      <a:pt x="68" y="209"/>
                    </a:cubicBezTo>
                    <a:cubicBezTo>
                      <a:pt x="88" y="209"/>
                      <a:pt x="101" y="201"/>
                      <a:pt x="101" y="188"/>
                    </a:cubicBezTo>
                    <a:cubicBezTo>
                      <a:pt x="101" y="175"/>
                      <a:pt x="90" y="166"/>
                      <a:pt x="65" y="157"/>
                    </a:cubicBezTo>
                    <a:cubicBezTo>
                      <a:pt x="28" y="145"/>
                      <a:pt x="2" y="128"/>
                      <a:pt x="3" y="94"/>
                    </a:cubicBezTo>
                    <a:cubicBezTo>
                      <a:pt x="3" y="64"/>
                      <a:pt x="24" y="40"/>
                      <a:pt x="61" y="33"/>
                    </a:cubicBezTo>
                    <a:cubicBezTo>
                      <a:pt x="61" y="0"/>
                      <a:pt x="61" y="0"/>
                      <a:pt x="61" y="0"/>
                    </a:cubicBezTo>
                    <a:cubicBezTo>
                      <a:pt x="95" y="0"/>
                      <a:pt x="95" y="0"/>
                      <a:pt x="95" y="0"/>
                    </a:cubicBezTo>
                    <a:cubicBezTo>
                      <a:pt x="95" y="30"/>
                      <a:pt x="95" y="30"/>
                      <a:pt x="95" y="30"/>
                    </a:cubicBezTo>
                    <a:cubicBezTo>
                      <a:pt x="118" y="32"/>
                      <a:pt x="134" y="36"/>
                      <a:pt x="145" y="42"/>
                    </a:cubicBezTo>
                    <a:cubicBezTo>
                      <a:pt x="135" y="81"/>
                      <a:pt x="135" y="81"/>
                      <a:pt x="135" y="81"/>
                    </a:cubicBezTo>
                    <a:cubicBezTo>
                      <a:pt x="126" y="77"/>
                      <a:pt x="110" y="69"/>
                      <a:pt x="85" y="69"/>
                    </a:cubicBezTo>
                    <a:cubicBezTo>
                      <a:pt x="63" y="69"/>
                      <a:pt x="56" y="79"/>
                      <a:pt x="55" y="88"/>
                    </a:cubicBezTo>
                    <a:cubicBezTo>
                      <a:pt x="55" y="100"/>
                      <a:pt x="68" y="107"/>
                      <a:pt x="97" y="118"/>
                    </a:cubicBezTo>
                    <a:cubicBezTo>
                      <a:pt x="138" y="133"/>
                      <a:pt x="154" y="152"/>
                      <a:pt x="154" y="183"/>
                    </a:cubicBezTo>
                    <a:cubicBezTo>
                      <a:pt x="154" y="214"/>
                      <a:pt x="132" y="240"/>
                      <a:pt x="93" y="247"/>
                    </a:cubicBezTo>
                    <a:cubicBezTo>
                      <a:pt x="93" y="282"/>
                      <a:pt x="93" y="282"/>
                      <a:pt x="93" y="282"/>
                    </a:cubicBezTo>
                    <a:lnTo>
                      <a:pt x="59" y="282"/>
                    </a:lnTo>
                    <a:close/>
                  </a:path>
                </a:pathLst>
              </a:custGeom>
              <a:solidFill>
                <a:srgbClr val="BF9A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</p:grpSp>
        <p:grpSp>
          <p:nvGrpSpPr>
            <p:cNvPr id="330" name="Group 329">
              <a:extLst>
                <a:ext uri="{FF2B5EF4-FFF2-40B4-BE49-F238E27FC236}">
                  <a16:creationId xmlns:a16="http://schemas.microsoft.com/office/drawing/2014/main" id="{4F8BACC0-42E0-42EB-B066-1A81F8C757D3}"/>
                </a:ext>
              </a:extLst>
            </p:cNvPr>
            <p:cNvGrpSpPr/>
            <p:nvPr/>
          </p:nvGrpSpPr>
          <p:grpSpPr>
            <a:xfrm>
              <a:off x="5202009" y="4249875"/>
              <a:ext cx="1635557" cy="1454918"/>
              <a:chOff x="5938652" y="4275992"/>
              <a:chExt cx="1931099" cy="1717819"/>
            </a:xfrm>
          </p:grpSpPr>
          <p:sp>
            <p:nvSpPr>
              <p:cNvPr id="277" name="Freeform 480">
                <a:extLst>
                  <a:ext uri="{FF2B5EF4-FFF2-40B4-BE49-F238E27FC236}">
                    <a16:creationId xmlns:a16="http://schemas.microsoft.com/office/drawing/2014/main" id="{17203DBE-DA4C-4C57-B704-F4F74286C7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21374" y="4666912"/>
                <a:ext cx="748377" cy="1106496"/>
              </a:xfrm>
              <a:custGeom>
                <a:avLst/>
                <a:gdLst>
                  <a:gd name="T0" fmla="*/ 123 w 664"/>
                  <a:gd name="T1" fmla="*/ 980 h 982"/>
                  <a:gd name="T2" fmla="*/ 222 w 664"/>
                  <a:gd name="T3" fmla="*/ 855 h 982"/>
                  <a:gd name="T4" fmla="*/ 308 w 664"/>
                  <a:gd name="T5" fmla="*/ 838 h 982"/>
                  <a:gd name="T6" fmla="*/ 377 w 664"/>
                  <a:gd name="T7" fmla="*/ 789 h 982"/>
                  <a:gd name="T8" fmla="*/ 358 w 664"/>
                  <a:gd name="T9" fmla="*/ 687 h 982"/>
                  <a:gd name="T10" fmla="*/ 322 w 664"/>
                  <a:gd name="T11" fmla="*/ 588 h 982"/>
                  <a:gd name="T12" fmla="*/ 393 w 664"/>
                  <a:gd name="T13" fmla="*/ 507 h 982"/>
                  <a:gd name="T14" fmla="*/ 503 w 664"/>
                  <a:gd name="T15" fmla="*/ 486 h 982"/>
                  <a:gd name="T16" fmla="*/ 608 w 664"/>
                  <a:gd name="T17" fmla="*/ 450 h 982"/>
                  <a:gd name="T18" fmla="*/ 658 w 664"/>
                  <a:gd name="T19" fmla="*/ 360 h 982"/>
                  <a:gd name="T20" fmla="*/ 655 w 664"/>
                  <a:gd name="T21" fmla="*/ 255 h 982"/>
                  <a:gd name="T22" fmla="*/ 568 w 664"/>
                  <a:gd name="T23" fmla="*/ 67 h 982"/>
                  <a:gd name="T24" fmla="*/ 375 w 664"/>
                  <a:gd name="T25" fmla="*/ 39 h 982"/>
                  <a:gd name="T26" fmla="*/ 303 w 664"/>
                  <a:gd name="T27" fmla="*/ 176 h 982"/>
                  <a:gd name="T28" fmla="*/ 299 w 664"/>
                  <a:gd name="T29" fmla="*/ 335 h 982"/>
                  <a:gd name="T30" fmla="*/ 242 w 664"/>
                  <a:gd name="T31" fmla="*/ 480 h 982"/>
                  <a:gd name="T32" fmla="*/ 114 w 664"/>
                  <a:gd name="T33" fmla="*/ 541 h 982"/>
                  <a:gd name="T34" fmla="*/ 10 w 664"/>
                  <a:gd name="T35" fmla="*/ 632 h 982"/>
                  <a:gd name="T36" fmla="*/ 30 w 664"/>
                  <a:gd name="T37" fmla="*/ 741 h 982"/>
                  <a:gd name="T38" fmla="*/ 66 w 664"/>
                  <a:gd name="T39" fmla="*/ 847 h 982"/>
                  <a:gd name="T40" fmla="*/ 6 w 664"/>
                  <a:gd name="T41" fmla="*/ 930 h 982"/>
                  <a:gd name="T42" fmla="*/ 123 w 664"/>
                  <a:gd name="T43" fmla="*/ 980 h 9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64" h="982">
                    <a:moveTo>
                      <a:pt x="123" y="980"/>
                    </a:moveTo>
                    <a:cubicBezTo>
                      <a:pt x="129" y="924"/>
                      <a:pt x="169" y="874"/>
                      <a:pt x="222" y="855"/>
                    </a:cubicBezTo>
                    <a:cubicBezTo>
                      <a:pt x="250" y="846"/>
                      <a:pt x="280" y="845"/>
                      <a:pt x="308" y="838"/>
                    </a:cubicBezTo>
                    <a:cubicBezTo>
                      <a:pt x="336" y="830"/>
                      <a:pt x="365" y="815"/>
                      <a:pt x="377" y="789"/>
                    </a:cubicBezTo>
                    <a:cubicBezTo>
                      <a:pt x="391" y="756"/>
                      <a:pt x="376" y="718"/>
                      <a:pt x="358" y="687"/>
                    </a:cubicBezTo>
                    <a:cubicBezTo>
                      <a:pt x="340" y="656"/>
                      <a:pt x="318" y="623"/>
                      <a:pt x="322" y="588"/>
                    </a:cubicBezTo>
                    <a:cubicBezTo>
                      <a:pt x="326" y="550"/>
                      <a:pt x="358" y="521"/>
                      <a:pt x="393" y="507"/>
                    </a:cubicBezTo>
                    <a:cubicBezTo>
                      <a:pt x="427" y="493"/>
                      <a:pt x="466" y="491"/>
                      <a:pt x="503" y="486"/>
                    </a:cubicBezTo>
                    <a:cubicBezTo>
                      <a:pt x="540" y="482"/>
                      <a:pt x="579" y="474"/>
                      <a:pt x="608" y="450"/>
                    </a:cubicBezTo>
                    <a:cubicBezTo>
                      <a:pt x="636" y="428"/>
                      <a:pt x="652" y="394"/>
                      <a:pt x="658" y="360"/>
                    </a:cubicBezTo>
                    <a:cubicBezTo>
                      <a:pt x="664" y="325"/>
                      <a:pt x="661" y="289"/>
                      <a:pt x="655" y="255"/>
                    </a:cubicBezTo>
                    <a:cubicBezTo>
                      <a:pt x="644" y="185"/>
                      <a:pt x="619" y="115"/>
                      <a:pt x="568" y="67"/>
                    </a:cubicBezTo>
                    <a:cubicBezTo>
                      <a:pt x="517" y="19"/>
                      <a:pt x="433" y="0"/>
                      <a:pt x="375" y="39"/>
                    </a:cubicBezTo>
                    <a:cubicBezTo>
                      <a:pt x="330" y="69"/>
                      <a:pt x="309" y="123"/>
                      <a:pt x="303" y="176"/>
                    </a:cubicBezTo>
                    <a:cubicBezTo>
                      <a:pt x="297" y="229"/>
                      <a:pt x="303" y="282"/>
                      <a:pt x="299" y="335"/>
                    </a:cubicBezTo>
                    <a:cubicBezTo>
                      <a:pt x="296" y="388"/>
                      <a:pt x="281" y="444"/>
                      <a:pt x="242" y="480"/>
                    </a:cubicBezTo>
                    <a:cubicBezTo>
                      <a:pt x="207" y="512"/>
                      <a:pt x="158" y="524"/>
                      <a:pt x="114" y="541"/>
                    </a:cubicBezTo>
                    <a:cubicBezTo>
                      <a:pt x="69" y="558"/>
                      <a:pt x="23" y="586"/>
                      <a:pt x="10" y="632"/>
                    </a:cubicBezTo>
                    <a:cubicBezTo>
                      <a:pt x="0" y="668"/>
                      <a:pt x="14" y="707"/>
                      <a:pt x="30" y="741"/>
                    </a:cubicBezTo>
                    <a:cubicBezTo>
                      <a:pt x="46" y="775"/>
                      <a:pt x="65" y="809"/>
                      <a:pt x="66" y="847"/>
                    </a:cubicBezTo>
                    <a:cubicBezTo>
                      <a:pt x="68" y="885"/>
                      <a:pt x="44" y="927"/>
                      <a:pt x="6" y="930"/>
                    </a:cubicBezTo>
                    <a:cubicBezTo>
                      <a:pt x="31" y="966"/>
                      <a:pt x="78" y="982"/>
                      <a:pt x="123" y="98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78" name="Freeform 481">
                <a:extLst>
                  <a:ext uri="{FF2B5EF4-FFF2-40B4-BE49-F238E27FC236}">
                    <a16:creationId xmlns:a16="http://schemas.microsoft.com/office/drawing/2014/main" id="{2F994FC2-D860-4CFE-9740-B03AE8FFFA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05983" y="4883206"/>
                <a:ext cx="500507" cy="851472"/>
              </a:xfrm>
              <a:custGeom>
                <a:avLst/>
                <a:gdLst>
                  <a:gd name="T0" fmla="*/ 4 w 444"/>
                  <a:gd name="T1" fmla="*/ 753 h 756"/>
                  <a:gd name="T2" fmla="*/ 66 w 444"/>
                  <a:gd name="T3" fmla="*/ 594 h 756"/>
                  <a:gd name="T4" fmla="*/ 140 w 444"/>
                  <a:gd name="T5" fmla="*/ 441 h 756"/>
                  <a:gd name="T6" fmla="*/ 225 w 444"/>
                  <a:gd name="T7" fmla="*/ 294 h 756"/>
                  <a:gd name="T8" fmla="*/ 321 w 444"/>
                  <a:gd name="T9" fmla="*/ 154 h 756"/>
                  <a:gd name="T10" fmla="*/ 429 w 444"/>
                  <a:gd name="T11" fmla="*/ 21 h 756"/>
                  <a:gd name="T12" fmla="*/ 443 w 444"/>
                  <a:gd name="T13" fmla="*/ 5 h 756"/>
                  <a:gd name="T14" fmla="*/ 440 w 444"/>
                  <a:gd name="T15" fmla="*/ 2 h 756"/>
                  <a:gd name="T16" fmla="*/ 332 w 444"/>
                  <a:gd name="T17" fmla="*/ 134 h 756"/>
                  <a:gd name="T18" fmla="*/ 234 w 444"/>
                  <a:gd name="T19" fmla="*/ 274 h 756"/>
                  <a:gd name="T20" fmla="*/ 146 w 444"/>
                  <a:gd name="T21" fmla="*/ 421 h 756"/>
                  <a:gd name="T22" fmla="*/ 71 w 444"/>
                  <a:gd name="T23" fmla="*/ 575 h 756"/>
                  <a:gd name="T24" fmla="*/ 7 w 444"/>
                  <a:gd name="T25" fmla="*/ 733 h 756"/>
                  <a:gd name="T26" fmla="*/ 0 w 444"/>
                  <a:gd name="T27" fmla="*/ 752 h 756"/>
                  <a:gd name="T28" fmla="*/ 4 w 444"/>
                  <a:gd name="T29" fmla="*/ 753 h 7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44" h="756">
                    <a:moveTo>
                      <a:pt x="4" y="753"/>
                    </a:moveTo>
                    <a:cubicBezTo>
                      <a:pt x="23" y="699"/>
                      <a:pt x="43" y="646"/>
                      <a:pt x="66" y="594"/>
                    </a:cubicBezTo>
                    <a:cubicBezTo>
                      <a:pt x="89" y="542"/>
                      <a:pt x="114" y="491"/>
                      <a:pt x="140" y="441"/>
                    </a:cubicBezTo>
                    <a:cubicBezTo>
                      <a:pt x="167" y="391"/>
                      <a:pt x="195" y="342"/>
                      <a:pt x="225" y="294"/>
                    </a:cubicBezTo>
                    <a:cubicBezTo>
                      <a:pt x="256" y="246"/>
                      <a:pt x="288" y="199"/>
                      <a:pt x="321" y="154"/>
                    </a:cubicBezTo>
                    <a:cubicBezTo>
                      <a:pt x="356" y="108"/>
                      <a:pt x="391" y="64"/>
                      <a:pt x="429" y="21"/>
                    </a:cubicBezTo>
                    <a:cubicBezTo>
                      <a:pt x="433" y="16"/>
                      <a:pt x="438" y="10"/>
                      <a:pt x="443" y="5"/>
                    </a:cubicBezTo>
                    <a:cubicBezTo>
                      <a:pt x="444" y="3"/>
                      <a:pt x="442" y="0"/>
                      <a:pt x="440" y="2"/>
                    </a:cubicBezTo>
                    <a:cubicBezTo>
                      <a:pt x="402" y="45"/>
                      <a:pt x="366" y="89"/>
                      <a:pt x="332" y="134"/>
                    </a:cubicBezTo>
                    <a:cubicBezTo>
                      <a:pt x="297" y="179"/>
                      <a:pt x="264" y="226"/>
                      <a:pt x="234" y="274"/>
                    </a:cubicBezTo>
                    <a:cubicBezTo>
                      <a:pt x="203" y="322"/>
                      <a:pt x="174" y="371"/>
                      <a:pt x="146" y="421"/>
                    </a:cubicBezTo>
                    <a:cubicBezTo>
                      <a:pt x="119" y="471"/>
                      <a:pt x="94" y="522"/>
                      <a:pt x="71" y="575"/>
                    </a:cubicBezTo>
                    <a:cubicBezTo>
                      <a:pt x="48" y="626"/>
                      <a:pt x="26" y="679"/>
                      <a:pt x="7" y="733"/>
                    </a:cubicBezTo>
                    <a:cubicBezTo>
                      <a:pt x="5" y="739"/>
                      <a:pt x="3" y="746"/>
                      <a:pt x="0" y="752"/>
                    </a:cubicBezTo>
                    <a:cubicBezTo>
                      <a:pt x="0" y="755"/>
                      <a:pt x="3" y="756"/>
                      <a:pt x="4" y="75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79" name="Freeform 482">
                <a:extLst>
                  <a:ext uri="{FF2B5EF4-FFF2-40B4-BE49-F238E27FC236}">
                    <a16:creationId xmlns:a16="http://schemas.microsoft.com/office/drawing/2014/main" id="{12A59F30-67DB-40A6-B265-58BBEC00B4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74213" y="4803362"/>
                <a:ext cx="16088" cy="101295"/>
              </a:xfrm>
              <a:custGeom>
                <a:avLst/>
                <a:gdLst>
                  <a:gd name="T0" fmla="*/ 1 w 14"/>
                  <a:gd name="T1" fmla="*/ 3 h 90"/>
                  <a:gd name="T2" fmla="*/ 10 w 14"/>
                  <a:gd name="T3" fmla="*/ 88 h 90"/>
                  <a:gd name="T4" fmla="*/ 14 w 14"/>
                  <a:gd name="T5" fmla="*/ 88 h 90"/>
                  <a:gd name="T6" fmla="*/ 5 w 14"/>
                  <a:gd name="T7" fmla="*/ 3 h 90"/>
                  <a:gd name="T8" fmla="*/ 1 w 14"/>
                  <a:gd name="T9" fmla="*/ 3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90">
                    <a:moveTo>
                      <a:pt x="1" y="3"/>
                    </a:moveTo>
                    <a:cubicBezTo>
                      <a:pt x="4" y="31"/>
                      <a:pt x="7" y="59"/>
                      <a:pt x="10" y="88"/>
                    </a:cubicBezTo>
                    <a:cubicBezTo>
                      <a:pt x="10" y="90"/>
                      <a:pt x="14" y="90"/>
                      <a:pt x="14" y="88"/>
                    </a:cubicBezTo>
                    <a:cubicBezTo>
                      <a:pt x="11" y="59"/>
                      <a:pt x="8" y="31"/>
                      <a:pt x="5" y="3"/>
                    </a:cubicBezTo>
                    <a:cubicBezTo>
                      <a:pt x="4" y="0"/>
                      <a:pt x="0" y="0"/>
                      <a:pt x="1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80" name="Freeform 483">
                <a:extLst>
                  <a:ext uri="{FF2B5EF4-FFF2-40B4-BE49-F238E27FC236}">
                    <a16:creationId xmlns:a16="http://schemas.microsoft.com/office/drawing/2014/main" id="{6DC0FD0B-E8A4-4772-8033-85ED72923E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37271" y="4871885"/>
                <a:ext cx="16684" cy="63160"/>
              </a:xfrm>
              <a:custGeom>
                <a:avLst/>
                <a:gdLst>
                  <a:gd name="T0" fmla="*/ 1 w 15"/>
                  <a:gd name="T1" fmla="*/ 3 h 56"/>
                  <a:gd name="T2" fmla="*/ 11 w 15"/>
                  <a:gd name="T3" fmla="*/ 53 h 56"/>
                  <a:gd name="T4" fmla="*/ 14 w 15"/>
                  <a:gd name="T5" fmla="*/ 52 h 56"/>
                  <a:gd name="T6" fmla="*/ 4 w 15"/>
                  <a:gd name="T7" fmla="*/ 2 h 56"/>
                  <a:gd name="T8" fmla="*/ 1 w 15"/>
                  <a:gd name="T9" fmla="*/ 3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56">
                    <a:moveTo>
                      <a:pt x="1" y="3"/>
                    </a:moveTo>
                    <a:cubicBezTo>
                      <a:pt x="4" y="20"/>
                      <a:pt x="7" y="37"/>
                      <a:pt x="11" y="53"/>
                    </a:cubicBezTo>
                    <a:cubicBezTo>
                      <a:pt x="11" y="56"/>
                      <a:pt x="15" y="55"/>
                      <a:pt x="14" y="52"/>
                    </a:cubicBezTo>
                    <a:cubicBezTo>
                      <a:pt x="11" y="36"/>
                      <a:pt x="8" y="19"/>
                      <a:pt x="4" y="2"/>
                    </a:cubicBezTo>
                    <a:cubicBezTo>
                      <a:pt x="4" y="0"/>
                      <a:pt x="0" y="1"/>
                      <a:pt x="1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81" name="Freeform 484">
                <a:extLst>
                  <a:ext uri="{FF2B5EF4-FFF2-40B4-BE49-F238E27FC236}">
                    <a16:creationId xmlns:a16="http://schemas.microsoft.com/office/drawing/2014/main" id="{5D71C317-7195-4628-85D7-5670DDA3EF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82657" y="4976754"/>
                <a:ext cx="144194" cy="13109"/>
              </a:xfrm>
              <a:custGeom>
                <a:avLst/>
                <a:gdLst>
                  <a:gd name="T0" fmla="*/ 3 w 128"/>
                  <a:gd name="T1" fmla="*/ 4 h 12"/>
                  <a:gd name="T2" fmla="*/ 126 w 128"/>
                  <a:gd name="T3" fmla="*/ 12 h 12"/>
                  <a:gd name="T4" fmla="*/ 126 w 128"/>
                  <a:gd name="T5" fmla="*/ 8 h 12"/>
                  <a:gd name="T6" fmla="*/ 3 w 128"/>
                  <a:gd name="T7" fmla="*/ 0 h 12"/>
                  <a:gd name="T8" fmla="*/ 3 w 128"/>
                  <a:gd name="T9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8" h="12">
                    <a:moveTo>
                      <a:pt x="3" y="4"/>
                    </a:moveTo>
                    <a:cubicBezTo>
                      <a:pt x="44" y="7"/>
                      <a:pt x="85" y="10"/>
                      <a:pt x="126" y="12"/>
                    </a:cubicBezTo>
                    <a:cubicBezTo>
                      <a:pt x="128" y="12"/>
                      <a:pt x="128" y="8"/>
                      <a:pt x="126" y="8"/>
                    </a:cubicBezTo>
                    <a:cubicBezTo>
                      <a:pt x="85" y="6"/>
                      <a:pt x="44" y="3"/>
                      <a:pt x="3" y="0"/>
                    </a:cubicBezTo>
                    <a:cubicBezTo>
                      <a:pt x="0" y="0"/>
                      <a:pt x="0" y="4"/>
                      <a:pt x="3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82" name="Freeform 485">
                <a:extLst>
                  <a:ext uri="{FF2B5EF4-FFF2-40B4-BE49-F238E27FC236}">
                    <a16:creationId xmlns:a16="http://schemas.microsoft.com/office/drawing/2014/main" id="{E9F2503E-4E09-4878-9C61-4CAB173155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62398" y="5007143"/>
                <a:ext cx="63159" cy="19067"/>
              </a:xfrm>
              <a:custGeom>
                <a:avLst/>
                <a:gdLst>
                  <a:gd name="T0" fmla="*/ 3 w 56"/>
                  <a:gd name="T1" fmla="*/ 4 h 17"/>
                  <a:gd name="T2" fmla="*/ 52 w 56"/>
                  <a:gd name="T3" fmla="*/ 17 h 17"/>
                  <a:gd name="T4" fmla="*/ 53 w 56"/>
                  <a:gd name="T5" fmla="*/ 13 h 17"/>
                  <a:gd name="T6" fmla="*/ 4 w 56"/>
                  <a:gd name="T7" fmla="*/ 0 h 17"/>
                  <a:gd name="T8" fmla="*/ 3 w 56"/>
                  <a:gd name="T9" fmla="*/ 4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17">
                    <a:moveTo>
                      <a:pt x="3" y="4"/>
                    </a:moveTo>
                    <a:cubicBezTo>
                      <a:pt x="19" y="8"/>
                      <a:pt x="36" y="12"/>
                      <a:pt x="52" y="17"/>
                    </a:cubicBezTo>
                    <a:cubicBezTo>
                      <a:pt x="55" y="17"/>
                      <a:pt x="56" y="13"/>
                      <a:pt x="53" y="13"/>
                    </a:cubicBezTo>
                    <a:cubicBezTo>
                      <a:pt x="37" y="9"/>
                      <a:pt x="20" y="5"/>
                      <a:pt x="4" y="0"/>
                    </a:cubicBezTo>
                    <a:cubicBezTo>
                      <a:pt x="1" y="0"/>
                      <a:pt x="0" y="4"/>
                      <a:pt x="3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83" name="Freeform 486">
                <a:extLst>
                  <a:ext uri="{FF2B5EF4-FFF2-40B4-BE49-F238E27FC236}">
                    <a16:creationId xmlns:a16="http://schemas.microsoft.com/office/drawing/2014/main" id="{837750D2-CE96-42CD-B1AE-3F3E717275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79373" y="5433177"/>
                <a:ext cx="98314" cy="15492"/>
              </a:xfrm>
              <a:custGeom>
                <a:avLst/>
                <a:gdLst>
                  <a:gd name="T0" fmla="*/ 3 w 87"/>
                  <a:gd name="T1" fmla="*/ 7 h 14"/>
                  <a:gd name="T2" fmla="*/ 83 w 87"/>
                  <a:gd name="T3" fmla="*/ 13 h 14"/>
                  <a:gd name="T4" fmla="*/ 84 w 87"/>
                  <a:gd name="T5" fmla="*/ 10 h 14"/>
                  <a:gd name="T6" fmla="*/ 3 w 87"/>
                  <a:gd name="T7" fmla="*/ 4 h 14"/>
                  <a:gd name="T8" fmla="*/ 3 w 87"/>
                  <a:gd name="T9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7" h="14">
                    <a:moveTo>
                      <a:pt x="3" y="7"/>
                    </a:moveTo>
                    <a:cubicBezTo>
                      <a:pt x="30" y="4"/>
                      <a:pt x="57" y="6"/>
                      <a:pt x="83" y="13"/>
                    </a:cubicBezTo>
                    <a:cubicBezTo>
                      <a:pt x="86" y="14"/>
                      <a:pt x="87" y="10"/>
                      <a:pt x="84" y="10"/>
                    </a:cubicBezTo>
                    <a:cubicBezTo>
                      <a:pt x="58" y="3"/>
                      <a:pt x="30" y="0"/>
                      <a:pt x="3" y="4"/>
                    </a:cubicBezTo>
                    <a:cubicBezTo>
                      <a:pt x="0" y="4"/>
                      <a:pt x="0" y="8"/>
                      <a:pt x="3" y="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84" name="Freeform 487">
                <a:extLst>
                  <a:ext uri="{FF2B5EF4-FFF2-40B4-BE49-F238E27FC236}">
                    <a16:creationId xmlns:a16="http://schemas.microsoft.com/office/drawing/2014/main" id="{E9BB5400-43B3-4E2E-9FD3-B1BCF6049B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68052" y="5462373"/>
                <a:ext cx="51838" cy="16684"/>
              </a:xfrm>
              <a:custGeom>
                <a:avLst/>
                <a:gdLst>
                  <a:gd name="T0" fmla="*/ 2 w 46"/>
                  <a:gd name="T1" fmla="*/ 4 h 15"/>
                  <a:gd name="T2" fmla="*/ 42 w 46"/>
                  <a:gd name="T3" fmla="*/ 14 h 15"/>
                  <a:gd name="T4" fmla="*/ 43 w 46"/>
                  <a:gd name="T5" fmla="*/ 10 h 15"/>
                  <a:gd name="T6" fmla="*/ 3 w 46"/>
                  <a:gd name="T7" fmla="*/ 0 h 15"/>
                  <a:gd name="T8" fmla="*/ 2 w 46"/>
                  <a:gd name="T9" fmla="*/ 4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" h="15">
                    <a:moveTo>
                      <a:pt x="2" y="4"/>
                    </a:moveTo>
                    <a:cubicBezTo>
                      <a:pt x="16" y="8"/>
                      <a:pt x="29" y="11"/>
                      <a:pt x="42" y="14"/>
                    </a:cubicBezTo>
                    <a:cubicBezTo>
                      <a:pt x="45" y="15"/>
                      <a:pt x="46" y="11"/>
                      <a:pt x="43" y="10"/>
                    </a:cubicBezTo>
                    <a:cubicBezTo>
                      <a:pt x="30" y="7"/>
                      <a:pt x="17" y="4"/>
                      <a:pt x="3" y="0"/>
                    </a:cubicBezTo>
                    <a:cubicBezTo>
                      <a:pt x="1" y="0"/>
                      <a:pt x="0" y="4"/>
                      <a:pt x="2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87" name="Freeform 490">
                <a:extLst>
                  <a:ext uri="{FF2B5EF4-FFF2-40B4-BE49-F238E27FC236}">
                    <a16:creationId xmlns:a16="http://schemas.microsoft.com/office/drawing/2014/main" id="{A24777D1-0DF8-4FAC-AE2B-C0468FE64A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77180" y="4747948"/>
                <a:ext cx="447477" cy="1038569"/>
              </a:xfrm>
              <a:custGeom>
                <a:avLst/>
                <a:gdLst>
                  <a:gd name="T0" fmla="*/ 277 w 397"/>
                  <a:gd name="T1" fmla="*/ 904 h 922"/>
                  <a:gd name="T2" fmla="*/ 264 w 397"/>
                  <a:gd name="T3" fmla="*/ 808 h 922"/>
                  <a:gd name="T4" fmla="*/ 327 w 397"/>
                  <a:gd name="T5" fmla="*/ 727 h 922"/>
                  <a:gd name="T6" fmla="*/ 385 w 397"/>
                  <a:gd name="T7" fmla="*/ 642 h 922"/>
                  <a:gd name="T8" fmla="*/ 352 w 397"/>
                  <a:gd name="T9" fmla="*/ 523 h 922"/>
                  <a:gd name="T10" fmla="*/ 267 w 397"/>
                  <a:gd name="T11" fmla="*/ 454 h 922"/>
                  <a:gd name="T12" fmla="*/ 266 w 397"/>
                  <a:gd name="T13" fmla="*/ 365 h 922"/>
                  <a:gd name="T14" fmla="*/ 303 w 397"/>
                  <a:gd name="T15" fmla="*/ 281 h 922"/>
                  <a:gd name="T16" fmla="*/ 292 w 397"/>
                  <a:gd name="T17" fmla="*/ 117 h 922"/>
                  <a:gd name="T18" fmla="*/ 167 w 397"/>
                  <a:gd name="T19" fmla="*/ 11 h 922"/>
                  <a:gd name="T20" fmla="*/ 53 w 397"/>
                  <a:gd name="T21" fmla="*/ 22 h 922"/>
                  <a:gd name="T22" fmla="*/ 2 w 397"/>
                  <a:gd name="T23" fmla="*/ 131 h 922"/>
                  <a:gd name="T24" fmla="*/ 43 w 397"/>
                  <a:gd name="T25" fmla="*/ 249 h 922"/>
                  <a:gd name="T26" fmla="*/ 115 w 397"/>
                  <a:gd name="T27" fmla="*/ 354 h 922"/>
                  <a:gd name="T28" fmla="*/ 138 w 397"/>
                  <a:gd name="T29" fmla="*/ 451 h 922"/>
                  <a:gd name="T30" fmla="*/ 93 w 397"/>
                  <a:gd name="T31" fmla="*/ 512 h 922"/>
                  <a:gd name="T32" fmla="*/ 78 w 397"/>
                  <a:gd name="T33" fmla="*/ 703 h 922"/>
                  <a:gd name="T34" fmla="*/ 149 w 397"/>
                  <a:gd name="T35" fmla="*/ 798 h 922"/>
                  <a:gd name="T36" fmla="*/ 152 w 397"/>
                  <a:gd name="T37" fmla="*/ 910 h 922"/>
                  <a:gd name="T38" fmla="*/ 277 w 397"/>
                  <a:gd name="T39" fmla="*/ 904 h 9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97" h="922">
                    <a:moveTo>
                      <a:pt x="277" y="904"/>
                    </a:moveTo>
                    <a:cubicBezTo>
                      <a:pt x="252" y="881"/>
                      <a:pt x="251" y="840"/>
                      <a:pt x="264" y="808"/>
                    </a:cubicBezTo>
                    <a:cubicBezTo>
                      <a:pt x="278" y="776"/>
                      <a:pt x="303" y="751"/>
                      <a:pt x="327" y="727"/>
                    </a:cubicBezTo>
                    <a:cubicBezTo>
                      <a:pt x="351" y="702"/>
                      <a:pt x="375" y="675"/>
                      <a:pt x="385" y="642"/>
                    </a:cubicBezTo>
                    <a:cubicBezTo>
                      <a:pt x="397" y="601"/>
                      <a:pt x="384" y="552"/>
                      <a:pt x="352" y="523"/>
                    </a:cubicBezTo>
                    <a:cubicBezTo>
                      <a:pt x="325" y="498"/>
                      <a:pt x="286" y="486"/>
                      <a:pt x="267" y="454"/>
                    </a:cubicBezTo>
                    <a:cubicBezTo>
                      <a:pt x="252" y="427"/>
                      <a:pt x="255" y="394"/>
                      <a:pt x="266" y="365"/>
                    </a:cubicBezTo>
                    <a:cubicBezTo>
                      <a:pt x="276" y="336"/>
                      <a:pt x="292" y="310"/>
                      <a:pt x="303" y="281"/>
                    </a:cubicBezTo>
                    <a:cubicBezTo>
                      <a:pt x="321" y="228"/>
                      <a:pt x="317" y="167"/>
                      <a:pt x="292" y="117"/>
                    </a:cubicBezTo>
                    <a:cubicBezTo>
                      <a:pt x="267" y="67"/>
                      <a:pt x="220" y="28"/>
                      <a:pt x="167" y="11"/>
                    </a:cubicBezTo>
                    <a:cubicBezTo>
                      <a:pt x="129" y="0"/>
                      <a:pt x="85" y="0"/>
                      <a:pt x="53" y="22"/>
                    </a:cubicBezTo>
                    <a:cubicBezTo>
                      <a:pt x="17" y="45"/>
                      <a:pt x="0" y="89"/>
                      <a:pt x="2" y="131"/>
                    </a:cubicBezTo>
                    <a:cubicBezTo>
                      <a:pt x="4" y="174"/>
                      <a:pt x="21" y="214"/>
                      <a:pt x="43" y="249"/>
                    </a:cubicBezTo>
                    <a:cubicBezTo>
                      <a:pt x="66" y="285"/>
                      <a:pt x="92" y="318"/>
                      <a:pt x="115" y="354"/>
                    </a:cubicBezTo>
                    <a:cubicBezTo>
                      <a:pt x="133" y="383"/>
                      <a:pt x="149" y="419"/>
                      <a:pt x="138" y="451"/>
                    </a:cubicBezTo>
                    <a:cubicBezTo>
                      <a:pt x="130" y="475"/>
                      <a:pt x="109" y="492"/>
                      <a:pt x="93" y="512"/>
                    </a:cubicBezTo>
                    <a:cubicBezTo>
                      <a:pt x="51" y="565"/>
                      <a:pt x="44" y="644"/>
                      <a:pt x="78" y="703"/>
                    </a:cubicBezTo>
                    <a:cubicBezTo>
                      <a:pt x="97" y="738"/>
                      <a:pt x="128" y="765"/>
                      <a:pt x="149" y="798"/>
                    </a:cubicBezTo>
                    <a:cubicBezTo>
                      <a:pt x="170" y="832"/>
                      <a:pt x="179" y="880"/>
                      <a:pt x="152" y="910"/>
                    </a:cubicBezTo>
                    <a:cubicBezTo>
                      <a:pt x="194" y="922"/>
                      <a:pt x="237" y="922"/>
                      <a:pt x="277" y="904"/>
                    </a:cubicBez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88" name="Freeform 491">
                <a:extLst>
                  <a:ext uri="{FF2B5EF4-FFF2-40B4-BE49-F238E27FC236}">
                    <a16:creationId xmlns:a16="http://schemas.microsoft.com/office/drawing/2014/main" id="{9CDD47D7-5764-44D3-B0D2-79D48765CC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17203" y="4811108"/>
                <a:ext cx="92355" cy="878881"/>
              </a:xfrm>
              <a:custGeom>
                <a:avLst/>
                <a:gdLst>
                  <a:gd name="T0" fmla="*/ 82 w 82"/>
                  <a:gd name="T1" fmla="*/ 777 h 780"/>
                  <a:gd name="T2" fmla="*/ 82 w 82"/>
                  <a:gd name="T3" fmla="*/ 622 h 780"/>
                  <a:gd name="T4" fmla="*/ 81 w 82"/>
                  <a:gd name="T5" fmla="*/ 467 h 780"/>
                  <a:gd name="T6" fmla="*/ 70 w 82"/>
                  <a:gd name="T7" fmla="*/ 315 h 780"/>
                  <a:gd name="T8" fmla="*/ 45 w 82"/>
                  <a:gd name="T9" fmla="*/ 167 h 780"/>
                  <a:gd name="T10" fmla="*/ 9 w 82"/>
                  <a:gd name="T11" fmla="*/ 21 h 780"/>
                  <a:gd name="T12" fmla="*/ 4 w 82"/>
                  <a:gd name="T13" fmla="*/ 3 h 780"/>
                  <a:gd name="T14" fmla="*/ 1 w 82"/>
                  <a:gd name="T15" fmla="*/ 4 h 780"/>
                  <a:gd name="T16" fmla="*/ 37 w 82"/>
                  <a:gd name="T17" fmla="*/ 149 h 780"/>
                  <a:gd name="T18" fmla="*/ 64 w 82"/>
                  <a:gd name="T19" fmla="*/ 297 h 780"/>
                  <a:gd name="T20" fmla="*/ 76 w 82"/>
                  <a:gd name="T21" fmla="*/ 450 h 780"/>
                  <a:gd name="T22" fmla="*/ 78 w 82"/>
                  <a:gd name="T23" fmla="*/ 603 h 780"/>
                  <a:gd name="T24" fmla="*/ 78 w 82"/>
                  <a:gd name="T25" fmla="*/ 758 h 780"/>
                  <a:gd name="T26" fmla="*/ 78 w 82"/>
                  <a:gd name="T27" fmla="*/ 777 h 780"/>
                  <a:gd name="T28" fmla="*/ 82 w 82"/>
                  <a:gd name="T29" fmla="*/ 777 h 7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82" h="780">
                    <a:moveTo>
                      <a:pt x="82" y="777"/>
                    </a:moveTo>
                    <a:cubicBezTo>
                      <a:pt x="82" y="725"/>
                      <a:pt x="82" y="674"/>
                      <a:pt x="82" y="622"/>
                    </a:cubicBezTo>
                    <a:cubicBezTo>
                      <a:pt x="82" y="570"/>
                      <a:pt x="82" y="519"/>
                      <a:pt x="81" y="467"/>
                    </a:cubicBezTo>
                    <a:cubicBezTo>
                      <a:pt x="79" y="416"/>
                      <a:pt x="76" y="365"/>
                      <a:pt x="70" y="315"/>
                    </a:cubicBezTo>
                    <a:cubicBezTo>
                      <a:pt x="64" y="265"/>
                      <a:pt x="55" y="216"/>
                      <a:pt x="45" y="167"/>
                    </a:cubicBezTo>
                    <a:cubicBezTo>
                      <a:pt x="34" y="118"/>
                      <a:pt x="22" y="69"/>
                      <a:pt x="9" y="21"/>
                    </a:cubicBezTo>
                    <a:cubicBezTo>
                      <a:pt x="8" y="15"/>
                      <a:pt x="6" y="9"/>
                      <a:pt x="4" y="3"/>
                    </a:cubicBezTo>
                    <a:cubicBezTo>
                      <a:pt x="4" y="0"/>
                      <a:pt x="0" y="1"/>
                      <a:pt x="1" y="4"/>
                    </a:cubicBezTo>
                    <a:cubicBezTo>
                      <a:pt x="14" y="52"/>
                      <a:pt x="26" y="100"/>
                      <a:pt x="37" y="149"/>
                    </a:cubicBezTo>
                    <a:cubicBezTo>
                      <a:pt x="48" y="198"/>
                      <a:pt x="57" y="247"/>
                      <a:pt x="64" y="297"/>
                    </a:cubicBezTo>
                    <a:cubicBezTo>
                      <a:pt x="70" y="347"/>
                      <a:pt x="74" y="398"/>
                      <a:pt x="76" y="450"/>
                    </a:cubicBezTo>
                    <a:cubicBezTo>
                      <a:pt x="78" y="501"/>
                      <a:pt x="78" y="552"/>
                      <a:pt x="78" y="603"/>
                    </a:cubicBezTo>
                    <a:cubicBezTo>
                      <a:pt x="78" y="655"/>
                      <a:pt x="78" y="706"/>
                      <a:pt x="78" y="758"/>
                    </a:cubicBezTo>
                    <a:cubicBezTo>
                      <a:pt x="78" y="764"/>
                      <a:pt x="78" y="771"/>
                      <a:pt x="78" y="777"/>
                    </a:cubicBezTo>
                    <a:cubicBezTo>
                      <a:pt x="78" y="780"/>
                      <a:pt x="82" y="780"/>
                      <a:pt x="82" y="77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8" name="Freeform 497">
                <a:extLst>
                  <a:ext uri="{FF2B5EF4-FFF2-40B4-BE49-F238E27FC236}">
                    <a16:creationId xmlns:a16="http://schemas.microsoft.com/office/drawing/2014/main" id="{4F3106E8-61D8-4666-9C2A-DA79E1DED0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28656" y="5349703"/>
                <a:ext cx="83418" cy="91164"/>
              </a:xfrm>
              <a:custGeom>
                <a:avLst/>
                <a:gdLst>
                  <a:gd name="T0" fmla="*/ 4 w 74"/>
                  <a:gd name="T1" fmla="*/ 80 h 81"/>
                  <a:gd name="T2" fmla="*/ 73 w 74"/>
                  <a:gd name="T3" fmla="*/ 5 h 81"/>
                  <a:gd name="T4" fmla="*/ 70 w 74"/>
                  <a:gd name="T5" fmla="*/ 2 h 81"/>
                  <a:gd name="T6" fmla="*/ 1 w 74"/>
                  <a:gd name="T7" fmla="*/ 77 h 81"/>
                  <a:gd name="T8" fmla="*/ 4 w 74"/>
                  <a:gd name="T9" fmla="*/ 80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4" h="81">
                    <a:moveTo>
                      <a:pt x="4" y="80"/>
                    </a:moveTo>
                    <a:cubicBezTo>
                      <a:pt x="27" y="55"/>
                      <a:pt x="50" y="30"/>
                      <a:pt x="73" y="5"/>
                    </a:cubicBezTo>
                    <a:cubicBezTo>
                      <a:pt x="74" y="3"/>
                      <a:pt x="71" y="0"/>
                      <a:pt x="70" y="2"/>
                    </a:cubicBezTo>
                    <a:cubicBezTo>
                      <a:pt x="47" y="27"/>
                      <a:pt x="24" y="52"/>
                      <a:pt x="1" y="77"/>
                    </a:cubicBezTo>
                    <a:cubicBezTo>
                      <a:pt x="0" y="79"/>
                      <a:pt x="2" y="81"/>
                      <a:pt x="4" y="8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9" name="Freeform 498">
                <a:extLst>
                  <a:ext uri="{FF2B5EF4-FFF2-40B4-BE49-F238E27FC236}">
                    <a16:creationId xmlns:a16="http://schemas.microsoft.com/office/drawing/2014/main" id="{3D944FE0-39F8-46AD-87FD-FC4B6A369A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34018" y="5447422"/>
                <a:ext cx="41709" cy="51838"/>
              </a:xfrm>
              <a:custGeom>
                <a:avLst/>
                <a:gdLst>
                  <a:gd name="T0" fmla="*/ 4 w 37"/>
                  <a:gd name="T1" fmla="*/ 44 h 46"/>
                  <a:gd name="T2" fmla="*/ 36 w 37"/>
                  <a:gd name="T3" fmla="*/ 4 h 46"/>
                  <a:gd name="T4" fmla="*/ 33 w 37"/>
                  <a:gd name="T5" fmla="*/ 2 h 46"/>
                  <a:gd name="T6" fmla="*/ 1 w 37"/>
                  <a:gd name="T7" fmla="*/ 41 h 46"/>
                  <a:gd name="T8" fmla="*/ 4 w 37"/>
                  <a:gd name="T9" fmla="*/ 44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46">
                    <a:moveTo>
                      <a:pt x="4" y="44"/>
                    </a:moveTo>
                    <a:cubicBezTo>
                      <a:pt x="15" y="31"/>
                      <a:pt x="25" y="18"/>
                      <a:pt x="36" y="4"/>
                    </a:cubicBezTo>
                    <a:cubicBezTo>
                      <a:pt x="37" y="2"/>
                      <a:pt x="35" y="0"/>
                      <a:pt x="33" y="2"/>
                    </a:cubicBezTo>
                    <a:cubicBezTo>
                      <a:pt x="22" y="15"/>
                      <a:pt x="12" y="28"/>
                      <a:pt x="1" y="41"/>
                    </a:cubicBezTo>
                    <a:cubicBezTo>
                      <a:pt x="0" y="43"/>
                      <a:pt x="3" y="46"/>
                      <a:pt x="4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" name="Freeform 501">
                <a:extLst>
                  <a:ext uri="{FF2B5EF4-FFF2-40B4-BE49-F238E27FC236}">
                    <a16:creationId xmlns:a16="http://schemas.microsoft.com/office/drawing/2014/main" id="{9B78C8E6-169C-4D9C-9DD8-EFDCAAF965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26359" y="5016030"/>
                <a:ext cx="479655" cy="750168"/>
              </a:xfrm>
              <a:custGeom>
                <a:avLst/>
                <a:gdLst>
                  <a:gd name="T0" fmla="*/ 365 w 426"/>
                  <a:gd name="T1" fmla="*/ 666 h 666"/>
                  <a:gd name="T2" fmla="*/ 374 w 426"/>
                  <a:gd name="T3" fmla="*/ 624 h 666"/>
                  <a:gd name="T4" fmla="*/ 359 w 426"/>
                  <a:gd name="T5" fmla="*/ 582 h 666"/>
                  <a:gd name="T6" fmla="*/ 389 w 426"/>
                  <a:gd name="T7" fmla="*/ 490 h 666"/>
                  <a:gd name="T8" fmla="*/ 420 w 426"/>
                  <a:gd name="T9" fmla="*/ 398 h 666"/>
                  <a:gd name="T10" fmla="*/ 341 w 426"/>
                  <a:gd name="T11" fmla="*/ 320 h 666"/>
                  <a:gd name="T12" fmla="*/ 250 w 426"/>
                  <a:gd name="T13" fmla="*/ 252 h 666"/>
                  <a:gd name="T14" fmla="*/ 243 w 426"/>
                  <a:gd name="T15" fmla="*/ 137 h 666"/>
                  <a:gd name="T16" fmla="*/ 195 w 426"/>
                  <a:gd name="T17" fmla="*/ 36 h 666"/>
                  <a:gd name="T18" fmla="*/ 89 w 426"/>
                  <a:gd name="T19" fmla="*/ 9 h 666"/>
                  <a:gd name="T20" fmla="*/ 10 w 426"/>
                  <a:gd name="T21" fmla="*/ 84 h 666"/>
                  <a:gd name="T22" fmla="*/ 44 w 426"/>
                  <a:gd name="T23" fmla="*/ 200 h 666"/>
                  <a:gd name="T24" fmla="*/ 138 w 426"/>
                  <a:gd name="T25" fmla="*/ 283 h 666"/>
                  <a:gd name="T26" fmla="*/ 181 w 426"/>
                  <a:gd name="T27" fmla="*/ 342 h 666"/>
                  <a:gd name="T28" fmla="*/ 163 w 426"/>
                  <a:gd name="T29" fmla="*/ 413 h 666"/>
                  <a:gd name="T30" fmla="*/ 211 w 426"/>
                  <a:gd name="T31" fmla="*/ 528 h 666"/>
                  <a:gd name="T32" fmla="*/ 259 w 426"/>
                  <a:gd name="T33" fmla="*/ 548 h 666"/>
                  <a:gd name="T34" fmla="*/ 302 w 426"/>
                  <a:gd name="T35" fmla="*/ 577 h 666"/>
                  <a:gd name="T36" fmla="*/ 306 w 426"/>
                  <a:gd name="T37" fmla="*/ 627 h 666"/>
                  <a:gd name="T38" fmla="*/ 365 w 426"/>
                  <a:gd name="T39" fmla="*/ 666 h 6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426" h="666">
                    <a:moveTo>
                      <a:pt x="365" y="666"/>
                    </a:moveTo>
                    <a:cubicBezTo>
                      <a:pt x="377" y="657"/>
                      <a:pt x="378" y="639"/>
                      <a:pt x="374" y="624"/>
                    </a:cubicBezTo>
                    <a:cubicBezTo>
                      <a:pt x="370" y="610"/>
                      <a:pt x="362" y="596"/>
                      <a:pt x="359" y="582"/>
                    </a:cubicBezTo>
                    <a:cubicBezTo>
                      <a:pt x="352" y="549"/>
                      <a:pt x="371" y="517"/>
                      <a:pt x="389" y="490"/>
                    </a:cubicBezTo>
                    <a:cubicBezTo>
                      <a:pt x="407" y="462"/>
                      <a:pt x="426" y="431"/>
                      <a:pt x="420" y="398"/>
                    </a:cubicBezTo>
                    <a:cubicBezTo>
                      <a:pt x="413" y="360"/>
                      <a:pt x="375" y="336"/>
                      <a:pt x="341" y="320"/>
                    </a:cubicBezTo>
                    <a:cubicBezTo>
                      <a:pt x="306" y="304"/>
                      <a:pt x="267" y="287"/>
                      <a:pt x="250" y="252"/>
                    </a:cubicBezTo>
                    <a:cubicBezTo>
                      <a:pt x="233" y="217"/>
                      <a:pt x="245" y="176"/>
                      <a:pt x="243" y="137"/>
                    </a:cubicBezTo>
                    <a:cubicBezTo>
                      <a:pt x="240" y="99"/>
                      <a:pt x="224" y="61"/>
                      <a:pt x="195" y="36"/>
                    </a:cubicBezTo>
                    <a:cubicBezTo>
                      <a:pt x="166" y="12"/>
                      <a:pt x="126" y="0"/>
                      <a:pt x="89" y="9"/>
                    </a:cubicBezTo>
                    <a:cubicBezTo>
                      <a:pt x="52" y="17"/>
                      <a:pt x="20" y="47"/>
                      <a:pt x="10" y="84"/>
                    </a:cubicBezTo>
                    <a:cubicBezTo>
                      <a:pt x="0" y="124"/>
                      <a:pt x="17" y="168"/>
                      <a:pt x="44" y="200"/>
                    </a:cubicBezTo>
                    <a:cubicBezTo>
                      <a:pt x="70" y="233"/>
                      <a:pt x="105" y="257"/>
                      <a:pt x="138" y="283"/>
                    </a:cubicBezTo>
                    <a:cubicBezTo>
                      <a:pt x="158" y="299"/>
                      <a:pt x="178" y="317"/>
                      <a:pt x="181" y="342"/>
                    </a:cubicBezTo>
                    <a:cubicBezTo>
                      <a:pt x="184" y="366"/>
                      <a:pt x="169" y="389"/>
                      <a:pt x="163" y="413"/>
                    </a:cubicBezTo>
                    <a:cubicBezTo>
                      <a:pt x="152" y="456"/>
                      <a:pt x="173" y="505"/>
                      <a:pt x="211" y="528"/>
                    </a:cubicBezTo>
                    <a:cubicBezTo>
                      <a:pt x="226" y="537"/>
                      <a:pt x="243" y="542"/>
                      <a:pt x="259" y="548"/>
                    </a:cubicBezTo>
                    <a:cubicBezTo>
                      <a:pt x="276" y="555"/>
                      <a:pt x="292" y="563"/>
                      <a:pt x="302" y="577"/>
                    </a:cubicBezTo>
                    <a:cubicBezTo>
                      <a:pt x="313" y="592"/>
                      <a:pt x="316" y="612"/>
                      <a:pt x="306" y="627"/>
                    </a:cubicBezTo>
                    <a:cubicBezTo>
                      <a:pt x="317" y="650"/>
                      <a:pt x="340" y="666"/>
                      <a:pt x="365" y="666"/>
                    </a:cubicBezTo>
                    <a:close/>
                  </a:path>
                </a:pathLst>
              </a:custGeom>
              <a:solidFill>
                <a:schemeClr val="accent3">
                  <a:lumMod val="40000"/>
                  <a:lumOff val="6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1" name="Freeform 510">
                <a:extLst>
                  <a:ext uri="{FF2B5EF4-FFF2-40B4-BE49-F238E27FC236}">
                    <a16:creationId xmlns:a16="http://schemas.microsoft.com/office/drawing/2014/main" id="{12A53D27-20CE-4E7B-B981-C63354E1F2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89620" y="5166779"/>
                <a:ext cx="204970" cy="480251"/>
              </a:xfrm>
              <a:custGeom>
                <a:avLst/>
                <a:gdLst>
                  <a:gd name="T0" fmla="*/ 1 w 182"/>
                  <a:gd name="T1" fmla="*/ 4 h 426"/>
                  <a:gd name="T2" fmla="*/ 80 w 182"/>
                  <a:gd name="T3" fmla="*/ 164 h 426"/>
                  <a:gd name="T4" fmla="*/ 146 w 182"/>
                  <a:gd name="T5" fmla="*/ 329 h 426"/>
                  <a:gd name="T6" fmla="*/ 177 w 182"/>
                  <a:gd name="T7" fmla="*/ 424 h 426"/>
                  <a:gd name="T8" fmla="*/ 181 w 182"/>
                  <a:gd name="T9" fmla="*/ 423 h 426"/>
                  <a:gd name="T10" fmla="*/ 122 w 182"/>
                  <a:gd name="T11" fmla="*/ 254 h 426"/>
                  <a:gd name="T12" fmla="*/ 51 w 182"/>
                  <a:gd name="T13" fmla="*/ 92 h 426"/>
                  <a:gd name="T14" fmla="*/ 4 w 182"/>
                  <a:gd name="T15" fmla="*/ 2 h 426"/>
                  <a:gd name="T16" fmla="*/ 1 w 182"/>
                  <a:gd name="T17" fmla="*/ 4 h 4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82" h="426">
                    <a:moveTo>
                      <a:pt x="1" y="4"/>
                    </a:moveTo>
                    <a:cubicBezTo>
                      <a:pt x="29" y="56"/>
                      <a:pt x="56" y="110"/>
                      <a:pt x="80" y="164"/>
                    </a:cubicBezTo>
                    <a:cubicBezTo>
                      <a:pt x="104" y="218"/>
                      <a:pt x="126" y="273"/>
                      <a:pt x="146" y="329"/>
                    </a:cubicBezTo>
                    <a:cubicBezTo>
                      <a:pt x="157" y="360"/>
                      <a:pt x="168" y="392"/>
                      <a:pt x="177" y="424"/>
                    </a:cubicBezTo>
                    <a:cubicBezTo>
                      <a:pt x="178" y="426"/>
                      <a:pt x="182" y="425"/>
                      <a:pt x="181" y="423"/>
                    </a:cubicBezTo>
                    <a:cubicBezTo>
                      <a:pt x="164" y="366"/>
                      <a:pt x="144" y="310"/>
                      <a:pt x="122" y="254"/>
                    </a:cubicBezTo>
                    <a:cubicBezTo>
                      <a:pt x="101" y="199"/>
                      <a:pt x="77" y="145"/>
                      <a:pt x="51" y="92"/>
                    </a:cubicBezTo>
                    <a:cubicBezTo>
                      <a:pt x="36" y="61"/>
                      <a:pt x="20" y="32"/>
                      <a:pt x="4" y="2"/>
                    </a:cubicBezTo>
                    <a:cubicBezTo>
                      <a:pt x="3" y="0"/>
                      <a:pt x="0" y="2"/>
                      <a:pt x="1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2" name="Freeform 511">
                <a:extLst>
                  <a:ext uri="{FF2B5EF4-FFF2-40B4-BE49-F238E27FC236}">
                    <a16:creationId xmlns:a16="http://schemas.microsoft.com/office/drawing/2014/main" id="{FC5B03CC-C95A-45BC-A6F9-3384612723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03426" y="5691122"/>
                <a:ext cx="405174" cy="269322"/>
              </a:xfrm>
              <a:custGeom>
                <a:avLst/>
                <a:gdLst>
                  <a:gd name="T0" fmla="*/ 288 w 360"/>
                  <a:gd name="T1" fmla="*/ 239 h 239"/>
                  <a:gd name="T2" fmla="*/ 72 w 360"/>
                  <a:gd name="T3" fmla="*/ 239 h 239"/>
                  <a:gd name="T4" fmla="*/ 26 w 360"/>
                  <a:gd name="T5" fmla="*/ 200 h 239"/>
                  <a:gd name="T6" fmla="*/ 4 w 360"/>
                  <a:gd name="T7" fmla="*/ 53 h 239"/>
                  <a:gd name="T8" fmla="*/ 50 w 360"/>
                  <a:gd name="T9" fmla="*/ 0 h 239"/>
                  <a:gd name="T10" fmla="*/ 310 w 360"/>
                  <a:gd name="T11" fmla="*/ 0 h 239"/>
                  <a:gd name="T12" fmla="*/ 356 w 360"/>
                  <a:gd name="T13" fmla="*/ 53 h 239"/>
                  <a:gd name="T14" fmla="*/ 334 w 360"/>
                  <a:gd name="T15" fmla="*/ 200 h 239"/>
                  <a:gd name="T16" fmla="*/ 288 w 360"/>
                  <a:gd name="T17" fmla="*/ 239 h 2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60" h="239">
                    <a:moveTo>
                      <a:pt x="288" y="239"/>
                    </a:moveTo>
                    <a:cubicBezTo>
                      <a:pt x="72" y="239"/>
                      <a:pt x="72" y="239"/>
                      <a:pt x="72" y="239"/>
                    </a:cubicBezTo>
                    <a:cubicBezTo>
                      <a:pt x="49" y="239"/>
                      <a:pt x="29" y="222"/>
                      <a:pt x="26" y="200"/>
                    </a:cubicBezTo>
                    <a:cubicBezTo>
                      <a:pt x="4" y="53"/>
                      <a:pt x="4" y="53"/>
                      <a:pt x="4" y="53"/>
                    </a:cubicBezTo>
                    <a:cubicBezTo>
                      <a:pt x="0" y="26"/>
                      <a:pt x="22" y="0"/>
                      <a:pt x="50" y="0"/>
                    </a:cubicBezTo>
                    <a:cubicBezTo>
                      <a:pt x="310" y="0"/>
                      <a:pt x="310" y="0"/>
                      <a:pt x="310" y="0"/>
                    </a:cubicBezTo>
                    <a:cubicBezTo>
                      <a:pt x="338" y="0"/>
                      <a:pt x="360" y="26"/>
                      <a:pt x="356" y="53"/>
                    </a:cubicBezTo>
                    <a:cubicBezTo>
                      <a:pt x="334" y="200"/>
                      <a:pt x="334" y="200"/>
                      <a:pt x="334" y="200"/>
                    </a:cubicBezTo>
                    <a:cubicBezTo>
                      <a:pt x="330" y="222"/>
                      <a:pt x="311" y="239"/>
                      <a:pt x="288" y="239"/>
                    </a:cubicBezTo>
                    <a:close/>
                  </a:path>
                </a:pathLst>
              </a:custGeom>
              <a:solidFill>
                <a:schemeClr val="accent3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80" name="Freeform 569">
                <a:extLst>
                  <a:ext uri="{FF2B5EF4-FFF2-40B4-BE49-F238E27FC236}">
                    <a16:creationId xmlns:a16="http://schemas.microsoft.com/office/drawing/2014/main" id="{338F2D81-A753-47D0-BEED-888BD1536B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38652" y="4773522"/>
                <a:ext cx="671517" cy="597632"/>
              </a:xfrm>
              <a:custGeom>
                <a:avLst/>
                <a:gdLst>
                  <a:gd name="T0" fmla="*/ 587 w 596"/>
                  <a:gd name="T1" fmla="*/ 507 h 530"/>
                  <a:gd name="T2" fmla="*/ 589 w 596"/>
                  <a:gd name="T3" fmla="*/ 391 h 530"/>
                  <a:gd name="T4" fmla="*/ 560 w 596"/>
                  <a:gd name="T5" fmla="*/ 470 h 530"/>
                  <a:gd name="T6" fmla="*/ 551 w 596"/>
                  <a:gd name="T7" fmla="*/ 459 h 530"/>
                  <a:gd name="T8" fmla="*/ 542 w 596"/>
                  <a:gd name="T9" fmla="*/ 449 h 530"/>
                  <a:gd name="T10" fmla="*/ 534 w 596"/>
                  <a:gd name="T11" fmla="*/ 438 h 530"/>
                  <a:gd name="T12" fmla="*/ 525 w 596"/>
                  <a:gd name="T13" fmla="*/ 427 h 530"/>
                  <a:gd name="T14" fmla="*/ 515 w 596"/>
                  <a:gd name="T15" fmla="*/ 417 h 530"/>
                  <a:gd name="T16" fmla="*/ 471 w 596"/>
                  <a:gd name="T17" fmla="*/ 263 h 530"/>
                  <a:gd name="T18" fmla="*/ 483 w 596"/>
                  <a:gd name="T19" fmla="*/ 382 h 530"/>
                  <a:gd name="T20" fmla="*/ 473 w 596"/>
                  <a:gd name="T21" fmla="*/ 372 h 530"/>
                  <a:gd name="T22" fmla="*/ 463 w 596"/>
                  <a:gd name="T23" fmla="*/ 362 h 530"/>
                  <a:gd name="T24" fmla="*/ 453 w 596"/>
                  <a:gd name="T25" fmla="*/ 352 h 530"/>
                  <a:gd name="T26" fmla="*/ 442 w 596"/>
                  <a:gd name="T27" fmla="*/ 343 h 530"/>
                  <a:gd name="T28" fmla="*/ 432 w 596"/>
                  <a:gd name="T29" fmla="*/ 334 h 530"/>
                  <a:gd name="T30" fmla="*/ 419 w 596"/>
                  <a:gd name="T31" fmla="*/ 324 h 530"/>
                  <a:gd name="T32" fmla="*/ 400 w 596"/>
                  <a:gd name="T33" fmla="*/ 309 h 530"/>
                  <a:gd name="T34" fmla="*/ 370 w 596"/>
                  <a:gd name="T35" fmla="*/ 187 h 530"/>
                  <a:gd name="T36" fmla="*/ 363 w 596"/>
                  <a:gd name="T37" fmla="*/ 282 h 530"/>
                  <a:gd name="T38" fmla="*/ 344 w 596"/>
                  <a:gd name="T39" fmla="*/ 268 h 530"/>
                  <a:gd name="T40" fmla="*/ 306 w 596"/>
                  <a:gd name="T41" fmla="*/ 241 h 530"/>
                  <a:gd name="T42" fmla="*/ 259 w 596"/>
                  <a:gd name="T43" fmla="*/ 128 h 530"/>
                  <a:gd name="T44" fmla="*/ 263 w 596"/>
                  <a:gd name="T45" fmla="*/ 210 h 530"/>
                  <a:gd name="T46" fmla="*/ 245 w 596"/>
                  <a:gd name="T47" fmla="*/ 197 h 530"/>
                  <a:gd name="T48" fmla="*/ 226 w 596"/>
                  <a:gd name="T49" fmla="*/ 183 h 530"/>
                  <a:gd name="T50" fmla="*/ 208 w 596"/>
                  <a:gd name="T51" fmla="*/ 169 h 530"/>
                  <a:gd name="T52" fmla="*/ 169 w 596"/>
                  <a:gd name="T53" fmla="*/ 72 h 530"/>
                  <a:gd name="T54" fmla="*/ 173 w 596"/>
                  <a:gd name="T55" fmla="*/ 141 h 530"/>
                  <a:gd name="T56" fmla="*/ 165 w 596"/>
                  <a:gd name="T57" fmla="*/ 134 h 530"/>
                  <a:gd name="T58" fmla="*/ 156 w 596"/>
                  <a:gd name="T59" fmla="*/ 126 h 530"/>
                  <a:gd name="T60" fmla="*/ 147 w 596"/>
                  <a:gd name="T61" fmla="*/ 119 h 530"/>
                  <a:gd name="T62" fmla="*/ 139 w 596"/>
                  <a:gd name="T63" fmla="*/ 111 h 530"/>
                  <a:gd name="T64" fmla="*/ 130 w 596"/>
                  <a:gd name="T65" fmla="*/ 26 h 530"/>
                  <a:gd name="T66" fmla="*/ 117 w 596"/>
                  <a:gd name="T67" fmla="*/ 89 h 530"/>
                  <a:gd name="T68" fmla="*/ 109 w 596"/>
                  <a:gd name="T69" fmla="*/ 81 h 530"/>
                  <a:gd name="T70" fmla="*/ 101 w 596"/>
                  <a:gd name="T71" fmla="*/ 73 h 530"/>
                  <a:gd name="T72" fmla="*/ 93 w 596"/>
                  <a:gd name="T73" fmla="*/ 65 h 530"/>
                  <a:gd name="T74" fmla="*/ 18 w 596"/>
                  <a:gd name="T75" fmla="*/ 17 h 530"/>
                  <a:gd name="T76" fmla="*/ 80 w 596"/>
                  <a:gd name="T77" fmla="*/ 75 h 530"/>
                  <a:gd name="T78" fmla="*/ 87 w 596"/>
                  <a:gd name="T79" fmla="*/ 84 h 530"/>
                  <a:gd name="T80" fmla="*/ 8 w 596"/>
                  <a:gd name="T81" fmla="*/ 80 h 530"/>
                  <a:gd name="T82" fmla="*/ 108 w 596"/>
                  <a:gd name="T83" fmla="*/ 105 h 530"/>
                  <a:gd name="T84" fmla="*/ 116 w 596"/>
                  <a:gd name="T85" fmla="*/ 114 h 530"/>
                  <a:gd name="T86" fmla="*/ 125 w 596"/>
                  <a:gd name="T87" fmla="*/ 122 h 530"/>
                  <a:gd name="T88" fmla="*/ 133 w 596"/>
                  <a:gd name="T89" fmla="*/ 130 h 530"/>
                  <a:gd name="T90" fmla="*/ 142 w 596"/>
                  <a:gd name="T91" fmla="*/ 137 h 530"/>
                  <a:gd name="T92" fmla="*/ 151 w 596"/>
                  <a:gd name="T93" fmla="*/ 145 h 530"/>
                  <a:gd name="T94" fmla="*/ 159 w 596"/>
                  <a:gd name="T95" fmla="*/ 153 h 530"/>
                  <a:gd name="T96" fmla="*/ 80 w 596"/>
                  <a:gd name="T97" fmla="*/ 168 h 530"/>
                  <a:gd name="T98" fmla="*/ 186 w 596"/>
                  <a:gd name="T99" fmla="*/ 175 h 530"/>
                  <a:gd name="T100" fmla="*/ 205 w 596"/>
                  <a:gd name="T101" fmla="*/ 189 h 530"/>
                  <a:gd name="T102" fmla="*/ 223 w 596"/>
                  <a:gd name="T103" fmla="*/ 203 h 530"/>
                  <a:gd name="T104" fmla="*/ 242 w 596"/>
                  <a:gd name="T105" fmla="*/ 217 h 530"/>
                  <a:gd name="T106" fmla="*/ 261 w 596"/>
                  <a:gd name="T107" fmla="*/ 230 h 530"/>
                  <a:gd name="T108" fmla="*/ 134 w 596"/>
                  <a:gd name="T109" fmla="*/ 277 h 530"/>
                  <a:gd name="T110" fmla="*/ 234 w 596"/>
                  <a:gd name="T111" fmla="*/ 374 h 530"/>
                  <a:gd name="T112" fmla="*/ 334 w 596"/>
                  <a:gd name="T113" fmla="*/ 437 h 530"/>
                  <a:gd name="T114" fmla="*/ 457 w 596"/>
                  <a:gd name="T115" fmla="*/ 509 h 530"/>
                  <a:gd name="T116" fmla="*/ 564 w 596"/>
                  <a:gd name="T117" fmla="*/ 504 h 530"/>
                  <a:gd name="T118" fmla="*/ 580 w 596"/>
                  <a:gd name="T119" fmla="*/ 526 h 530"/>
                  <a:gd name="T120" fmla="*/ 588 w 596"/>
                  <a:gd name="T121" fmla="*/ 530 h 530"/>
                  <a:gd name="T122" fmla="*/ 595 w 596"/>
                  <a:gd name="T123" fmla="*/ 525 h 5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596" h="530">
                    <a:moveTo>
                      <a:pt x="595" y="520"/>
                    </a:moveTo>
                    <a:cubicBezTo>
                      <a:pt x="595" y="518"/>
                      <a:pt x="595" y="518"/>
                      <a:pt x="595" y="518"/>
                    </a:cubicBezTo>
                    <a:cubicBezTo>
                      <a:pt x="595" y="517"/>
                      <a:pt x="595" y="517"/>
                      <a:pt x="595" y="517"/>
                    </a:cubicBezTo>
                    <a:cubicBezTo>
                      <a:pt x="594" y="516"/>
                      <a:pt x="594" y="516"/>
                      <a:pt x="594" y="516"/>
                    </a:cubicBezTo>
                    <a:cubicBezTo>
                      <a:pt x="592" y="513"/>
                      <a:pt x="592" y="513"/>
                      <a:pt x="592" y="513"/>
                    </a:cubicBezTo>
                    <a:cubicBezTo>
                      <a:pt x="589" y="510"/>
                      <a:pt x="589" y="510"/>
                      <a:pt x="589" y="510"/>
                    </a:cubicBezTo>
                    <a:cubicBezTo>
                      <a:pt x="587" y="507"/>
                      <a:pt x="587" y="507"/>
                      <a:pt x="587" y="507"/>
                    </a:cubicBezTo>
                    <a:cubicBezTo>
                      <a:pt x="585" y="503"/>
                      <a:pt x="585" y="503"/>
                      <a:pt x="585" y="503"/>
                    </a:cubicBezTo>
                    <a:cubicBezTo>
                      <a:pt x="582" y="500"/>
                      <a:pt x="582" y="500"/>
                      <a:pt x="582" y="500"/>
                    </a:cubicBezTo>
                    <a:cubicBezTo>
                      <a:pt x="580" y="497"/>
                      <a:pt x="580" y="497"/>
                      <a:pt x="580" y="497"/>
                    </a:cubicBezTo>
                    <a:cubicBezTo>
                      <a:pt x="578" y="494"/>
                      <a:pt x="578" y="494"/>
                      <a:pt x="578" y="494"/>
                    </a:cubicBezTo>
                    <a:cubicBezTo>
                      <a:pt x="575" y="491"/>
                      <a:pt x="575" y="491"/>
                      <a:pt x="575" y="491"/>
                    </a:cubicBezTo>
                    <a:cubicBezTo>
                      <a:pt x="575" y="490"/>
                      <a:pt x="575" y="490"/>
                      <a:pt x="575" y="490"/>
                    </a:cubicBezTo>
                    <a:cubicBezTo>
                      <a:pt x="580" y="468"/>
                      <a:pt x="591" y="419"/>
                      <a:pt x="589" y="391"/>
                    </a:cubicBezTo>
                    <a:cubicBezTo>
                      <a:pt x="589" y="381"/>
                      <a:pt x="588" y="371"/>
                      <a:pt x="584" y="362"/>
                    </a:cubicBezTo>
                    <a:cubicBezTo>
                      <a:pt x="583" y="361"/>
                      <a:pt x="579" y="355"/>
                      <a:pt x="577" y="356"/>
                    </a:cubicBezTo>
                    <a:cubicBezTo>
                      <a:pt x="575" y="356"/>
                      <a:pt x="576" y="363"/>
                      <a:pt x="576" y="364"/>
                    </a:cubicBezTo>
                    <a:cubicBezTo>
                      <a:pt x="575" y="374"/>
                      <a:pt x="574" y="383"/>
                      <a:pt x="573" y="392"/>
                    </a:cubicBezTo>
                    <a:cubicBezTo>
                      <a:pt x="569" y="411"/>
                      <a:pt x="561" y="431"/>
                      <a:pt x="559" y="450"/>
                    </a:cubicBezTo>
                    <a:cubicBezTo>
                      <a:pt x="559" y="458"/>
                      <a:pt x="559" y="465"/>
                      <a:pt x="561" y="472"/>
                    </a:cubicBezTo>
                    <a:cubicBezTo>
                      <a:pt x="560" y="470"/>
                      <a:pt x="560" y="470"/>
                      <a:pt x="560" y="470"/>
                    </a:cubicBezTo>
                    <a:cubicBezTo>
                      <a:pt x="559" y="469"/>
                      <a:pt x="559" y="469"/>
                      <a:pt x="559" y="469"/>
                    </a:cubicBezTo>
                    <a:cubicBezTo>
                      <a:pt x="557" y="467"/>
                      <a:pt x="557" y="467"/>
                      <a:pt x="557" y="467"/>
                    </a:cubicBezTo>
                    <a:cubicBezTo>
                      <a:pt x="556" y="466"/>
                      <a:pt x="556" y="466"/>
                      <a:pt x="556" y="466"/>
                    </a:cubicBezTo>
                    <a:cubicBezTo>
                      <a:pt x="555" y="464"/>
                      <a:pt x="555" y="464"/>
                      <a:pt x="555" y="464"/>
                    </a:cubicBezTo>
                    <a:cubicBezTo>
                      <a:pt x="554" y="463"/>
                      <a:pt x="554" y="463"/>
                      <a:pt x="554" y="463"/>
                    </a:cubicBezTo>
                    <a:cubicBezTo>
                      <a:pt x="552" y="461"/>
                      <a:pt x="552" y="461"/>
                      <a:pt x="552" y="461"/>
                    </a:cubicBezTo>
                    <a:cubicBezTo>
                      <a:pt x="551" y="459"/>
                      <a:pt x="551" y="459"/>
                      <a:pt x="551" y="459"/>
                    </a:cubicBezTo>
                    <a:cubicBezTo>
                      <a:pt x="550" y="458"/>
                      <a:pt x="550" y="458"/>
                      <a:pt x="550" y="458"/>
                    </a:cubicBezTo>
                    <a:cubicBezTo>
                      <a:pt x="549" y="456"/>
                      <a:pt x="549" y="456"/>
                      <a:pt x="549" y="456"/>
                    </a:cubicBezTo>
                    <a:cubicBezTo>
                      <a:pt x="547" y="455"/>
                      <a:pt x="547" y="455"/>
                      <a:pt x="547" y="455"/>
                    </a:cubicBezTo>
                    <a:cubicBezTo>
                      <a:pt x="546" y="453"/>
                      <a:pt x="546" y="453"/>
                      <a:pt x="546" y="453"/>
                    </a:cubicBezTo>
                    <a:cubicBezTo>
                      <a:pt x="545" y="452"/>
                      <a:pt x="545" y="452"/>
                      <a:pt x="545" y="452"/>
                    </a:cubicBezTo>
                    <a:cubicBezTo>
                      <a:pt x="544" y="450"/>
                      <a:pt x="544" y="450"/>
                      <a:pt x="544" y="450"/>
                    </a:cubicBezTo>
                    <a:cubicBezTo>
                      <a:pt x="542" y="449"/>
                      <a:pt x="542" y="449"/>
                      <a:pt x="542" y="449"/>
                    </a:cubicBezTo>
                    <a:cubicBezTo>
                      <a:pt x="541" y="447"/>
                      <a:pt x="541" y="447"/>
                      <a:pt x="541" y="447"/>
                    </a:cubicBezTo>
                    <a:cubicBezTo>
                      <a:pt x="540" y="446"/>
                      <a:pt x="540" y="446"/>
                      <a:pt x="540" y="446"/>
                    </a:cubicBezTo>
                    <a:cubicBezTo>
                      <a:pt x="539" y="444"/>
                      <a:pt x="539" y="444"/>
                      <a:pt x="539" y="444"/>
                    </a:cubicBezTo>
                    <a:cubicBezTo>
                      <a:pt x="537" y="442"/>
                      <a:pt x="537" y="442"/>
                      <a:pt x="537" y="442"/>
                    </a:cubicBezTo>
                    <a:cubicBezTo>
                      <a:pt x="536" y="441"/>
                      <a:pt x="536" y="441"/>
                      <a:pt x="536" y="441"/>
                    </a:cubicBezTo>
                    <a:cubicBezTo>
                      <a:pt x="535" y="439"/>
                      <a:pt x="535" y="439"/>
                      <a:pt x="535" y="439"/>
                    </a:cubicBezTo>
                    <a:cubicBezTo>
                      <a:pt x="534" y="438"/>
                      <a:pt x="534" y="438"/>
                      <a:pt x="534" y="438"/>
                    </a:cubicBezTo>
                    <a:cubicBezTo>
                      <a:pt x="532" y="436"/>
                      <a:pt x="532" y="436"/>
                      <a:pt x="532" y="436"/>
                    </a:cubicBezTo>
                    <a:cubicBezTo>
                      <a:pt x="531" y="435"/>
                      <a:pt x="531" y="435"/>
                      <a:pt x="531" y="435"/>
                    </a:cubicBezTo>
                    <a:cubicBezTo>
                      <a:pt x="530" y="433"/>
                      <a:pt x="530" y="433"/>
                      <a:pt x="530" y="433"/>
                    </a:cubicBezTo>
                    <a:cubicBezTo>
                      <a:pt x="529" y="432"/>
                      <a:pt x="529" y="432"/>
                      <a:pt x="529" y="432"/>
                    </a:cubicBezTo>
                    <a:cubicBezTo>
                      <a:pt x="527" y="430"/>
                      <a:pt x="527" y="430"/>
                      <a:pt x="527" y="430"/>
                    </a:cubicBezTo>
                    <a:cubicBezTo>
                      <a:pt x="526" y="429"/>
                      <a:pt x="526" y="429"/>
                      <a:pt x="526" y="429"/>
                    </a:cubicBezTo>
                    <a:cubicBezTo>
                      <a:pt x="525" y="427"/>
                      <a:pt x="525" y="427"/>
                      <a:pt x="525" y="427"/>
                    </a:cubicBezTo>
                    <a:cubicBezTo>
                      <a:pt x="523" y="426"/>
                      <a:pt x="523" y="426"/>
                      <a:pt x="523" y="426"/>
                    </a:cubicBezTo>
                    <a:cubicBezTo>
                      <a:pt x="522" y="424"/>
                      <a:pt x="522" y="424"/>
                      <a:pt x="522" y="424"/>
                    </a:cubicBezTo>
                    <a:cubicBezTo>
                      <a:pt x="521" y="423"/>
                      <a:pt x="521" y="423"/>
                      <a:pt x="521" y="423"/>
                    </a:cubicBezTo>
                    <a:cubicBezTo>
                      <a:pt x="519" y="421"/>
                      <a:pt x="519" y="421"/>
                      <a:pt x="519" y="421"/>
                    </a:cubicBezTo>
                    <a:cubicBezTo>
                      <a:pt x="518" y="420"/>
                      <a:pt x="518" y="420"/>
                      <a:pt x="518" y="420"/>
                    </a:cubicBezTo>
                    <a:cubicBezTo>
                      <a:pt x="517" y="418"/>
                      <a:pt x="517" y="418"/>
                      <a:pt x="517" y="418"/>
                    </a:cubicBezTo>
                    <a:cubicBezTo>
                      <a:pt x="515" y="417"/>
                      <a:pt x="515" y="417"/>
                      <a:pt x="515" y="417"/>
                    </a:cubicBezTo>
                    <a:cubicBezTo>
                      <a:pt x="514" y="415"/>
                      <a:pt x="514" y="415"/>
                      <a:pt x="514" y="415"/>
                    </a:cubicBezTo>
                    <a:cubicBezTo>
                      <a:pt x="513" y="414"/>
                      <a:pt x="513" y="414"/>
                      <a:pt x="513" y="414"/>
                    </a:cubicBezTo>
                    <a:cubicBezTo>
                      <a:pt x="512" y="413"/>
                      <a:pt x="512" y="413"/>
                      <a:pt x="512" y="413"/>
                    </a:cubicBezTo>
                    <a:cubicBezTo>
                      <a:pt x="512" y="390"/>
                      <a:pt x="509" y="322"/>
                      <a:pt x="496" y="288"/>
                    </a:cubicBezTo>
                    <a:cubicBezTo>
                      <a:pt x="492" y="278"/>
                      <a:pt x="488" y="266"/>
                      <a:pt x="480" y="257"/>
                    </a:cubicBezTo>
                    <a:cubicBezTo>
                      <a:pt x="478" y="256"/>
                      <a:pt x="472" y="250"/>
                      <a:pt x="470" y="252"/>
                    </a:cubicBezTo>
                    <a:cubicBezTo>
                      <a:pt x="468" y="253"/>
                      <a:pt x="471" y="261"/>
                      <a:pt x="471" y="263"/>
                    </a:cubicBezTo>
                    <a:cubicBezTo>
                      <a:pt x="474" y="273"/>
                      <a:pt x="476" y="284"/>
                      <a:pt x="477" y="295"/>
                    </a:cubicBezTo>
                    <a:cubicBezTo>
                      <a:pt x="480" y="319"/>
                      <a:pt x="476" y="344"/>
                      <a:pt x="481" y="367"/>
                    </a:cubicBezTo>
                    <a:cubicBezTo>
                      <a:pt x="482" y="373"/>
                      <a:pt x="484" y="380"/>
                      <a:pt x="487" y="386"/>
                    </a:cubicBezTo>
                    <a:cubicBezTo>
                      <a:pt x="487" y="386"/>
                      <a:pt x="487" y="386"/>
                      <a:pt x="487" y="386"/>
                    </a:cubicBezTo>
                    <a:cubicBezTo>
                      <a:pt x="486" y="384"/>
                      <a:pt x="486" y="384"/>
                      <a:pt x="486" y="384"/>
                    </a:cubicBezTo>
                    <a:cubicBezTo>
                      <a:pt x="484" y="383"/>
                      <a:pt x="484" y="383"/>
                      <a:pt x="484" y="383"/>
                    </a:cubicBezTo>
                    <a:cubicBezTo>
                      <a:pt x="483" y="382"/>
                      <a:pt x="483" y="382"/>
                      <a:pt x="483" y="382"/>
                    </a:cubicBezTo>
                    <a:cubicBezTo>
                      <a:pt x="482" y="380"/>
                      <a:pt x="482" y="380"/>
                      <a:pt x="482" y="380"/>
                    </a:cubicBezTo>
                    <a:cubicBezTo>
                      <a:pt x="480" y="379"/>
                      <a:pt x="480" y="379"/>
                      <a:pt x="480" y="379"/>
                    </a:cubicBezTo>
                    <a:cubicBezTo>
                      <a:pt x="479" y="377"/>
                      <a:pt x="479" y="377"/>
                      <a:pt x="479" y="377"/>
                    </a:cubicBezTo>
                    <a:cubicBezTo>
                      <a:pt x="477" y="376"/>
                      <a:pt x="477" y="376"/>
                      <a:pt x="477" y="376"/>
                    </a:cubicBezTo>
                    <a:cubicBezTo>
                      <a:pt x="476" y="374"/>
                      <a:pt x="476" y="374"/>
                      <a:pt x="476" y="374"/>
                    </a:cubicBezTo>
                    <a:cubicBezTo>
                      <a:pt x="474" y="373"/>
                      <a:pt x="474" y="373"/>
                      <a:pt x="474" y="373"/>
                    </a:cubicBezTo>
                    <a:cubicBezTo>
                      <a:pt x="473" y="372"/>
                      <a:pt x="473" y="372"/>
                      <a:pt x="473" y="372"/>
                    </a:cubicBezTo>
                    <a:cubicBezTo>
                      <a:pt x="472" y="370"/>
                      <a:pt x="472" y="370"/>
                      <a:pt x="472" y="370"/>
                    </a:cubicBezTo>
                    <a:cubicBezTo>
                      <a:pt x="470" y="369"/>
                      <a:pt x="470" y="369"/>
                      <a:pt x="470" y="369"/>
                    </a:cubicBezTo>
                    <a:cubicBezTo>
                      <a:pt x="469" y="367"/>
                      <a:pt x="469" y="367"/>
                      <a:pt x="469" y="367"/>
                    </a:cubicBezTo>
                    <a:cubicBezTo>
                      <a:pt x="467" y="366"/>
                      <a:pt x="467" y="366"/>
                      <a:pt x="467" y="366"/>
                    </a:cubicBezTo>
                    <a:cubicBezTo>
                      <a:pt x="466" y="365"/>
                      <a:pt x="466" y="365"/>
                      <a:pt x="466" y="365"/>
                    </a:cubicBezTo>
                    <a:cubicBezTo>
                      <a:pt x="464" y="363"/>
                      <a:pt x="464" y="363"/>
                      <a:pt x="464" y="363"/>
                    </a:cubicBezTo>
                    <a:cubicBezTo>
                      <a:pt x="463" y="362"/>
                      <a:pt x="463" y="362"/>
                      <a:pt x="463" y="362"/>
                    </a:cubicBezTo>
                    <a:cubicBezTo>
                      <a:pt x="462" y="361"/>
                      <a:pt x="462" y="361"/>
                      <a:pt x="462" y="361"/>
                    </a:cubicBezTo>
                    <a:cubicBezTo>
                      <a:pt x="460" y="359"/>
                      <a:pt x="460" y="359"/>
                      <a:pt x="460" y="359"/>
                    </a:cubicBezTo>
                    <a:cubicBezTo>
                      <a:pt x="459" y="358"/>
                      <a:pt x="459" y="358"/>
                      <a:pt x="459" y="358"/>
                    </a:cubicBezTo>
                    <a:cubicBezTo>
                      <a:pt x="457" y="356"/>
                      <a:pt x="457" y="356"/>
                      <a:pt x="457" y="356"/>
                    </a:cubicBezTo>
                    <a:cubicBezTo>
                      <a:pt x="456" y="355"/>
                      <a:pt x="456" y="355"/>
                      <a:pt x="456" y="355"/>
                    </a:cubicBezTo>
                    <a:cubicBezTo>
                      <a:pt x="454" y="354"/>
                      <a:pt x="454" y="354"/>
                      <a:pt x="454" y="354"/>
                    </a:cubicBezTo>
                    <a:cubicBezTo>
                      <a:pt x="453" y="352"/>
                      <a:pt x="453" y="352"/>
                      <a:pt x="453" y="352"/>
                    </a:cubicBezTo>
                    <a:cubicBezTo>
                      <a:pt x="451" y="351"/>
                      <a:pt x="451" y="351"/>
                      <a:pt x="451" y="351"/>
                    </a:cubicBezTo>
                    <a:cubicBezTo>
                      <a:pt x="450" y="350"/>
                      <a:pt x="450" y="350"/>
                      <a:pt x="450" y="350"/>
                    </a:cubicBezTo>
                    <a:cubicBezTo>
                      <a:pt x="448" y="348"/>
                      <a:pt x="448" y="348"/>
                      <a:pt x="448" y="348"/>
                    </a:cubicBezTo>
                    <a:cubicBezTo>
                      <a:pt x="447" y="347"/>
                      <a:pt x="447" y="347"/>
                      <a:pt x="447" y="347"/>
                    </a:cubicBezTo>
                    <a:cubicBezTo>
                      <a:pt x="445" y="346"/>
                      <a:pt x="445" y="346"/>
                      <a:pt x="445" y="346"/>
                    </a:cubicBezTo>
                    <a:cubicBezTo>
                      <a:pt x="444" y="344"/>
                      <a:pt x="444" y="344"/>
                      <a:pt x="444" y="344"/>
                    </a:cubicBezTo>
                    <a:cubicBezTo>
                      <a:pt x="442" y="343"/>
                      <a:pt x="442" y="343"/>
                      <a:pt x="442" y="343"/>
                    </a:cubicBezTo>
                    <a:cubicBezTo>
                      <a:pt x="441" y="342"/>
                      <a:pt x="441" y="342"/>
                      <a:pt x="441" y="342"/>
                    </a:cubicBezTo>
                    <a:cubicBezTo>
                      <a:pt x="439" y="341"/>
                      <a:pt x="439" y="341"/>
                      <a:pt x="439" y="341"/>
                    </a:cubicBezTo>
                    <a:cubicBezTo>
                      <a:pt x="438" y="339"/>
                      <a:pt x="438" y="339"/>
                      <a:pt x="438" y="339"/>
                    </a:cubicBezTo>
                    <a:cubicBezTo>
                      <a:pt x="436" y="338"/>
                      <a:pt x="436" y="338"/>
                      <a:pt x="436" y="338"/>
                    </a:cubicBezTo>
                    <a:cubicBezTo>
                      <a:pt x="435" y="337"/>
                      <a:pt x="435" y="337"/>
                      <a:pt x="435" y="337"/>
                    </a:cubicBezTo>
                    <a:cubicBezTo>
                      <a:pt x="433" y="335"/>
                      <a:pt x="433" y="335"/>
                      <a:pt x="433" y="335"/>
                    </a:cubicBezTo>
                    <a:cubicBezTo>
                      <a:pt x="432" y="334"/>
                      <a:pt x="432" y="334"/>
                      <a:pt x="432" y="334"/>
                    </a:cubicBezTo>
                    <a:cubicBezTo>
                      <a:pt x="430" y="333"/>
                      <a:pt x="430" y="333"/>
                      <a:pt x="430" y="333"/>
                    </a:cubicBezTo>
                    <a:cubicBezTo>
                      <a:pt x="429" y="332"/>
                      <a:pt x="429" y="332"/>
                      <a:pt x="429" y="332"/>
                    </a:cubicBezTo>
                    <a:cubicBezTo>
                      <a:pt x="427" y="330"/>
                      <a:pt x="427" y="330"/>
                      <a:pt x="427" y="330"/>
                    </a:cubicBezTo>
                    <a:cubicBezTo>
                      <a:pt x="425" y="329"/>
                      <a:pt x="425" y="329"/>
                      <a:pt x="425" y="329"/>
                    </a:cubicBezTo>
                    <a:cubicBezTo>
                      <a:pt x="424" y="328"/>
                      <a:pt x="424" y="328"/>
                      <a:pt x="424" y="328"/>
                    </a:cubicBezTo>
                    <a:cubicBezTo>
                      <a:pt x="421" y="326"/>
                      <a:pt x="421" y="326"/>
                      <a:pt x="421" y="326"/>
                    </a:cubicBezTo>
                    <a:cubicBezTo>
                      <a:pt x="419" y="324"/>
                      <a:pt x="419" y="324"/>
                      <a:pt x="419" y="324"/>
                    </a:cubicBezTo>
                    <a:cubicBezTo>
                      <a:pt x="416" y="322"/>
                      <a:pt x="416" y="322"/>
                      <a:pt x="416" y="322"/>
                    </a:cubicBezTo>
                    <a:cubicBezTo>
                      <a:pt x="413" y="319"/>
                      <a:pt x="413" y="319"/>
                      <a:pt x="413" y="319"/>
                    </a:cubicBezTo>
                    <a:cubicBezTo>
                      <a:pt x="411" y="317"/>
                      <a:pt x="411" y="317"/>
                      <a:pt x="411" y="317"/>
                    </a:cubicBezTo>
                    <a:cubicBezTo>
                      <a:pt x="408" y="315"/>
                      <a:pt x="408" y="315"/>
                      <a:pt x="408" y="315"/>
                    </a:cubicBezTo>
                    <a:cubicBezTo>
                      <a:pt x="406" y="313"/>
                      <a:pt x="406" y="313"/>
                      <a:pt x="406" y="313"/>
                    </a:cubicBezTo>
                    <a:cubicBezTo>
                      <a:pt x="403" y="311"/>
                      <a:pt x="403" y="311"/>
                      <a:pt x="403" y="311"/>
                    </a:cubicBezTo>
                    <a:cubicBezTo>
                      <a:pt x="400" y="309"/>
                      <a:pt x="400" y="309"/>
                      <a:pt x="400" y="309"/>
                    </a:cubicBezTo>
                    <a:cubicBezTo>
                      <a:pt x="398" y="307"/>
                      <a:pt x="398" y="307"/>
                      <a:pt x="398" y="307"/>
                    </a:cubicBezTo>
                    <a:cubicBezTo>
                      <a:pt x="395" y="305"/>
                      <a:pt x="395" y="305"/>
                      <a:pt x="395" y="305"/>
                    </a:cubicBezTo>
                    <a:cubicBezTo>
                      <a:pt x="392" y="303"/>
                      <a:pt x="392" y="303"/>
                      <a:pt x="392" y="303"/>
                    </a:cubicBezTo>
                    <a:cubicBezTo>
                      <a:pt x="390" y="301"/>
                      <a:pt x="390" y="301"/>
                      <a:pt x="390" y="301"/>
                    </a:cubicBezTo>
                    <a:cubicBezTo>
                      <a:pt x="387" y="299"/>
                      <a:pt x="387" y="299"/>
                      <a:pt x="387" y="299"/>
                    </a:cubicBezTo>
                    <a:cubicBezTo>
                      <a:pt x="385" y="298"/>
                      <a:pt x="385" y="298"/>
                      <a:pt x="385" y="298"/>
                    </a:cubicBezTo>
                    <a:cubicBezTo>
                      <a:pt x="384" y="273"/>
                      <a:pt x="381" y="216"/>
                      <a:pt x="370" y="187"/>
                    </a:cubicBezTo>
                    <a:cubicBezTo>
                      <a:pt x="367" y="177"/>
                      <a:pt x="363" y="166"/>
                      <a:pt x="355" y="158"/>
                    </a:cubicBezTo>
                    <a:cubicBezTo>
                      <a:pt x="354" y="157"/>
                      <a:pt x="348" y="152"/>
                      <a:pt x="346" y="154"/>
                    </a:cubicBezTo>
                    <a:cubicBezTo>
                      <a:pt x="344" y="155"/>
                      <a:pt x="347" y="162"/>
                      <a:pt x="347" y="163"/>
                    </a:cubicBezTo>
                    <a:cubicBezTo>
                      <a:pt x="350" y="173"/>
                      <a:pt x="351" y="183"/>
                      <a:pt x="352" y="194"/>
                    </a:cubicBezTo>
                    <a:cubicBezTo>
                      <a:pt x="355" y="215"/>
                      <a:pt x="352" y="238"/>
                      <a:pt x="356" y="259"/>
                    </a:cubicBezTo>
                    <a:cubicBezTo>
                      <a:pt x="358" y="268"/>
                      <a:pt x="361" y="276"/>
                      <a:pt x="365" y="283"/>
                    </a:cubicBezTo>
                    <a:cubicBezTo>
                      <a:pt x="363" y="282"/>
                      <a:pt x="363" y="282"/>
                      <a:pt x="363" y="282"/>
                    </a:cubicBezTo>
                    <a:cubicBezTo>
                      <a:pt x="360" y="280"/>
                      <a:pt x="360" y="280"/>
                      <a:pt x="360" y="280"/>
                    </a:cubicBezTo>
                    <a:cubicBezTo>
                      <a:pt x="358" y="278"/>
                      <a:pt x="358" y="278"/>
                      <a:pt x="358" y="278"/>
                    </a:cubicBezTo>
                    <a:cubicBezTo>
                      <a:pt x="355" y="276"/>
                      <a:pt x="355" y="276"/>
                      <a:pt x="355" y="276"/>
                    </a:cubicBezTo>
                    <a:cubicBezTo>
                      <a:pt x="352" y="274"/>
                      <a:pt x="352" y="274"/>
                      <a:pt x="352" y="274"/>
                    </a:cubicBezTo>
                    <a:cubicBezTo>
                      <a:pt x="350" y="272"/>
                      <a:pt x="350" y="272"/>
                      <a:pt x="350" y="272"/>
                    </a:cubicBezTo>
                    <a:cubicBezTo>
                      <a:pt x="347" y="270"/>
                      <a:pt x="347" y="270"/>
                      <a:pt x="347" y="270"/>
                    </a:cubicBezTo>
                    <a:cubicBezTo>
                      <a:pt x="344" y="268"/>
                      <a:pt x="344" y="268"/>
                      <a:pt x="344" y="268"/>
                    </a:cubicBezTo>
                    <a:cubicBezTo>
                      <a:pt x="342" y="266"/>
                      <a:pt x="342" y="266"/>
                      <a:pt x="342" y="266"/>
                    </a:cubicBezTo>
                    <a:cubicBezTo>
                      <a:pt x="339" y="264"/>
                      <a:pt x="339" y="264"/>
                      <a:pt x="339" y="264"/>
                    </a:cubicBezTo>
                    <a:cubicBezTo>
                      <a:pt x="333" y="260"/>
                      <a:pt x="333" y="260"/>
                      <a:pt x="333" y="260"/>
                    </a:cubicBezTo>
                    <a:cubicBezTo>
                      <a:pt x="328" y="256"/>
                      <a:pt x="328" y="256"/>
                      <a:pt x="328" y="256"/>
                    </a:cubicBezTo>
                    <a:cubicBezTo>
                      <a:pt x="323" y="253"/>
                      <a:pt x="323" y="253"/>
                      <a:pt x="323" y="253"/>
                    </a:cubicBezTo>
                    <a:cubicBezTo>
                      <a:pt x="317" y="249"/>
                      <a:pt x="317" y="249"/>
                      <a:pt x="317" y="249"/>
                    </a:cubicBezTo>
                    <a:cubicBezTo>
                      <a:pt x="306" y="241"/>
                      <a:pt x="306" y="241"/>
                      <a:pt x="306" y="241"/>
                    </a:cubicBezTo>
                    <a:cubicBezTo>
                      <a:pt x="296" y="233"/>
                      <a:pt x="296" y="233"/>
                      <a:pt x="296" y="233"/>
                    </a:cubicBezTo>
                    <a:cubicBezTo>
                      <a:pt x="295" y="233"/>
                      <a:pt x="295" y="233"/>
                      <a:pt x="295" y="233"/>
                    </a:cubicBezTo>
                    <a:cubicBezTo>
                      <a:pt x="293" y="209"/>
                      <a:pt x="289" y="151"/>
                      <a:pt x="277" y="121"/>
                    </a:cubicBezTo>
                    <a:cubicBezTo>
                      <a:pt x="273" y="111"/>
                      <a:pt x="269" y="100"/>
                      <a:pt x="261" y="93"/>
                    </a:cubicBezTo>
                    <a:cubicBezTo>
                      <a:pt x="260" y="91"/>
                      <a:pt x="254" y="86"/>
                      <a:pt x="252" y="88"/>
                    </a:cubicBezTo>
                    <a:cubicBezTo>
                      <a:pt x="250" y="89"/>
                      <a:pt x="253" y="97"/>
                      <a:pt x="253" y="98"/>
                    </a:cubicBezTo>
                    <a:cubicBezTo>
                      <a:pt x="256" y="108"/>
                      <a:pt x="258" y="118"/>
                      <a:pt x="259" y="128"/>
                    </a:cubicBezTo>
                    <a:cubicBezTo>
                      <a:pt x="262" y="149"/>
                      <a:pt x="260" y="172"/>
                      <a:pt x="264" y="193"/>
                    </a:cubicBezTo>
                    <a:cubicBezTo>
                      <a:pt x="267" y="203"/>
                      <a:pt x="270" y="211"/>
                      <a:pt x="275" y="219"/>
                    </a:cubicBezTo>
                    <a:cubicBezTo>
                      <a:pt x="274" y="218"/>
                      <a:pt x="274" y="218"/>
                      <a:pt x="274" y="218"/>
                    </a:cubicBezTo>
                    <a:cubicBezTo>
                      <a:pt x="271" y="216"/>
                      <a:pt x="271" y="216"/>
                      <a:pt x="271" y="216"/>
                    </a:cubicBezTo>
                    <a:cubicBezTo>
                      <a:pt x="269" y="214"/>
                      <a:pt x="269" y="214"/>
                      <a:pt x="269" y="214"/>
                    </a:cubicBezTo>
                    <a:cubicBezTo>
                      <a:pt x="266" y="212"/>
                      <a:pt x="266" y="212"/>
                      <a:pt x="266" y="212"/>
                    </a:cubicBezTo>
                    <a:cubicBezTo>
                      <a:pt x="263" y="210"/>
                      <a:pt x="263" y="210"/>
                      <a:pt x="263" y="210"/>
                    </a:cubicBezTo>
                    <a:cubicBezTo>
                      <a:pt x="261" y="208"/>
                      <a:pt x="261" y="208"/>
                      <a:pt x="261" y="208"/>
                    </a:cubicBezTo>
                    <a:cubicBezTo>
                      <a:pt x="258" y="206"/>
                      <a:pt x="258" y="206"/>
                      <a:pt x="258" y="206"/>
                    </a:cubicBezTo>
                    <a:cubicBezTo>
                      <a:pt x="255" y="204"/>
                      <a:pt x="255" y="204"/>
                      <a:pt x="255" y="204"/>
                    </a:cubicBezTo>
                    <a:cubicBezTo>
                      <a:pt x="253" y="203"/>
                      <a:pt x="253" y="203"/>
                      <a:pt x="253" y="203"/>
                    </a:cubicBezTo>
                    <a:cubicBezTo>
                      <a:pt x="250" y="201"/>
                      <a:pt x="250" y="201"/>
                      <a:pt x="250" y="201"/>
                    </a:cubicBezTo>
                    <a:cubicBezTo>
                      <a:pt x="247" y="199"/>
                      <a:pt x="247" y="199"/>
                      <a:pt x="247" y="199"/>
                    </a:cubicBezTo>
                    <a:cubicBezTo>
                      <a:pt x="245" y="197"/>
                      <a:pt x="245" y="197"/>
                      <a:pt x="245" y="197"/>
                    </a:cubicBezTo>
                    <a:cubicBezTo>
                      <a:pt x="242" y="195"/>
                      <a:pt x="242" y="195"/>
                      <a:pt x="242" y="195"/>
                    </a:cubicBezTo>
                    <a:cubicBezTo>
                      <a:pt x="239" y="193"/>
                      <a:pt x="239" y="193"/>
                      <a:pt x="239" y="193"/>
                    </a:cubicBezTo>
                    <a:cubicBezTo>
                      <a:pt x="237" y="191"/>
                      <a:pt x="237" y="191"/>
                      <a:pt x="237" y="191"/>
                    </a:cubicBezTo>
                    <a:cubicBezTo>
                      <a:pt x="234" y="189"/>
                      <a:pt x="234" y="189"/>
                      <a:pt x="234" y="189"/>
                    </a:cubicBezTo>
                    <a:cubicBezTo>
                      <a:pt x="231" y="187"/>
                      <a:pt x="231" y="187"/>
                      <a:pt x="231" y="187"/>
                    </a:cubicBezTo>
                    <a:cubicBezTo>
                      <a:pt x="229" y="185"/>
                      <a:pt x="229" y="185"/>
                      <a:pt x="229" y="185"/>
                    </a:cubicBezTo>
                    <a:cubicBezTo>
                      <a:pt x="226" y="183"/>
                      <a:pt x="226" y="183"/>
                      <a:pt x="226" y="183"/>
                    </a:cubicBezTo>
                    <a:cubicBezTo>
                      <a:pt x="223" y="181"/>
                      <a:pt x="223" y="181"/>
                      <a:pt x="223" y="181"/>
                    </a:cubicBezTo>
                    <a:cubicBezTo>
                      <a:pt x="221" y="179"/>
                      <a:pt x="221" y="179"/>
                      <a:pt x="221" y="179"/>
                    </a:cubicBezTo>
                    <a:cubicBezTo>
                      <a:pt x="218" y="177"/>
                      <a:pt x="218" y="177"/>
                      <a:pt x="218" y="177"/>
                    </a:cubicBezTo>
                    <a:cubicBezTo>
                      <a:pt x="216" y="175"/>
                      <a:pt x="216" y="175"/>
                      <a:pt x="216" y="175"/>
                    </a:cubicBezTo>
                    <a:cubicBezTo>
                      <a:pt x="213" y="173"/>
                      <a:pt x="213" y="173"/>
                      <a:pt x="213" y="173"/>
                    </a:cubicBezTo>
                    <a:cubicBezTo>
                      <a:pt x="210" y="171"/>
                      <a:pt x="210" y="171"/>
                      <a:pt x="210" y="171"/>
                    </a:cubicBezTo>
                    <a:cubicBezTo>
                      <a:pt x="208" y="169"/>
                      <a:pt x="208" y="169"/>
                      <a:pt x="208" y="169"/>
                    </a:cubicBezTo>
                    <a:cubicBezTo>
                      <a:pt x="205" y="167"/>
                      <a:pt x="205" y="167"/>
                      <a:pt x="205" y="167"/>
                    </a:cubicBezTo>
                    <a:cubicBezTo>
                      <a:pt x="203" y="165"/>
                      <a:pt x="203" y="165"/>
                      <a:pt x="203" y="165"/>
                    </a:cubicBezTo>
                    <a:cubicBezTo>
                      <a:pt x="201" y="145"/>
                      <a:pt x="196" y="92"/>
                      <a:pt x="184" y="65"/>
                    </a:cubicBezTo>
                    <a:cubicBezTo>
                      <a:pt x="181" y="57"/>
                      <a:pt x="176" y="47"/>
                      <a:pt x="169" y="41"/>
                    </a:cubicBezTo>
                    <a:cubicBezTo>
                      <a:pt x="168" y="39"/>
                      <a:pt x="163" y="35"/>
                      <a:pt x="161" y="37"/>
                    </a:cubicBezTo>
                    <a:cubicBezTo>
                      <a:pt x="160" y="38"/>
                      <a:pt x="162" y="44"/>
                      <a:pt x="162" y="45"/>
                    </a:cubicBezTo>
                    <a:cubicBezTo>
                      <a:pt x="165" y="54"/>
                      <a:pt x="167" y="63"/>
                      <a:pt x="169" y="72"/>
                    </a:cubicBezTo>
                    <a:cubicBezTo>
                      <a:pt x="172" y="91"/>
                      <a:pt x="170" y="112"/>
                      <a:pt x="175" y="130"/>
                    </a:cubicBezTo>
                    <a:cubicBezTo>
                      <a:pt x="177" y="137"/>
                      <a:pt x="180" y="144"/>
                      <a:pt x="183" y="150"/>
                    </a:cubicBezTo>
                    <a:cubicBezTo>
                      <a:pt x="182" y="149"/>
                      <a:pt x="182" y="149"/>
                      <a:pt x="182" y="149"/>
                    </a:cubicBezTo>
                    <a:cubicBezTo>
                      <a:pt x="180" y="146"/>
                      <a:pt x="180" y="146"/>
                      <a:pt x="180" y="146"/>
                    </a:cubicBezTo>
                    <a:cubicBezTo>
                      <a:pt x="177" y="144"/>
                      <a:pt x="177" y="144"/>
                      <a:pt x="177" y="144"/>
                    </a:cubicBezTo>
                    <a:cubicBezTo>
                      <a:pt x="174" y="142"/>
                      <a:pt x="174" y="142"/>
                      <a:pt x="174" y="142"/>
                    </a:cubicBezTo>
                    <a:cubicBezTo>
                      <a:pt x="173" y="141"/>
                      <a:pt x="173" y="141"/>
                      <a:pt x="173" y="141"/>
                    </a:cubicBezTo>
                    <a:cubicBezTo>
                      <a:pt x="172" y="140"/>
                      <a:pt x="172" y="140"/>
                      <a:pt x="172" y="140"/>
                    </a:cubicBezTo>
                    <a:cubicBezTo>
                      <a:pt x="171" y="139"/>
                      <a:pt x="171" y="139"/>
                      <a:pt x="171" y="139"/>
                    </a:cubicBezTo>
                    <a:cubicBezTo>
                      <a:pt x="169" y="138"/>
                      <a:pt x="169" y="138"/>
                      <a:pt x="169" y="138"/>
                    </a:cubicBezTo>
                    <a:cubicBezTo>
                      <a:pt x="168" y="137"/>
                      <a:pt x="168" y="137"/>
                      <a:pt x="168" y="137"/>
                    </a:cubicBezTo>
                    <a:cubicBezTo>
                      <a:pt x="167" y="136"/>
                      <a:pt x="167" y="136"/>
                      <a:pt x="167" y="136"/>
                    </a:cubicBezTo>
                    <a:cubicBezTo>
                      <a:pt x="166" y="135"/>
                      <a:pt x="166" y="135"/>
                      <a:pt x="166" y="135"/>
                    </a:cubicBezTo>
                    <a:cubicBezTo>
                      <a:pt x="165" y="134"/>
                      <a:pt x="165" y="134"/>
                      <a:pt x="165" y="134"/>
                    </a:cubicBezTo>
                    <a:cubicBezTo>
                      <a:pt x="163" y="133"/>
                      <a:pt x="163" y="133"/>
                      <a:pt x="163" y="133"/>
                    </a:cubicBezTo>
                    <a:cubicBezTo>
                      <a:pt x="162" y="132"/>
                      <a:pt x="162" y="132"/>
                      <a:pt x="162" y="132"/>
                    </a:cubicBezTo>
                    <a:cubicBezTo>
                      <a:pt x="161" y="131"/>
                      <a:pt x="161" y="131"/>
                      <a:pt x="161" y="131"/>
                    </a:cubicBezTo>
                    <a:cubicBezTo>
                      <a:pt x="160" y="130"/>
                      <a:pt x="160" y="130"/>
                      <a:pt x="160" y="130"/>
                    </a:cubicBezTo>
                    <a:cubicBezTo>
                      <a:pt x="158" y="128"/>
                      <a:pt x="158" y="128"/>
                      <a:pt x="158" y="128"/>
                    </a:cubicBezTo>
                    <a:cubicBezTo>
                      <a:pt x="157" y="127"/>
                      <a:pt x="157" y="127"/>
                      <a:pt x="157" y="127"/>
                    </a:cubicBezTo>
                    <a:cubicBezTo>
                      <a:pt x="156" y="126"/>
                      <a:pt x="156" y="126"/>
                      <a:pt x="156" y="126"/>
                    </a:cubicBezTo>
                    <a:cubicBezTo>
                      <a:pt x="155" y="125"/>
                      <a:pt x="155" y="125"/>
                      <a:pt x="155" y="125"/>
                    </a:cubicBezTo>
                    <a:cubicBezTo>
                      <a:pt x="153" y="124"/>
                      <a:pt x="153" y="124"/>
                      <a:pt x="153" y="124"/>
                    </a:cubicBezTo>
                    <a:cubicBezTo>
                      <a:pt x="152" y="123"/>
                      <a:pt x="152" y="123"/>
                      <a:pt x="152" y="123"/>
                    </a:cubicBezTo>
                    <a:cubicBezTo>
                      <a:pt x="151" y="122"/>
                      <a:pt x="151" y="122"/>
                      <a:pt x="151" y="122"/>
                    </a:cubicBezTo>
                    <a:cubicBezTo>
                      <a:pt x="150" y="121"/>
                      <a:pt x="150" y="121"/>
                      <a:pt x="150" y="121"/>
                    </a:cubicBezTo>
                    <a:cubicBezTo>
                      <a:pt x="149" y="120"/>
                      <a:pt x="149" y="120"/>
                      <a:pt x="149" y="120"/>
                    </a:cubicBezTo>
                    <a:cubicBezTo>
                      <a:pt x="147" y="119"/>
                      <a:pt x="147" y="119"/>
                      <a:pt x="147" y="119"/>
                    </a:cubicBezTo>
                    <a:cubicBezTo>
                      <a:pt x="146" y="118"/>
                      <a:pt x="146" y="118"/>
                      <a:pt x="146" y="118"/>
                    </a:cubicBezTo>
                    <a:cubicBezTo>
                      <a:pt x="145" y="117"/>
                      <a:pt x="145" y="117"/>
                      <a:pt x="145" y="117"/>
                    </a:cubicBezTo>
                    <a:cubicBezTo>
                      <a:pt x="144" y="115"/>
                      <a:pt x="144" y="115"/>
                      <a:pt x="144" y="115"/>
                    </a:cubicBezTo>
                    <a:cubicBezTo>
                      <a:pt x="143" y="114"/>
                      <a:pt x="143" y="114"/>
                      <a:pt x="143" y="114"/>
                    </a:cubicBezTo>
                    <a:cubicBezTo>
                      <a:pt x="141" y="113"/>
                      <a:pt x="141" y="113"/>
                      <a:pt x="141" y="113"/>
                    </a:cubicBezTo>
                    <a:cubicBezTo>
                      <a:pt x="140" y="112"/>
                      <a:pt x="140" y="112"/>
                      <a:pt x="140" y="112"/>
                    </a:cubicBezTo>
                    <a:cubicBezTo>
                      <a:pt x="139" y="111"/>
                      <a:pt x="139" y="111"/>
                      <a:pt x="139" y="111"/>
                    </a:cubicBezTo>
                    <a:cubicBezTo>
                      <a:pt x="138" y="110"/>
                      <a:pt x="138" y="110"/>
                      <a:pt x="138" y="110"/>
                    </a:cubicBezTo>
                    <a:cubicBezTo>
                      <a:pt x="137" y="109"/>
                      <a:pt x="137" y="109"/>
                      <a:pt x="137" y="109"/>
                    </a:cubicBezTo>
                    <a:cubicBezTo>
                      <a:pt x="135" y="108"/>
                      <a:pt x="135" y="108"/>
                      <a:pt x="135" y="108"/>
                    </a:cubicBezTo>
                    <a:cubicBezTo>
                      <a:pt x="134" y="107"/>
                      <a:pt x="134" y="107"/>
                      <a:pt x="134" y="107"/>
                    </a:cubicBezTo>
                    <a:cubicBezTo>
                      <a:pt x="133" y="105"/>
                      <a:pt x="133" y="105"/>
                      <a:pt x="133" y="105"/>
                    </a:cubicBezTo>
                    <a:cubicBezTo>
                      <a:pt x="132" y="104"/>
                      <a:pt x="132" y="104"/>
                      <a:pt x="132" y="104"/>
                    </a:cubicBezTo>
                    <a:cubicBezTo>
                      <a:pt x="133" y="86"/>
                      <a:pt x="135" y="47"/>
                      <a:pt x="130" y="26"/>
                    </a:cubicBezTo>
                    <a:cubicBezTo>
                      <a:pt x="129" y="19"/>
                      <a:pt x="127" y="11"/>
                      <a:pt x="122" y="5"/>
                    </a:cubicBezTo>
                    <a:cubicBezTo>
                      <a:pt x="121" y="4"/>
                      <a:pt x="118" y="0"/>
                      <a:pt x="116" y="1"/>
                    </a:cubicBezTo>
                    <a:cubicBezTo>
                      <a:pt x="115" y="1"/>
                      <a:pt x="116" y="7"/>
                      <a:pt x="116" y="7"/>
                    </a:cubicBezTo>
                    <a:cubicBezTo>
                      <a:pt x="117" y="15"/>
                      <a:pt x="117" y="22"/>
                      <a:pt x="117" y="29"/>
                    </a:cubicBezTo>
                    <a:cubicBezTo>
                      <a:pt x="117" y="45"/>
                      <a:pt x="113" y="61"/>
                      <a:pt x="114" y="76"/>
                    </a:cubicBezTo>
                    <a:cubicBezTo>
                      <a:pt x="115" y="81"/>
                      <a:pt x="116" y="86"/>
                      <a:pt x="117" y="90"/>
                    </a:cubicBezTo>
                    <a:cubicBezTo>
                      <a:pt x="117" y="89"/>
                      <a:pt x="117" y="89"/>
                      <a:pt x="117" y="89"/>
                    </a:cubicBezTo>
                    <a:cubicBezTo>
                      <a:pt x="116" y="88"/>
                      <a:pt x="116" y="88"/>
                      <a:pt x="116" y="88"/>
                    </a:cubicBezTo>
                    <a:cubicBezTo>
                      <a:pt x="114" y="87"/>
                      <a:pt x="114" y="87"/>
                      <a:pt x="114" y="87"/>
                    </a:cubicBezTo>
                    <a:cubicBezTo>
                      <a:pt x="113" y="86"/>
                      <a:pt x="113" y="86"/>
                      <a:pt x="113" y="86"/>
                    </a:cubicBezTo>
                    <a:cubicBezTo>
                      <a:pt x="112" y="85"/>
                      <a:pt x="112" y="85"/>
                      <a:pt x="112" y="85"/>
                    </a:cubicBezTo>
                    <a:cubicBezTo>
                      <a:pt x="111" y="84"/>
                      <a:pt x="111" y="84"/>
                      <a:pt x="111" y="84"/>
                    </a:cubicBezTo>
                    <a:cubicBezTo>
                      <a:pt x="110" y="82"/>
                      <a:pt x="110" y="82"/>
                      <a:pt x="110" y="82"/>
                    </a:cubicBezTo>
                    <a:cubicBezTo>
                      <a:pt x="109" y="81"/>
                      <a:pt x="109" y="81"/>
                      <a:pt x="109" y="81"/>
                    </a:cubicBezTo>
                    <a:cubicBezTo>
                      <a:pt x="108" y="80"/>
                      <a:pt x="108" y="80"/>
                      <a:pt x="108" y="80"/>
                    </a:cubicBezTo>
                    <a:cubicBezTo>
                      <a:pt x="107" y="79"/>
                      <a:pt x="107" y="79"/>
                      <a:pt x="107" y="79"/>
                    </a:cubicBezTo>
                    <a:cubicBezTo>
                      <a:pt x="105" y="78"/>
                      <a:pt x="105" y="78"/>
                      <a:pt x="105" y="78"/>
                    </a:cubicBezTo>
                    <a:cubicBezTo>
                      <a:pt x="104" y="77"/>
                      <a:pt x="104" y="77"/>
                      <a:pt x="104" y="77"/>
                    </a:cubicBezTo>
                    <a:cubicBezTo>
                      <a:pt x="103" y="75"/>
                      <a:pt x="103" y="75"/>
                      <a:pt x="103" y="75"/>
                    </a:cubicBezTo>
                    <a:cubicBezTo>
                      <a:pt x="102" y="74"/>
                      <a:pt x="102" y="74"/>
                      <a:pt x="102" y="74"/>
                    </a:cubicBezTo>
                    <a:cubicBezTo>
                      <a:pt x="101" y="73"/>
                      <a:pt x="101" y="73"/>
                      <a:pt x="101" y="73"/>
                    </a:cubicBezTo>
                    <a:cubicBezTo>
                      <a:pt x="100" y="72"/>
                      <a:pt x="100" y="72"/>
                      <a:pt x="100" y="72"/>
                    </a:cubicBezTo>
                    <a:cubicBezTo>
                      <a:pt x="99" y="71"/>
                      <a:pt x="99" y="71"/>
                      <a:pt x="99" y="71"/>
                    </a:cubicBezTo>
                    <a:cubicBezTo>
                      <a:pt x="98" y="69"/>
                      <a:pt x="98" y="69"/>
                      <a:pt x="98" y="69"/>
                    </a:cubicBezTo>
                    <a:cubicBezTo>
                      <a:pt x="97" y="68"/>
                      <a:pt x="97" y="68"/>
                      <a:pt x="97" y="68"/>
                    </a:cubicBezTo>
                    <a:cubicBezTo>
                      <a:pt x="95" y="67"/>
                      <a:pt x="95" y="67"/>
                      <a:pt x="95" y="67"/>
                    </a:cubicBezTo>
                    <a:cubicBezTo>
                      <a:pt x="94" y="66"/>
                      <a:pt x="94" y="66"/>
                      <a:pt x="94" y="66"/>
                    </a:cubicBezTo>
                    <a:cubicBezTo>
                      <a:pt x="93" y="65"/>
                      <a:pt x="93" y="65"/>
                      <a:pt x="93" y="65"/>
                    </a:cubicBezTo>
                    <a:cubicBezTo>
                      <a:pt x="92" y="64"/>
                      <a:pt x="92" y="64"/>
                      <a:pt x="92" y="64"/>
                    </a:cubicBezTo>
                    <a:cubicBezTo>
                      <a:pt x="91" y="63"/>
                      <a:pt x="91" y="63"/>
                      <a:pt x="91" y="63"/>
                    </a:cubicBezTo>
                    <a:cubicBezTo>
                      <a:pt x="90" y="63"/>
                      <a:pt x="90" y="63"/>
                      <a:pt x="90" y="63"/>
                    </a:cubicBezTo>
                    <a:cubicBezTo>
                      <a:pt x="89" y="63"/>
                      <a:pt x="89" y="63"/>
                      <a:pt x="89" y="63"/>
                    </a:cubicBezTo>
                    <a:cubicBezTo>
                      <a:pt x="85" y="58"/>
                      <a:pt x="81" y="54"/>
                      <a:pt x="76" y="50"/>
                    </a:cubicBezTo>
                    <a:cubicBezTo>
                      <a:pt x="64" y="41"/>
                      <a:pt x="48" y="37"/>
                      <a:pt x="36" y="29"/>
                    </a:cubicBezTo>
                    <a:cubicBezTo>
                      <a:pt x="29" y="25"/>
                      <a:pt x="24" y="21"/>
                      <a:pt x="18" y="17"/>
                    </a:cubicBezTo>
                    <a:cubicBezTo>
                      <a:pt x="17" y="16"/>
                      <a:pt x="13" y="13"/>
                      <a:pt x="13" y="13"/>
                    </a:cubicBezTo>
                    <a:cubicBezTo>
                      <a:pt x="11" y="14"/>
                      <a:pt x="12" y="19"/>
                      <a:pt x="13" y="20"/>
                    </a:cubicBezTo>
                    <a:cubicBezTo>
                      <a:pt x="15" y="27"/>
                      <a:pt x="21" y="33"/>
                      <a:pt x="26" y="38"/>
                    </a:cubicBezTo>
                    <a:cubicBezTo>
                      <a:pt x="38" y="50"/>
                      <a:pt x="62" y="63"/>
                      <a:pt x="79" y="72"/>
                    </a:cubicBezTo>
                    <a:cubicBezTo>
                      <a:pt x="79" y="73"/>
                      <a:pt x="79" y="73"/>
                      <a:pt x="79" y="73"/>
                    </a:cubicBezTo>
                    <a:cubicBezTo>
                      <a:pt x="79" y="74"/>
                      <a:pt x="79" y="74"/>
                      <a:pt x="79" y="74"/>
                    </a:cubicBezTo>
                    <a:cubicBezTo>
                      <a:pt x="80" y="75"/>
                      <a:pt x="80" y="75"/>
                      <a:pt x="80" y="75"/>
                    </a:cubicBezTo>
                    <a:cubicBezTo>
                      <a:pt x="81" y="76"/>
                      <a:pt x="81" y="76"/>
                      <a:pt x="81" y="76"/>
                    </a:cubicBezTo>
                    <a:cubicBezTo>
                      <a:pt x="81" y="77"/>
                      <a:pt x="81" y="77"/>
                      <a:pt x="81" y="77"/>
                    </a:cubicBezTo>
                    <a:cubicBezTo>
                      <a:pt x="82" y="79"/>
                      <a:pt x="82" y="79"/>
                      <a:pt x="82" y="79"/>
                    </a:cubicBezTo>
                    <a:cubicBezTo>
                      <a:pt x="84" y="80"/>
                      <a:pt x="84" y="80"/>
                      <a:pt x="84" y="80"/>
                    </a:cubicBezTo>
                    <a:cubicBezTo>
                      <a:pt x="85" y="81"/>
                      <a:pt x="85" y="81"/>
                      <a:pt x="85" y="81"/>
                    </a:cubicBezTo>
                    <a:cubicBezTo>
                      <a:pt x="86" y="82"/>
                      <a:pt x="86" y="82"/>
                      <a:pt x="86" y="82"/>
                    </a:cubicBezTo>
                    <a:cubicBezTo>
                      <a:pt x="87" y="84"/>
                      <a:pt x="87" y="84"/>
                      <a:pt x="87" y="84"/>
                    </a:cubicBezTo>
                    <a:cubicBezTo>
                      <a:pt x="88" y="85"/>
                      <a:pt x="88" y="85"/>
                      <a:pt x="88" y="85"/>
                    </a:cubicBezTo>
                    <a:cubicBezTo>
                      <a:pt x="89" y="86"/>
                      <a:pt x="89" y="86"/>
                      <a:pt x="89" y="86"/>
                    </a:cubicBezTo>
                    <a:cubicBezTo>
                      <a:pt x="90" y="87"/>
                      <a:pt x="90" y="87"/>
                      <a:pt x="90" y="87"/>
                    </a:cubicBezTo>
                    <a:cubicBezTo>
                      <a:pt x="91" y="88"/>
                      <a:pt x="91" y="88"/>
                      <a:pt x="91" y="88"/>
                    </a:cubicBezTo>
                    <a:cubicBezTo>
                      <a:pt x="86" y="86"/>
                      <a:pt x="81" y="84"/>
                      <a:pt x="76" y="83"/>
                    </a:cubicBezTo>
                    <a:cubicBezTo>
                      <a:pt x="61" y="81"/>
                      <a:pt x="45" y="84"/>
                      <a:pt x="30" y="82"/>
                    </a:cubicBezTo>
                    <a:cubicBezTo>
                      <a:pt x="22" y="82"/>
                      <a:pt x="15" y="81"/>
                      <a:pt x="8" y="80"/>
                    </a:cubicBezTo>
                    <a:cubicBezTo>
                      <a:pt x="7" y="79"/>
                      <a:pt x="2" y="78"/>
                      <a:pt x="1" y="79"/>
                    </a:cubicBezTo>
                    <a:cubicBezTo>
                      <a:pt x="0" y="80"/>
                      <a:pt x="4" y="84"/>
                      <a:pt x="5" y="85"/>
                    </a:cubicBezTo>
                    <a:cubicBezTo>
                      <a:pt x="10" y="90"/>
                      <a:pt x="18" y="92"/>
                      <a:pt x="25" y="94"/>
                    </a:cubicBezTo>
                    <a:cubicBezTo>
                      <a:pt x="47" y="101"/>
                      <a:pt x="87" y="102"/>
                      <a:pt x="104" y="102"/>
                    </a:cubicBezTo>
                    <a:cubicBezTo>
                      <a:pt x="105" y="103"/>
                      <a:pt x="105" y="103"/>
                      <a:pt x="105" y="103"/>
                    </a:cubicBezTo>
                    <a:cubicBezTo>
                      <a:pt x="107" y="104"/>
                      <a:pt x="107" y="104"/>
                      <a:pt x="107" y="104"/>
                    </a:cubicBezTo>
                    <a:cubicBezTo>
                      <a:pt x="108" y="105"/>
                      <a:pt x="108" y="105"/>
                      <a:pt x="108" y="105"/>
                    </a:cubicBezTo>
                    <a:cubicBezTo>
                      <a:pt x="109" y="107"/>
                      <a:pt x="109" y="107"/>
                      <a:pt x="109" y="107"/>
                    </a:cubicBezTo>
                    <a:cubicBezTo>
                      <a:pt x="110" y="108"/>
                      <a:pt x="110" y="108"/>
                      <a:pt x="110" y="108"/>
                    </a:cubicBezTo>
                    <a:cubicBezTo>
                      <a:pt x="111" y="109"/>
                      <a:pt x="111" y="109"/>
                      <a:pt x="111" y="109"/>
                    </a:cubicBezTo>
                    <a:cubicBezTo>
                      <a:pt x="113" y="110"/>
                      <a:pt x="113" y="110"/>
                      <a:pt x="113" y="110"/>
                    </a:cubicBezTo>
                    <a:cubicBezTo>
                      <a:pt x="114" y="111"/>
                      <a:pt x="114" y="111"/>
                      <a:pt x="114" y="111"/>
                    </a:cubicBezTo>
                    <a:cubicBezTo>
                      <a:pt x="115" y="112"/>
                      <a:pt x="115" y="112"/>
                      <a:pt x="115" y="112"/>
                    </a:cubicBezTo>
                    <a:cubicBezTo>
                      <a:pt x="116" y="114"/>
                      <a:pt x="116" y="114"/>
                      <a:pt x="116" y="114"/>
                    </a:cubicBezTo>
                    <a:cubicBezTo>
                      <a:pt x="117" y="115"/>
                      <a:pt x="117" y="115"/>
                      <a:pt x="117" y="115"/>
                    </a:cubicBezTo>
                    <a:cubicBezTo>
                      <a:pt x="119" y="116"/>
                      <a:pt x="119" y="116"/>
                      <a:pt x="119" y="116"/>
                    </a:cubicBezTo>
                    <a:cubicBezTo>
                      <a:pt x="120" y="117"/>
                      <a:pt x="120" y="117"/>
                      <a:pt x="120" y="117"/>
                    </a:cubicBezTo>
                    <a:cubicBezTo>
                      <a:pt x="121" y="118"/>
                      <a:pt x="121" y="118"/>
                      <a:pt x="121" y="118"/>
                    </a:cubicBezTo>
                    <a:cubicBezTo>
                      <a:pt x="122" y="119"/>
                      <a:pt x="122" y="119"/>
                      <a:pt x="122" y="119"/>
                    </a:cubicBezTo>
                    <a:cubicBezTo>
                      <a:pt x="123" y="120"/>
                      <a:pt x="123" y="120"/>
                      <a:pt x="123" y="120"/>
                    </a:cubicBezTo>
                    <a:cubicBezTo>
                      <a:pt x="125" y="122"/>
                      <a:pt x="125" y="122"/>
                      <a:pt x="125" y="122"/>
                    </a:cubicBezTo>
                    <a:cubicBezTo>
                      <a:pt x="126" y="123"/>
                      <a:pt x="126" y="123"/>
                      <a:pt x="126" y="123"/>
                    </a:cubicBezTo>
                    <a:cubicBezTo>
                      <a:pt x="127" y="124"/>
                      <a:pt x="127" y="124"/>
                      <a:pt x="127" y="124"/>
                    </a:cubicBezTo>
                    <a:cubicBezTo>
                      <a:pt x="128" y="125"/>
                      <a:pt x="128" y="125"/>
                      <a:pt x="128" y="125"/>
                    </a:cubicBezTo>
                    <a:cubicBezTo>
                      <a:pt x="129" y="126"/>
                      <a:pt x="129" y="126"/>
                      <a:pt x="129" y="126"/>
                    </a:cubicBezTo>
                    <a:cubicBezTo>
                      <a:pt x="131" y="127"/>
                      <a:pt x="131" y="127"/>
                      <a:pt x="131" y="127"/>
                    </a:cubicBezTo>
                    <a:cubicBezTo>
                      <a:pt x="132" y="128"/>
                      <a:pt x="132" y="128"/>
                      <a:pt x="132" y="128"/>
                    </a:cubicBezTo>
                    <a:cubicBezTo>
                      <a:pt x="133" y="130"/>
                      <a:pt x="133" y="130"/>
                      <a:pt x="133" y="130"/>
                    </a:cubicBezTo>
                    <a:cubicBezTo>
                      <a:pt x="134" y="131"/>
                      <a:pt x="134" y="131"/>
                      <a:pt x="134" y="131"/>
                    </a:cubicBezTo>
                    <a:cubicBezTo>
                      <a:pt x="136" y="132"/>
                      <a:pt x="136" y="132"/>
                      <a:pt x="136" y="132"/>
                    </a:cubicBezTo>
                    <a:cubicBezTo>
                      <a:pt x="137" y="133"/>
                      <a:pt x="137" y="133"/>
                      <a:pt x="137" y="133"/>
                    </a:cubicBezTo>
                    <a:cubicBezTo>
                      <a:pt x="138" y="134"/>
                      <a:pt x="138" y="134"/>
                      <a:pt x="138" y="134"/>
                    </a:cubicBezTo>
                    <a:cubicBezTo>
                      <a:pt x="139" y="135"/>
                      <a:pt x="139" y="135"/>
                      <a:pt x="139" y="135"/>
                    </a:cubicBezTo>
                    <a:cubicBezTo>
                      <a:pt x="141" y="136"/>
                      <a:pt x="141" y="136"/>
                      <a:pt x="141" y="136"/>
                    </a:cubicBezTo>
                    <a:cubicBezTo>
                      <a:pt x="142" y="137"/>
                      <a:pt x="142" y="137"/>
                      <a:pt x="142" y="137"/>
                    </a:cubicBezTo>
                    <a:cubicBezTo>
                      <a:pt x="143" y="138"/>
                      <a:pt x="143" y="138"/>
                      <a:pt x="143" y="138"/>
                    </a:cubicBezTo>
                    <a:cubicBezTo>
                      <a:pt x="144" y="140"/>
                      <a:pt x="144" y="140"/>
                      <a:pt x="144" y="140"/>
                    </a:cubicBezTo>
                    <a:cubicBezTo>
                      <a:pt x="146" y="141"/>
                      <a:pt x="146" y="141"/>
                      <a:pt x="146" y="141"/>
                    </a:cubicBezTo>
                    <a:cubicBezTo>
                      <a:pt x="147" y="142"/>
                      <a:pt x="147" y="142"/>
                      <a:pt x="147" y="142"/>
                    </a:cubicBezTo>
                    <a:cubicBezTo>
                      <a:pt x="148" y="143"/>
                      <a:pt x="148" y="143"/>
                      <a:pt x="148" y="143"/>
                    </a:cubicBezTo>
                    <a:cubicBezTo>
                      <a:pt x="149" y="144"/>
                      <a:pt x="149" y="144"/>
                      <a:pt x="149" y="144"/>
                    </a:cubicBezTo>
                    <a:cubicBezTo>
                      <a:pt x="151" y="145"/>
                      <a:pt x="151" y="145"/>
                      <a:pt x="151" y="145"/>
                    </a:cubicBezTo>
                    <a:cubicBezTo>
                      <a:pt x="152" y="146"/>
                      <a:pt x="152" y="146"/>
                      <a:pt x="152" y="146"/>
                    </a:cubicBezTo>
                    <a:cubicBezTo>
                      <a:pt x="153" y="147"/>
                      <a:pt x="153" y="147"/>
                      <a:pt x="153" y="147"/>
                    </a:cubicBezTo>
                    <a:cubicBezTo>
                      <a:pt x="154" y="148"/>
                      <a:pt x="154" y="148"/>
                      <a:pt x="154" y="148"/>
                    </a:cubicBezTo>
                    <a:cubicBezTo>
                      <a:pt x="156" y="149"/>
                      <a:pt x="156" y="149"/>
                      <a:pt x="156" y="149"/>
                    </a:cubicBezTo>
                    <a:cubicBezTo>
                      <a:pt x="157" y="150"/>
                      <a:pt x="157" y="150"/>
                      <a:pt x="157" y="150"/>
                    </a:cubicBezTo>
                    <a:cubicBezTo>
                      <a:pt x="158" y="151"/>
                      <a:pt x="158" y="151"/>
                      <a:pt x="158" y="151"/>
                    </a:cubicBezTo>
                    <a:cubicBezTo>
                      <a:pt x="159" y="153"/>
                      <a:pt x="159" y="153"/>
                      <a:pt x="159" y="153"/>
                    </a:cubicBezTo>
                    <a:cubicBezTo>
                      <a:pt x="161" y="154"/>
                      <a:pt x="161" y="154"/>
                      <a:pt x="161" y="154"/>
                    </a:cubicBezTo>
                    <a:cubicBezTo>
                      <a:pt x="162" y="155"/>
                      <a:pt x="162" y="155"/>
                      <a:pt x="162" y="155"/>
                    </a:cubicBezTo>
                    <a:cubicBezTo>
                      <a:pt x="163" y="156"/>
                      <a:pt x="163" y="156"/>
                      <a:pt x="163" y="156"/>
                    </a:cubicBezTo>
                    <a:cubicBezTo>
                      <a:pt x="166" y="158"/>
                      <a:pt x="166" y="158"/>
                      <a:pt x="166" y="158"/>
                    </a:cubicBezTo>
                    <a:cubicBezTo>
                      <a:pt x="167" y="159"/>
                      <a:pt x="167" y="159"/>
                      <a:pt x="167" y="159"/>
                    </a:cubicBezTo>
                    <a:cubicBezTo>
                      <a:pt x="158" y="156"/>
                      <a:pt x="149" y="155"/>
                      <a:pt x="140" y="156"/>
                    </a:cubicBezTo>
                    <a:cubicBezTo>
                      <a:pt x="120" y="157"/>
                      <a:pt x="100" y="165"/>
                      <a:pt x="80" y="168"/>
                    </a:cubicBezTo>
                    <a:cubicBezTo>
                      <a:pt x="71" y="169"/>
                      <a:pt x="61" y="170"/>
                      <a:pt x="52" y="170"/>
                    </a:cubicBezTo>
                    <a:cubicBezTo>
                      <a:pt x="51" y="170"/>
                      <a:pt x="44" y="170"/>
                      <a:pt x="43" y="171"/>
                    </a:cubicBezTo>
                    <a:cubicBezTo>
                      <a:pt x="42" y="174"/>
                      <a:pt x="48" y="177"/>
                      <a:pt x="50" y="178"/>
                    </a:cubicBezTo>
                    <a:cubicBezTo>
                      <a:pt x="58" y="182"/>
                      <a:pt x="69" y="183"/>
                      <a:pt x="78" y="184"/>
                    </a:cubicBezTo>
                    <a:cubicBezTo>
                      <a:pt x="108" y="186"/>
                      <a:pt x="161" y="176"/>
                      <a:pt x="182" y="171"/>
                    </a:cubicBezTo>
                    <a:cubicBezTo>
                      <a:pt x="184" y="173"/>
                      <a:pt x="184" y="173"/>
                      <a:pt x="184" y="173"/>
                    </a:cubicBezTo>
                    <a:cubicBezTo>
                      <a:pt x="186" y="175"/>
                      <a:pt x="186" y="175"/>
                      <a:pt x="186" y="175"/>
                    </a:cubicBezTo>
                    <a:cubicBezTo>
                      <a:pt x="189" y="177"/>
                      <a:pt x="189" y="177"/>
                      <a:pt x="189" y="177"/>
                    </a:cubicBezTo>
                    <a:cubicBezTo>
                      <a:pt x="192" y="179"/>
                      <a:pt x="192" y="179"/>
                      <a:pt x="192" y="179"/>
                    </a:cubicBezTo>
                    <a:cubicBezTo>
                      <a:pt x="194" y="181"/>
                      <a:pt x="194" y="181"/>
                      <a:pt x="194" y="181"/>
                    </a:cubicBezTo>
                    <a:cubicBezTo>
                      <a:pt x="197" y="183"/>
                      <a:pt x="197" y="183"/>
                      <a:pt x="197" y="183"/>
                    </a:cubicBezTo>
                    <a:cubicBezTo>
                      <a:pt x="200" y="185"/>
                      <a:pt x="200" y="185"/>
                      <a:pt x="200" y="185"/>
                    </a:cubicBezTo>
                    <a:cubicBezTo>
                      <a:pt x="202" y="187"/>
                      <a:pt x="202" y="187"/>
                      <a:pt x="202" y="187"/>
                    </a:cubicBezTo>
                    <a:cubicBezTo>
                      <a:pt x="205" y="189"/>
                      <a:pt x="205" y="189"/>
                      <a:pt x="205" y="189"/>
                    </a:cubicBezTo>
                    <a:cubicBezTo>
                      <a:pt x="208" y="191"/>
                      <a:pt x="208" y="191"/>
                      <a:pt x="208" y="191"/>
                    </a:cubicBezTo>
                    <a:cubicBezTo>
                      <a:pt x="210" y="193"/>
                      <a:pt x="210" y="193"/>
                      <a:pt x="210" y="193"/>
                    </a:cubicBezTo>
                    <a:cubicBezTo>
                      <a:pt x="213" y="195"/>
                      <a:pt x="213" y="195"/>
                      <a:pt x="213" y="195"/>
                    </a:cubicBezTo>
                    <a:cubicBezTo>
                      <a:pt x="215" y="197"/>
                      <a:pt x="215" y="197"/>
                      <a:pt x="215" y="197"/>
                    </a:cubicBezTo>
                    <a:cubicBezTo>
                      <a:pt x="218" y="199"/>
                      <a:pt x="218" y="199"/>
                      <a:pt x="218" y="199"/>
                    </a:cubicBezTo>
                    <a:cubicBezTo>
                      <a:pt x="221" y="201"/>
                      <a:pt x="221" y="201"/>
                      <a:pt x="221" y="201"/>
                    </a:cubicBezTo>
                    <a:cubicBezTo>
                      <a:pt x="223" y="203"/>
                      <a:pt x="223" y="203"/>
                      <a:pt x="223" y="203"/>
                    </a:cubicBezTo>
                    <a:cubicBezTo>
                      <a:pt x="226" y="205"/>
                      <a:pt x="226" y="205"/>
                      <a:pt x="226" y="205"/>
                    </a:cubicBezTo>
                    <a:cubicBezTo>
                      <a:pt x="229" y="207"/>
                      <a:pt x="229" y="207"/>
                      <a:pt x="229" y="207"/>
                    </a:cubicBezTo>
                    <a:cubicBezTo>
                      <a:pt x="231" y="209"/>
                      <a:pt x="231" y="209"/>
                      <a:pt x="231" y="209"/>
                    </a:cubicBezTo>
                    <a:cubicBezTo>
                      <a:pt x="234" y="211"/>
                      <a:pt x="234" y="211"/>
                      <a:pt x="234" y="211"/>
                    </a:cubicBezTo>
                    <a:cubicBezTo>
                      <a:pt x="237" y="213"/>
                      <a:pt x="237" y="213"/>
                      <a:pt x="237" y="213"/>
                    </a:cubicBezTo>
                    <a:cubicBezTo>
                      <a:pt x="240" y="215"/>
                      <a:pt x="240" y="215"/>
                      <a:pt x="240" y="215"/>
                    </a:cubicBezTo>
                    <a:cubicBezTo>
                      <a:pt x="242" y="217"/>
                      <a:pt x="242" y="217"/>
                      <a:pt x="242" y="217"/>
                    </a:cubicBezTo>
                    <a:cubicBezTo>
                      <a:pt x="245" y="219"/>
                      <a:pt x="245" y="219"/>
                      <a:pt x="245" y="219"/>
                    </a:cubicBezTo>
                    <a:cubicBezTo>
                      <a:pt x="248" y="221"/>
                      <a:pt x="248" y="221"/>
                      <a:pt x="248" y="221"/>
                    </a:cubicBezTo>
                    <a:cubicBezTo>
                      <a:pt x="250" y="223"/>
                      <a:pt x="250" y="223"/>
                      <a:pt x="250" y="223"/>
                    </a:cubicBezTo>
                    <a:cubicBezTo>
                      <a:pt x="253" y="224"/>
                      <a:pt x="253" y="224"/>
                      <a:pt x="253" y="224"/>
                    </a:cubicBezTo>
                    <a:cubicBezTo>
                      <a:pt x="256" y="226"/>
                      <a:pt x="256" y="226"/>
                      <a:pt x="256" y="226"/>
                    </a:cubicBezTo>
                    <a:cubicBezTo>
                      <a:pt x="258" y="228"/>
                      <a:pt x="258" y="228"/>
                      <a:pt x="258" y="228"/>
                    </a:cubicBezTo>
                    <a:cubicBezTo>
                      <a:pt x="261" y="230"/>
                      <a:pt x="261" y="230"/>
                      <a:pt x="261" y="230"/>
                    </a:cubicBezTo>
                    <a:cubicBezTo>
                      <a:pt x="264" y="232"/>
                      <a:pt x="264" y="232"/>
                      <a:pt x="264" y="232"/>
                    </a:cubicBezTo>
                    <a:cubicBezTo>
                      <a:pt x="268" y="235"/>
                      <a:pt x="268" y="235"/>
                      <a:pt x="268" y="235"/>
                    </a:cubicBezTo>
                    <a:cubicBezTo>
                      <a:pt x="255" y="233"/>
                      <a:pt x="242" y="233"/>
                      <a:pt x="229" y="236"/>
                    </a:cubicBezTo>
                    <a:cubicBezTo>
                      <a:pt x="207" y="241"/>
                      <a:pt x="187" y="253"/>
                      <a:pt x="166" y="260"/>
                    </a:cubicBezTo>
                    <a:cubicBezTo>
                      <a:pt x="155" y="263"/>
                      <a:pt x="145" y="266"/>
                      <a:pt x="135" y="268"/>
                    </a:cubicBezTo>
                    <a:cubicBezTo>
                      <a:pt x="134" y="268"/>
                      <a:pt x="126" y="269"/>
                      <a:pt x="125" y="271"/>
                    </a:cubicBezTo>
                    <a:cubicBezTo>
                      <a:pt x="125" y="274"/>
                      <a:pt x="132" y="277"/>
                      <a:pt x="134" y="277"/>
                    </a:cubicBezTo>
                    <a:cubicBezTo>
                      <a:pt x="144" y="281"/>
                      <a:pt x="156" y="279"/>
                      <a:pt x="167" y="278"/>
                    </a:cubicBezTo>
                    <a:cubicBezTo>
                      <a:pt x="200" y="275"/>
                      <a:pt x="257" y="253"/>
                      <a:pt x="279" y="244"/>
                    </a:cubicBezTo>
                    <a:cubicBezTo>
                      <a:pt x="352" y="310"/>
                      <a:pt x="352" y="310"/>
                      <a:pt x="352" y="310"/>
                    </a:cubicBezTo>
                    <a:cubicBezTo>
                      <a:pt x="344" y="311"/>
                      <a:pt x="336" y="314"/>
                      <a:pt x="328" y="317"/>
                    </a:cubicBezTo>
                    <a:cubicBezTo>
                      <a:pt x="308" y="327"/>
                      <a:pt x="291" y="344"/>
                      <a:pt x="271" y="355"/>
                    </a:cubicBezTo>
                    <a:cubicBezTo>
                      <a:pt x="262" y="360"/>
                      <a:pt x="253" y="365"/>
                      <a:pt x="243" y="369"/>
                    </a:cubicBezTo>
                    <a:cubicBezTo>
                      <a:pt x="242" y="370"/>
                      <a:pt x="234" y="372"/>
                      <a:pt x="234" y="374"/>
                    </a:cubicBezTo>
                    <a:cubicBezTo>
                      <a:pt x="234" y="377"/>
                      <a:pt x="242" y="378"/>
                      <a:pt x="244" y="378"/>
                    </a:cubicBezTo>
                    <a:cubicBezTo>
                      <a:pt x="255" y="379"/>
                      <a:pt x="266" y="375"/>
                      <a:pt x="277" y="372"/>
                    </a:cubicBezTo>
                    <a:cubicBezTo>
                      <a:pt x="303" y="364"/>
                      <a:pt x="343" y="339"/>
                      <a:pt x="367" y="323"/>
                    </a:cubicBezTo>
                    <a:cubicBezTo>
                      <a:pt x="457" y="404"/>
                      <a:pt x="457" y="404"/>
                      <a:pt x="457" y="404"/>
                    </a:cubicBezTo>
                    <a:cubicBezTo>
                      <a:pt x="450" y="404"/>
                      <a:pt x="444" y="404"/>
                      <a:pt x="437" y="406"/>
                    </a:cubicBezTo>
                    <a:cubicBezTo>
                      <a:pt x="413" y="410"/>
                      <a:pt x="391" y="423"/>
                      <a:pt x="367" y="430"/>
                    </a:cubicBezTo>
                    <a:cubicBezTo>
                      <a:pt x="356" y="433"/>
                      <a:pt x="345" y="435"/>
                      <a:pt x="334" y="437"/>
                    </a:cubicBezTo>
                    <a:cubicBezTo>
                      <a:pt x="332" y="437"/>
                      <a:pt x="324" y="438"/>
                      <a:pt x="323" y="440"/>
                    </a:cubicBezTo>
                    <a:cubicBezTo>
                      <a:pt x="323" y="443"/>
                      <a:pt x="330" y="446"/>
                      <a:pt x="332" y="447"/>
                    </a:cubicBezTo>
                    <a:cubicBezTo>
                      <a:pt x="343" y="451"/>
                      <a:pt x="356" y="450"/>
                      <a:pt x="368" y="450"/>
                    </a:cubicBezTo>
                    <a:cubicBezTo>
                      <a:pt x="398" y="448"/>
                      <a:pt x="447" y="432"/>
                      <a:pt x="477" y="422"/>
                    </a:cubicBezTo>
                    <a:cubicBezTo>
                      <a:pt x="553" y="490"/>
                      <a:pt x="553" y="490"/>
                      <a:pt x="553" y="490"/>
                    </a:cubicBezTo>
                    <a:cubicBezTo>
                      <a:pt x="540" y="487"/>
                      <a:pt x="528" y="486"/>
                      <a:pt x="514" y="489"/>
                    </a:cubicBezTo>
                    <a:cubicBezTo>
                      <a:pt x="495" y="493"/>
                      <a:pt x="476" y="503"/>
                      <a:pt x="457" y="509"/>
                    </a:cubicBezTo>
                    <a:cubicBezTo>
                      <a:pt x="448" y="511"/>
                      <a:pt x="438" y="514"/>
                      <a:pt x="429" y="515"/>
                    </a:cubicBezTo>
                    <a:cubicBezTo>
                      <a:pt x="428" y="515"/>
                      <a:pt x="421" y="516"/>
                      <a:pt x="420" y="517"/>
                    </a:cubicBezTo>
                    <a:cubicBezTo>
                      <a:pt x="420" y="520"/>
                      <a:pt x="426" y="523"/>
                      <a:pt x="428" y="523"/>
                    </a:cubicBezTo>
                    <a:cubicBezTo>
                      <a:pt x="437" y="526"/>
                      <a:pt x="448" y="526"/>
                      <a:pt x="457" y="525"/>
                    </a:cubicBezTo>
                    <a:cubicBezTo>
                      <a:pt x="487" y="524"/>
                      <a:pt x="539" y="506"/>
                      <a:pt x="559" y="498"/>
                    </a:cubicBezTo>
                    <a:cubicBezTo>
                      <a:pt x="561" y="501"/>
                      <a:pt x="561" y="501"/>
                      <a:pt x="561" y="501"/>
                    </a:cubicBezTo>
                    <a:cubicBezTo>
                      <a:pt x="564" y="504"/>
                      <a:pt x="564" y="504"/>
                      <a:pt x="564" y="504"/>
                    </a:cubicBezTo>
                    <a:cubicBezTo>
                      <a:pt x="566" y="508"/>
                      <a:pt x="566" y="508"/>
                      <a:pt x="566" y="508"/>
                    </a:cubicBezTo>
                    <a:cubicBezTo>
                      <a:pt x="568" y="511"/>
                      <a:pt x="568" y="511"/>
                      <a:pt x="568" y="511"/>
                    </a:cubicBezTo>
                    <a:cubicBezTo>
                      <a:pt x="571" y="514"/>
                      <a:pt x="571" y="514"/>
                      <a:pt x="571" y="514"/>
                    </a:cubicBezTo>
                    <a:cubicBezTo>
                      <a:pt x="573" y="517"/>
                      <a:pt x="573" y="517"/>
                      <a:pt x="573" y="517"/>
                    </a:cubicBezTo>
                    <a:cubicBezTo>
                      <a:pt x="575" y="520"/>
                      <a:pt x="575" y="520"/>
                      <a:pt x="575" y="520"/>
                    </a:cubicBezTo>
                    <a:cubicBezTo>
                      <a:pt x="577" y="523"/>
                      <a:pt x="577" y="523"/>
                      <a:pt x="577" y="523"/>
                    </a:cubicBezTo>
                    <a:cubicBezTo>
                      <a:pt x="580" y="526"/>
                      <a:pt x="580" y="526"/>
                      <a:pt x="580" y="526"/>
                    </a:cubicBezTo>
                    <a:cubicBezTo>
                      <a:pt x="581" y="527"/>
                      <a:pt x="581" y="527"/>
                      <a:pt x="581" y="527"/>
                    </a:cubicBezTo>
                    <a:cubicBezTo>
                      <a:pt x="582" y="528"/>
                      <a:pt x="582" y="528"/>
                      <a:pt x="582" y="528"/>
                    </a:cubicBezTo>
                    <a:cubicBezTo>
                      <a:pt x="583" y="529"/>
                      <a:pt x="583" y="529"/>
                      <a:pt x="583" y="529"/>
                    </a:cubicBezTo>
                    <a:cubicBezTo>
                      <a:pt x="584" y="530"/>
                      <a:pt x="584" y="530"/>
                      <a:pt x="584" y="530"/>
                    </a:cubicBezTo>
                    <a:cubicBezTo>
                      <a:pt x="585" y="530"/>
                      <a:pt x="585" y="530"/>
                      <a:pt x="585" y="530"/>
                    </a:cubicBezTo>
                    <a:cubicBezTo>
                      <a:pt x="586" y="530"/>
                      <a:pt x="586" y="530"/>
                      <a:pt x="586" y="530"/>
                    </a:cubicBezTo>
                    <a:cubicBezTo>
                      <a:pt x="588" y="530"/>
                      <a:pt x="588" y="530"/>
                      <a:pt x="588" y="530"/>
                    </a:cubicBezTo>
                    <a:cubicBezTo>
                      <a:pt x="589" y="530"/>
                      <a:pt x="589" y="530"/>
                      <a:pt x="589" y="530"/>
                    </a:cubicBezTo>
                    <a:cubicBezTo>
                      <a:pt x="590" y="529"/>
                      <a:pt x="590" y="529"/>
                      <a:pt x="590" y="529"/>
                    </a:cubicBezTo>
                    <a:cubicBezTo>
                      <a:pt x="591" y="529"/>
                      <a:pt x="591" y="529"/>
                      <a:pt x="591" y="529"/>
                    </a:cubicBezTo>
                    <a:cubicBezTo>
                      <a:pt x="593" y="528"/>
                      <a:pt x="593" y="528"/>
                      <a:pt x="593" y="528"/>
                    </a:cubicBezTo>
                    <a:cubicBezTo>
                      <a:pt x="593" y="527"/>
                      <a:pt x="593" y="527"/>
                      <a:pt x="593" y="527"/>
                    </a:cubicBezTo>
                    <a:cubicBezTo>
                      <a:pt x="594" y="526"/>
                      <a:pt x="594" y="526"/>
                      <a:pt x="594" y="526"/>
                    </a:cubicBezTo>
                    <a:cubicBezTo>
                      <a:pt x="595" y="525"/>
                      <a:pt x="595" y="525"/>
                      <a:pt x="595" y="525"/>
                    </a:cubicBezTo>
                    <a:cubicBezTo>
                      <a:pt x="595" y="524"/>
                      <a:pt x="595" y="524"/>
                      <a:pt x="595" y="524"/>
                    </a:cubicBezTo>
                    <a:cubicBezTo>
                      <a:pt x="596" y="522"/>
                      <a:pt x="596" y="522"/>
                      <a:pt x="596" y="522"/>
                    </a:cubicBezTo>
                    <a:cubicBezTo>
                      <a:pt x="596" y="521"/>
                      <a:pt x="596" y="521"/>
                      <a:pt x="596" y="521"/>
                    </a:cubicBezTo>
                    <a:lnTo>
                      <a:pt x="595" y="520"/>
                    </a:ln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83" name="Freeform 572">
                <a:extLst>
                  <a:ext uri="{FF2B5EF4-FFF2-40B4-BE49-F238E27FC236}">
                    <a16:creationId xmlns:a16="http://schemas.microsoft.com/office/drawing/2014/main" id="{8E6EFFF4-1065-488E-A768-D07B2324E5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66367" y="4275992"/>
                <a:ext cx="1130913" cy="1145809"/>
              </a:xfrm>
              <a:custGeom>
                <a:avLst/>
                <a:gdLst>
                  <a:gd name="T0" fmla="*/ 364 w 1004"/>
                  <a:gd name="T1" fmla="*/ 984 h 1017"/>
                  <a:gd name="T2" fmla="*/ 514 w 1004"/>
                  <a:gd name="T3" fmla="*/ 1014 h 1017"/>
                  <a:gd name="T4" fmla="*/ 616 w 1004"/>
                  <a:gd name="T5" fmla="*/ 1013 h 1017"/>
                  <a:gd name="T6" fmla="*/ 680 w 1004"/>
                  <a:gd name="T7" fmla="*/ 1004 h 1017"/>
                  <a:gd name="T8" fmla="*/ 681 w 1004"/>
                  <a:gd name="T9" fmla="*/ 771 h 1017"/>
                  <a:gd name="T10" fmla="*/ 875 w 1004"/>
                  <a:gd name="T11" fmla="*/ 687 h 1017"/>
                  <a:gd name="T12" fmla="*/ 953 w 1004"/>
                  <a:gd name="T13" fmla="*/ 619 h 1017"/>
                  <a:gd name="T14" fmla="*/ 818 w 1004"/>
                  <a:gd name="T15" fmla="*/ 389 h 1017"/>
                  <a:gd name="T16" fmla="*/ 798 w 1004"/>
                  <a:gd name="T17" fmla="*/ 308 h 1017"/>
                  <a:gd name="T18" fmla="*/ 784 w 1004"/>
                  <a:gd name="T19" fmla="*/ 42 h 1017"/>
                  <a:gd name="T20" fmla="*/ 739 w 1004"/>
                  <a:gd name="T21" fmla="*/ 9 h 1017"/>
                  <a:gd name="T22" fmla="*/ 685 w 1004"/>
                  <a:gd name="T23" fmla="*/ 0 h 1017"/>
                  <a:gd name="T24" fmla="*/ 494 w 1004"/>
                  <a:gd name="T25" fmla="*/ 179 h 1017"/>
                  <a:gd name="T26" fmla="*/ 424 w 1004"/>
                  <a:gd name="T27" fmla="*/ 222 h 1017"/>
                  <a:gd name="T28" fmla="*/ 171 w 1004"/>
                  <a:gd name="T29" fmla="*/ 288 h 1017"/>
                  <a:gd name="T30" fmla="*/ 180 w 1004"/>
                  <a:gd name="T31" fmla="*/ 393 h 1017"/>
                  <a:gd name="T32" fmla="*/ 261 w 1004"/>
                  <a:gd name="T33" fmla="*/ 593 h 1017"/>
                  <a:gd name="T34" fmla="*/ 102 w 1004"/>
                  <a:gd name="T35" fmla="*/ 759 h 1017"/>
                  <a:gd name="T36" fmla="*/ 141 w 1004"/>
                  <a:gd name="T37" fmla="*/ 811 h 1017"/>
                  <a:gd name="T38" fmla="*/ 213 w 1004"/>
                  <a:gd name="T39" fmla="*/ 887 h 1017"/>
                  <a:gd name="T40" fmla="*/ 340 w 1004"/>
                  <a:gd name="T41" fmla="*/ 974 h 1017"/>
                  <a:gd name="T42" fmla="*/ 364 w 1004"/>
                  <a:gd name="T43" fmla="*/ 984 h 10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004" h="1017">
                    <a:moveTo>
                      <a:pt x="364" y="984"/>
                    </a:moveTo>
                    <a:cubicBezTo>
                      <a:pt x="405" y="996"/>
                      <a:pt x="485" y="1017"/>
                      <a:pt x="514" y="1014"/>
                    </a:cubicBezTo>
                    <a:cubicBezTo>
                      <a:pt x="548" y="1012"/>
                      <a:pt x="582" y="1015"/>
                      <a:pt x="616" y="1013"/>
                    </a:cubicBezTo>
                    <a:cubicBezTo>
                      <a:pt x="638" y="1011"/>
                      <a:pt x="660" y="1009"/>
                      <a:pt x="680" y="1004"/>
                    </a:cubicBezTo>
                    <a:cubicBezTo>
                      <a:pt x="868" y="957"/>
                      <a:pt x="641" y="838"/>
                      <a:pt x="681" y="771"/>
                    </a:cubicBezTo>
                    <a:cubicBezTo>
                      <a:pt x="715" y="712"/>
                      <a:pt x="815" y="711"/>
                      <a:pt x="875" y="687"/>
                    </a:cubicBezTo>
                    <a:cubicBezTo>
                      <a:pt x="908" y="674"/>
                      <a:pt x="937" y="649"/>
                      <a:pt x="953" y="619"/>
                    </a:cubicBezTo>
                    <a:cubicBezTo>
                      <a:pt x="1004" y="522"/>
                      <a:pt x="855" y="468"/>
                      <a:pt x="818" y="389"/>
                    </a:cubicBezTo>
                    <a:cubicBezTo>
                      <a:pt x="806" y="364"/>
                      <a:pt x="795" y="335"/>
                      <a:pt x="798" y="308"/>
                    </a:cubicBezTo>
                    <a:cubicBezTo>
                      <a:pt x="806" y="210"/>
                      <a:pt x="883" y="146"/>
                      <a:pt x="784" y="42"/>
                    </a:cubicBezTo>
                    <a:cubicBezTo>
                      <a:pt x="775" y="33"/>
                      <a:pt x="754" y="14"/>
                      <a:pt x="739" y="9"/>
                    </a:cubicBezTo>
                    <a:cubicBezTo>
                      <a:pt x="724" y="1"/>
                      <a:pt x="698" y="0"/>
                      <a:pt x="685" y="0"/>
                    </a:cubicBezTo>
                    <a:cubicBezTo>
                      <a:pt x="544" y="2"/>
                      <a:pt x="554" y="103"/>
                      <a:pt x="494" y="179"/>
                    </a:cubicBezTo>
                    <a:cubicBezTo>
                      <a:pt x="477" y="200"/>
                      <a:pt x="449" y="213"/>
                      <a:pt x="424" y="222"/>
                    </a:cubicBezTo>
                    <a:cubicBezTo>
                      <a:pt x="344" y="251"/>
                      <a:pt x="201" y="181"/>
                      <a:pt x="171" y="288"/>
                    </a:cubicBezTo>
                    <a:cubicBezTo>
                      <a:pt x="162" y="321"/>
                      <a:pt x="165" y="360"/>
                      <a:pt x="180" y="393"/>
                    </a:cubicBezTo>
                    <a:cubicBezTo>
                      <a:pt x="206" y="453"/>
                      <a:pt x="277" y="526"/>
                      <a:pt x="261" y="593"/>
                    </a:cubicBezTo>
                    <a:cubicBezTo>
                      <a:pt x="243" y="669"/>
                      <a:pt x="0" y="589"/>
                      <a:pt x="102" y="759"/>
                    </a:cubicBezTo>
                    <a:cubicBezTo>
                      <a:pt x="113" y="778"/>
                      <a:pt x="127" y="795"/>
                      <a:pt x="141" y="811"/>
                    </a:cubicBezTo>
                    <a:cubicBezTo>
                      <a:pt x="164" y="837"/>
                      <a:pt x="190" y="861"/>
                      <a:pt x="213" y="887"/>
                    </a:cubicBezTo>
                    <a:cubicBezTo>
                      <a:pt x="232" y="909"/>
                      <a:pt x="303" y="952"/>
                      <a:pt x="340" y="974"/>
                    </a:cubicBezTo>
                    <a:cubicBezTo>
                      <a:pt x="364" y="984"/>
                      <a:pt x="364" y="984"/>
                      <a:pt x="364" y="984"/>
                    </a:cubicBezTo>
                    <a:close/>
                  </a:path>
                </a:pathLst>
              </a:custGeom>
              <a:solidFill>
                <a:schemeClr val="accent3">
                  <a:lumMod val="60000"/>
                  <a:lumOff val="4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85" name="Freeform 574">
                <a:extLst>
                  <a:ext uri="{FF2B5EF4-FFF2-40B4-BE49-F238E27FC236}">
                    <a16:creationId xmlns:a16="http://schemas.microsoft.com/office/drawing/2014/main" id="{0B0F8284-933A-4D24-B67C-46506459DC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82266" y="4343322"/>
                <a:ext cx="512426" cy="1002806"/>
              </a:xfrm>
              <a:custGeom>
                <a:avLst/>
                <a:gdLst>
                  <a:gd name="T0" fmla="*/ 451 w 455"/>
                  <a:gd name="T1" fmla="*/ 423 h 890"/>
                  <a:gd name="T2" fmla="*/ 444 w 455"/>
                  <a:gd name="T3" fmla="*/ 423 h 890"/>
                  <a:gd name="T4" fmla="*/ 421 w 455"/>
                  <a:gd name="T5" fmla="*/ 425 h 890"/>
                  <a:gd name="T6" fmla="*/ 360 w 455"/>
                  <a:gd name="T7" fmla="*/ 431 h 890"/>
                  <a:gd name="T8" fmla="*/ 192 w 455"/>
                  <a:gd name="T9" fmla="*/ 467 h 890"/>
                  <a:gd name="T10" fmla="*/ 258 w 455"/>
                  <a:gd name="T11" fmla="*/ 277 h 890"/>
                  <a:gd name="T12" fmla="*/ 400 w 455"/>
                  <a:gd name="T13" fmla="*/ 219 h 890"/>
                  <a:gd name="T14" fmla="*/ 398 w 455"/>
                  <a:gd name="T15" fmla="*/ 219 h 890"/>
                  <a:gd name="T16" fmla="*/ 395 w 455"/>
                  <a:gd name="T17" fmla="*/ 219 h 890"/>
                  <a:gd name="T18" fmla="*/ 383 w 455"/>
                  <a:gd name="T19" fmla="*/ 222 h 890"/>
                  <a:gd name="T20" fmla="*/ 351 w 455"/>
                  <a:gd name="T21" fmla="*/ 229 h 890"/>
                  <a:gd name="T22" fmla="*/ 263 w 455"/>
                  <a:gd name="T23" fmla="*/ 261 h 890"/>
                  <a:gd name="T24" fmla="*/ 342 w 455"/>
                  <a:gd name="T25" fmla="*/ 0 h 890"/>
                  <a:gd name="T26" fmla="*/ 241 w 455"/>
                  <a:gd name="T27" fmla="*/ 249 h 890"/>
                  <a:gd name="T28" fmla="*/ 213 w 455"/>
                  <a:gd name="T29" fmla="*/ 166 h 890"/>
                  <a:gd name="T30" fmla="*/ 199 w 455"/>
                  <a:gd name="T31" fmla="*/ 136 h 890"/>
                  <a:gd name="T32" fmla="*/ 193 w 455"/>
                  <a:gd name="T33" fmla="*/ 126 h 890"/>
                  <a:gd name="T34" fmla="*/ 191 w 455"/>
                  <a:gd name="T35" fmla="*/ 122 h 890"/>
                  <a:gd name="T36" fmla="*/ 190 w 455"/>
                  <a:gd name="T37" fmla="*/ 121 h 890"/>
                  <a:gd name="T38" fmla="*/ 233 w 455"/>
                  <a:gd name="T39" fmla="*/ 272 h 890"/>
                  <a:gd name="T40" fmla="*/ 179 w 455"/>
                  <a:gd name="T41" fmla="*/ 431 h 890"/>
                  <a:gd name="T42" fmla="*/ 171 w 455"/>
                  <a:gd name="T43" fmla="*/ 453 h 890"/>
                  <a:gd name="T44" fmla="*/ 95 w 455"/>
                  <a:gd name="T45" fmla="*/ 299 h 890"/>
                  <a:gd name="T46" fmla="*/ 63 w 455"/>
                  <a:gd name="T47" fmla="*/ 247 h 890"/>
                  <a:gd name="T48" fmla="*/ 51 w 455"/>
                  <a:gd name="T49" fmla="*/ 228 h 890"/>
                  <a:gd name="T50" fmla="*/ 46 w 455"/>
                  <a:gd name="T51" fmla="*/ 223 h 890"/>
                  <a:gd name="T52" fmla="*/ 44 w 455"/>
                  <a:gd name="T53" fmla="*/ 220 h 890"/>
                  <a:gd name="T54" fmla="*/ 157 w 455"/>
                  <a:gd name="T55" fmla="*/ 486 h 890"/>
                  <a:gd name="T56" fmla="*/ 68 w 455"/>
                  <a:gd name="T57" fmla="*/ 708 h 890"/>
                  <a:gd name="T58" fmla="*/ 0 w 455"/>
                  <a:gd name="T59" fmla="*/ 890 h 890"/>
                  <a:gd name="T60" fmla="*/ 89 w 455"/>
                  <a:gd name="T61" fmla="*/ 724 h 890"/>
                  <a:gd name="T62" fmla="*/ 182 w 455"/>
                  <a:gd name="T63" fmla="*/ 495 h 890"/>
                  <a:gd name="T64" fmla="*/ 454 w 455"/>
                  <a:gd name="T65" fmla="*/ 423 h 890"/>
                  <a:gd name="T66" fmla="*/ 451 w 455"/>
                  <a:gd name="T67" fmla="*/ 423 h 8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455" h="890">
                    <a:moveTo>
                      <a:pt x="451" y="423"/>
                    </a:moveTo>
                    <a:cubicBezTo>
                      <a:pt x="448" y="423"/>
                      <a:pt x="446" y="423"/>
                      <a:pt x="444" y="423"/>
                    </a:cubicBezTo>
                    <a:cubicBezTo>
                      <a:pt x="436" y="423"/>
                      <a:pt x="429" y="424"/>
                      <a:pt x="421" y="425"/>
                    </a:cubicBezTo>
                    <a:cubicBezTo>
                      <a:pt x="401" y="426"/>
                      <a:pt x="381" y="429"/>
                      <a:pt x="360" y="431"/>
                    </a:cubicBezTo>
                    <a:cubicBezTo>
                      <a:pt x="302" y="438"/>
                      <a:pt x="243" y="449"/>
                      <a:pt x="192" y="467"/>
                    </a:cubicBezTo>
                    <a:cubicBezTo>
                      <a:pt x="215" y="404"/>
                      <a:pt x="237" y="341"/>
                      <a:pt x="258" y="277"/>
                    </a:cubicBezTo>
                    <a:cubicBezTo>
                      <a:pt x="297" y="256"/>
                      <a:pt x="363" y="232"/>
                      <a:pt x="400" y="219"/>
                    </a:cubicBezTo>
                    <a:cubicBezTo>
                      <a:pt x="401" y="219"/>
                      <a:pt x="399" y="219"/>
                      <a:pt x="398" y="219"/>
                    </a:cubicBezTo>
                    <a:cubicBezTo>
                      <a:pt x="397" y="219"/>
                      <a:pt x="396" y="219"/>
                      <a:pt x="395" y="219"/>
                    </a:cubicBezTo>
                    <a:cubicBezTo>
                      <a:pt x="391" y="220"/>
                      <a:pt x="387" y="221"/>
                      <a:pt x="383" y="222"/>
                    </a:cubicBezTo>
                    <a:cubicBezTo>
                      <a:pt x="372" y="224"/>
                      <a:pt x="362" y="227"/>
                      <a:pt x="351" y="229"/>
                    </a:cubicBezTo>
                    <a:cubicBezTo>
                      <a:pt x="321" y="237"/>
                      <a:pt x="290" y="247"/>
                      <a:pt x="263" y="261"/>
                    </a:cubicBezTo>
                    <a:cubicBezTo>
                      <a:pt x="291" y="174"/>
                      <a:pt x="317" y="88"/>
                      <a:pt x="342" y="0"/>
                    </a:cubicBezTo>
                    <a:cubicBezTo>
                      <a:pt x="302" y="81"/>
                      <a:pt x="270" y="164"/>
                      <a:pt x="241" y="249"/>
                    </a:cubicBezTo>
                    <a:cubicBezTo>
                      <a:pt x="235" y="221"/>
                      <a:pt x="224" y="193"/>
                      <a:pt x="213" y="166"/>
                    </a:cubicBezTo>
                    <a:cubicBezTo>
                      <a:pt x="208" y="156"/>
                      <a:pt x="204" y="146"/>
                      <a:pt x="199" y="136"/>
                    </a:cubicBezTo>
                    <a:cubicBezTo>
                      <a:pt x="197" y="133"/>
                      <a:pt x="195" y="129"/>
                      <a:pt x="193" y="126"/>
                    </a:cubicBezTo>
                    <a:cubicBezTo>
                      <a:pt x="193" y="125"/>
                      <a:pt x="192" y="123"/>
                      <a:pt x="191" y="122"/>
                    </a:cubicBezTo>
                    <a:cubicBezTo>
                      <a:pt x="191" y="122"/>
                      <a:pt x="190" y="120"/>
                      <a:pt x="190" y="121"/>
                    </a:cubicBezTo>
                    <a:cubicBezTo>
                      <a:pt x="203" y="160"/>
                      <a:pt x="227" y="229"/>
                      <a:pt x="233" y="272"/>
                    </a:cubicBezTo>
                    <a:cubicBezTo>
                      <a:pt x="215" y="325"/>
                      <a:pt x="200" y="379"/>
                      <a:pt x="179" y="431"/>
                    </a:cubicBezTo>
                    <a:cubicBezTo>
                      <a:pt x="176" y="438"/>
                      <a:pt x="174" y="446"/>
                      <a:pt x="171" y="453"/>
                    </a:cubicBezTo>
                    <a:cubicBezTo>
                      <a:pt x="154" y="402"/>
                      <a:pt x="126" y="349"/>
                      <a:pt x="95" y="299"/>
                    </a:cubicBezTo>
                    <a:cubicBezTo>
                      <a:pt x="85" y="281"/>
                      <a:pt x="75" y="264"/>
                      <a:pt x="63" y="247"/>
                    </a:cubicBezTo>
                    <a:cubicBezTo>
                      <a:pt x="59" y="240"/>
                      <a:pt x="55" y="234"/>
                      <a:pt x="51" y="228"/>
                    </a:cubicBezTo>
                    <a:cubicBezTo>
                      <a:pt x="49" y="226"/>
                      <a:pt x="48" y="225"/>
                      <a:pt x="46" y="223"/>
                    </a:cubicBezTo>
                    <a:cubicBezTo>
                      <a:pt x="45" y="222"/>
                      <a:pt x="43" y="219"/>
                      <a:pt x="44" y="220"/>
                    </a:cubicBezTo>
                    <a:cubicBezTo>
                      <a:pt x="78" y="289"/>
                      <a:pt x="140" y="415"/>
                      <a:pt x="157" y="486"/>
                    </a:cubicBezTo>
                    <a:cubicBezTo>
                      <a:pt x="128" y="560"/>
                      <a:pt x="99" y="634"/>
                      <a:pt x="68" y="708"/>
                    </a:cubicBezTo>
                    <a:cubicBezTo>
                      <a:pt x="45" y="762"/>
                      <a:pt x="14" y="832"/>
                      <a:pt x="0" y="890"/>
                    </a:cubicBezTo>
                    <a:cubicBezTo>
                      <a:pt x="0" y="890"/>
                      <a:pt x="66" y="774"/>
                      <a:pt x="89" y="724"/>
                    </a:cubicBezTo>
                    <a:cubicBezTo>
                      <a:pt x="122" y="648"/>
                      <a:pt x="153" y="572"/>
                      <a:pt x="182" y="495"/>
                    </a:cubicBezTo>
                    <a:cubicBezTo>
                      <a:pt x="251" y="466"/>
                      <a:pt x="381" y="439"/>
                      <a:pt x="454" y="423"/>
                    </a:cubicBezTo>
                    <a:cubicBezTo>
                      <a:pt x="455" y="423"/>
                      <a:pt x="452" y="423"/>
                      <a:pt x="451" y="423"/>
                    </a:cubicBezTo>
                    <a:close/>
                  </a:path>
                </a:pathLst>
              </a:custGeom>
              <a:solidFill>
                <a:schemeClr val="accent3">
                  <a:lumMod val="20000"/>
                  <a:lumOff val="8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86" name="Freeform 575">
                <a:extLst>
                  <a:ext uri="{FF2B5EF4-FFF2-40B4-BE49-F238E27FC236}">
                    <a16:creationId xmlns:a16="http://schemas.microsoft.com/office/drawing/2014/main" id="{840F793E-7979-454E-B46A-A1A6312D37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52459" y="4374902"/>
                <a:ext cx="967651" cy="1097545"/>
              </a:xfrm>
              <a:custGeom>
                <a:avLst/>
                <a:gdLst>
                  <a:gd name="T0" fmla="*/ 573 w 859"/>
                  <a:gd name="T1" fmla="*/ 951 h 974"/>
                  <a:gd name="T2" fmla="*/ 447 w 859"/>
                  <a:gd name="T3" fmla="*/ 971 h 974"/>
                  <a:gd name="T4" fmla="*/ 360 w 859"/>
                  <a:gd name="T5" fmla="*/ 963 h 974"/>
                  <a:gd name="T6" fmla="*/ 304 w 859"/>
                  <a:gd name="T7" fmla="*/ 951 h 974"/>
                  <a:gd name="T8" fmla="*/ 290 w 859"/>
                  <a:gd name="T9" fmla="*/ 730 h 974"/>
                  <a:gd name="T10" fmla="*/ 120 w 859"/>
                  <a:gd name="T11" fmla="*/ 640 h 974"/>
                  <a:gd name="T12" fmla="*/ 50 w 859"/>
                  <a:gd name="T13" fmla="*/ 571 h 974"/>
                  <a:gd name="T14" fmla="*/ 151 w 859"/>
                  <a:gd name="T15" fmla="*/ 361 h 974"/>
                  <a:gd name="T16" fmla="*/ 163 w 859"/>
                  <a:gd name="T17" fmla="*/ 286 h 974"/>
                  <a:gd name="T18" fmla="*/ 159 w 859"/>
                  <a:gd name="T19" fmla="*/ 35 h 974"/>
                  <a:gd name="T20" fmla="*/ 196 w 859"/>
                  <a:gd name="T21" fmla="*/ 7 h 974"/>
                  <a:gd name="T22" fmla="*/ 241 w 859"/>
                  <a:gd name="T23" fmla="*/ 1 h 974"/>
                  <a:gd name="T24" fmla="*/ 415 w 859"/>
                  <a:gd name="T25" fmla="*/ 182 h 974"/>
                  <a:gd name="T26" fmla="*/ 477 w 859"/>
                  <a:gd name="T27" fmla="*/ 227 h 974"/>
                  <a:gd name="T28" fmla="*/ 696 w 859"/>
                  <a:gd name="T29" fmla="*/ 305 h 974"/>
                  <a:gd name="T30" fmla="*/ 695 w 859"/>
                  <a:gd name="T31" fmla="*/ 403 h 974"/>
                  <a:gd name="T32" fmla="*/ 638 w 859"/>
                  <a:gd name="T33" fmla="*/ 587 h 974"/>
                  <a:gd name="T34" fmla="*/ 783 w 859"/>
                  <a:gd name="T35" fmla="*/ 754 h 974"/>
                  <a:gd name="T36" fmla="*/ 752 w 859"/>
                  <a:gd name="T37" fmla="*/ 801 h 974"/>
                  <a:gd name="T38" fmla="*/ 696 w 859"/>
                  <a:gd name="T39" fmla="*/ 868 h 974"/>
                  <a:gd name="T40" fmla="*/ 593 w 859"/>
                  <a:gd name="T41" fmla="*/ 943 h 974"/>
                  <a:gd name="T42" fmla="*/ 573 w 859"/>
                  <a:gd name="T43" fmla="*/ 951 h 9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859" h="974">
                    <a:moveTo>
                      <a:pt x="573" y="951"/>
                    </a:moveTo>
                    <a:cubicBezTo>
                      <a:pt x="538" y="959"/>
                      <a:pt x="471" y="974"/>
                      <a:pt x="447" y="971"/>
                    </a:cubicBezTo>
                    <a:cubicBezTo>
                      <a:pt x="418" y="966"/>
                      <a:pt x="389" y="967"/>
                      <a:pt x="360" y="963"/>
                    </a:cubicBezTo>
                    <a:cubicBezTo>
                      <a:pt x="341" y="960"/>
                      <a:pt x="322" y="957"/>
                      <a:pt x="304" y="951"/>
                    </a:cubicBezTo>
                    <a:cubicBezTo>
                      <a:pt x="141" y="895"/>
                      <a:pt x="328" y="796"/>
                      <a:pt x="290" y="730"/>
                    </a:cubicBezTo>
                    <a:cubicBezTo>
                      <a:pt x="258" y="672"/>
                      <a:pt x="173" y="666"/>
                      <a:pt x="120" y="640"/>
                    </a:cubicBezTo>
                    <a:cubicBezTo>
                      <a:pt x="91" y="625"/>
                      <a:pt x="65" y="600"/>
                      <a:pt x="50" y="571"/>
                    </a:cubicBezTo>
                    <a:cubicBezTo>
                      <a:pt x="0" y="475"/>
                      <a:pt x="124" y="433"/>
                      <a:pt x="151" y="361"/>
                    </a:cubicBezTo>
                    <a:cubicBezTo>
                      <a:pt x="159" y="338"/>
                      <a:pt x="167" y="311"/>
                      <a:pt x="163" y="286"/>
                    </a:cubicBezTo>
                    <a:cubicBezTo>
                      <a:pt x="150" y="192"/>
                      <a:pt x="81" y="127"/>
                      <a:pt x="159" y="35"/>
                    </a:cubicBezTo>
                    <a:cubicBezTo>
                      <a:pt x="166" y="26"/>
                      <a:pt x="183" y="10"/>
                      <a:pt x="196" y="7"/>
                    </a:cubicBezTo>
                    <a:cubicBezTo>
                      <a:pt x="208" y="0"/>
                      <a:pt x="231" y="0"/>
                      <a:pt x="241" y="1"/>
                    </a:cubicBezTo>
                    <a:cubicBezTo>
                      <a:pt x="362" y="11"/>
                      <a:pt x="359" y="107"/>
                      <a:pt x="415" y="182"/>
                    </a:cubicBezTo>
                    <a:cubicBezTo>
                      <a:pt x="430" y="203"/>
                      <a:pt x="455" y="217"/>
                      <a:pt x="477" y="227"/>
                    </a:cubicBezTo>
                    <a:cubicBezTo>
                      <a:pt x="547" y="259"/>
                      <a:pt x="664" y="202"/>
                      <a:pt x="696" y="305"/>
                    </a:cubicBezTo>
                    <a:cubicBezTo>
                      <a:pt x="706" y="336"/>
                      <a:pt x="705" y="373"/>
                      <a:pt x="695" y="403"/>
                    </a:cubicBezTo>
                    <a:cubicBezTo>
                      <a:pt x="676" y="459"/>
                      <a:pt x="620" y="523"/>
                      <a:pt x="638" y="587"/>
                    </a:cubicBezTo>
                    <a:cubicBezTo>
                      <a:pt x="658" y="661"/>
                      <a:pt x="859" y="599"/>
                      <a:pt x="783" y="754"/>
                    </a:cubicBezTo>
                    <a:cubicBezTo>
                      <a:pt x="775" y="771"/>
                      <a:pt x="764" y="786"/>
                      <a:pt x="752" y="801"/>
                    </a:cubicBezTo>
                    <a:cubicBezTo>
                      <a:pt x="735" y="824"/>
                      <a:pt x="713" y="845"/>
                      <a:pt x="696" y="868"/>
                    </a:cubicBezTo>
                    <a:cubicBezTo>
                      <a:pt x="681" y="888"/>
                      <a:pt x="623" y="925"/>
                      <a:pt x="593" y="943"/>
                    </a:cubicBezTo>
                    <a:cubicBezTo>
                      <a:pt x="573" y="951"/>
                      <a:pt x="573" y="951"/>
                      <a:pt x="573" y="951"/>
                    </a:cubicBez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87" name="Freeform 576">
                <a:extLst>
                  <a:ext uri="{FF2B5EF4-FFF2-40B4-BE49-F238E27FC236}">
                    <a16:creationId xmlns:a16="http://schemas.microsoft.com/office/drawing/2014/main" id="{048F183F-E2EF-4C65-B723-809568BD6C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22870" y="4439253"/>
                <a:ext cx="467142" cy="970035"/>
              </a:xfrm>
              <a:custGeom>
                <a:avLst/>
                <a:gdLst>
                  <a:gd name="T0" fmla="*/ 415 w 415"/>
                  <a:gd name="T1" fmla="*/ 861 h 861"/>
                  <a:gd name="T2" fmla="*/ 357 w 415"/>
                  <a:gd name="T3" fmla="*/ 708 h 861"/>
                  <a:gd name="T4" fmla="*/ 389 w 415"/>
                  <a:gd name="T5" fmla="*/ 537 h 861"/>
                  <a:gd name="T6" fmla="*/ 388 w 415"/>
                  <a:gd name="T7" fmla="*/ 538 h 861"/>
                  <a:gd name="T8" fmla="*/ 386 w 415"/>
                  <a:gd name="T9" fmla="*/ 541 h 861"/>
                  <a:gd name="T10" fmla="*/ 381 w 415"/>
                  <a:gd name="T11" fmla="*/ 553 h 861"/>
                  <a:gd name="T12" fmla="*/ 370 w 415"/>
                  <a:gd name="T13" fmla="*/ 585 h 861"/>
                  <a:gd name="T14" fmla="*/ 346 w 415"/>
                  <a:gd name="T15" fmla="*/ 684 h 861"/>
                  <a:gd name="T16" fmla="*/ 258 w 415"/>
                  <a:gd name="T17" fmla="*/ 470 h 861"/>
                  <a:gd name="T18" fmla="*/ 339 w 415"/>
                  <a:gd name="T19" fmla="*/ 225 h 861"/>
                  <a:gd name="T20" fmla="*/ 337 w 415"/>
                  <a:gd name="T21" fmla="*/ 228 h 861"/>
                  <a:gd name="T22" fmla="*/ 333 w 415"/>
                  <a:gd name="T23" fmla="*/ 233 h 861"/>
                  <a:gd name="T24" fmla="*/ 324 w 415"/>
                  <a:gd name="T25" fmla="*/ 249 h 861"/>
                  <a:gd name="T26" fmla="*/ 299 w 415"/>
                  <a:gd name="T27" fmla="*/ 297 h 861"/>
                  <a:gd name="T28" fmla="*/ 244 w 415"/>
                  <a:gd name="T29" fmla="*/ 438 h 861"/>
                  <a:gd name="T30" fmla="*/ 236 w 415"/>
                  <a:gd name="T31" fmla="*/ 417 h 861"/>
                  <a:gd name="T32" fmla="*/ 181 w 415"/>
                  <a:gd name="T33" fmla="*/ 263 h 861"/>
                  <a:gd name="T34" fmla="*/ 208 w 415"/>
                  <a:gd name="T35" fmla="*/ 123 h 861"/>
                  <a:gd name="T36" fmla="*/ 207 w 415"/>
                  <a:gd name="T37" fmla="*/ 124 h 861"/>
                  <a:gd name="T38" fmla="*/ 206 w 415"/>
                  <a:gd name="T39" fmla="*/ 127 h 861"/>
                  <a:gd name="T40" fmla="*/ 202 w 415"/>
                  <a:gd name="T41" fmla="*/ 137 h 861"/>
                  <a:gd name="T42" fmla="*/ 192 w 415"/>
                  <a:gd name="T43" fmla="*/ 164 h 861"/>
                  <a:gd name="T44" fmla="*/ 173 w 415"/>
                  <a:gd name="T45" fmla="*/ 241 h 861"/>
                  <a:gd name="T46" fmla="*/ 72 w 415"/>
                  <a:gd name="T47" fmla="*/ 0 h 861"/>
                  <a:gd name="T48" fmla="*/ 154 w 415"/>
                  <a:gd name="T49" fmla="*/ 251 h 861"/>
                  <a:gd name="T50" fmla="*/ 78 w 415"/>
                  <a:gd name="T51" fmla="*/ 216 h 861"/>
                  <a:gd name="T52" fmla="*/ 50 w 415"/>
                  <a:gd name="T53" fmla="*/ 206 h 861"/>
                  <a:gd name="T54" fmla="*/ 40 w 415"/>
                  <a:gd name="T55" fmla="*/ 204 h 861"/>
                  <a:gd name="T56" fmla="*/ 36 w 415"/>
                  <a:gd name="T57" fmla="*/ 203 h 861"/>
                  <a:gd name="T58" fmla="*/ 35 w 415"/>
                  <a:gd name="T59" fmla="*/ 203 h 861"/>
                  <a:gd name="T60" fmla="*/ 159 w 415"/>
                  <a:gd name="T61" fmla="*/ 266 h 861"/>
                  <a:gd name="T62" fmla="*/ 227 w 415"/>
                  <a:gd name="T63" fmla="*/ 450 h 861"/>
                  <a:gd name="T64" fmla="*/ 81 w 415"/>
                  <a:gd name="T65" fmla="*/ 406 h 861"/>
                  <a:gd name="T66" fmla="*/ 29 w 415"/>
                  <a:gd name="T67" fmla="*/ 396 h 861"/>
                  <a:gd name="T68" fmla="*/ 10 w 415"/>
                  <a:gd name="T69" fmla="*/ 393 h 861"/>
                  <a:gd name="T70" fmla="*/ 4 w 415"/>
                  <a:gd name="T71" fmla="*/ 393 h 861"/>
                  <a:gd name="T72" fmla="*/ 1 w 415"/>
                  <a:gd name="T73" fmla="*/ 393 h 861"/>
                  <a:gd name="T74" fmla="*/ 237 w 415"/>
                  <a:gd name="T75" fmla="*/ 477 h 861"/>
                  <a:gd name="T76" fmla="*/ 328 w 415"/>
                  <a:gd name="T77" fmla="*/ 694 h 861"/>
                  <a:gd name="T78" fmla="*/ 237 w 415"/>
                  <a:gd name="T79" fmla="*/ 657 h 861"/>
                  <a:gd name="T80" fmla="*/ 205 w 415"/>
                  <a:gd name="T81" fmla="*/ 648 h 861"/>
                  <a:gd name="T82" fmla="*/ 193 w 415"/>
                  <a:gd name="T83" fmla="*/ 645 h 861"/>
                  <a:gd name="T84" fmla="*/ 189 w 415"/>
                  <a:gd name="T85" fmla="*/ 644 h 861"/>
                  <a:gd name="T86" fmla="*/ 187 w 415"/>
                  <a:gd name="T87" fmla="*/ 644 h 861"/>
                  <a:gd name="T88" fmla="*/ 337 w 415"/>
                  <a:gd name="T89" fmla="*/ 713 h 861"/>
                  <a:gd name="T90" fmla="*/ 415 w 415"/>
                  <a:gd name="T91" fmla="*/ 861 h 8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415" h="861">
                    <a:moveTo>
                      <a:pt x="415" y="861"/>
                    </a:moveTo>
                    <a:cubicBezTo>
                      <a:pt x="402" y="814"/>
                      <a:pt x="378" y="757"/>
                      <a:pt x="357" y="708"/>
                    </a:cubicBezTo>
                    <a:cubicBezTo>
                      <a:pt x="358" y="663"/>
                      <a:pt x="378" y="581"/>
                      <a:pt x="389" y="537"/>
                    </a:cubicBezTo>
                    <a:cubicBezTo>
                      <a:pt x="389" y="536"/>
                      <a:pt x="388" y="538"/>
                      <a:pt x="388" y="538"/>
                    </a:cubicBezTo>
                    <a:cubicBezTo>
                      <a:pt x="387" y="539"/>
                      <a:pt x="387" y="540"/>
                      <a:pt x="386" y="541"/>
                    </a:cubicBezTo>
                    <a:cubicBezTo>
                      <a:pt x="384" y="545"/>
                      <a:pt x="383" y="549"/>
                      <a:pt x="381" y="553"/>
                    </a:cubicBezTo>
                    <a:cubicBezTo>
                      <a:pt x="377" y="563"/>
                      <a:pt x="374" y="574"/>
                      <a:pt x="370" y="585"/>
                    </a:cubicBezTo>
                    <a:cubicBezTo>
                      <a:pt x="359" y="617"/>
                      <a:pt x="350" y="650"/>
                      <a:pt x="346" y="684"/>
                    </a:cubicBezTo>
                    <a:cubicBezTo>
                      <a:pt x="316" y="614"/>
                      <a:pt x="287" y="542"/>
                      <a:pt x="258" y="470"/>
                    </a:cubicBezTo>
                    <a:cubicBezTo>
                      <a:pt x="268" y="404"/>
                      <a:pt x="314" y="289"/>
                      <a:pt x="339" y="225"/>
                    </a:cubicBezTo>
                    <a:cubicBezTo>
                      <a:pt x="339" y="224"/>
                      <a:pt x="337" y="227"/>
                      <a:pt x="337" y="228"/>
                    </a:cubicBezTo>
                    <a:cubicBezTo>
                      <a:pt x="336" y="229"/>
                      <a:pt x="335" y="231"/>
                      <a:pt x="333" y="233"/>
                    </a:cubicBezTo>
                    <a:cubicBezTo>
                      <a:pt x="330" y="238"/>
                      <a:pt x="327" y="244"/>
                      <a:pt x="324" y="249"/>
                    </a:cubicBezTo>
                    <a:cubicBezTo>
                      <a:pt x="315" y="265"/>
                      <a:pt x="307" y="281"/>
                      <a:pt x="299" y="297"/>
                    </a:cubicBezTo>
                    <a:cubicBezTo>
                      <a:pt x="276" y="342"/>
                      <a:pt x="256" y="391"/>
                      <a:pt x="244" y="438"/>
                    </a:cubicBezTo>
                    <a:cubicBezTo>
                      <a:pt x="241" y="431"/>
                      <a:pt x="239" y="424"/>
                      <a:pt x="236" y="417"/>
                    </a:cubicBezTo>
                    <a:cubicBezTo>
                      <a:pt x="215" y="367"/>
                      <a:pt x="199" y="314"/>
                      <a:pt x="181" y="263"/>
                    </a:cubicBezTo>
                    <a:cubicBezTo>
                      <a:pt x="183" y="223"/>
                      <a:pt x="199" y="159"/>
                      <a:pt x="208" y="123"/>
                    </a:cubicBezTo>
                    <a:cubicBezTo>
                      <a:pt x="208" y="122"/>
                      <a:pt x="207" y="124"/>
                      <a:pt x="207" y="124"/>
                    </a:cubicBezTo>
                    <a:cubicBezTo>
                      <a:pt x="207" y="125"/>
                      <a:pt x="206" y="126"/>
                      <a:pt x="206" y="127"/>
                    </a:cubicBezTo>
                    <a:cubicBezTo>
                      <a:pt x="204" y="130"/>
                      <a:pt x="203" y="133"/>
                      <a:pt x="202" y="137"/>
                    </a:cubicBezTo>
                    <a:cubicBezTo>
                      <a:pt x="198" y="146"/>
                      <a:pt x="195" y="155"/>
                      <a:pt x="192" y="164"/>
                    </a:cubicBezTo>
                    <a:cubicBezTo>
                      <a:pt x="183" y="189"/>
                      <a:pt x="176" y="215"/>
                      <a:pt x="173" y="241"/>
                    </a:cubicBezTo>
                    <a:cubicBezTo>
                      <a:pt x="142" y="159"/>
                      <a:pt x="110" y="78"/>
                      <a:pt x="72" y="0"/>
                    </a:cubicBezTo>
                    <a:cubicBezTo>
                      <a:pt x="98" y="84"/>
                      <a:pt x="125" y="167"/>
                      <a:pt x="154" y="251"/>
                    </a:cubicBezTo>
                    <a:cubicBezTo>
                      <a:pt x="130" y="236"/>
                      <a:pt x="104" y="225"/>
                      <a:pt x="78" y="216"/>
                    </a:cubicBezTo>
                    <a:cubicBezTo>
                      <a:pt x="68" y="212"/>
                      <a:pt x="59" y="209"/>
                      <a:pt x="50" y="206"/>
                    </a:cubicBezTo>
                    <a:cubicBezTo>
                      <a:pt x="46" y="205"/>
                      <a:pt x="43" y="204"/>
                      <a:pt x="40" y="204"/>
                    </a:cubicBezTo>
                    <a:cubicBezTo>
                      <a:pt x="39" y="203"/>
                      <a:pt x="37" y="203"/>
                      <a:pt x="36" y="203"/>
                    </a:cubicBezTo>
                    <a:cubicBezTo>
                      <a:pt x="36" y="203"/>
                      <a:pt x="34" y="202"/>
                      <a:pt x="35" y="203"/>
                    </a:cubicBezTo>
                    <a:cubicBezTo>
                      <a:pt x="68" y="218"/>
                      <a:pt x="125" y="244"/>
                      <a:pt x="159" y="266"/>
                    </a:cubicBezTo>
                    <a:cubicBezTo>
                      <a:pt x="181" y="328"/>
                      <a:pt x="203" y="389"/>
                      <a:pt x="227" y="450"/>
                    </a:cubicBezTo>
                    <a:cubicBezTo>
                      <a:pt x="182" y="430"/>
                      <a:pt x="132" y="416"/>
                      <a:pt x="81" y="406"/>
                    </a:cubicBezTo>
                    <a:cubicBezTo>
                      <a:pt x="64" y="403"/>
                      <a:pt x="47" y="399"/>
                      <a:pt x="29" y="396"/>
                    </a:cubicBezTo>
                    <a:cubicBezTo>
                      <a:pt x="23" y="395"/>
                      <a:pt x="16" y="394"/>
                      <a:pt x="10" y="393"/>
                    </a:cubicBezTo>
                    <a:cubicBezTo>
                      <a:pt x="8" y="393"/>
                      <a:pt x="6" y="393"/>
                      <a:pt x="4" y="393"/>
                    </a:cubicBezTo>
                    <a:cubicBezTo>
                      <a:pt x="3" y="393"/>
                      <a:pt x="0" y="393"/>
                      <a:pt x="1" y="393"/>
                    </a:cubicBezTo>
                    <a:cubicBezTo>
                      <a:pt x="64" y="412"/>
                      <a:pt x="177" y="445"/>
                      <a:pt x="237" y="477"/>
                    </a:cubicBezTo>
                    <a:cubicBezTo>
                      <a:pt x="266" y="550"/>
                      <a:pt x="296" y="623"/>
                      <a:pt x="328" y="694"/>
                    </a:cubicBezTo>
                    <a:cubicBezTo>
                      <a:pt x="300" y="678"/>
                      <a:pt x="268" y="666"/>
                      <a:pt x="237" y="657"/>
                    </a:cubicBezTo>
                    <a:cubicBezTo>
                      <a:pt x="227" y="654"/>
                      <a:pt x="216" y="650"/>
                      <a:pt x="205" y="648"/>
                    </a:cubicBezTo>
                    <a:cubicBezTo>
                      <a:pt x="201" y="647"/>
                      <a:pt x="197" y="646"/>
                      <a:pt x="193" y="645"/>
                    </a:cubicBezTo>
                    <a:cubicBezTo>
                      <a:pt x="192" y="645"/>
                      <a:pt x="191" y="644"/>
                      <a:pt x="189" y="644"/>
                    </a:cubicBezTo>
                    <a:cubicBezTo>
                      <a:pt x="189" y="644"/>
                      <a:pt x="187" y="644"/>
                      <a:pt x="187" y="644"/>
                    </a:cubicBezTo>
                    <a:cubicBezTo>
                      <a:pt x="227" y="660"/>
                      <a:pt x="297" y="689"/>
                      <a:pt x="337" y="713"/>
                    </a:cubicBezTo>
                    <a:cubicBezTo>
                      <a:pt x="363" y="767"/>
                      <a:pt x="415" y="861"/>
                      <a:pt x="415" y="861"/>
                    </a:cubicBezTo>
                    <a:close/>
                  </a:path>
                </a:pathLst>
              </a:custGeom>
              <a:solidFill>
                <a:schemeClr val="accent3">
                  <a:lumMod val="20000"/>
                  <a:lumOff val="8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88" name="Freeform 577">
                <a:extLst>
                  <a:ext uri="{FF2B5EF4-FFF2-40B4-BE49-F238E27FC236}">
                    <a16:creationId xmlns:a16="http://schemas.microsoft.com/office/drawing/2014/main" id="{E075F6E1-3F57-4D65-9ECF-4B81033B2F0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805010" y="4483941"/>
                <a:ext cx="938455" cy="965864"/>
              </a:xfrm>
              <a:custGeom>
                <a:avLst/>
                <a:gdLst>
                  <a:gd name="T0" fmla="*/ 685 w 833"/>
                  <a:gd name="T1" fmla="*/ 142 h 857"/>
                  <a:gd name="T2" fmla="*/ 724 w 833"/>
                  <a:gd name="T3" fmla="*/ 36 h 857"/>
                  <a:gd name="T4" fmla="*/ 667 w 833"/>
                  <a:gd name="T5" fmla="*/ 136 h 857"/>
                  <a:gd name="T6" fmla="*/ 602 w 833"/>
                  <a:gd name="T7" fmla="*/ 46 h 857"/>
                  <a:gd name="T8" fmla="*/ 623 w 833"/>
                  <a:gd name="T9" fmla="*/ 192 h 857"/>
                  <a:gd name="T10" fmla="*/ 595 w 833"/>
                  <a:gd name="T11" fmla="*/ 224 h 857"/>
                  <a:gd name="T12" fmla="*/ 567 w 833"/>
                  <a:gd name="T13" fmla="*/ 255 h 857"/>
                  <a:gd name="T14" fmla="*/ 540 w 833"/>
                  <a:gd name="T15" fmla="*/ 285 h 857"/>
                  <a:gd name="T16" fmla="*/ 518 w 833"/>
                  <a:gd name="T17" fmla="*/ 307 h 857"/>
                  <a:gd name="T18" fmla="*/ 488 w 833"/>
                  <a:gd name="T19" fmla="*/ 336 h 857"/>
                  <a:gd name="T20" fmla="*/ 457 w 833"/>
                  <a:gd name="T21" fmla="*/ 364 h 857"/>
                  <a:gd name="T22" fmla="*/ 426 w 833"/>
                  <a:gd name="T23" fmla="*/ 392 h 857"/>
                  <a:gd name="T24" fmla="*/ 387 w 833"/>
                  <a:gd name="T25" fmla="*/ 424 h 857"/>
                  <a:gd name="T26" fmla="*/ 357 w 833"/>
                  <a:gd name="T27" fmla="*/ 447 h 857"/>
                  <a:gd name="T28" fmla="*/ 287 w 833"/>
                  <a:gd name="T29" fmla="*/ 502 h 857"/>
                  <a:gd name="T30" fmla="*/ 242 w 833"/>
                  <a:gd name="T31" fmla="*/ 538 h 857"/>
                  <a:gd name="T32" fmla="*/ 218 w 833"/>
                  <a:gd name="T33" fmla="*/ 558 h 857"/>
                  <a:gd name="T34" fmla="*/ 197 w 833"/>
                  <a:gd name="T35" fmla="*/ 577 h 857"/>
                  <a:gd name="T36" fmla="*/ 175 w 833"/>
                  <a:gd name="T37" fmla="*/ 596 h 857"/>
                  <a:gd name="T38" fmla="*/ 153 w 833"/>
                  <a:gd name="T39" fmla="*/ 618 h 857"/>
                  <a:gd name="T40" fmla="*/ 131 w 833"/>
                  <a:gd name="T41" fmla="*/ 640 h 857"/>
                  <a:gd name="T42" fmla="*/ 111 w 833"/>
                  <a:gd name="T43" fmla="*/ 663 h 857"/>
                  <a:gd name="T44" fmla="*/ 91 w 833"/>
                  <a:gd name="T45" fmla="*/ 687 h 857"/>
                  <a:gd name="T46" fmla="*/ 72 w 833"/>
                  <a:gd name="T47" fmla="*/ 711 h 857"/>
                  <a:gd name="T48" fmla="*/ 55 w 833"/>
                  <a:gd name="T49" fmla="*/ 736 h 857"/>
                  <a:gd name="T50" fmla="*/ 39 w 833"/>
                  <a:gd name="T51" fmla="*/ 763 h 857"/>
                  <a:gd name="T52" fmla="*/ 31 w 833"/>
                  <a:gd name="T53" fmla="*/ 777 h 857"/>
                  <a:gd name="T54" fmla="*/ 24 w 833"/>
                  <a:gd name="T55" fmla="*/ 791 h 857"/>
                  <a:gd name="T56" fmla="*/ 17 w 833"/>
                  <a:gd name="T57" fmla="*/ 805 h 857"/>
                  <a:gd name="T58" fmla="*/ 11 w 833"/>
                  <a:gd name="T59" fmla="*/ 820 h 857"/>
                  <a:gd name="T60" fmla="*/ 5 w 833"/>
                  <a:gd name="T61" fmla="*/ 834 h 857"/>
                  <a:gd name="T62" fmla="*/ 1 w 833"/>
                  <a:gd name="T63" fmla="*/ 850 h 857"/>
                  <a:gd name="T64" fmla="*/ 16 w 833"/>
                  <a:gd name="T65" fmla="*/ 853 h 857"/>
                  <a:gd name="T66" fmla="*/ 22 w 833"/>
                  <a:gd name="T67" fmla="*/ 838 h 857"/>
                  <a:gd name="T68" fmla="*/ 27 w 833"/>
                  <a:gd name="T69" fmla="*/ 824 h 857"/>
                  <a:gd name="T70" fmla="*/ 33 w 833"/>
                  <a:gd name="T71" fmla="*/ 810 h 857"/>
                  <a:gd name="T72" fmla="*/ 40 w 833"/>
                  <a:gd name="T73" fmla="*/ 797 h 857"/>
                  <a:gd name="T74" fmla="*/ 47 w 833"/>
                  <a:gd name="T75" fmla="*/ 783 h 857"/>
                  <a:gd name="T76" fmla="*/ 56 w 833"/>
                  <a:gd name="T77" fmla="*/ 767 h 857"/>
                  <a:gd name="T78" fmla="*/ 71 w 833"/>
                  <a:gd name="T79" fmla="*/ 742 h 857"/>
                  <a:gd name="T80" fmla="*/ 89 w 833"/>
                  <a:gd name="T81" fmla="*/ 717 h 857"/>
                  <a:gd name="T82" fmla="*/ 107 w 833"/>
                  <a:gd name="T83" fmla="*/ 694 h 857"/>
                  <a:gd name="T84" fmla="*/ 126 w 833"/>
                  <a:gd name="T85" fmla="*/ 671 h 857"/>
                  <a:gd name="T86" fmla="*/ 147 w 833"/>
                  <a:gd name="T87" fmla="*/ 648 h 857"/>
                  <a:gd name="T88" fmla="*/ 168 w 833"/>
                  <a:gd name="T89" fmla="*/ 627 h 857"/>
                  <a:gd name="T90" fmla="*/ 191 w 833"/>
                  <a:gd name="T91" fmla="*/ 606 h 857"/>
                  <a:gd name="T92" fmla="*/ 329 w 833"/>
                  <a:gd name="T93" fmla="*/ 702 h 857"/>
                  <a:gd name="T94" fmla="*/ 231 w 833"/>
                  <a:gd name="T95" fmla="*/ 570 h 857"/>
                  <a:gd name="T96" fmla="*/ 255 w 833"/>
                  <a:gd name="T97" fmla="*/ 550 h 857"/>
                  <a:gd name="T98" fmla="*/ 301 w 833"/>
                  <a:gd name="T99" fmla="*/ 512 h 857"/>
                  <a:gd name="T100" fmla="*/ 372 w 833"/>
                  <a:gd name="T101" fmla="*/ 457 h 857"/>
                  <a:gd name="T102" fmla="*/ 404 w 833"/>
                  <a:gd name="T103" fmla="*/ 432 h 857"/>
                  <a:gd name="T104" fmla="*/ 442 w 833"/>
                  <a:gd name="T105" fmla="*/ 401 h 857"/>
                  <a:gd name="T106" fmla="*/ 474 w 833"/>
                  <a:gd name="T107" fmla="*/ 373 h 857"/>
                  <a:gd name="T108" fmla="*/ 505 w 833"/>
                  <a:gd name="T109" fmla="*/ 344 h 857"/>
                  <a:gd name="T110" fmla="*/ 535 w 833"/>
                  <a:gd name="T111" fmla="*/ 314 h 857"/>
                  <a:gd name="T112" fmla="*/ 558 w 833"/>
                  <a:gd name="T113" fmla="*/ 290 h 857"/>
                  <a:gd name="T114" fmla="*/ 586 w 833"/>
                  <a:gd name="T115" fmla="*/ 259 h 857"/>
                  <a:gd name="T116" fmla="*/ 614 w 833"/>
                  <a:gd name="T117" fmla="*/ 228 h 857"/>
                  <a:gd name="T118" fmla="*/ 642 w 833"/>
                  <a:gd name="T119" fmla="*/ 195 h 857"/>
                  <a:gd name="T120" fmla="*/ 200 w 833"/>
                  <a:gd name="T121" fmla="*/ 574 h 8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833" h="857">
                    <a:moveTo>
                      <a:pt x="821" y="138"/>
                    </a:moveTo>
                    <a:cubicBezTo>
                      <a:pt x="810" y="125"/>
                      <a:pt x="785" y="128"/>
                      <a:pt x="771" y="130"/>
                    </a:cubicBezTo>
                    <a:cubicBezTo>
                      <a:pt x="738" y="135"/>
                      <a:pt x="687" y="156"/>
                      <a:pt x="665" y="166"/>
                    </a:cubicBezTo>
                    <a:cubicBezTo>
                      <a:pt x="667" y="165"/>
                      <a:pt x="667" y="165"/>
                      <a:pt x="667" y="165"/>
                    </a:cubicBezTo>
                    <a:cubicBezTo>
                      <a:pt x="669" y="162"/>
                      <a:pt x="669" y="162"/>
                      <a:pt x="669" y="162"/>
                    </a:cubicBezTo>
                    <a:cubicBezTo>
                      <a:pt x="671" y="160"/>
                      <a:pt x="671" y="160"/>
                      <a:pt x="671" y="160"/>
                    </a:cubicBezTo>
                    <a:cubicBezTo>
                      <a:pt x="673" y="157"/>
                      <a:pt x="673" y="157"/>
                      <a:pt x="673" y="157"/>
                    </a:cubicBezTo>
                    <a:cubicBezTo>
                      <a:pt x="675" y="154"/>
                      <a:pt x="675" y="154"/>
                      <a:pt x="675" y="154"/>
                    </a:cubicBezTo>
                    <a:cubicBezTo>
                      <a:pt x="677" y="152"/>
                      <a:pt x="677" y="152"/>
                      <a:pt x="677" y="152"/>
                    </a:cubicBezTo>
                    <a:cubicBezTo>
                      <a:pt x="679" y="149"/>
                      <a:pt x="679" y="149"/>
                      <a:pt x="679" y="149"/>
                    </a:cubicBezTo>
                    <a:cubicBezTo>
                      <a:pt x="681" y="147"/>
                      <a:pt x="681" y="147"/>
                      <a:pt x="681" y="147"/>
                    </a:cubicBezTo>
                    <a:cubicBezTo>
                      <a:pt x="683" y="144"/>
                      <a:pt x="683" y="144"/>
                      <a:pt x="683" y="144"/>
                    </a:cubicBezTo>
                    <a:cubicBezTo>
                      <a:pt x="685" y="142"/>
                      <a:pt x="685" y="142"/>
                      <a:pt x="685" y="142"/>
                    </a:cubicBezTo>
                    <a:cubicBezTo>
                      <a:pt x="687" y="139"/>
                      <a:pt x="687" y="139"/>
                      <a:pt x="687" y="139"/>
                    </a:cubicBezTo>
                    <a:cubicBezTo>
                      <a:pt x="689" y="136"/>
                      <a:pt x="689" y="136"/>
                      <a:pt x="689" y="136"/>
                    </a:cubicBezTo>
                    <a:cubicBezTo>
                      <a:pt x="691" y="134"/>
                      <a:pt x="691" y="134"/>
                      <a:pt x="691" y="134"/>
                    </a:cubicBezTo>
                    <a:cubicBezTo>
                      <a:pt x="693" y="131"/>
                      <a:pt x="693" y="131"/>
                      <a:pt x="693" y="131"/>
                    </a:cubicBezTo>
                    <a:cubicBezTo>
                      <a:pt x="695" y="129"/>
                      <a:pt x="695" y="129"/>
                      <a:pt x="695" y="129"/>
                    </a:cubicBezTo>
                    <a:cubicBezTo>
                      <a:pt x="697" y="126"/>
                      <a:pt x="697" y="126"/>
                      <a:pt x="697" y="126"/>
                    </a:cubicBezTo>
                    <a:cubicBezTo>
                      <a:pt x="699" y="123"/>
                      <a:pt x="699" y="123"/>
                      <a:pt x="699" y="123"/>
                    </a:cubicBezTo>
                    <a:cubicBezTo>
                      <a:pt x="701" y="121"/>
                      <a:pt x="701" y="121"/>
                      <a:pt x="701" y="121"/>
                    </a:cubicBezTo>
                    <a:cubicBezTo>
                      <a:pt x="703" y="118"/>
                      <a:pt x="703" y="118"/>
                      <a:pt x="703" y="118"/>
                    </a:cubicBezTo>
                    <a:cubicBezTo>
                      <a:pt x="705" y="116"/>
                      <a:pt x="705" y="116"/>
                      <a:pt x="705" y="116"/>
                    </a:cubicBezTo>
                    <a:cubicBezTo>
                      <a:pt x="719" y="103"/>
                      <a:pt x="737" y="85"/>
                      <a:pt x="746" y="70"/>
                    </a:cubicBezTo>
                    <a:cubicBezTo>
                      <a:pt x="752" y="61"/>
                      <a:pt x="760" y="46"/>
                      <a:pt x="754" y="35"/>
                    </a:cubicBezTo>
                    <a:cubicBezTo>
                      <a:pt x="747" y="22"/>
                      <a:pt x="730" y="31"/>
                      <a:pt x="724" y="36"/>
                    </a:cubicBezTo>
                    <a:cubicBezTo>
                      <a:pt x="722" y="38"/>
                      <a:pt x="720" y="40"/>
                      <a:pt x="718" y="42"/>
                    </a:cubicBezTo>
                    <a:cubicBezTo>
                      <a:pt x="703" y="60"/>
                      <a:pt x="693" y="84"/>
                      <a:pt x="688" y="110"/>
                    </a:cubicBezTo>
                    <a:cubicBezTo>
                      <a:pt x="687" y="110"/>
                      <a:pt x="687" y="110"/>
                      <a:pt x="687" y="110"/>
                    </a:cubicBezTo>
                    <a:cubicBezTo>
                      <a:pt x="686" y="113"/>
                      <a:pt x="686" y="113"/>
                      <a:pt x="686" y="113"/>
                    </a:cubicBezTo>
                    <a:cubicBezTo>
                      <a:pt x="684" y="116"/>
                      <a:pt x="684" y="116"/>
                      <a:pt x="684" y="116"/>
                    </a:cubicBezTo>
                    <a:cubicBezTo>
                      <a:pt x="682" y="118"/>
                      <a:pt x="682" y="118"/>
                      <a:pt x="682" y="118"/>
                    </a:cubicBezTo>
                    <a:cubicBezTo>
                      <a:pt x="680" y="121"/>
                      <a:pt x="680" y="121"/>
                      <a:pt x="680" y="121"/>
                    </a:cubicBezTo>
                    <a:cubicBezTo>
                      <a:pt x="678" y="123"/>
                      <a:pt x="678" y="123"/>
                      <a:pt x="678" y="123"/>
                    </a:cubicBezTo>
                    <a:cubicBezTo>
                      <a:pt x="676" y="126"/>
                      <a:pt x="676" y="126"/>
                      <a:pt x="676" y="126"/>
                    </a:cubicBezTo>
                    <a:cubicBezTo>
                      <a:pt x="674" y="128"/>
                      <a:pt x="674" y="128"/>
                      <a:pt x="674" y="128"/>
                    </a:cubicBezTo>
                    <a:cubicBezTo>
                      <a:pt x="671" y="131"/>
                      <a:pt x="671" y="131"/>
                      <a:pt x="671" y="131"/>
                    </a:cubicBezTo>
                    <a:cubicBezTo>
                      <a:pt x="669" y="134"/>
                      <a:pt x="669" y="134"/>
                      <a:pt x="669" y="134"/>
                    </a:cubicBezTo>
                    <a:cubicBezTo>
                      <a:pt x="667" y="136"/>
                      <a:pt x="667" y="136"/>
                      <a:pt x="667" y="136"/>
                    </a:cubicBezTo>
                    <a:cubicBezTo>
                      <a:pt x="665" y="139"/>
                      <a:pt x="665" y="139"/>
                      <a:pt x="665" y="139"/>
                    </a:cubicBezTo>
                    <a:cubicBezTo>
                      <a:pt x="663" y="141"/>
                      <a:pt x="663" y="141"/>
                      <a:pt x="663" y="141"/>
                    </a:cubicBezTo>
                    <a:cubicBezTo>
                      <a:pt x="661" y="144"/>
                      <a:pt x="661" y="144"/>
                      <a:pt x="661" y="144"/>
                    </a:cubicBezTo>
                    <a:cubicBezTo>
                      <a:pt x="659" y="146"/>
                      <a:pt x="659" y="146"/>
                      <a:pt x="659" y="146"/>
                    </a:cubicBezTo>
                    <a:cubicBezTo>
                      <a:pt x="657" y="149"/>
                      <a:pt x="657" y="149"/>
                      <a:pt x="657" y="149"/>
                    </a:cubicBezTo>
                    <a:cubicBezTo>
                      <a:pt x="655" y="152"/>
                      <a:pt x="655" y="152"/>
                      <a:pt x="655" y="152"/>
                    </a:cubicBezTo>
                    <a:cubicBezTo>
                      <a:pt x="653" y="154"/>
                      <a:pt x="653" y="154"/>
                      <a:pt x="653" y="154"/>
                    </a:cubicBezTo>
                    <a:cubicBezTo>
                      <a:pt x="651" y="157"/>
                      <a:pt x="651" y="157"/>
                      <a:pt x="651" y="157"/>
                    </a:cubicBezTo>
                    <a:cubicBezTo>
                      <a:pt x="651" y="158"/>
                      <a:pt x="651" y="158"/>
                      <a:pt x="651" y="158"/>
                    </a:cubicBezTo>
                    <a:cubicBezTo>
                      <a:pt x="654" y="137"/>
                      <a:pt x="661" y="81"/>
                      <a:pt x="656" y="49"/>
                    </a:cubicBezTo>
                    <a:cubicBezTo>
                      <a:pt x="653" y="36"/>
                      <a:pt x="649" y="13"/>
                      <a:pt x="632" y="7"/>
                    </a:cubicBezTo>
                    <a:cubicBezTo>
                      <a:pt x="614" y="0"/>
                      <a:pt x="606" y="24"/>
                      <a:pt x="604" y="35"/>
                    </a:cubicBezTo>
                    <a:cubicBezTo>
                      <a:pt x="603" y="39"/>
                      <a:pt x="602" y="42"/>
                      <a:pt x="602" y="46"/>
                    </a:cubicBezTo>
                    <a:cubicBezTo>
                      <a:pt x="603" y="86"/>
                      <a:pt x="621" y="128"/>
                      <a:pt x="647" y="162"/>
                    </a:cubicBezTo>
                    <a:cubicBezTo>
                      <a:pt x="645" y="164"/>
                      <a:pt x="645" y="164"/>
                      <a:pt x="645" y="164"/>
                    </a:cubicBezTo>
                    <a:cubicBezTo>
                      <a:pt x="643" y="167"/>
                      <a:pt x="643" y="167"/>
                      <a:pt x="643" y="167"/>
                    </a:cubicBezTo>
                    <a:cubicBezTo>
                      <a:pt x="641" y="169"/>
                      <a:pt x="641" y="169"/>
                      <a:pt x="641" y="169"/>
                    </a:cubicBezTo>
                    <a:cubicBezTo>
                      <a:pt x="639" y="172"/>
                      <a:pt x="639" y="172"/>
                      <a:pt x="639" y="172"/>
                    </a:cubicBezTo>
                    <a:cubicBezTo>
                      <a:pt x="637" y="174"/>
                      <a:pt x="637" y="174"/>
                      <a:pt x="637" y="174"/>
                    </a:cubicBezTo>
                    <a:cubicBezTo>
                      <a:pt x="635" y="177"/>
                      <a:pt x="635" y="177"/>
                      <a:pt x="635" y="177"/>
                    </a:cubicBezTo>
                    <a:cubicBezTo>
                      <a:pt x="633" y="179"/>
                      <a:pt x="633" y="179"/>
                      <a:pt x="633" y="179"/>
                    </a:cubicBezTo>
                    <a:cubicBezTo>
                      <a:pt x="631" y="182"/>
                      <a:pt x="631" y="182"/>
                      <a:pt x="631" y="182"/>
                    </a:cubicBezTo>
                    <a:cubicBezTo>
                      <a:pt x="629" y="184"/>
                      <a:pt x="629" y="184"/>
                      <a:pt x="629" y="184"/>
                    </a:cubicBezTo>
                    <a:cubicBezTo>
                      <a:pt x="627" y="187"/>
                      <a:pt x="627" y="187"/>
                      <a:pt x="627" y="187"/>
                    </a:cubicBezTo>
                    <a:cubicBezTo>
                      <a:pt x="625" y="189"/>
                      <a:pt x="625" y="189"/>
                      <a:pt x="625" y="189"/>
                    </a:cubicBezTo>
                    <a:cubicBezTo>
                      <a:pt x="623" y="192"/>
                      <a:pt x="623" y="192"/>
                      <a:pt x="623" y="192"/>
                    </a:cubicBezTo>
                    <a:cubicBezTo>
                      <a:pt x="620" y="194"/>
                      <a:pt x="620" y="194"/>
                      <a:pt x="620" y="194"/>
                    </a:cubicBezTo>
                    <a:cubicBezTo>
                      <a:pt x="618" y="197"/>
                      <a:pt x="618" y="197"/>
                      <a:pt x="618" y="197"/>
                    </a:cubicBezTo>
                    <a:cubicBezTo>
                      <a:pt x="616" y="199"/>
                      <a:pt x="616" y="199"/>
                      <a:pt x="616" y="199"/>
                    </a:cubicBezTo>
                    <a:cubicBezTo>
                      <a:pt x="614" y="202"/>
                      <a:pt x="614" y="202"/>
                      <a:pt x="614" y="202"/>
                    </a:cubicBezTo>
                    <a:cubicBezTo>
                      <a:pt x="612" y="204"/>
                      <a:pt x="612" y="204"/>
                      <a:pt x="612" y="204"/>
                    </a:cubicBezTo>
                    <a:cubicBezTo>
                      <a:pt x="610" y="207"/>
                      <a:pt x="610" y="207"/>
                      <a:pt x="610" y="207"/>
                    </a:cubicBezTo>
                    <a:cubicBezTo>
                      <a:pt x="608" y="209"/>
                      <a:pt x="608" y="209"/>
                      <a:pt x="608" y="209"/>
                    </a:cubicBezTo>
                    <a:cubicBezTo>
                      <a:pt x="606" y="212"/>
                      <a:pt x="606" y="212"/>
                      <a:pt x="606" y="212"/>
                    </a:cubicBezTo>
                    <a:cubicBezTo>
                      <a:pt x="604" y="214"/>
                      <a:pt x="604" y="214"/>
                      <a:pt x="604" y="214"/>
                    </a:cubicBezTo>
                    <a:cubicBezTo>
                      <a:pt x="602" y="216"/>
                      <a:pt x="602" y="216"/>
                      <a:pt x="602" y="216"/>
                    </a:cubicBezTo>
                    <a:cubicBezTo>
                      <a:pt x="599" y="219"/>
                      <a:pt x="599" y="219"/>
                      <a:pt x="599" y="219"/>
                    </a:cubicBezTo>
                    <a:cubicBezTo>
                      <a:pt x="597" y="221"/>
                      <a:pt x="597" y="221"/>
                      <a:pt x="597" y="221"/>
                    </a:cubicBezTo>
                    <a:cubicBezTo>
                      <a:pt x="595" y="224"/>
                      <a:pt x="595" y="224"/>
                      <a:pt x="595" y="224"/>
                    </a:cubicBezTo>
                    <a:cubicBezTo>
                      <a:pt x="593" y="226"/>
                      <a:pt x="593" y="226"/>
                      <a:pt x="593" y="226"/>
                    </a:cubicBezTo>
                    <a:cubicBezTo>
                      <a:pt x="591" y="229"/>
                      <a:pt x="591" y="229"/>
                      <a:pt x="591" y="229"/>
                    </a:cubicBezTo>
                    <a:cubicBezTo>
                      <a:pt x="589" y="231"/>
                      <a:pt x="589" y="231"/>
                      <a:pt x="589" y="231"/>
                    </a:cubicBezTo>
                    <a:cubicBezTo>
                      <a:pt x="587" y="234"/>
                      <a:pt x="587" y="234"/>
                      <a:pt x="587" y="234"/>
                    </a:cubicBezTo>
                    <a:cubicBezTo>
                      <a:pt x="585" y="236"/>
                      <a:pt x="585" y="236"/>
                      <a:pt x="585" y="236"/>
                    </a:cubicBezTo>
                    <a:cubicBezTo>
                      <a:pt x="582" y="238"/>
                      <a:pt x="582" y="238"/>
                      <a:pt x="582" y="238"/>
                    </a:cubicBezTo>
                    <a:cubicBezTo>
                      <a:pt x="580" y="241"/>
                      <a:pt x="580" y="241"/>
                      <a:pt x="580" y="241"/>
                    </a:cubicBezTo>
                    <a:cubicBezTo>
                      <a:pt x="578" y="243"/>
                      <a:pt x="578" y="243"/>
                      <a:pt x="578" y="243"/>
                    </a:cubicBezTo>
                    <a:cubicBezTo>
                      <a:pt x="576" y="246"/>
                      <a:pt x="576" y="246"/>
                      <a:pt x="576" y="246"/>
                    </a:cubicBezTo>
                    <a:cubicBezTo>
                      <a:pt x="574" y="248"/>
                      <a:pt x="574" y="248"/>
                      <a:pt x="574" y="248"/>
                    </a:cubicBezTo>
                    <a:cubicBezTo>
                      <a:pt x="572" y="250"/>
                      <a:pt x="572" y="250"/>
                      <a:pt x="572" y="250"/>
                    </a:cubicBezTo>
                    <a:cubicBezTo>
                      <a:pt x="569" y="253"/>
                      <a:pt x="569" y="253"/>
                      <a:pt x="569" y="253"/>
                    </a:cubicBezTo>
                    <a:cubicBezTo>
                      <a:pt x="567" y="255"/>
                      <a:pt x="567" y="255"/>
                      <a:pt x="567" y="255"/>
                    </a:cubicBezTo>
                    <a:cubicBezTo>
                      <a:pt x="565" y="258"/>
                      <a:pt x="565" y="258"/>
                      <a:pt x="565" y="258"/>
                    </a:cubicBezTo>
                    <a:cubicBezTo>
                      <a:pt x="563" y="260"/>
                      <a:pt x="563" y="260"/>
                      <a:pt x="563" y="260"/>
                    </a:cubicBezTo>
                    <a:cubicBezTo>
                      <a:pt x="561" y="262"/>
                      <a:pt x="561" y="262"/>
                      <a:pt x="561" y="262"/>
                    </a:cubicBezTo>
                    <a:cubicBezTo>
                      <a:pt x="559" y="265"/>
                      <a:pt x="559" y="265"/>
                      <a:pt x="559" y="265"/>
                    </a:cubicBezTo>
                    <a:cubicBezTo>
                      <a:pt x="556" y="267"/>
                      <a:pt x="556" y="267"/>
                      <a:pt x="556" y="267"/>
                    </a:cubicBezTo>
                    <a:cubicBezTo>
                      <a:pt x="554" y="269"/>
                      <a:pt x="554" y="269"/>
                      <a:pt x="554" y="269"/>
                    </a:cubicBezTo>
                    <a:cubicBezTo>
                      <a:pt x="552" y="272"/>
                      <a:pt x="552" y="272"/>
                      <a:pt x="552" y="272"/>
                    </a:cubicBezTo>
                    <a:cubicBezTo>
                      <a:pt x="550" y="274"/>
                      <a:pt x="550" y="274"/>
                      <a:pt x="550" y="274"/>
                    </a:cubicBezTo>
                    <a:cubicBezTo>
                      <a:pt x="548" y="276"/>
                      <a:pt x="548" y="276"/>
                      <a:pt x="548" y="276"/>
                    </a:cubicBezTo>
                    <a:cubicBezTo>
                      <a:pt x="545" y="279"/>
                      <a:pt x="545" y="279"/>
                      <a:pt x="545" y="279"/>
                    </a:cubicBezTo>
                    <a:cubicBezTo>
                      <a:pt x="543" y="281"/>
                      <a:pt x="543" y="281"/>
                      <a:pt x="543" y="281"/>
                    </a:cubicBezTo>
                    <a:cubicBezTo>
                      <a:pt x="541" y="283"/>
                      <a:pt x="541" y="283"/>
                      <a:pt x="541" y="283"/>
                    </a:cubicBezTo>
                    <a:cubicBezTo>
                      <a:pt x="540" y="285"/>
                      <a:pt x="540" y="285"/>
                      <a:pt x="540" y="285"/>
                    </a:cubicBezTo>
                    <a:cubicBezTo>
                      <a:pt x="537" y="258"/>
                      <a:pt x="529" y="184"/>
                      <a:pt x="514" y="146"/>
                    </a:cubicBezTo>
                    <a:cubicBezTo>
                      <a:pt x="507" y="129"/>
                      <a:pt x="495" y="102"/>
                      <a:pt x="474" y="100"/>
                    </a:cubicBezTo>
                    <a:cubicBezTo>
                      <a:pt x="451" y="98"/>
                      <a:pt x="449" y="132"/>
                      <a:pt x="450" y="146"/>
                    </a:cubicBezTo>
                    <a:cubicBezTo>
                      <a:pt x="450" y="151"/>
                      <a:pt x="451" y="156"/>
                      <a:pt x="452" y="160"/>
                    </a:cubicBezTo>
                    <a:cubicBezTo>
                      <a:pt x="464" y="210"/>
                      <a:pt x="496" y="256"/>
                      <a:pt x="535" y="290"/>
                    </a:cubicBezTo>
                    <a:cubicBezTo>
                      <a:pt x="534" y="290"/>
                      <a:pt x="534" y="290"/>
                      <a:pt x="534" y="290"/>
                    </a:cubicBezTo>
                    <a:cubicBezTo>
                      <a:pt x="532" y="293"/>
                      <a:pt x="532" y="293"/>
                      <a:pt x="532" y="293"/>
                    </a:cubicBezTo>
                    <a:cubicBezTo>
                      <a:pt x="530" y="295"/>
                      <a:pt x="530" y="295"/>
                      <a:pt x="530" y="295"/>
                    </a:cubicBezTo>
                    <a:cubicBezTo>
                      <a:pt x="527" y="297"/>
                      <a:pt x="527" y="297"/>
                      <a:pt x="527" y="297"/>
                    </a:cubicBezTo>
                    <a:cubicBezTo>
                      <a:pt x="525" y="300"/>
                      <a:pt x="525" y="300"/>
                      <a:pt x="525" y="300"/>
                    </a:cubicBezTo>
                    <a:cubicBezTo>
                      <a:pt x="523" y="302"/>
                      <a:pt x="523" y="302"/>
                      <a:pt x="523" y="302"/>
                    </a:cubicBezTo>
                    <a:cubicBezTo>
                      <a:pt x="521" y="304"/>
                      <a:pt x="521" y="304"/>
                      <a:pt x="521" y="304"/>
                    </a:cubicBezTo>
                    <a:cubicBezTo>
                      <a:pt x="518" y="307"/>
                      <a:pt x="518" y="307"/>
                      <a:pt x="518" y="307"/>
                    </a:cubicBezTo>
                    <a:cubicBezTo>
                      <a:pt x="516" y="309"/>
                      <a:pt x="516" y="309"/>
                      <a:pt x="516" y="309"/>
                    </a:cubicBezTo>
                    <a:cubicBezTo>
                      <a:pt x="514" y="311"/>
                      <a:pt x="514" y="311"/>
                      <a:pt x="514" y="311"/>
                    </a:cubicBezTo>
                    <a:cubicBezTo>
                      <a:pt x="512" y="313"/>
                      <a:pt x="512" y="313"/>
                      <a:pt x="512" y="313"/>
                    </a:cubicBezTo>
                    <a:cubicBezTo>
                      <a:pt x="509" y="316"/>
                      <a:pt x="509" y="316"/>
                      <a:pt x="509" y="316"/>
                    </a:cubicBezTo>
                    <a:cubicBezTo>
                      <a:pt x="507" y="318"/>
                      <a:pt x="507" y="318"/>
                      <a:pt x="507" y="318"/>
                    </a:cubicBezTo>
                    <a:cubicBezTo>
                      <a:pt x="505" y="320"/>
                      <a:pt x="505" y="320"/>
                      <a:pt x="505" y="320"/>
                    </a:cubicBezTo>
                    <a:cubicBezTo>
                      <a:pt x="502" y="322"/>
                      <a:pt x="502" y="322"/>
                      <a:pt x="502" y="322"/>
                    </a:cubicBezTo>
                    <a:cubicBezTo>
                      <a:pt x="500" y="325"/>
                      <a:pt x="500" y="325"/>
                      <a:pt x="500" y="325"/>
                    </a:cubicBezTo>
                    <a:cubicBezTo>
                      <a:pt x="498" y="327"/>
                      <a:pt x="498" y="327"/>
                      <a:pt x="498" y="327"/>
                    </a:cubicBezTo>
                    <a:cubicBezTo>
                      <a:pt x="495" y="329"/>
                      <a:pt x="495" y="329"/>
                      <a:pt x="495" y="329"/>
                    </a:cubicBezTo>
                    <a:cubicBezTo>
                      <a:pt x="493" y="331"/>
                      <a:pt x="493" y="331"/>
                      <a:pt x="493" y="331"/>
                    </a:cubicBezTo>
                    <a:cubicBezTo>
                      <a:pt x="491" y="334"/>
                      <a:pt x="491" y="334"/>
                      <a:pt x="491" y="334"/>
                    </a:cubicBezTo>
                    <a:cubicBezTo>
                      <a:pt x="488" y="336"/>
                      <a:pt x="488" y="336"/>
                      <a:pt x="488" y="336"/>
                    </a:cubicBezTo>
                    <a:cubicBezTo>
                      <a:pt x="486" y="338"/>
                      <a:pt x="486" y="338"/>
                      <a:pt x="486" y="338"/>
                    </a:cubicBezTo>
                    <a:cubicBezTo>
                      <a:pt x="484" y="340"/>
                      <a:pt x="484" y="340"/>
                      <a:pt x="484" y="340"/>
                    </a:cubicBezTo>
                    <a:cubicBezTo>
                      <a:pt x="481" y="343"/>
                      <a:pt x="481" y="343"/>
                      <a:pt x="481" y="343"/>
                    </a:cubicBezTo>
                    <a:cubicBezTo>
                      <a:pt x="479" y="345"/>
                      <a:pt x="479" y="345"/>
                      <a:pt x="479" y="345"/>
                    </a:cubicBezTo>
                    <a:cubicBezTo>
                      <a:pt x="477" y="347"/>
                      <a:pt x="477" y="347"/>
                      <a:pt x="477" y="347"/>
                    </a:cubicBezTo>
                    <a:cubicBezTo>
                      <a:pt x="474" y="349"/>
                      <a:pt x="474" y="349"/>
                      <a:pt x="474" y="349"/>
                    </a:cubicBezTo>
                    <a:cubicBezTo>
                      <a:pt x="472" y="351"/>
                      <a:pt x="472" y="351"/>
                      <a:pt x="472" y="351"/>
                    </a:cubicBezTo>
                    <a:cubicBezTo>
                      <a:pt x="469" y="354"/>
                      <a:pt x="469" y="354"/>
                      <a:pt x="469" y="354"/>
                    </a:cubicBezTo>
                    <a:cubicBezTo>
                      <a:pt x="467" y="356"/>
                      <a:pt x="467" y="356"/>
                      <a:pt x="467" y="356"/>
                    </a:cubicBezTo>
                    <a:cubicBezTo>
                      <a:pt x="465" y="358"/>
                      <a:pt x="465" y="358"/>
                      <a:pt x="465" y="358"/>
                    </a:cubicBezTo>
                    <a:cubicBezTo>
                      <a:pt x="462" y="360"/>
                      <a:pt x="462" y="360"/>
                      <a:pt x="462" y="360"/>
                    </a:cubicBezTo>
                    <a:cubicBezTo>
                      <a:pt x="460" y="362"/>
                      <a:pt x="460" y="362"/>
                      <a:pt x="460" y="362"/>
                    </a:cubicBezTo>
                    <a:cubicBezTo>
                      <a:pt x="457" y="364"/>
                      <a:pt x="457" y="364"/>
                      <a:pt x="457" y="364"/>
                    </a:cubicBezTo>
                    <a:cubicBezTo>
                      <a:pt x="455" y="367"/>
                      <a:pt x="455" y="367"/>
                      <a:pt x="455" y="367"/>
                    </a:cubicBezTo>
                    <a:cubicBezTo>
                      <a:pt x="453" y="369"/>
                      <a:pt x="453" y="369"/>
                      <a:pt x="453" y="369"/>
                    </a:cubicBezTo>
                    <a:cubicBezTo>
                      <a:pt x="450" y="371"/>
                      <a:pt x="450" y="371"/>
                      <a:pt x="450" y="371"/>
                    </a:cubicBezTo>
                    <a:cubicBezTo>
                      <a:pt x="448" y="373"/>
                      <a:pt x="448" y="373"/>
                      <a:pt x="448" y="373"/>
                    </a:cubicBezTo>
                    <a:cubicBezTo>
                      <a:pt x="445" y="375"/>
                      <a:pt x="445" y="375"/>
                      <a:pt x="445" y="375"/>
                    </a:cubicBezTo>
                    <a:cubicBezTo>
                      <a:pt x="443" y="377"/>
                      <a:pt x="443" y="377"/>
                      <a:pt x="443" y="377"/>
                    </a:cubicBezTo>
                    <a:cubicBezTo>
                      <a:pt x="440" y="380"/>
                      <a:pt x="440" y="380"/>
                      <a:pt x="440" y="380"/>
                    </a:cubicBezTo>
                    <a:cubicBezTo>
                      <a:pt x="438" y="382"/>
                      <a:pt x="438" y="382"/>
                      <a:pt x="438" y="382"/>
                    </a:cubicBezTo>
                    <a:cubicBezTo>
                      <a:pt x="435" y="384"/>
                      <a:pt x="435" y="384"/>
                      <a:pt x="435" y="384"/>
                    </a:cubicBezTo>
                    <a:cubicBezTo>
                      <a:pt x="433" y="386"/>
                      <a:pt x="433" y="386"/>
                      <a:pt x="433" y="386"/>
                    </a:cubicBezTo>
                    <a:cubicBezTo>
                      <a:pt x="431" y="388"/>
                      <a:pt x="431" y="388"/>
                      <a:pt x="431" y="388"/>
                    </a:cubicBezTo>
                    <a:cubicBezTo>
                      <a:pt x="428" y="390"/>
                      <a:pt x="428" y="390"/>
                      <a:pt x="428" y="390"/>
                    </a:cubicBezTo>
                    <a:cubicBezTo>
                      <a:pt x="426" y="392"/>
                      <a:pt x="426" y="392"/>
                      <a:pt x="426" y="392"/>
                    </a:cubicBezTo>
                    <a:cubicBezTo>
                      <a:pt x="423" y="394"/>
                      <a:pt x="423" y="394"/>
                      <a:pt x="423" y="394"/>
                    </a:cubicBezTo>
                    <a:cubicBezTo>
                      <a:pt x="421" y="396"/>
                      <a:pt x="421" y="396"/>
                      <a:pt x="421" y="396"/>
                    </a:cubicBezTo>
                    <a:cubicBezTo>
                      <a:pt x="418" y="399"/>
                      <a:pt x="418" y="399"/>
                      <a:pt x="418" y="399"/>
                    </a:cubicBezTo>
                    <a:cubicBezTo>
                      <a:pt x="415" y="401"/>
                      <a:pt x="415" y="401"/>
                      <a:pt x="415" y="401"/>
                    </a:cubicBezTo>
                    <a:cubicBezTo>
                      <a:pt x="413" y="403"/>
                      <a:pt x="413" y="403"/>
                      <a:pt x="413" y="403"/>
                    </a:cubicBezTo>
                    <a:cubicBezTo>
                      <a:pt x="410" y="405"/>
                      <a:pt x="410" y="405"/>
                      <a:pt x="410" y="405"/>
                    </a:cubicBezTo>
                    <a:cubicBezTo>
                      <a:pt x="408" y="407"/>
                      <a:pt x="408" y="407"/>
                      <a:pt x="408" y="407"/>
                    </a:cubicBezTo>
                    <a:cubicBezTo>
                      <a:pt x="404" y="410"/>
                      <a:pt x="404" y="410"/>
                      <a:pt x="404" y="410"/>
                    </a:cubicBezTo>
                    <a:cubicBezTo>
                      <a:pt x="401" y="412"/>
                      <a:pt x="401" y="412"/>
                      <a:pt x="401" y="412"/>
                    </a:cubicBezTo>
                    <a:cubicBezTo>
                      <a:pt x="397" y="415"/>
                      <a:pt x="397" y="415"/>
                      <a:pt x="397" y="415"/>
                    </a:cubicBezTo>
                    <a:cubicBezTo>
                      <a:pt x="394" y="418"/>
                      <a:pt x="394" y="418"/>
                      <a:pt x="394" y="418"/>
                    </a:cubicBezTo>
                    <a:cubicBezTo>
                      <a:pt x="390" y="421"/>
                      <a:pt x="390" y="421"/>
                      <a:pt x="390" y="421"/>
                    </a:cubicBezTo>
                    <a:cubicBezTo>
                      <a:pt x="387" y="424"/>
                      <a:pt x="387" y="424"/>
                      <a:pt x="387" y="424"/>
                    </a:cubicBezTo>
                    <a:cubicBezTo>
                      <a:pt x="383" y="427"/>
                      <a:pt x="383" y="427"/>
                      <a:pt x="383" y="427"/>
                    </a:cubicBezTo>
                    <a:cubicBezTo>
                      <a:pt x="379" y="430"/>
                      <a:pt x="379" y="430"/>
                      <a:pt x="379" y="430"/>
                    </a:cubicBezTo>
                    <a:cubicBezTo>
                      <a:pt x="378" y="406"/>
                      <a:pt x="371" y="316"/>
                      <a:pt x="354" y="270"/>
                    </a:cubicBezTo>
                    <a:cubicBezTo>
                      <a:pt x="347" y="251"/>
                      <a:pt x="334" y="221"/>
                      <a:pt x="311" y="218"/>
                    </a:cubicBezTo>
                    <a:cubicBezTo>
                      <a:pt x="286" y="215"/>
                      <a:pt x="283" y="253"/>
                      <a:pt x="283" y="269"/>
                    </a:cubicBezTo>
                    <a:cubicBezTo>
                      <a:pt x="284" y="274"/>
                      <a:pt x="284" y="279"/>
                      <a:pt x="285" y="284"/>
                    </a:cubicBezTo>
                    <a:cubicBezTo>
                      <a:pt x="297" y="341"/>
                      <a:pt x="333" y="394"/>
                      <a:pt x="376" y="432"/>
                    </a:cubicBezTo>
                    <a:cubicBezTo>
                      <a:pt x="376" y="432"/>
                      <a:pt x="376" y="432"/>
                      <a:pt x="376" y="432"/>
                    </a:cubicBezTo>
                    <a:cubicBezTo>
                      <a:pt x="372" y="435"/>
                      <a:pt x="372" y="435"/>
                      <a:pt x="372" y="435"/>
                    </a:cubicBezTo>
                    <a:cubicBezTo>
                      <a:pt x="368" y="438"/>
                      <a:pt x="368" y="438"/>
                      <a:pt x="368" y="438"/>
                    </a:cubicBezTo>
                    <a:cubicBezTo>
                      <a:pt x="365" y="441"/>
                      <a:pt x="365" y="441"/>
                      <a:pt x="365" y="441"/>
                    </a:cubicBezTo>
                    <a:cubicBezTo>
                      <a:pt x="361" y="444"/>
                      <a:pt x="361" y="444"/>
                      <a:pt x="361" y="444"/>
                    </a:cubicBezTo>
                    <a:cubicBezTo>
                      <a:pt x="357" y="447"/>
                      <a:pt x="357" y="447"/>
                      <a:pt x="357" y="447"/>
                    </a:cubicBezTo>
                    <a:cubicBezTo>
                      <a:pt x="350" y="453"/>
                      <a:pt x="350" y="453"/>
                      <a:pt x="350" y="453"/>
                    </a:cubicBezTo>
                    <a:cubicBezTo>
                      <a:pt x="343" y="458"/>
                      <a:pt x="343" y="458"/>
                      <a:pt x="343" y="458"/>
                    </a:cubicBezTo>
                    <a:cubicBezTo>
                      <a:pt x="335" y="464"/>
                      <a:pt x="335" y="464"/>
                      <a:pt x="335" y="464"/>
                    </a:cubicBezTo>
                    <a:cubicBezTo>
                      <a:pt x="328" y="470"/>
                      <a:pt x="328" y="470"/>
                      <a:pt x="328" y="470"/>
                    </a:cubicBezTo>
                    <a:cubicBezTo>
                      <a:pt x="320" y="476"/>
                      <a:pt x="320" y="476"/>
                      <a:pt x="320" y="476"/>
                    </a:cubicBezTo>
                    <a:cubicBezTo>
                      <a:pt x="313" y="481"/>
                      <a:pt x="313" y="481"/>
                      <a:pt x="313" y="481"/>
                    </a:cubicBezTo>
                    <a:cubicBezTo>
                      <a:pt x="309" y="484"/>
                      <a:pt x="309" y="484"/>
                      <a:pt x="309" y="484"/>
                    </a:cubicBezTo>
                    <a:cubicBezTo>
                      <a:pt x="306" y="487"/>
                      <a:pt x="306" y="487"/>
                      <a:pt x="306" y="487"/>
                    </a:cubicBezTo>
                    <a:cubicBezTo>
                      <a:pt x="302" y="490"/>
                      <a:pt x="302" y="490"/>
                      <a:pt x="302" y="490"/>
                    </a:cubicBezTo>
                    <a:cubicBezTo>
                      <a:pt x="298" y="493"/>
                      <a:pt x="298" y="493"/>
                      <a:pt x="298" y="493"/>
                    </a:cubicBezTo>
                    <a:cubicBezTo>
                      <a:pt x="294" y="496"/>
                      <a:pt x="294" y="496"/>
                      <a:pt x="294" y="496"/>
                    </a:cubicBezTo>
                    <a:cubicBezTo>
                      <a:pt x="291" y="499"/>
                      <a:pt x="291" y="499"/>
                      <a:pt x="291" y="499"/>
                    </a:cubicBezTo>
                    <a:cubicBezTo>
                      <a:pt x="287" y="502"/>
                      <a:pt x="287" y="502"/>
                      <a:pt x="287" y="502"/>
                    </a:cubicBezTo>
                    <a:cubicBezTo>
                      <a:pt x="283" y="505"/>
                      <a:pt x="283" y="505"/>
                      <a:pt x="283" y="505"/>
                    </a:cubicBezTo>
                    <a:cubicBezTo>
                      <a:pt x="279" y="508"/>
                      <a:pt x="279" y="508"/>
                      <a:pt x="279" y="508"/>
                    </a:cubicBezTo>
                    <a:cubicBezTo>
                      <a:pt x="276" y="511"/>
                      <a:pt x="276" y="511"/>
                      <a:pt x="276" y="511"/>
                    </a:cubicBezTo>
                    <a:cubicBezTo>
                      <a:pt x="272" y="514"/>
                      <a:pt x="272" y="514"/>
                      <a:pt x="272" y="514"/>
                    </a:cubicBezTo>
                    <a:cubicBezTo>
                      <a:pt x="268" y="517"/>
                      <a:pt x="268" y="517"/>
                      <a:pt x="268" y="517"/>
                    </a:cubicBezTo>
                    <a:cubicBezTo>
                      <a:pt x="264" y="520"/>
                      <a:pt x="264" y="520"/>
                      <a:pt x="264" y="520"/>
                    </a:cubicBezTo>
                    <a:cubicBezTo>
                      <a:pt x="261" y="523"/>
                      <a:pt x="261" y="523"/>
                      <a:pt x="261" y="523"/>
                    </a:cubicBezTo>
                    <a:cubicBezTo>
                      <a:pt x="257" y="526"/>
                      <a:pt x="257" y="526"/>
                      <a:pt x="257" y="526"/>
                    </a:cubicBezTo>
                    <a:cubicBezTo>
                      <a:pt x="253" y="529"/>
                      <a:pt x="253" y="529"/>
                      <a:pt x="253" y="529"/>
                    </a:cubicBezTo>
                    <a:cubicBezTo>
                      <a:pt x="250" y="532"/>
                      <a:pt x="250" y="532"/>
                      <a:pt x="250" y="532"/>
                    </a:cubicBezTo>
                    <a:cubicBezTo>
                      <a:pt x="246" y="535"/>
                      <a:pt x="246" y="535"/>
                      <a:pt x="246" y="535"/>
                    </a:cubicBezTo>
                    <a:cubicBezTo>
                      <a:pt x="244" y="537"/>
                      <a:pt x="244" y="537"/>
                      <a:pt x="244" y="537"/>
                    </a:cubicBezTo>
                    <a:cubicBezTo>
                      <a:pt x="242" y="538"/>
                      <a:pt x="242" y="538"/>
                      <a:pt x="242" y="538"/>
                    </a:cubicBezTo>
                    <a:cubicBezTo>
                      <a:pt x="240" y="540"/>
                      <a:pt x="240" y="540"/>
                      <a:pt x="240" y="540"/>
                    </a:cubicBezTo>
                    <a:cubicBezTo>
                      <a:pt x="239" y="541"/>
                      <a:pt x="239" y="541"/>
                      <a:pt x="239" y="541"/>
                    </a:cubicBezTo>
                    <a:cubicBezTo>
                      <a:pt x="237" y="543"/>
                      <a:pt x="237" y="543"/>
                      <a:pt x="237" y="543"/>
                    </a:cubicBezTo>
                    <a:cubicBezTo>
                      <a:pt x="235" y="544"/>
                      <a:pt x="235" y="544"/>
                      <a:pt x="235" y="544"/>
                    </a:cubicBezTo>
                    <a:cubicBezTo>
                      <a:pt x="233" y="546"/>
                      <a:pt x="233" y="546"/>
                      <a:pt x="233" y="546"/>
                    </a:cubicBezTo>
                    <a:cubicBezTo>
                      <a:pt x="231" y="547"/>
                      <a:pt x="231" y="547"/>
                      <a:pt x="231" y="547"/>
                    </a:cubicBezTo>
                    <a:cubicBezTo>
                      <a:pt x="229" y="549"/>
                      <a:pt x="229" y="549"/>
                      <a:pt x="229" y="549"/>
                    </a:cubicBezTo>
                    <a:cubicBezTo>
                      <a:pt x="228" y="550"/>
                      <a:pt x="228" y="550"/>
                      <a:pt x="228" y="550"/>
                    </a:cubicBezTo>
                    <a:cubicBezTo>
                      <a:pt x="226" y="552"/>
                      <a:pt x="226" y="552"/>
                      <a:pt x="226" y="552"/>
                    </a:cubicBezTo>
                    <a:cubicBezTo>
                      <a:pt x="224" y="553"/>
                      <a:pt x="224" y="553"/>
                      <a:pt x="224" y="553"/>
                    </a:cubicBezTo>
                    <a:cubicBezTo>
                      <a:pt x="222" y="555"/>
                      <a:pt x="222" y="555"/>
                      <a:pt x="222" y="555"/>
                    </a:cubicBezTo>
                    <a:cubicBezTo>
                      <a:pt x="220" y="557"/>
                      <a:pt x="220" y="557"/>
                      <a:pt x="220" y="557"/>
                    </a:cubicBezTo>
                    <a:cubicBezTo>
                      <a:pt x="218" y="558"/>
                      <a:pt x="218" y="558"/>
                      <a:pt x="218" y="558"/>
                    </a:cubicBezTo>
                    <a:cubicBezTo>
                      <a:pt x="217" y="560"/>
                      <a:pt x="217" y="560"/>
                      <a:pt x="217" y="560"/>
                    </a:cubicBezTo>
                    <a:cubicBezTo>
                      <a:pt x="215" y="561"/>
                      <a:pt x="215" y="561"/>
                      <a:pt x="215" y="561"/>
                    </a:cubicBezTo>
                    <a:cubicBezTo>
                      <a:pt x="213" y="563"/>
                      <a:pt x="213" y="563"/>
                      <a:pt x="213" y="563"/>
                    </a:cubicBezTo>
                    <a:cubicBezTo>
                      <a:pt x="211" y="564"/>
                      <a:pt x="211" y="564"/>
                      <a:pt x="211" y="564"/>
                    </a:cubicBezTo>
                    <a:cubicBezTo>
                      <a:pt x="210" y="565"/>
                      <a:pt x="210" y="565"/>
                      <a:pt x="210" y="565"/>
                    </a:cubicBezTo>
                    <a:cubicBezTo>
                      <a:pt x="207" y="566"/>
                      <a:pt x="202" y="568"/>
                      <a:pt x="198" y="570"/>
                    </a:cubicBezTo>
                    <a:cubicBezTo>
                      <a:pt x="196" y="544"/>
                      <a:pt x="188" y="469"/>
                      <a:pt x="172" y="429"/>
                    </a:cubicBezTo>
                    <a:cubicBezTo>
                      <a:pt x="165" y="413"/>
                      <a:pt x="153" y="386"/>
                      <a:pt x="132" y="383"/>
                    </a:cubicBezTo>
                    <a:cubicBezTo>
                      <a:pt x="110" y="381"/>
                      <a:pt x="107" y="415"/>
                      <a:pt x="108" y="430"/>
                    </a:cubicBezTo>
                    <a:cubicBezTo>
                      <a:pt x="108" y="434"/>
                      <a:pt x="109" y="439"/>
                      <a:pt x="110" y="444"/>
                    </a:cubicBezTo>
                    <a:cubicBezTo>
                      <a:pt x="122" y="493"/>
                      <a:pt x="154" y="539"/>
                      <a:pt x="192" y="573"/>
                    </a:cubicBezTo>
                    <a:cubicBezTo>
                      <a:pt x="186" y="576"/>
                      <a:pt x="183" y="579"/>
                      <a:pt x="195" y="575"/>
                    </a:cubicBezTo>
                    <a:cubicBezTo>
                      <a:pt x="196" y="576"/>
                      <a:pt x="196" y="576"/>
                      <a:pt x="197" y="577"/>
                    </a:cubicBezTo>
                    <a:cubicBezTo>
                      <a:pt x="197" y="577"/>
                      <a:pt x="197" y="577"/>
                      <a:pt x="197" y="577"/>
                    </a:cubicBezTo>
                    <a:cubicBezTo>
                      <a:pt x="195" y="579"/>
                      <a:pt x="195" y="579"/>
                      <a:pt x="195" y="579"/>
                    </a:cubicBezTo>
                    <a:cubicBezTo>
                      <a:pt x="193" y="580"/>
                      <a:pt x="193" y="580"/>
                      <a:pt x="193" y="580"/>
                    </a:cubicBezTo>
                    <a:cubicBezTo>
                      <a:pt x="191" y="582"/>
                      <a:pt x="191" y="582"/>
                      <a:pt x="191" y="582"/>
                    </a:cubicBezTo>
                    <a:cubicBezTo>
                      <a:pt x="190" y="583"/>
                      <a:pt x="190" y="583"/>
                      <a:pt x="190" y="583"/>
                    </a:cubicBezTo>
                    <a:cubicBezTo>
                      <a:pt x="188" y="585"/>
                      <a:pt x="188" y="585"/>
                      <a:pt x="188" y="585"/>
                    </a:cubicBezTo>
                    <a:cubicBezTo>
                      <a:pt x="186" y="587"/>
                      <a:pt x="186" y="587"/>
                      <a:pt x="186" y="587"/>
                    </a:cubicBezTo>
                    <a:cubicBezTo>
                      <a:pt x="184" y="588"/>
                      <a:pt x="184" y="588"/>
                      <a:pt x="184" y="588"/>
                    </a:cubicBezTo>
                    <a:cubicBezTo>
                      <a:pt x="182" y="590"/>
                      <a:pt x="182" y="590"/>
                      <a:pt x="182" y="590"/>
                    </a:cubicBezTo>
                    <a:cubicBezTo>
                      <a:pt x="181" y="592"/>
                      <a:pt x="181" y="592"/>
                      <a:pt x="181" y="592"/>
                    </a:cubicBezTo>
                    <a:cubicBezTo>
                      <a:pt x="179" y="593"/>
                      <a:pt x="179" y="593"/>
                      <a:pt x="179" y="593"/>
                    </a:cubicBezTo>
                    <a:cubicBezTo>
                      <a:pt x="177" y="595"/>
                      <a:pt x="177" y="595"/>
                      <a:pt x="177" y="595"/>
                    </a:cubicBezTo>
                    <a:cubicBezTo>
                      <a:pt x="175" y="596"/>
                      <a:pt x="175" y="596"/>
                      <a:pt x="175" y="596"/>
                    </a:cubicBezTo>
                    <a:cubicBezTo>
                      <a:pt x="174" y="598"/>
                      <a:pt x="174" y="598"/>
                      <a:pt x="174" y="598"/>
                    </a:cubicBezTo>
                    <a:cubicBezTo>
                      <a:pt x="172" y="600"/>
                      <a:pt x="172" y="600"/>
                      <a:pt x="172" y="600"/>
                    </a:cubicBezTo>
                    <a:cubicBezTo>
                      <a:pt x="170" y="601"/>
                      <a:pt x="170" y="601"/>
                      <a:pt x="170" y="601"/>
                    </a:cubicBezTo>
                    <a:cubicBezTo>
                      <a:pt x="168" y="603"/>
                      <a:pt x="168" y="603"/>
                      <a:pt x="168" y="603"/>
                    </a:cubicBezTo>
                    <a:cubicBezTo>
                      <a:pt x="167" y="605"/>
                      <a:pt x="167" y="605"/>
                      <a:pt x="167" y="605"/>
                    </a:cubicBezTo>
                    <a:cubicBezTo>
                      <a:pt x="165" y="606"/>
                      <a:pt x="165" y="606"/>
                      <a:pt x="165" y="606"/>
                    </a:cubicBezTo>
                    <a:cubicBezTo>
                      <a:pt x="163" y="608"/>
                      <a:pt x="163" y="608"/>
                      <a:pt x="163" y="608"/>
                    </a:cubicBezTo>
                    <a:cubicBezTo>
                      <a:pt x="162" y="610"/>
                      <a:pt x="162" y="610"/>
                      <a:pt x="162" y="610"/>
                    </a:cubicBezTo>
                    <a:cubicBezTo>
                      <a:pt x="160" y="611"/>
                      <a:pt x="160" y="611"/>
                      <a:pt x="160" y="611"/>
                    </a:cubicBezTo>
                    <a:cubicBezTo>
                      <a:pt x="158" y="613"/>
                      <a:pt x="158" y="613"/>
                      <a:pt x="158" y="613"/>
                    </a:cubicBezTo>
                    <a:cubicBezTo>
                      <a:pt x="156" y="615"/>
                      <a:pt x="156" y="615"/>
                      <a:pt x="156" y="615"/>
                    </a:cubicBezTo>
                    <a:cubicBezTo>
                      <a:pt x="155" y="616"/>
                      <a:pt x="155" y="616"/>
                      <a:pt x="155" y="616"/>
                    </a:cubicBezTo>
                    <a:cubicBezTo>
                      <a:pt x="153" y="618"/>
                      <a:pt x="153" y="618"/>
                      <a:pt x="153" y="618"/>
                    </a:cubicBezTo>
                    <a:cubicBezTo>
                      <a:pt x="151" y="620"/>
                      <a:pt x="151" y="620"/>
                      <a:pt x="151" y="620"/>
                    </a:cubicBezTo>
                    <a:cubicBezTo>
                      <a:pt x="150" y="621"/>
                      <a:pt x="150" y="621"/>
                      <a:pt x="150" y="621"/>
                    </a:cubicBezTo>
                    <a:cubicBezTo>
                      <a:pt x="148" y="623"/>
                      <a:pt x="148" y="623"/>
                      <a:pt x="148" y="623"/>
                    </a:cubicBezTo>
                    <a:cubicBezTo>
                      <a:pt x="146" y="625"/>
                      <a:pt x="146" y="625"/>
                      <a:pt x="146" y="625"/>
                    </a:cubicBezTo>
                    <a:cubicBezTo>
                      <a:pt x="145" y="626"/>
                      <a:pt x="145" y="626"/>
                      <a:pt x="145" y="626"/>
                    </a:cubicBezTo>
                    <a:cubicBezTo>
                      <a:pt x="143" y="628"/>
                      <a:pt x="143" y="628"/>
                      <a:pt x="143" y="628"/>
                    </a:cubicBezTo>
                    <a:cubicBezTo>
                      <a:pt x="141" y="630"/>
                      <a:pt x="141" y="630"/>
                      <a:pt x="141" y="630"/>
                    </a:cubicBezTo>
                    <a:cubicBezTo>
                      <a:pt x="140" y="632"/>
                      <a:pt x="140" y="632"/>
                      <a:pt x="140" y="632"/>
                    </a:cubicBezTo>
                    <a:cubicBezTo>
                      <a:pt x="138" y="633"/>
                      <a:pt x="138" y="633"/>
                      <a:pt x="138" y="633"/>
                    </a:cubicBezTo>
                    <a:cubicBezTo>
                      <a:pt x="136" y="635"/>
                      <a:pt x="136" y="635"/>
                      <a:pt x="136" y="635"/>
                    </a:cubicBezTo>
                    <a:cubicBezTo>
                      <a:pt x="135" y="637"/>
                      <a:pt x="135" y="637"/>
                      <a:pt x="135" y="637"/>
                    </a:cubicBezTo>
                    <a:cubicBezTo>
                      <a:pt x="133" y="638"/>
                      <a:pt x="133" y="638"/>
                      <a:pt x="133" y="638"/>
                    </a:cubicBezTo>
                    <a:cubicBezTo>
                      <a:pt x="131" y="640"/>
                      <a:pt x="131" y="640"/>
                      <a:pt x="131" y="640"/>
                    </a:cubicBezTo>
                    <a:cubicBezTo>
                      <a:pt x="130" y="642"/>
                      <a:pt x="130" y="642"/>
                      <a:pt x="130" y="642"/>
                    </a:cubicBezTo>
                    <a:cubicBezTo>
                      <a:pt x="128" y="644"/>
                      <a:pt x="128" y="644"/>
                      <a:pt x="128" y="644"/>
                    </a:cubicBezTo>
                    <a:cubicBezTo>
                      <a:pt x="126" y="645"/>
                      <a:pt x="126" y="645"/>
                      <a:pt x="126" y="645"/>
                    </a:cubicBezTo>
                    <a:cubicBezTo>
                      <a:pt x="125" y="647"/>
                      <a:pt x="125" y="647"/>
                      <a:pt x="125" y="647"/>
                    </a:cubicBezTo>
                    <a:cubicBezTo>
                      <a:pt x="123" y="649"/>
                      <a:pt x="123" y="649"/>
                      <a:pt x="123" y="649"/>
                    </a:cubicBezTo>
                    <a:cubicBezTo>
                      <a:pt x="122" y="651"/>
                      <a:pt x="122" y="651"/>
                      <a:pt x="122" y="651"/>
                    </a:cubicBezTo>
                    <a:cubicBezTo>
                      <a:pt x="120" y="652"/>
                      <a:pt x="120" y="652"/>
                      <a:pt x="120" y="652"/>
                    </a:cubicBezTo>
                    <a:cubicBezTo>
                      <a:pt x="118" y="654"/>
                      <a:pt x="118" y="654"/>
                      <a:pt x="118" y="654"/>
                    </a:cubicBezTo>
                    <a:cubicBezTo>
                      <a:pt x="117" y="656"/>
                      <a:pt x="117" y="656"/>
                      <a:pt x="117" y="656"/>
                    </a:cubicBezTo>
                    <a:cubicBezTo>
                      <a:pt x="115" y="658"/>
                      <a:pt x="115" y="658"/>
                      <a:pt x="115" y="658"/>
                    </a:cubicBezTo>
                    <a:cubicBezTo>
                      <a:pt x="114" y="659"/>
                      <a:pt x="114" y="659"/>
                      <a:pt x="114" y="659"/>
                    </a:cubicBezTo>
                    <a:cubicBezTo>
                      <a:pt x="112" y="661"/>
                      <a:pt x="112" y="661"/>
                      <a:pt x="112" y="661"/>
                    </a:cubicBezTo>
                    <a:cubicBezTo>
                      <a:pt x="111" y="663"/>
                      <a:pt x="111" y="663"/>
                      <a:pt x="111" y="663"/>
                    </a:cubicBezTo>
                    <a:cubicBezTo>
                      <a:pt x="109" y="665"/>
                      <a:pt x="109" y="665"/>
                      <a:pt x="109" y="665"/>
                    </a:cubicBezTo>
                    <a:cubicBezTo>
                      <a:pt x="107" y="667"/>
                      <a:pt x="107" y="667"/>
                      <a:pt x="107" y="667"/>
                    </a:cubicBezTo>
                    <a:cubicBezTo>
                      <a:pt x="106" y="668"/>
                      <a:pt x="106" y="668"/>
                      <a:pt x="106" y="668"/>
                    </a:cubicBezTo>
                    <a:cubicBezTo>
                      <a:pt x="104" y="670"/>
                      <a:pt x="104" y="670"/>
                      <a:pt x="104" y="670"/>
                    </a:cubicBezTo>
                    <a:cubicBezTo>
                      <a:pt x="103" y="672"/>
                      <a:pt x="103" y="672"/>
                      <a:pt x="103" y="672"/>
                    </a:cubicBezTo>
                    <a:cubicBezTo>
                      <a:pt x="101" y="674"/>
                      <a:pt x="101" y="674"/>
                      <a:pt x="101" y="674"/>
                    </a:cubicBezTo>
                    <a:cubicBezTo>
                      <a:pt x="100" y="676"/>
                      <a:pt x="100" y="676"/>
                      <a:pt x="100" y="676"/>
                    </a:cubicBezTo>
                    <a:cubicBezTo>
                      <a:pt x="98" y="677"/>
                      <a:pt x="98" y="677"/>
                      <a:pt x="98" y="677"/>
                    </a:cubicBezTo>
                    <a:cubicBezTo>
                      <a:pt x="97" y="679"/>
                      <a:pt x="97" y="679"/>
                      <a:pt x="97" y="679"/>
                    </a:cubicBezTo>
                    <a:cubicBezTo>
                      <a:pt x="95" y="681"/>
                      <a:pt x="95" y="681"/>
                      <a:pt x="95" y="681"/>
                    </a:cubicBezTo>
                    <a:cubicBezTo>
                      <a:pt x="94" y="683"/>
                      <a:pt x="94" y="683"/>
                      <a:pt x="94" y="683"/>
                    </a:cubicBezTo>
                    <a:cubicBezTo>
                      <a:pt x="92" y="685"/>
                      <a:pt x="92" y="685"/>
                      <a:pt x="92" y="685"/>
                    </a:cubicBezTo>
                    <a:cubicBezTo>
                      <a:pt x="91" y="687"/>
                      <a:pt x="91" y="687"/>
                      <a:pt x="91" y="687"/>
                    </a:cubicBezTo>
                    <a:cubicBezTo>
                      <a:pt x="89" y="689"/>
                      <a:pt x="89" y="689"/>
                      <a:pt x="89" y="689"/>
                    </a:cubicBezTo>
                    <a:cubicBezTo>
                      <a:pt x="88" y="690"/>
                      <a:pt x="88" y="690"/>
                      <a:pt x="88" y="690"/>
                    </a:cubicBezTo>
                    <a:cubicBezTo>
                      <a:pt x="86" y="692"/>
                      <a:pt x="86" y="692"/>
                      <a:pt x="86" y="692"/>
                    </a:cubicBezTo>
                    <a:cubicBezTo>
                      <a:pt x="85" y="694"/>
                      <a:pt x="85" y="694"/>
                      <a:pt x="85" y="694"/>
                    </a:cubicBezTo>
                    <a:cubicBezTo>
                      <a:pt x="83" y="696"/>
                      <a:pt x="83" y="696"/>
                      <a:pt x="83" y="696"/>
                    </a:cubicBezTo>
                    <a:cubicBezTo>
                      <a:pt x="82" y="698"/>
                      <a:pt x="82" y="698"/>
                      <a:pt x="82" y="698"/>
                    </a:cubicBezTo>
                    <a:cubicBezTo>
                      <a:pt x="81" y="700"/>
                      <a:pt x="81" y="700"/>
                      <a:pt x="81" y="700"/>
                    </a:cubicBezTo>
                    <a:cubicBezTo>
                      <a:pt x="79" y="702"/>
                      <a:pt x="79" y="702"/>
                      <a:pt x="79" y="702"/>
                    </a:cubicBezTo>
                    <a:cubicBezTo>
                      <a:pt x="78" y="704"/>
                      <a:pt x="78" y="704"/>
                      <a:pt x="78" y="704"/>
                    </a:cubicBezTo>
                    <a:cubicBezTo>
                      <a:pt x="76" y="705"/>
                      <a:pt x="76" y="705"/>
                      <a:pt x="76" y="705"/>
                    </a:cubicBezTo>
                    <a:cubicBezTo>
                      <a:pt x="75" y="707"/>
                      <a:pt x="75" y="707"/>
                      <a:pt x="75" y="707"/>
                    </a:cubicBezTo>
                    <a:cubicBezTo>
                      <a:pt x="73" y="709"/>
                      <a:pt x="73" y="709"/>
                      <a:pt x="73" y="709"/>
                    </a:cubicBezTo>
                    <a:cubicBezTo>
                      <a:pt x="72" y="711"/>
                      <a:pt x="72" y="711"/>
                      <a:pt x="72" y="711"/>
                    </a:cubicBezTo>
                    <a:cubicBezTo>
                      <a:pt x="71" y="713"/>
                      <a:pt x="71" y="713"/>
                      <a:pt x="71" y="713"/>
                    </a:cubicBezTo>
                    <a:cubicBezTo>
                      <a:pt x="69" y="715"/>
                      <a:pt x="69" y="715"/>
                      <a:pt x="69" y="715"/>
                    </a:cubicBezTo>
                    <a:cubicBezTo>
                      <a:pt x="68" y="717"/>
                      <a:pt x="68" y="717"/>
                      <a:pt x="68" y="717"/>
                    </a:cubicBezTo>
                    <a:cubicBezTo>
                      <a:pt x="67" y="719"/>
                      <a:pt x="67" y="719"/>
                      <a:pt x="67" y="719"/>
                    </a:cubicBezTo>
                    <a:cubicBezTo>
                      <a:pt x="65" y="721"/>
                      <a:pt x="65" y="721"/>
                      <a:pt x="65" y="721"/>
                    </a:cubicBezTo>
                    <a:cubicBezTo>
                      <a:pt x="64" y="723"/>
                      <a:pt x="64" y="723"/>
                      <a:pt x="64" y="723"/>
                    </a:cubicBezTo>
                    <a:cubicBezTo>
                      <a:pt x="63" y="725"/>
                      <a:pt x="63" y="725"/>
                      <a:pt x="63" y="725"/>
                    </a:cubicBezTo>
                    <a:cubicBezTo>
                      <a:pt x="61" y="727"/>
                      <a:pt x="61" y="727"/>
                      <a:pt x="61" y="727"/>
                    </a:cubicBezTo>
                    <a:cubicBezTo>
                      <a:pt x="60" y="729"/>
                      <a:pt x="60" y="729"/>
                      <a:pt x="60" y="729"/>
                    </a:cubicBezTo>
                    <a:cubicBezTo>
                      <a:pt x="59" y="731"/>
                      <a:pt x="59" y="731"/>
                      <a:pt x="59" y="731"/>
                    </a:cubicBezTo>
                    <a:cubicBezTo>
                      <a:pt x="57" y="733"/>
                      <a:pt x="57" y="733"/>
                      <a:pt x="57" y="733"/>
                    </a:cubicBezTo>
                    <a:cubicBezTo>
                      <a:pt x="56" y="735"/>
                      <a:pt x="56" y="735"/>
                      <a:pt x="56" y="735"/>
                    </a:cubicBezTo>
                    <a:cubicBezTo>
                      <a:pt x="55" y="736"/>
                      <a:pt x="55" y="736"/>
                      <a:pt x="55" y="736"/>
                    </a:cubicBezTo>
                    <a:cubicBezTo>
                      <a:pt x="53" y="738"/>
                      <a:pt x="53" y="738"/>
                      <a:pt x="53" y="738"/>
                    </a:cubicBezTo>
                    <a:cubicBezTo>
                      <a:pt x="52" y="740"/>
                      <a:pt x="52" y="740"/>
                      <a:pt x="52" y="740"/>
                    </a:cubicBezTo>
                    <a:cubicBezTo>
                      <a:pt x="51" y="742"/>
                      <a:pt x="51" y="742"/>
                      <a:pt x="51" y="742"/>
                    </a:cubicBezTo>
                    <a:cubicBezTo>
                      <a:pt x="50" y="744"/>
                      <a:pt x="50" y="744"/>
                      <a:pt x="50" y="744"/>
                    </a:cubicBezTo>
                    <a:cubicBezTo>
                      <a:pt x="48" y="747"/>
                      <a:pt x="48" y="747"/>
                      <a:pt x="48" y="747"/>
                    </a:cubicBezTo>
                    <a:cubicBezTo>
                      <a:pt x="47" y="749"/>
                      <a:pt x="47" y="749"/>
                      <a:pt x="47" y="749"/>
                    </a:cubicBezTo>
                    <a:cubicBezTo>
                      <a:pt x="46" y="751"/>
                      <a:pt x="46" y="751"/>
                      <a:pt x="46" y="751"/>
                    </a:cubicBezTo>
                    <a:cubicBezTo>
                      <a:pt x="45" y="753"/>
                      <a:pt x="45" y="753"/>
                      <a:pt x="45" y="753"/>
                    </a:cubicBezTo>
                    <a:cubicBezTo>
                      <a:pt x="43" y="755"/>
                      <a:pt x="43" y="755"/>
                      <a:pt x="43" y="755"/>
                    </a:cubicBezTo>
                    <a:cubicBezTo>
                      <a:pt x="42" y="757"/>
                      <a:pt x="42" y="757"/>
                      <a:pt x="42" y="757"/>
                    </a:cubicBezTo>
                    <a:cubicBezTo>
                      <a:pt x="41" y="759"/>
                      <a:pt x="41" y="759"/>
                      <a:pt x="41" y="759"/>
                    </a:cubicBezTo>
                    <a:cubicBezTo>
                      <a:pt x="40" y="761"/>
                      <a:pt x="40" y="761"/>
                      <a:pt x="40" y="761"/>
                    </a:cubicBezTo>
                    <a:cubicBezTo>
                      <a:pt x="39" y="763"/>
                      <a:pt x="39" y="763"/>
                      <a:pt x="39" y="763"/>
                    </a:cubicBezTo>
                    <a:cubicBezTo>
                      <a:pt x="37" y="765"/>
                      <a:pt x="37" y="765"/>
                      <a:pt x="37" y="765"/>
                    </a:cubicBezTo>
                    <a:cubicBezTo>
                      <a:pt x="37" y="766"/>
                      <a:pt x="37" y="766"/>
                      <a:pt x="37" y="766"/>
                    </a:cubicBezTo>
                    <a:cubicBezTo>
                      <a:pt x="36" y="767"/>
                      <a:pt x="36" y="767"/>
                      <a:pt x="36" y="767"/>
                    </a:cubicBezTo>
                    <a:cubicBezTo>
                      <a:pt x="36" y="768"/>
                      <a:pt x="36" y="768"/>
                      <a:pt x="36" y="768"/>
                    </a:cubicBezTo>
                    <a:cubicBezTo>
                      <a:pt x="35" y="769"/>
                      <a:pt x="35" y="769"/>
                      <a:pt x="35" y="769"/>
                    </a:cubicBezTo>
                    <a:cubicBezTo>
                      <a:pt x="35" y="770"/>
                      <a:pt x="35" y="770"/>
                      <a:pt x="35" y="770"/>
                    </a:cubicBezTo>
                    <a:cubicBezTo>
                      <a:pt x="34" y="771"/>
                      <a:pt x="34" y="771"/>
                      <a:pt x="34" y="771"/>
                    </a:cubicBezTo>
                    <a:cubicBezTo>
                      <a:pt x="33" y="772"/>
                      <a:pt x="33" y="772"/>
                      <a:pt x="33" y="772"/>
                    </a:cubicBezTo>
                    <a:cubicBezTo>
                      <a:pt x="33" y="773"/>
                      <a:pt x="33" y="773"/>
                      <a:pt x="33" y="773"/>
                    </a:cubicBezTo>
                    <a:cubicBezTo>
                      <a:pt x="32" y="774"/>
                      <a:pt x="32" y="774"/>
                      <a:pt x="32" y="774"/>
                    </a:cubicBezTo>
                    <a:cubicBezTo>
                      <a:pt x="32" y="775"/>
                      <a:pt x="32" y="775"/>
                      <a:pt x="32" y="775"/>
                    </a:cubicBezTo>
                    <a:cubicBezTo>
                      <a:pt x="31" y="776"/>
                      <a:pt x="31" y="776"/>
                      <a:pt x="31" y="776"/>
                    </a:cubicBezTo>
                    <a:cubicBezTo>
                      <a:pt x="31" y="777"/>
                      <a:pt x="31" y="777"/>
                      <a:pt x="31" y="777"/>
                    </a:cubicBezTo>
                    <a:cubicBezTo>
                      <a:pt x="30" y="778"/>
                      <a:pt x="30" y="778"/>
                      <a:pt x="30" y="778"/>
                    </a:cubicBezTo>
                    <a:cubicBezTo>
                      <a:pt x="29" y="780"/>
                      <a:pt x="29" y="780"/>
                      <a:pt x="29" y="780"/>
                    </a:cubicBezTo>
                    <a:cubicBezTo>
                      <a:pt x="29" y="781"/>
                      <a:pt x="29" y="781"/>
                      <a:pt x="29" y="781"/>
                    </a:cubicBezTo>
                    <a:cubicBezTo>
                      <a:pt x="28" y="782"/>
                      <a:pt x="28" y="782"/>
                      <a:pt x="28" y="782"/>
                    </a:cubicBezTo>
                    <a:cubicBezTo>
                      <a:pt x="28" y="783"/>
                      <a:pt x="28" y="783"/>
                      <a:pt x="28" y="783"/>
                    </a:cubicBezTo>
                    <a:cubicBezTo>
                      <a:pt x="27" y="784"/>
                      <a:pt x="27" y="784"/>
                      <a:pt x="27" y="784"/>
                    </a:cubicBezTo>
                    <a:cubicBezTo>
                      <a:pt x="27" y="785"/>
                      <a:pt x="27" y="785"/>
                      <a:pt x="27" y="785"/>
                    </a:cubicBezTo>
                    <a:cubicBezTo>
                      <a:pt x="26" y="786"/>
                      <a:pt x="26" y="786"/>
                      <a:pt x="26" y="786"/>
                    </a:cubicBezTo>
                    <a:cubicBezTo>
                      <a:pt x="26" y="787"/>
                      <a:pt x="26" y="787"/>
                      <a:pt x="26" y="787"/>
                    </a:cubicBezTo>
                    <a:cubicBezTo>
                      <a:pt x="25" y="788"/>
                      <a:pt x="25" y="788"/>
                      <a:pt x="25" y="788"/>
                    </a:cubicBezTo>
                    <a:cubicBezTo>
                      <a:pt x="25" y="789"/>
                      <a:pt x="25" y="789"/>
                      <a:pt x="25" y="789"/>
                    </a:cubicBezTo>
                    <a:cubicBezTo>
                      <a:pt x="24" y="790"/>
                      <a:pt x="24" y="790"/>
                      <a:pt x="24" y="790"/>
                    </a:cubicBezTo>
                    <a:cubicBezTo>
                      <a:pt x="24" y="791"/>
                      <a:pt x="24" y="791"/>
                      <a:pt x="24" y="791"/>
                    </a:cubicBezTo>
                    <a:cubicBezTo>
                      <a:pt x="23" y="792"/>
                      <a:pt x="23" y="792"/>
                      <a:pt x="23" y="792"/>
                    </a:cubicBezTo>
                    <a:cubicBezTo>
                      <a:pt x="22" y="793"/>
                      <a:pt x="22" y="793"/>
                      <a:pt x="22" y="793"/>
                    </a:cubicBezTo>
                    <a:cubicBezTo>
                      <a:pt x="22" y="794"/>
                      <a:pt x="22" y="794"/>
                      <a:pt x="22" y="794"/>
                    </a:cubicBezTo>
                    <a:cubicBezTo>
                      <a:pt x="21" y="796"/>
                      <a:pt x="21" y="796"/>
                      <a:pt x="21" y="796"/>
                    </a:cubicBezTo>
                    <a:cubicBezTo>
                      <a:pt x="21" y="797"/>
                      <a:pt x="21" y="797"/>
                      <a:pt x="21" y="797"/>
                    </a:cubicBezTo>
                    <a:cubicBezTo>
                      <a:pt x="20" y="798"/>
                      <a:pt x="20" y="798"/>
                      <a:pt x="20" y="798"/>
                    </a:cubicBezTo>
                    <a:cubicBezTo>
                      <a:pt x="20" y="799"/>
                      <a:pt x="20" y="799"/>
                      <a:pt x="20" y="799"/>
                    </a:cubicBezTo>
                    <a:cubicBezTo>
                      <a:pt x="19" y="800"/>
                      <a:pt x="19" y="800"/>
                      <a:pt x="19" y="800"/>
                    </a:cubicBezTo>
                    <a:cubicBezTo>
                      <a:pt x="19" y="801"/>
                      <a:pt x="19" y="801"/>
                      <a:pt x="19" y="801"/>
                    </a:cubicBezTo>
                    <a:cubicBezTo>
                      <a:pt x="18" y="802"/>
                      <a:pt x="18" y="802"/>
                      <a:pt x="18" y="802"/>
                    </a:cubicBezTo>
                    <a:cubicBezTo>
                      <a:pt x="18" y="803"/>
                      <a:pt x="18" y="803"/>
                      <a:pt x="18" y="803"/>
                    </a:cubicBezTo>
                    <a:cubicBezTo>
                      <a:pt x="17" y="804"/>
                      <a:pt x="17" y="804"/>
                      <a:pt x="17" y="804"/>
                    </a:cubicBezTo>
                    <a:cubicBezTo>
                      <a:pt x="17" y="805"/>
                      <a:pt x="17" y="805"/>
                      <a:pt x="17" y="805"/>
                    </a:cubicBezTo>
                    <a:cubicBezTo>
                      <a:pt x="16" y="806"/>
                      <a:pt x="16" y="806"/>
                      <a:pt x="16" y="806"/>
                    </a:cubicBezTo>
                    <a:cubicBezTo>
                      <a:pt x="16" y="808"/>
                      <a:pt x="16" y="808"/>
                      <a:pt x="16" y="808"/>
                    </a:cubicBezTo>
                    <a:cubicBezTo>
                      <a:pt x="15" y="809"/>
                      <a:pt x="15" y="809"/>
                      <a:pt x="15" y="809"/>
                    </a:cubicBezTo>
                    <a:cubicBezTo>
                      <a:pt x="15" y="810"/>
                      <a:pt x="15" y="810"/>
                      <a:pt x="15" y="810"/>
                    </a:cubicBezTo>
                    <a:cubicBezTo>
                      <a:pt x="14" y="811"/>
                      <a:pt x="14" y="811"/>
                      <a:pt x="14" y="811"/>
                    </a:cubicBezTo>
                    <a:cubicBezTo>
                      <a:pt x="14" y="812"/>
                      <a:pt x="14" y="812"/>
                      <a:pt x="14" y="812"/>
                    </a:cubicBezTo>
                    <a:cubicBezTo>
                      <a:pt x="14" y="813"/>
                      <a:pt x="14" y="813"/>
                      <a:pt x="14" y="813"/>
                    </a:cubicBezTo>
                    <a:cubicBezTo>
                      <a:pt x="13" y="814"/>
                      <a:pt x="13" y="814"/>
                      <a:pt x="13" y="814"/>
                    </a:cubicBezTo>
                    <a:cubicBezTo>
                      <a:pt x="13" y="815"/>
                      <a:pt x="13" y="815"/>
                      <a:pt x="13" y="815"/>
                    </a:cubicBezTo>
                    <a:cubicBezTo>
                      <a:pt x="12" y="816"/>
                      <a:pt x="12" y="816"/>
                      <a:pt x="12" y="816"/>
                    </a:cubicBezTo>
                    <a:cubicBezTo>
                      <a:pt x="12" y="817"/>
                      <a:pt x="12" y="817"/>
                      <a:pt x="12" y="817"/>
                    </a:cubicBezTo>
                    <a:cubicBezTo>
                      <a:pt x="11" y="819"/>
                      <a:pt x="11" y="819"/>
                      <a:pt x="11" y="819"/>
                    </a:cubicBezTo>
                    <a:cubicBezTo>
                      <a:pt x="11" y="820"/>
                      <a:pt x="11" y="820"/>
                      <a:pt x="11" y="820"/>
                    </a:cubicBezTo>
                    <a:cubicBezTo>
                      <a:pt x="10" y="821"/>
                      <a:pt x="10" y="821"/>
                      <a:pt x="10" y="821"/>
                    </a:cubicBezTo>
                    <a:cubicBezTo>
                      <a:pt x="10" y="822"/>
                      <a:pt x="10" y="822"/>
                      <a:pt x="10" y="822"/>
                    </a:cubicBezTo>
                    <a:cubicBezTo>
                      <a:pt x="9" y="823"/>
                      <a:pt x="9" y="823"/>
                      <a:pt x="9" y="823"/>
                    </a:cubicBezTo>
                    <a:cubicBezTo>
                      <a:pt x="9" y="824"/>
                      <a:pt x="9" y="824"/>
                      <a:pt x="9" y="824"/>
                    </a:cubicBezTo>
                    <a:cubicBezTo>
                      <a:pt x="8" y="825"/>
                      <a:pt x="8" y="825"/>
                      <a:pt x="8" y="825"/>
                    </a:cubicBezTo>
                    <a:cubicBezTo>
                      <a:pt x="8" y="826"/>
                      <a:pt x="8" y="826"/>
                      <a:pt x="8" y="826"/>
                    </a:cubicBezTo>
                    <a:cubicBezTo>
                      <a:pt x="8" y="828"/>
                      <a:pt x="8" y="828"/>
                      <a:pt x="8" y="828"/>
                    </a:cubicBezTo>
                    <a:cubicBezTo>
                      <a:pt x="7" y="829"/>
                      <a:pt x="7" y="829"/>
                      <a:pt x="7" y="829"/>
                    </a:cubicBezTo>
                    <a:cubicBezTo>
                      <a:pt x="7" y="830"/>
                      <a:pt x="7" y="830"/>
                      <a:pt x="7" y="830"/>
                    </a:cubicBezTo>
                    <a:cubicBezTo>
                      <a:pt x="6" y="831"/>
                      <a:pt x="6" y="831"/>
                      <a:pt x="6" y="831"/>
                    </a:cubicBezTo>
                    <a:cubicBezTo>
                      <a:pt x="6" y="832"/>
                      <a:pt x="6" y="832"/>
                      <a:pt x="6" y="832"/>
                    </a:cubicBezTo>
                    <a:cubicBezTo>
                      <a:pt x="5" y="833"/>
                      <a:pt x="5" y="833"/>
                      <a:pt x="5" y="833"/>
                    </a:cubicBezTo>
                    <a:cubicBezTo>
                      <a:pt x="5" y="834"/>
                      <a:pt x="5" y="834"/>
                      <a:pt x="5" y="834"/>
                    </a:cubicBezTo>
                    <a:cubicBezTo>
                      <a:pt x="5" y="835"/>
                      <a:pt x="5" y="835"/>
                      <a:pt x="5" y="835"/>
                    </a:cubicBezTo>
                    <a:cubicBezTo>
                      <a:pt x="4" y="837"/>
                      <a:pt x="4" y="837"/>
                      <a:pt x="4" y="837"/>
                    </a:cubicBezTo>
                    <a:cubicBezTo>
                      <a:pt x="4" y="838"/>
                      <a:pt x="4" y="838"/>
                      <a:pt x="4" y="838"/>
                    </a:cubicBezTo>
                    <a:cubicBezTo>
                      <a:pt x="3" y="839"/>
                      <a:pt x="3" y="839"/>
                      <a:pt x="3" y="839"/>
                    </a:cubicBezTo>
                    <a:cubicBezTo>
                      <a:pt x="3" y="840"/>
                      <a:pt x="3" y="840"/>
                      <a:pt x="3" y="840"/>
                    </a:cubicBezTo>
                    <a:cubicBezTo>
                      <a:pt x="2" y="841"/>
                      <a:pt x="2" y="841"/>
                      <a:pt x="2" y="841"/>
                    </a:cubicBezTo>
                    <a:cubicBezTo>
                      <a:pt x="2" y="842"/>
                      <a:pt x="2" y="842"/>
                      <a:pt x="2" y="842"/>
                    </a:cubicBezTo>
                    <a:cubicBezTo>
                      <a:pt x="2" y="843"/>
                      <a:pt x="2" y="843"/>
                      <a:pt x="2" y="843"/>
                    </a:cubicBezTo>
                    <a:cubicBezTo>
                      <a:pt x="1" y="845"/>
                      <a:pt x="1" y="845"/>
                      <a:pt x="1" y="845"/>
                    </a:cubicBezTo>
                    <a:cubicBezTo>
                      <a:pt x="1" y="846"/>
                      <a:pt x="1" y="846"/>
                      <a:pt x="1" y="846"/>
                    </a:cubicBezTo>
                    <a:cubicBezTo>
                      <a:pt x="0" y="847"/>
                      <a:pt x="0" y="847"/>
                      <a:pt x="0" y="847"/>
                    </a:cubicBezTo>
                    <a:cubicBezTo>
                      <a:pt x="0" y="849"/>
                      <a:pt x="0" y="849"/>
                      <a:pt x="0" y="849"/>
                    </a:cubicBezTo>
                    <a:cubicBezTo>
                      <a:pt x="1" y="850"/>
                      <a:pt x="1" y="850"/>
                      <a:pt x="1" y="850"/>
                    </a:cubicBezTo>
                    <a:cubicBezTo>
                      <a:pt x="1" y="852"/>
                      <a:pt x="1" y="852"/>
                      <a:pt x="1" y="852"/>
                    </a:cubicBezTo>
                    <a:cubicBezTo>
                      <a:pt x="2" y="853"/>
                      <a:pt x="2" y="853"/>
                      <a:pt x="2" y="853"/>
                    </a:cubicBezTo>
                    <a:cubicBezTo>
                      <a:pt x="3" y="855"/>
                      <a:pt x="3" y="855"/>
                      <a:pt x="3" y="855"/>
                    </a:cubicBezTo>
                    <a:cubicBezTo>
                      <a:pt x="4" y="856"/>
                      <a:pt x="4" y="856"/>
                      <a:pt x="4" y="856"/>
                    </a:cubicBezTo>
                    <a:cubicBezTo>
                      <a:pt x="5" y="856"/>
                      <a:pt x="5" y="856"/>
                      <a:pt x="5" y="856"/>
                    </a:cubicBezTo>
                    <a:cubicBezTo>
                      <a:pt x="7" y="857"/>
                      <a:pt x="7" y="857"/>
                      <a:pt x="7" y="857"/>
                    </a:cubicBezTo>
                    <a:cubicBezTo>
                      <a:pt x="8" y="857"/>
                      <a:pt x="8" y="857"/>
                      <a:pt x="8" y="857"/>
                    </a:cubicBezTo>
                    <a:cubicBezTo>
                      <a:pt x="10" y="857"/>
                      <a:pt x="10" y="857"/>
                      <a:pt x="10" y="857"/>
                    </a:cubicBezTo>
                    <a:cubicBezTo>
                      <a:pt x="12" y="857"/>
                      <a:pt x="12" y="857"/>
                      <a:pt x="12" y="857"/>
                    </a:cubicBezTo>
                    <a:cubicBezTo>
                      <a:pt x="13" y="856"/>
                      <a:pt x="13" y="856"/>
                      <a:pt x="13" y="856"/>
                    </a:cubicBezTo>
                    <a:cubicBezTo>
                      <a:pt x="14" y="855"/>
                      <a:pt x="14" y="855"/>
                      <a:pt x="14" y="855"/>
                    </a:cubicBezTo>
                    <a:cubicBezTo>
                      <a:pt x="15" y="854"/>
                      <a:pt x="15" y="854"/>
                      <a:pt x="15" y="854"/>
                    </a:cubicBezTo>
                    <a:cubicBezTo>
                      <a:pt x="16" y="853"/>
                      <a:pt x="16" y="853"/>
                      <a:pt x="16" y="853"/>
                    </a:cubicBezTo>
                    <a:cubicBezTo>
                      <a:pt x="17" y="851"/>
                      <a:pt x="17" y="851"/>
                      <a:pt x="17" y="851"/>
                    </a:cubicBezTo>
                    <a:cubicBezTo>
                      <a:pt x="17" y="850"/>
                      <a:pt x="17" y="850"/>
                      <a:pt x="17" y="850"/>
                    </a:cubicBezTo>
                    <a:cubicBezTo>
                      <a:pt x="18" y="849"/>
                      <a:pt x="18" y="849"/>
                      <a:pt x="18" y="849"/>
                    </a:cubicBezTo>
                    <a:cubicBezTo>
                      <a:pt x="18" y="848"/>
                      <a:pt x="18" y="848"/>
                      <a:pt x="18" y="848"/>
                    </a:cubicBezTo>
                    <a:cubicBezTo>
                      <a:pt x="18" y="847"/>
                      <a:pt x="18" y="847"/>
                      <a:pt x="18" y="847"/>
                    </a:cubicBezTo>
                    <a:cubicBezTo>
                      <a:pt x="19" y="846"/>
                      <a:pt x="19" y="846"/>
                      <a:pt x="19" y="846"/>
                    </a:cubicBezTo>
                    <a:cubicBezTo>
                      <a:pt x="19" y="845"/>
                      <a:pt x="19" y="845"/>
                      <a:pt x="19" y="845"/>
                    </a:cubicBezTo>
                    <a:cubicBezTo>
                      <a:pt x="20" y="844"/>
                      <a:pt x="20" y="844"/>
                      <a:pt x="20" y="844"/>
                    </a:cubicBezTo>
                    <a:cubicBezTo>
                      <a:pt x="20" y="842"/>
                      <a:pt x="20" y="842"/>
                      <a:pt x="20" y="842"/>
                    </a:cubicBezTo>
                    <a:cubicBezTo>
                      <a:pt x="20" y="841"/>
                      <a:pt x="20" y="841"/>
                      <a:pt x="20" y="841"/>
                    </a:cubicBezTo>
                    <a:cubicBezTo>
                      <a:pt x="21" y="840"/>
                      <a:pt x="21" y="840"/>
                      <a:pt x="21" y="840"/>
                    </a:cubicBezTo>
                    <a:cubicBezTo>
                      <a:pt x="21" y="839"/>
                      <a:pt x="21" y="839"/>
                      <a:pt x="21" y="839"/>
                    </a:cubicBezTo>
                    <a:cubicBezTo>
                      <a:pt x="22" y="838"/>
                      <a:pt x="22" y="838"/>
                      <a:pt x="22" y="838"/>
                    </a:cubicBezTo>
                    <a:cubicBezTo>
                      <a:pt x="22" y="837"/>
                      <a:pt x="22" y="837"/>
                      <a:pt x="22" y="837"/>
                    </a:cubicBezTo>
                    <a:cubicBezTo>
                      <a:pt x="23" y="836"/>
                      <a:pt x="23" y="836"/>
                      <a:pt x="23" y="836"/>
                    </a:cubicBezTo>
                    <a:cubicBezTo>
                      <a:pt x="23" y="835"/>
                      <a:pt x="23" y="835"/>
                      <a:pt x="23" y="835"/>
                    </a:cubicBezTo>
                    <a:cubicBezTo>
                      <a:pt x="23" y="834"/>
                      <a:pt x="23" y="834"/>
                      <a:pt x="23" y="834"/>
                    </a:cubicBezTo>
                    <a:cubicBezTo>
                      <a:pt x="24" y="833"/>
                      <a:pt x="24" y="833"/>
                      <a:pt x="24" y="833"/>
                    </a:cubicBezTo>
                    <a:cubicBezTo>
                      <a:pt x="24" y="832"/>
                      <a:pt x="24" y="832"/>
                      <a:pt x="24" y="832"/>
                    </a:cubicBezTo>
                    <a:cubicBezTo>
                      <a:pt x="25" y="830"/>
                      <a:pt x="25" y="830"/>
                      <a:pt x="25" y="830"/>
                    </a:cubicBezTo>
                    <a:cubicBezTo>
                      <a:pt x="25" y="829"/>
                      <a:pt x="25" y="829"/>
                      <a:pt x="25" y="829"/>
                    </a:cubicBezTo>
                    <a:cubicBezTo>
                      <a:pt x="26" y="828"/>
                      <a:pt x="26" y="828"/>
                      <a:pt x="26" y="828"/>
                    </a:cubicBezTo>
                    <a:cubicBezTo>
                      <a:pt x="26" y="827"/>
                      <a:pt x="26" y="827"/>
                      <a:pt x="26" y="827"/>
                    </a:cubicBezTo>
                    <a:cubicBezTo>
                      <a:pt x="26" y="826"/>
                      <a:pt x="26" y="826"/>
                      <a:pt x="26" y="826"/>
                    </a:cubicBezTo>
                    <a:cubicBezTo>
                      <a:pt x="27" y="825"/>
                      <a:pt x="27" y="825"/>
                      <a:pt x="27" y="825"/>
                    </a:cubicBezTo>
                    <a:cubicBezTo>
                      <a:pt x="27" y="824"/>
                      <a:pt x="27" y="824"/>
                      <a:pt x="27" y="824"/>
                    </a:cubicBezTo>
                    <a:cubicBezTo>
                      <a:pt x="28" y="823"/>
                      <a:pt x="28" y="823"/>
                      <a:pt x="28" y="823"/>
                    </a:cubicBezTo>
                    <a:cubicBezTo>
                      <a:pt x="28" y="822"/>
                      <a:pt x="28" y="822"/>
                      <a:pt x="28" y="822"/>
                    </a:cubicBezTo>
                    <a:cubicBezTo>
                      <a:pt x="29" y="821"/>
                      <a:pt x="29" y="821"/>
                      <a:pt x="29" y="821"/>
                    </a:cubicBezTo>
                    <a:cubicBezTo>
                      <a:pt x="29" y="820"/>
                      <a:pt x="29" y="820"/>
                      <a:pt x="29" y="820"/>
                    </a:cubicBezTo>
                    <a:cubicBezTo>
                      <a:pt x="30" y="819"/>
                      <a:pt x="30" y="819"/>
                      <a:pt x="30" y="819"/>
                    </a:cubicBezTo>
                    <a:cubicBezTo>
                      <a:pt x="30" y="818"/>
                      <a:pt x="30" y="818"/>
                      <a:pt x="30" y="818"/>
                    </a:cubicBezTo>
                    <a:cubicBezTo>
                      <a:pt x="31" y="817"/>
                      <a:pt x="31" y="817"/>
                      <a:pt x="31" y="817"/>
                    </a:cubicBezTo>
                    <a:cubicBezTo>
                      <a:pt x="31" y="815"/>
                      <a:pt x="31" y="815"/>
                      <a:pt x="31" y="815"/>
                    </a:cubicBezTo>
                    <a:cubicBezTo>
                      <a:pt x="31" y="814"/>
                      <a:pt x="31" y="814"/>
                      <a:pt x="31" y="814"/>
                    </a:cubicBezTo>
                    <a:cubicBezTo>
                      <a:pt x="32" y="813"/>
                      <a:pt x="32" y="813"/>
                      <a:pt x="32" y="813"/>
                    </a:cubicBezTo>
                    <a:cubicBezTo>
                      <a:pt x="32" y="812"/>
                      <a:pt x="32" y="812"/>
                      <a:pt x="32" y="812"/>
                    </a:cubicBezTo>
                    <a:cubicBezTo>
                      <a:pt x="33" y="811"/>
                      <a:pt x="33" y="811"/>
                      <a:pt x="33" y="811"/>
                    </a:cubicBezTo>
                    <a:cubicBezTo>
                      <a:pt x="33" y="810"/>
                      <a:pt x="33" y="810"/>
                      <a:pt x="33" y="810"/>
                    </a:cubicBezTo>
                    <a:cubicBezTo>
                      <a:pt x="34" y="809"/>
                      <a:pt x="34" y="809"/>
                      <a:pt x="34" y="809"/>
                    </a:cubicBezTo>
                    <a:cubicBezTo>
                      <a:pt x="34" y="808"/>
                      <a:pt x="34" y="808"/>
                      <a:pt x="34" y="808"/>
                    </a:cubicBezTo>
                    <a:cubicBezTo>
                      <a:pt x="35" y="807"/>
                      <a:pt x="35" y="807"/>
                      <a:pt x="35" y="807"/>
                    </a:cubicBezTo>
                    <a:cubicBezTo>
                      <a:pt x="35" y="806"/>
                      <a:pt x="35" y="806"/>
                      <a:pt x="35" y="806"/>
                    </a:cubicBezTo>
                    <a:cubicBezTo>
                      <a:pt x="36" y="805"/>
                      <a:pt x="36" y="805"/>
                      <a:pt x="36" y="805"/>
                    </a:cubicBezTo>
                    <a:cubicBezTo>
                      <a:pt x="36" y="804"/>
                      <a:pt x="36" y="804"/>
                      <a:pt x="36" y="804"/>
                    </a:cubicBezTo>
                    <a:cubicBezTo>
                      <a:pt x="37" y="803"/>
                      <a:pt x="37" y="803"/>
                      <a:pt x="37" y="803"/>
                    </a:cubicBezTo>
                    <a:cubicBezTo>
                      <a:pt x="37" y="802"/>
                      <a:pt x="37" y="802"/>
                      <a:pt x="37" y="802"/>
                    </a:cubicBezTo>
                    <a:cubicBezTo>
                      <a:pt x="38" y="801"/>
                      <a:pt x="38" y="801"/>
                      <a:pt x="38" y="801"/>
                    </a:cubicBezTo>
                    <a:cubicBezTo>
                      <a:pt x="38" y="800"/>
                      <a:pt x="38" y="800"/>
                      <a:pt x="38" y="800"/>
                    </a:cubicBezTo>
                    <a:cubicBezTo>
                      <a:pt x="39" y="799"/>
                      <a:pt x="39" y="799"/>
                      <a:pt x="39" y="799"/>
                    </a:cubicBezTo>
                    <a:cubicBezTo>
                      <a:pt x="39" y="798"/>
                      <a:pt x="39" y="798"/>
                      <a:pt x="39" y="798"/>
                    </a:cubicBezTo>
                    <a:cubicBezTo>
                      <a:pt x="40" y="797"/>
                      <a:pt x="40" y="797"/>
                      <a:pt x="40" y="797"/>
                    </a:cubicBezTo>
                    <a:cubicBezTo>
                      <a:pt x="40" y="796"/>
                      <a:pt x="40" y="796"/>
                      <a:pt x="40" y="796"/>
                    </a:cubicBezTo>
                    <a:cubicBezTo>
                      <a:pt x="41" y="795"/>
                      <a:pt x="41" y="795"/>
                      <a:pt x="41" y="795"/>
                    </a:cubicBezTo>
                    <a:cubicBezTo>
                      <a:pt x="41" y="794"/>
                      <a:pt x="41" y="794"/>
                      <a:pt x="41" y="794"/>
                    </a:cubicBezTo>
                    <a:cubicBezTo>
                      <a:pt x="42" y="793"/>
                      <a:pt x="42" y="793"/>
                      <a:pt x="42" y="793"/>
                    </a:cubicBezTo>
                    <a:cubicBezTo>
                      <a:pt x="42" y="791"/>
                      <a:pt x="42" y="791"/>
                      <a:pt x="42" y="791"/>
                    </a:cubicBezTo>
                    <a:cubicBezTo>
                      <a:pt x="43" y="790"/>
                      <a:pt x="43" y="790"/>
                      <a:pt x="43" y="790"/>
                    </a:cubicBezTo>
                    <a:cubicBezTo>
                      <a:pt x="43" y="789"/>
                      <a:pt x="43" y="789"/>
                      <a:pt x="43" y="789"/>
                    </a:cubicBezTo>
                    <a:cubicBezTo>
                      <a:pt x="44" y="788"/>
                      <a:pt x="44" y="788"/>
                      <a:pt x="44" y="788"/>
                    </a:cubicBezTo>
                    <a:cubicBezTo>
                      <a:pt x="45" y="787"/>
                      <a:pt x="45" y="787"/>
                      <a:pt x="45" y="787"/>
                    </a:cubicBezTo>
                    <a:cubicBezTo>
                      <a:pt x="45" y="786"/>
                      <a:pt x="45" y="786"/>
                      <a:pt x="45" y="786"/>
                    </a:cubicBezTo>
                    <a:cubicBezTo>
                      <a:pt x="46" y="785"/>
                      <a:pt x="46" y="785"/>
                      <a:pt x="46" y="785"/>
                    </a:cubicBezTo>
                    <a:cubicBezTo>
                      <a:pt x="46" y="784"/>
                      <a:pt x="46" y="784"/>
                      <a:pt x="46" y="784"/>
                    </a:cubicBezTo>
                    <a:cubicBezTo>
                      <a:pt x="47" y="783"/>
                      <a:pt x="47" y="783"/>
                      <a:pt x="47" y="783"/>
                    </a:cubicBezTo>
                    <a:cubicBezTo>
                      <a:pt x="47" y="782"/>
                      <a:pt x="47" y="782"/>
                      <a:pt x="47" y="782"/>
                    </a:cubicBezTo>
                    <a:cubicBezTo>
                      <a:pt x="48" y="781"/>
                      <a:pt x="48" y="781"/>
                      <a:pt x="48" y="781"/>
                    </a:cubicBezTo>
                    <a:cubicBezTo>
                      <a:pt x="48" y="780"/>
                      <a:pt x="48" y="780"/>
                      <a:pt x="48" y="780"/>
                    </a:cubicBezTo>
                    <a:cubicBezTo>
                      <a:pt x="49" y="779"/>
                      <a:pt x="49" y="779"/>
                      <a:pt x="49" y="779"/>
                    </a:cubicBezTo>
                    <a:cubicBezTo>
                      <a:pt x="49" y="778"/>
                      <a:pt x="49" y="778"/>
                      <a:pt x="49" y="778"/>
                    </a:cubicBezTo>
                    <a:cubicBezTo>
                      <a:pt x="50" y="777"/>
                      <a:pt x="50" y="777"/>
                      <a:pt x="50" y="777"/>
                    </a:cubicBezTo>
                    <a:cubicBezTo>
                      <a:pt x="51" y="776"/>
                      <a:pt x="51" y="776"/>
                      <a:pt x="51" y="776"/>
                    </a:cubicBezTo>
                    <a:cubicBezTo>
                      <a:pt x="51" y="775"/>
                      <a:pt x="51" y="775"/>
                      <a:pt x="51" y="775"/>
                    </a:cubicBezTo>
                    <a:cubicBezTo>
                      <a:pt x="52" y="774"/>
                      <a:pt x="52" y="774"/>
                      <a:pt x="52" y="774"/>
                    </a:cubicBezTo>
                    <a:cubicBezTo>
                      <a:pt x="52" y="773"/>
                      <a:pt x="52" y="773"/>
                      <a:pt x="52" y="773"/>
                    </a:cubicBezTo>
                    <a:cubicBezTo>
                      <a:pt x="53" y="771"/>
                      <a:pt x="53" y="771"/>
                      <a:pt x="53" y="771"/>
                    </a:cubicBezTo>
                    <a:cubicBezTo>
                      <a:pt x="55" y="769"/>
                      <a:pt x="55" y="769"/>
                      <a:pt x="55" y="769"/>
                    </a:cubicBezTo>
                    <a:cubicBezTo>
                      <a:pt x="56" y="767"/>
                      <a:pt x="56" y="767"/>
                      <a:pt x="56" y="767"/>
                    </a:cubicBezTo>
                    <a:cubicBezTo>
                      <a:pt x="57" y="765"/>
                      <a:pt x="57" y="765"/>
                      <a:pt x="57" y="765"/>
                    </a:cubicBezTo>
                    <a:cubicBezTo>
                      <a:pt x="58" y="763"/>
                      <a:pt x="58" y="763"/>
                      <a:pt x="58" y="763"/>
                    </a:cubicBezTo>
                    <a:cubicBezTo>
                      <a:pt x="59" y="761"/>
                      <a:pt x="59" y="761"/>
                      <a:pt x="59" y="761"/>
                    </a:cubicBezTo>
                    <a:cubicBezTo>
                      <a:pt x="60" y="759"/>
                      <a:pt x="60" y="759"/>
                      <a:pt x="60" y="759"/>
                    </a:cubicBezTo>
                    <a:cubicBezTo>
                      <a:pt x="62" y="757"/>
                      <a:pt x="62" y="757"/>
                      <a:pt x="62" y="757"/>
                    </a:cubicBezTo>
                    <a:cubicBezTo>
                      <a:pt x="63" y="755"/>
                      <a:pt x="63" y="755"/>
                      <a:pt x="63" y="755"/>
                    </a:cubicBezTo>
                    <a:cubicBezTo>
                      <a:pt x="64" y="754"/>
                      <a:pt x="64" y="754"/>
                      <a:pt x="64" y="754"/>
                    </a:cubicBezTo>
                    <a:cubicBezTo>
                      <a:pt x="65" y="752"/>
                      <a:pt x="65" y="752"/>
                      <a:pt x="65" y="752"/>
                    </a:cubicBezTo>
                    <a:cubicBezTo>
                      <a:pt x="66" y="750"/>
                      <a:pt x="66" y="750"/>
                      <a:pt x="66" y="750"/>
                    </a:cubicBezTo>
                    <a:cubicBezTo>
                      <a:pt x="68" y="748"/>
                      <a:pt x="68" y="748"/>
                      <a:pt x="68" y="748"/>
                    </a:cubicBezTo>
                    <a:cubicBezTo>
                      <a:pt x="69" y="746"/>
                      <a:pt x="69" y="746"/>
                      <a:pt x="69" y="746"/>
                    </a:cubicBezTo>
                    <a:cubicBezTo>
                      <a:pt x="70" y="744"/>
                      <a:pt x="70" y="744"/>
                      <a:pt x="70" y="744"/>
                    </a:cubicBezTo>
                    <a:cubicBezTo>
                      <a:pt x="71" y="742"/>
                      <a:pt x="71" y="742"/>
                      <a:pt x="71" y="742"/>
                    </a:cubicBezTo>
                    <a:cubicBezTo>
                      <a:pt x="73" y="740"/>
                      <a:pt x="73" y="740"/>
                      <a:pt x="73" y="740"/>
                    </a:cubicBezTo>
                    <a:cubicBezTo>
                      <a:pt x="74" y="738"/>
                      <a:pt x="74" y="738"/>
                      <a:pt x="74" y="738"/>
                    </a:cubicBezTo>
                    <a:cubicBezTo>
                      <a:pt x="75" y="736"/>
                      <a:pt x="75" y="736"/>
                      <a:pt x="75" y="736"/>
                    </a:cubicBezTo>
                    <a:cubicBezTo>
                      <a:pt x="77" y="734"/>
                      <a:pt x="77" y="734"/>
                      <a:pt x="77" y="734"/>
                    </a:cubicBezTo>
                    <a:cubicBezTo>
                      <a:pt x="78" y="732"/>
                      <a:pt x="78" y="732"/>
                      <a:pt x="78" y="732"/>
                    </a:cubicBezTo>
                    <a:cubicBezTo>
                      <a:pt x="79" y="731"/>
                      <a:pt x="79" y="731"/>
                      <a:pt x="79" y="731"/>
                    </a:cubicBezTo>
                    <a:cubicBezTo>
                      <a:pt x="80" y="729"/>
                      <a:pt x="80" y="729"/>
                      <a:pt x="80" y="729"/>
                    </a:cubicBezTo>
                    <a:cubicBezTo>
                      <a:pt x="82" y="727"/>
                      <a:pt x="82" y="727"/>
                      <a:pt x="82" y="727"/>
                    </a:cubicBezTo>
                    <a:cubicBezTo>
                      <a:pt x="83" y="725"/>
                      <a:pt x="83" y="725"/>
                      <a:pt x="83" y="725"/>
                    </a:cubicBezTo>
                    <a:cubicBezTo>
                      <a:pt x="84" y="723"/>
                      <a:pt x="84" y="723"/>
                      <a:pt x="84" y="723"/>
                    </a:cubicBezTo>
                    <a:cubicBezTo>
                      <a:pt x="86" y="721"/>
                      <a:pt x="86" y="721"/>
                      <a:pt x="86" y="721"/>
                    </a:cubicBezTo>
                    <a:cubicBezTo>
                      <a:pt x="87" y="719"/>
                      <a:pt x="87" y="719"/>
                      <a:pt x="87" y="719"/>
                    </a:cubicBezTo>
                    <a:cubicBezTo>
                      <a:pt x="89" y="717"/>
                      <a:pt x="89" y="717"/>
                      <a:pt x="89" y="717"/>
                    </a:cubicBezTo>
                    <a:cubicBezTo>
                      <a:pt x="90" y="716"/>
                      <a:pt x="90" y="716"/>
                      <a:pt x="90" y="716"/>
                    </a:cubicBezTo>
                    <a:cubicBezTo>
                      <a:pt x="91" y="714"/>
                      <a:pt x="91" y="714"/>
                      <a:pt x="91" y="714"/>
                    </a:cubicBezTo>
                    <a:cubicBezTo>
                      <a:pt x="93" y="712"/>
                      <a:pt x="93" y="712"/>
                      <a:pt x="93" y="712"/>
                    </a:cubicBezTo>
                    <a:cubicBezTo>
                      <a:pt x="94" y="710"/>
                      <a:pt x="94" y="710"/>
                      <a:pt x="94" y="710"/>
                    </a:cubicBezTo>
                    <a:cubicBezTo>
                      <a:pt x="95" y="708"/>
                      <a:pt x="95" y="708"/>
                      <a:pt x="95" y="708"/>
                    </a:cubicBezTo>
                    <a:cubicBezTo>
                      <a:pt x="97" y="706"/>
                      <a:pt x="97" y="706"/>
                      <a:pt x="97" y="706"/>
                    </a:cubicBezTo>
                    <a:cubicBezTo>
                      <a:pt x="98" y="705"/>
                      <a:pt x="98" y="705"/>
                      <a:pt x="98" y="705"/>
                    </a:cubicBezTo>
                    <a:cubicBezTo>
                      <a:pt x="100" y="703"/>
                      <a:pt x="100" y="703"/>
                      <a:pt x="100" y="703"/>
                    </a:cubicBezTo>
                    <a:cubicBezTo>
                      <a:pt x="101" y="701"/>
                      <a:pt x="101" y="701"/>
                      <a:pt x="101" y="701"/>
                    </a:cubicBezTo>
                    <a:cubicBezTo>
                      <a:pt x="103" y="699"/>
                      <a:pt x="103" y="699"/>
                      <a:pt x="103" y="699"/>
                    </a:cubicBezTo>
                    <a:cubicBezTo>
                      <a:pt x="104" y="697"/>
                      <a:pt x="104" y="697"/>
                      <a:pt x="104" y="697"/>
                    </a:cubicBezTo>
                    <a:cubicBezTo>
                      <a:pt x="105" y="695"/>
                      <a:pt x="105" y="695"/>
                      <a:pt x="105" y="695"/>
                    </a:cubicBezTo>
                    <a:cubicBezTo>
                      <a:pt x="107" y="694"/>
                      <a:pt x="107" y="694"/>
                      <a:pt x="107" y="694"/>
                    </a:cubicBezTo>
                    <a:cubicBezTo>
                      <a:pt x="108" y="692"/>
                      <a:pt x="108" y="692"/>
                      <a:pt x="108" y="692"/>
                    </a:cubicBezTo>
                    <a:cubicBezTo>
                      <a:pt x="110" y="690"/>
                      <a:pt x="110" y="690"/>
                      <a:pt x="110" y="690"/>
                    </a:cubicBezTo>
                    <a:cubicBezTo>
                      <a:pt x="111" y="688"/>
                      <a:pt x="111" y="688"/>
                      <a:pt x="111" y="688"/>
                    </a:cubicBezTo>
                    <a:cubicBezTo>
                      <a:pt x="113" y="687"/>
                      <a:pt x="113" y="687"/>
                      <a:pt x="113" y="687"/>
                    </a:cubicBezTo>
                    <a:cubicBezTo>
                      <a:pt x="114" y="685"/>
                      <a:pt x="114" y="685"/>
                      <a:pt x="114" y="685"/>
                    </a:cubicBezTo>
                    <a:cubicBezTo>
                      <a:pt x="116" y="683"/>
                      <a:pt x="116" y="683"/>
                      <a:pt x="116" y="683"/>
                    </a:cubicBezTo>
                    <a:cubicBezTo>
                      <a:pt x="117" y="681"/>
                      <a:pt x="117" y="681"/>
                      <a:pt x="117" y="681"/>
                    </a:cubicBezTo>
                    <a:cubicBezTo>
                      <a:pt x="119" y="679"/>
                      <a:pt x="119" y="679"/>
                      <a:pt x="119" y="679"/>
                    </a:cubicBezTo>
                    <a:cubicBezTo>
                      <a:pt x="120" y="678"/>
                      <a:pt x="120" y="678"/>
                      <a:pt x="120" y="678"/>
                    </a:cubicBezTo>
                    <a:cubicBezTo>
                      <a:pt x="122" y="676"/>
                      <a:pt x="122" y="676"/>
                      <a:pt x="122" y="676"/>
                    </a:cubicBezTo>
                    <a:cubicBezTo>
                      <a:pt x="123" y="674"/>
                      <a:pt x="123" y="674"/>
                      <a:pt x="123" y="674"/>
                    </a:cubicBezTo>
                    <a:cubicBezTo>
                      <a:pt x="125" y="672"/>
                      <a:pt x="125" y="672"/>
                      <a:pt x="125" y="672"/>
                    </a:cubicBezTo>
                    <a:cubicBezTo>
                      <a:pt x="126" y="671"/>
                      <a:pt x="126" y="671"/>
                      <a:pt x="126" y="671"/>
                    </a:cubicBezTo>
                    <a:cubicBezTo>
                      <a:pt x="128" y="669"/>
                      <a:pt x="128" y="669"/>
                      <a:pt x="128" y="669"/>
                    </a:cubicBezTo>
                    <a:cubicBezTo>
                      <a:pt x="130" y="667"/>
                      <a:pt x="130" y="667"/>
                      <a:pt x="130" y="667"/>
                    </a:cubicBezTo>
                    <a:cubicBezTo>
                      <a:pt x="131" y="666"/>
                      <a:pt x="131" y="666"/>
                      <a:pt x="131" y="666"/>
                    </a:cubicBezTo>
                    <a:cubicBezTo>
                      <a:pt x="133" y="664"/>
                      <a:pt x="133" y="664"/>
                      <a:pt x="133" y="664"/>
                    </a:cubicBezTo>
                    <a:cubicBezTo>
                      <a:pt x="134" y="662"/>
                      <a:pt x="134" y="662"/>
                      <a:pt x="134" y="662"/>
                    </a:cubicBezTo>
                    <a:cubicBezTo>
                      <a:pt x="136" y="660"/>
                      <a:pt x="136" y="660"/>
                      <a:pt x="136" y="660"/>
                    </a:cubicBezTo>
                    <a:cubicBezTo>
                      <a:pt x="137" y="659"/>
                      <a:pt x="137" y="659"/>
                      <a:pt x="137" y="659"/>
                    </a:cubicBezTo>
                    <a:cubicBezTo>
                      <a:pt x="139" y="657"/>
                      <a:pt x="139" y="657"/>
                      <a:pt x="139" y="657"/>
                    </a:cubicBezTo>
                    <a:cubicBezTo>
                      <a:pt x="141" y="655"/>
                      <a:pt x="141" y="655"/>
                      <a:pt x="141" y="655"/>
                    </a:cubicBezTo>
                    <a:cubicBezTo>
                      <a:pt x="142" y="654"/>
                      <a:pt x="142" y="654"/>
                      <a:pt x="142" y="654"/>
                    </a:cubicBezTo>
                    <a:cubicBezTo>
                      <a:pt x="144" y="652"/>
                      <a:pt x="144" y="652"/>
                      <a:pt x="144" y="652"/>
                    </a:cubicBezTo>
                    <a:cubicBezTo>
                      <a:pt x="145" y="650"/>
                      <a:pt x="145" y="650"/>
                      <a:pt x="145" y="650"/>
                    </a:cubicBezTo>
                    <a:cubicBezTo>
                      <a:pt x="147" y="648"/>
                      <a:pt x="147" y="648"/>
                      <a:pt x="147" y="648"/>
                    </a:cubicBezTo>
                    <a:cubicBezTo>
                      <a:pt x="149" y="647"/>
                      <a:pt x="149" y="647"/>
                      <a:pt x="149" y="647"/>
                    </a:cubicBezTo>
                    <a:cubicBezTo>
                      <a:pt x="150" y="645"/>
                      <a:pt x="150" y="645"/>
                      <a:pt x="150" y="645"/>
                    </a:cubicBezTo>
                    <a:cubicBezTo>
                      <a:pt x="152" y="643"/>
                      <a:pt x="152" y="643"/>
                      <a:pt x="152" y="643"/>
                    </a:cubicBezTo>
                    <a:cubicBezTo>
                      <a:pt x="153" y="642"/>
                      <a:pt x="153" y="642"/>
                      <a:pt x="153" y="642"/>
                    </a:cubicBezTo>
                    <a:cubicBezTo>
                      <a:pt x="155" y="640"/>
                      <a:pt x="155" y="640"/>
                      <a:pt x="155" y="640"/>
                    </a:cubicBezTo>
                    <a:cubicBezTo>
                      <a:pt x="157" y="638"/>
                      <a:pt x="157" y="638"/>
                      <a:pt x="157" y="638"/>
                    </a:cubicBezTo>
                    <a:cubicBezTo>
                      <a:pt x="158" y="637"/>
                      <a:pt x="158" y="637"/>
                      <a:pt x="158" y="637"/>
                    </a:cubicBezTo>
                    <a:cubicBezTo>
                      <a:pt x="160" y="635"/>
                      <a:pt x="160" y="635"/>
                      <a:pt x="160" y="635"/>
                    </a:cubicBezTo>
                    <a:cubicBezTo>
                      <a:pt x="162" y="633"/>
                      <a:pt x="162" y="633"/>
                      <a:pt x="162" y="633"/>
                    </a:cubicBezTo>
                    <a:cubicBezTo>
                      <a:pt x="163" y="632"/>
                      <a:pt x="163" y="632"/>
                      <a:pt x="163" y="632"/>
                    </a:cubicBezTo>
                    <a:cubicBezTo>
                      <a:pt x="165" y="630"/>
                      <a:pt x="165" y="630"/>
                      <a:pt x="165" y="630"/>
                    </a:cubicBezTo>
                    <a:cubicBezTo>
                      <a:pt x="167" y="628"/>
                      <a:pt x="167" y="628"/>
                      <a:pt x="167" y="628"/>
                    </a:cubicBezTo>
                    <a:cubicBezTo>
                      <a:pt x="168" y="627"/>
                      <a:pt x="168" y="627"/>
                      <a:pt x="168" y="627"/>
                    </a:cubicBezTo>
                    <a:cubicBezTo>
                      <a:pt x="170" y="625"/>
                      <a:pt x="170" y="625"/>
                      <a:pt x="170" y="625"/>
                    </a:cubicBezTo>
                    <a:cubicBezTo>
                      <a:pt x="172" y="623"/>
                      <a:pt x="172" y="623"/>
                      <a:pt x="172" y="623"/>
                    </a:cubicBezTo>
                    <a:cubicBezTo>
                      <a:pt x="173" y="622"/>
                      <a:pt x="173" y="622"/>
                      <a:pt x="173" y="622"/>
                    </a:cubicBezTo>
                    <a:cubicBezTo>
                      <a:pt x="175" y="620"/>
                      <a:pt x="175" y="620"/>
                      <a:pt x="175" y="620"/>
                    </a:cubicBezTo>
                    <a:cubicBezTo>
                      <a:pt x="177" y="619"/>
                      <a:pt x="177" y="619"/>
                      <a:pt x="177" y="619"/>
                    </a:cubicBezTo>
                    <a:cubicBezTo>
                      <a:pt x="178" y="617"/>
                      <a:pt x="178" y="617"/>
                      <a:pt x="178" y="617"/>
                    </a:cubicBezTo>
                    <a:cubicBezTo>
                      <a:pt x="180" y="615"/>
                      <a:pt x="180" y="615"/>
                      <a:pt x="180" y="615"/>
                    </a:cubicBezTo>
                    <a:cubicBezTo>
                      <a:pt x="182" y="614"/>
                      <a:pt x="182" y="614"/>
                      <a:pt x="182" y="614"/>
                    </a:cubicBezTo>
                    <a:cubicBezTo>
                      <a:pt x="184" y="612"/>
                      <a:pt x="184" y="612"/>
                      <a:pt x="184" y="612"/>
                    </a:cubicBezTo>
                    <a:cubicBezTo>
                      <a:pt x="185" y="610"/>
                      <a:pt x="185" y="610"/>
                      <a:pt x="185" y="610"/>
                    </a:cubicBezTo>
                    <a:cubicBezTo>
                      <a:pt x="187" y="609"/>
                      <a:pt x="187" y="609"/>
                      <a:pt x="187" y="609"/>
                    </a:cubicBezTo>
                    <a:cubicBezTo>
                      <a:pt x="189" y="607"/>
                      <a:pt x="189" y="607"/>
                      <a:pt x="189" y="607"/>
                    </a:cubicBezTo>
                    <a:cubicBezTo>
                      <a:pt x="191" y="606"/>
                      <a:pt x="191" y="606"/>
                      <a:pt x="191" y="606"/>
                    </a:cubicBezTo>
                    <a:cubicBezTo>
                      <a:pt x="192" y="604"/>
                      <a:pt x="192" y="604"/>
                      <a:pt x="192" y="604"/>
                    </a:cubicBezTo>
                    <a:cubicBezTo>
                      <a:pt x="194" y="602"/>
                      <a:pt x="194" y="602"/>
                      <a:pt x="194" y="602"/>
                    </a:cubicBezTo>
                    <a:cubicBezTo>
                      <a:pt x="196" y="601"/>
                      <a:pt x="196" y="601"/>
                      <a:pt x="196" y="601"/>
                    </a:cubicBezTo>
                    <a:cubicBezTo>
                      <a:pt x="197" y="599"/>
                      <a:pt x="197" y="599"/>
                      <a:pt x="197" y="599"/>
                    </a:cubicBezTo>
                    <a:cubicBezTo>
                      <a:pt x="199" y="598"/>
                      <a:pt x="199" y="598"/>
                      <a:pt x="199" y="598"/>
                    </a:cubicBezTo>
                    <a:cubicBezTo>
                      <a:pt x="201" y="596"/>
                      <a:pt x="201" y="596"/>
                      <a:pt x="201" y="596"/>
                    </a:cubicBezTo>
                    <a:cubicBezTo>
                      <a:pt x="203" y="594"/>
                      <a:pt x="203" y="594"/>
                      <a:pt x="203" y="594"/>
                    </a:cubicBezTo>
                    <a:cubicBezTo>
                      <a:pt x="204" y="593"/>
                      <a:pt x="204" y="593"/>
                      <a:pt x="204" y="593"/>
                    </a:cubicBezTo>
                    <a:cubicBezTo>
                      <a:pt x="206" y="591"/>
                      <a:pt x="206" y="591"/>
                      <a:pt x="206" y="591"/>
                    </a:cubicBezTo>
                    <a:cubicBezTo>
                      <a:pt x="208" y="590"/>
                      <a:pt x="208" y="590"/>
                      <a:pt x="208" y="590"/>
                    </a:cubicBezTo>
                    <a:cubicBezTo>
                      <a:pt x="208" y="590"/>
                      <a:pt x="208" y="590"/>
                      <a:pt x="208" y="590"/>
                    </a:cubicBezTo>
                    <a:cubicBezTo>
                      <a:pt x="232" y="634"/>
                      <a:pt x="270" y="675"/>
                      <a:pt x="316" y="697"/>
                    </a:cubicBezTo>
                    <a:cubicBezTo>
                      <a:pt x="320" y="699"/>
                      <a:pt x="324" y="700"/>
                      <a:pt x="329" y="702"/>
                    </a:cubicBezTo>
                    <a:cubicBezTo>
                      <a:pt x="343" y="706"/>
                      <a:pt x="377" y="711"/>
                      <a:pt x="379" y="688"/>
                    </a:cubicBezTo>
                    <a:cubicBezTo>
                      <a:pt x="382" y="667"/>
                      <a:pt x="358" y="650"/>
                      <a:pt x="343" y="640"/>
                    </a:cubicBezTo>
                    <a:cubicBezTo>
                      <a:pt x="309" y="616"/>
                      <a:pt x="241" y="593"/>
                      <a:pt x="214" y="584"/>
                    </a:cubicBezTo>
                    <a:cubicBezTo>
                      <a:pt x="215" y="583"/>
                      <a:pt x="215" y="583"/>
                      <a:pt x="215" y="583"/>
                    </a:cubicBezTo>
                    <a:cubicBezTo>
                      <a:pt x="217" y="582"/>
                      <a:pt x="217" y="582"/>
                      <a:pt x="217" y="582"/>
                    </a:cubicBezTo>
                    <a:cubicBezTo>
                      <a:pt x="219" y="580"/>
                      <a:pt x="219" y="580"/>
                      <a:pt x="219" y="580"/>
                    </a:cubicBezTo>
                    <a:cubicBezTo>
                      <a:pt x="220" y="579"/>
                      <a:pt x="220" y="579"/>
                      <a:pt x="220" y="579"/>
                    </a:cubicBezTo>
                    <a:cubicBezTo>
                      <a:pt x="222" y="577"/>
                      <a:pt x="222" y="577"/>
                      <a:pt x="222" y="577"/>
                    </a:cubicBezTo>
                    <a:cubicBezTo>
                      <a:pt x="224" y="576"/>
                      <a:pt x="224" y="576"/>
                      <a:pt x="224" y="576"/>
                    </a:cubicBezTo>
                    <a:cubicBezTo>
                      <a:pt x="226" y="574"/>
                      <a:pt x="226" y="574"/>
                      <a:pt x="226" y="574"/>
                    </a:cubicBezTo>
                    <a:cubicBezTo>
                      <a:pt x="228" y="573"/>
                      <a:pt x="228" y="573"/>
                      <a:pt x="228" y="573"/>
                    </a:cubicBezTo>
                    <a:cubicBezTo>
                      <a:pt x="229" y="571"/>
                      <a:pt x="229" y="571"/>
                      <a:pt x="229" y="571"/>
                    </a:cubicBezTo>
                    <a:cubicBezTo>
                      <a:pt x="231" y="570"/>
                      <a:pt x="231" y="570"/>
                      <a:pt x="231" y="570"/>
                    </a:cubicBezTo>
                    <a:cubicBezTo>
                      <a:pt x="233" y="568"/>
                      <a:pt x="233" y="568"/>
                      <a:pt x="233" y="568"/>
                    </a:cubicBezTo>
                    <a:cubicBezTo>
                      <a:pt x="235" y="566"/>
                      <a:pt x="235" y="566"/>
                      <a:pt x="235" y="566"/>
                    </a:cubicBezTo>
                    <a:cubicBezTo>
                      <a:pt x="237" y="565"/>
                      <a:pt x="237" y="565"/>
                      <a:pt x="237" y="565"/>
                    </a:cubicBezTo>
                    <a:cubicBezTo>
                      <a:pt x="238" y="563"/>
                      <a:pt x="238" y="563"/>
                      <a:pt x="238" y="563"/>
                    </a:cubicBezTo>
                    <a:cubicBezTo>
                      <a:pt x="240" y="562"/>
                      <a:pt x="240" y="562"/>
                      <a:pt x="240" y="562"/>
                    </a:cubicBezTo>
                    <a:cubicBezTo>
                      <a:pt x="242" y="560"/>
                      <a:pt x="242" y="560"/>
                      <a:pt x="242" y="560"/>
                    </a:cubicBezTo>
                    <a:cubicBezTo>
                      <a:pt x="244" y="559"/>
                      <a:pt x="244" y="559"/>
                      <a:pt x="244" y="559"/>
                    </a:cubicBezTo>
                    <a:cubicBezTo>
                      <a:pt x="246" y="557"/>
                      <a:pt x="246" y="557"/>
                      <a:pt x="246" y="557"/>
                    </a:cubicBezTo>
                    <a:cubicBezTo>
                      <a:pt x="248" y="556"/>
                      <a:pt x="248" y="556"/>
                      <a:pt x="248" y="556"/>
                    </a:cubicBezTo>
                    <a:cubicBezTo>
                      <a:pt x="249" y="554"/>
                      <a:pt x="249" y="554"/>
                      <a:pt x="249" y="554"/>
                    </a:cubicBezTo>
                    <a:cubicBezTo>
                      <a:pt x="251" y="553"/>
                      <a:pt x="251" y="553"/>
                      <a:pt x="251" y="553"/>
                    </a:cubicBezTo>
                    <a:cubicBezTo>
                      <a:pt x="253" y="551"/>
                      <a:pt x="253" y="551"/>
                      <a:pt x="253" y="551"/>
                    </a:cubicBezTo>
                    <a:cubicBezTo>
                      <a:pt x="255" y="550"/>
                      <a:pt x="255" y="550"/>
                      <a:pt x="255" y="550"/>
                    </a:cubicBezTo>
                    <a:cubicBezTo>
                      <a:pt x="257" y="548"/>
                      <a:pt x="257" y="548"/>
                      <a:pt x="257" y="548"/>
                    </a:cubicBezTo>
                    <a:cubicBezTo>
                      <a:pt x="260" y="545"/>
                      <a:pt x="260" y="545"/>
                      <a:pt x="260" y="545"/>
                    </a:cubicBezTo>
                    <a:cubicBezTo>
                      <a:pt x="264" y="542"/>
                      <a:pt x="264" y="542"/>
                      <a:pt x="264" y="542"/>
                    </a:cubicBezTo>
                    <a:cubicBezTo>
                      <a:pt x="268" y="539"/>
                      <a:pt x="268" y="539"/>
                      <a:pt x="268" y="539"/>
                    </a:cubicBezTo>
                    <a:cubicBezTo>
                      <a:pt x="271" y="536"/>
                      <a:pt x="271" y="536"/>
                      <a:pt x="271" y="536"/>
                    </a:cubicBezTo>
                    <a:cubicBezTo>
                      <a:pt x="275" y="533"/>
                      <a:pt x="275" y="533"/>
                      <a:pt x="275" y="533"/>
                    </a:cubicBezTo>
                    <a:cubicBezTo>
                      <a:pt x="279" y="530"/>
                      <a:pt x="279" y="530"/>
                      <a:pt x="279" y="530"/>
                    </a:cubicBezTo>
                    <a:cubicBezTo>
                      <a:pt x="283" y="527"/>
                      <a:pt x="283" y="527"/>
                      <a:pt x="283" y="527"/>
                    </a:cubicBezTo>
                    <a:cubicBezTo>
                      <a:pt x="286" y="524"/>
                      <a:pt x="286" y="524"/>
                      <a:pt x="286" y="524"/>
                    </a:cubicBezTo>
                    <a:cubicBezTo>
                      <a:pt x="290" y="521"/>
                      <a:pt x="290" y="521"/>
                      <a:pt x="290" y="521"/>
                    </a:cubicBezTo>
                    <a:cubicBezTo>
                      <a:pt x="294" y="518"/>
                      <a:pt x="294" y="518"/>
                      <a:pt x="294" y="518"/>
                    </a:cubicBezTo>
                    <a:cubicBezTo>
                      <a:pt x="297" y="515"/>
                      <a:pt x="297" y="515"/>
                      <a:pt x="297" y="515"/>
                    </a:cubicBezTo>
                    <a:cubicBezTo>
                      <a:pt x="301" y="512"/>
                      <a:pt x="301" y="512"/>
                      <a:pt x="301" y="512"/>
                    </a:cubicBezTo>
                    <a:cubicBezTo>
                      <a:pt x="305" y="509"/>
                      <a:pt x="305" y="509"/>
                      <a:pt x="305" y="509"/>
                    </a:cubicBezTo>
                    <a:cubicBezTo>
                      <a:pt x="309" y="507"/>
                      <a:pt x="309" y="507"/>
                      <a:pt x="309" y="507"/>
                    </a:cubicBezTo>
                    <a:cubicBezTo>
                      <a:pt x="312" y="504"/>
                      <a:pt x="312" y="504"/>
                      <a:pt x="312" y="504"/>
                    </a:cubicBezTo>
                    <a:cubicBezTo>
                      <a:pt x="316" y="501"/>
                      <a:pt x="316" y="501"/>
                      <a:pt x="316" y="501"/>
                    </a:cubicBezTo>
                    <a:cubicBezTo>
                      <a:pt x="320" y="498"/>
                      <a:pt x="320" y="498"/>
                      <a:pt x="320" y="498"/>
                    </a:cubicBezTo>
                    <a:cubicBezTo>
                      <a:pt x="323" y="495"/>
                      <a:pt x="323" y="495"/>
                      <a:pt x="323" y="495"/>
                    </a:cubicBezTo>
                    <a:cubicBezTo>
                      <a:pt x="331" y="489"/>
                      <a:pt x="331" y="489"/>
                      <a:pt x="331" y="489"/>
                    </a:cubicBezTo>
                    <a:cubicBezTo>
                      <a:pt x="338" y="483"/>
                      <a:pt x="338" y="483"/>
                      <a:pt x="338" y="483"/>
                    </a:cubicBezTo>
                    <a:cubicBezTo>
                      <a:pt x="346" y="478"/>
                      <a:pt x="346" y="478"/>
                      <a:pt x="346" y="478"/>
                    </a:cubicBezTo>
                    <a:cubicBezTo>
                      <a:pt x="353" y="472"/>
                      <a:pt x="353" y="472"/>
                      <a:pt x="353" y="472"/>
                    </a:cubicBezTo>
                    <a:cubicBezTo>
                      <a:pt x="361" y="466"/>
                      <a:pt x="361" y="466"/>
                      <a:pt x="361" y="466"/>
                    </a:cubicBezTo>
                    <a:cubicBezTo>
                      <a:pt x="368" y="460"/>
                      <a:pt x="368" y="460"/>
                      <a:pt x="368" y="460"/>
                    </a:cubicBezTo>
                    <a:cubicBezTo>
                      <a:pt x="372" y="457"/>
                      <a:pt x="372" y="457"/>
                      <a:pt x="372" y="457"/>
                    </a:cubicBezTo>
                    <a:cubicBezTo>
                      <a:pt x="375" y="454"/>
                      <a:pt x="375" y="454"/>
                      <a:pt x="375" y="454"/>
                    </a:cubicBezTo>
                    <a:cubicBezTo>
                      <a:pt x="379" y="452"/>
                      <a:pt x="379" y="452"/>
                      <a:pt x="379" y="452"/>
                    </a:cubicBezTo>
                    <a:cubicBezTo>
                      <a:pt x="383" y="449"/>
                      <a:pt x="383" y="449"/>
                      <a:pt x="383" y="449"/>
                    </a:cubicBezTo>
                    <a:cubicBezTo>
                      <a:pt x="386" y="446"/>
                      <a:pt x="386" y="446"/>
                      <a:pt x="386" y="446"/>
                    </a:cubicBezTo>
                    <a:cubicBezTo>
                      <a:pt x="386" y="446"/>
                      <a:pt x="386" y="446"/>
                      <a:pt x="386" y="446"/>
                    </a:cubicBezTo>
                    <a:cubicBezTo>
                      <a:pt x="420" y="490"/>
                      <a:pt x="468" y="529"/>
                      <a:pt x="521" y="546"/>
                    </a:cubicBezTo>
                    <a:cubicBezTo>
                      <a:pt x="525" y="548"/>
                      <a:pt x="531" y="549"/>
                      <a:pt x="536" y="549"/>
                    </a:cubicBezTo>
                    <a:cubicBezTo>
                      <a:pt x="552" y="552"/>
                      <a:pt x="589" y="552"/>
                      <a:pt x="589" y="527"/>
                    </a:cubicBezTo>
                    <a:cubicBezTo>
                      <a:pt x="588" y="504"/>
                      <a:pt x="560" y="488"/>
                      <a:pt x="542" y="479"/>
                    </a:cubicBezTo>
                    <a:cubicBezTo>
                      <a:pt x="502" y="459"/>
                      <a:pt x="427" y="445"/>
                      <a:pt x="395" y="439"/>
                    </a:cubicBezTo>
                    <a:cubicBezTo>
                      <a:pt x="397" y="437"/>
                      <a:pt x="397" y="437"/>
                      <a:pt x="397" y="437"/>
                    </a:cubicBezTo>
                    <a:cubicBezTo>
                      <a:pt x="401" y="434"/>
                      <a:pt x="401" y="434"/>
                      <a:pt x="401" y="434"/>
                    </a:cubicBezTo>
                    <a:cubicBezTo>
                      <a:pt x="404" y="432"/>
                      <a:pt x="404" y="432"/>
                      <a:pt x="404" y="432"/>
                    </a:cubicBezTo>
                    <a:cubicBezTo>
                      <a:pt x="408" y="429"/>
                      <a:pt x="408" y="429"/>
                      <a:pt x="408" y="429"/>
                    </a:cubicBezTo>
                    <a:cubicBezTo>
                      <a:pt x="411" y="426"/>
                      <a:pt x="411" y="426"/>
                      <a:pt x="411" y="426"/>
                    </a:cubicBezTo>
                    <a:cubicBezTo>
                      <a:pt x="415" y="423"/>
                      <a:pt x="415" y="423"/>
                      <a:pt x="415" y="423"/>
                    </a:cubicBezTo>
                    <a:cubicBezTo>
                      <a:pt x="419" y="420"/>
                      <a:pt x="419" y="420"/>
                      <a:pt x="419" y="420"/>
                    </a:cubicBezTo>
                    <a:cubicBezTo>
                      <a:pt x="421" y="418"/>
                      <a:pt x="421" y="418"/>
                      <a:pt x="421" y="418"/>
                    </a:cubicBezTo>
                    <a:cubicBezTo>
                      <a:pt x="424" y="416"/>
                      <a:pt x="424" y="416"/>
                      <a:pt x="424" y="416"/>
                    </a:cubicBezTo>
                    <a:cubicBezTo>
                      <a:pt x="426" y="414"/>
                      <a:pt x="426" y="414"/>
                      <a:pt x="426" y="414"/>
                    </a:cubicBezTo>
                    <a:cubicBezTo>
                      <a:pt x="429" y="412"/>
                      <a:pt x="429" y="412"/>
                      <a:pt x="429" y="412"/>
                    </a:cubicBezTo>
                    <a:cubicBezTo>
                      <a:pt x="431" y="409"/>
                      <a:pt x="431" y="409"/>
                      <a:pt x="431" y="409"/>
                    </a:cubicBezTo>
                    <a:cubicBezTo>
                      <a:pt x="434" y="407"/>
                      <a:pt x="434" y="407"/>
                      <a:pt x="434" y="407"/>
                    </a:cubicBezTo>
                    <a:cubicBezTo>
                      <a:pt x="436" y="405"/>
                      <a:pt x="436" y="405"/>
                      <a:pt x="436" y="405"/>
                    </a:cubicBezTo>
                    <a:cubicBezTo>
                      <a:pt x="439" y="403"/>
                      <a:pt x="439" y="403"/>
                      <a:pt x="439" y="403"/>
                    </a:cubicBezTo>
                    <a:cubicBezTo>
                      <a:pt x="442" y="401"/>
                      <a:pt x="442" y="401"/>
                      <a:pt x="442" y="401"/>
                    </a:cubicBezTo>
                    <a:cubicBezTo>
                      <a:pt x="444" y="399"/>
                      <a:pt x="444" y="399"/>
                      <a:pt x="444" y="399"/>
                    </a:cubicBezTo>
                    <a:cubicBezTo>
                      <a:pt x="447" y="397"/>
                      <a:pt x="447" y="397"/>
                      <a:pt x="447" y="397"/>
                    </a:cubicBezTo>
                    <a:cubicBezTo>
                      <a:pt x="449" y="395"/>
                      <a:pt x="449" y="395"/>
                      <a:pt x="449" y="395"/>
                    </a:cubicBezTo>
                    <a:cubicBezTo>
                      <a:pt x="452" y="392"/>
                      <a:pt x="452" y="392"/>
                      <a:pt x="452" y="392"/>
                    </a:cubicBezTo>
                    <a:cubicBezTo>
                      <a:pt x="454" y="390"/>
                      <a:pt x="454" y="390"/>
                      <a:pt x="454" y="390"/>
                    </a:cubicBezTo>
                    <a:cubicBezTo>
                      <a:pt x="456" y="388"/>
                      <a:pt x="456" y="388"/>
                      <a:pt x="456" y="388"/>
                    </a:cubicBezTo>
                    <a:cubicBezTo>
                      <a:pt x="459" y="386"/>
                      <a:pt x="459" y="386"/>
                      <a:pt x="459" y="386"/>
                    </a:cubicBezTo>
                    <a:cubicBezTo>
                      <a:pt x="461" y="384"/>
                      <a:pt x="461" y="384"/>
                      <a:pt x="461" y="384"/>
                    </a:cubicBezTo>
                    <a:cubicBezTo>
                      <a:pt x="464" y="382"/>
                      <a:pt x="464" y="382"/>
                      <a:pt x="464" y="382"/>
                    </a:cubicBezTo>
                    <a:cubicBezTo>
                      <a:pt x="466" y="379"/>
                      <a:pt x="466" y="379"/>
                      <a:pt x="466" y="379"/>
                    </a:cubicBezTo>
                    <a:cubicBezTo>
                      <a:pt x="469" y="377"/>
                      <a:pt x="469" y="377"/>
                      <a:pt x="469" y="377"/>
                    </a:cubicBezTo>
                    <a:cubicBezTo>
                      <a:pt x="471" y="375"/>
                      <a:pt x="471" y="375"/>
                      <a:pt x="471" y="375"/>
                    </a:cubicBezTo>
                    <a:cubicBezTo>
                      <a:pt x="474" y="373"/>
                      <a:pt x="474" y="373"/>
                      <a:pt x="474" y="373"/>
                    </a:cubicBezTo>
                    <a:cubicBezTo>
                      <a:pt x="476" y="371"/>
                      <a:pt x="476" y="371"/>
                      <a:pt x="476" y="371"/>
                    </a:cubicBezTo>
                    <a:cubicBezTo>
                      <a:pt x="479" y="368"/>
                      <a:pt x="479" y="368"/>
                      <a:pt x="479" y="368"/>
                    </a:cubicBezTo>
                    <a:cubicBezTo>
                      <a:pt x="481" y="366"/>
                      <a:pt x="481" y="366"/>
                      <a:pt x="481" y="366"/>
                    </a:cubicBezTo>
                    <a:cubicBezTo>
                      <a:pt x="483" y="364"/>
                      <a:pt x="483" y="364"/>
                      <a:pt x="483" y="364"/>
                    </a:cubicBezTo>
                    <a:cubicBezTo>
                      <a:pt x="486" y="362"/>
                      <a:pt x="486" y="362"/>
                      <a:pt x="486" y="362"/>
                    </a:cubicBezTo>
                    <a:cubicBezTo>
                      <a:pt x="488" y="359"/>
                      <a:pt x="488" y="359"/>
                      <a:pt x="488" y="359"/>
                    </a:cubicBezTo>
                    <a:cubicBezTo>
                      <a:pt x="491" y="357"/>
                      <a:pt x="491" y="357"/>
                      <a:pt x="491" y="357"/>
                    </a:cubicBezTo>
                    <a:cubicBezTo>
                      <a:pt x="493" y="355"/>
                      <a:pt x="493" y="355"/>
                      <a:pt x="493" y="355"/>
                    </a:cubicBezTo>
                    <a:cubicBezTo>
                      <a:pt x="495" y="353"/>
                      <a:pt x="495" y="353"/>
                      <a:pt x="495" y="353"/>
                    </a:cubicBezTo>
                    <a:cubicBezTo>
                      <a:pt x="498" y="350"/>
                      <a:pt x="498" y="350"/>
                      <a:pt x="498" y="350"/>
                    </a:cubicBezTo>
                    <a:cubicBezTo>
                      <a:pt x="500" y="348"/>
                      <a:pt x="500" y="348"/>
                      <a:pt x="500" y="348"/>
                    </a:cubicBezTo>
                    <a:cubicBezTo>
                      <a:pt x="502" y="346"/>
                      <a:pt x="502" y="346"/>
                      <a:pt x="502" y="346"/>
                    </a:cubicBezTo>
                    <a:cubicBezTo>
                      <a:pt x="505" y="344"/>
                      <a:pt x="505" y="344"/>
                      <a:pt x="505" y="344"/>
                    </a:cubicBezTo>
                    <a:cubicBezTo>
                      <a:pt x="507" y="341"/>
                      <a:pt x="507" y="341"/>
                      <a:pt x="507" y="341"/>
                    </a:cubicBezTo>
                    <a:cubicBezTo>
                      <a:pt x="510" y="339"/>
                      <a:pt x="510" y="339"/>
                      <a:pt x="510" y="339"/>
                    </a:cubicBezTo>
                    <a:cubicBezTo>
                      <a:pt x="512" y="337"/>
                      <a:pt x="512" y="337"/>
                      <a:pt x="512" y="337"/>
                    </a:cubicBezTo>
                    <a:cubicBezTo>
                      <a:pt x="514" y="335"/>
                      <a:pt x="514" y="335"/>
                      <a:pt x="514" y="335"/>
                    </a:cubicBezTo>
                    <a:cubicBezTo>
                      <a:pt x="517" y="332"/>
                      <a:pt x="517" y="332"/>
                      <a:pt x="517" y="332"/>
                    </a:cubicBezTo>
                    <a:cubicBezTo>
                      <a:pt x="519" y="330"/>
                      <a:pt x="519" y="330"/>
                      <a:pt x="519" y="330"/>
                    </a:cubicBezTo>
                    <a:cubicBezTo>
                      <a:pt x="521" y="328"/>
                      <a:pt x="521" y="328"/>
                      <a:pt x="521" y="328"/>
                    </a:cubicBezTo>
                    <a:cubicBezTo>
                      <a:pt x="524" y="325"/>
                      <a:pt x="524" y="325"/>
                      <a:pt x="524" y="325"/>
                    </a:cubicBezTo>
                    <a:cubicBezTo>
                      <a:pt x="526" y="323"/>
                      <a:pt x="526" y="323"/>
                      <a:pt x="526" y="323"/>
                    </a:cubicBezTo>
                    <a:cubicBezTo>
                      <a:pt x="528" y="321"/>
                      <a:pt x="528" y="321"/>
                      <a:pt x="528" y="321"/>
                    </a:cubicBezTo>
                    <a:cubicBezTo>
                      <a:pt x="530" y="319"/>
                      <a:pt x="530" y="319"/>
                      <a:pt x="530" y="319"/>
                    </a:cubicBezTo>
                    <a:cubicBezTo>
                      <a:pt x="533" y="316"/>
                      <a:pt x="533" y="316"/>
                      <a:pt x="533" y="316"/>
                    </a:cubicBezTo>
                    <a:cubicBezTo>
                      <a:pt x="535" y="314"/>
                      <a:pt x="535" y="314"/>
                      <a:pt x="535" y="314"/>
                    </a:cubicBezTo>
                    <a:cubicBezTo>
                      <a:pt x="537" y="312"/>
                      <a:pt x="537" y="312"/>
                      <a:pt x="537" y="312"/>
                    </a:cubicBezTo>
                    <a:cubicBezTo>
                      <a:pt x="540" y="309"/>
                      <a:pt x="540" y="309"/>
                      <a:pt x="540" y="309"/>
                    </a:cubicBezTo>
                    <a:cubicBezTo>
                      <a:pt x="542" y="307"/>
                      <a:pt x="542" y="307"/>
                      <a:pt x="542" y="307"/>
                    </a:cubicBezTo>
                    <a:cubicBezTo>
                      <a:pt x="544" y="305"/>
                      <a:pt x="544" y="305"/>
                      <a:pt x="544" y="305"/>
                    </a:cubicBezTo>
                    <a:cubicBezTo>
                      <a:pt x="546" y="302"/>
                      <a:pt x="546" y="302"/>
                      <a:pt x="546" y="302"/>
                    </a:cubicBezTo>
                    <a:cubicBezTo>
                      <a:pt x="583" y="338"/>
                      <a:pt x="632" y="367"/>
                      <a:pt x="683" y="375"/>
                    </a:cubicBezTo>
                    <a:cubicBezTo>
                      <a:pt x="687" y="376"/>
                      <a:pt x="692" y="376"/>
                      <a:pt x="697" y="376"/>
                    </a:cubicBezTo>
                    <a:cubicBezTo>
                      <a:pt x="711" y="376"/>
                      <a:pt x="745" y="371"/>
                      <a:pt x="741" y="349"/>
                    </a:cubicBezTo>
                    <a:cubicBezTo>
                      <a:pt x="737" y="328"/>
                      <a:pt x="709" y="318"/>
                      <a:pt x="692" y="313"/>
                    </a:cubicBezTo>
                    <a:cubicBezTo>
                      <a:pt x="652" y="300"/>
                      <a:pt x="578" y="298"/>
                      <a:pt x="551" y="297"/>
                    </a:cubicBezTo>
                    <a:cubicBezTo>
                      <a:pt x="553" y="295"/>
                      <a:pt x="553" y="295"/>
                      <a:pt x="553" y="295"/>
                    </a:cubicBezTo>
                    <a:cubicBezTo>
                      <a:pt x="555" y="293"/>
                      <a:pt x="555" y="293"/>
                      <a:pt x="555" y="293"/>
                    </a:cubicBezTo>
                    <a:cubicBezTo>
                      <a:pt x="558" y="290"/>
                      <a:pt x="558" y="290"/>
                      <a:pt x="558" y="290"/>
                    </a:cubicBezTo>
                    <a:cubicBezTo>
                      <a:pt x="560" y="288"/>
                      <a:pt x="560" y="288"/>
                      <a:pt x="560" y="288"/>
                    </a:cubicBezTo>
                    <a:cubicBezTo>
                      <a:pt x="562" y="286"/>
                      <a:pt x="562" y="286"/>
                      <a:pt x="562" y="286"/>
                    </a:cubicBezTo>
                    <a:cubicBezTo>
                      <a:pt x="564" y="283"/>
                      <a:pt x="564" y="283"/>
                      <a:pt x="564" y="283"/>
                    </a:cubicBezTo>
                    <a:cubicBezTo>
                      <a:pt x="567" y="281"/>
                      <a:pt x="567" y="281"/>
                      <a:pt x="567" y="281"/>
                    </a:cubicBezTo>
                    <a:cubicBezTo>
                      <a:pt x="569" y="279"/>
                      <a:pt x="569" y="279"/>
                      <a:pt x="569" y="279"/>
                    </a:cubicBezTo>
                    <a:cubicBezTo>
                      <a:pt x="571" y="276"/>
                      <a:pt x="571" y="276"/>
                      <a:pt x="571" y="276"/>
                    </a:cubicBezTo>
                    <a:cubicBezTo>
                      <a:pt x="573" y="274"/>
                      <a:pt x="573" y="274"/>
                      <a:pt x="573" y="274"/>
                    </a:cubicBezTo>
                    <a:cubicBezTo>
                      <a:pt x="575" y="271"/>
                      <a:pt x="575" y="271"/>
                      <a:pt x="575" y="271"/>
                    </a:cubicBezTo>
                    <a:cubicBezTo>
                      <a:pt x="578" y="269"/>
                      <a:pt x="578" y="269"/>
                      <a:pt x="578" y="269"/>
                    </a:cubicBezTo>
                    <a:cubicBezTo>
                      <a:pt x="580" y="267"/>
                      <a:pt x="580" y="267"/>
                      <a:pt x="580" y="267"/>
                    </a:cubicBezTo>
                    <a:cubicBezTo>
                      <a:pt x="582" y="264"/>
                      <a:pt x="582" y="264"/>
                      <a:pt x="582" y="264"/>
                    </a:cubicBezTo>
                    <a:cubicBezTo>
                      <a:pt x="584" y="262"/>
                      <a:pt x="584" y="262"/>
                      <a:pt x="584" y="262"/>
                    </a:cubicBezTo>
                    <a:cubicBezTo>
                      <a:pt x="586" y="259"/>
                      <a:pt x="586" y="259"/>
                      <a:pt x="586" y="259"/>
                    </a:cubicBezTo>
                    <a:cubicBezTo>
                      <a:pt x="589" y="257"/>
                      <a:pt x="589" y="257"/>
                      <a:pt x="589" y="257"/>
                    </a:cubicBezTo>
                    <a:cubicBezTo>
                      <a:pt x="591" y="255"/>
                      <a:pt x="591" y="255"/>
                      <a:pt x="591" y="255"/>
                    </a:cubicBezTo>
                    <a:cubicBezTo>
                      <a:pt x="593" y="252"/>
                      <a:pt x="593" y="252"/>
                      <a:pt x="593" y="252"/>
                    </a:cubicBezTo>
                    <a:cubicBezTo>
                      <a:pt x="595" y="250"/>
                      <a:pt x="595" y="250"/>
                      <a:pt x="595" y="250"/>
                    </a:cubicBezTo>
                    <a:cubicBezTo>
                      <a:pt x="597" y="247"/>
                      <a:pt x="597" y="247"/>
                      <a:pt x="597" y="247"/>
                    </a:cubicBezTo>
                    <a:cubicBezTo>
                      <a:pt x="599" y="245"/>
                      <a:pt x="599" y="245"/>
                      <a:pt x="599" y="245"/>
                    </a:cubicBezTo>
                    <a:cubicBezTo>
                      <a:pt x="602" y="242"/>
                      <a:pt x="602" y="242"/>
                      <a:pt x="602" y="242"/>
                    </a:cubicBezTo>
                    <a:cubicBezTo>
                      <a:pt x="604" y="240"/>
                      <a:pt x="604" y="240"/>
                      <a:pt x="604" y="240"/>
                    </a:cubicBezTo>
                    <a:cubicBezTo>
                      <a:pt x="606" y="237"/>
                      <a:pt x="606" y="237"/>
                      <a:pt x="606" y="237"/>
                    </a:cubicBezTo>
                    <a:cubicBezTo>
                      <a:pt x="608" y="235"/>
                      <a:pt x="608" y="235"/>
                      <a:pt x="608" y="235"/>
                    </a:cubicBezTo>
                    <a:cubicBezTo>
                      <a:pt x="610" y="232"/>
                      <a:pt x="610" y="232"/>
                      <a:pt x="610" y="232"/>
                    </a:cubicBezTo>
                    <a:cubicBezTo>
                      <a:pt x="612" y="230"/>
                      <a:pt x="612" y="230"/>
                      <a:pt x="612" y="230"/>
                    </a:cubicBezTo>
                    <a:cubicBezTo>
                      <a:pt x="614" y="228"/>
                      <a:pt x="614" y="228"/>
                      <a:pt x="614" y="228"/>
                    </a:cubicBezTo>
                    <a:cubicBezTo>
                      <a:pt x="617" y="225"/>
                      <a:pt x="617" y="225"/>
                      <a:pt x="617" y="225"/>
                    </a:cubicBezTo>
                    <a:cubicBezTo>
                      <a:pt x="619" y="223"/>
                      <a:pt x="619" y="223"/>
                      <a:pt x="619" y="223"/>
                    </a:cubicBezTo>
                    <a:cubicBezTo>
                      <a:pt x="621" y="220"/>
                      <a:pt x="621" y="220"/>
                      <a:pt x="621" y="220"/>
                    </a:cubicBezTo>
                    <a:cubicBezTo>
                      <a:pt x="623" y="218"/>
                      <a:pt x="623" y="218"/>
                      <a:pt x="623" y="218"/>
                    </a:cubicBezTo>
                    <a:cubicBezTo>
                      <a:pt x="625" y="215"/>
                      <a:pt x="625" y="215"/>
                      <a:pt x="625" y="215"/>
                    </a:cubicBezTo>
                    <a:cubicBezTo>
                      <a:pt x="627" y="213"/>
                      <a:pt x="627" y="213"/>
                      <a:pt x="627" y="213"/>
                    </a:cubicBezTo>
                    <a:cubicBezTo>
                      <a:pt x="629" y="210"/>
                      <a:pt x="629" y="210"/>
                      <a:pt x="629" y="210"/>
                    </a:cubicBezTo>
                    <a:cubicBezTo>
                      <a:pt x="631" y="208"/>
                      <a:pt x="631" y="208"/>
                      <a:pt x="631" y="208"/>
                    </a:cubicBezTo>
                    <a:cubicBezTo>
                      <a:pt x="633" y="205"/>
                      <a:pt x="633" y="205"/>
                      <a:pt x="633" y="205"/>
                    </a:cubicBezTo>
                    <a:cubicBezTo>
                      <a:pt x="636" y="203"/>
                      <a:pt x="636" y="203"/>
                      <a:pt x="636" y="203"/>
                    </a:cubicBezTo>
                    <a:cubicBezTo>
                      <a:pt x="638" y="200"/>
                      <a:pt x="638" y="200"/>
                      <a:pt x="638" y="200"/>
                    </a:cubicBezTo>
                    <a:cubicBezTo>
                      <a:pt x="640" y="198"/>
                      <a:pt x="640" y="198"/>
                      <a:pt x="640" y="198"/>
                    </a:cubicBezTo>
                    <a:cubicBezTo>
                      <a:pt x="642" y="195"/>
                      <a:pt x="642" y="195"/>
                      <a:pt x="642" y="195"/>
                    </a:cubicBezTo>
                    <a:cubicBezTo>
                      <a:pt x="644" y="193"/>
                      <a:pt x="644" y="193"/>
                      <a:pt x="644" y="193"/>
                    </a:cubicBezTo>
                    <a:cubicBezTo>
                      <a:pt x="646" y="190"/>
                      <a:pt x="646" y="190"/>
                      <a:pt x="646" y="190"/>
                    </a:cubicBezTo>
                    <a:cubicBezTo>
                      <a:pt x="648" y="188"/>
                      <a:pt x="648" y="188"/>
                      <a:pt x="648" y="188"/>
                    </a:cubicBezTo>
                    <a:cubicBezTo>
                      <a:pt x="650" y="185"/>
                      <a:pt x="650" y="185"/>
                      <a:pt x="650" y="185"/>
                    </a:cubicBezTo>
                    <a:cubicBezTo>
                      <a:pt x="652" y="183"/>
                      <a:pt x="652" y="183"/>
                      <a:pt x="652" y="183"/>
                    </a:cubicBezTo>
                    <a:cubicBezTo>
                      <a:pt x="654" y="180"/>
                      <a:pt x="654" y="180"/>
                      <a:pt x="654" y="180"/>
                    </a:cubicBezTo>
                    <a:cubicBezTo>
                      <a:pt x="656" y="177"/>
                      <a:pt x="656" y="177"/>
                      <a:pt x="656" y="177"/>
                    </a:cubicBezTo>
                    <a:cubicBezTo>
                      <a:pt x="658" y="175"/>
                      <a:pt x="658" y="175"/>
                      <a:pt x="658" y="175"/>
                    </a:cubicBezTo>
                    <a:cubicBezTo>
                      <a:pt x="660" y="172"/>
                      <a:pt x="660" y="172"/>
                      <a:pt x="660" y="172"/>
                    </a:cubicBezTo>
                    <a:cubicBezTo>
                      <a:pt x="702" y="185"/>
                      <a:pt x="750" y="188"/>
                      <a:pt x="790" y="177"/>
                    </a:cubicBezTo>
                    <a:cubicBezTo>
                      <a:pt x="794" y="176"/>
                      <a:pt x="797" y="174"/>
                      <a:pt x="801" y="172"/>
                    </a:cubicBezTo>
                    <a:cubicBezTo>
                      <a:pt x="811" y="167"/>
                      <a:pt x="833" y="152"/>
                      <a:pt x="821" y="138"/>
                    </a:cubicBezTo>
                    <a:close/>
                    <a:moveTo>
                      <a:pt x="200" y="574"/>
                    </a:moveTo>
                    <a:cubicBezTo>
                      <a:pt x="199" y="575"/>
                      <a:pt x="199" y="575"/>
                      <a:pt x="199" y="575"/>
                    </a:cubicBezTo>
                    <a:cubicBezTo>
                      <a:pt x="199" y="575"/>
                      <a:pt x="199" y="575"/>
                      <a:pt x="199" y="574"/>
                    </a:cubicBezTo>
                    <a:cubicBezTo>
                      <a:pt x="199" y="574"/>
                      <a:pt x="200" y="574"/>
                      <a:pt x="200" y="574"/>
                    </a:cubicBez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89" name="Freeform 578">
                <a:extLst>
                  <a:ext uri="{FF2B5EF4-FFF2-40B4-BE49-F238E27FC236}">
                    <a16:creationId xmlns:a16="http://schemas.microsoft.com/office/drawing/2014/main" id="{E5667F29-C914-47B3-B1FD-C14343F9D8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63489" y="5381283"/>
                <a:ext cx="738847" cy="612528"/>
              </a:xfrm>
              <a:custGeom>
                <a:avLst/>
                <a:gdLst>
                  <a:gd name="T0" fmla="*/ 607 w 656"/>
                  <a:gd name="T1" fmla="*/ 0 h 544"/>
                  <a:gd name="T2" fmla="*/ 650 w 656"/>
                  <a:gd name="T3" fmla="*/ 55 h 544"/>
                  <a:gd name="T4" fmla="*/ 543 w 656"/>
                  <a:gd name="T5" fmla="*/ 522 h 544"/>
                  <a:gd name="T6" fmla="*/ 516 w 656"/>
                  <a:gd name="T7" fmla="*/ 544 h 544"/>
                  <a:gd name="T8" fmla="*/ 141 w 656"/>
                  <a:gd name="T9" fmla="*/ 544 h 544"/>
                  <a:gd name="T10" fmla="*/ 114 w 656"/>
                  <a:gd name="T11" fmla="*/ 522 h 544"/>
                  <a:gd name="T12" fmla="*/ 5 w 656"/>
                  <a:gd name="T13" fmla="*/ 42 h 544"/>
                  <a:gd name="T14" fmla="*/ 38 w 656"/>
                  <a:gd name="T15" fmla="*/ 0 h 544"/>
                  <a:gd name="T16" fmla="*/ 607 w 656"/>
                  <a:gd name="T17" fmla="*/ 0 h 5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56" h="544">
                    <a:moveTo>
                      <a:pt x="607" y="0"/>
                    </a:moveTo>
                    <a:cubicBezTo>
                      <a:pt x="635" y="0"/>
                      <a:pt x="656" y="27"/>
                      <a:pt x="650" y="55"/>
                    </a:cubicBezTo>
                    <a:cubicBezTo>
                      <a:pt x="543" y="522"/>
                      <a:pt x="543" y="522"/>
                      <a:pt x="543" y="522"/>
                    </a:cubicBezTo>
                    <a:cubicBezTo>
                      <a:pt x="540" y="535"/>
                      <a:pt x="529" y="544"/>
                      <a:pt x="516" y="544"/>
                    </a:cubicBezTo>
                    <a:cubicBezTo>
                      <a:pt x="141" y="544"/>
                      <a:pt x="141" y="544"/>
                      <a:pt x="141" y="544"/>
                    </a:cubicBezTo>
                    <a:cubicBezTo>
                      <a:pt x="128" y="544"/>
                      <a:pt x="117" y="535"/>
                      <a:pt x="114" y="522"/>
                    </a:cubicBezTo>
                    <a:cubicBezTo>
                      <a:pt x="5" y="42"/>
                      <a:pt x="5" y="42"/>
                      <a:pt x="5" y="42"/>
                    </a:cubicBezTo>
                    <a:cubicBezTo>
                      <a:pt x="0" y="21"/>
                      <a:pt x="16" y="0"/>
                      <a:pt x="38" y="0"/>
                    </a:cubicBezTo>
                    <a:lnTo>
                      <a:pt x="607" y="0"/>
                    </a:lnTo>
                    <a:close/>
                  </a:path>
                </a:pathLst>
              </a:custGeom>
              <a:solidFill>
                <a:schemeClr val="accent3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</p:grpSp>
        <p:sp>
          <p:nvSpPr>
            <p:cNvPr id="90" name="Freeform 579">
              <a:extLst>
                <a:ext uri="{FF2B5EF4-FFF2-40B4-BE49-F238E27FC236}">
                  <a16:creationId xmlns:a16="http://schemas.microsoft.com/office/drawing/2014/main" id="{76C0F600-4F6D-4FFA-BCF1-F6A5F393B2C9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6666" y="1886075"/>
              <a:ext cx="246271" cy="233655"/>
            </a:xfrm>
            <a:custGeom>
              <a:avLst/>
              <a:gdLst>
                <a:gd name="T0" fmla="*/ 33 w 258"/>
                <a:gd name="T1" fmla="*/ 159 h 245"/>
                <a:gd name="T2" fmla="*/ 137 w 258"/>
                <a:gd name="T3" fmla="*/ 238 h 245"/>
                <a:gd name="T4" fmla="*/ 218 w 258"/>
                <a:gd name="T5" fmla="*/ 228 h 245"/>
                <a:gd name="T6" fmla="*/ 257 w 258"/>
                <a:gd name="T7" fmla="*/ 133 h 245"/>
                <a:gd name="T8" fmla="*/ 236 w 258"/>
                <a:gd name="T9" fmla="*/ 44 h 245"/>
                <a:gd name="T10" fmla="*/ 139 w 258"/>
                <a:gd name="T11" fmla="*/ 0 h 245"/>
                <a:gd name="T12" fmla="*/ 24 w 258"/>
                <a:gd name="T13" fmla="*/ 32 h 245"/>
                <a:gd name="T14" fmla="*/ 33 w 258"/>
                <a:gd name="T15" fmla="*/ 159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8" h="245">
                  <a:moveTo>
                    <a:pt x="33" y="159"/>
                  </a:moveTo>
                  <a:cubicBezTo>
                    <a:pt x="55" y="198"/>
                    <a:pt x="93" y="228"/>
                    <a:pt x="137" y="238"/>
                  </a:cubicBezTo>
                  <a:cubicBezTo>
                    <a:pt x="164" y="245"/>
                    <a:pt x="195" y="244"/>
                    <a:pt x="218" y="228"/>
                  </a:cubicBezTo>
                  <a:cubicBezTo>
                    <a:pt x="247" y="207"/>
                    <a:pt x="256" y="168"/>
                    <a:pt x="257" y="133"/>
                  </a:cubicBezTo>
                  <a:cubicBezTo>
                    <a:pt x="258" y="102"/>
                    <a:pt x="254" y="69"/>
                    <a:pt x="236" y="44"/>
                  </a:cubicBezTo>
                  <a:cubicBezTo>
                    <a:pt x="214" y="14"/>
                    <a:pt x="176" y="0"/>
                    <a:pt x="139" y="0"/>
                  </a:cubicBezTo>
                  <a:cubicBezTo>
                    <a:pt x="108" y="0"/>
                    <a:pt x="44" y="4"/>
                    <a:pt x="24" y="32"/>
                  </a:cubicBezTo>
                  <a:cubicBezTo>
                    <a:pt x="0" y="64"/>
                    <a:pt x="16" y="127"/>
                    <a:pt x="33" y="15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</p:grpSp>
      <p:sp>
        <p:nvSpPr>
          <p:cNvPr id="13" name="Freeform 5">
            <a:extLst>
              <a:ext uri="{FF2B5EF4-FFF2-40B4-BE49-F238E27FC236}">
                <a16:creationId xmlns:a16="http://schemas.microsoft.com/office/drawing/2014/main" id="{290D7CA8-05F9-4DFC-9F3B-D28723685774}"/>
              </a:ext>
            </a:extLst>
          </p:cNvPr>
          <p:cNvSpPr>
            <a:spLocks/>
          </p:cNvSpPr>
          <p:nvPr/>
        </p:nvSpPr>
        <p:spPr bwMode="auto">
          <a:xfrm>
            <a:off x="4881234" y="4751543"/>
            <a:ext cx="334166" cy="392282"/>
          </a:xfrm>
          <a:custGeom>
            <a:avLst/>
            <a:gdLst>
              <a:gd name="T0" fmla="*/ 112 w 277"/>
              <a:gd name="T1" fmla="*/ 42 h 325"/>
              <a:gd name="T2" fmla="*/ 5 w 277"/>
              <a:gd name="T3" fmla="*/ 137 h 325"/>
              <a:gd name="T4" fmla="*/ 81 w 277"/>
              <a:gd name="T5" fmla="*/ 298 h 325"/>
              <a:gd name="T6" fmla="*/ 168 w 277"/>
              <a:gd name="T7" fmla="*/ 320 h 325"/>
              <a:gd name="T8" fmla="*/ 243 w 277"/>
              <a:gd name="T9" fmla="*/ 270 h 325"/>
              <a:gd name="T10" fmla="*/ 274 w 277"/>
              <a:gd name="T11" fmla="*/ 183 h 325"/>
              <a:gd name="T12" fmla="*/ 247 w 277"/>
              <a:gd name="T13" fmla="*/ 100 h 325"/>
              <a:gd name="T14" fmla="*/ 90 w 277"/>
              <a:gd name="T15" fmla="*/ 1 h 325"/>
              <a:gd name="T16" fmla="*/ 90 w 277"/>
              <a:gd name="T17" fmla="*/ 25 h 325"/>
              <a:gd name="T18" fmla="*/ 229 w 277"/>
              <a:gd name="T19" fmla="*/ 117 h 325"/>
              <a:gd name="T20" fmla="*/ 250 w 277"/>
              <a:gd name="T21" fmla="*/ 206 h 325"/>
              <a:gd name="T22" fmla="*/ 195 w 277"/>
              <a:gd name="T23" fmla="*/ 285 h 325"/>
              <a:gd name="T24" fmla="*/ 40 w 277"/>
              <a:gd name="T25" fmla="*/ 208 h 325"/>
              <a:gd name="T26" fmla="*/ 34 w 277"/>
              <a:gd name="T27" fmla="*/ 116 h 325"/>
              <a:gd name="T28" fmla="*/ 106 w 277"/>
              <a:gd name="T29" fmla="*/ 65 h 325"/>
              <a:gd name="T30" fmla="*/ 112 w 277"/>
              <a:gd name="T31" fmla="*/ 42 h 3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77" h="325">
                <a:moveTo>
                  <a:pt x="112" y="42"/>
                </a:moveTo>
                <a:cubicBezTo>
                  <a:pt x="53" y="23"/>
                  <a:pt x="10" y="86"/>
                  <a:pt x="5" y="137"/>
                </a:cubicBezTo>
                <a:cubicBezTo>
                  <a:pt x="0" y="198"/>
                  <a:pt x="31" y="263"/>
                  <a:pt x="81" y="298"/>
                </a:cubicBezTo>
                <a:cubicBezTo>
                  <a:pt x="106" y="315"/>
                  <a:pt x="137" y="324"/>
                  <a:pt x="168" y="320"/>
                </a:cubicBezTo>
                <a:cubicBezTo>
                  <a:pt x="200" y="315"/>
                  <a:pt x="224" y="296"/>
                  <a:pt x="243" y="270"/>
                </a:cubicBezTo>
                <a:cubicBezTo>
                  <a:pt x="262" y="244"/>
                  <a:pt x="277" y="217"/>
                  <a:pt x="274" y="183"/>
                </a:cubicBezTo>
                <a:cubicBezTo>
                  <a:pt x="272" y="154"/>
                  <a:pt x="262" y="125"/>
                  <a:pt x="247" y="100"/>
                </a:cubicBezTo>
                <a:cubicBezTo>
                  <a:pt x="212" y="45"/>
                  <a:pt x="154" y="8"/>
                  <a:pt x="90" y="1"/>
                </a:cubicBezTo>
                <a:cubicBezTo>
                  <a:pt x="74" y="0"/>
                  <a:pt x="75" y="24"/>
                  <a:pt x="90" y="25"/>
                </a:cubicBezTo>
                <a:cubicBezTo>
                  <a:pt x="148" y="32"/>
                  <a:pt x="200" y="67"/>
                  <a:pt x="229" y="117"/>
                </a:cubicBezTo>
                <a:cubicBezTo>
                  <a:pt x="243" y="143"/>
                  <a:pt x="255" y="176"/>
                  <a:pt x="250" y="206"/>
                </a:cubicBezTo>
                <a:cubicBezTo>
                  <a:pt x="244" y="235"/>
                  <a:pt x="219" y="270"/>
                  <a:pt x="195" y="285"/>
                </a:cubicBezTo>
                <a:cubicBezTo>
                  <a:pt x="132" y="325"/>
                  <a:pt x="63" y="264"/>
                  <a:pt x="40" y="208"/>
                </a:cubicBezTo>
                <a:cubicBezTo>
                  <a:pt x="29" y="179"/>
                  <a:pt x="25" y="146"/>
                  <a:pt x="34" y="116"/>
                </a:cubicBezTo>
                <a:cubicBezTo>
                  <a:pt x="43" y="87"/>
                  <a:pt x="71" y="54"/>
                  <a:pt x="106" y="65"/>
                </a:cubicBezTo>
                <a:cubicBezTo>
                  <a:pt x="120" y="70"/>
                  <a:pt x="127" y="46"/>
                  <a:pt x="112" y="42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  <a:scene3d>
            <a:camera prst="orthographicFront">
              <a:rot lat="0" lon="1200003" rev="0"/>
            </a:camera>
            <a:lightRig rig="threePt" dir="t"/>
          </a:scene3d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ID">
              <a:solidFill>
                <a:srgbClr val="FF0000"/>
              </a:solidFill>
            </a:endParaRPr>
          </a:p>
        </p:txBody>
      </p:sp>
      <p:sp>
        <p:nvSpPr>
          <p:cNvPr id="294" name="Freeform 5">
            <a:extLst>
              <a:ext uri="{FF2B5EF4-FFF2-40B4-BE49-F238E27FC236}">
                <a16:creationId xmlns:a16="http://schemas.microsoft.com/office/drawing/2014/main" id="{C34AA5F4-A49D-4C90-A88E-CB04B59ED2C2}"/>
              </a:ext>
            </a:extLst>
          </p:cNvPr>
          <p:cNvSpPr>
            <a:spLocks/>
          </p:cNvSpPr>
          <p:nvPr/>
        </p:nvSpPr>
        <p:spPr bwMode="auto">
          <a:xfrm>
            <a:off x="2769131" y="3948759"/>
            <a:ext cx="334166" cy="392282"/>
          </a:xfrm>
          <a:custGeom>
            <a:avLst/>
            <a:gdLst>
              <a:gd name="T0" fmla="*/ 112 w 277"/>
              <a:gd name="T1" fmla="*/ 42 h 325"/>
              <a:gd name="T2" fmla="*/ 5 w 277"/>
              <a:gd name="T3" fmla="*/ 137 h 325"/>
              <a:gd name="T4" fmla="*/ 81 w 277"/>
              <a:gd name="T5" fmla="*/ 298 h 325"/>
              <a:gd name="T6" fmla="*/ 168 w 277"/>
              <a:gd name="T7" fmla="*/ 320 h 325"/>
              <a:gd name="T8" fmla="*/ 243 w 277"/>
              <a:gd name="T9" fmla="*/ 270 h 325"/>
              <a:gd name="T10" fmla="*/ 274 w 277"/>
              <a:gd name="T11" fmla="*/ 183 h 325"/>
              <a:gd name="T12" fmla="*/ 247 w 277"/>
              <a:gd name="T13" fmla="*/ 100 h 325"/>
              <a:gd name="T14" fmla="*/ 90 w 277"/>
              <a:gd name="T15" fmla="*/ 1 h 325"/>
              <a:gd name="T16" fmla="*/ 90 w 277"/>
              <a:gd name="T17" fmla="*/ 25 h 325"/>
              <a:gd name="T18" fmla="*/ 229 w 277"/>
              <a:gd name="T19" fmla="*/ 117 h 325"/>
              <a:gd name="T20" fmla="*/ 250 w 277"/>
              <a:gd name="T21" fmla="*/ 206 h 325"/>
              <a:gd name="T22" fmla="*/ 195 w 277"/>
              <a:gd name="T23" fmla="*/ 285 h 325"/>
              <a:gd name="T24" fmla="*/ 40 w 277"/>
              <a:gd name="T25" fmla="*/ 208 h 325"/>
              <a:gd name="T26" fmla="*/ 34 w 277"/>
              <a:gd name="T27" fmla="*/ 116 h 325"/>
              <a:gd name="T28" fmla="*/ 106 w 277"/>
              <a:gd name="T29" fmla="*/ 65 h 325"/>
              <a:gd name="T30" fmla="*/ 112 w 277"/>
              <a:gd name="T31" fmla="*/ 42 h 3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77" h="325">
                <a:moveTo>
                  <a:pt x="112" y="42"/>
                </a:moveTo>
                <a:cubicBezTo>
                  <a:pt x="53" y="23"/>
                  <a:pt x="10" y="86"/>
                  <a:pt x="5" y="137"/>
                </a:cubicBezTo>
                <a:cubicBezTo>
                  <a:pt x="0" y="198"/>
                  <a:pt x="31" y="263"/>
                  <a:pt x="81" y="298"/>
                </a:cubicBezTo>
                <a:cubicBezTo>
                  <a:pt x="106" y="315"/>
                  <a:pt x="137" y="324"/>
                  <a:pt x="168" y="320"/>
                </a:cubicBezTo>
                <a:cubicBezTo>
                  <a:pt x="200" y="315"/>
                  <a:pt x="224" y="296"/>
                  <a:pt x="243" y="270"/>
                </a:cubicBezTo>
                <a:cubicBezTo>
                  <a:pt x="262" y="244"/>
                  <a:pt x="277" y="217"/>
                  <a:pt x="274" y="183"/>
                </a:cubicBezTo>
                <a:cubicBezTo>
                  <a:pt x="272" y="154"/>
                  <a:pt x="262" y="125"/>
                  <a:pt x="247" y="100"/>
                </a:cubicBezTo>
                <a:cubicBezTo>
                  <a:pt x="212" y="45"/>
                  <a:pt x="154" y="8"/>
                  <a:pt x="90" y="1"/>
                </a:cubicBezTo>
                <a:cubicBezTo>
                  <a:pt x="74" y="0"/>
                  <a:pt x="75" y="24"/>
                  <a:pt x="90" y="25"/>
                </a:cubicBezTo>
                <a:cubicBezTo>
                  <a:pt x="148" y="32"/>
                  <a:pt x="200" y="67"/>
                  <a:pt x="229" y="117"/>
                </a:cubicBezTo>
                <a:cubicBezTo>
                  <a:pt x="243" y="143"/>
                  <a:pt x="255" y="176"/>
                  <a:pt x="250" y="206"/>
                </a:cubicBezTo>
                <a:cubicBezTo>
                  <a:pt x="244" y="235"/>
                  <a:pt x="219" y="270"/>
                  <a:pt x="195" y="285"/>
                </a:cubicBezTo>
                <a:cubicBezTo>
                  <a:pt x="132" y="325"/>
                  <a:pt x="63" y="264"/>
                  <a:pt x="40" y="208"/>
                </a:cubicBezTo>
                <a:cubicBezTo>
                  <a:pt x="29" y="179"/>
                  <a:pt x="25" y="146"/>
                  <a:pt x="34" y="116"/>
                </a:cubicBezTo>
                <a:cubicBezTo>
                  <a:pt x="43" y="87"/>
                  <a:pt x="71" y="54"/>
                  <a:pt x="106" y="65"/>
                </a:cubicBezTo>
                <a:cubicBezTo>
                  <a:pt x="120" y="70"/>
                  <a:pt x="127" y="46"/>
                  <a:pt x="112" y="42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  <a:scene3d>
            <a:camera prst="orthographicFront">
              <a:rot lat="0" lon="1200003" rev="0"/>
            </a:camera>
            <a:lightRig rig="threePt" dir="t"/>
          </a:scene3d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ID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8152551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21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17" dur="75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20" dur="750"/>
                                        <p:tgtEl>
                                          <p:spTgt spid="2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750"/>
                            </p:stCondLst>
                            <p:childTnLst>
                              <p:par>
                                <p:cTn id="2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3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2250"/>
                            </p:stCondLst>
                            <p:childTnLst>
                              <p:par>
                                <p:cTn id="2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3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3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2750"/>
                            </p:stCondLst>
                            <p:childTnLst>
                              <p:par>
                                <p:cTn id="3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3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3250"/>
                            </p:stCondLst>
                            <p:childTnLst>
                              <p:par>
                                <p:cTn id="3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3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3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300" grpId="0"/>
      <p:bldP spid="301" grpId="0"/>
      <p:bldP spid="302" grpId="0"/>
      <p:bldP spid="315" grpId="0"/>
      <p:bldP spid="320" grpId="0" animBg="1"/>
      <p:bldP spid="321" grpId="0" animBg="1"/>
      <p:bldP spid="13" grpId="0" animBg="1"/>
      <p:bldP spid="294" grpId="0" animBg="1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4">
            <a:extLst>
              <a:ext uri="{FF2B5EF4-FFF2-40B4-BE49-F238E27FC236}">
                <a16:creationId xmlns:a16="http://schemas.microsoft.com/office/drawing/2014/main" id="{5CD8BC44-1EAD-481D-A3AA-4C9F02FC9F1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236938"/>
            <a:ext cx="10515600" cy="1325563"/>
          </a:xfrm>
        </p:spPr>
        <p:txBody>
          <a:bodyPr/>
          <a:lstStyle/>
          <a:p>
            <a:r>
              <a:rPr lang="en-ID" b="1"/>
              <a:t>APRIL EVENT</a:t>
            </a:r>
          </a:p>
        </p:txBody>
      </p:sp>
      <p:sp>
        <p:nvSpPr>
          <p:cNvPr id="256" name="TextBox 255">
            <a:extLst>
              <a:ext uri="{FF2B5EF4-FFF2-40B4-BE49-F238E27FC236}">
                <a16:creationId xmlns:a16="http://schemas.microsoft.com/office/drawing/2014/main" id="{332D097A-2DE0-476F-8F58-A769F77CC7E2}"/>
              </a:ext>
            </a:extLst>
          </p:cNvPr>
          <p:cNvSpPr txBox="1"/>
          <p:nvPr/>
        </p:nvSpPr>
        <p:spPr>
          <a:xfrm>
            <a:off x="8544254" y="2408706"/>
            <a:ext cx="2514374" cy="60984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sz="1200" dirty="0"/>
              <a:t>A wonderful serenity has taken possession of my entire soul</a:t>
            </a:r>
            <a:r>
              <a:rPr lang="en-US" sz="1200"/>
              <a:t>, like</a:t>
            </a:r>
            <a:endParaRPr lang="en-US" sz="1200" dirty="0"/>
          </a:p>
        </p:txBody>
      </p:sp>
      <p:sp>
        <p:nvSpPr>
          <p:cNvPr id="257" name="TextBox 256">
            <a:extLst>
              <a:ext uri="{FF2B5EF4-FFF2-40B4-BE49-F238E27FC236}">
                <a16:creationId xmlns:a16="http://schemas.microsoft.com/office/drawing/2014/main" id="{A82FEE12-75FD-4254-A850-1782321D5D88}"/>
              </a:ext>
            </a:extLst>
          </p:cNvPr>
          <p:cNvSpPr txBox="1"/>
          <p:nvPr/>
        </p:nvSpPr>
        <p:spPr>
          <a:xfrm>
            <a:off x="8544254" y="2111944"/>
            <a:ext cx="3050846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b="1">
                <a:solidFill>
                  <a:schemeClr val="accent1">
                    <a:lumMod val="40000"/>
                    <a:lumOff val="60000"/>
                  </a:schemeClr>
                </a:solidFill>
                <a:latin typeface="+mj-lt"/>
              </a:rPr>
              <a:t>01 April - Event Name</a:t>
            </a:r>
          </a:p>
        </p:txBody>
      </p:sp>
      <p:sp>
        <p:nvSpPr>
          <p:cNvPr id="258" name="TextBox 257">
            <a:extLst>
              <a:ext uri="{FF2B5EF4-FFF2-40B4-BE49-F238E27FC236}">
                <a16:creationId xmlns:a16="http://schemas.microsoft.com/office/drawing/2014/main" id="{8E9C525C-BEAC-43D9-AE29-0B3FDF26DCA5}"/>
              </a:ext>
            </a:extLst>
          </p:cNvPr>
          <p:cNvSpPr txBox="1"/>
          <p:nvPr/>
        </p:nvSpPr>
        <p:spPr>
          <a:xfrm>
            <a:off x="8544254" y="3619021"/>
            <a:ext cx="2514374" cy="60984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sz="1200" dirty="0"/>
              <a:t>A wonderful serenity has taken possession of my entire soul</a:t>
            </a:r>
            <a:r>
              <a:rPr lang="en-US" sz="1200"/>
              <a:t>, like</a:t>
            </a:r>
            <a:endParaRPr lang="en-US" sz="1200" dirty="0"/>
          </a:p>
        </p:txBody>
      </p:sp>
      <p:sp>
        <p:nvSpPr>
          <p:cNvPr id="259" name="TextBox 258">
            <a:extLst>
              <a:ext uri="{FF2B5EF4-FFF2-40B4-BE49-F238E27FC236}">
                <a16:creationId xmlns:a16="http://schemas.microsoft.com/office/drawing/2014/main" id="{BFFEF62D-62DD-41E8-9696-77E376ABE916}"/>
              </a:ext>
            </a:extLst>
          </p:cNvPr>
          <p:cNvSpPr txBox="1"/>
          <p:nvPr/>
        </p:nvSpPr>
        <p:spPr>
          <a:xfrm>
            <a:off x="8544254" y="3331237"/>
            <a:ext cx="3050846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b="1">
                <a:solidFill>
                  <a:schemeClr val="accent3">
                    <a:lumMod val="60000"/>
                    <a:lumOff val="40000"/>
                  </a:schemeClr>
                </a:solidFill>
                <a:latin typeface="+mj-lt"/>
              </a:rPr>
              <a:t>20 April – Event Name</a:t>
            </a:r>
          </a:p>
        </p:txBody>
      </p:sp>
      <p:sp>
        <p:nvSpPr>
          <p:cNvPr id="260" name="TextBox 259">
            <a:extLst>
              <a:ext uri="{FF2B5EF4-FFF2-40B4-BE49-F238E27FC236}">
                <a16:creationId xmlns:a16="http://schemas.microsoft.com/office/drawing/2014/main" id="{9B9DE2D4-0541-4E81-8273-9D90FE603B82}"/>
              </a:ext>
            </a:extLst>
          </p:cNvPr>
          <p:cNvSpPr txBox="1"/>
          <p:nvPr/>
        </p:nvSpPr>
        <p:spPr>
          <a:xfrm>
            <a:off x="8544254" y="4826280"/>
            <a:ext cx="2514374" cy="60984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sz="1200" dirty="0"/>
              <a:t>A wonderful serenity has taken possession of my entire soul</a:t>
            </a:r>
            <a:r>
              <a:rPr lang="en-US" sz="1200"/>
              <a:t>, like</a:t>
            </a:r>
            <a:endParaRPr lang="en-US" sz="1200" dirty="0"/>
          </a:p>
        </p:txBody>
      </p:sp>
      <p:sp>
        <p:nvSpPr>
          <p:cNvPr id="261" name="TextBox 260">
            <a:extLst>
              <a:ext uri="{FF2B5EF4-FFF2-40B4-BE49-F238E27FC236}">
                <a16:creationId xmlns:a16="http://schemas.microsoft.com/office/drawing/2014/main" id="{50CFCC9B-9697-4B3D-B2B2-CD8F035DCE6B}"/>
              </a:ext>
            </a:extLst>
          </p:cNvPr>
          <p:cNvSpPr txBox="1"/>
          <p:nvPr/>
        </p:nvSpPr>
        <p:spPr>
          <a:xfrm>
            <a:off x="8544254" y="4529518"/>
            <a:ext cx="3050846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defRPr/>
            </a:pPr>
            <a:r>
              <a:rPr lang="en-US" sz="1600" b="1">
                <a:solidFill>
                  <a:schemeClr val="accent1">
                    <a:lumMod val="40000"/>
                    <a:lumOff val="60000"/>
                  </a:schemeClr>
                </a:solidFill>
                <a:latin typeface="+mj-lt"/>
              </a:rPr>
              <a:t>21 April – Event Name</a:t>
            </a:r>
          </a:p>
        </p:txBody>
      </p:sp>
      <p:sp>
        <p:nvSpPr>
          <p:cNvPr id="262" name="Oval 261">
            <a:extLst>
              <a:ext uri="{FF2B5EF4-FFF2-40B4-BE49-F238E27FC236}">
                <a16:creationId xmlns:a16="http://schemas.microsoft.com/office/drawing/2014/main" id="{4C17687F-8CE7-4923-B1B3-4578BAFA6A40}"/>
              </a:ext>
            </a:extLst>
          </p:cNvPr>
          <p:cNvSpPr/>
          <p:nvPr/>
        </p:nvSpPr>
        <p:spPr>
          <a:xfrm>
            <a:off x="8064500" y="2319308"/>
            <a:ext cx="203226" cy="203226"/>
          </a:xfrm>
          <a:prstGeom prst="ellipse">
            <a:avLst/>
          </a:prstGeom>
          <a:solidFill>
            <a:schemeClr val="accent1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sp>
        <p:nvSpPr>
          <p:cNvPr id="263" name="Oval 262">
            <a:extLst>
              <a:ext uri="{FF2B5EF4-FFF2-40B4-BE49-F238E27FC236}">
                <a16:creationId xmlns:a16="http://schemas.microsoft.com/office/drawing/2014/main" id="{4AC2164C-B48B-4709-93BE-ACC344DC6DB0}"/>
              </a:ext>
            </a:extLst>
          </p:cNvPr>
          <p:cNvSpPr/>
          <p:nvPr/>
        </p:nvSpPr>
        <p:spPr>
          <a:xfrm>
            <a:off x="8064500" y="3538601"/>
            <a:ext cx="203226" cy="203226"/>
          </a:xfrm>
          <a:prstGeom prst="ellipse">
            <a:avLst/>
          </a:prstGeom>
          <a:solidFill>
            <a:schemeClr val="accent3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sp>
        <p:nvSpPr>
          <p:cNvPr id="264" name="Oval 263">
            <a:extLst>
              <a:ext uri="{FF2B5EF4-FFF2-40B4-BE49-F238E27FC236}">
                <a16:creationId xmlns:a16="http://schemas.microsoft.com/office/drawing/2014/main" id="{9F648FCB-1E08-4957-A9EA-EFDC3F212091}"/>
              </a:ext>
            </a:extLst>
          </p:cNvPr>
          <p:cNvSpPr/>
          <p:nvPr/>
        </p:nvSpPr>
        <p:spPr>
          <a:xfrm>
            <a:off x="8064500" y="4736882"/>
            <a:ext cx="203226" cy="203226"/>
          </a:xfrm>
          <a:prstGeom prst="ellipse">
            <a:avLst/>
          </a:prstGeom>
          <a:solidFill>
            <a:schemeClr val="accent1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38662444-47C6-4597-9FDE-2471C41C525F}"/>
              </a:ext>
            </a:extLst>
          </p:cNvPr>
          <p:cNvGrpSpPr/>
          <p:nvPr/>
        </p:nvGrpSpPr>
        <p:grpSpPr>
          <a:xfrm>
            <a:off x="431413" y="1393826"/>
            <a:ext cx="6862430" cy="4816742"/>
            <a:chOff x="98483" y="659205"/>
            <a:chExt cx="7833089" cy="5498048"/>
          </a:xfrm>
        </p:grpSpPr>
        <p:sp>
          <p:nvSpPr>
            <p:cNvPr id="4240" name="Freeform 244">
              <a:extLst>
                <a:ext uri="{FF2B5EF4-FFF2-40B4-BE49-F238E27FC236}">
                  <a16:creationId xmlns:a16="http://schemas.microsoft.com/office/drawing/2014/main" id="{F8F2A39A-FFA6-4DA9-BFE7-9F20A00F975D}"/>
                </a:ext>
              </a:extLst>
            </p:cNvPr>
            <p:cNvSpPr>
              <a:spLocks/>
            </p:cNvSpPr>
            <p:nvPr/>
          </p:nvSpPr>
          <p:spPr bwMode="auto">
            <a:xfrm>
              <a:off x="98483" y="659205"/>
              <a:ext cx="7342079" cy="5061274"/>
            </a:xfrm>
            <a:custGeom>
              <a:avLst/>
              <a:gdLst>
                <a:gd name="T0" fmla="*/ 6272 w 6731"/>
                <a:gd name="T1" fmla="*/ 4561 h 4639"/>
                <a:gd name="T2" fmla="*/ 6689 w 6731"/>
                <a:gd name="T3" fmla="*/ 3887 h 4639"/>
                <a:gd name="T4" fmla="*/ 6500 w 6731"/>
                <a:gd name="T5" fmla="*/ 3118 h 4639"/>
                <a:gd name="T6" fmla="*/ 6029 w 6731"/>
                <a:gd name="T7" fmla="*/ 2485 h 4639"/>
                <a:gd name="T8" fmla="*/ 6048 w 6731"/>
                <a:gd name="T9" fmla="*/ 1634 h 4639"/>
                <a:gd name="T10" fmla="*/ 5313 w 6731"/>
                <a:gd name="T11" fmla="*/ 1150 h 4639"/>
                <a:gd name="T12" fmla="*/ 4380 w 6731"/>
                <a:gd name="T13" fmla="*/ 1268 h 4639"/>
                <a:gd name="T14" fmla="*/ 3511 w 6731"/>
                <a:gd name="T15" fmla="*/ 1015 h 4639"/>
                <a:gd name="T16" fmla="*/ 3254 w 6731"/>
                <a:gd name="T17" fmla="*/ 551 h 4639"/>
                <a:gd name="T18" fmla="*/ 2236 w 6731"/>
                <a:gd name="T19" fmla="*/ 48 h 4639"/>
                <a:gd name="T20" fmla="*/ 1369 w 6731"/>
                <a:gd name="T21" fmla="*/ 781 h 4639"/>
                <a:gd name="T22" fmla="*/ 1274 w 6731"/>
                <a:gd name="T23" fmla="*/ 1295 h 4639"/>
                <a:gd name="T24" fmla="*/ 1008 w 6731"/>
                <a:gd name="T25" fmla="*/ 1729 h 4639"/>
                <a:gd name="T26" fmla="*/ 549 w 6731"/>
                <a:gd name="T27" fmla="*/ 1860 h 4639"/>
                <a:gd name="T28" fmla="*/ 69 w 6731"/>
                <a:gd name="T29" fmla="*/ 2342 h 4639"/>
                <a:gd name="T30" fmla="*/ 192 w 6731"/>
                <a:gd name="T31" fmla="*/ 3011 h 4639"/>
                <a:gd name="T32" fmla="*/ 444 w 6731"/>
                <a:gd name="T33" fmla="*/ 3276 h 4639"/>
                <a:gd name="T34" fmla="*/ 561 w 6731"/>
                <a:gd name="T35" fmla="*/ 3610 h 4639"/>
                <a:gd name="T36" fmla="*/ 255 w 6731"/>
                <a:gd name="T37" fmla="*/ 4087 h 4639"/>
                <a:gd name="T38" fmla="*/ 518 w 6731"/>
                <a:gd name="T39" fmla="*/ 4548 h 4639"/>
                <a:gd name="T40" fmla="*/ 1090 w 6731"/>
                <a:gd name="T41" fmla="*/ 4600 h 4639"/>
                <a:gd name="T42" fmla="*/ 3490 w 6731"/>
                <a:gd name="T43" fmla="*/ 4544 h 4639"/>
                <a:gd name="T44" fmla="*/ 6272 w 6731"/>
                <a:gd name="T45" fmla="*/ 4561 h 46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6731" h="4639">
                  <a:moveTo>
                    <a:pt x="6272" y="4561"/>
                  </a:moveTo>
                  <a:cubicBezTo>
                    <a:pt x="6493" y="4404"/>
                    <a:pt x="6647" y="4155"/>
                    <a:pt x="6689" y="3887"/>
                  </a:cubicBezTo>
                  <a:cubicBezTo>
                    <a:pt x="6731" y="3620"/>
                    <a:pt x="6662" y="3336"/>
                    <a:pt x="6500" y="3118"/>
                  </a:cubicBezTo>
                  <a:cubicBezTo>
                    <a:pt x="6342" y="2905"/>
                    <a:pt x="6096" y="2742"/>
                    <a:pt x="6029" y="2485"/>
                  </a:cubicBezTo>
                  <a:cubicBezTo>
                    <a:pt x="5957" y="2208"/>
                    <a:pt x="6120" y="1910"/>
                    <a:pt x="6048" y="1634"/>
                  </a:cubicBezTo>
                  <a:cubicBezTo>
                    <a:pt x="5968" y="1330"/>
                    <a:pt x="5627" y="1163"/>
                    <a:pt x="5313" y="1150"/>
                  </a:cubicBezTo>
                  <a:cubicBezTo>
                    <a:pt x="4999" y="1136"/>
                    <a:pt x="4692" y="1234"/>
                    <a:pt x="4380" y="1268"/>
                  </a:cubicBezTo>
                  <a:cubicBezTo>
                    <a:pt x="4068" y="1301"/>
                    <a:pt x="3715" y="1253"/>
                    <a:pt x="3511" y="1015"/>
                  </a:cubicBezTo>
                  <a:cubicBezTo>
                    <a:pt x="3396" y="880"/>
                    <a:pt x="3344" y="703"/>
                    <a:pt x="3254" y="551"/>
                  </a:cubicBezTo>
                  <a:cubicBezTo>
                    <a:pt x="3050" y="206"/>
                    <a:pt x="2633" y="0"/>
                    <a:pt x="2236" y="48"/>
                  </a:cubicBezTo>
                  <a:cubicBezTo>
                    <a:pt x="1838" y="97"/>
                    <a:pt x="1483" y="397"/>
                    <a:pt x="1369" y="781"/>
                  </a:cubicBezTo>
                  <a:cubicBezTo>
                    <a:pt x="1319" y="948"/>
                    <a:pt x="1312" y="1125"/>
                    <a:pt x="1274" y="1295"/>
                  </a:cubicBezTo>
                  <a:cubicBezTo>
                    <a:pt x="1236" y="1465"/>
                    <a:pt x="1157" y="1638"/>
                    <a:pt x="1008" y="1729"/>
                  </a:cubicBezTo>
                  <a:cubicBezTo>
                    <a:pt x="872" y="1812"/>
                    <a:pt x="701" y="1811"/>
                    <a:pt x="549" y="1860"/>
                  </a:cubicBezTo>
                  <a:cubicBezTo>
                    <a:pt x="324" y="1931"/>
                    <a:pt x="139" y="2117"/>
                    <a:pt x="69" y="2342"/>
                  </a:cubicBezTo>
                  <a:cubicBezTo>
                    <a:pt x="0" y="2567"/>
                    <a:pt x="47" y="2825"/>
                    <a:pt x="192" y="3011"/>
                  </a:cubicBezTo>
                  <a:cubicBezTo>
                    <a:pt x="268" y="3107"/>
                    <a:pt x="366" y="3183"/>
                    <a:pt x="444" y="3276"/>
                  </a:cubicBezTo>
                  <a:cubicBezTo>
                    <a:pt x="523" y="3369"/>
                    <a:pt x="584" y="3490"/>
                    <a:pt x="561" y="3610"/>
                  </a:cubicBezTo>
                  <a:cubicBezTo>
                    <a:pt x="526" y="3798"/>
                    <a:pt x="309" y="3903"/>
                    <a:pt x="255" y="4087"/>
                  </a:cubicBezTo>
                  <a:cubicBezTo>
                    <a:pt x="200" y="4272"/>
                    <a:pt x="340" y="4470"/>
                    <a:pt x="518" y="4548"/>
                  </a:cubicBezTo>
                  <a:cubicBezTo>
                    <a:pt x="695" y="4626"/>
                    <a:pt x="897" y="4613"/>
                    <a:pt x="1090" y="4600"/>
                  </a:cubicBezTo>
                  <a:cubicBezTo>
                    <a:pt x="1890" y="4544"/>
                    <a:pt x="2693" y="4462"/>
                    <a:pt x="3490" y="4544"/>
                  </a:cubicBezTo>
                  <a:cubicBezTo>
                    <a:pt x="4409" y="4639"/>
                    <a:pt x="5348" y="4542"/>
                    <a:pt x="6272" y="4561"/>
                  </a:cubicBez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grpSp>
          <p:nvGrpSpPr>
            <p:cNvPr id="4583" name="Group 4582">
              <a:extLst>
                <a:ext uri="{FF2B5EF4-FFF2-40B4-BE49-F238E27FC236}">
                  <a16:creationId xmlns:a16="http://schemas.microsoft.com/office/drawing/2014/main" id="{F6344DBE-CC26-44E0-8C5D-BFF7A50F6B80}"/>
                </a:ext>
              </a:extLst>
            </p:cNvPr>
            <p:cNvGrpSpPr/>
            <p:nvPr/>
          </p:nvGrpSpPr>
          <p:grpSpPr>
            <a:xfrm>
              <a:off x="1662678" y="1719118"/>
              <a:ext cx="5168015" cy="3679982"/>
              <a:chOff x="1662678" y="1719118"/>
              <a:chExt cx="5168015" cy="3679982"/>
            </a:xfrm>
            <a:solidFill>
              <a:schemeClr val="accent3">
                <a:lumMod val="50000"/>
              </a:schemeClr>
            </a:solidFill>
          </p:grpSpPr>
          <p:sp>
            <p:nvSpPr>
              <p:cNvPr id="4241" name="Freeform 245">
                <a:extLst>
                  <a:ext uri="{FF2B5EF4-FFF2-40B4-BE49-F238E27FC236}">
                    <a16:creationId xmlns:a16="http://schemas.microsoft.com/office/drawing/2014/main" id="{C9CA3031-AC26-48CC-93EE-61BBA7FACD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03575" y="1719118"/>
                <a:ext cx="27118" cy="15001"/>
              </a:xfrm>
              <a:custGeom>
                <a:avLst/>
                <a:gdLst>
                  <a:gd name="T0" fmla="*/ 1 w 25"/>
                  <a:gd name="T1" fmla="*/ 14 h 14"/>
                  <a:gd name="T2" fmla="*/ 0 w 25"/>
                  <a:gd name="T3" fmla="*/ 3 h 14"/>
                  <a:gd name="T4" fmla="*/ 24 w 25"/>
                  <a:gd name="T5" fmla="*/ 0 h 14"/>
                  <a:gd name="T6" fmla="*/ 25 w 25"/>
                  <a:gd name="T7" fmla="*/ 12 h 14"/>
                  <a:gd name="T8" fmla="*/ 1 w 25"/>
                  <a:gd name="T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14">
                    <a:moveTo>
                      <a:pt x="1" y="14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8" y="2"/>
                      <a:pt x="16" y="1"/>
                      <a:pt x="24" y="0"/>
                    </a:cubicBezTo>
                    <a:cubicBezTo>
                      <a:pt x="25" y="12"/>
                      <a:pt x="25" y="12"/>
                      <a:pt x="25" y="12"/>
                    </a:cubicBezTo>
                    <a:cubicBezTo>
                      <a:pt x="17" y="13"/>
                      <a:pt x="9" y="14"/>
                      <a:pt x="1" y="1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242" name="Freeform 246">
                <a:extLst>
                  <a:ext uri="{FF2B5EF4-FFF2-40B4-BE49-F238E27FC236}">
                    <a16:creationId xmlns:a16="http://schemas.microsoft.com/office/drawing/2014/main" id="{8AD59897-DE3C-443D-9371-12DA064E2AF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662678" y="1726619"/>
                <a:ext cx="5089546" cy="3672481"/>
              </a:xfrm>
              <a:custGeom>
                <a:avLst/>
                <a:gdLst>
                  <a:gd name="T0" fmla="*/ 89 w 4666"/>
                  <a:gd name="T1" fmla="*/ 3318 h 3366"/>
                  <a:gd name="T2" fmla="*/ 166 w 4666"/>
                  <a:gd name="T3" fmla="*/ 3260 h 3366"/>
                  <a:gd name="T4" fmla="*/ 289 w 4666"/>
                  <a:gd name="T5" fmla="*/ 3186 h 3366"/>
                  <a:gd name="T6" fmla="*/ 377 w 4666"/>
                  <a:gd name="T7" fmla="*/ 3145 h 3366"/>
                  <a:gd name="T8" fmla="*/ 417 w 4666"/>
                  <a:gd name="T9" fmla="*/ 3120 h 3366"/>
                  <a:gd name="T10" fmla="*/ 577 w 4666"/>
                  <a:gd name="T11" fmla="*/ 3013 h 3366"/>
                  <a:gd name="T12" fmla="*/ 647 w 4666"/>
                  <a:gd name="T13" fmla="*/ 2947 h 3366"/>
                  <a:gd name="T14" fmla="*/ 761 w 4666"/>
                  <a:gd name="T15" fmla="*/ 2859 h 3366"/>
                  <a:gd name="T16" fmla="*/ 842 w 4666"/>
                  <a:gd name="T17" fmla="*/ 2807 h 3366"/>
                  <a:gd name="T18" fmla="*/ 878 w 4666"/>
                  <a:gd name="T19" fmla="*/ 2775 h 3366"/>
                  <a:gd name="T20" fmla="*/ 1016 w 4666"/>
                  <a:gd name="T21" fmla="*/ 2641 h 3366"/>
                  <a:gd name="T22" fmla="*/ 1071 w 4666"/>
                  <a:gd name="T23" fmla="*/ 2562 h 3366"/>
                  <a:gd name="T24" fmla="*/ 1161 w 4666"/>
                  <a:gd name="T25" fmla="*/ 2451 h 3366"/>
                  <a:gd name="T26" fmla="*/ 1227 w 4666"/>
                  <a:gd name="T27" fmla="*/ 2380 h 3366"/>
                  <a:gd name="T28" fmla="*/ 1253 w 4666"/>
                  <a:gd name="T29" fmla="*/ 2340 h 3366"/>
                  <a:gd name="T30" fmla="*/ 1348 w 4666"/>
                  <a:gd name="T31" fmla="*/ 2173 h 3366"/>
                  <a:gd name="T32" fmla="*/ 1377 w 4666"/>
                  <a:gd name="T33" fmla="*/ 2081 h 3366"/>
                  <a:gd name="T34" fmla="*/ 1425 w 4666"/>
                  <a:gd name="T35" fmla="*/ 1946 h 3366"/>
                  <a:gd name="T36" fmla="*/ 1461 w 4666"/>
                  <a:gd name="T37" fmla="*/ 1857 h 3366"/>
                  <a:gd name="T38" fmla="*/ 1471 w 4666"/>
                  <a:gd name="T39" fmla="*/ 1809 h 3366"/>
                  <a:gd name="T40" fmla="*/ 1499 w 4666"/>
                  <a:gd name="T41" fmla="*/ 1619 h 3366"/>
                  <a:gd name="T42" fmla="*/ 1497 w 4666"/>
                  <a:gd name="T43" fmla="*/ 1523 h 3366"/>
                  <a:gd name="T44" fmla="*/ 1516 w 4666"/>
                  <a:gd name="T45" fmla="*/ 1380 h 3366"/>
                  <a:gd name="T46" fmla="*/ 1545 w 4666"/>
                  <a:gd name="T47" fmla="*/ 1288 h 3366"/>
                  <a:gd name="T48" fmla="*/ 1556 w 4666"/>
                  <a:gd name="T49" fmla="*/ 1242 h 3366"/>
                  <a:gd name="T50" fmla="*/ 1622 w 4666"/>
                  <a:gd name="T51" fmla="*/ 1064 h 3366"/>
                  <a:gd name="T52" fmla="*/ 1622 w 4666"/>
                  <a:gd name="T53" fmla="*/ 1064 h 3366"/>
                  <a:gd name="T54" fmla="*/ 1730 w 4666"/>
                  <a:gd name="T55" fmla="*/ 908 h 3366"/>
                  <a:gd name="T56" fmla="*/ 1789 w 4666"/>
                  <a:gd name="T57" fmla="*/ 832 h 3366"/>
                  <a:gd name="T58" fmla="*/ 1903 w 4666"/>
                  <a:gd name="T59" fmla="*/ 743 h 3366"/>
                  <a:gd name="T60" fmla="*/ 1991 w 4666"/>
                  <a:gd name="T61" fmla="*/ 703 h 3366"/>
                  <a:gd name="T62" fmla="*/ 2033 w 4666"/>
                  <a:gd name="T63" fmla="*/ 680 h 3366"/>
                  <a:gd name="T64" fmla="*/ 2206 w 4666"/>
                  <a:gd name="T65" fmla="*/ 598 h 3366"/>
                  <a:gd name="T66" fmla="*/ 2290 w 4666"/>
                  <a:gd name="T67" fmla="*/ 551 h 3366"/>
                  <a:gd name="T68" fmla="*/ 2395 w 4666"/>
                  <a:gd name="T69" fmla="*/ 512 h 3366"/>
                  <a:gd name="T70" fmla="*/ 2470 w 4666"/>
                  <a:gd name="T71" fmla="*/ 486 h 3366"/>
                  <a:gd name="T72" fmla="*/ 2607 w 4666"/>
                  <a:gd name="T73" fmla="*/ 440 h 3366"/>
                  <a:gd name="T74" fmla="*/ 2701 w 4666"/>
                  <a:gd name="T75" fmla="*/ 422 h 3366"/>
                  <a:gd name="T76" fmla="*/ 2747 w 4666"/>
                  <a:gd name="T77" fmla="*/ 408 h 3366"/>
                  <a:gd name="T78" fmla="*/ 2930 w 4666"/>
                  <a:gd name="T79" fmla="*/ 352 h 3366"/>
                  <a:gd name="T80" fmla="*/ 3019 w 4666"/>
                  <a:gd name="T81" fmla="*/ 314 h 3366"/>
                  <a:gd name="T82" fmla="*/ 3158 w 4666"/>
                  <a:gd name="T83" fmla="*/ 277 h 3366"/>
                  <a:gd name="T84" fmla="*/ 3254 w 4666"/>
                  <a:gd name="T85" fmla="*/ 264 h 3366"/>
                  <a:gd name="T86" fmla="*/ 3300 w 4666"/>
                  <a:gd name="T87" fmla="*/ 252 h 3366"/>
                  <a:gd name="T88" fmla="*/ 3486 w 4666"/>
                  <a:gd name="T89" fmla="*/ 208 h 3366"/>
                  <a:gd name="T90" fmla="*/ 3577 w 4666"/>
                  <a:gd name="T91" fmla="*/ 175 h 3366"/>
                  <a:gd name="T92" fmla="*/ 3718 w 4666"/>
                  <a:gd name="T93" fmla="*/ 145 h 3366"/>
                  <a:gd name="T94" fmla="*/ 3814 w 4666"/>
                  <a:gd name="T95" fmla="*/ 139 h 3366"/>
                  <a:gd name="T96" fmla="*/ 3861 w 4666"/>
                  <a:gd name="T97" fmla="*/ 130 h 3366"/>
                  <a:gd name="T98" fmla="*/ 4050 w 4666"/>
                  <a:gd name="T99" fmla="*/ 96 h 3366"/>
                  <a:gd name="T100" fmla="*/ 4142 w 4666"/>
                  <a:gd name="T101" fmla="*/ 69 h 3366"/>
                  <a:gd name="T102" fmla="*/ 4285 w 4666"/>
                  <a:gd name="T103" fmla="*/ 47 h 3366"/>
                  <a:gd name="T104" fmla="*/ 4381 w 4666"/>
                  <a:gd name="T105" fmla="*/ 46 h 3366"/>
                  <a:gd name="T106" fmla="*/ 4429 w 4666"/>
                  <a:gd name="T107" fmla="*/ 40 h 3366"/>
                  <a:gd name="T108" fmla="*/ 4619 w 4666"/>
                  <a:gd name="T109" fmla="*/ 17 h 33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4666" h="3366">
                    <a:moveTo>
                      <a:pt x="6" y="3366"/>
                    </a:moveTo>
                    <a:cubicBezTo>
                      <a:pt x="0" y="3356"/>
                      <a:pt x="0" y="3356"/>
                      <a:pt x="0" y="3356"/>
                    </a:cubicBezTo>
                    <a:cubicBezTo>
                      <a:pt x="14" y="3348"/>
                      <a:pt x="28" y="3340"/>
                      <a:pt x="42" y="3332"/>
                    </a:cubicBezTo>
                    <a:cubicBezTo>
                      <a:pt x="48" y="3342"/>
                      <a:pt x="48" y="3342"/>
                      <a:pt x="48" y="3342"/>
                    </a:cubicBezTo>
                    <a:cubicBezTo>
                      <a:pt x="34" y="3350"/>
                      <a:pt x="20" y="3358"/>
                      <a:pt x="6" y="3366"/>
                    </a:cubicBezTo>
                    <a:close/>
                    <a:moveTo>
                      <a:pt x="89" y="3318"/>
                    </a:moveTo>
                    <a:cubicBezTo>
                      <a:pt x="83" y="3308"/>
                      <a:pt x="83" y="3308"/>
                      <a:pt x="83" y="3308"/>
                    </a:cubicBezTo>
                    <a:cubicBezTo>
                      <a:pt x="97" y="3300"/>
                      <a:pt x="111" y="3292"/>
                      <a:pt x="125" y="3284"/>
                    </a:cubicBezTo>
                    <a:cubicBezTo>
                      <a:pt x="131" y="3294"/>
                      <a:pt x="131" y="3294"/>
                      <a:pt x="131" y="3294"/>
                    </a:cubicBezTo>
                    <a:cubicBezTo>
                      <a:pt x="117" y="3302"/>
                      <a:pt x="103" y="3310"/>
                      <a:pt x="89" y="3318"/>
                    </a:cubicBezTo>
                    <a:close/>
                    <a:moveTo>
                      <a:pt x="172" y="3270"/>
                    </a:moveTo>
                    <a:cubicBezTo>
                      <a:pt x="166" y="3260"/>
                      <a:pt x="166" y="3260"/>
                      <a:pt x="166" y="3260"/>
                    </a:cubicBezTo>
                    <a:cubicBezTo>
                      <a:pt x="180" y="3252"/>
                      <a:pt x="193" y="3243"/>
                      <a:pt x="207" y="3235"/>
                    </a:cubicBezTo>
                    <a:cubicBezTo>
                      <a:pt x="213" y="3246"/>
                      <a:pt x="213" y="3246"/>
                      <a:pt x="213" y="3246"/>
                    </a:cubicBezTo>
                    <a:cubicBezTo>
                      <a:pt x="199" y="3254"/>
                      <a:pt x="186" y="3262"/>
                      <a:pt x="172" y="3270"/>
                    </a:cubicBezTo>
                    <a:close/>
                    <a:moveTo>
                      <a:pt x="254" y="3221"/>
                    </a:moveTo>
                    <a:cubicBezTo>
                      <a:pt x="248" y="3211"/>
                      <a:pt x="248" y="3211"/>
                      <a:pt x="248" y="3211"/>
                    </a:cubicBezTo>
                    <a:cubicBezTo>
                      <a:pt x="262" y="3202"/>
                      <a:pt x="275" y="3194"/>
                      <a:pt x="289" y="3186"/>
                    </a:cubicBezTo>
                    <a:cubicBezTo>
                      <a:pt x="295" y="3196"/>
                      <a:pt x="295" y="3196"/>
                      <a:pt x="295" y="3196"/>
                    </a:cubicBezTo>
                    <a:cubicBezTo>
                      <a:pt x="282" y="3204"/>
                      <a:pt x="268" y="3213"/>
                      <a:pt x="254" y="3221"/>
                    </a:cubicBezTo>
                    <a:close/>
                    <a:moveTo>
                      <a:pt x="336" y="3171"/>
                    </a:moveTo>
                    <a:cubicBezTo>
                      <a:pt x="330" y="3161"/>
                      <a:pt x="330" y="3161"/>
                      <a:pt x="330" y="3161"/>
                    </a:cubicBezTo>
                    <a:cubicBezTo>
                      <a:pt x="343" y="3152"/>
                      <a:pt x="357" y="3144"/>
                      <a:pt x="370" y="3135"/>
                    </a:cubicBezTo>
                    <a:cubicBezTo>
                      <a:pt x="377" y="3145"/>
                      <a:pt x="377" y="3145"/>
                      <a:pt x="377" y="3145"/>
                    </a:cubicBezTo>
                    <a:cubicBezTo>
                      <a:pt x="363" y="3154"/>
                      <a:pt x="350" y="3162"/>
                      <a:pt x="336" y="3171"/>
                    </a:cubicBezTo>
                    <a:close/>
                    <a:moveTo>
                      <a:pt x="417" y="3120"/>
                    </a:moveTo>
                    <a:cubicBezTo>
                      <a:pt x="411" y="3110"/>
                      <a:pt x="411" y="3110"/>
                      <a:pt x="411" y="3110"/>
                    </a:cubicBezTo>
                    <a:cubicBezTo>
                      <a:pt x="424" y="3101"/>
                      <a:pt x="438" y="3092"/>
                      <a:pt x="451" y="3084"/>
                    </a:cubicBezTo>
                    <a:cubicBezTo>
                      <a:pt x="457" y="3094"/>
                      <a:pt x="457" y="3094"/>
                      <a:pt x="457" y="3094"/>
                    </a:cubicBezTo>
                    <a:cubicBezTo>
                      <a:pt x="444" y="3102"/>
                      <a:pt x="431" y="3111"/>
                      <a:pt x="417" y="3120"/>
                    </a:cubicBezTo>
                    <a:close/>
                    <a:moveTo>
                      <a:pt x="497" y="3067"/>
                    </a:moveTo>
                    <a:cubicBezTo>
                      <a:pt x="491" y="3057"/>
                      <a:pt x="491" y="3057"/>
                      <a:pt x="491" y="3057"/>
                    </a:cubicBezTo>
                    <a:cubicBezTo>
                      <a:pt x="504" y="3048"/>
                      <a:pt x="517" y="3039"/>
                      <a:pt x="530" y="3030"/>
                    </a:cubicBezTo>
                    <a:cubicBezTo>
                      <a:pt x="537" y="3040"/>
                      <a:pt x="537" y="3040"/>
                      <a:pt x="537" y="3040"/>
                    </a:cubicBezTo>
                    <a:cubicBezTo>
                      <a:pt x="524" y="3049"/>
                      <a:pt x="511" y="3058"/>
                      <a:pt x="497" y="3067"/>
                    </a:cubicBezTo>
                    <a:close/>
                    <a:moveTo>
                      <a:pt x="577" y="3013"/>
                    </a:moveTo>
                    <a:cubicBezTo>
                      <a:pt x="570" y="3003"/>
                      <a:pt x="570" y="3003"/>
                      <a:pt x="570" y="3003"/>
                    </a:cubicBezTo>
                    <a:cubicBezTo>
                      <a:pt x="583" y="2994"/>
                      <a:pt x="596" y="2984"/>
                      <a:pt x="609" y="2975"/>
                    </a:cubicBezTo>
                    <a:cubicBezTo>
                      <a:pt x="616" y="2985"/>
                      <a:pt x="616" y="2985"/>
                      <a:pt x="616" y="2985"/>
                    </a:cubicBezTo>
                    <a:cubicBezTo>
                      <a:pt x="603" y="2994"/>
                      <a:pt x="590" y="3004"/>
                      <a:pt x="577" y="3013"/>
                    </a:cubicBezTo>
                    <a:close/>
                    <a:moveTo>
                      <a:pt x="654" y="2957"/>
                    </a:moveTo>
                    <a:cubicBezTo>
                      <a:pt x="647" y="2947"/>
                      <a:pt x="647" y="2947"/>
                      <a:pt x="647" y="2947"/>
                    </a:cubicBezTo>
                    <a:cubicBezTo>
                      <a:pt x="660" y="2938"/>
                      <a:pt x="673" y="2928"/>
                      <a:pt x="685" y="2918"/>
                    </a:cubicBezTo>
                    <a:cubicBezTo>
                      <a:pt x="693" y="2928"/>
                      <a:pt x="693" y="2928"/>
                      <a:pt x="693" y="2928"/>
                    </a:cubicBezTo>
                    <a:cubicBezTo>
                      <a:pt x="680" y="2937"/>
                      <a:pt x="667" y="2947"/>
                      <a:pt x="654" y="2957"/>
                    </a:cubicBezTo>
                    <a:close/>
                    <a:moveTo>
                      <a:pt x="731" y="2898"/>
                    </a:moveTo>
                    <a:cubicBezTo>
                      <a:pt x="723" y="2889"/>
                      <a:pt x="723" y="2889"/>
                      <a:pt x="723" y="2889"/>
                    </a:cubicBezTo>
                    <a:cubicBezTo>
                      <a:pt x="736" y="2879"/>
                      <a:pt x="748" y="2869"/>
                      <a:pt x="761" y="2859"/>
                    </a:cubicBezTo>
                    <a:cubicBezTo>
                      <a:pt x="768" y="2869"/>
                      <a:pt x="768" y="2869"/>
                      <a:pt x="768" y="2869"/>
                    </a:cubicBezTo>
                    <a:cubicBezTo>
                      <a:pt x="756" y="2878"/>
                      <a:pt x="743" y="2889"/>
                      <a:pt x="731" y="2898"/>
                    </a:cubicBezTo>
                    <a:close/>
                    <a:moveTo>
                      <a:pt x="805" y="2838"/>
                    </a:moveTo>
                    <a:cubicBezTo>
                      <a:pt x="798" y="2829"/>
                      <a:pt x="798" y="2829"/>
                      <a:pt x="798" y="2829"/>
                    </a:cubicBezTo>
                    <a:cubicBezTo>
                      <a:pt x="810" y="2819"/>
                      <a:pt x="822" y="2808"/>
                      <a:pt x="834" y="2798"/>
                    </a:cubicBezTo>
                    <a:cubicBezTo>
                      <a:pt x="842" y="2807"/>
                      <a:pt x="842" y="2807"/>
                      <a:pt x="842" y="2807"/>
                    </a:cubicBezTo>
                    <a:cubicBezTo>
                      <a:pt x="830" y="2817"/>
                      <a:pt x="817" y="2828"/>
                      <a:pt x="805" y="2838"/>
                    </a:cubicBezTo>
                    <a:close/>
                    <a:moveTo>
                      <a:pt x="878" y="2775"/>
                    </a:moveTo>
                    <a:cubicBezTo>
                      <a:pt x="870" y="2766"/>
                      <a:pt x="870" y="2766"/>
                      <a:pt x="870" y="2766"/>
                    </a:cubicBezTo>
                    <a:cubicBezTo>
                      <a:pt x="882" y="2756"/>
                      <a:pt x="893" y="2745"/>
                      <a:pt x="905" y="2734"/>
                    </a:cubicBezTo>
                    <a:cubicBezTo>
                      <a:pt x="913" y="2743"/>
                      <a:pt x="913" y="2743"/>
                      <a:pt x="913" y="2743"/>
                    </a:cubicBezTo>
                    <a:cubicBezTo>
                      <a:pt x="902" y="2754"/>
                      <a:pt x="890" y="2764"/>
                      <a:pt x="878" y="2775"/>
                    </a:cubicBezTo>
                    <a:close/>
                    <a:moveTo>
                      <a:pt x="948" y="2710"/>
                    </a:moveTo>
                    <a:cubicBezTo>
                      <a:pt x="940" y="2701"/>
                      <a:pt x="940" y="2701"/>
                      <a:pt x="940" y="2701"/>
                    </a:cubicBezTo>
                    <a:cubicBezTo>
                      <a:pt x="951" y="2690"/>
                      <a:pt x="962" y="2679"/>
                      <a:pt x="974" y="2667"/>
                    </a:cubicBezTo>
                    <a:cubicBezTo>
                      <a:pt x="982" y="2676"/>
                      <a:pt x="982" y="2676"/>
                      <a:pt x="982" y="2676"/>
                    </a:cubicBezTo>
                    <a:cubicBezTo>
                      <a:pt x="971" y="2687"/>
                      <a:pt x="959" y="2698"/>
                      <a:pt x="948" y="2710"/>
                    </a:cubicBezTo>
                    <a:close/>
                    <a:moveTo>
                      <a:pt x="1016" y="2641"/>
                    </a:moveTo>
                    <a:cubicBezTo>
                      <a:pt x="1007" y="2633"/>
                      <a:pt x="1007" y="2633"/>
                      <a:pt x="1007" y="2633"/>
                    </a:cubicBezTo>
                    <a:cubicBezTo>
                      <a:pt x="1018" y="2621"/>
                      <a:pt x="1029" y="2610"/>
                      <a:pt x="1039" y="2598"/>
                    </a:cubicBezTo>
                    <a:cubicBezTo>
                      <a:pt x="1048" y="2606"/>
                      <a:pt x="1048" y="2606"/>
                      <a:pt x="1048" y="2606"/>
                    </a:cubicBezTo>
                    <a:cubicBezTo>
                      <a:pt x="1038" y="2618"/>
                      <a:pt x="1027" y="2630"/>
                      <a:pt x="1016" y="2641"/>
                    </a:cubicBezTo>
                    <a:close/>
                    <a:moveTo>
                      <a:pt x="1080" y="2570"/>
                    </a:moveTo>
                    <a:cubicBezTo>
                      <a:pt x="1071" y="2562"/>
                      <a:pt x="1071" y="2562"/>
                      <a:pt x="1071" y="2562"/>
                    </a:cubicBezTo>
                    <a:cubicBezTo>
                      <a:pt x="1082" y="2550"/>
                      <a:pt x="1092" y="2538"/>
                      <a:pt x="1102" y="2526"/>
                    </a:cubicBezTo>
                    <a:cubicBezTo>
                      <a:pt x="1111" y="2534"/>
                      <a:pt x="1111" y="2534"/>
                      <a:pt x="1111" y="2534"/>
                    </a:cubicBezTo>
                    <a:cubicBezTo>
                      <a:pt x="1101" y="2546"/>
                      <a:pt x="1091" y="2558"/>
                      <a:pt x="1080" y="2570"/>
                    </a:cubicBezTo>
                    <a:close/>
                    <a:moveTo>
                      <a:pt x="1142" y="2496"/>
                    </a:moveTo>
                    <a:cubicBezTo>
                      <a:pt x="1132" y="2489"/>
                      <a:pt x="1132" y="2489"/>
                      <a:pt x="1132" y="2489"/>
                    </a:cubicBezTo>
                    <a:cubicBezTo>
                      <a:pt x="1142" y="2476"/>
                      <a:pt x="1152" y="2464"/>
                      <a:pt x="1161" y="2451"/>
                    </a:cubicBezTo>
                    <a:cubicBezTo>
                      <a:pt x="1171" y="2458"/>
                      <a:pt x="1171" y="2458"/>
                      <a:pt x="1171" y="2458"/>
                    </a:cubicBezTo>
                    <a:cubicBezTo>
                      <a:pt x="1161" y="2471"/>
                      <a:pt x="1151" y="2484"/>
                      <a:pt x="1142" y="2496"/>
                    </a:cubicBezTo>
                    <a:close/>
                    <a:moveTo>
                      <a:pt x="1199" y="2420"/>
                    </a:moveTo>
                    <a:cubicBezTo>
                      <a:pt x="1190" y="2413"/>
                      <a:pt x="1190" y="2413"/>
                      <a:pt x="1190" y="2413"/>
                    </a:cubicBezTo>
                    <a:cubicBezTo>
                      <a:pt x="1199" y="2400"/>
                      <a:pt x="1208" y="2386"/>
                      <a:pt x="1217" y="2373"/>
                    </a:cubicBezTo>
                    <a:cubicBezTo>
                      <a:pt x="1227" y="2380"/>
                      <a:pt x="1227" y="2380"/>
                      <a:pt x="1227" y="2380"/>
                    </a:cubicBezTo>
                    <a:cubicBezTo>
                      <a:pt x="1218" y="2393"/>
                      <a:pt x="1209" y="2406"/>
                      <a:pt x="1199" y="2420"/>
                    </a:cubicBezTo>
                    <a:close/>
                    <a:moveTo>
                      <a:pt x="1253" y="2340"/>
                    </a:moveTo>
                    <a:cubicBezTo>
                      <a:pt x="1243" y="2334"/>
                      <a:pt x="1243" y="2334"/>
                      <a:pt x="1243" y="2334"/>
                    </a:cubicBezTo>
                    <a:cubicBezTo>
                      <a:pt x="1252" y="2320"/>
                      <a:pt x="1260" y="2307"/>
                      <a:pt x="1268" y="2293"/>
                    </a:cubicBezTo>
                    <a:cubicBezTo>
                      <a:pt x="1279" y="2299"/>
                      <a:pt x="1279" y="2299"/>
                      <a:pt x="1279" y="2299"/>
                    </a:cubicBezTo>
                    <a:cubicBezTo>
                      <a:pt x="1270" y="2313"/>
                      <a:pt x="1262" y="2327"/>
                      <a:pt x="1253" y="2340"/>
                    </a:cubicBezTo>
                    <a:close/>
                    <a:moveTo>
                      <a:pt x="1303" y="2258"/>
                    </a:moveTo>
                    <a:cubicBezTo>
                      <a:pt x="1293" y="2252"/>
                      <a:pt x="1293" y="2252"/>
                      <a:pt x="1293" y="2252"/>
                    </a:cubicBezTo>
                    <a:cubicBezTo>
                      <a:pt x="1300" y="2238"/>
                      <a:pt x="1308" y="2224"/>
                      <a:pt x="1315" y="2210"/>
                    </a:cubicBezTo>
                    <a:cubicBezTo>
                      <a:pt x="1326" y="2216"/>
                      <a:pt x="1326" y="2216"/>
                      <a:pt x="1326" y="2216"/>
                    </a:cubicBezTo>
                    <a:cubicBezTo>
                      <a:pt x="1319" y="2230"/>
                      <a:pt x="1311" y="2244"/>
                      <a:pt x="1303" y="2258"/>
                    </a:cubicBezTo>
                    <a:close/>
                    <a:moveTo>
                      <a:pt x="1348" y="2173"/>
                    </a:moveTo>
                    <a:cubicBezTo>
                      <a:pt x="1337" y="2167"/>
                      <a:pt x="1337" y="2167"/>
                      <a:pt x="1337" y="2167"/>
                    </a:cubicBezTo>
                    <a:cubicBezTo>
                      <a:pt x="1344" y="2153"/>
                      <a:pt x="1351" y="2139"/>
                      <a:pt x="1358" y="2124"/>
                    </a:cubicBezTo>
                    <a:cubicBezTo>
                      <a:pt x="1368" y="2129"/>
                      <a:pt x="1368" y="2129"/>
                      <a:pt x="1368" y="2129"/>
                    </a:cubicBezTo>
                    <a:cubicBezTo>
                      <a:pt x="1362" y="2144"/>
                      <a:pt x="1355" y="2158"/>
                      <a:pt x="1348" y="2173"/>
                    </a:cubicBezTo>
                    <a:close/>
                    <a:moveTo>
                      <a:pt x="1388" y="2085"/>
                    </a:moveTo>
                    <a:cubicBezTo>
                      <a:pt x="1377" y="2081"/>
                      <a:pt x="1377" y="2081"/>
                      <a:pt x="1377" y="2081"/>
                    </a:cubicBezTo>
                    <a:cubicBezTo>
                      <a:pt x="1383" y="2066"/>
                      <a:pt x="1389" y="2051"/>
                      <a:pt x="1394" y="2036"/>
                    </a:cubicBezTo>
                    <a:cubicBezTo>
                      <a:pt x="1405" y="2041"/>
                      <a:pt x="1405" y="2041"/>
                      <a:pt x="1405" y="2041"/>
                    </a:cubicBezTo>
                    <a:cubicBezTo>
                      <a:pt x="1400" y="2055"/>
                      <a:pt x="1394" y="2071"/>
                      <a:pt x="1388" y="2085"/>
                    </a:cubicBezTo>
                    <a:close/>
                    <a:moveTo>
                      <a:pt x="1422" y="1995"/>
                    </a:moveTo>
                    <a:cubicBezTo>
                      <a:pt x="1410" y="1991"/>
                      <a:pt x="1410" y="1991"/>
                      <a:pt x="1410" y="1991"/>
                    </a:cubicBezTo>
                    <a:cubicBezTo>
                      <a:pt x="1416" y="1976"/>
                      <a:pt x="1421" y="1961"/>
                      <a:pt x="1425" y="1946"/>
                    </a:cubicBezTo>
                    <a:cubicBezTo>
                      <a:pt x="1437" y="1950"/>
                      <a:pt x="1437" y="1950"/>
                      <a:pt x="1437" y="1950"/>
                    </a:cubicBezTo>
                    <a:cubicBezTo>
                      <a:pt x="1432" y="1965"/>
                      <a:pt x="1427" y="1980"/>
                      <a:pt x="1422" y="1995"/>
                    </a:cubicBezTo>
                    <a:close/>
                    <a:moveTo>
                      <a:pt x="1450" y="1903"/>
                    </a:moveTo>
                    <a:cubicBezTo>
                      <a:pt x="1438" y="1900"/>
                      <a:pt x="1438" y="1900"/>
                      <a:pt x="1438" y="1900"/>
                    </a:cubicBezTo>
                    <a:cubicBezTo>
                      <a:pt x="1442" y="1885"/>
                      <a:pt x="1446" y="1869"/>
                      <a:pt x="1450" y="1854"/>
                    </a:cubicBezTo>
                    <a:cubicBezTo>
                      <a:pt x="1461" y="1857"/>
                      <a:pt x="1461" y="1857"/>
                      <a:pt x="1461" y="1857"/>
                    </a:cubicBezTo>
                    <a:cubicBezTo>
                      <a:pt x="1458" y="1872"/>
                      <a:pt x="1454" y="1888"/>
                      <a:pt x="1450" y="1903"/>
                    </a:cubicBezTo>
                    <a:close/>
                    <a:moveTo>
                      <a:pt x="1471" y="1809"/>
                    </a:moveTo>
                    <a:cubicBezTo>
                      <a:pt x="1460" y="1807"/>
                      <a:pt x="1460" y="1807"/>
                      <a:pt x="1460" y="1807"/>
                    </a:cubicBezTo>
                    <a:cubicBezTo>
                      <a:pt x="1462" y="1792"/>
                      <a:pt x="1465" y="1776"/>
                      <a:pt x="1468" y="1760"/>
                    </a:cubicBezTo>
                    <a:cubicBezTo>
                      <a:pt x="1480" y="1762"/>
                      <a:pt x="1480" y="1762"/>
                      <a:pt x="1480" y="1762"/>
                    </a:cubicBezTo>
                    <a:cubicBezTo>
                      <a:pt x="1477" y="1779"/>
                      <a:pt x="1474" y="1794"/>
                      <a:pt x="1471" y="1809"/>
                    </a:cubicBezTo>
                    <a:close/>
                    <a:moveTo>
                      <a:pt x="1487" y="1715"/>
                    </a:moveTo>
                    <a:cubicBezTo>
                      <a:pt x="1475" y="1713"/>
                      <a:pt x="1475" y="1713"/>
                      <a:pt x="1475" y="1713"/>
                    </a:cubicBezTo>
                    <a:cubicBezTo>
                      <a:pt x="1477" y="1698"/>
                      <a:pt x="1479" y="1683"/>
                      <a:pt x="1481" y="1666"/>
                    </a:cubicBezTo>
                    <a:cubicBezTo>
                      <a:pt x="1493" y="1667"/>
                      <a:pt x="1493" y="1667"/>
                      <a:pt x="1493" y="1667"/>
                    </a:cubicBezTo>
                    <a:cubicBezTo>
                      <a:pt x="1491" y="1684"/>
                      <a:pt x="1489" y="1700"/>
                      <a:pt x="1487" y="1715"/>
                    </a:cubicBezTo>
                    <a:close/>
                    <a:moveTo>
                      <a:pt x="1499" y="1619"/>
                    </a:moveTo>
                    <a:cubicBezTo>
                      <a:pt x="1487" y="1618"/>
                      <a:pt x="1487" y="1618"/>
                      <a:pt x="1487" y="1618"/>
                    </a:cubicBezTo>
                    <a:cubicBezTo>
                      <a:pt x="1489" y="1602"/>
                      <a:pt x="1491" y="1586"/>
                      <a:pt x="1492" y="1570"/>
                    </a:cubicBezTo>
                    <a:cubicBezTo>
                      <a:pt x="1504" y="1572"/>
                      <a:pt x="1504" y="1572"/>
                      <a:pt x="1504" y="1572"/>
                    </a:cubicBezTo>
                    <a:cubicBezTo>
                      <a:pt x="1502" y="1588"/>
                      <a:pt x="1501" y="1604"/>
                      <a:pt x="1499" y="1619"/>
                    </a:cubicBezTo>
                    <a:close/>
                    <a:moveTo>
                      <a:pt x="1509" y="1524"/>
                    </a:moveTo>
                    <a:cubicBezTo>
                      <a:pt x="1497" y="1523"/>
                      <a:pt x="1497" y="1523"/>
                      <a:pt x="1497" y="1523"/>
                    </a:cubicBezTo>
                    <a:cubicBezTo>
                      <a:pt x="1499" y="1507"/>
                      <a:pt x="1501" y="1491"/>
                      <a:pt x="1503" y="1475"/>
                    </a:cubicBezTo>
                    <a:cubicBezTo>
                      <a:pt x="1515" y="1477"/>
                      <a:pt x="1515" y="1477"/>
                      <a:pt x="1515" y="1477"/>
                    </a:cubicBezTo>
                    <a:cubicBezTo>
                      <a:pt x="1513" y="1492"/>
                      <a:pt x="1511" y="1508"/>
                      <a:pt x="1509" y="1524"/>
                    </a:cubicBezTo>
                    <a:close/>
                    <a:moveTo>
                      <a:pt x="1521" y="1429"/>
                    </a:moveTo>
                    <a:cubicBezTo>
                      <a:pt x="1509" y="1428"/>
                      <a:pt x="1509" y="1428"/>
                      <a:pt x="1509" y="1428"/>
                    </a:cubicBezTo>
                    <a:cubicBezTo>
                      <a:pt x="1511" y="1411"/>
                      <a:pt x="1513" y="1395"/>
                      <a:pt x="1516" y="1380"/>
                    </a:cubicBezTo>
                    <a:cubicBezTo>
                      <a:pt x="1528" y="1382"/>
                      <a:pt x="1528" y="1382"/>
                      <a:pt x="1528" y="1382"/>
                    </a:cubicBezTo>
                    <a:cubicBezTo>
                      <a:pt x="1525" y="1397"/>
                      <a:pt x="1523" y="1412"/>
                      <a:pt x="1521" y="1429"/>
                    </a:cubicBezTo>
                    <a:close/>
                    <a:moveTo>
                      <a:pt x="1535" y="1335"/>
                    </a:moveTo>
                    <a:cubicBezTo>
                      <a:pt x="1524" y="1333"/>
                      <a:pt x="1524" y="1333"/>
                      <a:pt x="1524" y="1333"/>
                    </a:cubicBezTo>
                    <a:cubicBezTo>
                      <a:pt x="1526" y="1316"/>
                      <a:pt x="1530" y="1301"/>
                      <a:pt x="1533" y="1285"/>
                    </a:cubicBezTo>
                    <a:cubicBezTo>
                      <a:pt x="1545" y="1288"/>
                      <a:pt x="1545" y="1288"/>
                      <a:pt x="1545" y="1288"/>
                    </a:cubicBezTo>
                    <a:cubicBezTo>
                      <a:pt x="1541" y="1303"/>
                      <a:pt x="1538" y="1319"/>
                      <a:pt x="1535" y="1335"/>
                    </a:cubicBezTo>
                    <a:close/>
                    <a:moveTo>
                      <a:pt x="1556" y="1242"/>
                    </a:moveTo>
                    <a:cubicBezTo>
                      <a:pt x="1544" y="1239"/>
                      <a:pt x="1544" y="1239"/>
                      <a:pt x="1544" y="1239"/>
                    </a:cubicBezTo>
                    <a:cubicBezTo>
                      <a:pt x="1548" y="1223"/>
                      <a:pt x="1552" y="1207"/>
                      <a:pt x="1557" y="1192"/>
                    </a:cubicBezTo>
                    <a:cubicBezTo>
                      <a:pt x="1568" y="1196"/>
                      <a:pt x="1568" y="1196"/>
                      <a:pt x="1568" y="1196"/>
                    </a:cubicBezTo>
                    <a:cubicBezTo>
                      <a:pt x="1564" y="1210"/>
                      <a:pt x="1560" y="1226"/>
                      <a:pt x="1556" y="1242"/>
                    </a:cubicBezTo>
                    <a:close/>
                    <a:moveTo>
                      <a:pt x="1584" y="1151"/>
                    </a:moveTo>
                    <a:cubicBezTo>
                      <a:pt x="1572" y="1147"/>
                      <a:pt x="1572" y="1147"/>
                      <a:pt x="1572" y="1147"/>
                    </a:cubicBezTo>
                    <a:cubicBezTo>
                      <a:pt x="1578" y="1131"/>
                      <a:pt x="1584" y="1116"/>
                      <a:pt x="1590" y="1102"/>
                    </a:cubicBezTo>
                    <a:cubicBezTo>
                      <a:pt x="1601" y="1107"/>
                      <a:pt x="1601" y="1107"/>
                      <a:pt x="1601" y="1107"/>
                    </a:cubicBezTo>
                    <a:cubicBezTo>
                      <a:pt x="1595" y="1121"/>
                      <a:pt x="1589" y="1136"/>
                      <a:pt x="1584" y="1151"/>
                    </a:cubicBezTo>
                    <a:close/>
                    <a:moveTo>
                      <a:pt x="1622" y="1064"/>
                    </a:moveTo>
                    <a:cubicBezTo>
                      <a:pt x="1611" y="1058"/>
                      <a:pt x="1611" y="1058"/>
                      <a:pt x="1611" y="1058"/>
                    </a:cubicBezTo>
                    <a:cubicBezTo>
                      <a:pt x="1612" y="1056"/>
                      <a:pt x="1613" y="1055"/>
                      <a:pt x="1614" y="1053"/>
                    </a:cubicBezTo>
                    <a:cubicBezTo>
                      <a:pt x="1620" y="1041"/>
                      <a:pt x="1627" y="1028"/>
                      <a:pt x="1635" y="1016"/>
                    </a:cubicBezTo>
                    <a:cubicBezTo>
                      <a:pt x="1645" y="1022"/>
                      <a:pt x="1645" y="1022"/>
                      <a:pt x="1645" y="1022"/>
                    </a:cubicBezTo>
                    <a:cubicBezTo>
                      <a:pt x="1638" y="1034"/>
                      <a:pt x="1631" y="1046"/>
                      <a:pt x="1624" y="1059"/>
                    </a:cubicBezTo>
                    <a:cubicBezTo>
                      <a:pt x="1623" y="1060"/>
                      <a:pt x="1623" y="1062"/>
                      <a:pt x="1622" y="1064"/>
                    </a:cubicBezTo>
                    <a:close/>
                    <a:moveTo>
                      <a:pt x="1671" y="982"/>
                    </a:moveTo>
                    <a:cubicBezTo>
                      <a:pt x="1661" y="976"/>
                      <a:pt x="1661" y="976"/>
                      <a:pt x="1661" y="976"/>
                    </a:cubicBezTo>
                    <a:cubicBezTo>
                      <a:pt x="1670" y="962"/>
                      <a:pt x="1680" y="949"/>
                      <a:pt x="1690" y="937"/>
                    </a:cubicBezTo>
                    <a:cubicBezTo>
                      <a:pt x="1699" y="944"/>
                      <a:pt x="1699" y="944"/>
                      <a:pt x="1699" y="944"/>
                    </a:cubicBezTo>
                    <a:cubicBezTo>
                      <a:pt x="1689" y="957"/>
                      <a:pt x="1680" y="970"/>
                      <a:pt x="1671" y="982"/>
                    </a:cubicBezTo>
                    <a:close/>
                    <a:moveTo>
                      <a:pt x="1730" y="908"/>
                    </a:moveTo>
                    <a:cubicBezTo>
                      <a:pt x="1721" y="900"/>
                      <a:pt x="1721" y="900"/>
                      <a:pt x="1721" y="900"/>
                    </a:cubicBezTo>
                    <a:cubicBezTo>
                      <a:pt x="1731" y="888"/>
                      <a:pt x="1743" y="876"/>
                      <a:pt x="1754" y="865"/>
                    </a:cubicBezTo>
                    <a:cubicBezTo>
                      <a:pt x="1763" y="874"/>
                      <a:pt x="1763" y="874"/>
                      <a:pt x="1763" y="874"/>
                    </a:cubicBezTo>
                    <a:cubicBezTo>
                      <a:pt x="1751" y="885"/>
                      <a:pt x="1740" y="896"/>
                      <a:pt x="1730" y="908"/>
                    </a:cubicBezTo>
                    <a:close/>
                    <a:moveTo>
                      <a:pt x="1797" y="841"/>
                    </a:moveTo>
                    <a:cubicBezTo>
                      <a:pt x="1789" y="832"/>
                      <a:pt x="1789" y="832"/>
                      <a:pt x="1789" y="832"/>
                    </a:cubicBezTo>
                    <a:cubicBezTo>
                      <a:pt x="1801" y="821"/>
                      <a:pt x="1813" y="811"/>
                      <a:pt x="1826" y="801"/>
                    </a:cubicBezTo>
                    <a:cubicBezTo>
                      <a:pt x="1833" y="810"/>
                      <a:pt x="1833" y="810"/>
                      <a:pt x="1833" y="810"/>
                    </a:cubicBezTo>
                    <a:cubicBezTo>
                      <a:pt x="1821" y="820"/>
                      <a:pt x="1809" y="831"/>
                      <a:pt x="1797" y="841"/>
                    </a:cubicBezTo>
                    <a:close/>
                    <a:moveTo>
                      <a:pt x="1871" y="781"/>
                    </a:moveTo>
                    <a:cubicBezTo>
                      <a:pt x="1864" y="771"/>
                      <a:pt x="1864" y="771"/>
                      <a:pt x="1864" y="771"/>
                    </a:cubicBezTo>
                    <a:cubicBezTo>
                      <a:pt x="1877" y="762"/>
                      <a:pt x="1890" y="753"/>
                      <a:pt x="1903" y="743"/>
                    </a:cubicBezTo>
                    <a:cubicBezTo>
                      <a:pt x="1910" y="753"/>
                      <a:pt x="1910" y="753"/>
                      <a:pt x="1910" y="753"/>
                    </a:cubicBezTo>
                    <a:cubicBezTo>
                      <a:pt x="1897" y="762"/>
                      <a:pt x="1884" y="772"/>
                      <a:pt x="1871" y="781"/>
                    </a:cubicBezTo>
                    <a:close/>
                    <a:moveTo>
                      <a:pt x="1950" y="727"/>
                    </a:moveTo>
                    <a:cubicBezTo>
                      <a:pt x="1944" y="717"/>
                      <a:pt x="1944" y="717"/>
                      <a:pt x="1944" y="717"/>
                    </a:cubicBezTo>
                    <a:cubicBezTo>
                      <a:pt x="1957" y="709"/>
                      <a:pt x="1971" y="701"/>
                      <a:pt x="1985" y="693"/>
                    </a:cubicBezTo>
                    <a:cubicBezTo>
                      <a:pt x="1991" y="703"/>
                      <a:pt x="1991" y="703"/>
                      <a:pt x="1991" y="703"/>
                    </a:cubicBezTo>
                    <a:cubicBezTo>
                      <a:pt x="1977" y="711"/>
                      <a:pt x="1963" y="719"/>
                      <a:pt x="1950" y="727"/>
                    </a:cubicBezTo>
                    <a:close/>
                    <a:moveTo>
                      <a:pt x="2033" y="680"/>
                    </a:moveTo>
                    <a:cubicBezTo>
                      <a:pt x="2027" y="669"/>
                      <a:pt x="2027" y="669"/>
                      <a:pt x="2027" y="669"/>
                    </a:cubicBezTo>
                    <a:cubicBezTo>
                      <a:pt x="2041" y="662"/>
                      <a:pt x="2055" y="654"/>
                      <a:pt x="2070" y="647"/>
                    </a:cubicBezTo>
                    <a:cubicBezTo>
                      <a:pt x="2075" y="658"/>
                      <a:pt x="2075" y="658"/>
                      <a:pt x="2075" y="658"/>
                    </a:cubicBezTo>
                    <a:cubicBezTo>
                      <a:pt x="2061" y="665"/>
                      <a:pt x="2047" y="672"/>
                      <a:pt x="2033" y="680"/>
                    </a:cubicBezTo>
                    <a:close/>
                    <a:moveTo>
                      <a:pt x="2118" y="637"/>
                    </a:moveTo>
                    <a:cubicBezTo>
                      <a:pt x="2113" y="626"/>
                      <a:pt x="2113" y="626"/>
                      <a:pt x="2113" y="626"/>
                    </a:cubicBezTo>
                    <a:cubicBezTo>
                      <a:pt x="2127" y="619"/>
                      <a:pt x="2142" y="613"/>
                      <a:pt x="2157" y="606"/>
                    </a:cubicBezTo>
                    <a:cubicBezTo>
                      <a:pt x="2162" y="617"/>
                      <a:pt x="2162" y="617"/>
                      <a:pt x="2162" y="617"/>
                    </a:cubicBezTo>
                    <a:cubicBezTo>
                      <a:pt x="2147" y="624"/>
                      <a:pt x="2132" y="630"/>
                      <a:pt x="2118" y="637"/>
                    </a:cubicBezTo>
                    <a:close/>
                    <a:moveTo>
                      <a:pt x="2206" y="598"/>
                    </a:moveTo>
                    <a:cubicBezTo>
                      <a:pt x="2201" y="587"/>
                      <a:pt x="2201" y="587"/>
                      <a:pt x="2201" y="587"/>
                    </a:cubicBezTo>
                    <a:cubicBezTo>
                      <a:pt x="2215" y="581"/>
                      <a:pt x="2230" y="575"/>
                      <a:pt x="2245" y="569"/>
                    </a:cubicBezTo>
                    <a:cubicBezTo>
                      <a:pt x="2250" y="580"/>
                      <a:pt x="2250" y="580"/>
                      <a:pt x="2250" y="580"/>
                    </a:cubicBezTo>
                    <a:cubicBezTo>
                      <a:pt x="2235" y="586"/>
                      <a:pt x="2220" y="592"/>
                      <a:pt x="2206" y="598"/>
                    </a:cubicBezTo>
                    <a:close/>
                    <a:moveTo>
                      <a:pt x="2294" y="562"/>
                    </a:moveTo>
                    <a:cubicBezTo>
                      <a:pt x="2290" y="551"/>
                      <a:pt x="2290" y="551"/>
                      <a:pt x="2290" y="551"/>
                    </a:cubicBezTo>
                    <a:cubicBezTo>
                      <a:pt x="2304" y="546"/>
                      <a:pt x="2319" y="540"/>
                      <a:pt x="2335" y="534"/>
                    </a:cubicBezTo>
                    <a:cubicBezTo>
                      <a:pt x="2339" y="546"/>
                      <a:pt x="2339" y="546"/>
                      <a:pt x="2339" y="546"/>
                    </a:cubicBezTo>
                    <a:cubicBezTo>
                      <a:pt x="2324" y="551"/>
                      <a:pt x="2309" y="557"/>
                      <a:pt x="2294" y="562"/>
                    </a:cubicBezTo>
                    <a:close/>
                    <a:moveTo>
                      <a:pt x="2384" y="529"/>
                    </a:moveTo>
                    <a:cubicBezTo>
                      <a:pt x="2380" y="518"/>
                      <a:pt x="2380" y="518"/>
                      <a:pt x="2380" y="518"/>
                    </a:cubicBezTo>
                    <a:cubicBezTo>
                      <a:pt x="2385" y="516"/>
                      <a:pt x="2390" y="514"/>
                      <a:pt x="2395" y="512"/>
                    </a:cubicBezTo>
                    <a:cubicBezTo>
                      <a:pt x="2405" y="509"/>
                      <a:pt x="2415" y="505"/>
                      <a:pt x="2425" y="502"/>
                    </a:cubicBezTo>
                    <a:cubicBezTo>
                      <a:pt x="2429" y="513"/>
                      <a:pt x="2429" y="513"/>
                      <a:pt x="2429" y="513"/>
                    </a:cubicBezTo>
                    <a:cubicBezTo>
                      <a:pt x="2419" y="517"/>
                      <a:pt x="2409" y="520"/>
                      <a:pt x="2399" y="524"/>
                    </a:cubicBezTo>
                    <a:cubicBezTo>
                      <a:pt x="2394" y="526"/>
                      <a:pt x="2389" y="527"/>
                      <a:pt x="2384" y="529"/>
                    </a:cubicBezTo>
                    <a:close/>
                    <a:moveTo>
                      <a:pt x="2474" y="498"/>
                    </a:moveTo>
                    <a:cubicBezTo>
                      <a:pt x="2470" y="486"/>
                      <a:pt x="2470" y="486"/>
                      <a:pt x="2470" y="486"/>
                    </a:cubicBezTo>
                    <a:cubicBezTo>
                      <a:pt x="2485" y="481"/>
                      <a:pt x="2501" y="476"/>
                      <a:pt x="2516" y="471"/>
                    </a:cubicBezTo>
                    <a:cubicBezTo>
                      <a:pt x="2519" y="482"/>
                      <a:pt x="2519" y="482"/>
                      <a:pt x="2519" y="482"/>
                    </a:cubicBezTo>
                    <a:cubicBezTo>
                      <a:pt x="2504" y="487"/>
                      <a:pt x="2489" y="492"/>
                      <a:pt x="2474" y="498"/>
                    </a:cubicBezTo>
                    <a:close/>
                    <a:moveTo>
                      <a:pt x="2565" y="467"/>
                    </a:moveTo>
                    <a:cubicBezTo>
                      <a:pt x="2561" y="455"/>
                      <a:pt x="2561" y="455"/>
                      <a:pt x="2561" y="455"/>
                    </a:cubicBezTo>
                    <a:cubicBezTo>
                      <a:pt x="2576" y="450"/>
                      <a:pt x="2591" y="445"/>
                      <a:pt x="2607" y="440"/>
                    </a:cubicBezTo>
                    <a:cubicBezTo>
                      <a:pt x="2610" y="452"/>
                      <a:pt x="2610" y="452"/>
                      <a:pt x="2610" y="452"/>
                    </a:cubicBezTo>
                    <a:cubicBezTo>
                      <a:pt x="2595" y="457"/>
                      <a:pt x="2580" y="462"/>
                      <a:pt x="2565" y="467"/>
                    </a:cubicBezTo>
                    <a:close/>
                    <a:moveTo>
                      <a:pt x="2656" y="437"/>
                    </a:moveTo>
                    <a:cubicBezTo>
                      <a:pt x="2652" y="425"/>
                      <a:pt x="2652" y="425"/>
                      <a:pt x="2652" y="425"/>
                    </a:cubicBezTo>
                    <a:cubicBezTo>
                      <a:pt x="2667" y="420"/>
                      <a:pt x="2683" y="416"/>
                      <a:pt x="2698" y="411"/>
                    </a:cubicBezTo>
                    <a:cubicBezTo>
                      <a:pt x="2701" y="422"/>
                      <a:pt x="2701" y="422"/>
                      <a:pt x="2701" y="422"/>
                    </a:cubicBezTo>
                    <a:cubicBezTo>
                      <a:pt x="2686" y="427"/>
                      <a:pt x="2671" y="432"/>
                      <a:pt x="2656" y="437"/>
                    </a:cubicBezTo>
                    <a:close/>
                    <a:moveTo>
                      <a:pt x="2747" y="408"/>
                    </a:moveTo>
                    <a:cubicBezTo>
                      <a:pt x="2743" y="396"/>
                      <a:pt x="2743" y="396"/>
                      <a:pt x="2743" y="396"/>
                    </a:cubicBezTo>
                    <a:cubicBezTo>
                      <a:pt x="2759" y="392"/>
                      <a:pt x="2774" y="387"/>
                      <a:pt x="2789" y="382"/>
                    </a:cubicBezTo>
                    <a:cubicBezTo>
                      <a:pt x="2793" y="394"/>
                      <a:pt x="2793" y="394"/>
                      <a:pt x="2793" y="394"/>
                    </a:cubicBezTo>
                    <a:cubicBezTo>
                      <a:pt x="2778" y="398"/>
                      <a:pt x="2762" y="403"/>
                      <a:pt x="2747" y="408"/>
                    </a:cubicBezTo>
                    <a:close/>
                    <a:moveTo>
                      <a:pt x="2839" y="380"/>
                    </a:moveTo>
                    <a:cubicBezTo>
                      <a:pt x="2835" y="368"/>
                      <a:pt x="2835" y="368"/>
                      <a:pt x="2835" y="368"/>
                    </a:cubicBezTo>
                    <a:cubicBezTo>
                      <a:pt x="2850" y="364"/>
                      <a:pt x="2866" y="359"/>
                      <a:pt x="2881" y="354"/>
                    </a:cubicBezTo>
                    <a:cubicBezTo>
                      <a:pt x="2884" y="366"/>
                      <a:pt x="2884" y="366"/>
                      <a:pt x="2884" y="366"/>
                    </a:cubicBezTo>
                    <a:cubicBezTo>
                      <a:pt x="2869" y="370"/>
                      <a:pt x="2854" y="375"/>
                      <a:pt x="2839" y="380"/>
                    </a:cubicBezTo>
                    <a:close/>
                    <a:moveTo>
                      <a:pt x="2930" y="352"/>
                    </a:moveTo>
                    <a:cubicBezTo>
                      <a:pt x="2927" y="341"/>
                      <a:pt x="2927" y="341"/>
                      <a:pt x="2927" y="341"/>
                    </a:cubicBezTo>
                    <a:cubicBezTo>
                      <a:pt x="2942" y="336"/>
                      <a:pt x="2958" y="332"/>
                      <a:pt x="2973" y="328"/>
                    </a:cubicBezTo>
                    <a:cubicBezTo>
                      <a:pt x="2976" y="339"/>
                      <a:pt x="2976" y="339"/>
                      <a:pt x="2976" y="339"/>
                    </a:cubicBezTo>
                    <a:cubicBezTo>
                      <a:pt x="2961" y="343"/>
                      <a:pt x="2946" y="348"/>
                      <a:pt x="2930" y="352"/>
                    </a:cubicBezTo>
                    <a:close/>
                    <a:moveTo>
                      <a:pt x="3022" y="326"/>
                    </a:moveTo>
                    <a:cubicBezTo>
                      <a:pt x="3019" y="314"/>
                      <a:pt x="3019" y="314"/>
                      <a:pt x="3019" y="314"/>
                    </a:cubicBezTo>
                    <a:cubicBezTo>
                      <a:pt x="3035" y="310"/>
                      <a:pt x="3050" y="306"/>
                      <a:pt x="3065" y="302"/>
                    </a:cubicBezTo>
                    <a:cubicBezTo>
                      <a:pt x="3069" y="313"/>
                      <a:pt x="3069" y="313"/>
                      <a:pt x="3069" y="313"/>
                    </a:cubicBezTo>
                    <a:cubicBezTo>
                      <a:pt x="3053" y="317"/>
                      <a:pt x="3038" y="322"/>
                      <a:pt x="3022" y="326"/>
                    </a:cubicBezTo>
                    <a:close/>
                    <a:moveTo>
                      <a:pt x="3115" y="301"/>
                    </a:moveTo>
                    <a:cubicBezTo>
                      <a:pt x="3112" y="289"/>
                      <a:pt x="3112" y="289"/>
                      <a:pt x="3112" y="289"/>
                    </a:cubicBezTo>
                    <a:cubicBezTo>
                      <a:pt x="3127" y="285"/>
                      <a:pt x="3142" y="281"/>
                      <a:pt x="3158" y="277"/>
                    </a:cubicBezTo>
                    <a:cubicBezTo>
                      <a:pt x="3161" y="288"/>
                      <a:pt x="3161" y="288"/>
                      <a:pt x="3161" y="288"/>
                    </a:cubicBezTo>
                    <a:cubicBezTo>
                      <a:pt x="3146" y="292"/>
                      <a:pt x="3130" y="296"/>
                      <a:pt x="3115" y="301"/>
                    </a:cubicBezTo>
                    <a:close/>
                    <a:moveTo>
                      <a:pt x="3207" y="276"/>
                    </a:moveTo>
                    <a:cubicBezTo>
                      <a:pt x="3204" y="264"/>
                      <a:pt x="3204" y="264"/>
                      <a:pt x="3204" y="264"/>
                    </a:cubicBezTo>
                    <a:cubicBezTo>
                      <a:pt x="3220" y="260"/>
                      <a:pt x="3235" y="256"/>
                      <a:pt x="3251" y="252"/>
                    </a:cubicBezTo>
                    <a:cubicBezTo>
                      <a:pt x="3254" y="264"/>
                      <a:pt x="3254" y="264"/>
                      <a:pt x="3254" y="264"/>
                    </a:cubicBezTo>
                    <a:cubicBezTo>
                      <a:pt x="3238" y="268"/>
                      <a:pt x="3223" y="272"/>
                      <a:pt x="3207" y="276"/>
                    </a:cubicBezTo>
                    <a:close/>
                    <a:moveTo>
                      <a:pt x="3300" y="252"/>
                    </a:moveTo>
                    <a:cubicBezTo>
                      <a:pt x="3297" y="241"/>
                      <a:pt x="3297" y="241"/>
                      <a:pt x="3297" y="241"/>
                    </a:cubicBezTo>
                    <a:cubicBezTo>
                      <a:pt x="3313" y="237"/>
                      <a:pt x="3328" y="233"/>
                      <a:pt x="3344" y="229"/>
                    </a:cubicBezTo>
                    <a:cubicBezTo>
                      <a:pt x="3347" y="241"/>
                      <a:pt x="3347" y="241"/>
                      <a:pt x="3347" y="241"/>
                    </a:cubicBezTo>
                    <a:cubicBezTo>
                      <a:pt x="3331" y="245"/>
                      <a:pt x="3316" y="249"/>
                      <a:pt x="3300" y="252"/>
                    </a:cubicBezTo>
                    <a:close/>
                    <a:moveTo>
                      <a:pt x="3393" y="230"/>
                    </a:moveTo>
                    <a:cubicBezTo>
                      <a:pt x="3390" y="218"/>
                      <a:pt x="3390" y="218"/>
                      <a:pt x="3390" y="218"/>
                    </a:cubicBezTo>
                    <a:cubicBezTo>
                      <a:pt x="3406" y="214"/>
                      <a:pt x="3421" y="211"/>
                      <a:pt x="3437" y="207"/>
                    </a:cubicBezTo>
                    <a:cubicBezTo>
                      <a:pt x="3440" y="219"/>
                      <a:pt x="3440" y="219"/>
                      <a:pt x="3440" y="219"/>
                    </a:cubicBezTo>
                    <a:cubicBezTo>
                      <a:pt x="3424" y="222"/>
                      <a:pt x="3409" y="226"/>
                      <a:pt x="3393" y="230"/>
                    </a:cubicBezTo>
                    <a:close/>
                    <a:moveTo>
                      <a:pt x="3486" y="208"/>
                    </a:moveTo>
                    <a:cubicBezTo>
                      <a:pt x="3484" y="196"/>
                      <a:pt x="3484" y="196"/>
                      <a:pt x="3484" y="196"/>
                    </a:cubicBezTo>
                    <a:cubicBezTo>
                      <a:pt x="3499" y="193"/>
                      <a:pt x="3515" y="189"/>
                      <a:pt x="3530" y="186"/>
                    </a:cubicBezTo>
                    <a:cubicBezTo>
                      <a:pt x="3533" y="197"/>
                      <a:pt x="3533" y="197"/>
                      <a:pt x="3533" y="197"/>
                    </a:cubicBezTo>
                    <a:cubicBezTo>
                      <a:pt x="3517" y="201"/>
                      <a:pt x="3502" y="204"/>
                      <a:pt x="3486" y="208"/>
                    </a:cubicBezTo>
                    <a:close/>
                    <a:moveTo>
                      <a:pt x="3580" y="187"/>
                    </a:moveTo>
                    <a:cubicBezTo>
                      <a:pt x="3577" y="175"/>
                      <a:pt x="3577" y="175"/>
                      <a:pt x="3577" y="175"/>
                    </a:cubicBezTo>
                    <a:cubicBezTo>
                      <a:pt x="3593" y="172"/>
                      <a:pt x="3608" y="168"/>
                      <a:pt x="3624" y="165"/>
                    </a:cubicBezTo>
                    <a:cubicBezTo>
                      <a:pt x="3627" y="177"/>
                      <a:pt x="3627" y="177"/>
                      <a:pt x="3627" y="177"/>
                    </a:cubicBezTo>
                    <a:cubicBezTo>
                      <a:pt x="3611" y="180"/>
                      <a:pt x="3595" y="183"/>
                      <a:pt x="3580" y="187"/>
                    </a:cubicBezTo>
                    <a:close/>
                    <a:moveTo>
                      <a:pt x="3673" y="167"/>
                    </a:moveTo>
                    <a:cubicBezTo>
                      <a:pt x="3671" y="155"/>
                      <a:pt x="3671" y="155"/>
                      <a:pt x="3671" y="155"/>
                    </a:cubicBezTo>
                    <a:cubicBezTo>
                      <a:pt x="3687" y="152"/>
                      <a:pt x="3702" y="149"/>
                      <a:pt x="3718" y="145"/>
                    </a:cubicBezTo>
                    <a:cubicBezTo>
                      <a:pt x="3720" y="157"/>
                      <a:pt x="3720" y="157"/>
                      <a:pt x="3720" y="157"/>
                    </a:cubicBezTo>
                    <a:cubicBezTo>
                      <a:pt x="3705" y="160"/>
                      <a:pt x="3689" y="164"/>
                      <a:pt x="3673" y="167"/>
                    </a:cubicBezTo>
                    <a:close/>
                    <a:moveTo>
                      <a:pt x="3767" y="148"/>
                    </a:moveTo>
                    <a:cubicBezTo>
                      <a:pt x="3765" y="136"/>
                      <a:pt x="3765" y="136"/>
                      <a:pt x="3765" y="136"/>
                    </a:cubicBezTo>
                    <a:cubicBezTo>
                      <a:pt x="3781" y="133"/>
                      <a:pt x="3796" y="130"/>
                      <a:pt x="3812" y="127"/>
                    </a:cubicBezTo>
                    <a:cubicBezTo>
                      <a:pt x="3814" y="139"/>
                      <a:pt x="3814" y="139"/>
                      <a:pt x="3814" y="139"/>
                    </a:cubicBezTo>
                    <a:cubicBezTo>
                      <a:pt x="3799" y="142"/>
                      <a:pt x="3783" y="145"/>
                      <a:pt x="3767" y="148"/>
                    </a:cubicBezTo>
                    <a:close/>
                    <a:moveTo>
                      <a:pt x="3861" y="130"/>
                    </a:moveTo>
                    <a:cubicBezTo>
                      <a:pt x="3859" y="118"/>
                      <a:pt x="3859" y="118"/>
                      <a:pt x="3859" y="118"/>
                    </a:cubicBezTo>
                    <a:cubicBezTo>
                      <a:pt x="3875" y="115"/>
                      <a:pt x="3890" y="112"/>
                      <a:pt x="3906" y="109"/>
                    </a:cubicBezTo>
                    <a:cubicBezTo>
                      <a:pt x="3908" y="121"/>
                      <a:pt x="3908" y="121"/>
                      <a:pt x="3908" y="121"/>
                    </a:cubicBezTo>
                    <a:cubicBezTo>
                      <a:pt x="3893" y="124"/>
                      <a:pt x="3877" y="127"/>
                      <a:pt x="3861" y="130"/>
                    </a:cubicBezTo>
                    <a:close/>
                    <a:moveTo>
                      <a:pt x="3955" y="112"/>
                    </a:moveTo>
                    <a:cubicBezTo>
                      <a:pt x="3953" y="101"/>
                      <a:pt x="3953" y="101"/>
                      <a:pt x="3953" y="101"/>
                    </a:cubicBezTo>
                    <a:cubicBezTo>
                      <a:pt x="3969" y="98"/>
                      <a:pt x="3985" y="95"/>
                      <a:pt x="4001" y="92"/>
                    </a:cubicBezTo>
                    <a:cubicBezTo>
                      <a:pt x="4003" y="104"/>
                      <a:pt x="4003" y="104"/>
                      <a:pt x="4003" y="104"/>
                    </a:cubicBezTo>
                    <a:cubicBezTo>
                      <a:pt x="3987" y="107"/>
                      <a:pt x="3971" y="110"/>
                      <a:pt x="3955" y="112"/>
                    </a:cubicBezTo>
                    <a:close/>
                    <a:moveTo>
                      <a:pt x="4050" y="96"/>
                    </a:moveTo>
                    <a:cubicBezTo>
                      <a:pt x="4048" y="84"/>
                      <a:pt x="4048" y="84"/>
                      <a:pt x="4048" y="84"/>
                    </a:cubicBezTo>
                    <a:cubicBezTo>
                      <a:pt x="4064" y="82"/>
                      <a:pt x="4079" y="79"/>
                      <a:pt x="4095" y="76"/>
                    </a:cubicBezTo>
                    <a:cubicBezTo>
                      <a:pt x="4097" y="88"/>
                      <a:pt x="4097" y="88"/>
                      <a:pt x="4097" y="88"/>
                    </a:cubicBezTo>
                    <a:cubicBezTo>
                      <a:pt x="4081" y="91"/>
                      <a:pt x="4065" y="93"/>
                      <a:pt x="4050" y="96"/>
                    </a:cubicBezTo>
                    <a:close/>
                    <a:moveTo>
                      <a:pt x="4144" y="81"/>
                    </a:moveTo>
                    <a:cubicBezTo>
                      <a:pt x="4142" y="69"/>
                      <a:pt x="4142" y="69"/>
                      <a:pt x="4142" y="69"/>
                    </a:cubicBezTo>
                    <a:cubicBezTo>
                      <a:pt x="4158" y="66"/>
                      <a:pt x="4174" y="64"/>
                      <a:pt x="4190" y="61"/>
                    </a:cubicBezTo>
                    <a:cubicBezTo>
                      <a:pt x="4192" y="73"/>
                      <a:pt x="4192" y="73"/>
                      <a:pt x="4192" y="73"/>
                    </a:cubicBezTo>
                    <a:cubicBezTo>
                      <a:pt x="4176" y="76"/>
                      <a:pt x="4160" y="78"/>
                      <a:pt x="4144" y="81"/>
                    </a:cubicBezTo>
                    <a:close/>
                    <a:moveTo>
                      <a:pt x="4239" y="66"/>
                    </a:moveTo>
                    <a:cubicBezTo>
                      <a:pt x="4237" y="54"/>
                      <a:pt x="4237" y="54"/>
                      <a:pt x="4237" y="54"/>
                    </a:cubicBezTo>
                    <a:cubicBezTo>
                      <a:pt x="4253" y="52"/>
                      <a:pt x="4269" y="50"/>
                      <a:pt x="4285" y="47"/>
                    </a:cubicBezTo>
                    <a:cubicBezTo>
                      <a:pt x="4286" y="59"/>
                      <a:pt x="4286" y="59"/>
                      <a:pt x="4286" y="59"/>
                    </a:cubicBezTo>
                    <a:cubicBezTo>
                      <a:pt x="4270" y="61"/>
                      <a:pt x="4255" y="64"/>
                      <a:pt x="4239" y="66"/>
                    </a:cubicBezTo>
                    <a:close/>
                    <a:moveTo>
                      <a:pt x="4334" y="52"/>
                    </a:moveTo>
                    <a:cubicBezTo>
                      <a:pt x="4332" y="41"/>
                      <a:pt x="4332" y="41"/>
                      <a:pt x="4332" y="41"/>
                    </a:cubicBezTo>
                    <a:cubicBezTo>
                      <a:pt x="4348" y="38"/>
                      <a:pt x="4364" y="36"/>
                      <a:pt x="4380" y="34"/>
                    </a:cubicBezTo>
                    <a:cubicBezTo>
                      <a:pt x="4381" y="46"/>
                      <a:pt x="4381" y="46"/>
                      <a:pt x="4381" y="46"/>
                    </a:cubicBezTo>
                    <a:cubicBezTo>
                      <a:pt x="4365" y="48"/>
                      <a:pt x="4349" y="50"/>
                      <a:pt x="4334" y="52"/>
                    </a:cubicBezTo>
                    <a:close/>
                    <a:moveTo>
                      <a:pt x="4429" y="40"/>
                    </a:moveTo>
                    <a:cubicBezTo>
                      <a:pt x="4427" y="28"/>
                      <a:pt x="4427" y="28"/>
                      <a:pt x="4427" y="28"/>
                    </a:cubicBezTo>
                    <a:cubicBezTo>
                      <a:pt x="4443" y="26"/>
                      <a:pt x="4459" y="24"/>
                      <a:pt x="4475" y="22"/>
                    </a:cubicBezTo>
                    <a:cubicBezTo>
                      <a:pt x="4476" y="34"/>
                      <a:pt x="4476" y="34"/>
                      <a:pt x="4476" y="34"/>
                    </a:cubicBezTo>
                    <a:cubicBezTo>
                      <a:pt x="4460" y="36"/>
                      <a:pt x="4444" y="38"/>
                      <a:pt x="4429" y="40"/>
                    </a:cubicBezTo>
                    <a:close/>
                    <a:moveTo>
                      <a:pt x="4524" y="28"/>
                    </a:moveTo>
                    <a:cubicBezTo>
                      <a:pt x="4522" y="16"/>
                      <a:pt x="4522" y="16"/>
                      <a:pt x="4522" y="16"/>
                    </a:cubicBezTo>
                    <a:cubicBezTo>
                      <a:pt x="4538" y="14"/>
                      <a:pt x="4554" y="12"/>
                      <a:pt x="4570" y="11"/>
                    </a:cubicBezTo>
                    <a:cubicBezTo>
                      <a:pt x="4571" y="23"/>
                      <a:pt x="4571" y="23"/>
                      <a:pt x="4571" y="23"/>
                    </a:cubicBezTo>
                    <a:cubicBezTo>
                      <a:pt x="4555" y="24"/>
                      <a:pt x="4539" y="26"/>
                      <a:pt x="4524" y="28"/>
                    </a:cubicBezTo>
                    <a:close/>
                    <a:moveTo>
                      <a:pt x="4619" y="17"/>
                    </a:moveTo>
                    <a:cubicBezTo>
                      <a:pt x="4617" y="5"/>
                      <a:pt x="4617" y="5"/>
                      <a:pt x="4617" y="5"/>
                    </a:cubicBezTo>
                    <a:cubicBezTo>
                      <a:pt x="4633" y="4"/>
                      <a:pt x="4649" y="2"/>
                      <a:pt x="4665" y="0"/>
                    </a:cubicBezTo>
                    <a:cubicBezTo>
                      <a:pt x="4666" y="12"/>
                      <a:pt x="4666" y="12"/>
                      <a:pt x="4666" y="12"/>
                    </a:cubicBezTo>
                    <a:cubicBezTo>
                      <a:pt x="4650" y="14"/>
                      <a:pt x="4635" y="16"/>
                      <a:pt x="4619" y="1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</p:grpSp>
        <p:sp>
          <p:nvSpPr>
            <p:cNvPr id="4243" name="Freeform 247">
              <a:extLst>
                <a:ext uri="{FF2B5EF4-FFF2-40B4-BE49-F238E27FC236}">
                  <a16:creationId xmlns:a16="http://schemas.microsoft.com/office/drawing/2014/main" id="{A54BB269-D66C-417A-96A1-1E810B533F62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5171" y="5414102"/>
              <a:ext cx="28272" cy="24233"/>
            </a:xfrm>
            <a:custGeom>
              <a:avLst/>
              <a:gdLst>
                <a:gd name="T0" fmla="*/ 11 w 49"/>
                <a:gd name="T1" fmla="*/ 42 h 42"/>
                <a:gd name="T2" fmla="*/ 0 w 49"/>
                <a:gd name="T3" fmla="*/ 23 h 42"/>
                <a:gd name="T4" fmla="*/ 38 w 49"/>
                <a:gd name="T5" fmla="*/ 0 h 42"/>
                <a:gd name="T6" fmla="*/ 49 w 49"/>
                <a:gd name="T7" fmla="*/ 19 h 42"/>
                <a:gd name="T8" fmla="*/ 11 w 49"/>
                <a:gd name="T9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" h="42">
                  <a:moveTo>
                    <a:pt x="11" y="42"/>
                  </a:moveTo>
                  <a:lnTo>
                    <a:pt x="0" y="23"/>
                  </a:lnTo>
                  <a:lnTo>
                    <a:pt x="38" y="0"/>
                  </a:lnTo>
                  <a:lnTo>
                    <a:pt x="49" y="19"/>
                  </a:lnTo>
                  <a:lnTo>
                    <a:pt x="11" y="42"/>
                  </a:lnTo>
                  <a:close/>
                </a:path>
              </a:pathLst>
            </a:custGeom>
            <a:solidFill>
              <a:srgbClr val="006E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244" name="Oval 248">
              <a:extLst>
                <a:ext uri="{FF2B5EF4-FFF2-40B4-BE49-F238E27FC236}">
                  <a16:creationId xmlns:a16="http://schemas.microsoft.com/office/drawing/2014/main" id="{BEA77DE0-CB51-4EFC-B3EF-F245BF1A63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8310" y="5376021"/>
              <a:ext cx="7201295" cy="574673"/>
            </a:xfrm>
            <a:prstGeom prst="ellipse">
              <a:avLst/>
            </a:pr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245" name="Freeform 249">
              <a:extLst>
                <a:ext uri="{FF2B5EF4-FFF2-40B4-BE49-F238E27FC236}">
                  <a16:creationId xmlns:a16="http://schemas.microsoft.com/office/drawing/2014/main" id="{7D259B44-E683-4B64-8CF0-36A2A37E392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0860" y="3369283"/>
              <a:ext cx="3948856" cy="2416972"/>
            </a:xfrm>
            <a:custGeom>
              <a:avLst/>
              <a:gdLst>
                <a:gd name="T0" fmla="*/ 3544 w 3620"/>
                <a:gd name="T1" fmla="*/ 2215 h 2215"/>
                <a:gd name="T2" fmla="*/ 251 w 3620"/>
                <a:gd name="T3" fmla="*/ 2215 h 2215"/>
                <a:gd name="T4" fmla="*/ 0 w 3620"/>
                <a:gd name="T5" fmla="*/ 0 h 2215"/>
                <a:gd name="T6" fmla="*/ 3373 w 3620"/>
                <a:gd name="T7" fmla="*/ 0 h 2215"/>
                <a:gd name="T8" fmla="*/ 3615 w 3620"/>
                <a:gd name="T9" fmla="*/ 2135 h 2215"/>
                <a:gd name="T10" fmla="*/ 3544 w 3620"/>
                <a:gd name="T11" fmla="*/ 2215 h 2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620" h="2215">
                  <a:moveTo>
                    <a:pt x="3544" y="2215"/>
                  </a:moveTo>
                  <a:cubicBezTo>
                    <a:pt x="251" y="2215"/>
                    <a:pt x="251" y="2215"/>
                    <a:pt x="251" y="221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373" y="0"/>
                    <a:pt x="3373" y="0"/>
                    <a:pt x="3373" y="0"/>
                  </a:cubicBezTo>
                  <a:cubicBezTo>
                    <a:pt x="3615" y="2135"/>
                    <a:pt x="3615" y="2135"/>
                    <a:pt x="3615" y="2135"/>
                  </a:cubicBezTo>
                  <a:cubicBezTo>
                    <a:pt x="3620" y="2179"/>
                    <a:pt x="3588" y="2215"/>
                    <a:pt x="3544" y="2215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246" name="Freeform 250">
              <a:extLst>
                <a:ext uri="{FF2B5EF4-FFF2-40B4-BE49-F238E27FC236}">
                  <a16:creationId xmlns:a16="http://schemas.microsoft.com/office/drawing/2014/main" id="{EAAE8BE1-F44C-4765-AF77-94F3F5B3FD0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0274" y="2563241"/>
              <a:ext cx="3769992" cy="806042"/>
            </a:xfrm>
            <a:custGeom>
              <a:avLst/>
              <a:gdLst>
                <a:gd name="T0" fmla="*/ 3382 w 3456"/>
                <a:gd name="T1" fmla="*/ 80 h 739"/>
                <a:gd name="T2" fmla="*/ 3456 w 3456"/>
                <a:gd name="T3" fmla="*/ 739 h 739"/>
                <a:gd name="T4" fmla="*/ 83 w 3456"/>
                <a:gd name="T5" fmla="*/ 739 h 739"/>
                <a:gd name="T6" fmla="*/ 0 w 3456"/>
                <a:gd name="T7" fmla="*/ 0 h 739"/>
                <a:gd name="T8" fmla="*/ 3293 w 3456"/>
                <a:gd name="T9" fmla="*/ 0 h 739"/>
                <a:gd name="T10" fmla="*/ 3331 w 3456"/>
                <a:gd name="T11" fmla="*/ 9 h 739"/>
                <a:gd name="T12" fmla="*/ 3382 w 3456"/>
                <a:gd name="T13" fmla="*/ 80 h 7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56" h="739">
                  <a:moveTo>
                    <a:pt x="3382" y="80"/>
                  </a:moveTo>
                  <a:cubicBezTo>
                    <a:pt x="3456" y="739"/>
                    <a:pt x="3456" y="739"/>
                    <a:pt x="3456" y="739"/>
                  </a:cubicBezTo>
                  <a:cubicBezTo>
                    <a:pt x="83" y="739"/>
                    <a:pt x="83" y="739"/>
                    <a:pt x="83" y="73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293" y="0"/>
                    <a:pt x="3293" y="0"/>
                    <a:pt x="3293" y="0"/>
                  </a:cubicBezTo>
                  <a:cubicBezTo>
                    <a:pt x="3306" y="0"/>
                    <a:pt x="3320" y="3"/>
                    <a:pt x="3331" y="9"/>
                  </a:cubicBezTo>
                  <a:cubicBezTo>
                    <a:pt x="3358" y="23"/>
                    <a:pt x="3378" y="49"/>
                    <a:pt x="3382" y="80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247" name="Freeform 251">
              <a:extLst>
                <a:ext uri="{FF2B5EF4-FFF2-40B4-BE49-F238E27FC236}">
                  <a16:creationId xmlns:a16="http://schemas.microsoft.com/office/drawing/2014/main" id="{F4A0DA61-405E-47E5-B764-641AF939833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0860" y="2573050"/>
              <a:ext cx="3679406" cy="796233"/>
            </a:xfrm>
            <a:custGeom>
              <a:avLst/>
              <a:gdLst>
                <a:gd name="T0" fmla="*/ 3299 w 3373"/>
                <a:gd name="T1" fmla="*/ 71 h 730"/>
                <a:gd name="T2" fmla="*/ 3373 w 3373"/>
                <a:gd name="T3" fmla="*/ 730 h 730"/>
                <a:gd name="T4" fmla="*/ 0 w 3373"/>
                <a:gd name="T5" fmla="*/ 730 h 730"/>
                <a:gd name="T6" fmla="*/ 3248 w 3373"/>
                <a:gd name="T7" fmla="*/ 0 h 730"/>
                <a:gd name="T8" fmla="*/ 3299 w 3373"/>
                <a:gd name="T9" fmla="*/ 71 h 7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73" h="730">
                  <a:moveTo>
                    <a:pt x="3299" y="71"/>
                  </a:moveTo>
                  <a:cubicBezTo>
                    <a:pt x="3373" y="730"/>
                    <a:pt x="3373" y="730"/>
                    <a:pt x="3373" y="730"/>
                  </a:cubicBezTo>
                  <a:cubicBezTo>
                    <a:pt x="0" y="730"/>
                    <a:pt x="0" y="730"/>
                    <a:pt x="0" y="730"/>
                  </a:cubicBezTo>
                  <a:cubicBezTo>
                    <a:pt x="3248" y="0"/>
                    <a:pt x="3248" y="0"/>
                    <a:pt x="3248" y="0"/>
                  </a:cubicBezTo>
                  <a:cubicBezTo>
                    <a:pt x="3275" y="14"/>
                    <a:pt x="3295" y="40"/>
                    <a:pt x="3299" y="71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248" name="Freeform 252">
              <a:extLst>
                <a:ext uri="{FF2B5EF4-FFF2-40B4-BE49-F238E27FC236}">
                  <a16:creationId xmlns:a16="http://schemas.microsoft.com/office/drawing/2014/main" id="{07C90852-89D5-463E-88EB-417AEA2A2E5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4349" y="2667097"/>
              <a:ext cx="141937" cy="132706"/>
            </a:xfrm>
            <a:custGeom>
              <a:avLst/>
              <a:gdLst>
                <a:gd name="T0" fmla="*/ 126 w 130"/>
                <a:gd name="T1" fmla="*/ 61 h 122"/>
                <a:gd name="T2" fmla="*/ 72 w 130"/>
                <a:gd name="T3" fmla="*/ 122 h 122"/>
                <a:gd name="T4" fmla="*/ 4 w 130"/>
                <a:gd name="T5" fmla="*/ 61 h 122"/>
                <a:gd name="T6" fmla="*/ 58 w 130"/>
                <a:gd name="T7" fmla="*/ 0 h 122"/>
                <a:gd name="T8" fmla="*/ 126 w 130"/>
                <a:gd name="T9" fmla="*/ 61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0" h="122">
                  <a:moveTo>
                    <a:pt x="126" y="61"/>
                  </a:moveTo>
                  <a:cubicBezTo>
                    <a:pt x="130" y="95"/>
                    <a:pt x="106" y="122"/>
                    <a:pt x="72" y="122"/>
                  </a:cubicBezTo>
                  <a:cubicBezTo>
                    <a:pt x="39" y="122"/>
                    <a:pt x="8" y="95"/>
                    <a:pt x="4" y="61"/>
                  </a:cubicBezTo>
                  <a:cubicBezTo>
                    <a:pt x="0" y="28"/>
                    <a:pt x="25" y="0"/>
                    <a:pt x="58" y="0"/>
                  </a:cubicBezTo>
                  <a:cubicBezTo>
                    <a:pt x="92" y="0"/>
                    <a:pt x="123" y="28"/>
                    <a:pt x="126" y="6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249" name="Freeform 253">
              <a:extLst>
                <a:ext uri="{FF2B5EF4-FFF2-40B4-BE49-F238E27FC236}">
                  <a16:creationId xmlns:a16="http://schemas.microsoft.com/office/drawing/2014/main" id="{0F2817BE-8327-473E-80FD-17CD8E7D0FE8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3829" y="2667097"/>
              <a:ext cx="141937" cy="132706"/>
            </a:xfrm>
            <a:custGeom>
              <a:avLst/>
              <a:gdLst>
                <a:gd name="T0" fmla="*/ 126 w 130"/>
                <a:gd name="T1" fmla="*/ 61 h 122"/>
                <a:gd name="T2" fmla="*/ 72 w 130"/>
                <a:gd name="T3" fmla="*/ 122 h 122"/>
                <a:gd name="T4" fmla="*/ 4 w 130"/>
                <a:gd name="T5" fmla="*/ 61 h 122"/>
                <a:gd name="T6" fmla="*/ 58 w 130"/>
                <a:gd name="T7" fmla="*/ 0 h 122"/>
                <a:gd name="T8" fmla="*/ 126 w 130"/>
                <a:gd name="T9" fmla="*/ 61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0" h="122">
                  <a:moveTo>
                    <a:pt x="126" y="61"/>
                  </a:moveTo>
                  <a:cubicBezTo>
                    <a:pt x="130" y="95"/>
                    <a:pt x="106" y="122"/>
                    <a:pt x="72" y="122"/>
                  </a:cubicBezTo>
                  <a:cubicBezTo>
                    <a:pt x="38" y="122"/>
                    <a:pt x="8" y="95"/>
                    <a:pt x="4" y="61"/>
                  </a:cubicBezTo>
                  <a:cubicBezTo>
                    <a:pt x="0" y="28"/>
                    <a:pt x="25" y="0"/>
                    <a:pt x="58" y="0"/>
                  </a:cubicBezTo>
                  <a:cubicBezTo>
                    <a:pt x="92" y="0"/>
                    <a:pt x="123" y="28"/>
                    <a:pt x="126" y="6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250" name="Freeform 254">
              <a:extLst>
                <a:ext uri="{FF2B5EF4-FFF2-40B4-BE49-F238E27FC236}">
                  <a16:creationId xmlns:a16="http://schemas.microsoft.com/office/drawing/2014/main" id="{89E7D58D-93CF-47F8-AB42-EEC8F40654C2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3309" y="2667097"/>
              <a:ext cx="141937" cy="132706"/>
            </a:xfrm>
            <a:custGeom>
              <a:avLst/>
              <a:gdLst>
                <a:gd name="T0" fmla="*/ 126 w 130"/>
                <a:gd name="T1" fmla="*/ 61 h 122"/>
                <a:gd name="T2" fmla="*/ 72 w 130"/>
                <a:gd name="T3" fmla="*/ 122 h 122"/>
                <a:gd name="T4" fmla="*/ 4 w 130"/>
                <a:gd name="T5" fmla="*/ 61 h 122"/>
                <a:gd name="T6" fmla="*/ 58 w 130"/>
                <a:gd name="T7" fmla="*/ 0 h 122"/>
                <a:gd name="T8" fmla="*/ 126 w 130"/>
                <a:gd name="T9" fmla="*/ 61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0" h="122">
                  <a:moveTo>
                    <a:pt x="126" y="61"/>
                  </a:moveTo>
                  <a:cubicBezTo>
                    <a:pt x="130" y="95"/>
                    <a:pt x="106" y="122"/>
                    <a:pt x="72" y="122"/>
                  </a:cubicBezTo>
                  <a:cubicBezTo>
                    <a:pt x="38" y="122"/>
                    <a:pt x="8" y="95"/>
                    <a:pt x="4" y="61"/>
                  </a:cubicBezTo>
                  <a:cubicBezTo>
                    <a:pt x="0" y="28"/>
                    <a:pt x="24" y="0"/>
                    <a:pt x="58" y="0"/>
                  </a:cubicBezTo>
                  <a:cubicBezTo>
                    <a:pt x="92" y="0"/>
                    <a:pt x="122" y="28"/>
                    <a:pt x="126" y="6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251" name="Freeform 255">
              <a:extLst>
                <a:ext uri="{FF2B5EF4-FFF2-40B4-BE49-F238E27FC236}">
                  <a16:creationId xmlns:a16="http://schemas.microsoft.com/office/drawing/2014/main" id="{567D52E2-8DD3-428F-8CF8-DD64DF9B3F2D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2789" y="2667097"/>
              <a:ext cx="141937" cy="132706"/>
            </a:xfrm>
            <a:custGeom>
              <a:avLst/>
              <a:gdLst>
                <a:gd name="T0" fmla="*/ 126 w 130"/>
                <a:gd name="T1" fmla="*/ 61 h 122"/>
                <a:gd name="T2" fmla="*/ 72 w 130"/>
                <a:gd name="T3" fmla="*/ 122 h 122"/>
                <a:gd name="T4" fmla="*/ 4 w 130"/>
                <a:gd name="T5" fmla="*/ 61 h 122"/>
                <a:gd name="T6" fmla="*/ 58 w 130"/>
                <a:gd name="T7" fmla="*/ 0 h 122"/>
                <a:gd name="T8" fmla="*/ 126 w 130"/>
                <a:gd name="T9" fmla="*/ 61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0" h="122">
                  <a:moveTo>
                    <a:pt x="126" y="61"/>
                  </a:moveTo>
                  <a:cubicBezTo>
                    <a:pt x="130" y="95"/>
                    <a:pt x="106" y="122"/>
                    <a:pt x="72" y="122"/>
                  </a:cubicBezTo>
                  <a:cubicBezTo>
                    <a:pt x="38" y="122"/>
                    <a:pt x="8" y="95"/>
                    <a:pt x="4" y="61"/>
                  </a:cubicBezTo>
                  <a:cubicBezTo>
                    <a:pt x="0" y="28"/>
                    <a:pt x="24" y="0"/>
                    <a:pt x="58" y="0"/>
                  </a:cubicBezTo>
                  <a:cubicBezTo>
                    <a:pt x="92" y="0"/>
                    <a:pt x="122" y="28"/>
                    <a:pt x="126" y="6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252" name="Freeform 256">
              <a:extLst>
                <a:ext uri="{FF2B5EF4-FFF2-40B4-BE49-F238E27FC236}">
                  <a16:creationId xmlns:a16="http://schemas.microsoft.com/office/drawing/2014/main" id="{1B430519-8F14-4F96-BB68-87BDBA468AA6}"/>
                </a:ext>
              </a:extLst>
            </p:cNvPr>
            <p:cNvSpPr>
              <a:spLocks/>
            </p:cNvSpPr>
            <p:nvPr/>
          </p:nvSpPr>
          <p:spPr bwMode="auto">
            <a:xfrm>
              <a:off x="5272268" y="2667097"/>
              <a:ext cx="141937" cy="132706"/>
            </a:xfrm>
            <a:custGeom>
              <a:avLst/>
              <a:gdLst>
                <a:gd name="T0" fmla="*/ 126 w 130"/>
                <a:gd name="T1" fmla="*/ 61 h 122"/>
                <a:gd name="T2" fmla="*/ 72 w 130"/>
                <a:gd name="T3" fmla="*/ 122 h 122"/>
                <a:gd name="T4" fmla="*/ 4 w 130"/>
                <a:gd name="T5" fmla="*/ 61 h 122"/>
                <a:gd name="T6" fmla="*/ 58 w 130"/>
                <a:gd name="T7" fmla="*/ 0 h 122"/>
                <a:gd name="T8" fmla="*/ 126 w 130"/>
                <a:gd name="T9" fmla="*/ 61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0" h="122">
                  <a:moveTo>
                    <a:pt x="126" y="61"/>
                  </a:moveTo>
                  <a:cubicBezTo>
                    <a:pt x="130" y="95"/>
                    <a:pt x="105" y="122"/>
                    <a:pt x="72" y="122"/>
                  </a:cubicBezTo>
                  <a:cubicBezTo>
                    <a:pt x="38" y="122"/>
                    <a:pt x="8" y="95"/>
                    <a:pt x="4" y="61"/>
                  </a:cubicBezTo>
                  <a:cubicBezTo>
                    <a:pt x="0" y="28"/>
                    <a:pt x="24" y="0"/>
                    <a:pt x="58" y="0"/>
                  </a:cubicBezTo>
                  <a:cubicBezTo>
                    <a:pt x="92" y="0"/>
                    <a:pt x="122" y="28"/>
                    <a:pt x="126" y="6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253" name="Freeform 257">
              <a:extLst>
                <a:ext uri="{FF2B5EF4-FFF2-40B4-BE49-F238E27FC236}">
                  <a16:creationId xmlns:a16="http://schemas.microsoft.com/office/drawing/2014/main" id="{28E46A96-F078-4E03-9C8C-CE9DF15FD083}"/>
                </a:ext>
              </a:extLst>
            </p:cNvPr>
            <p:cNvSpPr>
              <a:spLocks/>
            </p:cNvSpPr>
            <p:nvPr/>
          </p:nvSpPr>
          <p:spPr bwMode="auto">
            <a:xfrm>
              <a:off x="5841748" y="2667097"/>
              <a:ext cx="141937" cy="132706"/>
            </a:xfrm>
            <a:custGeom>
              <a:avLst/>
              <a:gdLst>
                <a:gd name="T0" fmla="*/ 126 w 130"/>
                <a:gd name="T1" fmla="*/ 61 h 122"/>
                <a:gd name="T2" fmla="*/ 72 w 130"/>
                <a:gd name="T3" fmla="*/ 122 h 122"/>
                <a:gd name="T4" fmla="*/ 4 w 130"/>
                <a:gd name="T5" fmla="*/ 61 h 122"/>
                <a:gd name="T6" fmla="*/ 58 w 130"/>
                <a:gd name="T7" fmla="*/ 0 h 122"/>
                <a:gd name="T8" fmla="*/ 126 w 130"/>
                <a:gd name="T9" fmla="*/ 61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0" h="122">
                  <a:moveTo>
                    <a:pt x="126" y="61"/>
                  </a:moveTo>
                  <a:cubicBezTo>
                    <a:pt x="130" y="95"/>
                    <a:pt x="105" y="122"/>
                    <a:pt x="72" y="122"/>
                  </a:cubicBezTo>
                  <a:cubicBezTo>
                    <a:pt x="38" y="122"/>
                    <a:pt x="7" y="95"/>
                    <a:pt x="4" y="61"/>
                  </a:cubicBezTo>
                  <a:cubicBezTo>
                    <a:pt x="0" y="28"/>
                    <a:pt x="24" y="0"/>
                    <a:pt x="58" y="0"/>
                  </a:cubicBezTo>
                  <a:cubicBezTo>
                    <a:pt x="92" y="0"/>
                    <a:pt x="122" y="28"/>
                    <a:pt x="126" y="6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254" name="Freeform 258">
              <a:extLst>
                <a:ext uri="{FF2B5EF4-FFF2-40B4-BE49-F238E27FC236}">
                  <a16:creationId xmlns:a16="http://schemas.microsoft.com/office/drawing/2014/main" id="{7410CF13-9B30-4BD4-AD22-A748D4D9A5E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063494" y="2949241"/>
              <a:ext cx="287913" cy="268873"/>
            </a:xfrm>
            <a:custGeom>
              <a:avLst/>
              <a:gdLst>
                <a:gd name="T0" fmla="*/ 165 w 264"/>
                <a:gd name="T1" fmla="*/ 206 h 246"/>
                <a:gd name="T2" fmla="*/ 89 w 264"/>
                <a:gd name="T3" fmla="*/ 206 h 246"/>
                <a:gd name="T4" fmla="*/ 82 w 264"/>
                <a:gd name="T5" fmla="*/ 211 h 246"/>
                <a:gd name="T6" fmla="*/ 77 w 264"/>
                <a:gd name="T7" fmla="*/ 241 h 246"/>
                <a:gd name="T8" fmla="*/ 70 w 264"/>
                <a:gd name="T9" fmla="*/ 246 h 246"/>
                <a:gd name="T10" fmla="*/ 8 w 264"/>
                <a:gd name="T11" fmla="*/ 246 h 246"/>
                <a:gd name="T12" fmla="*/ 1 w 264"/>
                <a:gd name="T13" fmla="*/ 238 h 246"/>
                <a:gd name="T14" fmla="*/ 62 w 264"/>
                <a:gd name="T15" fmla="*/ 5 h 246"/>
                <a:gd name="T16" fmla="*/ 69 w 264"/>
                <a:gd name="T17" fmla="*/ 0 h 246"/>
                <a:gd name="T18" fmla="*/ 142 w 264"/>
                <a:gd name="T19" fmla="*/ 0 h 246"/>
                <a:gd name="T20" fmla="*/ 148 w 264"/>
                <a:gd name="T21" fmla="*/ 4 h 246"/>
                <a:gd name="T22" fmla="*/ 262 w 264"/>
                <a:gd name="T23" fmla="*/ 236 h 246"/>
                <a:gd name="T24" fmla="*/ 255 w 264"/>
                <a:gd name="T25" fmla="*/ 246 h 246"/>
                <a:gd name="T26" fmla="*/ 191 w 264"/>
                <a:gd name="T27" fmla="*/ 246 h 246"/>
                <a:gd name="T28" fmla="*/ 185 w 264"/>
                <a:gd name="T29" fmla="*/ 242 h 246"/>
                <a:gd name="T30" fmla="*/ 172 w 264"/>
                <a:gd name="T31" fmla="*/ 210 h 246"/>
                <a:gd name="T32" fmla="*/ 165 w 264"/>
                <a:gd name="T33" fmla="*/ 206 h 246"/>
                <a:gd name="T34" fmla="*/ 144 w 264"/>
                <a:gd name="T35" fmla="*/ 143 h 246"/>
                <a:gd name="T36" fmla="*/ 120 w 264"/>
                <a:gd name="T37" fmla="*/ 85 h 246"/>
                <a:gd name="T38" fmla="*/ 107 w 264"/>
                <a:gd name="T39" fmla="*/ 87 h 246"/>
                <a:gd name="T40" fmla="*/ 96 w 264"/>
                <a:gd name="T41" fmla="*/ 144 h 246"/>
                <a:gd name="T42" fmla="*/ 102 w 264"/>
                <a:gd name="T43" fmla="*/ 152 h 246"/>
                <a:gd name="T44" fmla="*/ 138 w 264"/>
                <a:gd name="T45" fmla="*/ 152 h 246"/>
                <a:gd name="T46" fmla="*/ 144 w 264"/>
                <a:gd name="T47" fmla="*/ 143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64" h="246">
                  <a:moveTo>
                    <a:pt x="165" y="206"/>
                  </a:moveTo>
                  <a:cubicBezTo>
                    <a:pt x="89" y="206"/>
                    <a:pt x="89" y="206"/>
                    <a:pt x="89" y="206"/>
                  </a:cubicBezTo>
                  <a:cubicBezTo>
                    <a:pt x="86" y="206"/>
                    <a:pt x="83" y="208"/>
                    <a:pt x="82" y="211"/>
                  </a:cubicBezTo>
                  <a:cubicBezTo>
                    <a:pt x="77" y="241"/>
                    <a:pt x="77" y="241"/>
                    <a:pt x="77" y="241"/>
                  </a:cubicBezTo>
                  <a:cubicBezTo>
                    <a:pt x="77" y="244"/>
                    <a:pt x="74" y="246"/>
                    <a:pt x="70" y="246"/>
                  </a:cubicBezTo>
                  <a:cubicBezTo>
                    <a:pt x="8" y="246"/>
                    <a:pt x="8" y="246"/>
                    <a:pt x="8" y="246"/>
                  </a:cubicBezTo>
                  <a:cubicBezTo>
                    <a:pt x="3" y="246"/>
                    <a:pt x="0" y="242"/>
                    <a:pt x="1" y="238"/>
                  </a:cubicBezTo>
                  <a:cubicBezTo>
                    <a:pt x="62" y="5"/>
                    <a:pt x="62" y="5"/>
                    <a:pt x="62" y="5"/>
                  </a:cubicBezTo>
                  <a:cubicBezTo>
                    <a:pt x="63" y="2"/>
                    <a:pt x="65" y="0"/>
                    <a:pt x="69" y="0"/>
                  </a:cubicBezTo>
                  <a:cubicBezTo>
                    <a:pt x="142" y="0"/>
                    <a:pt x="142" y="0"/>
                    <a:pt x="142" y="0"/>
                  </a:cubicBezTo>
                  <a:cubicBezTo>
                    <a:pt x="144" y="0"/>
                    <a:pt x="147" y="2"/>
                    <a:pt x="148" y="4"/>
                  </a:cubicBezTo>
                  <a:cubicBezTo>
                    <a:pt x="262" y="236"/>
                    <a:pt x="262" y="236"/>
                    <a:pt x="262" y="236"/>
                  </a:cubicBezTo>
                  <a:cubicBezTo>
                    <a:pt x="264" y="241"/>
                    <a:pt x="260" y="246"/>
                    <a:pt x="255" y="246"/>
                  </a:cubicBezTo>
                  <a:cubicBezTo>
                    <a:pt x="191" y="246"/>
                    <a:pt x="191" y="246"/>
                    <a:pt x="191" y="246"/>
                  </a:cubicBezTo>
                  <a:cubicBezTo>
                    <a:pt x="189" y="246"/>
                    <a:pt x="186" y="245"/>
                    <a:pt x="185" y="242"/>
                  </a:cubicBezTo>
                  <a:cubicBezTo>
                    <a:pt x="172" y="210"/>
                    <a:pt x="172" y="210"/>
                    <a:pt x="172" y="210"/>
                  </a:cubicBezTo>
                  <a:cubicBezTo>
                    <a:pt x="171" y="207"/>
                    <a:pt x="168" y="206"/>
                    <a:pt x="165" y="206"/>
                  </a:cubicBezTo>
                  <a:close/>
                  <a:moveTo>
                    <a:pt x="144" y="143"/>
                  </a:moveTo>
                  <a:cubicBezTo>
                    <a:pt x="120" y="85"/>
                    <a:pt x="120" y="85"/>
                    <a:pt x="120" y="85"/>
                  </a:cubicBezTo>
                  <a:cubicBezTo>
                    <a:pt x="117" y="79"/>
                    <a:pt x="108" y="80"/>
                    <a:pt x="107" y="87"/>
                  </a:cubicBezTo>
                  <a:cubicBezTo>
                    <a:pt x="96" y="144"/>
                    <a:pt x="96" y="144"/>
                    <a:pt x="96" y="144"/>
                  </a:cubicBezTo>
                  <a:cubicBezTo>
                    <a:pt x="95" y="148"/>
                    <a:pt x="98" y="152"/>
                    <a:pt x="102" y="152"/>
                  </a:cubicBezTo>
                  <a:cubicBezTo>
                    <a:pt x="138" y="152"/>
                    <a:pt x="138" y="152"/>
                    <a:pt x="138" y="152"/>
                  </a:cubicBezTo>
                  <a:cubicBezTo>
                    <a:pt x="143" y="152"/>
                    <a:pt x="146" y="147"/>
                    <a:pt x="144" y="14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255" name="Freeform 259">
              <a:extLst>
                <a:ext uri="{FF2B5EF4-FFF2-40B4-BE49-F238E27FC236}">
                  <a16:creationId xmlns:a16="http://schemas.microsoft.com/office/drawing/2014/main" id="{87FC9ADF-701B-4E24-9C34-18A773982F8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61216" y="3019056"/>
              <a:ext cx="227907" cy="272912"/>
            </a:xfrm>
            <a:custGeom>
              <a:avLst/>
              <a:gdLst>
                <a:gd name="T0" fmla="*/ 26 w 209"/>
                <a:gd name="T1" fmla="*/ 244 h 250"/>
                <a:gd name="T2" fmla="*/ 0 w 209"/>
                <a:gd name="T3" fmla="*/ 12 h 250"/>
                <a:gd name="T4" fmla="*/ 7 w 209"/>
                <a:gd name="T5" fmla="*/ 4 h 250"/>
                <a:gd name="T6" fmla="*/ 57 w 209"/>
                <a:gd name="T7" fmla="*/ 4 h 250"/>
                <a:gd name="T8" fmla="*/ 64 w 209"/>
                <a:gd name="T9" fmla="*/ 10 h 250"/>
                <a:gd name="T10" fmla="*/ 64 w 209"/>
                <a:gd name="T11" fmla="*/ 13 h 250"/>
                <a:gd name="T12" fmla="*/ 76 w 209"/>
                <a:gd name="T13" fmla="*/ 18 h 250"/>
                <a:gd name="T14" fmla="*/ 88 w 209"/>
                <a:gd name="T15" fmla="*/ 8 h 250"/>
                <a:gd name="T16" fmla="*/ 120 w 209"/>
                <a:gd name="T17" fmla="*/ 0 h 250"/>
                <a:gd name="T18" fmla="*/ 179 w 209"/>
                <a:gd name="T19" fmla="*/ 27 h 250"/>
                <a:gd name="T20" fmla="*/ 206 w 209"/>
                <a:gd name="T21" fmla="*/ 95 h 250"/>
                <a:gd name="T22" fmla="*/ 192 w 209"/>
                <a:gd name="T23" fmla="*/ 163 h 250"/>
                <a:gd name="T24" fmla="*/ 141 w 209"/>
                <a:gd name="T25" fmla="*/ 186 h 250"/>
                <a:gd name="T26" fmla="*/ 112 w 209"/>
                <a:gd name="T27" fmla="*/ 181 h 250"/>
                <a:gd name="T28" fmla="*/ 99 w 209"/>
                <a:gd name="T29" fmla="*/ 175 h 250"/>
                <a:gd name="T30" fmla="*/ 88 w 209"/>
                <a:gd name="T31" fmla="*/ 181 h 250"/>
                <a:gd name="T32" fmla="*/ 95 w 209"/>
                <a:gd name="T33" fmla="*/ 242 h 250"/>
                <a:gd name="T34" fmla="*/ 88 w 209"/>
                <a:gd name="T35" fmla="*/ 250 h 250"/>
                <a:gd name="T36" fmla="*/ 33 w 209"/>
                <a:gd name="T37" fmla="*/ 250 h 250"/>
                <a:gd name="T38" fmla="*/ 26 w 209"/>
                <a:gd name="T39" fmla="*/ 244 h 250"/>
                <a:gd name="T40" fmla="*/ 78 w 209"/>
                <a:gd name="T41" fmla="*/ 94 h 250"/>
                <a:gd name="T42" fmla="*/ 90 w 209"/>
                <a:gd name="T43" fmla="*/ 125 h 250"/>
                <a:gd name="T44" fmla="*/ 114 w 209"/>
                <a:gd name="T45" fmla="*/ 135 h 250"/>
                <a:gd name="T46" fmla="*/ 133 w 209"/>
                <a:gd name="T47" fmla="*/ 125 h 250"/>
                <a:gd name="T48" fmla="*/ 137 w 209"/>
                <a:gd name="T49" fmla="*/ 92 h 250"/>
                <a:gd name="T50" fmla="*/ 125 w 209"/>
                <a:gd name="T51" fmla="*/ 60 h 250"/>
                <a:gd name="T52" fmla="*/ 104 w 209"/>
                <a:gd name="T53" fmla="*/ 50 h 250"/>
                <a:gd name="T54" fmla="*/ 83 w 209"/>
                <a:gd name="T55" fmla="*/ 60 h 250"/>
                <a:gd name="T56" fmla="*/ 78 w 209"/>
                <a:gd name="T57" fmla="*/ 94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09" h="250">
                  <a:moveTo>
                    <a:pt x="26" y="244"/>
                  </a:moveTo>
                  <a:cubicBezTo>
                    <a:pt x="0" y="12"/>
                    <a:pt x="0" y="12"/>
                    <a:pt x="0" y="12"/>
                  </a:cubicBezTo>
                  <a:cubicBezTo>
                    <a:pt x="0" y="8"/>
                    <a:pt x="3" y="4"/>
                    <a:pt x="7" y="4"/>
                  </a:cubicBezTo>
                  <a:cubicBezTo>
                    <a:pt x="57" y="4"/>
                    <a:pt x="57" y="4"/>
                    <a:pt x="57" y="4"/>
                  </a:cubicBezTo>
                  <a:cubicBezTo>
                    <a:pt x="60" y="4"/>
                    <a:pt x="63" y="7"/>
                    <a:pt x="64" y="10"/>
                  </a:cubicBezTo>
                  <a:cubicBezTo>
                    <a:pt x="64" y="13"/>
                    <a:pt x="64" y="13"/>
                    <a:pt x="64" y="13"/>
                  </a:cubicBezTo>
                  <a:cubicBezTo>
                    <a:pt x="65" y="19"/>
                    <a:pt x="72" y="22"/>
                    <a:pt x="76" y="18"/>
                  </a:cubicBezTo>
                  <a:cubicBezTo>
                    <a:pt x="80" y="13"/>
                    <a:pt x="84" y="10"/>
                    <a:pt x="88" y="8"/>
                  </a:cubicBezTo>
                  <a:cubicBezTo>
                    <a:pt x="97" y="3"/>
                    <a:pt x="108" y="0"/>
                    <a:pt x="120" y="0"/>
                  </a:cubicBezTo>
                  <a:cubicBezTo>
                    <a:pt x="144" y="0"/>
                    <a:pt x="164" y="9"/>
                    <a:pt x="179" y="27"/>
                  </a:cubicBezTo>
                  <a:cubicBezTo>
                    <a:pt x="194" y="46"/>
                    <a:pt x="203" y="68"/>
                    <a:pt x="206" y="95"/>
                  </a:cubicBezTo>
                  <a:cubicBezTo>
                    <a:pt x="209" y="125"/>
                    <a:pt x="205" y="147"/>
                    <a:pt x="192" y="163"/>
                  </a:cubicBezTo>
                  <a:cubicBezTo>
                    <a:pt x="180" y="179"/>
                    <a:pt x="163" y="186"/>
                    <a:pt x="141" y="186"/>
                  </a:cubicBezTo>
                  <a:cubicBezTo>
                    <a:pt x="130" y="186"/>
                    <a:pt x="121" y="185"/>
                    <a:pt x="112" y="181"/>
                  </a:cubicBezTo>
                  <a:cubicBezTo>
                    <a:pt x="107" y="179"/>
                    <a:pt x="103" y="177"/>
                    <a:pt x="99" y="175"/>
                  </a:cubicBezTo>
                  <a:cubicBezTo>
                    <a:pt x="94" y="172"/>
                    <a:pt x="88" y="176"/>
                    <a:pt x="88" y="181"/>
                  </a:cubicBezTo>
                  <a:cubicBezTo>
                    <a:pt x="95" y="242"/>
                    <a:pt x="95" y="242"/>
                    <a:pt x="95" y="242"/>
                  </a:cubicBezTo>
                  <a:cubicBezTo>
                    <a:pt x="96" y="247"/>
                    <a:pt x="92" y="250"/>
                    <a:pt x="88" y="250"/>
                  </a:cubicBezTo>
                  <a:cubicBezTo>
                    <a:pt x="33" y="250"/>
                    <a:pt x="33" y="250"/>
                    <a:pt x="33" y="250"/>
                  </a:cubicBezTo>
                  <a:cubicBezTo>
                    <a:pt x="30" y="250"/>
                    <a:pt x="27" y="248"/>
                    <a:pt x="26" y="244"/>
                  </a:cubicBezTo>
                  <a:close/>
                  <a:moveTo>
                    <a:pt x="78" y="94"/>
                  </a:moveTo>
                  <a:cubicBezTo>
                    <a:pt x="79" y="108"/>
                    <a:pt x="84" y="118"/>
                    <a:pt x="90" y="125"/>
                  </a:cubicBezTo>
                  <a:cubicBezTo>
                    <a:pt x="97" y="132"/>
                    <a:pt x="105" y="135"/>
                    <a:pt x="114" y="135"/>
                  </a:cubicBezTo>
                  <a:cubicBezTo>
                    <a:pt x="122" y="135"/>
                    <a:pt x="128" y="132"/>
                    <a:pt x="133" y="125"/>
                  </a:cubicBezTo>
                  <a:cubicBezTo>
                    <a:pt x="137" y="119"/>
                    <a:pt x="139" y="108"/>
                    <a:pt x="137" y="92"/>
                  </a:cubicBezTo>
                  <a:cubicBezTo>
                    <a:pt x="136" y="78"/>
                    <a:pt x="132" y="67"/>
                    <a:pt x="125" y="60"/>
                  </a:cubicBezTo>
                  <a:cubicBezTo>
                    <a:pt x="119" y="54"/>
                    <a:pt x="112" y="50"/>
                    <a:pt x="104" y="50"/>
                  </a:cubicBezTo>
                  <a:cubicBezTo>
                    <a:pt x="95" y="50"/>
                    <a:pt x="88" y="54"/>
                    <a:pt x="83" y="60"/>
                  </a:cubicBezTo>
                  <a:cubicBezTo>
                    <a:pt x="78" y="67"/>
                    <a:pt x="76" y="78"/>
                    <a:pt x="78" y="9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256" name="Freeform 260">
              <a:extLst>
                <a:ext uri="{FF2B5EF4-FFF2-40B4-BE49-F238E27FC236}">
                  <a16:creationId xmlns:a16="http://schemas.microsoft.com/office/drawing/2014/main" id="{3CB811EA-69EF-41B6-851E-CC46C91067C0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1049" y="3019056"/>
              <a:ext cx="152900" cy="199058"/>
            </a:xfrm>
            <a:custGeom>
              <a:avLst/>
              <a:gdLst>
                <a:gd name="T0" fmla="*/ 8 w 140"/>
                <a:gd name="T1" fmla="*/ 4 h 182"/>
                <a:gd name="T2" fmla="*/ 58 w 140"/>
                <a:gd name="T3" fmla="*/ 4 h 182"/>
                <a:gd name="T4" fmla="*/ 65 w 140"/>
                <a:gd name="T5" fmla="*/ 10 h 182"/>
                <a:gd name="T6" fmla="*/ 65 w 140"/>
                <a:gd name="T7" fmla="*/ 10 h 182"/>
                <a:gd name="T8" fmla="*/ 77 w 140"/>
                <a:gd name="T9" fmla="*/ 13 h 182"/>
                <a:gd name="T10" fmla="*/ 83 w 140"/>
                <a:gd name="T11" fmla="*/ 7 h 182"/>
                <a:gd name="T12" fmla="*/ 107 w 140"/>
                <a:gd name="T13" fmla="*/ 0 h 182"/>
                <a:gd name="T14" fmla="*/ 135 w 140"/>
                <a:gd name="T15" fmla="*/ 7 h 182"/>
                <a:gd name="T16" fmla="*/ 139 w 140"/>
                <a:gd name="T17" fmla="*/ 15 h 182"/>
                <a:gd name="T18" fmla="*/ 128 w 140"/>
                <a:gd name="T19" fmla="*/ 51 h 182"/>
                <a:gd name="T20" fmla="*/ 119 w 140"/>
                <a:gd name="T21" fmla="*/ 56 h 182"/>
                <a:gd name="T22" fmla="*/ 106 w 140"/>
                <a:gd name="T23" fmla="*/ 53 h 182"/>
                <a:gd name="T24" fmla="*/ 86 w 140"/>
                <a:gd name="T25" fmla="*/ 64 h 182"/>
                <a:gd name="T26" fmla="*/ 82 w 140"/>
                <a:gd name="T27" fmla="*/ 123 h 182"/>
                <a:gd name="T28" fmla="*/ 88 w 140"/>
                <a:gd name="T29" fmla="*/ 175 h 182"/>
                <a:gd name="T30" fmla="*/ 81 w 140"/>
                <a:gd name="T31" fmla="*/ 182 h 182"/>
                <a:gd name="T32" fmla="*/ 26 w 140"/>
                <a:gd name="T33" fmla="*/ 182 h 182"/>
                <a:gd name="T34" fmla="*/ 19 w 140"/>
                <a:gd name="T35" fmla="*/ 176 h 182"/>
                <a:gd name="T36" fmla="*/ 1 w 140"/>
                <a:gd name="T37" fmla="*/ 12 h 182"/>
                <a:gd name="T38" fmla="*/ 8 w 140"/>
                <a:gd name="T39" fmla="*/ 4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40" h="182">
                  <a:moveTo>
                    <a:pt x="8" y="4"/>
                  </a:moveTo>
                  <a:cubicBezTo>
                    <a:pt x="58" y="4"/>
                    <a:pt x="58" y="4"/>
                    <a:pt x="58" y="4"/>
                  </a:cubicBezTo>
                  <a:cubicBezTo>
                    <a:pt x="61" y="4"/>
                    <a:pt x="64" y="7"/>
                    <a:pt x="65" y="10"/>
                  </a:cubicBezTo>
                  <a:cubicBezTo>
                    <a:pt x="65" y="10"/>
                    <a:pt x="65" y="10"/>
                    <a:pt x="65" y="10"/>
                  </a:cubicBezTo>
                  <a:cubicBezTo>
                    <a:pt x="65" y="17"/>
                    <a:pt x="74" y="19"/>
                    <a:pt x="77" y="13"/>
                  </a:cubicBezTo>
                  <a:cubicBezTo>
                    <a:pt x="79" y="11"/>
                    <a:pt x="81" y="9"/>
                    <a:pt x="83" y="7"/>
                  </a:cubicBezTo>
                  <a:cubicBezTo>
                    <a:pt x="89" y="2"/>
                    <a:pt x="97" y="0"/>
                    <a:pt x="107" y="0"/>
                  </a:cubicBezTo>
                  <a:cubicBezTo>
                    <a:pt x="115" y="0"/>
                    <a:pt x="125" y="2"/>
                    <a:pt x="135" y="7"/>
                  </a:cubicBezTo>
                  <a:cubicBezTo>
                    <a:pt x="138" y="8"/>
                    <a:pt x="140" y="12"/>
                    <a:pt x="139" y="15"/>
                  </a:cubicBezTo>
                  <a:cubicBezTo>
                    <a:pt x="128" y="51"/>
                    <a:pt x="128" y="51"/>
                    <a:pt x="128" y="51"/>
                  </a:cubicBezTo>
                  <a:cubicBezTo>
                    <a:pt x="126" y="55"/>
                    <a:pt x="122" y="57"/>
                    <a:pt x="119" y="56"/>
                  </a:cubicBezTo>
                  <a:cubicBezTo>
                    <a:pt x="113" y="54"/>
                    <a:pt x="109" y="53"/>
                    <a:pt x="106" y="53"/>
                  </a:cubicBezTo>
                  <a:cubicBezTo>
                    <a:pt x="97" y="53"/>
                    <a:pt x="90" y="57"/>
                    <a:pt x="86" y="64"/>
                  </a:cubicBezTo>
                  <a:cubicBezTo>
                    <a:pt x="80" y="75"/>
                    <a:pt x="79" y="94"/>
                    <a:pt x="82" y="123"/>
                  </a:cubicBezTo>
                  <a:cubicBezTo>
                    <a:pt x="88" y="175"/>
                    <a:pt x="88" y="175"/>
                    <a:pt x="88" y="175"/>
                  </a:cubicBezTo>
                  <a:cubicBezTo>
                    <a:pt x="88" y="179"/>
                    <a:pt x="85" y="182"/>
                    <a:pt x="81" y="182"/>
                  </a:cubicBezTo>
                  <a:cubicBezTo>
                    <a:pt x="26" y="182"/>
                    <a:pt x="26" y="182"/>
                    <a:pt x="26" y="182"/>
                  </a:cubicBezTo>
                  <a:cubicBezTo>
                    <a:pt x="23" y="182"/>
                    <a:pt x="20" y="180"/>
                    <a:pt x="19" y="176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0" y="8"/>
                    <a:pt x="4" y="4"/>
                    <a:pt x="8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257" name="Freeform 261">
              <a:extLst>
                <a:ext uri="{FF2B5EF4-FFF2-40B4-BE49-F238E27FC236}">
                  <a16:creationId xmlns:a16="http://schemas.microsoft.com/office/drawing/2014/main" id="{9509C361-1577-4A2C-8095-EF8DE7114B4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771449" y="2949241"/>
              <a:ext cx="105010" cy="268873"/>
            </a:xfrm>
            <a:custGeom>
              <a:avLst/>
              <a:gdLst>
                <a:gd name="T0" fmla="*/ 8 w 96"/>
                <a:gd name="T1" fmla="*/ 0 h 246"/>
                <a:gd name="T2" fmla="*/ 62 w 96"/>
                <a:gd name="T3" fmla="*/ 0 h 246"/>
                <a:gd name="T4" fmla="*/ 69 w 96"/>
                <a:gd name="T5" fmla="*/ 6 h 246"/>
                <a:gd name="T6" fmla="*/ 73 w 96"/>
                <a:gd name="T7" fmla="*/ 39 h 246"/>
                <a:gd name="T8" fmla="*/ 66 w 96"/>
                <a:gd name="T9" fmla="*/ 47 h 246"/>
                <a:gd name="T10" fmla="*/ 11 w 96"/>
                <a:gd name="T11" fmla="*/ 47 h 246"/>
                <a:gd name="T12" fmla="*/ 4 w 96"/>
                <a:gd name="T13" fmla="*/ 40 h 246"/>
                <a:gd name="T14" fmla="*/ 1 w 96"/>
                <a:gd name="T15" fmla="*/ 8 h 246"/>
                <a:gd name="T16" fmla="*/ 8 w 96"/>
                <a:gd name="T17" fmla="*/ 0 h 246"/>
                <a:gd name="T18" fmla="*/ 15 w 96"/>
                <a:gd name="T19" fmla="*/ 68 h 246"/>
                <a:gd name="T20" fmla="*/ 70 w 96"/>
                <a:gd name="T21" fmla="*/ 68 h 246"/>
                <a:gd name="T22" fmla="*/ 77 w 96"/>
                <a:gd name="T23" fmla="*/ 74 h 246"/>
                <a:gd name="T24" fmla="*/ 95 w 96"/>
                <a:gd name="T25" fmla="*/ 239 h 246"/>
                <a:gd name="T26" fmla="*/ 88 w 96"/>
                <a:gd name="T27" fmla="*/ 246 h 246"/>
                <a:gd name="T28" fmla="*/ 34 w 96"/>
                <a:gd name="T29" fmla="*/ 246 h 246"/>
                <a:gd name="T30" fmla="*/ 27 w 96"/>
                <a:gd name="T31" fmla="*/ 240 h 246"/>
                <a:gd name="T32" fmla="*/ 8 w 96"/>
                <a:gd name="T33" fmla="*/ 76 h 246"/>
                <a:gd name="T34" fmla="*/ 15 w 96"/>
                <a:gd name="T35" fmla="*/ 68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96" h="246">
                  <a:moveTo>
                    <a:pt x="8" y="0"/>
                  </a:moveTo>
                  <a:cubicBezTo>
                    <a:pt x="62" y="0"/>
                    <a:pt x="62" y="0"/>
                    <a:pt x="62" y="0"/>
                  </a:cubicBezTo>
                  <a:cubicBezTo>
                    <a:pt x="66" y="0"/>
                    <a:pt x="69" y="3"/>
                    <a:pt x="69" y="6"/>
                  </a:cubicBezTo>
                  <a:cubicBezTo>
                    <a:pt x="73" y="39"/>
                    <a:pt x="73" y="39"/>
                    <a:pt x="73" y="39"/>
                  </a:cubicBezTo>
                  <a:cubicBezTo>
                    <a:pt x="73" y="43"/>
                    <a:pt x="70" y="47"/>
                    <a:pt x="66" y="47"/>
                  </a:cubicBezTo>
                  <a:cubicBezTo>
                    <a:pt x="11" y="47"/>
                    <a:pt x="11" y="47"/>
                    <a:pt x="11" y="47"/>
                  </a:cubicBezTo>
                  <a:cubicBezTo>
                    <a:pt x="8" y="47"/>
                    <a:pt x="5" y="44"/>
                    <a:pt x="4" y="40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4"/>
                    <a:pt x="4" y="0"/>
                    <a:pt x="8" y="0"/>
                  </a:cubicBezTo>
                  <a:close/>
                  <a:moveTo>
                    <a:pt x="15" y="68"/>
                  </a:moveTo>
                  <a:cubicBezTo>
                    <a:pt x="70" y="68"/>
                    <a:pt x="70" y="68"/>
                    <a:pt x="70" y="68"/>
                  </a:cubicBezTo>
                  <a:cubicBezTo>
                    <a:pt x="73" y="68"/>
                    <a:pt x="76" y="71"/>
                    <a:pt x="77" y="74"/>
                  </a:cubicBezTo>
                  <a:cubicBezTo>
                    <a:pt x="95" y="239"/>
                    <a:pt x="95" y="239"/>
                    <a:pt x="95" y="239"/>
                  </a:cubicBezTo>
                  <a:cubicBezTo>
                    <a:pt x="96" y="243"/>
                    <a:pt x="92" y="246"/>
                    <a:pt x="88" y="246"/>
                  </a:cubicBezTo>
                  <a:cubicBezTo>
                    <a:pt x="34" y="246"/>
                    <a:pt x="34" y="246"/>
                    <a:pt x="34" y="246"/>
                  </a:cubicBezTo>
                  <a:cubicBezTo>
                    <a:pt x="30" y="246"/>
                    <a:pt x="27" y="244"/>
                    <a:pt x="27" y="240"/>
                  </a:cubicBezTo>
                  <a:cubicBezTo>
                    <a:pt x="8" y="76"/>
                    <a:pt x="8" y="76"/>
                    <a:pt x="8" y="76"/>
                  </a:cubicBezTo>
                  <a:cubicBezTo>
                    <a:pt x="8" y="72"/>
                    <a:pt x="11" y="68"/>
                    <a:pt x="15" y="6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258" name="Freeform 262">
              <a:extLst>
                <a:ext uri="{FF2B5EF4-FFF2-40B4-BE49-F238E27FC236}">
                  <a16:creationId xmlns:a16="http://schemas.microsoft.com/office/drawing/2014/main" id="{3179A42B-9D35-45F4-B862-DBFDBE097E29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7231" y="2949241"/>
              <a:ext cx="103280" cy="268873"/>
            </a:xfrm>
            <a:custGeom>
              <a:avLst/>
              <a:gdLst>
                <a:gd name="T0" fmla="*/ 7 w 95"/>
                <a:gd name="T1" fmla="*/ 0 h 246"/>
                <a:gd name="T2" fmla="*/ 61 w 95"/>
                <a:gd name="T3" fmla="*/ 0 h 246"/>
                <a:gd name="T4" fmla="*/ 68 w 95"/>
                <a:gd name="T5" fmla="*/ 6 h 246"/>
                <a:gd name="T6" fmla="*/ 95 w 95"/>
                <a:gd name="T7" fmla="*/ 239 h 246"/>
                <a:gd name="T8" fmla="*/ 88 w 95"/>
                <a:gd name="T9" fmla="*/ 246 h 246"/>
                <a:gd name="T10" fmla="*/ 33 w 95"/>
                <a:gd name="T11" fmla="*/ 246 h 246"/>
                <a:gd name="T12" fmla="*/ 26 w 95"/>
                <a:gd name="T13" fmla="*/ 240 h 246"/>
                <a:gd name="T14" fmla="*/ 0 w 95"/>
                <a:gd name="T15" fmla="*/ 8 h 246"/>
                <a:gd name="T16" fmla="*/ 7 w 95"/>
                <a:gd name="T17" fmla="*/ 0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5" h="246">
                  <a:moveTo>
                    <a:pt x="7" y="0"/>
                  </a:moveTo>
                  <a:cubicBezTo>
                    <a:pt x="61" y="0"/>
                    <a:pt x="61" y="0"/>
                    <a:pt x="61" y="0"/>
                  </a:cubicBezTo>
                  <a:cubicBezTo>
                    <a:pt x="65" y="0"/>
                    <a:pt x="68" y="3"/>
                    <a:pt x="68" y="6"/>
                  </a:cubicBezTo>
                  <a:cubicBezTo>
                    <a:pt x="95" y="239"/>
                    <a:pt x="95" y="239"/>
                    <a:pt x="95" y="239"/>
                  </a:cubicBezTo>
                  <a:cubicBezTo>
                    <a:pt x="95" y="243"/>
                    <a:pt x="92" y="246"/>
                    <a:pt x="88" y="246"/>
                  </a:cubicBezTo>
                  <a:cubicBezTo>
                    <a:pt x="33" y="246"/>
                    <a:pt x="33" y="246"/>
                    <a:pt x="33" y="246"/>
                  </a:cubicBezTo>
                  <a:cubicBezTo>
                    <a:pt x="30" y="246"/>
                    <a:pt x="27" y="244"/>
                    <a:pt x="26" y="240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4"/>
                    <a:pt x="3" y="0"/>
                    <a:pt x="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259" name="Freeform 263">
              <a:extLst>
                <a:ext uri="{FF2B5EF4-FFF2-40B4-BE49-F238E27FC236}">
                  <a16:creationId xmlns:a16="http://schemas.microsoft.com/office/drawing/2014/main" id="{EDEC1D56-06AE-4213-B82A-3B34377913AF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0561" y="3966458"/>
              <a:ext cx="380230" cy="345611"/>
            </a:xfrm>
            <a:custGeom>
              <a:avLst/>
              <a:gdLst>
                <a:gd name="T0" fmla="*/ 311 w 349"/>
                <a:gd name="T1" fmla="*/ 317 h 317"/>
                <a:gd name="T2" fmla="*/ 74 w 349"/>
                <a:gd name="T3" fmla="*/ 317 h 317"/>
                <a:gd name="T4" fmla="*/ 30 w 349"/>
                <a:gd name="T5" fmla="*/ 277 h 317"/>
                <a:gd name="T6" fmla="*/ 3 w 349"/>
                <a:gd name="T7" fmla="*/ 40 h 317"/>
                <a:gd name="T8" fmla="*/ 38 w 349"/>
                <a:gd name="T9" fmla="*/ 0 h 317"/>
                <a:gd name="T10" fmla="*/ 275 w 349"/>
                <a:gd name="T11" fmla="*/ 0 h 317"/>
                <a:gd name="T12" fmla="*/ 319 w 349"/>
                <a:gd name="T13" fmla="*/ 40 h 317"/>
                <a:gd name="T14" fmla="*/ 346 w 349"/>
                <a:gd name="T15" fmla="*/ 277 h 317"/>
                <a:gd name="T16" fmla="*/ 311 w 349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7">
                  <a:moveTo>
                    <a:pt x="311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30" y="277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9" y="299"/>
                    <a:pt x="333" y="317"/>
                    <a:pt x="311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260" name="Freeform 264">
              <a:extLst>
                <a:ext uri="{FF2B5EF4-FFF2-40B4-BE49-F238E27FC236}">
                  <a16:creationId xmlns:a16="http://schemas.microsoft.com/office/drawing/2014/main" id="{17AC3BE8-F620-4227-AC5C-D50BB55F776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9605" y="3979151"/>
              <a:ext cx="331187" cy="332918"/>
            </a:xfrm>
            <a:custGeom>
              <a:avLst/>
              <a:gdLst>
                <a:gd name="T0" fmla="*/ 274 w 304"/>
                <a:gd name="T1" fmla="*/ 28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4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8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3" y="17"/>
                    <a:pt x="274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261" name="Freeform 265">
              <a:extLst>
                <a:ext uri="{FF2B5EF4-FFF2-40B4-BE49-F238E27FC236}">
                  <a16:creationId xmlns:a16="http://schemas.microsoft.com/office/drawing/2014/main" id="{DBC76AE2-00EB-4369-A9FB-2A3FC42FFE3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16729" y="4064544"/>
              <a:ext cx="111357" cy="149438"/>
            </a:xfrm>
            <a:custGeom>
              <a:avLst/>
              <a:gdLst>
                <a:gd name="T0" fmla="*/ 96 w 102"/>
                <a:gd name="T1" fmla="*/ 73 h 137"/>
                <a:gd name="T2" fmla="*/ 86 w 102"/>
                <a:gd name="T3" fmla="*/ 59 h 137"/>
                <a:gd name="T4" fmla="*/ 71 w 102"/>
                <a:gd name="T5" fmla="*/ 49 h 137"/>
                <a:gd name="T6" fmla="*/ 54 w 102"/>
                <a:gd name="T7" fmla="*/ 46 h 137"/>
                <a:gd name="T8" fmla="*/ 37 w 102"/>
                <a:gd name="T9" fmla="*/ 49 h 137"/>
                <a:gd name="T10" fmla="*/ 30 w 102"/>
                <a:gd name="T11" fmla="*/ 55 h 137"/>
                <a:gd name="T12" fmla="*/ 34 w 102"/>
                <a:gd name="T13" fmla="*/ 31 h 137"/>
                <a:gd name="T14" fmla="*/ 40 w 102"/>
                <a:gd name="T15" fmla="*/ 25 h 137"/>
                <a:gd name="T16" fmla="*/ 47 w 102"/>
                <a:gd name="T17" fmla="*/ 22 h 137"/>
                <a:gd name="T18" fmla="*/ 56 w 102"/>
                <a:gd name="T19" fmla="*/ 25 h 137"/>
                <a:gd name="T20" fmla="*/ 62 w 102"/>
                <a:gd name="T21" fmla="*/ 32 h 137"/>
                <a:gd name="T22" fmla="*/ 69 w 102"/>
                <a:gd name="T23" fmla="*/ 40 h 137"/>
                <a:gd name="T24" fmla="*/ 78 w 102"/>
                <a:gd name="T25" fmla="*/ 43 h 137"/>
                <a:gd name="T26" fmla="*/ 86 w 102"/>
                <a:gd name="T27" fmla="*/ 39 h 137"/>
                <a:gd name="T28" fmla="*/ 89 w 102"/>
                <a:gd name="T29" fmla="*/ 30 h 137"/>
                <a:gd name="T30" fmla="*/ 83 w 102"/>
                <a:gd name="T31" fmla="*/ 16 h 137"/>
                <a:gd name="T32" fmla="*/ 67 w 102"/>
                <a:gd name="T33" fmla="*/ 4 h 137"/>
                <a:gd name="T34" fmla="*/ 45 w 102"/>
                <a:gd name="T35" fmla="*/ 0 h 137"/>
                <a:gd name="T36" fmla="*/ 24 w 102"/>
                <a:gd name="T37" fmla="*/ 4 h 137"/>
                <a:gd name="T38" fmla="*/ 9 w 102"/>
                <a:gd name="T39" fmla="*/ 18 h 137"/>
                <a:gd name="T40" fmla="*/ 1 w 102"/>
                <a:gd name="T41" fmla="*/ 41 h 137"/>
                <a:gd name="T42" fmla="*/ 1 w 102"/>
                <a:gd name="T43" fmla="*/ 71 h 137"/>
                <a:gd name="T44" fmla="*/ 11 w 102"/>
                <a:gd name="T45" fmla="*/ 107 h 137"/>
                <a:gd name="T46" fmla="*/ 31 w 102"/>
                <a:gd name="T47" fmla="*/ 130 h 137"/>
                <a:gd name="T48" fmla="*/ 59 w 102"/>
                <a:gd name="T49" fmla="*/ 137 h 137"/>
                <a:gd name="T50" fmla="*/ 83 w 102"/>
                <a:gd name="T51" fmla="*/ 131 h 137"/>
                <a:gd name="T52" fmla="*/ 98 w 102"/>
                <a:gd name="T53" fmla="*/ 114 h 137"/>
                <a:gd name="T54" fmla="*/ 101 w 102"/>
                <a:gd name="T55" fmla="*/ 90 h 137"/>
                <a:gd name="T56" fmla="*/ 96 w 102"/>
                <a:gd name="T57" fmla="*/ 73 h 137"/>
                <a:gd name="T58" fmla="*/ 57 w 102"/>
                <a:gd name="T59" fmla="*/ 114 h 137"/>
                <a:gd name="T60" fmla="*/ 43 w 102"/>
                <a:gd name="T61" fmla="*/ 107 h 137"/>
                <a:gd name="T62" fmla="*/ 35 w 102"/>
                <a:gd name="T63" fmla="*/ 89 h 137"/>
                <a:gd name="T64" fmla="*/ 37 w 102"/>
                <a:gd name="T65" fmla="*/ 78 h 137"/>
                <a:gd name="T66" fmla="*/ 43 w 102"/>
                <a:gd name="T67" fmla="*/ 71 h 137"/>
                <a:gd name="T68" fmla="*/ 51 w 102"/>
                <a:gd name="T69" fmla="*/ 68 h 137"/>
                <a:gd name="T70" fmla="*/ 61 w 102"/>
                <a:gd name="T71" fmla="*/ 71 h 137"/>
                <a:gd name="T72" fmla="*/ 68 w 102"/>
                <a:gd name="T73" fmla="*/ 78 h 137"/>
                <a:gd name="T74" fmla="*/ 72 w 102"/>
                <a:gd name="T75" fmla="*/ 91 h 137"/>
                <a:gd name="T76" fmla="*/ 68 w 102"/>
                <a:gd name="T77" fmla="*/ 108 h 137"/>
                <a:gd name="T78" fmla="*/ 57 w 102"/>
                <a:gd name="T79" fmla="*/ 114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02" h="137">
                  <a:moveTo>
                    <a:pt x="96" y="73"/>
                  </a:moveTo>
                  <a:cubicBezTo>
                    <a:pt x="93" y="68"/>
                    <a:pt x="90" y="63"/>
                    <a:pt x="86" y="59"/>
                  </a:cubicBezTo>
                  <a:cubicBezTo>
                    <a:pt x="81" y="54"/>
                    <a:pt x="76" y="51"/>
                    <a:pt x="71" y="49"/>
                  </a:cubicBezTo>
                  <a:cubicBezTo>
                    <a:pt x="66" y="47"/>
                    <a:pt x="60" y="46"/>
                    <a:pt x="54" y="46"/>
                  </a:cubicBezTo>
                  <a:cubicBezTo>
                    <a:pt x="48" y="46"/>
                    <a:pt x="42" y="47"/>
                    <a:pt x="37" y="49"/>
                  </a:cubicBezTo>
                  <a:cubicBezTo>
                    <a:pt x="35" y="51"/>
                    <a:pt x="32" y="52"/>
                    <a:pt x="30" y="55"/>
                  </a:cubicBezTo>
                  <a:cubicBezTo>
                    <a:pt x="30" y="44"/>
                    <a:pt x="31" y="36"/>
                    <a:pt x="34" y="31"/>
                  </a:cubicBezTo>
                  <a:cubicBezTo>
                    <a:pt x="35" y="28"/>
                    <a:pt x="37" y="26"/>
                    <a:pt x="40" y="25"/>
                  </a:cubicBezTo>
                  <a:cubicBezTo>
                    <a:pt x="42" y="23"/>
                    <a:pt x="45" y="22"/>
                    <a:pt x="47" y="22"/>
                  </a:cubicBezTo>
                  <a:cubicBezTo>
                    <a:pt x="51" y="22"/>
                    <a:pt x="53" y="23"/>
                    <a:pt x="56" y="25"/>
                  </a:cubicBezTo>
                  <a:cubicBezTo>
                    <a:pt x="59" y="27"/>
                    <a:pt x="61" y="29"/>
                    <a:pt x="62" y="32"/>
                  </a:cubicBezTo>
                  <a:cubicBezTo>
                    <a:pt x="64" y="35"/>
                    <a:pt x="66" y="38"/>
                    <a:pt x="69" y="40"/>
                  </a:cubicBezTo>
                  <a:cubicBezTo>
                    <a:pt x="72" y="42"/>
                    <a:pt x="75" y="43"/>
                    <a:pt x="78" y="43"/>
                  </a:cubicBezTo>
                  <a:cubicBezTo>
                    <a:pt x="81" y="43"/>
                    <a:pt x="84" y="42"/>
                    <a:pt x="86" y="39"/>
                  </a:cubicBezTo>
                  <a:cubicBezTo>
                    <a:pt x="88" y="36"/>
                    <a:pt x="89" y="34"/>
                    <a:pt x="89" y="30"/>
                  </a:cubicBezTo>
                  <a:cubicBezTo>
                    <a:pt x="88" y="26"/>
                    <a:pt x="86" y="21"/>
                    <a:pt x="83" y="16"/>
                  </a:cubicBezTo>
                  <a:cubicBezTo>
                    <a:pt x="79" y="11"/>
                    <a:pt x="74" y="7"/>
                    <a:pt x="67" y="4"/>
                  </a:cubicBezTo>
                  <a:cubicBezTo>
                    <a:pt x="61" y="1"/>
                    <a:pt x="53" y="0"/>
                    <a:pt x="45" y="0"/>
                  </a:cubicBezTo>
                  <a:cubicBezTo>
                    <a:pt x="37" y="0"/>
                    <a:pt x="30" y="1"/>
                    <a:pt x="24" y="4"/>
                  </a:cubicBezTo>
                  <a:cubicBezTo>
                    <a:pt x="18" y="7"/>
                    <a:pt x="13" y="12"/>
                    <a:pt x="9" y="18"/>
                  </a:cubicBezTo>
                  <a:cubicBezTo>
                    <a:pt x="5" y="24"/>
                    <a:pt x="2" y="32"/>
                    <a:pt x="1" y="41"/>
                  </a:cubicBezTo>
                  <a:cubicBezTo>
                    <a:pt x="0" y="50"/>
                    <a:pt x="0" y="60"/>
                    <a:pt x="1" y="71"/>
                  </a:cubicBezTo>
                  <a:cubicBezTo>
                    <a:pt x="2" y="85"/>
                    <a:pt x="6" y="97"/>
                    <a:pt x="11" y="107"/>
                  </a:cubicBezTo>
                  <a:cubicBezTo>
                    <a:pt x="16" y="117"/>
                    <a:pt x="23" y="125"/>
                    <a:pt x="31" y="130"/>
                  </a:cubicBezTo>
                  <a:cubicBezTo>
                    <a:pt x="39" y="135"/>
                    <a:pt x="48" y="137"/>
                    <a:pt x="59" y="137"/>
                  </a:cubicBezTo>
                  <a:cubicBezTo>
                    <a:pt x="68" y="137"/>
                    <a:pt x="76" y="135"/>
                    <a:pt x="83" y="131"/>
                  </a:cubicBezTo>
                  <a:cubicBezTo>
                    <a:pt x="89" y="127"/>
                    <a:pt x="94" y="122"/>
                    <a:pt x="98" y="114"/>
                  </a:cubicBezTo>
                  <a:cubicBezTo>
                    <a:pt x="101" y="107"/>
                    <a:pt x="102" y="99"/>
                    <a:pt x="101" y="90"/>
                  </a:cubicBezTo>
                  <a:cubicBezTo>
                    <a:pt x="100" y="84"/>
                    <a:pt x="99" y="79"/>
                    <a:pt x="96" y="73"/>
                  </a:cubicBezTo>
                  <a:close/>
                  <a:moveTo>
                    <a:pt x="57" y="114"/>
                  </a:moveTo>
                  <a:cubicBezTo>
                    <a:pt x="51" y="114"/>
                    <a:pt x="47" y="112"/>
                    <a:pt x="43" y="107"/>
                  </a:cubicBezTo>
                  <a:cubicBezTo>
                    <a:pt x="39" y="103"/>
                    <a:pt x="36" y="97"/>
                    <a:pt x="35" y="89"/>
                  </a:cubicBezTo>
                  <a:cubicBezTo>
                    <a:pt x="35" y="85"/>
                    <a:pt x="35" y="81"/>
                    <a:pt x="37" y="78"/>
                  </a:cubicBezTo>
                  <a:cubicBezTo>
                    <a:pt x="38" y="75"/>
                    <a:pt x="40" y="72"/>
                    <a:pt x="43" y="71"/>
                  </a:cubicBezTo>
                  <a:cubicBezTo>
                    <a:pt x="45" y="69"/>
                    <a:pt x="48" y="68"/>
                    <a:pt x="51" y="68"/>
                  </a:cubicBezTo>
                  <a:cubicBezTo>
                    <a:pt x="55" y="68"/>
                    <a:pt x="58" y="69"/>
                    <a:pt x="61" y="71"/>
                  </a:cubicBezTo>
                  <a:cubicBezTo>
                    <a:pt x="63" y="73"/>
                    <a:pt x="66" y="75"/>
                    <a:pt x="68" y="78"/>
                  </a:cubicBezTo>
                  <a:cubicBezTo>
                    <a:pt x="70" y="82"/>
                    <a:pt x="71" y="86"/>
                    <a:pt x="72" y="91"/>
                  </a:cubicBezTo>
                  <a:cubicBezTo>
                    <a:pt x="72" y="98"/>
                    <a:pt x="71" y="104"/>
                    <a:pt x="68" y="108"/>
                  </a:cubicBezTo>
                  <a:cubicBezTo>
                    <a:pt x="66" y="112"/>
                    <a:pt x="62" y="114"/>
                    <a:pt x="57" y="114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262" name="Freeform 266">
              <a:extLst>
                <a:ext uri="{FF2B5EF4-FFF2-40B4-BE49-F238E27FC236}">
                  <a16:creationId xmlns:a16="http://schemas.microsoft.com/office/drawing/2014/main" id="{85B17BF6-6065-4016-BA59-EFF8F5E6089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2056" y="3966458"/>
              <a:ext cx="380230" cy="344457"/>
            </a:xfrm>
            <a:custGeom>
              <a:avLst/>
              <a:gdLst>
                <a:gd name="T0" fmla="*/ 311 w 349"/>
                <a:gd name="T1" fmla="*/ 316 h 316"/>
                <a:gd name="T2" fmla="*/ 74 w 349"/>
                <a:gd name="T3" fmla="*/ 316 h 316"/>
                <a:gd name="T4" fmla="*/ 30 w 349"/>
                <a:gd name="T5" fmla="*/ 276 h 316"/>
                <a:gd name="T6" fmla="*/ 3 w 349"/>
                <a:gd name="T7" fmla="*/ 40 h 316"/>
                <a:gd name="T8" fmla="*/ 38 w 349"/>
                <a:gd name="T9" fmla="*/ 0 h 316"/>
                <a:gd name="T10" fmla="*/ 275 w 349"/>
                <a:gd name="T11" fmla="*/ 0 h 316"/>
                <a:gd name="T12" fmla="*/ 319 w 349"/>
                <a:gd name="T13" fmla="*/ 40 h 316"/>
                <a:gd name="T14" fmla="*/ 346 w 349"/>
                <a:gd name="T15" fmla="*/ 276 h 316"/>
                <a:gd name="T16" fmla="*/ 311 w 349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6">
                  <a:moveTo>
                    <a:pt x="311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9"/>
                    <a:pt x="30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9" y="299"/>
                    <a:pt x="333" y="316"/>
                    <a:pt x="311" y="316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263" name="Freeform 267">
              <a:extLst>
                <a:ext uri="{FF2B5EF4-FFF2-40B4-BE49-F238E27FC236}">
                  <a16:creationId xmlns:a16="http://schemas.microsoft.com/office/drawing/2014/main" id="{813F302E-CE2F-4650-BC0A-7038C57A05C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1099" y="3979151"/>
              <a:ext cx="331187" cy="331764"/>
            </a:xfrm>
            <a:custGeom>
              <a:avLst/>
              <a:gdLst>
                <a:gd name="T0" fmla="*/ 274 w 304"/>
                <a:gd name="T1" fmla="*/ 28 h 304"/>
                <a:gd name="T2" fmla="*/ 301 w 304"/>
                <a:gd name="T3" fmla="*/ 264 h 304"/>
                <a:gd name="T4" fmla="*/ 266 w 304"/>
                <a:gd name="T5" fmla="*/ 304 h 304"/>
                <a:gd name="T6" fmla="*/ 29 w 304"/>
                <a:gd name="T7" fmla="*/ 304 h 304"/>
                <a:gd name="T8" fmla="*/ 0 w 304"/>
                <a:gd name="T9" fmla="*/ 293 h 304"/>
                <a:gd name="T10" fmla="*/ 259 w 304"/>
                <a:gd name="T11" fmla="*/ 0 h 304"/>
                <a:gd name="T12" fmla="*/ 274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4" y="28"/>
                  </a:moveTo>
                  <a:cubicBezTo>
                    <a:pt x="301" y="264"/>
                    <a:pt x="301" y="264"/>
                    <a:pt x="301" y="264"/>
                  </a:cubicBezTo>
                  <a:cubicBezTo>
                    <a:pt x="304" y="287"/>
                    <a:pt x="288" y="304"/>
                    <a:pt x="266" y="304"/>
                  </a:cubicBezTo>
                  <a:cubicBezTo>
                    <a:pt x="29" y="304"/>
                    <a:pt x="29" y="304"/>
                    <a:pt x="29" y="304"/>
                  </a:cubicBezTo>
                  <a:cubicBezTo>
                    <a:pt x="18" y="304"/>
                    <a:pt x="8" y="300"/>
                    <a:pt x="0" y="293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7"/>
                    <a:pt x="273" y="17"/>
                    <a:pt x="274" y="28"/>
                  </a:cubicBezTo>
                  <a:close/>
                </a:path>
              </a:pathLst>
            </a:custGeom>
            <a:solidFill>
              <a:srgbClr val="484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264" name="Freeform 268">
              <a:extLst>
                <a:ext uri="{FF2B5EF4-FFF2-40B4-BE49-F238E27FC236}">
                  <a16:creationId xmlns:a16="http://schemas.microsoft.com/office/drawing/2014/main" id="{A5A37BBC-9CC6-4A61-B43C-E59E9E399B6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2839" y="4064544"/>
              <a:ext cx="105587" cy="148284"/>
            </a:xfrm>
            <a:custGeom>
              <a:avLst/>
              <a:gdLst>
                <a:gd name="T0" fmla="*/ 59 w 97"/>
                <a:gd name="T1" fmla="*/ 110 h 136"/>
                <a:gd name="T2" fmla="*/ 49 w 97"/>
                <a:gd name="T3" fmla="*/ 113 h 136"/>
                <a:gd name="T4" fmla="*/ 37 w 97"/>
                <a:gd name="T5" fmla="*/ 110 h 136"/>
                <a:gd name="T6" fmla="*/ 27 w 97"/>
                <a:gd name="T7" fmla="*/ 99 h 136"/>
                <a:gd name="T8" fmla="*/ 13 w 97"/>
                <a:gd name="T9" fmla="*/ 88 h 136"/>
                <a:gd name="T10" fmla="*/ 4 w 97"/>
                <a:gd name="T11" fmla="*/ 92 h 136"/>
                <a:gd name="T12" fmla="*/ 1 w 97"/>
                <a:gd name="T13" fmla="*/ 101 h 136"/>
                <a:gd name="T14" fmla="*/ 7 w 97"/>
                <a:gd name="T15" fmla="*/ 116 h 136"/>
                <a:gd name="T16" fmla="*/ 24 w 97"/>
                <a:gd name="T17" fmla="*/ 130 h 136"/>
                <a:gd name="T18" fmla="*/ 51 w 97"/>
                <a:gd name="T19" fmla="*/ 136 h 136"/>
                <a:gd name="T20" fmla="*/ 77 w 97"/>
                <a:gd name="T21" fmla="*/ 130 h 136"/>
                <a:gd name="T22" fmla="*/ 93 w 97"/>
                <a:gd name="T23" fmla="*/ 112 h 136"/>
                <a:gd name="T24" fmla="*/ 96 w 97"/>
                <a:gd name="T25" fmla="*/ 87 h 136"/>
                <a:gd name="T26" fmla="*/ 91 w 97"/>
                <a:gd name="T27" fmla="*/ 70 h 136"/>
                <a:gd name="T28" fmla="*/ 80 w 97"/>
                <a:gd name="T29" fmla="*/ 55 h 136"/>
                <a:gd name="T30" fmla="*/ 65 w 97"/>
                <a:gd name="T31" fmla="*/ 46 h 136"/>
                <a:gd name="T32" fmla="*/ 29 w 97"/>
                <a:gd name="T33" fmla="*/ 47 h 136"/>
                <a:gd name="T34" fmla="*/ 30 w 97"/>
                <a:gd name="T35" fmla="*/ 27 h 136"/>
                <a:gd name="T36" fmla="*/ 69 w 97"/>
                <a:gd name="T37" fmla="*/ 27 h 136"/>
                <a:gd name="T38" fmla="*/ 81 w 97"/>
                <a:gd name="T39" fmla="*/ 23 h 136"/>
                <a:gd name="T40" fmla="*/ 84 w 97"/>
                <a:gd name="T41" fmla="*/ 14 h 136"/>
                <a:gd name="T42" fmla="*/ 66 w 97"/>
                <a:gd name="T43" fmla="*/ 0 h 136"/>
                <a:gd name="T44" fmla="*/ 19 w 97"/>
                <a:gd name="T45" fmla="*/ 0 h 136"/>
                <a:gd name="T46" fmla="*/ 7 w 97"/>
                <a:gd name="T47" fmla="*/ 5 h 136"/>
                <a:gd name="T48" fmla="*/ 3 w 97"/>
                <a:gd name="T49" fmla="*/ 17 h 136"/>
                <a:gd name="T50" fmla="*/ 0 w 97"/>
                <a:gd name="T51" fmla="*/ 59 h 136"/>
                <a:gd name="T52" fmla="*/ 0 w 97"/>
                <a:gd name="T53" fmla="*/ 66 h 136"/>
                <a:gd name="T54" fmla="*/ 5 w 97"/>
                <a:gd name="T55" fmla="*/ 75 h 136"/>
                <a:gd name="T56" fmla="*/ 15 w 97"/>
                <a:gd name="T57" fmla="*/ 79 h 136"/>
                <a:gd name="T58" fmla="*/ 27 w 97"/>
                <a:gd name="T59" fmla="*/ 74 h 136"/>
                <a:gd name="T60" fmla="*/ 35 w 97"/>
                <a:gd name="T61" fmla="*/ 67 h 136"/>
                <a:gd name="T62" fmla="*/ 44 w 97"/>
                <a:gd name="T63" fmla="*/ 66 h 136"/>
                <a:gd name="T64" fmla="*/ 54 w 97"/>
                <a:gd name="T65" fmla="*/ 69 h 136"/>
                <a:gd name="T66" fmla="*/ 62 w 97"/>
                <a:gd name="T67" fmla="*/ 76 h 136"/>
                <a:gd name="T68" fmla="*/ 66 w 97"/>
                <a:gd name="T69" fmla="*/ 89 h 136"/>
                <a:gd name="T70" fmla="*/ 65 w 97"/>
                <a:gd name="T71" fmla="*/ 102 h 136"/>
                <a:gd name="T72" fmla="*/ 59 w 97"/>
                <a:gd name="T73" fmla="*/ 11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7" h="136">
                  <a:moveTo>
                    <a:pt x="59" y="110"/>
                  </a:moveTo>
                  <a:cubicBezTo>
                    <a:pt x="56" y="112"/>
                    <a:pt x="53" y="113"/>
                    <a:pt x="49" y="113"/>
                  </a:cubicBezTo>
                  <a:cubicBezTo>
                    <a:pt x="45" y="113"/>
                    <a:pt x="41" y="112"/>
                    <a:pt x="37" y="110"/>
                  </a:cubicBezTo>
                  <a:cubicBezTo>
                    <a:pt x="33" y="107"/>
                    <a:pt x="30" y="103"/>
                    <a:pt x="27" y="99"/>
                  </a:cubicBezTo>
                  <a:cubicBezTo>
                    <a:pt x="23" y="90"/>
                    <a:pt x="17" y="88"/>
                    <a:pt x="13" y="88"/>
                  </a:cubicBezTo>
                  <a:cubicBezTo>
                    <a:pt x="9" y="88"/>
                    <a:pt x="6" y="90"/>
                    <a:pt x="4" y="92"/>
                  </a:cubicBezTo>
                  <a:cubicBezTo>
                    <a:pt x="1" y="95"/>
                    <a:pt x="1" y="98"/>
                    <a:pt x="1" y="101"/>
                  </a:cubicBezTo>
                  <a:cubicBezTo>
                    <a:pt x="1" y="105"/>
                    <a:pt x="3" y="110"/>
                    <a:pt x="7" y="116"/>
                  </a:cubicBezTo>
                  <a:cubicBezTo>
                    <a:pt x="11" y="121"/>
                    <a:pt x="16" y="126"/>
                    <a:pt x="24" y="130"/>
                  </a:cubicBezTo>
                  <a:cubicBezTo>
                    <a:pt x="31" y="134"/>
                    <a:pt x="40" y="136"/>
                    <a:pt x="51" y="136"/>
                  </a:cubicBezTo>
                  <a:cubicBezTo>
                    <a:pt x="61" y="136"/>
                    <a:pt x="70" y="134"/>
                    <a:pt x="77" y="130"/>
                  </a:cubicBezTo>
                  <a:cubicBezTo>
                    <a:pt x="84" y="125"/>
                    <a:pt x="89" y="119"/>
                    <a:pt x="93" y="112"/>
                  </a:cubicBezTo>
                  <a:cubicBezTo>
                    <a:pt x="96" y="105"/>
                    <a:pt x="97" y="96"/>
                    <a:pt x="96" y="87"/>
                  </a:cubicBezTo>
                  <a:cubicBezTo>
                    <a:pt x="95" y="81"/>
                    <a:pt x="93" y="75"/>
                    <a:pt x="91" y="70"/>
                  </a:cubicBezTo>
                  <a:cubicBezTo>
                    <a:pt x="88" y="64"/>
                    <a:pt x="84" y="59"/>
                    <a:pt x="80" y="55"/>
                  </a:cubicBezTo>
                  <a:cubicBezTo>
                    <a:pt x="75" y="52"/>
                    <a:pt x="70" y="48"/>
                    <a:pt x="65" y="46"/>
                  </a:cubicBezTo>
                  <a:cubicBezTo>
                    <a:pt x="54" y="42"/>
                    <a:pt x="42" y="41"/>
                    <a:pt x="29" y="47"/>
                  </a:cubicBezTo>
                  <a:cubicBezTo>
                    <a:pt x="30" y="27"/>
                    <a:pt x="30" y="27"/>
                    <a:pt x="30" y="27"/>
                  </a:cubicBezTo>
                  <a:cubicBezTo>
                    <a:pt x="69" y="27"/>
                    <a:pt x="69" y="27"/>
                    <a:pt x="69" y="27"/>
                  </a:cubicBezTo>
                  <a:cubicBezTo>
                    <a:pt x="74" y="27"/>
                    <a:pt x="78" y="26"/>
                    <a:pt x="81" y="23"/>
                  </a:cubicBezTo>
                  <a:cubicBezTo>
                    <a:pt x="83" y="21"/>
                    <a:pt x="84" y="18"/>
                    <a:pt x="84" y="14"/>
                  </a:cubicBezTo>
                  <a:cubicBezTo>
                    <a:pt x="83" y="9"/>
                    <a:pt x="80" y="0"/>
                    <a:pt x="66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3" y="0"/>
                    <a:pt x="9" y="2"/>
                    <a:pt x="7" y="5"/>
                  </a:cubicBezTo>
                  <a:cubicBezTo>
                    <a:pt x="4" y="7"/>
                    <a:pt x="3" y="11"/>
                    <a:pt x="3" y="17"/>
                  </a:cubicBezTo>
                  <a:cubicBezTo>
                    <a:pt x="0" y="59"/>
                    <a:pt x="0" y="59"/>
                    <a:pt x="0" y="59"/>
                  </a:cubicBezTo>
                  <a:cubicBezTo>
                    <a:pt x="0" y="65"/>
                    <a:pt x="0" y="65"/>
                    <a:pt x="0" y="66"/>
                  </a:cubicBezTo>
                  <a:cubicBezTo>
                    <a:pt x="0" y="69"/>
                    <a:pt x="2" y="72"/>
                    <a:pt x="5" y="75"/>
                  </a:cubicBezTo>
                  <a:cubicBezTo>
                    <a:pt x="8" y="78"/>
                    <a:pt x="12" y="79"/>
                    <a:pt x="15" y="79"/>
                  </a:cubicBezTo>
                  <a:cubicBezTo>
                    <a:pt x="19" y="79"/>
                    <a:pt x="22" y="77"/>
                    <a:pt x="27" y="74"/>
                  </a:cubicBezTo>
                  <a:cubicBezTo>
                    <a:pt x="30" y="71"/>
                    <a:pt x="33" y="69"/>
                    <a:pt x="35" y="67"/>
                  </a:cubicBezTo>
                  <a:cubicBezTo>
                    <a:pt x="36" y="67"/>
                    <a:pt x="39" y="66"/>
                    <a:pt x="44" y="66"/>
                  </a:cubicBezTo>
                  <a:cubicBezTo>
                    <a:pt x="48" y="66"/>
                    <a:pt x="51" y="67"/>
                    <a:pt x="54" y="69"/>
                  </a:cubicBezTo>
                  <a:cubicBezTo>
                    <a:pt x="57" y="70"/>
                    <a:pt x="60" y="73"/>
                    <a:pt x="62" y="76"/>
                  </a:cubicBezTo>
                  <a:cubicBezTo>
                    <a:pt x="64" y="80"/>
                    <a:pt x="65" y="84"/>
                    <a:pt x="66" y="89"/>
                  </a:cubicBezTo>
                  <a:cubicBezTo>
                    <a:pt x="66" y="94"/>
                    <a:pt x="66" y="98"/>
                    <a:pt x="65" y="102"/>
                  </a:cubicBezTo>
                  <a:cubicBezTo>
                    <a:pt x="64" y="106"/>
                    <a:pt x="62" y="108"/>
                    <a:pt x="59" y="1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265" name="Freeform 269">
              <a:extLst>
                <a:ext uri="{FF2B5EF4-FFF2-40B4-BE49-F238E27FC236}">
                  <a16:creationId xmlns:a16="http://schemas.microsoft.com/office/drawing/2014/main" id="{7FBB17F4-54D5-4CB1-98E6-EA69AADCFCB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2253" y="4404963"/>
              <a:ext cx="379653" cy="345611"/>
            </a:xfrm>
            <a:custGeom>
              <a:avLst/>
              <a:gdLst>
                <a:gd name="T0" fmla="*/ 310 w 348"/>
                <a:gd name="T1" fmla="*/ 317 h 317"/>
                <a:gd name="T2" fmla="*/ 74 w 348"/>
                <a:gd name="T3" fmla="*/ 317 h 317"/>
                <a:gd name="T4" fmla="*/ 29 w 348"/>
                <a:gd name="T5" fmla="*/ 277 h 317"/>
                <a:gd name="T6" fmla="*/ 2 w 348"/>
                <a:gd name="T7" fmla="*/ 40 h 317"/>
                <a:gd name="T8" fmla="*/ 38 w 348"/>
                <a:gd name="T9" fmla="*/ 0 h 317"/>
                <a:gd name="T10" fmla="*/ 274 w 348"/>
                <a:gd name="T11" fmla="*/ 0 h 317"/>
                <a:gd name="T12" fmla="*/ 319 w 348"/>
                <a:gd name="T13" fmla="*/ 40 h 317"/>
                <a:gd name="T14" fmla="*/ 346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29" y="27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8" y="299"/>
                    <a:pt x="332" y="317"/>
                    <a:pt x="310" y="317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266" name="Freeform 270">
              <a:extLst>
                <a:ext uri="{FF2B5EF4-FFF2-40B4-BE49-F238E27FC236}">
                  <a16:creationId xmlns:a16="http://schemas.microsoft.com/office/drawing/2014/main" id="{E7E9E139-32AC-4397-A548-6B804666BAF4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0143" y="4418234"/>
              <a:ext cx="331764" cy="332341"/>
            </a:xfrm>
            <a:custGeom>
              <a:avLst/>
              <a:gdLst>
                <a:gd name="T0" fmla="*/ 275 w 304"/>
                <a:gd name="T1" fmla="*/ 28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484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267" name="Freeform 271">
              <a:extLst>
                <a:ext uri="{FF2B5EF4-FFF2-40B4-BE49-F238E27FC236}">
                  <a16:creationId xmlns:a16="http://schemas.microsoft.com/office/drawing/2014/main" id="{C156EAD0-7091-4363-885D-8D2C226EEA9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8415" y="4503050"/>
              <a:ext cx="87124" cy="149438"/>
            </a:xfrm>
            <a:custGeom>
              <a:avLst/>
              <a:gdLst>
                <a:gd name="T0" fmla="*/ 15 w 80"/>
                <a:gd name="T1" fmla="*/ 60 h 137"/>
                <a:gd name="T2" fmla="*/ 40 w 80"/>
                <a:gd name="T3" fmla="*/ 46 h 137"/>
                <a:gd name="T4" fmla="*/ 48 w 80"/>
                <a:gd name="T5" fmla="*/ 120 h 137"/>
                <a:gd name="T6" fmla="*/ 54 w 80"/>
                <a:gd name="T7" fmla="*/ 133 h 137"/>
                <a:gd name="T8" fmla="*/ 65 w 80"/>
                <a:gd name="T9" fmla="*/ 137 h 137"/>
                <a:gd name="T10" fmla="*/ 78 w 80"/>
                <a:gd name="T11" fmla="*/ 117 h 137"/>
                <a:gd name="T12" fmla="*/ 67 w 80"/>
                <a:gd name="T13" fmla="*/ 16 h 137"/>
                <a:gd name="T14" fmla="*/ 62 w 80"/>
                <a:gd name="T15" fmla="*/ 4 h 137"/>
                <a:gd name="T16" fmla="*/ 51 w 80"/>
                <a:gd name="T17" fmla="*/ 0 h 137"/>
                <a:gd name="T18" fmla="*/ 44 w 80"/>
                <a:gd name="T19" fmla="*/ 2 h 137"/>
                <a:gd name="T20" fmla="*/ 38 w 80"/>
                <a:gd name="T21" fmla="*/ 11 h 137"/>
                <a:gd name="T22" fmla="*/ 29 w 80"/>
                <a:gd name="T23" fmla="*/ 23 h 137"/>
                <a:gd name="T24" fmla="*/ 14 w 80"/>
                <a:gd name="T25" fmla="*/ 33 h 137"/>
                <a:gd name="T26" fmla="*/ 4 w 80"/>
                <a:gd name="T27" fmla="*/ 39 h 137"/>
                <a:gd name="T28" fmla="*/ 1 w 80"/>
                <a:gd name="T29" fmla="*/ 48 h 137"/>
                <a:gd name="T30" fmla="*/ 5 w 80"/>
                <a:gd name="T31" fmla="*/ 57 h 137"/>
                <a:gd name="T32" fmla="*/ 15 w 80"/>
                <a:gd name="T33" fmla="*/ 6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7">
                  <a:moveTo>
                    <a:pt x="15" y="60"/>
                  </a:moveTo>
                  <a:cubicBezTo>
                    <a:pt x="18" y="60"/>
                    <a:pt x="24" y="59"/>
                    <a:pt x="40" y="46"/>
                  </a:cubicBezTo>
                  <a:cubicBezTo>
                    <a:pt x="48" y="120"/>
                    <a:pt x="48" y="120"/>
                    <a:pt x="48" y="120"/>
                  </a:cubicBezTo>
                  <a:cubicBezTo>
                    <a:pt x="49" y="126"/>
                    <a:pt x="51" y="130"/>
                    <a:pt x="54" y="133"/>
                  </a:cubicBezTo>
                  <a:cubicBezTo>
                    <a:pt x="57" y="136"/>
                    <a:pt x="61" y="137"/>
                    <a:pt x="65" y="137"/>
                  </a:cubicBezTo>
                  <a:cubicBezTo>
                    <a:pt x="72" y="137"/>
                    <a:pt x="80" y="134"/>
                    <a:pt x="78" y="117"/>
                  </a:cubicBezTo>
                  <a:cubicBezTo>
                    <a:pt x="67" y="16"/>
                    <a:pt x="67" y="16"/>
                    <a:pt x="67" y="16"/>
                  </a:cubicBezTo>
                  <a:cubicBezTo>
                    <a:pt x="66" y="11"/>
                    <a:pt x="64" y="7"/>
                    <a:pt x="62" y="4"/>
                  </a:cubicBezTo>
                  <a:cubicBezTo>
                    <a:pt x="59" y="1"/>
                    <a:pt x="55" y="0"/>
                    <a:pt x="51" y="0"/>
                  </a:cubicBezTo>
                  <a:cubicBezTo>
                    <a:pt x="48" y="0"/>
                    <a:pt x="45" y="0"/>
                    <a:pt x="44" y="2"/>
                  </a:cubicBezTo>
                  <a:cubicBezTo>
                    <a:pt x="43" y="3"/>
                    <a:pt x="42" y="5"/>
                    <a:pt x="38" y="11"/>
                  </a:cubicBezTo>
                  <a:cubicBezTo>
                    <a:pt x="36" y="15"/>
                    <a:pt x="32" y="19"/>
                    <a:pt x="29" y="23"/>
                  </a:cubicBezTo>
                  <a:cubicBezTo>
                    <a:pt x="25" y="26"/>
                    <a:pt x="20" y="30"/>
                    <a:pt x="14" y="33"/>
                  </a:cubicBezTo>
                  <a:cubicBezTo>
                    <a:pt x="9" y="35"/>
                    <a:pt x="6" y="37"/>
                    <a:pt x="4" y="39"/>
                  </a:cubicBezTo>
                  <a:cubicBezTo>
                    <a:pt x="2" y="40"/>
                    <a:pt x="0" y="43"/>
                    <a:pt x="1" y="48"/>
                  </a:cubicBezTo>
                  <a:cubicBezTo>
                    <a:pt x="1" y="51"/>
                    <a:pt x="3" y="54"/>
                    <a:pt x="5" y="57"/>
                  </a:cubicBezTo>
                  <a:cubicBezTo>
                    <a:pt x="8" y="59"/>
                    <a:pt x="11" y="60"/>
                    <a:pt x="15" y="6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268" name="Freeform 272">
              <a:extLst>
                <a:ext uri="{FF2B5EF4-FFF2-40B4-BE49-F238E27FC236}">
                  <a16:creationId xmlns:a16="http://schemas.microsoft.com/office/drawing/2014/main" id="{A6E42420-AE95-4BF7-8CBE-8913F8F17446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3234" y="4503050"/>
              <a:ext cx="115396" cy="147130"/>
            </a:xfrm>
            <a:custGeom>
              <a:avLst/>
              <a:gdLst>
                <a:gd name="T0" fmla="*/ 23 w 106"/>
                <a:gd name="T1" fmla="*/ 3 h 135"/>
                <a:gd name="T2" fmla="*/ 9 w 106"/>
                <a:gd name="T3" fmla="*/ 12 h 135"/>
                <a:gd name="T4" fmla="*/ 9 w 106"/>
                <a:gd name="T5" fmla="*/ 12 h 135"/>
                <a:gd name="T6" fmla="*/ 2 w 106"/>
                <a:gd name="T7" fmla="*/ 25 h 135"/>
                <a:gd name="T8" fmla="*/ 1 w 106"/>
                <a:gd name="T9" fmla="*/ 39 h 135"/>
                <a:gd name="T10" fmla="*/ 6 w 106"/>
                <a:gd name="T11" fmla="*/ 49 h 135"/>
                <a:gd name="T12" fmla="*/ 15 w 106"/>
                <a:gd name="T13" fmla="*/ 53 h 135"/>
                <a:gd name="T14" fmla="*/ 25 w 106"/>
                <a:gd name="T15" fmla="*/ 49 h 135"/>
                <a:gd name="T16" fmla="*/ 29 w 106"/>
                <a:gd name="T17" fmla="*/ 39 h 135"/>
                <a:gd name="T18" fmla="*/ 31 w 106"/>
                <a:gd name="T19" fmla="*/ 32 h 135"/>
                <a:gd name="T20" fmla="*/ 45 w 106"/>
                <a:gd name="T21" fmla="*/ 23 h 135"/>
                <a:gd name="T22" fmla="*/ 54 w 106"/>
                <a:gd name="T23" fmla="*/ 26 h 135"/>
                <a:gd name="T24" fmla="*/ 61 w 106"/>
                <a:gd name="T25" fmla="*/ 31 h 135"/>
                <a:gd name="T26" fmla="*/ 64 w 106"/>
                <a:gd name="T27" fmla="*/ 40 h 135"/>
                <a:gd name="T28" fmla="*/ 63 w 106"/>
                <a:gd name="T29" fmla="*/ 49 h 135"/>
                <a:gd name="T30" fmla="*/ 57 w 106"/>
                <a:gd name="T31" fmla="*/ 59 h 135"/>
                <a:gd name="T32" fmla="*/ 47 w 106"/>
                <a:gd name="T33" fmla="*/ 69 h 135"/>
                <a:gd name="T34" fmla="*/ 35 w 106"/>
                <a:gd name="T35" fmla="*/ 80 h 135"/>
                <a:gd name="T36" fmla="*/ 16 w 106"/>
                <a:gd name="T37" fmla="*/ 101 h 135"/>
                <a:gd name="T38" fmla="*/ 11 w 106"/>
                <a:gd name="T39" fmla="*/ 110 h 135"/>
                <a:gd name="T40" fmla="*/ 9 w 106"/>
                <a:gd name="T41" fmla="*/ 120 h 135"/>
                <a:gd name="T42" fmla="*/ 15 w 106"/>
                <a:gd name="T43" fmla="*/ 131 h 135"/>
                <a:gd name="T44" fmla="*/ 28 w 106"/>
                <a:gd name="T45" fmla="*/ 135 h 135"/>
                <a:gd name="T46" fmla="*/ 93 w 106"/>
                <a:gd name="T47" fmla="*/ 135 h 135"/>
                <a:gd name="T48" fmla="*/ 103 w 106"/>
                <a:gd name="T49" fmla="*/ 131 h 135"/>
                <a:gd name="T50" fmla="*/ 106 w 106"/>
                <a:gd name="T51" fmla="*/ 122 h 135"/>
                <a:gd name="T52" fmla="*/ 100 w 106"/>
                <a:gd name="T53" fmla="*/ 112 h 135"/>
                <a:gd name="T54" fmla="*/ 87 w 106"/>
                <a:gd name="T55" fmla="*/ 109 h 135"/>
                <a:gd name="T56" fmla="*/ 47 w 106"/>
                <a:gd name="T57" fmla="*/ 109 h 135"/>
                <a:gd name="T58" fmla="*/ 48 w 106"/>
                <a:gd name="T59" fmla="*/ 108 h 135"/>
                <a:gd name="T60" fmla="*/ 64 w 106"/>
                <a:gd name="T61" fmla="*/ 91 h 135"/>
                <a:gd name="T62" fmla="*/ 81 w 106"/>
                <a:gd name="T63" fmla="*/ 75 h 135"/>
                <a:gd name="T64" fmla="*/ 91 w 106"/>
                <a:gd name="T65" fmla="*/ 61 h 135"/>
                <a:gd name="T66" fmla="*/ 94 w 106"/>
                <a:gd name="T67" fmla="*/ 39 h 135"/>
                <a:gd name="T68" fmla="*/ 90 w 106"/>
                <a:gd name="T69" fmla="*/ 25 h 135"/>
                <a:gd name="T70" fmla="*/ 81 w 106"/>
                <a:gd name="T71" fmla="*/ 13 h 135"/>
                <a:gd name="T72" fmla="*/ 68 w 106"/>
                <a:gd name="T73" fmla="*/ 4 h 135"/>
                <a:gd name="T74" fmla="*/ 43 w 106"/>
                <a:gd name="T75" fmla="*/ 0 h 135"/>
                <a:gd name="T76" fmla="*/ 23 w 106"/>
                <a:gd name="T77" fmla="*/ 3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06" h="135">
                  <a:moveTo>
                    <a:pt x="23" y="3"/>
                  </a:moveTo>
                  <a:cubicBezTo>
                    <a:pt x="17" y="5"/>
                    <a:pt x="13" y="9"/>
                    <a:pt x="9" y="12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6" y="16"/>
                    <a:pt x="3" y="21"/>
                    <a:pt x="2" y="25"/>
                  </a:cubicBezTo>
                  <a:cubicBezTo>
                    <a:pt x="1" y="30"/>
                    <a:pt x="0" y="35"/>
                    <a:pt x="1" y="39"/>
                  </a:cubicBezTo>
                  <a:cubicBezTo>
                    <a:pt x="1" y="43"/>
                    <a:pt x="3" y="47"/>
                    <a:pt x="6" y="49"/>
                  </a:cubicBezTo>
                  <a:cubicBezTo>
                    <a:pt x="8" y="52"/>
                    <a:pt x="12" y="53"/>
                    <a:pt x="15" y="53"/>
                  </a:cubicBezTo>
                  <a:cubicBezTo>
                    <a:pt x="20" y="53"/>
                    <a:pt x="23" y="52"/>
                    <a:pt x="25" y="49"/>
                  </a:cubicBezTo>
                  <a:cubicBezTo>
                    <a:pt x="27" y="46"/>
                    <a:pt x="28" y="43"/>
                    <a:pt x="29" y="39"/>
                  </a:cubicBezTo>
                  <a:cubicBezTo>
                    <a:pt x="30" y="34"/>
                    <a:pt x="31" y="32"/>
                    <a:pt x="31" y="32"/>
                  </a:cubicBezTo>
                  <a:cubicBezTo>
                    <a:pt x="34" y="26"/>
                    <a:pt x="39" y="23"/>
                    <a:pt x="45" y="23"/>
                  </a:cubicBezTo>
                  <a:cubicBezTo>
                    <a:pt x="49" y="23"/>
                    <a:pt x="52" y="24"/>
                    <a:pt x="54" y="26"/>
                  </a:cubicBezTo>
                  <a:cubicBezTo>
                    <a:pt x="57" y="27"/>
                    <a:pt x="59" y="29"/>
                    <a:pt x="61" y="31"/>
                  </a:cubicBezTo>
                  <a:cubicBezTo>
                    <a:pt x="63" y="34"/>
                    <a:pt x="64" y="37"/>
                    <a:pt x="64" y="40"/>
                  </a:cubicBezTo>
                  <a:cubicBezTo>
                    <a:pt x="65" y="43"/>
                    <a:pt x="64" y="46"/>
                    <a:pt x="63" y="49"/>
                  </a:cubicBezTo>
                  <a:cubicBezTo>
                    <a:pt x="62" y="53"/>
                    <a:pt x="60" y="56"/>
                    <a:pt x="57" y="59"/>
                  </a:cubicBezTo>
                  <a:cubicBezTo>
                    <a:pt x="55" y="62"/>
                    <a:pt x="51" y="66"/>
                    <a:pt x="47" y="69"/>
                  </a:cubicBezTo>
                  <a:cubicBezTo>
                    <a:pt x="44" y="71"/>
                    <a:pt x="40" y="75"/>
                    <a:pt x="35" y="80"/>
                  </a:cubicBezTo>
                  <a:cubicBezTo>
                    <a:pt x="29" y="86"/>
                    <a:pt x="23" y="93"/>
                    <a:pt x="16" y="101"/>
                  </a:cubicBezTo>
                  <a:cubicBezTo>
                    <a:pt x="14" y="104"/>
                    <a:pt x="12" y="107"/>
                    <a:pt x="11" y="110"/>
                  </a:cubicBezTo>
                  <a:cubicBezTo>
                    <a:pt x="10" y="114"/>
                    <a:pt x="9" y="117"/>
                    <a:pt x="9" y="120"/>
                  </a:cubicBezTo>
                  <a:cubicBezTo>
                    <a:pt x="10" y="124"/>
                    <a:pt x="12" y="128"/>
                    <a:pt x="15" y="131"/>
                  </a:cubicBezTo>
                  <a:cubicBezTo>
                    <a:pt x="19" y="134"/>
                    <a:pt x="23" y="135"/>
                    <a:pt x="28" y="135"/>
                  </a:cubicBezTo>
                  <a:cubicBezTo>
                    <a:pt x="93" y="135"/>
                    <a:pt x="93" y="135"/>
                    <a:pt x="93" y="135"/>
                  </a:cubicBezTo>
                  <a:cubicBezTo>
                    <a:pt x="98" y="135"/>
                    <a:pt x="101" y="134"/>
                    <a:pt x="103" y="131"/>
                  </a:cubicBezTo>
                  <a:cubicBezTo>
                    <a:pt x="105" y="129"/>
                    <a:pt x="106" y="126"/>
                    <a:pt x="106" y="122"/>
                  </a:cubicBezTo>
                  <a:cubicBezTo>
                    <a:pt x="105" y="118"/>
                    <a:pt x="103" y="114"/>
                    <a:pt x="100" y="112"/>
                  </a:cubicBezTo>
                  <a:cubicBezTo>
                    <a:pt x="97" y="110"/>
                    <a:pt x="93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8" y="108"/>
                    <a:pt x="48" y="108"/>
                    <a:pt x="48" y="108"/>
                  </a:cubicBezTo>
                  <a:cubicBezTo>
                    <a:pt x="51" y="104"/>
                    <a:pt x="56" y="98"/>
                    <a:pt x="64" y="91"/>
                  </a:cubicBezTo>
                  <a:cubicBezTo>
                    <a:pt x="72" y="84"/>
                    <a:pt x="78" y="79"/>
                    <a:pt x="81" y="75"/>
                  </a:cubicBezTo>
                  <a:cubicBezTo>
                    <a:pt x="85" y="72"/>
                    <a:pt x="88" y="67"/>
                    <a:pt x="91" y="61"/>
                  </a:cubicBezTo>
                  <a:cubicBezTo>
                    <a:pt x="94" y="54"/>
                    <a:pt x="95" y="47"/>
                    <a:pt x="94" y="39"/>
                  </a:cubicBezTo>
                  <a:cubicBezTo>
                    <a:pt x="94" y="34"/>
                    <a:pt x="92" y="29"/>
                    <a:pt x="90" y="25"/>
                  </a:cubicBezTo>
                  <a:cubicBezTo>
                    <a:pt x="87" y="20"/>
                    <a:pt x="84" y="16"/>
                    <a:pt x="81" y="13"/>
                  </a:cubicBezTo>
                  <a:cubicBezTo>
                    <a:pt x="77" y="9"/>
                    <a:pt x="73" y="6"/>
                    <a:pt x="68" y="4"/>
                  </a:cubicBezTo>
                  <a:cubicBezTo>
                    <a:pt x="61" y="1"/>
                    <a:pt x="53" y="0"/>
                    <a:pt x="43" y="0"/>
                  </a:cubicBezTo>
                  <a:cubicBezTo>
                    <a:pt x="35" y="0"/>
                    <a:pt x="29" y="1"/>
                    <a:pt x="23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269" name="Freeform 273">
              <a:extLst>
                <a:ext uri="{FF2B5EF4-FFF2-40B4-BE49-F238E27FC236}">
                  <a16:creationId xmlns:a16="http://schemas.microsoft.com/office/drawing/2014/main" id="{DADE258F-0ED4-42CA-82EB-E3ED7EC7618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1297" y="4843468"/>
              <a:ext cx="379653" cy="345611"/>
            </a:xfrm>
            <a:custGeom>
              <a:avLst/>
              <a:gdLst>
                <a:gd name="T0" fmla="*/ 310 w 348"/>
                <a:gd name="T1" fmla="*/ 317 h 317"/>
                <a:gd name="T2" fmla="*/ 74 w 348"/>
                <a:gd name="T3" fmla="*/ 317 h 317"/>
                <a:gd name="T4" fmla="*/ 30 w 348"/>
                <a:gd name="T5" fmla="*/ 277 h 317"/>
                <a:gd name="T6" fmla="*/ 3 w 348"/>
                <a:gd name="T7" fmla="*/ 40 h 317"/>
                <a:gd name="T8" fmla="*/ 38 w 348"/>
                <a:gd name="T9" fmla="*/ 0 h 317"/>
                <a:gd name="T10" fmla="*/ 275 w 348"/>
                <a:gd name="T11" fmla="*/ 0 h 317"/>
                <a:gd name="T12" fmla="*/ 319 w 348"/>
                <a:gd name="T13" fmla="*/ 40 h 317"/>
                <a:gd name="T14" fmla="*/ 346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30" y="277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8" y="299"/>
                    <a:pt x="333" y="317"/>
                    <a:pt x="310" y="317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270" name="Freeform 274">
              <a:extLst>
                <a:ext uri="{FF2B5EF4-FFF2-40B4-BE49-F238E27FC236}">
                  <a16:creationId xmlns:a16="http://schemas.microsoft.com/office/drawing/2014/main" id="{D57460B1-E42C-4CBE-8D2E-3CE8AB3CC600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9186" y="4856739"/>
              <a:ext cx="331764" cy="332341"/>
            </a:xfrm>
            <a:custGeom>
              <a:avLst/>
              <a:gdLst>
                <a:gd name="T0" fmla="*/ 275 w 304"/>
                <a:gd name="T1" fmla="*/ 28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9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484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271" name="Freeform 275">
              <a:extLst>
                <a:ext uri="{FF2B5EF4-FFF2-40B4-BE49-F238E27FC236}">
                  <a16:creationId xmlns:a16="http://schemas.microsoft.com/office/drawing/2014/main" id="{E93C6EE4-27F3-4229-8393-03AA7DCF8169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9766" y="4941555"/>
              <a:ext cx="85970" cy="150592"/>
            </a:xfrm>
            <a:custGeom>
              <a:avLst/>
              <a:gdLst>
                <a:gd name="T0" fmla="*/ 14 w 79"/>
                <a:gd name="T1" fmla="*/ 61 h 138"/>
                <a:gd name="T2" fmla="*/ 40 w 79"/>
                <a:gd name="T3" fmla="*/ 46 h 138"/>
                <a:gd name="T4" fmla="*/ 48 w 79"/>
                <a:gd name="T5" fmla="*/ 120 h 138"/>
                <a:gd name="T6" fmla="*/ 53 w 79"/>
                <a:gd name="T7" fmla="*/ 133 h 138"/>
                <a:gd name="T8" fmla="*/ 65 w 79"/>
                <a:gd name="T9" fmla="*/ 138 h 138"/>
                <a:gd name="T10" fmla="*/ 78 w 79"/>
                <a:gd name="T11" fmla="*/ 117 h 138"/>
                <a:gd name="T12" fmla="*/ 66 w 79"/>
                <a:gd name="T13" fmla="*/ 16 h 138"/>
                <a:gd name="T14" fmla="*/ 61 w 79"/>
                <a:gd name="T15" fmla="*/ 5 h 138"/>
                <a:gd name="T16" fmla="*/ 51 w 79"/>
                <a:gd name="T17" fmla="*/ 0 h 138"/>
                <a:gd name="T18" fmla="*/ 43 w 79"/>
                <a:gd name="T19" fmla="*/ 2 h 138"/>
                <a:gd name="T20" fmla="*/ 38 w 79"/>
                <a:gd name="T21" fmla="*/ 11 h 138"/>
                <a:gd name="T22" fmla="*/ 28 w 79"/>
                <a:gd name="T23" fmla="*/ 23 h 138"/>
                <a:gd name="T24" fmla="*/ 13 w 79"/>
                <a:gd name="T25" fmla="*/ 33 h 138"/>
                <a:gd name="T26" fmla="*/ 3 w 79"/>
                <a:gd name="T27" fmla="*/ 39 h 138"/>
                <a:gd name="T28" fmla="*/ 0 w 79"/>
                <a:gd name="T29" fmla="*/ 48 h 138"/>
                <a:gd name="T30" fmla="*/ 5 w 79"/>
                <a:gd name="T31" fmla="*/ 57 h 138"/>
                <a:gd name="T32" fmla="*/ 14 w 79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9" h="138">
                  <a:moveTo>
                    <a:pt x="14" y="61"/>
                  </a:moveTo>
                  <a:cubicBezTo>
                    <a:pt x="18" y="61"/>
                    <a:pt x="24" y="59"/>
                    <a:pt x="40" y="46"/>
                  </a:cubicBezTo>
                  <a:cubicBezTo>
                    <a:pt x="48" y="120"/>
                    <a:pt x="48" y="120"/>
                    <a:pt x="48" y="120"/>
                  </a:cubicBezTo>
                  <a:cubicBezTo>
                    <a:pt x="49" y="126"/>
                    <a:pt x="50" y="130"/>
                    <a:pt x="53" y="133"/>
                  </a:cubicBezTo>
                  <a:cubicBezTo>
                    <a:pt x="57" y="136"/>
                    <a:pt x="60" y="138"/>
                    <a:pt x="65" y="138"/>
                  </a:cubicBezTo>
                  <a:cubicBezTo>
                    <a:pt x="72" y="138"/>
                    <a:pt x="79" y="134"/>
                    <a:pt x="78" y="117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6" y="11"/>
                    <a:pt x="64" y="7"/>
                    <a:pt x="61" y="5"/>
                  </a:cubicBezTo>
                  <a:cubicBezTo>
                    <a:pt x="59" y="1"/>
                    <a:pt x="55" y="0"/>
                    <a:pt x="51" y="0"/>
                  </a:cubicBezTo>
                  <a:cubicBezTo>
                    <a:pt x="47" y="0"/>
                    <a:pt x="45" y="1"/>
                    <a:pt x="43" y="2"/>
                  </a:cubicBezTo>
                  <a:cubicBezTo>
                    <a:pt x="43" y="3"/>
                    <a:pt x="42" y="5"/>
                    <a:pt x="38" y="11"/>
                  </a:cubicBezTo>
                  <a:cubicBezTo>
                    <a:pt x="35" y="15"/>
                    <a:pt x="32" y="19"/>
                    <a:pt x="28" y="23"/>
                  </a:cubicBezTo>
                  <a:cubicBezTo>
                    <a:pt x="25" y="26"/>
                    <a:pt x="20" y="30"/>
                    <a:pt x="13" y="33"/>
                  </a:cubicBezTo>
                  <a:cubicBezTo>
                    <a:pt x="8" y="35"/>
                    <a:pt x="5" y="37"/>
                    <a:pt x="3" y="39"/>
                  </a:cubicBezTo>
                  <a:cubicBezTo>
                    <a:pt x="2" y="40"/>
                    <a:pt x="0" y="43"/>
                    <a:pt x="0" y="48"/>
                  </a:cubicBezTo>
                  <a:cubicBezTo>
                    <a:pt x="1" y="51"/>
                    <a:pt x="2" y="54"/>
                    <a:pt x="5" y="57"/>
                  </a:cubicBezTo>
                  <a:cubicBezTo>
                    <a:pt x="8" y="59"/>
                    <a:pt x="11" y="61"/>
                    <a:pt x="14" y="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272" name="Freeform 276">
              <a:extLst>
                <a:ext uri="{FF2B5EF4-FFF2-40B4-BE49-F238E27FC236}">
                  <a16:creationId xmlns:a16="http://schemas.microsoft.com/office/drawing/2014/main" id="{9483A6D1-9ED8-43DE-902B-8DDD2EDAD3C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429969" y="4941555"/>
              <a:ext cx="111357" cy="149438"/>
            </a:xfrm>
            <a:custGeom>
              <a:avLst/>
              <a:gdLst>
                <a:gd name="T0" fmla="*/ 16 w 102"/>
                <a:gd name="T1" fmla="*/ 78 h 137"/>
                <a:gd name="T2" fmla="*/ 30 w 102"/>
                <a:gd name="T3" fmla="*/ 88 h 137"/>
                <a:gd name="T4" fmla="*/ 47 w 102"/>
                <a:gd name="T5" fmla="*/ 91 h 137"/>
                <a:gd name="T6" fmla="*/ 64 w 102"/>
                <a:gd name="T7" fmla="*/ 88 h 137"/>
                <a:gd name="T8" fmla="*/ 72 w 102"/>
                <a:gd name="T9" fmla="*/ 82 h 137"/>
                <a:gd name="T10" fmla="*/ 68 w 102"/>
                <a:gd name="T11" fmla="*/ 106 h 137"/>
                <a:gd name="T12" fmla="*/ 62 w 102"/>
                <a:gd name="T13" fmla="*/ 112 h 137"/>
                <a:gd name="T14" fmla="*/ 45 w 102"/>
                <a:gd name="T15" fmla="*/ 112 h 137"/>
                <a:gd name="T16" fmla="*/ 39 w 102"/>
                <a:gd name="T17" fmla="*/ 105 h 137"/>
                <a:gd name="T18" fmla="*/ 33 w 102"/>
                <a:gd name="T19" fmla="*/ 97 h 137"/>
                <a:gd name="T20" fmla="*/ 24 w 102"/>
                <a:gd name="T21" fmla="*/ 94 h 137"/>
                <a:gd name="T22" fmla="*/ 15 w 102"/>
                <a:gd name="T23" fmla="*/ 98 h 137"/>
                <a:gd name="T24" fmla="*/ 12 w 102"/>
                <a:gd name="T25" fmla="*/ 107 h 137"/>
                <a:gd name="T26" fmla="*/ 19 w 102"/>
                <a:gd name="T27" fmla="*/ 121 h 137"/>
                <a:gd name="T28" fmla="*/ 34 w 102"/>
                <a:gd name="T29" fmla="*/ 133 h 137"/>
                <a:gd name="T30" fmla="*/ 56 w 102"/>
                <a:gd name="T31" fmla="*/ 137 h 137"/>
                <a:gd name="T32" fmla="*/ 78 w 102"/>
                <a:gd name="T33" fmla="*/ 133 h 137"/>
                <a:gd name="T34" fmla="*/ 93 w 102"/>
                <a:gd name="T35" fmla="*/ 119 h 137"/>
                <a:gd name="T36" fmla="*/ 101 w 102"/>
                <a:gd name="T37" fmla="*/ 96 h 137"/>
                <a:gd name="T38" fmla="*/ 101 w 102"/>
                <a:gd name="T39" fmla="*/ 66 h 137"/>
                <a:gd name="T40" fmla="*/ 94 w 102"/>
                <a:gd name="T41" fmla="*/ 38 h 137"/>
                <a:gd name="T42" fmla="*/ 82 w 102"/>
                <a:gd name="T43" fmla="*/ 17 h 137"/>
                <a:gd name="T44" fmla="*/ 65 w 102"/>
                <a:gd name="T45" fmla="*/ 4 h 137"/>
                <a:gd name="T46" fmla="*/ 43 w 102"/>
                <a:gd name="T47" fmla="*/ 0 h 137"/>
                <a:gd name="T48" fmla="*/ 24 w 102"/>
                <a:gd name="T49" fmla="*/ 3 h 137"/>
                <a:gd name="T50" fmla="*/ 10 w 102"/>
                <a:gd name="T51" fmla="*/ 13 h 137"/>
                <a:gd name="T52" fmla="*/ 2 w 102"/>
                <a:gd name="T53" fmla="*/ 28 h 137"/>
                <a:gd name="T54" fmla="*/ 1 w 102"/>
                <a:gd name="T55" fmla="*/ 47 h 137"/>
                <a:gd name="T56" fmla="*/ 6 w 102"/>
                <a:gd name="T57" fmla="*/ 64 h 137"/>
                <a:gd name="T58" fmla="*/ 16 w 102"/>
                <a:gd name="T59" fmla="*/ 78 h 137"/>
                <a:gd name="T60" fmla="*/ 33 w 102"/>
                <a:gd name="T61" fmla="*/ 29 h 137"/>
                <a:gd name="T62" fmla="*/ 44 w 102"/>
                <a:gd name="T63" fmla="*/ 23 h 137"/>
                <a:gd name="T64" fmla="*/ 52 w 102"/>
                <a:gd name="T65" fmla="*/ 25 h 137"/>
                <a:gd name="T66" fmla="*/ 59 w 102"/>
                <a:gd name="T67" fmla="*/ 30 h 137"/>
                <a:gd name="T68" fmla="*/ 64 w 102"/>
                <a:gd name="T69" fmla="*/ 38 h 137"/>
                <a:gd name="T70" fmla="*/ 66 w 102"/>
                <a:gd name="T71" fmla="*/ 48 h 137"/>
                <a:gd name="T72" fmla="*/ 65 w 102"/>
                <a:gd name="T73" fmla="*/ 59 h 137"/>
                <a:gd name="T74" fmla="*/ 59 w 102"/>
                <a:gd name="T75" fmla="*/ 66 h 137"/>
                <a:gd name="T76" fmla="*/ 50 w 102"/>
                <a:gd name="T77" fmla="*/ 69 h 137"/>
                <a:gd name="T78" fmla="*/ 37 w 102"/>
                <a:gd name="T79" fmla="*/ 63 h 137"/>
                <a:gd name="T80" fmla="*/ 30 w 102"/>
                <a:gd name="T81" fmla="*/ 46 h 137"/>
                <a:gd name="T82" fmla="*/ 33 w 102"/>
                <a:gd name="T83" fmla="*/ 29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2" h="137">
                  <a:moveTo>
                    <a:pt x="16" y="78"/>
                  </a:moveTo>
                  <a:cubicBezTo>
                    <a:pt x="20" y="82"/>
                    <a:pt x="25" y="86"/>
                    <a:pt x="30" y="88"/>
                  </a:cubicBezTo>
                  <a:cubicBezTo>
                    <a:pt x="36" y="90"/>
                    <a:pt x="41" y="91"/>
                    <a:pt x="47" y="91"/>
                  </a:cubicBezTo>
                  <a:cubicBezTo>
                    <a:pt x="54" y="91"/>
                    <a:pt x="59" y="90"/>
                    <a:pt x="64" y="88"/>
                  </a:cubicBezTo>
                  <a:cubicBezTo>
                    <a:pt x="67" y="86"/>
                    <a:pt x="69" y="85"/>
                    <a:pt x="72" y="82"/>
                  </a:cubicBezTo>
                  <a:cubicBezTo>
                    <a:pt x="72" y="94"/>
                    <a:pt x="70" y="102"/>
                    <a:pt x="68" y="106"/>
                  </a:cubicBezTo>
                  <a:cubicBezTo>
                    <a:pt x="66" y="109"/>
                    <a:pt x="64" y="111"/>
                    <a:pt x="62" y="112"/>
                  </a:cubicBezTo>
                  <a:cubicBezTo>
                    <a:pt x="57" y="116"/>
                    <a:pt x="51" y="115"/>
                    <a:pt x="45" y="112"/>
                  </a:cubicBezTo>
                  <a:cubicBezTo>
                    <a:pt x="43" y="110"/>
                    <a:pt x="41" y="108"/>
                    <a:pt x="39" y="105"/>
                  </a:cubicBezTo>
                  <a:cubicBezTo>
                    <a:pt x="38" y="101"/>
                    <a:pt x="35" y="99"/>
                    <a:pt x="33" y="97"/>
                  </a:cubicBezTo>
                  <a:cubicBezTo>
                    <a:pt x="30" y="95"/>
                    <a:pt x="27" y="94"/>
                    <a:pt x="24" y="94"/>
                  </a:cubicBezTo>
                  <a:cubicBezTo>
                    <a:pt x="20" y="94"/>
                    <a:pt x="17" y="96"/>
                    <a:pt x="15" y="98"/>
                  </a:cubicBezTo>
                  <a:cubicBezTo>
                    <a:pt x="13" y="101"/>
                    <a:pt x="12" y="104"/>
                    <a:pt x="12" y="107"/>
                  </a:cubicBezTo>
                  <a:cubicBezTo>
                    <a:pt x="13" y="111"/>
                    <a:pt x="15" y="116"/>
                    <a:pt x="19" y="121"/>
                  </a:cubicBezTo>
                  <a:cubicBezTo>
                    <a:pt x="23" y="126"/>
                    <a:pt x="28" y="130"/>
                    <a:pt x="34" y="133"/>
                  </a:cubicBezTo>
                  <a:cubicBezTo>
                    <a:pt x="41" y="136"/>
                    <a:pt x="48" y="137"/>
                    <a:pt x="56" y="137"/>
                  </a:cubicBezTo>
                  <a:cubicBezTo>
                    <a:pt x="64" y="137"/>
                    <a:pt x="71" y="136"/>
                    <a:pt x="78" y="133"/>
                  </a:cubicBezTo>
                  <a:cubicBezTo>
                    <a:pt x="84" y="130"/>
                    <a:pt x="89" y="125"/>
                    <a:pt x="93" y="119"/>
                  </a:cubicBezTo>
                  <a:cubicBezTo>
                    <a:pt x="97" y="113"/>
                    <a:pt x="99" y="105"/>
                    <a:pt x="101" y="96"/>
                  </a:cubicBezTo>
                  <a:cubicBezTo>
                    <a:pt x="102" y="88"/>
                    <a:pt x="102" y="77"/>
                    <a:pt x="101" y="66"/>
                  </a:cubicBezTo>
                  <a:cubicBezTo>
                    <a:pt x="100" y="56"/>
                    <a:pt x="97" y="46"/>
                    <a:pt x="94" y="38"/>
                  </a:cubicBezTo>
                  <a:cubicBezTo>
                    <a:pt x="91" y="30"/>
                    <a:pt x="87" y="23"/>
                    <a:pt x="82" y="17"/>
                  </a:cubicBezTo>
                  <a:cubicBezTo>
                    <a:pt x="77" y="11"/>
                    <a:pt x="71" y="7"/>
                    <a:pt x="65" y="4"/>
                  </a:cubicBezTo>
                  <a:cubicBezTo>
                    <a:pt x="58" y="1"/>
                    <a:pt x="51" y="0"/>
                    <a:pt x="43" y="0"/>
                  </a:cubicBezTo>
                  <a:cubicBezTo>
                    <a:pt x="36" y="0"/>
                    <a:pt x="29" y="1"/>
                    <a:pt x="24" y="3"/>
                  </a:cubicBezTo>
                  <a:cubicBezTo>
                    <a:pt x="18" y="6"/>
                    <a:pt x="14" y="9"/>
                    <a:pt x="10" y="13"/>
                  </a:cubicBezTo>
                  <a:cubicBezTo>
                    <a:pt x="6" y="18"/>
                    <a:pt x="4" y="23"/>
                    <a:pt x="2" y="28"/>
                  </a:cubicBezTo>
                  <a:cubicBezTo>
                    <a:pt x="0" y="34"/>
                    <a:pt x="0" y="40"/>
                    <a:pt x="1" y="47"/>
                  </a:cubicBezTo>
                  <a:cubicBezTo>
                    <a:pt x="1" y="53"/>
                    <a:pt x="3" y="58"/>
                    <a:pt x="6" y="64"/>
                  </a:cubicBezTo>
                  <a:cubicBezTo>
                    <a:pt x="8" y="69"/>
                    <a:pt x="12" y="74"/>
                    <a:pt x="16" y="78"/>
                  </a:cubicBezTo>
                  <a:close/>
                  <a:moveTo>
                    <a:pt x="33" y="29"/>
                  </a:moveTo>
                  <a:cubicBezTo>
                    <a:pt x="36" y="25"/>
                    <a:pt x="40" y="23"/>
                    <a:pt x="44" y="23"/>
                  </a:cubicBezTo>
                  <a:cubicBezTo>
                    <a:pt x="47" y="23"/>
                    <a:pt x="50" y="24"/>
                    <a:pt x="52" y="25"/>
                  </a:cubicBezTo>
                  <a:cubicBezTo>
                    <a:pt x="55" y="26"/>
                    <a:pt x="57" y="28"/>
                    <a:pt x="59" y="30"/>
                  </a:cubicBezTo>
                  <a:cubicBezTo>
                    <a:pt x="61" y="32"/>
                    <a:pt x="62" y="35"/>
                    <a:pt x="64" y="38"/>
                  </a:cubicBezTo>
                  <a:cubicBezTo>
                    <a:pt x="65" y="41"/>
                    <a:pt x="66" y="44"/>
                    <a:pt x="66" y="48"/>
                  </a:cubicBezTo>
                  <a:cubicBezTo>
                    <a:pt x="67" y="52"/>
                    <a:pt x="66" y="56"/>
                    <a:pt x="65" y="59"/>
                  </a:cubicBezTo>
                  <a:cubicBezTo>
                    <a:pt x="63" y="62"/>
                    <a:pt x="61" y="65"/>
                    <a:pt x="59" y="66"/>
                  </a:cubicBezTo>
                  <a:cubicBezTo>
                    <a:pt x="56" y="68"/>
                    <a:pt x="53" y="69"/>
                    <a:pt x="50" y="69"/>
                  </a:cubicBezTo>
                  <a:cubicBezTo>
                    <a:pt x="45" y="69"/>
                    <a:pt x="41" y="67"/>
                    <a:pt x="37" y="63"/>
                  </a:cubicBezTo>
                  <a:cubicBezTo>
                    <a:pt x="33" y="59"/>
                    <a:pt x="31" y="53"/>
                    <a:pt x="30" y="46"/>
                  </a:cubicBezTo>
                  <a:cubicBezTo>
                    <a:pt x="29" y="39"/>
                    <a:pt x="30" y="33"/>
                    <a:pt x="33" y="2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273" name="Freeform 277">
              <a:extLst>
                <a:ext uri="{FF2B5EF4-FFF2-40B4-BE49-F238E27FC236}">
                  <a16:creationId xmlns:a16="http://schemas.microsoft.com/office/drawing/2014/main" id="{9788DDD4-6A2B-4A7A-818C-336B52F5416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1494" y="5281973"/>
              <a:ext cx="379653" cy="346188"/>
            </a:xfrm>
            <a:custGeom>
              <a:avLst/>
              <a:gdLst>
                <a:gd name="T0" fmla="*/ 310 w 348"/>
                <a:gd name="T1" fmla="*/ 317 h 317"/>
                <a:gd name="T2" fmla="*/ 73 w 348"/>
                <a:gd name="T3" fmla="*/ 317 h 317"/>
                <a:gd name="T4" fmla="*/ 29 w 348"/>
                <a:gd name="T5" fmla="*/ 277 h 317"/>
                <a:gd name="T6" fmla="*/ 2 w 348"/>
                <a:gd name="T7" fmla="*/ 40 h 317"/>
                <a:gd name="T8" fmla="*/ 38 w 348"/>
                <a:gd name="T9" fmla="*/ 0 h 317"/>
                <a:gd name="T10" fmla="*/ 274 w 348"/>
                <a:gd name="T11" fmla="*/ 0 h 317"/>
                <a:gd name="T12" fmla="*/ 319 w 348"/>
                <a:gd name="T13" fmla="*/ 40 h 317"/>
                <a:gd name="T14" fmla="*/ 345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3" y="317"/>
                    <a:pt x="73" y="317"/>
                    <a:pt x="73" y="317"/>
                  </a:cubicBezTo>
                  <a:cubicBezTo>
                    <a:pt x="51" y="317"/>
                    <a:pt x="31" y="299"/>
                    <a:pt x="29" y="27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5" y="277"/>
                    <a:pt x="345" y="277"/>
                    <a:pt x="345" y="277"/>
                  </a:cubicBezTo>
                  <a:cubicBezTo>
                    <a:pt x="348" y="299"/>
                    <a:pt x="332" y="317"/>
                    <a:pt x="310" y="317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274" name="Freeform 278">
              <a:extLst>
                <a:ext uri="{FF2B5EF4-FFF2-40B4-BE49-F238E27FC236}">
                  <a16:creationId xmlns:a16="http://schemas.microsoft.com/office/drawing/2014/main" id="{6A488240-CF08-475C-A86D-18F577E20D7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9383" y="5295244"/>
              <a:ext cx="331764" cy="332918"/>
            </a:xfrm>
            <a:custGeom>
              <a:avLst/>
              <a:gdLst>
                <a:gd name="T0" fmla="*/ 275 w 304"/>
                <a:gd name="T1" fmla="*/ 28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3" y="17"/>
                    <a:pt x="275" y="28"/>
                  </a:cubicBezTo>
                  <a:close/>
                </a:path>
              </a:pathLst>
            </a:custGeom>
            <a:solidFill>
              <a:srgbClr val="484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275" name="Freeform 279">
              <a:extLst>
                <a:ext uri="{FF2B5EF4-FFF2-40B4-BE49-F238E27FC236}">
                  <a16:creationId xmlns:a16="http://schemas.microsoft.com/office/drawing/2014/main" id="{E416FDDB-2D1A-4CF5-B1CF-E1A9878BCB1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6501" y="5380060"/>
              <a:ext cx="115973" cy="147707"/>
            </a:xfrm>
            <a:custGeom>
              <a:avLst/>
              <a:gdLst>
                <a:gd name="T0" fmla="*/ 99 w 106"/>
                <a:gd name="T1" fmla="*/ 112 h 135"/>
                <a:gd name="T2" fmla="*/ 87 w 106"/>
                <a:gd name="T3" fmla="*/ 109 h 135"/>
                <a:gd name="T4" fmla="*/ 47 w 106"/>
                <a:gd name="T5" fmla="*/ 109 h 135"/>
                <a:gd name="T6" fmla="*/ 47 w 106"/>
                <a:gd name="T7" fmla="*/ 108 h 135"/>
                <a:gd name="T8" fmla="*/ 63 w 106"/>
                <a:gd name="T9" fmla="*/ 91 h 135"/>
                <a:gd name="T10" fmla="*/ 80 w 106"/>
                <a:gd name="T11" fmla="*/ 75 h 135"/>
                <a:gd name="T12" fmla="*/ 90 w 106"/>
                <a:gd name="T13" fmla="*/ 61 h 135"/>
                <a:gd name="T14" fmla="*/ 94 w 106"/>
                <a:gd name="T15" fmla="*/ 39 h 135"/>
                <a:gd name="T16" fmla="*/ 89 w 106"/>
                <a:gd name="T17" fmla="*/ 25 h 135"/>
                <a:gd name="T18" fmla="*/ 80 w 106"/>
                <a:gd name="T19" fmla="*/ 13 h 135"/>
                <a:gd name="T20" fmla="*/ 67 w 106"/>
                <a:gd name="T21" fmla="*/ 4 h 135"/>
                <a:gd name="T22" fmla="*/ 43 w 106"/>
                <a:gd name="T23" fmla="*/ 0 h 135"/>
                <a:gd name="T24" fmla="*/ 23 w 106"/>
                <a:gd name="T25" fmla="*/ 3 h 135"/>
                <a:gd name="T26" fmla="*/ 9 w 106"/>
                <a:gd name="T27" fmla="*/ 12 h 135"/>
                <a:gd name="T28" fmla="*/ 2 w 106"/>
                <a:gd name="T29" fmla="*/ 25 h 135"/>
                <a:gd name="T30" fmla="*/ 0 w 106"/>
                <a:gd name="T31" fmla="*/ 39 h 135"/>
                <a:gd name="T32" fmla="*/ 5 w 106"/>
                <a:gd name="T33" fmla="*/ 49 h 135"/>
                <a:gd name="T34" fmla="*/ 15 w 106"/>
                <a:gd name="T35" fmla="*/ 53 h 135"/>
                <a:gd name="T36" fmla="*/ 24 w 106"/>
                <a:gd name="T37" fmla="*/ 49 h 135"/>
                <a:gd name="T38" fmla="*/ 28 w 106"/>
                <a:gd name="T39" fmla="*/ 39 h 135"/>
                <a:gd name="T40" fmla="*/ 30 w 106"/>
                <a:gd name="T41" fmla="*/ 32 h 135"/>
                <a:gd name="T42" fmla="*/ 45 w 106"/>
                <a:gd name="T43" fmla="*/ 24 h 135"/>
                <a:gd name="T44" fmla="*/ 54 w 106"/>
                <a:gd name="T45" fmla="*/ 26 h 135"/>
                <a:gd name="T46" fmla="*/ 61 w 106"/>
                <a:gd name="T47" fmla="*/ 31 h 135"/>
                <a:gd name="T48" fmla="*/ 64 w 106"/>
                <a:gd name="T49" fmla="*/ 40 h 135"/>
                <a:gd name="T50" fmla="*/ 63 w 106"/>
                <a:gd name="T51" fmla="*/ 49 h 135"/>
                <a:gd name="T52" fmla="*/ 57 w 106"/>
                <a:gd name="T53" fmla="*/ 59 h 135"/>
                <a:gd name="T54" fmla="*/ 47 w 106"/>
                <a:gd name="T55" fmla="*/ 69 h 135"/>
                <a:gd name="T56" fmla="*/ 34 w 106"/>
                <a:gd name="T57" fmla="*/ 80 h 135"/>
                <a:gd name="T58" fmla="*/ 15 w 106"/>
                <a:gd name="T59" fmla="*/ 101 h 135"/>
                <a:gd name="T60" fmla="*/ 11 w 106"/>
                <a:gd name="T61" fmla="*/ 110 h 135"/>
                <a:gd name="T62" fmla="*/ 9 w 106"/>
                <a:gd name="T63" fmla="*/ 120 h 135"/>
                <a:gd name="T64" fmla="*/ 15 w 106"/>
                <a:gd name="T65" fmla="*/ 131 h 135"/>
                <a:gd name="T66" fmla="*/ 28 w 106"/>
                <a:gd name="T67" fmla="*/ 135 h 135"/>
                <a:gd name="T68" fmla="*/ 92 w 106"/>
                <a:gd name="T69" fmla="*/ 135 h 135"/>
                <a:gd name="T70" fmla="*/ 103 w 106"/>
                <a:gd name="T71" fmla="*/ 131 h 135"/>
                <a:gd name="T72" fmla="*/ 105 w 106"/>
                <a:gd name="T73" fmla="*/ 122 h 135"/>
                <a:gd name="T74" fmla="*/ 99 w 106"/>
                <a:gd name="T75" fmla="*/ 112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5">
                  <a:moveTo>
                    <a:pt x="99" y="112"/>
                  </a:moveTo>
                  <a:cubicBezTo>
                    <a:pt x="96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8"/>
                    <a:pt x="47" y="108"/>
                    <a:pt x="47" y="108"/>
                  </a:cubicBezTo>
                  <a:cubicBezTo>
                    <a:pt x="50" y="104"/>
                    <a:pt x="56" y="98"/>
                    <a:pt x="63" y="91"/>
                  </a:cubicBezTo>
                  <a:cubicBezTo>
                    <a:pt x="71" y="84"/>
                    <a:pt x="77" y="79"/>
                    <a:pt x="80" y="75"/>
                  </a:cubicBezTo>
                  <a:cubicBezTo>
                    <a:pt x="84" y="72"/>
                    <a:pt x="87" y="67"/>
                    <a:pt x="90" y="61"/>
                  </a:cubicBezTo>
                  <a:cubicBezTo>
                    <a:pt x="94" y="54"/>
                    <a:pt x="95" y="47"/>
                    <a:pt x="94" y="39"/>
                  </a:cubicBezTo>
                  <a:cubicBezTo>
                    <a:pt x="93" y="34"/>
                    <a:pt x="92" y="30"/>
                    <a:pt x="89" y="25"/>
                  </a:cubicBezTo>
                  <a:cubicBezTo>
                    <a:pt x="87" y="20"/>
                    <a:pt x="84" y="16"/>
                    <a:pt x="80" y="13"/>
                  </a:cubicBezTo>
                  <a:cubicBezTo>
                    <a:pt x="76" y="9"/>
                    <a:pt x="72" y="6"/>
                    <a:pt x="67" y="4"/>
                  </a:cubicBezTo>
                  <a:cubicBezTo>
                    <a:pt x="60" y="1"/>
                    <a:pt x="52" y="0"/>
                    <a:pt x="43" y="0"/>
                  </a:cubicBezTo>
                  <a:cubicBezTo>
                    <a:pt x="35" y="0"/>
                    <a:pt x="28" y="1"/>
                    <a:pt x="23" y="3"/>
                  </a:cubicBezTo>
                  <a:cubicBezTo>
                    <a:pt x="17" y="6"/>
                    <a:pt x="12" y="9"/>
                    <a:pt x="9" y="12"/>
                  </a:cubicBezTo>
                  <a:cubicBezTo>
                    <a:pt x="5" y="16"/>
                    <a:pt x="3" y="21"/>
                    <a:pt x="2" y="25"/>
                  </a:cubicBezTo>
                  <a:cubicBezTo>
                    <a:pt x="0" y="30"/>
                    <a:pt x="0" y="35"/>
                    <a:pt x="0" y="39"/>
                  </a:cubicBezTo>
                  <a:cubicBezTo>
                    <a:pt x="1" y="43"/>
                    <a:pt x="2" y="47"/>
                    <a:pt x="5" y="49"/>
                  </a:cubicBezTo>
                  <a:cubicBezTo>
                    <a:pt x="8" y="52"/>
                    <a:pt x="11" y="53"/>
                    <a:pt x="15" y="53"/>
                  </a:cubicBezTo>
                  <a:cubicBezTo>
                    <a:pt x="19" y="53"/>
                    <a:pt x="22" y="52"/>
                    <a:pt x="24" y="49"/>
                  </a:cubicBezTo>
                  <a:cubicBezTo>
                    <a:pt x="26" y="46"/>
                    <a:pt x="27" y="43"/>
                    <a:pt x="28" y="39"/>
                  </a:cubicBezTo>
                  <a:cubicBezTo>
                    <a:pt x="30" y="34"/>
                    <a:pt x="30" y="32"/>
                    <a:pt x="30" y="32"/>
                  </a:cubicBezTo>
                  <a:cubicBezTo>
                    <a:pt x="34" y="26"/>
                    <a:pt x="38" y="24"/>
                    <a:pt x="45" y="24"/>
                  </a:cubicBezTo>
                  <a:cubicBezTo>
                    <a:pt x="48" y="24"/>
                    <a:pt x="51" y="24"/>
                    <a:pt x="54" y="26"/>
                  </a:cubicBezTo>
                  <a:cubicBezTo>
                    <a:pt x="57" y="27"/>
                    <a:pt x="59" y="29"/>
                    <a:pt x="61" y="31"/>
                  </a:cubicBezTo>
                  <a:cubicBezTo>
                    <a:pt x="62" y="34"/>
                    <a:pt x="63" y="37"/>
                    <a:pt x="64" y="40"/>
                  </a:cubicBezTo>
                  <a:cubicBezTo>
                    <a:pt x="64" y="43"/>
                    <a:pt x="64" y="46"/>
                    <a:pt x="63" y="49"/>
                  </a:cubicBezTo>
                  <a:cubicBezTo>
                    <a:pt x="62" y="53"/>
                    <a:pt x="60" y="56"/>
                    <a:pt x="57" y="59"/>
                  </a:cubicBezTo>
                  <a:cubicBezTo>
                    <a:pt x="54" y="62"/>
                    <a:pt x="51" y="66"/>
                    <a:pt x="47" y="69"/>
                  </a:cubicBezTo>
                  <a:cubicBezTo>
                    <a:pt x="44" y="71"/>
                    <a:pt x="40" y="75"/>
                    <a:pt x="34" y="80"/>
                  </a:cubicBezTo>
                  <a:cubicBezTo>
                    <a:pt x="28" y="86"/>
                    <a:pt x="22" y="93"/>
                    <a:pt x="15" y="101"/>
                  </a:cubicBezTo>
                  <a:cubicBezTo>
                    <a:pt x="13" y="104"/>
                    <a:pt x="12" y="107"/>
                    <a:pt x="11" y="110"/>
                  </a:cubicBezTo>
                  <a:cubicBezTo>
                    <a:pt x="9" y="114"/>
                    <a:pt x="9" y="118"/>
                    <a:pt x="9" y="120"/>
                  </a:cubicBezTo>
                  <a:cubicBezTo>
                    <a:pt x="9" y="124"/>
                    <a:pt x="11" y="128"/>
                    <a:pt x="15" y="131"/>
                  </a:cubicBezTo>
                  <a:cubicBezTo>
                    <a:pt x="18" y="134"/>
                    <a:pt x="22" y="135"/>
                    <a:pt x="28" y="135"/>
                  </a:cubicBezTo>
                  <a:cubicBezTo>
                    <a:pt x="92" y="135"/>
                    <a:pt x="92" y="135"/>
                    <a:pt x="92" y="135"/>
                  </a:cubicBezTo>
                  <a:cubicBezTo>
                    <a:pt x="97" y="135"/>
                    <a:pt x="101" y="134"/>
                    <a:pt x="103" y="131"/>
                  </a:cubicBezTo>
                  <a:cubicBezTo>
                    <a:pt x="105" y="129"/>
                    <a:pt x="106" y="126"/>
                    <a:pt x="105" y="122"/>
                  </a:cubicBezTo>
                  <a:cubicBezTo>
                    <a:pt x="105" y="118"/>
                    <a:pt x="103" y="114"/>
                    <a:pt x="99" y="1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286" name="Freeform 280">
              <a:extLst>
                <a:ext uri="{FF2B5EF4-FFF2-40B4-BE49-F238E27FC236}">
                  <a16:creationId xmlns:a16="http://schemas.microsoft.com/office/drawing/2014/main" id="{4DFB1BDB-62FF-43B0-89A1-C8E5D8D4C05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484205" y="5380060"/>
              <a:ext cx="111357" cy="150592"/>
            </a:xfrm>
            <a:custGeom>
              <a:avLst/>
              <a:gdLst>
                <a:gd name="T0" fmla="*/ 96 w 102"/>
                <a:gd name="T1" fmla="*/ 73 h 138"/>
                <a:gd name="T2" fmla="*/ 85 w 102"/>
                <a:gd name="T3" fmla="*/ 59 h 138"/>
                <a:gd name="T4" fmla="*/ 71 w 102"/>
                <a:gd name="T5" fmla="*/ 49 h 138"/>
                <a:gd name="T6" fmla="*/ 54 w 102"/>
                <a:gd name="T7" fmla="*/ 46 h 138"/>
                <a:gd name="T8" fmla="*/ 37 w 102"/>
                <a:gd name="T9" fmla="*/ 49 h 138"/>
                <a:gd name="T10" fmla="*/ 30 w 102"/>
                <a:gd name="T11" fmla="*/ 55 h 138"/>
                <a:gd name="T12" fmla="*/ 34 w 102"/>
                <a:gd name="T13" fmla="*/ 31 h 138"/>
                <a:gd name="T14" fmla="*/ 40 w 102"/>
                <a:gd name="T15" fmla="*/ 25 h 138"/>
                <a:gd name="T16" fmla="*/ 47 w 102"/>
                <a:gd name="T17" fmla="*/ 22 h 138"/>
                <a:gd name="T18" fmla="*/ 56 w 102"/>
                <a:gd name="T19" fmla="*/ 25 h 138"/>
                <a:gd name="T20" fmla="*/ 62 w 102"/>
                <a:gd name="T21" fmla="*/ 32 h 138"/>
                <a:gd name="T22" fmla="*/ 69 w 102"/>
                <a:gd name="T23" fmla="*/ 40 h 138"/>
                <a:gd name="T24" fmla="*/ 78 w 102"/>
                <a:gd name="T25" fmla="*/ 43 h 138"/>
                <a:gd name="T26" fmla="*/ 86 w 102"/>
                <a:gd name="T27" fmla="*/ 39 h 138"/>
                <a:gd name="T28" fmla="*/ 89 w 102"/>
                <a:gd name="T29" fmla="*/ 30 h 138"/>
                <a:gd name="T30" fmla="*/ 82 w 102"/>
                <a:gd name="T31" fmla="*/ 16 h 138"/>
                <a:gd name="T32" fmla="*/ 67 w 102"/>
                <a:gd name="T33" fmla="*/ 4 h 138"/>
                <a:gd name="T34" fmla="*/ 45 w 102"/>
                <a:gd name="T35" fmla="*/ 0 h 138"/>
                <a:gd name="T36" fmla="*/ 24 w 102"/>
                <a:gd name="T37" fmla="*/ 4 h 138"/>
                <a:gd name="T38" fmla="*/ 9 w 102"/>
                <a:gd name="T39" fmla="*/ 18 h 138"/>
                <a:gd name="T40" fmla="*/ 1 w 102"/>
                <a:gd name="T41" fmla="*/ 41 h 138"/>
                <a:gd name="T42" fmla="*/ 1 w 102"/>
                <a:gd name="T43" fmla="*/ 71 h 138"/>
                <a:gd name="T44" fmla="*/ 11 w 102"/>
                <a:gd name="T45" fmla="*/ 107 h 138"/>
                <a:gd name="T46" fmla="*/ 31 w 102"/>
                <a:gd name="T47" fmla="*/ 130 h 138"/>
                <a:gd name="T48" fmla="*/ 59 w 102"/>
                <a:gd name="T49" fmla="*/ 138 h 138"/>
                <a:gd name="T50" fmla="*/ 83 w 102"/>
                <a:gd name="T51" fmla="*/ 131 h 138"/>
                <a:gd name="T52" fmla="*/ 98 w 102"/>
                <a:gd name="T53" fmla="*/ 115 h 138"/>
                <a:gd name="T54" fmla="*/ 101 w 102"/>
                <a:gd name="T55" fmla="*/ 91 h 138"/>
                <a:gd name="T56" fmla="*/ 96 w 102"/>
                <a:gd name="T57" fmla="*/ 73 h 138"/>
                <a:gd name="T58" fmla="*/ 57 w 102"/>
                <a:gd name="T59" fmla="*/ 114 h 138"/>
                <a:gd name="T60" fmla="*/ 43 w 102"/>
                <a:gd name="T61" fmla="*/ 107 h 138"/>
                <a:gd name="T62" fmla="*/ 35 w 102"/>
                <a:gd name="T63" fmla="*/ 90 h 138"/>
                <a:gd name="T64" fmla="*/ 37 w 102"/>
                <a:gd name="T65" fmla="*/ 78 h 138"/>
                <a:gd name="T66" fmla="*/ 43 w 102"/>
                <a:gd name="T67" fmla="*/ 71 h 138"/>
                <a:gd name="T68" fmla="*/ 51 w 102"/>
                <a:gd name="T69" fmla="*/ 68 h 138"/>
                <a:gd name="T70" fmla="*/ 60 w 102"/>
                <a:gd name="T71" fmla="*/ 71 h 138"/>
                <a:gd name="T72" fmla="*/ 68 w 102"/>
                <a:gd name="T73" fmla="*/ 78 h 138"/>
                <a:gd name="T74" fmla="*/ 72 w 102"/>
                <a:gd name="T75" fmla="*/ 91 h 138"/>
                <a:gd name="T76" fmla="*/ 68 w 102"/>
                <a:gd name="T77" fmla="*/ 108 h 138"/>
                <a:gd name="T78" fmla="*/ 57 w 102"/>
                <a:gd name="T79" fmla="*/ 114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02" h="138">
                  <a:moveTo>
                    <a:pt x="96" y="73"/>
                  </a:moveTo>
                  <a:cubicBezTo>
                    <a:pt x="93" y="68"/>
                    <a:pt x="90" y="63"/>
                    <a:pt x="85" y="59"/>
                  </a:cubicBezTo>
                  <a:cubicBezTo>
                    <a:pt x="81" y="54"/>
                    <a:pt x="76" y="51"/>
                    <a:pt x="71" y="49"/>
                  </a:cubicBezTo>
                  <a:cubicBezTo>
                    <a:pt x="66" y="47"/>
                    <a:pt x="60" y="46"/>
                    <a:pt x="54" y="46"/>
                  </a:cubicBezTo>
                  <a:cubicBezTo>
                    <a:pt x="48" y="46"/>
                    <a:pt x="42" y="47"/>
                    <a:pt x="37" y="49"/>
                  </a:cubicBezTo>
                  <a:cubicBezTo>
                    <a:pt x="35" y="51"/>
                    <a:pt x="32" y="53"/>
                    <a:pt x="30" y="55"/>
                  </a:cubicBezTo>
                  <a:cubicBezTo>
                    <a:pt x="30" y="44"/>
                    <a:pt x="31" y="36"/>
                    <a:pt x="34" y="31"/>
                  </a:cubicBezTo>
                  <a:cubicBezTo>
                    <a:pt x="35" y="28"/>
                    <a:pt x="37" y="26"/>
                    <a:pt x="40" y="25"/>
                  </a:cubicBezTo>
                  <a:cubicBezTo>
                    <a:pt x="42" y="23"/>
                    <a:pt x="45" y="22"/>
                    <a:pt x="47" y="22"/>
                  </a:cubicBezTo>
                  <a:cubicBezTo>
                    <a:pt x="50" y="22"/>
                    <a:pt x="53" y="23"/>
                    <a:pt x="56" y="25"/>
                  </a:cubicBezTo>
                  <a:cubicBezTo>
                    <a:pt x="59" y="27"/>
                    <a:pt x="61" y="29"/>
                    <a:pt x="62" y="32"/>
                  </a:cubicBezTo>
                  <a:cubicBezTo>
                    <a:pt x="64" y="35"/>
                    <a:pt x="66" y="38"/>
                    <a:pt x="69" y="40"/>
                  </a:cubicBezTo>
                  <a:cubicBezTo>
                    <a:pt x="72" y="42"/>
                    <a:pt x="75" y="43"/>
                    <a:pt x="78" y="43"/>
                  </a:cubicBezTo>
                  <a:cubicBezTo>
                    <a:pt x="81" y="43"/>
                    <a:pt x="84" y="42"/>
                    <a:pt x="86" y="39"/>
                  </a:cubicBezTo>
                  <a:cubicBezTo>
                    <a:pt x="88" y="37"/>
                    <a:pt x="89" y="34"/>
                    <a:pt x="89" y="30"/>
                  </a:cubicBezTo>
                  <a:cubicBezTo>
                    <a:pt x="88" y="26"/>
                    <a:pt x="86" y="21"/>
                    <a:pt x="82" y="16"/>
                  </a:cubicBezTo>
                  <a:cubicBezTo>
                    <a:pt x="79" y="12"/>
                    <a:pt x="74" y="8"/>
                    <a:pt x="67" y="4"/>
                  </a:cubicBezTo>
                  <a:cubicBezTo>
                    <a:pt x="61" y="1"/>
                    <a:pt x="53" y="0"/>
                    <a:pt x="45" y="0"/>
                  </a:cubicBezTo>
                  <a:cubicBezTo>
                    <a:pt x="37" y="0"/>
                    <a:pt x="30" y="1"/>
                    <a:pt x="24" y="4"/>
                  </a:cubicBezTo>
                  <a:cubicBezTo>
                    <a:pt x="18" y="7"/>
                    <a:pt x="13" y="12"/>
                    <a:pt x="9" y="18"/>
                  </a:cubicBezTo>
                  <a:cubicBezTo>
                    <a:pt x="5" y="24"/>
                    <a:pt x="2" y="32"/>
                    <a:pt x="1" y="41"/>
                  </a:cubicBezTo>
                  <a:cubicBezTo>
                    <a:pt x="0" y="50"/>
                    <a:pt x="0" y="60"/>
                    <a:pt x="1" y="71"/>
                  </a:cubicBezTo>
                  <a:cubicBezTo>
                    <a:pt x="2" y="85"/>
                    <a:pt x="6" y="97"/>
                    <a:pt x="11" y="107"/>
                  </a:cubicBezTo>
                  <a:cubicBezTo>
                    <a:pt x="16" y="117"/>
                    <a:pt x="23" y="125"/>
                    <a:pt x="31" y="130"/>
                  </a:cubicBezTo>
                  <a:cubicBezTo>
                    <a:pt x="39" y="135"/>
                    <a:pt x="48" y="138"/>
                    <a:pt x="59" y="138"/>
                  </a:cubicBezTo>
                  <a:cubicBezTo>
                    <a:pt x="68" y="138"/>
                    <a:pt x="76" y="135"/>
                    <a:pt x="83" y="131"/>
                  </a:cubicBezTo>
                  <a:cubicBezTo>
                    <a:pt x="89" y="127"/>
                    <a:pt x="94" y="122"/>
                    <a:pt x="98" y="115"/>
                  </a:cubicBezTo>
                  <a:cubicBezTo>
                    <a:pt x="101" y="107"/>
                    <a:pt x="102" y="99"/>
                    <a:pt x="101" y="91"/>
                  </a:cubicBezTo>
                  <a:cubicBezTo>
                    <a:pt x="100" y="85"/>
                    <a:pt x="99" y="79"/>
                    <a:pt x="96" y="73"/>
                  </a:cubicBezTo>
                  <a:close/>
                  <a:moveTo>
                    <a:pt x="57" y="114"/>
                  </a:moveTo>
                  <a:cubicBezTo>
                    <a:pt x="51" y="114"/>
                    <a:pt x="47" y="112"/>
                    <a:pt x="43" y="107"/>
                  </a:cubicBezTo>
                  <a:cubicBezTo>
                    <a:pt x="39" y="103"/>
                    <a:pt x="36" y="97"/>
                    <a:pt x="35" y="90"/>
                  </a:cubicBezTo>
                  <a:cubicBezTo>
                    <a:pt x="35" y="85"/>
                    <a:pt x="35" y="81"/>
                    <a:pt x="37" y="78"/>
                  </a:cubicBezTo>
                  <a:cubicBezTo>
                    <a:pt x="38" y="75"/>
                    <a:pt x="40" y="72"/>
                    <a:pt x="43" y="71"/>
                  </a:cubicBezTo>
                  <a:cubicBezTo>
                    <a:pt x="45" y="69"/>
                    <a:pt x="48" y="68"/>
                    <a:pt x="51" y="68"/>
                  </a:cubicBezTo>
                  <a:cubicBezTo>
                    <a:pt x="55" y="68"/>
                    <a:pt x="58" y="69"/>
                    <a:pt x="60" y="71"/>
                  </a:cubicBezTo>
                  <a:cubicBezTo>
                    <a:pt x="63" y="73"/>
                    <a:pt x="66" y="75"/>
                    <a:pt x="68" y="78"/>
                  </a:cubicBezTo>
                  <a:cubicBezTo>
                    <a:pt x="70" y="82"/>
                    <a:pt x="71" y="86"/>
                    <a:pt x="72" y="91"/>
                  </a:cubicBezTo>
                  <a:cubicBezTo>
                    <a:pt x="72" y="98"/>
                    <a:pt x="71" y="104"/>
                    <a:pt x="68" y="108"/>
                  </a:cubicBezTo>
                  <a:cubicBezTo>
                    <a:pt x="66" y="112"/>
                    <a:pt x="62" y="114"/>
                    <a:pt x="57" y="11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92" name="Freeform 281">
              <a:extLst>
                <a:ext uri="{FF2B5EF4-FFF2-40B4-BE49-F238E27FC236}">
                  <a16:creationId xmlns:a16="http://schemas.microsoft.com/office/drawing/2014/main" id="{26DD5190-DF28-4AF7-8102-7EE4114D5BB0}"/>
                </a:ext>
              </a:extLst>
            </p:cNvPr>
            <p:cNvSpPr>
              <a:spLocks/>
            </p:cNvSpPr>
            <p:nvPr/>
          </p:nvSpPr>
          <p:spPr bwMode="auto">
            <a:xfrm>
              <a:off x="4408528" y="3527952"/>
              <a:ext cx="379653" cy="345611"/>
            </a:xfrm>
            <a:custGeom>
              <a:avLst/>
              <a:gdLst>
                <a:gd name="T0" fmla="*/ 310 w 348"/>
                <a:gd name="T1" fmla="*/ 317 h 317"/>
                <a:gd name="T2" fmla="*/ 74 w 348"/>
                <a:gd name="T3" fmla="*/ 317 h 317"/>
                <a:gd name="T4" fmla="*/ 29 w 348"/>
                <a:gd name="T5" fmla="*/ 277 h 317"/>
                <a:gd name="T6" fmla="*/ 3 w 348"/>
                <a:gd name="T7" fmla="*/ 40 h 317"/>
                <a:gd name="T8" fmla="*/ 38 w 348"/>
                <a:gd name="T9" fmla="*/ 0 h 317"/>
                <a:gd name="T10" fmla="*/ 275 w 348"/>
                <a:gd name="T11" fmla="*/ 0 h 317"/>
                <a:gd name="T12" fmla="*/ 319 w 348"/>
                <a:gd name="T13" fmla="*/ 40 h 317"/>
                <a:gd name="T14" fmla="*/ 346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29" y="277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8" y="299"/>
                    <a:pt x="332" y="317"/>
                    <a:pt x="310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93" name="Freeform 282">
              <a:extLst>
                <a:ext uri="{FF2B5EF4-FFF2-40B4-BE49-F238E27FC236}">
                  <a16:creationId xmlns:a16="http://schemas.microsoft.com/office/drawing/2014/main" id="{9CD4ED3F-64D1-49CC-97DA-ADBF1DC4F65A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6418" y="3540646"/>
              <a:ext cx="331764" cy="332918"/>
            </a:xfrm>
            <a:custGeom>
              <a:avLst/>
              <a:gdLst>
                <a:gd name="T0" fmla="*/ 275 w 304"/>
                <a:gd name="T1" fmla="*/ 28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94" name="Freeform 283">
              <a:extLst>
                <a:ext uri="{FF2B5EF4-FFF2-40B4-BE49-F238E27FC236}">
                  <a16:creationId xmlns:a16="http://schemas.microsoft.com/office/drawing/2014/main" id="{9456BBA6-30BF-443B-AEB8-9039CECDBA08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7966" y="3626039"/>
              <a:ext cx="85970" cy="149438"/>
            </a:xfrm>
            <a:custGeom>
              <a:avLst/>
              <a:gdLst>
                <a:gd name="T0" fmla="*/ 14 w 79"/>
                <a:gd name="T1" fmla="*/ 60 h 137"/>
                <a:gd name="T2" fmla="*/ 39 w 79"/>
                <a:gd name="T3" fmla="*/ 46 h 137"/>
                <a:gd name="T4" fmla="*/ 48 w 79"/>
                <a:gd name="T5" fmla="*/ 120 h 137"/>
                <a:gd name="T6" fmla="*/ 53 w 79"/>
                <a:gd name="T7" fmla="*/ 133 h 137"/>
                <a:gd name="T8" fmla="*/ 65 w 79"/>
                <a:gd name="T9" fmla="*/ 137 h 137"/>
                <a:gd name="T10" fmla="*/ 77 w 79"/>
                <a:gd name="T11" fmla="*/ 117 h 137"/>
                <a:gd name="T12" fmla="*/ 66 w 79"/>
                <a:gd name="T13" fmla="*/ 16 h 137"/>
                <a:gd name="T14" fmla="*/ 61 w 79"/>
                <a:gd name="T15" fmla="*/ 4 h 137"/>
                <a:gd name="T16" fmla="*/ 51 w 79"/>
                <a:gd name="T17" fmla="*/ 0 h 137"/>
                <a:gd name="T18" fmla="*/ 43 w 79"/>
                <a:gd name="T19" fmla="*/ 2 h 137"/>
                <a:gd name="T20" fmla="*/ 38 w 79"/>
                <a:gd name="T21" fmla="*/ 11 h 137"/>
                <a:gd name="T22" fmla="*/ 28 w 79"/>
                <a:gd name="T23" fmla="*/ 23 h 137"/>
                <a:gd name="T24" fmla="*/ 13 w 79"/>
                <a:gd name="T25" fmla="*/ 33 h 137"/>
                <a:gd name="T26" fmla="*/ 3 w 79"/>
                <a:gd name="T27" fmla="*/ 39 h 137"/>
                <a:gd name="T28" fmla="*/ 0 w 79"/>
                <a:gd name="T29" fmla="*/ 48 h 137"/>
                <a:gd name="T30" fmla="*/ 5 w 79"/>
                <a:gd name="T31" fmla="*/ 56 h 137"/>
                <a:gd name="T32" fmla="*/ 14 w 79"/>
                <a:gd name="T33" fmla="*/ 6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9" h="137">
                  <a:moveTo>
                    <a:pt x="14" y="60"/>
                  </a:moveTo>
                  <a:cubicBezTo>
                    <a:pt x="17" y="60"/>
                    <a:pt x="24" y="59"/>
                    <a:pt x="39" y="46"/>
                  </a:cubicBezTo>
                  <a:cubicBezTo>
                    <a:pt x="48" y="120"/>
                    <a:pt x="48" y="120"/>
                    <a:pt x="48" y="120"/>
                  </a:cubicBezTo>
                  <a:cubicBezTo>
                    <a:pt x="48" y="126"/>
                    <a:pt x="50" y="130"/>
                    <a:pt x="53" y="133"/>
                  </a:cubicBezTo>
                  <a:cubicBezTo>
                    <a:pt x="56" y="136"/>
                    <a:pt x="60" y="137"/>
                    <a:pt x="65" y="137"/>
                  </a:cubicBezTo>
                  <a:cubicBezTo>
                    <a:pt x="72" y="137"/>
                    <a:pt x="79" y="134"/>
                    <a:pt x="77" y="117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5" y="11"/>
                    <a:pt x="64" y="7"/>
                    <a:pt x="61" y="4"/>
                  </a:cubicBezTo>
                  <a:cubicBezTo>
                    <a:pt x="58" y="1"/>
                    <a:pt x="55" y="0"/>
                    <a:pt x="51" y="0"/>
                  </a:cubicBezTo>
                  <a:cubicBezTo>
                    <a:pt x="47" y="0"/>
                    <a:pt x="45" y="0"/>
                    <a:pt x="43" y="2"/>
                  </a:cubicBezTo>
                  <a:cubicBezTo>
                    <a:pt x="43" y="3"/>
                    <a:pt x="41" y="4"/>
                    <a:pt x="38" y="11"/>
                  </a:cubicBezTo>
                  <a:cubicBezTo>
                    <a:pt x="35" y="15"/>
                    <a:pt x="32" y="19"/>
                    <a:pt x="28" y="23"/>
                  </a:cubicBezTo>
                  <a:cubicBezTo>
                    <a:pt x="25" y="26"/>
                    <a:pt x="19" y="30"/>
                    <a:pt x="13" y="33"/>
                  </a:cubicBezTo>
                  <a:cubicBezTo>
                    <a:pt x="8" y="35"/>
                    <a:pt x="5" y="37"/>
                    <a:pt x="3" y="39"/>
                  </a:cubicBezTo>
                  <a:cubicBezTo>
                    <a:pt x="2" y="40"/>
                    <a:pt x="0" y="43"/>
                    <a:pt x="0" y="48"/>
                  </a:cubicBezTo>
                  <a:cubicBezTo>
                    <a:pt x="1" y="51"/>
                    <a:pt x="2" y="54"/>
                    <a:pt x="5" y="56"/>
                  </a:cubicBezTo>
                  <a:cubicBezTo>
                    <a:pt x="8" y="59"/>
                    <a:pt x="11" y="60"/>
                    <a:pt x="14" y="60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95" name="Freeform 284">
              <a:extLst>
                <a:ext uri="{FF2B5EF4-FFF2-40B4-BE49-F238E27FC236}">
                  <a16:creationId xmlns:a16="http://schemas.microsoft.com/office/drawing/2014/main" id="{3FDCE006-5BE5-4933-A101-724F777DA2AD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7034" y="3527952"/>
              <a:ext cx="379076" cy="345611"/>
            </a:xfrm>
            <a:custGeom>
              <a:avLst/>
              <a:gdLst>
                <a:gd name="T0" fmla="*/ 310 w 348"/>
                <a:gd name="T1" fmla="*/ 317 h 317"/>
                <a:gd name="T2" fmla="*/ 74 w 348"/>
                <a:gd name="T3" fmla="*/ 317 h 317"/>
                <a:gd name="T4" fmla="*/ 29 w 348"/>
                <a:gd name="T5" fmla="*/ 277 h 317"/>
                <a:gd name="T6" fmla="*/ 3 w 348"/>
                <a:gd name="T7" fmla="*/ 40 h 317"/>
                <a:gd name="T8" fmla="*/ 38 w 348"/>
                <a:gd name="T9" fmla="*/ 0 h 317"/>
                <a:gd name="T10" fmla="*/ 275 w 348"/>
                <a:gd name="T11" fmla="*/ 0 h 317"/>
                <a:gd name="T12" fmla="*/ 319 w 348"/>
                <a:gd name="T13" fmla="*/ 40 h 317"/>
                <a:gd name="T14" fmla="*/ 346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29" y="277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8" y="299"/>
                    <a:pt x="332" y="317"/>
                    <a:pt x="310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96" name="Freeform 285">
              <a:extLst>
                <a:ext uri="{FF2B5EF4-FFF2-40B4-BE49-F238E27FC236}">
                  <a16:creationId xmlns:a16="http://schemas.microsoft.com/office/drawing/2014/main" id="{61495229-B14F-42DD-8537-3252AD43EB03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4923" y="3540646"/>
              <a:ext cx="331187" cy="332918"/>
            </a:xfrm>
            <a:custGeom>
              <a:avLst/>
              <a:gdLst>
                <a:gd name="T0" fmla="*/ 275 w 304"/>
                <a:gd name="T1" fmla="*/ 28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9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97" name="Freeform 286">
              <a:extLst>
                <a:ext uri="{FF2B5EF4-FFF2-40B4-BE49-F238E27FC236}">
                  <a16:creationId xmlns:a16="http://schemas.microsoft.com/office/drawing/2014/main" id="{2DC4CF01-A0BC-4164-8E8A-D17211A4A1DF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4923" y="3540646"/>
              <a:ext cx="331187" cy="332918"/>
            </a:xfrm>
            <a:custGeom>
              <a:avLst/>
              <a:gdLst>
                <a:gd name="T0" fmla="*/ 275 w 304"/>
                <a:gd name="T1" fmla="*/ 28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9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98" name="Freeform 287">
              <a:extLst>
                <a:ext uri="{FF2B5EF4-FFF2-40B4-BE49-F238E27FC236}">
                  <a16:creationId xmlns:a16="http://schemas.microsoft.com/office/drawing/2014/main" id="{7BA85FAD-0E18-49DA-9EB9-5729D2CC461C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0893" y="3627193"/>
              <a:ext cx="115973" cy="147130"/>
            </a:xfrm>
            <a:custGeom>
              <a:avLst/>
              <a:gdLst>
                <a:gd name="T0" fmla="*/ 57 w 106"/>
                <a:gd name="T1" fmla="*/ 59 h 135"/>
                <a:gd name="T2" fmla="*/ 47 w 106"/>
                <a:gd name="T3" fmla="*/ 69 h 135"/>
                <a:gd name="T4" fmla="*/ 34 w 106"/>
                <a:gd name="T5" fmla="*/ 80 h 135"/>
                <a:gd name="T6" fmla="*/ 15 w 106"/>
                <a:gd name="T7" fmla="*/ 101 h 135"/>
                <a:gd name="T8" fmla="*/ 11 w 106"/>
                <a:gd name="T9" fmla="*/ 110 h 135"/>
                <a:gd name="T10" fmla="*/ 9 w 106"/>
                <a:gd name="T11" fmla="*/ 120 h 135"/>
                <a:gd name="T12" fmla="*/ 15 w 106"/>
                <a:gd name="T13" fmla="*/ 131 h 135"/>
                <a:gd name="T14" fmla="*/ 28 w 106"/>
                <a:gd name="T15" fmla="*/ 135 h 135"/>
                <a:gd name="T16" fmla="*/ 93 w 106"/>
                <a:gd name="T17" fmla="*/ 135 h 135"/>
                <a:gd name="T18" fmla="*/ 103 w 106"/>
                <a:gd name="T19" fmla="*/ 131 h 135"/>
                <a:gd name="T20" fmla="*/ 106 w 106"/>
                <a:gd name="T21" fmla="*/ 122 h 135"/>
                <a:gd name="T22" fmla="*/ 100 w 106"/>
                <a:gd name="T23" fmla="*/ 112 h 135"/>
                <a:gd name="T24" fmla="*/ 87 w 106"/>
                <a:gd name="T25" fmla="*/ 109 h 135"/>
                <a:gd name="T26" fmla="*/ 47 w 106"/>
                <a:gd name="T27" fmla="*/ 109 h 135"/>
                <a:gd name="T28" fmla="*/ 48 w 106"/>
                <a:gd name="T29" fmla="*/ 108 h 135"/>
                <a:gd name="T30" fmla="*/ 63 w 106"/>
                <a:gd name="T31" fmla="*/ 91 h 135"/>
                <a:gd name="T32" fmla="*/ 81 w 106"/>
                <a:gd name="T33" fmla="*/ 75 h 135"/>
                <a:gd name="T34" fmla="*/ 91 w 106"/>
                <a:gd name="T35" fmla="*/ 61 h 135"/>
                <a:gd name="T36" fmla="*/ 94 w 106"/>
                <a:gd name="T37" fmla="*/ 39 h 135"/>
                <a:gd name="T38" fmla="*/ 90 w 106"/>
                <a:gd name="T39" fmla="*/ 25 h 135"/>
                <a:gd name="T40" fmla="*/ 80 w 106"/>
                <a:gd name="T41" fmla="*/ 13 h 135"/>
                <a:gd name="T42" fmla="*/ 68 w 106"/>
                <a:gd name="T43" fmla="*/ 4 h 135"/>
                <a:gd name="T44" fmla="*/ 43 w 106"/>
                <a:gd name="T45" fmla="*/ 0 h 135"/>
                <a:gd name="T46" fmla="*/ 23 w 106"/>
                <a:gd name="T47" fmla="*/ 3 h 135"/>
                <a:gd name="T48" fmla="*/ 9 w 106"/>
                <a:gd name="T49" fmla="*/ 12 h 135"/>
                <a:gd name="T50" fmla="*/ 2 w 106"/>
                <a:gd name="T51" fmla="*/ 25 h 135"/>
                <a:gd name="T52" fmla="*/ 0 w 106"/>
                <a:gd name="T53" fmla="*/ 39 h 135"/>
                <a:gd name="T54" fmla="*/ 5 w 106"/>
                <a:gd name="T55" fmla="*/ 49 h 135"/>
                <a:gd name="T56" fmla="*/ 15 w 106"/>
                <a:gd name="T57" fmla="*/ 53 h 135"/>
                <a:gd name="T58" fmla="*/ 25 w 106"/>
                <a:gd name="T59" fmla="*/ 49 h 135"/>
                <a:gd name="T60" fmla="*/ 29 w 106"/>
                <a:gd name="T61" fmla="*/ 39 h 135"/>
                <a:gd name="T62" fmla="*/ 30 w 106"/>
                <a:gd name="T63" fmla="*/ 32 h 135"/>
                <a:gd name="T64" fmla="*/ 45 w 106"/>
                <a:gd name="T65" fmla="*/ 23 h 135"/>
                <a:gd name="T66" fmla="*/ 54 w 106"/>
                <a:gd name="T67" fmla="*/ 26 h 135"/>
                <a:gd name="T68" fmla="*/ 61 w 106"/>
                <a:gd name="T69" fmla="*/ 31 h 135"/>
                <a:gd name="T70" fmla="*/ 64 w 106"/>
                <a:gd name="T71" fmla="*/ 40 h 135"/>
                <a:gd name="T72" fmla="*/ 63 w 106"/>
                <a:gd name="T73" fmla="*/ 49 h 135"/>
                <a:gd name="T74" fmla="*/ 57 w 106"/>
                <a:gd name="T75" fmla="*/ 59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5">
                  <a:moveTo>
                    <a:pt x="57" y="59"/>
                  </a:moveTo>
                  <a:cubicBezTo>
                    <a:pt x="54" y="62"/>
                    <a:pt x="51" y="66"/>
                    <a:pt x="47" y="69"/>
                  </a:cubicBezTo>
                  <a:cubicBezTo>
                    <a:pt x="44" y="71"/>
                    <a:pt x="40" y="75"/>
                    <a:pt x="34" y="80"/>
                  </a:cubicBezTo>
                  <a:cubicBezTo>
                    <a:pt x="29" y="86"/>
                    <a:pt x="22" y="93"/>
                    <a:pt x="15" y="101"/>
                  </a:cubicBezTo>
                  <a:cubicBezTo>
                    <a:pt x="14" y="104"/>
                    <a:pt x="12" y="107"/>
                    <a:pt x="11" y="110"/>
                  </a:cubicBezTo>
                  <a:cubicBezTo>
                    <a:pt x="9" y="114"/>
                    <a:pt x="9" y="117"/>
                    <a:pt x="9" y="120"/>
                  </a:cubicBezTo>
                  <a:cubicBezTo>
                    <a:pt x="10" y="124"/>
                    <a:pt x="12" y="128"/>
                    <a:pt x="15" y="131"/>
                  </a:cubicBezTo>
                  <a:cubicBezTo>
                    <a:pt x="18" y="134"/>
                    <a:pt x="23" y="135"/>
                    <a:pt x="28" y="135"/>
                  </a:cubicBezTo>
                  <a:cubicBezTo>
                    <a:pt x="93" y="135"/>
                    <a:pt x="93" y="135"/>
                    <a:pt x="93" y="135"/>
                  </a:cubicBezTo>
                  <a:cubicBezTo>
                    <a:pt x="97" y="135"/>
                    <a:pt x="101" y="134"/>
                    <a:pt x="103" y="131"/>
                  </a:cubicBezTo>
                  <a:cubicBezTo>
                    <a:pt x="105" y="129"/>
                    <a:pt x="106" y="126"/>
                    <a:pt x="106" y="122"/>
                  </a:cubicBezTo>
                  <a:cubicBezTo>
                    <a:pt x="105" y="118"/>
                    <a:pt x="103" y="114"/>
                    <a:pt x="100" y="112"/>
                  </a:cubicBezTo>
                  <a:cubicBezTo>
                    <a:pt x="96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8"/>
                    <a:pt x="47" y="108"/>
                    <a:pt x="48" y="108"/>
                  </a:cubicBezTo>
                  <a:cubicBezTo>
                    <a:pt x="50" y="104"/>
                    <a:pt x="56" y="98"/>
                    <a:pt x="63" y="91"/>
                  </a:cubicBezTo>
                  <a:cubicBezTo>
                    <a:pt x="72" y="84"/>
                    <a:pt x="77" y="79"/>
                    <a:pt x="81" y="75"/>
                  </a:cubicBezTo>
                  <a:cubicBezTo>
                    <a:pt x="84" y="72"/>
                    <a:pt x="88" y="67"/>
                    <a:pt x="91" y="61"/>
                  </a:cubicBezTo>
                  <a:cubicBezTo>
                    <a:pt x="94" y="54"/>
                    <a:pt x="95" y="47"/>
                    <a:pt x="94" y="39"/>
                  </a:cubicBezTo>
                  <a:cubicBezTo>
                    <a:pt x="93" y="34"/>
                    <a:pt x="92" y="29"/>
                    <a:pt x="90" y="25"/>
                  </a:cubicBezTo>
                  <a:cubicBezTo>
                    <a:pt x="87" y="20"/>
                    <a:pt x="84" y="16"/>
                    <a:pt x="80" y="13"/>
                  </a:cubicBezTo>
                  <a:cubicBezTo>
                    <a:pt x="77" y="9"/>
                    <a:pt x="72" y="6"/>
                    <a:pt x="68" y="4"/>
                  </a:cubicBezTo>
                  <a:cubicBezTo>
                    <a:pt x="61" y="1"/>
                    <a:pt x="52" y="0"/>
                    <a:pt x="43" y="0"/>
                  </a:cubicBezTo>
                  <a:cubicBezTo>
                    <a:pt x="35" y="0"/>
                    <a:pt x="28" y="1"/>
                    <a:pt x="23" y="3"/>
                  </a:cubicBezTo>
                  <a:cubicBezTo>
                    <a:pt x="17" y="5"/>
                    <a:pt x="13" y="9"/>
                    <a:pt x="9" y="12"/>
                  </a:cubicBezTo>
                  <a:cubicBezTo>
                    <a:pt x="6" y="16"/>
                    <a:pt x="3" y="21"/>
                    <a:pt x="2" y="25"/>
                  </a:cubicBezTo>
                  <a:cubicBezTo>
                    <a:pt x="0" y="30"/>
                    <a:pt x="0" y="35"/>
                    <a:pt x="0" y="39"/>
                  </a:cubicBezTo>
                  <a:cubicBezTo>
                    <a:pt x="1" y="43"/>
                    <a:pt x="2" y="47"/>
                    <a:pt x="5" y="49"/>
                  </a:cubicBezTo>
                  <a:cubicBezTo>
                    <a:pt x="8" y="52"/>
                    <a:pt x="11" y="53"/>
                    <a:pt x="15" y="53"/>
                  </a:cubicBezTo>
                  <a:cubicBezTo>
                    <a:pt x="19" y="53"/>
                    <a:pt x="23" y="52"/>
                    <a:pt x="25" y="49"/>
                  </a:cubicBezTo>
                  <a:cubicBezTo>
                    <a:pt x="26" y="46"/>
                    <a:pt x="28" y="43"/>
                    <a:pt x="29" y="39"/>
                  </a:cubicBezTo>
                  <a:cubicBezTo>
                    <a:pt x="30" y="34"/>
                    <a:pt x="30" y="32"/>
                    <a:pt x="30" y="32"/>
                  </a:cubicBezTo>
                  <a:cubicBezTo>
                    <a:pt x="34" y="26"/>
                    <a:pt x="38" y="23"/>
                    <a:pt x="45" y="23"/>
                  </a:cubicBezTo>
                  <a:cubicBezTo>
                    <a:pt x="48" y="23"/>
                    <a:pt x="51" y="24"/>
                    <a:pt x="54" y="26"/>
                  </a:cubicBezTo>
                  <a:cubicBezTo>
                    <a:pt x="57" y="27"/>
                    <a:pt x="59" y="29"/>
                    <a:pt x="61" y="31"/>
                  </a:cubicBezTo>
                  <a:cubicBezTo>
                    <a:pt x="63" y="34"/>
                    <a:pt x="64" y="37"/>
                    <a:pt x="64" y="40"/>
                  </a:cubicBezTo>
                  <a:cubicBezTo>
                    <a:pt x="64" y="43"/>
                    <a:pt x="64" y="46"/>
                    <a:pt x="63" y="49"/>
                  </a:cubicBezTo>
                  <a:cubicBezTo>
                    <a:pt x="62" y="53"/>
                    <a:pt x="60" y="56"/>
                    <a:pt x="57" y="59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99" name="Freeform 288">
              <a:extLst>
                <a:ext uri="{FF2B5EF4-FFF2-40B4-BE49-F238E27FC236}">
                  <a16:creationId xmlns:a16="http://schemas.microsoft.com/office/drawing/2014/main" id="{B496FCBE-6584-4BC7-9FCB-8F991B40FC7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5539" y="3527952"/>
              <a:ext cx="379076" cy="345611"/>
            </a:xfrm>
            <a:custGeom>
              <a:avLst/>
              <a:gdLst>
                <a:gd name="T0" fmla="*/ 310 w 348"/>
                <a:gd name="T1" fmla="*/ 317 h 317"/>
                <a:gd name="T2" fmla="*/ 74 w 348"/>
                <a:gd name="T3" fmla="*/ 317 h 317"/>
                <a:gd name="T4" fmla="*/ 29 w 348"/>
                <a:gd name="T5" fmla="*/ 277 h 317"/>
                <a:gd name="T6" fmla="*/ 3 w 348"/>
                <a:gd name="T7" fmla="*/ 40 h 317"/>
                <a:gd name="T8" fmla="*/ 38 w 348"/>
                <a:gd name="T9" fmla="*/ 0 h 317"/>
                <a:gd name="T10" fmla="*/ 275 w 348"/>
                <a:gd name="T11" fmla="*/ 0 h 317"/>
                <a:gd name="T12" fmla="*/ 319 w 348"/>
                <a:gd name="T13" fmla="*/ 40 h 317"/>
                <a:gd name="T14" fmla="*/ 346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29" y="277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8" y="299"/>
                    <a:pt x="333" y="317"/>
                    <a:pt x="310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00" name="Freeform 289">
              <a:extLst>
                <a:ext uri="{FF2B5EF4-FFF2-40B4-BE49-F238E27FC236}">
                  <a16:creationId xmlns:a16="http://schemas.microsoft.com/office/drawing/2014/main" id="{DFA56D53-AE66-4BFA-9ABD-C33B0AEB27E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33428" y="3540646"/>
              <a:ext cx="331187" cy="332918"/>
            </a:xfrm>
            <a:custGeom>
              <a:avLst/>
              <a:gdLst>
                <a:gd name="T0" fmla="*/ 275 w 304"/>
                <a:gd name="T1" fmla="*/ 28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9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01" name="Freeform 290">
              <a:extLst>
                <a:ext uri="{FF2B5EF4-FFF2-40B4-BE49-F238E27FC236}">
                  <a16:creationId xmlns:a16="http://schemas.microsoft.com/office/drawing/2014/main" id="{16C0472A-95A7-4AA6-954C-B0E422119791}"/>
                </a:ext>
              </a:extLst>
            </p:cNvPr>
            <p:cNvSpPr>
              <a:spLocks/>
            </p:cNvSpPr>
            <p:nvPr/>
          </p:nvSpPr>
          <p:spPr bwMode="auto">
            <a:xfrm>
              <a:off x="5422860" y="3626039"/>
              <a:ext cx="109049" cy="149438"/>
            </a:xfrm>
            <a:custGeom>
              <a:avLst/>
              <a:gdLst>
                <a:gd name="T0" fmla="*/ 61 w 100"/>
                <a:gd name="T1" fmla="*/ 112 h 137"/>
                <a:gd name="T2" fmla="*/ 52 w 100"/>
                <a:gd name="T3" fmla="*/ 114 h 137"/>
                <a:gd name="T4" fmla="*/ 39 w 100"/>
                <a:gd name="T5" fmla="*/ 109 h 137"/>
                <a:gd name="T6" fmla="*/ 28 w 100"/>
                <a:gd name="T7" fmla="*/ 92 h 137"/>
                <a:gd name="T8" fmla="*/ 23 w 100"/>
                <a:gd name="T9" fmla="*/ 87 h 137"/>
                <a:gd name="T10" fmla="*/ 17 w 100"/>
                <a:gd name="T11" fmla="*/ 85 h 137"/>
                <a:gd name="T12" fmla="*/ 7 w 100"/>
                <a:gd name="T13" fmla="*/ 89 h 137"/>
                <a:gd name="T14" fmla="*/ 4 w 100"/>
                <a:gd name="T15" fmla="*/ 99 h 137"/>
                <a:gd name="T16" fmla="*/ 8 w 100"/>
                <a:gd name="T17" fmla="*/ 111 h 137"/>
                <a:gd name="T18" fmla="*/ 18 w 100"/>
                <a:gd name="T19" fmla="*/ 123 h 137"/>
                <a:gd name="T20" fmla="*/ 34 w 100"/>
                <a:gd name="T21" fmla="*/ 133 h 137"/>
                <a:gd name="T22" fmla="*/ 55 w 100"/>
                <a:gd name="T23" fmla="*/ 137 h 137"/>
                <a:gd name="T24" fmla="*/ 74 w 100"/>
                <a:gd name="T25" fmla="*/ 134 h 137"/>
                <a:gd name="T26" fmla="*/ 89 w 100"/>
                <a:gd name="T27" fmla="*/ 124 h 137"/>
                <a:gd name="T28" fmla="*/ 98 w 100"/>
                <a:gd name="T29" fmla="*/ 110 h 137"/>
                <a:gd name="T30" fmla="*/ 99 w 100"/>
                <a:gd name="T31" fmla="*/ 93 h 137"/>
                <a:gd name="T32" fmla="*/ 95 w 100"/>
                <a:gd name="T33" fmla="*/ 79 h 137"/>
                <a:gd name="T34" fmla="*/ 86 w 100"/>
                <a:gd name="T35" fmla="*/ 68 h 137"/>
                <a:gd name="T36" fmla="*/ 77 w 100"/>
                <a:gd name="T37" fmla="*/ 61 h 137"/>
                <a:gd name="T38" fmla="*/ 84 w 100"/>
                <a:gd name="T39" fmla="*/ 51 h 137"/>
                <a:gd name="T40" fmla="*/ 86 w 100"/>
                <a:gd name="T41" fmla="*/ 34 h 137"/>
                <a:gd name="T42" fmla="*/ 82 w 100"/>
                <a:gd name="T43" fmla="*/ 21 h 137"/>
                <a:gd name="T44" fmla="*/ 72 w 100"/>
                <a:gd name="T45" fmla="*/ 9 h 137"/>
                <a:gd name="T46" fmla="*/ 58 w 100"/>
                <a:gd name="T47" fmla="*/ 2 h 137"/>
                <a:gd name="T48" fmla="*/ 41 w 100"/>
                <a:gd name="T49" fmla="*/ 0 h 137"/>
                <a:gd name="T50" fmla="*/ 23 w 100"/>
                <a:gd name="T51" fmla="*/ 3 h 137"/>
                <a:gd name="T52" fmla="*/ 9 w 100"/>
                <a:gd name="T53" fmla="*/ 10 h 137"/>
                <a:gd name="T54" fmla="*/ 2 w 100"/>
                <a:gd name="T55" fmla="*/ 21 h 137"/>
                <a:gd name="T56" fmla="*/ 0 w 100"/>
                <a:gd name="T57" fmla="*/ 32 h 137"/>
                <a:gd name="T58" fmla="*/ 5 w 100"/>
                <a:gd name="T59" fmla="*/ 42 h 137"/>
                <a:gd name="T60" fmla="*/ 14 w 100"/>
                <a:gd name="T61" fmla="*/ 45 h 137"/>
                <a:gd name="T62" fmla="*/ 20 w 100"/>
                <a:gd name="T63" fmla="*/ 44 h 137"/>
                <a:gd name="T64" fmla="*/ 24 w 100"/>
                <a:gd name="T65" fmla="*/ 40 h 137"/>
                <a:gd name="T66" fmla="*/ 27 w 100"/>
                <a:gd name="T67" fmla="*/ 32 h 137"/>
                <a:gd name="T68" fmla="*/ 30 w 100"/>
                <a:gd name="T69" fmla="*/ 27 h 137"/>
                <a:gd name="T70" fmla="*/ 34 w 100"/>
                <a:gd name="T71" fmla="*/ 24 h 137"/>
                <a:gd name="T72" fmla="*/ 41 w 100"/>
                <a:gd name="T73" fmla="*/ 22 h 137"/>
                <a:gd name="T74" fmla="*/ 52 w 100"/>
                <a:gd name="T75" fmla="*/ 26 h 137"/>
                <a:gd name="T76" fmla="*/ 57 w 100"/>
                <a:gd name="T77" fmla="*/ 36 h 137"/>
                <a:gd name="T78" fmla="*/ 54 w 100"/>
                <a:gd name="T79" fmla="*/ 47 h 137"/>
                <a:gd name="T80" fmla="*/ 42 w 100"/>
                <a:gd name="T81" fmla="*/ 51 h 137"/>
                <a:gd name="T82" fmla="*/ 38 w 100"/>
                <a:gd name="T83" fmla="*/ 51 h 137"/>
                <a:gd name="T84" fmla="*/ 27 w 100"/>
                <a:gd name="T85" fmla="*/ 55 h 137"/>
                <a:gd name="T86" fmla="*/ 24 w 100"/>
                <a:gd name="T87" fmla="*/ 64 h 137"/>
                <a:gd name="T88" fmla="*/ 29 w 100"/>
                <a:gd name="T89" fmla="*/ 73 h 137"/>
                <a:gd name="T90" fmla="*/ 39 w 100"/>
                <a:gd name="T91" fmla="*/ 76 h 137"/>
                <a:gd name="T92" fmla="*/ 44 w 100"/>
                <a:gd name="T93" fmla="*/ 75 h 137"/>
                <a:gd name="T94" fmla="*/ 49 w 100"/>
                <a:gd name="T95" fmla="*/ 75 h 137"/>
                <a:gd name="T96" fmla="*/ 63 w 100"/>
                <a:gd name="T97" fmla="*/ 80 h 137"/>
                <a:gd name="T98" fmla="*/ 69 w 100"/>
                <a:gd name="T99" fmla="*/ 94 h 137"/>
                <a:gd name="T100" fmla="*/ 68 w 100"/>
                <a:gd name="T101" fmla="*/ 105 h 137"/>
                <a:gd name="T102" fmla="*/ 61 w 100"/>
                <a:gd name="T103" fmla="*/ 112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0" h="137">
                  <a:moveTo>
                    <a:pt x="61" y="112"/>
                  </a:moveTo>
                  <a:cubicBezTo>
                    <a:pt x="58" y="113"/>
                    <a:pt x="55" y="114"/>
                    <a:pt x="52" y="114"/>
                  </a:cubicBezTo>
                  <a:cubicBezTo>
                    <a:pt x="47" y="114"/>
                    <a:pt x="43" y="112"/>
                    <a:pt x="39" y="109"/>
                  </a:cubicBezTo>
                  <a:cubicBezTo>
                    <a:pt x="36" y="105"/>
                    <a:pt x="32" y="100"/>
                    <a:pt x="28" y="92"/>
                  </a:cubicBezTo>
                  <a:cubicBezTo>
                    <a:pt x="27" y="90"/>
                    <a:pt x="26" y="88"/>
                    <a:pt x="23" y="87"/>
                  </a:cubicBezTo>
                  <a:cubicBezTo>
                    <a:pt x="21" y="86"/>
                    <a:pt x="19" y="85"/>
                    <a:pt x="17" y="85"/>
                  </a:cubicBezTo>
                  <a:cubicBezTo>
                    <a:pt x="13" y="85"/>
                    <a:pt x="9" y="86"/>
                    <a:pt x="7" y="89"/>
                  </a:cubicBezTo>
                  <a:cubicBezTo>
                    <a:pt x="4" y="92"/>
                    <a:pt x="3" y="95"/>
                    <a:pt x="4" y="99"/>
                  </a:cubicBezTo>
                  <a:cubicBezTo>
                    <a:pt x="4" y="102"/>
                    <a:pt x="6" y="106"/>
                    <a:pt x="8" y="111"/>
                  </a:cubicBezTo>
                  <a:cubicBezTo>
                    <a:pt x="11" y="115"/>
                    <a:pt x="14" y="119"/>
                    <a:pt x="18" y="123"/>
                  </a:cubicBezTo>
                  <a:cubicBezTo>
                    <a:pt x="23" y="127"/>
                    <a:pt x="28" y="131"/>
                    <a:pt x="34" y="133"/>
                  </a:cubicBezTo>
                  <a:cubicBezTo>
                    <a:pt x="40" y="136"/>
                    <a:pt x="47" y="137"/>
                    <a:pt x="55" y="137"/>
                  </a:cubicBezTo>
                  <a:cubicBezTo>
                    <a:pt x="62" y="137"/>
                    <a:pt x="69" y="136"/>
                    <a:pt x="74" y="134"/>
                  </a:cubicBezTo>
                  <a:cubicBezTo>
                    <a:pt x="80" y="131"/>
                    <a:pt x="85" y="128"/>
                    <a:pt x="89" y="124"/>
                  </a:cubicBezTo>
                  <a:cubicBezTo>
                    <a:pt x="93" y="120"/>
                    <a:pt x="96" y="115"/>
                    <a:pt x="98" y="110"/>
                  </a:cubicBezTo>
                  <a:cubicBezTo>
                    <a:pt x="99" y="104"/>
                    <a:pt x="100" y="99"/>
                    <a:pt x="99" y="93"/>
                  </a:cubicBezTo>
                  <a:cubicBezTo>
                    <a:pt x="99" y="88"/>
                    <a:pt x="97" y="84"/>
                    <a:pt x="95" y="79"/>
                  </a:cubicBezTo>
                  <a:cubicBezTo>
                    <a:pt x="93" y="75"/>
                    <a:pt x="90" y="71"/>
                    <a:pt x="86" y="68"/>
                  </a:cubicBezTo>
                  <a:cubicBezTo>
                    <a:pt x="83" y="66"/>
                    <a:pt x="80" y="63"/>
                    <a:pt x="77" y="61"/>
                  </a:cubicBezTo>
                  <a:cubicBezTo>
                    <a:pt x="80" y="58"/>
                    <a:pt x="82" y="54"/>
                    <a:pt x="84" y="51"/>
                  </a:cubicBezTo>
                  <a:cubicBezTo>
                    <a:pt x="86" y="46"/>
                    <a:pt x="87" y="41"/>
                    <a:pt x="86" y="34"/>
                  </a:cubicBezTo>
                  <a:cubicBezTo>
                    <a:pt x="86" y="29"/>
                    <a:pt x="84" y="25"/>
                    <a:pt x="82" y="21"/>
                  </a:cubicBezTo>
                  <a:cubicBezTo>
                    <a:pt x="79" y="16"/>
                    <a:pt x="76" y="13"/>
                    <a:pt x="72" y="9"/>
                  </a:cubicBezTo>
                  <a:cubicBezTo>
                    <a:pt x="68" y="6"/>
                    <a:pt x="63" y="4"/>
                    <a:pt x="58" y="2"/>
                  </a:cubicBezTo>
                  <a:cubicBezTo>
                    <a:pt x="53" y="0"/>
                    <a:pt x="47" y="0"/>
                    <a:pt x="41" y="0"/>
                  </a:cubicBezTo>
                  <a:cubicBezTo>
                    <a:pt x="34" y="0"/>
                    <a:pt x="28" y="1"/>
                    <a:pt x="23" y="3"/>
                  </a:cubicBezTo>
                  <a:cubicBezTo>
                    <a:pt x="17" y="5"/>
                    <a:pt x="13" y="7"/>
                    <a:pt x="9" y="10"/>
                  </a:cubicBezTo>
                  <a:cubicBezTo>
                    <a:pt x="6" y="14"/>
                    <a:pt x="3" y="17"/>
                    <a:pt x="2" y="21"/>
                  </a:cubicBezTo>
                  <a:cubicBezTo>
                    <a:pt x="0" y="25"/>
                    <a:pt x="0" y="28"/>
                    <a:pt x="0" y="32"/>
                  </a:cubicBezTo>
                  <a:cubicBezTo>
                    <a:pt x="0" y="36"/>
                    <a:pt x="2" y="39"/>
                    <a:pt x="5" y="42"/>
                  </a:cubicBezTo>
                  <a:cubicBezTo>
                    <a:pt x="8" y="44"/>
                    <a:pt x="11" y="45"/>
                    <a:pt x="14" y="45"/>
                  </a:cubicBezTo>
                  <a:cubicBezTo>
                    <a:pt x="16" y="45"/>
                    <a:pt x="18" y="45"/>
                    <a:pt x="20" y="44"/>
                  </a:cubicBezTo>
                  <a:cubicBezTo>
                    <a:pt x="22" y="43"/>
                    <a:pt x="24" y="42"/>
                    <a:pt x="24" y="40"/>
                  </a:cubicBezTo>
                  <a:cubicBezTo>
                    <a:pt x="25" y="37"/>
                    <a:pt x="26" y="35"/>
                    <a:pt x="27" y="32"/>
                  </a:cubicBezTo>
                  <a:cubicBezTo>
                    <a:pt x="28" y="30"/>
                    <a:pt x="29" y="28"/>
                    <a:pt x="30" y="27"/>
                  </a:cubicBezTo>
                  <a:cubicBezTo>
                    <a:pt x="31" y="25"/>
                    <a:pt x="32" y="24"/>
                    <a:pt x="34" y="24"/>
                  </a:cubicBezTo>
                  <a:cubicBezTo>
                    <a:pt x="36" y="23"/>
                    <a:pt x="38" y="22"/>
                    <a:pt x="41" y="22"/>
                  </a:cubicBezTo>
                  <a:cubicBezTo>
                    <a:pt x="46" y="22"/>
                    <a:pt x="49" y="24"/>
                    <a:pt x="52" y="26"/>
                  </a:cubicBezTo>
                  <a:cubicBezTo>
                    <a:pt x="55" y="29"/>
                    <a:pt x="57" y="32"/>
                    <a:pt x="57" y="36"/>
                  </a:cubicBezTo>
                  <a:cubicBezTo>
                    <a:pt x="58" y="41"/>
                    <a:pt x="56" y="45"/>
                    <a:pt x="54" y="47"/>
                  </a:cubicBezTo>
                  <a:cubicBezTo>
                    <a:pt x="50" y="50"/>
                    <a:pt x="47" y="51"/>
                    <a:pt x="42" y="51"/>
                  </a:cubicBezTo>
                  <a:cubicBezTo>
                    <a:pt x="38" y="51"/>
                    <a:pt x="38" y="51"/>
                    <a:pt x="38" y="51"/>
                  </a:cubicBezTo>
                  <a:cubicBezTo>
                    <a:pt x="33" y="51"/>
                    <a:pt x="30" y="52"/>
                    <a:pt x="27" y="55"/>
                  </a:cubicBezTo>
                  <a:cubicBezTo>
                    <a:pt x="25" y="57"/>
                    <a:pt x="24" y="60"/>
                    <a:pt x="24" y="64"/>
                  </a:cubicBezTo>
                  <a:cubicBezTo>
                    <a:pt x="25" y="67"/>
                    <a:pt x="26" y="70"/>
                    <a:pt x="29" y="73"/>
                  </a:cubicBezTo>
                  <a:cubicBezTo>
                    <a:pt x="31" y="75"/>
                    <a:pt x="35" y="76"/>
                    <a:pt x="39" y="76"/>
                  </a:cubicBezTo>
                  <a:cubicBezTo>
                    <a:pt x="39" y="76"/>
                    <a:pt x="41" y="76"/>
                    <a:pt x="44" y="75"/>
                  </a:cubicBezTo>
                  <a:cubicBezTo>
                    <a:pt x="46" y="75"/>
                    <a:pt x="48" y="75"/>
                    <a:pt x="49" y="75"/>
                  </a:cubicBezTo>
                  <a:cubicBezTo>
                    <a:pt x="55" y="75"/>
                    <a:pt x="59" y="77"/>
                    <a:pt x="63" y="80"/>
                  </a:cubicBezTo>
                  <a:cubicBezTo>
                    <a:pt x="66" y="83"/>
                    <a:pt x="68" y="88"/>
                    <a:pt x="69" y="94"/>
                  </a:cubicBezTo>
                  <a:cubicBezTo>
                    <a:pt x="70" y="98"/>
                    <a:pt x="69" y="102"/>
                    <a:pt x="68" y="105"/>
                  </a:cubicBezTo>
                  <a:cubicBezTo>
                    <a:pt x="66" y="108"/>
                    <a:pt x="64" y="110"/>
                    <a:pt x="61" y="112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02" name="Freeform 291">
              <a:extLst>
                <a:ext uri="{FF2B5EF4-FFF2-40B4-BE49-F238E27FC236}">
                  <a16:creationId xmlns:a16="http://schemas.microsoft.com/office/drawing/2014/main" id="{E0949880-9BDA-4BF6-AE84-9A5DC8445454}"/>
                </a:ext>
              </a:extLst>
            </p:cNvPr>
            <p:cNvSpPr>
              <a:spLocks/>
            </p:cNvSpPr>
            <p:nvPr/>
          </p:nvSpPr>
          <p:spPr bwMode="auto">
            <a:xfrm>
              <a:off x="5724044" y="3527952"/>
              <a:ext cx="379076" cy="345611"/>
            </a:xfrm>
            <a:custGeom>
              <a:avLst/>
              <a:gdLst>
                <a:gd name="T0" fmla="*/ 311 w 348"/>
                <a:gd name="T1" fmla="*/ 317 h 317"/>
                <a:gd name="T2" fmla="*/ 74 w 348"/>
                <a:gd name="T3" fmla="*/ 317 h 317"/>
                <a:gd name="T4" fmla="*/ 30 w 348"/>
                <a:gd name="T5" fmla="*/ 277 h 317"/>
                <a:gd name="T6" fmla="*/ 3 w 348"/>
                <a:gd name="T7" fmla="*/ 40 h 317"/>
                <a:gd name="T8" fmla="*/ 38 w 348"/>
                <a:gd name="T9" fmla="*/ 0 h 317"/>
                <a:gd name="T10" fmla="*/ 275 w 348"/>
                <a:gd name="T11" fmla="*/ 0 h 317"/>
                <a:gd name="T12" fmla="*/ 319 w 348"/>
                <a:gd name="T13" fmla="*/ 40 h 317"/>
                <a:gd name="T14" fmla="*/ 346 w 348"/>
                <a:gd name="T15" fmla="*/ 277 h 317"/>
                <a:gd name="T16" fmla="*/ 311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1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30" y="277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8" y="299"/>
                    <a:pt x="333" y="317"/>
                    <a:pt x="311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03" name="Freeform 292">
              <a:extLst>
                <a:ext uri="{FF2B5EF4-FFF2-40B4-BE49-F238E27FC236}">
                  <a16:creationId xmlns:a16="http://schemas.microsoft.com/office/drawing/2014/main" id="{527FA06A-3FD7-4656-9770-14AB153759EC}"/>
                </a:ext>
              </a:extLst>
            </p:cNvPr>
            <p:cNvSpPr>
              <a:spLocks/>
            </p:cNvSpPr>
            <p:nvPr/>
          </p:nvSpPr>
          <p:spPr bwMode="auto">
            <a:xfrm>
              <a:off x="5771934" y="3540646"/>
              <a:ext cx="331187" cy="332918"/>
            </a:xfrm>
            <a:custGeom>
              <a:avLst/>
              <a:gdLst>
                <a:gd name="T0" fmla="*/ 275 w 304"/>
                <a:gd name="T1" fmla="*/ 28 h 305"/>
                <a:gd name="T2" fmla="*/ 302 w 304"/>
                <a:gd name="T3" fmla="*/ 265 h 305"/>
                <a:gd name="T4" fmla="*/ 267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9" y="305"/>
                    <a:pt x="267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9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04" name="Freeform 293">
              <a:extLst>
                <a:ext uri="{FF2B5EF4-FFF2-40B4-BE49-F238E27FC236}">
                  <a16:creationId xmlns:a16="http://schemas.microsoft.com/office/drawing/2014/main" id="{A68C5C20-6D96-4724-893E-5A3FAE415F4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857904" y="3624885"/>
              <a:ext cx="118858" cy="151746"/>
            </a:xfrm>
            <a:custGeom>
              <a:avLst/>
              <a:gdLst>
                <a:gd name="T0" fmla="*/ 22 w 109"/>
                <a:gd name="T1" fmla="*/ 109 h 139"/>
                <a:gd name="T2" fmla="*/ 63 w 109"/>
                <a:gd name="T3" fmla="*/ 109 h 139"/>
                <a:gd name="T4" fmla="*/ 64 w 109"/>
                <a:gd name="T5" fmla="*/ 122 h 139"/>
                <a:gd name="T6" fmla="*/ 70 w 109"/>
                <a:gd name="T7" fmla="*/ 134 h 139"/>
                <a:gd name="T8" fmla="*/ 80 w 109"/>
                <a:gd name="T9" fmla="*/ 139 h 139"/>
                <a:gd name="T10" fmla="*/ 90 w 109"/>
                <a:gd name="T11" fmla="*/ 135 h 139"/>
                <a:gd name="T12" fmla="*/ 92 w 109"/>
                <a:gd name="T13" fmla="*/ 122 h 139"/>
                <a:gd name="T14" fmla="*/ 91 w 109"/>
                <a:gd name="T15" fmla="*/ 109 h 139"/>
                <a:gd name="T16" fmla="*/ 93 w 109"/>
                <a:gd name="T17" fmla="*/ 109 h 139"/>
                <a:gd name="T18" fmla="*/ 105 w 109"/>
                <a:gd name="T19" fmla="*/ 106 h 139"/>
                <a:gd name="T20" fmla="*/ 108 w 109"/>
                <a:gd name="T21" fmla="*/ 96 h 139"/>
                <a:gd name="T22" fmla="*/ 101 w 109"/>
                <a:gd name="T23" fmla="*/ 86 h 139"/>
                <a:gd name="T24" fmla="*/ 89 w 109"/>
                <a:gd name="T25" fmla="*/ 83 h 139"/>
                <a:gd name="T26" fmla="*/ 88 w 109"/>
                <a:gd name="T27" fmla="*/ 83 h 139"/>
                <a:gd name="T28" fmla="*/ 81 w 109"/>
                <a:gd name="T29" fmla="*/ 18 h 139"/>
                <a:gd name="T30" fmla="*/ 62 w 109"/>
                <a:gd name="T31" fmla="*/ 0 h 139"/>
                <a:gd name="T32" fmla="*/ 54 w 109"/>
                <a:gd name="T33" fmla="*/ 4 h 139"/>
                <a:gd name="T34" fmla="*/ 47 w 109"/>
                <a:gd name="T35" fmla="*/ 13 h 139"/>
                <a:gd name="T36" fmla="*/ 7 w 109"/>
                <a:gd name="T37" fmla="*/ 75 h 139"/>
                <a:gd name="T38" fmla="*/ 4 w 109"/>
                <a:gd name="T39" fmla="*/ 80 h 139"/>
                <a:gd name="T40" fmla="*/ 2 w 109"/>
                <a:gd name="T41" fmla="*/ 83 h 139"/>
                <a:gd name="T42" fmla="*/ 0 w 109"/>
                <a:gd name="T43" fmla="*/ 88 h 139"/>
                <a:gd name="T44" fmla="*/ 0 w 109"/>
                <a:gd name="T45" fmla="*/ 92 h 139"/>
                <a:gd name="T46" fmla="*/ 7 w 109"/>
                <a:gd name="T47" fmla="*/ 105 h 139"/>
                <a:gd name="T48" fmla="*/ 22 w 109"/>
                <a:gd name="T49" fmla="*/ 109 h 139"/>
                <a:gd name="T50" fmla="*/ 31 w 109"/>
                <a:gd name="T51" fmla="*/ 83 h 139"/>
                <a:gd name="T52" fmla="*/ 56 w 109"/>
                <a:gd name="T53" fmla="*/ 44 h 139"/>
                <a:gd name="T54" fmla="*/ 60 w 109"/>
                <a:gd name="T55" fmla="*/ 83 h 139"/>
                <a:gd name="T56" fmla="*/ 31 w 109"/>
                <a:gd name="T57" fmla="*/ 83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139">
                  <a:moveTo>
                    <a:pt x="22" y="109"/>
                  </a:moveTo>
                  <a:cubicBezTo>
                    <a:pt x="63" y="109"/>
                    <a:pt x="63" y="109"/>
                    <a:pt x="63" y="109"/>
                  </a:cubicBezTo>
                  <a:cubicBezTo>
                    <a:pt x="64" y="122"/>
                    <a:pt x="64" y="122"/>
                    <a:pt x="64" y="122"/>
                  </a:cubicBezTo>
                  <a:cubicBezTo>
                    <a:pt x="65" y="128"/>
                    <a:pt x="67" y="132"/>
                    <a:pt x="70" y="134"/>
                  </a:cubicBezTo>
                  <a:cubicBezTo>
                    <a:pt x="73" y="137"/>
                    <a:pt x="76" y="139"/>
                    <a:pt x="80" y="139"/>
                  </a:cubicBezTo>
                  <a:cubicBezTo>
                    <a:pt x="85" y="139"/>
                    <a:pt x="88" y="137"/>
                    <a:pt x="90" y="135"/>
                  </a:cubicBezTo>
                  <a:cubicBezTo>
                    <a:pt x="92" y="132"/>
                    <a:pt x="93" y="128"/>
                    <a:pt x="92" y="122"/>
                  </a:cubicBezTo>
                  <a:cubicBezTo>
                    <a:pt x="91" y="109"/>
                    <a:pt x="91" y="109"/>
                    <a:pt x="91" y="109"/>
                  </a:cubicBezTo>
                  <a:cubicBezTo>
                    <a:pt x="93" y="109"/>
                    <a:pt x="93" y="109"/>
                    <a:pt x="93" y="109"/>
                  </a:cubicBezTo>
                  <a:cubicBezTo>
                    <a:pt x="98" y="109"/>
                    <a:pt x="102" y="108"/>
                    <a:pt x="105" y="106"/>
                  </a:cubicBezTo>
                  <a:cubicBezTo>
                    <a:pt x="107" y="105"/>
                    <a:pt x="109" y="102"/>
                    <a:pt x="108" y="96"/>
                  </a:cubicBezTo>
                  <a:cubicBezTo>
                    <a:pt x="107" y="90"/>
                    <a:pt x="104" y="87"/>
                    <a:pt x="101" y="86"/>
                  </a:cubicBezTo>
                  <a:cubicBezTo>
                    <a:pt x="98" y="84"/>
                    <a:pt x="94" y="83"/>
                    <a:pt x="89" y="83"/>
                  </a:cubicBezTo>
                  <a:cubicBezTo>
                    <a:pt x="88" y="83"/>
                    <a:pt x="88" y="83"/>
                    <a:pt x="88" y="83"/>
                  </a:cubicBezTo>
                  <a:cubicBezTo>
                    <a:pt x="81" y="18"/>
                    <a:pt x="81" y="18"/>
                    <a:pt x="81" y="18"/>
                  </a:cubicBezTo>
                  <a:cubicBezTo>
                    <a:pt x="79" y="7"/>
                    <a:pt x="73" y="0"/>
                    <a:pt x="62" y="0"/>
                  </a:cubicBezTo>
                  <a:cubicBezTo>
                    <a:pt x="59" y="0"/>
                    <a:pt x="56" y="1"/>
                    <a:pt x="54" y="4"/>
                  </a:cubicBezTo>
                  <a:cubicBezTo>
                    <a:pt x="52" y="6"/>
                    <a:pt x="49" y="9"/>
                    <a:pt x="47" y="13"/>
                  </a:cubicBezTo>
                  <a:cubicBezTo>
                    <a:pt x="7" y="75"/>
                    <a:pt x="7" y="75"/>
                    <a:pt x="7" y="75"/>
                  </a:cubicBezTo>
                  <a:cubicBezTo>
                    <a:pt x="4" y="80"/>
                    <a:pt x="4" y="80"/>
                    <a:pt x="4" y="80"/>
                  </a:cubicBezTo>
                  <a:cubicBezTo>
                    <a:pt x="4" y="81"/>
                    <a:pt x="3" y="82"/>
                    <a:pt x="2" y="83"/>
                  </a:cubicBezTo>
                  <a:cubicBezTo>
                    <a:pt x="1" y="85"/>
                    <a:pt x="1" y="86"/>
                    <a:pt x="0" y="88"/>
                  </a:cubicBezTo>
                  <a:cubicBezTo>
                    <a:pt x="0" y="89"/>
                    <a:pt x="0" y="91"/>
                    <a:pt x="0" y="92"/>
                  </a:cubicBezTo>
                  <a:cubicBezTo>
                    <a:pt x="1" y="97"/>
                    <a:pt x="3" y="101"/>
                    <a:pt x="7" y="105"/>
                  </a:cubicBezTo>
                  <a:cubicBezTo>
                    <a:pt x="10" y="108"/>
                    <a:pt x="16" y="109"/>
                    <a:pt x="22" y="109"/>
                  </a:cubicBezTo>
                  <a:close/>
                  <a:moveTo>
                    <a:pt x="31" y="83"/>
                  </a:moveTo>
                  <a:cubicBezTo>
                    <a:pt x="56" y="44"/>
                    <a:pt x="56" y="44"/>
                    <a:pt x="56" y="44"/>
                  </a:cubicBezTo>
                  <a:cubicBezTo>
                    <a:pt x="60" y="83"/>
                    <a:pt x="60" y="83"/>
                    <a:pt x="60" y="83"/>
                  </a:cubicBezTo>
                  <a:lnTo>
                    <a:pt x="31" y="83"/>
                  </a:ln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05" name="Freeform 294">
              <a:extLst>
                <a:ext uri="{FF2B5EF4-FFF2-40B4-BE49-F238E27FC236}">
                  <a16:creationId xmlns:a16="http://schemas.microsoft.com/office/drawing/2014/main" id="{47C19970-1B20-4117-9924-3928F00D0C26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8726" y="3966458"/>
              <a:ext cx="379076" cy="345611"/>
            </a:xfrm>
            <a:custGeom>
              <a:avLst/>
              <a:gdLst>
                <a:gd name="T0" fmla="*/ 310 w 348"/>
                <a:gd name="T1" fmla="*/ 317 h 317"/>
                <a:gd name="T2" fmla="*/ 73 w 348"/>
                <a:gd name="T3" fmla="*/ 317 h 317"/>
                <a:gd name="T4" fmla="*/ 29 w 348"/>
                <a:gd name="T5" fmla="*/ 277 h 317"/>
                <a:gd name="T6" fmla="*/ 2 w 348"/>
                <a:gd name="T7" fmla="*/ 40 h 317"/>
                <a:gd name="T8" fmla="*/ 38 w 348"/>
                <a:gd name="T9" fmla="*/ 0 h 317"/>
                <a:gd name="T10" fmla="*/ 274 w 348"/>
                <a:gd name="T11" fmla="*/ 0 h 317"/>
                <a:gd name="T12" fmla="*/ 319 w 348"/>
                <a:gd name="T13" fmla="*/ 40 h 317"/>
                <a:gd name="T14" fmla="*/ 345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3" y="317"/>
                    <a:pt x="73" y="317"/>
                    <a:pt x="73" y="317"/>
                  </a:cubicBezTo>
                  <a:cubicBezTo>
                    <a:pt x="51" y="317"/>
                    <a:pt x="31" y="299"/>
                    <a:pt x="29" y="27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5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5" y="277"/>
                    <a:pt x="345" y="277"/>
                    <a:pt x="345" y="277"/>
                  </a:cubicBezTo>
                  <a:cubicBezTo>
                    <a:pt x="348" y="299"/>
                    <a:pt x="332" y="317"/>
                    <a:pt x="310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06" name="Freeform 295">
              <a:extLst>
                <a:ext uri="{FF2B5EF4-FFF2-40B4-BE49-F238E27FC236}">
                  <a16:creationId xmlns:a16="http://schemas.microsoft.com/office/drawing/2014/main" id="{60F4D65C-0F74-4E96-944F-FE5B32D83C2D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6615" y="3979151"/>
              <a:ext cx="331187" cy="332918"/>
            </a:xfrm>
            <a:custGeom>
              <a:avLst/>
              <a:gdLst>
                <a:gd name="T0" fmla="*/ 275 w 304"/>
                <a:gd name="T1" fmla="*/ 28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3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07" name="Freeform 296">
              <a:extLst>
                <a:ext uri="{FF2B5EF4-FFF2-40B4-BE49-F238E27FC236}">
                  <a16:creationId xmlns:a16="http://schemas.microsoft.com/office/drawing/2014/main" id="{4980610C-372E-4936-B6D9-D223CB767F7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594893" y="4064544"/>
              <a:ext cx="110203" cy="149438"/>
            </a:xfrm>
            <a:custGeom>
              <a:avLst/>
              <a:gdLst>
                <a:gd name="T0" fmla="*/ 30 w 101"/>
                <a:gd name="T1" fmla="*/ 132 h 137"/>
                <a:gd name="T2" fmla="*/ 57 w 101"/>
                <a:gd name="T3" fmla="*/ 137 h 137"/>
                <a:gd name="T4" fmla="*/ 82 w 101"/>
                <a:gd name="T5" fmla="*/ 132 h 137"/>
                <a:gd name="T6" fmla="*/ 97 w 101"/>
                <a:gd name="T7" fmla="*/ 117 h 137"/>
                <a:gd name="T8" fmla="*/ 100 w 101"/>
                <a:gd name="T9" fmla="*/ 95 h 137"/>
                <a:gd name="T10" fmla="*/ 96 w 101"/>
                <a:gd name="T11" fmla="*/ 80 h 137"/>
                <a:gd name="T12" fmla="*/ 86 w 101"/>
                <a:gd name="T13" fmla="*/ 68 h 137"/>
                <a:gd name="T14" fmla="*/ 78 w 101"/>
                <a:gd name="T15" fmla="*/ 63 h 137"/>
                <a:gd name="T16" fmla="*/ 86 w 101"/>
                <a:gd name="T17" fmla="*/ 53 h 137"/>
                <a:gd name="T18" fmla="*/ 89 w 101"/>
                <a:gd name="T19" fmla="*/ 36 h 137"/>
                <a:gd name="T20" fmla="*/ 85 w 101"/>
                <a:gd name="T21" fmla="*/ 22 h 137"/>
                <a:gd name="T22" fmla="*/ 75 w 101"/>
                <a:gd name="T23" fmla="*/ 11 h 137"/>
                <a:gd name="T24" fmla="*/ 60 w 101"/>
                <a:gd name="T25" fmla="*/ 2 h 137"/>
                <a:gd name="T26" fmla="*/ 40 w 101"/>
                <a:gd name="T27" fmla="*/ 0 h 137"/>
                <a:gd name="T28" fmla="*/ 18 w 101"/>
                <a:gd name="T29" fmla="*/ 5 h 137"/>
                <a:gd name="T30" fmla="*/ 4 w 101"/>
                <a:gd name="T31" fmla="*/ 18 h 137"/>
                <a:gd name="T32" fmla="*/ 1 w 101"/>
                <a:gd name="T33" fmla="*/ 36 h 137"/>
                <a:gd name="T34" fmla="*/ 18 w 101"/>
                <a:gd name="T35" fmla="*/ 63 h 137"/>
                <a:gd name="T36" fmla="*/ 3 w 101"/>
                <a:gd name="T37" fmla="*/ 95 h 137"/>
                <a:gd name="T38" fmla="*/ 11 w 101"/>
                <a:gd name="T39" fmla="*/ 117 h 137"/>
                <a:gd name="T40" fmla="*/ 30 w 101"/>
                <a:gd name="T41" fmla="*/ 132 h 137"/>
                <a:gd name="T42" fmla="*/ 60 w 101"/>
                <a:gd name="T43" fmla="*/ 43 h 137"/>
                <a:gd name="T44" fmla="*/ 57 w 101"/>
                <a:gd name="T45" fmla="*/ 48 h 137"/>
                <a:gd name="T46" fmla="*/ 53 w 101"/>
                <a:gd name="T47" fmla="*/ 51 h 137"/>
                <a:gd name="T48" fmla="*/ 47 w 101"/>
                <a:gd name="T49" fmla="*/ 52 h 137"/>
                <a:gd name="T50" fmla="*/ 35 w 101"/>
                <a:gd name="T51" fmla="*/ 48 h 137"/>
                <a:gd name="T52" fmla="*/ 29 w 101"/>
                <a:gd name="T53" fmla="*/ 38 h 137"/>
                <a:gd name="T54" fmla="*/ 32 w 101"/>
                <a:gd name="T55" fmla="*/ 27 h 137"/>
                <a:gd name="T56" fmla="*/ 43 w 101"/>
                <a:gd name="T57" fmla="*/ 22 h 137"/>
                <a:gd name="T58" fmla="*/ 52 w 101"/>
                <a:gd name="T59" fmla="*/ 24 h 137"/>
                <a:gd name="T60" fmla="*/ 58 w 101"/>
                <a:gd name="T61" fmla="*/ 30 h 137"/>
                <a:gd name="T62" fmla="*/ 60 w 101"/>
                <a:gd name="T63" fmla="*/ 38 h 137"/>
                <a:gd name="T64" fmla="*/ 60 w 101"/>
                <a:gd name="T65" fmla="*/ 43 h 137"/>
                <a:gd name="T66" fmla="*/ 69 w 101"/>
                <a:gd name="T67" fmla="*/ 105 h 137"/>
                <a:gd name="T68" fmla="*/ 63 w 101"/>
                <a:gd name="T69" fmla="*/ 112 h 137"/>
                <a:gd name="T70" fmla="*/ 54 w 101"/>
                <a:gd name="T71" fmla="*/ 115 h 137"/>
                <a:gd name="T72" fmla="*/ 44 w 101"/>
                <a:gd name="T73" fmla="*/ 112 h 137"/>
                <a:gd name="T74" fmla="*/ 37 w 101"/>
                <a:gd name="T75" fmla="*/ 105 h 137"/>
                <a:gd name="T76" fmla="*/ 33 w 101"/>
                <a:gd name="T77" fmla="*/ 95 h 137"/>
                <a:gd name="T78" fmla="*/ 37 w 101"/>
                <a:gd name="T79" fmla="*/ 80 h 137"/>
                <a:gd name="T80" fmla="*/ 49 w 101"/>
                <a:gd name="T81" fmla="*/ 75 h 137"/>
                <a:gd name="T82" fmla="*/ 59 w 101"/>
                <a:gd name="T83" fmla="*/ 77 h 137"/>
                <a:gd name="T84" fmla="*/ 67 w 101"/>
                <a:gd name="T85" fmla="*/ 84 h 137"/>
                <a:gd name="T86" fmla="*/ 70 w 101"/>
                <a:gd name="T87" fmla="*/ 94 h 137"/>
                <a:gd name="T88" fmla="*/ 69 w 101"/>
                <a:gd name="T89" fmla="*/ 105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01" h="137">
                  <a:moveTo>
                    <a:pt x="30" y="132"/>
                  </a:moveTo>
                  <a:cubicBezTo>
                    <a:pt x="37" y="136"/>
                    <a:pt x="46" y="137"/>
                    <a:pt x="57" y="137"/>
                  </a:cubicBezTo>
                  <a:cubicBezTo>
                    <a:pt x="66" y="137"/>
                    <a:pt x="75" y="136"/>
                    <a:pt x="82" y="132"/>
                  </a:cubicBezTo>
                  <a:cubicBezTo>
                    <a:pt x="89" y="128"/>
                    <a:pt x="94" y="123"/>
                    <a:pt x="97" y="117"/>
                  </a:cubicBezTo>
                  <a:cubicBezTo>
                    <a:pt x="100" y="110"/>
                    <a:pt x="101" y="103"/>
                    <a:pt x="100" y="95"/>
                  </a:cubicBezTo>
                  <a:cubicBezTo>
                    <a:pt x="100" y="90"/>
                    <a:pt x="98" y="85"/>
                    <a:pt x="96" y="80"/>
                  </a:cubicBezTo>
                  <a:cubicBezTo>
                    <a:pt x="94" y="76"/>
                    <a:pt x="90" y="72"/>
                    <a:pt x="86" y="68"/>
                  </a:cubicBezTo>
                  <a:cubicBezTo>
                    <a:pt x="84" y="66"/>
                    <a:pt x="81" y="64"/>
                    <a:pt x="78" y="63"/>
                  </a:cubicBezTo>
                  <a:cubicBezTo>
                    <a:pt x="81" y="60"/>
                    <a:pt x="84" y="57"/>
                    <a:pt x="86" y="53"/>
                  </a:cubicBezTo>
                  <a:cubicBezTo>
                    <a:pt x="89" y="48"/>
                    <a:pt x="90" y="43"/>
                    <a:pt x="89" y="36"/>
                  </a:cubicBezTo>
                  <a:cubicBezTo>
                    <a:pt x="89" y="32"/>
                    <a:pt x="87" y="27"/>
                    <a:pt x="85" y="22"/>
                  </a:cubicBezTo>
                  <a:cubicBezTo>
                    <a:pt x="82" y="18"/>
                    <a:pt x="79" y="14"/>
                    <a:pt x="75" y="11"/>
                  </a:cubicBezTo>
                  <a:cubicBezTo>
                    <a:pt x="71" y="7"/>
                    <a:pt x="66" y="4"/>
                    <a:pt x="60" y="2"/>
                  </a:cubicBezTo>
                  <a:cubicBezTo>
                    <a:pt x="54" y="1"/>
                    <a:pt x="47" y="0"/>
                    <a:pt x="40" y="0"/>
                  </a:cubicBezTo>
                  <a:cubicBezTo>
                    <a:pt x="31" y="0"/>
                    <a:pt x="24" y="1"/>
                    <a:pt x="18" y="5"/>
                  </a:cubicBezTo>
                  <a:cubicBezTo>
                    <a:pt x="11" y="8"/>
                    <a:pt x="7" y="12"/>
                    <a:pt x="4" y="18"/>
                  </a:cubicBezTo>
                  <a:cubicBezTo>
                    <a:pt x="1" y="24"/>
                    <a:pt x="0" y="30"/>
                    <a:pt x="1" y="36"/>
                  </a:cubicBezTo>
                  <a:cubicBezTo>
                    <a:pt x="2" y="48"/>
                    <a:pt x="8" y="56"/>
                    <a:pt x="18" y="63"/>
                  </a:cubicBezTo>
                  <a:cubicBezTo>
                    <a:pt x="6" y="69"/>
                    <a:pt x="1" y="80"/>
                    <a:pt x="3" y="95"/>
                  </a:cubicBezTo>
                  <a:cubicBezTo>
                    <a:pt x="4" y="103"/>
                    <a:pt x="7" y="110"/>
                    <a:pt x="11" y="117"/>
                  </a:cubicBezTo>
                  <a:cubicBezTo>
                    <a:pt x="16" y="123"/>
                    <a:pt x="22" y="128"/>
                    <a:pt x="30" y="132"/>
                  </a:cubicBezTo>
                  <a:close/>
                  <a:moveTo>
                    <a:pt x="60" y="43"/>
                  </a:moveTo>
                  <a:cubicBezTo>
                    <a:pt x="59" y="45"/>
                    <a:pt x="59" y="47"/>
                    <a:pt x="57" y="48"/>
                  </a:cubicBezTo>
                  <a:cubicBezTo>
                    <a:pt x="56" y="49"/>
                    <a:pt x="55" y="50"/>
                    <a:pt x="53" y="51"/>
                  </a:cubicBezTo>
                  <a:cubicBezTo>
                    <a:pt x="51" y="52"/>
                    <a:pt x="49" y="52"/>
                    <a:pt x="47" y="52"/>
                  </a:cubicBezTo>
                  <a:cubicBezTo>
                    <a:pt x="42" y="52"/>
                    <a:pt x="38" y="51"/>
                    <a:pt x="35" y="48"/>
                  </a:cubicBezTo>
                  <a:cubicBezTo>
                    <a:pt x="32" y="45"/>
                    <a:pt x="30" y="42"/>
                    <a:pt x="29" y="38"/>
                  </a:cubicBezTo>
                  <a:cubicBezTo>
                    <a:pt x="29" y="33"/>
                    <a:pt x="30" y="29"/>
                    <a:pt x="32" y="27"/>
                  </a:cubicBezTo>
                  <a:cubicBezTo>
                    <a:pt x="35" y="24"/>
                    <a:pt x="38" y="22"/>
                    <a:pt x="43" y="22"/>
                  </a:cubicBezTo>
                  <a:cubicBezTo>
                    <a:pt x="46" y="22"/>
                    <a:pt x="49" y="23"/>
                    <a:pt x="52" y="24"/>
                  </a:cubicBezTo>
                  <a:cubicBezTo>
                    <a:pt x="54" y="26"/>
                    <a:pt x="56" y="27"/>
                    <a:pt x="58" y="30"/>
                  </a:cubicBezTo>
                  <a:cubicBezTo>
                    <a:pt x="59" y="32"/>
                    <a:pt x="60" y="35"/>
                    <a:pt x="60" y="38"/>
                  </a:cubicBezTo>
                  <a:cubicBezTo>
                    <a:pt x="61" y="40"/>
                    <a:pt x="60" y="42"/>
                    <a:pt x="60" y="43"/>
                  </a:cubicBezTo>
                  <a:close/>
                  <a:moveTo>
                    <a:pt x="69" y="105"/>
                  </a:moveTo>
                  <a:cubicBezTo>
                    <a:pt x="68" y="108"/>
                    <a:pt x="66" y="110"/>
                    <a:pt x="63" y="112"/>
                  </a:cubicBezTo>
                  <a:cubicBezTo>
                    <a:pt x="61" y="114"/>
                    <a:pt x="57" y="115"/>
                    <a:pt x="54" y="115"/>
                  </a:cubicBezTo>
                  <a:cubicBezTo>
                    <a:pt x="50" y="115"/>
                    <a:pt x="47" y="114"/>
                    <a:pt x="44" y="112"/>
                  </a:cubicBezTo>
                  <a:cubicBezTo>
                    <a:pt x="41" y="111"/>
                    <a:pt x="39" y="108"/>
                    <a:pt x="37" y="105"/>
                  </a:cubicBezTo>
                  <a:cubicBezTo>
                    <a:pt x="35" y="102"/>
                    <a:pt x="33" y="99"/>
                    <a:pt x="33" y="95"/>
                  </a:cubicBezTo>
                  <a:cubicBezTo>
                    <a:pt x="32" y="88"/>
                    <a:pt x="33" y="83"/>
                    <a:pt x="37" y="80"/>
                  </a:cubicBezTo>
                  <a:cubicBezTo>
                    <a:pt x="40" y="77"/>
                    <a:pt x="44" y="75"/>
                    <a:pt x="49" y="75"/>
                  </a:cubicBezTo>
                  <a:cubicBezTo>
                    <a:pt x="53" y="75"/>
                    <a:pt x="56" y="76"/>
                    <a:pt x="59" y="77"/>
                  </a:cubicBezTo>
                  <a:cubicBezTo>
                    <a:pt x="62" y="79"/>
                    <a:pt x="65" y="81"/>
                    <a:pt x="67" y="84"/>
                  </a:cubicBezTo>
                  <a:cubicBezTo>
                    <a:pt x="69" y="87"/>
                    <a:pt x="70" y="90"/>
                    <a:pt x="70" y="94"/>
                  </a:cubicBezTo>
                  <a:cubicBezTo>
                    <a:pt x="71" y="98"/>
                    <a:pt x="70" y="102"/>
                    <a:pt x="69" y="105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08" name="Freeform 297">
              <a:extLst>
                <a:ext uri="{FF2B5EF4-FFF2-40B4-BE49-F238E27FC236}">
                  <a16:creationId xmlns:a16="http://schemas.microsoft.com/office/drawing/2014/main" id="{EE15D662-57CF-4E2F-90B3-2BF83B34C2E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0220" y="3966458"/>
              <a:ext cx="379076" cy="345611"/>
            </a:xfrm>
            <a:custGeom>
              <a:avLst/>
              <a:gdLst>
                <a:gd name="T0" fmla="*/ 310 w 348"/>
                <a:gd name="T1" fmla="*/ 317 h 317"/>
                <a:gd name="T2" fmla="*/ 73 w 348"/>
                <a:gd name="T3" fmla="*/ 317 h 317"/>
                <a:gd name="T4" fmla="*/ 29 w 348"/>
                <a:gd name="T5" fmla="*/ 277 h 317"/>
                <a:gd name="T6" fmla="*/ 2 w 348"/>
                <a:gd name="T7" fmla="*/ 40 h 317"/>
                <a:gd name="T8" fmla="*/ 38 w 348"/>
                <a:gd name="T9" fmla="*/ 0 h 317"/>
                <a:gd name="T10" fmla="*/ 274 w 348"/>
                <a:gd name="T11" fmla="*/ 0 h 317"/>
                <a:gd name="T12" fmla="*/ 318 w 348"/>
                <a:gd name="T13" fmla="*/ 40 h 317"/>
                <a:gd name="T14" fmla="*/ 345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3" y="317"/>
                    <a:pt x="73" y="317"/>
                    <a:pt x="73" y="317"/>
                  </a:cubicBezTo>
                  <a:cubicBezTo>
                    <a:pt x="51" y="317"/>
                    <a:pt x="31" y="299"/>
                    <a:pt x="29" y="27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5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8" y="40"/>
                  </a:cubicBezTo>
                  <a:cubicBezTo>
                    <a:pt x="345" y="277"/>
                    <a:pt x="345" y="277"/>
                    <a:pt x="345" y="277"/>
                  </a:cubicBezTo>
                  <a:cubicBezTo>
                    <a:pt x="348" y="299"/>
                    <a:pt x="332" y="317"/>
                    <a:pt x="310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09" name="Freeform 298">
              <a:extLst>
                <a:ext uri="{FF2B5EF4-FFF2-40B4-BE49-F238E27FC236}">
                  <a16:creationId xmlns:a16="http://schemas.microsoft.com/office/drawing/2014/main" id="{19E2BB69-31F3-4A02-872D-60D2618B9D7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8110" y="3979151"/>
              <a:ext cx="331187" cy="332918"/>
            </a:xfrm>
            <a:custGeom>
              <a:avLst/>
              <a:gdLst>
                <a:gd name="T0" fmla="*/ 274 w 304"/>
                <a:gd name="T1" fmla="*/ 28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4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8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3" y="17"/>
                    <a:pt x="274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10" name="Freeform 299">
              <a:extLst>
                <a:ext uri="{FF2B5EF4-FFF2-40B4-BE49-F238E27FC236}">
                  <a16:creationId xmlns:a16="http://schemas.microsoft.com/office/drawing/2014/main" id="{33180A2E-4284-428A-8750-932974D19A17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0041" y="4065698"/>
              <a:ext cx="105587" cy="147130"/>
            </a:xfrm>
            <a:custGeom>
              <a:avLst/>
              <a:gdLst>
                <a:gd name="T0" fmla="*/ 64 w 97"/>
                <a:gd name="T1" fmla="*/ 117 h 135"/>
                <a:gd name="T2" fmla="*/ 64 w 97"/>
                <a:gd name="T3" fmla="*/ 106 h 135"/>
                <a:gd name="T4" fmla="*/ 65 w 97"/>
                <a:gd name="T5" fmla="*/ 94 h 135"/>
                <a:gd name="T6" fmla="*/ 67 w 97"/>
                <a:gd name="T7" fmla="*/ 83 h 135"/>
                <a:gd name="T8" fmla="*/ 74 w 97"/>
                <a:gd name="T9" fmla="*/ 57 h 135"/>
                <a:gd name="T10" fmla="*/ 84 w 97"/>
                <a:gd name="T11" fmla="*/ 39 h 135"/>
                <a:gd name="T12" fmla="*/ 92 w 97"/>
                <a:gd name="T13" fmla="*/ 25 h 135"/>
                <a:gd name="T14" fmla="*/ 96 w 97"/>
                <a:gd name="T15" fmla="*/ 14 h 135"/>
                <a:gd name="T16" fmla="*/ 90 w 97"/>
                <a:gd name="T17" fmla="*/ 3 h 135"/>
                <a:gd name="T18" fmla="*/ 76 w 97"/>
                <a:gd name="T19" fmla="*/ 0 h 135"/>
                <a:gd name="T20" fmla="*/ 17 w 97"/>
                <a:gd name="T21" fmla="*/ 0 h 135"/>
                <a:gd name="T22" fmla="*/ 5 w 97"/>
                <a:gd name="T23" fmla="*/ 2 h 135"/>
                <a:gd name="T24" fmla="*/ 1 w 97"/>
                <a:gd name="T25" fmla="*/ 12 h 135"/>
                <a:gd name="T26" fmla="*/ 7 w 97"/>
                <a:gd name="T27" fmla="*/ 23 h 135"/>
                <a:gd name="T28" fmla="*/ 20 w 97"/>
                <a:gd name="T29" fmla="*/ 26 h 135"/>
                <a:gd name="T30" fmla="*/ 61 w 97"/>
                <a:gd name="T31" fmla="*/ 26 h 135"/>
                <a:gd name="T32" fmla="*/ 48 w 97"/>
                <a:gd name="T33" fmla="*/ 50 h 135"/>
                <a:gd name="T34" fmla="*/ 38 w 97"/>
                <a:gd name="T35" fmla="*/ 78 h 135"/>
                <a:gd name="T36" fmla="*/ 32 w 97"/>
                <a:gd name="T37" fmla="*/ 102 h 135"/>
                <a:gd name="T38" fmla="*/ 32 w 97"/>
                <a:gd name="T39" fmla="*/ 118 h 135"/>
                <a:gd name="T40" fmla="*/ 37 w 97"/>
                <a:gd name="T41" fmla="*/ 131 h 135"/>
                <a:gd name="T42" fmla="*/ 49 w 97"/>
                <a:gd name="T43" fmla="*/ 135 h 135"/>
                <a:gd name="T44" fmla="*/ 59 w 97"/>
                <a:gd name="T45" fmla="*/ 131 h 135"/>
                <a:gd name="T46" fmla="*/ 64 w 97"/>
                <a:gd name="T47" fmla="*/ 117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97" h="135">
                  <a:moveTo>
                    <a:pt x="64" y="117"/>
                  </a:moveTo>
                  <a:cubicBezTo>
                    <a:pt x="64" y="114"/>
                    <a:pt x="64" y="111"/>
                    <a:pt x="64" y="106"/>
                  </a:cubicBezTo>
                  <a:cubicBezTo>
                    <a:pt x="64" y="101"/>
                    <a:pt x="65" y="97"/>
                    <a:pt x="65" y="94"/>
                  </a:cubicBezTo>
                  <a:cubicBezTo>
                    <a:pt x="65" y="91"/>
                    <a:pt x="66" y="87"/>
                    <a:pt x="67" y="83"/>
                  </a:cubicBezTo>
                  <a:cubicBezTo>
                    <a:pt x="69" y="73"/>
                    <a:pt x="71" y="64"/>
                    <a:pt x="74" y="57"/>
                  </a:cubicBezTo>
                  <a:cubicBezTo>
                    <a:pt x="78" y="50"/>
                    <a:pt x="81" y="44"/>
                    <a:pt x="84" y="39"/>
                  </a:cubicBezTo>
                  <a:cubicBezTo>
                    <a:pt x="87" y="34"/>
                    <a:pt x="90" y="30"/>
                    <a:pt x="92" y="25"/>
                  </a:cubicBezTo>
                  <a:cubicBezTo>
                    <a:pt x="95" y="21"/>
                    <a:pt x="97" y="17"/>
                    <a:pt x="96" y="14"/>
                  </a:cubicBezTo>
                  <a:cubicBezTo>
                    <a:pt x="96" y="9"/>
                    <a:pt x="93" y="5"/>
                    <a:pt x="90" y="3"/>
                  </a:cubicBezTo>
                  <a:cubicBezTo>
                    <a:pt x="87" y="1"/>
                    <a:pt x="82" y="0"/>
                    <a:pt x="76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2" y="0"/>
                    <a:pt x="8" y="0"/>
                    <a:pt x="5" y="2"/>
                  </a:cubicBezTo>
                  <a:cubicBezTo>
                    <a:pt x="3" y="3"/>
                    <a:pt x="0" y="6"/>
                    <a:pt x="1" y="12"/>
                  </a:cubicBezTo>
                  <a:cubicBezTo>
                    <a:pt x="1" y="17"/>
                    <a:pt x="3" y="21"/>
                    <a:pt x="7" y="23"/>
                  </a:cubicBezTo>
                  <a:cubicBezTo>
                    <a:pt x="10" y="25"/>
                    <a:pt x="14" y="26"/>
                    <a:pt x="20" y="26"/>
                  </a:cubicBezTo>
                  <a:cubicBezTo>
                    <a:pt x="61" y="26"/>
                    <a:pt x="61" y="26"/>
                    <a:pt x="61" y="26"/>
                  </a:cubicBezTo>
                  <a:cubicBezTo>
                    <a:pt x="56" y="34"/>
                    <a:pt x="52" y="42"/>
                    <a:pt x="48" y="50"/>
                  </a:cubicBezTo>
                  <a:cubicBezTo>
                    <a:pt x="44" y="60"/>
                    <a:pt x="40" y="69"/>
                    <a:pt x="38" y="78"/>
                  </a:cubicBezTo>
                  <a:cubicBezTo>
                    <a:pt x="35" y="87"/>
                    <a:pt x="33" y="95"/>
                    <a:pt x="32" y="102"/>
                  </a:cubicBezTo>
                  <a:cubicBezTo>
                    <a:pt x="32" y="108"/>
                    <a:pt x="31" y="114"/>
                    <a:pt x="32" y="118"/>
                  </a:cubicBezTo>
                  <a:cubicBezTo>
                    <a:pt x="32" y="123"/>
                    <a:pt x="34" y="128"/>
                    <a:pt x="37" y="131"/>
                  </a:cubicBezTo>
                  <a:cubicBezTo>
                    <a:pt x="40" y="134"/>
                    <a:pt x="44" y="135"/>
                    <a:pt x="49" y="135"/>
                  </a:cubicBezTo>
                  <a:cubicBezTo>
                    <a:pt x="53" y="135"/>
                    <a:pt x="57" y="134"/>
                    <a:pt x="59" y="131"/>
                  </a:cubicBezTo>
                  <a:cubicBezTo>
                    <a:pt x="62" y="128"/>
                    <a:pt x="63" y="124"/>
                    <a:pt x="64" y="117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11" name="Freeform 300">
              <a:extLst>
                <a:ext uri="{FF2B5EF4-FFF2-40B4-BE49-F238E27FC236}">
                  <a16:creationId xmlns:a16="http://schemas.microsoft.com/office/drawing/2014/main" id="{5727CDB1-5405-4ADC-B55D-3C97713CBDC7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9264" y="4404963"/>
              <a:ext cx="379653" cy="345611"/>
            </a:xfrm>
            <a:custGeom>
              <a:avLst/>
              <a:gdLst>
                <a:gd name="T0" fmla="*/ 310 w 348"/>
                <a:gd name="T1" fmla="*/ 317 h 317"/>
                <a:gd name="T2" fmla="*/ 74 w 348"/>
                <a:gd name="T3" fmla="*/ 317 h 317"/>
                <a:gd name="T4" fmla="*/ 29 w 348"/>
                <a:gd name="T5" fmla="*/ 277 h 317"/>
                <a:gd name="T6" fmla="*/ 2 w 348"/>
                <a:gd name="T7" fmla="*/ 40 h 317"/>
                <a:gd name="T8" fmla="*/ 38 w 348"/>
                <a:gd name="T9" fmla="*/ 0 h 317"/>
                <a:gd name="T10" fmla="*/ 274 w 348"/>
                <a:gd name="T11" fmla="*/ 0 h 317"/>
                <a:gd name="T12" fmla="*/ 319 w 348"/>
                <a:gd name="T13" fmla="*/ 40 h 317"/>
                <a:gd name="T14" fmla="*/ 346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29" y="27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7" y="0"/>
                    <a:pt x="316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8" y="299"/>
                    <a:pt x="332" y="317"/>
                    <a:pt x="310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12" name="Freeform 301">
              <a:extLst>
                <a:ext uri="{FF2B5EF4-FFF2-40B4-BE49-F238E27FC236}">
                  <a16:creationId xmlns:a16="http://schemas.microsoft.com/office/drawing/2014/main" id="{3F6316C3-FA68-4C03-AFA8-B5F80874DA34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7153" y="4418234"/>
              <a:ext cx="331764" cy="332341"/>
            </a:xfrm>
            <a:custGeom>
              <a:avLst/>
              <a:gdLst>
                <a:gd name="T0" fmla="*/ 275 w 304"/>
                <a:gd name="T1" fmla="*/ 28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13" name="Freeform 302">
              <a:extLst>
                <a:ext uri="{FF2B5EF4-FFF2-40B4-BE49-F238E27FC236}">
                  <a16:creationId xmlns:a16="http://schemas.microsoft.com/office/drawing/2014/main" id="{9D80966F-739F-40DA-AF36-3DC28B7487AA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4271" y="4503050"/>
              <a:ext cx="85970" cy="150592"/>
            </a:xfrm>
            <a:custGeom>
              <a:avLst/>
              <a:gdLst>
                <a:gd name="T0" fmla="*/ 14 w 79"/>
                <a:gd name="T1" fmla="*/ 61 h 138"/>
                <a:gd name="T2" fmla="*/ 39 w 79"/>
                <a:gd name="T3" fmla="*/ 47 h 138"/>
                <a:gd name="T4" fmla="*/ 48 w 79"/>
                <a:gd name="T5" fmla="*/ 121 h 138"/>
                <a:gd name="T6" fmla="*/ 53 w 79"/>
                <a:gd name="T7" fmla="*/ 133 h 138"/>
                <a:gd name="T8" fmla="*/ 65 w 79"/>
                <a:gd name="T9" fmla="*/ 138 h 138"/>
                <a:gd name="T10" fmla="*/ 77 w 79"/>
                <a:gd name="T11" fmla="*/ 117 h 138"/>
                <a:gd name="T12" fmla="*/ 66 w 79"/>
                <a:gd name="T13" fmla="*/ 17 h 138"/>
                <a:gd name="T14" fmla="*/ 61 w 79"/>
                <a:gd name="T15" fmla="*/ 5 h 138"/>
                <a:gd name="T16" fmla="*/ 51 w 79"/>
                <a:gd name="T17" fmla="*/ 0 h 138"/>
                <a:gd name="T18" fmla="*/ 43 w 79"/>
                <a:gd name="T19" fmla="*/ 3 h 138"/>
                <a:gd name="T20" fmla="*/ 38 w 79"/>
                <a:gd name="T21" fmla="*/ 11 h 138"/>
                <a:gd name="T22" fmla="*/ 28 w 79"/>
                <a:gd name="T23" fmla="*/ 23 h 138"/>
                <a:gd name="T24" fmla="*/ 13 w 79"/>
                <a:gd name="T25" fmla="*/ 33 h 138"/>
                <a:gd name="T26" fmla="*/ 3 w 79"/>
                <a:gd name="T27" fmla="*/ 39 h 138"/>
                <a:gd name="T28" fmla="*/ 0 w 79"/>
                <a:gd name="T29" fmla="*/ 48 h 138"/>
                <a:gd name="T30" fmla="*/ 5 w 79"/>
                <a:gd name="T31" fmla="*/ 57 h 138"/>
                <a:gd name="T32" fmla="*/ 14 w 79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9" h="138">
                  <a:moveTo>
                    <a:pt x="14" y="61"/>
                  </a:moveTo>
                  <a:cubicBezTo>
                    <a:pt x="17" y="61"/>
                    <a:pt x="24" y="59"/>
                    <a:pt x="39" y="47"/>
                  </a:cubicBezTo>
                  <a:cubicBezTo>
                    <a:pt x="48" y="121"/>
                    <a:pt x="48" y="121"/>
                    <a:pt x="48" y="121"/>
                  </a:cubicBezTo>
                  <a:cubicBezTo>
                    <a:pt x="48" y="126"/>
                    <a:pt x="50" y="130"/>
                    <a:pt x="53" y="133"/>
                  </a:cubicBezTo>
                  <a:cubicBezTo>
                    <a:pt x="56" y="136"/>
                    <a:pt x="60" y="138"/>
                    <a:pt x="65" y="138"/>
                  </a:cubicBezTo>
                  <a:cubicBezTo>
                    <a:pt x="71" y="138"/>
                    <a:pt x="79" y="134"/>
                    <a:pt x="77" y="1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5" y="12"/>
                    <a:pt x="64" y="8"/>
                    <a:pt x="61" y="5"/>
                  </a:cubicBezTo>
                  <a:cubicBezTo>
                    <a:pt x="58" y="2"/>
                    <a:pt x="55" y="0"/>
                    <a:pt x="51" y="0"/>
                  </a:cubicBezTo>
                  <a:cubicBezTo>
                    <a:pt x="47" y="0"/>
                    <a:pt x="45" y="1"/>
                    <a:pt x="43" y="3"/>
                  </a:cubicBezTo>
                  <a:cubicBezTo>
                    <a:pt x="43" y="3"/>
                    <a:pt x="41" y="5"/>
                    <a:pt x="38" y="11"/>
                  </a:cubicBezTo>
                  <a:cubicBezTo>
                    <a:pt x="35" y="16"/>
                    <a:pt x="32" y="20"/>
                    <a:pt x="28" y="23"/>
                  </a:cubicBezTo>
                  <a:cubicBezTo>
                    <a:pt x="24" y="27"/>
                    <a:pt x="19" y="30"/>
                    <a:pt x="13" y="33"/>
                  </a:cubicBezTo>
                  <a:cubicBezTo>
                    <a:pt x="8" y="36"/>
                    <a:pt x="5" y="38"/>
                    <a:pt x="3" y="39"/>
                  </a:cubicBezTo>
                  <a:cubicBezTo>
                    <a:pt x="1" y="41"/>
                    <a:pt x="0" y="43"/>
                    <a:pt x="0" y="48"/>
                  </a:cubicBezTo>
                  <a:cubicBezTo>
                    <a:pt x="0" y="52"/>
                    <a:pt x="2" y="55"/>
                    <a:pt x="5" y="57"/>
                  </a:cubicBezTo>
                  <a:cubicBezTo>
                    <a:pt x="8" y="60"/>
                    <a:pt x="11" y="61"/>
                    <a:pt x="14" y="6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14" name="Freeform 303">
              <a:extLst>
                <a:ext uri="{FF2B5EF4-FFF2-40B4-BE49-F238E27FC236}">
                  <a16:creationId xmlns:a16="http://schemas.microsoft.com/office/drawing/2014/main" id="{69381558-1AFF-4C34-B663-4AB55B91DD2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56783" y="4501896"/>
              <a:ext cx="117704" cy="151746"/>
            </a:xfrm>
            <a:custGeom>
              <a:avLst/>
              <a:gdLst>
                <a:gd name="T0" fmla="*/ 101 w 108"/>
                <a:gd name="T1" fmla="*/ 86 h 139"/>
                <a:gd name="T2" fmla="*/ 88 w 108"/>
                <a:gd name="T3" fmla="*/ 84 h 139"/>
                <a:gd name="T4" fmla="*/ 88 w 108"/>
                <a:gd name="T5" fmla="*/ 84 h 139"/>
                <a:gd name="T6" fmla="*/ 80 w 108"/>
                <a:gd name="T7" fmla="*/ 19 h 139"/>
                <a:gd name="T8" fmla="*/ 62 w 108"/>
                <a:gd name="T9" fmla="*/ 0 h 139"/>
                <a:gd name="T10" fmla="*/ 53 w 108"/>
                <a:gd name="T11" fmla="*/ 4 h 139"/>
                <a:gd name="T12" fmla="*/ 46 w 108"/>
                <a:gd name="T13" fmla="*/ 13 h 139"/>
                <a:gd name="T14" fmla="*/ 7 w 108"/>
                <a:gd name="T15" fmla="*/ 75 h 139"/>
                <a:gd name="T16" fmla="*/ 4 w 108"/>
                <a:gd name="T17" fmla="*/ 80 h 139"/>
                <a:gd name="T18" fmla="*/ 2 w 108"/>
                <a:gd name="T19" fmla="*/ 84 h 139"/>
                <a:gd name="T20" fmla="*/ 0 w 108"/>
                <a:gd name="T21" fmla="*/ 88 h 139"/>
                <a:gd name="T22" fmla="*/ 0 w 108"/>
                <a:gd name="T23" fmla="*/ 92 h 139"/>
                <a:gd name="T24" fmla="*/ 6 w 108"/>
                <a:gd name="T25" fmla="*/ 105 h 139"/>
                <a:gd name="T26" fmla="*/ 21 w 108"/>
                <a:gd name="T27" fmla="*/ 109 h 139"/>
                <a:gd name="T28" fmla="*/ 63 w 108"/>
                <a:gd name="T29" fmla="*/ 109 h 139"/>
                <a:gd name="T30" fmla="*/ 64 w 108"/>
                <a:gd name="T31" fmla="*/ 123 h 139"/>
                <a:gd name="T32" fmla="*/ 69 w 108"/>
                <a:gd name="T33" fmla="*/ 135 h 139"/>
                <a:gd name="T34" fmla="*/ 80 w 108"/>
                <a:gd name="T35" fmla="*/ 139 h 139"/>
                <a:gd name="T36" fmla="*/ 90 w 108"/>
                <a:gd name="T37" fmla="*/ 135 h 139"/>
                <a:gd name="T38" fmla="*/ 92 w 108"/>
                <a:gd name="T39" fmla="*/ 123 h 139"/>
                <a:gd name="T40" fmla="*/ 91 w 108"/>
                <a:gd name="T41" fmla="*/ 109 h 139"/>
                <a:gd name="T42" fmla="*/ 93 w 108"/>
                <a:gd name="T43" fmla="*/ 109 h 139"/>
                <a:gd name="T44" fmla="*/ 104 w 108"/>
                <a:gd name="T45" fmla="*/ 106 h 139"/>
                <a:gd name="T46" fmla="*/ 108 w 108"/>
                <a:gd name="T47" fmla="*/ 97 h 139"/>
                <a:gd name="T48" fmla="*/ 101 w 108"/>
                <a:gd name="T49" fmla="*/ 86 h 139"/>
                <a:gd name="T50" fmla="*/ 55 w 108"/>
                <a:gd name="T51" fmla="*/ 45 h 139"/>
                <a:gd name="T52" fmla="*/ 60 w 108"/>
                <a:gd name="T53" fmla="*/ 84 h 139"/>
                <a:gd name="T54" fmla="*/ 31 w 108"/>
                <a:gd name="T55" fmla="*/ 84 h 139"/>
                <a:gd name="T56" fmla="*/ 55 w 108"/>
                <a:gd name="T57" fmla="*/ 45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8" h="139">
                  <a:moveTo>
                    <a:pt x="101" y="86"/>
                  </a:moveTo>
                  <a:cubicBezTo>
                    <a:pt x="97" y="84"/>
                    <a:pt x="93" y="84"/>
                    <a:pt x="88" y="84"/>
                  </a:cubicBezTo>
                  <a:cubicBezTo>
                    <a:pt x="88" y="84"/>
                    <a:pt x="88" y="84"/>
                    <a:pt x="88" y="84"/>
                  </a:cubicBezTo>
                  <a:cubicBezTo>
                    <a:pt x="80" y="19"/>
                    <a:pt x="80" y="19"/>
                    <a:pt x="80" y="19"/>
                  </a:cubicBezTo>
                  <a:cubicBezTo>
                    <a:pt x="79" y="7"/>
                    <a:pt x="72" y="0"/>
                    <a:pt x="62" y="0"/>
                  </a:cubicBezTo>
                  <a:cubicBezTo>
                    <a:pt x="58" y="0"/>
                    <a:pt x="55" y="1"/>
                    <a:pt x="53" y="4"/>
                  </a:cubicBezTo>
                  <a:cubicBezTo>
                    <a:pt x="51" y="6"/>
                    <a:pt x="49" y="9"/>
                    <a:pt x="46" y="13"/>
                  </a:cubicBezTo>
                  <a:cubicBezTo>
                    <a:pt x="7" y="75"/>
                    <a:pt x="7" y="75"/>
                    <a:pt x="7" y="75"/>
                  </a:cubicBezTo>
                  <a:cubicBezTo>
                    <a:pt x="4" y="80"/>
                    <a:pt x="4" y="80"/>
                    <a:pt x="4" y="80"/>
                  </a:cubicBezTo>
                  <a:cubicBezTo>
                    <a:pt x="3" y="81"/>
                    <a:pt x="2" y="82"/>
                    <a:pt x="2" y="84"/>
                  </a:cubicBezTo>
                  <a:cubicBezTo>
                    <a:pt x="1" y="85"/>
                    <a:pt x="0" y="86"/>
                    <a:pt x="0" y="88"/>
                  </a:cubicBezTo>
                  <a:cubicBezTo>
                    <a:pt x="0" y="89"/>
                    <a:pt x="0" y="91"/>
                    <a:pt x="0" y="92"/>
                  </a:cubicBezTo>
                  <a:cubicBezTo>
                    <a:pt x="0" y="97"/>
                    <a:pt x="3" y="102"/>
                    <a:pt x="6" y="105"/>
                  </a:cubicBezTo>
                  <a:cubicBezTo>
                    <a:pt x="10" y="108"/>
                    <a:pt x="15" y="109"/>
                    <a:pt x="21" y="109"/>
                  </a:cubicBezTo>
                  <a:cubicBezTo>
                    <a:pt x="63" y="109"/>
                    <a:pt x="63" y="109"/>
                    <a:pt x="63" y="109"/>
                  </a:cubicBezTo>
                  <a:cubicBezTo>
                    <a:pt x="64" y="123"/>
                    <a:pt x="64" y="123"/>
                    <a:pt x="64" y="123"/>
                  </a:cubicBezTo>
                  <a:cubicBezTo>
                    <a:pt x="65" y="128"/>
                    <a:pt x="66" y="132"/>
                    <a:pt x="69" y="135"/>
                  </a:cubicBezTo>
                  <a:cubicBezTo>
                    <a:pt x="72" y="138"/>
                    <a:pt x="76" y="139"/>
                    <a:pt x="80" y="139"/>
                  </a:cubicBezTo>
                  <a:cubicBezTo>
                    <a:pt x="84" y="139"/>
                    <a:pt x="87" y="138"/>
                    <a:pt x="90" y="135"/>
                  </a:cubicBezTo>
                  <a:cubicBezTo>
                    <a:pt x="92" y="132"/>
                    <a:pt x="93" y="128"/>
                    <a:pt x="92" y="123"/>
                  </a:cubicBezTo>
                  <a:cubicBezTo>
                    <a:pt x="91" y="109"/>
                    <a:pt x="91" y="109"/>
                    <a:pt x="91" y="109"/>
                  </a:cubicBezTo>
                  <a:cubicBezTo>
                    <a:pt x="93" y="109"/>
                    <a:pt x="93" y="109"/>
                    <a:pt x="93" y="109"/>
                  </a:cubicBezTo>
                  <a:cubicBezTo>
                    <a:pt x="98" y="109"/>
                    <a:pt x="102" y="108"/>
                    <a:pt x="104" y="106"/>
                  </a:cubicBezTo>
                  <a:cubicBezTo>
                    <a:pt x="106" y="105"/>
                    <a:pt x="108" y="102"/>
                    <a:pt x="108" y="97"/>
                  </a:cubicBezTo>
                  <a:cubicBezTo>
                    <a:pt x="107" y="90"/>
                    <a:pt x="104" y="87"/>
                    <a:pt x="101" y="86"/>
                  </a:cubicBezTo>
                  <a:close/>
                  <a:moveTo>
                    <a:pt x="55" y="45"/>
                  </a:moveTo>
                  <a:cubicBezTo>
                    <a:pt x="60" y="84"/>
                    <a:pt x="60" y="84"/>
                    <a:pt x="60" y="84"/>
                  </a:cubicBezTo>
                  <a:cubicBezTo>
                    <a:pt x="31" y="84"/>
                    <a:pt x="31" y="84"/>
                    <a:pt x="31" y="84"/>
                  </a:cubicBezTo>
                  <a:lnTo>
                    <a:pt x="55" y="45"/>
                  </a:ln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15" name="Freeform 304">
              <a:extLst>
                <a:ext uri="{FF2B5EF4-FFF2-40B4-BE49-F238E27FC236}">
                  <a16:creationId xmlns:a16="http://schemas.microsoft.com/office/drawing/2014/main" id="{1A8F5AB8-D403-4E37-A4E3-05725661B51D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0759" y="4404963"/>
              <a:ext cx="379653" cy="345611"/>
            </a:xfrm>
            <a:custGeom>
              <a:avLst/>
              <a:gdLst>
                <a:gd name="T0" fmla="*/ 310 w 348"/>
                <a:gd name="T1" fmla="*/ 317 h 317"/>
                <a:gd name="T2" fmla="*/ 74 w 348"/>
                <a:gd name="T3" fmla="*/ 317 h 317"/>
                <a:gd name="T4" fmla="*/ 29 w 348"/>
                <a:gd name="T5" fmla="*/ 277 h 317"/>
                <a:gd name="T6" fmla="*/ 2 w 348"/>
                <a:gd name="T7" fmla="*/ 40 h 317"/>
                <a:gd name="T8" fmla="*/ 38 w 348"/>
                <a:gd name="T9" fmla="*/ 0 h 317"/>
                <a:gd name="T10" fmla="*/ 274 w 348"/>
                <a:gd name="T11" fmla="*/ 0 h 317"/>
                <a:gd name="T12" fmla="*/ 319 w 348"/>
                <a:gd name="T13" fmla="*/ 40 h 317"/>
                <a:gd name="T14" fmla="*/ 346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29" y="27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8" y="299"/>
                    <a:pt x="332" y="317"/>
                    <a:pt x="310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16" name="Freeform 305">
              <a:extLst>
                <a:ext uri="{FF2B5EF4-FFF2-40B4-BE49-F238E27FC236}">
                  <a16:creationId xmlns:a16="http://schemas.microsoft.com/office/drawing/2014/main" id="{AC675AC9-4482-4438-9C1F-92C643CBDCFD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8648" y="4418234"/>
              <a:ext cx="331764" cy="332341"/>
            </a:xfrm>
            <a:custGeom>
              <a:avLst/>
              <a:gdLst>
                <a:gd name="T0" fmla="*/ 275 w 304"/>
                <a:gd name="T1" fmla="*/ 28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17" name="Freeform 306">
              <a:extLst>
                <a:ext uri="{FF2B5EF4-FFF2-40B4-BE49-F238E27FC236}">
                  <a16:creationId xmlns:a16="http://schemas.microsoft.com/office/drawing/2014/main" id="{3DE2E2A8-A59E-4C16-873A-1684942BCB7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8074" y="4503050"/>
              <a:ext cx="87124" cy="149438"/>
            </a:xfrm>
            <a:custGeom>
              <a:avLst/>
              <a:gdLst>
                <a:gd name="T0" fmla="*/ 14 w 80"/>
                <a:gd name="T1" fmla="*/ 60 h 137"/>
                <a:gd name="T2" fmla="*/ 40 w 80"/>
                <a:gd name="T3" fmla="*/ 46 h 137"/>
                <a:gd name="T4" fmla="*/ 48 w 80"/>
                <a:gd name="T5" fmla="*/ 120 h 137"/>
                <a:gd name="T6" fmla="*/ 54 w 80"/>
                <a:gd name="T7" fmla="*/ 133 h 137"/>
                <a:gd name="T8" fmla="*/ 65 w 80"/>
                <a:gd name="T9" fmla="*/ 137 h 137"/>
                <a:gd name="T10" fmla="*/ 78 w 80"/>
                <a:gd name="T11" fmla="*/ 117 h 137"/>
                <a:gd name="T12" fmla="*/ 66 w 80"/>
                <a:gd name="T13" fmla="*/ 16 h 137"/>
                <a:gd name="T14" fmla="*/ 61 w 80"/>
                <a:gd name="T15" fmla="*/ 4 h 137"/>
                <a:gd name="T16" fmla="*/ 51 w 80"/>
                <a:gd name="T17" fmla="*/ 0 h 137"/>
                <a:gd name="T18" fmla="*/ 44 w 80"/>
                <a:gd name="T19" fmla="*/ 2 h 137"/>
                <a:gd name="T20" fmla="*/ 38 w 80"/>
                <a:gd name="T21" fmla="*/ 11 h 137"/>
                <a:gd name="T22" fmla="*/ 28 w 80"/>
                <a:gd name="T23" fmla="*/ 23 h 137"/>
                <a:gd name="T24" fmla="*/ 13 w 80"/>
                <a:gd name="T25" fmla="*/ 33 h 137"/>
                <a:gd name="T26" fmla="*/ 3 w 80"/>
                <a:gd name="T27" fmla="*/ 39 h 137"/>
                <a:gd name="T28" fmla="*/ 0 w 80"/>
                <a:gd name="T29" fmla="*/ 48 h 137"/>
                <a:gd name="T30" fmla="*/ 5 w 80"/>
                <a:gd name="T31" fmla="*/ 57 h 137"/>
                <a:gd name="T32" fmla="*/ 14 w 80"/>
                <a:gd name="T33" fmla="*/ 6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7">
                  <a:moveTo>
                    <a:pt x="14" y="60"/>
                  </a:moveTo>
                  <a:cubicBezTo>
                    <a:pt x="18" y="60"/>
                    <a:pt x="24" y="59"/>
                    <a:pt x="40" y="46"/>
                  </a:cubicBezTo>
                  <a:cubicBezTo>
                    <a:pt x="48" y="120"/>
                    <a:pt x="48" y="120"/>
                    <a:pt x="48" y="120"/>
                  </a:cubicBezTo>
                  <a:cubicBezTo>
                    <a:pt x="49" y="126"/>
                    <a:pt x="51" y="130"/>
                    <a:pt x="54" y="133"/>
                  </a:cubicBezTo>
                  <a:cubicBezTo>
                    <a:pt x="57" y="136"/>
                    <a:pt x="60" y="137"/>
                    <a:pt x="65" y="137"/>
                  </a:cubicBezTo>
                  <a:cubicBezTo>
                    <a:pt x="72" y="137"/>
                    <a:pt x="80" y="134"/>
                    <a:pt x="78" y="117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6" y="11"/>
                    <a:pt x="64" y="7"/>
                    <a:pt x="61" y="4"/>
                  </a:cubicBezTo>
                  <a:cubicBezTo>
                    <a:pt x="59" y="1"/>
                    <a:pt x="55" y="0"/>
                    <a:pt x="51" y="0"/>
                  </a:cubicBezTo>
                  <a:cubicBezTo>
                    <a:pt x="47" y="0"/>
                    <a:pt x="45" y="0"/>
                    <a:pt x="44" y="2"/>
                  </a:cubicBezTo>
                  <a:cubicBezTo>
                    <a:pt x="43" y="3"/>
                    <a:pt x="42" y="5"/>
                    <a:pt x="38" y="11"/>
                  </a:cubicBezTo>
                  <a:cubicBezTo>
                    <a:pt x="35" y="15"/>
                    <a:pt x="32" y="19"/>
                    <a:pt x="28" y="23"/>
                  </a:cubicBezTo>
                  <a:cubicBezTo>
                    <a:pt x="25" y="26"/>
                    <a:pt x="20" y="30"/>
                    <a:pt x="13" y="33"/>
                  </a:cubicBezTo>
                  <a:cubicBezTo>
                    <a:pt x="9" y="35"/>
                    <a:pt x="5" y="37"/>
                    <a:pt x="3" y="39"/>
                  </a:cubicBezTo>
                  <a:cubicBezTo>
                    <a:pt x="2" y="40"/>
                    <a:pt x="0" y="43"/>
                    <a:pt x="0" y="48"/>
                  </a:cubicBezTo>
                  <a:cubicBezTo>
                    <a:pt x="1" y="51"/>
                    <a:pt x="2" y="54"/>
                    <a:pt x="5" y="57"/>
                  </a:cubicBezTo>
                  <a:cubicBezTo>
                    <a:pt x="8" y="59"/>
                    <a:pt x="11" y="60"/>
                    <a:pt x="14" y="60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18" name="Freeform 307">
              <a:extLst>
                <a:ext uri="{FF2B5EF4-FFF2-40B4-BE49-F238E27FC236}">
                  <a16:creationId xmlns:a16="http://schemas.microsoft.com/office/drawing/2014/main" id="{9685FE15-6A6E-4918-9526-8D81EAD8FA4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3470" y="4503050"/>
              <a:ext cx="110203" cy="149438"/>
            </a:xfrm>
            <a:custGeom>
              <a:avLst/>
              <a:gdLst>
                <a:gd name="T0" fmla="*/ 62 w 101"/>
                <a:gd name="T1" fmla="*/ 112 h 137"/>
                <a:gd name="T2" fmla="*/ 53 w 101"/>
                <a:gd name="T3" fmla="*/ 114 h 137"/>
                <a:gd name="T4" fmla="*/ 40 w 101"/>
                <a:gd name="T5" fmla="*/ 109 h 137"/>
                <a:gd name="T6" fmla="*/ 29 w 101"/>
                <a:gd name="T7" fmla="*/ 92 h 137"/>
                <a:gd name="T8" fmla="*/ 24 w 101"/>
                <a:gd name="T9" fmla="*/ 87 h 137"/>
                <a:gd name="T10" fmla="*/ 18 w 101"/>
                <a:gd name="T11" fmla="*/ 85 h 137"/>
                <a:gd name="T12" fmla="*/ 8 w 101"/>
                <a:gd name="T13" fmla="*/ 89 h 137"/>
                <a:gd name="T14" fmla="*/ 5 w 101"/>
                <a:gd name="T15" fmla="*/ 99 h 137"/>
                <a:gd name="T16" fmla="*/ 9 w 101"/>
                <a:gd name="T17" fmla="*/ 111 h 137"/>
                <a:gd name="T18" fmla="*/ 19 w 101"/>
                <a:gd name="T19" fmla="*/ 123 h 137"/>
                <a:gd name="T20" fmla="*/ 35 w 101"/>
                <a:gd name="T21" fmla="*/ 133 h 137"/>
                <a:gd name="T22" fmla="*/ 56 w 101"/>
                <a:gd name="T23" fmla="*/ 137 h 137"/>
                <a:gd name="T24" fmla="*/ 75 w 101"/>
                <a:gd name="T25" fmla="*/ 134 h 137"/>
                <a:gd name="T26" fmla="*/ 90 w 101"/>
                <a:gd name="T27" fmla="*/ 124 h 137"/>
                <a:gd name="T28" fmla="*/ 98 w 101"/>
                <a:gd name="T29" fmla="*/ 110 h 137"/>
                <a:gd name="T30" fmla="*/ 100 w 101"/>
                <a:gd name="T31" fmla="*/ 93 h 137"/>
                <a:gd name="T32" fmla="*/ 96 w 101"/>
                <a:gd name="T33" fmla="*/ 80 h 137"/>
                <a:gd name="T34" fmla="*/ 87 w 101"/>
                <a:gd name="T35" fmla="*/ 68 h 137"/>
                <a:gd name="T36" fmla="*/ 77 w 101"/>
                <a:gd name="T37" fmla="*/ 61 h 137"/>
                <a:gd name="T38" fmla="*/ 85 w 101"/>
                <a:gd name="T39" fmla="*/ 51 h 137"/>
                <a:gd name="T40" fmla="*/ 87 w 101"/>
                <a:gd name="T41" fmla="*/ 35 h 137"/>
                <a:gd name="T42" fmla="*/ 83 w 101"/>
                <a:gd name="T43" fmla="*/ 21 h 137"/>
                <a:gd name="T44" fmla="*/ 73 w 101"/>
                <a:gd name="T45" fmla="*/ 10 h 137"/>
                <a:gd name="T46" fmla="*/ 59 w 101"/>
                <a:gd name="T47" fmla="*/ 2 h 137"/>
                <a:gd name="T48" fmla="*/ 42 w 101"/>
                <a:gd name="T49" fmla="*/ 0 h 137"/>
                <a:gd name="T50" fmla="*/ 24 w 101"/>
                <a:gd name="T51" fmla="*/ 3 h 137"/>
                <a:gd name="T52" fmla="*/ 10 w 101"/>
                <a:gd name="T53" fmla="*/ 11 h 137"/>
                <a:gd name="T54" fmla="*/ 3 w 101"/>
                <a:gd name="T55" fmla="*/ 21 h 137"/>
                <a:gd name="T56" fmla="*/ 1 w 101"/>
                <a:gd name="T57" fmla="*/ 32 h 137"/>
                <a:gd name="T58" fmla="*/ 6 w 101"/>
                <a:gd name="T59" fmla="*/ 42 h 137"/>
                <a:gd name="T60" fmla="*/ 15 w 101"/>
                <a:gd name="T61" fmla="*/ 46 h 137"/>
                <a:gd name="T62" fmla="*/ 21 w 101"/>
                <a:gd name="T63" fmla="*/ 44 h 137"/>
                <a:gd name="T64" fmla="*/ 25 w 101"/>
                <a:gd name="T65" fmla="*/ 40 h 137"/>
                <a:gd name="T66" fmla="*/ 28 w 101"/>
                <a:gd name="T67" fmla="*/ 33 h 137"/>
                <a:gd name="T68" fmla="*/ 31 w 101"/>
                <a:gd name="T69" fmla="*/ 27 h 137"/>
                <a:gd name="T70" fmla="*/ 35 w 101"/>
                <a:gd name="T71" fmla="*/ 24 h 137"/>
                <a:gd name="T72" fmla="*/ 42 w 101"/>
                <a:gd name="T73" fmla="*/ 23 h 137"/>
                <a:gd name="T74" fmla="*/ 53 w 101"/>
                <a:gd name="T75" fmla="*/ 27 h 137"/>
                <a:gd name="T76" fmla="*/ 58 w 101"/>
                <a:gd name="T77" fmla="*/ 36 h 137"/>
                <a:gd name="T78" fmla="*/ 54 w 101"/>
                <a:gd name="T79" fmla="*/ 47 h 137"/>
                <a:gd name="T80" fmla="*/ 43 w 101"/>
                <a:gd name="T81" fmla="*/ 51 h 137"/>
                <a:gd name="T82" fmla="*/ 39 w 101"/>
                <a:gd name="T83" fmla="*/ 51 h 137"/>
                <a:gd name="T84" fmla="*/ 28 w 101"/>
                <a:gd name="T85" fmla="*/ 55 h 137"/>
                <a:gd name="T86" fmla="*/ 25 w 101"/>
                <a:gd name="T87" fmla="*/ 64 h 137"/>
                <a:gd name="T88" fmla="*/ 30 w 101"/>
                <a:gd name="T89" fmla="*/ 73 h 137"/>
                <a:gd name="T90" fmla="*/ 40 w 101"/>
                <a:gd name="T91" fmla="*/ 76 h 137"/>
                <a:gd name="T92" fmla="*/ 44 w 101"/>
                <a:gd name="T93" fmla="*/ 76 h 137"/>
                <a:gd name="T94" fmla="*/ 50 w 101"/>
                <a:gd name="T95" fmla="*/ 75 h 137"/>
                <a:gd name="T96" fmla="*/ 64 w 101"/>
                <a:gd name="T97" fmla="*/ 80 h 137"/>
                <a:gd name="T98" fmla="*/ 70 w 101"/>
                <a:gd name="T99" fmla="*/ 94 h 137"/>
                <a:gd name="T100" fmla="*/ 68 w 101"/>
                <a:gd name="T101" fmla="*/ 105 h 137"/>
                <a:gd name="T102" fmla="*/ 62 w 101"/>
                <a:gd name="T103" fmla="*/ 112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1" h="137">
                  <a:moveTo>
                    <a:pt x="62" y="112"/>
                  </a:moveTo>
                  <a:cubicBezTo>
                    <a:pt x="59" y="113"/>
                    <a:pt x="56" y="114"/>
                    <a:pt x="53" y="114"/>
                  </a:cubicBezTo>
                  <a:cubicBezTo>
                    <a:pt x="48" y="114"/>
                    <a:pt x="43" y="113"/>
                    <a:pt x="40" y="109"/>
                  </a:cubicBezTo>
                  <a:cubicBezTo>
                    <a:pt x="36" y="106"/>
                    <a:pt x="33" y="100"/>
                    <a:pt x="29" y="92"/>
                  </a:cubicBezTo>
                  <a:cubicBezTo>
                    <a:pt x="28" y="90"/>
                    <a:pt x="26" y="88"/>
                    <a:pt x="24" y="87"/>
                  </a:cubicBezTo>
                  <a:cubicBezTo>
                    <a:pt x="22" y="86"/>
                    <a:pt x="20" y="85"/>
                    <a:pt x="18" y="85"/>
                  </a:cubicBezTo>
                  <a:cubicBezTo>
                    <a:pt x="14" y="85"/>
                    <a:pt x="10" y="86"/>
                    <a:pt x="8" y="89"/>
                  </a:cubicBezTo>
                  <a:cubicBezTo>
                    <a:pt x="5" y="92"/>
                    <a:pt x="4" y="95"/>
                    <a:pt x="5" y="99"/>
                  </a:cubicBezTo>
                  <a:cubicBezTo>
                    <a:pt x="5" y="103"/>
                    <a:pt x="6" y="106"/>
                    <a:pt x="9" y="111"/>
                  </a:cubicBezTo>
                  <a:cubicBezTo>
                    <a:pt x="11" y="115"/>
                    <a:pt x="15" y="119"/>
                    <a:pt x="19" y="123"/>
                  </a:cubicBezTo>
                  <a:cubicBezTo>
                    <a:pt x="23" y="127"/>
                    <a:pt x="29" y="131"/>
                    <a:pt x="35" y="133"/>
                  </a:cubicBezTo>
                  <a:cubicBezTo>
                    <a:pt x="41" y="136"/>
                    <a:pt x="48" y="137"/>
                    <a:pt x="56" y="137"/>
                  </a:cubicBezTo>
                  <a:cubicBezTo>
                    <a:pt x="63" y="137"/>
                    <a:pt x="69" y="136"/>
                    <a:pt x="75" y="134"/>
                  </a:cubicBezTo>
                  <a:cubicBezTo>
                    <a:pt x="81" y="132"/>
                    <a:pt x="86" y="128"/>
                    <a:pt x="90" y="124"/>
                  </a:cubicBezTo>
                  <a:cubicBezTo>
                    <a:pt x="94" y="120"/>
                    <a:pt x="97" y="115"/>
                    <a:pt x="98" y="110"/>
                  </a:cubicBezTo>
                  <a:cubicBezTo>
                    <a:pt x="100" y="105"/>
                    <a:pt x="101" y="99"/>
                    <a:pt x="100" y="93"/>
                  </a:cubicBezTo>
                  <a:cubicBezTo>
                    <a:pt x="99" y="88"/>
                    <a:pt x="98" y="84"/>
                    <a:pt x="96" y="80"/>
                  </a:cubicBezTo>
                  <a:cubicBezTo>
                    <a:pt x="94" y="75"/>
                    <a:pt x="91" y="72"/>
                    <a:pt x="87" y="68"/>
                  </a:cubicBezTo>
                  <a:cubicBezTo>
                    <a:pt x="84" y="66"/>
                    <a:pt x="81" y="63"/>
                    <a:pt x="77" y="61"/>
                  </a:cubicBezTo>
                  <a:cubicBezTo>
                    <a:pt x="81" y="58"/>
                    <a:pt x="83" y="55"/>
                    <a:pt x="85" y="51"/>
                  </a:cubicBezTo>
                  <a:cubicBezTo>
                    <a:pt x="87" y="47"/>
                    <a:pt x="88" y="41"/>
                    <a:pt x="87" y="35"/>
                  </a:cubicBezTo>
                  <a:cubicBezTo>
                    <a:pt x="87" y="30"/>
                    <a:pt x="85" y="25"/>
                    <a:pt x="83" y="21"/>
                  </a:cubicBezTo>
                  <a:cubicBezTo>
                    <a:pt x="80" y="17"/>
                    <a:pt x="77" y="13"/>
                    <a:pt x="73" y="10"/>
                  </a:cubicBezTo>
                  <a:cubicBezTo>
                    <a:pt x="69" y="6"/>
                    <a:pt x="64" y="4"/>
                    <a:pt x="59" y="2"/>
                  </a:cubicBezTo>
                  <a:cubicBezTo>
                    <a:pt x="54" y="1"/>
                    <a:pt x="48" y="0"/>
                    <a:pt x="42" y="0"/>
                  </a:cubicBezTo>
                  <a:cubicBezTo>
                    <a:pt x="35" y="0"/>
                    <a:pt x="29" y="1"/>
                    <a:pt x="24" y="3"/>
                  </a:cubicBezTo>
                  <a:cubicBezTo>
                    <a:pt x="18" y="5"/>
                    <a:pt x="14" y="7"/>
                    <a:pt x="10" y="11"/>
                  </a:cubicBezTo>
                  <a:cubicBezTo>
                    <a:pt x="7" y="14"/>
                    <a:pt x="4" y="17"/>
                    <a:pt x="3" y="21"/>
                  </a:cubicBezTo>
                  <a:cubicBezTo>
                    <a:pt x="1" y="25"/>
                    <a:pt x="0" y="29"/>
                    <a:pt x="1" y="32"/>
                  </a:cubicBezTo>
                  <a:cubicBezTo>
                    <a:pt x="1" y="36"/>
                    <a:pt x="3" y="39"/>
                    <a:pt x="6" y="42"/>
                  </a:cubicBezTo>
                  <a:cubicBezTo>
                    <a:pt x="9" y="44"/>
                    <a:pt x="12" y="46"/>
                    <a:pt x="15" y="46"/>
                  </a:cubicBezTo>
                  <a:cubicBezTo>
                    <a:pt x="17" y="46"/>
                    <a:pt x="19" y="45"/>
                    <a:pt x="21" y="44"/>
                  </a:cubicBezTo>
                  <a:cubicBezTo>
                    <a:pt x="23" y="43"/>
                    <a:pt x="25" y="42"/>
                    <a:pt x="25" y="40"/>
                  </a:cubicBezTo>
                  <a:cubicBezTo>
                    <a:pt x="26" y="38"/>
                    <a:pt x="27" y="35"/>
                    <a:pt x="28" y="33"/>
                  </a:cubicBezTo>
                  <a:cubicBezTo>
                    <a:pt x="29" y="30"/>
                    <a:pt x="30" y="28"/>
                    <a:pt x="31" y="27"/>
                  </a:cubicBezTo>
                  <a:cubicBezTo>
                    <a:pt x="31" y="26"/>
                    <a:pt x="33" y="25"/>
                    <a:pt x="35" y="24"/>
                  </a:cubicBezTo>
                  <a:cubicBezTo>
                    <a:pt x="36" y="23"/>
                    <a:pt x="39" y="23"/>
                    <a:pt x="42" y="23"/>
                  </a:cubicBezTo>
                  <a:cubicBezTo>
                    <a:pt x="47" y="23"/>
                    <a:pt x="50" y="24"/>
                    <a:pt x="53" y="27"/>
                  </a:cubicBezTo>
                  <a:cubicBezTo>
                    <a:pt x="56" y="29"/>
                    <a:pt x="57" y="32"/>
                    <a:pt x="58" y="36"/>
                  </a:cubicBezTo>
                  <a:cubicBezTo>
                    <a:pt x="58" y="41"/>
                    <a:pt x="57" y="45"/>
                    <a:pt x="54" y="47"/>
                  </a:cubicBezTo>
                  <a:cubicBezTo>
                    <a:pt x="51" y="50"/>
                    <a:pt x="48" y="51"/>
                    <a:pt x="43" y="51"/>
                  </a:cubicBezTo>
                  <a:cubicBezTo>
                    <a:pt x="39" y="51"/>
                    <a:pt x="39" y="51"/>
                    <a:pt x="39" y="51"/>
                  </a:cubicBezTo>
                  <a:cubicBezTo>
                    <a:pt x="34" y="51"/>
                    <a:pt x="31" y="53"/>
                    <a:pt x="28" y="55"/>
                  </a:cubicBezTo>
                  <a:cubicBezTo>
                    <a:pt x="26" y="57"/>
                    <a:pt x="25" y="60"/>
                    <a:pt x="25" y="64"/>
                  </a:cubicBezTo>
                  <a:cubicBezTo>
                    <a:pt x="25" y="68"/>
                    <a:pt x="27" y="71"/>
                    <a:pt x="30" y="73"/>
                  </a:cubicBezTo>
                  <a:cubicBezTo>
                    <a:pt x="32" y="75"/>
                    <a:pt x="36" y="76"/>
                    <a:pt x="40" y="76"/>
                  </a:cubicBezTo>
                  <a:cubicBezTo>
                    <a:pt x="40" y="76"/>
                    <a:pt x="42" y="76"/>
                    <a:pt x="44" y="76"/>
                  </a:cubicBezTo>
                  <a:cubicBezTo>
                    <a:pt x="47" y="75"/>
                    <a:pt x="49" y="75"/>
                    <a:pt x="50" y="75"/>
                  </a:cubicBezTo>
                  <a:cubicBezTo>
                    <a:pt x="56" y="75"/>
                    <a:pt x="60" y="77"/>
                    <a:pt x="64" y="80"/>
                  </a:cubicBezTo>
                  <a:cubicBezTo>
                    <a:pt x="67" y="84"/>
                    <a:pt x="69" y="88"/>
                    <a:pt x="70" y="94"/>
                  </a:cubicBezTo>
                  <a:cubicBezTo>
                    <a:pt x="71" y="98"/>
                    <a:pt x="70" y="102"/>
                    <a:pt x="68" y="105"/>
                  </a:cubicBezTo>
                  <a:cubicBezTo>
                    <a:pt x="67" y="108"/>
                    <a:pt x="65" y="110"/>
                    <a:pt x="62" y="112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19" name="Freeform 308">
              <a:extLst>
                <a:ext uri="{FF2B5EF4-FFF2-40B4-BE49-F238E27FC236}">
                  <a16:creationId xmlns:a16="http://schemas.microsoft.com/office/drawing/2014/main" id="{33C7F3A0-0B75-4277-BAE9-3419F2739771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8307" y="4843468"/>
              <a:ext cx="380807" cy="345611"/>
            </a:xfrm>
            <a:custGeom>
              <a:avLst/>
              <a:gdLst>
                <a:gd name="T0" fmla="*/ 311 w 349"/>
                <a:gd name="T1" fmla="*/ 317 h 317"/>
                <a:gd name="T2" fmla="*/ 74 w 349"/>
                <a:gd name="T3" fmla="*/ 317 h 317"/>
                <a:gd name="T4" fmla="*/ 30 w 349"/>
                <a:gd name="T5" fmla="*/ 277 h 317"/>
                <a:gd name="T6" fmla="*/ 3 w 349"/>
                <a:gd name="T7" fmla="*/ 40 h 317"/>
                <a:gd name="T8" fmla="*/ 38 w 349"/>
                <a:gd name="T9" fmla="*/ 0 h 317"/>
                <a:gd name="T10" fmla="*/ 275 w 349"/>
                <a:gd name="T11" fmla="*/ 0 h 317"/>
                <a:gd name="T12" fmla="*/ 319 w 349"/>
                <a:gd name="T13" fmla="*/ 40 h 317"/>
                <a:gd name="T14" fmla="*/ 346 w 349"/>
                <a:gd name="T15" fmla="*/ 277 h 317"/>
                <a:gd name="T16" fmla="*/ 311 w 349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7">
                  <a:moveTo>
                    <a:pt x="311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30" y="277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9" y="299"/>
                    <a:pt x="333" y="317"/>
                    <a:pt x="311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20" name="Freeform 309">
              <a:extLst>
                <a:ext uri="{FF2B5EF4-FFF2-40B4-BE49-F238E27FC236}">
                  <a16:creationId xmlns:a16="http://schemas.microsoft.com/office/drawing/2014/main" id="{FD8AD285-ECB5-4C13-8BFC-44D1C5AFBE4A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7351" y="4856739"/>
              <a:ext cx="331764" cy="332341"/>
            </a:xfrm>
            <a:custGeom>
              <a:avLst/>
              <a:gdLst>
                <a:gd name="T0" fmla="*/ 274 w 304"/>
                <a:gd name="T1" fmla="*/ 28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59 w 304"/>
                <a:gd name="T11" fmla="*/ 0 h 305"/>
                <a:gd name="T12" fmla="*/ 274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8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0"/>
                    <a:pt x="0" y="293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8" y="7"/>
                    <a:pt x="273" y="17"/>
                    <a:pt x="274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21" name="Freeform 310">
              <a:extLst>
                <a:ext uri="{FF2B5EF4-FFF2-40B4-BE49-F238E27FC236}">
                  <a16:creationId xmlns:a16="http://schemas.microsoft.com/office/drawing/2014/main" id="{BA37F214-85D3-4C13-94B5-BFA9592B129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7739" y="4941555"/>
              <a:ext cx="115396" cy="147707"/>
            </a:xfrm>
            <a:custGeom>
              <a:avLst/>
              <a:gdLst>
                <a:gd name="T0" fmla="*/ 100 w 106"/>
                <a:gd name="T1" fmla="*/ 112 h 135"/>
                <a:gd name="T2" fmla="*/ 87 w 106"/>
                <a:gd name="T3" fmla="*/ 109 h 135"/>
                <a:gd name="T4" fmla="*/ 47 w 106"/>
                <a:gd name="T5" fmla="*/ 109 h 135"/>
                <a:gd name="T6" fmla="*/ 48 w 106"/>
                <a:gd name="T7" fmla="*/ 108 h 135"/>
                <a:gd name="T8" fmla="*/ 64 w 106"/>
                <a:gd name="T9" fmla="*/ 92 h 135"/>
                <a:gd name="T10" fmla="*/ 81 w 106"/>
                <a:gd name="T11" fmla="*/ 76 h 135"/>
                <a:gd name="T12" fmla="*/ 91 w 106"/>
                <a:gd name="T13" fmla="*/ 61 h 135"/>
                <a:gd name="T14" fmla="*/ 94 w 106"/>
                <a:gd name="T15" fmla="*/ 40 h 135"/>
                <a:gd name="T16" fmla="*/ 90 w 106"/>
                <a:gd name="T17" fmla="*/ 25 h 135"/>
                <a:gd name="T18" fmla="*/ 81 w 106"/>
                <a:gd name="T19" fmla="*/ 13 h 135"/>
                <a:gd name="T20" fmla="*/ 68 w 106"/>
                <a:gd name="T21" fmla="*/ 4 h 135"/>
                <a:gd name="T22" fmla="*/ 43 w 106"/>
                <a:gd name="T23" fmla="*/ 0 h 135"/>
                <a:gd name="T24" fmla="*/ 23 w 106"/>
                <a:gd name="T25" fmla="*/ 3 h 135"/>
                <a:gd name="T26" fmla="*/ 9 w 106"/>
                <a:gd name="T27" fmla="*/ 13 h 135"/>
                <a:gd name="T28" fmla="*/ 2 w 106"/>
                <a:gd name="T29" fmla="*/ 26 h 135"/>
                <a:gd name="T30" fmla="*/ 1 w 106"/>
                <a:gd name="T31" fmla="*/ 39 h 135"/>
                <a:gd name="T32" fmla="*/ 6 w 106"/>
                <a:gd name="T33" fmla="*/ 49 h 135"/>
                <a:gd name="T34" fmla="*/ 15 w 106"/>
                <a:gd name="T35" fmla="*/ 53 h 135"/>
                <a:gd name="T36" fmla="*/ 25 w 106"/>
                <a:gd name="T37" fmla="*/ 49 h 135"/>
                <a:gd name="T38" fmla="*/ 29 w 106"/>
                <a:gd name="T39" fmla="*/ 39 h 135"/>
                <a:gd name="T40" fmla="*/ 31 w 106"/>
                <a:gd name="T41" fmla="*/ 32 h 135"/>
                <a:gd name="T42" fmla="*/ 45 w 106"/>
                <a:gd name="T43" fmla="*/ 24 h 135"/>
                <a:gd name="T44" fmla="*/ 54 w 106"/>
                <a:gd name="T45" fmla="*/ 26 h 135"/>
                <a:gd name="T46" fmla="*/ 61 w 106"/>
                <a:gd name="T47" fmla="*/ 32 h 135"/>
                <a:gd name="T48" fmla="*/ 64 w 106"/>
                <a:gd name="T49" fmla="*/ 40 h 135"/>
                <a:gd name="T50" fmla="*/ 63 w 106"/>
                <a:gd name="T51" fmla="*/ 49 h 135"/>
                <a:gd name="T52" fmla="*/ 57 w 106"/>
                <a:gd name="T53" fmla="*/ 59 h 135"/>
                <a:gd name="T54" fmla="*/ 47 w 106"/>
                <a:gd name="T55" fmla="*/ 69 h 135"/>
                <a:gd name="T56" fmla="*/ 35 w 106"/>
                <a:gd name="T57" fmla="*/ 81 h 135"/>
                <a:gd name="T58" fmla="*/ 16 w 106"/>
                <a:gd name="T59" fmla="*/ 102 h 135"/>
                <a:gd name="T60" fmla="*/ 11 w 106"/>
                <a:gd name="T61" fmla="*/ 111 h 135"/>
                <a:gd name="T62" fmla="*/ 9 w 106"/>
                <a:gd name="T63" fmla="*/ 120 h 135"/>
                <a:gd name="T64" fmla="*/ 15 w 106"/>
                <a:gd name="T65" fmla="*/ 131 h 135"/>
                <a:gd name="T66" fmla="*/ 28 w 106"/>
                <a:gd name="T67" fmla="*/ 135 h 135"/>
                <a:gd name="T68" fmla="*/ 93 w 106"/>
                <a:gd name="T69" fmla="*/ 135 h 135"/>
                <a:gd name="T70" fmla="*/ 103 w 106"/>
                <a:gd name="T71" fmla="*/ 132 h 135"/>
                <a:gd name="T72" fmla="*/ 106 w 106"/>
                <a:gd name="T73" fmla="*/ 122 h 135"/>
                <a:gd name="T74" fmla="*/ 100 w 106"/>
                <a:gd name="T75" fmla="*/ 112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5">
                  <a:moveTo>
                    <a:pt x="100" y="112"/>
                  </a:moveTo>
                  <a:cubicBezTo>
                    <a:pt x="97" y="110"/>
                    <a:pt x="93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8" y="108"/>
                    <a:pt x="48" y="108"/>
                    <a:pt x="48" y="108"/>
                  </a:cubicBezTo>
                  <a:cubicBezTo>
                    <a:pt x="51" y="104"/>
                    <a:pt x="56" y="99"/>
                    <a:pt x="64" y="92"/>
                  </a:cubicBezTo>
                  <a:cubicBezTo>
                    <a:pt x="72" y="84"/>
                    <a:pt x="78" y="79"/>
                    <a:pt x="81" y="76"/>
                  </a:cubicBezTo>
                  <a:cubicBezTo>
                    <a:pt x="85" y="72"/>
                    <a:pt x="88" y="67"/>
                    <a:pt x="91" y="61"/>
                  </a:cubicBezTo>
                  <a:cubicBezTo>
                    <a:pt x="94" y="55"/>
                    <a:pt x="95" y="47"/>
                    <a:pt x="94" y="40"/>
                  </a:cubicBezTo>
                  <a:cubicBezTo>
                    <a:pt x="94" y="35"/>
                    <a:pt x="92" y="30"/>
                    <a:pt x="90" y="25"/>
                  </a:cubicBezTo>
                  <a:cubicBezTo>
                    <a:pt x="87" y="20"/>
                    <a:pt x="84" y="16"/>
                    <a:pt x="81" y="13"/>
                  </a:cubicBezTo>
                  <a:cubicBezTo>
                    <a:pt x="77" y="9"/>
                    <a:pt x="73" y="6"/>
                    <a:pt x="68" y="4"/>
                  </a:cubicBezTo>
                  <a:cubicBezTo>
                    <a:pt x="61" y="1"/>
                    <a:pt x="53" y="0"/>
                    <a:pt x="43" y="0"/>
                  </a:cubicBezTo>
                  <a:cubicBezTo>
                    <a:pt x="35" y="0"/>
                    <a:pt x="29" y="1"/>
                    <a:pt x="23" y="3"/>
                  </a:cubicBezTo>
                  <a:cubicBezTo>
                    <a:pt x="17" y="6"/>
                    <a:pt x="13" y="9"/>
                    <a:pt x="9" y="13"/>
                  </a:cubicBezTo>
                  <a:cubicBezTo>
                    <a:pt x="6" y="16"/>
                    <a:pt x="4" y="21"/>
                    <a:pt x="2" y="26"/>
                  </a:cubicBezTo>
                  <a:cubicBezTo>
                    <a:pt x="1" y="30"/>
                    <a:pt x="0" y="35"/>
                    <a:pt x="1" y="39"/>
                  </a:cubicBezTo>
                  <a:cubicBezTo>
                    <a:pt x="1" y="43"/>
                    <a:pt x="3" y="47"/>
                    <a:pt x="6" y="49"/>
                  </a:cubicBezTo>
                  <a:cubicBezTo>
                    <a:pt x="8" y="52"/>
                    <a:pt x="12" y="53"/>
                    <a:pt x="15" y="53"/>
                  </a:cubicBezTo>
                  <a:cubicBezTo>
                    <a:pt x="20" y="53"/>
                    <a:pt x="23" y="52"/>
                    <a:pt x="25" y="49"/>
                  </a:cubicBezTo>
                  <a:cubicBezTo>
                    <a:pt x="27" y="46"/>
                    <a:pt x="28" y="43"/>
                    <a:pt x="29" y="39"/>
                  </a:cubicBezTo>
                  <a:cubicBezTo>
                    <a:pt x="30" y="34"/>
                    <a:pt x="31" y="33"/>
                    <a:pt x="31" y="32"/>
                  </a:cubicBezTo>
                  <a:cubicBezTo>
                    <a:pt x="34" y="26"/>
                    <a:pt x="39" y="24"/>
                    <a:pt x="45" y="24"/>
                  </a:cubicBezTo>
                  <a:cubicBezTo>
                    <a:pt x="49" y="24"/>
                    <a:pt x="52" y="24"/>
                    <a:pt x="54" y="26"/>
                  </a:cubicBezTo>
                  <a:cubicBezTo>
                    <a:pt x="57" y="27"/>
                    <a:pt x="59" y="29"/>
                    <a:pt x="61" y="32"/>
                  </a:cubicBezTo>
                  <a:cubicBezTo>
                    <a:pt x="63" y="34"/>
                    <a:pt x="64" y="37"/>
                    <a:pt x="64" y="40"/>
                  </a:cubicBezTo>
                  <a:cubicBezTo>
                    <a:pt x="65" y="43"/>
                    <a:pt x="64" y="46"/>
                    <a:pt x="63" y="49"/>
                  </a:cubicBezTo>
                  <a:cubicBezTo>
                    <a:pt x="62" y="53"/>
                    <a:pt x="60" y="56"/>
                    <a:pt x="57" y="59"/>
                  </a:cubicBezTo>
                  <a:cubicBezTo>
                    <a:pt x="55" y="62"/>
                    <a:pt x="51" y="66"/>
                    <a:pt x="47" y="69"/>
                  </a:cubicBezTo>
                  <a:cubicBezTo>
                    <a:pt x="44" y="71"/>
                    <a:pt x="40" y="75"/>
                    <a:pt x="35" y="81"/>
                  </a:cubicBezTo>
                  <a:cubicBezTo>
                    <a:pt x="29" y="86"/>
                    <a:pt x="23" y="93"/>
                    <a:pt x="16" y="102"/>
                  </a:cubicBezTo>
                  <a:cubicBezTo>
                    <a:pt x="14" y="104"/>
                    <a:pt x="12" y="107"/>
                    <a:pt x="11" y="111"/>
                  </a:cubicBezTo>
                  <a:cubicBezTo>
                    <a:pt x="10" y="114"/>
                    <a:pt x="9" y="118"/>
                    <a:pt x="9" y="120"/>
                  </a:cubicBezTo>
                  <a:cubicBezTo>
                    <a:pt x="10" y="124"/>
                    <a:pt x="12" y="128"/>
                    <a:pt x="15" y="131"/>
                  </a:cubicBezTo>
                  <a:cubicBezTo>
                    <a:pt x="19" y="134"/>
                    <a:pt x="23" y="135"/>
                    <a:pt x="28" y="135"/>
                  </a:cubicBezTo>
                  <a:cubicBezTo>
                    <a:pt x="93" y="135"/>
                    <a:pt x="93" y="135"/>
                    <a:pt x="93" y="135"/>
                  </a:cubicBezTo>
                  <a:cubicBezTo>
                    <a:pt x="98" y="135"/>
                    <a:pt x="101" y="134"/>
                    <a:pt x="103" y="132"/>
                  </a:cubicBezTo>
                  <a:cubicBezTo>
                    <a:pt x="105" y="129"/>
                    <a:pt x="106" y="126"/>
                    <a:pt x="106" y="122"/>
                  </a:cubicBezTo>
                  <a:cubicBezTo>
                    <a:pt x="105" y="118"/>
                    <a:pt x="103" y="115"/>
                    <a:pt x="100" y="112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22" name="Freeform 311">
              <a:extLst>
                <a:ext uri="{FF2B5EF4-FFF2-40B4-BE49-F238E27FC236}">
                  <a16:creationId xmlns:a16="http://schemas.microsoft.com/office/drawing/2014/main" id="{0EADBF9F-0EF6-44FE-BEC7-FD5A85E2F22B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6597" y="4941555"/>
              <a:ext cx="87124" cy="150592"/>
            </a:xfrm>
            <a:custGeom>
              <a:avLst/>
              <a:gdLst>
                <a:gd name="T0" fmla="*/ 54 w 80"/>
                <a:gd name="T1" fmla="*/ 133 h 138"/>
                <a:gd name="T2" fmla="*/ 65 w 80"/>
                <a:gd name="T3" fmla="*/ 138 h 138"/>
                <a:gd name="T4" fmla="*/ 78 w 80"/>
                <a:gd name="T5" fmla="*/ 117 h 138"/>
                <a:gd name="T6" fmla="*/ 66 w 80"/>
                <a:gd name="T7" fmla="*/ 16 h 138"/>
                <a:gd name="T8" fmla="*/ 62 w 80"/>
                <a:gd name="T9" fmla="*/ 5 h 138"/>
                <a:gd name="T10" fmla="*/ 51 w 80"/>
                <a:gd name="T11" fmla="*/ 0 h 138"/>
                <a:gd name="T12" fmla="*/ 44 w 80"/>
                <a:gd name="T13" fmla="*/ 2 h 138"/>
                <a:gd name="T14" fmla="*/ 38 w 80"/>
                <a:gd name="T15" fmla="*/ 11 h 138"/>
                <a:gd name="T16" fmla="*/ 29 w 80"/>
                <a:gd name="T17" fmla="*/ 23 h 138"/>
                <a:gd name="T18" fmla="*/ 13 w 80"/>
                <a:gd name="T19" fmla="*/ 33 h 138"/>
                <a:gd name="T20" fmla="*/ 4 w 80"/>
                <a:gd name="T21" fmla="*/ 39 h 138"/>
                <a:gd name="T22" fmla="*/ 1 w 80"/>
                <a:gd name="T23" fmla="*/ 48 h 138"/>
                <a:gd name="T24" fmla="*/ 5 w 80"/>
                <a:gd name="T25" fmla="*/ 57 h 138"/>
                <a:gd name="T26" fmla="*/ 15 w 80"/>
                <a:gd name="T27" fmla="*/ 61 h 138"/>
                <a:gd name="T28" fmla="*/ 40 w 80"/>
                <a:gd name="T29" fmla="*/ 46 h 138"/>
                <a:gd name="T30" fmla="*/ 48 w 80"/>
                <a:gd name="T31" fmla="*/ 120 h 138"/>
                <a:gd name="T32" fmla="*/ 54 w 80"/>
                <a:gd name="T33" fmla="*/ 133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54" y="133"/>
                  </a:moveTo>
                  <a:cubicBezTo>
                    <a:pt x="57" y="136"/>
                    <a:pt x="61" y="138"/>
                    <a:pt x="65" y="138"/>
                  </a:cubicBezTo>
                  <a:cubicBezTo>
                    <a:pt x="72" y="138"/>
                    <a:pt x="80" y="134"/>
                    <a:pt x="78" y="117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6" y="11"/>
                    <a:pt x="64" y="7"/>
                    <a:pt x="62" y="5"/>
                  </a:cubicBezTo>
                  <a:cubicBezTo>
                    <a:pt x="59" y="1"/>
                    <a:pt x="55" y="0"/>
                    <a:pt x="51" y="0"/>
                  </a:cubicBezTo>
                  <a:cubicBezTo>
                    <a:pt x="48" y="0"/>
                    <a:pt x="45" y="1"/>
                    <a:pt x="44" y="2"/>
                  </a:cubicBezTo>
                  <a:cubicBezTo>
                    <a:pt x="43" y="3"/>
                    <a:pt x="42" y="5"/>
                    <a:pt x="38" y="11"/>
                  </a:cubicBezTo>
                  <a:cubicBezTo>
                    <a:pt x="35" y="15"/>
                    <a:pt x="32" y="19"/>
                    <a:pt x="29" y="23"/>
                  </a:cubicBezTo>
                  <a:cubicBezTo>
                    <a:pt x="25" y="26"/>
                    <a:pt x="20" y="30"/>
                    <a:pt x="13" y="33"/>
                  </a:cubicBezTo>
                  <a:cubicBezTo>
                    <a:pt x="9" y="35"/>
                    <a:pt x="6" y="37"/>
                    <a:pt x="4" y="39"/>
                  </a:cubicBezTo>
                  <a:cubicBezTo>
                    <a:pt x="2" y="40"/>
                    <a:pt x="0" y="43"/>
                    <a:pt x="1" y="48"/>
                  </a:cubicBezTo>
                  <a:cubicBezTo>
                    <a:pt x="1" y="51"/>
                    <a:pt x="3" y="54"/>
                    <a:pt x="5" y="57"/>
                  </a:cubicBezTo>
                  <a:cubicBezTo>
                    <a:pt x="8" y="59"/>
                    <a:pt x="11" y="61"/>
                    <a:pt x="15" y="61"/>
                  </a:cubicBezTo>
                  <a:cubicBezTo>
                    <a:pt x="18" y="61"/>
                    <a:pt x="24" y="59"/>
                    <a:pt x="40" y="46"/>
                  </a:cubicBezTo>
                  <a:cubicBezTo>
                    <a:pt x="48" y="120"/>
                    <a:pt x="48" y="120"/>
                    <a:pt x="48" y="120"/>
                  </a:cubicBezTo>
                  <a:cubicBezTo>
                    <a:pt x="49" y="126"/>
                    <a:pt x="51" y="130"/>
                    <a:pt x="54" y="133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23" name="Freeform 312">
              <a:extLst>
                <a:ext uri="{FF2B5EF4-FFF2-40B4-BE49-F238E27FC236}">
                  <a16:creationId xmlns:a16="http://schemas.microsoft.com/office/drawing/2014/main" id="{53D99AC3-D7F0-463B-9A0F-FC9259E9885F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9802" y="4843468"/>
              <a:ext cx="380807" cy="345611"/>
            </a:xfrm>
            <a:custGeom>
              <a:avLst/>
              <a:gdLst>
                <a:gd name="T0" fmla="*/ 311 w 349"/>
                <a:gd name="T1" fmla="*/ 317 h 317"/>
                <a:gd name="T2" fmla="*/ 74 w 349"/>
                <a:gd name="T3" fmla="*/ 317 h 317"/>
                <a:gd name="T4" fmla="*/ 30 w 349"/>
                <a:gd name="T5" fmla="*/ 277 h 317"/>
                <a:gd name="T6" fmla="*/ 3 w 349"/>
                <a:gd name="T7" fmla="*/ 40 h 317"/>
                <a:gd name="T8" fmla="*/ 38 w 349"/>
                <a:gd name="T9" fmla="*/ 0 h 317"/>
                <a:gd name="T10" fmla="*/ 275 w 349"/>
                <a:gd name="T11" fmla="*/ 0 h 317"/>
                <a:gd name="T12" fmla="*/ 319 w 349"/>
                <a:gd name="T13" fmla="*/ 40 h 317"/>
                <a:gd name="T14" fmla="*/ 346 w 349"/>
                <a:gd name="T15" fmla="*/ 277 h 317"/>
                <a:gd name="T16" fmla="*/ 311 w 349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7">
                  <a:moveTo>
                    <a:pt x="311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30" y="277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9" y="299"/>
                    <a:pt x="333" y="317"/>
                    <a:pt x="311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24" name="Freeform 313">
              <a:extLst>
                <a:ext uri="{FF2B5EF4-FFF2-40B4-BE49-F238E27FC236}">
                  <a16:creationId xmlns:a16="http://schemas.microsoft.com/office/drawing/2014/main" id="{B0ABAE59-F293-49B8-B34D-F00BFD2010D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8845" y="4856739"/>
              <a:ext cx="331764" cy="332341"/>
            </a:xfrm>
            <a:custGeom>
              <a:avLst/>
              <a:gdLst>
                <a:gd name="T0" fmla="*/ 274 w 304"/>
                <a:gd name="T1" fmla="*/ 28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59 w 304"/>
                <a:gd name="T11" fmla="*/ 0 h 305"/>
                <a:gd name="T12" fmla="*/ 274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8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0"/>
                    <a:pt x="0" y="293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7"/>
                    <a:pt x="273" y="17"/>
                    <a:pt x="274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25" name="Freeform 314">
              <a:extLst>
                <a:ext uri="{FF2B5EF4-FFF2-40B4-BE49-F238E27FC236}">
                  <a16:creationId xmlns:a16="http://schemas.microsoft.com/office/drawing/2014/main" id="{2D599000-82E0-42E7-80D5-0AE6F8941CB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5963" y="4941555"/>
              <a:ext cx="115396" cy="148284"/>
            </a:xfrm>
            <a:custGeom>
              <a:avLst/>
              <a:gdLst>
                <a:gd name="T0" fmla="*/ 100 w 106"/>
                <a:gd name="T1" fmla="*/ 112 h 136"/>
                <a:gd name="T2" fmla="*/ 87 w 106"/>
                <a:gd name="T3" fmla="*/ 109 h 136"/>
                <a:gd name="T4" fmla="*/ 47 w 106"/>
                <a:gd name="T5" fmla="*/ 109 h 136"/>
                <a:gd name="T6" fmla="*/ 48 w 106"/>
                <a:gd name="T7" fmla="*/ 108 h 136"/>
                <a:gd name="T8" fmla="*/ 64 w 106"/>
                <a:gd name="T9" fmla="*/ 92 h 136"/>
                <a:gd name="T10" fmla="*/ 81 w 106"/>
                <a:gd name="T11" fmla="*/ 76 h 136"/>
                <a:gd name="T12" fmla="*/ 91 w 106"/>
                <a:gd name="T13" fmla="*/ 61 h 136"/>
                <a:gd name="T14" fmla="*/ 94 w 106"/>
                <a:gd name="T15" fmla="*/ 40 h 136"/>
                <a:gd name="T16" fmla="*/ 90 w 106"/>
                <a:gd name="T17" fmla="*/ 25 h 136"/>
                <a:gd name="T18" fmla="*/ 81 w 106"/>
                <a:gd name="T19" fmla="*/ 13 h 136"/>
                <a:gd name="T20" fmla="*/ 68 w 106"/>
                <a:gd name="T21" fmla="*/ 4 h 136"/>
                <a:gd name="T22" fmla="*/ 43 w 106"/>
                <a:gd name="T23" fmla="*/ 0 h 136"/>
                <a:gd name="T24" fmla="*/ 23 w 106"/>
                <a:gd name="T25" fmla="*/ 3 h 136"/>
                <a:gd name="T26" fmla="*/ 9 w 106"/>
                <a:gd name="T27" fmla="*/ 13 h 136"/>
                <a:gd name="T28" fmla="*/ 2 w 106"/>
                <a:gd name="T29" fmla="*/ 26 h 136"/>
                <a:gd name="T30" fmla="*/ 1 w 106"/>
                <a:gd name="T31" fmla="*/ 40 h 136"/>
                <a:gd name="T32" fmla="*/ 6 w 106"/>
                <a:gd name="T33" fmla="*/ 50 h 136"/>
                <a:gd name="T34" fmla="*/ 16 w 106"/>
                <a:gd name="T35" fmla="*/ 53 h 136"/>
                <a:gd name="T36" fmla="*/ 25 w 106"/>
                <a:gd name="T37" fmla="*/ 49 h 136"/>
                <a:gd name="T38" fmla="*/ 29 w 106"/>
                <a:gd name="T39" fmla="*/ 39 h 136"/>
                <a:gd name="T40" fmla="*/ 31 w 106"/>
                <a:gd name="T41" fmla="*/ 33 h 136"/>
                <a:gd name="T42" fmla="*/ 46 w 106"/>
                <a:gd name="T43" fmla="*/ 24 h 136"/>
                <a:gd name="T44" fmla="*/ 54 w 106"/>
                <a:gd name="T45" fmla="*/ 26 h 136"/>
                <a:gd name="T46" fmla="*/ 61 w 106"/>
                <a:gd name="T47" fmla="*/ 32 h 136"/>
                <a:gd name="T48" fmla="*/ 64 w 106"/>
                <a:gd name="T49" fmla="*/ 40 h 136"/>
                <a:gd name="T50" fmla="*/ 63 w 106"/>
                <a:gd name="T51" fmla="*/ 50 h 136"/>
                <a:gd name="T52" fmla="*/ 58 w 106"/>
                <a:gd name="T53" fmla="*/ 59 h 136"/>
                <a:gd name="T54" fmla="*/ 47 w 106"/>
                <a:gd name="T55" fmla="*/ 69 h 136"/>
                <a:gd name="T56" fmla="*/ 35 w 106"/>
                <a:gd name="T57" fmla="*/ 81 h 136"/>
                <a:gd name="T58" fmla="*/ 16 w 106"/>
                <a:gd name="T59" fmla="*/ 102 h 136"/>
                <a:gd name="T60" fmla="*/ 11 w 106"/>
                <a:gd name="T61" fmla="*/ 111 h 136"/>
                <a:gd name="T62" fmla="*/ 10 w 106"/>
                <a:gd name="T63" fmla="*/ 120 h 136"/>
                <a:gd name="T64" fmla="*/ 15 w 106"/>
                <a:gd name="T65" fmla="*/ 131 h 136"/>
                <a:gd name="T66" fmla="*/ 28 w 106"/>
                <a:gd name="T67" fmla="*/ 136 h 136"/>
                <a:gd name="T68" fmla="*/ 93 w 106"/>
                <a:gd name="T69" fmla="*/ 136 h 136"/>
                <a:gd name="T70" fmla="*/ 103 w 106"/>
                <a:gd name="T71" fmla="*/ 132 h 136"/>
                <a:gd name="T72" fmla="*/ 106 w 106"/>
                <a:gd name="T73" fmla="*/ 122 h 136"/>
                <a:gd name="T74" fmla="*/ 100 w 106"/>
                <a:gd name="T75" fmla="*/ 112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100" y="112"/>
                  </a:moveTo>
                  <a:cubicBezTo>
                    <a:pt x="97" y="110"/>
                    <a:pt x="93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8" y="109"/>
                    <a:pt x="48" y="108"/>
                    <a:pt x="48" y="108"/>
                  </a:cubicBezTo>
                  <a:cubicBezTo>
                    <a:pt x="51" y="104"/>
                    <a:pt x="56" y="99"/>
                    <a:pt x="64" y="92"/>
                  </a:cubicBezTo>
                  <a:cubicBezTo>
                    <a:pt x="72" y="84"/>
                    <a:pt x="78" y="79"/>
                    <a:pt x="81" y="76"/>
                  </a:cubicBezTo>
                  <a:cubicBezTo>
                    <a:pt x="85" y="72"/>
                    <a:pt x="88" y="67"/>
                    <a:pt x="91" y="61"/>
                  </a:cubicBezTo>
                  <a:cubicBezTo>
                    <a:pt x="94" y="55"/>
                    <a:pt x="95" y="47"/>
                    <a:pt x="94" y="40"/>
                  </a:cubicBezTo>
                  <a:cubicBezTo>
                    <a:pt x="94" y="35"/>
                    <a:pt x="92" y="30"/>
                    <a:pt x="90" y="25"/>
                  </a:cubicBezTo>
                  <a:cubicBezTo>
                    <a:pt x="88" y="21"/>
                    <a:pt x="84" y="16"/>
                    <a:pt x="81" y="13"/>
                  </a:cubicBezTo>
                  <a:cubicBezTo>
                    <a:pt x="77" y="9"/>
                    <a:pt x="73" y="6"/>
                    <a:pt x="68" y="4"/>
                  </a:cubicBezTo>
                  <a:cubicBezTo>
                    <a:pt x="61" y="1"/>
                    <a:pt x="53" y="0"/>
                    <a:pt x="43" y="0"/>
                  </a:cubicBezTo>
                  <a:cubicBezTo>
                    <a:pt x="36" y="0"/>
                    <a:pt x="29" y="1"/>
                    <a:pt x="23" y="3"/>
                  </a:cubicBezTo>
                  <a:cubicBezTo>
                    <a:pt x="18" y="6"/>
                    <a:pt x="13" y="9"/>
                    <a:pt x="9" y="13"/>
                  </a:cubicBezTo>
                  <a:cubicBezTo>
                    <a:pt x="6" y="17"/>
                    <a:pt x="4" y="21"/>
                    <a:pt x="2" y="26"/>
                  </a:cubicBezTo>
                  <a:cubicBezTo>
                    <a:pt x="1" y="30"/>
                    <a:pt x="0" y="35"/>
                    <a:pt x="1" y="40"/>
                  </a:cubicBezTo>
                  <a:cubicBezTo>
                    <a:pt x="1" y="44"/>
                    <a:pt x="3" y="47"/>
                    <a:pt x="6" y="50"/>
                  </a:cubicBezTo>
                  <a:cubicBezTo>
                    <a:pt x="8" y="52"/>
                    <a:pt x="12" y="53"/>
                    <a:pt x="16" y="53"/>
                  </a:cubicBezTo>
                  <a:cubicBezTo>
                    <a:pt x="20" y="53"/>
                    <a:pt x="23" y="52"/>
                    <a:pt x="25" y="49"/>
                  </a:cubicBezTo>
                  <a:cubicBezTo>
                    <a:pt x="27" y="47"/>
                    <a:pt x="28" y="43"/>
                    <a:pt x="29" y="39"/>
                  </a:cubicBezTo>
                  <a:cubicBezTo>
                    <a:pt x="30" y="34"/>
                    <a:pt x="31" y="33"/>
                    <a:pt x="31" y="33"/>
                  </a:cubicBezTo>
                  <a:cubicBezTo>
                    <a:pt x="34" y="27"/>
                    <a:pt x="39" y="24"/>
                    <a:pt x="46" y="24"/>
                  </a:cubicBezTo>
                  <a:cubicBezTo>
                    <a:pt x="49" y="24"/>
                    <a:pt x="52" y="25"/>
                    <a:pt x="54" y="26"/>
                  </a:cubicBezTo>
                  <a:cubicBezTo>
                    <a:pt x="57" y="27"/>
                    <a:pt x="59" y="29"/>
                    <a:pt x="61" y="32"/>
                  </a:cubicBezTo>
                  <a:cubicBezTo>
                    <a:pt x="63" y="34"/>
                    <a:pt x="64" y="37"/>
                    <a:pt x="64" y="40"/>
                  </a:cubicBezTo>
                  <a:cubicBezTo>
                    <a:pt x="65" y="43"/>
                    <a:pt x="64" y="46"/>
                    <a:pt x="63" y="50"/>
                  </a:cubicBezTo>
                  <a:cubicBezTo>
                    <a:pt x="62" y="53"/>
                    <a:pt x="60" y="56"/>
                    <a:pt x="58" y="59"/>
                  </a:cubicBezTo>
                  <a:cubicBezTo>
                    <a:pt x="55" y="63"/>
                    <a:pt x="51" y="66"/>
                    <a:pt x="47" y="69"/>
                  </a:cubicBezTo>
                  <a:cubicBezTo>
                    <a:pt x="45" y="71"/>
                    <a:pt x="40" y="75"/>
                    <a:pt x="35" y="81"/>
                  </a:cubicBezTo>
                  <a:cubicBezTo>
                    <a:pt x="29" y="87"/>
                    <a:pt x="23" y="94"/>
                    <a:pt x="16" y="102"/>
                  </a:cubicBezTo>
                  <a:cubicBezTo>
                    <a:pt x="14" y="104"/>
                    <a:pt x="12" y="107"/>
                    <a:pt x="11" y="111"/>
                  </a:cubicBezTo>
                  <a:cubicBezTo>
                    <a:pt x="10" y="115"/>
                    <a:pt x="9" y="118"/>
                    <a:pt x="10" y="120"/>
                  </a:cubicBezTo>
                  <a:cubicBezTo>
                    <a:pt x="10" y="124"/>
                    <a:pt x="12" y="128"/>
                    <a:pt x="15" y="131"/>
                  </a:cubicBezTo>
                  <a:cubicBezTo>
                    <a:pt x="19" y="134"/>
                    <a:pt x="23" y="136"/>
                    <a:pt x="28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8" y="136"/>
                    <a:pt x="101" y="134"/>
                    <a:pt x="103" y="132"/>
                  </a:cubicBezTo>
                  <a:cubicBezTo>
                    <a:pt x="105" y="129"/>
                    <a:pt x="106" y="126"/>
                    <a:pt x="106" y="122"/>
                  </a:cubicBezTo>
                  <a:cubicBezTo>
                    <a:pt x="105" y="118"/>
                    <a:pt x="103" y="115"/>
                    <a:pt x="100" y="112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26" name="Freeform 315">
              <a:extLst>
                <a:ext uri="{FF2B5EF4-FFF2-40B4-BE49-F238E27FC236}">
                  <a16:creationId xmlns:a16="http://schemas.microsoft.com/office/drawing/2014/main" id="{B1C901BD-1745-4309-A2ED-2A11EC5006C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73667" y="4941555"/>
              <a:ext cx="107895" cy="150592"/>
            </a:xfrm>
            <a:custGeom>
              <a:avLst/>
              <a:gdLst>
                <a:gd name="T0" fmla="*/ 31 w 99"/>
                <a:gd name="T1" fmla="*/ 129 h 138"/>
                <a:gd name="T2" fmla="*/ 57 w 99"/>
                <a:gd name="T3" fmla="*/ 138 h 138"/>
                <a:gd name="T4" fmla="*/ 79 w 99"/>
                <a:gd name="T5" fmla="*/ 132 h 138"/>
                <a:gd name="T6" fmla="*/ 94 w 99"/>
                <a:gd name="T7" fmla="*/ 114 h 138"/>
                <a:gd name="T8" fmla="*/ 98 w 99"/>
                <a:gd name="T9" fmla="*/ 95 h 138"/>
                <a:gd name="T10" fmla="*/ 97 w 99"/>
                <a:gd name="T11" fmla="*/ 69 h 138"/>
                <a:gd name="T12" fmla="*/ 86 w 99"/>
                <a:gd name="T13" fmla="*/ 27 h 138"/>
                <a:gd name="T14" fmla="*/ 74 w 99"/>
                <a:gd name="T15" fmla="*/ 12 h 138"/>
                <a:gd name="T16" fmla="*/ 59 w 99"/>
                <a:gd name="T17" fmla="*/ 3 h 138"/>
                <a:gd name="T18" fmla="*/ 41 w 99"/>
                <a:gd name="T19" fmla="*/ 0 h 138"/>
                <a:gd name="T20" fmla="*/ 16 w 99"/>
                <a:gd name="T21" fmla="*/ 7 h 138"/>
                <a:gd name="T22" fmla="*/ 3 w 99"/>
                <a:gd name="T23" fmla="*/ 28 h 138"/>
                <a:gd name="T24" fmla="*/ 0 w 99"/>
                <a:gd name="T25" fmla="*/ 47 h 138"/>
                <a:gd name="T26" fmla="*/ 1 w 99"/>
                <a:gd name="T27" fmla="*/ 71 h 138"/>
                <a:gd name="T28" fmla="*/ 5 w 99"/>
                <a:gd name="T29" fmla="*/ 90 h 138"/>
                <a:gd name="T30" fmla="*/ 11 w 99"/>
                <a:gd name="T31" fmla="*/ 107 h 138"/>
                <a:gd name="T32" fmla="*/ 31 w 99"/>
                <a:gd name="T33" fmla="*/ 129 h 138"/>
                <a:gd name="T34" fmla="*/ 31 w 99"/>
                <a:gd name="T35" fmla="*/ 68 h 138"/>
                <a:gd name="T36" fmla="*/ 32 w 99"/>
                <a:gd name="T37" fmla="*/ 33 h 138"/>
                <a:gd name="T38" fmla="*/ 44 w 99"/>
                <a:gd name="T39" fmla="*/ 24 h 138"/>
                <a:gd name="T40" fmla="*/ 55 w 99"/>
                <a:gd name="T41" fmla="*/ 28 h 138"/>
                <a:gd name="T42" fmla="*/ 62 w 99"/>
                <a:gd name="T43" fmla="*/ 42 h 138"/>
                <a:gd name="T44" fmla="*/ 67 w 99"/>
                <a:gd name="T45" fmla="*/ 68 h 138"/>
                <a:gd name="T46" fmla="*/ 68 w 99"/>
                <a:gd name="T47" fmla="*/ 95 h 138"/>
                <a:gd name="T48" fmla="*/ 64 w 99"/>
                <a:gd name="T49" fmla="*/ 109 h 138"/>
                <a:gd name="T50" fmla="*/ 54 w 99"/>
                <a:gd name="T51" fmla="*/ 114 h 138"/>
                <a:gd name="T52" fmla="*/ 44 w 99"/>
                <a:gd name="T53" fmla="*/ 109 h 138"/>
                <a:gd name="T54" fmla="*/ 36 w 99"/>
                <a:gd name="T55" fmla="*/ 95 h 138"/>
                <a:gd name="T56" fmla="*/ 31 w 99"/>
                <a:gd name="T57" fmla="*/ 68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99" h="138">
                  <a:moveTo>
                    <a:pt x="31" y="129"/>
                  </a:moveTo>
                  <a:cubicBezTo>
                    <a:pt x="39" y="135"/>
                    <a:pt x="48" y="138"/>
                    <a:pt x="57" y="138"/>
                  </a:cubicBezTo>
                  <a:cubicBezTo>
                    <a:pt x="65" y="138"/>
                    <a:pt x="73" y="136"/>
                    <a:pt x="79" y="132"/>
                  </a:cubicBezTo>
                  <a:cubicBezTo>
                    <a:pt x="85" y="128"/>
                    <a:pt x="90" y="122"/>
                    <a:pt x="94" y="114"/>
                  </a:cubicBezTo>
                  <a:cubicBezTo>
                    <a:pt x="96" y="109"/>
                    <a:pt x="98" y="102"/>
                    <a:pt x="98" y="95"/>
                  </a:cubicBezTo>
                  <a:cubicBezTo>
                    <a:pt x="99" y="88"/>
                    <a:pt x="98" y="79"/>
                    <a:pt x="97" y="69"/>
                  </a:cubicBezTo>
                  <a:cubicBezTo>
                    <a:pt x="95" y="51"/>
                    <a:pt x="91" y="37"/>
                    <a:pt x="86" y="27"/>
                  </a:cubicBezTo>
                  <a:cubicBezTo>
                    <a:pt x="82" y="21"/>
                    <a:pt x="78" y="16"/>
                    <a:pt x="74" y="12"/>
                  </a:cubicBezTo>
                  <a:cubicBezTo>
                    <a:pt x="69" y="8"/>
                    <a:pt x="64" y="5"/>
                    <a:pt x="59" y="3"/>
                  </a:cubicBezTo>
                  <a:cubicBezTo>
                    <a:pt x="53" y="1"/>
                    <a:pt x="47" y="0"/>
                    <a:pt x="41" y="0"/>
                  </a:cubicBezTo>
                  <a:cubicBezTo>
                    <a:pt x="31" y="0"/>
                    <a:pt x="23" y="2"/>
                    <a:pt x="16" y="7"/>
                  </a:cubicBezTo>
                  <a:cubicBezTo>
                    <a:pt x="10" y="12"/>
                    <a:pt x="5" y="19"/>
                    <a:pt x="3" y="28"/>
                  </a:cubicBezTo>
                  <a:cubicBezTo>
                    <a:pt x="1" y="33"/>
                    <a:pt x="0" y="39"/>
                    <a:pt x="0" y="47"/>
                  </a:cubicBezTo>
                  <a:cubicBezTo>
                    <a:pt x="0" y="54"/>
                    <a:pt x="0" y="62"/>
                    <a:pt x="1" y="71"/>
                  </a:cubicBezTo>
                  <a:cubicBezTo>
                    <a:pt x="2" y="78"/>
                    <a:pt x="3" y="84"/>
                    <a:pt x="5" y="90"/>
                  </a:cubicBezTo>
                  <a:cubicBezTo>
                    <a:pt x="7" y="97"/>
                    <a:pt x="9" y="102"/>
                    <a:pt x="11" y="107"/>
                  </a:cubicBezTo>
                  <a:cubicBezTo>
                    <a:pt x="16" y="117"/>
                    <a:pt x="22" y="124"/>
                    <a:pt x="31" y="129"/>
                  </a:cubicBezTo>
                  <a:close/>
                  <a:moveTo>
                    <a:pt x="31" y="68"/>
                  </a:moveTo>
                  <a:cubicBezTo>
                    <a:pt x="30" y="53"/>
                    <a:pt x="30" y="41"/>
                    <a:pt x="32" y="33"/>
                  </a:cubicBezTo>
                  <a:cubicBezTo>
                    <a:pt x="34" y="27"/>
                    <a:pt x="37" y="24"/>
                    <a:pt x="44" y="24"/>
                  </a:cubicBezTo>
                  <a:cubicBezTo>
                    <a:pt x="48" y="24"/>
                    <a:pt x="52" y="25"/>
                    <a:pt x="55" y="28"/>
                  </a:cubicBezTo>
                  <a:cubicBezTo>
                    <a:pt x="58" y="31"/>
                    <a:pt x="60" y="36"/>
                    <a:pt x="62" y="42"/>
                  </a:cubicBezTo>
                  <a:cubicBezTo>
                    <a:pt x="64" y="48"/>
                    <a:pt x="66" y="57"/>
                    <a:pt x="67" y="68"/>
                  </a:cubicBezTo>
                  <a:cubicBezTo>
                    <a:pt x="68" y="79"/>
                    <a:pt x="69" y="88"/>
                    <a:pt x="68" y="95"/>
                  </a:cubicBezTo>
                  <a:cubicBezTo>
                    <a:pt x="68" y="101"/>
                    <a:pt x="66" y="106"/>
                    <a:pt x="64" y="109"/>
                  </a:cubicBezTo>
                  <a:cubicBezTo>
                    <a:pt x="62" y="112"/>
                    <a:pt x="59" y="114"/>
                    <a:pt x="54" y="114"/>
                  </a:cubicBezTo>
                  <a:cubicBezTo>
                    <a:pt x="50" y="114"/>
                    <a:pt x="46" y="112"/>
                    <a:pt x="44" y="109"/>
                  </a:cubicBezTo>
                  <a:cubicBezTo>
                    <a:pt x="41" y="106"/>
                    <a:pt x="38" y="101"/>
                    <a:pt x="36" y="95"/>
                  </a:cubicBezTo>
                  <a:cubicBezTo>
                    <a:pt x="34" y="88"/>
                    <a:pt x="33" y="79"/>
                    <a:pt x="31" y="68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27" name="Freeform 316">
              <a:extLst>
                <a:ext uri="{FF2B5EF4-FFF2-40B4-BE49-F238E27FC236}">
                  <a16:creationId xmlns:a16="http://schemas.microsoft.com/office/drawing/2014/main" id="{FD4B703F-0038-4DEB-B861-C3C7F4DBF265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8504" y="5281973"/>
              <a:ext cx="379653" cy="346188"/>
            </a:xfrm>
            <a:custGeom>
              <a:avLst/>
              <a:gdLst>
                <a:gd name="T0" fmla="*/ 310 w 348"/>
                <a:gd name="T1" fmla="*/ 317 h 317"/>
                <a:gd name="T2" fmla="*/ 74 w 348"/>
                <a:gd name="T3" fmla="*/ 317 h 317"/>
                <a:gd name="T4" fmla="*/ 29 w 348"/>
                <a:gd name="T5" fmla="*/ 277 h 317"/>
                <a:gd name="T6" fmla="*/ 2 w 348"/>
                <a:gd name="T7" fmla="*/ 40 h 317"/>
                <a:gd name="T8" fmla="*/ 38 w 348"/>
                <a:gd name="T9" fmla="*/ 0 h 317"/>
                <a:gd name="T10" fmla="*/ 274 w 348"/>
                <a:gd name="T11" fmla="*/ 0 h 317"/>
                <a:gd name="T12" fmla="*/ 319 w 348"/>
                <a:gd name="T13" fmla="*/ 40 h 317"/>
                <a:gd name="T14" fmla="*/ 346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29" y="27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8" y="299"/>
                    <a:pt x="332" y="317"/>
                    <a:pt x="310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28" name="Freeform 317">
              <a:extLst>
                <a:ext uri="{FF2B5EF4-FFF2-40B4-BE49-F238E27FC236}">
                  <a16:creationId xmlns:a16="http://schemas.microsoft.com/office/drawing/2014/main" id="{33C94913-E321-4E6B-91AF-7545C26A8BB6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6394" y="5295244"/>
              <a:ext cx="331764" cy="332918"/>
            </a:xfrm>
            <a:custGeom>
              <a:avLst/>
              <a:gdLst>
                <a:gd name="T0" fmla="*/ 275 w 304"/>
                <a:gd name="T1" fmla="*/ 28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29" name="Freeform 318">
              <a:extLst>
                <a:ext uri="{FF2B5EF4-FFF2-40B4-BE49-F238E27FC236}">
                  <a16:creationId xmlns:a16="http://schemas.microsoft.com/office/drawing/2014/main" id="{7776F786-B76F-42A2-AA45-F3078A7261B4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3512" y="5380060"/>
              <a:ext cx="116550" cy="148861"/>
            </a:xfrm>
            <a:custGeom>
              <a:avLst/>
              <a:gdLst>
                <a:gd name="T0" fmla="*/ 100 w 107"/>
                <a:gd name="T1" fmla="*/ 112 h 136"/>
                <a:gd name="T2" fmla="*/ 88 w 107"/>
                <a:gd name="T3" fmla="*/ 109 h 136"/>
                <a:gd name="T4" fmla="*/ 48 w 107"/>
                <a:gd name="T5" fmla="*/ 109 h 136"/>
                <a:gd name="T6" fmla="*/ 48 w 107"/>
                <a:gd name="T7" fmla="*/ 108 h 136"/>
                <a:gd name="T8" fmla="*/ 64 w 107"/>
                <a:gd name="T9" fmla="*/ 92 h 136"/>
                <a:gd name="T10" fmla="*/ 81 w 107"/>
                <a:gd name="T11" fmla="*/ 76 h 136"/>
                <a:gd name="T12" fmla="*/ 91 w 107"/>
                <a:gd name="T13" fmla="*/ 61 h 136"/>
                <a:gd name="T14" fmla="*/ 95 w 107"/>
                <a:gd name="T15" fmla="*/ 40 h 136"/>
                <a:gd name="T16" fmla="*/ 90 w 107"/>
                <a:gd name="T17" fmla="*/ 25 h 136"/>
                <a:gd name="T18" fmla="*/ 81 w 107"/>
                <a:gd name="T19" fmla="*/ 13 h 136"/>
                <a:gd name="T20" fmla="*/ 68 w 107"/>
                <a:gd name="T21" fmla="*/ 4 h 136"/>
                <a:gd name="T22" fmla="*/ 43 w 107"/>
                <a:gd name="T23" fmla="*/ 0 h 136"/>
                <a:gd name="T24" fmla="*/ 23 w 107"/>
                <a:gd name="T25" fmla="*/ 3 h 136"/>
                <a:gd name="T26" fmla="*/ 10 w 107"/>
                <a:gd name="T27" fmla="*/ 13 h 136"/>
                <a:gd name="T28" fmla="*/ 2 w 107"/>
                <a:gd name="T29" fmla="*/ 26 h 136"/>
                <a:gd name="T30" fmla="*/ 1 w 107"/>
                <a:gd name="T31" fmla="*/ 39 h 136"/>
                <a:gd name="T32" fmla="*/ 6 w 107"/>
                <a:gd name="T33" fmla="*/ 50 h 136"/>
                <a:gd name="T34" fmla="*/ 16 w 107"/>
                <a:gd name="T35" fmla="*/ 53 h 136"/>
                <a:gd name="T36" fmla="*/ 25 w 107"/>
                <a:gd name="T37" fmla="*/ 49 h 136"/>
                <a:gd name="T38" fmla="*/ 29 w 107"/>
                <a:gd name="T39" fmla="*/ 39 h 136"/>
                <a:gd name="T40" fmla="*/ 31 w 107"/>
                <a:gd name="T41" fmla="*/ 33 h 136"/>
                <a:gd name="T42" fmla="*/ 46 w 107"/>
                <a:gd name="T43" fmla="*/ 24 h 136"/>
                <a:gd name="T44" fmla="*/ 55 w 107"/>
                <a:gd name="T45" fmla="*/ 26 h 136"/>
                <a:gd name="T46" fmla="*/ 61 w 107"/>
                <a:gd name="T47" fmla="*/ 32 h 136"/>
                <a:gd name="T48" fmla="*/ 65 w 107"/>
                <a:gd name="T49" fmla="*/ 40 h 136"/>
                <a:gd name="T50" fmla="*/ 63 w 107"/>
                <a:gd name="T51" fmla="*/ 50 h 136"/>
                <a:gd name="T52" fmla="*/ 58 w 107"/>
                <a:gd name="T53" fmla="*/ 59 h 136"/>
                <a:gd name="T54" fmla="*/ 47 w 107"/>
                <a:gd name="T55" fmla="*/ 69 h 136"/>
                <a:gd name="T56" fmla="*/ 35 w 107"/>
                <a:gd name="T57" fmla="*/ 81 h 136"/>
                <a:gd name="T58" fmla="*/ 16 w 107"/>
                <a:gd name="T59" fmla="*/ 102 h 136"/>
                <a:gd name="T60" fmla="*/ 11 w 107"/>
                <a:gd name="T61" fmla="*/ 111 h 136"/>
                <a:gd name="T62" fmla="*/ 10 w 107"/>
                <a:gd name="T63" fmla="*/ 120 h 136"/>
                <a:gd name="T64" fmla="*/ 15 w 107"/>
                <a:gd name="T65" fmla="*/ 131 h 136"/>
                <a:gd name="T66" fmla="*/ 28 w 107"/>
                <a:gd name="T67" fmla="*/ 136 h 136"/>
                <a:gd name="T68" fmla="*/ 93 w 107"/>
                <a:gd name="T69" fmla="*/ 136 h 136"/>
                <a:gd name="T70" fmla="*/ 103 w 107"/>
                <a:gd name="T71" fmla="*/ 132 h 136"/>
                <a:gd name="T72" fmla="*/ 106 w 107"/>
                <a:gd name="T73" fmla="*/ 122 h 136"/>
                <a:gd name="T74" fmla="*/ 100 w 107"/>
                <a:gd name="T75" fmla="*/ 112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7" h="136">
                  <a:moveTo>
                    <a:pt x="100" y="112"/>
                  </a:moveTo>
                  <a:cubicBezTo>
                    <a:pt x="97" y="110"/>
                    <a:pt x="93" y="109"/>
                    <a:pt x="88" y="109"/>
                  </a:cubicBezTo>
                  <a:cubicBezTo>
                    <a:pt x="48" y="109"/>
                    <a:pt x="48" y="109"/>
                    <a:pt x="48" y="109"/>
                  </a:cubicBezTo>
                  <a:cubicBezTo>
                    <a:pt x="48" y="109"/>
                    <a:pt x="48" y="108"/>
                    <a:pt x="48" y="108"/>
                  </a:cubicBezTo>
                  <a:cubicBezTo>
                    <a:pt x="51" y="104"/>
                    <a:pt x="56" y="99"/>
                    <a:pt x="64" y="92"/>
                  </a:cubicBezTo>
                  <a:cubicBezTo>
                    <a:pt x="72" y="84"/>
                    <a:pt x="78" y="79"/>
                    <a:pt x="81" y="76"/>
                  </a:cubicBezTo>
                  <a:cubicBezTo>
                    <a:pt x="85" y="72"/>
                    <a:pt x="88" y="67"/>
                    <a:pt x="91" y="61"/>
                  </a:cubicBezTo>
                  <a:cubicBezTo>
                    <a:pt x="94" y="55"/>
                    <a:pt x="95" y="47"/>
                    <a:pt x="95" y="40"/>
                  </a:cubicBezTo>
                  <a:cubicBezTo>
                    <a:pt x="94" y="35"/>
                    <a:pt x="93" y="30"/>
                    <a:pt x="90" y="25"/>
                  </a:cubicBezTo>
                  <a:cubicBezTo>
                    <a:pt x="88" y="20"/>
                    <a:pt x="85" y="16"/>
                    <a:pt x="81" y="13"/>
                  </a:cubicBezTo>
                  <a:cubicBezTo>
                    <a:pt x="77" y="9"/>
                    <a:pt x="73" y="6"/>
                    <a:pt x="68" y="4"/>
                  </a:cubicBezTo>
                  <a:cubicBezTo>
                    <a:pt x="61" y="1"/>
                    <a:pt x="53" y="0"/>
                    <a:pt x="43" y="0"/>
                  </a:cubicBezTo>
                  <a:cubicBezTo>
                    <a:pt x="36" y="0"/>
                    <a:pt x="29" y="1"/>
                    <a:pt x="23" y="3"/>
                  </a:cubicBezTo>
                  <a:cubicBezTo>
                    <a:pt x="18" y="6"/>
                    <a:pt x="13" y="9"/>
                    <a:pt x="10" y="13"/>
                  </a:cubicBezTo>
                  <a:cubicBezTo>
                    <a:pt x="6" y="17"/>
                    <a:pt x="4" y="21"/>
                    <a:pt x="2" y="26"/>
                  </a:cubicBezTo>
                  <a:cubicBezTo>
                    <a:pt x="1" y="30"/>
                    <a:pt x="0" y="35"/>
                    <a:pt x="1" y="39"/>
                  </a:cubicBezTo>
                  <a:cubicBezTo>
                    <a:pt x="1" y="44"/>
                    <a:pt x="3" y="47"/>
                    <a:pt x="6" y="50"/>
                  </a:cubicBezTo>
                  <a:cubicBezTo>
                    <a:pt x="9" y="52"/>
                    <a:pt x="12" y="53"/>
                    <a:pt x="16" y="53"/>
                  </a:cubicBezTo>
                  <a:cubicBezTo>
                    <a:pt x="20" y="53"/>
                    <a:pt x="23" y="52"/>
                    <a:pt x="25" y="49"/>
                  </a:cubicBezTo>
                  <a:cubicBezTo>
                    <a:pt x="27" y="47"/>
                    <a:pt x="28" y="43"/>
                    <a:pt x="29" y="39"/>
                  </a:cubicBezTo>
                  <a:cubicBezTo>
                    <a:pt x="30" y="34"/>
                    <a:pt x="31" y="33"/>
                    <a:pt x="31" y="33"/>
                  </a:cubicBezTo>
                  <a:cubicBezTo>
                    <a:pt x="34" y="27"/>
                    <a:pt x="39" y="24"/>
                    <a:pt x="46" y="24"/>
                  </a:cubicBezTo>
                  <a:cubicBezTo>
                    <a:pt x="49" y="24"/>
                    <a:pt x="52" y="24"/>
                    <a:pt x="55" y="26"/>
                  </a:cubicBezTo>
                  <a:cubicBezTo>
                    <a:pt x="57" y="27"/>
                    <a:pt x="60" y="29"/>
                    <a:pt x="61" y="32"/>
                  </a:cubicBezTo>
                  <a:cubicBezTo>
                    <a:pt x="63" y="34"/>
                    <a:pt x="64" y="37"/>
                    <a:pt x="65" y="40"/>
                  </a:cubicBezTo>
                  <a:cubicBezTo>
                    <a:pt x="65" y="43"/>
                    <a:pt x="64" y="46"/>
                    <a:pt x="63" y="50"/>
                  </a:cubicBezTo>
                  <a:cubicBezTo>
                    <a:pt x="62" y="53"/>
                    <a:pt x="60" y="56"/>
                    <a:pt x="58" y="59"/>
                  </a:cubicBezTo>
                  <a:cubicBezTo>
                    <a:pt x="55" y="63"/>
                    <a:pt x="52" y="66"/>
                    <a:pt x="47" y="69"/>
                  </a:cubicBezTo>
                  <a:cubicBezTo>
                    <a:pt x="45" y="71"/>
                    <a:pt x="41" y="75"/>
                    <a:pt x="35" y="81"/>
                  </a:cubicBezTo>
                  <a:cubicBezTo>
                    <a:pt x="29" y="87"/>
                    <a:pt x="23" y="94"/>
                    <a:pt x="16" y="102"/>
                  </a:cubicBezTo>
                  <a:cubicBezTo>
                    <a:pt x="14" y="104"/>
                    <a:pt x="13" y="107"/>
                    <a:pt x="11" y="111"/>
                  </a:cubicBezTo>
                  <a:cubicBezTo>
                    <a:pt x="10" y="115"/>
                    <a:pt x="9" y="118"/>
                    <a:pt x="10" y="120"/>
                  </a:cubicBezTo>
                  <a:cubicBezTo>
                    <a:pt x="10" y="124"/>
                    <a:pt x="12" y="128"/>
                    <a:pt x="15" y="131"/>
                  </a:cubicBezTo>
                  <a:cubicBezTo>
                    <a:pt x="19" y="134"/>
                    <a:pt x="23" y="136"/>
                    <a:pt x="28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8" y="136"/>
                    <a:pt x="101" y="134"/>
                    <a:pt x="103" y="132"/>
                  </a:cubicBezTo>
                  <a:cubicBezTo>
                    <a:pt x="106" y="129"/>
                    <a:pt x="107" y="126"/>
                    <a:pt x="106" y="122"/>
                  </a:cubicBezTo>
                  <a:cubicBezTo>
                    <a:pt x="106" y="118"/>
                    <a:pt x="104" y="115"/>
                    <a:pt x="100" y="112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30" name="Freeform 319">
              <a:extLst>
                <a:ext uri="{FF2B5EF4-FFF2-40B4-BE49-F238E27FC236}">
                  <a16:creationId xmlns:a16="http://schemas.microsoft.com/office/drawing/2014/main" id="{6B603CEE-D464-4BDF-8AA7-266D673258E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62370" y="5380060"/>
              <a:ext cx="110203" cy="150592"/>
            </a:xfrm>
            <a:custGeom>
              <a:avLst/>
              <a:gdLst>
                <a:gd name="T0" fmla="*/ 86 w 101"/>
                <a:gd name="T1" fmla="*/ 68 h 138"/>
                <a:gd name="T2" fmla="*/ 78 w 101"/>
                <a:gd name="T3" fmla="*/ 63 h 138"/>
                <a:gd name="T4" fmla="*/ 86 w 101"/>
                <a:gd name="T5" fmla="*/ 54 h 138"/>
                <a:gd name="T6" fmla="*/ 89 w 101"/>
                <a:gd name="T7" fmla="*/ 37 h 138"/>
                <a:gd name="T8" fmla="*/ 84 w 101"/>
                <a:gd name="T9" fmla="*/ 23 h 138"/>
                <a:gd name="T10" fmla="*/ 74 w 101"/>
                <a:gd name="T11" fmla="*/ 11 h 138"/>
                <a:gd name="T12" fmla="*/ 59 w 101"/>
                <a:gd name="T13" fmla="*/ 3 h 138"/>
                <a:gd name="T14" fmla="*/ 40 w 101"/>
                <a:gd name="T15" fmla="*/ 0 h 138"/>
                <a:gd name="T16" fmla="*/ 17 w 101"/>
                <a:gd name="T17" fmla="*/ 5 h 138"/>
                <a:gd name="T18" fmla="*/ 3 w 101"/>
                <a:gd name="T19" fmla="*/ 18 h 138"/>
                <a:gd name="T20" fmla="*/ 0 w 101"/>
                <a:gd name="T21" fmla="*/ 36 h 138"/>
                <a:gd name="T22" fmla="*/ 18 w 101"/>
                <a:gd name="T23" fmla="*/ 63 h 138"/>
                <a:gd name="T24" fmla="*/ 3 w 101"/>
                <a:gd name="T25" fmla="*/ 95 h 138"/>
                <a:gd name="T26" fmla="*/ 11 w 101"/>
                <a:gd name="T27" fmla="*/ 117 h 138"/>
                <a:gd name="T28" fmla="*/ 29 w 101"/>
                <a:gd name="T29" fmla="*/ 132 h 138"/>
                <a:gd name="T30" fmla="*/ 56 w 101"/>
                <a:gd name="T31" fmla="*/ 138 h 138"/>
                <a:gd name="T32" fmla="*/ 81 w 101"/>
                <a:gd name="T33" fmla="*/ 132 h 138"/>
                <a:gd name="T34" fmla="*/ 97 w 101"/>
                <a:gd name="T35" fmla="*/ 117 h 138"/>
                <a:gd name="T36" fmla="*/ 100 w 101"/>
                <a:gd name="T37" fmla="*/ 95 h 138"/>
                <a:gd name="T38" fmla="*/ 96 w 101"/>
                <a:gd name="T39" fmla="*/ 80 h 138"/>
                <a:gd name="T40" fmla="*/ 86 w 101"/>
                <a:gd name="T41" fmla="*/ 68 h 138"/>
                <a:gd name="T42" fmla="*/ 69 w 101"/>
                <a:gd name="T43" fmla="*/ 105 h 138"/>
                <a:gd name="T44" fmla="*/ 63 w 101"/>
                <a:gd name="T45" fmla="*/ 112 h 138"/>
                <a:gd name="T46" fmla="*/ 54 w 101"/>
                <a:gd name="T47" fmla="*/ 115 h 138"/>
                <a:gd name="T48" fmla="*/ 44 w 101"/>
                <a:gd name="T49" fmla="*/ 112 h 138"/>
                <a:gd name="T50" fmla="*/ 36 w 101"/>
                <a:gd name="T51" fmla="*/ 105 h 138"/>
                <a:gd name="T52" fmla="*/ 33 w 101"/>
                <a:gd name="T53" fmla="*/ 95 h 138"/>
                <a:gd name="T54" fmla="*/ 36 w 101"/>
                <a:gd name="T55" fmla="*/ 80 h 138"/>
                <a:gd name="T56" fmla="*/ 49 w 101"/>
                <a:gd name="T57" fmla="*/ 75 h 138"/>
                <a:gd name="T58" fmla="*/ 59 w 101"/>
                <a:gd name="T59" fmla="*/ 77 h 138"/>
                <a:gd name="T60" fmla="*/ 66 w 101"/>
                <a:gd name="T61" fmla="*/ 84 h 138"/>
                <a:gd name="T62" fmla="*/ 70 w 101"/>
                <a:gd name="T63" fmla="*/ 95 h 138"/>
                <a:gd name="T64" fmla="*/ 69 w 101"/>
                <a:gd name="T65" fmla="*/ 105 h 138"/>
                <a:gd name="T66" fmla="*/ 60 w 101"/>
                <a:gd name="T67" fmla="*/ 44 h 138"/>
                <a:gd name="T68" fmla="*/ 57 w 101"/>
                <a:gd name="T69" fmla="*/ 48 h 138"/>
                <a:gd name="T70" fmla="*/ 53 w 101"/>
                <a:gd name="T71" fmla="*/ 51 h 138"/>
                <a:gd name="T72" fmla="*/ 46 w 101"/>
                <a:gd name="T73" fmla="*/ 52 h 138"/>
                <a:gd name="T74" fmla="*/ 35 w 101"/>
                <a:gd name="T75" fmla="*/ 48 h 138"/>
                <a:gd name="T76" fmla="*/ 29 w 101"/>
                <a:gd name="T77" fmla="*/ 38 h 138"/>
                <a:gd name="T78" fmla="*/ 32 w 101"/>
                <a:gd name="T79" fmla="*/ 27 h 138"/>
                <a:gd name="T80" fmla="*/ 43 w 101"/>
                <a:gd name="T81" fmla="*/ 23 h 138"/>
                <a:gd name="T82" fmla="*/ 51 w 101"/>
                <a:gd name="T83" fmla="*/ 25 h 138"/>
                <a:gd name="T84" fmla="*/ 57 w 101"/>
                <a:gd name="T85" fmla="*/ 30 h 138"/>
                <a:gd name="T86" fmla="*/ 60 w 101"/>
                <a:gd name="T87" fmla="*/ 38 h 138"/>
                <a:gd name="T88" fmla="*/ 60 w 101"/>
                <a:gd name="T89" fmla="*/ 44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01" h="138">
                  <a:moveTo>
                    <a:pt x="86" y="68"/>
                  </a:moveTo>
                  <a:cubicBezTo>
                    <a:pt x="84" y="66"/>
                    <a:pt x="81" y="64"/>
                    <a:pt x="78" y="63"/>
                  </a:cubicBezTo>
                  <a:cubicBezTo>
                    <a:pt x="81" y="60"/>
                    <a:pt x="84" y="57"/>
                    <a:pt x="86" y="54"/>
                  </a:cubicBezTo>
                  <a:cubicBezTo>
                    <a:pt x="88" y="49"/>
                    <a:pt x="89" y="43"/>
                    <a:pt x="89" y="37"/>
                  </a:cubicBezTo>
                  <a:cubicBezTo>
                    <a:pt x="88" y="32"/>
                    <a:pt x="87" y="27"/>
                    <a:pt x="84" y="23"/>
                  </a:cubicBezTo>
                  <a:cubicBezTo>
                    <a:pt x="82" y="18"/>
                    <a:pt x="79" y="14"/>
                    <a:pt x="74" y="11"/>
                  </a:cubicBezTo>
                  <a:cubicBezTo>
                    <a:pt x="70" y="7"/>
                    <a:pt x="65" y="5"/>
                    <a:pt x="59" y="3"/>
                  </a:cubicBezTo>
                  <a:cubicBezTo>
                    <a:pt x="54" y="1"/>
                    <a:pt x="47" y="0"/>
                    <a:pt x="40" y="0"/>
                  </a:cubicBezTo>
                  <a:cubicBezTo>
                    <a:pt x="31" y="0"/>
                    <a:pt x="23" y="1"/>
                    <a:pt x="17" y="5"/>
                  </a:cubicBezTo>
                  <a:cubicBezTo>
                    <a:pt x="11" y="8"/>
                    <a:pt x="6" y="13"/>
                    <a:pt x="3" y="18"/>
                  </a:cubicBezTo>
                  <a:cubicBezTo>
                    <a:pt x="1" y="24"/>
                    <a:pt x="0" y="30"/>
                    <a:pt x="0" y="36"/>
                  </a:cubicBezTo>
                  <a:cubicBezTo>
                    <a:pt x="2" y="48"/>
                    <a:pt x="7" y="57"/>
                    <a:pt x="18" y="63"/>
                  </a:cubicBezTo>
                  <a:cubicBezTo>
                    <a:pt x="6" y="70"/>
                    <a:pt x="1" y="80"/>
                    <a:pt x="3" y="95"/>
                  </a:cubicBezTo>
                  <a:cubicBezTo>
                    <a:pt x="4" y="103"/>
                    <a:pt x="6" y="111"/>
                    <a:pt x="11" y="117"/>
                  </a:cubicBezTo>
                  <a:cubicBezTo>
                    <a:pt x="15" y="123"/>
                    <a:pt x="22" y="129"/>
                    <a:pt x="29" y="132"/>
                  </a:cubicBezTo>
                  <a:cubicBezTo>
                    <a:pt x="37" y="136"/>
                    <a:pt x="46" y="138"/>
                    <a:pt x="56" y="138"/>
                  </a:cubicBezTo>
                  <a:cubicBezTo>
                    <a:pt x="66" y="138"/>
                    <a:pt x="75" y="136"/>
                    <a:pt x="81" y="132"/>
                  </a:cubicBezTo>
                  <a:cubicBezTo>
                    <a:pt x="88" y="129"/>
                    <a:pt x="94" y="123"/>
                    <a:pt x="97" y="117"/>
                  </a:cubicBezTo>
                  <a:cubicBezTo>
                    <a:pt x="100" y="110"/>
                    <a:pt x="101" y="103"/>
                    <a:pt x="100" y="95"/>
                  </a:cubicBezTo>
                  <a:cubicBezTo>
                    <a:pt x="99" y="90"/>
                    <a:pt x="98" y="85"/>
                    <a:pt x="96" y="80"/>
                  </a:cubicBezTo>
                  <a:cubicBezTo>
                    <a:pt x="93" y="76"/>
                    <a:pt x="90" y="72"/>
                    <a:pt x="86" y="68"/>
                  </a:cubicBezTo>
                  <a:close/>
                  <a:moveTo>
                    <a:pt x="69" y="105"/>
                  </a:moveTo>
                  <a:cubicBezTo>
                    <a:pt x="67" y="108"/>
                    <a:pt x="65" y="111"/>
                    <a:pt x="63" y="112"/>
                  </a:cubicBezTo>
                  <a:cubicBezTo>
                    <a:pt x="60" y="114"/>
                    <a:pt x="57" y="115"/>
                    <a:pt x="54" y="115"/>
                  </a:cubicBezTo>
                  <a:cubicBezTo>
                    <a:pt x="50" y="115"/>
                    <a:pt x="47" y="114"/>
                    <a:pt x="44" y="112"/>
                  </a:cubicBezTo>
                  <a:cubicBezTo>
                    <a:pt x="41" y="111"/>
                    <a:pt x="38" y="108"/>
                    <a:pt x="36" y="105"/>
                  </a:cubicBezTo>
                  <a:cubicBezTo>
                    <a:pt x="34" y="102"/>
                    <a:pt x="33" y="99"/>
                    <a:pt x="33" y="95"/>
                  </a:cubicBezTo>
                  <a:cubicBezTo>
                    <a:pt x="32" y="88"/>
                    <a:pt x="33" y="84"/>
                    <a:pt x="36" y="80"/>
                  </a:cubicBezTo>
                  <a:cubicBezTo>
                    <a:pt x="39" y="77"/>
                    <a:pt x="43" y="75"/>
                    <a:pt x="49" y="75"/>
                  </a:cubicBezTo>
                  <a:cubicBezTo>
                    <a:pt x="52" y="75"/>
                    <a:pt x="56" y="76"/>
                    <a:pt x="59" y="77"/>
                  </a:cubicBezTo>
                  <a:cubicBezTo>
                    <a:pt x="62" y="79"/>
                    <a:pt x="64" y="81"/>
                    <a:pt x="66" y="84"/>
                  </a:cubicBezTo>
                  <a:cubicBezTo>
                    <a:pt x="68" y="87"/>
                    <a:pt x="69" y="91"/>
                    <a:pt x="70" y="95"/>
                  </a:cubicBezTo>
                  <a:cubicBezTo>
                    <a:pt x="70" y="99"/>
                    <a:pt x="70" y="102"/>
                    <a:pt x="69" y="105"/>
                  </a:cubicBezTo>
                  <a:close/>
                  <a:moveTo>
                    <a:pt x="60" y="44"/>
                  </a:moveTo>
                  <a:cubicBezTo>
                    <a:pt x="59" y="45"/>
                    <a:pt x="58" y="47"/>
                    <a:pt x="57" y="48"/>
                  </a:cubicBezTo>
                  <a:cubicBezTo>
                    <a:pt x="56" y="49"/>
                    <a:pt x="54" y="50"/>
                    <a:pt x="53" y="51"/>
                  </a:cubicBezTo>
                  <a:cubicBezTo>
                    <a:pt x="51" y="52"/>
                    <a:pt x="49" y="52"/>
                    <a:pt x="46" y="52"/>
                  </a:cubicBezTo>
                  <a:cubicBezTo>
                    <a:pt x="42" y="52"/>
                    <a:pt x="38" y="51"/>
                    <a:pt x="35" y="48"/>
                  </a:cubicBezTo>
                  <a:cubicBezTo>
                    <a:pt x="31" y="45"/>
                    <a:pt x="30" y="42"/>
                    <a:pt x="29" y="38"/>
                  </a:cubicBezTo>
                  <a:cubicBezTo>
                    <a:pt x="29" y="33"/>
                    <a:pt x="30" y="30"/>
                    <a:pt x="32" y="27"/>
                  </a:cubicBezTo>
                  <a:cubicBezTo>
                    <a:pt x="35" y="24"/>
                    <a:pt x="38" y="23"/>
                    <a:pt x="43" y="23"/>
                  </a:cubicBezTo>
                  <a:cubicBezTo>
                    <a:pt x="46" y="23"/>
                    <a:pt x="49" y="23"/>
                    <a:pt x="51" y="25"/>
                  </a:cubicBezTo>
                  <a:cubicBezTo>
                    <a:pt x="54" y="26"/>
                    <a:pt x="56" y="28"/>
                    <a:pt x="57" y="30"/>
                  </a:cubicBezTo>
                  <a:cubicBezTo>
                    <a:pt x="59" y="32"/>
                    <a:pt x="60" y="35"/>
                    <a:pt x="60" y="38"/>
                  </a:cubicBezTo>
                  <a:cubicBezTo>
                    <a:pt x="60" y="40"/>
                    <a:pt x="60" y="42"/>
                    <a:pt x="60" y="44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31" name="Freeform 320">
              <a:extLst>
                <a:ext uri="{FF2B5EF4-FFF2-40B4-BE49-F238E27FC236}">
                  <a16:creationId xmlns:a16="http://schemas.microsoft.com/office/drawing/2014/main" id="{A1657163-A33E-462D-A7F4-9D951297790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9999" y="5281973"/>
              <a:ext cx="379653" cy="346188"/>
            </a:xfrm>
            <a:custGeom>
              <a:avLst/>
              <a:gdLst>
                <a:gd name="T0" fmla="*/ 310 w 348"/>
                <a:gd name="T1" fmla="*/ 317 h 317"/>
                <a:gd name="T2" fmla="*/ 74 w 348"/>
                <a:gd name="T3" fmla="*/ 317 h 317"/>
                <a:gd name="T4" fmla="*/ 29 w 348"/>
                <a:gd name="T5" fmla="*/ 277 h 317"/>
                <a:gd name="T6" fmla="*/ 2 w 348"/>
                <a:gd name="T7" fmla="*/ 40 h 317"/>
                <a:gd name="T8" fmla="*/ 38 w 348"/>
                <a:gd name="T9" fmla="*/ 0 h 317"/>
                <a:gd name="T10" fmla="*/ 274 w 348"/>
                <a:gd name="T11" fmla="*/ 0 h 317"/>
                <a:gd name="T12" fmla="*/ 319 w 348"/>
                <a:gd name="T13" fmla="*/ 40 h 317"/>
                <a:gd name="T14" fmla="*/ 345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1" y="317"/>
                    <a:pt x="32" y="299"/>
                    <a:pt x="29" y="27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5" y="277"/>
                    <a:pt x="345" y="277"/>
                    <a:pt x="345" y="277"/>
                  </a:cubicBezTo>
                  <a:cubicBezTo>
                    <a:pt x="348" y="299"/>
                    <a:pt x="332" y="317"/>
                    <a:pt x="310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32" name="Freeform 321">
              <a:extLst>
                <a:ext uri="{FF2B5EF4-FFF2-40B4-BE49-F238E27FC236}">
                  <a16:creationId xmlns:a16="http://schemas.microsoft.com/office/drawing/2014/main" id="{824FB799-E09F-4F37-B647-18F90A6CE50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7889" y="5295244"/>
              <a:ext cx="331764" cy="332918"/>
            </a:xfrm>
            <a:custGeom>
              <a:avLst/>
              <a:gdLst>
                <a:gd name="T0" fmla="*/ 275 w 304"/>
                <a:gd name="T1" fmla="*/ 28 h 305"/>
                <a:gd name="T2" fmla="*/ 301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33" name="Freeform 322">
              <a:extLst>
                <a:ext uri="{FF2B5EF4-FFF2-40B4-BE49-F238E27FC236}">
                  <a16:creationId xmlns:a16="http://schemas.microsoft.com/office/drawing/2014/main" id="{257C4A95-2BD5-4931-A09F-565B02EDDB3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3853" y="5380060"/>
              <a:ext cx="115973" cy="147707"/>
            </a:xfrm>
            <a:custGeom>
              <a:avLst/>
              <a:gdLst>
                <a:gd name="T0" fmla="*/ 99 w 106"/>
                <a:gd name="T1" fmla="*/ 112 h 135"/>
                <a:gd name="T2" fmla="*/ 87 w 106"/>
                <a:gd name="T3" fmla="*/ 109 h 135"/>
                <a:gd name="T4" fmla="*/ 47 w 106"/>
                <a:gd name="T5" fmla="*/ 109 h 135"/>
                <a:gd name="T6" fmla="*/ 47 w 106"/>
                <a:gd name="T7" fmla="*/ 108 h 135"/>
                <a:gd name="T8" fmla="*/ 63 w 106"/>
                <a:gd name="T9" fmla="*/ 91 h 135"/>
                <a:gd name="T10" fmla="*/ 80 w 106"/>
                <a:gd name="T11" fmla="*/ 76 h 135"/>
                <a:gd name="T12" fmla="*/ 90 w 106"/>
                <a:gd name="T13" fmla="*/ 61 h 135"/>
                <a:gd name="T14" fmla="*/ 94 w 106"/>
                <a:gd name="T15" fmla="*/ 39 h 135"/>
                <a:gd name="T16" fmla="*/ 89 w 106"/>
                <a:gd name="T17" fmla="*/ 25 h 135"/>
                <a:gd name="T18" fmla="*/ 80 w 106"/>
                <a:gd name="T19" fmla="*/ 13 h 135"/>
                <a:gd name="T20" fmla="*/ 67 w 106"/>
                <a:gd name="T21" fmla="*/ 4 h 135"/>
                <a:gd name="T22" fmla="*/ 43 w 106"/>
                <a:gd name="T23" fmla="*/ 0 h 135"/>
                <a:gd name="T24" fmla="*/ 23 w 106"/>
                <a:gd name="T25" fmla="*/ 3 h 135"/>
                <a:gd name="T26" fmla="*/ 9 w 106"/>
                <a:gd name="T27" fmla="*/ 13 h 135"/>
                <a:gd name="T28" fmla="*/ 2 w 106"/>
                <a:gd name="T29" fmla="*/ 26 h 135"/>
                <a:gd name="T30" fmla="*/ 0 w 106"/>
                <a:gd name="T31" fmla="*/ 39 h 135"/>
                <a:gd name="T32" fmla="*/ 5 w 106"/>
                <a:gd name="T33" fmla="*/ 49 h 135"/>
                <a:gd name="T34" fmla="*/ 15 w 106"/>
                <a:gd name="T35" fmla="*/ 53 h 135"/>
                <a:gd name="T36" fmla="*/ 24 w 106"/>
                <a:gd name="T37" fmla="*/ 49 h 135"/>
                <a:gd name="T38" fmla="*/ 28 w 106"/>
                <a:gd name="T39" fmla="*/ 39 h 135"/>
                <a:gd name="T40" fmla="*/ 30 w 106"/>
                <a:gd name="T41" fmla="*/ 32 h 135"/>
                <a:gd name="T42" fmla="*/ 45 w 106"/>
                <a:gd name="T43" fmla="*/ 24 h 135"/>
                <a:gd name="T44" fmla="*/ 54 w 106"/>
                <a:gd name="T45" fmla="*/ 26 h 135"/>
                <a:gd name="T46" fmla="*/ 61 w 106"/>
                <a:gd name="T47" fmla="*/ 32 h 135"/>
                <a:gd name="T48" fmla="*/ 64 w 106"/>
                <a:gd name="T49" fmla="*/ 40 h 135"/>
                <a:gd name="T50" fmla="*/ 63 w 106"/>
                <a:gd name="T51" fmla="*/ 49 h 135"/>
                <a:gd name="T52" fmla="*/ 57 w 106"/>
                <a:gd name="T53" fmla="*/ 59 h 135"/>
                <a:gd name="T54" fmla="*/ 47 w 106"/>
                <a:gd name="T55" fmla="*/ 69 h 135"/>
                <a:gd name="T56" fmla="*/ 34 w 106"/>
                <a:gd name="T57" fmla="*/ 81 h 135"/>
                <a:gd name="T58" fmla="*/ 15 w 106"/>
                <a:gd name="T59" fmla="*/ 102 h 135"/>
                <a:gd name="T60" fmla="*/ 10 w 106"/>
                <a:gd name="T61" fmla="*/ 111 h 135"/>
                <a:gd name="T62" fmla="*/ 9 w 106"/>
                <a:gd name="T63" fmla="*/ 120 h 135"/>
                <a:gd name="T64" fmla="*/ 15 w 106"/>
                <a:gd name="T65" fmla="*/ 131 h 135"/>
                <a:gd name="T66" fmla="*/ 28 w 106"/>
                <a:gd name="T67" fmla="*/ 135 h 135"/>
                <a:gd name="T68" fmla="*/ 92 w 106"/>
                <a:gd name="T69" fmla="*/ 135 h 135"/>
                <a:gd name="T70" fmla="*/ 103 w 106"/>
                <a:gd name="T71" fmla="*/ 131 h 135"/>
                <a:gd name="T72" fmla="*/ 105 w 106"/>
                <a:gd name="T73" fmla="*/ 122 h 135"/>
                <a:gd name="T74" fmla="*/ 99 w 106"/>
                <a:gd name="T75" fmla="*/ 112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5">
                  <a:moveTo>
                    <a:pt x="99" y="112"/>
                  </a:moveTo>
                  <a:cubicBezTo>
                    <a:pt x="96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8"/>
                    <a:pt x="47" y="108"/>
                    <a:pt x="47" y="108"/>
                  </a:cubicBezTo>
                  <a:cubicBezTo>
                    <a:pt x="50" y="104"/>
                    <a:pt x="55" y="99"/>
                    <a:pt x="63" y="91"/>
                  </a:cubicBezTo>
                  <a:cubicBezTo>
                    <a:pt x="71" y="84"/>
                    <a:pt x="77" y="79"/>
                    <a:pt x="80" y="76"/>
                  </a:cubicBezTo>
                  <a:cubicBezTo>
                    <a:pt x="84" y="72"/>
                    <a:pt x="87" y="67"/>
                    <a:pt x="90" y="61"/>
                  </a:cubicBezTo>
                  <a:cubicBezTo>
                    <a:pt x="94" y="54"/>
                    <a:pt x="95" y="47"/>
                    <a:pt x="94" y="39"/>
                  </a:cubicBezTo>
                  <a:cubicBezTo>
                    <a:pt x="93" y="35"/>
                    <a:pt x="92" y="30"/>
                    <a:pt x="89" y="25"/>
                  </a:cubicBezTo>
                  <a:cubicBezTo>
                    <a:pt x="87" y="20"/>
                    <a:pt x="84" y="16"/>
                    <a:pt x="80" y="13"/>
                  </a:cubicBezTo>
                  <a:cubicBezTo>
                    <a:pt x="76" y="9"/>
                    <a:pt x="72" y="6"/>
                    <a:pt x="67" y="4"/>
                  </a:cubicBezTo>
                  <a:cubicBezTo>
                    <a:pt x="60" y="1"/>
                    <a:pt x="52" y="0"/>
                    <a:pt x="43" y="0"/>
                  </a:cubicBezTo>
                  <a:cubicBezTo>
                    <a:pt x="35" y="0"/>
                    <a:pt x="28" y="1"/>
                    <a:pt x="23" y="3"/>
                  </a:cubicBezTo>
                  <a:cubicBezTo>
                    <a:pt x="17" y="6"/>
                    <a:pt x="12" y="9"/>
                    <a:pt x="9" y="13"/>
                  </a:cubicBezTo>
                  <a:cubicBezTo>
                    <a:pt x="5" y="16"/>
                    <a:pt x="3" y="21"/>
                    <a:pt x="2" y="26"/>
                  </a:cubicBezTo>
                  <a:cubicBezTo>
                    <a:pt x="0" y="30"/>
                    <a:pt x="0" y="35"/>
                    <a:pt x="0" y="39"/>
                  </a:cubicBezTo>
                  <a:cubicBezTo>
                    <a:pt x="1" y="43"/>
                    <a:pt x="2" y="47"/>
                    <a:pt x="5" y="49"/>
                  </a:cubicBezTo>
                  <a:cubicBezTo>
                    <a:pt x="8" y="52"/>
                    <a:pt x="11" y="53"/>
                    <a:pt x="15" y="53"/>
                  </a:cubicBezTo>
                  <a:cubicBezTo>
                    <a:pt x="19" y="53"/>
                    <a:pt x="22" y="52"/>
                    <a:pt x="24" y="49"/>
                  </a:cubicBezTo>
                  <a:cubicBezTo>
                    <a:pt x="26" y="46"/>
                    <a:pt x="27" y="43"/>
                    <a:pt x="28" y="39"/>
                  </a:cubicBezTo>
                  <a:cubicBezTo>
                    <a:pt x="30" y="34"/>
                    <a:pt x="30" y="33"/>
                    <a:pt x="30" y="32"/>
                  </a:cubicBezTo>
                  <a:cubicBezTo>
                    <a:pt x="33" y="26"/>
                    <a:pt x="38" y="24"/>
                    <a:pt x="45" y="24"/>
                  </a:cubicBezTo>
                  <a:cubicBezTo>
                    <a:pt x="48" y="24"/>
                    <a:pt x="51" y="24"/>
                    <a:pt x="54" y="26"/>
                  </a:cubicBezTo>
                  <a:cubicBezTo>
                    <a:pt x="57" y="27"/>
                    <a:pt x="59" y="29"/>
                    <a:pt x="61" y="32"/>
                  </a:cubicBezTo>
                  <a:cubicBezTo>
                    <a:pt x="62" y="34"/>
                    <a:pt x="63" y="37"/>
                    <a:pt x="64" y="40"/>
                  </a:cubicBezTo>
                  <a:cubicBezTo>
                    <a:pt x="64" y="43"/>
                    <a:pt x="64" y="46"/>
                    <a:pt x="63" y="49"/>
                  </a:cubicBezTo>
                  <a:cubicBezTo>
                    <a:pt x="61" y="53"/>
                    <a:pt x="60" y="56"/>
                    <a:pt x="57" y="59"/>
                  </a:cubicBezTo>
                  <a:cubicBezTo>
                    <a:pt x="54" y="62"/>
                    <a:pt x="51" y="66"/>
                    <a:pt x="47" y="69"/>
                  </a:cubicBezTo>
                  <a:cubicBezTo>
                    <a:pt x="44" y="71"/>
                    <a:pt x="40" y="75"/>
                    <a:pt x="34" y="81"/>
                  </a:cubicBezTo>
                  <a:cubicBezTo>
                    <a:pt x="28" y="86"/>
                    <a:pt x="22" y="93"/>
                    <a:pt x="15" y="102"/>
                  </a:cubicBezTo>
                  <a:cubicBezTo>
                    <a:pt x="13" y="104"/>
                    <a:pt x="12" y="107"/>
                    <a:pt x="10" y="111"/>
                  </a:cubicBezTo>
                  <a:cubicBezTo>
                    <a:pt x="9" y="114"/>
                    <a:pt x="9" y="118"/>
                    <a:pt x="9" y="120"/>
                  </a:cubicBezTo>
                  <a:cubicBezTo>
                    <a:pt x="9" y="124"/>
                    <a:pt x="11" y="128"/>
                    <a:pt x="15" y="131"/>
                  </a:cubicBezTo>
                  <a:cubicBezTo>
                    <a:pt x="18" y="134"/>
                    <a:pt x="22" y="135"/>
                    <a:pt x="28" y="135"/>
                  </a:cubicBezTo>
                  <a:cubicBezTo>
                    <a:pt x="92" y="135"/>
                    <a:pt x="92" y="135"/>
                    <a:pt x="92" y="135"/>
                  </a:cubicBezTo>
                  <a:cubicBezTo>
                    <a:pt x="97" y="135"/>
                    <a:pt x="100" y="134"/>
                    <a:pt x="103" y="131"/>
                  </a:cubicBezTo>
                  <a:cubicBezTo>
                    <a:pt x="105" y="129"/>
                    <a:pt x="106" y="126"/>
                    <a:pt x="105" y="122"/>
                  </a:cubicBezTo>
                  <a:cubicBezTo>
                    <a:pt x="105" y="118"/>
                    <a:pt x="103" y="115"/>
                    <a:pt x="99" y="112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34" name="Freeform 323">
              <a:extLst>
                <a:ext uri="{FF2B5EF4-FFF2-40B4-BE49-F238E27FC236}">
                  <a16:creationId xmlns:a16="http://schemas.microsoft.com/office/drawing/2014/main" id="{06D33A1A-45C5-4A57-8C90-ED103A5ECC49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0980" y="5382368"/>
              <a:ext cx="104433" cy="148284"/>
            </a:xfrm>
            <a:custGeom>
              <a:avLst/>
              <a:gdLst>
                <a:gd name="T0" fmla="*/ 89 w 96"/>
                <a:gd name="T1" fmla="*/ 3 h 136"/>
                <a:gd name="T2" fmla="*/ 75 w 96"/>
                <a:gd name="T3" fmla="*/ 0 h 136"/>
                <a:gd name="T4" fmla="*/ 17 w 96"/>
                <a:gd name="T5" fmla="*/ 0 h 136"/>
                <a:gd name="T6" fmla="*/ 5 w 96"/>
                <a:gd name="T7" fmla="*/ 2 h 136"/>
                <a:gd name="T8" fmla="*/ 0 w 96"/>
                <a:gd name="T9" fmla="*/ 12 h 136"/>
                <a:gd name="T10" fmla="*/ 6 w 96"/>
                <a:gd name="T11" fmla="*/ 23 h 136"/>
                <a:gd name="T12" fmla="*/ 20 w 96"/>
                <a:gd name="T13" fmla="*/ 26 h 136"/>
                <a:gd name="T14" fmla="*/ 61 w 96"/>
                <a:gd name="T15" fmla="*/ 26 h 136"/>
                <a:gd name="T16" fmla="*/ 48 w 96"/>
                <a:gd name="T17" fmla="*/ 50 h 136"/>
                <a:gd name="T18" fmla="*/ 37 w 96"/>
                <a:gd name="T19" fmla="*/ 78 h 136"/>
                <a:gd name="T20" fmla="*/ 32 w 96"/>
                <a:gd name="T21" fmla="*/ 102 h 136"/>
                <a:gd name="T22" fmla="*/ 31 w 96"/>
                <a:gd name="T23" fmla="*/ 118 h 136"/>
                <a:gd name="T24" fmla="*/ 37 w 96"/>
                <a:gd name="T25" fmla="*/ 131 h 136"/>
                <a:gd name="T26" fmla="*/ 48 w 96"/>
                <a:gd name="T27" fmla="*/ 136 h 136"/>
                <a:gd name="T28" fmla="*/ 59 w 96"/>
                <a:gd name="T29" fmla="*/ 131 h 136"/>
                <a:gd name="T30" fmla="*/ 63 w 96"/>
                <a:gd name="T31" fmla="*/ 117 h 136"/>
                <a:gd name="T32" fmla="*/ 64 w 96"/>
                <a:gd name="T33" fmla="*/ 106 h 136"/>
                <a:gd name="T34" fmla="*/ 65 w 96"/>
                <a:gd name="T35" fmla="*/ 94 h 136"/>
                <a:gd name="T36" fmla="*/ 66 w 96"/>
                <a:gd name="T37" fmla="*/ 83 h 136"/>
                <a:gd name="T38" fmla="*/ 74 w 96"/>
                <a:gd name="T39" fmla="*/ 57 h 136"/>
                <a:gd name="T40" fmla="*/ 83 w 96"/>
                <a:gd name="T41" fmla="*/ 39 h 136"/>
                <a:gd name="T42" fmla="*/ 92 w 96"/>
                <a:gd name="T43" fmla="*/ 26 h 136"/>
                <a:gd name="T44" fmla="*/ 96 w 96"/>
                <a:gd name="T45" fmla="*/ 14 h 136"/>
                <a:gd name="T46" fmla="*/ 89 w 96"/>
                <a:gd name="T47" fmla="*/ 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96" h="136">
                  <a:moveTo>
                    <a:pt x="89" y="3"/>
                  </a:moveTo>
                  <a:cubicBezTo>
                    <a:pt x="86" y="1"/>
                    <a:pt x="81" y="0"/>
                    <a:pt x="75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1" y="0"/>
                    <a:pt x="8" y="0"/>
                    <a:pt x="5" y="2"/>
                  </a:cubicBezTo>
                  <a:cubicBezTo>
                    <a:pt x="2" y="3"/>
                    <a:pt x="0" y="6"/>
                    <a:pt x="0" y="12"/>
                  </a:cubicBezTo>
                  <a:cubicBezTo>
                    <a:pt x="1" y="17"/>
                    <a:pt x="3" y="21"/>
                    <a:pt x="6" y="23"/>
                  </a:cubicBezTo>
                  <a:cubicBezTo>
                    <a:pt x="10" y="25"/>
                    <a:pt x="14" y="26"/>
                    <a:pt x="20" y="26"/>
                  </a:cubicBezTo>
                  <a:cubicBezTo>
                    <a:pt x="61" y="26"/>
                    <a:pt x="61" y="26"/>
                    <a:pt x="61" y="26"/>
                  </a:cubicBezTo>
                  <a:cubicBezTo>
                    <a:pt x="56" y="34"/>
                    <a:pt x="51" y="42"/>
                    <a:pt x="48" y="50"/>
                  </a:cubicBezTo>
                  <a:cubicBezTo>
                    <a:pt x="43" y="60"/>
                    <a:pt x="40" y="69"/>
                    <a:pt x="37" y="78"/>
                  </a:cubicBezTo>
                  <a:cubicBezTo>
                    <a:pt x="35" y="87"/>
                    <a:pt x="33" y="95"/>
                    <a:pt x="32" y="102"/>
                  </a:cubicBezTo>
                  <a:cubicBezTo>
                    <a:pt x="31" y="109"/>
                    <a:pt x="31" y="114"/>
                    <a:pt x="31" y="118"/>
                  </a:cubicBezTo>
                  <a:cubicBezTo>
                    <a:pt x="32" y="123"/>
                    <a:pt x="34" y="128"/>
                    <a:pt x="37" y="131"/>
                  </a:cubicBezTo>
                  <a:cubicBezTo>
                    <a:pt x="40" y="134"/>
                    <a:pt x="44" y="136"/>
                    <a:pt x="48" y="136"/>
                  </a:cubicBezTo>
                  <a:cubicBezTo>
                    <a:pt x="53" y="136"/>
                    <a:pt x="56" y="134"/>
                    <a:pt x="59" y="131"/>
                  </a:cubicBezTo>
                  <a:cubicBezTo>
                    <a:pt x="61" y="128"/>
                    <a:pt x="63" y="124"/>
                    <a:pt x="63" y="117"/>
                  </a:cubicBezTo>
                  <a:cubicBezTo>
                    <a:pt x="64" y="115"/>
                    <a:pt x="64" y="111"/>
                    <a:pt x="64" y="106"/>
                  </a:cubicBezTo>
                  <a:cubicBezTo>
                    <a:pt x="64" y="101"/>
                    <a:pt x="64" y="97"/>
                    <a:pt x="65" y="94"/>
                  </a:cubicBezTo>
                  <a:cubicBezTo>
                    <a:pt x="65" y="91"/>
                    <a:pt x="65" y="88"/>
                    <a:pt x="66" y="83"/>
                  </a:cubicBezTo>
                  <a:cubicBezTo>
                    <a:pt x="68" y="73"/>
                    <a:pt x="71" y="64"/>
                    <a:pt x="74" y="57"/>
                  </a:cubicBezTo>
                  <a:cubicBezTo>
                    <a:pt x="77" y="50"/>
                    <a:pt x="80" y="44"/>
                    <a:pt x="83" y="39"/>
                  </a:cubicBezTo>
                  <a:cubicBezTo>
                    <a:pt x="87" y="34"/>
                    <a:pt x="90" y="30"/>
                    <a:pt x="92" y="26"/>
                  </a:cubicBezTo>
                  <a:cubicBezTo>
                    <a:pt x="95" y="21"/>
                    <a:pt x="96" y="17"/>
                    <a:pt x="96" y="14"/>
                  </a:cubicBezTo>
                  <a:cubicBezTo>
                    <a:pt x="95" y="9"/>
                    <a:pt x="93" y="5"/>
                    <a:pt x="89" y="3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35" name="Freeform 324">
              <a:extLst>
                <a:ext uri="{FF2B5EF4-FFF2-40B4-BE49-F238E27FC236}">
                  <a16:creationId xmlns:a16="http://schemas.microsoft.com/office/drawing/2014/main" id="{184A9D3D-4A1A-4B22-AE1E-E6AB47828077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7231" y="3966458"/>
              <a:ext cx="379076" cy="345611"/>
            </a:xfrm>
            <a:custGeom>
              <a:avLst/>
              <a:gdLst>
                <a:gd name="T0" fmla="*/ 310 w 348"/>
                <a:gd name="T1" fmla="*/ 317 h 317"/>
                <a:gd name="T2" fmla="*/ 73 w 348"/>
                <a:gd name="T3" fmla="*/ 317 h 317"/>
                <a:gd name="T4" fmla="*/ 29 w 348"/>
                <a:gd name="T5" fmla="*/ 277 h 317"/>
                <a:gd name="T6" fmla="*/ 2 w 348"/>
                <a:gd name="T7" fmla="*/ 40 h 317"/>
                <a:gd name="T8" fmla="*/ 38 w 348"/>
                <a:gd name="T9" fmla="*/ 0 h 317"/>
                <a:gd name="T10" fmla="*/ 274 w 348"/>
                <a:gd name="T11" fmla="*/ 0 h 317"/>
                <a:gd name="T12" fmla="*/ 319 w 348"/>
                <a:gd name="T13" fmla="*/ 40 h 317"/>
                <a:gd name="T14" fmla="*/ 345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3" y="317"/>
                    <a:pt x="73" y="317"/>
                    <a:pt x="73" y="317"/>
                  </a:cubicBezTo>
                  <a:cubicBezTo>
                    <a:pt x="51" y="317"/>
                    <a:pt x="31" y="299"/>
                    <a:pt x="29" y="27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5" y="277"/>
                    <a:pt x="345" y="277"/>
                    <a:pt x="345" y="277"/>
                  </a:cubicBezTo>
                  <a:cubicBezTo>
                    <a:pt x="348" y="299"/>
                    <a:pt x="332" y="317"/>
                    <a:pt x="310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36" name="Freeform 325">
              <a:extLst>
                <a:ext uri="{FF2B5EF4-FFF2-40B4-BE49-F238E27FC236}">
                  <a16:creationId xmlns:a16="http://schemas.microsoft.com/office/drawing/2014/main" id="{7CFB8740-6A2F-4591-8AD5-B1E70B45C511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5120" y="3979151"/>
              <a:ext cx="331187" cy="332918"/>
            </a:xfrm>
            <a:custGeom>
              <a:avLst/>
              <a:gdLst>
                <a:gd name="T0" fmla="*/ 275 w 304"/>
                <a:gd name="T1" fmla="*/ 28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3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37" name="Freeform 326">
              <a:extLst>
                <a:ext uri="{FF2B5EF4-FFF2-40B4-BE49-F238E27FC236}">
                  <a16:creationId xmlns:a16="http://schemas.microsoft.com/office/drawing/2014/main" id="{7749075B-A022-49FE-B1CA-0BD8A7ED47A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029937" y="4064544"/>
              <a:ext cx="111357" cy="149438"/>
            </a:xfrm>
            <a:custGeom>
              <a:avLst/>
              <a:gdLst>
                <a:gd name="T0" fmla="*/ 92 w 102"/>
                <a:gd name="T1" fmla="*/ 119 h 137"/>
                <a:gd name="T2" fmla="*/ 100 w 102"/>
                <a:gd name="T3" fmla="*/ 96 h 137"/>
                <a:gd name="T4" fmla="*/ 100 w 102"/>
                <a:gd name="T5" fmla="*/ 66 h 137"/>
                <a:gd name="T6" fmla="*/ 94 w 102"/>
                <a:gd name="T7" fmla="*/ 38 h 137"/>
                <a:gd name="T8" fmla="*/ 82 w 102"/>
                <a:gd name="T9" fmla="*/ 17 h 137"/>
                <a:gd name="T10" fmla="*/ 64 w 102"/>
                <a:gd name="T11" fmla="*/ 4 h 137"/>
                <a:gd name="T12" fmla="*/ 42 w 102"/>
                <a:gd name="T13" fmla="*/ 0 h 137"/>
                <a:gd name="T14" fmla="*/ 23 w 102"/>
                <a:gd name="T15" fmla="*/ 3 h 137"/>
                <a:gd name="T16" fmla="*/ 10 w 102"/>
                <a:gd name="T17" fmla="*/ 13 h 137"/>
                <a:gd name="T18" fmla="*/ 2 w 102"/>
                <a:gd name="T19" fmla="*/ 28 h 137"/>
                <a:gd name="T20" fmla="*/ 0 w 102"/>
                <a:gd name="T21" fmla="*/ 47 h 137"/>
                <a:gd name="T22" fmla="*/ 5 w 102"/>
                <a:gd name="T23" fmla="*/ 64 h 137"/>
                <a:gd name="T24" fmla="*/ 16 w 102"/>
                <a:gd name="T25" fmla="*/ 78 h 137"/>
                <a:gd name="T26" fmla="*/ 30 w 102"/>
                <a:gd name="T27" fmla="*/ 88 h 137"/>
                <a:gd name="T28" fmla="*/ 47 w 102"/>
                <a:gd name="T29" fmla="*/ 91 h 137"/>
                <a:gd name="T30" fmla="*/ 64 w 102"/>
                <a:gd name="T31" fmla="*/ 88 h 137"/>
                <a:gd name="T32" fmla="*/ 71 w 102"/>
                <a:gd name="T33" fmla="*/ 82 h 137"/>
                <a:gd name="T34" fmla="*/ 67 w 102"/>
                <a:gd name="T35" fmla="*/ 106 h 137"/>
                <a:gd name="T36" fmla="*/ 62 w 102"/>
                <a:gd name="T37" fmla="*/ 112 h 137"/>
                <a:gd name="T38" fmla="*/ 45 w 102"/>
                <a:gd name="T39" fmla="*/ 112 h 137"/>
                <a:gd name="T40" fmla="*/ 39 w 102"/>
                <a:gd name="T41" fmla="*/ 105 h 137"/>
                <a:gd name="T42" fmla="*/ 32 w 102"/>
                <a:gd name="T43" fmla="*/ 97 h 137"/>
                <a:gd name="T44" fmla="*/ 23 w 102"/>
                <a:gd name="T45" fmla="*/ 94 h 137"/>
                <a:gd name="T46" fmla="*/ 15 w 102"/>
                <a:gd name="T47" fmla="*/ 98 h 137"/>
                <a:gd name="T48" fmla="*/ 12 w 102"/>
                <a:gd name="T49" fmla="*/ 107 h 137"/>
                <a:gd name="T50" fmla="*/ 19 w 102"/>
                <a:gd name="T51" fmla="*/ 121 h 137"/>
                <a:gd name="T52" fmla="*/ 34 w 102"/>
                <a:gd name="T53" fmla="*/ 133 h 137"/>
                <a:gd name="T54" fmla="*/ 56 w 102"/>
                <a:gd name="T55" fmla="*/ 137 h 137"/>
                <a:gd name="T56" fmla="*/ 77 w 102"/>
                <a:gd name="T57" fmla="*/ 133 h 137"/>
                <a:gd name="T58" fmla="*/ 92 w 102"/>
                <a:gd name="T59" fmla="*/ 119 h 137"/>
                <a:gd name="T60" fmla="*/ 44 w 102"/>
                <a:gd name="T61" fmla="*/ 23 h 137"/>
                <a:gd name="T62" fmla="*/ 52 w 102"/>
                <a:gd name="T63" fmla="*/ 25 h 137"/>
                <a:gd name="T64" fmla="*/ 58 w 102"/>
                <a:gd name="T65" fmla="*/ 30 h 137"/>
                <a:gd name="T66" fmla="*/ 63 w 102"/>
                <a:gd name="T67" fmla="*/ 38 h 137"/>
                <a:gd name="T68" fmla="*/ 66 w 102"/>
                <a:gd name="T69" fmla="*/ 48 h 137"/>
                <a:gd name="T70" fmla="*/ 64 w 102"/>
                <a:gd name="T71" fmla="*/ 59 h 137"/>
                <a:gd name="T72" fmla="*/ 58 w 102"/>
                <a:gd name="T73" fmla="*/ 66 h 137"/>
                <a:gd name="T74" fmla="*/ 50 w 102"/>
                <a:gd name="T75" fmla="*/ 69 h 137"/>
                <a:gd name="T76" fmla="*/ 37 w 102"/>
                <a:gd name="T77" fmla="*/ 63 h 137"/>
                <a:gd name="T78" fmla="*/ 30 w 102"/>
                <a:gd name="T79" fmla="*/ 46 h 137"/>
                <a:gd name="T80" fmla="*/ 33 w 102"/>
                <a:gd name="T81" fmla="*/ 29 h 137"/>
                <a:gd name="T82" fmla="*/ 44 w 102"/>
                <a:gd name="T83" fmla="*/ 23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2" h="137">
                  <a:moveTo>
                    <a:pt x="92" y="119"/>
                  </a:moveTo>
                  <a:cubicBezTo>
                    <a:pt x="96" y="113"/>
                    <a:pt x="99" y="105"/>
                    <a:pt x="100" y="96"/>
                  </a:cubicBezTo>
                  <a:cubicBezTo>
                    <a:pt x="102" y="87"/>
                    <a:pt x="102" y="77"/>
                    <a:pt x="100" y="66"/>
                  </a:cubicBezTo>
                  <a:cubicBezTo>
                    <a:pt x="99" y="55"/>
                    <a:pt x="97" y="46"/>
                    <a:pt x="94" y="38"/>
                  </a:cubicBezTo>
                  <a:cubicBezTo>
                    <a:pt x="91" y="30"/>
                    <a:pt x="87" y="23"/>
                    <a:pt x="82" y="17"/>
                  </a:cubicBezTo>
                  <a:cubicBezTo>
                    <a:pt x="77" y="11"/>
                    <a:pt x="71" y="7"/>
                    <a:pt x="64" y="4"/>
                  </a:cubicBezTo>
                  <a:cubicBezTo>
                    <a:pt x="58" y="1"/>
                    <a:pt x="50" y="0"/>
                    <a:pt x="42" y="0"/>
                  </a:cubicBezTo>
                  <a:cubicBezTo>
                    <a:pt x="35" y="0"/>
                    <a:pt x="29" y="1"/>
                    <a:pt x="23" y="3"/>
                  </a:cubicBezTo>
                  <a:cubicBezTo>
                    <a:pt x="18" y="6"/>
                    <a:pt x="13" y="9"/>
                    <a:pt x="10" y="13"/>
                  </a:cubicBezTo>
                  <a:cubicBezTo>
                    <a:pt x="6" y="18"/>
                    <a:pt x="3" y="23"/>
                    <a:pt x="2" y="28"/>
                  </a:cubicBezTo>
                  <a:cubicBezTo>
                    <a:pt x="0" y="34"/>
                    <a:pt x="0" y="40"/>
                    <a:pt x="0" y="47"/>
                  </a:cubicBezTo>
                  <a:cubicBezTo>
                    <a:pt x="1" y="53"/>
                    <a:pt x="3" y="58"/>
                    <a:pt x="5" y="64"/>
                  </a:cubicBezTo>
                  <a:cubicBezTo>
                    <a:pt x="8" y="69"/>
                    <a:pt x="11" y="74"/>
                    <a:pt x="16" y="78"/>
                  </a:cubicBezTo>
                  <a:cubicBezTo>
                    <a:pt x="20" y="82"/>
                    <a:pt x="25" y="86"/>
                    <a:pt x="30" y="88"/>
                  </a:cubicBezTo>
                  <a:cubicBezTo>
                    <a:pt x="35" y="90"/>
                    <a:pt x="41" y="91"/>
                    <a:pt x="47" y="91"/>
                  </a:cubicBezTo>
                  <a:cubicBezTo>
                    <a:pt x="53" y="91"/>
                    <a:pt x="59" y="90"/>
                    <a:pt x="64" y="88"/>
                  </a:cubicBezTo>
                  <a:cubicBezTo>
                    <a:pt x="66" y="86"/>
                    <a:pt x="69" y="85"/>
                    <a:pt x="71" y="82"/>
                  </a:cubicBezTo>
                  <a:cubicBezTo>
                    <a:pt x="71" y="94"/>
                    <a:pt x="70" y="101"/>
                    <a:pt x="67" y="106"/>
                  </a:cubicBezTo>
                  <a:cubicBezTo>
                    <a:pt x="66" y="109"/>
                    <a:pt x="64" y="111"/>
                    <a:pt x="62" y="112"/>
                  </a:cubicBezTo>
                  <a:cubicBezTo>
                    <a:pt x="57" y="116"/>
                    <a:pt x="50" y="115"/>
                    <a:pt x="45" y="112"/>
                  </a:cubicBezTo>
                  <a:cubicBezTo>
                    <a:pt x="42" y="110"/>
                    <a:pt x="40" y="108"/>
                    <a:pt x="39" y="105"/>
                  </a:cubicBezTo>
                  <a:cubicBezTo>
                    <a:pt x="37" y="101"/>
                    <a:pt x="35" y="99"/>
                    <a:pt x="32" y="97"/>
                  </a:cubicBezTo>
                  <a:cubicBezTo>
                    <a:pt x="30" y="95"/>
                    <a:pt x="27" y="94"/>
                    <a:pt x="23" y="94"/>
                  </a:cubicBezTo>
                  <a:cubicBezTo>
                    <a:pt x="20" y="94"/>
                    <a:pt x="17" y="96"/>
                    <a:pt x="15" y="98"/>
                  </a:cubicBezTo>
                  <a:cubicBezTo>
                    <a:pt x="13" y="101"/>
                    <a:pt x="12" y="104"/>
                    <a:pt x="12" y="107"/>
                  </a:cubicBezTo>
                  <a:cubicBezTo>
                    <a:pt x="13" y="111"/>
                    <a:pt x="15" y="116"/>
                    <a:pt x="19" y="121"/>
                  </a:cubicBezTo>
                  <a:cubicBezTo>
                    <a:pt x="22" y="126"/>
                    <a:pt x="27" y="130"/>
                    <a:pt x="34" y="133"/>
                  </a:cubicBezTo>
                  <a:cubicBezTo>
                    <a:pt x="40" y="136"/>
                    <a:pt x="48" y="137"/>
                    <a:pt x="56" y="137"/>
                  </a:cubicBezTo>
                  <a:cubicBezTo>
                    <a:pt x="64" y="137"/>
                    <a:pt x="71" y="136"/>
                    <a:pt x="77" y="133"/>
                  </a:cubicBezTo>
                  <a:cubicBezTo>
                    <a:pt x="83" y="130"/>
                    <a:pt x="88" y="125"/>
                    <a:pt x="92" y="119"/>
                  </a:cubicBezTo>
                  <a:close/>
                  <a:moveTo>
                    <a:pt x="44" y="23"/>
                  </a:moveTo>
                  <a:cubicBezTo>
                    <a:pt x="47" y="23"/>
                    <a:pt x="49" y="24"/>
                    <a:pt x="52" y="25"/>
                  </a:cubicBezTo>
                  <a:cubicBezTo>
                    <a:pt x="54" y="26"/>
                    <a:pt x="56" y="28"/>
                    <a:pt x="58" y="30"/>
                  </a:cubicBezTo>
                  <a:cubicBezTo>
                    <a:pt x="60" y="32"/>
                    <a:pt x="62" y="35"/>
                    <a:pt x="63" y="38"/>
                  </a:cubicBezTo>
                  <a:cubicBezTo>
                    <a:pt x="65" y="41"/>
                    <a:pt x="65" y="44"/>
                    <a:pt x="66" y="48"/>
                  </a:cubicBezTo>
                  <a:cubicBezTo>
                    <a:pt x="66" y="52"/>
                    <a:pt x="66" y="56"/>
                    <a:pt x="64" y="59"/>
                  </a:cubicBezTo>
                  <a:cubicBezTo>
                    <a:pt x="63" y="62"/>
                    <a:pt x="61" y="65"/>
                    <a:pt x="58" y="66"/>
                  </a:cubicBezTo>
                  <a:cubicBezTo>
                    <a:pt x="56" y="68"/>
                    <a:pt x="53" y="69"/>
                    <a:pt x="50" y="69"/>
                  </a:cubicBezTo>
                  <a:cubicBezTo>
                    <a:pt x="45" y="69"/>
                    <a:pt x="40" y="67"/>
                    <a:pt x="37" y="63"/>
                  </a:cubicBezTo>
                  <a:cubicBezTo>
                    <a:pt x="33" y="59"/>
                    <a:pt x="30" y="53"/>
                    <a:pt x="30" y="46"/>
                  </a:cubicBezTo>
                  <a:cubicBezTo>
                    <a:pt x="29" y="39"/>
                    <a:pt x="30" y="33"/>
                    <a:pt x="33" y="29"/>
                  </a:cubicBezTo>
                  <a:cubicBezTo>
                    <a:pt x="36" y="25"/>
                    <a:pt x="39" y="23"/>
                    <a:pt x="44" y="23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38" name="Freeform 327">
              <a:extLst>
                <a:ext uri="{FF2B5EF4-FFF2-40B4-BE49-F238E27FC236}">
                  <a16:creationId xmlns:a16="http://schemas.microsoft.com/office/drawing/2014/main" id="{CDF99EC1-DF42-4607-96A8-BEC3ABBBD69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35736" y="3966458"/>
              <a:ext cx="379076" cy="345611"/>
            </a:xfrm>
            <a:custGeom>
              <a:avLst/>
              <a:gdLst>
                <a:gd name="T0" fmla="*/ 310 w 348"/>
                <a:gd name="T1" fmla="*/ 317 h 317"/>
                <a:gd name="T2" fmla="*/ 73 w 348"/>
                <a:gd name="T3" fmla="*/ 317 h 317"/>
                <a:gd name="T4" fmla="*/ 29 w 348"/>
                <a:gd name="T5" fmla="*/ 277 h 317"/>
                <a:gd name="T6" fmla="*/ 2 w 348"/>
                <a:gd name="T7" fmla="*/ 40 h 317"/>
                <a:gd name="T8" fmla="*/ 38 w 348"/>
                <a:gd name="T9" fmla="*/ 0 h 317"/>
                <a:gd name="T10" fmla="*/ 274 w 348"/>
                <a:gd name="T11" fmla="*/ 0 h 317"/>
                <a:gd name="T12" fmla="*/ 319 w 348"/>
                <a:gd name="T13" fmla="*/ 40 h 317"/>
                <a:gd name="T14" fmla="*/ 345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3" y="317"/>
                    <a:pt x="73" y="317"/>
                    <a:pt x="73" y="317"/>
                  </a:cubicBezTo>
                  <a:cubicBezTo>
                    <a:pt x="51" y="317"/>
                    <a:pt x="31" y="299"/>
                    <a:pt x="29" y="27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5" y="277"/>
                    <a:pt x="345" y="277"/>
                    <a:pt x="345" y="277"/>
                  </a:cubicBezTo>
                  <a:cubicBezTo>
                    <a:pt x="348" y="299"/>
                    <a:pt x="332" y="317"/>
                    <a:pt x="310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39" name="Freeform 328">
              <a:extLst>
                <a:ext uri="{FF2B5EF4-FFF2-40B4-BE49-F238E27FC236}">
                  <a16:creationId xmlns:a16="http://schemas.microsoft.com/office/drawing/2014/main" id="{2E1DCEF7-AB8B-4362-9B47-B7029CD5141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3626" y="3979151"/>
              <a:ext cx="331187" cy="332918"/>
            </a:xfrm>
            <a:custGeom>
              <a:avLst/>
              <a:gdLst>
                <a:gd name="T0" fmla="*/ 275 w 304"/>
                <a:gd name="T1" fmla="*/ 28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3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40" name="Freeform 329">
              <a:extLst>
                <a:ext uri="{FF2B5EF4-FFF2-40B4-BE49-F238E27FC236}">
                  <a16:creationId xmlns:a16="http://schemas.microsoft.com/office/drawing/2014/main" id="{5A71366C-7054-4C69-A951-D215E852C66B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3052" y="4064544"/>
              <a:ext cx="87124" cy="149438"/>
            </a:xfrm>
            <a:custGeom>
              <a:avLst/>
              <a:gdLst>
                <a:gd name="T0" fmla="*/ 14 w 80"/>
                <a:gd name="T1" fmla="*/ 60 h 137"/>
                <a:gd name="T2" fmla="*/ 40 w 80"/>
                <a:gd name="T3" fmla="*/ 46 h 137"/>
                <a:gd name="T4" fmla="*/ 48 w 80"/>
                <a:gd name="T5" fmla="*/ 120 h 137"/>
                <a:gd name="T6" fmla="*/ 54 w 80"/>
                <a:gd name="T7" fmla="*/ 133 h 137"/>
                <a:gd name="T8" fmla="*/ 65 w 80"/>
                <a:gd name="T9" fmla="*/ 137 h 137"/>
                <a:gd name="T10" fmla="*/ 78 w 80"/>
                <a:gd name="T11" fmla="*/ 117 h 137"/>
                <a:gd name="T12" fmla="*/ 66 w 80"/>
                <a:gd name="T13" fmla="*/ 16 h 137"/>
                <a:gd name="T14" fmla="*/ 61 w 80"/>
                <a:gd name="T15" fmla="*/ 4 h 137"/>
                <a:gd name="T16" fmla="*/ 51 w 80"/>
                <a:gd name="T17" fmla="*/ 0 h 137"/>
                <a:gd name="T18" fmla="*/ 44 w 80"/>
                <a:gd name="T19" fmla="*/ 2 h 137"/>
                <a:gd name="T20" fmla="*/ 38 w 80"/>
                <a:gd name="T21" fmla="*/ 11 h 137"/>
                <a:gd name="T22" fmla="*/ 28 w 80"/>
                <a:gd name="T23" fmla="*/ 23 h 137"/>
                <a:gd name="T24" fmla="*/ 13 w 80"/>
                <a:gd name="T25" fmla="*/ 33 h 137"/>
                <a:gd name="T26" fmla="*/ 3 w 80"/>
                <a:gd name="T27" fmla="*/ 39 h 137"/>
                <a:gd name="T28" fmla="*/ 0 w 80"/>
                <a:gd name="T29" fmla="*/ 48 h 137"/>
                <a:gd name="T30" fmla="*/ 5 w 80"/>
                <a:gd name="T31" fmla="*/ 57 h 137"/>
                <a:gd name="T32" fmla="*/ 14 w 80"/>
                <a:gd name="T33" fmla="*/ 6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7">
                  <a:moveTo>
                    <a:pt x="14" y="60"/>
                  </a:moveTo>
                  <a:cubicBezTo>
                    <a:pt x="18" y="60"/>
                    <a:pt x="24" y="59"/>
                    <a:pt x="40" y="46"/>
                  </a:cubicBezTo>
                  <a:cubicBezTo>
                    <a:pt x="48" y="120"/>
                    <a:pt x="48" y="120"/>
                    <a:pt x="48" y="120"/>
                  </a:cubicBezTo>
                  <a:cubicBezTo>
                    <a:pt x="49" y="126"/>
                    <a:pt x="51" y="130"/>
                    <a:pt x="54" y="133"/>
                  </a:cubicBezTo>
                  <a:cubicBezTo>
                    <a:pt x="57" y="136"/>
                    <a:pt x="60" y="137"/>
                    <a:pt x="65" y="137"/>
                  </a:cubicBezTo>
                  <a:cubicBezTo>
                    <a:pt x="72" y="137"/>
                    <a:pt x="80" y="134"/>
                    <a:pt x="78" y="117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6" y="11"/>
                    <a:pt x="64" y="7"/>
                    <a:pt x="61" y="4"/>
                  </a:cubicBezTo>
                  <a:cubicBezTo>
                    <a:pt x="59" y="1"/>
                    <a:pt x="55" y="0"/>
                    <a:pt x="51" y="0"/>
                  </a:cubicBezTo>
                  <a:cubicBezTo>
                    <a:pt x="47" y="0"/>
                    <a:pt x="45" y="0"/>
                    <a:pt x="44" y="2"/>
                  </a:cubicBezTo>
                  <a:cubicBezTo>
                    <a:pt x="43" y="3"/>
                    <a:pt x="42" y="5"/>
                    <a:pt x="38" y="11"/>
                  </a:cubicBezTo>
                  <a:cubicBezTo>
                    <a:pt x="35" y="15"/>
                    <a:pt x="32" y="19"/>
                    <a:pt x="28" y="23"/>
                  </a:cubicBezTo>
                  <a:cubicBezTo>
                    <a:pt x="25" y="26"/>
                    <a:pt x="20" y="30"/>
                    <a:pt x="13" y="33"/>
                  </a:cubicBezTo>
                  <a:cubicBezTo>
                    <a:pt x="8" y="35"/>
                    <a:pt x="5" y="37"/>
                    <a:pt x="3" y="39"/>
                  </a:cubicBezTo>
                  <a:cubicBezTo>
                    <a:pt x="2" y="40"/>
                    <a:pt x="0" y="43"/>
                    <a:pt x="0" y="48"/>
                  </a:cubicBezTo>
                  <a:cubicBezTo>
                    <a:pt x="1" y="51"/>
                    <a:pt x="2" y="54"/>
                    <a:pt x="5" y="57"/>
                  </a:cubicBezTo>
                  <a:cubicBezTo>
                    <a:pt x="8" y="59"/>
                    <a:pt x="11" y="60"/>
                    <a:pt x="14" y="60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41" name="Freeform 330">
              <a:extLst>
                <a:ext uri="{FF2B5EF4-FFF2-40B4-BE49-F238E27FC236}">
                  <a16:creationId xmlns:a16="http://schemas.microsoft.com/office/drawing/2014/main" id="{1D95E803-8DA7-4E20-8D24-74F776792D1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528448" y="4063390"/>
              <a:ext cx="106741" cy="150592"/>
            </a:xfrm>
            <a:custGeom>
              <a:avLst/>
              <a:gdLst>
                <a:gd name="T0" fmla="*/ 16 w 98"/>
                <a:gd name="T1" fmla="*/ 8 h 138"/>
                <a:gd name="T2" fmla="*/ 2 w 98"/>
                <a:gd name="T3" fmla="*/ 28 h 138"/>
                <a:gd name="T4" fmla="*/ 0 w 98"/>
                <a:gd name="T5" fmla="*/ 47 h 138"/>
                <a:gd name="T6" fmla="*/ 1 w 98"/>
                <a:gd name="T7" fmla="*/ 72 h 138"/>
                <a:gd name="T8" fmla="*/ 5 w 98"/>
                <a:gd name="T9" fmla="*/ 91 h 138"/>
                <a:gd name="T10" fmla="*/ 11 w 98"/>
                <a:gd name="T11" fmla="*/ 108 h 138"/>
                <a:gd name="T12" fmla="*/ 30 w 98"/>
                <a:gd name="T13" fmla="*/ 130 h 138"/>
                <a:gd name="T14" fmla="*/ 57 w 98"/>
                <a:gd name="T15" fmla="*/ 138 h 138"/>
                <a:gd name="T16" fmla="*/ 79 w 98"/>
                <a:gd name="T17" fmla="*/ 132 h 138"/>
                <a:gd name="T18" fmla="*/ 93 w 98"/>
                <a:gd name="T19" fmla="*/ 115 h 138"/>
                <a:gd name="T20" fmla="*/ 98 w 98"/>
                <a:gd name="T21" fmla="*/ 95 h 138"/>
                <a:gd name="T22" fmla="*/ 97 w 98"/>
                <a:gd name="T23" fmla="*/ 70 h 138"/>
                <a:gd name="T24" fmla="*/ 85 w 98"/>
                <a:gd name="T25" fmla="*/ 28 h 138"/>
                <a:gd name="T26" fmla="*/ 73 w 98"/>
                <a:gd name="T27" fmla="*/ 13 h 138"/>
                <a:gd name="T28" fmla="*/ 58 w 98"/>
                <a:gd name="T29" fmla="*/ 4 h 138"/>
                <a:gd name="T30" fmla="*/ 40 w 98"/>
                <a:gd name="T31" fmla="*/ 0 h 138"/>
                <a:gd name="T32" fmla="*/ 16 w 98"/>
                <a:gd name="T33" fmla="*/ 8 h 138"/>
                <a:gd name="T34" fmla="*/ 54 w 98"/>
                <a:gd name="T35" fmla="*/ 29 h 138"/>
                <a:gd name="T36" fmla="*/ 62 w 98"/>
                <a:gd name="T37" fmla="*/ 43 h 138"/>
                <a:gd name="T38" fmla="*/ 67 w 98"/>
                <a:gd name="T39" fmla="*/ 68 h 138"/>
                <a:gd name="T40" fmla="*/ 68 w 98"/>
                <a:gd name="T41" fmla="*/ 95 h 138"/>
                <a:gd name="T42" fmla="*/ 64 w 98"/>
                <a:gd name="T43" fmla="*/ 110 h 138"/>
                <a:gd name="T44" fmla="*/ 54 w 98"/>
                <a:gd name="T45" fmla="*/ 114 h 138"/>
                <a:gd name="T46" fmla="*/ 43 w 98"/>
                <a:gd name="T47" fmla="*/ 110 h 138"/>
                <a:gd name="T48" fmla="*/ 36 w 98"/>
                <a:gd name="T49" fmla="*/ 96 h 138"/>
                <a:gd name="T50" fmla="*/ 31 w 98"/>
                <a:gd name="T51" fmla="*/ 69 h 138"/>
                <a:gd name="T52" fmla="*/ 31 w 98"/>
                <a:gd name="T53" fmla="*/ 34 h 138"/>
                <a:gd name="T54" fmla="*/ 44 w 98"/>
                <a:gd name="T55" fmla="*/ 24 h 138"/>
                <a:gd name="T56" fmla="*/ 54 w 98"/>
                <a:gd name="T57" fmla="*/ 29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98" h="138">
                  <a:moveTo>
                    <a:pt x="16" y="8"/>
                  </a:moveTo>
                  <a:cubicBezTo>
                    <a:pt x="10" y="12"/>
                    <a:pt x="5" y="19"/>
                    <a:pt x="2" y="28"/>
                  </a:cubicBezTo>
                  <a:cubicBezTo>
                    <a:pt x="1" y="34"/>
                    <a:pt x="0" y="40"/>
                    <a:pt x="0" y="47"/>
                  </a:cubicBezTo>
                  <a:cubicBezTo>
                    <a:pt x="0" y="54"/>
                    <a:pt x="0" y="63"/>
                    <a:pt x="1" y="72"/>
                  </a:cubicBezTo>
                  <a:cubicBezTo>
                    <a:pt x="2" y="79"/>
                    <a:pt x="3" y="85"/>
                    <a:pt x="5" y="91"/>
                  </a:cubicBezTo>
                  <a:cubicBezTo>
                    <a:pt x="6" y="97"/>
                    <a:pt x="8" y="103"/>
                    <a:pt x="11" y="108"/>
                  </a:cubicBezTo>
                  <a:cubicBezTo>
                    <a:pt x="16" y="117"/>
                    <a:pt x="22" y="125"/>
                    <a:pt x="30" y="130"/>
                  </a:cubicBezTo>
                  <a:cubicBezTo>
                    <a:pt x="38" y="136"/>
                    <a:pt x="47" y="138"/>
                    <a:pt x="57" y="138"/>
                  </a:cubicBezTo>
                  <a:cubicBezTo>
                    <a:pt x="65" y="138"/>
                    <a:pt x="72" y="136"/>
                    <a:pt x="79" y="132"/>
                  </a:cubicBezTo>
                  <a:cubicBezTo>
                    <a:pt x="85" y="128"/>
                    <a:pt x="90" y="123"/>
                    <a:pt x="93" y="115"/>
                  </a:cubicBezTo>
                  <a:cubicBezTo>
                    <a:pt x="96" y="109"/>
                    <a:pt x="98" y="103"/>
                    <a:pt x="98" y="95"/>
                  </a:cubicBezTo>
                  <a:cubicBezTo>
                    <a:pt x="98" y="88"/>
                    <a:pt x="98" y="80"/>
                    <a:pt x="97" y="70"/>
                  </a:cubicBezTo>
                  <a:cubicBezTo>
                    <a:pt x="95" y="52"/>
                    <a:pt x="91" y="38"/>
                    <a:pt x="85" y="28"/>
                  </a:cubicBezTo>
                  <a:cubicBezTo>
                    <a:pt x="82" y="22"/>
                    <a:pt x="78" y="17"/>
                    <a:pt x="73" y="13"/>
                  </a:cubicBezTo>
                  <a:cubicBezTo>
                    <a:pt x="69" y="9"/>
                    <a:pt x="64" y="6"/>
                    <a:pt x="58" y="4"/>
                  </a:cubicBezTo>
                  <a:cubicBezTo>
                    <a:pt x="53" y="2"/>
                    <a:pt x="47" y="0"/>
                    <a:pt x="40" y="0"/>
                  </a:cubicBezTo>
                  <a:cubicBezTo>
                    <a:pt x="31" y="0"/>
                    <a:pt x="23" y="3"/>
                    <a:pt x="16" y="8"/>
                  </a:cubicBezTo>
                  <a:close/>
                  <a:moveTo>
                    <a:pt x="54" y="29"/>
                  </a:moveTo>
                  <a:cubicBezTo>
                    <a:pt x="57" y="32"/>
                    <a:pt x="60" y="36"/>
                    <a:pt x="62" y="43"/>
                  </a:cubicBezTo>
                  <a:cubicBezTo>
                    <a:pt x="64" y="49"/>
                    <a:pt x="65" y="58"/>
                    <a:pt x="67" y="68"/>
                  </a:cubicBezTo>
                  <a:cubicBezTo>
                    <a:pt x="68" y="79"/>
                    <a:pt x="68" y="88"/>
                    <a:pt x="68" y="95"/>
                  </a:cubicBezTo>
                  <a:cubicBezTo>
                    <a:pt x="67" y="102"/>
                    <a:pt x="66" y="107"/>
                    <a:pt x="64" y="110"/>
                  </a:cubicBezTo>
                  <a:cubicBezTo>
                    <a:pt x="62" y="113"/>
                    <a:pt x="58" y="114"/>
                    <a:pt x="54" y="114"/>
                  </a:cubicBezTo>
                  <a:cubicBezTo>
                    <a:pt x="50" y="114"/>
                    <a:pt x="46" y="113"/>
                    <a:pt x="43" y="110"/>
                  </a:cubicBezTo>
                  <a:cubicBezTo>
                    <a:pt x="40" y="107"/>
                    <a:pt x="38" y="102"/>
                    <a:pt x="36" y="96"/>
                  </a:cubicBezTo>
                  <a:cubicBezTo>
                    <a:pt x="34" y="89"/>
                    <a:pt x="32" y="80"/>
                    <a:pt x="31" y="69"/>
                  </a:cubicBezTo>
                  <a:cubicBezTo>
                    <a:pt x="29" y="53"/>
                    <a:pt x="29" y="42"/>
                    <a:pt x="31" y="34"/>
                  </a:cubicBezTo>
                  <a:cubicBezTo>
                    <a:pt x="33" y="27"/>
                    <a:pt x="37" y="24"/>
                    <a:pt x="44" y="24"/>
                  </a:cubicBezTo>
                  <a:cubicBezTo>
                    <a:pt x="48" y="24"/>
                    <a:pt x="52" y="26"/>
                    <a:pt x="54" y="29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42" name="Freeform 331">
              <a:extLst>
                <a:ext uri="{FF2B5EF4-FFF2-40B4-BE49-F238E27FC236}">
                  <a16:creationId xmlns:a16="http://schemas.microsoft.com/office/drawing/2014/main" id="{128522B3-0BC6-4AB9-9628-3A593DC63799}"/>
                </a:ext>
              </a:extLst>
            </p:cNvPr>
            <p:cNvSpPr>
              <a:spLocks/>
            </p:cNvSpPr>
            <p:nvPr/>
          </p:nvSpPr>
          <p:spPr bwMode="auto">
            <a:xfrm>
              <a:off x="5774242" y="3966458"/>
              <a:ext cx="379076" cy="345611"/>
            </a:xfrm>
            <a:custGeom>
              <a:avLst/>
              <a:gdLst>
                <a:gd name="T0" fmla="*/ 310 w 348"/>
                <a:gd name="T1" fmla="*/ 317 h 317"/>
                <a:gd name="T2" fmla="*/ 74 w 348"/>
                <a:gd name="T3" fmla="*/ 317 h 317"/>
                <a:gd name="T4" fmla="*/ 29 w 348"/>
                <a:gd name="T5" fmla="*/ 277 h 317"/>
                <a:gd name="T6" fmla="*/ 2 w 348"/>
                <a:gd name="T7" fmla="*/ 40 h 317"/>
                <a:gd name="T8" fmla="*/ 38 w 348"/>
                <a:gd name="T9" fmla="*/ 0 h 317"/>
                <a:gd name="T10" fmla="*/ 274 w 348"/>
                <a:gd name="T11" fmla="*/ 0 h 317"/>
                <a:gd name="T12" fmla="*/ 319 w 348"/>
                <a:gd name="T13" fmla="*/ 40 h 317"/>
                <a:gd name="T14" fmla="*/ 345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1" y="317"/>
                    <a:pt x="31" y="299"/>
                    <a:pt x="29" y="27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5" y="277"/>
                    <a:pt x="345" y="277"/>
                    <a:pt x="345" y="277"/>
                  </a:cubicBezTo>
                  <a:cubicBezTo>
                    <a:pt x="348" y="299"/>
                    <a:pt x="332" y="317"/>
                    <a:pt x="310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43" name="Freeform 332">
              <a:extLst>
                <a:ext uri="{FF2B5EF4-FFF2-40B4-BE49-F238E27FC236}">
                  <a16:creationId xmlns:a16="http://schemas.microsoft.com/office/drawing/2014/main" id="{2958ACC2-64AE-4938-993C-611DDE59FA0F}"/>
                </a:ext>
              </a:extLst>
            </p:cNvPr>
            <p:cNvSpPr>
              <a:spLocks/>
            </p:cNvSpPr>
            <p:nvPr/>
          </p:nvSpPr>
          <p:spPr bwMode="auto">
            <a:xfrm>
              <a:off x="5822131" y="3979151"/>
              <a:ext cx="331187" cy="332918"/>
            </a:xfrm>
            <a:custGeom>
              <a:avLst/>
              <a:gdLst>
                <a:gd name="T0" fmla="*/ 275 w 304"/>
                <a:gd name="T1" fmla="*/ 28 h 305"/>
                <a:gd name="T2" fmla="*/ 301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8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3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47" name="Freeform 333">
              <a:extLst>
                <a:ext uri="{FF2B5EF4-FFF2-40B4-BE49-F238E27FC236}">
                  <a16:creationId xmlns:a16="http://schemas.microsoft.com/office/drawing/2014/main" id="{AACA9777-591C-41CC-91DB-60A5716290DF}"/>
                </a:ext>
              </a:extLst>
            </p:cNvPr>
            <p:cNvSpPr>
              <a:spLocks/>
            </p:cNvSpPr>
            <p:nvPr/>
          </p:nvSpPr>
          <p:spPr bwMode="auto">
            <a:xfrm>
              <a:off x="5864251" y="4064544"/>
              <a:ext cx="86547" cy="149438"/>
            </a:xfrm>
            <a:custGeom>
              <a:avLst/>
              <a:gdLst>
                <a:gd name="T0" fmla="*/ 14 w 79"/>
                <a:gd name="T1" fmla="*/ 60 h 137"/>
                <a:gd name="T2" fmla="*/ 40 w 79"/>
                <a:gd name="T3" fmla="*/ 46 h 137"/>
                <a:gd name="T4" fmla="*/ 48 w 79"/>
                <a:gd name="T5" fmla="*/ 120 h 137"/>
                <a:gd name="T6" fmla="*/ 53 w 79"/>
                <a:gd name="T7" fmla="*/ 133 h 137"/>
                <a:gd name="T8" fmla="*/ 65 w 79"/>
                <a:gd name="T9" fmla="*/ 137 h 137"/>
                <a:gd name="T10" fmla="*/ 78 w 79"/>
                <a:gd name="T11" fmla="*/ 117 h 137"/>
                <a:gd name="T12" fmla="*/ 66 w 79"/>
                <a:gd name="T13" fmla="*/ 16 h 137"/>
                <a:gd name="T14" fmla="*/ 61 w 79"/>
                <a:gd name="T15" fmla="*/ 4 h 137"/>
                <a:gd name="T16" fmla="*/ 51 w 79"/>
                <a:gd name="T17" fmla="*/ 0 h 137"/>
                <a:gd name="T18" fmla="*/ 43 w 79"/>
                <a:gd name="T19" fmla="*/ 2 h 137"/>
                <a:gd name="T20" fmla="*/ 38 w 79"/>
                <a:gd name="T21" fmla="*/ 11 h 137"/>
                <a:gd name="T22" fmla="*/ 28 w 79"/>
                <a:gd name="T23" fmla="*/ 23 h 137"/>
                <a:gd name="T24" fmla="*/ 13 w 79"/>
                <a:gd name="T25" fmla="*/ 33 h 137"/>
                <a:gd name="T26" fmla="*/ 3 w 79"/>
                <a:gd name="T27" fmla="*/ 39 h 137"/>
                <a:gd name="T28" fmla="*/ 0 w 79"/>
                <a:gd name="T29" fmla="*/ 48 h 137"/>
                <a:gd name="T30" fmla="*/ 5 w 79"/>
                <a:gd name="T31" fmla="*/ 56 h 137"/>
                <a:gd name="T32" fmla="*/ 14 w 79"/>
                <a:gd name="T33" fmla="*/ 6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9" h="137">
                  <a:moveTo>
                    <a:pt x="14" y="60"/>
                  </a:moveTo>
                  <a:cubicBezTo>
                    <a:pt x="18" y="60"/>
                    <a:pt x="24" y="59"/>
                    <a:pt x="40" y="46"/>
                  </a:cubicBezTo>
                  <a:cubicBezTo>
                    <a:pt x="48" y="120"/>
                    <a:pt x="48" y="120"/>
                    <a:pt x="48" y="120"/>
                  </a:cubicBezTo>
                  <a:cubicBezTo>
                    <a:pt x="49" y="126"/>
                    <a:pt x="50" y="130"/>
                    <a:pt x="53" y="133"/>
                  </a:cubicBezTo>
                  <a:cubicBezTo>
                    <a:pt x="57" y="136"/>
                    <a:pt x="60" y="137"/>
                    <a:pt x="65" y="137"/>
                  </a:cubicBezTo>
                  <a:cubicBezTo>
                    <a:pt x="72" y="137"/>
                    <a:pt x="79" y="134"/>
                    <a:pt x="78" y="117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6" y="11"/>
                    <a:pt x="64" y="7"/>
                    <a:pt x="61" y="4"/>
                  </a:cubicBezTo>
                  <a:cubicBezTo>
                    <a:pt x="59" y="1"/>
                    <a:pt x="55" y="0"/>
                    <a:pt x="51" y="0"/>
                  </a:cubicBezTo>
                  <a:cubicBezTo>
                    <a:pt x="47" y="0"/>
                    <a:pt x="45" y="0"/>
                    <a:pt x="43" y="2"/>
                  </a:cubicBezTo>
                  <a:cubicBezTo>
                    <a:pt x="43" y="3"/>
                    <a:pt x="42" y="5"/>
                    <a:pt x="38" y="11"/>
                  </a:cubicBezTo>
                  <a:cubicBezTo>
                    <a:pt x="35" y="15"/>
                    <a:pt x="32" y="19"/>
                    <a:pt x="28" y="23"/>
                  </a:cubicBezTo>
                  <a:cubicBezTo>
                    <a:pt x="25" y="26"/>
                    <a:pt x="20" y="30"/>
                    <a:pt x="13" y="33"/>
                  </a:cubicBezTo>
                  <a:cubicBezTo>
                    <a:pt x="8" y="35"/>
                    <a:pt x="5" y="37"/>
                    <a:pt x="3" y="39"/>
                  </a:cubicBezTo>
                  <a:cubicBezTo>
                    <a:pt x="2" y="40"/>
                    <a:pt x="0" y="43"/>
                    <a:pt x="0" y="48"/>
                  </a:cubicBezTo>
                  <a:cubicBezTo>
                    <a:pt x="1" y="51"/>
                    <a:pt x="2" y="54"/>
                    <a:pt x="5" y="56"/>
                  </a:cubicBezTo>
                  <a:cubicBezTo>
                    <a:pt x="8" y="59"/>
                    <a:pt x="11" y="60"/>
                    <a:pt x="14" y="60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48" name="Freeform 334">
              <a:extLst>
                <a:ext uri="{FF2B5EF4-FFF2-40B4-BE49-F238E27FC236}">
                  <a16:creationId xmlns:a16="http://schemas.microsoft.com/office/drawing/2014/main" id="{10DC7A27-44CE-4C5C-93AD-74EE7D08208A}"/>
                </a:ext>
              </a:extLst>
            </p:cNvPr>
            <p:cNvSpPr>
              <a:spLocks/>
            </p:cNvSpPr>
            <p:nvPr/>
          </p:nvSpPr>
          <p:spPr bwMode="auto">
            <a:xfrm>
              <a:off x="5981378" y="4064544"/>
              <a:ext cx="85970" cy="149438"/>
            </a:xfrm>
            <a:custGeom>
              <a:avLst/>
              <a:gdLst>
                <a:gd name="T0" fmla="*/ 38 w 79"/>
                <a:gd name="T1" fmla="*/ 11 h 137"/>
                <a:gd name="T2" fmla="*/ 28 w 79"/>
                <a:gd name="T3" fmla="*/ 23 h 137"/>
                <a:gd name="T4" fmla="*/ 13 w 79"/>
                <a:gd name="T5" fmla="*/ 33 h 137"/>
                <a:gd name="T6" fmla="*/ 3 w 79"/>
                <a:gd name="T7" fmla="*/ 39 h 137"/>
                <a:gd name="T8" fmla="*/ 0 w 79"/>
                <a:gd name="T9" fmla="*/ 48 h 137"/>
                <a:gd name="T10" fmla="*/ 5 w 79"/>
                <a:gd name="T11" fmla="*/ 56 h 137"/>
                <a:gd name="T12" fmla="*/ 14 w 79"/>
                <a:gd name="T13" fmla="*/ 60 h 137"/>
                <a:gd name="T14" fmla="*/ 40 w 79"/>
                <a:gd name="T15" fmla="*/ 46 h 137"/>
                <a:gd name="T16" fmla="*/ 48 w 79"/>
                <a:gd name="T17" fmla="*/ 120 h 137"/>
                <a:gd name="T18" fmla="*/ 53 w 79"/>
                <a:gd name="T19" fmla="*/ 133 h 137"/>
                <a:gd name="T20" fmla="*/ 65 w 79"/>
                <a:gd name="T21" fmla="*/ 137 h 137"/>
                <a:gd name="T22" fmla="*/ 77 w 79"/>
                <a:gd name="T23" fmla="*/ 117 h 137"/>
                <a:gd name="T24" fmla="*/ 66 w 79"/>
                <a:gd name="T25" fmla="*/ 16 h 137"/>
                <a:gd name="T26" fmla="*/ 61 w 79"/>
                <a:gd name="T27" fmla="*/ 4 h 137"/>
                <a:gd name="T28" fmla="*/ 51 w 79"/>
                <a:gd name="T29" fmla="*/ 0 h 137"/>
                <a:gd name="T30" fmla="*/ 43 w 79"/>
                <a:gd name="T31" fmla="*/ 2 h 137"/>
                <a:gd name="T32" fmla="*/ 38 w 79"/>
                <a:gd name="T33" fmla="*/ 11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9" h="137">
                  <a:moveTo>
                    <a:pt x="38" y="11"/>
                  </a:moveTo>
                  <a:cubicBezTo>
                    <a:pt x="35" y="15"/>
                    <a:pt x="32" y="19"/>
                    <a:pt x="28" y="23"/>
                  </a:cubicBezTo>
                  <a:cubicBezTo>
                    <a:pt x="25" y="26"/>
                    <a:pt x="20" y="30"/>
                    <a:pt x="13" y="33"/>
                  </a:cubicBezTo>
                  <a:cubicBezTo>
                    <a:pt x="8" y="35"/>
                    <a:pt x="5" y="37"/>
                    <a:pt x="3" y="39"/>
                  </a:cubicBezTo>
                  <a:cubicBezTo>
                    <a:pt x="2" y="40"/>
                    <a:pt x="0" y="43"/>
                    <a:pt x="0" y="48"/>
                  </a:cubicBezTo>
                  <a:cubicBezTo>
                    <a:pt x="1" y="51"/>
                    <a:pt x="2" y="54"/>
                    <a:pt x="5" y="56"/>
                  </a:cubicBezTo>
                  <a:cubicBezTo>
                    <a:pt x="8" y="59"/>
                    <a:pt x="11" y="60"/>
                    <a:pt x="14" y="60"/>
                  </a:cubicBezTo>
                  <a:cubicBezTo>
                    <a:pt x="18" y="60"/>
                    <a:pt x="24" y="59"/>
                    <a:pt x="40" y="46"/>
                  </a:cubicBezTo>
                  <a:cubicBezTo>
                    <a:pt x="48" y="120"/>
                    <a:pt x="48" y="120"/>
                    <a:pt x="48" y="120"/>
                  </a:cubicBezTo>
                  <a:cubicBezTo>
                    <a:pt x="49" y="126"/>
                    <a:pt x="50" y="130"/>
                    <a:pt x="53" y="133"/>
                  </a:cubicBezTo>
                  <a:cubicBezTo>
                    <a:pt x="57" y="136"/>
                    <a:pt x="60" y="137"/>
                    <a:pt x="65" y="137"/>
                  </a:cubicBezTo>
                  <a:cubicBezTo>
                    <a:pt x="72" y="137"/>
                    <a:pt x="79" y="134"/>
                    <a:pt x="77" y="117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6" y="11"/>
                    <a:pt x="64" y="7"/>
                    <a:pt x="61" y="4"/>
                  </a:cubicBezTo>
                  <a:cubicBezTo>
                    <a:pt x="59" y="1"/>
                    <a:pt x="55" y="0"/>
                    <a:pt x="51" y="0"/>
                  </a:cubicBezTo>
                  <a:cubicBezTo>
                    <a:pt x="47" y="0"/>
                    <a:pt x="45" y="0"/>
                    <a:pt x="43" y="2"/>
                  </a:cubicBezTo>
                  <a:cubicBezTo>
                    <a:pt x="43" y="3"/>
                    <a:pt x="42" y="5"/>
                    <a:pt x="38" y="1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49" name="Freeform 335">
              <a:extLst>
                <a:ext uri="{FF2B5EF4-FFF2-40B4-BE49-F238E27FC236}">
                  <a16:creationId xmlns:a16="http://schemas.microsoft.com/office/drawing/2014/main" id="{21A4407F-179F-4B06-8958-B0826A3D3F64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7769" y="4404963"/>
              <a:ext cx="379653" cy="345611"/>
            </a:xfrm>
            <a:custGeom>
              <a:avLst/>
              <a:gdLst>
                <a:gd name="T0" fmla="*/ 310 w 348"/>
                <a:gd name="T1" fmla="*/ 317 h 317"/>
                <a:gd name="T2" fmla="*/ 74 w 348"/>
                <a:gd name="T3" fmla="*/ 317 h 317"/>
                <a:gd name="T4" fmla="*/ 29 w 348"/>
                <a:gd name="T5" fmla="*/ 277 h 317"/>
                <a:gd name="T6" fmla="*/ 3 w 348"/>
                <a:gd name="T7" fmla="*/ 40 h 317"/>
                <a:gd name="T8" fmla="*/ 38 w 348"/>
                <a:gd name="T9" fmla="*/ 0 h 317"/>
                <a:gd name="T10" fmla="*/ 274 w 348"/>
                <a:gd name="T11" fmla="*/ 0 h 317"/>
                <a:gd name="T12" fmla="*/ 319 w 348"/>
                <a:gd name="T13" fmla="*/ 40 h 317"/>
                <a:gd name="T14" fmla="*/ 346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29" y="277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7" y="0"/>
                    <a:pt x="316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8" y="299"/>
                    <a:pt x="332" y="317"/>
                    <a:pt x="310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50" name="Freeform 336">
              <a:extLst>
                <a:ext uri="{FF2B5EF4-FFF2-40B4-BE49-F238E27FC236}">
                  <a16:creationId xmlns:a16="http://schemas.microsoft.com/office/drawing/2014/main" id="{5C4CAC09-0C64-4657-860E-B1CB152BD860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5658" y="4418234"/>
              <a:ext cx="331764" cy="332341"/>
            </a:xfrm>
            <a:custGeom>
              <a:avLst/>
              <a:gdLst>
                <a:gd name="T0" fmla="*/ 275 w 304"/>
                <a:gd name="T1" fmla="*/ 28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51" name="Freeform 337">
              <a:extLst>
                <a:ext uri="{FF2B5EF4-FFF2-40B4-BE49-F238E27FC236}">
                  <a16:creationId xmlns:a16="http://schemas.microsoft.com/office/drawing/2014/main" id="{C630B4E7-8531-4B09-B672-E99DD6166B6D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3931" y="4503050"/>
              <a:ext cx="87124" cy="149438"/>
            </a:xfrm>
            <a:custGeom>
              <a:avLst/>
              <a:gdLst>
                <a:gd name="T0" fmla="*/ 15 w 80"/>
                <a:gd name="T1" fmla="*/ 60 h 137"/>
                <a:gd name="T2" fmla="*/ 40 w 80"/>
                <a:gd name="T3" fmla="*/ 46 h 137"/>
                <a:gd name="T4" fmla="*/ 49 w 80"/>
                <a:gd name="T5" fmla="*/ 120 h 137"/>
                <a:gd name="T6" fmla="*/ 54 w 80"/>
                <a:gd name="T7" fmla="*/ 133 h 137"/>
                <a:gd name="T8" fmla="*/ 65 w 80"/>
                <a:gd name="T9" fmla="*/ 137 h 137"/>
                <a:gd name="T10" fmla="*/ 78 w 80"/>
                <a:gd name="T11" fmla="*/ 117 h 137"/>
                <a:gd name="T12" fmla="*/ 67 w 80"/>
                <a:gd name="T13" fmla="*/ 16 h 137"/>
                <a:gd name="T14" fmla="*/ 62 w 80"/>
                <a:gd name="T15" fmla="*/ 4 h 137"/>
                <a:gd name="T16" fmla="*/ 52 w 80"/>
                <a:gd name="T17" fmla="*/ 0 h 137"/>
                <a:gd name="T18" fmla="*/ 44 w 80"/>
                <a:gd name="T19" fmla="*/ 2 h 137"/>
                <a:gd name="T20" fmla="*/ 38 w 80"/>
                <a:gd name="T21" fmla="*/ 11 h 137"/>
                <a:gd name="T22" fmla="*/ 29 w 80"/>
                <a:gd name="T23" fmla="*/ 23 h 137"/>
                <a:gd name="T24" fmla="*/ 14 w 80"/>
                <a:gd name="T25" fmla="*/ 33 h 137"/>
                <a:gd name="T26" fmla="*/ 4 w 80"/>
                <a:gd name="T27" fmla="*/ 39 h 137"/>
                <a:gd name="T28" fmla="*/ 1 w 80"/>
                <a:gd name="T29" fmla="*/ 48 h 137"/>
                <a:gd name="T30" fmla="*/ 6 w 80"/>
                <a:gd name="T31" fmla="*/ 57 h 137"/>
                <a:gd name="T32" fmla="*/ 15 w 80"/>
                <a:gd name="T33" fmla="*/ 6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7">
                  <a:moveTo>
                    <a:pt x="15" y="60"/>
                  </a:moveTo>
                  <a:cubicBezTo>
                    <a:pt x="18" y="60"/>
                    <a:pt x="25" y="59"/>
                    <a:pt x="40" y="46"/>
                  </a:cubicBezTo>
                  <a:cubicBezTo>
                    <a:pt x="49" y="120"/>
                    <a:pt x="49" y="120"/>
                    <a:pt x="49" y="120"/>
                  </a:cubicBezTo>
                  <a:cubicBezTo>
                    <a:pt x="49" y="126"/>
                    <a:pt x="51" y="130"/>
                    <a:pt x="54" y="133"/>
                  </a:cubicBezTo>
                  <a:cubicBezTo>
                    <a:pt x="57" y="136"/>
                    <a:pt x="61" y="137"/>
                    <a:pt x="65" y="137"/>
                  </a:cubicBezTo>
                  <a:cubicBezTo>
                    <a:pt x="72" y="137"/>
                    <a:pt x="80" y="134"/>
                    <a:pt x="78" y="117"/>
                  </a:cubicBezTo>
                  <a:cubicBezTo>
                    <a:pt x="67" y="16"/>
                    <a:pt x="67" y="16"/>
                    <a:pt x="67" y="16"/>
                  </a:cubicBezTo>
                  <a:cubicBezTo>
                    <a:pt x="66" y="11"/>
                    <a:pt x="65" y="7"/>
                    <a:pt x="62" y="4"/>
                  </a:cubicBezTo>
                  <a:cubicBezTo>
                    <a:pt x="59" y="1"/>
                    <a:pt x="56" y="0"/>
                    <a:pt x="52" y="0"/>
                  </a:cubicBezTo>
                  <a:cubicBezTo>
                    <a:pt x="48" y="0"/>
                    <a:pt x="45" y="0"/>
                    <a:pt x="44" y="2"/>
                  </a:cubicBezTo>
                  <a:cubicBezTo>
                    <a:pt x="43" y="3"/>
                    <a:pt x="42" y="5"/>
                    <a:pt x="38" y="11"/>
                  </a:cubicBezTo>
                  <a:cubicBezTo>
                    <a:pt x="36" y="15"/>
                    <a:pt x="33" y="19"/>
                    <a:pt x="29" y="23"/>
                  </a:cubicBezTo>
                  <a:cubicBezTo>
                    <a:pt x="25" y="26"/>
                    <a:pt x="20" y="30"/>
                    <a:pt x="14" y="33"/>
                  </a:cubicBezTo>
                  <a:cubicBezTo>
                    <a:pt x="9" y="35"/>
                    <a:pt x="6" y="37"/>
                    <a:pt x="4" y="39"/>
                  </a:cubicBezTo>
                  <a:cubicBezTo>
                    <a:pt x="2" y="40"/>
                    <a:pt x="0" y="43"/>
                    <a:pt x="1" y="48"/>
                  </a:cubicBezTo>
                  <a:cubicBezTo>
                    <a:pt x="1" y="51"/>
                    <a:pt x="3" y="54"/>
                    <a:pt x="6" y="57"/>
                  </a:cubicBezTo>
                  <a:cubicBezTo>
                    <a:pt x="8" y="59"/>
                    <a:pt x="11" y="60"/>
                    <a:pt x="15" y="60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52" name="Freeform 338">
              <a:extLst>
                <a:ext uri="{FF2B5EF4-FFF2-40B4-BE49-F238E27FC236}">
                  <a16:creationId xmlns:a16="http://schemas.microsoft.com/office/drawing/2014/main" id="{F89CA634-D4C5-440F-BA60-B465F7BB7A0D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5096" y="4504204"/>
              <a:ext cx="105587" cy="148284"/>
            </a:xfrm>
            <a:custGeom>
              <a:avLst/>
              <a:gdLst>
                <a:gd name="T0" fmla="*/ 80 w 97"/>
                <a:gd name="T1" fmla="*/ 56 h 136"/>
                <a:gd name="T2" fmla="*/ 65 w 97"/>
                <a:gd name="T3" fmla="*/ 46 h 136"/>
                <a:gd name="T4" fmla="*/ 29 w 97"/>
                <a:gd name="T5" fmla="*/ 47 h 136"/>
                <a:gd name="T6" fmla="*/ 30 w 97"/>
                <a:gd name="T7" fmla="*/ 27 h 136"/>
                <a:gd name="T8" fmla="*/ 70 w 97"/>
                <a:gd name="T9" fmla="*/ 27 h 136"/>
                <a:gd name="T10" fmla="*/ 81 w 97"/>
                <a:gd name="T11" fmla="*/ 24 h 136"/>
                <a:gd name="T12" fmla="*/ 84 w 97"/>
                <a:gd name="T13" fmla="*/ 14 h 136"/>
                <a:gd name="T14" fmla="*/ 66 w 97"/>
                <a:gd name="T15" fmla="*/ 0 h 136"/>
                <a:gd name="T16" fmla="*/ 20 w 97"/>
                <a:gd name="T17" fmla="*/ 0 h 136"/>
                <a:gd name="T18" fmla="*/ 7 w 97"/>
                <a:gd name="T19" fmla="*/ 5 h 136"/>
                <a:gd name="T20" fmla="*/ 3 w 97"/>
                <a:gd name="T21" fmla="*/ 17 h 136"/>
                <a:gd name="T22" fmla="*/ 1 w 97"/>
                <a:gd name="T23" fmla="*/ 59 h 136"/>
                <a:gd name="T24" fmla="*/ 0 w 97"/>
                <a:gd name="T25" fmla="*/ 66 h 136"/>
                <a:gd name="T26" fmla="*/ 6 w 97"/>
                <a:gd name="T27" fmla="*/ 75 h 136"/>
                <a:gd name="T28" fmla="*/ 16 w 97"/>
                <a:gd name="T29" fmla="*/ 79 h 136"/>
                <a:gd name="T30" fmla="*/ 27 w 97"/>
                <a:gd name="T31" fmla="*/ 74 h 136"/>
                <a:gd name="T32" fmla="*/ 35 w 97"/>
                <a:gd name="T33" fmla="*/ 68 h 136"/>
                <a:gd name="T34" fmla="*/ 45 w 97"/>
                <a:gd name="T35" fmla="*/ 66 h 136"/>
                <a:gd name="T36" fmla="*/ 54 w 97"/>
                <a:gd name="T37" fmla="*/ 69 h 136"/>
                <a:gd name="T38" fmla="*/ 62 w 97"/>
                <a:gd name="T39" fmla="*/ 76 h 136"/>
                <a:gd name="T40" fmla="*/ 66 w 97"/>
                <a:gd name="T41" fmla="*/ 90 h 136"/>
                <a:gd name="T42" fmla="*/ 65 w 97"/>
                <a:gd name="T43" fmla="*/ 102 h 136"/>
                <a:gd name="T44" fmla="*/ 59 w 97"/>
                <a:gd name="T45" fmla="*/ 111 h 136"/>
                <a:gd name="T46" fmla="*/ 50 w 97"/>
                <a:gd name="T47" fmla="*/ 114 h 136"/>
                <a:gd name="T48" fmla="*/ 38 w 97"/>
                <a:gd name="T49" fmla="*/ 110 h 136"/>
                <a:gd name="T50" fmla="*/ 28 w 97"/>
                <a:gd name="T51" fmla="*/ 99 h 136"/>
                <a:gd name="T52" fmla="*/ 13 w 97"/>
                <a:gd name="T53" fmla="*/ 89 h 136"/>
                <a:gd name="T54" fmla="*/ 4 w 97"/>
                <a:gd name="T55" fmla="*/ 93 h 136"/>
                <a:gd name="T56" fmla="*/ 1 w 97"/>
                <a:gd name="T57" fmla="*/ 101 h 136"/>
                <a:gd name="T58" fmla="*/ 7 w 97"/>
                <a:gd name="T59" fmla="*/ 116 h 136"/>
                <a:gd name="T60" fmla="*/ 24 w 97"/>
                <a:gd name="T61" fmla="*/ 130 h 136"/>
                <a:gd name="T62" fmla="*/ 52 w 97"/>
                <a:gd name="T63" fmla="*/ 136 h 136"/>
                <a:gd name="T64" fmla="*/ 77 w 97"/>
                <a:gd name="T65" fmla="*/ 130 h 136"/>
                <a:gd name="T66" fmla="*/ 93 w 97"/>
                <a:gd name="T67" fmla="*/ 112 h 136"/>
                <a:gd name="T68" fmla="*/ 96 w 97"/>
                <a:gd name="T69" fmla="*/ 88 h 136"/>
                <a:gd name="T70" fmla="*/ 91 w 97"/>
                <a:gd name="T71" fmla="*/ 70 h 136"/>
                <a:gd name="T72" fmla="*/ 80 w 97"/>
                <a:gd name="T73" fmla="*/ 56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7" h="136">
                  <a:moveTo>
                    <a:pt x="80" y="56"/>
                  </a:moveTo>
                  <a:cubicBezTo>
                    <a:pt x="76" y="52"/>
                    <a:pt x="71" y="49"/>
                    <a:pt x="65" y="46"/>
                  </a:cubicBezTo>
                  <a:cubicBezTo>
                    <a:pt x="54" y="42"/>
                    <a:pt x="42" y="41"/>
                    <a:pt x="29" y="47"/>
                  </a:cubicBezTo>
                  <a:cubicBezTo>
                    <a:pt x="30" y="27"/>
                    <a:pt x="30" y="27"/>
                    <a:pt x="30" y="27"/>
                  </a:cubicBezTo>
                  <a:cubicBezTo>
                    <a:pt x="70" y="27"/>
                    <a:pt x="70" y="27"/>
                    <a:pt x="70" y="27"/>
                  </a:cubicBezTo>
                  <a:cubicBezTo>
                    <a:pt x="75" y="27"/>
                    <a:pt x="79" y="26"/>
                    <a:pt x="81" y="24"/>
                  </a:cubicBezTo>
                  <a:cubicBezTo>
                    <a:pt x="84" y="21"/>
                    <a:pt x="85" y="18"/>
                    <a:pt x="84" y="14"/>
                  </a:cubicBezTo>
                  <a:cubicBezTo>
                    <a:pt x="84" y="9"/>
                    <a:pt x="81" y="0"/>
                    <a:pt x="66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14" y="0"/>
                    <a:pt x="10" y="2"/>
                    <a:pt x="7" y="5"/>
                  </a:cubicBezTo>
                  <a:cubicBezTo>
                    <a:pt x="5" y="8"/>
                    <a:pt x="3" y="12"/>
                    <a:pt x="3" y="17"/>
                  </a:cubicBezTo>
                  <a:cubicBezTo>
                    <a:pt x="1" y="59"/>
                    <a:pt x="1" y="59"/>
                    <a:pt x="1" y="59"/>
                  </a:cubicBezTo>
                  <a:cubicBezTo>
                    <a:pt x="0" y="65"/>
                    <a:pt x="0" y="66"/>
                    <a:pt x="0" y="66"/>
                  </a:cubicBezTo>
                  <a:cubicBezTo>
                    <a:pt x="1" y="69"/>
                    <a:pt x="2" y="73"/>
                    <a:pt x="6" y="75"/>
                  </a:cubicBezTo>
                  <a:cubicBezTo>
                    <a:pt x="9" y="78"/>
                    <a:pt x="12" y="79"/>
                    <a:pt x="16" y="79"/>
                  </a:cubicBezTo>
                  <a:cubicBezTo>
                    <a:pt x="19" y="79"/>
                    <a:pt x="23" y="77"/>
                    <a:pt x="27" y="74"/>
                  </a:cubicBezTo>
                  <a:cubicBezTo>
                    <a:pt x="31" y="71"/>
                    <a:pt x="33" y="69"/>
                    <a:pt x="35" y="68"/>
                  </a:cubicBezTo>
                  <a:cubicBezTo>
                    <a:pt x="36" y="67"/>
                    <a:pt x="39" y="66"/>
                    <a:pt x="45" y="66"/>
                  </a:cubicBezTo>
                  <a:cubicBezTo>
                    <a:pt x="48" y="66"/>
                    <a:pt x="51" y="67"/>
                    <a:pt x="54" y="69"/>
                  </a:cubicBezTo>
                  <a:cubicBezTo>
                    <a:pt x="57" y="70"/>
                    <a:pt x="60" y="73"/>
                    <a:pt x="62" y="76"/>
                  </a:cubicBezTo>
                  <a:cubicBezTo>
                    <a:pt x="64" y="80"/>
                    <a:pt x="66" y="84"/>
                    <a:pt x="66" y="90"/>
                  </a:cubicBezTo>
                  <a:cubicBezTo>
                    <a:pt x="67" y="94"/>
                    <a:pt x="66" y="99"/>
                    <a:pt x="65" y="102"/>
                  </a:cubicBezTo>
                  <a:cubicBezTo>
                    <a:pt x="64" y="106"/>
                    <a:pt x="62" y="109"/>
                    <a:pt x="59" y="111"/>
                  </a:cubicBezTo>
                  <a:cubicBezTo>
                    <a:pt x="57" y="113"/>
                    <a:pt x="53" y="114"/>
                    <a:pt x="50" y="114"/>
                  </a:cubicBezTo>
                  <a:cubicBezTo>
                    <a:pt x="45" y="114"/>
                    <a:pt x="41" y="112"/>
                    <a:pt x="38" y="110"/>
                  </a:cubicBezTo>
                  <a:cubicBezTo>
                    <a:pt x="34" y="107"/>
                    <a:pt x="30" y="104"/>
                    <a:pt x="28" y="99"/>
                  </a:cubicBezTo>
                  <a:cubicBezTo>
                    <a:pt x="23" y="90"/>
                    <a:pt x="17" y="89"/>
                    <a:pt x="13" y="89"/>
                  </a:cubicBezTo>
                  <a:cubicBezTo>
                    <a:pt x="9" y="89"/>
                    <a:pt x="6" y="90"/>
                    <a:pt x="4" y="93"/>
                  </a:cubicBezTo>
                  <a:cubicBezTo>
                    <a:pt x="2" y="95"/>
                    <a:pt x="1" y="98"/>
                    <a:pt x="1" y="101"/>
                  </a:cubicBezTo>
                  <a:cubicBezTo>
                    <a:pt x="2" y="106"/>
                    <a:pt x="4" y="110"/>
                    <a:pt x="7" y="116"/>
                  </a:cubicBezTo>
                  <a:cubicBezTo>
                    <a:pt x="11" y="121"/>
                    <a:pt x="17" y="126"/>
                    <a:pt x="24" y="130"/>
                  </a:cubicBezTo>
                  <a:cubicBezTo>
                    <a:pt x="31" y="134"/>
                    <a:pt x="41" y="136"/>
                    <a:pt x="52" y="136"/>
                  </a:cubicBezTo>
                  <a:cubicBezTo>
                    <a:pt x="62" y="136"/>
                    <a:pt x="70" y="134"/>
                    <a:pt x="77" y="130"/>
                  </a:cubicBezTo>
                  <a:cubicBezTo>
                    <a:pt x="84" y="126"/>
                    <a:pt x="90" y="120"/>
                    <a:pt x="93" y="112"/>
                  </a:cubicBezTo>
                  <a:cubicBezTo>
                    <a:pt x="96" y="105"/>
                    <a:pt x="97" y="96"/>
                    <a:pt x="96" y="88"/>
                  </a:cubicBezTo>
                  <a:cubicBezTo>
                    <a:pt x="96" y="81"/>
                    <a:pt x="94" y="75"/>
                    <a:pt x="91" y="70"/>
                  </a:cubicBezTo>
                  <a:cubicBezTo>
                    <a:pt x="88" y="64"/>
                    <a:pt x="84" y="60"/>
                    <a:pt x="80" y="56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53" name="Freeform 339">
              <a:extLst>
                <a:ext uri="{FF2B5EF4-FFF2-40B4-BE49-F238E27FC236}">
                  <a16:creationId xmlns:a16="http://schemas.microsoft.com/office/drawing/2014/main" id="{C92F5800-1076-4765-9D77-9B879DD4F51E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6274" y="4404963"/>
              <a:ext cx="379653" cy="345611"/>
            </a:xfrm>
            <a:custGeom>
              <a:avLst/>
              <a:gdLst>
                <a:gd name="T0" fmla="*/ 310 w 348"/>
                <a:gd name="T1" fmla="*/ 317 h 317"/>
                <a:gd name="T2" fmla="*/ 74 w 348"/>
                <a:gd name="T3" fmla="*/ 317 h 317"/>
                <a:gd name="T4" fmla="*/ 29 w 348"/>
                <a:gd name="T5" fmla="*/ 277 h 317"/>
                <a:gd name="T6" fmla="*/ 3 w 348"/>
                <a:gd name="T7" fmla="*/ 40 h 317"/>
                <a:gd name="T8" fmla="*/ 38 w 348"/>
                <a:gd name="T9" fmla="*/ 0 h 317"/>
                <a:gd name="T10" fmla="*/ 275 w 348"/>
                <a:gd name="T11" fmla="*/ 0 h 317"/>
                <a:gd name="T12" fmla="*/ 319 w 348"/>
                <a:gd name="T13" fmla="*/ 40 h 317"/>
                <a:gd name="T14" fmla="*/ 346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29" y="277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8" y="299"/>
                    <a:pt x="332" y="317"/>
                    <a:pt x="310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54" name="Freeform 340">
              <a:extLst>
                <a:ext uri="{FF2B5EF4-FFF2-40B4-BE49-F238E27FC236}">
                  <a16:creationId xmlns:a16="http://schemas.microsoft.com/office/drawing/2014/main" id="{5B8068E4-8415-47EF-9AAF-525616754DFD}"/>
                </a:ext>
              </a:extLst>
            </p:cNvPr>
            <p:cNvSpPr>
              <a:spLocks/>
            </p:cNvSpPr>
            <p:nvPr/>
          </p:nvSpPr>
          <p:spPr bwMode="auto">
            <a:xfrm>
              <a:off x="4994164" y="4418234"/>
              <a:ext cx="331764" cy="332341"/>
            </a:xfrm>
            <a:custGeom>
              <a:avLst/>
              <a:gdLst>
                <a:gd name="T0" fmla="*/ 275 w 304"/>
                <a:gd name="T1" fmla="*/ 28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55" name="Freeform 341">
              <a:extLst>
                <a:ext uri="{FF2B5EF4-FFF2-40B4-BE49-F238E27FC236}">
                  <a16:creationId xmlns:a16="http://schemas.microsoft.com/office/drawing/2014/main" id="{0C378DF4-6211-489A-A4E4-F1949F605265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2436" y="4503050"/>
              <a:ext cx="87124" cy="149438"/>
            </a:xfrm>
            <a:custGeom>
              <a:avLst/>
              <a:gdLst>
                <a:gd name="T0" fmla="*/ 15 w 80"/>
                <a:gd name="T1" fmla="*/ 60 h 137"/>
                <a:gd name="T2" fmla="*/ 40 w 80"/>
                <a:gd name="T3" fmla="*/ 46 h 137"/>
                <a:gd name="T4" fmla="*/ 49 w 80"/>
                <a:gd name="T5" fmla="*/ 120 h 137"/>
                <a:gd name="T6" fmla="*/ 54 w 80"/>
                <a:gd name="T7" fmla="*/ 133 h 137"/>
                <a:gd name="T8" fmla="*/ 65 w 80"/>
                <a:gd name="T9" fmla="*/ 137 h 137"/>
                <a:gd name="T10" fmla="*/ 78 w 80"/>
                <a:gd name="T11" fmla="*/ 117 h 137"/>
                <a:gd name="T12" fmla="*/ 67 w 80"/>
                <a:gd name="T13" fmla="*/ 16 h 137"/>
                <a:gd name="T14" fmla="*/ 62 w 80"/>
                <a:gd name="T15" fmla="*/ 4 h 137"/>
                <a:gd name="T16" fmla="*/ 52 w 80"/>
                <a:gd name="T17" fmla="*/ 0 h 137"/>
                <a:gd name="T18" fmla="*/ 44 w 80"/>
                <a:gd name="T19" fmla="*/ 2 h 137"/>
                <a:gd name="T20" fmla="*/ 38 w 80"/>
                <a:gd name="T21" fmla="*/ 11 h 137"/>
                <a:gd name="T22" fmla="*/ 29 w 80"/>
                <a:gd name="T23" fmla="*/ 23 h 137"/>
                <a:gd name="T24" fmla="*/ 14 w 80"/>
                <a:gd name="T25" fmla="*/ 33 h 137"/>
                <a:gd name="T26" fmla="*/ 4 w 80"/>
                <a:gd name="T27" fmla="*/ 39 h 137"/>
                <a:gd name="T28" fmla="*/ 1 w 80"/>
                <a:gd name="T29" fmla="*/ 48 h 137"/>
                <a:gd name="T30" fmla="*/ 6 w 80"/>
                <a:gd name="T31" fmla="*/ 57 h 137"/>
                <a:gd name="T32" fmla="*/ 15 w 80"/>
                <a:gd name="T33" fmla="*/ 6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7">
                  <a:moveTo>
                    <a:pt x="15" y="60"/>
                  </a:moveTo>
                  <a:cubicBezTo>
                    <a:pt x="18" y="60"/>
                    <a:pt x="24" y="59"/>
                    <a:pt x="40" y="46"/>
                  </a:cubicBezTo>
                  <a:cubicBezTo>
                    <a:pt x="49" y="120"/>
                    <a:pt x="49" y="120"/>
                    <a:pt x="49" y="120"/>
                  </a:cubicBezTo>
                  <a:cubicBezTo>
                    <a:pt x="49" y="126"/>
                    <a:pt x="51" y="130"/>
                    <a:pt x="54" y="133"/>
                  </a:cubicBezTo>
                  <a:cubicBezTo>
                    <a:pt x="57" y="136"/>
                    <a:pt x="61" y="137"/>
                    <a:pt x="65" y="137"/>
                  </a:cubicBezTo>
                  <a:cubicBezTo>
                    <a:pt x="72" y="137"/>
                    <a:pt x="80" y="134"/>
                    <a:pt x="78" y="117"/>
                  </a:cubicBezTo>
                  <a:cubicBezTo>
                    <a:pt x="67" y="16"/>
                    <a:pt x="67" y="16"/>
                    <a:pt x="67" y="16"/>
                  </a:cubicBezTo>
                  <a:cubicBezTo>
                    <a:pt x="66" y="11"/>
                    <a:pt x="65" y="7"/>
                    <a:pt x="62" y="4"/>
                  </a:cubicBezTo>
                  <a:cubicBezTo>
                    <a:pt x="59" y="1"/>
                    <a:pt x="56" y="0"/>
                    <a:pt x="52" y="0"/>
                  </a:cubicBezTo>
                  <a:cubicBezTo>
                    <a:pt x="48" y="0"/>
                    <a:pt x="45" y="0"/>
                    <a:pt x="44" y="2"/>
                  </a:cubicBezTo>
                  <a:cubicBezTo>
                    <a:pt x="43" y="3"/>
                    <a:pt x="41" y="6"/>
                    <a:pt x="38" y="11"/>
                  </a:cubicBezTo>
                  <a:cubicBezTo>
                    <a:pt x="36" y="15"/>
                    <a:pt x="32" y="19"/>
                    <a:pt x="29" y="23"/>
                  </a:cubicBezTo>
                  <a:cubicBezTo>
                    <a:pt x="25" y="26"/>
                    <a:pt x="20" y="30"/>
                    <a:pt x="14" y="33"/>
                  </a:cubicBezTo>
                  <a:cubicBezTo>
                    <a:pt x="9" y="35"/>
                    <a:pt x="6" y="37"/>
                    <a:pt x="4" y="39"/>
                  </a:cubicBezTo>
                  <a:cubicBezTo>
                    <a:pt x="2" y="40"/>
                    <a:pt x="0" y="43"/>
                    <a:pt x="1" y="48"/>
                  </a:cubicBezTo>
                  <a:cubicBezTo>
                    <a:pt x="1" y="51"/>
                    <a:pt x="3" y="54"/>
                    <a:pt x="6" y="57"/>
                  </a:cubicBezTo>
                  <a:cubicBezTo>
                    <a:pt x="8" y="59"/>
                    <a:pt x="11" y="60"/>
                    <a:pt x="15" y="60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480" name="Freeform 342">
              <a:extLst>
                <a:ext uri="{FF2B5EF4-FFF2-40B4-BE49-F238E27FC236}">
                  <a16:creationId xmlns:a16="http://schemas.microsoft.com/office/drawing/2014/main" id="{611D0753-E58C-4544-812B-7049A77060C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137832" y="4503050"/>
              <a:ext cx="112511" cy="149438"/>
            </a:xfrm>
            <a:custGeom>
              <a:avLst/>
              <a:gdLst>
                <a:gd name="T0" fmla="*/ 86 w 103"/>
                <a:gd name="T1" fmla="*/ 59 h 137"/>
                <a:gd name="T2" fmla="*/ 72 w 103"/>
                <a:gd name="T3" fmla="*/ 49 h 137"/>
                <a:gd name="T4" fmla="*/ 55 w 103"/>
                <a:gd name="T5" fmla="*/ 46 h 137"/>
                <a:gd name="T6" fmla="*/ 38 w 103"/>
                <a:gd name="T7" fmla="*/ 49 h 137"/>
                <a:gd name="T8" fmla="*/ 30 w 103"/>
                <a:gd name="T9" fmla="*/ 55 h 137"/>
                <a:gd name="T10" fmla="*/ 34 w 103"/>
                <a:gd name="T11" fmla="*/ 31 h 137"/>
                <a:gd name="T12" fmla="*/ 40 w 103"/>
                <a:gd name="T13" fmla="*/ 25 h 137"/>
                <a:gd name="T14" fmla="*/ 48 w 103"/>
                <a:gd name="T15" fmla="*/ 22 h 137"/>
                <a:gd name="T16" fmla="*/ 57 w 103"/>
                <a:gd name="T17" fmla="*/ 25 h 137"/>
                <a:gd name="T18" fmla="*/ 63 w 103"/>
                <a:gd name="T19" fmla="*/ 32 h 137"/>
                <a:gd name="T20" fmla="*/ 69 w 103"/>
                <a:gd name="T21" fmla="*/ 40 h 137"/>
                <a:gd name="T22" fmla="*/ 78 w 103"/>
                <a:gd name="T23" fmla="*/ 43 h 137"/>
                <a:gd name="T24" fmla="*/ 87 w 103"/>
                <a:gd name="T25" fmla="*/ 39 h 137"/>
                <a:gd name="T26" fmla="*/ 90 w 103"/>
                <a:gd name="T27" fmla="*/ 30 h 137"/>
                <a:gd name="T28" fmla="*/ 83 w 103"/>
                <a:gd name="T29" fmla="*/ 16 h 137"/>
                <a:gd name="T30" fmla="*/ 68 w 103"/>
                <a:gd name="T31" fmla="*/ 4 h 137"/>
                <a:gd name="T32" fmla="*/ 46 w 103"/>
                <a:gd name="T33" fmla="*/ 0 h 137"/>
                <a:gd name="T34" fmla="*/ 24 w 103"/>
                <a:gd name="T35" fmla="*/ 4 h 137"/>
                <a:gd name="T36" fmla="*/ 9 w 103"/>
                <a:gd name="T37" fmla="*/ 18 h 137"/>
                <a:gd name="T38" fmla="*/ 2 w 103"/>
                <a:gd name="T39" fmla="*/ 41 h 137"/>
                <a:gd name="T40" fmla="*/ 1 w 103"/>
                <a:gd name="T41" fmla="*/ 71 h 137"/>
                <a:gd name="T42" fmla="*/ 11 w 103"/>
                <a:gd name="T43" fmla="*/ 107 h 137"/>
                <a:gd name="T44" fmla="*/ 31 w 103"/>
                <a:gd name="T45" fmla="*/ 130 h 137"/>
                <a:gd name="T46" fmla="*/ 59 w 103"/>
                <a:gd name="T47" fmla="*/ 137 h 137"/>
                <a:gd name="T48" fmla="*/ 83 w 103"/>
                <a:gd name="T49" fmla="*/ 131 h 137"/>
                <a:gd name="T50" fmla="*/ 98 w 103"/>
                <a:gd name="T51" fmla="*/ 114 h 137"/>
                <a:gd name="T52" fmla="*/ 102 w 103"/>
                <a:gd name="T53" fmla="*/ 91 h 137"/>
                <a:gd name="T54" fmla="*/ 97 w 103"/>
                <a:gd name="T55" fmla="*/ 73 h 137"/>
                <a:gd name="T56" fmla="*/ 86 w 103"/>
                <a:gd name="T57" fmla="*/ 59 h 137"/>
                <a:gd name="T58" fmla="*/ 57 w 103"/>
                <a:gd name="T59" fmla="*/ 114 h 137"/>
                <a:gd name="T60" fmla="*/ 43 w 103"/>
                <a:gd name="T61" fmla="*/ 107 h 137"/>
                <a:gd name="T62" fmla="*/ 36 w 103"/>
                <a:gd name="T63" fmla="*/ 89 h 137"/>
                <a:gd name="T64" fmla="*/ 37 w 103"/>
                <a:gd name="T65" fmla="*/ 78 h 137"/>
                <a:gd name="T66" fmla="*/ 43 w 103"/>
                <a:gd name="T67" fmla="*/ 71 h 137"/>
                <a:gd name="T68" fmla="*/ 52 w 103"/>
                <a:gd name="T69" fmla="*/ 68 h 137"/>
                <a:gd name="T70" fmla="*/ 61 w 103"/>
                <a:gd name="T71" fmla="*/ 71 h 137"/>
                <a:gd name="T72" fmla="*/ 68 w 103"/>
                <a:gd name="T73" fmla="*/ 78 h 137"/>
                <a:gd name="T74" fmla="*/ 72 w 103"/>
                <a:gd name="T75" fmla="*/ 91 h 137"/>
                <a:gd name="T76" fmla="*/ 69 w 103"/>
                <a:gd name="T77" fmla="*/ 108 h 137"/>
                <a:gd name="T78" fmla="*/ 57 w 103"/>
                <a:gd name="T79" fmla="*/ 114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03" h="137">
                  <a:moveTo>
                    <a:pt x="86" y="59"/>
                  </a:moveTo>
                  <a:cubicBezTo>
                    <a:pt x="82" y="54"/>
                    <a:pt x="77" y="51"/>
                    <a:pt x="72" y="49"/>
                  </a:cubicBezTo>
                  <a:cubicBezTo>
                    <a:pt x="66" y="47"/>
                    <a:pt x="61" y="46"/>
                    <a:pt x="55" y="46"/>
                  </a:cubicBezTo>
                  <a:cubicBezTo>
                    <a:pt x="48" y="46"/>
                    <a:pt x="43" y="47"/>
                    <a:pt x="38" y="49"/>
                  </a:cubicBezTo>
                  <a:cubicBezTo>
                    <a:pt x="35" y="51"/>
                    <a:pt x="33" y="53"/>
                    <a:pt x="30" y="55"/>
                  </a:cubicBezTo>
                  <a:cubicBezTo>
                    <a:pt x="30" y="44"/>
                    <a:pt x="32" y="36"/>
                    <a:pt x="34" y="31"/>
                  </a:cubicBezTo>
                  <a:cubicBezTo>
                    <a:pt x="36" y="28"/>
                    <a:pt x="38" y="26"/>
                    <a:pt x="40" y="25"/>
                  </a:cubicBezTo>
                  <a:cubicBezTo>
                    <a:pt x="43" y="23"/>
                    <a:pt x="45" y="22"/>
                    <a:pt x="48" y="22"/>
                  </a:cubicBezTo>
                  <a:cubicBezTo>
                    <a:pt x="51" y="22"/>
                    <a:pt x="54" y="23"/>
                    <a:pt x="57" y="25"/>
                  </a:cubicBezTo>
                  <a:cubicBezTo>
                    <a:pt x="59" y="27"/>
                    <a:pt x="61" y="29"/>
                    <a:pt x="63" y="32"/>
                  </a:cubicBezTo>
                  <a:cubicBezTo>
                    <a:pt x="64" y="35"/>
                    <a:pt x="67" y="38"/>
                    <a:pt x="69" y="40"/>
                  </a:cubicBezTo>
                  <a:cubicBezTo>
                    <a:pt x="72" y="42"/>
                    <a:pt x="75" y="43"/>
                    <a:pt x="78" y="43"/>
                  </a:cubicBezTo>
                  <a:cubicBezTo>
                    <a:pt x="82" y="43"/>
                    <a:pt x="85" y="42"/>
                    <a:pt x="87" y="39"/>
                  </a:cubicBezTo>
                  <a:cubicBezTo>
                    <a:pt x="89" y="36"/>
                    <a:pt x="90" y="34"/>
                    <a:pt x="90" y="30"/>
                  </a:cubicBezTo>
                  <a:cubicBezTo>
                    <a:pt x="89" y="26"/>
                    <a:pt x="87" y="21"/>
                    <a:pt x="83" y="16"/>
                  </a:cubicBezTo>
                  <a:cubicBezTo>
                    <a:pt x="79" y="12"/>
                    <a:pt x="74" y="8"/>
                    <a:pt x="68" y="4"/>
                  </a:cubicBezTo>
                  <a:cubicBezTo>
                    <a:pt x="61" y="1"/>
                    <a:pt x="54" y="0"/>
                    <a:pt x="46" y="0"/>
                  </a:cubicBezTo>
                  <a:cubicBezTo>
                    <a:pt x="38" y="0"/>
                    <a:pt x="31" y="1"/>
                    <a:pt x="24" y="4"/>
                  </a:cubicBezTo>
                  <a:cubicBezTo>
                    <a:pt x="18" y="7"/>
                    <a:pt x="13" y="12"/>
                    <a:pt x="9" y="18"/>
                  </a:cubicBezTo>
                  <a:cubicBezTo>
                    <a:pt x="5" y="24"/>
                    <a:pt x="3" y="32"/>
                    <a:pt x="2" y="41"/>
                  </a:cubicBezTo>
                  <a:cubicBezTo>
                    <a:pt x="0" y="50"/>
                    <a:pt x="0" y="60"/>
                    <a:pt x="1" y="71"/>
                  </a:cubicBezTo>
                  <a:cubicBezTo>
                    <a:pt x="3" y="85"/>
                    <a:pt x="6" y="97"/>
                    <a:pt x="11" y="107"/>
                  </a:cubicBezTo>
                  <a:cubicBezTo>
                    <a:pt x="16" y="117"/>
                    <a:pt x="23" y="125"/>
                    <a:pt x="31" y="130"/>
                  </a:cubicBezTo>
                  <a:cubicBezTo>
                    <a:pt x="40" y="135"/>
                    <a:pt x="49" y="137"/>
                    <a:pt x="59" y="137"/>
                  </a:cubicBezTo>
                  <a:cubicBezTo>
                    <a:pt x="68" y="137"/>
                    <a:pt x="76" y="135"/>
                    <a:pt x="83" y="131"/>
                  </a:cubicBezTo>
                  <a:cubicBezTo>
                    <a:pt x="90" y="127"/>
                    <a:pt x="95" y="122"/>
                    <a:pt x="98" y="114"/>
                  </a:cubicBezTo>
                  <a:cubicBezTo>
                    <a:pt x="101" y="107"/>
                    <a:pt x="103" y="99"/>
                    <a:pt x="102" y="91"/>
                  </a:cubicBezTo>
                  <a:cubicBezTo>
                    <a:pt x="101" y="85"/>
                    <a:pt x="99" y="79"/>
                    <a:pt x="97" y="73"/>
                  </a:cubicBezTo>
                  <a:cubicBezTo>
                    <a:pt x="94" y="68"/>
                    <a:pt x="90" y="63"/>
                    <a:pt x="86" y="59"/>
                  </a:cubicBezTo>
                  <a:close/>
                  <a:moveTo>
                    <a:pt x="57" y="114"/>
                  </a:moveTo>
                  <a:cubicBezTo>
                    <a:pt x="52" y="114"/>
                    <a:pt x="48" y="112"/>
                    <a:pt x="43" y="107"/>
                  </a:cubicBezTo>
                  <a:cubicBezTo>
                    <a:pt x="39" y="103"/>
                    <a:pt x="37" y="97"/>
                    <a:pt x="36" y="89"/>
                  </a:cubicBezTo>
                  <a:cubicBezTo>
                    <a:pt x="35" y="85"/>
                    <a:pt x="36" y="81"/>
                    <a:pt x="37" y="78"/>
                  </a:cubicBezTo>
                  <a:cubicBezTo>
                    <a:pt x="39" y="75"/>
                    <a:pt x="41" y="72"/>
                    <a:pt x="43" y="71"/>
                  </a:cubicBezTo>
                  <a:cubicBezTo>
                    <a:pt x="46" y="69"/>
                    <a:pt x="49" y="68"/>
                    <a:pt x="52" y="68"/>
                  </a:cubicBezTo>
                  <a:cubicBezTo>
                    <a:pt x="55" y="68"/>
                    <a:pt x="58" y="69"/>
                    <a:pt x="61" y="71"/>
                  </a:cubicBezTo>
                  <a:cubicBezTo>
                    <a:pt x="64" y="73"/>
                    <a:pt x="66" y="75"/>
                    <a:pt x="68" y="78"/>
                  </a:cubicBezTo>
                  <a:cubicBezTo>
                    <a:pt x="70" y="82"/>
                    <a:pt x="72" y="86"/>
                    <a:pt x="72" y="91"/>
                  </a:cubicBezTo>
                  <a:cubicBezTo>
                    <a:pt x="73" y="98"/>
                    <a:pt x="72" y="104"/>
                    <a:pt x="69" y="108"/>
                  </a:cubicBezTo>
                  <a:cubicBezTo>
                    <a:pt x="66" y="112"/>
                    <a:pt x="62" y="114"/>
                    <a:pt x="57" y="114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481" name="Freeform 343">
              <a:extLst>
                <a:ext uri="{FF2B5EF4-FFF2-40B4-BE49-F238E27FC236}">
                  <a16:creationId xmlns:a16="http://schemas.microsoft.com/office/drawing/2014/main" id="{7F1171AB-C940-4BD8-9B1B-444C70A3F33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4780" y="4404963"/>
              <a:ext cx="379653" cy="345611"/>
            </a:xfrm>
            <a:custGeom>
              <a:avLst/>
              <a:gdLst>
                <a:gd name="T0" fmla="*/ 310 w 348"/>
                <a:gd name="T1" fmla="*/ 317 h 317"/>
                <a:gd name="T2" fmla="*/ 74 w 348"/>
                <a:gd name="T3" fmla="*/ 317 h 317"/>
                <a:gd name="T4" fmla="*/ 29 w 348"/>
                <a:gd name="T5" fmla="*/ 277 h 317"/>
                <a:gd name="T6" fmla="*/ 3 w 348"/>
                <a:gd name="T7" fmla="*/ 40 h 317"/>
                <a:gd name="T8" fmla="*/ 38 w 348"/>
                <a:gd name="T9" fmla="*/ 0 h 317"/>
                <a:gd name="T10" fmla="*/ 275 w 348"/>
                <a:gd name="T11" fmla="*/ 0 h 317"/>
                <a:gd name="T12" fmla="*/ 319 w 348"/>
                <a:gd name="T13" fmla="*/ 40 h 317"/>
                <a:gd name="T14" fmla="*/ 346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29" y="277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8" y="299"/>
                    <a:pt x="332" y="317"/>
                    <a:pt x="310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482" name="Freeform 344">
              <a:extLst>
                <a:ext uri="{FF2B5EF4-FFF2-40B4-BE49-F238E27FC236}">
                  <a16:creationId xmlns:a16="http://schemas.microsoft.com/office/drawing/2014/main" id="{16645989-D2C3-48DF-B947-58E7C028B837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2669" y="4418234"/>
              <a:ext cx="331764" cy="332341"/>
            </a:xfrm>
            <a:custGeom>
              <a:avLst/>
              <a:gdLst>
                <a:gd name="T0" fmla="*/ 275 w 304"/>
                <a:gd name="T1" fmla="*/ 28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483" name="Freeform 345">
              <a:extLst>
                <a:ext uri="{FF2B5EF4-FFF2-40B4-BE49-F238E27FC236}">
                  <a16:creationId xmlns:a16="http://schemas.microsoft.com/office/drawing/2014/main" id="{6A666E19-EDE6-44EB-AA4D-5FA86D69BC76}"/>
                </a:ext>
              </a:extLst>
            </p:cNvPr>
            <p:cNvSpPr>
              <a:spLocks/>
            </p:cNvSpPr>
            <p:nvPr/>
          </p:nvSpPr>
          <p:spPr bwMode="auto">
            <a:xfrm>
              <a:off x="5459787" y="4503050"/>
              <a:ext cx="87124" cy="149438"/>
            </a:xfrm>
            <a:custGeom>
              <a:avLst/>
              <a:gdLst>
                <a:gd name="T0" fmla="*/ 15 w 80"/>
                <a:gd name="T1" fmla="*/ 60 h 137"/>
                <a:gd name="T2" fmla="*/ 40 w 80"/>
                <a:gd name="T3" fmla="*/ 46 h 137"/>
                <a:gd name="T4" fmla="*/ 48 w 80"/>
                <a:gd name="T5" fmla="*/ 120 h 137"/>
                <a:gd name="T6" fmla="*/ 54 w 80"/>
                <a:gd name="T7" fmla="*/ 133 h 137"/>
                <a:gd name="T8" fmla="*/ 65 w 80"/>
                <a:gd name="T9" fmla="*/ 137 h 137"/>
                <a:gd name="T10" fmla="*/ 78 w 80"/>
                <a:gd name="T11" fmla="*/ 117 h 137"/>
                <a:gd name="T12" fmla="*/ 67 w 80"/>
                <a:gd name="T13" fmla="*/ 16 h 137"/>
                <a:gd name="T14" fmla="*/ 62 w 80"/>
                <a:gd name="T15" fmla="*/ 4 h 137"/>
                <a:gd name="T16" fmla="*/ 51 w 80"/>
                <a:gd name="T17" fmla="*/ 0 h 137"/>
                <a:gd name="T18" fmla="*/ 44 w 80"/>
                <a:gd name="T19" fmla="*/ 2 h 137"/>
                <a:gd name="T20" fmla="*/ 38 w 80"/>
                <a:gd name="T21" fmla="*/ 11 h 137"/>
                <a:gd name="T22" fmla="*/ 29 w 80"/>
                <a:gd name="T23" fmla="*/ 23 h 137"/>
                <a:gd name="T24" fmla="*/ 14 w 80"/>
                <a:gd name="T25" fmla="*/ 33 h 137"/>
                <a:gd name="T26" fmla="*/ 4 w 80"/>
                <a:gd name="T27" fmla="*/ 39 h 137"/>
                <a:gd name="T28" fmla="*/ 1 w 80"/>
                <a:gd name="T29" fmla="*/ 48 h 137"/>
                <a:gd name="T30" fmla="*/ 5 w 80"/>
                <a:gd name="T31" fmla="*/ 57 h 137"/>
                <a:gd name="T32" fmla="*/ 15 w 80"/>
                <a:gd name="T33" fmla="*/ 6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7">
                  <a:moveTo>
                    <a:pt x="15" y="60"/>
                  </a:moveTo>
                  <a:cubicBezTo>
                    <a:pt x="18" y="60"/>
                    <a:pt x="24" y="59"/>
                    <a:pt x="40" y="46"/>
                  </a:cubicBezTo>
                  <a:cubicBezTo>
                    <a:pt x="48" y="120"/>
                    <a:pt x="48" y="120"/>
                    <a:pt x="48" y="120"/>
                  </a:cubicBezTo>
                  <a:cubicBezTo>
                    <a:pt x="49" y="126"/>
                    <a:pt x="51" y="130"/>
                    <a:pt x="54" y="133"/>
                  </a:cubicBezTo>
                  <a:cubicBezTo>
                    <a:pt x="57" y="136"/>
                    <a:pt x="61" y="137"/>
                    <a:pt x="65" y="137"/>
                  </a:cubicBezTo>
                  <a:cubicBezTo>
                    <a:pt x="72" y="137"/>
                    <a:pt x="80" y="134"/>
                    <a:pt x="78" y="117"/>
                  </a:cubicBezTo>
                  <a:cubicBezTo>
                    <a:pt x="67" y="16"/>
                    <a:pt x="67" y="16"/>
                    <a:pt x="67" y="16"/>
                  </a:cubicBezTo>
                  <a:cubicBezTo>
                    <a:pt x="66" y="11"/>
                    <a:pt x="64" y="7"/>
                    <a:pt x="62" y="4"/>
                  </a:cubicBezTo>
                  <a:cubicBezTo>
                    <a:pt x="59" y="1"/>
                    <a:pt x="55" y="0"/>
                    <a:pt x="51" y="0"/>
                  </a:cubicBezTo>
                  <a:cubicBezTo>
                    <a:pt x="48" y="0"/>
                    <a:pt x="45" y="0"/>
                    <a:pt x="44" y="2"/>
                  </a:cubicBezTo>
                  <a:cubicBezTo>
                    <a:pt x="43" y="3"/>
                    <a:pt x="42" y="5"/>
                    <a:pt x="38" y="11"/>
                  </a:cubicBezTo>
                  <a:cubicBezTo>
                    <a:pt x="36" y="15"/>
                    <a:pt x="32" y="19"/>
                    <a:pt x="29" y="23"/>
                  </a:cubicBezTo>
                  <a:cubicBezTo>
                    <a:pt x="25" y="26"/>
                    <a:pt x="20" y="30"/>
                    <a:pt x="14" y="33"/>
                  </a:cubicBezTo>
                  <a:cubicBezTo>
                    <a:pt x="9" y="35"/>
                    <a:pt x="6" y="37"/>
                    <a:pt x="4" y="39"/>
                  </a:cubicBezTo>
                  <a:cubicBezTo>
                    <a:pt x="2" y="40"/>
                    <a:pt x="0" y="43"/>
                    <a:pt x="1" y="48"/>
                  </a:cubicBezTo>
                  <a:cubicBezTo>
                    <a:pt x="1" y="51"/>
                    <a:pt x="3" y="54"/>
                    <a:pt x="5" y="57"/>
                  </a:cubicBezTo>
                  <a:cubicBezTo>
                    <a:pt x="8" y="59"/>
                    <a:pt x="11" y="60"/>
                    <a:pt x="15" y="60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484" name="Freeform 346">
              <a:extLst>
                <a:ext uri="{FF2B5EF4-FFF2-40B4-BE49-F238E27FC236}">
                  <a16:creationId xmlns:a16="http://schemas.microsoft.com/office/drawing/2014/main" id="{9F256D44-B059-4EE6-9A2E-04CB8CBD885F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4606" y="4505358"/>
              <a:ext cx="105587" cy="147130"/>
            </a:xfrm>
            <a:custGeom>
              <a:avLst/>
              <a:gdLst>
                <a:gd name="T0" fmla="*/ 76 w 97"/>
                <a:gd name="T1" fmla="*/ 0 h 135"/>
                <a:gd name="T2" fmla="*/ 17 w 97"/>
                <a:gd name="T3" fmla="*/ 0 h 135"/>
                <a:gd name="T4" fmla="*/ 5 w 97"/>
                <a:gd name="T5" fmla="*/ 2 h 135"/>
                <a:gd name="T6" fmla="*/ 1 w 97"/>
                <a:gd name="T7" fmla="*/ 12 h 135"/>
                <a:gd name="T8" fmla="*/ 7 w 97"/>
                <a:gd name="T9" fmla="*/ 23 h 135"/>
                <a:gd name="T10" fmla="*/ 20 w 97"/>
                <a:gd name="T11" fmla="*/ 26 h 135"/>
                <a:gd name="T12" fmla="*/ 61 w 97"/>
                <a:gd name="T13" fmla="*/ 26 h 135"/>
                <a:gd name="T14" fmla="*/ 48 w 97"/>
                <a:gd name="T15" fmla="*/ 50 h 135"/>
                <a:gd name="T16" fmla="*/ 38 w 97"/>
                <a:gd name="T17" fmla="*/ 78 h 135"/>
                <a:gd name="T18" fmla="*/ 33 w 97"/>
                <a:gd name="T19" fmla="*/ 102 h 135"/>
                <a:gd name="T20" fmla="*/ 32 w 97"/>
                <a:gd name="T21" fmla="*/ 118 h 135"/>
                <a:gd name="T22" fmla="*/ 37 w 97"/>
                <a:gd name="T23" fmla="*/ 131 h 135"/>
                <a:gd name="T24" fmla="*/ 49 w 97"/>
                <a:gd name="T25" fmla="*/ 135 h 135"/>
                <a:gd name="T26" fmla="*/ 60 w 97"/>
                <a:gd name="T27" fmla="*/ 131 h 135"/>
                <a:gd name="T28" fmla="*/ 64 w 97"/>
                <a:gd name="T29" fmla="*/ 117 h 135"/>
                <a:gd name="T30" fmla="*/ 65 w 97"/>
                <a:gd name="T31" fmla="*/ 106 h 135"/>
                <a:gd name="T32" fmla="*/ 65 w 97"/>
                <a:gd name="T33" fmla="*/ 94 h 135"/>
                <a:gd name="T34" fmla="*/ 67 w 97"/>
                <a:gd name="T35" fmla="*/ 83 h 135"/>
                <a:gd name="T36" fmla="*/ 75 w 97"/>
                <a:gd name="T37" fmla="*/ 57 h 135"/>
                <a:gd name="T38" fmla="*/ 84 w 97"/>
                <a:gd name="T39" fmla="*/ 39 h 135"/>
                <a:gd name="T40" fmla="*/ 93 w 97"/>
                <a:gd name="T41" fmla="*/ 26 h 135"/>
                <a:gd name="T42" fmla="*/ 96 w 97"/>
                <a:gd name="T43" fmla="*/ 14 h 135"/>
                <a:gd name="T44" fmla="*/ 90 w 97"/>
                <a:gd name="T45" fmla="*/ 3 h 135"/>
                <a:gd name="T46" fmla="*/ 76 w 97"/>
                <a:gd name="T47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97" h="135">
                  <a:moveTo>
                    <a:pt x="76" y="0"/>
                  </a:moveTo>
                  <a:cubicBezTo>
                    <a:pt x="17" y="0"/>
                    <a:pt x="17" y="0"/>
                    <a:pt x="17" y="0"/>
                  </a:cubicBezTo>
                  <a:cubicBezTo>
                    <a:pt x="12" y="0"/>
                    <a:pt x="8" y="0"/>
                    <a:pt x="5" y="2"/>
                  </a:cubicBezTo>
                  <a:cubicBezTo>
                    <a:pt x="3" y="3"/>
                    <a:pt x="0" y="6"/>
                    <a:pt x="1" y="12"/>
                  </a:cubicBezTo>
                  <a:cubicBezTo>
                    <a:pt x="2" y="17"/>
                    <a:pt x="4" y="21"/>
                    <a:pt x="7" y="23"/>
                  </a:cubicBezTo>
                  <a:cubicBezTo>
                    <a:pt x="10" y="25"/>
                    <a:pt x="15" y="26"/>
                    <a:pt x="20" y="26"/>
                  </a:cubicBezTo>
                  <a:cubicBezTo>
                    <a:pt x="61" y="26"/>
                    <a:pt x="61" y="26"/>
                    <a:pt x="61" y="26"/>
                  </a:cubicBezTo>
                  <a:cubicBezTo>
                    <a:pt x="56" y="34"/>
                    <a:pt x="52" y="42"/>
                    <a:pt x="48" y="50"/>
                  </a:cubicBezTo>
                  <a:cubicBezTo>
                    <a:pt x="44" y="60"/>
                    <a:pt x="40" y="69"/>
                    <a:pt x="38" y="78"/>
                  </a:cubicBezTo>
                  <a:cubicBezTo>
                    <a:pt x="35" y="87"/>
                    <a:pt x="33" y="95"/>
                    <a:pt x="33" y="102"/>
                  </a:cubicBezTo>
                  <a:cubicBezTo>
                    <a:pt x="32" y="108"/>
                    <a:pt x="32" y="114"/>
                    <a:pt x="32" y="118"/>
                  </a:cubicBezTo>
                  <a:cubicBezTo>
                    <a:pt x="33" y="123"/>
                    <a:pt x="34" y="128"/>
                    <a:pt x="37" y="131"/>
                  </a:cubicBezTo>
                  <a:cubicBezTo>
                    <a:pt x="41" y="134"/>
                    <a:pt x="44" y="135"/>
                    <a:pt x="49" y="135"/>
                  </a:cubicBezTo>
                  <a:cubicBezTo>
                    <a:pt x="53" y="135"/>
                    <a:pt x="57" y="134"/>
                    <a:pt x="60" y="131"/>
                  </a:cubicBezTo>
                  <a:cubicBezTo>
                    <a:pt x="62" y="128"/>
                    <a:pt x="63" y="124"/>
                    <a:pt x="64" y="117"/>
                  </a:cubicBezTo>
                  <a:cubicBezTo>
                    <a:pt x="64" y="115"/>
                    <a:pt x="64" y="111"/>
                    <a:pt x="65" y="106"/>
                  </a:cubicBezTo>
                  <a:cubicBezTo>
                    <a:pt x="65" y="101"/>
                    <a:pt x="65" y="97"/>
                    <a:pt x="65" y="94"/>
                  </a:cubicBezTo>
                  <a:cubicBezTo>
                    <a:pt x="65" y="91"/>
                    <a:pt x="66" y="87"/>
                    <a:pt x="67" y="83"/>
                  </a:cubicBezTo>
                  <a:cubicBezTo>
                    <a:pt x="69" y="73"/>
                    <a:pt x="72" y="64"/>
                    <a:pt x="75" y="57"/>
                  </a:cubicBezTo>
                  <a:cubicBezTo>
                    <a:pt x="78" y="50"/>
                    <a:pt x="81" y="44"/>
                    <a:pt x="84" y="39"/>
                  </a:cubicBezTo>
                  <a:cubicBezTo>
                    <a:pt x="87" y="34"/>
                    <a:pt x="90" y="30"/>
                    <a:pt x="93" y="26"/>
                  </a:cubicBezTo>
                  <a:cubicBezTo>
                    <a:pt x="96" y="21"/>
                    <a:pt x="97" y="17"/>
                    <a:pt x="96" y="14"/>
                  </a:cubicBezTo>
                  <a:cubicBezTo>
                    <a:pt x="96" y="9"/>
                    <a:pt x="94" y="5"/>
                    <a:pt x="90" y="3"/>
                  </a:cubicBezTo>
                  <a:cubicBezTo>
                    <a:pt x="87" y="1"/>
                    <a:pt x="82" y="0"/>
                    <a:pt x="76" y="0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485" name="Freeform 347">
              <a:extLst>
                <a:ext uri="{FF2B5EF4-FFF2-40B4-BE49-F238E27FC236}">
                  <a16:creationId xmlns:a16="http://schemas.microsoft.com/office/drawing/2014/main" id="{58A47155-2AB1-4A10-A1FB-0B04981B98A1}"/>
                </a:ext>
              </a:extLst>
            </p:cNvPr>
            <p:cNvSpPr>
              <a:spLocks/>
            </p:cNvSpPr>
            <p:nvPr/>
          </p:nvSpPr>
          <p:spPr bwMode="auto">
            <a:xfrm>
              <a:off x="5823285" y="4404963"/>
              <a:ext cx="379653" cy="345611"/>
            </a:xfrm>
            <a:custGeom>
              <a:avLst/>
              <a:gdLst>
                <a:gd name="T0" fmla="*/ 310 w 348"/>
                <a:gd name="T1" fmla="*/ 317 h 317"/>
                <a:gd name="T2" fmla="*/ 74 w 348"/>
                <a:gd name="T3" fmla="*/ 317 h 317"/>
                <a:gd name="T4" fmla="*/ 29 w 348"/>
                <a:gd name="T5" fmla="*/ 277 h 317"/>
                <a:gd name="T6" fmla="*/ 3 w 348"/>
                <a:gd name="T7" fmla="*/ 40 h 317"/>
                <a:gd name="T8" fmla="*/ 38 w 348"/>
                <a:gd name="T9" fmla="*/ 0 h 317"/>
                <a:gd name="T10" fmla="*/ 275 w 348"/>
                <a:gd name="T11" fmla="*/ 0 h 317"/>
                <a:gd name="T12" fmla="*/ 319 w 348"/>
                <a:gd name="T13" fmla="*/ 40 h 317"/>
                <a:gd name="T14" fmla="*/ 346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29" y="277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8" y="299"/>
                    <a:pt x="333" y="317"/>
                    <a:pt x="310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486" name="Freeform 348">
              <a:extLst>
                <a:ext uri="{FF2B5EF4-FFF2-40B4-BE49-F238E27FC236}">
                  <a16:creationId xmlns:a16="http://schemas.microsoft.com/office/drawing/2014/main" id="{B45DA8AB-4AC8-4AFF-AF22-6318A86BB10D}"/>
                </a:ext>
              </a:extLst>
            </p:cNvPr>
            <p:cNvSpPr>
              <a:spLocks/>
            </p:cNvSpPr>
            <p:nvPr/>
          </p:nvSpPr>
          <p:spPr bwMode="auto">
            <a:xfrm>
              <a:off x="5871174" y="4418234"/>
              <a:ext cx="331764" cy="332341"/>
            </a:xfrm>
            <a:custGeom>
              <a:avLst/>
              <a:gdLst>
                <a:gd name="T0" fmla="*/ 275 w 304"/>
                <a:gd name="T1" fmla="*/ 28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9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487" name="Freeform 349">
              <a:extLst>
                <a:ext uri="{FF2B5EF4-FFF2-40B4-BE49-F238E27FC236}">
                  <a16:creationId xmlns:a16="http://schemas.microsoft.com/office/drawing/2014/main" id="{1B2DBB35-04DA-4CA0-AC72-9FE676D90DD4}"/>
                </a:ext>
              </a:extLst>
            </p:cNvPr>
            <p:cNvSpPr>
              <a:spLocks/>
            </p:cNvSpPr>
            <p:nvPr/>
          </p:nvSpPr>
          <p:spPr bwMode="auto">
            <a:xfrm>
              <a:off x="5900600" y="4503050"/>
              <a:ext cx="87124" cy="150592"/>
            </a:xfrm>
            <a:custGeom>
              <a:avLst/>
              <a:gdLst>
                <a:gd name="T0" fmla="*/ 14 w 80"/>
                <a:gd name="T1" fmla="*/ 60 h 138"/>
                <a:gd name="T2" fmla="*/ 40 w 80"/>
                <a:gd name="T3" fmla="*/ 46 h 138"/>
                <a:gd name="T4" fmla="*/ 48 w 80"/>
                <a:gd name="T5" fmla="*/ 120 h 138"/>
                <a:gd name="T6" fmla="*/ 54 w 80"/>
                <a:gd name="T7" fmla="*/ 133 h 138"/>
                <a:gd name="T8" fmla="*/ 65 w 80"/>
                <a:gd name="T9" fmla="*/ 138 h 138"/>
                <a:gd name="T10" fmla="*/ 78 w 80"/>
                <a:gd name="T11" fmla="*/ 117 h 138"/>
                <a:gd name="T12" fmla="*/ 66 w 80"/>
                <a:gd name="T13" fmla="*/ 16 h 138"/>
                <a:gd name="T14" fmla="*/ 62 w 80"/>
                <a:gd name="T15" fmla="*/ 4 h 138"/>
                <a:gd name="T16" fmla="*/ 51 w 80"/>
                <a:gd name="T17" fmla="*/ 0 h 138"/>
                <a:gd name="T18" fmla="*/ 44 w 80"/>
                <a:gd name="T19" fmla="*/ 2 h 138"/>
                <a:gd name="T20" fmla="*/ 38 w 80"/>
                <a:gd name="T21" fmla="*/ 11 h 138"/>
                <a:gd name="T22" fmla="*/ 29 w 80"/>
                <a:gd name="T23" fmla="*/ 23 h 138"/>
                <a:gd name="T24" fmla="*/ 13 w 80"/>
                <a:gd name="T25" fmla="*/ 33 h 138"/>
                <a:gd name="T26" fmla="*/ 4 w 80"/>
                <a:gd name="T27" fmla="*/ 39 h 138"/>
                <a:gd name="T28" fmla="*/ 1 w 80"/>
                <a:gd name="T29" fmla="*/ 48 h 138"/>
                <a:gd name="T30" fmla="*/ 5 w 80"/>
                <a:gd name="T31" fmla="*/ 57 h 138"/>
                <a:gd name="T32" fmla="*/ 14 w 80"/>
                <a:gd name="T33" fmla="*/ 6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14" y="60"/>
                  </a:moveTo>
                  <a:cubicBezTo>
                    <a:pt x="18" y="60"/>
                    <a:pt x="24" y="59"/>
                    <a:pt x="40" y="46"/>
                  </a:cubicBezTo>
                  <a:cubicBezTo>
                    <a:pt x="48" y="120"/>
                    <a:pt x="48" y="120"/>
                    <a:pt x="48" y="120"/>
                  </a:cubicBezTo>
                  <a:cubicBezTo>
                    <a:pt x="49" y="126"/>
                    <a:pt x="51" y="130"/>
                    <a:pt x="54" y="133"/>
                  </a:cubicBezTo>
                  <a:cubicBezTo>
                    <a:pt x="57" y="136"/>
                    <a:pt x="61" y="138"/>
                    <a:pt x="65" y="138"/>
                  </a:cubicBezTo>
                  <a:cubicBezTo>
                    <a:pt x="72" y="138"/>
                    <a:pt x="80" y="134"/>
                    <a:pt x="78" y="117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6" y="11"/>
                    <a:pt x="64" y="7"/>
                    <a:pt x="62" y="4"/>
                  </a:cubicBezTo>
                  <a:cubicBezTo>
                    <a:pt x="59" y="1"/>
                    <a:pt x="55" y="0"/>
                    <a:pt x="51" y="0"/>
                  </a:cubicBezTo>
                  <a:cubicBezTo>
                    <a:pt x="48" y="0"/>
                    <a:pt x="45" y="1"/>
                    <a:pt x="44" y="2"/>
                  </a:cubicBezTo>
                  <a:cubicBezTo>
                    <a:pt x="43" y="3"/>
                    <a:pt x="42" y="5"/>
                    <a:pt x="38" y="11"/>
                  </a:cubicBezTo>
                  <a:cubicBezTo>
                    <a:pt x="35" y="15"/>
                    <a:pt x="32" y="19"/>
                    <a:pt x="29" y="23"/>
                  </a:cubicBezTo>
                  <a:cubicBezTo>
                    <a:pt x="25" y="26"/>
                    <a:pt x="20" y="30"/>
                    <a:pt x="13" y="33"/>
                  </a:cubicBezTo>
                  <a:cubicBezTo>
                    <a:pt x="9" y="35"/>
                    <a:pt x="5" y="37"/>
                    <a:pt x="4" y="39"/>
                  </a:cubicBezTo>
                  <a:cubicBezTo>
                    <a:pt x="2" y="40"/>
                    <a:pt x="0" y="43"/>
                    <a:pt x="1" y="48"/>
                  </a:cubicBezTo>
                  <a:cubicBezTo>
                    <a:pt x="1" y="51"/>
                    <a:pt x="3" y="54"/>
                    <a:pt x="5" y="57"/>
                  </a:cubicBezTo>
                  <a:cubicBezTo>
                    <a:pt x="8" y="59"/>
                    <a:pt x="11" y="60"/>
                    <a:pt x="14" y="60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488" name="Freeform 350">
              <a:extLst>
                <a:ext uri="{FF2B5EF4-FFF2-40B4-BE49-F238E27FC236}">
                  <a16:creationId xmlns:a16="http://schemas.microsoft.com/office/drawing/2014/main" id="{64D958E1-3961-4A6B-BC6C-1C813052CAB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015996" y="4503050"/>
              <a:ext cx="111357" cy="149438"/>
            </a:xfrm>
            <a:custGeom>
              <a:avLst/>
              <a:gdLst>
                <a:gd name="T0" fmla="*/ 30 w 102"/>
                <a:gd name="T1" fmla="*/ 132 h 137"/>
                <a:gd name="T2" fmla="*/ 57 w 102"/>
                <a:gd name="T3" fmla="*/ 137 h 137"/>
                <a:gd name="T4" fmla="*/ 82 w 102"/>
                <a:gd name="T5" fmla="*/ 132 h 137"/>
                <a:gd name="T6" fmla="*/ 97 w 102"/>
                <a:gd name="T7" fmla="*/ 117 h 137"/>
                <a:gd name="T8" fmla="*/ 101 w 102"/>
                <a:gd name="T9" fmla="*/ 95 h 137"/>
                <a:gd name="T10" fmla="*/ 96 w 102"/>
                <a:gd name="T11" fmla="*/ 80 h 137"/>
                <a:gd name="T12" fmla="*/ 87 w 102"/>
                <a:gd name="T13" fmla="*/ 68 h 137"/>
                <a:gd name="T14" fmla="*/ 78 w 102"/>
                <a:gd name="T15" fmla="*/ 63 h 137"/>
                <a:gd name="T16" fmla="*/ 86 w 102"/>
                <a:gd name="T17" fmla="*/ 53 h 137"/>
                <a:gd name="T18" fmla="*/ 89 w 102"/>
                <a:gd name="T19" fmla="*/ 36 h 137"/>
                <a:gd name="T20" fmla="*/ 85 w 102"/>
                <a:gd name="T21" fmla="*/ 22 h 137"/>
                <a:gd name="T22" fmla="*/ 75 w 102"/>
                <a:gd name="T23" fmla="*/ 11 h 137"/>
                <a:gd name="T24" fmla="*/ 60 w 102"/>
                <a:gd name="T25" fmla="*/ 2 h 137"/>
                <a:gd name="T26" fmla="*/ 40 w 102"/>
                <a:gd name="T27" fmla="*/ 0 h 137"/>
                <a:gd name="T28" fmla="*/ 18 w 102"/>
                <a:gd name="T29" fmla="*/ 5 h 137"/>
                <a:gd name="T30" fmla="*/ 4 w 102"/>
                <a:gd name="T31" fmla="*/ 18 h 137"/>
                <a:gd name="T32" fmla="*/ 1 w 102"/>
                <a:gd name="T33" fmla="*/ 36 h 137"/>
                <a:gd name="T34" fmla="*/ 18 w 102"/>
                <a:gd name="T35" fmla="*/ 63 h 137"/>
                <a:gd name="T36" fmla="*/ 3 w 102"/>
                <a:gd name="T37" fmla="*/ 95 h 137"/>
                <a:gd name="T38" fmla="*/ 11 w 102"/>
                <a:gd name="T39" fmla="*/ 117 h 137"/>
                <a:gd name="T40" fmla="*/ 30 w 102"/>
                <a:gd name="T41" fmla="*/ 132 h 137"/>
                <a:gd name="T42" fmla="*/ 60 w 102"/>
                <a:gd name="T43" fmla="*/ 43 h 137"/>
                <a:gd name="T44" fmla="*/ 58 w 102"/>
                <a:gd name="T45" fmla="*/ 48 h 137"/>
                <a:gd name="T46" fmla="*/ 53 w 102"/>
                <a:gd name="T47" fmla="*/ 51 h 137"/>
                <a:gd name="T48" fmla="*/ 47 w 102"/>
                <a:gd name="T49" fmla="*/ 52 h 137"/>
                <a:gd name="T50" fmla="*/ 35 w 102"/>
                <a:gd name="T51" fmla="*/ 48 h 137"/>
                <a:gd name="T52" fmla="*/ 30 w 102"/>
                <a:gd name="T53" fmla="*/ 38 h 137"/>
                <a:gd name="T54" fmla="*/ 33 w 102"/>
                <a:gd name="T55" fmla="*/ 27 h 137"/>
                <a:gd name="T56" fmla="*/ 43 w 102"/>
                <a:gd name="T57" fmla="*/ 22 h 137"/>
                <a:gd name="T58" fmla="*/ 52 w 102"/>
                <a:gd name="T59" fmla="*/ 24 h 137"/>
                <a:gd name="T60" fmla="*/ 58 w 102"/>
                <a:gd name="T61" fmla="*/ 30 h 137"/>
                <a:gd name="T62" fmla="*/ 61 w 102"/>
                <a:gd name="T63" fmla="*/ 38 h 137"/>
                <a:gd name="T64" fmla="*/ 60 w 102"/>
                <a:gd name="T65" fmla="*/ 43 h 137"/>
                <a:gd name="T66" fmla="*/ 69 w 102"/>
                <a:gd name="T67" fmla="*/ 105 h 137"/>
                <a:gd name="T68" fmla="*/ 63 w 102"/>
                <a:gd name="T69" fmla="*/ 112 h 137"/>
                <a:gd name="T70" fmla="*/ 54 w 102"/>
                <a:gd name="T71" fmla="*/ 115 h 137"/>
                <a:gd name="T72" fmla="*/ 44 w 102"/>
                <a:gd name="T73" fmla="*/ 112 h 137"/>
                <a:gd name="T74" fmla="*/ 37 w 102"/>
                <a:gd name="T75" fmla="*/ 105 h 137"/>
                <a:gd name="T76" fmla="*/ 33 w 102"/>
                <a:gd name="T77" fmla="*/ 95 h 137"/>
                <a:gd name="T78" fmla="*/ 37 w 102"/>
                <a:gd name="T79" fmla="*/ 80 h 137"/>
                <a:gd name="T80" fmla="*/ 49 w 102"/>
                <a:gd name="T81" fmla="*/ 75 h 137"/>
                <a:gd name="T82" fmla="*/ 59 w 102"/>
                <a:gd name="T83" fmla="*/ 77 h 137"/>
                <a:gd name="T84" fmla="*/ 67 w 102"/>
                <a:gd name="T85" fmla="*/ 84 h 137"/>
                <a:gd name="T86" fmla="*/ 71 w 102"/>
                <a:gd name="T87" fmla="*/ 94 h 137"/>
                <a:gd name="T88" fmla="*/ 69 w 102"/>
                <a:gd name="T89" fmla="*/ 105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02" h="137">
                  <a:moveTo>
                    <a:pt x="30" y="132"/>
                  </a:moveTo>
                  <a:cubicBezTo>
                    <a:pt x="38" y="136"/>
                    <a:pt x="47" y="137"/>
                    <a:pt x="57" y="137"/>
                  </a:cubicBezTo>
                  <a:cubicBezTo>
                    <a:pt x="67" y="137"/>
                    <a:pt x="75" y="136"/>
                    <a:pt x="82" y="132"/>
                  </a:cubicBezTo>
                  <a:cubicBezTo>
                    <a:pt x="89" y="128"/>
                    <a:pt x="94" y="123"/>
                    <a:pt x="97" y="117"/>
                  </a:cubicBezTo>
                  <a:cubicBezTo>
                    <a:pt x="100" y="110"/>
                    <a:pt x="102" y="103"/>
                    <a:pt x="101" y="95"/>
                  </a:cubicBezTo>
                  <a:cubicBezTo>
                    <a:pt x="100" y="90"/>
                    <a:pt x="99" y="85"/>
                    <a:pt x="96" y="80"/>
                  </a:cubicBezTo>
                  <a:cubicBezTo>
                    <a:pt x="94" y="76"/>
                    <a:pt x="91" y="72"/>
                    <a:pt x="87" y="68"/>
                  </a:cubicBezTo>
                  <a:cubicBezTo>
                    <a:pt x="84" y="66"/>
                    <a:pt x="81" y="64"/>
                    <a:pt x="78" y="63"/>
                  </a:cubicBezTo>
                  <a:cubicBezTo>
                    <a:pt x="82" y="60"/>
                    <a:pt x="84" y="57"/>
                    <a:pt x="86" y="53"/>
                  </a:cubicBezTo>
                  <a:cubicBezTo>
                    <a:pt x="89" y="48"/>
                    <a:pt x="90" y="43"/>
                    <a:pt x="89" y="36"/>
                  </a:cubicBezTo>
                  <a:cubicBezTo>
                    <a:pt x="89" y="31"/>
                    <a:pt x="87" y="27"/>
                    <a:pt x="85" y="22"/>
                  </a:cubicBezTo>
                  <a:cubicBezTo>
                    <a:pt x="83" y="18"/>
                    <a:pt x="79" y="14"/>
                    <a:pt x="75" y="11"/>
                  </a:cubicBezTo>
                  <a:cubicBezTo>
                    <a:pt x="71" y="7"/>
                    <a:pt x="66" y="4"/>
                    <a:pt x="60" y="2"/>
                  </a:cubicBezTo>
                  <a:cubicBezTo>
                    <a:pt x="54" y="1"/>
                    <a:pt x="48" y="0"/>
                    <a:pt x="40" y="0"/>
                  </a:cubicBezTo>
                  <a:cubicBezTo>
                    <a:pt x="32" y="0"/>
                    <a:pt x="24" y="1"/>
                    <a:pt x="18" y="5"/>
                  </a:cubicBezTo>
                  <a:cubicBezTo>
                    <a:pt x="12" y="8"/>
                    <a:pt x="7" y="12"/>
                    <a:pt x="4" y="18"/>
                  </a:cubicBezTo>
                  <a:cubicBezTo>
                    <a:pt x="1" y="24"/>
                    <a:pt x="0" y="30"/>
                    <a:pt x="1" y="36"/>
                  </a:cubicBezTo>
                  <a:cubicBezTo>
                    <a:pt x="2" y="48"/>
                    <a:pt x="8" y="56"/>
                    <a:pt x="18" y="63"/>
                  </a:cubicBezTo>
                  <a:cubicBezTo>
                    <a:pt x="7" y="69"/>
                    <a:pt x="2" y="80"/>
                    <a:pt x="3" y="95"/>
                  </a:cubicBezTo>
                  <a:cubicBezTo>
                    <a:pt x="4" y="103"/>
                    <a:pt x="7" y="110"/>
                    <a:pt x="11" y="117"/>
                  </a:cubicBezTo>
                  <a:cubicBezTo>
                    <a:pt x="16" y="123"/>
                    <a:pt x="22" y="128"/>
                    <a:pt x="30" y="132"/>
                  </a:cubicBezTo>
                  <a:close/>
                  <a:moveTo>
                    <a:pt x="60" y="43"/>
                  </a:moveTo>
                  <a:cubicBezTo>
                    <a:pt x="60" y="45"/>
                    <a:pt x="59" y="47"/>
                    <a:pt x="58" y="48"/>
                  </a:cubicBezTo>
                  <a:cubicBezTo>
                    <a:pt x="57" y="49"/>
                    <a:pt x="55" y="50"/>
                    <a:pt x="53" y="51"/>
                  </a:cubicBezTo>
                  <a:cubicBezTo>
                    <a:pt x="51" y="52"/>
                    <a:pt x="49" y="52"/>
                    <a:pt x="47" y="52"/>
                  </a:cubicBezTo>
                  <a:cubicBezTo>
                    <a:pt x="42" y="52"/>
                    <a:pt x="38" y="51"/>
                    <a:pt x="35" y="48"/>
                  </a:cubicBezTo>
                  <a:cubicBezTo>
                    <a:pt x="32" y="45"/>
                    <a:pt x="30" y="42"/>
                    <a:pt x="30" y="38"/>
                  </a:cubicBezTo>
                  <a:cubicBezTo>
                    <a:pt x="29" y="33"/>
                    <a:pt x="30" y="29"/>
                    <a:pt x="33" y="27"/>
                  </a:cubicBezTo>
                  <a:cubicBezTo>
                    <a:pt x="35" y="24"/>
                    <a:pt x="39" y="22"/>
                    <a:pt x="43" y="22"/>
                  </a:cubicBezTo>
                  <a:cubicBezTo>
                    <a:pt x="46" y="22"/>
                    <a:pt x="49" y="23"/>
                    <a:pt x="52" y="24"/>
                  </a:cubicBezTo>
                  <a:cubicBezTo>
                    <a:pt x="54" y="26"/>
                    <a:pt x="56" y="27"/>
                    <a:pt x="58" y="30"/>
                  </a:cubicBezTo>
                  <a:cubicBezTo>
                    <a:pt x="59" y="32"/>
                    <a:pt x="60" y="35"/>
                    <a:pt x="61" y="38"/>
                  </a:cubicBezTo>
                  <a:cubicBezTo>
                    <a:pt x="61" y="40"/>
                    <a:pt x="61" y="42"/>
                    <a:pt x="60" y="43"/>
                  </a:cubicBezTo>
                  <a:close/>
                  <a:moveTo>
                    <a:pt x="69" y="105"/>
                  </a:moveTo>
                  <a:cubicBezTo>
                    <a:pt x="68" y="108"/>
                    <a:pt x="66" y="110"/>
                    <a:pt x="63" y="112"/>
                  </a:cubicBezTo>
                  <a:cubicBezTo>
                    <a:pt x="61" y="114"/>
                    <a:pt x="58" y="115"/>
                    <a:pt x="54" y="115"/>
                  </a:cubicBezTo>
                  <a:cubicBezTo>
                    <a:pt x="51" y="115"/>
                    <a:pt x="47" y="114"/>
                    <a:pt x="44" y="112"/>
                  </a:cubicBezTo>
                  <a:cubicBezTo>
                    <a:pt x="41" y="111"/>
                    <a:pt x="39" y="108"/>
                    <a:pt x="37" y="105"/>
                  </a:cubicBezTo>
                  <a:cubicBezTo>
                    <a:pt x="35" y="102"/>
                    <a:pt x="34" y="99"/>
                    <a:pt x="33" y="95"/>
                  </a:cubicBezTo>
                  <a:cubicBezTo>
                    <a:pt x="33" y="88"/>
                    <a:pt x="34" y="83"/>
                    <a:pt x="37" y="80"/>
                  </a:cubicBezTo>
                  <a:cubicBezTo>
                    <a:pt x="40" y="77"/>
                    <a:pt x="44" y="75"/>
                    <a:pt x="49" y="75"/>
                  </a:cubicBezTo>
                  <a:cubicBezTo>
                    <a:pt x="53" y="75"/>
                    <a:pt x="56" y="76"/>
                    <a:pt x="59" y="77"/>
                  </a:cubicBezTo>
                  <a:cubicBezTo>
                    <a:pt x="63" y="79"/>
                    <a:pt x="65" y="81"/>
                    <a:pt x="67" y="84"/>
                  </a:cubicBezTo>
                  <a:cubicBezTo>
                    <a:pt x="69" y="87"/>
                    <a:pt x="70" y="90"/>
                    <a:pt x="71" y="94"/>
                  </a:cubicBezTo>
                  <a:cubicBezTo>
                    <a:pt x="71" y="98"/>
                    <a:pt x="71" y="102"/>
                    <a:pt x="69" y="105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489" name="Freeform 351">
              <a:extLst>
                <a:ext uri="{FF2B5EF4-FFF2-40B4-BE49-F238E27FC236}">
                  <a16:creationId xmlns:a16="http://schemas.microsoft.com/office/drawing/2014/main" id="{1AE40E05-F32D-4C47-B80D-989058D1973B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6812" y="4843468"/>
              <a:ext cx="380807" cy="345611"/>
            </a:xfrm>
            <a:custGeom>
              <a:avLst/>
              <a:gdLst>
                <a:gd name="T0" fmla="*/ 311 w 349"/>
                <a:gd name="T1" fmla="*/ 317 h 317"/>
                <a:gd name="T2" fmla="*/ 74 w 349"/>
                <a:gd name="T3" fmla="*/ 317 h 317"/>
                <a:gd name="T4" fmla="*/ 30 w 349"/>
                <a:gd name="T5" fmla="*/ 277 h 317"/>
                <a:gd name="T6" fmla="*/ 3 w 349"/>
                <a:gd name="T7" fmla="*/ 40 h 317"/>
                <a:gd name="T8" fmla="*/ 38 w 349"/>
                <a:gd name="T9" fmla="*/ 0 h 317"/>
                <a:gd name="T10" fmla="*/ 275 w 349"/>
                <a:gd name="T11" fmla="*/ 0 h 317"/>
                <a:gd name="T12" fmla="*/ 319 w 349"/>
                <a:gd name="T13" fmla="*/ 40 h 317"/>
                <a:gd name="T14" fmla="*/ 346 w 349"/>
                <a:gd name="T15" fmla="*/ 277 h 317"/>
                <a:gd name="T16" fmla="*/ 311 w 349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7">
                  <a:moveTo>
                    <a:pt x="311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30" y="277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9" y="299"/>
                    <a:pt x="333" y="317"/>
                    <a:pt x="311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490" name="Freeform 352">
              <a:extLst>
                <a:ext uri="{FF2B5EF4-FFF2-40B4-BE49-F238E27FC236}">
                  <a16:creationId xmlns:a16="http://schemas.microsoft.com/office/drawing/2014/main" id="{07FDCC68-D39E-4852-9185-E687E430BD70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5856" y="4856739"/>
              <a:ext cx="331764" cy="332341"/>
            </a:xfrm>
            <a:custGeom>
              <a:avLst/>
              <a:gdLst>
                <a:gd name="T0" fmla="*/ 274 w 304"/>
                <a:gd name="T1" fmla="*/ 28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4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8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3" y="17"/>
                    <a:pt x="274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491" name="Freeform 353">
              <a:extLst>
                <a:ext uri="{FF2B5EF4-FFF2-40B4-BE49-F238E27FC236}">
                  <a16:creationId xmlns:a16="http://schemas.microsoft.com/office/drawing/2014/main" id="{90EB4AB8-6506-428B-9F83-114711AFAB36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2974" y="4942709"/>
              <a:ext cx="115396" cy="148284"/>
            </a:xfrm>
            <a:custGeom>
              <a:avLst/>
              <a:gdLst>
                <a:gd name="T0" fmla="*/ 99 w 106"/>
                <a:gd name="T1" fmla="*/ 112 h 136"/>
                <a:gd name="T2" fmla="*/ 87 w 106"/>
                <a:gd name="T3" fmla="*/ 109 h 136"/>
                <a:gd name="T4" fmla="*/ 47 w 106"/>
                <a:gd name="T5" fmla="*/ 109 h 136"/>
                <a:gd name="T6" fmla="*/ 47 w 106"/>
                <a:gd name="T7" fmla="*/ 108 h 136"/>
                <a:gd name="T8" fmla="*/ 63 w 106"/>
                <a:gd name="T9" fmla="*/ 92 h 136"/>
                <a:gd name="T10" fmla="*/ 80 w 106"/>
                <a:gd name="T11" fmla="*/ 76 h 136"/>
                <a:gd name="T12" fmla="*/ 90 w 106"/>
                <a:gd name="T13" fmla="*/ 61 h 136"/>
                <a:gd name="T14" fmla="*/ 94 w 106"/>
                <a:gd name="T15" fmla="*/ 40 h 136"/>
                <a:gd name="T16" fmla="*/ 89 w 106"/>
                <a:gd name="T17" fmla="*/ 25 h 136"/>
                <a:gd name="T18" fmla="*/ 80 w 106"/>
                <a:gd name="T19" fmla="*/ 13 h 136"/>
                <a:gd name="T20" fmla="*/ 67 w 106"/>
                <a:gd name="T21" fmla="*/ 4 h 136"/>
                <a:gd name="T22" fmla="*/ 43 w 106"/>
                <a:gd name="T23" fmla="*/ 0 h 136"/>
                <a:gd name="T24" fmla="*/ 23 w 106"/>
                <a:gd name="T25" fmla="*/ 3 h 136"/>
                <a:gd name="T26" fmla="*/ 9 w 106"/>
                <a:gd name="T27" fmla="*/ 13 h 136"/>
                <a:gd name="T28" fmla="*/ 2 w 106"/>
                <a:gd name="T29" fmla="*/ 26 h 136"/>
                <a:gd name="T30" fmla="*/ 0 w 106"/>
                <a:gd name="T31" fmla="*/ 39 h 136"/>
                <a:gd name="T32" fmla="*/ 5 w 106"/>
                <a:gd name="T33" fmla="*/ 49 h 136"/>
                <a:gd name="T34" fmla="*/ 15 w 106"/>
                <a:gd name="T35" fmla="*/ 53 h 136"/>
                <a:gd name="T36" fmla="*/ 24 w 106"/>
                <a:gd name="T37" fmla="*/ 49 h 136"/>
                <a:gd name="T38" fmla="*/ 28 w 106"/>
                <a:gd name="T39" fmla="*/ 39 h 136"/>
                <a:gd name="T40" fmla="*/ 30 w 106"/>
                <a:gd name="T41" fmla="*/ 32 h 136"/>
                <a:gd name="T42" fmla="*/ 45 w 106"/>
                <a:gd name="T43" fmla="*/ 24 h 136"/>
                <a:gd name="T44" fmla="*/ 54 w 106"/>
                <a:gd name="T45" fmla="*/ 26 h 136"/>
                <a:gd name="T46" fmla="*/ 61 w 106"/>
                <a:gd name="T47" fmla="*/ 32 h 136"/>
                <a:gd name="T48" fmla="*/ 64 w 106"/>
                <a:gd name="T49" fmla="*/ 40 h 136"/>
                <a:gd name="T50" fmla="*/ 63 w 106"/>
                <a:gd name="T51" fmla="*/ 49 h 136"/>
                <a:gd name="T52" fmla="*/ 57 w 106"/>
                <a:gd name="T53" fmla="*/ 59 h 136"/>
                <a:gd name="T54" fmla="*/ 47 w 106"/>
                <a:gd name="T55" fmla="*/ 69 h 136"/>
                <a:gd name="T56" fmla="*/ 34 w 106"/>
                <a:gd name="T57" fmla="*/ 81 h 136"/>
                <a:gd name="T58" fmla="*/ 15 w 106"/>
                <a:gd name="T59" fmla="*/ 102 h 136"/>
                <a:gd name="T60" fmla="*/ 11 w 106"/>
                <a:gd name="T61" fmla="*/ 111 h 136"/>
                <a:gd name="T62" fmla="*/ 9 w 106"/>
                <a:gd name="T63" fmla="*/ 120 h 136"/>
                <a:gd name="T64" fmla="*/ 15 w 106"/>
                <a:gd name="T65" fmla="*/ 131 h 136"/>
                <a:gd name="T66" fmla="*/ 28 w 106"/>
                <a:gd name="T67" fmla="*/ 136 h 136"/>
                <a:gd name="T68" fmla="*/ 92 w 106"/>
                <a:gd name="T69" fmla="*/ 136 h 136"/>
                <a:gd name="T70" fmla="*/ 103 w 106"/>
                <a:gd name="T71" fmla="*/ 132 h 136"/>
                <a:gd name="T72" fmla="*/ 105 w 106"/>
                <a:gd name="T73" fmla="*/ 122 h 136"/>
                <a:gd name="T74" fmla="*/ 99 w 106"/>
                <a:gd name="T75" fmla="*/ 112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99" y="112"/>
                  </a:moveTo>
                  <a:cubicBezTo>
                    <a:pt x="96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9"/>
                    <a:pt x="47" y="108"/>
                    <a:pt x="47" y="108"/>
                  </a:cubicBezTo>
                  <a:cubicBezTo>
                    <a:pt x="50" y="104"/>
                    <a:pt x="55" y="99"/>
                    <a:pt x="63" y="92"/>
                  </a:cubicBezTo>
                  <a:cubicBezTo>
                    <a:pt x="71" y="84"/>
                    <a:pt x="77" y="79"/>
                    <a:pt x="80" y="76"/>
                  </a:cubicBezTo>
                  <a:cubicBezTo>
                    <a:pt x="84" y="72"/>
                    <a:pt x="87" y="67"/>
                    <a:pt x="90" y="61"/>
                  </a:cubicBezTo>
                  <a:cubicBezTo>
                    <a:pt x="94" y="55"/>
                    <a:pt x="95" y="47"/>
                    <a:pt x="94" y="40"/>
                  </a:cubicBezTo>
                  <a:cubicBezTo>
                    <a:pt x="93" y="35"/>
                    <a:pt x="92" y="30"/>
                    <a:pt x="89" y="25"/>
                  </a:cubicBezTo>
                  <a:cubicBezTo>
                    <a:pt x="87" y="20"/>
                    <a:pt x="84" y="16"/>
                    <a:pt x="80" y="13"/>
                  </a:cubicBezTo>
                  <a:cubicBezTo>
                    <a:pt x="76" y="9"/>
                    <a:pt x="72" y="6"/>
                    <a:pt x="67" y="4"/>
                  </a:cubicBezTo>
                  <a:cubicBezTo>
                    <a:pt x="60" y="1"/>
                    <a:pt x="52" y="0"/>
                    <a:pt x="43" y="0"/>
                  </a:cubicBezTo>
                  <a:cubicBezTo>
                    <a:pt x="35" y="0"/>
                    <a:pt x="28" y="1"/>
                    <a:pt x="23" y="3"/>
                  </a:cubicBezTo>
                  <a:cubicBezTo>
                    <a:pt x="17" y="6"/>
                    <a:pt x="12" y="9"/>
                    <a:pt x="9" y="13"/>
                  </a:cubicBezTo>
                  <a:cubicBezTo>
                    <a:pt x="5" y="17"/>
                    <a:pt x="3" y="21"/>
                    <a:pt x="2" y="26"/>
                  </a:cubicBezTo>
                  <a:cubicBezTo>
                    <a:pt x="0" y="30"/>
                    <a:pt x="0" y="35"/>
                    <a:pt x="0" y="39"/>
                  </a:cubicBezTo>
                  <a:cubicBezTo>
                    <a:pt x="1" y="44"/>
                    <a:pt x="2" y="47"/>
                    <a:pt x="5" y="49"/>
                  </a:cubicBezTo>
                  <a:cubicBezTo>
                    <a:pt x="8" y="52"/>
                    <a:pt x="11" y="53"/>
                    <a:pt x="15" y="53"/>
                  </a:cubicBezTo>
                  <a:cubicBezTo>
                    <a:pt x="19" y="53"/>
                    <a:pt x="22" y="52"/>
                    <a:pt x="24" y="49"/>
                  </a:cubicBezTo>
                  <a:cubicBezTo>
                    <a:pt x="26" y="47"/>
                    <a:pt x="27" y="43"/>
                    <a:pt x="28" y="39"/>
                  </a:cubicBezTo>
                  <a:cubicBezTo>
                    <a:pt x="30" y="34"/>
                    <a:pt x="30" y="33"/>
                    <a:pt x="30" y="32"/>
                  </a:cubicBezTo>
                  <a:cubicBezTo>
                    <a:pt x="33" y="27"/>
                    <a:pt x="38" y="24"/>
                    <a:pt x="45" y="24"/>
                  </a:cubicBezTo>
                  <a:cubicBezTo>
                    <a:pt x="48" y="24"/>
                    <a:pt x="51" y="24"/>
                    <a:pt x="54" y="26"/>
                  </a:cubicBezTo>
                  <a:cubicBezTo>
                    <a:pt x="57" y="27"/>
                    <a:pt x="59" y="29"/>
                    <a:pt x="61" y="32"/>
                  </a:cubicBezTo>
                  <a:cubicBezTo>
                    <a:pt x="62" y="34"/>
                    <a:pt x="63" y="37"/>
                    <a:pt x="64" y="40"/>
                  </a:cubicBezTo>
                  <a:cubicBezTo>
                    <a:pt x="64" y="43"/>
                    <a:pt x="64" y="46"/>
                    <a:pt x="63" y="49"/>
                  </a:cubicBezTo>
                  <a:cubicBezTo>
                    <a:pt x="61" y="53"/>
                    <a:pt x="60" y="56"/>
                    <a:pt x="57" y="59"/>
                  </a:cubicBezTo>
                  <a:cubicBezTo>
                    <a:pt x="54" y="63"/>
                    <a:pt x="51" y="66"/>
                    <a:pt x="47" y="69"/>
                  </a:cubicBezTo>
                  <a:cubicBezTo>
                    <a:pt x="44" y="71"/>
                    <a:pt x="40" y="75"/>
                    <a:pt x="34" y="81"/>
                  </a:cubicBezTo>
                  <a:cubicBezTo>
                    <a:pt x="28" y="86"/>
                    <a:pt x="22" y="94"/>
                    <a:pt x="15" y="102"/>
                  </a:cubicBezTo>
                  <a:cubicBezTo>
                    <a:pt x="13" y="104"/>
                    <a:pt x="12" y="107"/>
                    <a:pt x="11" y="111"/>
                  </a:cubicBezTo>
                  <a:cubicBezTo>
                    <a:pt x="9" y="115"/>
                    <a:pt x="9" y="118"/>
                    <a:pt x="9" y="120"/>
                  </a:cubicBezTo>
                  <a:cubicBezTo>
                    <a:pt x="9" y="124"/>
                    <a:pt x="11" y="128"/>
                    <a:pt x="15" y="131"/>
                  </a:cubicBezTo>
                  <a:cubicBezTo>
                    <a:pt x="18" y="134"/>
                    <a:pt x="22" y="136"/>
                    <a:pt x="28" y="136"/>
                  </a:cubicBezTo>
                  <a:cubicBezTo>
                    <a:pt x="92" y="136"/>
                    <a:pt x="92" y="136"/>
                    <a:pt x="92" y="136"/>
                  </a:cubicBezTo>
                  <a:cubicBezTo>
                    <a:pt x="97" y="136"/>
                    <a:pt x="101" y="134"/>
                    <a:pt x="103" y="132"/>
                  </a:cubicBezTo>
                  <a:cubicBezTo>
                    <a:pt x="105" y="129"/>
                    <a:pt x="106" y="126"/>
                    <a:pt x="105" y="122"/>
                  </a:cubicBezTo>
                  <a:cubicBezTo>
                    <a:pt x="105" y="118"/>
                    <a:pt x="103" y="115"/>
                    <a:pt x="99" y="112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492" name="Freeform 354">
              <a:extLst>
                <a:ext uri="{FF2B5EF4-FFF2-40B4-BE49-F238E27FC236}">
                  <a16:creationId xmlns:a16="http://schemas.microsoft.com/office/drawing/2014/main" id="{0F679EED-7BAB-4385-AE78-3A648EF27CE2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9524" y="4942709"/>
              <a:ext cx="115973" cy="148284"/>
            </a:xfrm>
            <a:custGeom>
              <a:avLst/>
              <a:gdLst>
                <a:gd name="T0" fmla="*/ 99 w 106"/>
                <a:gd name="T1" fmla="*/ 112 h 136"/>
                <a:gd name="T2" fmla="*/ 87 w 106"/>
                <a:gd name="T3" fmla="*/ 109 h 136"/>
                <a:gd name="T4" fmla="*/ 47 w 106"/>
                <a:gd name="T5" fmla="*/ 109 h 136"/>
                <a:gd name="T6" fmla="*/ 47 w 106"/>
                <a:gd name="T7" fmla="*/ 108 h 136"/>
                <a:gd name="T8" fmla="*/ 63 w 106"/>
                <a:gd name="T9" fmla="*/ 92 h 136"/>
                <a:gd name="T10" fmla="*/ 80 w 106"/>
                <a:gd name="T11" fmla="*/ 76 h 136"/>
                <a:gd name="T12" fmla="*/ 90 w 106"/>
                <a:gd name="T13" fmla="*/ 61 h 136"/>
                <a:gd name="T14" fmla="*/ 94 w 106"/>
                <a:gd name="T15" fmla="*/ 40 h 136"/>
                <a:gd name="T16" fmla="*/ 89 w 106"/>
                <a:gd name="T17" fmla="*/ 25 h 136"/>
                <a:gd name="T18" fmla="*/ 80 w 106"/>
                <a:gd name="T19" fmla="*/ 13 h 136"/>
                <a:gd name="T20" fmla="*/ 67 w 106"/>
                <a:gd name="T21" fmla="*/ 4 h 136"/>
                <a:gd name="T22" fmla="*/ 43 w 106"/>
                <a:gd name="T23" fmla="*/ 0 h 136"/>
                <a:gd name="T24" fmla="*/ 23 w 106"/>
                <a:gd name="T25" fmla="*/ 3 h 136"/>
                <a:gd name="T26" fmla="*/ 9 w 106"/>
                <a:gd name="T27" fmla="*/ 13 h 136"/>
                <a:gd name="T28" fmla="*/ 2 w 106"/>
                <a:gd name="T29" fmla="*/ 26 h 136"/>
                <a:gd name="T30" fmla="*/ 0 w 106"/>
                <a:gd name="T31" fmla="*/ 39 h 136"/>
                <a:gd name="T32" fmla="*/ 5 w 106"/>
                <a:gd name="T33" fmla="*/ 49 h 136"/>
                <a:gd name="T34" fmla="*/ 15 w 106"/>
                <a:gd name="T35" fmla="*/ 53 h 136"/>
                <a:gd name="T36" fmla="*/ 24 w 106"/>
                <a:gd name="T37" fmla="*/ 49 h 136"/>
                <a:gd name="T38" fmla="*/ 28 w 106"/>
                <a:gd name="T39" fmla="*/ 39 h 136"/>
                <a:gd name="T40" fmla="*/ 30 w 106"/>
                <a:gd name="T41" fmla="*/ 32 h 136"/>
                <a:gd name="T42" fmla="*/ 45 w 106"/>
                <a:gd name="T43" fmla="*/ 24 h 136"/>
                <a:gd name="T44" fmla="*/ 54 w 106"/>
                <a:gd name="T45" fmla="*/ 26 h 136"/>
                <a:gd name="T46" fmla="*/ 61 w 106"/>
                <a:gd name="T47" fmla="*/ 32 h 136"/>
                <a:gd name="T48" fmla="*/ 64 w 106"/>
                <a:gd name="T49" fmla="*/ 40 h 136"/>
                <a:gd name="T50" fmla="*/ 63 w 106"/>
                <a:gd name="T51" fmla="*/ 49 h 136"/>
                <a:gd name="T52" fmla="*/ 57 w 106"/>
                <a:gd name="T53" fmla="*/ 59 h 136"/>
                <a:gd name="T54" fmla="*/ 47 w 106"/>
                <a:gd name="T55" fmla="*/ 69 h 136"/>
                <a:gd name="T56" fmla="*/ 34 w 106"/>
                <a:gd name="T57" fmla="*/ 81 h 136"/>
                <a:gd name="T58" fmla="*/ 15 w 106"/>
                <a:gd name="T59" fmla="*/ 102 h 136"/>
                <a:gd name="T60" fmla="*/ 10 w 106"/>
                <a:gd name="T61" fmla="*/ 111 h 136"/>
                <a:gd name="T62" fmla="*/ 9 w 106"/>
                <a:gd name="T63" fmla="*/ 120 h 136"/>
                <a:gd name="T64" fmla="*/ 15 w 106"/>
                <a:gd name="T65" fmla="*/ 131 h 136"/>
                <a:gd name="T66" fmla="*/ 28 w 106"/>
                <a:gd name="T67" fmla="*/ 136 h 136"/>
                <a:gd name="T68" fmla="*/ 92 w 106"/>
                <a:gd name="T69" fmla="*/ 136 h 136"/>
                <a:gd name="T70" fmla="*/ 103 w 106"/>
                <a:gd name="T71" fmla="*/ 132 h 136"/>
                <a:gd name="T72" fmla="*/ 105 w 106"/>
                <a:gd name="T73" fmla="*/ 122 h 136"/>
                <a:gd name="T74" fmla="*/ 99 w 106"/>
                <a:gd name="T75" fmla="*/ 112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99" y="112"/>
                  </a:moveTo>
                  <a:cubicBezTo>
                    <a:pt x="96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9"/>
                    <a:pt x="47" y="108"/>
                    <a:pt x="47" y="108"/>
                  </a:cubicBezTo>
                  <a:cubicBezTo>
                    <a:pt x="50" y="104"/>
                    <a:pt x="55" y="99"/>
                    <a:pt x="63" y="92"/>
                  </a:cubicBezTo>
                  <a:cubicBezTo>
                    <a:pt x="71" y="84"/>
                    <a:pt x="77" y="79"/>
                    <a:pt x="80" y="76"/>
                  </a:cubicBezTo>
                  <a:cubicBezTo>
                    <a:pt x="84" y="72"/>
                    <a:pt x="87" y="67"/>
                    <a:pt x="90" y="61"/>
                  </a:cubicBezTo>
                  <a:cubicBezTo>
                    <a:pt x="94" y="55"/>
                    <a:pt x="95" y="47"/>
                    <a:pt x="94" y="40"/>
                  </a:cubicBezTo>
                  <a:cubicBezTo>
                    <a:pt x="93" y="35"/>
                    <a:pt x="92" y="30"/>
                    <a:pt x="89" y="25"/>
                  </a:cubicBezTo>
                  <a:cubicBezTo>
                    <a:pt x="87" y="20"/>
                    <a:pt x="84" y="16"/>
                    <a:pt x="80" y="13"/>
                  </a:cubicBezTo>
                  <a:cubicBezTo>
                    <a:pt x="76" y="9"/>
                    <a:pt x="72" y="6"/>
                    <a:pt x="67" y="4"/>
                  </a:cubicBezTo>
                  <a:cubicBezTo>
                    <a:pt x="60" y="1"/>
                    <a:pt x="52" y="0"/>
                    <a:pt x="43" y="0"/>
                  </a:cubicBezTo>
                  <a:cubicBezTo>
                    <a:pt x="35" y="0"/>
                    <a:pt x="28" y="1"/>
                    <a:pt x="23" y="3"/>
                  </a:cubicBezTo>
                  <a:cubicBezTo>
                    <a:pt x="17" y="6"/>
                    <a:pt x="12" y="9"/>
                    <a:pt x="9" y="13"/>
                  </a:cubicBezTo>
                  <a:cubicBezTo>
                    <a:pt x="5" y="17"/>
                    <a:pt x="3" y="21"/>
                    <a:pt x="2" y="26"/>
                  </a:cubicBezTo>
                  <a:cubicBezTo>
                    <a:pt x="0" y="30"/>
                    <a:pt x="0" y="35"/>
                    <a:pt x="0" y="39"/>
                  </a:cubicBezTo>
                  <a:cubicBezTo>
                    <a:pt x="1" y="44"/>
                    <a:pt x="2" y="47"/>
                    <a:pt x="5" y="49"/>
                  </a:cubicBezTo>
                  <a:cubicBezTo>
                    <a:pt x="8" y="52"/>
                    <a:pt x="11" y="53"/>
                    <a:pt x="15" y="53"/>
                  </a:cubicBezTo>
                  <a:cubicBezTo>
                    <a:pt x="19" y="53"/>
                    <a:pt x="22" y="52"/>
                    <a:pt x="24" y="49"/>
                  </a:cubicBezTo>
                  <a:cubicBezTo>
                    <a:pt x="26" y="47"/>
                    <a:pt x="27" y="43"/>
                    <a:pt x="28" y="39"/>
                  </a:cubicBezTo>
                  <a:cubicBezTo>
                    <a:pt x="30" y="34"/>
                    <a:pt x="30" y="33"/>
                    <a:pt x="30" y="32"/>
                  </a:cubicBezTo>
                  <a:cubicBezTo>
                    <a:pt x="33" y="27"/>
                    <a:pt x="38" y="24"/>
                    <a:pt x="45" y="24"/>
                  </a:cubicBezTo>
                  <a:cubicBezTo>
                    <a:pt x="48" y="24"/>
                    <a:pt x="51" y="24"/>
                    <a:pt x="54" y="26"/>
                  </a:cubicBezTo>
                  <a:cubicBezTo>
                    <a:pt x="57" y="27"/>
                    <a:pt x="59" y="29"/>
                    <a:pt x="61" y="32"/>
                  </a:cubicBezTo>
                  <a:cubicBezTo>
                    <a:pt x="62" y="34"/>
                    <a:pt x="63" y="37"/>
                    <a:pt x="64" y="40"/>
                  </a:cubicBezTo>
                  <a:cubicBezTo>
                    <a:pt x="64" y="43"/>
                    <a:pt x="64" y="46"/>
                    <a:pt x="63" y="49"/>
                  </a:cubicBezTo>
                  <a:cubicBezTo>
                    <a:pt x="61" y="53"/>
                    <a:pt x="60" y="56"/>
                    <a:pt x="57" y="59"/>
                  </a:cubicBezTo>
                  <a:cubicBezTo>
                    <a:pt x="54" y="63"/>
                    <a:pt x="51" y="66"/>
                    <a:pt x="47" y="69"/>
                  </a:cubicBezTo>
                  <a:cubicBezTo>
                    <a:pt x="44" y="71"/>
                    <a:pt x="40" y="75"/>
                    <a:pt x="34" y="81"/>
                  </a:cubicBezTo>
                  <a:cubicBezTo>
                    <a:pt x="28" y="86"/>
                    <a:pt x="22" y="94"/>
                    <a:pt x="15" y="102"/>
                  </a:cubicBezTo>
                  <a:cubicBezTo>
                    <a:pt x="13" y="104"/>
                    <a:pt x="12" y="107"/>
                    <a:pt x="10" y="111"/>
                  </a:cubicBezTo>
                  <a:cubicBezTo>
                    <a:pt x="9" y="115"/>
                    <a:pt x="9" y="118"/>
                    <a:pt x="9" y="120"/>
                  </a:cubicBezTo>
                  <a:cubicBezTo>
                    <a:pt x="9" y="124"/>
                    <a:pt x="11" y="128"/>
                    <a:pt x="15" y="131"/>
                  </a:cubicBezTo>
                  <a:cubicBezTo>
                    <a:pt x="18" y="134"/>
                    <a:pt x="22" y="136"/>
                    <a:pt x="28" y="136"/>
                  </a:cubicBezTo>
                  <a:cubicBezTo>
                    <a:pt x="92" y="136"/>
                    <a:pt x="92" y="136"/>
                    <a:pt x="92" y="136"/>
                  </a:cubicBezTo>
                  <a:cubicBezTo>
                    <a:pt x="97" y="136"/>
                    <a:pt x="100" y="134"/>
                    <a:pt x="103" y="132"/>
                  </a:cubicBezTo>
                  <a:cubicBezTo>
                    <a:pt x="105" y="129"/>
                    <a:pt x="106" y="126"/>
                    <a:pt x="105" y="122"/>
                  </a:cubicBezTo>
                  <a:cubicBezTo>
                    <a:pt x="105" y="118"/>
                    <a:pt x="103" y="115"/>
                    <a:pt x="99" y="112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493" name="Freeform 355">
              <a:extLst>
                <a:ext uri="{FF2B5EF4-FFF2-40B4-BE49-F238E27FC236}">
                  <a16:creationId xmlns:a16="http://schemas.microsoft.com/office/drawing/2014/main" id="{71FB01CB-5DE1-48B2-AAE4-1279FF3B2468}"/>
                </a:ext>
              </a:extLst>
            </p:cNvPr>
            <p:cNvSpPr>
              <a:spLocks/>
            </p:cNvSpPr>
            <p:nvPr/>
          </p:nvSpPr>
          <p:spPr bwMode="auto">
            <a:xfrm>
              <a:off x="4996472" y="4843468"/>
              <a:ext cx="379653" cy="345611"/>
            </a:xfrm>
            <a:custGeom>
              <a:avLst/>
              <a:gdLst>
                <a:gd name="T0" fmla="*/ 310 w 348"/>
                <a:gd name="T1" fmla="*/ 317 h 317"/>
                <a:gd name="T2" fmla="*/ 73 w 348"/>
                <a:gd name="T3" fmla="*/ 317 h 317"/>
                <a:gd name="T4" fmla="*/ 29 w 348"/>
                <a:gd name="T5" fmla="*/ 277 h 317"/>
                <a:gd name="T6" fmla="*/ 2 w 348"/>
                <a:gd name="T7" fmla="*/ 40 h 317"/>
                <a:gd name="T8" fmla="*/ 38 w 348"/>
                <a:gd name="T9" fmla="*/ 0 h 317"/>
                <a:gd name="T10" fmla="*/ 274 w 348"/>
                <a:gd name="T11" fmla="*/ 0 h 317"/>
                <a:gd name="T12" fmla="*/ 318 w 348"/>
                <a:gd name="T13" fmla="*/ 40 h 317"/>
                <a:gd name="T14" fmla="*/ 345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3" y="317"/>
                    <a:pt x="73" y="317"/>
                    <a:pt x="73" y="317"/>
                  </a:cubicBezTo>
                  <a:cubicBezTo>
                    <a:pt x="51" y="317"/>
                    <a:pt x="31" y="299"/>
                    <a:pt x="29" y="27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5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8" y="40"/>
                  </a:cubicBezTo>
                  <a:cubicBezTo>
                    <a:pt x="345" y="277"/>
                    <a:pt x="345" y="277"/>
                    <a:pt x="345" y="277"/>
                  </a:cubicBezTo>
                  <a:cubicBezTo>
                    <a:pt x="348" y="299"/>
                    <a:pt x="332" y="317"/>
                    <a:pt x="310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494" name="Freeform 356">
              <a:extLst>
                <a:ext uri="{FF2B5EF4-FFF2-40B4-BE49-F238E27FC236}">
                  <a16:creationId xmlns:a16="http://schemas.microsoft.com/office/drawing/2014/main" id="{5E7030E2-4860-470A-9758-0773016DE2BC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4361" y="4856739"/>
              <a:ext cx="331764" cy="332341"/>
            </a:xfrm>
            <a:custGeom>
              <a:avLst/>
              <a:gdLst>
                <a:gd name="T0" fmla="*/ 274 w 304"/>
                <a:gd name="T1" fmla="*/ 28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4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8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3" y="17"/>
                    <a:pt x="274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495" name="Freeform 357">
              <a:extLst>
                <a:ext uri="{FF2B5EF4-FFF2-40B4-BE49-F238E27FC236}">
                  <a16:creationId xmlns:a16="http://schemas.microsoft.com/office/drawing/2014/main" id="{BA26B2BE-754C-4567-8488-C0254D393E07}"/>
                </a:ext>
              </a:extLst>
            </p:cNvPr>
            <p:cNvSpPr>
              <a:spLocks/>
            </p:cNvSpPr>
            <p:nvPr/>
          </p:nvSpPr>
          <p:spPr bwMode="auto">
            <a:xfrm>
              <a:off x="5071479" y="4941555"/>
              <a:ext cx="115396" cy="147707"/>
            </a:xfrm>
            <a:custGeom>
              <a:avLst/>
              <a:gdLst>
                <a:gd name="T0" fmla="*/ 100 w 106"/>
                <a:gd name="T1" fmla="*/ 112 h 135"/>
                <a:gd name="T2" fmla="*/ 87 w 106"/>
                <a:gd name="T3" fmla="*/ 109 h 135"/>
                <a:gd name="T4" fmla="*/ 47 w 106"/>
                <a:gd name="T5" fmla="*/ 109 h 135"/>
                <a:gd name="T6" fmla="*/ 48 w 106"/>
                <a:gd name="T7" fmla="*/ 108 h 135"/>
                <a:gd name="T8" fmla="*/ 64 w 106"/>
                <a:gd name="T9" fmla="*/ 91 h 135"/>
                <a:gd name="T10" fmla="*/ 81 w 106"/>
                <a:gd name="T11" fmla="*/ 75 h 135"/>
                <a:gd name="T12" fmla="*/ 91 w 106"/>
                <a:gd name="T13" fmla="*/ 61 h 135"/>
                <a:gd name="T14" fmla="*/ 94 w 106"/>
                <a:gd name="T15" fmla="*/ 39 h 135"/>
                <a:gd name="T16" fmla="*/ 90 w 106"/>
                <a:gd name="T17" fmla="*/ 25 h 135"/>
                <a:gd name="T18" fmla="*/ 81 w 106"/>
                <a:gd name="T19" fmla="*/ 13 h 135"/>
                <a:gd name="T20" fmla="*/ 68 w 106"/>
                <a:gd name="T21" fmla="*/ 4 h 135"/>
                <a:gd name="T22" fmla="*/ 43 w 106"/>
                <a:gd name="T23" fmla="*/ 0 h 135"/>
                <a:gd name="T24" fmla="*/ 23 w 106"/>
                <a:gd name="T25" fmla="*/ 3 h 135"/>
                <a:gd name="T26" fmla="*/ 9 w 106"/>
                <a:gd name="T27" fmla="*/ 13 h 135"/>
                <a:gd name="T28" fmla="*/ 2 w 106"/>
                <a:gd name="T29" fmla="*/ 25 h 135"/>
                <a:gd name="T30" fmla="*/ 1 w 106"/>
                <a:gd name="T31" fmla="*/ 39 h 135"/>
                <a:gd name="T32" fmla="*/ 6 w 106"/>
                <a:gd name="T33" fmla="*/ 49 h 135"/>
                <a:gd name="T34" fmla="*/ 16 w 106"/>
                <a:gd name="T35" fmla="*/ 53 h 135"/>
                <a:gd name="T36" fmla="*/ 25 w 106"/>
                <a:gd name="T37" fmla="*/ 49 h 135"/>
                <a:gd name="T38" fmla="*/ 29 w 106"/>
                <a:gd name="T39" fmla="*/ 39 h 135"/>
                <a:gd name="T40" fmla="*/ 31 w 106"/>
                <a:gd name="T41" fmla="*/ 32 h 135"/>
                <a:gd name="T42" fmla="*/ 45 w 106"/>
                <a:gd name="T43" fmla="*/ 24 h 135"/>
                <a:gd name="T44" fmla="*/ 54 w 106"/>
                <a:gd name="T45" fmla="*/ 26 h 135"/>
                <a:gd name="T46" fmla="*/ 61 w 106"/>
                <a:gd name="T47" fmla="*/ 31 h 135"/>
                <a:gd name="T48" fmla="*/ 64 w 106"/>
                <a:gd name="T49" fmla="*/ 40 h 135"/>
                <a:gd name="T50" fmla="*/ 63 w 106"/>
                <a:gd name="T51" fmla="*/ 49 h 135"/>
                <a:gd name="T52" fmla="*/ 58 w 106"/>
                <a:gd name="T53" fmla="*/ 59 h 135"/>
                <a:gd name="T54" fmla="*/ 47 w 106"/>
                <a:gd name="T55" fmla="*/ 69 h 135"/>
                <a:gd name="T56" fmla="*/ 35 w 106"/>
                <a:gd name="T57" fmla="*/ 81 h 135"/>
                <a:gd name="T58" fmla="*/ 16 w 106"/>
                <a:gd name="T59" fmla="*/ 101 h 135"/>
                <a:gd name="T60" fmla="*/ 11 w 106"/>
                <a:gd name="T61" fmla="*/ 110 h 135"/>
                <a:gd name="T62" fmla="*/ 10 w 106"/>
                <a:gd name="T63" fmla="*/ 120 h 135"/>
                <a:gd name="T64" fmla="*/ 15 w 106"/>
                <a:gd name="T65" fmla="*/ 131 h 135"/>
                <a:gd name="T66" fmla="*/ 28 w 106"/>
                <a:gd name="T67" fmla="*/ 135 h 135"/>
                <a:gd name="T68" fmla="*/ 93 w 106"/>
                <a:gd name="T69" fmla="*/ 135 h 135"/>
                <a:gd name="T70" fmla="*/ 103 w 106"/>
                <a:gd name="T71" fmla="*/ 131 h 135"/>
                <a:gd name="T72" fmla="*/ 106 w 106"/>
                <a:gd name="T73" fmla="*/ 122 h 135"/>
                <a:gd name="T74" fmla="*/ 100 w 106"/>
                <a:gd name="T75" fmla="*/ 112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5">
                  <a:moveTo>
                    <a:pt x="100" y="112"/>
                  </a:moveTo>
                  <a:cubicBezTo>
                    <a:pt x="97" y="110"/>
                    <a:pt x="93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8" y="108"/>
                    <a:pt x="48" y="108"/>
                    <a:pt x="48" y="108"/>
                  </a:cubicBezTo>
                  <a:cubicBezTo>
                    <a:pt x="51" y="104"/>
                    <a:pt x="56" y="98"/>
                    <a:pt x="64" y="91"/>
                  </a:cubicBezTo>
                  <a:cubicBezTo>
                    <a:pt x="72" y="84"/>
                    <a:pt x="78" y="79"/>
                    <a:pt x="81" y="75"/>
                  </a:cubicBezTo>
                  <a:cubicBezTo>
                    <a:pt x="85" y="72"/>
                    <a:pt x="88" y="67"/>
                    <a:pt x="91" y="61"/>
                  </a:cubicBezTo>
                  <a:cubicBezTo>
                    <a:pt x="94" y="54"/>
                    <a:pt x="95" y="47"/>
                    <a:pt x="94" y="39"/>
                  </a:cubicBezTo>
                  <a:cubicBezTo>
                    <a:pt x="94" y="34"/>
                    <a:pt x="92" y="30"/>
                    <a:pt x="90" y="25"/>
                  </a:cubicBezTo>
                  <a:cubicBezTo>
                    <a:pt x="88" y="20"/>
                    <a:pt x="84" y="16"/>
                    <a:pt x="81" y="13"/>
                  </a:cubicBezTo>
                  <a:cubicBezTo>
                    <a:pt x="77" y="9"/>
                    <a:pt x="73" y="6"/>
                    <a:pt x="68" y="4"/>
                  </a:cubicBezTo>
                  <a:cubicBezTo>
                    <a:pt x="61" y="1"/>
                    <a:pt x="53" y="0"/>
                    <a:pt x="43" y="0"/>
                  </a:cubicBezTo>
                  <a:cubicBezTo>
                    <a:pt x="36" y="0"/>
                    <a:pt x="29" y="1"/>
                    <a:pt x="23" y="3"/>
                  </a:cubicBezTo>
                  <a:cubicBezTo>
                    <a:pt x="18" y="6"/>
                    <a:pt x="13" y="9"/>
                    <a:pt x="9" y="13"/>
                  </a:cubicBezTo>
                  <a:cubicBezTo>
                    <a:pt x="6" y="16"/>
                    <a:pt x="4" y="21"/>
                    <a:pt x="2" y="25"/>
                  </a:cubicBezTo>
                  <a:cubicBezTo>
                    <a:pt x="1" y="30"/>
                    <a:pt x="0" y="35"/>
                    <a:pt x="1" y="39"/>
                  </a:cubicBezTo>
                  <a:cubicBezTo>
                    <a:pt x="1" y="43"/>
                    <a:pt x="3" y="47"/>
                    <a:pt x="6" y="49"/>
                  </a:cubicBezTo>
                  <a:cubicBezTo>
                    <a:pt x="8" y="52"/>
                    <a:pt x="12" y="53"/>
                    <a:pt x="16" y="53"/>
                  </a:cubicBezTo>
                  <a:cubicBezTo>
                    <a:pt x="20" y="53"/>
                    <a:pt x="23" y="52"/>
                    <a:pt x="25" y="49"/>
                  </a:cubicBezTo>
                  <a:cubicBezTo>
                    <a:pt x="27" y="46"/>
                    <a:pt x="28" y="43"/>
                    <a:pt x="29" y="39"/>
                  </a:cubicBezTo>
                  <a:cubicBezTo>
                    <a:pt x="30" y="34"/>
                    <a:pt x="31" y="33"/>
                    <a:pt x="31" y="32"/>
                  </a:cubicBezTo>
                  <a:cubicBezTo>
                    <a:pt x="34" y="26"/>
                    <a:pt x="39" y="24"/>
                    <a:pt x="45" y="24"/>
                  </a:cubicBezTo>
                  <a:cubicBezTo>
                    <a:pt x="49" y="24"/>
                    <a:pt x="52" y="24"/>
                    <a:pt x="54" y="26"/>
                  </a:cubicBezTo>
                  <a:cubicBezTo>
                    <a:pt x="57" y="27"/>
                    <a:pt x="59" y="29"/>
                    <a:pt x="61" y="31"/>
                  </a:cubicBezTo>
                  <a:cubicBezTo>
                    <a:pt x="63" y="34"/>
                    <a:pt x="64" y="37"/>
                    <a:pt x="64" y="40"/>
                  </a:cubicBezTo>
                  <a:cubicBezTo>
                    <a:pt x="65" y="43"/>
                    <a:pt x="64" y="46"/>
                    <a:pt x="63" y="49"/>
                  </a:cubicBezTo>
                  <a:cubicBezTo>
                    <a:pt x="62" y="53"/>
                    <a:pt x="60" y="56"/>
                    <a:pt x="58" y="59"/>
                  </a:cubicBezTo>
                  <a:cubicBezTo>
                    <a:pt x="55" y="62"/>
                    <a:pt x="51" y="66"/>
                    <a:pt x="47" y="69"/>
                  </a:cubicBezTo>
                  <a:cubicBezTo>
                    <a:pt x="45" y="71"/>
                    <a:pt x="40" y="75"/>
                    <a:pt x="35" y="81"/>
                  </a:cubicBezTo>
                  <a:cubicBezTo>
                    <a:pt x="29" y="86"/>
                    <a:pt x="23" y="93"/>
                    <a:pt x="16" y="101"/>
                  </a:cubicBezTo>
                  <a:cubicBezTo>
                    <a:pt x="14" y="104"/>
                    <a:pt x="12" y="107"/>
                    <a:pt x="11" y="110"/>
                  </a:cubicBezTo>
                  <a:cubicBezTo>
                    <a:pt x="10" y="114"/>
                    <a:pt x="9" y="118"/>
                    <a:pt x="10" y="120"/>
                  </a:cubicBezTo>
                  <a:cubicBezTo>
                    <a:pt x="10" y="124"/>
                    <a:pt x="12" y="128"/>
                    <a:pt x="15" y="131"/>
                  </a:cubicBezTo>
                  <a:cubicBezTo>
                    <a:pt x="19" y="134"/>
                    <a:pt x="23" y="135"/>
                    <a:pt x="28" y="135"/>
                  </a:cubicBezTo>
                  <a:cubicBezTo>
                    <a:pt x="93" y="135"/>
                    <a:pt x="93" y="135"/>
                    <a:pt x="93" y="135"/>
                  </a:cubicBezTo>
                  <a:cubicBezTo>
                    <a:pt x="98" y="135"/>
                    <a:pt x="101" y="134"/>
                    <a:pt x="103" y="131"/>
                  </a:cubicBezTo>
                  <a:cubicBezTo>
                    <a:pt x="105" y="129"/>
                    <a:pt x="106" y="126"/>
                    <a:pt x="106" y="122"/>
                  </a:cubicBezTo>
                  <a:cubicBezTo>
                    <a:pt x="105" y="118"/>
                    <a:pt x="103" y="114"/>
                    <a:pt x="100" y="112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496" name="Freeform 358">
              <a:extLst>
                <a:ext uri="{FF2B5EF4-FFF2-40B4-BE49-F238E27FC236}">
                  <a16:creationId xmlns:a16="http://schemas.microsoft.com/office/drawing/2014/main" id="{0DB80F52-E21F-4BBC-AD6A-4D092B647E44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0337" y="4941555"/>
              <a:ext cx="109049" cy="150592"/>
            </a:xfrm>
            <a:custGeom>
              <a:avLst/>
              <a:gdLst>
                <a:gd name="T0" fmla="*/ 86 w 100"/>
                <a:gd name="T1" fmla="*/ 68 h 138"/>
                <a:gd name="T2" fmla="*/ 77 w 100"/>
                <a:gd name="T3" fmla="*/ 61 h 138"/>
                <a:gd name="T4" fmla="*/ 84 w 100"/>
                <a:gd name="T5" fmla="*/ 51 h 138"/>
                <a:gd name="T6" fmla="*/ 86 w 100"/>
                <a:gd name="T7" fmla="*/ 35 h 138"/>
                <a:gd name="T8" fmla="*/ 82 w 100"/>
                <a:gd name="T9" fmla="*/ 21 h 138"/>
                <a:gd name="T10" fmla="*/ 72 w 100"/>
                <a:gd name="T11" fmla="*/ 10 h 138"/>
                <a:gd name="T12" fmla="*/ 58 w 100"/>
                <a:gd name="T13" fmla="*/ 2 h 138"/>
                <a:gd name="T14" fmla="*/ 41 w 100"/>
                <a:gd name="T15" fmla="*/ 0 h 138"/>
                <a:gd name="T16" fmla="*/ 23 w 100"/>
                <a:gd name="T17" fmla="*/ 3 h 138"/>
                <a:gd name="T18" fmla="*/ 10 w 100"/>
                <a:gd name="T19" fmla="*/ 11 h 138"/>
                <a:gd name="T20" fmla="*/ 2 w 100"/>
                <a:gd name="T21" fmla="*/ 21 h 138"/>
                <a:gd name="T22" fmla="*/ 0 w 100"/>
                <a:gd name="T23" fmla="*/ 32 h 138"/>
                <a:gd name="T24" fmla="*/ 5 w 100"/>
                <a:gd name="T25" fmla="*/ 42 h 138"/>
                <a:gd name="T26" fmla="*/ 14 w 100"/>
                <a:gd name="T27" fmla="*/ 46 h 138"/>
                <a:gd name="T28" fmla="*/ 21 w 100"/>
                <a:gd name="T29" fmla="*/ 44 h 138"/>
                <a:gd name="T30" fmla="*/ 25 w 100"/>
                <a:gd name="T31" fmla="*/ 40 h 138"/>
                <a:gd name="T32" fmla="*/ 27 w 100"/>
                <a:gd name="T33" fmla="*/ 33 h 138"/>
                <a:gd name="T34" fmla="*/ 30 w 100"/>
                <a:gd name="T35" fmla="*/ 27 h 138"/>
                <a:gd name="T36" fmla="*/ 34 w 100"/>
                <a:gd name="T37" fmla="*/ 24 h 138"/>
                <a:gd name="T38" fmla="*/ 41 w 100"/>
                <a:gd name="T39" fmla="*/ 23 h 138"/>
                <a:gd name="T40" fmla="*/ 52 w 100"/>
                <a:gd name="T41" fmla="*/ 27 h 138"/>
                <a:gd name="T42" fmla="*/ 57 w 100"/>
                <a:gd name="T43" fmla="*/ 36 h 138"/>
                <a:gd name="T44" fmla="*/ 54 w 100"/>
                <a:gd name="T45" fmla="*/ 47 h 138"/>
                <a:gd name="T46" fmla="*/ 42 w 100"/>
                <a:gd name="T47" fmla="*/ 52 h 138"/>
                <a:gd name="T48" fmla="*/ 39 w 100"/>
                <a:gd name="T49" fmla="*/ 52 h 138"/>
                <a:gd name="T50" fmla="*/ 28 w 100"/>
                <a:gd name="T51" fmla="*/ 55 h 138"/>
                <a:gd name="T52" fmla="*/ 24 w 100"/>
                <a:gd name="T53" fmla="*/ 64 h 138"/>
                <a:gd name="T54" fmla="*/ 29 w 100"/>
                <a:gd name="T55" fmla="*/ 73 h 138"/>
                <a:gd name="T56" fmla="*/ 39 w 100"/>
                <a:gd name="T57" fmla="*/ 76 h 138"/>
                <a:gd name="T58" fmla="*/ 44 w 100"/>
                <a:gd name="T59" fmla="*/ 76 h 138"/>
                <a:gd name="T60" fmla="*/ 49 w 100"/>
                <a:gd name="T61" fmla="*/ 75 h 138"/>
                <a:gd name="T62" fmla="*/ 63 w 100"/>
                <a:gd name="T63" fmla="*/ 80 h 138"/>
                <a:gd name="T64" fmla="*/ 69 w 100"/>
                <a:gd name="T65" fmla="*/ 94 h 138"/>
                <a:gd name="T66" fmla="*/ 68 w 100"/>
                <a:gd name="T67" fmla="*/ 105 h 138"/>
                <a:gd name="T68" fmla="*/ 61 w 100"/>
                <a:gd name="T69" fmla="*/ 112 h 138"/>
                <a:gd name="T70" fmla="*/ 52 w 100"/>
                <a:gd name="T71" fmla="*/ 114 h 138"/>
                <a:gd name="T72" fmla="*/ 39 w 100"/>
                <a:gd name="T73" fmla="*/ 109 h 138"/>
                <a:gd name="T74" fmla="*/ 28 w 100"/>
                <a:gd name="T75" fmla="*/ 92 h 138"/>
                <a:gd name="T76" fmla="*/ 23 w 100"/>
                <a:gd name="T77" fmla="*/ 87 h 138"/>
                <a:gd name="T78" fmla="*/ 17 w 100"/>
                <a:gd name="T79" fmla="*/ 85 h 138"/>
                <a:gd name="T80" fmla="*/ 7 w 100"/>
                <a:gd name="T81" fmla="*/ 89 h 138"/>
                <a:gd name="T82" fmla="*/ 4 w 100"/>
                <a:gd name="T83" fmla="*/ 100 h 138"/>
                <a:gd name="T84" fmla="*/ 8 w 100"/>
                <a:gd name="T85" fmla="*/ 111 h 138"/>
                <a:gd name="T86" fmla="*/ 18 w 100"/>
                <a:gd name="T87" fmla="*/ 123 h 138"/>
                <a:gd name="T88" fmla="*/ 34 w 100"/>
                <a:gd name="T89" fmla="*/ 133 h 138"/>
                <a:gd name="T90" fmla="*/ 55 w 100"/>
                <a:gd name="T91" fmla="*/ 138 h 138"/>
                <a:gd name="T92" fmla="*/ 75 w 100"/>
                <a:gd name="T93" fmla="*/ 134 h 138"/>
                <a:gd name="T94" fmla="*/ 89 w 100"/>
                <a:gd name="T95" fmla="*/ 124 h 138"/>
                <a:gd name="T96" fmla="*/ 98 w 100"/>
                <a:gd name="T97" fmla="*/ 110 h 138"/>
                <a:gd name="T98" fmla="*/ 99 w 100"/>
                <a:gd name="T99" fmla="*/ 93 h 138"/>
                <a:gd name="T100" fmla="*/ 95 w 100"/>
                <a:gd name="T101" fmla="*/ 80 h 138"/>
                <a:gd name="T102" fmla="*/ 86 w 100"/>
                <a:gd name="T103" fmla="*/ 68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0" h="138">
                  <a:moveTo>
                    <a:pt x="86" y="68"/>
                  </a:moveTo>
                  <a:cubicBezTo>
                    <a:pt x="83" y="66"/>
                    <a:pt x="80" y="63"/>
                    <a:pt x="77" y="61"/>
                  </a:cubicBezTo>
                  <a:cubicBezTo>
                    <a:pt x="80" y="58"/>
                    <a:pt x="82" y="55"/>
                    <a:pt x="84" y="51"/>
                  </a:cubicBezTo>
                  <a:cubicBezTo>
                    <a:pt x="86" y="47"/>
                    <a:pt x="87" y="41"/>
                    <a:pt x="86" y="35"/>
                  </a:cubicBezTo>
                  <a:cubicBezTo>
                    <a:pt x="86" y="30"/>
                    <a:pt x="84" y="25"/>
                    <a:pt x="82" y="21"/>
                  </a:cubicBezTo>
                  <a:cubicBezTo>
                    <a:pt x="80" y="17"/>
                    <a:pt x="76" y="13"/>
                    <a:pt x="72" y="10"/>
                  </a:cubicBezTo>
                  <a:cubicBezTo>
                    <a:pt x="68" y="6"/>
                    <a:pt x="63" y="4"/>
                    <a:pt x="58" y="2"/>
                  </a:cubicBezTo>
                  <a:cubicBezTo>
                    <a:pt x="53" y="1"/>
                    <a:pt x="47" y="0"/>
                    <a:pt x="41" y="0"/>
                  </a:cubicBezTo>
                  <a:cubicBezTo>
                    <a:pt x="34" y="0"/>
                    <a:pt x="28" y="1"/>
                    <a:pt x="23" y="3"/>
                  </a:cubicBezTo>
                  <a:cubicBezTo>
                    <a:pt x="18" y="5"/>
                    <a:pt x="13" y="7"/>
                    <a:pt x="10" y="11"/>
                  </a:cubicBezTo>
                  <a:cubicBezTo>
                    <a:pt x="6" y="14"/>
                    <a:pt x="4" y="17"/>
                    <a:pt x="2" y="21"/>
                  </a:cubicBezTo>
                  <a:cubicBezTo>
                    <a:pt x="0" y="25"/>
                    <a:pt x="0" y="29"/>
                    <a:pt x="0" y="32"/>
                  </a:cubicBezTo>
                  <a:cubicBezTo>
                    <a:pt x="1" y="36"/>
                    <a:pt x="2" y="40"/>
                    <a:pt x="5" y="42"/>
                  </a:cubicBezTo>
                  <a:cubicBezTo>
                    <a:pt x="8" y="44"/>
                    <a:pt x="11" y="46"/>
                    <a:pt x="14" y="46"/>
                  </a:cubicBezTo>
                  <a:cubicBezTo>
                    <a:pt x="17" y="46"/>
                    <a:pt x="19" y="45"/>
                    <a:pt x="21" y="44"/>
                  </a:cubicBezTo>
                  <a:cubicBezTo>
                    <a:pt x="23" y="43"/>
                    <a:pt x="24" y="42"/>
                    <a:pt x="25" y="40"/>
                  </a:cubicBezTo>
                  <a:cubicBezTo>
                    <a:pt x="25" y="38"/>
                    <a:pt x="26" y="35"/>
                    <a:pt x="27" y="33"/>
                  </a:cubicBezTo>
                  <a:cubicBezTo>
                    <a:pt x="28" y="30"/>
                    <a:pt x="29" y="28"/>
                    <a:pt x="30" y="27"/>
                  </a:cubicBezTo>
                  <a:cubicBezTo>
                    <a:pt x="31" y="26"/>
                    <a:pt x="32" y="25"/>
                    <a:pt x="34" y="24"/>
                  </a:cubicBezTo>
                  <a:cubicBezTo>
                    <a:pt x="36" y="23"/>
                    <a:pt x="38" y="23"/>
                    <a:pt x="41" y="23"/>
                  </a:cubicBezTo>
                  <a:cubicBezTo>
                    <a:pt x="46" y="23"/>
                    <a:pt x="49" y="24"/>
                    <a:pt x="52" y="27"/>
                  </a:cubicBezTo>
                  <a:cubicBezTo>
                    <a:pt x="55" y="29"/>
                    <a:pt x="57" y="32"/>
                    <a:pt x="57" y="36"/>
                  </a:cubicBezTo>
                  <a:cubicBezTo>
                    <a:pt x="58" y="41"/>
                    <a:pt x="57" y="45"/>
                    <a:pt x="54" y="47"/>
                  </a:cubicBezTo>
                  <a:cubicBezTo>
                    <a:pt x="51" y="50"/>
                    <a:pt x="47" y="52"/>
                    <a:pt x="42" y="52"/>
                  </a:cubicBezTo>
                  <a:cubicBezTo>
                    <a:pt x="39" y="52"/>
                    <a:pt x="39" y="52"/>
                    <a:pt x="39" y="52"/>
                  </a:cubicBezTo>
                  <a:cubicBezTo>
                    <a:pt x="34" y="52"/>
                    <a:pt x="30" y="53"/>
                    <a:pt x="28" y="55"/>
                  </a:cubicBezTo>
                  <a:cubicBezTo>
                    <a:pt x="25" y="57"/>
                    <a:pt x="24" y="60"/>
                    <a:pt x="24" y="64"/>
                  </a:cubicBezTo>
                  <a:cubicBezTo>
                    <a:pt x="25" y="68"/>
                    <a:pt x="26" y="71"/>
                    <a:pt x="29" y="73"/>
                  </a:cubicBezTo>
                  <a:cubicBezTo>
                    <a:pt x="32" y="75"/>
                    <a:pt x="35" y="76"/>
                    <a:pt x="39" y="76"/>
                  </a:cubicBezTo>
                  <a:cubicBezTo>
                    <a:pt x="40" y="76"/>
                    <a:pt x="41" y="76"/>
                    <a:pt x="44" y="76"/>
                  </a:cubicBezTo>
                  <a:cubicBezTo>
                    <a:pt x="46" y="76"/>
                    <a:pt x="48" y="75"/>
                    <a:pt x="49" y="75"/>
                  </a:cubicBezTo>
                  <a:cubicBezTo>
                    <a:pt x="55" y="75"/>
                    <a:pt x="59" y="77"/>
                    <a:pt x="63" y="80"/>
                  </a:cubicBezTo>
                  <a:cubicBezTo>
                    <a:pt x="67" y="84"/>
                    <a:pt x="69" y="88"/>
                    <a:pt x="69" y="94"/>
                  </a:cubicBezTo>
                  <a:cubicBezTo>
                    <a:pt x="70" y="98"/>
                    <a:pt x="69" y="102"/>
                    <a:pt x="68" y="105"/>
                  </a:cubicBezTo>
                  <a:cubicBezTo>
                    <a:pt x="66" y="108"/>
                    <a:pt x="64" y="110"/>
                    <a:pt x="61" y="112"/>
                  </a:cubicBezTo>
                  <a:cubicBezTo>
                    <a:pt x="59" y="113"/>
                    <a:pt x="56" y="114"/>
                    <a:pt x="52" y="114"/>
                  </a:cubicBezTo>
                  <a:cubicBezTo>
                    <a:pt x="47" y="114"/>
                    <a:pt x="43" y="113"/>
                    <a:pt x="39" y="109"/>
                  </a:cubicBezTo>
                  <a:cubicBezTo>
                    <a:pt x="36" y="106"/>
                    <a:pt x="32" y="100"/>
                    <a:pt x="28" y="92"/>
                  </a:cubicBezTo>
                  <a:cubicBezTo>
                    <a:pt x="27" y="90"/>
                    <a:pt x="26" y="88"/>
                    <a:pt x="23" y="87"/>
                  </a:cubicBezTo>
                  <a:cubicBezTo>
                    <a:pt x="21" y="86"/>
                    <a:pt x="19" y="85"/>
                    <a:pt x="17" y="85"/>
                  </a:cubicBezTo>
                  <a:cubicBezTo>
                    <a:pt x="13" y="85"/>
                    <a:pt x="10" y="87"/>
                    <a:pt x="7" y="89"/>
                  </a:cubicBezTo>
                  <a:cubicBezTo>
                    <a:pt x="5" y="92"/>
                    <a:pt x="4" y="95"/>
                    <a:pt x="4" y="100"/>
                  </a:cubicBezTo>
                  <a:cubicBezTo>
                    <a:pt x="4" y="103"/>
                    <a:pt x="6" y="106"/>
                    <a:pt x="8" y="111"/>
                  </a:cubicBezTo>
                  <a:cubicBezTo>
                    <a:pt x="11" y="115"/>
                    <a:pt x="14" y="119"/>
                    <a:pt x="18" y="123"/>
                  </a:cubicBezTo>
                  <a:cubicBezTo>
                    <a:pt x="23" y="127"/>
                    <a:pt x="28" y="131"/>
                    <a:pt x="34" y="133"/>
                  </a:cubicBezTo>
                  <a:cubicBezTo>
                    <a:pt x="41" y="136"/>
                    <a:pt x="47" y="138"/>
                    <a:pt x="55" y="138"/>
                  </a:cubicBezTo>
                  <a:cubicBezTo>
                    <a:pt x="62" y="138"/>
                    <a:pt x="69" y="136"/>
                    <a:pt x="75" y="134"/>
                  </a:cubicBezTo>
                  <a:cubicBezTo>
                    <a:pt x="80" y="132"/>
                    <a:pt x="85" y="128"/>
                    <a:pt x="89" y="124"/>
                  </a:cubicBezTo>
                  <a:cubicBezTo>
                    <a:pt x="93" y="120"/>
                    <a:pt x="96" y="115"/>
                    <a:pt x="98" y="110"/>
                  </a:cubicBezTo>
                  <a:cubicBezTo>
                    <a:pt x="99" y="105"/>
                    <a:pt x="100" y="99"/>
                    <a:pt x="99" y="93"/>
                  </a:cubicBezTo>
                  <a:cubicBezTo>
                    <a:pt x="99" y="88"/>
                    <a:pt x="97" y="84"/>
                    <a:pt x="95" y="80"/>
                  </a:cubicBezTo>
                  <a:cubicBezTo>
                    <a:pt x="93" y="76"/>
                    <a:pt x="90" y="72"/>
                    <a:pt x="86" y="68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497" name="Freeform 359">
              <a:extLst>
                <a:ext uri="{FF2B5EF4-FFF2-40B4-BE49-F238E27FC236}">
                  <a16:creationId xmlns:a16="http://schemas.microsoft.com/office/drawing/2014/main" id="{316E8F24-0E17-4F92-9151-274D29EF13D4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4977" y="4843468"/>
              <a:ext cx="379076" cy="345611"/>
            </a:xfrm>
            <a:custGeom>
              <a:avLst/>
              <a:gdLst>
                <a:gd name="T0" fmla="*/ 310 w 348"/>
                <a:gd name="T1" fmla="*/ 317 h 317"/>
                <a:gd name="T2" fmla="*/ 73 w 348"/>
                <a:gd name="T3" fmla="*/ 317 h 317"/>
                <a:gd name="T4" fmla="*/ 29 w 348"/>
                <a:gd name="T5" fmla="*/ 277 h 317"/>
                <a:gd name="T6" fmla="*/ 2 w 348"/>
                <a:gd name="T7" fmla="*/ 40 h 317"/>
                <a:gd name="T8" fmla="*/ 38 w 348"/>
                <a:gd name="T9" fmla="*/ 0 h 317"/>
                <a:gd name="T10" fmla="*/ 274 w 348"/>
                <a:gd name="T11" fmla="*/ 0 h 317"/>
                <a:gd name="T12" fmla="*/ 319 w 348"/>
                <a:gd name="T13" fmla="*/ 40 h 317"/>
                <a:gd name="T14" fmla="*/ 345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3" y="317"/>
                    <a:pt x="73" y="317"/>
                    <a:pt x="73" y="317"/>
                  </a:cubicBezTo>
                  <a:cubicBezTo>
                    <a:pt x="51" y="317"/>
                    <a:pt x="31" y="299"/>
                    <a:pt x="29" y="27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5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5" y="277"/>
                    <a:pt x="345" y="277"/>
                    <a:pt x="345" y="277"/>
                  </a:cubicBezTo>
                  <a:cubicBezTo>
                    <a:pt x="348" y="299"/>
                    <a:pt x="332" y="317"/>
                    <a:pt x="310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498" name="Freeform 360">
              <a:extLst>
                <a:ext uri="{FF2B5EF4-FFF2-40B4-BE49-F238E27FC236}">
                  <a16:creationId xmlns:a16="http://schemas.microsoft.com/office/drawing/2014/main" id="{C3F4943B-7B70-41FB-A8B4-949F34F4A998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2866" y="4856739"/>
              <a:ext cx="331187" cy="332341"/>
            </a:xfrm>
            <a:custGeom>
              <a:avLst/>
              <a:gdLst>
                <a:gd name="T0" fmla="*/ 275 w 304"/>
                <a:gd name="T1" fmla="*/ 28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3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499" name="Freeform 361">
              <a:extLst>
                <a:ext uri="{FF2B5EF4-FFF2-40B4-BE49-F238E27FC236}">
                  <a16:creationId xmlns:a16="http://schemas.microsoft.com/office/drawing/2014/main" id="{E93DF7A9-AB8B-458F-A519-A2A939FA5FCF}"/>
                </a:ext>
              </a:extLst>
            </p:cNvPr>
            <p:cNvSpPr>
              <a:spLocks/>
            </p:cNvSpPr>
            <p:nvPr/>
          </p:nvSpPr>
          <p:spPr bwMode="auto">
            <a:xfrm>
              <a:off x="5507677" y="4941555"/>
              <a:ext cx="115973" cy="148284"/>
            </a:xfrm>
            <a:custGeom>
              <a:avLst/>
              <a:gdLst>
                <a:gd name="T0" fmla="*/ 100 w 106"/>
                <a:gd name="T1" fmla="*/ 112 h 136"/>
                <a:gd name="T2" fmla="*/ 87 w 106"/>
                <a:gd name="T3" fmla="*/ 109 h 136"/>
                <a:gd name="T4" fmla="*/ 47 w 106"/>
                <a:gd name="T5" fmla="*/ 109 h 136"/>
                <a:gd name="T6" fmla="*/ 48 w 106"/>
                <a:gd name="T7" fmla="*/ 108 h 136"/>
                <a:gd name="T8" fmla="*/ 64 w 106"/>
                <a:gd name="T9" fmla="*/ 92 h 136"/>
                <a:gd name="T10" fmla="*/ 81 w 106"/>
                <a:gd name="T11" fmla="*/ 76 h 136"/>
                <a:gd name="T12" fmla="*/ 91 w 106"/>
                <a:gd name="T13" fmla="*/ 61 h 136"/>
                <a:gd name="T14" fmla="*/ 94 w 106"/>
                <a:gd name="T15" fmla="*/ 40 h 136"/>
                <a:gd name="T16" fmla="*/ 90 w 106"/>
                <a:gd name="T17" fmla="*/ 25 h 136"/>
                <a:gd name="T18" fmla="*/ 80 w 106"/>
                <a:gd name="T19" fmla="*/ 13 h 136"/>
                <a:gd name="T20" fmla="*/ 68 w 106"/>
                <a:gd name="T21" fmla="*/ 5 h 136"/>
                <a:gd name="T22" fmla="*/ 43 w 106"/>
                <a:gd name="T23" fmla="*/ 0 h 136"/>
                <a:gd name="T24" fmla="*/ 23 w 106"/>
                <a:gd name="T25" fmla="*/ 4 h 136"/>
                <a:gd name="T26" fmla="*/ 9 w 106"/>
                <a:gd name="T27" fmla="*/ 13 h 136"/>
                <a:gd name="T28" fmla="*/ 2 w 106"/>
                <a:gd name="T29" fmla="*/ 26 h 136"/>
                <a:gd name="T30" fmla="*/ 0 w 106"/>
                <a:gd name="T31" fmla="*/ 40 h 136"/>
                <a:gd name="T32" fmla="*/ 5 w 106"/>
                <a:gd name="T33" fmla="*/ 50 h 136"/>
                <a:gd name="T34" fmla="*/ 15 w 106"/>
                <a:gd name="T35" fmla="*/ 54 h 136"/>
                <a:gd name="T36" fmla="*/ 25 w 106"/>
                <a:gd name="T37" fmla="*/ 49 h 136"/>
                <a:gd name="T38" fmla="*/ 29 w 106"/>
                <a:gd name="T39" fmla="*/ 39 h 136"/>
                <a:gd name="T40" fmla="*/ 31 w 106"/>
                <a:gd name="T41" fmla="*/ 33 h 136"/>
                <a:gd name="T42" fmla="*/ 45 w 106"/>
                <a:gd name="T43" fmla="*/ 24 h 136"/>
                <a:gd name="T44" fmla="*/ 54 w 106"/>
                <a:gd name="T45" fmla="*/ 26 h 136"/>
                <a:gd name="T46" fmla="*/ 61 w 106"/>
                <a:gd name="T47" fmla="*/ 32 h 136"/>
                <a:gd name="T48" fmla="*/ 64 w 106"/>
                <a:gd name="T49" fmla="*/ 40 h 136"/>
                <a:gd name="T50" fmla="*/ 63 w 106"/>
                <a:gd name="T51" fmla="*/ 50 h 136"/>
                <a:gd name="T52" fmla="*/ 57 w 106"/>
                <a:gd name="T53" fmla="*/ 59 h 136"/>
                <a:gd name="T54" fmla="*/ 47 w 106"/>
                <a:gd name="T55" fmla="*/ 69 h 136"/>
                <a:gd name="T56" fmla="*/ 34 w 106"/>
                <a:gd name="T57" fmla="*/ 81 h 136"/>
                <a:gd name="T58" fmla="*/ 15 w 106"/>
                <a:gd name="T59" fmla="*/ 102 h 136"/>
                <a:gd name="T60" fmla="*/ 11 w 106"/>
                <a:gd name="T61" fmla="*/ 111 h 136"/>
                <a:gd name="T62" fmla="*/ 9 w 106"/>
                <a:gd name="T63" fmla="*/ 121 h 136"/>
                <a:gd name="T64" fmla="*/ 15 w 106"/>
                <a:gd name="T65" fmla="*/ 131 h 136"/>
                <a:gd name="T66" fmla="*/ 28 w 106"/>
                <a:gd name="T67" fmla="*/ 136 h 136"/>
                <a:gd name="T68" fmla="*/ 93 w 106"/>
                <a:gd name="T69" fmla="*/ 136 h 136"/>
                <a:gd name="T70" fmla="*/ 103 w 106"/>
                <a:gd name="T71" fmla="*/ 132 h 136"/>
                <a:gd name="T72" fmla="*/ 106 w 106"/>
                <a:gd name="T73" fmla="*/ 122 h 136"/>
                <a:gd name="T74" fmla="*/ 100 w 106"/>
                <a:gd name="T75" fmla="*/ 112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100" y="112"/>
                  </a:moveTo>
                  <a:cubicBezTo>
                    <a:pt x="97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9"/>
                    <a:pt x="47" y="108"/>
                    <a:pt x="48" y="108"/>
                  </a:cubicBezTo>
                  <a:cubicBezTo>
                    <a:pt x="50" y="104"/>
                    <a:pt x="56" y="99"/>
                    <a:pt x="64" y="92"/>
                  </a:cubicBezTo>
                  <a:cubicBezTo>
                    <a:pt x="72" y="85"/>
                    <a:pt x="77" y="79"/>
                    <a:pt x="81" y="76"/>
                  </a:cubicBezTo>
                  <a:cubicBezTo>
                    <a:pt x="84" y="72"/>
                    <a:pt x="88" y="67"/>
                    <a:pt x="91" y="61"/>
                  </a:cubicBezTo>
                  <a:cubicBezTo>
                    <a:pt x="94" y="55"/>
                    <a:pt x="95" y="48"/>
                    <a:pt x="94" y="40"/>
                  </a:cubicBezTo>
                  <a:cubicBezTo>
                    <a:pt x="93" y="35"/>
                    <a:pt x="92" y="30"/>
                    <a:pt x="90" y="25"/>
                  </a:cubicBezTo>
                  <a:cubicBezTo>
                    <a:pt x="87" y="21"/>
                    <a:pt x="84" y="17"/>
                    <a:pt x="80" y="13"/>
                  </a:cubicBezTo>
                  <a:cubicBezTo>
                    <a:pt x="77" y="9"/>
                    <a:pt x="72" y="7"/>
                    <a:pt x="68" y="5"/>
                  </a:cubicBezTo>
                  <a:cubicBezTo>
                    <a:pt x="61" y="2"/>
                    <a:pt x="52" y="0"/>
                    <a:pt x="43" y="0"/>
                  </a:cubicBezTo>
                  <a:cubicBezTo>
                    <a:pt x="35" y="0"/>
                    <a:pt x="28" y="1"/>
                    <a:pt x="23" y="4"/>
                  </a:cubicBezTo>
                  <a:cubicBezTo>
                    <a:pt x="17" y="6"/>
                    <a:pt x="13" y="9"/>
                    <a:pt x="9" y="13"/>
                  </a:cubicBezTo>
                  <a:cubicBezTo>
                    <a:pt x="6" y="17"/>
                    <a:pt x="3" y="21"/>
                    <a:pt x="2" y="26"/>
                  </a:cubicBezTo>
                  <a:cubicBezTo>
                    <a:pt x="0" y="31"/>
                    <a:pt x="0" y="35"/>
                    <a:pt x="0" y="40"/>
                  </a:cubicBezTo>
                  <a:cubicBezTo>
                    <a:pt x="1" y="44"/>
                    <a:pt x="3" y="47"/>
                    <a:pt x="5" y="50"/>
                  </a:cubicBezTo>
                  <a:cubicBezTo>
                    <a:pt x="8" y="52"/>
                    <a:pt x="11" y="54"/>
                    <a:pt x="15" y="54"/>
                  </a:cubicBezTo>
                  <a:cubicBezTo>
                    <a:pt x="19" y="54"/>
                    <a:pt x="23" y="52"/>
                    <a:pt x="25" y="49"/>
                  </a:cubicBezTo>
                  <a:cubicBezTo>
                    <a:pt x="26" y="47"/>
                    <a:pt x="28" y="44"/>
                    <a:pt x="29" y="39"/>
                  </a:cubicBezTo>
                  <a:cubicBezTo>
                    <a:pt x="30" y="34"/>
                    <a:pt x="30" y="33"/>
                    <a:pt x="31" y="33"/>
                  </a:cubicBezTo>
                  <a:cubicBezTo>
                    <a:pt x="34" y="27"/>
                    <a:pt x="38" y="24"/>
                    <a:pt x="45" y="24"/>
                  </a:cubicBezTo>
                  <a:cubicBezTo>
                    <a:pt x="48" y="24"/>
                    <a:pt x="51" y="25"/>
                    <a:pt x="54" y="26"/>
                  </a:cubicBezTo>
                  <a:cubicBezTo>
                    <a:pt x="57" y="27"/>
                    <a:pt x="59" y="29"/>
                    <a:pt x="61" y="32"/>
                  </a:cubicBezTo>
                  <a:cubicBezTo>
                    <a:pt x="63" y="34"/>
                    <a:pt x="64" y="37"/>
                    <a:pt x="64" y="40"/>
                  </a:cubicBezTo>
                  <a:cubicBezTo>
                    <a:pt x="64" y="43"/>
                    <a:pt x="64" y="47"/>
                    <a:pt x="63" y="50"/>
                  </a:cubicBezTo>
                  <a:cubicBezTo>
                    <a:pt x="62" y="53"/>
                    <a:pt x="60" y="56"/>
                    <a:pt x="57" y="59"/>
                  </a:cubicBezTo>
                  <a:cubicBezTo>
                    <a:pt x="55" y="63"/>
                    <a:pt x="51" y="66"/>
                    <a:pt x="47" y="69"/>
                  </a:cubicBezTo>
                  <a:cubicBezTo>
                    <a:pt x="44" y="71"/>
                    <a:pt x="40" y="75"/>
                    <a:pt x="34" y="81"/>
                  </a:cubicBezTo>
                  <a:cubicBezTo>
                    <a:pt x="29" y="87"/>
                    <a:pt x="22" y="94"/>
                    <a:pt x="15" y="102"/>
                  </a:cubicBezTo>
                  <a:cubicBezTo>
                    <a:pt x="14" y="104"/>
                    <a:pt x="12" y="107"/>
                    <a:pt x="11" y="111"/>
                  </a:cubicBezTo>
                  <a:cubicBezTo>
                    <a:pt x="9" y="115"/>
                    <a:pt x="9" y="118"/>
                    <a:pt x="9" y="121"/>
                  </a:cubicBezTo>
                  <a:cubicBezTo>
                    <a:pt x="10" y="125"/>
                    <a:pt x="12" y="128"/>
                    <a:pt x="15" y="131"/>
                  </a:cubicBezTo>
                  <a:cubicBezTo>
                    <a:pt x="18" y="134"/>
                    <a:pt x="23" y="136"/>
                    <a:pt x="28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7" y="136"/>
                    <a:pt x="101" y="134"/>
                    <a:pt x="103" y="132"/>
                  </a:cubicBezTo>
                  <a:cubicBezTo>
                    <a:pt x="105" y="129"/>
                    <a:pt x="106" y="126"/>
                    <a:pt x="106" y="122"/>
                  </a:cubicBezTo>
                  <a:cubicBezTo>
                    <a:pt x="105" y="118"/>
                    <a:pt x="103" y="115"/>
                    <a:pt x="100" y="112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500" name="Freeform 362">
              <a:extLst>
                <a:ext uri="{FF2B5EF4-FFF2-40B4-BE49-F238E27FC236}">
                  <a16:creationId xmlns:a16="http://schemas.microsoft.com/office/drawing/2014/main" id="{88EB214B-5086-48EA-B178-7F6F1267341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622496" y="4940401"/>
              <a:ext cx="118858" cy="151746"/>
            </a:xfrm>
            <a:custGeom>
              <a:avLst/>
              <a:gdLst>
                <a:gd name="T0" fmla="*/ 101 w 109"/>
                <a:gd name="T1" fmla="*/ 86 h 139"/>
                <a:gd name="T2" fmla="*/ 89 w 109"/>
                <a:gd name="T3" fmla="*/ 84 h 139"/>
                <a:gd name="T4" fmla="*/ 88 w 109"/>
                <a:gd name="T5" fmla="*/ 84 h 139"/>
                <a:gd name="T6" fmla="*/ 81 w 109"/>
                <a:gd name="T7" fmla="*/ 19 h 139"/>
                <a:gd name="T8" fmla="*/ 62 w 109"/>
                <a:gd name="T9" fmla="*/ 0 h 139"/>
                <a:gd name="T10" fmla="*/ 53 w 109"/>
                <a:gd name="T11" fmla="*/ 4 h 139"/>
                <a:gd name="T12" fmla="*/ 47 w 109"/>
                <a:gd name="T13" fmla="*/ 13 h 139"/>
                <a:gd name="T14" fmla="*/ 7 w 109"/>
                <a:gd name="T15" fmla="*/ 75 h 139"/>
                <a:gd name="T16" fmla="*/ 4 w 109"/>
                <a:gd name="T17" fmla="*/ 80 h 139"/>
                <a:gd name="T18" fmla="*/ 2 w 109"/>
                <a:gd name="T19" fmla="*/ 84 h 139"/>
                <a:gd name="T20" fmla="*/ 0 w 109"/>
                <a:gd name="T21" fmla="*/ 88 h 139"/>
                <a:gd name="T22" fmla="*/ 0 w 109"/>
                <a:gd name="T23" fmla="*/ 92 h 139"/>
                <a:gd name="T24" fmla="*/ 7 w 109"/>
                <a:gd name="T25" fmla="*/ 105 h 139"/>
                <a:gd name="T26" fmla="*/ 22 w 109"/>
                <a:gd name="T27" fmla="*/ 109 h 139"/>
                <a:gd name="T28" fmla="*/ 63 w 109"/>
                <a:gd name="T29" fmla="*/ 109 h 139"/>
                <a:gd name="T30" fmla="*/ 64 w 109"/>
                <a:gd name="T31" fmla="*/ 123 h 139"/>
                <a:gd name="T32" fmla="*/ 70 w 109"/>
                <a:gd name="T33" fmla="*/ 135 h 139"/>
                <a:gd name="T34" fmla="*/ 80 w 109"/>
                <a:gd name="T35" fmla="*/ 139 h 139"/>
                <a:gd name="T36" fmla="*/ 90 w 109"/>
                <a:gd name="T37" fmla="*/ 135 h 139"/>
                <a:gd name="T38" fmla="*/ 92 w 109"/>
                <a:gd name="T39" fmla="*/ 123 h 139"/>
                <a:gd name="T40" fmla="*/ 91 w 109"/>
                <a:gd name="T41" fmla="*/ 109 h 139"/>
                <a:gd name="T42" fmla="*/ 93 w 109"/>
                <a:gd name="T43" fmla="*/ 109 h 139"/>
                <a:gd name="T44" fmla="*/ 105 w 109"/>
                <a:gd name="T45" fmla="*/ 106 h 139"/>
                <a:gd name="T46" fmla="*/ 108 w 109"/>
                <a:gd name="T47" fmla="*/ 97 h 139"/>
                <a:gd name="T48" fmla="*/ 101 w 109"/>
                <a:gd name="T49" fmla="*/ 86 h 139"/>
                <a:gd name="T50" fmla="*/ 56 w 109"/>
                <a:gd name="T51" fmla="*/ 45 h 139"/>
                <a:gd name="T52" fmla="*/ 60 w 109"/>
                <a:gd name="T53" fmla="*/ 84 h 139"/>
                <a:gd name="T54" fmla="*/ 31 w 109"/>
                <a:gd name="T55" fmla="*/ 84 h 139"/>
                <a:gd name="T56" fmla="*/ 56 w 109"/>
                <a:gd name="T57" fmla="*/ 45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139">
                  <a:moveTo>
                    <a:pt x="101" y="86"/>
                  </a:moveTo>
                  <a:cubicBezTo>
                    <a:pt x="98" y="84"/>
                    <a:pt x="94" y="84"/>
                    <a:pt x="89" y="84"/>
                  </a:cubicBezTo>
                  <a:cubicBezTo>
                    <a:pt x="88" y="84"/>
                    <a:pt x="88" y="84"/>
                    <a:pt x="88" y="84"/>
                  </a:cubicBezTo>
                  <a:cubicBezTo>
                    <a:pt x="81" y="19"/>
                    <a:pt x="81" y="19"/>
                    <a:pt x="81" y="19"/>
                  </a:cubicBezTo>
                  <a:cubicBezTo>
                    <a:pt x="79" y="7"/>
                    <a:pt x="73" y="0"/>
                    <a:pt x="62" y="0"/>
                  </a:cubicBezTo>
                  <a:cubicBezTo>
                    <a:pt x="59" y="0"/>
                    <a:pt x="56" y="1"/>
                    <a:pt x="53" y="4"/>
                  </a:cubicBezTo>
                  <a:cubicBezTo>
                    <a:pt x="52" y="6"/>
                    <a:pt x="49" y="9"/>
                    <a:pt x="47" y="13"/>
                  </a:cubicBezTo>
                  <a:cubicBezTo>
                    <a:pt x="7" y="75"/>
                    <a:pt x="7" y="75"/>
                    <a:pt x="7" y="75"/>
                  </a:cubicBezTo>
                  <a:cubicBezTo>
                    <a:pt x="4" y="80"/>
                    <a:pt x="4" y="80"/>
                    <a:pt x="4" y="80"/>
                  </a:cubicBezTo>
                  <a:cubicBezTo>
                    <a:pt x="4" y="81"/>
                    <a:pt x="3" y="82"/>
                    <a:pt x="2" y="84"/>
                  </a:cubicBezTo>
                  <a:cubicBezTo>
                    <a:pt x="1" y="85"/>
                    <a:pt x="1" y="86"/>
                    <a:pt x="0" y="88"/>
                  </a:cubicBezTo>
                  <a:cubicBezTo>
                    <a:pt x="0" y="89"/>
                    <a:pt x="0" y="91"/>
                    <a:pt x="0" y="92"/>
                  </a:cubicBezTo>
                  <a:cubicBezTo>
                    <a:pt x="1" y="97"/>
                    <a:pt x="3" y="102"/>
                    <a:pt x="7" y="105"/>
                  </a:cubicBezTo>
                  <a:cubicBezTo>
                    <a:pt x="10" y="108"/>
                    <a:pt x="15" y="109"/>
                    <a:pt x="22" y="109"/>
                  </a:cubicBezTo>
                  <a:cubicBezTo>
                    <a:pt x="63" y="109"/>
                    <a:pt x="63" y="109"/>
                    <a:pt x="63" y="109"/>
                  </a:cubicBezTo>
                  <a:cubicBezTo>
                    <a:pt x="64" y="123"/>
                    <a:pt x="64" y="123"/>
                    <a:pt x="64" y="123"/>
                  </a:cubicBezTo>
                  <a:cubicBezTo>
                    <a:pt x="65" y="128"/>
                    <a:pt x="67" y="132"/>
                    <a:pt x="70" y="135"/>
                  </a:cubicBezTo>
                  <a:cubicBezTo>
                    <a:pt x="72" y="137"/>
                    <a:pt x="76" y="139"/>
                    <a:pt x="80" y="139"/>
                  </a:cubicBezTo>
                  <a:cubicBezTo>
                    <a:pt x="84" y="139"/>
                    <a:pt x="88" y="138"/>
                    <a:pt x="90" y="135"/>
                  </a:cubicBezTo>
                  <a:cubicBezTo>
                    <a:pt x="92" y="132"/>
                    <a:pt x="93" y="128"/>
                    <a:pt x="92" y="123"/>
                  </a:cubicBezTo>
                  <a:cubicBezTo>
                    <a:pt x="91" y="109"/>
                    <a:pt x="91" y="109"/>
                    <a:pt x="91" y="109"/>
                  </a:cubicBezTo>
                  <a:cubicBezTo>
                    <a:pt x="93" y="109"/>
                    <a:pt x="93" y="109"/>
                    <a:pt x="93" y="109"/>
                  </a:cubicBezTo>
                  <a:cubicBezTo>
                    <a:pt x="98" y="109"/>
                    <a:pt x="102" y="108"/>
                    <a:pt x="105" y="106"/>
                  </a:cubicBezTo>
                  <a:cubicBezTo>
                    <a:pt x="107" y="105"/>
                    <a:pt x="109" y="102"/>
                    <a:pt x="108" y="97"/>
                  </a:cubicBezTo>
                  <a:cubicBezTo>
                    <a:pt x="107" y="90"/>
                    <a:pt x="104" y="87"/>
                    <a:pt x="101" y="86"/>
                  </a:cubicBezTo>
                  <a:close/>
                  <a:moveTo>
                    <a:pt x="56" y="45"/>
                  </a:moveTo>
                  <a:cubicBezTo>
                    <a:pt x="60" y="84"/>
                    <a:pt x="60" y="84"/>
                    <a:pt x="60" y="84"/>
                  </a:cubicBezTo>
                  <a:cubicBezTo>
                    <a:pt x="31" y="84"/>
                    <a:pt x="31" y="84"/>
                    <a:pt x="31" y="84"/>
                  </a:cubicBezTo>
                  <a:lnTo>
                    <a:pt x="56" y="45"/>
                  </a:ln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501" name="Freeform 363">
              <a:extLst>
                <a:ext uri="{FF2B5EF4-FFF2-40B4-BE49-F238E27FC236}">
                  <a16:creationId xmlns:a16="http://schemas.microsoft.com/office/drawing/2014/main" id="{7B8D7D38-11FC-49FB-B5E8-F425FF549371}"/>
                </a:ext>
              </a:extLst>
            </p:cNvPr>
            <p:cNvSpPr>
              <a:spLocks/>
            </p:cNvSpPr>
            <p:nvPr/>
          </p:nvSpPr>
          <p:spPr bwMode="auto">
            <a:xfrm>
              <a:off x="5873482" y="4843468"/>
              <a:ext cx="379076" cy="345611"/>
            </a:xfrm>
            <a:custGeom>
              <a:avLst/>
              <a:gdLst>
                <a:gd name="T0" fmla="*/ 310 w 348"/>
                <a:gd name="T1" fmla="*/ 317 h 317"/>
                <a:gd name="T2" fmla="*/ 73 w 348"/>
                <a:gd name="T3" fmla="*/ 317 h 317"/>
                <a:gd name="T4" fmla="*/ 29 w 348"/>
                <a:gd name="T5" fmla="*/ 277 h 317"/>
                <a:gd name="T6" fmla="*/ 2 w 348"/>
                <a:gd name="T7" fmla="*/ 40 h 317"/>
                <a:gd name="T8" fmla="*/ 38 w 348"/>
                <a:gd name="T9" fmla="*/ 0 h 317"/>
                <a:gd name="T10" fmla="*/ 274 w 348"/>
                <a:gd name="T11" fmla="*/ 0 h 317"/>
                <a:gd name="T12" fmla="*/ 319 w 348"/>
                <a:gd name="T13" fmla="*/ 40 h 317"/>
                <a:gd name="T14" fmla="*/ 345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3" y="317"/>
                    <a:pt x="73" y="317"/>
                    <a:pt x="73" y="317"/>
                  </a:cubicBezTo>
                  <a:cubicBezTo>
                    <a:pt x="51" y="317"/>
                    <a:pt x="31" y="299"/>
                    <a:pt x="29" y="27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5" y="277"/>
                    <a:pt x="345" y="277"/>
                    <a:pt x="345" y="277"/>
                  </a:cubicBezTo>
                  <a:cubicBezTo>
                    <a:pt x="348" y="299"/>
                    <a:pt x="332" y="317"/>
                    <a:pt x="310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502" name="Freeform 364">
              <a:extLst>
                <a:ext uri="{FF2B5EF4-FFF2-40B4-BE49-F238E27FC236}">
                  <a16:creationId xmlns:a16="http://schemas.microsoft.com/office/drawing/2014/main" id="{53E65D61-F811-47D1-BCE1-858187384943}"/>
                </a:ext>
              </a:extLst>
            </p:cNvPr>
            <p:cNvSpPr>
              <a:spLocks/>
            </p:cNvSpPr>
            <p:nvPr/>
          </p:nvSpPr>
          <p:spPr bwMode="auto">
            <a:xfrm>
              <a:off x="5921372" y="4856739"/>
              <a:ext cx="331187" cy="332341"/>
            </a:xfrm>
            <a:custGeom>
              <a:avLst/>
              <a:gdLst>
                <a:gd name="T0" fmla="*/ 275 w 304"/>
                <a:gd name="T1" fmla="*/ 28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3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503" name="Freeform 365">
              <a:extLst>
                <a:ext uri="{FF2B5EF4-FFF2-40B4-BE49-F238E27FC236}">
                  <a16:creationId xmlns:a16="http://schemas.microsoft.com/office/drawing/2014/main" id="{66BE3419-0390-4CD8-84F4-C7E09801AD6B}"/>
                </a:ext>
              </a:extLst>
            </p:cNvPr>
            <p:cNvSpPr>
              <a:spLocks/>
            </p:cNvSpPr>
            <p:nvPr/>
          </p:nvSpPr>
          <p:spPr bwMode="auto">
            <a:xfrm>
              <a:off x="5948490" y="4941555"/>
              <a:ext cx="115396" cy="147707"/>
            </a:xfrm>
            <a:custGeom>
              <a:avLst/>
              <a:gdLst>
                <a:gd name="T0" fmla="*/ 100 w 106"/>
                <a:gd name="T1" fmla="*/ 112 h 135"/>
                <a:gd name="T2" fmla="*/ 87 w 106"/>
                <a:gd name="T3" fmla="*/ 109 h 135"/>
                <a:gd name="T4" fmla="*/ 47 w 106"/>
                <a:gd name="T5" fmla="*/ 109 h 135"/>
                <a:gd name="T6" fmla="*/ 47 w 106"/>
                <a:gd name="T7" fmla="*/ 108 h 135"/>
                <a:gd name="T8" fmla="*/ 63 w 106"/>
                <a:gd name="T9" fmla="*/ 91 h 135"/>
                <a:gd name="T10" fmla="*/ 81 w 106"/>
                <a:gd name="T11" fmla="*/ 75 h 135"/>
                <a:gd name="T12" fmla="*/ 90 w 106"/>
                <a:gd name="T13" fmla="*/ 61 h 135"/>
                <a:gd name="T14" fmla="*/ 94 w 106"/>
                <a:gd name="T15" fmla="*/ 39 h 135"/>
                <a:gd name="T16" fmla="*/ 89 w 106"/>
                <a:gd name="T17" fmla="*/ 25 h 135"/>
                <a:gd name="T18" fmla="*/ 80 w 106"/>
                <a:gd name="T19" fmla="*/ 13 h 135"/>
                <a:gd name="T20" fmla="*/ 67 w 106"/>
                <a:gd name="T21" fmla="*/ 4 h 135"/>
                <a:gd name="T22" fmla="*/ 43 w 106"/>
                <a:gd name="T23" fmla="*/ 0 h 135"/>
                <a:gd name="T24" fmla="*/ 23 w 106"/>
                <a:gd name="T25" fmla="*/ 3 h 135"/>
                <a:gd name="T26" fmla="*/ 9 w 106"/>
                <a:gd name="T27" fmla="*/ 13 h 135"/>
                <a:gd name="T28" fmla="*/ 2 w 106"/>
                <a:gd name="T29" fmla="*/ 25 h 135"/>
                <a:gd name="T30" fmla="*/ 0 w 106"/>
                <a:gd name="T31" fmla="*/ 39 h 135"/>
                <a:gd name="T32" fmla="*/ 5 w 106"/>
                <a:gd name="T33" fmla="*/ 49 h 135"/>
                <a:gd name="T34" fmla="*/ 15 w 106"/>
                <a:gd name="T35" fmla="*/ 53 h 135"/>
                <a:gd name="T36" fmla="*/ 24 w 106"/>
                <a:gd name="T37" fmla="*/ 49 h 135"/>
                <a:gd name="T38" fmla="*/ 28 w 106"/>
                <a:gd name="T39" fmla="*/ 39 h 135"/>
                <a:gd name="T40" fmla="*/ 30 w 106"/>
                <a:gd name="T41" fmla="*/ 32 h 135"/>
                <a:gd name="T42" fmla="*/ 45 w 106"/>
                <a:gd name="T43" fmla="*/ 24 h 135"/>
                <a:gd name="T44" fmla="*/ 54 w 106"/>
                <a:gd name="T45" fmla="*/ 26 h 135"/>
                <a:gd name="T46" fmla="*/ 61 w 106"/>
                <a:gd name="T47" fmla="*/ 31 h 135"/>
                <a:gd name="T48" fmla="*/ 64 w 106"/>
                <a:gd name="T49" fmla="*/ 40 h 135"/>
                <a:gd name="T50" fmla="*/ 63 w 106"/>
                <a:gd name="T51" fmla="*/ 49 h 135"/>
                <a:gd name="T52" fmla="*/ 57 w 106"/>
                <a:gd name="T53" fmla="*/ 59 h 135"/>
                <a:gd name="T54" fmla="*/ 47 w 106"/>
                <a:gd name="T55" fmla="*/ 69 h 135"/>
                <a:gd name="T56" fmla="*/ 34 w 106"/>
                <a:gd name="T57" fmla="*/ 81 h 135"/>
                <a:gd name="T58" fmla="*/ 15 w 106"/>
                <a:gd name="T59" fmla="*/ 101 h 135"/>
                <a:gd name="T60" fmla="*/ 11 w 106"/>
                <a:gd name="T61" fmla="*/ 110 h 135"/>
                <a:gd name="T62" fmla="*/ 9 w 106"/>
                <a:gd name="T63" fmla="*/ 120 h 135"/>
                <a:gd name="T64" fmla="*/ 15 w 106"/>
                <a:gd name="T65" fmla="*/ 131 h 135"/>
                <a:gd name="T66" fmla="*/ 28 w 106"/>
                <a:gd name="T67" fmla="*/ 135 h 135"/>
                <a:gd name="T68" fmla="*/ 92 w 106"/>
                <a:gd name="T69" fmla="*/ 135 h 135"/>
                <a:gd name="T70" fmla="*/ 103 w 106"/>
                <a:gd name="T71" fmla="*/ 131 h 135"/>
                <a:gd name="T72" fmla="*/ 105 w 106"/>
                <a:gd name="T73" fmla="*/ 122 h 135"/>
                <a:gd name="T74" fmla="*/ 100 w 106"/>
                <a:gd name="T75" fmla="*/ 112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5">
                  <a:moveTo>
                    <a:pt x="100" y="112"/>
                  </a:moveTo>
                  <a:cubicBezTo>
                    <a:pt x="96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8"/>
                    <a:pt x="47" y="108"/>
                    <a:pt x="47" y="108"/>
                  </a:cubicBezTo>
                  <a:cubicBezTo>
                    <a:pt x="50" y="104"/>
                    <a:pt x="56" y="98"/>
                    <a:pt x="63" y="91"/>
                  </a:cubicBezTo>
                  <a:cubicBezTo>
                    <a:pt x="71" y="84"/>
                    <a:pt x="77" y="79"/>
                    <a:pt x="81" y="75"/>
                  </a:cubicBezTo>
                  <a:cubicBezTo>
                    <a:pt x="84" y="72"/>
                    <a:pt x="87" y="67"/>
                    <a:pt x="90" y="61"/>
                  </a:cubicBezTo>
                  <a:cubicBezTo>
                    <a:pt x="94" y="54"/>
                    <a:pt x="95" y="47"/>
                    <a:pt x="94" y="39"/>
                  </a:cubicBezTo>
                  <a:cubicBezTo>
                    <a:pt x="93" y="34"/>
                    <a:pt x="92" y="30"/>
                    <a:pt x="89" y="25"/>
                  </a:cubicBezTo>
                  <a:cubicBezTo>
                    <a:pt x="87" y="20"/>
                    <a:pt x="84" y="16"/>
                    <a:pt x="80" y="13"/>
                  </a:cubicBezTo>
                  <a:cubicBezTo>
                    <a:pt x="76" y="9"/>
                    <a:pt x="72" y="6"/>
                    <a:pt x="67" y="4"/>
                  </a:cubicBezTo>
                  <a:cubicBezTo>
                    <a:pt x="60" y="1"/>
                    <a:pt x="52" y="0"/>
                    <a:pt x="43" y="0"/>
                  </a:cubicBezTo>
                  <a:cubicBezTo>
                    <a:pt x="35" y="0"/>
                    <a:pt x="28" y="1"/>
                    <a:pt x="23" y="3"/>
                  </a:cubicBezTo>
                  <a:cubicBezTo>
                    <a:pt x="17" y="6"/>
                    <a:pt x="12" y="9"/>
                    <a:pt x="9" y="13"/>
                  </a:cubicBezTo>
                  <a:cubicBezTo>
                    <a:pt x="5" y="16"/>
                    <a:pt x="3" y="21"/>
                    <a:pt x="2" y="25"/>
                  </a:cubicBezTo>
                  <a:cubicBezTo>
                    <a:pt x="0" y="30"/>
                    <a:pt x="0" y="35"/>
                    <a:pt x="0" y="39"/>
                  </a:cubicBezTo>
                  <a:cubicBezTo>
                    <a:pt x="1" y="43"/>
                    <a:pt x="2" y="47"/>
                    <a:pt x="5" y="49"/>
                  </a:cubicBezTo>
                  <a:cubicBezTo>
                    <a:pt x="8" y="52"/>
                    <a:pt x="11" y="53"/>
                    <a:pt x="15" y="53"/>
                  </a:cubicBezTo>
                  <a:cubicBezTo>
                    <a:pt x="19" y="53"/>
                    <a:pt x="22" y="52"/>
                    <a:pt x="24" y="49"/>
                  </a:cubicBezTo>
                  <a:cubicBezTo>
                    <a:pt x="26" y="46"/>
                    <a:pt x="27" y="43"/>
                    <a:pt x="28" y="39"/>
                  </a:cubicBezTo>
                  <a:cubicBezTo>
                    <a:pt x="30" y="34"/>
                    <a:pt x="30" y="32"/>
                    <a:pt x="30" y="32"/>
                  </a:cubicBezTo>
                  <a:cubicBezTo>
                    <a:pt x="34" y="26"/>
                    <a:pt x="38" y="24"/>
                    <a:pt x="45" y="24"/>
                  </a:cubicBezTo>
                  <a:cubicBezTo>
                    <a:pt x="48" y="24"/>
                    <a:pt x="51" y="24"/>
                    <a:pt x="54" y="26"/>
                  </a:cubicBezTo>
                  <a:cubicBezTo>
                    <a:pt x="57" y="27"/>
                    <a:pt x="59" y="29"/>
                    <a:pt x="61" y="31"/>
                  </a:cubicBezTo>
                  <a:cubicBezTo>
                    <a:pt x="62" y="34"/>
                    <a:pt x="63" y="37"/>
                    <a:pt x="64" y="40"/>
                  </a:cubicBezTo>
                  <a:cubicBezTo>
                    <a:pt x="64" y="43"/>
                    <a:pt x="64" y="46"/>
                    <a:pt x="63" y="49"/>
                  </a:cubicBezTo>
                  <a:cubicBezTo>
                    <a:pt x="62" y="53"/>
                    <a:pt x="60" y="56"/>
                    <a:pt x="57" y="59"/>
                  </a:cubicBezTo>
                  <a:cubicBezTo>
                    <a:pt x="54" y="62"/>
                    <a:pt x="51" y="66"/>
                    <a:pt x="47" y="69"/>
                  </a:cubicBezTo>
                  <a:cubicBezTo>
                    <a:pt x="44" y="71"/>
                    <a:pt x="40" y="75"/>
                    <a:pt x="34" y="81"/>
                  </a:cubicBezTo>
                  <a:cubicBezTo>
                    <a:pt x="29" y="86"/>
                    <a:pt x="22" y="93"/>
                    <a:pt x="15" y="101"/>
                  </a:cubicBezTo>
                  <a:cubicBezTo>
                    <a:pt x="13" y="104"/>
                    <a:pt x="12" y="107"/>
                    <a:pt x="11" y="110"/>
                  </a:cubicBezTo>
                  <a:cubicBezTo>
                    <a:pt x="9" y="114"/>
                    <a:pt x="9" y="118"/>
                    <a:pt x="9" y="120"/>
                  </a:cubicBezTo>
                  <a:cubicBezTo>
                    <a:pt x="9" y="124"/>
                    <a:pt x="11" y="128"/>
                    <a:pt x="15" y="131"/>
                  </a:cubicBezTo>
                  <a:cubicBezTo>
                    <a:pt x="18" y="134"/>
                    <a:pt x="23" y="135"/>
                    <a:pt x="28" y="135"/>
                  </a:cubicBezTo>
                  <a:cubicBezTo>
                    <a:pt x="92" y="135"/>
                    <a:pt x="92" y="135"/>
                    <a:pt x="92" y="135"/>
                  </a:cubicBezTo>
                  <a:cubicBezTo>
                    <a:pt x="97" y="135"/>
                    <a:pt x="101" y="134"/>
                    <a:pt x="103" y="131"/>
                  </a:cubicBezTo>
                  <a:cubicBezTo>
                    <a:pt x="105" y="129"/>
                    <a:pt x="106" y="126"/>
                    <a:pt x="105" y="122"/>
                  </a:cubicBezTo>
                  <a:cubicBezTo>
                    <a:pt x="105" y="118"/>
                    <a:pt x="103" y="114"/>
                    <a:pt x="100" y="112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504" name="Freeform 366">
              <a:extLst>
                <a:ext uri="{FF2B5EF4-FFF2-40B4-BE49-F238E27FC236}">
                  <a16:creationId xmlns:a16="http://schemas.microsoft.com/office/drawing/2014/main" id="{6C7BA397-16DE-42B6-A9D7-F7EA27084FAA}"/>
                </a:ext>
              </a:extLst>
            </p:cNvPr>
            <p:cNvSpPr>
              <a:spLocks/>
            </p:cNvSpPr>
            <p:nvPr/>
          </p:nvSpPr>
          <p:spPr bwMode="auto">
            <a:xfrm>
              <a:off x="6071964" y="4943863"/>
              <a:ext cx="105587" cy="148284"/>
            </a:xfrm>
            <a:custGeom>
              <a:avLst/>
              <a:gdLst>
                <a:gd name="T0" fmla="*/ 90 w 97"/>
                <a:gd name="T1" fmla="*/ 69 h 136"/>
                <a:gd name="T2" fmla="*/ 79 w 97"/>
                <a:gd name="T3" fmla="*/ 55 h 136"/>
                <a:gd name="T4" fmla="*/ 64 w 97"/>
                <a:gd name="T5" fmla="*/ 45 h 136"/>
                <a:gd name="T6" fmla="*/ 28 w 97"/>
                <a:gd name="T7" fmla="*/ 46 h 136"/>
                <a:gd name="T8" fmla="*/ 30 w 97"/>
                <a:gd name="T9" fmla="*/ 26 h 136"/>
                <a:gd name="T10" fmla="*/ 69 w 97"/>
                <a:gd name="T11" fmla="*/ 26 h 136"/>
                <a:gd name="T12" fmla="*/ 80 w 97"/>
                <a:gd name="T13" fmla="*/ 23 h 136"/>
                <a:gd name="T14" fmla="*/ 84 w 97"/>
                <a:gd name="T15" fmla="*/ 13 h 136"/>
                <a:gd name="T16" fmla="*/ 65 w 97"/>
                <a:gd name="T17" fmla="*/ 0 h 136"/>
                <a:gd name="T18" fmla="*/ 19 w 97"/>
                <a:gd name="T19" fmla="*/ 0 h 136"/>
                <a:gd name="T20" fmla="*/ 6 w 97"/>
                <a:gd name="T21" fmla="*/ 4 h 136"/>
                <a:gd name="T22" fmla="*/ 3 w 97"/>
                <a:gd name="T23" fmla="*/ 16 h 136"/>
                <a:gd name="T24" fmla="*/ 0 w 97"/>
                <a:gd name="T25" fmla="*/ 59 h 136"/>
                <a:gd name="T26" fmla="*/ 0 w 97"/>
                <a:gd name="T27" fmla="*/ 65 h 136"/>
                <a:gd name="T28" fmla="*/ 5 w 97"/>
                <a:gd name="T29" fmla="*/ 74 h 136"/>
                <a:gd name="T30" fmla="*/ 15 w 97"/>
                <a:gd name="T31" fmla="*/ 78 h 136"/>
                <a:gd name="T32" fmla="*/ 26 w 97"/>
                <a:gd name="T33" fmla="*/ 73 h 136"/>
                <a:gd name="T34" fmla="*/ 35 w 97"/>
                <a:gd name="T35" fmla="*/ 67 h 136"/>
                <a:gd name="T36" fmla="*/ 44 w 97"/>
                <a:gd name="T37" fmla="*/ 65 h 136"/>
                <a:gd name="T38" fmla="*/ 54 w 97"/>
                <a:gd name="T39" fmla="*/ 68 h 136"/>
                <a:gd name="T40" fmla="*/ 61 w 97"/>
                <a:gd name="T41" fmla="*/ 76 h 136"/>
                <a:gd name="T42" fmla="*/ 66 w 97"/>
                <a:gd name="T43" fmla="*/ 89 h 136"/>
                <a:gd name="T44" fmla="*/ 65 w 97"/>
                <a:gd name="T45" fmla="*/ 101 h 136"/>
                <a:gd name="T46" fmla="*/ 59 w 97"/>
                <a:gd name="T47" fmla="*/ 110 h 136"/>
                <a:gd name="T48" fmla="*/ 49 w 97"/>
                <a:gd name="T49" fmla="*/ 113 h 136"/>
                <a:gd name="T50" fmla="*/ 37 w 97"/>
                <a:gd name="T51" fmla="*/ 109 h 136"/>
                <a:gd name="T52" fmla="*/ 27 w 97"/>
                <a:gd name="T53" fmla="*/ 98 h 136"/>
                <a:gd name="T54" fmla="*/ 12 w 97"/>
                <a:gd name="T55" fmla="*/ 88 h 136"/>
                <a:gd name="T56" fmla="*/ 3 w 97"/>
                <a:gd name="T57" fmla="*/ 92 h 136"/>
                <a:gd name="T58" fmla="*/ 1 w 97"/>
                <a:gd name="T59" fmla="*/ 100 h 136"/>
                <a:gd name="T60" fmla="*/ 7 w 97"/>
                <a:gd name="T61" fmla="*/ 115 h 136"/>
                <a:gd name="T62" fmla="*/ 23 w 97"/>
                <a:gd name="T63" fmla="*/ 129 h 136"/>
                <a:gd name="T64" fmla="*/ 51 w 97"/>
                <a:gd name="T65" fmla="*/ 136 h 136"/>
                <a:gd name="T66" fmla="*/ 77 w 97"/>
                <a:gd name="T67" fmla="*/ 129 h 136"/>
                <a:gd name="T68" fmla="*/ 92 w 97"/>
                <a:gd name="T69" fmla="*/ 111 h 136"/>
                <a:gd name="T70" fmla="*/ 96 w 97"/>
                <a:gd name="T71" fmla="*/ 87 h 136"/>
                <a:gd name="T72" fmla="*/ 90 w 97"/>
                <a:gd name="T73" fmla="*/ 69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7" h="136">
                  <a:moveTo>
                    <a:pt x="90" y="69"/>
                  </a:moveTo>
                  <a:cubicBezTo>
                    <a:pt x="87" y="64"/>
                    <a:pt x="84" y="59"/>
                    <a:pt x="79" y="55"/>
                  </a:cubicBezTo>
                  <a:cubicBezTo>
                    <a:pt x="75" y="51"/>
                    <a:pt x="70" y="48"/>
                    <a:pt x="64" y="45"/>
                  </a:cubicBezTo>
                  <a:cubicBezTo>
                    <a:pt x="53" y="41"/>
                    <a:pt x="41" y="41"/>
                    <a:pt x="28" y="46"/>
                  </a:cubicBezTo>
                  <a:cubicBezTo>
                    <a:pt x="30" y="26"/>
                    <a:pt x="30" y="26"/>
                    <a:pt x="30" y="26"/>
                  </a:cubicBezTo>
                  <a:cubicBezTo>
                    <a:pt x="69" y="26"/>
                    <a:pt x="69" y="26"/>
                    <a:pt x="69" y="26"/>
                  </a:cubicBezTo>
                  <a:cubicBezTo>
                    <a:pt x="74" y="26"/>
                    <a:pt x="78" y="25"/>
                    <a:pt x="80" y="23"/>
                  </a:cubicBezTo>
                  <a:cubicBezTo>
                    <a:pt x="83" y="20"/>
                    <a:pt x="84" y="17"/>
                    <a:pt x="84" y="13"/>
                  </a:cubicBezTo>
                  <a:cubicBezTo>
                    <a:pt x="83" y="8"/>
                    <a:pt x="80" y="0"/>
                    <a:pt x="65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3" y="0"/>
                    <a:pt x="9" y="1"/>
                    <a:pt x="6" y="4"/>
                  </a:cubicBezTo>
                  <a:cubicBezTo>
                    <a:pt x="4" y="7"/>
                    <a:pt x="3" y="11"/>
                    <a:pt x="3" y="16"/>
                  </a:cubicBezTo>
                  <a:cubicBezTo>
                    <a:pt x="0" y="59"/>
                    <a:pt x="0" y="59"/>
                    <a:pt x="0" y="59"/>
                  </a:cubicBezTo>
                  <a:cubicBezTo>
                    <a:pt x="0" y="64"/>
                    <a:pt x="0" y="65"/>
                    <a:pt x="0" y="65"/>
                  </a:cubicBezTo>
                  <a:cubicBezTo>
                    <a:pt x="0" y="69"/>
                    <a:pt x="2" y="72"/>
                    <a:pt x="5" y="74"/>
                  </a:cubicBezTo>
                  <a:cubicBezTo>
                    <a:pt x="8" y="77"/>
                    <a:pt x="11" y="78"/>
                    <a:pt x="15" y="78"/>
                  </a:cubicBezTo>
                  <a:cubicBezTo>
                    <a:pt x="18" y="78"/>
                    <a:pt x="22" y="77"/>
                    <a:pt x="26" y="73"/>
                  </a:cubicBezTo>
                  <a:cubicBezTo>
                    <a:pt x="30" y="70"/>
                    <a:pt x="33" y="68"/>
                    <a:pt x="35" y="67"/>
                  </a:cubicBezTo>
                  <a:cubicBezTo>
                    <a:pt x="36" y="66"/>
                    <a:pt x="38" y="65"/>
                    <a:pt x="44" y="65"/>
                  </a:cubicBezTo>
                  <a:cubicBezTo>
                    <a:pt x="47" y="65"/>
                    <a:pt x="51" y="66"/>
                    <a:pt x="54" y="68"/>
                  </a:cubicBezTo>
                  <a:cubicBezTo>
                    <a:pt x="57" y="70"/>
                    <a:pt x="59" y="72"/>
                    <a:pt x="61" y="76"/>
                  </a:cubicBezTo>
                  <a:cubicBezTo>
                    <a:pt x="64" y="79"/>
                    <a:pt x="65" y="83"/>
                    <a:pt x="66" y="89"/>
                  </a:cubicBezTo>
                  <a:cubicBezTo>
                    <a:pt x="66" y="93"/>
                    <a:pt x="66" y="98"/>
                    <a:pt x="65" y="101"/>
                  </a:cubicBezTo>
                  <a:cubicBezTo>
                    <a:pt x="63" y="105"/>
                    <a:pt x="61" y="108"/>
                    <a:pt x="59" y="110"/>
                  </a:cubicBezTo>
                  <a:cubicBezTo>
                    <a:pt x="56" y="112"/>
                    <a:pt x="53" y="113"/>
                    <a:pt x="49" y="113"/>
                  </a:cubicBezTo>
                  <a:cubicBezTo>
                    <a:pt x="45" y="113"/>
                    <a:pt x="41" y="112"/>
                    <a:pt x="37" y="109"/>
                  </a:cubicBezTo>
                  <a:cubicBezTo>
                    <a:pt x="33" y="106"/>
                    <a:pt x="30" y="103"/>
                    <a:pt x="27" y="98"/>
                  </a:cubicBezTo>
                  <a:cubicBezTo>
                    <a:pt x="23" y="89"/>
                    <a:pt x="16" y="88"/>
                    <a:pt x="12" y="88"/>
                  </a:cubicBezTo>
                  <a:cubicBezTo>
                    <a:pt x="8" y="88"/>
                    <a:pt x="5" y="89"/>
                    <a:pt x="3" y="92"/>
                  </a:cubicBezTo>
                  <a:cubicBezTo>
                    <a:pt x="1" y="94"/>
                    <a:pt x="0" y="97"/>
                    <a:pt x="1" y="100"/>
                  </a:cubicBezTo>
                  <a:cubicBezTo>
                    <a:pt x="1" y="105"/>
                    <a:pt x="3" y="109"/>
                    <a:pt x="7" y="115"/>
                  </a:cubicBezTo>
                  <a:cubicBezTo>
                    <a:pt x="10" y="120"/>
                    <a:pt x="16" y="125"/>
                    <a:pt x="23" y="129"/>
                  </a:cubicBezTo>
                  <a:cubicBezTo>
                    <a:pt x="31" y="133"/>
                    <a:pt x="40" y="136"/>
                    <a:pt x="51" y="136"/>
                  </a:cubicBezTo>
                  <a:cubicBezTo>
                    <a:pt x="61" y="136"/>
                    <a:pt x="70" y="133"/>
                    <a:pt x="77" y="129"/>
                  </a:cubicBezTo>
                  <a:cubicBezTo>
                    <a:pt x="84" y="125"/>
                    <a:pt x="89" y="119"/>
                    <a:pt x="92" y="111"/>
                  </a:cubicBezTo>
                  <a:cubicBezTo>
                    <a:pt x="95" y="104"/>
                    <a:pt x="97" y="96"/>
                    <a:pt x="96" y="87"/>
                  </a:cubicBezTo>
                  <a:cubicBezTo>
                    <a:pt x="95" y="80"/>
                    <a:pt x="93" y="74"/>
                    <a:pt x="90" y="69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505" name="Freeform 367">
              <a:extLst>
                <a:ext uri="{FF2B5EF4-FFF2-40B4-BE49-F238E27FC236}">
                  <a16:creationId xmlns:a16="http://schemas.microsoft.com/office/drawing/2014/main" id="{5A7FD419-5413-49AA-BCB6-A37BD3FAC5F3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7010" y="5281973"/>
              <a:ext cx="379653" cy="346188"/>
            </a:xfrm>
            <a:custGeom>
              <a:avLst/>
              <a:gdLst>
                <a:gd name="T0" fmla="*/ 310 w 348"/>
                <a:gd name="T1" fmla="*/ 317 h 317"/>
                <a:gd name="T2" fmla="*/ 74 w 348"/>
                <a:gd name="T3" fmla="*/ 317 h 317"/>
                <a:gd name="T4" fmla="*/ 29 w 348"/>
                <a:gd name="T5" fmla="*/ 277 h 317"/>
                <a:gd name="T6" fmla="*/ 2 w 348"/>
                <a:gd name="T7" fmla="*/ 40 h 317"/>
                <a:gd name="T8" fmla="*/ 38 w 348"/>
                <a:gd name="T9" fmla="*/ 0 h 317"/>
                <a:gd name="T10" fmla="*/ 274 w 348"/>
                <a:gd name="T11" fmla="*/ 0 h 317"/>
                <a:gd name="T12" fmla="*/ 319 w 348"/>
                <a:gd name="T13" fmla="*/ 40 h 317"/>
                <a:gd name="T14" fmla="*/ 346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29" y="27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8" y="299"/>
                    <a:pt x="332" y="317"/>
                    <a:pt x="310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506" name="Freeform 368">
              <a:extLst>
                <a:ext uri="{FF2B5EF4-FFF2-40B4-BE49-F238E27FC236}">
                  <a16:creationId xmlns:a16="http://schemas.microsoft.com/office/drawing/2014/main" id="{5328D980-A76D-4A4C-A972-CD1561815873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4899" y="5295244"/>
              <a:ext cx="331764" cy="332918"/>
            </a:xfrm>
            <a:custGeom>
              <a:avLst/>
              <a:gdLst>
                <a:gd name="T0" fmla="*/ 275 w 304"/>
                <a:gd name="T1" fmla="*/ 28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507" name="Freeform 369">
              <a:extLst>
                <a:ext uri="{FF2B5EF4-FFF2-40B4-BE49-F238E27FC236}">
                  <a16:creationId xmlns:a16="http://schemas.microsoft.com/office/drawing/2014/main" id="{035DCFB6-74C8-4AFB-9356-EC7849E1329E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3171" y="5380060"/>
              <a:ext cx="115396" cy="147707"/>
            </a:xfrm>
            <a:custGeom>
              <a:avLst/>
              <a:gdLst>
                <a:gd name="T0" fmla="*/ 100 w 106"/>
                <a:gd name="T1" fmla="*/ 112 h 135"/>
                <a:gd name="T2" fmla="*/ 87 w 106"/>
                <a:gd name="T3" fmla="*/ 109 h 135"/>
                <a:gd name="T4" fmla="*/ 47 w 106"/>
                <a:gd name="T5" fmla="*/ 109 h 135"/>
                <a:gd name="T6" fmla="*/ 48 w 106"/>
                <a:gd name="T7" fmla="*/ 108 h 135"/>
                <a:gd name="T8" fmla="*/ 64 w 106"/>
                <a:gd name="T9" fmla="*/ 92 h 135"/>
                <a:gd name="T10" fmla="*/ 81 w 106"/>
                <a:gd name="T11" fmla="*/ 76 h 135"/>
                <a:gd name="T12" fmla="*/ 91 w 106"/>
                <a:gd name="T13" fmla="*/ 61 h 135"/>
                <a:gd name="T14" fmla="*/ 94 w 106"/>
                <a:gd name="T15" fmla="*/ 40 h 135"/>
                <a:gd name="T16" fmla="*/ 90 w 106"/>
                <a:gd name="T17" fmla="*/ 25 h 135"/>
                <a:gd name="T18" fmla="*/ 81 w 106"/>
                <a:gd name="T19" fmla="*/ 13 h 135"/>
                <a:gd name="T20" fmla="*/ 68 w 106"/>
                <a:gd name="T21" fmla="*/ 4 h 135"/>
                <a:gd name="T22" fmla="*/ 43 w 106"/>
                <a:gd name="T23" fmla="*/ 0 h 135"/>
                <a:gd name="T24" fmla="*/ 23 w 106"/>
                <a:gd name="T25" fmla="*/ 3 h 135"/>
                <a:gd name="T26" fmla="*/ 9 w 106"/>
                <a:gd name="T27" fmla="*/ 13 h 135"/>
                <a:gd name="T28" fmla="*/ 2 w 106"/>
                <a:gd name="T29" fmla="*/ 26 h 135"/>
                <a:gd name="T30" fmla="*/ 1 w 106"/>
                <a:gd name="T31" fmla="*/ 39 h 135"/>
                <a:gd name="T32" fmla="*/ 6 w 106"/>
                <a:gd name="T33" fmla="*/ 49 h 135"/>
                <a:gd name="T34" fmla="*/ 15 w 106"/>
                <a:gd name="T35" fmla="*/ 53 h 135"/>
                <a:gd name="T36" fmla="*/ 25 w 106"/>
                <a:gd name="T37" fmla="*/ 49 h 135"/>
                <a:gd name="T38" fmla="*/ 29 w 106"/>
                <a:gd name="T39" fmla="*/ 39 h 135"/>
                <a:gd name="T40" fmla="*/ 31 w 106"/>
                <a:gd name="T41" fmla="*/ 32 h 135"/>
                <a:gd name="T42" fmla="*/ 45 w 106"/>
                <a:gd name="T43" fmla="*/ 24 h 135"/>
                <a:gd name="T44" fmla="*/ 54 w 106"/>
                <a:gd name="T45" fmla="*/ 26 h 135"/>
                <a:gd name="T46" fmla="*/ 61 w 106"/>
                <a:gd name="T47" fmla="*/ 32 h 135"/>
                <a:gd name="T48" fmla="*/ 64 w 106"/>
                <a:gd name="T49" fmla="*/ 40 h 135"/>
                <a:gd name="T50" fmla="*/ 63 w 106"/>
                <a:gd name="T51" fmla="*/ 49 h 135"/>
                <a:gd name="T52" fmla="*/ 57 w 106"/>
                <a:gd name="T53" fmla="*/ 59 h 135"/>
                <a:gd name="T54" fmla="*/ 47 w 106"/>
                <a:gd name="T55" fmla="*/ 69 h 135"/>
                <a:gd name="T56" fmla="*/ 35 w 106"/>
                <a:gd name="T57" fmla="*/ 81 h 135"/>
                <a:gd name="T58" fmla="*/ 16 w 106"/>
                <a:gd name="T59" fmla="*/ 102 h 135"/>
                <a:gd name="T60" fmla="*/ 11 w 106"/>
                <a:gd name="T61" fmla="*/ 111 h 135"/>
                <a:gd name="T62" fmla="*/ 9 w 106"/>
                <a:gd name="T63" fmla="*/ 120 h 135"/>
                <a:gd name="T64" fmla="*/ 15 w 106"/>
                <a:gd name="T65" fmla="*/ 131 h 135"/>
                <a:gd name="T66" fmla="*/ 28 w 106"/>
                <a:gd name="T67" fmla="*/ 135 h 135"/>
                <a:gd name="T68" fmla="*/ 93 w 106"/>
                <a:gd name="T69" fmla="*/ 135 h 135"/>
                <a:gd name="T70" fmla="*/ 103 w 106"/>
                <a:gd name="T71" fmla="*/ 132 h 135"/>
                <a:gd name="T72" fmla="*/ 106 w 106"/>
                <a:gd name="T73" fmla="*/ 122 h 135"/>
                <a:gd name="T74" fmla="*/ 100 w 106"/>
                <a:gd name="T75" fmla="*/ 112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5">
                  <a:moveTo>
                    <a:pt x="100" y="112"/>
                  </a:moveTo>
                  <a:cubicBezTo>
                    <a:pt x="97" y="110"/>
                    <a:pt x="93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8" y="108"/>
                    <a:pt x="48" y="108"/>
                    <a:pt x="48" y="108"/>
                  </a:cubicBezTo>
                  <a:cubicBezTo>
                    <a:pt x="51" y="104"/>
                    <a:pt x="56" y="99"/>
                    <a:pt x="64" y="92"/>
                  </a:cubicBezTo>
                  <a:cubicBezTo>
                    <a:pt x="72" y="84"/>
                    <a:pt x="78" y="79"/>
                    <a:pt x="81" y="76"/>
                  </a:cubicBezTo>
                  <a:cubicBezTo>
                    <a:pt x="85" y="72"/>
                    <a:pt x="88" y="67"/>
                    <a:pt x="91" y="61"/>
                  </a:cubicBezTo>
                  <a:cubicBezTo>
                    <a:pt x="94" y="55"/>
                    <a:pt x="95" y="47"/>
                    <a:pt x="94" y="40"/>
                  </a:cubicBezTo>
                  <a:cubicBezTo>
                    <a:pt x="94" y="35"/>
                    <a:pt x="92" y="30"/>
                    <a:pt x="90" y="25"/>
                  </a:cubicBezTo>
                  <a:cubicBezTo>
                    <a:pt x="87" y="20"/>
                    <a:pt x="84" y="16"/>
                    <a:pt x="81" y="13"/>
                  </a:cubicBezTo>
                  <a:cubicBezTo>
                    <a:pt x="77" y="9"/>
                    <a:pt x="73" y="6"/>
                    <a:pt x="68" y="4"/>
                  </a:cubicBezTo>
                  <a:cubicBezTo>
                    <a:pt x="61" y="1"/>
                    <a:pt x="53" y="0"/>
                    <a:pt x="43" y="0"/>
                  </a:cubicBezTo>
                  <a:cubicBezTo>
                    <a:pt x="35" y="0"/>
                    <a:pt x="29" y="1"/>
                    <a:pt x="23" y="3"/>
                  </a:cubicBezTo>
                  <a:cubicBezTo>
                    <a:pt x="17" y="6"/>
                    <a:pt x="13" y="9"/>
                    <a:pt x="9" y="13"/>
                  </a:cubicBezTo>
                  <a:cubicBezTo>
                    <a:pt x="6" y="16"/>
                    <a:pt x="3" y="21"/>
                    <a:pt x="2" y="26"/>
                  </a:cubicBezTo>
                  <a:cubicBezTo>
                    <a:pt x="1" y="30"/>
                    <a:pt x="0" y="35"/>
                    <a:pt x="1" y="39"/>
                  </a:cubicBezTo>
                  <a:cubicBezTo>
                    <a:pt x="1" y="44"/>
                    <a:pt x="3" y="47"/>
                    <a:pt x="6" y="49"/>
                  </a:cubicBezTo>
                  <a:cubicBezTo>
                    <a:pt x="8" y="52"/>
                    <a:pt x="12" y="53"/>
                    <a:pt x="15" y="53"/>
                  </a:cubicBezTo>
                  <a:cubicBezTo>
                    <a:pt x="20" y="53"/>
                    <a:pt x="23" y="52"/>
                    <a:pt x="25" y="49"/>
                  </a:cubicBezTo>
                  <a:cubicBezTo>
                    <a:pt x="27" y="47"/>
                    <a:pt x="28" y="43"/>
                    <a:pt x="29" y="39"/>
                  </a:cubicBezTo>
                  <a:cubicBezTo>
                    <a:pt x="30" y="34"/>
                    <a:pt x="31" y="33"/>
                    <a:pt x="31" y="32"/>
                  </a:cubicBezTo>
                  <a:cubicBezTo>
                    <a:pt x="34" y="27"/>
                    <a:pt x="39" y="24"/>
                    <a:pt x="45" y="24"/>
                  </a:cubicBezTo>
                  <a:cubicBezTo>
                    <a:pt x="49" y="24"/>
                    <a:pt x="52" y="24"/>
                    <a:pt x="54" y="26"/>
                  </a:cubicBezTo>
                  <a:cubicBezTo>
                    <a:pt x="57" y="27"/>
                    <a:pt x="59" y="29"/>
                    <a:pt x="61" y="32"/>
                  </a:cubicBezTo>
                  <a:cubicBezTo>
                    <a:pt x="63" y="34"/>
                    <a:pt x="64" y="37"/>
                    <a:pt x="64" y="40"/>
                  </a:cubicBezTo>
                  <a:cubicBezTo>
                    <a:pt x="65" y="43"/>
                    <a:pt x="64" y="46"/>
                    <a:pt x="63" y="49"/>
                  </a:cubicBezTo>
                  <a:cubicBezTo>
                    <a:pt x="62" y="53"/>
                    <a:pt x="60" y="56"/>
                    <a:pt x="57" y="59"/>
                  </a:cubicBezTo>
                  <a:cubicBezTo>
                    <a:pt x="55" y="62"/>
                    <a:pt x="51" y="66"/>
                    <a:pt x="47" y="69"/>
                  </a:cubicBezTo>
                  <a:cubicBezTo>
                    <a:pt x="44" y="71"/>
                    <a:pt x="40" y="75"/>
                    <a:pt x="35" y="81"/>
                  </a:cubicBezTo>
                  <a:cubicBezTo>
                    <a:pt x="29" y="86"/>
                    <a:pt x="23" y="93"/>
                    <a:pt x="16" y="102"/>
                  </a:cubicBezTo>
                  <a:cubicBezTo>
                    <a:pt x="14" y="104"/>
                    <a:pt x="12" y="107"/>
                    <a:pt x="11" y="111"/>
                  </a:cubicBezTo>
                  <a:cubicBezTo>
                    <a:pt x="10" y="115"/>
                    <a:pt x="9" y="118"/>
                    <a:pt x="9" y="120"/>
                  </a:cubicBezTo>
                  <a:cubicBezTo>
                    <a:pt x="10" y="124"/>
                    <a:pt x="12" y="128"/>
                    <a:pt x="15" y="131"/>
                  </a:cubicBezTo>
                  <a:cubicBezTo>
                    <a:pt x="19" y="134"/>
                    <a:pt x="23" y="135"/>
                    <a:pt x="28" y="135"/>
                  </a:cubicBezTo>
                  <a:cubicBezTo>
                    <a:pt x="93" y="135"/>
                    <a:pt x="93" y="135"/>
                    <a:pt x="93" y="135"/>
                  </a:cubicBezTo>
                  <a:cubicBezTo>
                    <a:pt x="98" y="135"/>
                    <a:pt x="101" y="134"/>
                    <a:pt x="103" y="132"/>
                  </a:cubicBezTo>
                  <a:cubicBezTo>
                    <a:pt x="105" y="129"/>
                    <a:pt x="106" y="126"/>
                    <a:pt x="106" y="122"/>
                  </a:cubicBezTo>
                  <a:cubicBezTo>
                    <a:pt x="105" y="118"/>
                    <a:pt x="103" y="115"/>
                    <a:pt x="100" y="112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508" name="Freeform 370">
              <a:extLst>
                <a:ext uri="{FF2B5EF4-FFF2-40B4-BE49-F238E27FC236}">
                  <a16:creationId xmlns:a16="http://schemas.microsoft.com/office/drawing/2014/main" id="{BCED4AE7-8586-4DE1-9830-26BE2AB2BBF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795682" y="5380060"/>
              <a:ext cx="111357" cy="149438"/>
            </a:xfrm>
            <a:custGeom>
              <a:avLst/>
              <a:gdLst>
                <a:gd name="T0" fmla="*/ 82 w 102"/>
                <a:gd name="T1" fmla="*/ 17 h 137"/>
                <a:gd name="T2" fmla="*/ 65 w 102"/>
                <a:gd name="T3" fmla="*/ 4 h 137"/>
                <a:gd name="T4" fmla="*/ 43 w 102"/>
                <a:gd name="T5" fmla="*/ 0 h 137"/>
                <a:gd name="T6" fmla="*/ 24 w 102"/>
                <a:gd name="T7" fmla="*/ 3 h 137"/>
                <a:gd name="T8" fmla="*/ 10 w 102"/>
                <a:gd name="T9" fmla="*/ 13 h 137"/>
                <a:gd name="T10" fmla="*/ 2 w 102"/>
                <a:gd name="T11" fmla="*/ 28 h 137"/>
                <a:gd name="T12" fmla="*/ 1 w 102"/>
                <a:gd name="T13" fmla="*/ 47 h 137"/>
                <a:gd name="T14" fmla="*/ 6 w 102"/>
                <a:gd name="T15" fmla="*/ 64 h 137"/>
                <a:gd name="T16" fmla="*/ 16 w 102"/>
                <a:gd name="T17" fmla="*/ 78 h 137"/>
                <a:gd name="T18" fmla="*/ 31 w 102"/>
                <a:gd name="T19" fmla="*/ 88 h 137"/>
                <a:gd name="T20" fmla="*/ 48 w 102"/>
                <a:gd name="T21" fmla="*/ 92 h 137"/>
                <a:gd name="T22" fmla="*/ 64 w 102"/>
                <a:gd name="T23" fmla="*/ 88 h 137"/>
                <a:gd name="T24" fmla="*/ 72 w 102"/>
                <a:gd name="T25" fmla="*/ 83 h 137"/>
                <a:gd name="T26" fmla="*/ 68 w 102"/>
                <a:gd name="T27" fmla="*/ 106 h 137"/>
                <a:gd name="T28" fmla="*/ 62 w 102"/>
                <a:gd name="T29" fmla="*/ 113 h 137"/>
                <a:gd name="T30" fmla="*/ 46 w 102"/>
                <a:gd name="T31" fmla="*/ 112 h 137"/>
                <a:gd name="T32" fmla="*/ 40 w 102"/>
                <a:gd name="T33" fmla="*/ 105 h 137"/>
                <a:gd name="T34" fmla="*/ 33 w 102"/>
                <a:gd name="T35" fmla="*/ 97 h 137"/>
                <a:gd name="T36" fmla="*/ 24 w 102"/>
                <a:gd name="T37" fmla="*/ 94 h 137"/>
                <a:gd name="T38" fmla="*/ 15 w 102"/>
                <a:gd name="T39" fmla="*/ 98 h 137"/>
                <a:gd name="T40" fmla="*/ 13 w 102"/>
                <a:gd name="T41" fmla="*/ 107 h 137"/>
                <a:gd name="T42" fmla="*/ 19 w 102"/>
                <a:gd name="T43" fmla="*/ 121 h 137"/>
                <a:gd name="T44" fmla="*/ 35 w 102"/>
                <a:gd name="T45" fmla="*/ 133 h 137"/>
                <a:gd name="T46" fmla="*/ 56 w 102"/>
                <a:gd name="T47" fmla="*/ 137 h 137"/>
                <a:gd name="T48" fmla="*/ 78 w 102"/>
                <a:gd name="T49" fmla="*/ 133 h 137"/>
                <a:gd name="T50" fmla="*/ 93 w 102"/>
                <a:gd name="T51" fmla="*/ 119 h 137"/>
                <a:gd name="T52" fmla="*/ 101 w 102"/>
                <a:gd name="T53" fmla="*/ 96 h 137"/>
                <a:gd name="T54" fmla="*/ 101 w 102"/>
                <a:gd name="T55" fmla="*/ 66 h 137"/>
                <a:gd name="T56" fmla="*/ 95 w 102"/>
                <a:gd name="T57" fmla="*/ 38 h 137"/>
                <a:gd name="T58" fmla="*/ 82 w 102"/>
                <a:gd name="T59" fmla="*/ 17 h 137"/>
                <a:gd name="T60" fmla="*/ 45 w 102"/>
                <a:gd name="T61" fmla="*/ 23 h 137"/>
                <a:gd name="T62" fmla="*/ 52 w 102"/>
                <a:gd name="T63" fmla="*/ 25 h 137"/>
                <a:gd name="T64" fmla="*/ 59 w 102"/>
                <a:gd name="T65" fmla="*/ 30 h 137"/>
                <a:gd name="T66" fmla="*/ 64 w 102"/>
                <a:gd name="T67" fmla="*/ 38 h 137"/>
                <a:gd name="T68" fmla="*/ 67 w 102"/>
                <a:gd name="T69" fmla="*/ 48 h 137"/>
                <a:gd name="T70" fmla="*/ 65 w 102"/>
                <a:gd name="T71" fmla="*/ 59 h 137"/>
                <a:gd name="T72" fmla="*/ 59 w 102"/>
                <a:gd name="T73" fmla="*/ 66 h 137"/>
                <a:gd name="T74" fmla="*/ 50 w 102"/>
                <a:gd name="T75" fmla="*/ 69 h 137"/>
                <a:gd name="T76" fmla="*/ 37 w 102"/>
                <a:gd name="T77" fmla="*/ 63 h 137"/>
                <a:gd name="T78" fmla="*/ 30 w 102"/>
                <a:gd name="T79" fmla="*/ 46 h 137"/>
                <a:gd name="T80" fmla="*/ 34 w 102"/>
                <a:gd name="T81" fmla="*/ 29 h 137"/>
                <a:gd name="T82" fmla="*/ 45 w 102"/>
                <a:gd name="T83" fmla="*/ 23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2" h="137">
                  <a:moveTo>
                    <a:pt x="82" y="17"/>
                  </a:moveTo>
                  <a:cubicBezTo>
                    <a:pt x="77" y="12"/>
                    <a:pt x="72" y="7"/>
                    <a:pt x="65" y="4"/>
                  </a:cubicBezTo>
                  <a:cubicBezTo>
                    <a:pt x="58" y="1"/>
                    <a:pt x="51" y="0"/>
                    <a:pt x="43" y="0"/>
                  </a:cubicBezTo>
                  <a:cubicBezTo>
                    <a:pt x="36" y="0"/>
                    <a:pt x="30" y="1"/>
                    <a:pt x="24" y="3"/>
                  </a:cubicBezTo>
                  <a:cubicBezTo>
                    <a:pt x="19" y="6"/>
                    <a:pt x="14" y="9"/>
                    <a:pt x="10" y="13"/>
                  </a:cubicBezTo>
                  <a:cubicBezTo>
                    <a:pt x="7" y="18"/>
                    <a:pt x="4" y="23"/>
                    <a:pt x="2" y="28"/>
                  </a:cubicBezTo>
                  <a:cubicBezTo>
                    <a:pt x="1" y="34"/>
                    <a:pt x="0" y="40"/>
                    <a:pt x="1" y="47"/>
                  </a:cubicBezTo>
                  <a:cubicBezTo>
                    <a:pt x="2" y="53"/>
                    <a:pt x="3" y="58"/>
                    <a:pt x="6" y="64"/>
                  </a:cubicBezTo>
                  <a:cubicBezTo>
                    <a:pt x="9" y="69"/>
                    <a:pt x="12" y="74"/>
                    <a:pt x="16" y="78"/>
                  </a:cubicBezTo>
                  <a:cubicBezTo>
                    <a:pt x="20" y="82"/>
                    <a:pt x="25" y="86"/>
                    <a:pt x="31" y="88"/>
                  </a:cubicBezTo>
                  <a:cubicBezTo>
                    <a:pt x="36" y="90"/>
                    <a:pt x="42" y="92"/>
                    <a:pt x="48" y="92"/>
                  </a:cubicBezTo>
                  <a:cubicBezTo>
                    <a:pt x="54" y="92"/>
                    <a:pt x="60" y="90"/>
                    <a:pt x="64" y="88"/>
                  </a:cubicBezTo>
                  <a:cubicBezTo>
                    <a:pt x="67" y="86"/>
                    <a:pt x="70" y="85"/>
                    <a:pt x="72" y="83"/>
                  </a:cubicBezTo>
                  <a:cubicBezTo>
                    <a:pt x="72" y="94"/>
                    <a:pt x="71" y="102"/>
                    <a:pt x="68" y="106"/>
                  </a:cubicBezTo>
                  <a:cubicBezTo>
                    <a:pt x="67" y="109"/>
                    <a:pt x="65" y="111"/>
                    <a:pt x="62" y="113"/>
                  </a:cubicBezTo>
                  <a:cubicBezTo>
                    <a:pt x="57" y="116"/>
                    <a:pt x="51" y="115"/>
                    <a:pt x="46" y="112"/>
                  </a:cubicBezTo>
                  <a:cubicBezTo>
                    <a:pt x="43" y="110"/>
                    <a:pt x="41" y="108"/>
                    <a:pt x="40" y="105"/>
                  </a:cubicBezTo>
                  <a:cubicBezTo>
                    <a:pt x="38" y="102"/>
                    <a:pt x="36" y="99"/>
                    <a:pt x="33" y="97"/>
                  </a:cubicBezTo>
                  <a:cubicBezTo>
                    <a:pt x="30" y="95"/>
                    <a:pt x="27" y="94"/>
                    <a:pt x="24" y="94"/>
                  </a:cubicBezTo>
                  <a:cubicBezTo>
                    <a:pt x="20" y="94"/>
                    <a:pt x="17" y="96"/>
                    <a:pt x="15" y="98"/>
                  </a:cubicBezTo>
                  <a:cubicBezTo>
                    <a:pt x="13" y="101"/>
                    <a:pt x="12" y="104"/>
                    <a:pt x="13" y="107"/>
                  </a:cubicBezTo>
                  <a:cubicBezTo>
                    <a:pt x="13" y="111"/>
                    <a:pt x="16" y="116"/>
                    <a:pt x="19" y="121"/>
                  </a:cubicBezTo>
                  <a:cubicBezTo>
                    <a:pt x="23" y="126"/>
                    <a:pt x="28" y="130"/>
                    <a:pt x="35" y="133"/>
                  </a:cubicBezTo>
                  <a:cubicBezTo>
                    <a:pt x="41" y="136"/>
                    <a:pt x="48" y="137"/>
                    <a:pt x="56" y="137"/>
                  </a:cubicBezTo>
                  <a:cubicBezTo>
                    <a:pt x="64" y="137"/>
                    <a:pt x="72" y="136"/>
                    <a:pt x="78" y="133"/>
                  </a:cubicBezTo>
                  <a:cubicBezTo>
                    <a:pt x="84" y="130"/>
                    <a:pt x="89" y="125"/>
                    <a:pt x="93" y="119"/>
                  </a:cubicBezTo>
                  <a:cubicBezTo>
                    <a:pt x="97" y="113"/>
                    <a:pt x="100" y="105"/>
                    <a:pt x="101" y="96"/>
                  </a:cubicBezTo>
                  <a:cubicBezTo>
                    <a:pt x="102" y="88"/>
                    <a:pt x="102" y="77"/>
                    <a:pt x="101" y="66"/>
                  </a:cubicBezTo>
                  <a:cubicBezTo>
                    <a:pt x="100" y="56"/>
                    <a:pt x="98" y="46"/>
                    <a:pt x="95" y="38"/>
                  </a:cubicBezTo>
                  <a:cubicBezTo>
                    <a:pt x="91" y="30"/>
                    <a:pt x="87" y="23"/>
                    <a:pt x="82" y="17"/>
                  </a:cubicBezTo>
                  <a:close/>
                  <a:moveTo>
                    <a:pt x="45" y="23"/>
                  </a:moveTo>
                  <a:cubicBezTo>
                    <a:pt x="47" y="23"/>
                    <a:pt x="50" y="24"/>
                    <a:pt x="52" y="25"/>
                  </a:cubicBezTo>
                  <a:cubicBezTo>
                    <a:pt x="55" y="26"/>
                    <a:pt x="57" y="28"/>
                    <a:pt x="59" y="30"/>
                  </a:cubicBezTo>
                  <a:cubicBezTo>
                    <a:pt x="61" y="32"/>
                    <a:pt x="63" y="35"/>
                    <a:pt x="64" y="38"/>
                  </a:cubicBezTo>
                  <a:cubicBezTo>
                    <a:pt x="65" y="41"/>
                    <a:pt x="66" y="44"/>
                    <a:pt x="67" y="48"/>
                  </a:cubicBezTo>
                  <a:cubicBezTo>
                    <a:pt x="67" y="52"/>
                    <a:pt x="67" y="56"/>
                    <a:pt x="65" y="59"/>
                  </a:cubicBezTo>
                  <a:cubicBezTo>
                    <a:pt x="64" y="62"/>
                    <a:pt x="62" y="65"/>
                    <a:pt x="59" y="66"/>
                  </a:cubicBezTo>
                  <a:cubicBezTo>
                    <a:pt x="56" y="68"/>
                    <a:pt x="53" y="69"/>
                    <a:pt x="50" y="69"/>
                  </a:cubicBezTo>
                  <a:cubicBezTo>
                    <a:pt x="45" y="69"/>
                    <a:pt x="41" y="67"/>
                    <a:pt x="37" y="63"/>
                  </a:cubicBezTo>
                  <a:cubicBezTo>
                    <a:pt x="33" y="59"/>
                    <a:pt x="31" y="53"/>
                    <a:pt x="30" y="46"/>
                  </a:cubicBezTo>
                  <a:cubicBezTo>
                    <a:pt x="30" y="39"/>
                    <a:pt x="31" y="33"/>
                    <a:pt x="34" y="29"/>
                  </a:cubicBezTo>
                  <a:cubicBezTo>
                    <a:pt x="36" y="25"/>
                    <a:pt x="40" y="23"/>
                    <a:pt x="45" y="23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509" name="Freeform 371">
              <a:extLst>
                <a:ext uri="{FF2B5EF4-FFF2-40B4-BE49-F238E27FC236}">
                  <a16:creationId xmlns:a16="http://schemas.microsoft.com/office/drawing/2014/main" id="{C671EFE3-7E1B-4BCD-B6F7-3EBC2B78AF2E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5515" y="5281973"/>
              <a:ext cx="379653" cy="346188"/>
            </a:xfrm>
            <a:custGeom>
              <a:avLst/>
              <a:gdLst>
                <a:gd name="T0" fmla="*/ 310 w 348"/>
                <a:gd name="T1" fmla="*/ 317 h 317"/>
                <a:gd name="T2" fmla="*/ 74 w 348"/>
                <a:gd name="T3" fmla="*/ 317 h 317"/>
                <a:gd name="T4" fmla="*/ 29 w 348"/>
                <a:gd name="T5" fmla="*/ 277 h 317"/>
                <a:gd name="T6" fmla="*/ 2 w 348"/>
                <a:gd name="T7" fmla="*/ 40 h 317"/>
                <a:gd name="T8" fmla="*/ 38 w 348"/>
                <a:gd name="T9" fmla="*/ 0 h 317"/>
                <a:gd name="T10" fmla="*/ 274 w 348"/>
                <a:gd name="T11" fmla="*/ 0 h 317"/>
                <a:gd name="T12" fmla="*/ 319 w 348"/>
                <a:gd name="T13" fmla="*/ 40 h 317"/>
                <a:gd name="T14" fmla="*/ 346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29" y="27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7" y="0"/>
                    <a:pt x="316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8" y="299"/>
                    <a:pt x="332" y="317"/>
                    <a:pt x="310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510" name="Freeform 372">
              <a:extLst>
                <a:ext uri="{FF2B5EF4-FFF2-40B4-BE49-F238E27FC236}">
                  <a16:creationId xmlns:a16="http://schemas.microsoft.com/office/drawing/2014/main" id="{93750BBA-FC49-45FD-AC3B-375EF550CDB7}"/>
                </a:ext>
              </a:extLst>
            </p:cNvPr>
            <p:cNvSpPr>
              <a:spLocks/>
            </p:cNvSpPr>
            <p:nvPr/>
          </p:nvSpPr>
          <p:spPr bwMode="auto">
            <a:xfrm>
              <a:off x="5093404" y="5295244"/>
              <a:ext cx="331764" cy="332918"/>
            </a:xfrm>
            <a:custGeom>
              <a:avLst/>
              <a:gdLst>
                <a:gd name="T0" fmla="*/ 275 w 304"/>
                <a:gd name="T1" fmla="*/ 28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511" name="Freeform 373">
              <a:extLst>
                <a:ext uri="{FF2B5EF4-FFF2-40B4-BE49-F238E27FC236}">
                  <a16:creationId xmlns:a16="http://schemas.microsoft.com/office/drawing/2014/main" id="{42C069FC-CD87-4D6C-BE50-C40EB4FED943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3984" y="5380060"/>
              <a:ext cx="109049" cy="150592"/>
            </a:xfrm>
            <a:custGeom>
              <a:avLst/>
              <a:gdLst>
                <a:gd name="T0" fmla="*/ 86 w 100"/>
                <a:gd name="T1" fmla="*/ 68 h 138"/>
                <a:gd name="T2" fmla="*/ 77 w 100"/>
                <a:gd name="T3" fmla="*/ 62 h 138"/>
                <a:gd name="T4" fmla="*/ 84 w 100"/>
                <a:gd name="T5" fmla="*/ 51 h 138"/>
                <a:gd name="T6" fmla="*/ 87 w 100"/>
                <a:gd name="T7" fmla="*/ 35 h 138"/>
                <a:gd name="T8" fmla="*/ 82 w 100"/>
                <a:gd name="T9" fmla="*/ 21 h 138"/>
                <a:gd name="T10" fmla="*/ 72 w 100"/>
                <a:gd name="T11" fmla="*/ 10 h 138"/>
                <a:gd name="T12" fmla="*/ 58 w 100"/>
                <a:gd name="T13" fmla="*/ 2 h 138"/>
                <a:gd name="T14" fmla="*/ 42 w 100"/>
                <a:gd name="T15" fmla="*/ 0 h 138"/>
                <a:gd name="T16" fmla="*/ 23 w 100"/>
                <a:gd name="T17" fmla="*/ 3 h 138"/>
                <a:gd name="T18" fmla="*/ 10 w 100"/>
                <a:gd name="T19" fmla="*/ 11 h 138"/>
                <a:gd name="T20" fmla="*/ 2 w 100"/>
                <a:gd name="T21" fmla="*/ 21 h 138"/>
                <a:gd name="T22" fmla="*/ 0 w 100"/>
                <a:gd name="T23" fmla="*/ 32 h 138"/>
                <a:gd name="T24" fmla="*/ 5 w 100"/>
                <a:gd name="T25" fmla="*/ 42 h 138"/>
                <a:gd name="T26" fmla="*/ 14 w 100"/>
                <a:gd name="T27" fmla="*/ 46 h 138"/>
                <a:gd name="T28" fmla="*/ 21 w 100"/>
                <a:gd name="T29" fmla="*/ 44 h 138"/>
                <a:gd name="T30" fmla="*/ 25 w 100"/>
                <a:gd name="T31" fmla="*/ 40 h 138"/>
                <a:gd name="T32" fmla="*/ 27 w 100"/>
                <a:gd name="T33" fmla="*/ 33 h 138"/>
                <a:gd name="T34" fmla="*/ 30 w 100"/>
                <a:gd name="T35" fmla="*/ 27 h 138"/>
                <a:gd name="T36" fmla="*/ 34 w 100"/>
                <a:gd name="T37" fmla="*/ 24 h 138"/>
                <a:gd name="T38" fmla="*/ 42 w 100"/>
                <a:gd name="T39" fmla="*/ 23 h 138"/>
                <a:gd name="T40" fmla="*/ 52 w 100"/>
                <a:gd name="T41" fmla="*/ 27 h 138"/>
                <a:gd name="T42" fmla="*/ 57 w 100"/>
                <a:gd name="T43" fmla="*/ 36 h 138"/>
                <a:gd name="T44" fmla="*/ 54 w 100"/>
                <a:gd name="T45" fmla="*/ 48 h 138"/>
                <a:gd name="T46" fmla="*/ 42 w 100"/>
                <a:gd name="T47" fmla="*/ 52 h 138"/>
                <a:gd name="T48" fmla="*/ 39 w 100"/>
                <a:gd name="T49" fmla="*/ 52 h 138"/>
                <a:gd name="T50" fmla="*/ 28 w 100"/>
                <a:gd name="T51" fmla="*/ 55 h 138"/>
                <a:gd name="T52" fmla="*/ 25 w 100"/>
                <a:gd name="T53" fmla="*/ 64 h 138"/>
                <a:gd name="T54" fmla="*/ 29 w 100"/>
                <a:gd name="T55" fmla="*/ 73 h 138"/>
                <a:gd name="T56" fmla="*/ 39 w 100"/>
                <a:gd name="T57" fmla="*/ 76 h 138"/>
                <a:gd name="T58" fmla="*/ 44 w 100"/>
                <a:gd name="T59" fmla="*/ 76 h 138"/>
                <a:gd name="T60" fmla="*/ 49 w 100"/>
                <a:gd name="T61" fmla="*/ 76 h 138"/>
                <a:gd name="T62" fmla="*/ 63 w 100"/>
                <a:gd name="T63" fmla="*/ 80 h 138"/>
                <a:gd name="T64" fmla="*/ 70 w 100"/>
                <a:gd name="T65" fmla="*/ 95 h 138"/>
                <a:gd name="T66" fmla="*/ 68 w 100"/>
                <a:gd name="T67" fmla="*/ 105 h 138"/>
                <a:gd name="T68" fmla="*/ 62 w 100"/>
                <a:gd name="T69" fmla="*/ 112 h 138"/>
                <a:gd name="T70" fmla="*/ 53 w 100"/>
                <a:gd name="T71" fmla="*/ 114 h 138"/>
                <a:gd name="T72" fmla="*/ 40 w 100"/>
                <a:gd name="T73" fmla="*/ 109 h 138"/>
                <a:gd name="T74" fmla="*/ 29 w 100"/>
                <a:gd name="T75" fmla="*/ 92 h 138"/>
                <a:gd name="T76" fmla="*/ 24 w 100"/>
                <a:gd name="T77" fmla="*/ 87 h 138"/>
                <a:gd name="T78" fmla="*/ 17 w 100"/>
                <a:gd name="T79" fmla="*/ 85 h 138"/>
                <a:gd name="T80" fmla="*/ 7 w 100"/>
                <a:gd name="T81" fmla="*/ 89 h 138"/>
                <a:gd name="T82" fmla="*/ 4 w 100"/>
                <a:gd name="T83" fmla="*/ 100 h 138"/>
                <a:gd name="T84" fmla="*/ 9 w 100"/>
                <a:gd name="T85" fmla="*/ 111 h 138"/>
                <a:gd name="T86" fmla="*/ 19 w 100"/>
                <a:gd name="T87" fmla="*/ 124 h 138"/>
                <a:gd name="T88" fmla="*/ 35 w 100"/>
                <a:gd name="T89" fmla="*/ 134 h 138"/>
                <a:gd name="T90" fmla="*/ 55 w 100"/>
                <a:gd name="T91" fmla="*/ 138 h 138"/>
                <a:gd name="T92" fmla="*/ 75 w 100"/>
                <a:gd name="T93" fmla="*/ 134 h 138"/>
                <a:gd name="T94" fmla="*/ 89 w 100"/>
                <a:gd name="T95" fmla="*/ 124 h 138"/>
                <a:gd name="T96" fmla="*/ 98 w 100"/>
                <a:gd name="T97" fmla="*/ 110 h 138"/>
                <a:gd name="T98" fmla="*/ 100 w 100"/>
                <a:gd name="T99" fmla="*/ 93 h 138"/>
                <a:gd name="T100" fmla="*/ 95 w 100"/>
                <a:gd name="T101" fmla="*/ 80 h 138"/>
                <a:gd name="T102" fmla="*/ 86 w 100"/>
                <a:gd name="T103" fmla="*/ 68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0" h="138">
                  <a:moveTo>
                    <a:pt x="86" y="68"/>
                  </a:moveTo>
                  <a:cubicBezTo>
                    <a:pt x="84" y="66"/>
                    <a:pt x="81" y="64"/>
                    <a:pt x="77" y="62"/>
                  </a:cubicBezTo>
                  <a:cubicBezTo>
                    <a:pt x="80" y="58"/>
                    <a:pt x="83" y="55"/>
                    <a:pt x="84" y="51"/>
                  </a:cubicBezTo>
                  <a:cubicBezTo>
                    <a:pt x="87" y="47"/>
                    <a:pt x="87" y="41"/>
                    <a:pt x="87" y="35"/>
                  </a:cubicBezTo>
                  <a:cubicBezTo>
                    <a:pt x="86" y="30"/>
                    <a:pt x="85" y="25"/>
                    <a:pt x="82" y="21"/>
                  </a:cubicBezTo>
                  <a:cubicBezTo>
                    <a:pt x="80" y="17"/>
                    <a:pt x="76" y="13"/>
                    <a:pt x="72" y="10"/>
                  </a:cubicBezTo>
                  <a:cubicBezTo>
                    <a:pt x="68" y="7"/>
                    <a:pt x="64" y="4"/>
                    <a:pt x="58" y="2"/>
                  </a:cubicBezTo>
                  <a:cubicBezTo>
                    <a:pt x="53" y="1"/>
                    <a:pt x="48" y="0"/>
                    <a:pt x="42" y="0"/>
                  </a:cubicBezTo>
                  <a:cubicBezTo>
                    <a:pt x="35" y="0"/>
                    <a:pt x="29" y="1"/>
                    <a:pt x="23" y="3"/>
                  </a:cubicBezTo>
                  <a:cubicBezTo>
                    <a:pt x="18" y="5"/>
                    <a:pt x="13" y="8"/>
                    <a:pt x="10" y="11"/>
                  </a:cubicBezTo>
                  <a:cubicBezTo>
                    <a:pt x="6" y="14"/>
                    <a:pt x="4" y="18"/>
                    <a:pt x="2" y="21"/>
                  </a:cubicBezTo>
                  <a:cubicBezTo>
                    <a:pt x="1" y="25"/>
                    <a:pt x="0" y="29"/>
                    <a:pt x="0" y="32"/>
                  </a:cubicBezTo>
                  <a:cubicBezTo>
                    <a:pt x="1" y="36"/>
                    <a:pt x="3" y="40"/>
                    <a:pt x="5" y="42"/>
                  </a:cubicBezTo>
                  <a:cubicBezTo>
                    <a:pt x="8" y="45"/>
                    <a:pt x="11" y="46"/>
                    <a:pt x="14" y="46"/>
                  </a:cubicBezTo>
                  <a:cubicBezTo>
                    <a:pt x="17" y="46"/>
                    <a:pt x="19" y="45"/>
                    <a:pt x="21" y="44"/>
                  </a:cubicBezTo>
                  <a:cubicBezTo>
                    <a:pt x="23" y="43"/>
                    <a:pt x="24" y="42"/>
                    <a:pt x="25" y="40"/>
                  </a:cubicBezTo>
                  <a:cubicBezTo>
                    <a:pt x="26" y="38"/>
                    <a:pt x="26" y="35"/>
                    <a:pt x="27" y="33"/>
                  </a:cubicBezTo>
                  <a:cubicBezTo>
                    <a:pt x="28" y="31"/>
                    <a:pt x="29" y="29"/>
                    <a:pt x="30" y="27"/>
                  </a:cubicBezTo>
                  <a:cubicBezTo>
                    <a:pt x="31" y="26"/>
                    <a:pt x="32" y="25"/>
                    <a:pt x="34" y="24"/>
                  </a:cubicBezTo>
                  <a:cubicBezTo>
                    <a:pt x="36" y="23"/>
                    <a:pt x="39" y="23"/>
                    <a:pt x="42" y="23"/>
                  </a:cubicBezTo>
                  <a:cubicBezTo>
                    <a:pt x="46" y="23"/>
                    <a:pt x="50" y="24"/>
                    <a:pt x="52" y="27"/>
                  </a:cubicBezTo>
                  <a:cubicBezTo>
                    <a:pt x="55" y="29"/>
                    <a:pt x="57" y="33"/>
                    <a:pt x="57" y="36"/>
                  </a:cubicBezTo>
                  <a:cubicBezTo>
                    <a:pt x="58" y="41"/>
                    <a:pt x="57" y="45"/>
                    <a:pt x="54" y="48"/>
                  </a:cubicBezTo>
                  <a:cubicBezTo>
                    <a:pt x="51" y="50"/>
                    <a:pt x="47" y="52"/>
                    <a:pt x="42" y="52"/>
                  </a:cubicBezTo>
                  <a:cubicBezTo>
                    <a:pt x="39" y="52"/>
                    <a:pt x="39" y="52"/>
                    <a:pt x="39" y="52"/>
                  </a:cubicBezTo>
                  <a:cubicBezTo>
                    <a:pt x="34" y="52"/>
                    <a:pt x="30" y="53"/>
                    <a:pt x="28" y="55"/>
                  </a:cubicBezTo>
                  <a:cubicBezTo>
                    <a:pt x="25" y="57"/>
                    <a:pt x="24" y="60"/>
                    <a:pt x="25" y="64"/>
                  </a:cubicBezTo>
                  <a:cubicBezTo>
                    <a:pt x="25" y="68"/>
                    <a:pt x="27" y="71"/>
                    <a:pt x="29" y="73"/>
                  </a:cubicBezTo>
                  <a:cubicBezTo>
                    <a:pt x="32" y="75"/>
                    <a:pt x="35" y="76"/>
                    <a:pt x="39" y="76"/>
                  </a:cubicBezTo>
                  <a:cubicBezTo>
                    <a:pt x="40" y="76"/>
                    <a:pt x="41" y="76"/>
                    <a:pt x="44" y="76"/>
                  </a:cubicBezTo>
                  <a:cubicBezTo>
                    <a:pt x="46" y="76"/>
                    <a:pt x="48" y="76"/>
                    <a:pt x="49" y="76"/>
                  </a:cubicBezTo>
                  <a:cubicBezTo>
                    <a:pt x="55" y="76"/>
                    <a:pt x="60" y="77"/>
                    <a:pt x="63" y="80"/>
                  </a:cubicBezTo>
                  <a:cubicBezTo>
                    <a:pt x="67" y="84"/>
                    <a:pt x="69" y="88"/>
                    <a:pt x="70" y="95"/>
                  </a:cubicBezTo>
                  <a:cubicBezTo>
                    <a:pt x="70" y="99"/>
                    <a:pt x="70" y="102"/>
                    <a:pt x="68" y="105"/>
                  </a:cubicBezTo>
                  <a:cubicBezTo>
                    <a:pt x="66" y="108"/>
                    <a:pt x="64" y="111"/>
                    <a:pt x="62" y="112"/>
                  </a:cubicBezTo>
                  <a:cubicBezTo>
                    <a:pt x="59" y="114"/>
                    <a:pt x="56" y="114"/>
                    <a:pt x="53" y="114"/>
                  </a:cubicBezTo>
                  <a:cubicBezTo>
                    <a:pt x="47" y="114"/>
                    <a:pt x="43" y="113"/>
                    <a:pt x="40" y="109"/>
                  </a:cubicBezTo>
                  <a:cubicBezTo>
                    <a:pt x="36" y="106"/>
                    <a:pt x="32" y="100"/>
                    <a:pt x="29" y="92"/>
                  </a:cubicBezTo>
                  <a:cubicBezTo>
                    <a:pt x="28" y="90"/>
                    <a:pt x="26" y="89"/>
                    <a:pt x="24" y="87"/>
                  </a:cubicBezTo>
                  <a:cubicBezTo>
                    <a:pt x="22" y="86"/>
                    <a:pt x="19" y="85"/>
                    <a:pt x="17" y="85"/>
                  </a:cubicBezTo>
                  <a:cubicBezTo>
                    <a:pt x="13" y="85"/>
                    <a:pt x="10" y="87"/>
                    <a:pt x="7" y="89"/>
                  </a:cubicBezTo>
                  <a:cubicBezTo>
                    <a:pt x="5" y="92"/>
                    <a:pt x="4" y="95"/>
                    <a:pt x="4" y="100"/>
                  </a:cubicBezTo>
                  <a:cubicBezTo>
                    <a:pt x="5" y="103"/>
                    <a:pt x="6" y="106"/>
                    <a:pt x="9" y="111"/>
                  </a:cubicBezTo>
                  <a:cubicBezTo>
                    <a:pt x="11" y="115"/>
                    <a:pt x="14" y="120"/>
                    <a:pt x="19" y="124"/>
                  </a:cubicBezTo>
                  <a:cubicBezTo>
                    <a:pt x="23" y="128"/>
                    <a:pt x="28" y="131"/>
                    <a:pt x="35" y="134"/>
                  </a:cubicBezTo>
                  <a:cubicBezTo>
                    <a:pt x="41" y="136"/>
                    <a:pt x="48" y="138"/>
                    <a:pt x="55" y="138"/>
                  </a:cubicBezTo>
                  <a:cubicBezTo>
                    <a:pt x="62" y="138"/>
                    <a:pt x="69" y="136"/>
                    <a:pt x="75" y="134"/>
                  </a:cubicBezTo>
                  <a:cubicBezTo>
                    <a:pt x="81" y="132"/>
                    <a:pt x="86" y="129"/>
                    <a:pt x="89" y="124"/>
                  </a:cubicBezTo>
                  <a:cubicBezTo>
                    <a:pt x="93" y="120"/>
                    <a:pt x="96" y="115"/>
                    <a:pt x="98" y="110"/>
                  </a:cubicBezTo>
                  <a:cubicBezTo>
                    <a:pt x="100" y="105"/>
                    <a:pt x="100" y="99"/>
                    <a:pt x="100" y="93"/>
                  </a:cubicBezTo>
                  <a:cubicBezTo>
                    <a:pt x="99" y="89"/>
                    <a:pt x="98" y="84"/>
                    <a:pt x="95" y="80"/>
                  </a:cubicBezTo>
                  <a:cubicBezTo>
                    <a:pt x="93" y="76"/>
                    <a:pt x="90" y="72"/>
                    <a:pt x="86" y="68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512" name="Freeform 374">
              <a:extLst>
                <a:ext uri="{FF2B5EF4-FFF2-40B4-BE49-F238E27FC236}">
                  <a16:creationId xmlns:a16="http://schemas.microsoft.com/office/drawing/2014/main" id="{8DA0947E-19D2-4037-B1FC-3F2155BFEF8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239381" y="5380060"/>
              <a:ext cx="107895" cy="149438"/>
            </a:xfrm>
            <a:custGeom>
              <a:avLst/>
              <a:gdLst>
                <a:gd name="T0" fmla="*/ 74 w 99"/>
                <a:gd name="T1" fmla="*/ 12 h 137"/>
                <a:gd name="T2" fmla="*/ 59 w 99"/>
                <a:gd name="T3" fmla="*/ 3 h 137"/>
                <a:gd name="T4" fmla="*/ 41 w 99"/>
                <a:gd name="T5" fmla="*/ 0 h 137"/>
                <a:gd name="T6" fmla="*/ 17 w 99"/>
                <a:gd name="T7" fmla="*/ 7 h 137"/>
                <a:gd name="T8" fmla="*/ 3 w 99"/>
                <a:gd name="T9" fmla="*/ 27 h 137"/>
                <a:gd name="T10" fmla="*/ 0 w 99"/>
                <a:gd name="T11" fmla="*/ 46 h 137"/>
                <a:gd name="T12" fmla="*/ 2 w 99"/>
                <a:gd name="T13" fmla="*/ 71 h 137"/>
                <a:gd name="T14" fmla="*/ 5 w 99"/>
                <a:gd name="T15" fmla="*/ 90 h 137"/>
                <a:gd name="T16" fmla="*/ 11 w 99"/>
                <a:gd name="T17" fmla="*/ 107 h 137"/>
                <a:gd name="T18" fmla="*/ 31 w 99"/>
                <a:gd name="T19" fmla="*/ 129 h 137"/>
                <a:gd name="T20" fmla="*/ 57 w 99"/>
                <a:gd name="T21" fmla="*/ 137 h 137"/>
                <a:gd name="T22" fmla="*/ 79 w 99"/>
                <a:gd name="T23" fmla="*/ 131 h 137"/>
                <a:gd name="T24" fmla="*/ 94 w 99"/>
                <a:gd name="T25" fmla="*/ 114 h 137"/>
                <a:gd name="T26" fmla="*/ 99 w 99"/>
                <a:gd name="T27" fmla="*/ 95 h 137"/>
                <a:gd name="T28" fmla="*/ 97 w 99"/>
                <a:gd name="T29" fmla="*/ 69 h 137"/>
                <a:gd name="T30" fmla="*/ 86 w 99"/>
                <a:gd name="T31" fmla="*/ 27 h 137"/>
                <a:gd name="T32" fmla="*/ 74 w 99"/>
                <a:gd name="T33" fmla="*/ 12 h 137"/>
                <a:gd name="T34" fmla="*/ 67 w 99"/>
                <a:gd name="T35" fmla="*/ 68 h 137"/>
                <a:gd name="T36" fmla="*/ 68 w 99"/>
                <a:gd name="T37" fmla="*/ 94 h 137"/>
                <a:gd name="T38" fmla="*/ 64 w 99"/>
                <a:gd name="T39" fmla="*/ 109 h 137"/>
                <a:gd name="T40" fmla="*/ 54 w 99"/>
                <a:gd name="T41" fmla="*/ 114 h 137"/>
                <a:gd name="T42" fmla="*/ 44 w 99"/>
                <a:gd name="T43" fmla="*/ 109 h 137"/>
                <a:gd name="T44" fmla="*/ 36 w 99"/>
                <a:gd name="T45" fmla="*/ 95 h 137"/>
                <a:gd name="T46" fmla="*/ 32 w 99"/>
                <a:gd name="T47" fmla="*/ 68 h 137"/>
                <a:gd name="T48" fmla="*/ 32 w 99"/>
                <a:gd name="T49" fmla="*/ 33 h 137"/>
                <a:gd name="T50" fmla="*/ 44 w 99"/>
                <a:gd name="T51" fmla="*/ 24 h 137"/>
                <a:gd name="T52" fmla="*/ 55 w 99"/>
                <a:gd name="T53" fmla="*/ 28 h 137"/>
                <a:gd name="T54" fmla="*/ 62 w 99"/>
                <a:gd name="T55" fmla="*/ 42 h 137"/>
                <a:gd name="T56" fmla="*/ 67 w 99"/>
                <a:gd name="T57" fmla="*/ 68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99" h="137">
                  <a:moveTo>
                    <a:pt x="74" y="12"/>
                  </a:moveTo>
                  <a:cubicBezTo>
                    <a:pt x="70" y="8"/>
                    <a:pt x="64" y="5"/>
                    <a:pt x="59" y="3"/>
                  </a:cubicBezTo>
                  <a:cubicBezTo>
                    <a:pt x="53" y="1"/>
                    <a:pt x="47" y="0"/>
                    <a:pt x="41" y="0"/>
                  </a:cubicBezTo>
                  <a:cubicBezTo>
                    <a:pt x="31" y="0"/>
                    <a:pt x="23" y="2"/>
                    <a:pt x="17" y="7"/>
                  </a:cubicBezTo>
                  <a:cubicBezTo>
                    <a:pt x="10" y="12"/>
                    <a:pt x="5" y="18"/>
                    <a:pt x="3" y="27"/>
                  </a:cubicBezTo>
                  <a:cubicBezTo>
                    <a:pt x="1" y="33"/>
                    <a:pt x="0" y="39"/>
                    <a:pt x="0" y="46"/>
                  </a:cubicBezTo>
                  <a:cubicBezTo>
                    <a:pt x="0" y="54"/>
                    <a:pt x="1" y="62"/>
                    <a:pt x="2" y="71"/>
                  </a:cubicBezTo>
                  <a:cubicBezTo>
                    <a:pt x="2" y="78"/>
                    <a:pt x="4" y="84"/>
                    <a:pt x="5" y="90"/>
                  </a:cubicBezTo>
                  <a:cubicBezTo>
                    <a:pt x="7" y="96"/>
                    <a:pt x="9" y="102"/>
                    <a:pt x="11" y="107"/>
                  </a:cubicBezTo>
                  <a:cubicBezTo>
                    <a:pt x="16" y="117"/>
                    <a:pt x="23" y="124"/>
                    <a:pt x="31" y="129"/>
                  </a:cubicBezTo>
                  <a:cubicBezTo>
                    <a:pt x="39" y="135"/>
                    <a:pt x="48" y="137"/>
                    <a:pt x="57" y="137"/>
                  </a:cubicBezTo>
                  <a:cubicBezTo>
                    <a:pt x="66" y="137"/>
                    <a:pt x="73" y="135"/>
                    <a:pt x="79" y="131"/>
                  </a:cubicBezTo>
                  <a:cubicBezTo>
                    <a:pt x="86" y="127"/>
                    <a:pt x="90" y="122"/>
                    <a:pt x="94" y="114"/>
                  </a:cubicBezTo>
                  <a:cubicBezTo>
                    <a:pt x="97" y="108"/>
                    <a:pt x="98" y="102"/>
                    <a:pt x="99" y="95"/>
                  </a:cubicBezTo>
                  <a:cubicBezTo>
                    <a:pt x="99" y="88"/>
                    <a:pt x="99" y="79"/>
                    <a:pt x="97" y="69"/>
                  </a:cubicBezTo>
                  <a:cubicBezTo>
                    <a:pt x="95" y="51"/>
                    <a:pt x="91" y="37"/>
                    <a:pt x="86" y="27"/>
                  </a:cubicBezTo>
                  <a:cubicBezTo>
                    <a:pt x="82" y="21"/>
                    <a:pt x="78" y="16"/>
                    <a:pt x="74" y="12"/>
                  </a:cubicBezTo>
                  <a:close/>
                  <a:moveTo>
                    <a:pt x="67" y="68"/>
                  </a:moveTo>
                  <a:cubicBezTo>
                    <a:pt x="68" y="79"/>
                    <a:pt x="69" y="88"/>
                    <a:pt x="68" y="94"/>
                  </a:cubicBezTo>
                  <a:cubicBezTo>
                    <a:pt x="68" y="101"/>
                    <a:pt x="67" y="106"/>
                    <a:pt x="64" y="109"/>
                  </a:cubicBezTo>
                  <a:cubicBezTo>
                    <a:pt x="62" y="112"/>
                    <a:pt x="59" y="114"/>
                    <a:pt x="54" y="114"/>
                  </a:cubicBezTo>
                  <a:cubicBezTo>
                    <a:pt x="50" y="114"/>
                    <a:pt x="47" y="112"/>
                    <a:pt x="44" y="109"/>
                  </a:cubicBezTo>
                  <a:cubicBezTo>
                    <a:pt x="41" y="106"/>
                    <a:pt x="38" y="101"/>
                    <a:pt x="36" y="95"/>
                  </a:cubicBezTo>
                  <a:cubicBezTo>
                    <a:pt x="34" y="88"/>
                    <a:pt x="33" y="79"/>
                    <a:pt x="32" y="68"/>
                  </a:cubicBezTo>
                  <a:cubicBezTo>
                    <a:pt x="30" y="52"/>
                    <a:pt x="30" y="41"/>
                    <a:pt x="32" y="33"/>
                  </a:cubicBezTo>
                  <a:cubicBezTo>
                    <a:pt x="34" y="27"/>
                    <a:pt x="38" y="24"/>
                    <a:pt x="44" y="24"/>
                  </a:cubicBezTo>
                  <a:cubicBezTo>
                    <a:pt x="49" y="24"/>
                    <a:pt x="52" y="25"/>
                    <a:pt x="55" y="28"/>
                  </a:cubicBezTo>
                  <a:cubicBezTo>
                    <a:pt x="58" y="31"/>
                    <a:pt x="60" y="35"/>
                    <a:pt x="62" y="42"/>
                  </a:cubicBezTo>
                  <a:cubicBezTo>
                    <a:pt x="64" y="48"/>
                    <a:pt x="66" y="57"/>
                    <a:pt x="67" y="68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513" name="Freeform 375">
              <a:extLst>
                <a:ext uri="{FF2B5EF4-FFF2-40B4-BE49-F238E27FC236}">
                  <a16:creationId xmlns:a16="http://schemas.microsoft.com/office/drawing/2014/main" id="{47058009-D812-4528-BB33-69A6395134B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2725" y="2563241"/>
              <a:ext cx="830275" cy="2881441"/>
            </a:xfrm>
            <a:custGeom>
              <a:avLst/>
              <a:gdLst>
                <a:gd name="T0" fmla="*/ 845 w 1439"/>
                <a:gd name="T1" fmla="*/ 0 h 4994"/>
                <a:gd name="T2" fmla="*/ 0 w 1439"/>
                <a:gd name="T3" fmla="*/ 4994 h 4994"/>
                <a:gd name="T4" fmla="*/ 1439 w 1439"/>
                <a:gd name="T5" fmla="*/ 4994 h 4994"/>
                <a:gd name="T6" fmla="*/ 845 w 1439"/>
                <a:gd name="T7" fmla="*/ 0 h 49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39" h="4994">
                  <a:moveTo>
                    <a:pt x="845" y="0"/>
                  </a:moveTo>
                  <a:lnTo>
                    <a:pt x="0" y="4994"/>
                  </a:lnTo>
                  <a:lnTo>
                    <a:pt x="1439" y="4994"/>
                  </a:lnTo>
                  <a:lnTo>
                    <a:pt x="845" y="0"/>
                  </a:lnTo>
                  <a:close/>
                </a:path>
              </a:pathLst>
            </a:custGeom>
            <a:solidFill>
              <a:srgbClr val="E2E3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514" name="Freeform 376">
              <a:extLst>
                <a:ext uri="{FF2B5EF4-FFF2-40B4-BE49-F238E27FC236}">
                  <a16:creationId xmlns:a16="http://schemas.microsoft.com/office/drawing/2014/main" id="{C327C408-84B4-4A51-BC06-1E75AD9974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2725" y="5444682"/>
              <a:ext cx="851623" cy="341573"/>
            </a:xfrm>
            <a:custGeom>
              <a:avLst/>
              <a:gdLst>
                <a:gd name="T0" fmla="*/ 0 w 1476"/>
                <a:gd name="T1" fmla="*/ 0 h 592"/>
                <a:gd name="T2" fmla="*/ 1476 w 1476"/>
                <a:gd name="T3" fmla="*/ 592 h 592"/>
                <a:gd name="T4" fmla="*/ 1439 w 1476"/>
                <a:gd name="T5" fmla="*/ 0 h 592"/>
                <a:gd name="T6" fmla="*/ 0 w 1476"/>
                <a:gd name="T7" fmla="*/ 0 h 5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76" h="592">
                  <a:moveTo>
                    <a:pt x="0" y="0"/>
                  </a:moveTo>
                  <a:lnTo>
                    <a:pt x="1476" y="592"/>
                  </a:lnTo>
                  <a:lnTo>
                    <a:pt x="143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FD0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515" name="Freeform 377">
              <a:extLst>
                <a:ext uri="{FF2B5EF4-FFF2-40B4-BE49-F238E27FC236}">
                  <a16:creationId xmlns:a16="http://schemas.microsoft.com/office/drawing/2014/main" id="{DE9CE0BA-D2C4-43C1-A820-29BBE475842F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7165" y="4984251"/>
              <a:ext cx="416003" cy="841238"/>
            </a:xfrm>
            <a:custGeom>
              <a:avLst/>
              <a:gdLst>
                <a:gd name="T0" fmla="*/ 331 w 381"/>
                <a:gd name="T1" fmla="*/ 741 h 771"/>
                <a:gd name="T2" fmla="*/ 305 w 381"/>
                <a:gd name="T3" fmla="*/ 766 h 771"/>
                <a:gd name="T4" fmla="*/ 295 w 381"/>
                <a:gd name="T5" fmla="*/ 769 h 771"/>
                <a:gd name="T6" fmla="*/ 279 w 381"/>
                <a:gd name="T7" fmla="*/ 771 h 771"/>
                <a:gd name="T8" fmla="*/ 31 w 381"/>
                <a:gd name="T9" fmla="*/ 269 h 771"/>
                <a:gd name="T10" fmla="*/ 8 w 381"/>
                <a:gd name="T11" fmla="*/ 67 h 771"/>
                <a:gd name="T12" fmla="*/ 18 w 381"/>
                <a:gd name="T13" fmla="*/ 27 h 771"/>
                <a:gd name="T14" fmla="*/ 32 w 381"/>
                <a:gd name="T15" fmla="*/ 10 h 771"/>
                <a:gd name="T16" fmla="*/ 41 w 381"/>
                <a:gd name="T17" fmla="*/ 5 h 771"/>
                <a:gd name="T18" fmla="*/ 50 w 381"/>
                <a:gd name="T19" fmla="*/ 2 h 771"/>
                <a:gd name="T20" fmla="*/ 86 w 381"/>
                <a:gd name="T21" fmla="*/ 10 h 771"/>
                <a:gd name="T22" fmla="*/ 343 w 381"/>
                <a:gd name="T23" fmla="*/ 325 h 771"/>
                <a:gd name="T24" fmla="*/ 331 w 381"/>
                <a:gd name="T25" fmla="*/ 741 h 7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81" h="771">
                  <a:moveTo>
                    <a:pt x="331" y="741"/>
                  </a:moveTo>
                  <a:cubicBezTo>
                    <a:pt x="328" y="752"/>
                    <a:pt x="317" y="761"/>
                    <a:pt x="305" y="766"/>
                  </a:cubicBezTo>
                  <a:cubicBezTo>
                    <a:pt x="302" y="767"/>
                    <a:pt x="299" y="768"/>
                    <a:pt x="295" y="769"/>
                  </a:cubicBezTo>
                  <a:cubicBezTo>
                    <a:pt x="290" y="770"/>
                    <a:pt x="284" y="771"/>
                    <a:pt x="279" y="771"/>
                  </a:cubicBezTo>
                  <a:cubicBezTo>
                    <a:pt x="164" y="622"/>
                    <a:pt x="79" y="450"/>
                    <a:pt x="31" y="269"/>
                  </a:cubicBezTo>
                  <a:cubicBezTo>
                    <a:pt x="13" y="203"/>
                    <a:pt x="0" y="135"/>
                    <a:pt x="8" y="67"/>
                  </a:cubicBezTo>
                  <a:cubicBezTo>
                    <a:pt x="9" y="54"/>
                    <a:pt x="12" y="40"/>
                    <a:pt x="18" y="27"/>
                  </a:cubicBezTo>
                  <a:cubicBezTo>
                    <a:pt x="22" y="21"/>
                    <a:pt x="27" y="15"/>
                    <a:pt x="32" y="10"/>
                  </a:cubicBezTo>
                  <a:cubicBezTo>
                    <a:pt x="35" y="8"/>
                    <a:pt x="38" y="7"/>
                    <a:pt x="41" y="5"/>
                  </a:cubicBezTo>
                  <a:cubicBezTo>
                    <a:pt x="44" y="4"/>
                    <a:pt x="47" y="3"/>
                    <a:pt x="50" y="2"/>
                  </a:cubicBezTo>
                  <a:cubicBezTo>
                    <a:pt x="62" y="0"/>
                    <a:pt x="75" y="5"/>
                    <a:pt x="86" y="10"/>
                  </a:cubicBezTo>
                  <a:cubicBezTo>
                    <a:pt x="215" y="66"/>
                    <a:pt x="306" y="190"/>
                    <a:pt x="343" y="325"/>
                  </a:cubicBezTo>
                  <a:cubicBezTo>
                    <a:pt x="381" y="460"/>
                    <a:pt x="368" y="605"/>
                    <a:pt x="331" y="74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516" name="Freeform 378">
              <a:extLst>
                <a:ext uri="{FF2B5EF4-FFF2-40B4-BE49-F238E27FC236}">
                  <a16:creationId xmlns:a16="http://schemas.microsoft.com/office/drawing/2014/main" id="{A4FCB4BC-2BF9-4219-A1CE-43647D4A666B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1978" y="5043103"/>
              <a:ext cx="293683" cy="766807"/>
            </a:xfrm>
            <a:custGeom>
              <a:avLst/>
              <a:gdLst>
                <a:gd name="T0" fmla="*/ 265 w 269"/>
                <a:gd name="T1" fmla="*/ 701 h 703"/>
                <a:gd name="T2" fmla="*/ 243 w 269"/>
                <a:gd name="T3" fmla="*/ 555 h 703"/>
                <a:gd name="T4" fmla="*/ 206 w 269"/>
                <a:gd name="T5" fmla="*/ 413 h 703"/>
                <a:gd name="T6" fmla="*/ 155 w 269"/>
                <a:gd name="T7" fmla="*/ 275 h 703"/>
                <a:gd name="T8" fmla="*/ 90 w 269"/>
                <a:gd name="T9" fmla="*/ 143 h 703"/>
                <a:gd name="T10" fmla="*/ 12 w 269"/>
                <a:gd name="T11" fmla="*/ 19 h 703"/>
                <a:gd name="T12" fmla="*/ 2 w 269"/>
                <a:gd name="T13" fmla="*/ 4 h 703"/>
                <a:gd name="T14" fmla="*/ 5 w 269"/>
                <a:gd name="T15" fmla="*/ 2 h 703"/>
                <a:gd name="T16" fmla="*/ 85 w 269"/>
                <a:gd name="T17" fmla="*/ 126 h 703"/>
                <a:gd name="T18" fmla="*/ 152 w 269"/>
                <a:gd name="T19" fmla="*/ 258 h 703"/>
                <a:gd name="T20" fmla="*/ 204 w 269"/>
                <a:gd name="T21" fmla="*/ 395 h 703"/>
                <a:gd name="T22" fmla="*/ 243 w 269"/>
                <a:gd name="T23" fmla="*/ 538 h 703"/>
                <a:gd name="T24" fmla="*/ 267 w 269"/>
                <a:gd name="T25" fmla="*/ 683 h 703"/>
                <a:gd name="T26" fmla="*/ 269 w 269"/>
                <a:gd name="T27" fmla="*/ 701 h 703"/>
                <a:gd name="T28" fmla="*/ 265 w 269"/>
                <a:gd name="T29" fmla="*/ 701 h 7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69" h="703">
                  <a:moveTo>
                    <a:pt x="265" y="701"/>
                  </a:moveTo>
                  <a:cubicBezTo>
                    <a:pt x="260" y="652"/>
                    <a:pt x="253" y="603"/>
                    <a:pt x="243" y="555"/>
                  </a:cubicBezTo>
                  <a:cubicBezTo>
                    <a:pt x="233" y="507"/>
                    <a:pt x="221" y="459"/>
                    <a:pt x="206" y="413"/>
                  </a:cubicBezTo>
                  <a:cubicBezTo>
                    <a:pt x="191" y="366"/>
                    <a:pt x="174" y="320"/>
                    <a:pt x="155" y="275"/>
                  </a:cubicBezTo>
                  <a:cubicBezTo>
                    <a:pt x="136" y="230"/>
                    <a:pt x="114" y="186"/>
                    <a:pt x="90" y="143"/>
                  </a:cubicBezTo>
                  <a:cubicBezTo>
                    <a:pt x="66" y="100"/>
                    <a:pt x="40" y="59"/>
                    <a:pt x="12" y="19"/>
                  </a:cubicBezTo>
                  <a:cubicBezTo>
                    <a:pt x="9" y="14"/>
                    <a:pt x="5" y="9"/>
                    <a:pt x="2" y="4"/>
                  </a:cubicBezTo>
                  <a:cubicBezTo>
                    <a:pt x="0" y="2"/>
                    <a:pt x="4" y="0"/>
                    <a:pt x="5" y="2"/>
                  </a:cubicBezTo>
                  <a:cubicBezTo>
                    <a:pt x="34" y="42"/>
                    <a:pt x="61" y="83"/>
                    <a:pt x="85" y="126"/>
                  </a:cubicBezTo>
                  <a:cubicBezTo>
                    <a:pt x="110" y="169"/>
                    <a:pt x="132" y="213"/>
                    <a:pt x="152" y="258"/>
                  </a:cubicBezTo>
                  <a:cubicBezTo>
                    <a:pt x="172" y="303"/>
                    <a:pt x="189" y="348"/>
                    <a:pt x="204" y="395"/>
                  </a:cubicBezTo>
                  <a:cubicBezTo>
                    <a:pt x="220" y="442"/>
                    <a:pt x="233" y="490"/>
                    <a:pt x="243" y="538"/>
                  </a:cubicBezTo>
                  <a:cubicBezTo>
                    <a:pt x="254" y="586"/>
                    <a:pt x="262" y="634"/>
                    <a:pt x="267" y="683"/>
                  </a:cubicBezTo>
                  <a:cubicBezTo>
                    <a:pt x="268" y="689"/>
                    <a:pt x="268" y="695"/>
                    <a:pt x="269" y="701"/>
                  </a:cubicBezTo>
                  <a:cubicBezTo>
                    <a:pt x="269" y="703"/>
                    <a:pt x="265" y="703"/>
                    <a:pt x="265" y="701"/>
                  </a:cubicBezTo>
                  <a:close/>
                </a:path>
              </a:pathLst>
            </a:custGeom>
            <a:solidFill>
              <a:srgbClr val="FFFD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517" name="Freeform 379">
              <a:extLst>
                <a:ext uri="{FF2B5EF4-FFF2-40B4-BE49-F238E27FC236}">
                  <a16:creationId xmlns:a16="http://schemas.microsoft.com/office/drawing/2014/main" id="{E659A2C1-43DD-414A-8C4D-91086260824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6406" y="5219660"/>
              <a:ext cx="168478" cy="99818"/>
            </a:xfrm>
            <a:custGeom>
              <a:avLst/>
              <a:gdLst>
                <a:gd name="T0" fmla="*/ 152 w 154"/>
                <a:gd name="T1" fmla="*/ 4 h 91"/>
                <a:gd name="T2" fmla="*/ 108 w 154"/>
                <a:gd name="T3" fmla="*/ 90 h 91"/>
                <a:gd name="T4" fmla="*/ 105 w 154"/>
                <a:gd name="T5" fmla="*/ 91 h 91"/>
                <a:gd name="T6" fmla="*/ 2 w 154"/>
                <a:gd name="T7" fmla="*/ 65 h 91"/>
                <a:gd name="T8" fmla="*/ 3 w 154"/>
                <a:gd name="T9" fmla="*/ 61 h 91"/>
                <a:gd name="T10" fmla="*/ 106 w 154"/>
                <a:gd name="T11" fmla="*/ 87 h 91"/>
                <a:gd name="T12" fmla="*/ 104 w 154"/>
                <a:gd name="T13" fmla="*/ 88 h 91"/>
                <a:gd name="T14" fmla="*/ 149 w 154"/>
                <a:gd name="T15" fmla="*/ 2 h 91"/>
                <a:gd name="T16" fmla="*/ 152 w 154"/>
                <a:gd name="T17" fmla="*/ 4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4" h="91">
                  <a:moveTo>
                    <a:pt x="152" y="4"/>
                  </a:moveTo>
                  <a:cubicBezTo>
                    <a:pt x="137" y="33"/>
                    <a:pt x="123" y="62"/>
                    <a:pt x="108" y="90"/>
                  </a:cubicBezTo>
                  <a:cubicBezTo>
                    <a:pt x="107" y="91"/>
                    <a:pt x="106" y="91"/>
                    <a:pt x="105" y="91"/>
                  </a:cubicBezTo>
                  <a:cubicBezTo>
                    <a:pt x="71" y="82"/>
                    <a:pt x="37" y="73"/>
                    <a:pt x="2" y="65"/>
                  </a:cubicBezTo>
                  <a:cubicBezTo>
                    <a:pt x="0" y="64"/>
                    <a:pt x="1" y="60"/>
                    <a:pt x="3" y="61"/>
                  </a:cubicBezTo>
                  <a:cubicBezTo>
                    <a:pt x="38" y="70"/>
                    <a:pt x="72" y="78"/>
                    <a:pt x="106" y="87"/>
                  </a:cubicBezTo>
                  <a:cubicBezTo>
                    <a:pt x="106" y="87"/>
                    <a:pt x="105" y="88"/>
                    <a:pt x="104" y="88"/>
                  </a:cubicBezTo>
                  <a:cubicBezTo>
                    <a:pt x="119" y="59"/>
                    <a:pt x="134" y="31"/>
                    <a:pt x="149" y="2"/>
                  </a:cubicBezTo>
                  <a:cubicBezTo>
                    <a:pt x="150" y="0"/>
                    <a:pt x="154" y="2"/>
                    <a:pt x="152" y="4"/>
                  </a:cubicBezTo>
                  <a:close/>
                </a:path>
              </a:pathLst>
            </a:custGeom>
            <a:solidFill>
              <a:srgbClr val="FFFD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518" name="Freeform 380">
              <a:extLst>
                <a:ext uri="{FF2B5EF4-FFF2-40B4-BE49-F238E27FC236}">
                  <a16:creationId xmlns:a16="http://schemas.microsoft.com/office/drawing/2014/main" id="{E8ED1674-4EF8-41FB-BE03-440E9ED7A62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1225" y="5464299"/>
              <a:ext cx="128667" cy="79623"/>
            </a:xfrm>
            <a:custGeom>
              <a:avLst/>
              <a:gdLst>
                <a:gd name="T0" fmla="*/ 117 w 118"/>
                <a:gd name="T1" fmla="*/ 3 h 73"/>
                <a:gd name="T2" fmla="*/ 89 w 118"/>
                <a:gd name="T3" fmla="*/ 60 h 73"/>
                <a:gd name="T4" fmla="*/ 71 w 118"/>
                <a:gd name="T5" fmla="*/ 71 h 73"/>
                <a:gd name="T6" fmla="*/ 55 w 118"/>
                <a:gd name="T7" fmla="*/ 66 h 73"/>
                <a:gd name="T8" fmla="*/ 39 w 118"/>
                <a:gd name="T9" fmla="*/ 60 h 73"/>
                <a:gd name="T10" fmla="*/ 3 w 118"/>
                <a:gd name="T11" fmla="*/ 46 h 73"/>
                <a:gd name="T12" fmla="*/ 4 w 118"/>
                <a:gd name="T13" fmla="*/ 42 h 73"/>
                <a:gd name="T14" fmla="*/ 42 w 118"/>
                <a:gd name="T15" fmla="*/ 57 h 73"/>
                <a:gd name="T16" fmla="*/ 60 w 118"/>
                <a:gd name="T17" fmla="*/ 64 h 73"/>
                <a:gd name="T18" fmla="*/ 78 w 118"/>
                <a:gd name="T19" fmla="*/ 67 h 73"/>
                <a:gd name="T20" fmla="*/ 88 w 118"/>
                <a:gd name="T21" fmla="*/ 55 h 73"/>
                <a:gd name="T22" fmla="*/ 97 w 118"/>
                <a:gd name="T23" fmla="*/ 38 h 73"/>
                <a:gd name="T24" fmla="*/ 113 w 118"/>
                <a:gd name="T25" fmla="*/ 2 h 73"/>
                <a:gd name="T26" fmla="*/ 117 w 118"/>
                <a:gd name="T27" fmla="*/ 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8" h="73">
                  <a:moveTo>
                    <a:pt x="117" y="3"/>
                  </a:moveTo>
                  <a:cubicBezTo>
                    <a:pt x="109" y="23"/>
                    <a:pt x="100" y="42"/>
                    <a:pt x="89" y="60"/>
                  </a:cubicBezTo>
                  <a:cubicBezTo>
                    <a:pt x="85" y="67"/>
                    <a:pt x="79" y="73"/>
                    <a:pt x="71" y="71"/>
                  </a:cubicBezTo>
                  <a:cubicBezTo>
                    <a:pt x="65" y="71"/>
                    <a:pt x="60" y="68"/>
                    <a:pt x="55" y="66"/>
                  </a:cubicBezTo>
                  <a:cubicBezTo>
                    <a:pt x="50" y="64"/>
                    <a:pt x="44" y="62"/>
                    <a:pt x="39" y="60"/>
                  </a:cubicBezTo>
                  <a:cubicBezTo>
                    <a:pt x="27" y="55"/>
                    <a:pt x="15" y="50"/>
                    <a:pt x="3" y="46"/>
                  </a:cubicBezTo>
                  <a:cubicBezTo>
                    <a:pt x="0" y="45"/>
                    <a:pt x="1" y="41"/>
                    <a:pt x="4" y="42"/>
                  </a:cubicBezTo>
                  <a:cubicBezTo>
                    <a:pt x="16" y="47"/>
                    <a:pt x="29" y="52"/>
                    <a:pt x="42" y="57"/>
                  </a:cubicBezTo>
                  <a:cubicBezTo>
                    <a:pt x="48" y="59"/>
                    <a:pt x="54" y="61"/>
                    <a:pt x="60" y="64"/>
                  </a:cubicBezTo>
                  <a:cubicBezTo>
                    <a:pt x="66" y="66"/>
                    <a:pt x="73" y="70"/>
                    <a:pt x="78" y="67"/>
                  </a:cubicBezTo>
                  <a:cubicBezTo>
                    <a:pt x="83" y="64"/>
                    <a:pt x="86" y="59"/>
                    <a:pt x="88" y="55"/>
                  </a:cubicBezTo>
                  <a:cubicBezTo>
                    <a:pt x="91" y="49"/>
                    <a:pt x="94" y="44"/>
                    <a:pt x="97" y="38"/>
                  </a:cubicBezTo>
                  <a:cubicBezTo>
                    <a:pt x="103" y="26"/>
                    <a:pt x="108" y="14"/>
                    <a:pt x="113" y="2"/>
                  </a:cubicBezTo>
                  <a:cubicBezTo>
                    <a:pt x="114" y="0"/>
                    <a:pt x="118" y="1"/>
                    <a:pt x="117" y="3"/>
                  </a:cubicBezTo>
                  <a:close/>
                </a:path>
              </a:pathLst>
            </a:custGeom>
            <a:solidFill>
              <a:srgbClr val="FFFD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519" name="Freeform 381">
              <a:extLst>
                <a:ext uri="{FF2B5EF4-FFF2-40B4-BE49-F238E27FC236}">
                  <a16:creationId xmlns:a16="http://schemas.microsoft.com/office/drawing/2014/main" id="{94F2BF2F-9503-4206-A858-8D4CCFA6520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3539" y="5647779"/>
              <a:ext cx="93471" cy="69815"/>
            </a:xfrm>
            <a:custGeom>
              <a:avLst/>
              <a:gdLst>
                <a:gd name="T0" fmla="*/ 85 w 86"/>
                <a:gd name="T1" fmla="*/ 5 h 64"/>
                <a:gd name="T2" fmla="*/ 58 w 86"/>
                <a:gd name="T3" fmla="*/ 63 h 64"/>
                <a:gd name="T4" fmla="*/ 55 w 86"/>
                <a:gd name="T5" fmla="*/ 64 h 64"/>
                <a:gd name="T6" fmla="*/ 2 w 86"/>
                <a:gd name="T7" fmla="*/ 29 h 64"/>
                <a:gd name="T8" fmla="*/ 4 w 86"/>
                <a:gd name="T9" fmla="*/ 26 h 64"/>
                <a:gd name="T10" fmla="*/ 57 w 86"/>
                <a:gd name="T11" fmla="*/ 60 h 64"/>
                <a:gd name="T12" fmla="*/ 54 w 86"/>
                <a:gd name="T13" fmla="*/ 61 h 64"/>
                <a:gd name="T14" fmla="*/ 81 w 86"/>
                <a:gd name="T15" fmla="*/ 3 h 64"/>
                <a:gd name="T16" fmla="*/ 85 w 86"/>
                <a:gd name="T17" fmla="*/ 5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6" h="64">
                  <a:moveTo>
                    <a:pt x="85" y="5"/>
                  </a:moveTo>
                  <a:cubicBezTo>
                    <a:pt x="76" y="24"/>
                    <a:pt x="67" y="44"/>
                    <a:pt x="58" y="63"/>
                  </a:cubicBezTo>
                  <a:cubicBezTo>
                    <a:pt x="57" y="64"/>
                    <a:pt x="56" y="64"/>
                    <a:pt x="55" y="64"/>
                  </a:cubicBezTo>
                  <a:cubicBezTo>
                    <a:pt x="37" y="52"/>
                    <a:pt x="20" y="41"/>
                    <a:pt x="2" y="29"/>
                  </a:cubicBezTo>
                  <a:cubicBezTo>
                    <a:pt x="0" y="28"/>
                    <a:pt x="2" y="24"/>
                    <a:pt x="4" y="26"/>
                  </a:cubicBezTo>
                  <a:cubicBezTo>
                    <a:pt x="22" y="37"/>
                    <a:pt x="39" y="49"/>
                    <a:pt x="57" y="60"/>
                  </a:cubicBezTo>
                  <a:cubicBezTo>
                    <a:pt x="56" y="60"/>
                    <a:pt x="55" y="61"/>
                    <a:pt x="54" y="61"/>
                  </a:cubicBezTo>
                  <a:cubicBezTo>
                    <a:pt x="63" y="42"/>
                    <a:pt x="72" y="22"/>
                    <a:pt x="81" y="3"/>
                  </a:cubicBezTo>
                  <a:cubicBezTo>
                    <a:pt x="82" y="0"/>
                    <a:pt x="86" y="2"/>
                    <a:pt x="85" y="5"/>
                  </a:cubicBezTo>
                  <a:close/>
                </a:path>
              </a:pathLst>
            </a:custGeom>
            <a:solidFill>
              <a:srgbClr val="FFFD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520" name="Freeform 382">
              <a:extLst>
                <a:ext uri="{FF2B5EF4-FFF2-40B4-BE49-F238E27FC236}">
                  <a16:creationId xmlns:a16="http://schemas.microsoft.com/office/drawing/2014/main" id="{7C1BE4E6-FD2C-422C-88C1-ED4E7ACBDAB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8929" y="5159077"/>
              <a:ext cx="329456" cy="666413"/>
            </a:xfrm>
            <a:custGeom>
              <a:avLst/>
              <a:gdLst>
                <a:gd name="T0" fmla="*/ 39 w 302"/>
                <a:gd name="T1" fmla="*/ 587 h 611"/>
                <a:gd name="T2" fmla="*/ 60 w 302"/>
                <a:gd name="T3" fmla="*/ 607 h 611"/>
                <a:gd name="T4" fmla="*/ 68 w 302"/>
                <a:gd name="T5" fmla="*/ 609 h 611"/>
                <a:gd name="T6" fmla="*/ 81 w 302"/>
                <a:gd name="T7" fmla="*/ 611 h 611"/>
                <a:gd name="T8" fmla="*/ 278 w 302"/>
                <a:gd name="T9" fmla="*/ 213 h 611"/>
                <a:gd name="T10" fmla="*/ 296 w 302"/>
                <a:gd name="T11" fmla="*/ 53 h 611"/>
                <a:gd name="T12" fmla="*/ 288 w 302"/>
                <a:gd name="T13" fmla="*/ 21 h 611"/>
                <a:gd name="T14" fmla="*/ 276 w 302"/>
                <a:gd name="T15" fmla="*/ 8 h 611"/>
                <a:gd name="T16" fmla="*/ 270 w 302"/>
                <a:gd name="T17" fmla="*/ 4 h 611"/>
                <a:gd name="T18" fmla="*/ 263 w 302"/>
                <a:gd name="T19" fmla="*/ 2 h 611"/>
                <a:gd name="T20" fmla="*/ 234 w 302"/>
                <a:gd name="T21" fmla="*/ 8 h 611"/>
                <a:gd name="T22" fmla="*/ 30 w 302"/>
                <a:gd name="T23" fmla="*/ 257 h 611"/>
                <a:gd name="T24" fmla="*/ 39 w 302"/>
                <a:gd name="T25" fmla="*/ 587 h 6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02" h="611">
                  <a:moveTo>
                    <a:pt x="39" y="587"/>
                  </a:moveTo>
                  <a:cubicBezTo>
                    <a:pt x="42" y="596"/>
                    <a:pt x="50" y="603"/>
                    <a:pt x="60" y="607"/>
                  </a:cubicBezTo>
                  <a:cubicBezTo>
                    <a:pt x="63" y="608"/>
                    <a:pt x="66" y="609"/>
                    <a:pt x="68" y="609"/>
                  </a:cubicBezTo>
                  <a:cubicBezTo>
                    <a:pt x="73" y="610"/>
                    <a:pt x="77" y="611"/>
                    <a:pt x="81" y="611"/>
                  </a:cubicBezTo>
                  <a:cubicBezTo>
                    <a:pt x="172" y="493"/>
                    <a:pt x="240" y="357"/>
                    <a:pt x="278" y="213"/>
                  </a:cubicBezTo>
                  <a:cubicBezTo>
                    <a:pt x="292" y="161"/>
                    <a:pt x="302" y="107"/>
                    <a:pt x="296" y="53"/>
                  </a:cubicBezTo>
                  <a:cubicBezTo>
                    <a:pt x="295" y="42"/>
                    <a:pt x="293" y="31"/>
                    <a:pt x="288" y="21"/>
                  </a:cubicBezTo>
                  <a:cubicBezTo>
                    <a:pt x="285" y="16"/>
                    <a:pt x="281" y="12"/>
                    <a:pt x="276" y="8"/>
                  </a:cubicBezTo>
                  <a:cubicBezTo>
                    <a:pt x="274" y="6"/>
                    <a:pt x="272" y="5"/>
                    <a:pt x="270" y="4"/>
                  </a:cubicBezTo>
                  <a:cubicBezTo>
                    <a:pt x="267" y="3"/>
                    <a:pt x="265" y="2"/>
                    <a:pt x="263" y="2"/>
                  </a:cubicBezTo>
                  <a:cubicBezTo>
                    <a:pt x="253" y="0"/>
                    <a:pt x="243" y="4"/>
                    <a:pt x="234" y="8"/>
                  </a:cubicBezTo>
                  <a:cubicBezTo>
                    <a:pt x="132" y="52"/>
                    <a:pt x="59" y="150"/>
                    <a:pt x="30" y="257"/>
                  </a:cubicBezTo>
                  <a:cubicBezTo>
                    <a:pt x="0" y="365"/>
                    <a:pt x="10" y="480"/>
                    <a:pt x="39" y="587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521" name="Freeform 383">
              <a:extLst>
                <a:ext uri="{FF2B5EF4-FFF2-40B4-BE49-F238E27FC236}">
                  <a16:creationId xmlns:a16="http://schemas.microsoft.com/office/drawing/2014/main" id="{F994FF71-4DDE-48F0-B3C9-BFF893E5AA9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6436" y="5213313"/>
              <a:ext cx="201943" cy="614484"/>
            </a:xfrm>
            <a:custGeom>
              <a:avLst/>
              <a:gdLst>
                <a:gd name="T0" fmla="*/ 184 w 185"/>
                <a:gd name="T1" fmla="*/ 4 h 563"/>
                <a:gd name="T2" fmla="*/ 77 w 185"/>
                <a:gd name="T3" fmla="*/ 209 h 563"/>
                <a:gd name="T4" fmla="*/ 17 w 185"/>
                <a:gd name="T5" fmla="*/ 431 h 563"/>
                <a:gd name="T6" fmla="*/ 4 w 185"/>
                <a:gd name="T7" fmla="*/ 560 h 563"/>
                <a:gd name="T8" fmla="*/ 0 w 185"/>
                <a:gd name="T9" fmla="*/ 560 h 563"/>
                <a:gd name="T10" fmla="*/ 11 w 185"/>
                <a:gd name="T11" fmla="*/ 445 h 563"/>
                <a:gd name="T12" fmla="*/ 33 w 185"/>
                <a:gd name="T13" fmla="*/ 332 h 563"/>
                <a:gd name="T14" fmla="*/ 68 w 185"/>
                <a:gd name="T15" fmla="*/ 221 h 563"/>
                <a:gd name="T16" fmla="*/ 115 w 185"/>
                <a:gd name="T17" fmla="*/ 115 h 563"/>
                <a:gd name="T18" fmla="*/ 173 w 185"/>
                <a:gd name="T19" fmla="*/ 14 h 563"/>
                <a:gd name="T20" fmla="*/ 181 w 185"/>
                <a:gd name="T21" fmla="*/ 2 h 563"/>
                <a:gd name="T22" fmla="*/ 184 w 185"/>
                <a:gd name="T23" fmla="*/ 4 h 5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85" h="563">
                  <a:moveTo>
                    <a:pt x="184" y="4"/>
                  </a:moveTo>
                  <a:cubicBezTo>
                    <a:pt x="141" y="68"/>
                    <a:pt x="105" y="137"/>
                    <a:pt x="77" y="209"/>
                  </a:cubicBezTo>
                  <a:cubicBezTo>
                    <a:pt x="49" y="280"/>
                    <a:pt x="29" y="355"/>
                    <a:pt x="17" y="431"/>
                  </a:cubicBezTo>
                  <a:cubicBezTo>
                    <a:pt x="10" y="474"/>
                    <a:pt x="6" y="517"/>
                    <a:pt x="4" y="560"/>
                  </a:cubicBezTo>
                  <a:cubicBezTo>
                    <a:pt x="4" y="563"/>
                    <a:pt x="0" y="563"/>
                    <a:pt x="0" y="560"/>
                  </a:cubicBezTo>
                  <a:cubicBezTo>
                    <a:pt x="2" y="522"/>
                    <a:pt x="5" y="483"/>
                    <a:pt x="11" y="445"/>
                  </a:cubicBezTo>
                  <a:cubicBezTo>
                    <a:pt x="16" y="407"/>
                    <a:pt x="24" y="369"/>
                    <a:pt x="33" y="332"/>
                  </a:cubicBezTo>
                  <a:cubicBezTo>
                    <a:pt x="43" y="294"/>
                    <a:pt x="55" y="257"/>
                    <a:pt x="68" y="221"/>
                  </a:cubicBezTo>
                  <a:cubicBezTo>
                    <a:pt x="82" y="185"/>
                    <a:pt x="97" y="150"/>
                    <a:pt x="115" y="115"/>
                  </a:cubicBezTo>
                  <a:cubicBezTo>
                    <a:pt x="132" y="81"/>
                    <a:pt x="151" y="47"/>
                    <a:pt x="173" y="14"/>
                  </a:cubicBezTo>
                  <a:cubicBezTo>
                    <a:pt x="175" y="10"/>
                    <a:pt x="178" y="6"/>
                    <a:pt x="181" y="2"/>
                  </a:cubicBezTo>
                  <a:cubicBezTo>
                    <a:pt x="182" y="0"/>
                    <a:pt x="185" y="2"/>
                    <a:pt x="184" y="4"/>
                  </a:cubicBezTo>
                  <a:close/>
                </a:path>
              </a:pathLst>
            </a:custGeom>
            <a:solidFill>
              <a:srgbClr val="FFFD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522" name="Freeform 384">
              <a:extLst>
                <a:ext uri="{FF2B5EF4-FFF2-40B4-BE49-F238E27FC236}">
                  <a16:creationId xmlns:a16="http://schemas.microsoft.com/office/drawing/2014/main" id="{7D7DEBDD-30AA-4CEE-9663-44307C52A35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6065" y="5219660"/>
              <a:ext cx="88278" cy="65776"/>
            </a:xfrm>
            <a:custGeom>
              <a:avLst/>
              <a:gdLst>
                <a:gd name="T0" fmla="*/ 78 w 81"/>
                <a:gd name="T1" fmla="*/ 34 h 60"/>
                <a:gd name="T2" fmla="*/ 19 w 81"/>
                <a:gd name="T3" fmla="*/ 60 h 60"/>
                <a:gd name="T4" fmla="*/ 17 w 81"/>
                <a:gd name="T5" fmla="*/ 58 h 60"/>
                <a:gd name="T6" fmla="*/ 1 w 81"/>
                <a:gd name="T7" fmla="*/ 3 h 60"/>
                <a:gd name="T8" fmla="*/ 5 w 81"/>
                <a:gd name="T9" fmla="*/ 2 h 60"/>
                <a:gd name="T10" fmla="*/ 20 w 81"/>
                <a:gd name="T11" fmla="*/ 57 h 60"/>
                <a:gd name="T12" fmla="*/ 17 w 81"/>
                <a:gd name="T13" fmla="*/ 56 h 60"/>
                <a:gd name="T14" fmla="*/ 76 w 81"/>
                <a:gd name="T15" fmla="*/ 30 h 60"/>
                <a:gd name="T16" fmla="*/ 78 w 81"/>
                <a:gd name="T17" fmla="*/ 34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1" h="60">
                  <a:moveTo>
                    <a:pt x="78" y="34"/>
                  </a:moveTo>
                  <a:cubicBezTo>
                    <a:pt x="59" y="42"/>
                    <a:pt x="39" y="51"/>
                    <a:pt x="19" y="60"/>
                  </a:cubicBezTo>
                  <a:cubicBezTo>
                    <a:pt x="18" y="60"/>
                    <a:pt x="17" y="60"/>
                    <a:pt x="17" y="58"/>
                  </a:cubicBezTo>
                  <a:cubicBezTo>
                    <a:pt x="11" y="40"/>
                    <a:pt x="6" y="22"/>
                    <a:pt x="1" y="3"/>
                  </a:cubicBezTo>
                  <a:cubicBezTo>
                    <a:pt x="0" y="1"/>
                    <a:pt x="4" y="0"/>
                    <a:pt x="5" y="2"/>
                  </a:cubicBezTo>
                  <a:cubicBezTo>
                    <a:pt x="10" y="21"/>
                    <a:pt x="15" y="39"/>
                    <a:pt x="20" y="57"/>
                  </a:cubicBezTo>
                  <a:cubicBezTo>
                    <a:pt x="19" y="57"/>
                    <a:pt x="18" y="57"/>
                    <a:pt x="17" y="56"/>
                  </a:cubicBezTo>
                  <a:cubicBezTo>
                    <a:pt x="37" y="48"/>
                    <a:pt x="57" y="39"/>
                    <a:pt x="76" y="30"/>
                  </a:cubicBezTo>
                  <a:cubicBezTo>
                    <a:pt x="79" y="29"/>
                    <a:pt x="81" y="32"/>
                    <a:pt x="78" y="34"/>
                  </a:cubicBezTo>
                  <a:close/>
                </a:path>
              </a:pathLst>
            </a:custGeom>
            <a:solidFill>
              <a:srgbClr val="FFFD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523" name="Freeform 385">
              <a:extLst>
                <a:ext uri="{FF2B5EF4-FFF2-40B4-BE49-F238E27FC236}">
                  <a16:creationId xmlns:a16="http://schemas.microsoft.com/office/drawing/2014/main" id="{F3A75D3F-81E9-4D6E-B067-410FE5C3242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5285" y="5418718"/>
              <a:ext cx="115396" cy="91163"/>
            </a:xfrm>
            <a:custGeom>
              <a:avLst/>
              <a:gdLst>
                <a:gd name="T0" fmla="*/ 104 w 106"/>
                <a:gd name="T1" fmla="*/ 41 h 84"/>
                <a:gd name="T2" fmla="*/ 30 w 106"/>
                <a:gd name="T3" fmla="*/ 83 h 84"/>
                <a:gd name="T4" fmla="*/ 27 w 106"/>
                <a:gd name="T5" fmla="*/ 82 h 84"/>
                <a:gd name="T6" fmla="*/ 1 w 106"/>
                <a:gd name="T7" fmla="*/ 4 h 84"/>
                <a:gd name="T8" fmla="*/ 5 w 106"/>
                <a:gd name="T9" fmla="*/ 3 h 84"/>
                <a:gd name="T10" fmla="*/ 31 w 106"/>
                <a:gd name="T11" fmla="*/ 81 h 84"/>
                <a:gd name="T12" fmla="*/ 28 w 106"/>
                <a:gd name="T13" fmla="*/ 80 h 84"/>
                <a:gd name="T14" fmla="*/ 102 w 106"/>
                <a:gd name="T15" fmla="*/ 38 h 84"/>
                <a:gd name="T16" fmla="*/ 104 w 106"/>
                <a:gd name="T17" fmla="*/ 41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6" h="84">
                  <a:moveTo>
                    <a:pt x="104" y="41"/>
                  </a:moveTo>
                  <a:cubicBezTo>
                    <a:pt x="79" y="55"/>
                    <a:pt x="55" y="69"/>
                    <a:pt x="30" y="83"/>
                  </a:cubicBezTo>
                  <a:cubicBezTo>
                    <a:pt x="29" y="84"/>
                    <a:pt x="27" y="83"/>
                    <a:pt x="27" y="82"/>
                  </a:cubicBezTo>
                  <a:cubicBezTo>
                    <a:pt x="18" y="56"/>
                    <a:pt x="10" y="30"/>
                    <a:pt x="1" y="4"/>
                  </a:cubicBezTo>
                  <a:cubicBezTo>
                    <a:pt x="0" y="1"/>
                    <a:pt x="4" y="0"/>
                    <a:pt x="5" y="3"/>
                  </a:cubicBezTo>
                  <a:cubicBezTo>
                    <a:pt x="13" y="29"/>
                    <a:pt x="22" y="55"/>
                    <a:pt x="31" y="81"/>
                  </a:cubicBezTo>
                  <a:cubicBezTo>
                    <a:pt x="30" y="81"/>
                    <a:pt x="29" y="80"/>
                    <a:pt x="28" y="80"/>
                  </a:cubicBezTo>
                  <a:cubicBezTo>
                    <a:pt x="53" y="66"/>
                    <a:pt x="77" y="52"/>
                    <a:pt x="102" y="38"/>
                  </a:cubicBezTo>
                  <a:cubicBezTo>
                    <a:pt x="104" y="37"/>
                    <a:pt x="106" y="40"/>
                    <a:pt x="104" y="41"/>
                  </a:cubicBezTo>
                  <a:close/>
                </a:path>
              </a:pathLst>
            </a:custGeom>
            <a:solidFill>
              <a:srgbClr val="FFFD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524" name="Freeform 386">
              <a:extLst>
                <a:ext uri="{FF2B5EF4-FFF2-40B4-BE49-F238E27FC236}">
                  <a16:creationId xmlns:a16="http://schemas.microsoft.com/office/drawing/2014/main" id="{A346B7AC-86A8-4010-86F9-8F039A10B9D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5279" y="5671435"/>
              <a:ext cx="85970" cy="57121"/>
            </a:xfrm>
            <a:custGeom>
              <a:avLst/>
              <a:gdLst>
                <a:gd name="T0" fmla="*/ 77 w 79"/>
                <a:gd name="T1" fmla="*/ 26 h 52"/>
                <a:gd name="T2" fmla="*/ 54 w 79"/>
                <a:gd name="T3" fmla="*/ 42 h 52"/>
                <a:gd name="T4" fmla="*/ 36 w 79"/>
                <a:gd name="T5" fmla="*/ 47 h 52"/>
                <a:gd name="T6" fmla="*/ 28 w 79"/>
                <a:gd name="T7" fmla="*/ 37 h 52"/>
                <a:gd name="T8" fmla="*/ 20 w 79"/>
                <a:gd name="T9" fmla="*/ 27 h 52"/>
                <a:gd name="T10" fmla="*/ 2 w 79"/>
                <a:gd name="T11" fmla="*/ 5 h 52"/>
                <a:gd name="T12" fmla="*/ 5 w 79"/>
                <a:gd name="T13" fmla="*/ 2 h 52"/>
                <a:gd name="T14" fmla="*/ 35 w 79"/>
                <a:gd name="T15" fmla="*/ 40 h 52"/>
                <a:gd name="T16" fmla="*/ 45 w 79"/>
                <a:gd name="T17" fmla="*/ 44 h 52"/>
                <a:gd name="T18" fmla="*/ 54 w 79"/>
                <a:gd name="T19" fmla="*/ 37 h 52"/>
                <a:gd name="T20" fmla="*/ 75 w 79"/>
                <a:gd name="T21" fmla="*/ 23 h 52"/>
                <a:gd name="T22" fmla="*/ 77 w 79"/>
                <a:gd name="T23" fmla="*/ 26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9" h="52">
                  <a:moveTo>
                    <a:pt x="77" y="26"/>
                  </a:moveTo>
                  <a:cubicBezTo>
                    <a:pt x="69" y="31"/>
                    <a:pt x="62" y="37"/>
                    <a:pt x="54" y="42"/>
                  </a:cubicBezTo>
                  <a:cubicBezTo>
                    <a:pt x="49" y="46"/>
                    <a:pt x="43" y="52"/>
                    <a:pt x="36" y="47"/>
                  </a:cubicBezTo>
                  <a:cubicBezTo>
                    <a:pt x="33" y="44"/>
                    <a:pt x="31" y="41"/>
                    <a:pt x="28" y="37"/>
                  </a:cubicBezTo>
                  <a:cubicBezTo>
                    <a:pt x="25" y="34"/>
                    <a:pt x="22" y="30"/>
                    <a:pt x="20" y="27"/>
                  </a:cubicBezTo>
                  <a:cubicBezTo>
                    <a:pt x="14" y="19"/>
                    <a:pt x="8" y="12"/>
                    <a:pt x="2" y="5"/>
                  </a:cubicBezTo>
                  <a:cubicBezTo>
                    <a:pt x="0" y="3"/>
                    <a:pt x="3" y="0"/>
                    <a:pt x="5" y="2"/>
                  </a:cubicBezTo>
                  <a:cubicBezTo>
                    <a:pt x="15" y="15"/>
                    <a:pt x="25" y="27"/>
                    <a:pt x="35" y="40"/>
                  </a:cubicBezTo>
                  <a:cubicBezTo>
                    <a:pt x="38" y="43"/>
                    <a:pt x="40" y="47"/>
                    <a:pt x="45" y="44"/>
                  </a:cubicBezTo>
                  <a:cubicBezTo>
                    <a:pt x="48" y="42"/>
                    <a:pt x="51" y="39"/>
                    <a:pt x="54" y="37"/>
                  </a:cubicBezTo>
                  <a:cubicBezTo>
                    <a:pt x="61" y="32"/>
                    <a:pt x="68" y="27"/>
                    <a:pt x="75" y="23"/>
                  </a:cubicBezTo>
                  <a:cubicBezTo>
                    <a:pt x="77" y="21"/>
                    <a:pt x="79" y="25"/>
                    <a:pt x="77" y="26"/>
                  </a:cubicBezTo>
                  <a:close/>
                </a:path>
              </a:pathLst>
            </a:custGeom>
            <a:solidFill>
              <a:srgbClr val="FFFD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525" name="Freeform 387">
              <a:extLst>
                <a:ext uri="{FF2B5EF4-FFF2-40B4-BE49-F238E27FC236}">
                  <a16:creationId xmlns:a16="http://schemas.microsoft.com/office/drawing/2014/main" id="{E88C0F09-998D-44BB-809B-B6C4D09D7BD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8911" y="5763175"/>
              <a:ext cx="395809" cy="263103"/>
            </a:xfrm>
            <a:custGeom>
              <a:avLst/>
              <a:gdLst>
                <a:gd name="T0" fmla="*/ 72 w 363"/>
                <a:gd name="T1" fmla="*/ 241 h 241"/>
                <a:gd name="T2" fmla="*/ 291 w 363"/>
                <a:gd name="T3" fmla="*/ 241 h 241"/>
                <a:gd name="T4" fmla="*/ 337 w 363"/>
                <a:gd name="T5" fmla="*/ 201 h 241"/>
                <a:gd name="T6" fmla="*/ 359 w 363"/>
                <a:gd name="T7" fmla="*/ 53 h 241"/>
                <a:gd name="T8" fmla="*/ 313 w 363"/>
                <a:gd name="T9" fmla="*/ 0 h 241"/>
                <a:gd name="T10" fmla="*/ 50 w 363"/>
                <a:gd name="T11" fmla="*/ 0 h 241"/>
                <a:gd name="T12" fmla="*/ 4 w 363"/>
                <a:gd name="T13" fmla="*/ 53 h 241"/>
                <a:gd name="T14" fmla="*/ 26 w 363"/>
                <a:gd name="T15" fmla="*/ 201 h 241"/>
                <a:gd name="T16" fmla="*/ 72 w 363"/>
                <a:gd name="T17" fmla="*/ 24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63" h="241">
                  <a:moveTo>
                    <a:pt x="72" y="241"/>
                  </a:moveTo>
                  <a:cubicBezTo>
                    <a:pt x="291" y="241"/>
                    <a:pt x="291" y="241"/>
                    <a:pt x="291" y="241"/>
                  </a:cubicBezTo>
                  <a:cubicBezTo>
                    <a:pt x="314" y="241"/>
                    <a:pt x="334" y="224"/>
                    <a:pt x="337" y="201"/>
                  </a:cubicBezTo>
                  <a:cubicBezTo>
                    <a:pt x="359" y="53"/>
                    <a:pt x="359" y="53"/>
                    <a:pt x="359" y="53"/>
                  </a:cubicBezTo>
                  <a:cubicBezTo>
                    <a:pt x="363" y="25"/>
                    <a:pt x="342" y="0"/>
                    <a:pt x="313" y="0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21" y="0"/>
                    <a:pt x="0" y="25"/>
                    <a:pt x="4" y="53"/>
                  </a:cubicBezTo>
                  <a:cubicBezTo>
                    <a:pt x="26" y="201"/>
                    <a:pt x="26" y="201"/>
                    <a:pt x="26" y="201"/>
                  </a:cubicBezTo>
                  <a:cubicBezTo>
                    <a:pt x="29" y="224"/>
                    <a:pt x="49" y="241"/>
                    <a:pt x="72" y="241"/>
                  </a:cubicBezTo>
                  <a:close/>
                </a:path>
              </a:pathLst>
            </a:custGeom>
            <a:solidFill>
              <a:schemeClr val="accent3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526" name="Freeform 388">
              <a:extLst>
                <a:ext uri="{FF2B5EF4-FFF2-40B4-BE49-F238E27FC236}">
                  <a16:creationId xmlns:a16="http://schemas.microsoft.com/office/drawing/2014/main" id="{A837F785-7C2B-4652-9E53-E2B8138434C9}"/>
                </a:ext>
              </a:extLst>
            </p:cNvPr>
            <p:cNvSpPr>
              <a:spLocks/>
            </p:cNvSpPr>
            <p:nvPr/>
          </p:nvSpPr>
          <p:spPr bwMode="auto">
            <a:xfrm>
              <a:off x="6772995" y="4083008"/>
              <a:ext cx="1106072" cy="1635740"/>
            </a:xfrm>
            <a:custGeom>
              <a:avLst/>
              <a:gdLst>
                <a:gd name="T0" fmla="*/ 187 w 1014"/>
                <a:gd name="T1" fmla="*/ 1496 h 1499"/>
                <a:gd name="T2" fmla="*/ 339 w 1014"/>
                <a:gd name="T3" fmla="*/ 1306 h 1499"/>
                <a:gd name="T4" fmla="*/ 470 w 1014"/>
                <a:gd name="T5" fmla="*/ 1278 h 1499"/>
                <a:gd name="T6" fmla="*/ 575 w 1014"/>
                <a:gd name="T7" fmla="*/ 1204 h 1499"/>
                <a:gd name="T8" fmla="*/ 546 w 1014"/>
                <a:gd name="T9" fmla="*/ 1048 h 1499"/>
                <a:gd name="T10" fmla="*/ 492 w 1014"/>
                <a:gd name="T11" fmla="*/ 897 h 1499"/>
                <a:gd name="T12" fmla="*/ 599 w 1014"/>
                <a:gd name="T13" fmla="*/ 773 h 1499"/>
                <a:gd name="T14" fmla="*/ 768 w 1014"/>
                <a:gd name="T15" fmla="*/ 742 h 1499"/>
                <a:gd name="T16" fmla="*/ 929 w 1014"/>
                <a:gd name="T17" fmla="*/ 687 h 1499"/>
                <a:gd name="T18" fmla="*/ 1005 w 1014"/>
                <a:gd name="T19" fmla="*/ 548 h 1499"/>
                <a:gd name="T20" fmla="*/ 1001 w 1014"/>
                <a:gd name="T21" fmla="*/ 388 h 1499"/>
                <a:gd name="T22" fmla="*/ 867 w 1014"/>
                <a:gd name="T23" fmla="*/ 101 h 1499"/>
                <a:gd name="T24" fmla="*/ 572 w 1014"/>
                <a:gd name="T25" fmla="*/ 59 h 1499"/>
                <a:gd name="T26" fmla="*/ 462 w 1014"/>
                <a:gd name="T27" fmla="*/ 268 h 1499"/>
                <a:gd name="T28" fmla="*/ 457 w 1014"/>
                <a:gd name="T29" fmla="*/ 511 h 1499"/>
                <a:gd name="T30" fmla="*/ 369 w 1014"/>
                <a:gd name="T31" fmla="*/ 732 h 1499"/>
                <a:gd name="T32" fmla="*/ 173 w 1014"/>
                <a:gd name="T33" fmla="*/ 825 h 1499"/>
                <a:gd name="T34" fmla="*/ 15 w 1014"/>
                <a:gd name="T35" fmla="*/ 964 h 1499"/>
                <a:gd name="T36" fmla="*/ 45 w 1014"/>
                <a:gd name="T37" fmla="*/ 1131 h 1499"/>
                <a:gd name="T38" fmla="*/ 101 w 1014"/>
                <a:gd name="T39" fmla="*/ 1293 h 1499"/>
                <a:gd name="T40" fmla="*/ 9 w 1014"/>
                <a:gd name="T41" fmla="*/ 1419 h 1499"/>
                <a:gd name="T42" fmla="*/ 187 w 1014"/>
                <a:gd name="T43" fmla="*/ 1496 h 1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014" h="1499">
                  <a:moveTo>
                    <a:pt x="187" y="1496"/>
                  </a:moveTo>
                  <a:cubicBezTo>
                    <a:pt x="197" y="1411"/>
                    <a:pt x="258" y="1334"/>
                    <a:pt x="339" y="1306"/>
                  </a:cubicBezTo>
                  <a:cubicBezTo>
                    <a:pt x="381" y="1291"/>
                    <a:pt x="427" y="1289"/>
                    <a:pt x="470" y="1278"/>
                  </a:cubicBezTo>
                  <a:cubicBezTo>
                    <a:pt x="513" y="1267"/>
                    <a:pt x="557" y="1244"/>
                    <a:pt x="575" y="1204"/>
                  </a:cubicBezTo>
                  <a:cubicBezTo>
                    <a:pt x="597" y="1153"/>
                    <a:pt x="573" y="1096"/>
                    <a:pt x="546" y="1048"/>
                  </a:cubicBezTo>
                  <a:cubicBezTo>
                    <a:pt x="518" y="1001"/>
                    <a:pt x="486" y="951"/>
                    <a:pt x="492" y="897"/>
                  </a:cubicBezTo>
                  <a:cubicBezTo>
                    <a:pt x="498" y="840"/>
                    <a:pt x="546" y="795"/>
                    <a:pt x="599" y="773"/>
                  </a:cubicBezTo>
                  <a:cubicBezTo>
                    <a:pt x="653" y="752"/>
                    <a:pt x="711" y="749"/>
                    <a:pt x="768" y="742"/>
                  </a:cubicBezTo>
                  <a:cubicBezTo>
                    <a:pt x="825" y="735"/>
                    <a:pt x="884" y="723"/>
                    <a:pt x="929" y="687"/>
                  </a:cubicBezTo>
                  <a:cubicBezTo>
                    <a:pt x="971" y="653"/>
                    <a:pt x="995" y="601"/>
                    <a:pt x="1005" y="548"/>
                  </a:cubicBezTo>
                  <a:cubicBezTo>
                    <a:pt x="1014" y="495"/>
                    <a:pt x="1010" y="441"/>
                    <a:pt x="1001" y="388"/>
                  </a:cubicBezTo>
                  <a:cubicBezTo>
                    <a:pt x="983" y="282"/>
                    <a:pt x="946" y="174"/>
                    <a:pt x="867" y="101"/>
                  </a:cubicBezTo>
                  <a:cubicBezTo>
                    <a:pt x="789" y="28"/>
                    <a:pt x="661" y="0"/>
                    <a:pt x="572" y="59"/>
                  </a:cubicBezTo>
                  <a:cubicBezTo>
                    <a:pt x="504" y="104"/>
                    <a:pt x="472" y="187"/>
                    <a:pt x="462" y="268"/>
                  </a:cubicBezTo>
                  <a:cubicBezTo>
                    <a:pt x="453" y="349"/>
                    <a:pt x="462" y="430"/>
                    <a:pt x="457" y="511"/>
                  </a:cubicBezTo>
                  <a:cubicBezTo>
                    <a:pt x="451" y="592"/>
                    <a:pt x="429" y="677"/>
                    <a:pt x="369" y="732"/>
                  </a:cubicBezTo>
                  <a:cubicBezTo>
                    <a:pt x="316" y="782"/>
                    <a:pt x="242" y="800"/>
                    <a:pt x="173" y="825"/>
                  </a:cubicBezTo>
                  <a:cubicBezTo>
                    <a:pt x="105" y="851"/>
                    <a:pt x="34" y="894"/>
                    <a:pt x="15" y="964"/>
                  </a:cubicBezTo>
                  <a:cubicBezTo>
                    <a:pt x="0" y="1020"/>
                    <a:pt x="21" y="1079"/>
                    <a:pt x="45" y="1131"/>
                  </a:cubicBezTo>
                  <a:cubicBezTo>
                    <a:pt x="70" y="1183"/>
                    <a:pt x="99" y="1235"/>
                    <a:pt x="101" y="1293"/>
                  </a:cubicBezTo>
                  <a:cubicBezTo>
                    <a:pt x="103" y="1351"/>
                    <a:pt x="66" y="1415"/>
                    <a:pt x="9" y="1419"/>
                  </a:cubicBezTo>
                  <a:cubicBezTo>
                    <a:pt x="47" y="1475"/>
                    <a:pt x="119" y="1499"/>
                    <a:pt x="187" y="1496"/>
                  </a:cubicBezTo>
                  <a:close/>
                </a:path>
              </a:pathLst>
            </a:custGeom>
            <a:solidFill>
              <a:schemeClr val="accent3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527" name="Freeform 389">
              <a:extLst>
                <a:ext uri="{FF2B5EF4-FFF2-40B4-BE49-F238E27FC236}">
                  <a16:creationId xmlns:a16="http://schemas.microsoft.com/office/drawing/2014/main" id="{D22CBD40-68C0-403E-98F3-EBEA03953C42}"/>
                </a:ext>
              </a:extLst>
            </p:cNvPr>
            <p:cNvSpPr>
              <a:spLocks/>
            </p:cNvSpPr>
            <p:nvPr/>
          </p:nvSpPr>
          <p:spPr bwMode="auto">
            <a:xfrm>
              <a:off x="6897623" y="4402655"/>
              <a:ext cx="740266" cy="1257818"/>
            </a:xfrm>
            <a:custGeom>
              <a:avLst/>
              <a:gdLst>
                <a:gd name="T0" fmla="*/ 7 w 679"/>
                <a:gd name="T1" fmla="*/ 1150 h 1153"/>
                <a:gd name="T2" fmla="*/ 101 w 679"/>
                <a:gd name="T3" fmla="*/ 907 h 1153"/>
                <a:gd name="T4" fmla="*/ 214 w 679"/>
                <a:gd name="T5" fmla="*/ 673 h 1153"/>
                <a:gd name="T6" fmla="*/ 345 w 679"/>
                <a:gd name="T7" fmla="*/ 448 h 1153"/>
                <a:gd name="T8" fmla="*/ 491 w 679"/>
                <a:gd name="T9" fmla="*/ 234 h 1153"/>
                <a:gd name="T10" fmla="*/ 655 w 679"/>
                <a:gd name="T11" fmla="*/ 31 h 1153"/>
                <a:gd name="T12" fmla="*/ 676 w 679"/>
                <a:gd name="T13" fmla="*/ 7 h 1153"/>
                <a:gd name="T14" fmla="*/ 672 w 679"/>
                <a:gd name="T15" fmla="*/ 3 h 1153"/>
                <a:gd name="T16" fmla="*/ 507 w 679"/>
                <a:gd name="T17" fmla="*/ 204 h 1153"/>
                <a:gd name="T18" fmla="*/ 357 w 679"/>
                <a:gd name="T19" fmla="*/ 418 h 1153"/>
                <a:gd name="T20" fmla="*/ 224 w 679"/>
                <a:gd name="T21" fmla="*/ 643 h 1153"/>
                <a:gd name="T22" fmla="*/ 108 w 679"/>
                <a:gd name="T23" fmla="*/ 877 h 1153"/>
                <a:gd name="T24" fmla="*/ 11 w 679"/>
                <a:gd name="T25" fmla="*/ 1118 h 1153"/>
                <a:gd name="T26" fmla="*/ 1 w 679"/>
                <a:gd name="T27" fmla="*/ 1148 h 1153"/>
                <a:gd name="T28" fmla="*/ 7 w 679"/>
                <a:gd name="T29" fmla="*/ 1150 h 1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79" h="1153">
                  <a:moveTo>
                    <a:pt x="7" y="1150"/>
                  </a:moveTo>
                  <a:cubicBezTo>
                    <a:pt x="35" y="1068"/>
                    <a:pt x="67" y="987"/>
                    <a:pt x="101" y="907"/>
                  </a:cubicBezTo>
                  <a:cubicBezTo>
                    <a:pt x="136" y="827"/>
                    <a:pt x="174" y="749"/>
                    <a:pt x="214" y="673"/>
                  </a:cubicBezTo>
                  <a:cubicBezTo>
                    <a:pt x="255" y="596"/>
                    <a:pt x="298" y="521"/>
                    <a:pt x="345" y="448"/>
                  </a:cubicBezTo>
                  <a:cubicBezTo>
                    <a:pt x="391" y="375"/>
                    <a:pt x="440" y="304"/>
                    <a:pt x="491" y="234"/>
                  </a:cubicBezTo>
                  <a:cubicBezTo>
                    <a:pt x="543" y="165"/>
                    <a:pt x="598" y="97"/>
                    <a:pt x="655" y="31"/>
                  </a:cubicBezTo>
                  <a:cubicBezTo>
                    <a:pt x="662" y="23"/>
                    <a:pt x="669" y="15"/>
                    <a:pt x="676" y="7"/>
                  </a:cubicBezTo>
                  <a:cubicBezTo>
                    <a:pt x="679" y="4"/>
                    <a:pt x="675" y="0"/>
                    <a:pt x="672" y="3"/>
                  </a:cubicBezTo>
                  <a:cubicBezTo>
                    <a:pt x="614" y="68"/>
                    <a:pt x="559" y="135"/>
                    <a:pt x="507" y="204"/>
                  </a:cubicBezTo>
                  <a:cubicBezTo>
                    <a:pt x="454" y="273"/>
                    <a:pt x="404" y="344"/>
                    <a:pt x="357" y="418"/>
                  </a:cubicBezTo>
                  <a:cubicBezTo>
                    <a:pt x="310" y="491"/>
                    <a:pt x="265" y="566"/>
                    <a:pt x="224" y="643"/>
                  </a:cubicBezTo>
                  <a:cubicBezTo>
                    <a:pt x="182" y="719"/>
                    <a:pt x="144" y="797"/>
                    <a:pt x="108" y="877"/>
                  </a:cubicBezTo>
                  <a:cubicBezTo>
                    <a:pt x="73" y="956"/>
                    <a:pt x="40" y="1037"/>
                    <a:pt x="11" y="1118"/>
                  </a:cubicBezTo>
                  <a:cubicBezTo>
                    <a:pt x="8" y="1128"/>
                    <a:pt x="4" y="1138"/>
                    <a:pt x="1" y="1148"/>
                  </a:cubicBezTo>
                  <a:cubicBezTo>
                    <a:pt x="0" y="1152"/>
                    <a:pt x="5" y="1153"/>
                    <a:pt x="7" y="115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528" name="Freeform 390">
              <a:extLst>
                <a:ext uri="{FF2B5EF4-FFF2-40B4-BE49-F238E27FC236}">
                  <a16:creationId xmlns:a16="http://schemas.microsoft.com/office/drawing/2014/main" id="{3B4BD304-B42C-4FDF-97CF-3DE64B5F1515}"/>
                </a:ext>
              </a:extLst>
            </p:cNvPr>
            <p:cNvSpPr>
              <a:spLocks/>
            </p:cNvSpPr>
            <p:nvPr/>
          </p:nvSpPr>
          <p:spPr bwMode="auto">
            <a:xfrm>
              <a:off x="7442870" y="4283797"/>
              <a:ext cx="23079" cy="149438"/>
            </a:xfrm>
            <a:custGeom>
              <a:avLst/>
              <a:gdLst>
                <a:gd name="T0" fmla="*/ 1 w 21"/>
                <a:gd name="T1" fmla="*/ 4 h 137"/>
                <a:gd name="T2" fmla="*/ 15 w 21"/>
                <a:gd name="T3" fmla="*/ 133 h 137"/>
                <a:gd name="T4" fmla="*/ 21 w 21"/>
                <a:gd name="T5" fmla="*/ 133 h 137"/>
                <a:gd name="T6" fmla="*/ 7 w 21"/>
                <a:gd name="T7" fmla="*/ 4 h 137"/>
                <a:gd name="T8" fmla="*/ 1 w 21"/>
                <a:gd name="T9" fmla="*/ 4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37">
                  <a:moveTo>
                    <a:pt x="1" y="4"/>
                  </a:moveTo>
                  <a:cubicBezTo>
                    <a:pt x="5" y="47"/>
                    <a:pt x="10" y="90"/>
                    <a:pt x="15" y="133"/>
                  </a:cubicBezTo>
                  <a:cubicBezTo>
                    <a:pt x="15" y="137"/>
                    <a:pt x="21" y="137"/>
                    <a:pt x="21" y="133"/>
                  </a:cubicBezTo>
                  <a:cubicBezTo>
                    <a:pt x="16" y="90"/>
                    <a:pt x="11" y="47"/>
                    <a:pt x="7" y="4"/>
                  </a:cubicBezTo>
                  <a:cubicBezTo>
                    <a:pt x="6" y="0"/>
                    <a:pt x="0" y="0"/>
                    <a:pt x="1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529" name="Freeform 391">
              <a:extLst>
                <a:ext uri="{FF2B5EF4-FFF2-40B4-BE49-F238E27FC236}">
                  <a16:creationId xmlns:a16="http://schemas.microsoft.com/office/drawing/2014/main" id="{834FA4D8-5B32-48EA-A3B8-DA591A8C4D68}"/>
                </a:ext>
              </a:extLst>
            </p:cNvPr>
            <p:cNvSpPr>
              <a:spLocks/>
            </p:cNvSpPr>
            <p:nvPr/>
          </p:nvSpPr>
          <p:spPr bwMode="auto">
            <a:xfrm>
              <a:off x="7387479" y="4385346"/>
              <a:ext cx="24810" cy="92894"/>
            </a:xfrm>
            <a:custGeom>
              <a:avLst/>
              <a:gdLst>
                <a:gd name="T0" fmla="*/ 1 w 23"/>
                <a:gd name="T1" fmla="*/ 5 h 85"/>
                <a:gd name="T2" fmla="*/ 17 w 23"/>
                <a:gd name="T3" fmla="*/ 81 h 85"/>
                <a:gd name="T4" fmla="*/ 22 w 23"/>
                <a:gd name="T5" fmla="*/ 80 h 85"/>
                <a:gd name="T6" fmla="*/ 7 w 23"/>
                <a:gd name="T7" fmla="*/ 4 h 85"/>
                <a:gd name="T8" fmla="*/ 1 w 23"/>
                <a:gd name="T9" fmla="*/ 5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85">
                  <a:moveTo>
                    <a:pt x="1" y="5"/>
                  </a:moveTo>
                  <a:cubicBezTo>
                    <a:pt x="6" y="31"/>
                    <a:pt x="11" y="56"/>
                    <a:pt x="17" y="81"/>
                  </a:cubicBezTo>
                  <a:cubicBezTo>
                    <a:pt x="17" y="85"/>
                    <a:pt x="23" y="83"/>
                    <a:pt x="22" y="80"/>
                  </a:cubicBezTo>
                  <a:cubicBezTo>
                    <a:pt x="17" y="54"/>
                    <a:pt x="12" y="29"/>
                    <a:pt x="7" y="4"/>
                  </a:cubicBezTo>
                  <a:cubicBezTo>
                    <a:pt x="6" y="0"/>
                    <a:pt x="0" y="1"/>
                    <a:pt x="1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530" name="Freeform 392">
              <a:extLst>
                <a:ext uri="{FF2B5EF4-FFF2-40B4-BE49-F238E27FC236}">
                  <a16:creationId xmlns:a16="http://schemas.microsoft.com/office/drawing/2014/main" id="{C38D5ECA-C9EF-407A-82C3-70741F43DB25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3270" y="4539976"/>
              <a:ext cx="212906" cy="20771"/>
            </a:xfrm>
            <a:custGeom>
              <a:avLst/>
              <a:gdLst>
                <a:gd name="T0" fmla="*/ 3 w 195"/>
                <a:gd name="T1" fmla="*/ 7 h 19"/>
                <a:gd name="T2" fmla="*/ 192 w 195"/>
                <a:gd name="T3" fmla="*/ 19 h 19"/>
                <a:gd name="T4" fmla="*/ 192 w 195"/>
                <a:gd name="T5" fmla="*/ 13 h 19"/>
                <a:gd name="T6" fmla="*/ 3 w 195"/>
                <a:gd name="T7" fmla="*/ 1 h 19"/>
                <a:gd name="T8" fmla="*/ 3 w 195"/>
                <a:gd name="T9" fmla="*/ 7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5" h="19">
                  <a:moveTo>
                    <a:pt x="3" y="7"/>
                  </a:moveTo>
                  <a:cubicBezTo>
                    <a:pt x="66" y="11"/>
                    <a:pt x="129" y="15"/>
                    <a:pt x="192" y="19"/>
                  </a:cubicBezTo>
                  <a:cubicBezTo>
                    <a:pt x="195" y="19"/>
                    <a:pt x="195" y="13"/>
                    <a:pt x="192" y="13"/>
                  </a:cubicBezTo>
                  <a:cubicBezTo>
                    <a:pt x="129" y="9"/>
                    <a:pt x="66" y="5"/>
                    <a:pt x="3" y="1"/>
                  </a:cubicBezTo>
                  <a:cubicBezTo>
                    <a:pt x="0" y="0"/>
                    <a:pt x="0" y="6"/>
                    <a:pt x="3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531" name="Freeform 393">
              <a:extLst>
                <a:ext uri="{FF2B5EF4-FFF2-40B4-BE49-F238E27FC236}">
                  <a16:creationId xmlns:a16="http://schemas.microsoft.com/office/drawing/2014/main" id="{9888FCB6-EBE9-4AB7-B072-CED5603A57C7}"/>
                </a:ext>
              </a:extLst>
            </p:cNvPr>
            <p:cNvSpPr>
              <a:spLocks/>
            </p:cNvSpPr>
            <p:nvPr/>
          </p:nvSpPr>
          <p:spPr bwMode="auto">
            <a:xfrm>
              <a:off x="7572690" y="4584981"/>
              <a:ext cx="92894" cy="29426"/>
            </a:xfrm>
            <a:custGeom>
              <a:avLst/>
              <a:gdLst>
                <a:gd name="T0" fmla="*/ 4 w 85"/>
                <a:gd name="T1" fmla="*/ 7 h 27"/>
                <a:gd name="T2" fmla="*/ 80 w 85"/>
                <a:gd name="T3" fmla="*/ 26 h 27"/>
                <a:gd name="T4" fmla="*/ 81 w 85"/>
                <a:gd name="T5" fmla="*/ 20 h 27"/>
                <a:gd name="T6" fmla="*/ 5 w 85"/>
                <a:gd name="T7" fmla="*/ 1 h 27"/>
                <a:gd name="T8" fmla="*/ 4 w 85"/>
                <a:gd name="T9" fmla="*/ 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5" h="27">
                  <a:moveTo>
                    <a:pt x="4" y="7"/>
                  </a:moveTo>
                  <a:cubicBezTo>
                    <a:pt x="29" y="13"/>
                    <a:pt x="55" y="19"/>
                    <a:pt x="80" y="26"/>
                  </a:cubicBezTo>
                  <a:cubicBezTo>
                    <a:pt x="84" y="27"/>
                    <a:pt x="85" y="21"/>
                    <a:pt x="81" y="20"/>
                  </a:cubicBezTo>
                  <a:cubicBezTo>
                    <a:pt x="56" y="13"/>
                    <a:pt x="31" y="7"/>
                    <a:pt x="5" y="1"/>
                  </a:cubicBezTo>
                  <a:cubicBezTo>
                    <a:pt x="2" y="0"/>
                    <a:pt x="0" y="6"/>
                    <a:pt x="4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532" name="Freeform 394">
              <a:extLst>
                <a:ext uri="{FF2B5EF4-FFF2-40B4-BE49-F238E27FC236}">
                  <a16:creationId xmlns:a16="http://schemas.microsoft.com/office/drawing/2014/main" id="{78893C43-BCE0-4218-B272-71296A17AC4B}"/>
                </a:ext>
              </a:extLst>
            </p:cNvPr>
            <p:cNvSpPr>
              <a:spLocks/>
            </p:cNvSpPr>
            <p:nvPr/>
          </p:nvSpPr>
          <p:spPr bwMode="auto">
            <a:xfrm>
              <a:off x="7154956" y="5215621"/>
              <a:ext cx="144245" cy="23079"/>
            </a:xfrm>
            <a:custGeom>
              <a:avLst/>
              <a:gdLst>
                <a:gd name="T0" fmla="*/ 4 w 132"/>
                <a:gd name="T1" fmla="*/ 11 h 21"/>
                <a:gd name="T2" fmla="*/ 126 w 132"/>
                <a:gd name="T3" fmla="*/ 20 h 21"/>
                <a:gd name="T4" fmla="*/ 128 w 132"/>
                <a:gd name="T5" fmla="*/ 14 h 21"/>
                <a:gd name="T6" fmla="*/ 4 w 132"/>
                <a:gd name="T7" fmla="*/ 5 h 21"/>
                <a:gd name="T8" fmla="*/ 4 w 132"/>
                <a:gd name="T9" fmla="*/ 1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" h="21">
                  <a:moveTo>
                    <a:pt x="4" y="11"/>
                  </a:moveTo>
                  <a:cubicBezTo>
                    <a:pt x="45" y="6"/>
                    <a:pt x="86" y="9"/>
                    <a:pt x="126" y="20"/>
                  </a:cubicBezTo>
                  <a:cubicBezTo>
                    <a:pt x="130" y="21"/>
                    <a:pt x="132" y="15"/>
                    <a:pt x="128" y="14"/>
                  </a:cubicBezTo>
                  <a:cubicBezTo>
                    <a:pt x="87" y="3"/>
                    <a:pt x="45" y="0"/>
                    <a:pt x="4" y="5"/>
                  </a:cubicBezTo>
                  <a:cubicBezTo>
                    <a:pt x="0" y="6"/>
                    <a:pt x="0" y="12"/>
                    <a:pt x="4" y="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533" name="Freeform 395">
              <a:extLst>
                <a:ext uri="{FF2B5EF4-FFF2-40B4-BE49-F238E27FC236}">
                  <a16:creationId xmlns:a16="http://schemas.microsoft.com/office/drawing/2014/main" id="{820E5C60-EA7E-47EE-9111-C0F647863C39}"/>
                </a:ext>
              </a:extLst>
            </p:cNvPr>
            <p:cNvSpPr>
              <a:spLocks/>
            </p:cNvSpPr>
            <p:nvPr/>
          </p:nvSpPr>
          <p:spPr bwMode="auto">
            <a:xfrm>
              <a:off x="7137647" y="5258317"/>
              <a:ext cx="76161" cy="24810"/>
            </a:xfrm>
            <a:custGeom>
              <a:avLst/>
              <a:gdLst>
                <a:gd name="T0" fmla="*/ 4 w 70"/>
                <a:gd name="T1" fmla="*/ 7 h 23"/>
                <a:gd name="T2" fmla="*/ 65 w 70"/>
                <a:gd name="T3" fmla="*/ 22 h 23"/>
                <a:gd name="T4" fmla="*/ 66 w 70"/>
                <a:gd name="T5" fmla="*/ 16 h 23"/>
                <a:gd name="T6" fmla="*/ 5 w 70"/>
                <a:gd name="T7" fmla="*/ 1 h 23"/>
                <a:gd name="T8" fmla="*/ 4 w 70"/>
                <a:gd name="T9" fmla="*/ 7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0" h="23">
                  <a:moveTo>
                    <a:pt x="4" y="7"/>
                  </a:moveTo>
                  <a:cubicBezTo>
                    <a:pt x="24" y="12"/>
                    <a:pt x="44" y="17"/>
                    <a:pt x="65" y="22"/>
                  </a:cubicBezTo>
                  <a:cubicBezTo>
                    <a:pt x="68" y="23"/>
                    <a:pt x="70" y="17"/>
                    <a:pt x="66" y="16"/>
                  </a:cubicBezTo>
                  <a:cubicBezTo>
                    <a:pt x="46" y="11"/>
                    <a:pt x="26" y="6"/>
                    <a:pt x="5" y="1"/>
                  </a:cubicBezTo>
                  <a:cubicBezTo>
                    <a:pt x="2" y="0"/>
                    <a:pt x="0" y="6"/>
                    <a:pt x="4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534" name="Freeform 396">
              <a:extLst>
                <a:ext uri="{FF2B5EF4-FFF2-40B4-BE49-F238E27FC236}">
                  <a16:creationId xmlns:a16="http://schemas.microsoft.com/office/drawing/2014/main" id="{326D6CE8-DC52-495E-811D-234C08A0E80B}"/>
                </a:ext>
              </a:extLst>
            </p:cNvPr>
            <p:cNvSpPr>
              <a:spLocks/>
            </p:cNvSpPr>
            <p:nvPr/>
          </p:nvSpPr>
          <p:spPr bwMode="auto">
            <a:xfrm>
              <a:off x="6979554" y="5026948"/>
              <a:ext cx="83662" cy="144822"/>
            </a:xfrm>
            <a:custGeom>
              <a:avLst/>
              <a:gdLst>
                <a:gd name="T0" fmla="*/ 75 w 77"/>
                <a:gd name="T1" fmla="*/ 126 h 133"/>
                <a:gd name="T2" fmla="*/ 7 w 77"/>
                <a:gd name="T3" fmla="*/ 3 h 133"/>
                <a:gd name="T4" fmla="*/ 2 w 77"/>
                <a:gd name="T5" fmla="*/ 6 h 133"/>
                <a:gd name="T6" fmla="*/ 69 w 77"/>
                <a:gd name="T7" fmla="*/ 129 h 133"/>
                <a:gd name="T8" fmla="*/ 75 w 77"/>
                <a:gd name="T9" fmla="*/ 12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7" h="133">
                  <a:moveTo>
                    <a:pt x="75" y="126"/>
                  </a:moveTo>
                  <a:cubicBezTo>
                    <a:pt x="52" y="85"/>
                    <a:pt x="30" y="44"/>
                    <a:pt x="7" y="3"/>
                  </a:cubicBezTo>
                  <a:cubicBezTo>
                    <a:pt x="5" y="0"/>
                    <a:pt x="0" y="3"/>
                    <a:pt x="2" y="6"/>
                  </a:cubicBezTo>
                  <a:cubicBezTo>
                    <a:pt x="25" y="47"/>
                    <a:pt x="47" y="88"/>
                    <a:pt x="69" y="129"/>
                  </a:cubicBezTo>
                  <a:cubicBezTo>
                    <a:pt x="71" y="133"/>
                    <a:pt x="77" y="130"/>
                    <a:pt x="75" y="12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535" name="Freeform 397">
              <a:extLst>
                <a:ext uri="{FF2B5EF4-FFF2-40B4-BE49-F238E27FC236}">
                  <a16:creationId xmlns:a16="http://schemas.microsoft.com/office/drawing/2014/main" id="{DF72DE18-89C2-4235-A6AB-CABF4EB88F33}"/>
                </a:ext>
              </a:extLst>
            </p:cNvPr>
            <p:cNvSpPr>
              <a:spLocks/>
            </p:cNvSpPr>
            <p:nvPr/>
          </p:nvSpPr>
          <p:spPr bwMode="auto">
            <a:xfrm>
              <a:off x="6961668" y="5114072"/>
              <a:ext cx="36350" cy="85393"/>
            </a:xfrm>
            <a:custGeom>
              <a:avLst/>
              <a:gdLst>
                <a:gd name="T0" fmla="*/ 32 w 33"/>
                <a:gd name="T1" fmla="*/ 72 h 78"/>
                <a:gd name="T2" fmla="*/ 7 w 33"/>
                <a:gd name="T3" fmla="*/ 4 h 78"/>
                <a:gd name="T4" fmla="*/ 1 w 33"/>
                <a:gd name="T5" fmla="*/ 5 h 78"/>
                <a:gd name="T6" fmla="*/ 26 w 33"/>
                <a:gd name="T7" fmla="*/ 74 h 78"/>
                <a:gd name="T8" fmla="*/ 32 w 33"/>
                <a:gd name="T9" fmla="*/ 72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78">
                  <a:moveTo>
                    <a:pt x="32" y="72"/>
                  </a:moveTo>
                  <a:cubicBezTo>
                    <a:pt x="23" y="49"/>
                    <a:pt x="15" y="27"/>
                    <a:pt x="7" y="4"/>
                  </a:cubicBezTo>
                  <a:cubicBezTo>
                    <a:pt x="6" y="0"/>
                    <a:pt x="0" y="2"/>
                    <a:pt x="1" y="5"/>
                  </a:cubicBezTo>
                  <a:cubicBezTo>
                    <a:pt x="10" y="28"/>
                    <a:pt x="18" y="51"/>
                    <a:pt x="26" y="74"/>
                  </a:cubicBezTo>
                  <a:cubicBezTo>
                    <a:pt x="27" y="78"/>
                    <a:pt x="33" y="76"/>
                    <a:pt x="32" y="7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536" name="Freeform 398">
              <a:extLst>
                <a:ext uri="{FF2B5EF4-FFF2-40B4-BE49-F238E27FC236}">
                  <a16:creationId xmlns:a16="http://schemas.microsoft.com/office/drawing/2014/main" id="{F6BD36B8-A565-4DD9-87AB-CAD0E280BDE5}"/>
                </a:ext>
              </a:extLst>
            </p:cNvPr>
            <p:cNvSpPr>
              <a:spLocks/>
            </p:cNvSpPr>
            <p:nvPr/>
          </p:nvSpPr>
          <p:spPr bwMode="auto">
            <a:xfrm>
              <a:off x="6560666" y="4201866"/>
              <a:ext cx="660643" cy="1536499"/>
            </a:xfrm>
            <a:custGeom>
              <a:avLst/>
              <a:gdLst>
                <a:gd name="T0" fmla="*/ 423 w 606"/>
                <a:gd name="T1" fmla="*/ 1381 h 1408"/>
                <a:gd name="T2" fmla="*/ 403 w 606"/>
                <a:gd name="T3" fmla="*/ 1234 h 1408"/>
                <a:gd name="T4" fmla="*/ 498 w 606"/>
                <a:gd name="T5" fmla="*/ 1110 h 1408"/>
                <a:gd name="T6" fmla="*/ 587 w 606"/>
                <a:gd name="T7" fmla="*/ 981 h 1408"/>
                <a:gd name="T8" fmla="*/ 537 w 606"/>
                <a:gd name="T9" fmla="*/ 798 h 1408"/>
                <a:gd name="T10" fmla="*/ 407 w 606"/>
                <a:gd name="T11" fmla="*/ 693 h 1408"/>
                <a:gd name="T12" fmla="*/ 405 w 606"/>
                <a:gd name="T13" fmla="*/ 557 h 1408"/>
                <a:gd name="T14" fmla="*/ 461 w 606"/>
                <a:gd name="T15" fmla="*/ 429 h 1408"/>
                <a:gd name="T16" fmla="*/ 445 w 606"/>
                <a:gd name="T17" fmla="*/ 179 h 1408"/>
                <a:gd name="T18" fmla="*/ 254 w 606"/>
                <a:gd name="T19" fmla="*/ 17 h 1408"/>
                <a:gd name="T20" fmla="*/ 79 w 606"/>
                <a:gd name="T21" fmla="*/ 33 h 1408"/>
                <a:gd name="T22" fmla="*/ 2 w 606"/>
                <a:gd name="T23" fmla="*/ 201 h 1408"/>
                <a:gd name="T24" fmla="*/ 66 w 606"/>
                <a:gd name="T25" fmla="*/ 381 h 1408"/>
                <a:gd name="T26" fmla="*/ 174 w 606"/>
                <a:gd name="T27" fmla="*/ 540 h 1408"/>
                <a:gd name="T28" fmla="*/ 210 w 606"/>
                <a:gd name="T29" fmla="*/ 689 h 1408"/>
                <a:gd name="T30" fmla="*/ 142 w 606"/>
                <a:gd name="T31" fmla="*/ 782 h 1408"/>
                <a:gd name="T32" fmla="*/ 118 w 606"/>
                <a:gd name="T33" fmla="*/ 1074 h 1408"/>
                <a:gd name="T34" fmla="*/ 227 w 606"/>
                <a:gd name="T35" fmla="*/ 1219 h 1408"/>
                <a:gd name="T36" fmla="*/ 231 w 606"/>
                <a:gd name="T37" fmla="*/ 1390 h 1408"/>
                <a:gd name="T38" fmla="*/ 423 w 606"/>
                <a:gd name="T39" fmla="*/ 1381 h 14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06" h="1408">
                  <a:moveTo>
                    <a:pt x="423" y="1381"/>
                  </a:moveTo>
                  <a:cubicBezTo>
                    <a:pt x="385" y="1345"/>
                    <a:pt x="382" y="1283"/>
                    <a:pt x="403" y="1234"/>
                  </a:cubicBezTo>
                  <a:cubicBezTo>
                    <a:pt x="423" y="1186"/>
                    <a:pt x="462" y="1148"/>
                    <a:pt x="498" y="1110"/>
                  </a:cubicBezTo>
                  <a:cubicBezTo>
                    <a:pt x="535" y="1072"/>
                    <a:pt x="571" y="1031"/>
                    <a:pt x="587" y="981"/>
                  </a:cubicBezTo>
                  <a:cubicBezTo>
                    <a:pt x="606" y="917"/>
                    <a:pt x="586" y="843"/>
                    <a:pt x="537" y="798"/>
                  </a:cubicBezTo>
                  <a:cubicBezTo>
                    <a:pt x="495" y="760"/>
                    <a:pt x="435" y="742"/>
                    <a:pt x="407" y="693"/>
                  </a:cubicBezTo>
                  <a:cubicBezTo>
                    <a:pt x="384" y="653"/>
                    <a:pt x="389" y="601"/>
                    <a:pt x="405" y="557"/>
                  </a:cubicBezTo>
                  <a:cubicBezTo>
                    <a:pt x="421" y="513"/>
                    <a:pt x="446" y="473"/>
                    <a:pt x="461" y="429"/>
                  </a:cubicBezTo>
                  <a:cubicBezTo>
                    <a:pt x="490" y="348"/>
                    <a:pt x="484" y="255"/>
                    <a:pt x="445" y="179"/>
                  </a:cubicBezTo>
                  <a:cubicBezTo>
                    <a:pt x="407" y="102"/>
                    <a:pt x="336" y="42"/>
                    <a:pt x="254" y="17"/>
                  </a:cubicBezTo>
                  <a:cubicBezTo>
                    <a:pt x="196" y="0"/>
                    <a:pt x="130" y="0"/>
                    <a:pt x="79" y="33"/>
                  </a:cubicBezTo>
                  <a:cubicBezTo>
                    <a:pt x="26" y="68"/>
                    <a:pt x="0" y="136"/>
                    <a:pt x="2" y="201"/>
                  </a:cubicBezTo>
                  <a:cubicBezTo>
                    <a:pt x="5" y="265"/>
                    <a:pt x="32" y="326"/>
                    <a:pt x="66" y="381"/>
                  </a:cubicBezTo>
                  <a:cubicBezTo>
                    <a:pt x="99" y="436"/>
                    <a:pt x="140" y="486"/>
                    <a:pt x="174" y="540"/>
                  </a:cubicBezTo>
                  <a:cubicBezTo>
                    <a:pt x="202" y="585"/>
                    <a:pt x="227" y="639"/>
                    <a:pt x="210" y="689"/>
                  </a:cubicBezTo>
                  <a:cubicBezTo>
                    <a:pt x="197" y="726"/>
                    <a:pt x="166" y="752"/>
                    <a:pt x="142" y="782"/>
                  </a:cubicBezTo>
                  <a:cubicBezTo>
                    <a:pt x="77" y="862"/>
                    <a:pt x="67" y="983"/>
                    <a:pt x="118" y="1074"/>
                  </a:cubicBezTo>
                  <a:cubicBezTo>
                    <a:pt x="148" y="1127"/>
                    <a:pt x="195" y="1168"/>
                    <a:pt x="227" y="1219"/>
                  </a:cubicBezTo>
                  <a:cubicBezTo>
                    <a:pt x="259" y="1271"/>
                    <a:pt x="272" y="1344"/>
                    <a:pt x="231" y="1390"/>
                  </a:cubicBezTo>
                  <a:cubicBezTo>
                    <a:pt x="296" y="1408"/>
                    <a:pt x="361" y="1408"/>
                    <a:pt x="423" y="1381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537" name="Freeform 399">
              <a:extLst>
                <a:ext uri="{FF2B5EF4-FFF2-40B4-BE49-F238E27FC236}">
                  <a16:creationId xmlns:a16="http://schemas.microsoft.com/office/drawing/2014/main" id="{963FC206-90A6-4D2E-8BE1-8CCCBE5F68AB}"/>
                </a:ext>
              </a:extLst>
            </p:cNvPr>
            <p:cNvSpPr>
              <a:spLocks/>
            </p:cNvSpPr>
            <p:nvPr/>
          </p:nvSpPr>
          <p:spPr bwMode="auto">
            <a:xfrm>
              <a:off x="6765494" y="4295914"/>
              <a:ext cx="137321" cy="1299360"/>
            </a:xfrm>
            <a:custGeom>
              <a:avLst/>
              <a:gdLst>
                <a:gd name="T0" fmla="*/ 126 w 126"/>
                <a:gd name="T1" fmla="*/ 1187 h 1191"/>
                <a:gd name="T2" fmla="*/ 125 w 126"/>
                <a:gd name="T3" fmla="*/ 949 h 1191"/>
                <a:gd name="T4" fmla="*/ 124 w 126"/>
                <a:gd name="T5" fmla="*/ 713 h 1191"/>
                <a:gd name="T6" fmla="*/ 107 w 126"/>
                <a:gd name="T7" fmla="*/ 480 h 1191"/>
                <a:gd name="T8" fmla="*/ 69 w 126"/>
                <a:gd name="T9" fmla="*/ 255 h 1191"/>
                <a:gd name="T10" fmla="*/ 15 w 126"/>
                <a:gd name="T11" fmla="*/ 31 h 1191"/>
                <a:gd name="T12" fmla="*/ 7 w 126"/>
                <a:gd name="T13" fmla="*/ 4 h 1191"/>
                <a:gd name="T14" fmla="*/ 1 w 126"/>
                <a:gd name="T15" fmla="*/ 5 h 1191"/>
                <a:gd name="T16" fmla="*/ 57 w 126"/>
                <a:gd name="T17" fmla="*/ 227 h 1191"/>
                <a:gd name="T18" fmla="*/ 98 w 126"/>
                <a:gd name="T19" fmla="*/ 452 h 1191"/>
                <a:gd name="T20" fmla="*/ 117 w 126"/>
                <a:gd name="T21" fmla="*/ 686 h 1191"/>
                <a:gd name="T22" fmla="*/ 119 w 126"/>
                <a:gd name="T23" fmla="*/ 921 h 1191"/>
                <a:gd name="T24" fmla="*/ 120 w 126"/>
                <a:gd name="T25" fmla="*/ 1157 h 1191"/>
                <a:gd name="T26" fmla="*/ 120 w 126"/>
                <a:gd name="T27" fmla="*/ 1187 h 1191"/>
                <a:gd name="T28" fmla="*/ 126 w 126"/>
                <a:gd name="T29" fmla="*/ 1187 h 1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6" h="1191">
                  <a:moveTo>
                    <a:pt x="126" y="1187"/>
                  </a:moveTo>
                  <a:cubicBezTo>
                    <a:pt x="126" y="1107"/>
                    <a:pt x="126" y="1028"/>
                    <a:pt x="125" y="949"/>
                  </a:cubicBezTo>
                  <a:cubicBezTo>
                    <a:pt x="125" y="870"/>
                    <a:pt x="126" y="792"/>
                    <a:pt x="124" y="713"/>
                  </a:cubicBezTo>
                  <a:cubicBezTo>
                    <a:pt x="122" y="635"/>
                    <a:pt x="117" y="557"/>
                    <a:pt x="107" y="480"/>
                  </a:cubicBezTo>
                  <a:cubicBezTo>
                    <a:pt x="98" y="404"/>
                    <a:pt x="85" y="329"/>
                    <a:pt x="69" y="255"/>
                  </a:cubicBezTo>
                  <a:cubicBezTo>
                    <a:pt x="53" y="180"/>
                    <a:pt x="34" y="105"/>
                    <a:pt x="15" y="31"/>
                  </a:cubicBezTo>
                  <a:cubicBezTo>
                    <a:pt x="12" y="22"/>
                    <a:pt x="10" y="13"/>
                    <a:pt x="7" y="4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21" y="79"/>
                    <a:pt x="40" y="153"/>
                    <a:pt x="57" y="227"/>
                  </a:cubicBezTo>
                  <a:cubicBezTo>
                    <a:pt x="73" y="302"/>
                    <a:pt x="87" y="377"/>
                    <a:pt x="98" y="452"/>
                  </a:cubicBezTo>
                  <a:cubicBezTo>
                    <a:pt x="108" y="530"/>
                    <a:pt x="114" y="608"/>
                    <a:pt x="117" y="686"/>
                  </a:cubicBezTo>
                  <a:cubicBezTo>
                    <a:pt x="119" y="764"/>
                    <a:pt x="119" y="843"/>
                    <a:pt x="119" y="921"/>
                  </a:cubicBezTo>
                  <a:cubicBezTo>
                    <a:pt x="120" y="1000"/>
                    <a:pt x="120" y="1078"/>
                    <a:pt x="120" y="1157"/>
                  </a:cubicBezTo>
                  <a:cubicBezTo>
                    <a:pt x="120" y="1167"/>
                    <a:pt x="120" y="1177"/>
                    <a:pt x="120" y="1187"/>
                  </a:cubicBezTo>
                  <a:cubicBezTo>
                    <a:pt x="120" y="1191"/>
                    <a:pt x="126" y="1191"/>
                    <a:pt x="126" y="118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538" name="Freeform 400">
              <a:extLst>
                <a:ext uri="{FF2B5EF4-FFF2-40B4-BE49-F238E27FC236}">
                  <a16:creationId xmlns:a16="http://schemas.microsoft.com/office/drawing/2014/main" id="{6FD02BF7-6BAD-4A17-94C8-6147F25B98BC}"/>
                </a:ext>
              </a:extLst>
            </p:cNvPr>
            <p:cNvSpPr>
              <a:spLocks/>
            </p:cNvSpPr>
            <p:nvPr/>
          </p:nvSpPr>
          <p:spPr bwMode="auto">
            <a:xfrm>
              <a:off x="6646636" y="4387654"/>
              <a:ext cx="129821" cy="91740"/>
            </a:xfrm>
            <a:custGeom>
              <a:avLst/>
              <a:gdLst>
                <a:gd name="T0" fmla="*/ 3 w 119"/>
                <a:gd name="T1" fmla="*/ 7 h 84"/>
                <a:gd name="T2" fmla="*/ 113 w 119"/>
                <a:gd name="T3" fmla="*/ 82 h 84"/>
                <a:gd name="T4" fmla="*/ 116 w 119"/>
                <a:gd name="T5" fmla="*/ 77 h 84"/>
                <a:gd name="T6" fmla="*/ 6 w 119"/>
                <a:gd name="T7" fmla="*/ 2 h 84"/>
                <a:gd name="T8" fmla="*/ 3 w 119"/>
                <a:gd name="T9" fmla="*/ 7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9" h="84">
                  <a:moveTo>
                    <a:pt x="3" y="7"/>
                  </a:moveTo>
                  <a:cubicBezTo>
                    <a:pt x="40" y="32"/>
                    <a:pt x="77" y="57"/>
                    <a:pt x="113" y="82"/>
                  </a:cubicBezTo>
                  <a:cubicBezTo>
                    <a:pt x="116" y="84"/>
                    <a:pt x="119" y="79"/>
                    <a:pt x="116" y="77"/>
                  </a:cubicBezTo>
                  <a:cubicBezTo>
                    <a:pt x="80" y="52"/>
                    <a:pt x="43" y="27"/>
                    <a:pt x="6" y="2"/>
                  </a:cubicBezTo>
                  <a:cubicBezTo>
                    <a:pt x="3" y="0"/>
                    <a:pt x="0" y="5"/>
                    <a:pt x="3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539" name="Freeform 401">
              <a:extLst>
                <a:ext uri="{FF2B5EF4-FFF2-40B4-BE49-F238E27FC236}">
                  <a16:creationId xmlns:a16="http://schemas.microsoft.com/office/drawing/2014/main" id="{4B588427-63E2-445F-AEAF-CF4063CEF3EF}"/>
                </a:ext>
              </a:extLst>
            </p:cNvPr>
            <p:cNvSpPr>
              <a:spLocks/>
            </p:cNvSpPr>
            <p:nvPr/>
          </p:nvSpPr>
          <p:spPr bwMode="auto">
            <a:xfrm>
              <a:off x="6700873" y="4499588"/>
              <a:ext cx="96356" cy="59429"/>
            </a:xfrm>
            <a:custGeom>
              <a:avLst/>
              <a:gdLst>
                <a:gd name="T0" fmla="*/ 3 w 88"/>
                <a:gd name="T1" fmla="*/ 7 h 54"/>
                <a:gd name="T2" fmla="*/ 81 w 88"/>
                <a:gd name="T3" fmla="*/ 52 h 54"/>
                <a:gd name="T4" fmla="*/ 84 w 88"/>
                <a:gd name="T5" fmla="*/ 47 h 54"/>
                <a:gd name="T6" fmla="*/ 6 w 88"/>
                <a:gd name="T7" fmla="*/ 2 h 54"/>
                <a:gd name="T8" fmla="*/ 3 w 88"/>
                <a:gd name="T9" fmla="*/ 7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8" h="54">
                  <a:moveTo>
                    <a:pt x="3" y="7"/>
                  </a:moveTo>
                  <a:cubicBezTo>
                    <a:pt x="29" y="22"/>
                    <a:pt x="55" y="37"/>
                    <a:pt x="81" y="52"/>
                  </a:cubicBezTo>
                  <a:cubicBezTo>
                    <a:pt x="85" y="54"/>
                    <a:pt x="88" y="49"/>
                    <a:pt x="84" y="47"/>
                  </a:cubicBezTo>
                  <a:cubicBezTo>
                    <a:pt x="58" y="32"/>
                    <a:pt x="32" y="17"/>
                    <a:pt x="6" y="2"/>
                  </a:cubicBezTo>
                  <a:cubicBezTo>
                    <a:pt x="3" y="0"/>
                    <a:pt x="0" y="5"/>
                    <a:pt x="3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540" name="Freeform 402">
              <a:extLst>
                <a:ext uri="{FF2B5EF4-FFF2-40B4-BE49-F238E27FC236}">
                  <a16:creationId xmlns:a16="http://schemas.microsoft.com/office/drawing/2014/main" id="{B49439B0-5BEF-4AF9-A276-33ED6E93AD4B}"/>
                </a:ext>
              </a:extLst>
            </p:cNvPr>
            <p:cNvSpPr>
              <a:spLocks/>
            </p:cNvSpPr>
            <p:nvPr/>
          </p:nvSpPr>
          <p:spPr bwMode="auto">
            <a:xfrm>
              <a:off x="6836463" y="4333994"/>
              <a:ext cx="83662" cy="133283"/>
            </a:xfrm>
            <a:custGeom>
              <a:avLst/>
              <a:gdLst>
                <a:gd name="T0" fmla="*/ 7 w 77"/>
                <a:gd name="T1" fmla="*/ 119 h 122"/>
                <a:gd name="T2" fmla="*/ 75 w 77"/>
                <a:gd name="T3" fmla="*/ 6 h 122"/>
                <a:gd name="T4" fmla="*/ 70 w 77"/>
                <a:gd name="T5" fmla="*/ 3 h 122"/>
                <a:gd name="T6" fmla="*/ 2 w 77"/>
                <a:gd name="T7" fmla="*/ 116 h 122"/>
                <a:gd name="T8" fmla="*/ 7 w 77"/>
                <a:gd name="T9" fmla="*/ 119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7" h="122">
                  <a:moveTo>
                    <a:pt x="7" y="119"/>
                  </a:moveTo>
                  <a:cubicBezTo>
                    <a:pt x="30" y="82"/>
                    <a:pt x="52" y="44"/>
                    <a:pt x="75" y="6"/>
                  </a:cubicBezTo>
                  <a:cubicBezTo>
                    <a:pt x="77" y="3"/>
                    <a:pt x="72" y="0"/>
                    <a:pt x="70" y="3"/>
                  </a:cubicBezTo>
                  <a:cubicBezTo>
                    <a:pt x="47" y="41"/>
                    <a:pt x="25" y="78"/>
                    <a:pt x="2" y="116"/>
                  </a:cubicBezTo>
                  <a:cubicBezTo>
                    <a:pt x="0" y="119"/>
                    <a:pt x="5" y="122"/>
                    <a:pt x="7" y="11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541" name="Freeform 403">
              <a:extLst>
                <a:ext uri="{FF2B5EF4-FFF2-40B4-BE49-F238E27FC236}">
                  <a16:creationId xmlns:a16="http://schemas.microsoft.com/office/drawing/2014/main" id="{9827D2B8-7588-42FF-89ED-FB032F65FAFE}"/>
                </a:ext>
              </a:extLst>
            </p:cNvPr>
            <p:cNvSpPr>
              <a:spLocks/>
            </p:cNvSpPr>
            <p:nvPr/>
          </p:nvSpPr>
          <p:spPr bwMode="auto">
            <a:xfrm>
              <a:off x="6867043" y="4467277"/>
              <a:ext cx="43274" cy="57698"/>
            </a:xfrm>
            <a:custGeom>
              <a:avLst/>
              <a:gdLst>
                <a:gd name="T0" fmla="*/ 7 w 40"/>
                <a:gd name="T1" fmla="*/ 50 h 53"/>
                <a:gd name="T2" fmla="*/ 38 w 40"/>
                <a:gd name="T3" fmla="*/ 6 h 53"/>
                <a:gd name="T4" fmla="*/ 32 w 40"/>
                <a:gd name="T5" fmla="*/ 3 h 53"/>
                <a:gd name="T6" fmla="*/ 2 w 40"/>
                <a:gd name="T7" fmla="*/ 47 h 53"/>
                <a:gd name="T8" fmla="*/ 7 w 40"/>
                <a:gd name="T9" fmla="*/ 5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53">
                  <a:moveTo>
                    <a:pt x="7" y="50"/>
                  </a:moveTo>
                  <a:cubicBezTo>
                    <a:pt x="17" y="35"/>
                    <a:pt x="27" y="21"/>
                    <a:pt x="38" y="6"/>
                  </a:cubicBezTo>
                  <a:cubicBezTo>
                    <a:pt x="40" y="3"/>
                    <a:pt x="35" y="0"/>
                    <a:pt x="32" y="3"/>
                  </a:cubicBezTo>
                  <a:cubicBezTo>
                    <a:pt x="22" y="18"/>
                    <a:pt x="12" y="32"/>
                    <a:pt x="2" y="47"/>
                  </a:cubicBezTo>
                  <a:cubicBezTo>
                    <a:pt x="0" y="50"/>
                    <a:pt x="5" y="53"/>
                    <a:pt x="7" y="5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542" name="Freeform 404">
              <a:extLst>
                <a:ext uri="{FF2B5EF4-FFF2-40B4-BE49-F238E27FC236}">
                  <a16:creationId xmlns:a16="http://schemas.microsoft.com/office/drawing/2014/main" id="{C296F76E-6960-4794-91C5-E57E896B29F5}"/>
                </a:ext>
              </a:extLst>
            </p:cNvPr>
            <p:cNvSpPr>
              <a:spLocks/>
            </p:cNvSpPr>
            <p:nvPr/>
          </p:nvSpPr>
          <p:spPr bwMode="auto">
            <a:xfrm>
              <a:off x="6930511" y="5092147"/>
              <a:ext cx="124051" cy="135590"/>
            </a:xfrm>
            <a:custGeom>
              <a:avLst/>
              <a:gdLst>
                <a:gd name="T0" fmla="*/ 7 w 114"/>
                <a:gd name="T1" fmla="*/ 121 h 124"/>
                <a:gd name="T2" fmla="*/ 112 w 114"/>
                <a:gd name="T3" fmla="*/ 7 h 124"/>
                <a:gd name="T4" fmla="*/ 107 w 114"/>
                <a:gd name="T5" fmla="*/ 3 h 124"/>
                <a:gd name="T6" fmla="*/ 3 w 114"/>
                <a:gd name="T7" fmla="*/ 117 h 124"/>
                <a:gd name="T8" fmla="*/ 7 w 114"/>
                <a:gd name="T9" fmla="*/ 121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4" h="124">
                  <a:moveTo>
                    <a:pt x="7" y="121"/>
                  </a:moveTo>
                  <a:cubicBezTo>
                    <a:pt x="42" y="83"/>
                    <a:pt x="77" y="45"/>
                    <a:pt x="112" y="7"/>
                  </a:cubicBezTo>
                  <a:cubicBezTo>
                    <a:pt x="114" y="4"/>
                    <a:pt x="110" y="0"/>
                    <a:pt x="107" y="3"/>
                  </a:cubicBezTo>
                  <a:cubicBezTo>
                    <a:pt x="72" y="41"/>
                    <a:pt x="37" y="79"/>
                    <a:pt x="3" y="117"/>
                  </a:cubicBezTo>
                  <a:cubicBezTo>
                    <a:pt x="0" y="120"/>
                    <a:pt x="4" y="124"/>
                    <a:pt x="7" y="1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543" name="Freeform 405">
              <a:extLst>
                <a:ext uri="{FF2B5EF4-FFF2-40B4-BE49-F238E27FC236}">
                  <a16:creationId xmlns:a16="http://schemas.microsoft.com/office/drawing/2014/main" id="{674FDA1F-0FBE-4CC7-91D5-D2B8A0DE9DEB}"/>
                </a:ext>
              </a:extLst>
            </p:cNvPr>
            <p:cNvSpPr>
              <a:spLocks/>
            </p:cNvSpPr>
            <p:nvPr/>
          </p:nvSpPr>
          <p:spPr bwMode="auto">
            <a:xfrm>
              <a:off x="6939166" y="5236392"/>
              <a:ext cx="61737" cy="77315"/>
            </a:xfrm>
            <a:custGeom>
              <a:avLst/>
              <a:gdLst>
                <a:gd name="T0" fmla="*/ 7 w 57"/>
                <a:gd name="T1" fmla="*/ 67 h 71"/>
                <a:gd name="T2" fmla="*/ 55 w 57"/>
                <a:gd name="T3" fmla="*/ 7 h 71"/>
                <a:gd name="T4" fmla="*/ 51 w 57"/>
                <a:gd name="T5" fmla="*/ 3 h 71"/>
                <a:gd name="T6" fmla="*/ 3 w 57"/>
                <a:gd name="T7" fmla="*/ 63 h 71"/>
                <a:gd name="T8" fmla="*/ 7 w 57"/>
                <a:gd name="T9" fmla="*/ 67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" h="71">
                  <a:moveTo>
                    <a:pt x="7" y="67"/>
                  </a:moveTo>
                  <a:cubicBezTo>
                    <a:pt x="23" y="47"/>
                    <a:pt x="39" y="27"/>
                    <a:pt x="55" y="7"/>
                  </a:cubicBezTo>
                  <a:cubicBezTo>
                    <a:pt x="57" y="4"/>
                    <a:pt x="53" y="0"/>
                    <a:pt x="51" y="3"/>
                  </a:cubicBezTo>
                  <a:cubicBezTo>
                    <a:pt x="35" y="23"/>
                    <a:pt x="19" y="43"/>
                    <a:pt x="3" y="63"/>
                  </a:cubicBezTo>
                  <a:cubicBezTo>
                    <a:pt x="0" y="66"/>
                    <a:pt x="4" y="71"/>
                    <a:pt x="7" y="6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544" name="Freeform 406">
              <a:extLst>
                <a:ext uri="{FF2B5EF4-FFF2-40B4-BE49-F238E27FC236}">
                  <a16:creationId xmlns:a16="http://schemas.microsoft.com/office/drawing/2014/main" id="{4B7BD399-B7EF-4A93-B668-D3C9CFDF95F4}"/>
                </a:ext>
              </a:extLst>
            </p:cNvPr>
            <p:cNvSpPr>
              <a:spLocks/>
            </p:cNvSpPr>
            <p:nvPr/>
          </p:nvSpPr>
          <p:spPr bwMode="auto">
            <a:xfrm>
              <a:off x="6744723" y="5106571"/>
              <a:ext cx="123474" cy="104433"/>
            </a:xfrm>
            <a:custGeom>
              <a:avLst/>
              <a:gdLst>
                <a:gd name="T0" fmla="*/ 3 w 113"/>
                <a:gd name="T1" fmla="*/ 7 h 96"/>
                <a:gd name="T2" fmla="*/ 106 w 113"/>
                <a:gd name="T3" fmla="*/ 94 h 96"/>
                <a:gd name="T4" fmla="*/ 110 w 113"/>
                <a:gd name="T5" fmla="*/ 90 h 96"/>
                <a:gd name="T6" fmla="*/ 7 w 113"/>
                <a:gd name="T7" fmla="*/ 3 h 96"/>
                <a:gd name="T8" fmla="*/ 3 w 113"/>
                <a:gd name="T9" fmla="*/ 7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3" h="96">
                  <a:moveTo>
                    <a:pt x="3" y="7"/>
                  </a:moveTo>
                  <a:cubicBezTo>
                    <a:pt x="37" y="36"/>
                    <a:pt x="72" y="65"/>
                    <a:pt x="106" y="94"/>
                  </a:cubicBezTo>
                  <a:cubicBezTo>
                    <a:pt x="109" y="96"/>
                    <a:pt x="113" y="92"/>
                    <a:pt x="110" y="90"/>
                  </a:cubicBezTo>
                  <a:cubicBezTo>
                    <a:pt x="76" y="61"/>
                    <a:pt x="42" y="32"/>
                    <a:pt x="7" y="3"/>
                  </a:cubicBezTo>
                  <a:cubicBezTo>
                    <a:pt x="4" y="0"/>
                    <a:pt x="0" y="4"/>
                    <a:pt x="3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545" name="Freeform 407">
              <a:extLst>
                <a:ext uri="{FF2B5EF4-FFF2-40B4-BE49-F238E27FC236}">
                  <a16:creationId xmlns:a16="http://schemas.microsoft.com/office/drawing/2014/main" id="{E7581FEC-714B-4760-ABFB-3879CC06CFCA}"/>
                </a:ext>
              </a:extLst>
            </p:cNvPr>
            <p:cNvSpPr>
              <a:spLocks/>
            </p:cNvSpPr>
            <p:nvPr/>
          </p:nvSpPr>
          <p:spPr bwMode="auto">
            <a:xfrm>
              <a:off x="6793766" y="5261202"/>
              <a:ext cx="91740" cy="69815"/>
            </a:xfrm>
            <a:custGeom>
              <a:avLst/>
              <a:gdLst>
                <a:gd name="T0" fmla="*/ 3 w 84"/>
                <a:gd name="T1" fmla="*/ 8 h 64"/>
                <a:gd name="T2" fmla="*/ 78 w 84"/>
                <a:gd name="T3" fmla="*/ 61 h 64"/>
                <a:gd name="T4" fmla="*/ 81 w 84"/>
                <a:gd name="T5" fmla="*/ 56 h 64"/>
                <a:gd name="T6" fmla="*/ 6 w 84"/>
                <a:gd name="T7" fmla="*/ 2 h 64"/>
                <a:gd name="T8" fmla="*/ 3 w 84"/>
                <a:gd name="T9" fmla="*/ 8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4" h="64">
                  <a:moveTo>
                    <a:pt x="3" y="8"/>
                  </a:moveTo>
                  <a:cubicBezTo>
                    <a:pt x="28" y="25"/>
                    <a:pt x="53" y="43"/>
                    <a:pt x="78" y="61"/>
                  </a:cubicBezTo>
                  <a:cubicBezTo>
                    <a:pt x="81" y="64"/>
                    <a:pt x="84" y="58"/>
                    <a:pt x="81" y="56"/>
                  </a:cubicBezTo>
                  <a:cubicBezTo>
                    <a:pt x="56" y="38"/>
                    <a:pt x="31" y="20"/>
                    <a:pt x="6" y="2"/>
                  </a:cubicBezTo>
                  <a:cubicBezTo>
                    <a:pt x="3" y="0"/>
                    <a:pt x="0" y="5"/>
                    <a:pt x="3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546" name="Freeform 408">
              <a:extLst>
                <a:ext uri="{FF2B5EF4-FFF2-40B4-BE49-F238E27FC236}">
                  <a16:creationId xmlns:a16="http://schemas.microsoft.com/office/drawing/2014/main" id="{D787D8A4-012F-4C05-8A4F-DE1FEA6CB7F6}"/>
                </a:ext>
              </a:extLst>
            </p:cNvPr>
            <p:cNvSpPr>
              <a:spLocks/>
            </p:cNvSpPr>
            <p:nvPr/>
          </p:nvSpPr>
          <p:spPr bwMode="auto">
            <a:xfrm>
              <a:off x="6187360" y="4599405"/>
              <a:ext cx="710263" cy="1109534"/>
            </a:xfrm>
            <a:custGeom>
              <a:avLst/>
              <a:gdLst>
                <a:gd name="T0" fmla="*/ 559 w 651"/>
                <a:gd name="T1" fmla="*/ 1017 h 1017"/>
                <a:gd name="T2" fmla="*/ 572 w 651"/>
                <a:gd name="T3" fmla="*/ 953 h 1017"/>
                <a:gd name="T4" fmla="*/ 549 w 651"/>
                <a:gd name="T5" fmla="*/ 888 h 1017"/>
                <a:gd name="T6" fmla="*/ 594 w 651"/>
                <a:gd name="T7" fmla="*/ 747 h 1017"/>
                <a:gd name="T8" fmla="*/ 642 w 651"/>
                <a:gd name="T9" fmla="*/ 607 h 1017"/>
                <a:gd name="T10" fmla="*/ 521 w 651"/>
                <a:gd name="T11" fmla="*/ 488 h 1017"/>
                <a:gd name="T12" fmla="*/ 383 w 651"/>
                <a:gd name="T13" fmla="*/ 384 h 1017"/>
                <a:gd name="T14" fmla="*/ 371 w 651"/>
                <a:gd name="T15" fmla="*/ 208 h 1017"/>
                <a:gd name="T16" fmla="*/ 298 w 651"/>
                <a:gd name="T17" fmla="*/ 55 h 1017"/>
                <a:gd name="T18" fmla="*/ 136 w 651"/>
                <a:gd name="T19" fmla="*/ 13 h 1017"/>
                <a:gd name="T20" fmla="*/ 16 w 651"/>
                <a:gd name="T21" fmla="*/ 127 h 1017"/>
                <a:gd name="T22" fmla="*/ 67 w 651"/>
                <a:gd name="T23" fmla="*/ 306 h 1017"/>
                <a:gd name="T24" fmla="*/ 212 w 651"/>
                <a:gd name="T25" fmla="*/ 432 h 1017"/>
                <a:gd name="T26" fmla="*/ 277 w 651"/>
                <a:gd name="T27" fmla="*/ 521 h 1017"/>
                <a:gd name="T28" fmla="*/ 250 w 651"/>
                <a:gd name="T29" fmla="*/ 630 h 1017"/>
                <a:gd name="T30" fmla="*/ 322 w 651"/>
                <a:gd name="T31" fmla="*/ 806 h 1017"/>
                <a:gd name="T32" fmla="*/ 397 w 651"/>
                <a:gd name="T33" fmla="*/ 837 h 1017"/>
                <a:gd name="T34" fmla="*/ 463 w 651"/>
                <a:gd name="T35" fmla="*/ 882 h 1017"/>
                <a:gd name="T36" fmla="*/ 468 w 651"/>
                <a:gd name="T37" fmla="*/ 957 h 1017"/>
                <a:gd name="T38" fmla="*/ 559 w 651"/>
                <a:gd name="T39" fmla="*/ 1017 h 10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51" h="1017">
                  <a:moveTo>
                    <a:pt x="559" y="1017"/>
                  </a:moveTo>
                  <a:cubicBezTo>
                    <a:pt x="577" y="1002"/>
                    <a:pt x="578" y="975"/>
                    <a:pt x="572" y="953"/>
                  </a:cubicBezTo>
                  <a:cubicBezTo>
                    <a:pt x="566" y="931"/>
                    <a:pt x="553" y="910"/>
                    <a:pt x="549" y="888"/>
                  </a:cubicBezTo>
                  <a:cubicBezTo>
                    <a:pt x="539" y="838"/>
                    <a:pt x="567" y="790"/>
                    <a:pt x="594" y="747"/>
                  </a:cubicBezTo>
                  <a:cubicBezTo>
                    <a:pt x="622" y="705"/>
                    <a:pt x="651" y="657"/>
                    <a:pt x="642" y="607"/>
                  </a:cubicBezTo>
                  <a:cubicBezTo>
                    <a:pt x="631" y="549"/>
                    <a:pt x="574" y="513"/>
                    <a:pt x="521" y="488"/>
                  </a:cubicBezTo>
                  <a:cubicBezTo>
                    <a:pt x="467" y="463"/>
                    <a:pt x="408" y="437"/>
                    <a:pt x="383" y="384"/>
                  </a:cubicBezTo>
                  <a:cubicBezTo>
                    <a:pt x="357" y="331"/>
                    <a:pt x="375" y="268"/>
                    <a:pt x="371" y="208"/>
                  </a:cubicBezTo>
                  <a:cubicBezTo>
                    <a:pt x="368" y="150"/>
                    <a:pt x="342" y="93"/>
                    <a:pt x="298" y="55"/>
                  </a:cubicBezTo>
                  <a:cubicBezTo>
                    <a:pt x="254" y="17"/>
                    <a:pt x="192" y="0"/>
                    <a:pt x="136" y="13"/>
                  </a:cubicBezTo>
                  <a:cubicBezTo>
                    <a:pt x="79" y="26"/>
                    <a:pt x="30" y="71"/>
                    <a:pt x="16" y="127"/>
                  </a:cubicBezTo>
                  <a:cubicBezTo>
                    <a:pt x="0" y="189"/>
                    <a:pt x="26" y="256"/>
                    <a:pt x="67" y="306"/>
                  </a:cubicBezTo>
                  <a:cubicBezTo>
                    <a:pt x="108" y="355"/>
                    <a:pt x="161" y="392"/>
                    <a:pt x="212" y="432"/>
                  </a:cubicBezTo>
                  <a:cubicBezTo>
                    <a:pt x="241" y="455"/>
                    <a:pt x="272" y="484"/>
                    <a:pt x="277" y="521"/>
                  </a:cubicBezTo>
                  <a:cubicBezTo>
                    <a:pt x="282" y="559"/>
                    <a:pt x="259" y="593"/>
                    <a:pt x="250" y="630"/>
                  </a:cubicBezTo>
                  <a:cubicBezTo>
                    <a:pt x="233" y="696"/>
                    <a:pt x="264" y="771"/>
                    <a:pt x="322" y="806"/>
                  </a:cubicBezTo>
                  <a:cubicBezTo>
                    <a:pt x="346" y="819"/>
                    <a:pt x="372" y="827"/>
                    <a:pt x="397" y="837"/>
                  </a:cubicBezTo>
                  <a:cubicBezTo>
                    <a:pt x="422" y="847"/>
                    <a:pt x="446" y="860"/>
                    <a:pt x="463" y="882"/>
                  </a:cubicBezTo>
                  <a:cubicBezTo>
                    <a:pt x="479" y="903"/>
                    <a:pt x="484" y="935"/>
                    <a:pt x="468" y="957"/>
                  </a:cubicBezTo>
                  <a:cubicBezTo>
                    <a:pt x="484" y="992"/>
                    <a:pt x="520" y="1017"/>
                    <a:pt x="559" y="1017"/>
                  </a:cubicBezTo>
                  <a:close/>
                </a:path>
              </a:pathLst>
            </a:custGeom>
            <a:solidFill>
              <a:schemeClr val="accent3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547" name="Freeform 409">
              <a:extLst>
                <a:ext uri="{FF2B5EF4-FFF2-40B4-BE49-F238E27FC236}">
                  <a16:creationId xmlns:a16="http://schemas.microsoft.com/office/drawing/2014/main" id="{DD59759C-8051-4690-AC48-A6C2C63EC3AA}"/>
                </a:ext>
              </a:extLst>
            </p:cNvPr>
            <p:cNvSpPr>
              <a:spLocks/>
            </p:cNvSpPr>
            <p:nvPr/>
          </p:nvSpPr>
          <p:spPr bwMode="auto">
            <a:xfrm>
              <a:off x="6274484" y="4827313"/>
              <a:ext cx="84239" cy="40389"/>
            </a:xfrm>
            <a:custGeom>
              <a:avLst/>
              <a:gdLst>
                <a:gd name="T0" fmla="*/ 4 w 77"/>
                <a:gd name="T1" fmla="*/ 7 h 37"/>
                <a:gd name="T2" fmla="*/ 72 w 77"/>
                <a:gd name="T3" fmla="*/ 35 h 37"/>
                <a:gd name="T4" fmla="*/ 74 w 77"/>
                <a:gd name="T5" fmla="*/ 30 h 37"/>
                <a:gd name="T6" fmla="*/ 5 w 77"/>
                <a:gd name="T7" fmla="*/ 1 h 37"/>
                <a:gd name="T8" fmla="*/ 4 w 77"/>
                <a:gd name="T9" fmla="*/ 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7" h="37">
                  <a:moveTo>
                    <a:pt x="4" y="7"/>
                  </a:moveTo>
                  <a:cubicBezTo>
                    <a:pt x="27" y="16"/>
                    <a:pt x="49" y="26"/>
                    <a:pt x="72" y="35"/>
                  </a:cubicBezTo>
                  <a:cubicBezTo>
                    <a:pt x="76" y="37"/>
                    <a:pt x="77" y="31"/>
                    <a:pt x="74" y="30"/>
                  </a:cubicBezTo>
                  <a:cubicBezTo>
                    <a:pt x="51" y="20"/>
                    <a:pt x="28" y="11"/>
                    <a:pt x="5" y="1"/>
                  </a:cubicBezTo>
                  <a:cubicBezTo>
                    <a:pt x="2" y="0"/>
                    <a:pt x="0" y="5"/>
                    <a:pt x="4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548" name="Freeform 410">
              <a:extLst>
                <a:ext uri="{FF2B5EF4-FFF2-40B4-BE49-F238E27FC236}">
                  <a16:creationId xmlns:a16="http://schemas.microsoft.com/office/drawing/2014/main" id="{D7511517-C3FC-440F-8434-B6BE6A4FA592}"/>
                </a:ext>
              </a:extLst>
            </p:cNvPr>
            <p:cNvSpPr>
              <a:spLocks/>
            </p:cNvSpPr>
            <p:nvPr/>
          </p:nvSpPr>
          <p:spPr bwMode="auto">
            <a:xfrm>
              <a:off x="6302756" y="4786924"/>
              <a:ext cx="51351" cy="25964"/>
            </a:xfrm>
            <a:custGeom>
              <a:avLst/>
              <a:gdLst>
                <a:gd name="T0" fmla="*/ 2 w 47"/>
                <a:gd name="T1" fmla="*/ 6 h 24"/>
                <a:gd name="T2" fmla="*/ 42 w 47"/>
                <a:gd name="T3" fmla="*/ 23 h 24"/>
                <a:gd name="T4" fmla="*/ 46 w 47"/>
                <a:gd name="T5" fmla="*/ 22 h 24"/>
                <a:gd name="T6" fmla="*/ 45 w 47"/>
                <a:gd name="T7" fmla="*/ 18 h 24"/>
                <a:gd name="T8" fmla="*/ 5 w 47"/>
                <a:gd name="T9" fmla="*/ 1 h 24"/>
                <a:gd name="T10" fmla="*/ 1 w 47"/>
                <a:gd name="T11" fmla="*/ 2 h 24"/>
                <a:gd name="T12" fmla="*/ 2 w 47"/>
                <a:gd name="T13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7" h="24">
                  <a:moveTo>
                    <a:pt x="2" y="6"/>
                  </a:moveTo>
                  <a:cubicBezTo>
                    <a:pt x="15" y="12"/>
                    <a:pt x="28" y="17"/>
                    <a:pt x="42" y="23"/>
                  </a:cubicBezTo>
                  <a:cubicBezTo>
                    <a:pt x="43" y="24"/>
                    <a:pt x="45" y="23"/>
                    <a:pt x="46" y="22"/>
                  </a:cubicBezTo>
                  <a:cubicBezTo>
                    <a:pt x="47" y="21"/>
                    <a:pt x="46" y="18"/>
                    <a:pt x="45" y="18"/>
                  </a:cubicBezTo>
                  <a:cubicBezTo>
                    <a:pt x="31" y="12"/>
                    <a:pt x="18" y="6"/>
                    <a:pt x="5" y="1"/>
                  </a:cubicBezTo>
                  <a:cubicBezTo>
                    <a:pt x="3" y="0"/>
                    <a:pt x="2" y="0"/>
                    <a:pt x="1" y="2"/>
                  </a:cubicBezTo>
                  <a:cubicBezTo>
                    <a:pt x="0" y="3"/>
                    <a:pt x="0" y="5"/>
                    <a:pt x="2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549" name="Freeform 411">
              <a:extLst>
                <a:ext uri="{FF2B5EF4-FFF2-40B4-BE49-F238E27FC236}">
                  <a16:creationId xmlns:a16="http://schemas.microsoft.com/office/drawing/2014/main" id="{90461A0E-BE4E-4FBF-A923-48DC880105CF}"/>
                </a:ext>
              </a:extLst>
            </p:cNvPr>
            <p:cNvSpPr>
              <a:spLocks/>
            </p:cNvSpPr>
            <p:nvPr/>
          </p:nvSpPr>
          <p:spPr bwMode="auto">
            <a:xfrm>
              <a:off x="6450463" y="4700377"/>
              <a:ext cx="22502" cy="63468"/>
            </a:xfrm>
            <a:custGeom>
              <a:avLst/>
              <a:gdLst>
                <a:gd name="T0" fmla="*/ 14 w 21"/>
                <a:gd name="T1" fmla="*/ 3 h 58"/>
                <a:gd name="T2" fmla="*/ 1 w 21"/>
                <a:gd name="T3" fmla="*/ 53 h 58"/>
                <a:gd name="T4" fmla="*/ 7 w 21"/>
                <a:gd name="T5" fmla="*/ 54 h 58"/>
                <a:gd name="T6" fmla="*/ 20 w 21"/>
                <a:gd name="T7" fmla="*/ 5 h 58"/>
                <a:gd name="T8" fmla="*/ 14 w 21"/>
                <a:gd name="T9" fmla="*/ 3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58">
                  <a:moveTo>
                    <a:pt x="14" y="3"/>
                  </a:moveTo>
                  <a:cubicBezTo>
                    <a:pt x="10" y="20"/>
                    <a:pt x="5" y="36"/>
                    <a:pt x="1" y="53"/>
                  </a:cubicBezTo>
                  <a:cubicBezTo>
                    <a:pt x="0" y="57"/>
                    <a:pt x="6" y="58"/>
                    <a:pt x="7" y="54"/>
                  </a:cubicBezTo>
                  <a:cubicBezTo>
                    <a:pt x="11" y="38"/>
                    <a:pt x="15" y="21"/>
                    <a:pt x="20" y="5"/>
                  </a:cubicBezTo>
                  <a:cubicBezTo>
                    <a:pt x="21" y="1"/>
                    <a:pt x="15" y="0"/>
                    <a:pt x="14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550" name="Freeform 412">
              <a:extLst>
                <a:ext uri="{FF2B5EF4-FFF2-40B4-BE49-F238E27FC236}">
                  <a16:creationId xmlns:a16="http://schemas.microsoft.com/office/drawing/2014/main" id="{E303DD79-2EE9-446B-A562-C3A59013C1D8}"/>
                </a:ext>
              </a:extLst>
            </p:cNvPr>
            <p:cNvSpPr>
              <a:spLocks/>
            </p:cNvSpPr>
            <p:nvPr/>
          </p:nvSpPr>
          <p:spPr bwMode="auto">
            <a:xfrm>
              <a:off x="6490852" y="4728072"/>
              <a:ext cx="34619" cy="70969"/>
            </a:xfrm>
            <a:custGeom>
              <a:avLst/>
              <a:gdLst>
                <a:gd name="T0" fmla="*/ 24 w 32"/>
                <a:gd name="T1" fmla="*/ 3 h 65"/>
                <a:gd name="T2" fmla="*/ 2 w 32"/>
                <a:gd name="T3" fmla="*/ 60 h 65"/>
                <a:gd name="T4" fmla="*/ 7 w 32"/>
                <a:gd name="T5" fmla="*/ 62 h 65"/>
                <a:gd name="T6" fmla="*/ 30 w 32"/>
                <a:gd name="T7" fmla="*/ 5 h 65"/>
                <a:gd name="T8" fmla="*/ 24 w 32"/>
                <a:gd name="T9" fmla="*/ 3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65">
                  <a:moveTo>
                    <a:pt x="24" y="3"/>
                  </a:moveTo>
                  <a:cubicBezTo>
                    <a:pt x="17" y="22"/>
                    <a:pt x="9" y="41"/>
                    <a:pt x="2" y="60"/>
                  </a:cubicBezTo>
                  <a:cubicBezTo>
                    <a:pt x="0" y="64"/>
                    <a:pt x="6" y="65"/>
                    <a:pt x="7" y="62"/>
                  </a:cubicBezTo>
                  <a:cubicBezTo>
                    <a:pt x="15" y="43"/>
                    <a:pt x="23" y="24"/>
                    <a:pt x="30" y="5"/>
                  </a:cubicBezTo>
                  <a:cubicBezTo>
                    <a:pt x="32" y="1"/>
                    <a:pt x="26" y="0"/>
                    <a:pt x="24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551" name="Freeform 413">
              <a:extLst>
                <a:ext uri="{FF2B5EF4-FFF2-40B4-BE49-F238E27FC236}">
                  <a16:creationId xmlns:a16="http://schemas.microsoft.com/office/drawing/2014/main" id="{82186F8E-3984-4FFB-928D-37698E047231}"/>
                </a:ext>
              </a:extLst>
            </p:cNvPr>
            <p:cNvSpPr>
              <a:spLocks/>
            </p:cNvSpPr>
            <p:nvPr/>
          </p:nvSpPr>
          <p:spPr bwMode="auto">
            <a:xfrm>
              <a:off x="6513354" y="5268126"/>
              <a:ext cx="98087" cy="40966"/>
            </a:xfrm>
            <a:custGeom>
              <a:avLst/>
              <a:gdLst>
                <a:gd name="T0" fmla="*/ 3 w 90"/>
                <a:gd name="T1" fmla="*/ 6 h 38"/>
                <a:gd name="T2" fmla="*/ 83 w 90"/>
                <a:gd name="T3" fmla="*/ 36 h 38"/>
                <a:gd name="T4" fmla="*/ 86 w 90"/>
                <a:gd name="T5" fmla="*/ 31 h 38"/>
                <a:gd name="T6" fmla="*/ 5 w 90"/>
                <a:gd name="T7" fmla="*/ 1 h 38"/>
                <a:gd name="T8" fmla="*/ 3 w 90"/>
                <a:gd name="T9" fmla="*/ 6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0" h="38">
                  <a:moveTo>
                    <a:pt x="3" y="6"/>
                  </a:moveTo>
                  <a:cubicBezTo>
                    <a:pt x="32" y="12"/>
                    <a:pt x="59" y="22"/>
                    <a:pt x="83" y="36"/>
                  </a:cubicBezTo>
                  <a:cubicBezTo>
                    <a:pt x="87" y="38"/>
                    <a:pt x="90" y="33"/>
                    <a:pt x="86" y="31"/>
                  </a:cubicBezTo>
                  <a:cubicBezTo>
                    <a:pt x="61" y="17"/>
                    <a:pt x="34" y="6"/>
                    <a:pt x="5" y="1"/>
                  </a:cubicBezTo>
                  <a:cubicBezTo>
                    <a:pt x="1" y="0"/>
                    <a:pt x="0" y="6"/>
                    <a:pt x="3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552" name="Freeform 414">
              <a:extLst>
                <a:ext uri="{FF2B5EF4-FFF2-40B4-BE49-F238E27FC236}">
                  <a16:creationId xmlns:a16="http://schemas.microsoft.com/office/drawing/2014/main" id="{9AEBFF47-CC4C-4683-8AB9-9EA0C2926480}"/>
                </a:ext>
              </a:extLst>
            </p:cNvPr>
            <p:cNvSpPr>
              <a:spLocks/>
            </p:cNvSpPr>
            <p:nvPr/>
          </p:nvSpPr>
          <p:spPr bwMode="auto">
            <a:xfrm>
              <a:off x="6527778" y="5337941"/>
              <a:ext cx="136167" cy="61160"/>
            </a:xfrm>
            <a:custGeom>
              <a:avLst/>
              <a:gdLst>
                <a:gd name="T0" fmla="*/ 4 w 125"/>
                <a:gd name="T1" fmla="*/ 7 h 56"/>
                <a:gd name="T2" fmla="*/ 120 w 125"/>
                <a:gd name="T3" fmla="*/ 54 h 56"/>
                <a:gd name="T4" fmla="*/ 121 w 125"/>
                <a:gd name="T5" fmla="*/ 48 h 56"/>
                <a:gd name="T6" fmla="*/ 5 w 125"/>
                <a:gd name="T7" fmla="*/ 1 h 56"/>
                <a:gd name="T8" fmla="*/ 4 w 125"/>
                <a:gd name="T9" fmla="*/ 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5" h="56">
                  <a:moveTo>
                    <a:pt x="4" y="7"/>
                  </a:moveTo>
                  <a:cubicBezTo>
                    <a:pt x="42" y="23"/>
                    <a:pt x="81" y="38"/>
                    <a:pt x="120" y="54"/>
                  </a:cubicBezTo>
                  <a:cubicBezTo>
                    <a:pt x="123" y="56"/>
                    <a:pt x="125" y="50"/>
                    <a:pt x="121" y="48"/>
                  </a:cubicBezTo>
                  <a:cubicBezTo>
                    <a:pt x="83" y="33"/>
                    <a:pt x="44" y="17"/>
                    <a:pt x="5" y="1"/>
                  </a:cubicBezTo>
                  <a:cubicBezTo>
                    <a:pt x="2" y="0"/>
                    <a:pt x="0" y="6"/>
                    <a:pt x="4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553" name="Freeform 415">
              <a:extLst>
                <a:ext uri="{FF2B5EF4-FFF2-40B4-BE49-F238E27FC236}">
                  <a16:creationId xmlns:a16="http://schemas.microsoft.com/office/drawing/2014/main" id="{7CE0FB11-1D6C-47DE-A6EF-0B632025F4BF}"/>
                </a:ext>
              </a:extLst>
            </p:cNvPr>
            <p:cNvSpPr>
              <a:spLocks/>
            </p:cNvSpPr>
            <p:nvPr/>
          </p:nvSpPr>
          <p:spPr bwMode="auto">
            <a:xfrm>
              <a:off x="6687025" y="5187349"/>
              <a:ext cx="46735" cy="96933"/>
            </a:xfrm>
            <a:custGeom>
              <a:avLst/>
              <a:gdLst>
                <a:gd name="T0" fmla="*/ 36 w 43"/>
                <a:gd name="T1" fmla="*/ 3 h 89"/>
                <a:gd name="T2" fmla="*/ 0 w 43"/>
                <a:gd name="T3" fmla="*/ 84 h 89"/>
                <a:gd name="T4" fmla="*/ 6 w 43"/>
                <a:gd name="T5" fmla="*/ 86 h 89"/>
                <a:gd name="T6" fmla="*/ 41 w 43"/>
                <a:gd name="T7" fmla="*/ 6 h 89"/>
                <a:gd name="T8" fmla="*/ 36 w 43"/>
                <a:gd name="T9" fmla="*/ 3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89">
                  <a:moveTo>
                    <a:pt x="36" y="3"/>
                  </a:moveTo>
                  <a:cubicBezTo>
                    <a:pt x="19" y="27"/>
                    <a:pt x="7" y="55"/>
                    <a:pt x="0" y="84"/>
                  </a:cubicBezTo>
                  <a:cubicBezTo>
                    <a:pt x="0" y="88"/>
                    <a:pt x="5" y="89"/>
                    <a:pt x="6" y="86"/>
                  </a:cubicBezTo>
                  <a:cubicBezTo>
                    <a:pt x="13" y="57"/>
                    <a:pt x="25" y="30"/>
                    <a:pt x="41" y="6"/>
                  </a:cubicBezTo>
                  <a:cubicBezTo>
                    <a:pt x="43" y="3"/>
                    <a:pt x="38" y="0"/>
                    <a:pt x="36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554" name="Freeform 416">
              <a:extLst>
                <a:ext uri="{FF2B5EF4-FFF2-40B4-BE49-F238E27FC236}">
                  <a16:creationId xmlns:a16="http://schemas.microsoft.com/office/drawing/2014/main" id="{6655EF41-B371-40FA-A274-60B957278AAF}"/>
                </a:ext>
              </a:extLst>
            </p:cNvPr>
            <p:cNvSpPr>
              <a:spLocks/>
            </p:cNvSpPr>
            <p:nvPr/>
          </p:nvSpPr>
          <p:spPr bwMode="auto">
            <a:xfrm>
              <a:off x="6711835" y="5265818"/>
              <a:ext cx="40389" cy="96933"/>
            </a:xfrm>
            <a:custGeom>
              <a:avLst/>
              <a:gdLst>
                <a:gd name="T0" fmla="*/ 30 w 37"/>
                <a:gd name="T1" fmla="*/ 4 h 89"/>
                <a:gd name="T2" fmla="*/ 1 w 37"/>
                <a:gd name="T3" fmla="*/ 84 h 89"/>
                <a:gd name="T4" fmla="*/ 7 w 37"/>
                <a:gd name="T5" fmla="*/ 85 h 89"/>
                <a:gd name="T6" fmla="*/ 35 w 37"/>
                <a:gd name="T7" fmla="*/ 6 h 89"/>
                <a:gd name="T8" fmla="*/ 30 w 37"/>
                <a:gd name="T9" fmla="*/ 4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89">
                  <a:moveTo>
                    <a:pt x="30" y="4"/>
                  </a:moveTo>
                  <a:cubicBezTo>
                    <a:pt x="20" y="31"/>
                    <a:pt x="11" y="57"/>
                    <a:pt x="1" y="84"/>
                  </a:cubicBezTo>
                  <a:cubicBezTo>
                    <a:pt x="0" y="87"/>
                    <a:pt x="5" y="89"/>
                    <a:pt x="7" y="85"/>
                  </a:cubicBezTo>
                  <a:cubicBezTo>
                    <a:pt x="16" y="59"/>
                    <a:pt x="26" y="32"/>
                    <a:pt x="35" y="6"/>
                  </a:cubicBezTo>
                  <a:cubicBezTo>
                    <a:pt x="37" y="2"/>
                    <a:pt x="31" y="0"/>
                    <a:pt x="30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555" name="Freeform 417">
              <a:extLst>
                <a:ext uri="{FF2B5EF4-FFF2-40B4-BE49-F238E27FC236}">
                  <a16:creationId xmlns:a16="http://schemas.microsoft.com/office/drawing/2014/main" id="{B1697447-9CD2-4EAD-9F48-A8BD35526A25}"/>
                </a:ext>
              </a:extLst>
            </p:cNvPr>
            <p:cNvSpPr>
              <a:spLocks/>
            </p:cNvSpPr>
            <p:nvPr/>
          </p:nvSpPr>
          <p:spPr bwMode="auto">
            <a:xfrm>
              <a:off x="6428538" y="4821543"/>
              <a:ext cx="304069" cy="711417"/>
            </a:xfrm>
            <a:custGeom>
              <a:avLst/>
              <a:gdLst>
                <a:gd name="T0" fmla="*/ 2 w 279"/>
                <a:gd name="T1" fmla="*/ 6 h 652"/>
                <a:gd name="T2" fmla="*/ 124 w 279"/>
                <a:gd name="T3" fmla="*/ 250 h 652"/>
                <a:gd name="T4" fmla="*/ 224 w 279"/>
                <a:gd name="T5" fmla="*/ 502 h 652"/>
                <a:gd name="T6" fmla="*/ 272 w 279"/>
                <a:gd name="T7" fmla="*/ 648 h 652"/>
                <a:gd name="T8" fmla="*/ 278 w 279"/>
                <a:gd name="T9" fmla="*/ 646 h 652"/>
                <a:gd name="T10" fmla="*/ 188 w 279"/>
                <a:gd name="T11" fmla="*/ 388 h 652"/>
                <a:gd name="T12" fmla="*/ 78 w 279"/>
                <a:gd name="T13" fmla="*/ 140 h 652"/>
                <a:gd name="T14" fmla="*/ 8 w 279"/>
                <a:gd name="T15" fmla="*/ 3 h 652"/>
                <a:gd name="T16" fmla="*/ 2 w 279"/>
                <a:gd name="T17" fmla="*/ 6 h 6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9" h="652">
                  <a:moveTo>
                    <a:pt x="2" y="6"/>
                  </a:moveTo>
                  <a:cubicBezTo>
                    <a:pt x="46" y="86"/>
                    <a:pt x="86" y="167"/>
                    <a:pt x="124" y="250"/>
                  </a:cubicBezTo>
                  <a:cubicBezTo>
                    <a:pt x="161" y="333"/>
                    <a:pt x="194" y="417"/>
                    <a:pt x="224" y="502"/>
                  </a:cubicBezTo>
                  <a:cubicBezTo>
                    <a:pt x="241" y="551"/>
                    <a:pt x="257" y="599"/>
                    <a:pt x="272" y="648"/>
                  </a:cubicBezTo>
                  <a:cubicBezTo>
                    <a:pt x="273" y="652"/>
                    <a:pt x="279" y="650"/>
                    <a:pt x="278" y="646"/>
                  </a:cubicBezTo>
                  <a:cubicBezTo>
                    <a:pt x="251" y="559"/>
                    <a:pt x="221" y="473"/>
                    <a:pt x="188" y="388"/>
                  </a:cubicBezTo>
                  <a:cubicBezTo>
                    <a:pt x="155" y="304"/>
                    <a:pt x="118" y="221"/>
                    <a:pt x="78" y="140"/>
                  </a:cubicBezTo>
                  <a:cubicBezTo>
                    <a:pt x="56" y="94"/>
                    <a:pt x="32" y="48"/>
                    <a:pt x="8" y="3"/>
                  </a:cubicBezTo>
                  <a:cubicBezTo>
                    <a:pt x="6" y="0"/>
                    <a:pt x="0" y="3"/>
                    <a:pt x="2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556" name="Freeform 418">
              <a:extLst>
                <a:ext uri="{FF2B5EF4-FFF2-40B4-BE49-F238E27FC236}">
                  <a16:creationId xmlns:a16="http://schemas.microsoft.com/office/drawing/2014/main" id="{AD9896CD-4E4E-4ACA-8ACD-E9AF76F32503}"/>
                </a:ext>
              </a:extLst>
            </p:cNvPr>
            <p:cNvSpPr>
              <a:spLocks/>
            </p:cNvSpPr>
            <p:nvPr/>
          </p:nvSpPr>
          <p:spPr bwMode="auto">
            <a:xfrm>
              <a:off x="6598747" y="5597582"/>
              <a:ext cx="598906" cy="398117"/>
            </a:xfrm>
            <a:custGeom>
              <a:avLst/>
              <a:gdLst>
                <a:gd name="T0" fmla="*/ 439 w 549"/>
                <a:gd name="T1" fmla="*/ 365 h 365"/>
                <a:gd name="T2" fmla="*/ 109 w 549"/>
                <a:gd name="T3" fmla="*/ 365 h 365"/>
                <a:gd name="T4" fmla="*/ 39 w 549"/>
                <a:gd name="T5" fmla="*/ 304 h 365"/>
                <a:gd name="T6" fmla="*/ 6 w 549"/>
                <a:gd name="T7" fmla="*/ 81 h 365"/>
                <a:gd name="T8" fmla="*/ 76 w 549"/>
                <a:gd name="T9" fmla="*/ 0 h 365"/>
                <a:gd name="T10" fmla="*/ 473 w 549"/>
                <a:gd name="T11" fmla="*/ 0 h 365"/>
                <a:gd name="T12" fmla="*/ 542 w 549"/>
                <a:gd name="T13" fmla="*/ 81 h 365"/>
                <a:gd name="T14" fmla="*/ 509 w 549"/>
                <a:gd name="T15" fmla="*/ 304 h 365"/>
                <a:gd name="T16" fmla="*/ 439 w 549"/>
                <a:gd name="T17" fmla="*/ 365 h 3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49" h="365">
                  <a:moveTo>
                    <a:pt x="439" y="365"/>
                  </a:moveTo>
                  <a:cubicBezTo>
                    <a:pt x="109" y="365"/>
                    <a:pt x="109" y="365"/>
                    <a:pt x="109" y="365"/>
                  </a:cubicBezTo>
                  <a:cubicBezTo>
                    <a:pt x="74" y="365"/>
                    <a:pt x="44" y="339"/>
                    <a:pt x="39" y="304"/>
                  </a:cubicBezTo>
                  <a:cubicBezTo>
                    <a:pt x="6" y="81"/>
                    <a:pt x="6" y="81"/>
                    <a:pt x="6" y="81"/>
                  </a:cubicBezTo>
                  <a:cubicBezTo>
                    <a:pt x="0" y="38"/>
                    <a:pt x="33" y="0"/>
                    <a:pt x="76" y="0"/>
                  </a:cubicBezTo>
                  <a:cubicBezTo>
                    <a:pt x="473" y="0"/>
                    <a:pt x="473" y="0"/>
                    <a:pt x="473" y="0"/>
                  </a:cubicBezTo>
                  <a:cubicBezTo>
                    <a:pt x="516" y="0"/>
                    <a:pt x="549" y="38"/>
                    <a:pt x="542" y="81"/>
                  </a:cubicBezTo>
                  <a:cubicBezTo>
                    <a:pt x="509" y="304"/>
                    <a:pt x="509" y="304"/>
                    <a:pt x="509" y="304"/>
                  </a:cubicBezTo>
                  <a:cubicBezTo>
                    <a:pt x="504" y="339"/>
                    <a:pt x="474" y="365"/>
                    <a:pt x="439" y="365"/>
                  </a:cubicBezTo>
                  <a:close/>
                </a:path>
              </a:pathLst>
            </a:custGeom>
            <a:solidFill>
              <a:schemeClr val="accent3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grpSp>
          <p:nvGrpSpPr>
            <p:cNvPr id="2" name="Group 1">
              <a:extLst>
                <a:ext uri="{FF2B5EF4-FFF2-40B4-BE49-F238E27FC236}">
                  <a16:creationId xmlns:a16="http://schemas.microsoft.com/office/drawing/2014/main" id="{296E09C2-F8CB-4105-9222-B3FFCAD5063A}"/>
                </a:ext>
              </a:extLst>
            </p:cNvPr>
            <p:cNvGrpSpPr/>
            <p:nvPr/>
          </p:nvGrpSpPr>
          <p:grpSpPr>
            <a:xfrm>
              <a:off x="1132432" y="3641691"/>
              <a:ext cx="883934" cy="2335544"/>
              <a:chOff x="1132432" y="3641691"/>
              <a:chExt cx="883934" cy="2335544"/>
            </a:xfrm>
            <a:solidFill>
              <a:schemeClr val="accent3"/>
            </a:solidFill>
          </p:grpSpPr>
          <p:sp>
            <p:nvSpPr>
              <p:cNvPr id="4557" name="Freeform 419">
                <a:extLst>
                  <a:ext uri="{FF2B5EF4-FFF2-40B4-BE49-F238E27FC236}">
                    <a16:creationId xmlns:a16="http://schemas.microsoft.com/office/drawing/2014/main" id="{AABD639D-2022-4165-ACE3-8EC01AC2FD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95565" y="4617869"/>
                <a:ext cx="128667" cy="917399"/>
              </a:xfrm>
              <a:custGeom>
                <a:avLst/>
                <a:gdLst>
                  <a:gd name="T0" fmla="*/ 0 w 118"/>
                  <a:gd name="T1" fmla="*/ 0 h 841"/>
                  <a:gd name="T2" fmla="*/ 80 w 118"/>
                  <a:gd name="T3" fmla="*/ 816 h 841"/>
                  <a:gd name="T4" fmla="*/ 118 w 118"/>
                  <a:gd name="T5" fmla="*/ 830 h 841"/>
                  <a:gd name="T6" fmla="*/ 44 w 118"/>
                  <a:gd name="T7" fmla="*/ 4 h 841"/>
                  <a:gd name="T8" fmla="*/ 0 w 118"/>
                  <a:gd name="T9" fmla="*/ 0 h 8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8" h="841">
                    <a:moveTo>
                      <a:pt x="0" y="0"/>
                    </a:moveTo>
                    <a:cubicBezTo>
                      <a:pt x="80" y="816"/>
                      <a:pt x="80" y="816"/>
                      <a:pt x="80" y="816"/>
                    </a:cubicBezTo>
                    <a:cubicBezTo>
                      <a:pt x="80" y="816"/>
                      <a:pt x="83" y="841"/>
                      <a:pt x="118" y="830"/>
                    </a:cubicBezTo>
                    <a:cubicBezTo>
                      <a:pt x="44" y="4"/>
                      <a:pt x="44" y="4"/>
                      <a:pt x="44" y="4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558" name="Freeform 420">
                <a:extLst>
                  <a:ext uri="{FF2B5EF4-FFF2-40B4-BE49-F238E27FC236}">
                    <a16:creationId xmlns:a16="http://schemas.microsoft.com/office/drawing/2014/main" id="{3726A774-A758-4B0C-8783-26E4B7E44B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74764" y="3872410"/>
                <a:ext cx="641602" cy="731034"/>
              </a:xfrm>
              <a:custGeom>
                <a:avLst/>
                <a:gdLst>
                  <a:gd name="T0" fmla="*/ 0 w 1112"/>
                  <a:gd name="T1" fmla="*/ 1186 h 1267"/>
                  <a:gd name="T2" fmla="*/ 174 w 1112"/>
                  <a:gd name="T3" fmla="*/ 46 h 1267"/>
                  <a:gd name="T4" fmla="*/ 1112 w 1112"/>
                  <a:gd name="T5" fmla="*/ 0 h 1267"/>
                  <a:gd name="T6" fmla="*/ 962 w 1112"/>
                  <a:gd name="T7" fmla="*/ 1267 h 1267"/>
                  <a:gd name="T8" fmla="*/ 0 w 1112"/>
                  <a:gd name="T9" fmla="*/ 1186 h 12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12" h="1267">
                    <a:moveTo>
                      <a:pt x="0" y="1186"/>
                    </a:moveTo>
                    <a:lnTo>
                      <a:pt x="174" y="46"/>
                    </a:lnTo>
                    <a:lnTo>
                      <a:pt x="1112" y="0"/>
                    </a:lnTo>
                    <a:lnTo>
                      <a:pt x="962" y="1267"/>
                    </a:lnTo>
                    <a:lnTo>
                      <a:pt x="0" y="1186"/>
                    </a:ln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559" name="Freeform 421">
                <a:extLst>
                  <a:ext uri="{FF2B5EF4-FFF2-40B4-BE49-F238E27FC236}">
                    <a16:creationId xmlns:a16="http://schemas.microsoft.com/office/drawing/2014/main" id="{104C1E69-B02A-4E35-8F2D-8E2892F792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3826" y="3825674"/>
                <a:ext cx="220407" cy="67507"/>
              </a:xfrm>
              <a:custGeom>
                <a:avLst/>
                <a:gdLst>
                  <a:gd name="T0" fmla="*/ 0 w 382"/>
                  <a:gd name="T1" fmla="*/ 117 h 117"/>
                  <a:gd name="T2" fmla="*/ 13 w 382"/>
                  <a:gd name="T3" fmla="*/ 19 h 117"/>
                  <a:gd name="T4" fmla="*/ 382 w 382"/>
                  <a:gd name="T5" fmla="*/ 0 h 117"/>
                  <a:gd name="T6" fmla="*/ 372 w 382"/>
                  <a:gd name="T7" fmla="*/ 98 h 117"/>
                  <a:gd name="T8" fmla="*/ 0 w 382"/>
                  <a:gd name="T9" fmla="*/ 117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2" h="117">
                    <a:moveTo>
                      <a:pt x="0" y="117"/>
                    </a:moveTo>
                    <a:lnTo>
                      <a:pt x="13" y="19"/>
                    </a:lnTo>
                    <a:lnTo>
                      <a:pt x="382" y="0"/>
                    </a:lnTo>
                    <a:lnTo>
                      <a:pt x="372" y="98"/>
                    </a:lnTo>
                    <a:lnTo>
                      <a:pt x="0" y="117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560" name="Freeform 422">
                <a:extLst>
                  <a:ext uri="{FF2B5EF4-FFF2-40B4-BE49-F238E27FC236}">
                    <a16:creationId xmlns:a16="http://schemas.microsoft.com/office/drawing/2014/main" id="{9846462C-3CCE-4361-A76F-90774D1A9A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14029" y="3641691"/>
                <a:ext cx="73277" cy="193865"/>
              </a:xfrm>
              <a:custGeom>
                <a:avLst/>
                <a:gdLst>
                  <a:gd name="T0" fmla="*/ 0 w 67"/>
                  <a:gd name="T1" fmla="*/ 178 h 178"/>
                  <a:gd name="T2" fmla="*/ 20 w 67"/>
                  <a:gd name="T3" fmla="*/ 24 h 178"/>
                  <a:gd name="T4" fmla="*/ 67 w 67"/>
                  <a:gd name="T5" fmla="*/ 24 h 178"/>
                  <a:gd name="T6" fmla="*/ 51 w 67"/>
                  <a:gd name="T7" fmla="*/ 173 h 178"/>
                  <a:gd name="T8" fmla="*/ 0 w 67"/>
                  <a:gd name="T9" fmla="*/ 178 h 1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7" h="178">
                    <a:moveTo>
                      <a:pt x="0" y="178"/>
                    </a:moveTo>
                    <a:cubicBezTo>
                      <a:pt x="20" y="24"/>
                      <a:pt x="20" y="24"/>
                      <a:pt x="20" y="24"/>
                    </a:cubicBezTo>
                    <a:cubicBezTo>
                      <a:pt x="20" y="24"/>
                      <a:pt x="43" y="0"/>
                      <a:pt x="67" y="24"/>
                    </a:cubicBezTo>
                    <a:cubicBezTo>
                      <a:pt x="51" y="173"/>
                      <a:pt x="51" y="173"/>
                      <a:pt x="51" y="173"/>
                    </a:cubicBezTo>
                    <a:lnTo>
                      <a:pt x="0" y="178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561" name="Freeform 423">
                <a:extLst>
                  <a:ext uri="{FF2B5EF4-FFF2-40B4-BE49-F238E27FC236}">
                    <a16:creationId xmlns:a16="http://schemas.microsoft.com/office/drawing/2014/main" id="{63C95733-4273-465A-9CA9-8072629815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08411" y="4549208"/>
                <a:ext cx="693531" cy="98087"/>
              </a:xfrm>
              <a:custGeom>
                <a:avLst/>
                <a:gdLst>
                  <a:gd name="T0" fmla="*/ 115 w 1202"/>
                  <a:gd name="T1" fmla="*/ 13 h 170"/>
                  <a:gd name="T2" fmla="*/ 13 w 1202"/>
                  <a:gd name="T3" fmla="*/ 0 h 170"/>
                  <a:gd name="T4" fmla="*/ 0 w 1202"/>
                  <a:gd name="T5" fmla="*/ 54 h 170"/>
                  <a:gd name="T6" fmla="*/ 1202 w 1202"/>
                  <a:gd name="T7" fmla="*/ 170 h 170"/>
                  <a:gd name="T8" fmla="*/ 1202 w 1202"/>
                  <a:gd name="T9" fmla="*/ 111 h 170"/>
                  <a:gd name="T10" fmla="*/ 1077 w 1202"/>
                  <a:gd name="T11" fmla="*/ 94 h 170"/>
                  <a:gd name="T12" fmla="*/ 115 w 1202"/>
                  <a:gd name="T13" fmla="*/ 13 h 1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02" h="170">
                    <a:moveTo>
                      <a:pt x="115" y="13"/>
                    </a:moveTo>
                    <a:lnTo>
                      <a:pt x="13" y="0"/>
                    </a:lnTo>
                    <a:lnTo>
                      <a:pt x="0" y="54"/>
                    </a:lnTo>
                    <a:lnTo>
                      <a:pt x="1202" y="170"/>
                    </a:lnTo>
                    <a:lnTo>
                      <a:pt x="1202" y="111"/>
                    </a:lnTo>
                    <a:lnTo>
                      <a:pt x="1077" y="94"/>
                    </a:lnTo>
                    <a:lnTo>
                      <a:pt x="115" y="13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562" name="Freeform 424">
                <a:extLst>
                  <a:ext uri="{FF2B5EF4-FFF2-40B4-BE49-F238E27FC236}">
                    <a16:creationId xmlns:a16="http://schemas.microsoft.com/office/drawing/2014/main" id="{01BC7DD9-8D72-4732-923A-835BE355C4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32432" y="4590174"/>
                <a:ext cx="334072" cy="1144729"/>
              </a:xfrm>
              <a:custGeom>
                <a:avLst/>
                <a:gdLst>
                  <a:gd name="T0" fmla="*/ 261 w 306"/>
                  <a:gd name="T1" fmla="*/ 0 h 1049"/>
                  <a:gd name="T2" fmla="*/ 0 w 306"/>
                  <a:gd name="T3" fmla="*/ 1010 h 1049"/>
                  <a:gd name="T4" fmla="*/ 44 w 306"/>
                  <a:gd name="T5" fmla="*/ 1032 h 1049"/>
                  <a:gd name="T6" fmla="*/ 306 w 306"/>
                  <a:gd name="T7" fmla="*/ 5 h 1049"/>
                  <a:gd name="T8" fmla="*/ 261 w 306"/>
                  <a:gd name="T9" fmla="*/ 0 h 10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6" h="1049">
                    <a:moveTo>
                      <a:pt x="261" y="0"/>
                    </a:moveTo>
                    <a:cubicBezTo>
                      <a:pt x="260" y="0"/>
                      <a:pt x="0" y="1010"/>
                      <a:pt x="0" y="1010"/>
                    </a:cubicBezTo>
                    <a:cubicBezTo>
                      <a:pt x="0" y="1010"/>
                      <a:pt x="10" y="1049"/>
                      <a:pt x="44" y="1032"/>
                    </a:cubicBezTo>
                    <a:cubicBezTo>
                      <a:pt x="306" y="5"/>
                      <a:pt x="306" y="5"/>
                      <a:pt x="306" y="5"/>
                    </a:cubicBezTo>
                    <a:lnTo>
                      <a:pt x="26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563" name="Freeform 425">
                <a:extLst>
                  <a:ext uri="{FF2B5EF4-FFF2-40B4-BE49-F238E27FC236}">
                    <a16:creationId xmlns:a16="http://schemas.microsoft.com/office/drawing/2014/main" id="{D6C544AF-EB9F-4AD7-9978-1406F23C71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36349" y="4631716"/>
                <a:ext cx="95779" cy="1345519"/>
              </a:xfrm>
              <a:custGeom>
                <a:avLst/>
                <a:gdLst>
                  <a:gd name="T0" fmla="*/ 0 w 88"/>
                  <a:gd name="T1" fmla="*/ 0 h 1233"/>
                  <a:gd name="T2" fmla="*/ 36 w 88"/>
                  <a:gd name="T3" fmla="*/ 1195 h 1233"/>
                  <a:gd name="T4" fmla="*/ 88 w 88"/>
                  <a:gd name="T5" fmla="*/ 1205 h 1233"/>
                  <a:gd name="T6" fmla="*/ 55 w 88"/>
                  <a:gd name="T7" fmla="*/ 5 h 1233"/>
                  <a:gd name="T8" fmla="*/ 0 w 88"/>
                  <a:gd name="T9" fmla="*/ 0 h 12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8" h="1233">
                    <a:moveTo>
                      <a:pt x="0" y="0"/>
                    </a:moveTo>
                    <a:cubicBezTo>
                      <a:pt x="36" y="1195"/>
                      <a:pt x="36" y="1195"/>
                      <a:pt x="36" y="1195"/>
                    </a:cubicBezTo>
                    <a:cubicBezTo>
                      <a:pt x="36" y="1195"/>
                      <a:pt x="49" y="1233"/>
                      <a:pt x="88" y="1205"/>
                    </a:cubicBezTo>
                    <a:cubicBezTo>
                      <a:pt x="55" y="5"/>
                      <a:pt x="55" y="5"/>
                      <a:pt x="55" y="5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564" name="Freeform 426">
                <a:extLst>
                  <a:ext uri="{FF2B5EF4-FFF2-40B4-BE49-F238E27FC236}">
                    <a16:creationId xmlns:a16="http://schemas.microsoft.com/office/drawing/2014/main" id="{B753E884-A1A4-4CD8-8BBA-7464C9DDF7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36319" y="4609791"/>
                <a:ext cx="132129" cy="781232"/>
              </a:xfrm>
              <a:custGeom>
                <a:avLst/>
                <a:gdLst>
                  <a:gd name="T0" fmla="*/ 76 w 121"/>
                  <a:gd name="T1" fmla="*/ 0 h 716"/>
                  <a:gd name="T2" fmla="*/ 0 w 121"/>
                  <a:gd name="T3" fmla="*/ 687 h 716"/>
                  <a:gd name="T4" fmla="*/ 49 w 121"/>
                  <a:gd name="T5" fmla="*/ 694 h 716"/>
                  <a:gd name="T6" fmla="*/ 121 w 121"/>
                  <a:gd name="T7" fmla="*/ 5 h 716"/>
                  <a:gd name="T8" fmla="*/ 76 w 121"/>
                  <a:gd name="T9" fmla="*/ 0 h 7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1" h="716">
                    <a:moveTo>
                      <a:pt x="76" y="0"/>
                    </a:moveTo>
                    <a:cubicBezTo>
                      <a:pt x="0" y="687"/>
                      <a:pt x="0" y="687"/>
                      <a:pt x="0" y="687"/>
                    </a:cubicBezTo>
                    <a:cubicBezTo>
                      <a:pt x="0" y="687"/>
                      <a:pt x="18" y="716"/>
                      <a:pt x="49" y="694"/>
                    </a:cubicBezTo>
                    <a:cubicBezTo>
                      <a:pt x="121" y="5"/>
                      <a:pt x="121" y="5"/>
                      <a:pt x="121" y="5"/>
                    </a:cubicBezTo>
                    <a:lnTo>
                      <a:pt x="76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565" name="Freeform 427">
                <a:extLst>
                  <a:ext uri="{FF2B5EF4-FFF2-40B4-BE49-F238E27FC236}">
                    <a16:creationId xmlns:a16="http://schemas.microsoft.com/office/drawing/2014/main" id="{BBFF1055-3FC9-44B2-A672-CA2FEF7F3A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95141" y="5209851"/>
                <a:ext cx="564864" cy="189250"/>
              </a:xfrm>
              <a:custGeom>
                <a:avLst/>
                <a:gdLst>
                  <a:gd name="T0" fmla="*/ 13 w 518"/>
                  <a:gd name="T1" fmla="*/ 0 h 173"/>
                  <a:gd name="T2" fmla="*/ 516 w 518"/>
                  <a:gd name="T3" fmla="*/ 116 h 173"/>
                  <a:gd name="T4" fmla="*/ 518 w 518"/>
                  <a:gd name="T5" fmla="*/ 173 h 173"/>
                  <a:gd name="T6" fmla="*/ 0 w 518"/>
                  <a:gd name="T7" fmla="*/ 53 h 173"/>
                  <a:gd name="T8" fmla="*/ 13 w 518"/>
                  <a:gd name="T9" fmla="*/ 0 h 1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8" h="173">
                    <a:moveTo>
                      <a:pt x="13" y="0"/>
                    </a:moveTo>
                    <a:cubicBezTo>
                      <a:pt x="13" y="2"/>
                      <a:pt x="516" y="116"/>
                      <a:pt x="516" y="116"/>
                    </a:cubicBezTo>
                    <a:cubicBezTo>
                      <a:pt x="518" y="173"/>
                      <a:pt x="518" y="173"/>
                      <a:pt x="518" y="173"/>
                    </a:cubicBezTo>
                    <a:cubicBezTo>
                      <a:pt x="0" y="53"/>
                      <a:pt x="0" y="53"/>
                      <a:pt x="0" y="53"/>
                    </a:cubicBezTo>
                    <a:lnTo>
                      <a:pt x="13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</p:grpSp>
        <p:sp>
          <p:nvSpPr>
            <p:cNvPr id="4465" name="Oval 449">
              <a:extLst>
                <a:ext uri="{FF2B5EF4-FFF2-40B4-BE49-F238E27FC236}">
                  <a16:creationId xmlns:a16="http://schemas.microsoft.com/office/drawing/2014/main" id="{C0C415C5-3B09-4907-AA1E-27ADD88E4B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0474" y="1654497"/>
              <a:ext cx="398117" cy="398117"/>
            </a:xfrm>
            <a:prstGeom prst="ellipse">
              <a:avLst/>
            </a:prstGeom>
            <a:solidFill>
              <a:schemeClr val="accent1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466" name="Freeform 450">
              <a:extLst>
                <a:ext uri="{FF2B5EF4-FFF2-40B4-BE49-F238E27FC236}">
                  <a16:creationId xmlns:a16="http://schemas.microsoft.com/office/drawing/2014/main" id="{4D450E3A-AAE7-499B-AF07-361433FD43B8}"/>
                </a:ext>
              </a:extLst>
            </p:cNvPr>
            <p:cNvSpPr>
              <a:spLocks/>
            </p:cNvSpPr>
            <p:nvPr/>
          </p:nvSpPr>
          <p:spPr bwMode="auto">
            <a:xfrm>
              <a:off x="6999171" y="1337157"/>
              <a:ext cx="932401" cy="455815"/>
            </a:xfrm>
            <a:custGeom>
              <a:avLst/>
              <a:gdLst>
                <a:gd name="T0" fmla="*/ 1616 w 1616"/>
                <a:gd name="T1" fmla="*/ 191 h 790"/>
                <a:gd name="T2" fmla="*/ 597 w 1616"/>
                <a:gd name="T3" fmla="*/ 790 h 790"/>
                <a:gd name="T4" fmla="*/ 351 w 1616"/>
                <a:gd name="T5" fmla="*/ 463 h 790"/>
                <a:gd name="T6" fmla="*/ 202 w 1616"/>
                <a:gd name="T7" fmla="*/ 266 h 790"/>
                <a:gd name="T8" fmla="*/ 0 w 1616"/>
                <a:gd name="T9" fmla="*/ 0 h 790"/>
                <a:gd name="T10" fmla="*/ 1616 w 1616"/>
                <a:gd name="T11" fmla="*/ 191 h 7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16" h="790">
                  <a:moveTo>
                    <a:pt x="1616" y="191"/>
                  </a:moveTo>
                  <a:lnTo>
                    <a:pt x="597" y="790"/>
                  </a:lnTo>
                  <a:lnTo>
                    <a:pt x="351" y="463"/>
                  </a:lnTo>
                  <a:lnTo>
                    <a:pt x="202" y="266"/>
                  </a:lnTo>
                  <a:lnTo>
                    <a:pt x="0" y="0"/>
                  </a:lnTo>
                  <a:lnTo>
                    <a:pt x="1616" y="191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467" name="Freeform 451">
              <a:extLst>
                <a:ext uri="{FF2B5EF4-FFF2-40B4-BE49-F238E27FC236}">
                  <a16:creationId xmlns:a16="http://schemas.microsoft.com/office/drawing/2014/main" id="{20F06B53-E5F5-4F09-8EF9-CF2DC1835326}"/>
                </a:ext>
              </a:extLst>
            </p:cNvPr>
            <p:cNvSpPr>
              <a:spLocks/>
            </p:cNvSpPr>
            <p:nvPr/>
          </p:nvSpPr>
          <p:spPr bwMode="auto">
            <a:xfrm>
              <a:off x="7092642" y="1447360"/>
              <a:ext cx="838930" cy="270604"/>
            </a:xfrm>
            <a:custGeom>
              <a:avLst/>
              <a:gdLst>
                <a:gd name="T0" fmla="*/ 40 w 1454"/>
                <a:gd name="T1" fmla="*/ 75 h 469"/>
                <a:gd name="T2" fmla="*/ 0 w 1454"/>
                <a:gd name="T3" fmla="*/ 469 h 469"/>
                <a:gd name="T4" fmla="*/ 189 w 1454"/>
                <a:gd name="T5" fmla="*/ 272 h 469"/>
                <a:gd name="T6" fmla="*/ 1454 w 1454"/>
                <a:gd name="T7" fmla="*/ 0 h 469"/>
                <a:gd name="T8" fmla="*/ 40 w 1454"/>
                <a:gd name="T9" fmla="*/ 75 h 4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54" h="469">
                  <a:moveTo>
                    <a:pt x="40" y="75"/>
                  </a:moveTo>
                  <a:lnTo>
                    <a:pt x="0" y="469"/>
                  </a:lnTo>
                  <a:lnTo>
                    <a:pt x="189" y="272"/>
                  </a:lnTo>
                  <a:lnTo>
                    <a:pt x="1454" y="0"/>
                  </a:lnTo>
                  <a:lnTo>
                    <a:pt x="40" y="75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468" name="Freeform 452">
              <a:extLst>
                <a:ext uri="{FF2B5EF4-FFF2-40B4-BE49-F238E27FC236}">
                  <a16:creationId xmlns:a16="http://schemas.microsoft.com/office/drawing/2014/main" id="{0A699331-684E-4880-A3F8-B8CBDAE5DA39}"/>
                </a:ext>
              </a:extLst>
            </p:cNvPr>
            <p:cNvSpPr>
              <a:spLocks/>
            </p:cNvSpPr>
            <p:nvPr/>
          </p:nvSpPr>
          <p:spPr bwMode="auto">
            <a:xfrm>
              <a:off x="7092642" y="1604299"/>
              <a:ext cx="160401" cy="113665"/>
            </a:xfrm>
            <a:custGeom>
              <a:avLst/>
              <a:gdLst>
                <a:gd name="T0" fmla="*/ 278 w 278"/>
                <a:gd name="T1" fmla="*/ 117 h 197"/>
                <a:gd name="T2" fmla="*/ 0 w 278"/>
                <a:gd name="T3" fmla="*/ 197 h 197"/>
                <a:gd name="T4" fmla="*/ 189 w 278"/>
                <a:gd name="T5" fmla="*/ 0 h 197"/>
                <a:gd name="T6" fmla="*/ 278 w 278"/>
                <a:gd name="T7" fmla="*/ 117 h 1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78" h="197">
                  <a:moveTo>
                    <a:pt x="278" y="117"/>
                  </a:moveTo>
                  <a:lnTo>
                    <a:pt x="0" y="197"/>
                  </a:lnTo>
                  <a:lnTo>
                    <a:pt x="189" y="0"/>
                  </a:lnTo>
                  <a:lnTo>
                    <a:pt x="278" y="117"/>
                  </a:lnTo>
                  <a:close/>
                </a:path>
              </a:pathLst>
            </a:custGeom>
            <a:solidFill>
              <a:schemeClr val="accent3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469" name="Freeform 453">
              <a:extLst>
                <a:ext uri="{FF2B5EF4-FFF2-40B4-BE49-F238E27FC236}">
                  <a16:creationId xmlns:a16="http://schemas.microsoft.com/office/drawing/2014/main" id="{31982021-6AE3-4217-8929-B7BC315ABEE8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5512" y="2301292"/>
              <a:ext cx="417734" cy="536015"/>
            </a:xfrm>
            <a:custGeom>
              <a:avLst/>
              <a:gdLst>
                <a:gd name="T0" fmla="*/ 381 w 383"/>
                <a:gd name="T1" fmla="*/ 197 h 491"/>
                <a:gd name="T2" fmla="*/ 350 w 383"/>
                <a:gd name="T3" fmla="*/ 309 h 491"/>
                <a:gd name="T4" fmla="*/ 273 w 383"/>
                <a:gd name="T5" fmla="*/ 396 h 491"/>
                <a:gd name="T6" fmla="*/ 222 w 383"/>
                <a:gd name="T7" fmla="*/ 491 h 491"/>
                <a:gd name="T8" fmla="*/ 156 w 383"/>
                <a:gd name="T9" fmla="*/ 490 h 491"/>
                <a:gd name="T10" fmla="*/ 107 w 383"/>
                <a:gd name="T11" fmla="*/ 394 h 491"/>
                <a:gd name="T12" fmla="*/ 33 w 383"/>
                <a:gd name="T13" fmla="*/ 305 h 491"/>
                <a:gd name="T14" fmla="*/ 7 w 383"/>
                <a:gd name="T15" fmla="*/ 177 h 491"/>
                <a:gd name="T16" fmla="*/ 197 w 383"/>
                <a:gd name="T17" fmla="*/ 1 h 491"/>
                <a:gd name="T18" fmla="*/ 381 w 383"/>
                <a:gd name="T19" fmla="*/ 191 h 491"/>
                <a:gd name="T20" fmla="*/ 381 w 383"/>
                <a:gd name="T21" fmla="*/ 197 h 4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83" h="491">
                  <a:moveTo>
                    <a:pt x="381" y="197"/>
                  </a:moveTo>
                  <a:cubicBezTo>
                    <a:pt x="382" y="234"/>
                    <a:pt x="369" y="281"/>
                    <a:pt x="350" y="309"/>
                  </a:cubicBezTo>
                  <a:cubicBezTo>
                    <a:pt x="329" y="341"/>
                    <a:pt x="300" y="368"/>
                    <a:pt x="273" y="396"/>
                  </a:cubicBezTo>
                  <a:cubicBezTo>
                    <a:pt x="247" y="424"/>
                    <a:pt x="235" y="455"/>
                    <a:pt x="222" y="491"/>
                  </a:cubicBezTo>
                  <a:cubicBezTo>
                    <a:pt x="156" y="490"/>
                    <a:pt x="156" y="490"/>
                    <a:pt x="156" y="490"/>
                  </a:cubicBezTo>
                  <a:cubicBezTo>
                    <a:pt x="144" y="453"/>
                    <a:pt x="133" y="423"/>
                    <a:pt x="107" y="394"/>
                  </a:cubicBezTo>
                  <a:cubicBezTo>
                    <a:pt x="81" y="365"/>
                    <a:pt x="54" y="338"/>
                    <a:pt x="33" y="305"/>
                  </a:cubicBezTo>
                  <a:cubicBezTo>
                    <a:pt x="12" y="272"/>
                    <a:pt x="0" y="215"/>
                    <a:pt x="7" y="177"/>
                  </a:cubicBezTo>
                  <a:cubicBezTo>
                    <a:pt x="14" y="78"/>
                    <a:pt x="96" y="0"/>
                    <a:pt x="197" y="1"/>
                  </a:cubicBezTo>
                  <a:cubicBezTo>
                    <a:pt x="300" y="3"/>
                    <a:pt x="383" y="88"/>
                    <a:pt x="381" y="191"/>
                  </a:cubicBezTo>
                  <a:cubicBezTo>
                    <a:pt x="381" y="193"/>
                    <a:pt x="381" y="195"/>
                    <a:pt x="381" y="197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471" name="Freeform 455">
              <a:extLst>
                <a:ext uri="{FF2B5EF4-FFF2-40B4-BE49-F238E27FC236}">
                  <a16:creationId xmlns:a16="http://schemas.microsoft.com/office/drawing/2014/main" id="{8935F162-8FF9-443D-A6EE-A4A0619A69D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270908" y="2539008"/>
              <a:ext cx="188096" cy="303492"/>
            </a:xfrm>
            <a:custGeom>
              <a:avLst/>
              <a:gdLst>
                <a:gd name="T0" fmla="*/ 153 w 172"/>
                <a:gd name="T1" fmla="*/ 4 h 278"/>
                <a:gd name="T2" fmla="*/ 122 w 172"/>
                <a:gd name="T3" fmla="*/ 29 h 278"/>
                <a:gd name="T4" fmla="*/ 112 w 172"/>
                <a:gd name="T5" fmla="*/ 61 h 278"/>
                <a:gd name="T6" fmla="*/ 102 w 172"/>
                <a:gd name="T7" fmla="*/ 58 h 278"/>
                <a:gd name="T8" fmla="*/ 94 w 172"/>
                <a:gd name="T9" fmla="*/ 53 h 278"/>
                <a:gd name="T10" fmla="*/ 111 w 172"/>
                <a:gd name="T11" fmla="*/ 35 h 278"/>
                <a:gd name="T12" fmla="*/ 100 w 172"/>
                <a:gd name="T13" fmla="*/ 4 h 278"/>
                <a:gd name="T14" fmla="*/ 74 w 172"/>
                <a:gd name="T15" fmla="*/ 28 h 278"/>
                <a:gd name="T16" fmla="*/ 80 w 172"/>
                <a:gd name="T17" fmla="*/ 51 h 278"/>
                <a:gd name="T18" fmla="*/ 73 w 172"/>
                <a:gd name="T19" fmla="*/ 54 h 278"/>
                <a:gd name="T20" fmla="*/ 56 w 172"/>
                <a:gd name="T21" fmla="*/ 57 h 278"/>
                <a:gd name="T22" fmla="*/ 52 w 172"/>
                <a:gd name="T23" fmla="*/ 45 h 278"/>
                <a:gd name="T24" fmla="*/ 22 w 172"/>
                <a:gd name="T25" fmla="*/ 16 h 278"/>
                <a:gd name="T26" fmla="*/ 3 w 172"/>
                <a:gd name="T27" fmla="*/ 39 h 278"/>
                <a:gd name="T28" fmla="*/ 36 w 172"/>
                <a:gd name="T29" fmla="*/ 64 h 278"/>
                <a:gd name="T30" fmla="*/ 49 w 172"/>
                <a:gd name="T31" fmla="*/ 66 h 278"/>
                <a:gd name="T32" fmla="*/ 51 w 172"/>
                <a:gd name="T33" fmla="*/ 77 h 278"/>
                <a:gd name="T34" fmla="*/ 56 w 172"/>
                <a:gd name="T35" fmla="*/ 171 h 278"/>
                <a:gd name="T36" fmla="*/ 54 w 172"/>
                <a:gd name="T37" fmla="*/ 271 h 278"/>
                <a:gd name="T38" fmla="*/ 54 w 172"/>
                <a:gd name="T39" fmla="*/ 272 h 278"/>
                <a:gd name="T40" fmla="*/ 63 w 172"/>
                <a:gd name="T41" fmla="*/ 272 h 278"/>
                <a:gd name="T42" fmla="*/ 63 w 172"/>
                <a:gd name="T43" fmla="*/ 271 h 278"/>
                <a:gd name="T44" fmla="*/ 65 w 172"/>
                <a:gd name="T45" fmla="*/ 148 h 278"/>
                <a:gd name="T46" fmla="*/ 62 w 172"/>
                <a:gd name="T47" fmla="*/ 90 h 278"/>
                <a:gd name="T48" fmla="*/ 59 w 172"/>
                <a:gd name="T49" fmla="*/ 66 h 278"/>
                <a:gd name="T50" fmla="*/ 78 w 172"/>
                <a:gd name="T51" fmla="*/ 61 h 278"/>
                <a:gd name="T52" fmla="*/ 86 w 172"/>
                <a:gd name="T53" fmla="*/ 58 h 278"/>
                <a:gd name="T54" fmla="*/ 93 w 172"/>
                <a:gd name="T55" fmla="*/ 64 h 278"/>
                <a:gd name="T56" fmla="*/ 110 w 172"/>
                <a:gd name="T57" fmla="*/ 70 h 278"/>
                <a:gd name="T58" fmla="*/ 98 w 172"/>
                <a:gd name="T59" fmla="*/ 151 h 278"/>
                <a:gd name="T60" fmla="*/ 98 w 172"/>
                <a:gd name="T61" fmla="*/ 272 h 278"/>
                <a:gd name="T62" fmla="*/ 98 w 172"/>
                <a:gd name="T63" fmla="*/ 273 h 278"/>
                <a:gd name="T64" fmla="*/ 107 w 172"/>
                <a:gd name="T65" fmla="*/ 273 h 278"/>
                <a:gd name="T66" fmla="*/ 107 w 172"/>
                <a:gd name="T67" fmla="*/ 272 h 278"/>
                <a:gd name="T68" fmla="*/ 112 w 172"/>
                <a:gd name="T69" fmla="*/ 114 h 278"/>
                <a:gd name="T70" fmla="*/ 120 w 172"/>
                <a:gd name="T71" fmla="*/ 70 h 278"/>
                <a:gd name="T72" fmla="*/ 169 w 172"/>
                <a:gd name="T73" fmla="*/ 33 h 278"/>
                <a:gd name="T74" fmla="*/ 153 w 172"/>
                <a:gd name="T75" fmla="*/ 4 h 278"/>
                <a:gd name="T76" fmla="*/ 40 w 172"/>
                <a:gd name="T77" fmla="*/ 55 h 278"/>
                <a:gd name="T78" fmla="*/ 12 w 172"/>
                <a:gd name="T79" fmla="*/ 33 h 278"/>
                <a:gd name="T80" fmla="*/ 28 w 172"/>
                <a:gd name="T81" fmla="*/ 28 h 278"/>
                <a:gd name="T82" fmla="*/ 41 w 172"/>
                <a:gd name="T83" fmla="*/ 43 h 278"/>
                <a:gd name="T84" fmla="*/ 47 w 172"/>
                <a:gd name="T85" fmla="*/ 56 h 278"/>
                <a:gd name="T86" fmla="*/ 40 w 172"/>
                <a:gd name="T87" fmla="*/ 55 h 278"/>
                <a:gd name="T88" fmla="*/ 83 w 172"/>
                <a:gd name="T89" fmla="*/ 27 h 278"/>
                <a:gd name="T90" fmla="*/ 97 w 172"/>
                <a:gd name="T91" fmla="*/ 12 h 278"/>
                <a:gd name="T92" fmla="*/ 102 w 172"/>
                <a:gd name="T93" fmla="*/ 32 h 278"/>
                <a:gd name="T94" fmla="*/ 88 w 172"/>
                <a:gd name="T95" fmla="*/ 46 h 278"/>
                <a:gd name="T96" fmla="*/ 83 w 172"/>
                <a:gd name="T97" fmla="*/ 27 h 278"/>
                <a:gd name="T98" fmla="*/ 140 w 172"/>
                <a:gd name="T99" fmla="*/ 54 h 278"/>
                <a:gd name="T100" fmla="*/ 122 w 172"/>
                <a:gd name="T101" fmla="*/ 60 h 278"/>
                <a:gd name="T102" fmla="*/ 130 w 172"/>
                <a:gd name="T103" fmla="*/ 35 h 278"/>
                <a:gd name="T104" fmla="*/ 140 w 172"/>
                <a:gd name="T105" fmla="*/ 17 h 278"/>
                <a:gd name="T106" fmla="*/ 159 w 172"/>
                <a:gd name="T107" fmla="*/ 19 h 278"/>
                <a:gd name="T108" fmla="*/ 140 w 172"/>
                <a:gd name="T109" fmla="*/ 54 h 2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72" h="278">
                  <a:moveTo>
                    <a:pt x="153" y="4"/>
                  </a:moveTo>
                  <a:cubicBezTo>
                    <a:pt x="137" y="1"/>
                    <a:pt x="127" y="16"/>
                    <a:pt x="122" y="29"/>
                  </a:cubicBezTo>
                  <a:cubicBezTo>
                    <a:pt x="118" y="39"/>
                    <a:pt x="115" y="50"/>
                    <a:pt x="112" y="61"/>
                  </a:cubicBezTo>
                  <a:cubicBezTo>
                    <a:pt x="109" y="60"/>
                    <a:pt x="105" y="60"/>
                    <a:pt x="102" y="58"/>
                  </a:cubicBezTo>
                  <a:cubicBezTo>
                    <a:pt x="99" y="57"/>
                    <a:pt x="97" y="55"/>
                    <a:pt x="94" y="53"/>
                  </a:cubicBezTo>
                  <a:cubicBezTo>
                    <a:pt x="101" y="48"/>
                    <a:pt x="107" y="42"/>
                    <a:pt x="111" y="35"/>
                  </a:cubicBezTo>
                  <a:cubicBezTo>
                    <a:pt x="116" y="24"/>
                    <a:pt x="114" y="7"/>
                    <a:pt x="100" y="4"/>
                  </a:cubicBezTo>
                  <a:cubicBezTo>
                    <a:pt x="85" y="0"/>
                    <a:pt x="75" y="15"/>
                    <a:pt x="74" y="28"/>
                  </a:cubicBezTo>
                  <a:cubicBezTo>
                    <a:pt x="73" y="36"/>
                    <a:pt x="75" y="44"/>
                    <a:pt x="80" y="51"/>
                  </a:cubicBezTo>
                  <a:cubicBezTo>
                    <a:pt x="78" y="52"/>
                    <a:pt x="75" y="53"/>
                    <a:pt x="73" y="54"/>
                  </a:cubicBezTo>
                  <a:cubicBezTo>
                    <a:pt x="67" y="55"/>
                    <a:pt x="62" y="56"/>
                    <a:pt x="56" y="57"/>
                  </a:cubicBezTo>
                  <a:cubicBezTo>
                    <a:pt x="55" y="53"/>
                    <a:pt x="54" y="49"/>
                    <a:pt x="52" y="45"/>
                  </a:cubicBezTo>
                  <a:cubicBezTo>
                    <a:pt x="47" y="33"/>
                    <a:pt x="37" y="19"/>
                    <a:pt x="22" y="16"/>
                  </a:cubicBezTo>
                  <a:cubicBezTo>
                    <a:pt x="9" y="14"/>
                    <a:pt x="0" y="27"/>
                    <a:pt x="3" y="39"/>
                  </a:cubicBezTo>
                  <a:cubicBezTo>
                    <a:pt x="8" y="53"/>
                    <a:pt x="23" y="61"/>
                    <a:pt x="36" y="64"/>
                  </a:cubicBezTo>
                  <a:cubicBezTo>
                    <a:pt x="40" y="65"/>
                    <a:pt x="45" y="66"/>
                    <a:pt x="49" y="66"/>
                  </a:cubicBezTo>
                  <a:cubicBezTo>
                    <a:pt x="50" y="70"/>
                    <a:pt x="51" y="73"/>
                    <a:pt x="51" y="77"/>
                  </a:cubicBezTo>
                  <a:cubicBezTo>
                    <a:pt x="56" y="108"/>
                    <a:pt x="56" y="140"/>
                    <a:pt x="56" y="171"/>
                  </a:cubicBezTo>
                  <a:cubicBezTo>
                    <a:pt x="57" y="204"/>
                    <a:pt x="57" y="238"/>
                    <a:pt x="54" y="271"/>
                  </a:cubicBezTo>
                  <a:cubicBezTo>
                    <a:pt x="54" y="272"/>
                    <a:pt x="54" y="272"/>
                    <a:pt x="54" y="272"/>
                  </a:cubicBezTo>
                  <a:cubicBezTo>
                    <a:pt x="63" y="272"/>
                    <a:pt x="63" y="272"/>
                    <a:pt x="63" y="272"/>
                  </a:cubicBezTo>
                  <a:cubicBezTo>
                    <a:pt x="63" y="272"/>
                    <a:pt x="63" y="272"/>
                    <a:pt x="63" y="271"/>
                  </a:cubicBezTo>
                  <a:cubicBezTo>
                    <a:pt x="67" y="230"/>
                    <a:pt x="67" y="189"/>
                    <a:pt x="65" y="148"/>
                  </a:cubicBezTo>
                  <a:cubicBezTo>
                    <a:pt x="64" y="128"/>
                    <a:pt x="63" y="109"/>
                    <a:pt x="62" y="90"/>
                  </a:cubicBezTo>
                  <a:cubicBezTo>
                    <a:pt x="61" y="82"/>
                    <a:pt x="60" y="74"/>
                    <a:pt x="59" y="66"/>
                  </a:cubicBezTo>
                  <a:cubicBezTo>
                    <a:pt x="65" y="65"/>
                    <a:pt x="72" y="64"/>
                    <a:pt x="78" y="61"/>
                  </a:cubicBezTo>
                  <a:cubicBezTo>
                    <a:pt x="81" y="60"/>
                    <a:pt x="83" y="59"/>
                    <a:pt x="86" y="58"/>
                  </a:cubicBezTo>
                  <a:cubicBezTo>
                    <a:pt x="88" y="60"/>
                    <a:pt x="91" y="62"/>
                    <a:pt x="93" y="64"/>
                  </a:cubicBezTo>
                  <a:cubicBezTo>
                    <a:pt x="98" y="67"/>
                    <a:pt x="104" y="69"/>
                    <a:pt x="110" y="70"/>
                  </a:cubicBezTo>
                  <a:cubicBezTo>
                    <a:pt x="104" y="96"/>
                    <a:pt x="101" y="124"/>
                    <a:pt x="98" y="151"/>
                  </a:cubicBezTo>
                  <a:cubicBezTo>
                    <a:pt x="95" y="191"/>
                    <a:pt x="95" y="232"/>
                    <a:pt x="98" y="272"/>
                  </a:cubicBezTo>
                  <a:cubicBezTo>
                    <a:pt x="98" y="272"/>
                    <a:pt x="98" y="273"/>
                    <a:pt x="98" y="273"/>
                  </a:cubicBezTo>
                  <a:cubicBezTo>
                    <a:pt x="100" y="277"/>
                    <a:pt x="107" y="278"/>
                    <a:pt x="107" y="273"/>
                  </a:cubicBezTo>
                  <a:cubicBezTo>
                    <a:pt x="107" y="273"/>
                    <a:pt x="107" y="272"/>
                    <a:pt x="107" y="272"/>
                  </a:cubicBezTo>
                  <a:cubicBezTo>
                    <a:pt x="103" y="219"/>
                    <a:pt x="104" y="166"/>
                    <a:pt x="112" y="114"/>
                  </a:cubicBezTo>
                  <a:cubicBezTo>
                    <a:pt x="114" y="99"/>
                    <a:pt x="117" y="84"/>
                    <a:pt x="120" y="70"/>
                  </a:cubicBezTo>
                  <a:cubicBezTo>
                    <a:pt x="141" y="68"/>
                    <a:pt x="162" y="53"/>
                    <a:pt x="169" y="33"/>
                  </a:cubicBezTo>
                  <a:cubicBezTo>
                    <a:pt x="172" y="21"/>
                    <a:pt x="167" y="6"/>
                    <a:pt x="153" y="4"/>
                  </a:cubicBezTo>
                  <a:close/>
                  <a:moveTo>
                    <a:pt x="40" y="55"/>
                  </a:moveTo>
                  <a:cubicBezTo>
                    <a:pt x="30" y="53"/>
                    <a:pt x="12" y="46"/>
                    <a:pt x="12" y="33"/>
                  </a:cubicBezTo>
                  <a:cubicBezTo>
                    <a:pt x="12" y="24"/>
                    <a:pt x="21" y="24"/>
                    <a:pt x="28" y="28"/>
                  </a:cubicBezTo>
                  <a:cubicBezTo>
                    <a:pt x="33" y="31"/>
                    <a:pt x="37" y="37"/>
                    <a:pt x="41" y="43"/>
                  </a:cubicBezTo>
                  <a:cubicBezTo>
                    <a:pt x="43" y="47"/>
                    <a:pt x="45" y="52"/>
                    <a:pt x="47" y="56"/>
                  </a:cubicBezTo>
                  <a:cubicBezTo>
                    <a:pt x="44" y="56"/>
                    <a:pt x="42" y="56"/>
                    <a:pt x="40" y="55"/>
                  </a:cubicBezTo>
                  <a:close/>
                  <a:moveTo>
                    <a:pt x="83" y="27"/>
                  </a:moveTo>
                  <a:cubicBezTo>
                    <a:pt x="84" y="21"/>
                    <a:pt x="89" y="12"/>
                    <a:pt x="97" y="12"/>
                  </a:cubicBezTo>
                  <a:cubicBezTo>
                    <a:pt x="107" y="14"/>
                    <a:pt x="105" y="26"/>
                    <a:pt x="102" y="32"/>
                  </a:cubicBezTo>
                  <a:cubicBezTo>
                    <a:pt x="98" y="38"/>
                    <a:pt x="94" y="42"/>
                    <a:pt x="88" y="46"/>
                  </a:cubicBezTo>
                  <a:cubicBezTo>
                    <a:pt x="84" y="41"/>
                    <a:pt x="82" y="34"/>
                    <a:pt x="83" y="27"/>
                  </a:cubicBezTo>
                  <a:close/>
                  <a:moveTo>
                    <a:pt x="140" y="54"/>
                  </a:moveTo>
                  <a:cubicBezTo>
                    <a:pt x="134" y="57"/>
                    <a:pt x="129" y="59"/>
                    <a:pt x="122" y="60"/>
                  </a:cubicBezTo>
                  <a:cubicBezTo>
                    <a:pt x="125" y="52"/>
                    <a:pt x="127" y="43"/>
                    <a:pt x="130" y="35"/>
                  </a:cubicBezTo>
                  <a:cubicBezTo>
                    <a:pt x="132" y="28"/>
                    <a:pt x="134" y="22"/>
                    <a:pt x="140" y="17"/>
                  </a:cubicBezTo>
                  <a:cubicBezTo>
                    <a:pt x="145" y="12"/>
                    <a:pt x="155" y="11"/>
                    <a:pt x="159" y="19"/>
                  </a:cubicBezTo>
                  <a:cubicBezTo>
                    <a:pt x="166" y="33"/>
                    <a:pt x="150" y="47"/>
                    <a:pt x="140" y="54"/>
                  </a:cubicBezTo>
                  <a:close/>
                </a:path>
              </a:pathLst>
            </a:custGeom>
            <a:solidFill>
              <a:schemeClr val="bg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grpSp>
          <p:nvGrpSpPr>
            <p:cNvPr id="4584" name="Group 4583">
              <a:extLst>
                <a:ext uri="{FF2B5EF4-FFF2-40B4-BE49-F238E27FC236}">
                  <a16:creationId xmlns:a16="http://schemas.microsoft.com/office/drawing/2014/main" id="{623A321F-1C2B-437F-BF5D-09146BF146CF}"/>
                </a:ext>
              </a:extLst>
            </p:cNvPr>
            <p:cNvGrpSpPr/>
            <p:nvPr/>
          </p:nvGrpSpPr>
          <p:grpSpPr>
            <a:xfrm>
              <a:off x="1324567" y="2836153"/>
              <a:ext cx="74431" cy="103280"/>
              <a:chOff x="1324567" y="2836153"/>
              <a:chExt cx="74431" cy="103280"/>
            </a:xfrm>
          </p:grpSpPr>
          <p:sp>
            <p:nvSpPr>
              <p:cNvPr id="4470" name="Freeform 454">
                <a:extLst>
                  <a:ext uri="{FF2B5EF4-FFF2-40B4-BE49-F238E27FC236}">
                    <a16:creationId xmlns:a16="http://schemas.microsoft.com/office/drawing/2014/main" id="{BC819D39-92CB-47EA-9F4F-0BAFF5F2A3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4567" y="2836153"/>
                <a:ext cx="74431" cy="103280"/>
              </a:xfrm>
              <a:custGeom>
                <a:avLst/>
                <a:gdLst>
                  <a:gd name="T0" fmla="*/ 129 w 129"/>
                  <a:gd name="T1" fmla="*/ 2 h 179"/>
                  <a:gd name="T2" fmla="*/ 127 w 129"/>
                  <a:gd name="T3" fmla="*/ 179 h 179"/>
                  <a:gd name="T4" fmla="*/ 0 w 129"/>
                  <a:gd name="T5" fmla="*/ 178 h 179"/>
                  <a:gd name="T6" fmla="*/ 2 w 129"/>
                  <a:gd name="T7" fmla="*/ 0 h 179"/>
                  <a:gd name="T8" fmla="*/ 129 w 129"/>
                  <a:gd name="T9" fmla="*/ 2 h 1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9" h="179">
                    <a:moveTo>
                      <a:pt x="129" y="2"/>
                    </a:moveTo>
                    <a:lnTo>
                      <a:pt x="127" y="179"/>
                    </a:lnTo>
                    <a:lnTo>
                      <a:pt x="0" y="178"/>
                    </a:lnTo>
                    <a:lnTo>
                      <a:pt x="2" y="0"/>
                    </a:lnTo>
                    <a:lnTo>
                      <a:pt x="129" y="2"/>
                    </a:lnTo>
                    <a:close/>
                  </a:path>
                </a:pathLst>
              </a:custGeom>
              <a:solidFill>
                <a:srgbClr val="D2EB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472" name="Freeform 456">
                <a:extLst>
                  <a:ext uri="{FF2B5EF4-FFF2-40B4-BE49-F238E27FC236}">
                    <a16:creationId xmlns:a16="http://schemas.microsoft.com/office/drawing/2014/main" id="{E013E52A-1C0C-4A5A-B471-6D1061C0D1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8609" y="2837307"/>
                <a:ext cx="40389" cy="24810"/>
              </a:xfrm>
              <a:custGeom>
                <a:avLst/>
                <a:gdLst>
                  <a:gd name="T0" fmla="*/ 37 w 37"/>
                  <a:gd name="T1" fmla="*/ 13 h 23"/>
                  <a:gd name="T2" fmla="*/ 37 w 37"/>
                  <a:gd name="T3" fmla="*/ 23 h 23"/>
                  <a:gd name="T4" fmla="*/ 0 w 37"/>
                  <a:gd name="T5" fmla="*/ 0 h 23"/>
                  <a:gd name="T6" fmla="*/ 16 w 37"/>
                  <a:gd name="T7" fmla="*/ 0 h 23"/>
                  <a:gd name="T8" fmla="*/ 37 w 37"/>
                  <a:gd name="T9" fmla="*/ 1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23">
                    <a:moveTo>
                      <a:pt x="37" y="13"/>
                    </a:moveTo>
                    <a:cubicBezTo>
                      <a:pt x="37" y="23"/>
                      <a:pt x="37" y="23"/>
                      <a:pt x="37" y="23"/>
                    </a:cubicBezTo>
                    <a:cubicBezTo>
                      <a:pt x="25" y="16"/>
                      <a:pt x="12" y="8"/>
                      <a:pt x="0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23" y="4"/>
                      <a:pt x="30" y="9"/>
                      <a:pt x="37" y="13"/>
                    </a:cubicBezTo>
                    <a:close/>
                  </a:path>
                </a:pathLst>
              </a:custGeom>
              <a:solidFill>
                <a:schemeClr val="accent3">
                  <a:lumMod val="5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473" name="Freeform 457">
                <a:extLst>
                  <a:ext uri="{FF2B5EF4-FFF2-40B4-BE49-F238E27FC236}">
                    <a16:creationId xmlns:a16="http://schemas.microsoft.com/office/drawing/2014/main" id="{87195136-E1DA-4A64-9B6E-5AAF8DDA15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5721" y="2836153"/>
                <a:ext cx="73277" cy="60006"/>
              </a:xfrm>
              <a:custGeom>
                <a:avLst/>
                <a:gdLst>
                  <a:gd name="T0" fmla="*/ 67 w 67"/>
                  <a:gd name="T1" fmla="*/ 45 h 55"/>
                  <a:gd name="T2" fmla="*/ 67 w 67"/>
                  <a:gd name="T3" fmla="*/ 55 h 55"/>
                  <a:gd name="T4" fmla="*/ 0 w 67"/>
                  <a:gd name="T5" fmla="*/ 10 h 55"/>
                  <a:gd name="T6" fmla="*/ 0 w 67"/>
                  <a:gd name="T7" fmla="*/ 0 h 55"/>
                  <a:gd name="T8" fmla="*/ 1 w 67"/>
                  <a:gd name="T9" fmla="*/ 0 h 55"/>
                  <a:gd name="T10" fmla="*/ 67 w 67"/>
                  <a:gd name="T11" fmla="*/ 4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7" h="55">
                    <a:moveTo>
                      <a:pt x="67" y="45"/>
                    </a:moveTo>
                    <a:cubicBezTo>
                      <a:pt x="67" y="55"/>
                      <a:pt x="67" y="55"/>
                      <a:pt x="67" y="55"/>
                    </a:cubicBezTo>
                    <a:cubicBezTo>
                      <a:pt x="43" y="42"/>
                      <a:pt x="21" y="27"/>
                      <a:pt x="0" y="1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1" y="17"/>
                      <a:pt x="44" y="31"/>
                      <a:pt x="67" y="45"/>
                    </a:cubicBezTo>
                    <a:close/>
                  </a:path>
                </a:pathLst>
              </a:custGeom>
              <a:solidFill>
                <a:schemeClr val="accent3">
                  <a:lumMod val="5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474" name="Freeform 458">
                <a:extLst>
                  <a:ext uri="{FF2B5EF4-FFF2-40B4-BE49-F238E27FC236}">
                    <a16:creationId xmlns:a16="http://schemas.microsoft.com/office/drawing/2014/main" id="{35ECE965-CAB6-4CEB-B125-F0CA4FA998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4567" y="2866733"/>
                <a:ext cx="73277" cy="60006"/>
              </a:xfrm>
              <a:custGeom>
                <a:avLst/>
                <a:gdLst>
                  <a:gd name="T0" fmla="*/ 67 w 67"/>
                  <a:gd name="T1" fmla="*/ 45 h 55"/>
                  <a:gd name="T2" fmla="*/ 67 w 67"/>
                  <a:gd name="T3" fmla="*/ 55 h 55"/>
                  <a:gd name="T4" fmla="*/ 0 w 67"/>
                  <a:gd name="T5" fmla="*/ 11 h 55"/>
                  <a:gd name="T6" fmla="*/ 0 w 67"/>
                  <a:gd name="T7" fmla="*/ 0 h 55"/>
                  <a:gd name="T8" fmla="*/ 67 w 67"/>
                  <a:gd name="T9" fmla="*/ 4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7" h="55">
                    <a:moveTo>
                      <a:pt x="67" y="45"/>
                    </a:moveTo>
                    <a:cubicBezTo>
                      <a:pt x="67" y="55"/>
                      <a:pt x="67" y="55"/>
                      <a:pt x="67" y="55"/>
                    </a:cubicBezTo>
                    <a:cubicBezTo>
                      <a:pt x="44" y="42"/>
                      <a:pt x="22" y="27"/>
                      <a:pt x="0" y="1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2" y="16"/>
                      <a:pt x="44" y="31"/>
                      <a:pt x="67" y="45"/>
                    </a:cubicBezTo>
                    <a:close/>
                  </a:path>
                </a:pathLst>
              </a:custGeom>
              <a:solidFill>
                <a:schemeClr val="accent3">
                  <a:lumMod val="5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475" name="Freeform 459">
                <a:extLst>
                  <a:ext uri="{FF2B5EF4-FFF2-40B4-BE49-F238E27FC236}">
                    <a16:creationId xmlns:a16="http://schemas.microsoft.com/office/drawing/2014/main" id="{305AFB9C-450A-407D-B531-EAF7C4393B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4567" y="2898467"/>
                <a:ext cx="72123" cy="40966"/>
              </a:xfrm>
              <a:custGeom>
                <a:avLst/>
                <a:gdLst>
                  <a:gd name="T0" fmla="*/ 66 w 66"/>
                  <a:gd name="T1" fmla="*/ 38 h 38"/>
                  <a:gd name="T2" fmla="*/ 48 w 66"/>
                  <a:gd name="T3" fmla="*/ 38 h 38"/>
                  <a:gd name="T4" fmla="*/ 0 w 66"/>
                  <a:gd name="T5" fmla="*/ 10 h 38"/>
                  <a:gd name="T6" fmla="*/ 0 w 66"/>
                  <a:gd name="T7" fmla="*/ 0 h 38"/>
                  <a:gd name="T8" fmla="*/ 66 w 66"/>
                  <a:gd name="T9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6" h="38">
                    <a:moveTo>
                      <a:pt x="66" y="38"/>
                    </a:moveTo>
                    <a:cubicBezTo>
                      <a:pt x="48" y="38"/>
                      <a:pt x="48" y="38"/>
                      <a:pt x="48" y="38"/>
                    </a:cubicBezTo>
                    <a:cubicBezTo>
                      <a:pt x="32" y="29"/>
                      <a:pt x="16" y="19"/>
                      <a:pt x="0" y="1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2" y="13"/>
                      <a:pt x="44" y="26"/>
                      <a:pt x="66" y="38"/>
                    </a:cubicBezTo>
                    <a:close/>
                  </a:path>
                </a:pathLst>
              </a:custGeom>
              <a:solidFill>
                <a:schemeClr val="accent3">
                  <a:lumMod val="5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</p:grpSp>
        <p:sp>
          <p:nvSpPr>
            <p:cNvPr id="4476" name="Freeform 460">
              <a:extLst>
                <a:ext uri="{FF2B5EF4-FFF2-40B4-BE49-F238E27FC236}">
                  <a16:creationId xmlns:a16="http://schemas.microsoft.com/office/drawing/2014/main" id="{6320F86A-1561-4875-9B70-6CCA7BABFD5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1652" y="2288598"/>
              <a:ext cx="91163" cy="70392"/>
            </a:xfrm>
            <a:custGeom>
              <a:avLst/>
              <a:gdLst>
                <a:gd name="T0" fmla="*/ 4 w 84"/>
                <a:gd name="T1" fmla="*/ 12 h 65"/>
                <a:gd name="T2" fmla="*/ 74 w 84"/>
                <a:gd name="T3" fmla="*/ 63 h 65"/>
                <a:gd name="T4" fmla="*/ 82 w 84"/>
                <a:gd name="T5" fmla="*/ 61 h 65"/>
                <a:gd name="T6" fmla="*/ 80 w 84"/>
                <a:gd name="T7" fmla="*/ 53 h 65"/>
                <a:gd name="T8" fmla="*/ 10 w 84"/>
                <a:gd name="T9" fmla="*/ 2 h 65"/>
                <a:gd name="T10" fmla="*/ 2 w 84"/>
                <a:gd name="T11" fmla="*/ 4 h 65"/>
                <a:gd name="T12" fmla="*/ 4 w 84"/>
                <a:gd name="T13" fmla="*/ 12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4" h="65">
                  <a:moveTo>
                    <a:pt x="4" y="12"/>
                  </a:moveTo>
                  <a:cubicBezTo>
                    <a:pt x="27" y="29"/>
                    <a:pt x="50" y="46"/>
                    <a:pt x="74" y="63"/>
                  </a:cubicBezTo>
                  <a:cubicBezTo>
                    <a:pt x="76" y="65"/>
                    <a:pt x="80" y="64"/>
                    <a:pt x="82" y="61"/>
                  </a:cubicBezTo>
                  <a:cubicBezTo>
                    <a:pt x="84" y="58"/>
                    <a:pt x="82" y="55"/>
                    <a:pt x="80" y="53"/>
                  </a:cubicBezTo>
                  <a:cubicBezTo>
                    <a:pt x="56" y="36"/>
                    <a:pt x="33" y="19"/>
                    <a:pt x="10" y="2"/>
                  </a:cubicBezTo>
                  <a:cubicBezTo>
                    <a:pt x="7" y="0"/>
                    <a:pt x="3" y="2"/>
                    <a:pt x="2" y="4"/>
                  </a:cubicBezTo>
                  <a:cubicBezTo>
                    <a:pt x="0" y="7"/>
                    <a:pt x="1" y="11"/>
                    <a:pt x="4" y="12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477" name="Freeform 461">
              <a:extLst>
                <a:ext uri="{FF2B5EF4-FFF2-40B4-BE49-F238E27FC236}">
                  <a16:creationId xmlns:a16="http://schemas.microsoft.com/office/drawing/2014/main" id="{6100FFBB-39ED-4567-A012-12B2CBE5233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6654" y="2678060"/>
              <a:ext cx="98087" cy="73854"/>
            </a:xfrm>
            <a:custGeom>
              <a:avLst/>
              <a:gdLst>
                <a:gd name="T0" fmla="*/ 12 w 90"/>
                <a:gd name="T1" fmla="*/ 63 h 68"/>
                <a:gd name="T2" fmla="*/ 83 w 90"/>
                <a:gd name="T3" fmla="*/ 14 h 68"/>
                <a:gd name="T4" fmla="*/ 77 w 90"/>
                <a:gd name="T5" fmla="*/ 4 h 68"/>
                <a:gd name="T6" fmla="*/ 6 w 90"/>
                <a:gd name="T7" fmla="*/ 53 h 68"/>
                <a:gd name="T8" fmla="*/ 12 w 90"/>
                <a:gd name="T9" fmla="*/ 63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0" h="68">
                  <a:moveTo>
                    <a:pt x="12" y="63"/>
                  </a:moveTo>
                  <a:cubicBezTo>
                    <a:pt x="36" y="47"/>
                    <a:pt x="60" y="31"/>
                    <a:pt x="83" y="14"/>
                  </a:cubicBezTo>
                  <a:cubicBezTo>
                    <a:pt x="90" y="10"/>
                    <a:pt x="84" y="0"/>
                    <a:pt x="77" y="4"/>
                  </a:cubicBezTo>
                  <a:cubicBezTo>
                    <a:pt x="53" y="20"/>
                    <a:pt x="30" y="37"/>
                    <a:pt x="6" y="53"/>
                  </a:cubicBezTo>
                  <a:cubicBezTo>
                    <a:pt x="0" y="57"/>
                    <a:pt x="6" y="68"/>
                    <a:pt x="12" y="63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478" name="Freeform 462">
              <a:extLst>
                <a:ext uri="{FF2B5EF4-FFF2-40B4-BE49-F238E27FC236}">
                  <a16:creationId xmlns:a16="http://schemas.microsoft.com/office/drawing/2014/main" id="{81346723-0061-46EB-8DB5-4CEF271D74B2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6325" y="2686715"/>
              <a:ext cx="90586" cy="70969"/>
            </a:xfrm>
            <a:custGeom>
              <a:avLst/>
              <a:gdLst>
                <a:gd name="T0" fmla="*/ 79 w 83"/>
                <a:gd name="T1" fmla="*/ 53 h 65"/>
                <a:gd name="T2" fmla="*/ 10 w 83"/>
                <a:gd name="T3" fmla="*/ 2 h 65"/>
                <a:gd name="T4" fmla="*/ 1 w 83"/>
                <a:gd name="T5" fmla="*/ 5 h 65"/>
                <a:gd name="T6" fmla="*/ 4 w 83"/>
                <a:gd name="T7" fmla="*/ 13 h 65"/>
                <a:gd name="T8" fmla="*/ 73 w 83"/>
                <a:gd name="T9" fmla="*/ 64 h 65"/>
                <a:gd name="T10" fmla="*/ 81 w 83"/>
                <a:gd name="T11" fmla="*/ 61 h 65"/>
                <a:gd name="T12" fmla="*/ 79 w 83"/>
                <a:gd name="T13" fmla="*/ 53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3" h="65">
                  <a:moveTo>
                    <a:pt x="79" y="53"/>
                  </a:moveTo>
                  <a:cubicBezTo>
                    <a:pt x="56" y="36"/>
                    <a:pt x="33" y="19"/>
                    <a:pt x="10" y="2"/>
                  </a:cubicBezTo>
                  <a:cubicBezTo>
                    <a:pt x="7" y="0"/>
                    <a:pt x="3" y="2"/>
                    <a:pt x="1" y="5"/>
                  </a:cubicBezTo>
                  <a:cubicBezTo>
                    <a:pt x="0" y="8"/>
                    <a:pt x="1" y="11"/>
                    <a:pt x="4" y="13"/>
                  </a:cubicBezTo>
                  <a:cubicBezTo>
                    <a:pt x="27" y="30"/>
                    <a:pt x="50" y="47"/>
                    <a:pt x="73" y="64"/>
                  </a:cubicBezTo>
                  <a:cubicBezTo>
                    <a:pt x="76" y="65"/>
                    <a:pt x="80" y="64"/>
                    <a:pt x="81" y="61"/>
                  </a:cubicBezTo>
                  <a:cubicBezTo>
                    <a:pt x="83" y="58"/>
                    <a:pt x="82" y="55"/>
                    <a:pt x="79" y="53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479" name="Freeform 463">
              <a:extLst>
                <a:ext uri="{FF2B5EF4-FFF2-40B4-BE49-F238E27FC236}">
                  <a16:creationId xmlns:a16="http://schemas.microsoft.com/office/drawing/2014/main" id="{DE5122F4-EC77-4A7A-985F-0128E328F005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2289" y="2296099"/>
              <a:ext cx="96933" cy="73277"/>
            </a:xfrm>
            <a:custGeom>
              <a:avLst/>
              <a:gdLst>
                <a:gd name="T0" fmla="*/ 77 w 89"/>
                <a:gd name="T1" fmla="*/ 4 h 67"/>
                <a:gd name="T2" fmla="*/ 6 w 89"/>
                <a:gd name="T3" fmla="*/ 53 h 67"/>
                <a:gd name="T4" fmla="*/ 12 w 89"/>
                <a:gd name="T5" fmla="*/ 63 h 67"/>
                <a:gd name="T6" fmla="*/ 83 w 89"/>
                <a:gd name="T7" fmla="*/ 14 h 67"/>
                <a:gd name="T8" fmla="*/ 77 w 89"/>
                <a:gd name="T9" fmla="*/ 4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9" h="67">
                  <a:moveTo>
                    <a:pt x="77" y="4"/>
                  </a:moveTo>
                  <a:cubicBezTo>
                    <a:pt x="53" y="20"/>
                    <a:pt x="30" y="36"/>
                    <a:pt x="6" y="53"/>
                  </a:cubicBezTo>
                  <a:cubicBezTo>
                    <a:pt x="0" y="57"/>
                    <a:pt x="6" y="67"/>
                    <a:pt x="12" y="63"/>
                  </a:cubicBezTo>
                  <a:cubicBezTo>
                    <a:pt x="36" y="47"/>
                    <a:pt x="59" y="31"/>
                    <a:pt x="83" y="14"/>
                  </a:cubicBezTo>
                  <a:cubicBezTo>
                    <a:pt x="89" y="10"/>
                    <a:pt x="83" y="0"/>
                    <a:pt x="77" y="4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224" name="Freeform 464">
              <a:extLst>
                <a:ext uri="{FF2B5EF4-FFF2-40B4-BE49-F238E27FC236}">
                  <a16:creationId xmlns:a16="http://schemas.microsoft.com/office/drawing/2014/main" id="{C8D514DC-025B-4734-A1DF-D7A5BF92831A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8417" y="2139160"/>
              <a:ext cx="13848" cy="91163"/>
            </a:xfrm>
            <a:custGeom>
              <a:avLst/>
              <a:gdLst>
                <a:gd name="T0" fmla="*/ 12 w 13"/>
                <a:gd name="T1" fmla="*/ 76 h 84"/>
                <a:gd name="T2" fmla="*/ 13 w 13"/>
                <a:gd name="T3" fmla="*/ 7 h 84"/>
                <a:gd name="T4" fmla="*/ 1 w 13"/>
                <a:gd name="T5" fmla="*/ 7 h 84"/>
                <a:gd name="T6" fmla="*/ 0 w 13"/>
                <a:gd name="T7" fmla="*/ 76 h 84"/>
                <a:gd name="T8" fmla="*/ 12 w 13"/>
                <a:gd name="T9" fmla="*/ 76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84">
                  <a:moveTo>
                    <a:pt x="12" y="76"/>
                  </a:moveTo>
                  <a:cubicBezTo>
                    <a:pt x="12" y="53"/>
                    <a:pt x="13" y="30"/>
                    <a:pt x="13" y="7"/>
                  </a:cubicBezTo>
                  <a:cubicBezTo>
                    <a:pt x="13" y="0"/>
                    <a:pt x="1" y="0"/>
                    <a:pt x="1" y="7"/>
                  </a:cubicBezTo>
                  <a:cubicBezTo>
                    <a:pt x="1" y="30"/>
                    <a:pt x="0" y="53"/>
                    <a:pt x="0" y="76"/>
                  </a:cubicBezTo>
                  <a:cubicBezTo>
                    <a:pt x="0" y="84"/>
                    <a:pt x="12" y="84"/>
                    <a:pt x="12" y="76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225" name="Freeform 465">
              <a:extLst>
                <a:ext uri="{FF2B5EF4-FFF2-40B4-BE49-F238E27FC236}">
                  <a16:creationId xmlns:a16="http://schemas.microsoft.com/office/drawing/2014/main" id="{469D400B-E6E4-48A9-B2FF-79E48FC88006}"/>
                </a:ext>
              </a:extLst>
            </p:cNvPr>
            <p:cNvSpPr>
              <a:spLocks/>
            </p:cNvSpPr>
            <p:nvPr/>
          </p:nvSpPr>
          <p:spPr bwMode="auto">
            <a:xfrm>
              <a:off x="6760301" y="3264849"/>
              <a:ext cx="294260" cy="377345"/>
            </a:xfrm>
            <a:custGeom>
              <a:avLst/>
              <a:gdLst>
                <a:gd name="T0" fmla="*/ 269 w 270"/>
                <a:gd name="T1" fmla="*/ 139 h 346"/>
                <a:gd name="T2" fmla="*/ 247 w 270"/>
                <a:gd name="T3" fmla="*/ 218 h 346"/>
                <a:gd name="T4" fmla="*/ 193 w 270"/>
                <a:gd name="T5" fmla="*/ 279 h 346"/>
                <a:gd name="T6" fmla="*/ 157 w 270"/>
                <a:gd name="T7" fmla="*/ 346 h 346"/>
                <a:gd name="T8" fmla="*/ 110 w 270"/>
                <a:gd name="T9" fmla="*/ 345 h 346"/>
                <a:gd name="T10" fmla="*/ 76 w 270"/>
                <a:gd name="T11" fmla="*/ 278 h 346"/>
                <a:gd name="T12" fmla="*/ 24 w 270"/>
                <a:gd name="T13" fmla="*/ 215 h 346"/>
                <a:gd name="T14" fmla="*/ 6 w 270"/>
                <a:gd name="T15" fmla="*/ 124 h 346"/>
                <a:gd name="T16" fmla="*/ 139 w 270"/>
                <a:gd name="T17" fmla="*/ 1 h 346"/>
                <a:gd name="T18" fmla="*/ 269 w 270"/>
                <a:gd name="T19" fmla="*/ 134 h 346"/>
                <a:gd name="T20" fmla="*/ 269 w 270"/>
                <a:gd name="T21" fmla="*/ 139 h 3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70" h="346">
                  <a:moveTo>
                    <a:pt x="269" y="139"/>
                  </a:moveTo>
                  <a:cubicBezTo>
                    <a:pt x="270" y="165"/>
                    <a:pt x="261" y="198"/>
                    <a:pt x="247" y="218"/>
                  </a:cubicBezTo>
                  <a:cubicBezTo>
                    <a:pt x="232" y="241"/>
                    <a:pt x="212" y="259"/>
                    <a:pt x="193" y="279"/>
                  </a:cubicBezTo>
                  <a:cubicBezTo>
                    <a:pt x="174" y="299"/>
                    <a:pt x="166" y="321"/>
                    <a:pt x="157" y="346"/>
                  </a:cubicBezTo>
                  <a:cubicBezTo>
                    <a:pt x="110" y="345"/>
                    <a:pt x="110" y="345"/>
                    <a:pt x="110" y="345"/>
                  </a:cubicBezTo>
                  <a:cubicBezTo>
                    <a:pt x="102" y="320"/>
                    <a:pt x="94" y="298"/>
                    <a:pt x="76" y="278"/>
                  </a:cubicBezTo>
                  <a:cubicBezTo>
                    <a:pt x="58" y="257"/>
                    <a:pt x="38" y="238"/>
                    <a:pt x="24" y="215"/>
                  </a:cubicBezTo>
                  <a:cubicBezTo>
                    <a:pt x="9" y="192"/>
                    <a:pt x="0" y="151"/>
                    <a:pt x="6" y="124"/>
                  </a:cubicBezTo>
                  <a:cubicBezTo>
                    <a:pt x="10" y="54"/>
                    <a:pt x="68" y="0"/>
                    <a:pt x="139" y="1"/>
                  </a:cubicBezTo>
                  <a:cubicBezTo>
                    <a:pt x="212" y="2"/>
                    <a:pt x="270" y="62"/>
                    <a:pt x="269" y="134"/>
                  </a:cubicBezTo>
                  <a:cubicBezTo>
                    <a:pt x="269" y="136"/>
                    <a:pt x="269" y="137"/>
                    <a:pt x="269" y="139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226" name="Freeform 466">
              <a:extLst>
                <a:ext uri="{FF2B5EF4-FFF2-40B4-BE49-F238E27FC236}">
                  <a16:creationId xmlns:a16="http://schemas.microsoft.com/office/drawing/2014/main" id="{B77E0A5A-EC3E-4596-92D4-82272415533C}"/>
                </a:ext>
              </a:extLst>
            </p:cNvPr>
            <p:cNvSpPr>
              <a:spLocks/>
            </p:cNvSpPr>
            <p:nvPr/>
          </p:nvSpPr>
          <p:spPr bwMode="auto">
            <a:xfrm>
              <a:off x="6879159" y="3641041"/>
              <a:ext cx="53082" cy="74430"/>
            </a:xfrm>
            <a:custGeom>
              <a:avLst/>
              <a:gdLst>
                <a:gd name="T0" fmla="*/ 92 w 92"/>
                <a:gd name="T1" fmla="*/ 2 h 129"/>
                <a:gd name="T2" fmla="*/ 90 w 92"/>
                <a:gd name="T3" fmla="*/ 129 h 129"/>
                <a:gd name="T4" fmla="*/ 0 w 92"/>
                <a:gd name="T5" fmla="*/ 127 h 129"/>
                <a:gd name="T6" fmla="*/ 2 w 92"/>
                <a:gd name="T7" fmla="*/ 0 h 129"/>
                <a:gd name="T8" fmla="*/ 92 w 92"/>
                <a:gd name="T9" fmla="*/ 2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2" h="129">
                  <a:moveTo>
                    <a:pt x="92" y="2"/>
                  </a:moveTo>
                  <a:lnTo>
                    <a:pt x="90" y="129"/>
                  </a:lnTo>
                  <a:lnTo>
                    <a:pt x="0" y="127"/>
                  </a:lnTo>
                  <a:lnTo>
                    <a:pt x="2" y="0"/>
                  </a:lnTo>
                  <a:lnTo>
                    <a:pt x="92" y="2"/>
                  </a:lnTo>
                  <a:close/>
                </a:path>
              </a:pathLst>
            </a:custGeom>
            <a:solidFill>
              <a:srgbClr val="D2EB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227" name="Freeform 467">
              <a:extLst>
                <a:ext uri="{FF2B5EF4-FFF2-40B4-BE49-F238E27FC236}">
                  <a16:creationId xmlns:a16="http://schemas.microsoft.com/office/drawing/2014/main" id="{00B06A26-BDC8-44A8-BA01-BC06F152455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841656" y="3432751"/>
              <a:ext cx="133283" cy="212906"/>
            </a:xfrm>
            <a:custGeom>
              <a:avLst/>
              <a:gdLst>
                <a:gd name="T0" fmla="*/ 108 w 122"/>
                <a:gd name="T1" fmla="*/ 2 h 195"/>
                <a:gd name="T2" fmla="*/ 86 w 122"/>
                <a:gd name="T3" fmla="*/ 20 h 195"/>
                <a:gd name="T4" fmla="*/ 79 w 122"/>
                <a:gd name="T5" fmla="*/ 42 h 195"/>
                <a:gd name="T6" fmla="*/ 72 w 122"/>
                <a:gd name="T7" fmla="*/ 40 h 195"/>
                <a:gd name="T8" fmla="*/ 67 w 122"/>
                <a:gd name="T9" fmla="*/ 37 h 195"/>
                <a:gd name="T10" fmla="*/ 78 w 122"/>
                <a:gd name="T11" fmla="*/ 24 h 195"/>
                <a:gd name="T12" fmla="*/ 71 w 122"/>
                <a:gd name="T13" fmla="*/ 2 h 195"/>
                <a:gd name="T14" fmla="*/ 52 w 122"/>
                <a:gd name="T15" fmla="*/ 19 h 195"/>
                <a:gd name="T16" fmla="*/ 56 w 122"/>
                <a:gd name="T17" fmla="*/ 35 h 195"/>
                <a:gd name="T18" fmla="*/ 51 w 122"/>
                <a:gd name="T19" fmla="*/ 37 h 195"/>
                <a:gd name="T20" fmla="*/ 40 w 122"/>
                <a:gd name="T21" fmla="*/ 39 h 195"/>
                <a:gd name="T22" fmla="*/ 37 w 122"/>
                <a:gd name="T23" fmla="*/ 31 h 195"/>
                <a:gd name="T24" fmla="*/ 16 w 122"/>
                <a:gd name="T25" fmla="*/ 11 h 195"/>
                <a:gd name="T26" fmla="*/ 3 w 122"/>
                <a:gd name="T27" fmla="*/ 27 h 195"/>
                <a:gd name="T28" fmla="*/ 26 w 122"/>
                <a:gd name="T29" fmla="*/ 45 h 195"/>
                <a:gd name="T30" fmla="*/ 35 w 122"/>
                <a:gd name="T31" fmla="*/ 46 h 195"/>
                <a:gd name="T32" fmla="*/ 36 w 122"/>
                <a:gd name="T33" fmla="*/ 54 h 195"/>
                <a:gd name="T34" fmla="*/ 40 w 122"/>
                <a:gd name="T35" fmla="*/ 120 h 195"/>
                <a:gd name="T36" fmla="*/ 38 w 122"/>
                <a:gd name="T37" fmla="*/ 191 h 195"/>
                <a:gd name="T38" fmla="*/ 38 w 122"/>
                <a:gd name="T39" fmla="*/ 191 h 195"/>
                <a:gd name="T40" fmla="*/ 44 w 122"/>
                <a:gd name="T41" fmla="*/ 192 h 195"/>
                <a:gd name="T42" fmla="*/ 45 w 122"/>
                <a:gd name="T43" fmla="*/ 191 h 195"/>
                <a:gd name="T44" fmla="*/ 46 w 122"/>
                <a:gd name="T45" fmla="*/ 104 h 195"/>
                <a:gd name="T46" fmla="*/ 44 w 122"/>
                <a:gd name="T47" fmla="*/ 63 h 195"/>
                <a:gd name="T48" fmla="*/ 41 w 122"/>
                <a:gd name="T49" fmla="*/ 46 h 195"/>
                <a:gd name="T50" fmla="*/ 55 w 122"/>
                <a:gd name="T51" fmla="*/ 43 h 195"/>
                <a:gd name="T52" fmla="*/ 61 w 122"/>
                <a:gd name="T53" fmla="*/ 40 h 195"/>
                <a:gd name="T54" fmla="*/ 66 w 122"/>
                <a:gd name="T55" fmla="*/ 44 h 195"/>
                <a:gd name="T56" fmla="*/ 78 w 122"/>
                <a:gd name="T57" fmla="*/ 49 h 195"/>
                <a:gd name="T58" fmla="*/ 69 w 122"/>
                <a:gd name="T59" fmla="*/ 106 h 195"/>
                <a:gd name="T60" fmla="*/ 69 w 122"/>
                <a:gd name="T61" fmla="*/ 191 h 195"/>
                <a:gd name="T62" fmla="*/ 69 w 122"/>
                <a:gd name="T63" fmla="*/ 192 h 195"/>
                <a:gd name="T64" fmla="*/ 76 w 122"/>
                <a:gd name="T65" fmla="*/ 192 h 195"/>
                <a:gd name="T66" fmla="*/ 76 w 122"/>
                <a:gd name="T67" fmla="*/ 191 h 195"/>
                <a:gd name="T68" fmla="*/ 79 w 122"/>
                <a:gd name="T69" fmla="*/ 80 h 195"/>
                <a:gd name="T70" fmla="*/ 85 w 122"/>
                <a:gd name="T71" fmla="*/ 49 h 195"/>
                <a:gd name="T72" fmla="*/ 119 w 122"/>
                <a:gd name="T73" fmla="*/ 23 h 195"/>
                <a:gd name="T74" fmla="*/ 108 w 122"/>
                <a:gd name="T75" fmla="*/ 2 h 195"/>
                <a:gd name="T76" fmla="*/ 28 w 122"/>
                <a:gd name="T77" fmla="*/ 38 h 195"/>
                <a:gd name="T78" fmla="*/ 8 w 122"/>
                <a:gd name="T79" fmla="*/ 23 h 195"/>
                <a:gd name="T80" fmla="*/ 20 w 122"/>
                <a:gd name="T81" fmla="*/ 19 h 195"/>
                <a:gd name="T82" fmla="*/ 29 w 122"/>
                <a:gd name="T83" fmla="*/ 30 h 195"/>
                <a:gd name="T84" fmla="*/ 33 w 122"/>
                <a:gd name="T85" fmla="*/ 39 h 195"/>
                <a:gd name="T86" fmla="*/ 28 w 122"/>
                <a:gd name="T87" fmla="*/ 38 h 195"/>
                <a:gd name="T88" fmla="*/ 59 w 122"/>
                <a:gd name="T89" fmla="*/ 19 h 195"/>
                <a:gd name="T90" fmla="*/ 68 w 122"/>
                <a:gd name="T91" fmla="*/ 8 h 195"/>
                <a:gd name="T92" fmla="*/ 72 w 122"/>
                <a:gd name="T93" fmla="*/ 22 h 195"/>
                <a:gd name="T94" fmla="*/ 62 w 122"/>
                <a:gd name="T95" fmla="*/ 32 h 195"/>
                <a:gd name="T96" fmla="*/ 59 w 122"/>
                <a:gd name="T97" fmla="*/ 19 h 195"/>
                <a:gd name="T98" fmla="*/ 99 w 122"/>
                <a:gd name="T99" fmla="*/ 37 h 195"/>
                <a:gd name="T100" fmla="*/ 86 w 122"/>
                <a:gd name="T101" fmla="*/ 42 h 195"/>
                <a:gd name="T102" fmla="*/ 92 w 122"/>
                <a:gd name="T103" fmla="*/ 24 h 195"/>
                <a:gd name="T104" fmla="*/ 99 w 122"/>
                <a:gd name="T105" fmla="*/ 12 h 195"/>
                <a:gd name="T106" fmla="*/ 112 w 122"/>
                <a:gd name="T107" fmla="*/ 13 h 195"/>
                <a:gd name="T108" fmla="*/ 99 w 122"/>
                <a:gd name="T109" fmla="*/ 37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22" h="195">
                  <a:moveTo>
                    <a:pt x="108" y="2"/>
                  </a:moveTo>
                  <a:cubicBezTo>
                    <a:pt x="97" y="1"/>
                    <a:pt x="90" y="11"/>
                    <a:pt x="86" y="20"/>
                  </a:cubicBezTo>
                  <a:cubicBezTo>
                    <a:pt x="84" y="27"/>
                    <a:pt x="81" y="35"/>
                    <a:pt x="79" y="42"/>
                  </a:cubicBezTo>
                  <a:cubicBezTo>
                    <a:pt x="77" y="42"/>
                    <a:pt x="74" y="41"/>
                    <a:pt x="72" y="40"/>
                  </a:cubicBezTo>
                  <a:cubicBezTo>
                    <a:pt x="70" y="39"/>
                    <a:pt x="68" y="38"/>
                    <a:pt x="67" y="37"/>
                  </a:cubicBezTo>
                  <a:cubicBezTo>
                    <a:pt x="71" y="33"/>
                    <a:pt x="76" y="29"/>
                    <a:pt x="78" y="24"/>
                  </a:cubicBezTo>
                  <a:cubicBezTo>
                    <a:pt x="82" y="16"/>
                    <a:pt x="81" y="5"/>
                    <a:pt x="71" y="2"/>
                  </a:cubicBezTo>
                  <a:cubicBezTo>
                    <a:pt x="60" y="0"/>
                    <a:pt x="53" y="10"/>
                    <a:pt x="52" y="19"/>
                  </a:cubicBezTo>
                  <a:cubicBezTo>
                    <a:pt x="52" y="25"/>
                    <a:pt x="53" y="31"/>
                    <a:pt x="56" y="35"/>
                  </a:cubicBezTo>
                  <a:cubicBezTo>
                    <a:pt x="55" y="36"/>
                    <a:pt x="53" y="37"/>
                    <a:pt x="51" y="37"/>
                  </a:cubicBezTo>
                  <a:cubicBezTo>
                    <a:pt x="48" y="38"/>
                    <a:pt x="44" y="39"/>
                    <a:pt x="40" y="39"/>
                  </a:cubicBezTo>
                  <a:cubicBezTo>
                    <a:pt x="39" y="37"/>
                    <a:pt x="38" y="34"/>
                    <a:pt x="37" y="31"/>
                  </a:cubicBezTo>
                  <a:cubicBezTo>
                    <a:pt x="33" y="23"/>
                    <a:pt x="26" y="13"/>
                    <a:pt x="16" y="11"/>
                  </a:cubicBezTo>
                  <a:cubicBezTo>
                    <a:pt x="6" y="9"/>
                    <a:pt x="0" y="18"/>
                    <a:pt x="3" y="27"/>
                  </a:cubicBezTo>
                  <a:cubicBezTo>
                    <a:pt x="5" y="37"/>
                    <a:pt x="17" y="42"/>
                    <a:pt x="26" y="45"/>
                  </a:cubicBezTo>
                  <a:cubicBezTo>
                    <a:pt x="29" y="45"/>
                    <a:pt x="32" y="46"/>
                    <a:pt x="35" y="46"/>
                  </a:cubicBezTo>
                  <a:cubicBezTo>
                    <a:pt x="36" y="49"/>
                    <a:pt x="36" y="51"/>
                    <a:pt x="36" y="54"/>
                  </a:cubicBezTo>
                  <a:cubicBezTo>
                    <a:pt x="39" y="76"/>
                    <a:pt x="39" y="98"/>
                    <a:pt x="40" y="120"/>
                  </a:cubicBezTo>
                  <a:cubicBezTo>
                    <a:pt x="41" y="144"/>
                    <a:pt x="40" y="167"/>
                    <a:pt x="38" y="191"/>
                  </a:cubicBezTo>
                  <a:cubicBezTo>
                    <a:pt x="38" y="191"/>
                    <a:pt x="38" y="191"/>
                    <a:pt x="38" y="191"/>
                  </a:cubicBezTo>
                  <a:cubicBezTo>
                    <a:pt x="44" y="192"/>
                    <a:pt x="44" y="192"/>
                    <a:pt x="44" y="192"/>
                  </a:cubicBezTo>
                  <a:cubicBezTo>
                    <a:pt x="44" y="191"/>
                    <a:pt x="45" y="191"/>
                    <a:pt x="45" y="191"/>
                  </a:cubicBezTo>
                  <a:cubicBezTo>
                    <a:pt x="47" y="162"/>
                    <a:pt x="47" y="133"/>
                    <a:pt x="46" y="104"/>
                  </a:cubicBezTo>
                  <a:cubicBezTo>
                    <a:pt x="45" y="90"/>
                    <a:pt x="45" y="76"/>
                    <a:pt x="44" y="63"/>
                  </a:cubicBezTo>
                  <a:cubicBezTo>
                    <a:pt x="43" y="57"/>
                    <a:pt x="43" y="51"/>
                    <a:pt x="41" y="46"/>
                  </a:cubicBezTo>
                  <a:cubicBezTo>
                    <a:pt x="46" y="46"/>
                    <a:pt x="51" y="44"/>
                    <a:pt x="55" y="43"/>
                  </a:cubicBezTo>
                  <a:cubicBezTo>
                    <a:pt x="57" y="42"/>
                    <a:pt x="59" y="41"/>
                    <a:pt x="61" y="40"/>
                  </a:cubicBezTo>
                  <a:cubicBezTo>
                    <a:pt x="62" y="42"/>
                    <a:pt x="64" y="43"/>
                    <a:pt x="66" y="44"/>
                  </a:cubicBezTo>
                  <a:cubicBezTo>
                    <a:pt x="70" y="47"/>
                    <a:pt x="74" y="48"/>
                    <a:pt x="78" y="49"/>
                  </a:cubicBezTo>
                  <a:cubicBezTo>
                    <a:pt x="73" y="67"/>
                    <a:pt x="71" y="87"/>
                    <a:pt x="69" y="106"/>
                  </a:cubicBezTo>
                  <a:cubicBezTo>
                    <a:pt x="67" y="134"/>
                    <a:pt x="67" y="163"/>
                    <a:pt x="69" y="191"/>
                  </a:cubicBezTo>
                  <a:cubicBezTo>
                    <a:pt x="69" y="191"/>
                    <a:pt x="69" y="192"/>
                    <a:pt x="69" y="192"/>
                  </a:cubicBezTo>
                  <a:cubicBezTo>
                    <a:pt x="70" y="195"/>
                    <a:pt x="75" y="195"/>
                    <a:pt x="76" y="192"/>
                  </a:cubicBezTo>
                  <a:cubicBezTo>
                    <a:pt x="76" y="192"/>
                    <a:pt x="76" y="192"/>
                    <a:pt x="76" y="191"/>
                  </a:cubicBezTo>
                  <a:cubicBezTo>
                    <a:pt x="73" y="154"/>
                    <a:pt x="73" y="117"/>
                    <a:pt x="79" y="80"/>
                  </a:cubicBezTo>
                  <a:cubicBezTo>
                    <a:pt x="80" y="69"/>
                    <a:pt x="82" y="59"/>
                    <a:pt x="85" y="49"/>
                  </a:cubicBezTo>
                  <a:cubicBezTo>
                    <a:pt x="100" y="48"/>
                    <a:pt x="115" y="37"/>
                    <a:pt x="119" y="23"/>
                  </a:cubicBezTo>
                  <a:cubicBezTo>
                    <a:pt x="122" y="15"/>
                    <a:pt x="118" y="4"/>
                    <a:pt x="108" y="2"/>
                  </a:cubicBezTo>
                  <a:close/>
                  <a:moveTo>
                    <a:pt x="28" y="38"/>
                  </a:moveTo>
                  <a:cubicBezTo>
                    <a:pt x="21" y="37"/>
                    <a:pt x="8" y="32"/>
                    <a:pt x="8" y="23"/>
                  </a:cubicBezTo>
                  <a:cubicBezTo>
                    <a:pt x="8" y="16"/>
                    <a:pt x="15" y="17"/>
                    <a:pt x="20" y="19"/>
                  </a:cubicBezTo>
                  <a:cubicBezTo>
                    <a:pt x="23" y="22"/>
                    <a:pt x="27" y="26"/>
                    <a:pt x="29" y="30"/>
                  </a:cubicBezTo>
                  <a:cubicBezTo>
                    <a:pt x="31" y="33"/>
                    <a:pt x="32" y="36"/>
                    <a:pt x="33" y="39"/>
                  </a:cubicBezTo>
                  <a:cubicBezTo>
                    <a:pt x="31" y="39"/>
                    <a:pt x="30" y="39"/>
                    <a:pt x="28" y="38"/>
                  </a:cubicBezTo>
                  <a:close/>
                  <a:moveTo>
                    <a:pt x="59" y="19"/>
                  </a:moveTo>
                  <a:cubicBezTo>
                    <a:pt x="59" y="14"/>
                    <a:pt x="63" y="8"/>
                    <a:pt x="68" y="8"/>
                  </a:cubicBezTo>
                  <a:cubicBezTo>
                    <a:pt x="76" y="9"/>
                    <a:pt x="74" y="18"/>
                    <a:pt x="72" y="22"/>
                  </a:cubicBezTo>
                  <a:cubicBezTo>
                    <a:pt x="69" y="26"/>
                    <a:pt x="66" y="29"/>
                    <a:pt x="62" y="32"/>
                  </a:cubicBezTo>
                  <a:cubicBezTo>
                    <a:pt x="59" y="28"/>
                    <a:pt x="58" y="24"/>
                    <a:pt x="59" y="19"/>
                  </a:cubicBezTo>
                  <a:close/>
                  <a:moveTo>
                    <a:pt x="99" y="37"/>
                  </a:moveTo>
                  <a:cubicBezTo>
                    <a:pt x="95" y="40"/>
                    <a:pt x="91" y="41"/>
                    <a:pt x="86" y="42"/>
                  </a:cubicBezTo>
                  <a:cubicBezTo>
                    <a:pt x="88" y="36"/>
                    <a:pt x="90" y="30"/>
                    <a:pt x="92" y="24"/>
                  </a:cubicBezTo>
                  <a:cubicBezTo>
                    <a:pt x="93" y="20"/>
                    <a:pt x="95" y="15"/>
                    <a:pt x="99" y="12"/>
                  </a:cubicBezTo>
                  <a:cubicBezTo>
                    <a:pt x="103" y="8"/>
                    <a:pt x="110" y="7"/>
                    <a:pt x="112" y="13"/>
                  </a:cubicBezTo>
                  <a:cubicBezTo>
                    <a:pt x="117" y="22"/>
                    <a:pt x="106" y="33"/>
                    <a:pt x="99" y="37"/>
                  </a:cubicBezTo>
                  <a:close/>
                </a:path>
              </a:pathLst>
            </a:custGeom>
            <a:solidFill>
              <a:schemeClr val="bg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228" name="Freeform 468">
              <a:extLst>
                <a:ext uri="{FF2B5EF4-FFF2-40B4-BE49-F238E27FC236}">
                  <a16:creationId xmlns:a16="http://schemas.microsoft.com/office/drawing/2014/main" id="{9AC2C10D-BAD0-42C9-9B9B-AF54A4BC578A}"/>
                </a:ext>
              </a:extLst>
            </p:cNvPr>
            <p:cNvSpPr>
              <a:spLocks/>
            </p:cNvSpPr>
            <p:nvPr/>
          </p:nvSpPr>
          <p:spPr bwMode="auto">
            <a:xfrm>
              <a:off x="6902816" y="3642195"/>
              <a:ext cx="29426" cy="18463"/>
            </a:xfrm>
            <a:custGeom>
              <a:avLst/>
              <a:gdLst>
                <a:gd name="T0" fmla="*/ 27 w 27"/>
                <a:gd name="T1" fmla="*/ 9 h 17"/>
                <a:gd name="T2" fmla="*/ 27 w 27"/>
                <a:gd name="T3" fmla="*/ 17 h 17"/>
                <a:gd name="T4" fmla="*/ 0 w 27"/>
                <a:gd name="T5" fmla="*/ 0 h 17"/>
                <a:gd name="T6" fmla="*/ 12 w 27"/>
                <a:gd name="T7" fmla="*/ 0 h 17"/>
                <a:gd name="T8" fmla="*/ 27 w 27"/>
                <a:gd name="T9" fmla="*/ 9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17">
                  <a:moveTo>
                    <a:pt x="27" y="9"/>
                  </a:moveTo>
                  <a:cubicBezTo>
                    <a:pt x="27" y="17"/>
                    <a:pt x="27" y="17"/>
                    <a:pt x="27" y="17"/>
                  </a:cubicBezTo>
                  <a:cubicBezTo>
                    <a:pt x="18" y="11"/>
                    <a:pt x="9" y="5"/>
                    <a:pt x="0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7" y="3"/>
                    <a:pt x="22" y="6"/>
                    <a:pt x="27" y="9"/>
                  </a:cubicBezTo>
                  <a:close/>
                </a:path>
              </a:pathLst>
            </a:custGeom>
            <a:solidFill>
              <a:schemeClr val="accent3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229" name="Freeform 469">
              <a:extLst>
                <a:ext uri="{FF2B5EF4-FFF2-40B4-BE49-F238E27FC236}">
                  <a16:creationId xmlns:a16="http://schemas.microsoft.com/office/drawing/2014/main" id="{3E2603A1-38C0-46E6-9DE4-44A0163FB0D5}"/>
                </a:ext>
              </a:extLst>
            </p:cNvPr>
            <p:cNvSpPr>
              <a:spLocks/>
            </p:cNvSpPr>
            <p:nvPr/>
          </p:nvSpPr>
          <p:spPr bwMode="auto">
            <a:xfrm>
              <a:off x="6880313" y="3641041"/>
              <a:ext cx="50774" cy="42697"/>
            </a:xfrm>
            <a:custGeom>
              <a:avLst/>
              <a:gdLst>
                <a:gd name="T0" fmla="*/ 47 w 47"/>
                <a:gd name="T1" fmla="*/ 32 h 39"/>
                <a:gd name="T2" fmla="*/ 47 w 47"/>
                <a:gd name="T3" fmla="*/ 39 h 39"/>
                <a:gd name="T4" fmla="*/ 0 w 47"/>
                <a:gd name="T5" fmla="*/ 8 h 39"/>
                <a:gd name="T6" fmla="*/ 0 w 47"/>
                <a:gd name="T7" fmla="*/ 0 h 39"/>
                <a:gd name="T8" fmla="*/ 1 w 47"/>
                <a:gd name="T9" fmla="*/ 0 h 39"/>
                <a:gd name="T10" fmla="*/ 47 w 47"/>
                <a:gd name="T11" fmla="*/ 32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7" h="39">
                  <a:moveTo>
                    <a:pt x="47" y="32"/>
                  </a:moveTo>
                  <a:cubicBezTo>
                    <a:pt x="47" y="39"/>
                    <a:pt x="47" y="39"/>
                    <a:pt x="47" y="39"/>
                  </a:cubicBezTo>
                  <a:cubicBezTo>
                    <a:pt x="31" y="30"/>
                    <a:pt x="15" y="19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5" y="12"/>
                    <a:pt x="31" y="23"/>
                    <a:pt x="47" y="32"/>
                  </a:cubicBezTo>
                  <a:close/>
                </a:path>
              </a:pathLst>
            </a:custGeom>
            <a:solidFill>
              <a:schemeClr val="accent3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230" name="Freeform 470">
              <a:extLst>
                <a:ext uri="{FF2B5EF4-FFF2-40B4-BE49-F238E27FC236}">
                  <a16:creationId xmlns:a16="http://schemas.microsoft.com/office/drawing/2014/main" id="{11FABC08-5989-47CA-B363-B172D74BF230}"/>
                </a:ext>
              </a:extLst>
            </p:cNvPr>
            <p:cNvSpPr>
              <a:spLocks/>
            </p:cNvSpPr>
            <p:nvPr/>
          </p:nvSpPr>
          <p:spPr bwMode="auto">
            <a:xfrm>
              <a:off x="6880313" y="3662966"/>
              <a:ext cx="50774" cy="42697"/>
            </a:xfrm>
            <a:custGeom>
              <a:avLst/>
              <a:gdLst>
                <a:gd name="T0" fmla="*/ 47 w 47"/>
                <a:gd name="T1" fmla="*/ 32 h 39"/>
                <a:gd name="T2" fmla="*/ 47 w 47"/>
                <a:gd name="T3" fmla="*/ 39 h 39"/>
                <a:gd name="T4" fmla="*/ 0 w 47"/>
                <a:gd name="T5" fmla="*/ 8 h 39"/>
                <a:gd name="T6" fmla="*/ 0 w 47"/>
                <a:gd name="T7" fmla="*/ 0 h 39"/>
                <a:gd name="T8" fmla="*/ 47 w 47"/>
                <a:gd name="T9" fmla="*/ 32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39">
                  <a:moveTo>
                    <a:pt x="47" y="32"/>
                  </a:moveTo>
                  <a:cubicBezTo>
                    <a:pt x="47" y="39"/>
                    <a:pt x="47" y="39"/>
                    <a:pt x="47" y="39"/>
                  </a:cubicBezTo>
                  <a:cubicBezTo>
                    <a:pt x="31" y="30"/>
                    <a:pt x="15" y="19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5" y="12"/>
                    <a:pt x="31" y="22"/>
                    <a:pt x="47" y="32"/>
                  </a:cubicBezTo>
                  <a:close/>
                </a:path>
              </a:pathLst>
            </a:custGeom>
            <a:solidFill>
              <a:srgbClr val="006E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231" name="Freeform 471">
              <a:extLst>
                <a:ext uri="{FF2B5EF4-FFF2-40B4-BE49-F238E27FC236}">
                  <a16:creationId xmlns:a16="http://schemas.microsoft.com/office/drawing/2014/main" id="{A55E6666-1E0B-413D-9D40-CF6AC904D087}"/>
                </a:ext>
              </a:extLst>
            </p:cNvPr>
            <p:cNvSpPr>
              <a:spLocks/>
            </p:cNvSpPr>
            <p:nvPr/>
          </p:nvSpPr>
          <p:spPr bwMode="auto">
            <a:xfrm>
              <a:off x="6880313" y="3684891"/>
              <a:ext cx="50197" cy="30580"/>
            </a:xfrm>
            <a:custGeom>
              <a:avLst/>
              <a:gdLst>
                <a:gd name="T0" fmla="*/ 46 w 46"/>
                <a:gd name="T1" fmla="*/ 28 h 28"/>
                <a:gd name="T2" fmla="*/ 34 w 46"/>
                <a:gd name="T3" fmla="*/ 27 h 28"/>
                <a:gd name="T4" fmla="*/ 0 w 46"/>
                <a:gd name="T5" fmla="*/ 8 h 28"/>
                <a:gd name="T6" fmla="*/ 0 w 46"/>
                <a:gd name="T7" fmla="*/ 0 h 28"/>
                <a:gd name="T8" fmla="*/ 46 w 46"/>
                <a:gd name="T9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28">
                  <a:moveTo>
                    <a:pt x="46" y="28"/>
                  </a:moveTo>
                  <a:cubicBezTo>
                    <a:pt x="34" y="27"/>
                    <a:pt x="34" y="27"/>
                    <a:pt x="34" y="27"/>
                  </a:cubicBezTo>
                  <a:cubicBezTo>
                    <a:pt x="22" y="21"/>
                    <a:pt x="11" y="14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5" y="10"/>
                    <a:pt x="31" y="19"/>
                    <a:pt x="46" y="28"/>
                  </a:cubicBezTo>
                  <a:close/>
                </a:path>
              </a:pathLst>
            </a:custGeom>
            <a:solidFill>
              <a:schemeClr val="accent3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232" name="Freeform 472">
              <a:extLst>
                <a:ext uri="{FF2B5EF4-FFF2-40B4-BE49-F238E27FC236}">
                  <a16:creationId xmlns:a16="http://schemas.microsoft.com/office/drawing/2014/main" id="{CFC23D15-AF7D-498E-9FD9-FC46B6FB731E}"/>
                </a:ext>
              </a:extLst>
            </p:cNvPr>
            <p:cNvSpPr>
              <a:spLocks/>
            </p:cNvSpPr>
            <p:nvPr/>
          </p:nvSpPr>
          <p:spPr bwMode="auto">
            <a:xfrm>
              <a:off x="6666253" y="3255041"/>
              <a:ext cx="64622" cy="50197"/>
            </a:xfrm>
            <a:custGeom>
              <a:avLst/>
              <a:gdLst>
                <a:gd name="T0" fmla="*/ 2 w 59"/>
                <a:gd name="T1" fmla="*/ 9 h 46"/>
                <a:gd name="T2" fmla="*/ 52 w 59"/>
                <a:gd name="T3" fmla="*/ 45 h 46"/>
                <a:gd name="T4" fmla="*/ 57 w 59"/>
                <a:gd name="T5" fmla="*/ 43 h 46"/>
                <a:gd name="T6" fmla="*/ 56 w 59"/>
                <a:gd name="T7" fmla="*/ 38 h 46"/>
                <a:gd name="T8" fmla="*/ 7 w 59"/>
                <a:gd name="T9" fmla="*/ 2 h 46"/>
                <a:gd name="T10" fmla="*/ 1 w 59"/>
                <a:gd name="T11" fmla="*/ 3 h 46"/>
                <a:gd name="T12" fmla="*/ 2 w 59"/>
                <a:gd name="T13" fmla="*/ 9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9" h="46">
                  <a:moveTo>
                    <a:pt x="2" y="9"/>
                  </a:moveTo>
                  <a:cubicBezTo>
                    <a:pt x="19" y="21"/>
                    <a:pt x="35" y="33"/>
                    <a:pt x="52" y="45"/>
                  </a:cubicBezTo>
                  <a:cubicBezTo>
                    <a:pt x="53" y="46"/>
                    <a:pt x="56" y="45"/>
                    <a:pt x="57" y="43"/>
                  </a:cubicBezTo>
                  <a:cubicBezTo>
                    <a:pt x="59" y="41"/>
                    <a:pt x="58" y="39"/>
                    <a:pt x="56" y="38"/>
                  </a:cubicBezTo>
                  <a:cubicBezTo>
                    <a:pt x="39" y="26"/>
                    <a:pt x="23" y="14"/>
                    <a:pt x="7" y="2"/>
                  </a:cubicBezTo>
                  <a:cubicBezTo>
                    <a:pt x="5" y="0"/>
                    <a:pt x="2" y="1"/>
                    <a:pt x="1" y="3"/>
                  </a:cubicBezTo>
                  <a:cubicBezTo>
                    <a:pt x="0" y="5"/>
                    <a:pt x="1" y="8"/>
                    <a:pt x="2" y="9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233" name="Freeform 473">
              <a:extLst>
                <a:ext uri="{FF2B5EF4-FFF2-40B4-BE49-F238E27FC236}">
                  <a16:creationId xmlns:a16="http://schemas.microsoft.com/office/drawing/2014/main" id="{30F0415E-4E54-4E14-B68A-6B39CDC800E4}"/>
                </a:ext>
              </a:extLst>
            </p:cNvPr>
            <p:cNvSpPr>
              <a:spLocks/>
            </p:cNvSpPr>
            <p:nvPr/>
          </p:nvSpPr>
          <p:spPr bwMode="auto">
            <a:xfrm>
              <a:off x="6676062" y="3529683"/>
              <a:ext cx="69815" cy="52505"/>
            </a:xfrm>
            <a:custGeom>
              <a:avLst/>
              <a:gdLst>
                <a:gd name="T0" fmla="*/ 9 w 64"/>
                <a:gd name="T1" fmla="*/ 45 h 48"/>
                <a:gd name="T2" fmla="*/ 59 w 64"/>
                <a:gd name="T3" fmla="*/ 10 h 48"/>
                <a:gd name="T4" fmla="*/ 55 w 64"/>
                <a:gd name="T5" fmla="*/ 3 h 48"/>
                <a:gd name="T6" fmla="*/ 5 w 64"/>
                <a:gd name="T7" fmla="*/ 37 h 48"/>
                <a:gd name="T8" fmla="*/ 9 w 64"/>
                <a:gd name="T9" fmla="*/ 45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4" h="48">
                  <a:moveTo>
                    <a:pt x="9" y="45"/>
                  </a:moveTo>
                  <a:cubicBezTo>
                    <a:pt x="26" y="33"/>
                    <a:pt x="42" y="22"/>
                    <a:pt x="59" y="10"/>
                  </a:cubicBezTo>
                  <a:cubicBezTo>
                    <a:pt x="64" y="7"/>
                    <a:pt x="59" y="0"/>
                    <a:pt x="55" y="3"/>
                  </a:cubicBezTo>
                  <a:cubicBezTo>
                    <a:pt x="38" y="14"/>
                    <a:pt x="21" y="26"/>
                    <a:pt x="5" y="37"/>
                  </a:cubicBezTo>
                  <a:cubicBezTo>
                    <a:pt x="0" y="40"/>
                    <a:pt x="5" y="48"/>
                    <a:pt x="9" y="45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234" name="Freeform 474">
              <a:extLst>
                <a:ext uri="{FF2B5EF4-FFF2-40B4-BE49-F238E27FC236}">
                  <a16:creationId xmlns:a16="http://schemas.microsoft.com/office/drawing/2014/main" id="{DBA72AB1-C3A0-4B33-95BF-4DFEC04FAB7A}"/>
                </a:ext>
              </a:extLst>
            </p:cNvPr>
            <p:cNvSpPr>
              <a:spLocks/>
            </p:cNvSpPr>
            <p:nvPr/>
          </p:nvSpPr>
          <p:spPr bwMode="auto">
            <a:xfrm>
              <a:off x="7070717" y="3536607"/>
              <a:ext cx="64622" cy="50197"/>
            </a:xfrm>
            <a:custGeom>
              <a:avLst/>
              <a:gdLst>
                <a:gd name="T0" fmla="*/ 56 w 59"/>
                <a:gd name="T1" fmla="*/ 37 h 46"/>
                <a:gd name="T2" fmla="*/ 7 w 59"/>
                <a:gd name="T3" fmla="*/ 1 h 46"/>
                <a:gd name="T4" fmla="*/ 1 w 59"/>
                <a:gd name="T5" fmla="*/ 3 h 46"/>
                <a:gd name="T6" fmla="*/ 3 w 59"/>
                <a:gd name="T7" fmla="*/ 9 h 46"/>
                <a:gd name="T8" fmla="*/ 52 w 59"/>
                <a:gd name="T9" fmla="*/ 45 h 46"/>
                <a:gd name="T10" fmla="*/ 58 w 59"/>
                <a:gd name="T11" fmla="*/ 43 h 46"/>
                <a:gd name="T12" fmla="*/ 56 w 59"/>
                <a:gd name="T13" fmla="*/ 3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9" h="46">
                  <a:moveTo>
                    <a:pt x="56" y="37"/>
                  </a:moveTo>
                  <a:cubicBezTo>
                    <a:pt x="40" y="25"/>
                    <a:pt x="23" y="13"/>
                    <a:pt x="7" y="1"/>
                  </a:cubicBezTo>
                  <a:cubicBezTo>
                    <a:pt x="5" y="0"/>
                    <a:pt x="2" y="1"/>
                    <a:pt x="1" y="3"/>
                  </a:cubicBezTo>
                  <a:cubicBezTo>
                    <a:pt x="0" y="5"/>
                    <a:pt x="1" y="7"/>
                    <a:pt x="3" y="9"/>
                  </a:cubicBezTo>
                  <a:cubicBezTo>
                    <a:pt x="19" y="21"/>
                    <a:pt x="36" y="33"/>
                    <a:pt x="52" y="45"/>
                  </a:cubicBezTo>
                  <a:cubicBezTo>
                    <a:pt x="54" y="46"/>
                    <a:pt x="57" y="45"/>
                    <a:pt x="58" y="43"/>
                  </a:cubicBezTo>
                  <a:cubicBezTo>
                    <a:pt x="59" y="41"/>
                    <a:pt x="58" y="39"/>
                    <a:pt x="56" y="37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235" name="Freeform 475">
              <a:extLst>
                <a:ext uri="{FF2B5EF4-FFF2-40B4-BE49-F238E27FC236}">
                  <a16:creationId xmlns:a16="http://schemas.microsoft.com/office/drawing/2014/main" id="{EDED92F9-FEA8-413C-8451-09EBF4335200}"/>
                </a:ext>
              </a:extLst>
            </p:cNvPr>
            <p:cNvSpPr>
              <a:spLocks/>
            </p:cNvSpPr>
            <p:nvPr/>
          </p:nvSpPr>
          <p:spPr bwMode="auto">
            <a:xfrm>
              <a:off x="7089757" y="3260233"/>
              <a:ext cx="68661" cy="52505"/>
            </a:xfrm>
            <a:custGeom>
              <a:avLst/>
              <a:gdLst>
                <a:gd name="T0" fmla="*/ 55 w 63"/>
                <a:gd name="T1" fmla="*/ 3 h 48"/>
                <a:gd name="T2" fmla="*/ 4 w 63"/>
                <a:gd name="T3" fmla="*/ 37 h 48"/>
                <a:gd name="T4" fmla="*/ 9 w 63"/>
                <a:gd name="T5" fmla="*/ 45 h 48"/>
                <a:gd name="T6" fmla="*/ 59 w 63"/>
                <a:gd name="T7" fmla="*/ 10 h 48"/>
                <a:gd name="T8" fmla="*/ 55 w 63"/>
                <a:gd name="T9" fmla="*/ 3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48">
                  <a:moveTo>
                    <a:pt x="55" y="3"/>
                  </a:moveTo>
                  <a:cubicBezTo>
                    <a:pt x="38" y="14"/>
                    <a:pt x="21" y="26"/>
                    <a:pt x="4" y="37"/>
                  </a:cubicBezTo>
                  <a:cubicBezTo>
                    <a:pt x="0" y="40"/>
                    <a:pt x="4" y="48"/>
                    <a:pt x="9" y="45"/>
                  </a:cubicBezTo>
                  <a:cubicBezTo>
                    <a:pt x="25" y="33"/>
                    <a:pt x="42" y="22"/>
                    <a:pt x="59" y="10"/>
                  </a:cubicBezTo>
                  <a:cubicBezTo>
                    <a:pt x="63" y="7"/>
                    <a:pt x="59" y="0"/>
                    <a:pt x="55" y="3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236" name="Freeform 476">
              <a:extLst>
                <a:ext uri="{FF2B5EF4-FFF2-40B4-BE49-F238E27FC236}">
                  <a16:creationId xmlns:a16="http://schemas.microsoft.com/office/drawing/2014/main" id="{DAFFE79B-91CF-4DCD-A831-C767E880CC3E}"/>
                </a:ext>
              </a:extLst>
            </p:cNvPr>
            <p:cNvSpPr>
              <a:spLocks/>
            </p:cNvSpPr>
            <p:nvPr/>
          </p:nvSpPr>
          <p:spPr bwMode="auto">
            <a:xfrm>
              <a:off x="6910316" y="3149453"/>
              <a:ext cx="9809" cy="65199"/>
            </a:xfrm>
            <a:custGeom>
              <a:avLst/>
              <a:gdLst>
                <a:gd name="T0" fmla="*/ 8 w 9"/>
                <a:gd name="T1" fmla="*/ 54 h 60"/>
                <a:gd name="T2" fmla="*/ 9 w 9"/>
                <a:gd name="T3" fmla="*/ 6 h 60"/>
                <a:gd name="T4" fmla="*/ 1 w 9"/>
                <a:gd name="T5" fmla="*/ 6 h 60"/>
                <a:gd name="T6" fmla="*/ 0 w 9"/>
                <a:gd name="T7" fmla="*/ 54 h 60"/>
                <a:gd name="T8" fmla="*/ 8 w 9"/>
                <a:gd name="T9" fmla="*/ 54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60">
                  <a:moveTo>
                    <a:pt x="8" y="54"/>
                  </a:moveTo>
                  <a:cubicBezTo>
                    <a:pt x="9" y="38"/>
                    <a:pt x="9" y="22"/>
                    <a:pt x="9" y="6"/>
                  </a:cubicBezTo>
                  <a:cubicBezTo>
                    <a:pt x="9" y="0"/>
                    <a:pt x="1" y="0"/>
                    <a:pt x="1" y="6"/>
                  </a:cubicBezTo>
                  <a:cubicBezTo>
                    <a:pt x="0" y="22"/>
                    <a:pt x="0" y="38"/>
                    <a:pt x="0" y="54"/>
                  </a:cubicBezTo>
                  <a:cubicBezTo>
                    <a:pt x="0" y="60"/>
                    <a:pt x="8" y="60"/>
                    <a:pt x="8" y="54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237" name="Freeform 477">
              <a:extLst>
                <a:ext uri="{FF2B5EF4-FFF2-40B4-BE49-F238E27FC236}">
                  <a16:creationId xmlns:a16="http://schemas.microsoft.com/office/drawing/2014/main" id="{3BA6970C-2720-48F2-8156-E191388E90D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962038" y="1607761"/>
              <a:ext cx="293106" cy="293106"/>
            </a:xfrm>
            <a:custGeom>
              <a:avLst/>
              <a:gdLst>
                <a:gd name="T0" fmla="*/ 269 w 269"/>
                <a:gd name="T1" fmla="*/ 133 h 269"/>
                <a:gd name="T2" fmla="*/ 236 w 269"/>
                <a:gd name="T3" fmla="*/ 122 h 269"/>
                <a:gd name="T4" fmla="*/ 218 w 269"/>
                <a:gd name="T5" fmla="*/ 91 h 269"/>
                <a:gd name="T6" fmla="*/ 238 w 269"/>
                <a:gd name="T7" fmla="*/ 63 h 269"/>
                <a:gd name="T8" fmla="*/ 229 w 269"/>
                <a:gd name="T9" fmla="*/ 39 h 269"/>
                <a:gd name="T10" fmla="*/ 198 w 269"/>
                <a:gd name="T11" fmla="*/ 54 h 269"/>
                <a:gd name="T12" fmla="*/ 163 w 269"/>
                <a:gd name="T13" fmla="*/ 45 h 269"/>
                <a:gd name="T14" fmla="*/ 157 w 269"/>
                <a:gd name="T15" fmla="*/ 11 h 269"/>
                <a:gd name="T16" fmla="*/ 134 w 269"/>
                <a:gd name="T17" fmla="*/ 0 h 269"/>
                <a:gd name="T18" fmla="*/ 123 w 269"/>
                <a:gd name="T19" fmla="*/ 34 h 269"/>
                <a:gd name="T20" fmla="*/ 91 w 269"/>
                <a:gd name="T21" fmla="*/ 51 h 269"/>
                <a:gd name="T22" fmla="*/ 63 w 269"/>
                <a:gd name="T23" fmla="*/ 32 h 269"/>
                <a:gd name="T24" fmla="*/ 39 w 269"/>
                <a:gd name="T25" fmla="*/ 40 h 269"/>
                <a:gd name="T26" fmla="*/ 55 w 269"/>
                <a:gd name="T27" fmla="*/ 72 h 269"/>
                <a:gd name="T28" fmla="*/ 45 w 269"/>
                <a:gd name="T29" fmla="*/ 107 h 269"/>
                <a:gd name="T30" fmla="*/ 11 w 269"/>
                <a:gd name="T31" fmla="*/ 113 h 269"/>
                <a:gd name="T32" fmla="*/ 1 w 269"/>
                <a:gd name="T33" fmla="*/ 136 h 269"/>
                <a:gd name="T34" fmla="*/ 34 w 269"/>
                <a:gd name="T35" fmla="*/ 147 h 269"/>
                <a:gd name="T36" fmla="*/ 52 w 269"/>
                <a:gd name="T37" fmla="*/ 179 h 269"/>
                <a:gd name="T38" fmla="*/ 32 w 269"/>
                <a:gd name="T39" fmla="*/ 206 h 269"/>
                <a:gd name="T40" fmla="*/ 41 w 269"/>
                <a:gd name="T41" fmla="*/ 230 h 269"/>
                <a:gd name="T42" fmla="*/ 72 w 269"/>
                <a:gd name="T43" fmla="*/ 215 h 269"/>
                <a:gd name="T44" fmla="*/ 107 w 269"/>
                <a:gd name="T45" fmla="*/ 224 h 269"/>
                <a:gd name="T46" fmla="*/ 113 w 269"/>
                <a:gd name="T47" fmla="*/ 258 h 269"/>
                <a:gd name="T48" fmla="*/ 136 w 269"/>
                <a:gd name="T49" fmla="*/ 269 h 269"/>
                <a:gd name="T50" fmla="*/ 147 w 269"/>
                <a:gd name="T51" fmla="*/ 236 h 269"/>
                <a:gd name="T52" fmla="*/ 179 w 269"/>
                <a:gd name="T53" fmla="*/ 218 h 269"/>
                <a:gd name="T54" fmla="*/ 207 w 269"/>
                <a:gd name="T55" fmla="*/ 237 h 269"/>
                <a:gd name="T56" fmla="*/ 231 w 269"/>
                <a:gd name="T57" fmla="*/ 229 h 269"/>
                <a:gd name="T58" fmla="*/ 215 w 269"/>
                <a:gd name="T59" fmla="*/ 197 h 269"/>
                <a:gd name="T60" fmla="*/ 225 w 269"/>
                <a:gd name="T61" fmla="*/ 162 h 269"/>
                <a:gd name="T62" fmla="*/ 258 w 269"/>
                <a:gd name="T63" fmla="*/ 156 h 269"/>
                <a:gd name="T64" fmla="*/ 172 w 269"/>
                <a:gd name="T65" fmla="*/ 136 h 269"/>
                <a:gd name="T66" fmla="*/ 168 w 269"/>
                <a:gd name="T67" fmla="*/ 152 h 269"/>
                <a:gd name="T68" fmla="*/ 145 w 269"/>
                <a:gd name="T69" fmla="*/ 170 h 269"/>
                <a:gd name="T70" fmla="*/ 121 w 269"/>
                <a:gd name="T71" fmla="*/ 169 h 269"/>
                <a:gd name="T72" fmla="*/ 101 w 269"/>
                <a:gd name="T73" fmla="*/ 150 h 269"/>
                <a:gd name="T74" fmla="*/ 97 w 269"/>
                <a:gd name="T75" fmla="*/ 133 h 269"/>
                <a:gd name="T76" fmla="*/ 102 w 269"/>
                <a:gd name="T77" fmla="*/ 117 h 269"/>
                <a:gd name="T78" fmla="*/ 124 w 269"/>
                <a:gd name="T79" fmla="*/ 99 h 269"/>
                <a:gd name="T80" fmla="*/ 148 w 269"/>
                <a:gd name="T81" fmla="*/ 100 h 269"/>
                <a:gd name="T82" fmla="*/ 169 w 269"/>
                <a:gd name="T83" fmla="*/ 119 h 269"/>
                <a:gd name="T84" fmla="*/ 172 w 269"/>
                <a:gd name="T85" fmla="*/ 136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69" h="269">
                  <a:moveTo>
                    <a:pt x="269" y="147"/>
                  </a:moveTo>
                  <a:cubicBezTo>
                    <a:pt x="269" y="133"/>
                    <a:pt x="269" y="133"/>
                    <a:pt x="269" y="133"/>
                  </a:cubicBezTo>
                  <a:cubicBezTo>
                    <a:pt x="269" y="128"/>
                    <a:pt x="265" y="124"/>
                    <a:pt x="260" y="123"/>
                  </a:cubicBezTo>
                  <a:cubicBezTo>
                    <a:pt x="236" y="122"/>
                    <a:pt x="236" y="122"/>
                    <a:pt x="236" y="122"/>
                  </a:cubicBezTo>
                  <a:cubicBezTo>
                    <a:pt x="231" y="122"/>
                    <a:pt x="228" y="119"/>
                    <a:pt x="227" y="115"/>
                  </a:cubicBezTo>
                  <a:cubicBezTo>
                    <a:pt x="225" y="106"/>
                    <a:pt x="222" y="98"/>
                    <a:pt x="218" y="91"/>
                  </a:cubicBezTo>
                  <a:cubicBezTo>
                    <a:pt x="216" y="87"/>
                    <a:pt x="217" y="82"/>
                    <a:pt x="220" y="79"/>
                  </a:cubicBezTo>
                  <a:cubicBezTo>
                    <a:pt x="238" y="63"/>
                    <a:pt x="238" y="63"/>
                    <a:pt x="238" y="63"/>
                  </a:cubicBezTo>
                  <a:cubicBezTo>
                    <a:pt x="242" y="59"/>
                    <a:pt x="242" y="53"/>
                    <a:pt x="238" y="49"/>
                  </a:cubicBezTo>
                  <a:cubicBezTo>
                    <a:pt x="229" y="39"/>
                    <a:pt x="229" y="39"/>
                    <a:pt x="229" y="39"/>
                  </a:cubicBezTo>
                  <a:cubicBezTo>
                    <a:pt x="225" y="35"/>
                    <a:pt x="219" y="35"/>
                    <a:pt x="215" y="38"/>
                  </a:cubicBezTo>
                  <a:cubicBezTo>
                    <a:pt x="198" y="54"/>
                    <a:pt x="198" y="54"/>
                    <a:pt x="198" y="54"/>
                  </a:cubicBezTo>
                  <a:cubicBezTo>
                    <a:pt x="194" y="57"/>
                    <a:pt x="190" y="58"/>
                    <a:pt x="186" y="55"/>
                  </a:cubicBezTo>
                  <a:cubicBezTo>
                    <a:pt x="179" y="51"/>
                    <a:pt x="171" y="47"/>
                    <a:pt x="163" y="45"/>
                  </a:cubicBezTo>
                  <a:cubicBezTo>
                    <a:pt x="158" y="43"/>
                    <a:pt x="156" y="39"/>
                    <a:pt x="156" y="35"/>
                  </a:cubicBezTo>
                  <a:cubicBezTo>
                    <a:pt x="157" y="11"/>
                    <a:pt x="157" y="11"/>
                    <a:pt x="157" y="11"/>
                  </a:cubicBezTo>
                  <a:cubicBezTo>
                    <a:pt x="157" y="6"/>
                    <a:pt x="153" y="1"/>
                    <a:pt x="147" y="1"/>
                  </a:cubicBezTo>
                  <a:cubicBezTo>
                    <a:pt x="134" y="0"/>
                    <a:pt x="134" y="0"/>
                    <a:pt x="134" y="0"/>
                  </a:cubicBezTo>
                  <a:cubicBezTo>
                    <a:pt x="128" y="0"/>
                    <a:pt x="124" y="4"/>
                    <a:pt x="124" y="10"/>
                  </a:cubicBezTo>
                  <a:cubicBezTo>
                    <a:pt x="123" y="34"/>
                    <a:pt x="123" y="34"/>
                    <a:pt x="123" y="34"/>
                  </a:cubicBezTo>
                  <a:cubicBezTo>
                    <a:pt x="122" y="38"/>
                    <a:pt x="119" y="42"/>
                    <a:pt x="115" y="43"/>
                  </a:cubicBezTo>
                  <a:cubicBezTo>
                    <a:pt x="107" y="44"/>
                    <a:pt x="98" y="47"/>
                    <a:pt x="91" y="51"/>
                  </a:cubicBezTo>
                  <a:cubicBezTo>
                    <a:pt x="87" y="53"/>
                    <a:pt x="82" y="53"/>
                    <a:pt x="79" y="49"/>
                  </a:cubicBezTo>
                  <a:cubicBezTo>
                    <a:pt x="63" y="32"/>
                    <a:pt x="63" y="32"/>
                    <a:pt x="63" y="32"/>
                  </a:cubicBezTo>
                  <a:cubicBezTo>
                    <a:pt x="59" y="28"/>
                    <a:pt x="53" y="27"/>
                    <a:pt x="49" y="31"/>
                  </a:cubicBezTo>
                  <a:cubicBezTo>
                    <a:pt x="39" y="40"/>
                    <a:pt x="39" y="40"/>
                    <a:pt x="39" y="40"/>
                  </a:cubicBezTo>
                  <a:cubicBezTo>
                    <a:pt x="35" y="44"/>
                    <a:pt x="35" y="50"/>
                    <a:pt x="39" y="54"/>
                  </a:cubicBezTo>
                  <a:cubicBezTo>
                    <a:pt x="55" y="72"/>
                    <a:pt x="55" y="72"/>
                    <a:pt x="55" y="72"/>
                  </a:cubicBezTo>
                  <a:cubicBezTo>
                    <a:pt x="58" y="75"/>
                    <a:pt x="58" y="80"/>
                    <a:pt x="56" y="84"/>
                  </a:cubicBezTo>
                  <a:cubicBezTo>
                    <a:pt x="51" y="91"/>
                    <a:pt x="48" y="99"/>
                    <a:pt x="45" y="107"/>
                  </a:cubicBezTo>
                  <a:cubicBezTo>
                    <a:pt x="44" y="111"/>
                    <a:pt x="40" y="114"/>
                    <a:pt x="35" y="114"/>
                  </a:cubicBezTo>
                  <a:cubicBezTo>
                    <a:pt x="11" y="113"/>
                    <a:pt x="11" y="113"/>
                    <a:pt x="11" y="113"/>
                  </a:cubicBezTo>
                  <a:cubicBezTo>
                    <a:pt x="6" y="112"/>
                    <a:pt x="1" y="117"/>
                    <a:pt x="1" y="122"/>
                  </a:cubicBezTo>
                  <a:cubicBezTo>
                    <a:pt x="1" y="136"/>
                    <a:pt x="1" y="136"/>
                    <a:pt x="1" y="136"/>
                  </a:cubicBezTo>
                  <a:cubicBezTo>
                    <a:pt x="0" y="141"/>
                    <a:pt x="5" y="145"/>
                    <a:pt x="10" y="146"/>
                  </a:cubicBezTo>
                  <a:cubicBezTo>
                    <a:pt x="34" y="147"/>
                    <a:pt x="34" y="147"/>
                    <a:pt x="34" y="147"/>
                  </a:cubicBezTo>
                  <a:cubicBezTo>
                    <a:pt x="38" y="147"/>
                    <a:pt x="42" y="150"/>
                    <a:pt x="43" y="154"/>
                  </a:cubicBezTo>
                  <a:cubicBezTo>
                    <a:pt x="45" y="163"/>
                    <a:pt x="48" y="171"/>
                    <a:pt x="52" y="179"/>
                  </a:cubicBezTo>
                  <a:cubicBezTo>
                    <a:pt x="54" y="182"/>
                    <a:pt x="53" y="187"/>
                    <a:pt x="50" y="190"/>
                  </a:cubicBezTo>
                  <a:cubicBezTo>
                    <a:pt x="32" y="206"/>
                    <a:pt x="32" y="206"/>
                    <a:pt x="32" y="206"/>
                  </a:cubicBezTo>
                  <a:cubicBezTo>
                    <a:pt x="28" y="210"/>
                    <a:pt x="28" y="216"/>
                    <a:pt x="31" y="220"/>
                  </a:cubicBezTo>
                  <a:cubicBezTo>
                    <a:pt x="41" y="230"/>
                    <a:pt x="41" y="230"/>
                    <a:pt x="41" y="230"/>
                  </a:cubicBezTo>
                  <a:cubicBezTo>
                    <a:pt x="44" y="234"/>
                    <a:pt x="50" y="234"/>
                    <a:pt x="54" y="231"/>
                  </a:cubicBezTo>
                  <a:cubicBezTo>
                    <a:pt x="72" y="215"/>
                    <a:pt x="72" y="215"/>
                    <a:pt x="72" y="215"/>
                  </a:cubicBezTo>
                  <a:cubicBezTo>
                    <a:pt x="75" y="212"/>
                    <a:pt x="80" y="211"/>
                    <a:pt x="84" y="214"/>
                  </a:cubicBezTo>
                  <a:cubicBezTo>
                    <a:pt x="91" y="218"/>
                    <a:pt x="99" y="222"/>
                    <a:pt x="107" y="224"/>
                  </a:cubicBezTo>
                  <a:cubicBezTo>
                    <a:pt x="111" y="226"/>
                    <a:pt x="114" y="230"/>
                    <a:pt x="114" y="234"/>
                  </a:cubicBezTo>
                  <a:cubicBezTo>
                    <a:pt x="113" y="258"/>
                    <a:pt x="113" y="258"/>
                    <a:pt x="113" y="258"/>
                  </a:cubicBezTo>
                  <a:cubicBezTo>
                    <a:pt x="113" y="263"/>
                    <a:pt x="117" y="268"/>
                    <a:pt x="122" y="268"/>
                  </a:cubicBezTo>
                  <a:cubicBezTo>
                    <a:pt x="136" y="269"/>
                    <a:pt x="136" y="269"/>
                    <a:pt x="136" y="269"/>
                  </a:cubicBezTo>
                  <a:cubicBezTo>
                    <a:pt x="141" y="269"/>
                    <a:pt x="146" y="265"/>
                    <a:pt x="146" y="260"/>
                  </a:cubicBezTo>
                  <a:cubicBezTo>
                    <a:pt x="147" y="236"/>
                    <a:pt x="147" y="236"/>
                    <a:pt x="147" y="236"/>
                  </a:cubicBezTo>
                  <a:cubicBezTo>
                    <a:pt x="147" y="231"/>
                    <a:pt x="150" y="227"/>
                    <a:pt x="155" y="226"/>
                  </a:cubicBezTo>
                  <a:cubicBezTo>
                    <a:pt x="163" y="225"/>
                    <a:pt x="171" y="222"/>
                    <a:pt x="179" y="218"/>
                  </a:cubicBezTo>
                  <a:cubicBezTo>
                    <a:pt x="183" y="216"/>
                    <a:pt x="188" y="216"/>
                    <a:pt x="191" y="220"/>
                  </a:cubicBezTo>
                  <a:cubicBezTo>
                    <a:pt x="207" y="237"/>
                    <a:pt x="207" y="237"/>
                    <a:pt x="207" y="237"/>
                  </a:cubicBezTo>
                  <a:cubicBezTo>
                    <a:pt x="210" y="241"/>
                    <a:pt x="217" y="242"/>
                    <a:pt x="221" y="238"/>
                  </a:cubicBezTo>
                  <a:cubicBezTo>
                    <a:pt x="231" y="229"/>
                    <a:pt x="231" y="229"/>
                    <a:pt x="231" y="229"/>
                  </a:cubicBezTo>
                  <a:cubicBezTo>
                    <a:pt x="235" y="225"/>
                    <a:pt x="235" y="219"/>
                    <a:pt x="231" y="215"/>
                  </a:cubicBezTo>
                  <a:cubicBezTo>
                    <a:pt x="215" y="197"/>
                    <a:pt x="215" y="197"/>
                    <a:pt x="215" y="197"/>
                  </a:cubicBezTo>
                  <a:cubicBezTo>
                    <a:pt x="212" y="194"/>
                    <a:pt x="212" y="189"/>
                    <a:pt x="214" y="185"/>
                  </a:cubicBezTo>
                  <a:cubicBezTo>
                    <a:pt x="219" y="178"/>
                    <a:pt x="222" y="171"/>
                    <a:pt x="225" y="162"/>
                  </a:cubicBezTo>
                  <a:cubicBezTo>
                    <a:pt x="226" y="158"/>
                    <a:pt x="230" y="155"/>
                    <a:pt x="234" y="155"/>
                  </a:cubicBezTo>
                  <a:cubicBezTo>
                    <a:pt x="258" y="156"/>
                    <a:pt x="258" y="156"/>
                    <a:pt x="258" y="156"/>
                  </a:cubicBezTo>
                  <a:cubicBezTo>
                    <a:pt x="264" y="157"/>
                    <a:pt x="268" y="152"/>
                    <a:pt x="269" y="147"/>
                  </a:cubicBezTo>
                  <a:close/>
                  <a:moveTo>
                    <a:pt x="172" y="136"/>
                  </a:moveTo>
                  <a:cubicBezTo>
                    <a:pt x="172" y="140"/>
                    <a:pt x="171" y="144"/>
                    <a:pt x="170" y="148"/>
                  </a:cubicBezTo>
                  <a:cubicBezTo>
                    <a:pt x="169" y="150"/>
                    <a:pt x="169" y="151"/>
                    <a:pt x="168" y="152"/>
                  </a:cubicBezTo>
                  <a:cubicBezTo>
                    <a:pt x="164" y="160"/>
                    <a:pt x="158" y="165"/>
                    <a:pt x="150" y="169"/>
                  </a:cubicBezTo>
                  <a:cubicBezTo>
                    <a:pt x="148" y="169"/>
                    <a:pt x="147" y="170"/>
                    <a:pt x="145" y="170"/>
                  </a:cubicBezTo>
                  <a:cubicBezTo>
                    <a:pt x="142" y="172"/>
                    <a:pt x="137" y="172"/>
                    <a:pt x="133" y="172"/>
                  </a:cubicBezTo>
                  <a:cubicBezTo>
                    <a:pt x="129" y="172"/>
                    <a:pt x="125" y="171"/>
                    <a:pt x="121" y="169"/>
                  </a:cubicBezTo>
                  <a:cubicBezTo>
                    <a:pt x="120" y="169"/>
                    <a:pt x="118" y="168"/>
                    <a:pt x="117" y="167"/>
                  </a:cubicBezTo>
                  <a:cubicBezTo>
                    <a:pt x="110" y="163"/>
                    <a:pt x="104" y="157"/>
                    <a:pt x="101" y="150"/>
                  </a:cubicBezTo>
                  <a:cubicBezTo>
                    <a:pt x="100" y="148"/>
                    <a:pt x="99" y="147"/>
                    <a:pt x="99" y="145"/>
                  </a:cubicBezTo>
                  <a:cubicBezTo>
                    <a:pt x="98" y="141"/>
                    <a:pt x="97" y="137"/>
                    <a:pt x="97" y="133"/>
                  </a:cubicBezTo>
                  <a:cubicBezTo>
                    <a:pt x="98" y="129"/>
                    <a:pt x="99" y="125"/>
                    <a:pt x="100" y="121"/>
                  </a:cubicBezTo>
                  <a:cubicBezTo>
                    <a:pt x="101" y="119"/>
                    <a:pt x="101" y="118"/>
                    <a:pt x="102" y="117"/>
                  </a:cubicBezTo>
                  <a:cubicBezTo>
                    <a:pt x="106" y="109"/>
                    <a:pt x="112" y="104"/>
                    <a:pt x="120" y="100"/>
                  </a:cubicBezTo>
                  <a:cubicBezTo>
                    <a:pt x="121" y="100"/>
                    <a:pt x="123" y="99"/>
                    <a:pt x="124" y="99"/>
                  </a:cubicBezTo>
                  <a:cubicBezTo>
                    <a:pt x="128" y="97"/>
                    <a:pt x="132" y="97"/>
                    <a:pt x="136" y="97"/>
                  </a:cubicBezTo>
                  <a:cubicBezTo>
                    <a:pt x="141" y="97"/>
                    <a:pt x="145" y="98"/>
                    <a:pt x="148" y="100"/>
                  </a:cubicBezTo>
                  <a:cubicBezTo>
                    <a:pt x="150" y="100"/>
                    <a:pt x="151" y="101"/>
                    <a:pt x="153" y="102"/>
                  </a:cubicBezTo>
                  <a:cubicBezTo>
                    <a:pt x="160" y="106"/>
                    <a:pt x="166" y="112"/>
                    <a:pt x="169" y="119"/>
                  </a:cubicBezTo>
                  <a:cubicBezTo>
                    <a:pt x="170" y="121"/>
                    <a:pt x="170" y="122"/>
                    <a:pt x="171" y="124"/>
                  </a:cubicBezTo>
                  <a:cubicBezTo>
                    <a:pt x="172" y="128"/>
                    <a:pt x="172" y="132"/>
                    <a:pt x="172" y="136"/>
                  </a:cubicBezTo>
                  <a:close/>
                </a:path>
              </a:pathLst>
            </a:custGeom>
            <a:solidFill>
              <a:schemeClr val="accent3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238" name="Freeform 478">
              <a:extLst>
                <a:ext uri="{FF2B5EF4-FFF2-40B4-BE49-F238E27FC236}">
                  <a16:creationId xmlns:a16="http://schemas.microsoft.com/office/drawing/2014/main" id="{7904399C-2581-4712-99AA-F65E9DBC3A1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85299" y="1903175"/>
              <a:ext cx="446583" cy="446006"/>
            </a:xfrm>
            <a:custGeom>
              <a:avLst/>
              <a:gdLst>
                <a:gd name="T0" fmla="*/ 374 w 409"/>
                <a:gd name="T1" fmla="*/ 87 h 409"/>
                <a:gd name="T2" fmla="*/ 322 w 409"/>
                <a:gd name="T3" fmla="*/ 102 h 409"/>
                <a:gd name="T4" fmla="*/ 272 w 409"/>
                <a:gd name="T5" fmla="*/ 77 h 409"/>
                <a:gd name="T6" fmla="*/ 273 w 409"/>
                <a:gd name="T7" fmla="*/ 24 h 409"/>
                <a:gd name="T8" fmla="*/ 242 w 409"/>
                <a:gd name="T9" fmla="*/ 2 h 409"/>
                <a:gd name="T10" fmla="*/ 215 w 409"/>
                <a:gd name="T11" fmla="*/ 49 h 409"/>
                <a:gd name="T12" fmla="*/ 162 w 409"/>
                <a:gd name="T13" fmla="*/ 66 h 409"/>
                <a:gd name="T14" fmla="*/ 126 w 409"/>
                <a:gd name="T15" fmla="*/ 29 h 409"/>
                <a:gd name="T16" fmla="*/ 88 w 409"/>
                <a:gd name="T17" fmla="*/ 35 h 409"/>
                <a:gd name="T18" fmla="*/ 102 w 409"/>
                <a:gd name="T19" fmla="*/ 87 h 409"/>
                <a:gd name="T20" fmla="*/ 77 w 409"/>
                <a:gd name="T21" fmla="*/ 137 h 409"/>
                <a:gd name="T22" fmla="*/ 25 w 409"/>
                <a:gd name="T23" fmla="*/ 136 h 409"/>
                <a:gd name="T24" fmla="*/ 2 w 409"/>
                <a:gd name="T25" fmla="*/ 167 h 409"/>
                <a:gd name="T26" fmla="*/ 49 w 409"/>
                <a:gd name="T27" fmla="*/ 194 h 409"/>
                <a:gd name="T28" fmla="*/ 67 w 409"/>
                <a:gd name="T29" fmla="*/ 247 h 409"/>
                <a:gd name="T30" fmla="*/ 29 w 409"/>
                <a:gd name="T31" fmla="*/ 283 h 409"/>
                <a:gd name="T32" fmla="*/ 36 w 409"/>
                <a:gd name="T33" fmla="*/ 321 h 409"/>
                <a:gd name="T34" fmla="*/ 87 w 409"/>
                <a:gd name="T35" fmla="*/ 307 h 409"/>
                <a:gd name="T36" fmla="*/ 137 w 409"/>
                <a:gd name="T37" fmla="*/ 332 h 409"/>
                <a:gd name="T38" fmla="*/ 137 w 409"/>
                <a:gd name="T39" fmla="*/ 384 h 409"/>
                <a:gd name="T40" fmla="*/ 168 w 409"/>
                <a:gd name="T41" fmla="*/ 407 h 409"/>
                <a:gd name="T42" fmla="*/ 194 w 409"/>
                <a:gd name="T43" fmla="*/ 360 h 409"/>
                <a:gd name="T44" fmla="*/ 247 w 409"/>
                <a:gd name="T45" fmla="*/ 342 h 409"/>
                <a:gd name="T46" fmla="*/ 284 w 409"/>
                <a:gd name="T47" fmla="*/ 380 h 409"/>
                <a:gd name="T48" fmla="*/ 322 w 409"/>
                <a:gd name="T49" fmla="*/ 374 h 409"/>
                <a:gd name="T50" fmla="*/ 307 w 409"/>
                <a:gd name="T51" fmla="*/ 322 h 409"/>
                <a:gd name="T52" fmla="*/ 332 w 409"/>
                <a:gd name="T53" fmla="*/ 272 h 409"/>
                <a:gd name="T54" fmla="*/ 385 w 409"/>
                <a:gd name="T55" fmla="*/ 273 h 409"/>
                <a:gd name="T56" fmla="*/ 407 w 409"/>
                <a:gd name="T57" fmla="*/ 241 h 409"/>
                <a:gd name="T58" fmla="*/ 360 w 409"/>
                <a:gd name="T59" fmla="*/ 215 h 409"/>
                <a:gd name="T60" fmla="*/ 343 w 409"/>
                <a:gd name="T61" fmla="*/ 162 h 409"/>
                <a:gd name="T62" fmla="*/ 380 w 409"/>
                <a:gd name="T63" fmla="*/ 125 h 409"/>
                <a:gd name="T64" fmla="*/ 254 w 409"/>
                <a:gd name="T65" fmla="*/ 174 h 409"/>
                <a:gd name="T66" fmla="*/ 262 w 409"/>
                <a:gd name="T67" fmla="*/ 199 h 409"/>
                <a:gd name="T68" fmla="*/ 249 w 409"/>
                <a:gd name="T69" fmla="*/ 241 h 409"/>
                <a:gd name="T70" fmla="*/ 218 w 409"/>
                <a:gd name="T71" fmla="*/ 260 h 409"/>
                <a:gd name="T72" fmla="*/ 174 w 409"/>
                <a:gd name="T73" fmla="*/ 253 h 409"/>
                <a:gd name="T74" fmla="*/ 156 w 409"/>
                <a:gd name="T75" fmla="*/ 234 h 409"/>
                <a:gd name="T76" fmla="*/ 148 w 409"/>
                <a:gd name="T77" fmla="*/ 210 h 409"/>
                <a:gd name="T78" fmla="*/ 161 w 409"/>
                <a:gd name="T79" fmla="*/ 168 h 409"/>
                <a:gd name="T80" fmla="*/ 192 w 409"/>
                <a:gd name="T81" fmla="*/ 148 h 409"/>
                <a:gd name="T82" fmla="*/ 235 w 409"/>
                <a:gd name="T83" fmla="*/ 156 h 409"/>
                <a:gd name="T84" fmla="*/ 254 w 409"/>
                <a:gd name="T85" fmla="*/ 174 h 4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09" h="409">
                  <a:moveTo>
                    <a:pt x="385" y="105"/>
                  </a:moveTo>
                  <a:cubicBezTo>
                    <a:pt x="374" y="87"/>
                    <a:pt x="374" y="87"/>
                    <a:pt x="374" y="87"/>
                  </a:cubicBezTo>
                  <a:cubicBezTo>
                    <a:pt x="370" y="80"/>
                    <a:pt x="361" y="78"/>
                    <a:pt x="354" y="82"/>
                  </a:cubicBezTo>
                  <a:cubicBezTo>
                    <a:pt x="322" y="102"/>
                    <a:pt x="322" y="102"/>
                    <a:pt x="322" y="102"/>
                  </a:cubicBezTo>
                  <a:cubicBezTo>
                    <a:pt x="317" y="105"/>
                    <a:pt x="309" y="105"/>
                    <a:pt x="304" y="100"/>
                  </a:cubicBezTo>
                  <a:cubicBezTo>
                    <a:pt x="295" y="91"/>
                    <a:pt x="284" y="83"/>
                    <a:pt x="272" y="77"/>
                  </a:cubicBezTo>
                  <a:cubicBezTo>
                    <a:pt x="266" y="74"/>
                    <a:pt x="263" y="67"/>
                    <a:pt x="265" y="60"/>
                  </a:cubicBezTo>
                  <a:cubicBezTo>
                    <a:pt x="273" y="24"/>
                    <a:pt x="273" y="24"/>
                    <a:pt x="273" y="24"/>
                  </a:cubicBezTo>
                  <a:cubicBezTo>
                    <a:pt x="275" y="16"/>
                    <a:pt x="270" y="8"/>
                    <a:pt x="262" y="7"/>
                  </a:cubicBezTo>
                  <a:cubicBezTo>
                    <a:pt x="242" y="2"/>
                    <a:pt x="242" y="2"/>
                    <a:pt x="242" y="2"/>
                  </a:cubicBezTo>
                  <a:cubicBezTo>
                    <a:pt x="234" y="0"/>
                    <a:pt x="226" y="5"/>
                    <a:pt x="224" y="13"/>
                  </a:cubicBezTo>
                  <a:cubicBezTo>
                    <a:pt x="215" y="49"/>
                    <a:pt x="215" y="49"/>
                    <a:pt x="215" y="49"/>
                  </a:cubicBezTo>
                  <a:cubicBezTo>
                    <a:pt x="214" y="55"/>
                    <a:pt x="208" y="60"/>
                    <a:pt x="201" y="60"/>
                  </a:cubicBezTo>
                  <a:cubicBezTo>
                    <a:pt x="188" y="60"/>
                    <a:pt x="175" y="63"/>
                    <a:pt x="162" y="66"/>
                  </a:cubicBezTo>
                  <a:cubicBezTo>
                    <a:pt x="156" y="68"/>
                    <a:pt x="149" y="66"/>
                    <a:pt x="145" y="60"/>
                  </a:cubicBezTo>
                  <a:cubicBezTo>
                    <a:pt x="126" y="29"/>
                    <a:pt x="126" y="29"/>
                    <a:pt x="126" y="29"/>
                  </a:cubicBezTo>
                  <a:cubicBezTo>
                    <a:pt x="122" y="22"/>
                    <a:pt x="113" y="20"/>
                    <a:pt x="106" y="24"/>
                  </a:cubicBezTo>
                  <a:cubicBezTo>
                    <a:pt x="88" y="35"/>
                    <a:pt x="88" y="35"/>
                    <a:pt x="88" y="35"/>
                  </a:cubicBezTo>
                  <a:cubicBezTo>
                    <a:pt x="81" y="39"/>
                    <a:pt x="79" y="48"/>
                    <a:pt x="83" y="55"/>
                  </a:cubicBezTo>
                  <a:cubicBezTo>
                    <a:pt x="102" y="87"/>
                    <a:pt x="102" y="87"/>
                    <a:pt x="102" y="87"/>
                  </a:cubicBezTo>
                  <a:cubicBezTo>
                    <a:pt x="106" y="93"/>
                    <a:pt x="105" y="100"/>
                    <a:pt x="100" y="105"/>
                  </a:cubicBezTo>
                  <a:cubicBezTo>
                    <a:pt x="91" y="114"/>
                    <a:pt x="84" y="125"/>
                    <a:pt x="77" y="137"/>
                  </a:cubicBezTo>
                  <a:cubicBezTo>
                    <a:pt x="74" y="143"/>
                    <a:pt x="68" y="146"/>
                    <a:pt x="61" y="144"/>
                  </a:cubicBezTo>
                  <a:cubicBezTo>
                    <a:pt x="25" y="136"/>
                    <a:pt x="25" y="136"/>
                    <a:pt x="25" y="136"/>
                  </a:cubicBezTo>
                  <a:cubicBezTo>
                    <a:pt x="17" y="134"/>
                    <a:pt x="9" y="139"/>
                    <a:pt x="7" y="147"/>
                  </a:cubicBezTo>
                  <a:cubicBezTo>
                    <a:pt x="2" y="167"/>
                    <a:pt x="2" y="167"/>
                    <a:pt x="2" y="167"/>
                  </a:cubicBezTo>
                  <a:cubicBezTo>
                    <a:pt x="0" y="175"/>
                    <a:pt x="5" y="183"/>
                    <a:pt x="13" y="185"/>
                  </a:cubicBezTo>
                  <a:cubicBezTo>
                    <a:pt x="49" y="194"/>
                    <a:pt x="49" y="194"/>
                    <a:pt x="49" y="194"/>
                  </a:cubicBezTo>
                  <a:cubicBezTo>
                    <a:pt x="56" y="195"/>
                    <a:pt x="61" y="201"/>
                    <a:pt x="61" y="208"/>
                  </a:cubicBezTo>
                  <a:cubicBezTo>
                    <a:pt x="61" y="221"/>
                    <a:pt x="63" y="234"/>
                    <a:pt x="67" y="247"/>
                  </a:cubicBezTo>
                  <a:cubicBezTo>
                    <a:pt x="69" y="253"/>
                    <a:pt x="66" y="260"/>
                    <a:pt x="61" y="264"/>
                  </a:cubicBezTo>
                  <a:cubicBezTo>
                    <a:pt x="29" y="283"/>
                    <a:pt x="29" y="283"/>
                    <a:pt x="29" y="283"/>
                  </a:cubicBezTo>
                  <a:cubicBezTo>
                    <a:pt x="22" y="287"/>
                    <a:pt x="20" y="297"/>
                    <a:pt x="25" y="304"/>
                  </a:cubicBezTo>
                  <a:cubicBezTo>
                    <a:pt x="36" y="321"/>
                    <a:pt x="36" y="321"/>
                    <a:pt x="36" y="321"/>
                  </a:cubicBezTo>
                  <a:cubicBezTo>
                    <a:pt x="40" y="328"/>
                    <a:pt x="49" y="331"/>
                    <a:pt x="56" y="326"/>
                  </a:cubicBezTo>
                  <a:cubicBezTo>
                    <a:pt x="87" y="307"/>
                    <a:pt x="87" y="307"/>
                    <a:pt x="87" y="307"/>
                  </a:cubicBezTo>
                  <a:cubicBezTo>
                    <a:pt x="93" y="303"/>
                    <a:pt x="101" y="304"/>
                    <a:pt x="105" y="309"/>
                  </a:cubicBezTo>
                  <a:cubicBezTo>
                    <a:pt x="115" y="318"/>
                    <a:pt x="126" y="326"/>
                    <a:pt x="137" y="332"/>
                  </a:cubicBezTo>
                  <a:cubicBezTo>
                    <a:pt x="143" y="335"/>
                    <a:pt x="147" y="342"/>
                    <a:pt x="145" y="348"/>
                  </a:cubicBezTo>
                  <a:cubicBezTo>
                    <a:pt x="137" y="384"/>
                    <a:pt x="137" y="384"/>
                    <a:pt x="137" y="384"/>
                  </a:cubicBezTo>
                  <a:cubicBezTo>
                    <a:pt x="135" y="392"/>
                    <a:pt x="140" y="400"/>
                    <a:pt x="148" y="402"/>
                  </a:cubicBezTo>
                  <a:cubicBezTo>
                    <a:pt x="168" y="407"/>
                    <a:pt x="168" y="407"/>
                    <a:pt x="168" y="407"/>
                  </a:cubicBezTo>
                  <a:cubicBezTo>
                    <a:pt x="176" y="409"/>
                    <a:pt x="184" y="404"/>
                    <a:pt x="186" y="396"/>
                  </a:cubicBezTo>
                  <a:cubicBezTo>
                    <a:pt x="194" y="360"/>
                    <a:pt x="194" y="360"/>
                    <a:pt x="194" y="360"/>
                  </a:cubicBezTo>
                  <a:cubicBezTo>
                    <a:pt x="196" y="353"/>
                    <a:pt x="202" y="349"/>
                    <a:pt x="208" y="348"/>
                  </a:cubicBezTo>
                  <a:cubicBezTo>
                    <a:pt x="221" y="348"/>
                    <a:pt x="235" y="346"/>
                    <a:pt x="247" y="342"/>
                  </a:cubicBezTo>
                  <a:cubicBezTo>
                    <a:pt x="254" y="340"/>
                    <a:pt x="261" y="343"/>
                    <a:pt x="264" y="348"/>
                  </a:cubicBezTo>
                  <a:cubicBezTo>
                    <a:pt x="284" y="380"/>
                    <a:pt x="284" y="380"/>
                    <a:pt x="284" y="380"/>
                  </a:cubicBezTo>
                  <a:cubicBezTo>
                    <a:pt x="288" y="387"/>
                    <a:pt x="297" y="389"/>
                    <a:pt x="304" y="385"/>
                  </a:cubicBezTo>
                  <a:cubicBezTo>
                    <a:pt x="322" y="374"/>
                    <a:pt x="322" y="374"/>
                    <a:pt x="322" y="374"/>
                  </a:cubicBezTo>
                  <a:cubicBezTo>
                    <a:pt x="329" y="369"/>
                    <a:pt x="331" y="360"/>
                    <a:pt x="327" y="353"/>
                  </a:cubicBezTo>
                  <a:cubicBezTo>
                    <a:pt x="307" y="322"/>
                    <a:pt x="307" y="322"/>
                    <a:pt x="307" y="322"/>
                  </a:cubicBezTo>
                  <a:cubicBezTo>
                    <a:pt x="304" y="316"/>
                    <a:pt x="305" y="309"/>
                    <a:pt x="309" y="304"/>
                  </a:cubicBezTo>
                  <a:cubicBezTo>
                    <a:pt x="319" y="294"/>
                    <a:pt x="326" y="283"/>
                    <a:pt x="332" y="272"/>
                  </a:cubicBezTo>
                  <a:cubicBezTo>
                    <a:pt x="335" y="266"/>
                    <a:pt x="342" y="263"/>
                    <a:pt x="349" y="264"/>
                  </a:cubicBezTo>
                  <a:cubicBezTo>
                    <a:pt x="385" y="273"/>
                    <a:pt x="385" y="273"/>
                    <a:pt x="385" y="273"/>
                  </a:cubicBezTo>
                  <a:cubicBezTo>
                    <a:pt x="393" y="274"/>
                    <a:pt x="401" y="270"/>
                    <a:pt x="403" y="262"/>
                  </a:cubicBezTo>
                  <a:cubicBezTo>
                    <a:pt x="407" y="241"/>
                    <a:pt x="407" y="241"/>
                    <a:pt x="407" y="241"/>
                  </a:cubicBezTo>
                  <a:cubicBezTo>
                    <a:pt x="409" y="233"/>
                    <a:pt x="404" y="225"/>
                    <a:pt x="396" y="223"/>
                  </a:cubicBezTo>
                  <a:cubicBezTo>
                    <a:pt x="360" y="215"/>
                    <a:pt x="360" y="215"/>
                    <a:pt x="360" y="215"/>
                  </a:cubicBezTo>
                  <a:cubicBezTo>
                    <a:pt x="354" y="213"/>
                    <a:pt x="349" y="207"/>
                    <a:pt x="349" y="201"/>
                  </a:cubicBezTo>
                  <a:cubicBezTo>
                    <a:pt x="349" y="188"/>
                    <a:pt x="347" y="175"/>
                    <a:pt x="343" y="162"/>
                  </a:cubicBezTo>
                  <a:cubicBezTo>
                    <a:pt x="341" y="155"/>
                    <a:pt x="343" y="148"/>
                    <a:pt x="349" y="145"/>
                  </a:cubicBezTo>
                  <a:cubicBezTo>
                    <a:pt x="380" y="125"/>
                    <a:pt x="380" y="125"/>
                    <a:pt x="380" y="125"/>
                  </a:cubicBezTo>
                  <a:cubicBezTo>
                    <a:pt x="387" y="121"/>
                    <a:pt x="390" y="112"/>
                    <a:pt x="385" y="105"/>
                  </a:cubicBezTo>
                  <a:close/>
                  <a:moveTo>
                    <a:pt x="254" y="174"/>
                  </a:moveTo>
                  <a:cubicBezTo>
                    <a:pt x="257" y="180"/>
                    <a:pt x="259" y="185"/>
                    <a:pt x="261" y="191"/>
                  </a:cubicBezTo>
                  <a:cubicBezTo>
                    <a:pt x="261" y="194"/>
                    <a:pt x="262" y="196"/>
                    <a:pt x="262" y="199"/>
                  </a:cubicBezTo>
                  <a:cubicBezTo>
                    <a:pt x="263" y="211"/>
                    <a:pt x="260" y="224"/>
                    <a:pt x="254" y="235"/>
                  </a:cubicBezTo>
                  <a:cubicBezTo>
                    <a:pt x="252" y="237"/>
                    <a:pt x="251" y="239"/>
                    <a:pt x="249" y="241"/>
                  </a:cubicBezTo>
                  <a:cubicBezTo>
                    <a:pt x="245" y="245"/>
                    <a:pt x="241" y="250"/>
                    <a:pt x="235" y="253"/>
                  </a:cubicBezTo>
                  <a:cubicBezTo>
                    <a:pt x="230" y="256"/>
                    <a:pt x="224" y="259"/>
                    <a:pt x="218" y="260"/>
                  </a:cubicBezTo>
                  <a:cubicBezTo>
                    <a:pt x="215" y="261"/>
                    <a:pt x="213" y="261"/>
                    <a:pt x="210" y="261"/>
                  </a:cubicBezTo>
                  <a:cubicBezTo>
                    <a:pt x="198" y="263"/>
                    <a:pt x="185" y="260"/>
                    <a:pt x="174" y="253"/>
                  </a:cubicBezTo>
                  <a:cubicBezTo>
                    <a:pt x="172" y="252"/>
                    <a:pt x="170" y="250"/>
                    <a:pt x="168" y="249"/>
                  </a:cubicBezTo>
                  <a:cubicBezTo>
                    <a:pt x="164" y="245"/>
                    <a:pt x="159" y="240"/>
                    <a:pt x="156" y="234"/>
                  </a:cubicBezTo>
                  <a:cubicBezTo>
                    <a:pt x="153" y="229"/>
                    <a:pt x="150" y="223"/>
                    <a:pt x="149" y="217"/>
                  </a:cubicBezTo>
                  <a:cubicBezTo>
                    <a:pt x="148" y="215"/>
                    <a:pt x="148" y="212"/>
                    <a:pt x="148" y="210"/>
                  </a:cubicBezTo>
                  <a:cubicBezTo>
                    <a:pt x="147" y="197"/>
                    <a:pt x="150" y="185"/>
                    <a:pt x="156" y="174"/>
                  </a:cubicBezTo>
                  <a:cubicBezTo>
                    <a:pt x="158" y="172"/>
                    <a:pt x="159" y="170"/>
                    <a:pt x="161" y="168"/>
                  </a:cubicBezTo>
                  <a:cubicBezTo>
                    <a:pt x="164" y="163"/>
                    <a:pt x="169" y="159"/>
                    <a:pt x="175" y="155"/>
                  </a:cubicBezTo>
                  <a:cubicBezTo>
                    <a:pt x="180" y="152"/>
                    <a:pt x="186" y="150"/>
                    <a:pt x="192" y="148"/>
                  </a:cubicBezTo>
                  <a:cubicBezTo>
                    <a:pt x="194" y="148"/>
                    <a:pt x="197" y="147"/>
                    <a:pt x="199" y="147"/>
                  </a:cubicBezTo>
                  <a:cubicBezTo>
                    <a:pt x="212" y="146"/>
                    <a:pt x="225" y="149"/>
                    <a:pt x="235" y="156"/>
                  </a:cubicBezTo>
                  <a:cubicBezTo>
                    <a:pt x="237" y="157"/>
                    <a:pt x="239" y="158"/>
                    <a:pt x="241" y="160"/>
                  </a:cubicBezTo>
                  <a:cubicBezTo>
                    <a:pt x="246" y="164"/>
                    <a:pt x="250" y="169"/>
                    <a:pt x="254" y="174"/>
                  </a:cubicBezTo>
                  <a:close/>
                </a:path>
              </a:pathLst>
            </a:custGeom>
            <a:solidFill>
              <a:schemeClr val="accent3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239" name="Freeform 479">
              <a:extLst>
                <a:ext uri="{FF2B5EF4-FFF2-40B4-BE49-F238E27FC236}">
                  <a16:creationId xmlns:a16="http://schemas.microsoft.com/office/drawing/2014/main" id="{A2B7A259-9196-4CF7-B35A-207848D6C89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256298" y="1448514"/>
              <a:ext cx="775462" cy="776616"/>
            </a:xfrm>
            <a:custGeom>
              <a:avLst/>
              <a:gdLst>
                <a:gd name="T0" fmla="*/ 693 w 711"/>
                <a:gd name="T1" fmla="*/ 406 h 712"/>
                <a:gd name="T2" fmla="*/ 697 w 711"/>
                <a:gd name="T3" fmla="*/ 362 h 712"/>
                <a:gd name="T4" fmla="*/ 668 w 711"/>
                <a:gd name="T5" fmla="*/ 294 h 712"/>
                <a:gd name="T6" fmla="*/ 697 w 711"/>
                <a:gd name="T7" fmla="*/ 256 h 712"/>
                <a:gd name="T8" fmla="*/ 628 w 711"/>
                <a:gd name="T9" fmla="*/ 191 h 712"/>
                <a:gd name="T10" fmla="*/ 643 w 711"/>
                <a:gd name="T11" fmla="*/ 146 h 712"/>
                <a:gd name="T12" fmla="*/ 555 w 711"/>
                <a:gd name="T13" fmla="*/ 108 h 712"/>
                <a:gd name="T14" fmla="*/ 553 w 711"/>
                <a:gd name="T15" fmla="*/ 60 h 712"/>
                <a:gd name="T16" fmla="*/ 458 w 711"/>
                <a:gd name="T17" fmla="*/ 55 h 712"/>
                <a:gd name="T18" fmla="*/ 416 w 711"/>
                <a:gd name="T19" fmla="*/ 44 h 712"/>
                <a:gd name="T20" fmla="*/ 302 w 711"/>
                <a:gd name="T21" fmla="*/ 4 h 712"/>
                <a:gd name="T22" fmla="*/ 225 w 711"/>
                <a:gd name="T23" fmla="*/ 25 h 712"/>
                <a:gd name="T24" fmla="*/ 147 w 711"/>
                <a:gd name="T25" fmla="*/ 117 h 712"/>
                <a:gd name="T26" fmla="*/ 115 w 711"/>
                <a:gd name="T27" fmla="*/ 148 h 712"/>
                <a:gd name="T28" fmla="*/ 43 w 711"/>
                <a:gd name="T29" fmla="*/ 187 h 712"/>
                <a:gd name="T30" fmla="*/ 49 w 711"/>
                <a:gd name="T31" fmla="*/ 275 h 712"/>
                <a:gd name="T32" fmla="*/ 0 w 711"/>
                <a:gd name="T33" fmla="*/ 348 h 712"/>
                <a:gd name="T34" fmla="*/ 44 w 711"/>
                <a:gd name="T35" fmla="*/ 418 h 712"/>
                <a:gd name="T36" fmla="*/ 56 w 711"/>
                <a:gd name="T37" fmla="*/ 461 h 712"/>
                <a:gd name="T38" fmla="*/ 79 w 711"/>
                <a:gd name="T39" fmla="*/ 579 h 712"/>
                <a:gd name="T40" fmla="*/ 135 w 711"/>
                <a:gd name="T41" fmla="*/ 635 h 712"/>
                <a:gd name="T42" fmla="*/ 254 w 711"/>
                <a:gd name="T43" fmla="*/ 657 h 712"/>
                <a:gd name="T44" fmla="*/ 297 w 711"/>
                <a:gd name="T45" fmla="*/ 668 h 712"/>
                <a:gd name="T46" fmla="*/ 410 w 711"/>
                <a:gd name="T47" fmla="*/ 708 h 712"/>
                <a:gd name="T48" fmla="*/ 487 w 711"/>
                <a:gd name="T49" fmla="*/ 687 h 712"/>
                <a:gd name="T50" fmla="*/ 566 w 711"/>
                <a:gd name="T51" fmla="*/ 595 h 712"/>
                <a:gd name="T52" fmla="*/ 597 w 711"/>
                <a:gd name="T53" fmla="*/ 564 h 712"/>
                <a:gd name="T54" fmla="*/ 655 w 711"/>
                <a:gd name="T55" fmla="*/ 518 h 712"/>
                <a:gd name="T56" fmla="*/ 674 w 711"/>
                <a:gd name="T57" fmla="*/ 478 h 712"/>
                <a:gd name="T58" fmla="*/ 480 w 711"/>
                <a:gd name="T59" fmla="*/ 140 h 712"/>
                <a:gd name="T60" fmla="*/ 572 w 711"/>
                <a:gd name="T61" fmla="*/ 231 h 712"/>
                <a:gd name="T62" fmla="*/ 424 w 711"/>
                <a:gd name="T63" fmla="*/ 316 h 712"/>
                <a:gd name="T64" fmla="*/ 466 w 711"/>
                <a:gd name="T65" fmla="*/ 132 h 712"/>
                <a:gd name="T66" fmla="*/ 332 w 711"/>
                <a:gd name="T67" fmla="*/ 355 h 712"/>
                <a:gd name="T68" fmla="*/ 345 w 711"/>
                <a:gd name="T69" fmla="*/ 377 h 712"/>
                <a:gd name="T70" fmla="*/ 312 w 711"/>
                <a:gd name="T71" fmla="*/ 111 h 712"/>
                <a:gd name="T72" fmla="*/ 391 w 711"/>
                <a:gd name="T73" fmla="*/ 136 h 712"/>
                <a:gd name="T74" fmla="*/ 212 w 711"/>
                <a:gd name="T75" fmla="*/ 186 h 712"/>
                <a:gd name="T76" fmla="*/ 107 w 711"/>
                <a:gd name="T77" fmla="*/ 357 h 712"/>
                <a:gd name="T78" fmla="*/ 122 w 711"/>
                <a:gd name="T79" fmla="*/ 272 h 712"/>
                <a:gd name="T80" fmla="*/ 181 w 711"/>
                <a:gd name="T81" fmla="*/ 218 h 712"/>
                <a:gd name="T82" fmla="*/ 135 w 711"/>
                <a:gd name="T83" fmla="*/ 390 h 712"/>
                <a:gd name="T84" fmla="*/ 233 w 711"/>
                <a:gd name="T85" fmla="*/ 572 h 712"/>
                <a:gd name="T86" fmla="*/ 141 w 711"/>
                <a:gd name="T87" fmla="*/ 481 h 712"/>
                <a:gd name="T88" fmla="*/ 288 w 711"/>
                <a:gd name="T89" fmla="*/ 396 h 712"/>
                <a:gd name="T90" fmla="*/ 246 w 711"/>
                <a:gd name="T91" fmla="*/ 579 h 712"/>
                <a:gd name="T92" fmla="*/ 442 w 711"/>
                <a:gd name="T93" fmla="*/ 590 h 712"/>
                <a:gd name="T94" fmla="*/ 342 w 711"/>
                <a:gd name="T95" fmla="*/ 605 h 712"/>
                <a:gd name="T96" fmla="*/ 396 w 711"/>
                <a:gd name="T97" fmla="*/ 425 h 712"/>
                <a:gd name="T98" fmla="*/ 482 w 711"/>
                <a:gd name="T99" fmla="*/ 571 h 712"/>
                <a:gd name="T100" fmla="*/ 531 w 711"/>
                <a:gd name="T101" fmla="*/ 494 h 712"/>
                <a:gd name="T102" fmla="*/ 577 w 711"/>
                <a:gd name="T103" fmla="*/ 322 h 712"/>
                <a:gd name="T104" fmla="*/ 602 w 711"/>
                <a:gd name="T105" fmla="*/ 399 h 712"/>
                <a:gd name="T106" fmla="*/ 572 w 711"/>
                <a:gd name="T107" fmla="*/ 480 h 7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711" h="712">
                  <a:moveTo>
                    <a:pt x="664" y="437"/>
                  </a:moveTo>
                  <a:cubicBezTo>
                    <a:pt x="666" y="426"/>
                    <a:pt x="669" y="415"/>
                    <a:pt x="670" y="404"/>
                  </a:cubicBezTo>
                  <a:cubicBezTo>
                    <a:pt x="693" y="406"/>
                    <a:pt x="693" y="406"/>
                    <a:pt x="693" y="406"/>
                  </a:cubicBezTo>
                  <a:cubicBezTo>
                    <a:pt x="701" y="407"/>
                    <a:pt x="709" y="401"/>
                    <a:pt x="710" y="392"/>
                  </a:cubicBezTo>
                  <a:cubicBezTo>
                    <a:pt x="711" y="379"/>
                    <a:pt x="711" y="379"/>
                    <a:pt x="711" y="379"/>
                  </a:cubicBezTo>
                  <a:cubicBezTo>
                    <a:pt x="711" y="370"/>
                    <a:pt x="705" y="363"/>
                    <a:pt x="697" y="362"/>
                  </a:cubicBezTo>
                  <a:cubicBezTo>
                    <a:pt x="674" y="360"/>
                    <a:pt x="674" y="360"/>
                    <a:pt x="674" y="360"/>
                  </a:cubicBezTo>
                  <a:cubicBezTo>
                    <a:pt x="674" y="339"/>
                    <a:pt x="673" y="319"/>
                    <a:pt x="669" y="298"/>
                  </a:cubicBezTo>
                  <a:cubicBezTo>
                    <a:pt x="669" y="297"/>
                    <a:pt x="668" y="296"/>
                    <a:pt x="668" y="294"/>
                  </a:cubicBezTo>
                  <a:cubicBezTo>
                    <a:pt x="690" y="288"/>
                    <a:pt x="690" y="288"/>
                    <a:pt x="690" y="288"/>
                  </a:cubicBezTo>
                  <a:cubicBezTo>
                    <a:pt x="698" y="286"/>
                    <a:pt x="703" y="277"/>
                    <a:pt x="701" y="269"/>
                  </a:cubicBezTo>
                  <a:cubicBezTo>
                    <a:pt x="697" y="256"/>
                    <a:pt x="697" y="256"/>
                    <a:pt x="697" y="256"/>
                  </a:cubicBezTo>
                  <a:cubicBezTo>
                    <a:pt x="695" y="248"/>
                    <a:pt x="686" y="243"/>
                    <a:pt x="678" y="245"/>
                  </a:cubicBezTo>
                  <a:cubicBezTo>
                    <a:pt x="656" y="251"/>
                    <a:pt x="656" y="251"/>
                    <a:pt x="656" y="251"/>
                  </a:cubicBezTo>
                  <a:cubicBezTo>
                    <a:pt x="649" y="230"/>
                    <a:pt x="639" y="210"/>
                    <a:pt x="628" y="191"/>
                  </a:cubicBezTo>
                  <a:cubicBezTo>
                    <a:pt x="646" y="178"/>
                    <a:pt x="646" y="178"/>
                    <a:pt x="646" y="178"/>
                  </a:cubicBezTo>
                  <a:cubicBezTo>
                    <a:pt x="653" y="173"/>
                    <a:pt x="655" y="164"/>
                    <a:pt x="650" y="157"/>
                  </a:cubicBezTo>
                  <a:cubicBezTo>
                    <a:pt x="643" y="146"/>
                    <a:pt x="643" y="146"/>
                    <a:pt x="643" y="146"/>
                  </a:cubicBezTo>
                  <a:cubicBezTo>
                    <a:pt x="638" y="139"/>
                    <a:pt x="628" y="137"/>
                    <a:pt x="621" y="142"/>
                  </a:cubicBezTo>
                  <a:cubicBezTo>
                    <a:pt x="602" y="155"/>
                    <a:pt x="602" y="155"/>
                    <a:pt x="602" y="155"/>
                  </a:cubicBezTo>
                  <a:cubicBezTo>
                    <a:pt x="589" y="138"/>
                    <a:pt x="573" y="122"/>
                    <a:pt x="555" y="108"/>
                  </a:cubicBezTo>
                  <a:cubicBezTo>
                    <a:pt x="568" y="90"/>
                    <a:pt x="568" y="90"/>
                    <a:pt x="568" y="90"/>
                  </a:cubicBezTo>
                  <a:cubicBezTo>
                    <a:pt x="573" y="83"/>
                    <a:pt x="571" y="73"/>
                    <a:pt x="564" y="68"/>
                  </a:cubicBezTo>
                  <a:cubicBezTo>
                    <a:pt x="553" y="60"/>
                    <a:pt x="553" y="60"/>
                    <a:pt x="553" y="60"/>
                  </a:cubicBezTo>
                  <a:cubicBezTo>
                    <a:pt x="546" y="56"/>
                    <a:pt x="537" y="57"/>
                    <a:pt x="532" y="64"/>
                  </a:cubicBezTo>
                  <a:cubicBezTo>
                    <a:pt x="519" y="83"/>
                    <a:pt x="519" y="83"/>
                    <a:pt x="519" y="83"/>
                  </a:cubicBezTo>
                  <a:cubicBezTo>
                    <a:pt x="500" y="72"/>
                    <a:pt x="480" y="62"/>
                    <a:pt x="458" y="55"/>
                  </a:cubicBezTo>
                  <a:cubicBezTo>
                    <a:pt x="468" y="18"/>
                    <a:pt x="468" y="18"/>
                    <a:pt x="468" y="18"/>
                  </a:cubicBezTo>
                  <a:cubicBezTo>
                    <a:pt x="425" y="7"/>
                    <a:pt x="425" y="7"/>
                    <a:pt x="425" y="7"/>
                  </a:cubicBezTo>
                  <a:cubicBezTo>
                    <a:pt x="416" y="44"/>
                    <a:pt x="416" y="44"/>
                    <a:pt x="416" y="44"/>
                  </a:cubicBezTo>
                  <a:cubicBezTo>
                    <a:pt x="393" y="39"/>
                    <a:pt x="371" y="38"/>
                    <a:pt x="349" y="38"/>
                  </a:cubicBezTo>
                  <a:cubicBezTo>
                    <a:pt x="346" y="0"/>
                    <a:pt x="346" y="0"/>
                    <a:pt x="346" y="0"/>
                  </a:cubicBezTo>
                  <a:cubicBezTo>
                    <a:pt x="302" y="4"/>
                    <a:pt x="302" y="4"/>
                    <a:pt x="302" y="4"/>
                  </a:cubicBezTo>
                  <a:cubicBezTo>
                    <a:pt x="305" y="42"/>
                    <a:pt x="305" y="42"/>
                    <a:pt x="305" y="42"/>
                  </a:cubicBezTo>
                  <a:cubicBezTo>
                    <a:pt x="283" y="46"/>
                    <a:pt x="262" y="52"/>
                    <a:pt x="241" y="60"/>
                  </a:cubicBezTo>
                  <a:cubicBezTo>
                    <a:pt x="225" y="25"/>
                    <a:pt x="225" y="25"/>
                    <a:pt x="225" y="25"/>
                  </a:cubicBezTo>
                  <a:cubicBezTo>
                    <a:pt x="185" y="44"/>
                    <a:pt x="185" y="44"/>
                    <a:pt x="185" y="44"/>
                  </a:cubicBezTo>
                  <a:cubicBezTo>
                    <a:pt x="201" y="79"/>
                    <a:pt x="201" y="79"/>
                    <a:pt x="201" y="79"/>
                  </a:cubicBezTo>
                  <a:cubicBezTo>
                    <a:pt x="182" y="89"/>
                    <a:pt x="163" y="102"/>
                    <a:pt x="147" y="117"/>
                  </a:cubicBezTo>
                  <a:cubicBezTo>
                    <a:pt x="120" y="90"/>
                    <a:pt x="120" y="90"/>
                    <a:pt x="120" y="90"/>
                  </a:cubicBezTo>
                  <a:cubicBezTo>
                    <a:pt x="88" y="121"/>
                    <a:pt x="88" y="121"/>
                    <a:pt x="88" y="121"/>
                  </a:cubicBezTo>
                  <a:cubicBezTo>
                    <a:pt x="115" y="148"/>
                    <a:pt x="115" y="148"/>
                    <a:pt x="115" y="148"/>
                  </a:cubicBezTo>
                  <a:cubicBezTo>
                    <a:pt x="115" y="149"/>
                    <a:pt x="114" y="151"/>
                    <a:pt x="113" y="152"/>
                  </a:cubicBezTo>
                  <a:cubicBezTo>
                    <a:pt x="99" y="167"/>
                    <a:pt x="88" y="185"/>
                    <a:pt x="77" y="203"/>
                  </a:cubicBezTo>
                  <a:cubicBezTo>
                    <a:pt x="43" y="187"/>
                    <a:pt x="43" y="187"/>
                    <a:pt x="43" y="187"/>
                  </a:cubicBezTo>
                  <a:cubicBezTo>
                    <a:pt x="24" y="227"/>
                    <a:pt x="24" y="227"/>
                    <a:pt x="24" y="227"/>
                  </a:cubicBezTo>
                  <a:cubicBezTo>
                    <a:pt x="59" y="243"/>
                    <a:pt x="59" y="243"/>
                    <a:pt x="59" y="243"/>
                  </a:cubicBezTo>
                  <a:cubicBezTo>
                    <a:pt x="55" y="253"/>
                    <a:pt x="52" y="264"/>
                    <a:pt x="49" y="275"/>
                  </a:cubicBezTo>
                  <a:cubicBezTo>
                    <a:pt x="46" y="286"/>
                    <a:pt x="44" y="297"/>
                    <a:pt x="42" y="308"/>
                  </a:cubicBezTo>
                  <a:cubicBezTo>
                    <a:pt x="4" y="304"/>
                    <a:pt x="4" y="304"/>
                    <a:pt x="4" y="304"/>
                  </a:cubicBezTo>
                  <a:cubicBezTo>
                    <a:pt x="0" y="348"/>
                    <a:pt x="0" y="348"/>
                    <a:pt x="0" y="348"/>
                  </a:cubicBezTo>
                  <a:cubicBezTo>
                    <a:pt x="38" y="352"/>
                    <a:pt x="38" y="352"/>
                    <a:pt x="38" y="352"/>
                  </a:cubicBezTo>
                  <a:cubicBezTo>
                    <a:pt x="38" y="374"/>
                    <a:pt x="40" y="396"/>
                    <a:pt x="44" y="418"/>
                  </a:cubicBezTo>
                  <a:cubicBezTo>
                    <a:pt x="44" y="418"/>
                    <a:pt x="44" y="418"/>
                    <a:pt x="44" y="418"/>
                  </a:cubicBezTo>
                  <a:cubicBezTo>
                    <a:pt x="8" y="428"/>
                    <a:pt x="8" y="428"/>
                    <a:pt x="8" y="428"/>
                  </a:cubicBezTo>
                  <a:cubicBezTo>
                    <a:pt x="19" y="471"/>
                    <a:pt x="19" y="471"/>
                    <a:pt x="19" y="471"/>
                  </a:cubicBezTo>
                  <a:cubicBezTo>
                    <a:pt x="56" y="461"/>
                    <a:pt x="56" y="461"/>
                    <a:pt x="56" y="461"/>
                  </a:cubicBezTo>
                  <a:cubicBezTo>
                    <a:pt x="63" y="482"/>
                    <a:pt x="73" y="502"/>
                    <a:pt x="84" y="521"/>
                  </a:cubicBezTo>
                  <a:cubicBezTo>
                    <a:pt x="53" y="543"/>
                    <a:pt x="53" y="543"/>
                    <a:pt x="53" y="543"/>
                  </a:cubicBezTo>
                  <a:cubicBezTo>
                    <a:pt x="79" y="579"/>
                    <a:pt x="79" y="579"/>
                    <a:pt x="79" y="579"/>
                  </a:cubicBezTo>
                  <a:cubicBezTo>
                    <a:pt x="110" y="557"/>
                    <a:pt x="110" y="557"/>
                    <a:pt x="110" y="557"/>
                  </a:cubicBezTo>
                  <a:cubicBezTo>
                    <a:pt x="124" y="574"/>
                    <a:pt x="140" y="590"/>
                    <a:pt x="157" y="604"/>
                  </a:cubicBezTo>
                  <a:cubicBezTo>
                    <a:pt x="135" y="635"/>
                    <a:pt x="135" y="635"/>
                    <a:pt x="135" y="635"/>
                  </a:cubicBezTo>
                  <a:cubicBezTo>
                    <a:pt x="172" y="660"/>
                    <a:pt x="172" y="660"/>
                    <a:pt x="172" y="660"/>
                  </a:cubicBezTo>
                  <a:cubicBezTo>
                    <a:pt x="193" y="629"/>
                    <a:pt x="193" y="629"/>
                    <a:pt x="193" y="629"/>
                  </a:cubicBezTo>
                  <a:cubicBezTo>
                    <a:pt x="212" y="640"/>
                    <a:pt x="232" y="650"/>
                    <a:pt x="254" y="657"/>
                  </a:cubicBezTo>
                  <a:cubicBezTo>
                    <a:pt x="244" y="694"/>
                    <a:pt x="244" y="694"/>
                    <a:pt x="244" y="694"/>
                  </a:cubicBezTo>
                  <a:cubicBezTo>
                    <a:pt x="287" y="705"/>
                    <a:pt x="287" y="705"/>
                    <a:pt x="287" y="705"/>
                  </a:cubicBezTo>
                  <a:cubicBezTo>
                    <a:pt x="297" y="668"/>
                    <a:pt x="297" y="668"/>
                    <a:pt x="297" y="668"/>
                  </a:cubicBezTo>
                  <a:cubicBezTo>
                    <a:pt x="319" y="673"/>
                    <a:pt x="341" y="674"/>
                    <a:pt x="363" y="674"/>
                  </a:cubicBezTo>
                  <a:cubicBezTo>
                    <a:pt x="366" y="712"/>
                    <a:pt x="366" y="712"/>
                    <a:pt x="366" y="712"/>
                  </a:cubicBezTo>
                  <a:cubicBezTo>
                    <a:pt x="410" y="708"/>
                    <a:pt x="410" y="708"/>
                    <a:pt x="410" y="708"/>
                  </a:cubicBezTo>
                  <a:cubicBezTo>
                    <a:pt x="407" y="670"/>
                    <a:pt x="407" y="670"/>
                    <a:pt x="407" y="670"/>
                  </a:cubicBezTo>
                  <a:cubicBezTo>
                    <a:pt x="429" y="666"/>
                    <a:pt x="451" y="660"/>
                    <a:pt x="471" y="652"/>
                  </a:cubicBezTo>
                  <a:cubicBezTo>
                    <a:pt x="487" y="687"/>
                    <a:pt x="487" y="687"/>
                    <a:pt x="487" y="687"/>
                  </a:cubicBezTo>
                  <a:cubicBezTo>
                    <a:pt x="527" y="668"/>
                    <a:pt x="527" y="668"/>
                    <a:pt x="527" y="668"/>
                  </a:cubicBezTo>
                  <a:cubicBezTo>
                    <a:pt x="511" y="633"/>
                    <a:pt x="511" y="633"/>
                    <a:pt x="511" y="633"/>
                  </a:cubicBezTo>
                  <a:cubicBezTo>
                    <a:pt x="531" y="623"/>
                    <a:pt x="549" y="610"/>
                    <a:pt x="566" y="595"/>
                  </a:cubicBezTo>
                  <a:cubicBezTo>
                    <a:pt x="593" y="622"/>
                    <a:pt x="593" y="622"/>
                    <a:pt x="593" y="622"/>
                  </a:cubicBezTo>
                  <a:cubicBezTo>
                    <a:pt x="624" y="591"/>
                    <a:pt x="624" y="591"/>
                    <a:pt x="624" y="591"/>
                  </a:cubicBezTo>
                  <a:cubicBezTo>
                    <a:pt x="597" y="564"/>
                    <a:pt x="597" y="564"/>
                    <a:pt x="597" y="564"/>
                  </a:cubicBezTo>
                  <a:cubicBezTo>
                    <a:pt x="597" y="564"/>
                    <a:pt x="597" y="564"/>
                    <a:pt x="597" y="564"/>
                  </a:cubicBezTo>
                  <a:cubicBezTo>
                    <a:pt x="611" y="547"/>
                    <a:pt x="624" y="529"/>
                    <a:pt x="635" y="509"/>
                  </a:cubicBezTo>
                  <a:cubicBezTo>
                    <a:pt x="655" y="518"/>
                    <a:pt x="655" y="518"/>
                    <a:pt x="655" y="518"/>
                  </a:cubicBezTo>
                  <a:cubicBezTo>
                    <a:pt x="663" y="522"/>
                    <a:pt x="672" y="519"/>
                    <a:pt x="676" y="511"/>
                  </a:cubicBezTo>
                  <a:cubicBezTo>
                    <a:pt x="681" y="499"/>
                    <a:pt x="681" y="499"/>
                    <a:pt x="681" y="499"/>
                  </a:cubicBezTo>
                  <a:cubicBezTo>
                    <a:pt x="685" y="491"/>
                    <a:pt x="682" y="482"/>
                    <a:pt x="674" y="478"/>
                  </a:cubicBezTo>
                  <a:cubicBezTo>
                    <a:pt x="653" y="469"/>
                    <a:pt x="653" y="469"/>
                    <a:pt x="653" y="469"/>
                  </a:cubicBezTo>
                  <a:cubicBezTo>
                    <a:pt x="657" y="459"/>
                    <a:pt x="661" y="448"/>
                    <a:pt x="664" y="437"/>
                  </a:cubicBezTo>
                  <a:close/>
                  <a:moveTo>
                    <a:pt x="480" y="140"/>
                  </a:moveTo>
                  <a:cubicBezTo>
                    <a:pt x="493" y="147"/>
                    <a:pt x="505" y="155"/>
                    <a:pt x="516" y="165"/>
                  </a:cubicBezTo>
                  <a:cubicBezTo>
                    <a:pt x="527" y="174"/>
                    <a:pt x="537" y="184"/>
                    <a:pt x="546" y="195"/>
                  </a:cubicBezTo>
                  <a:cubicBezTo>
                    <a:pt x="556" y="206"/>
                    <a:pt x="564" y="218"/>
                    <a:pt x="572" y="231"/>
                  </a:cubicBezTo>
                  <a:cubicBezTo>
                    <a:pt x="575" y="236"/>
                    <a:pt x="578" y="242"/>
                    <a:pt x="580" y="248"/>
                  </a:cubicBezTo>
                  <a:cubicBezTo>
                    <a:pt x="574" y="261"/>
                    <a:pt x="572" y="266"/>
                    <a:pt x="566" y="279"/>
                  </a:cubicBezTo>
                  <a:cubicBezTo>
                    <a:pt x="424" y="316"/>
                    <a:pt x="424" y="316"/>
                    <a:pt x="424" y="316"/>
                  </a:cubicBezTo>
                  <a:cubicBezTo>
                    <a:pt x="408" y="320"/>
                    <a:pt x="393" y="305"/>
                    <a:pt x="397" y="288"/>
                  </a:cubicBezTo>
                  <a:cubicBezTo>
                    <a:pt x="434" y="147"/>
                    <a:pt x="434" y="147"/>
                    <a:pt x="434" y="147"/>
                  </a:cubicBezTo>
                  <a:cubicBezTo>
                    <a:pt x="438" y="133"/>
                    <a:pt x="453" y="126"/>
                    <a:pt x="466" y="132"/>
                  </a:cubicBezTo>
                  <a:cubicBezTo>
                    <a:pt x="471" y="135"/>
                    <a:pt x="475" y="137"/>
                    <a:pt x="480" y="140"/>
                  </a:cubicBezTo>
                  <a:close/>
                  <a:moveTo>
                    <a:pt x="345" y="377"/>
                  </a:moveTo>
                  <a:cubicBezTo>
                    <a:pt x="337" y="373"/>
                    <a:pt x="331" y="364"/>
                    <a:pt x="332" y="355"/>
                  </a:cubicBezTo>
                  <a:cubicBezTo>
                    <a:pt x="332" y="338"/>
                    <a:pt x="350" y="327"/>
                    <a:pt x="365" y="333"/>
                  </a:cubicBezTo>
                  <a:cubicBezTo>
                    <a:pt x="375" y="337"/>
                    <a:pt x="382" y="348"/>
                    <a:pt x="380" y="359"/>
                  </a:cubicBezTo>
                  <a:cubicBezTo>
                    <a:pt x="378" y="376"/>
                    <a:pt x="360" y="385"/>
                    <a:pt x="345" y="377"/>
                  </a:cubicBezTo>
                  <a:close/>
                  <a:moveTo>
                    <a:pt x="230" y="141"/>
                  </a:moveTo>
                  <a:cubicBezTo>
                    <a:pt x="243" y="134"/>
                    <a:pt x="257" y="127"/>
                    <a:pt x="270" y="122"/>
                  </a:cubicBezTo>
                  <a:cubicBezTo>
                    <a:pt x="284" y="117"/>
                    <a:pt x="298" y="113"/>
                    <a:pt x="312" y="111"/>
                  </a:cubicBezTo>
                  <a:cubicBezTo>
                    <a:pt x="326" y="108"/>
                    <a:pt x="341" y="107"/>
                    <a:pt x="356" y="107"/>
                  </a:cubicBezTo>
                  <a:cubicBezTo>
                    <a:pt x="361" y="107"/>
                    <a:pt x="366" y="107"/>
                    <a:pt x="371" y="107"/>
                  </a:cubicBezTo>
                  <a:cubicBezTo>
                    <a:pt x="385" y="108"/>
                    <a:pt x="395" y="122"/>
                    <a:pt x="391" y="136"/>
                  </a:cubicBezTo>
                  <a:cubicBezTo>
                    <a:pt x="354" y="277"/>
                    <a:pt x="354" y="277"/>
                    <a:pt x="354" y="277"/>
                  </a:cubicBezTo>
                  <a:cubicBezTo>
                    <a:pt x="350" y="293"/>
                    <a:pt x="329" y="299"/>
                    <a:pt x="317" y="287"/>
                  </a:cubicBezTo>
                  <a:cubicBezTo>
                    <a:pt x="212" y="186"/>
                    <a:pt x="212" y="186"/>
                    <a:pt x="212" y="186"/>
                  </a:cubicBezTo>
                  <a:cubicBezTo>
                    <a:pt x="213" y="171"/>
                    <a:pt x="213" y="166"/>
                    <a:pt x="215" y="151"/>
                  </a:cubicBezTo>
                  <a:cubicBezTo>
                    <a:pt x="220" y="148"/>
                    <a:pt x="225" y="144"/>
                    <a:pt x="230" y="141"/>
                  </a:cubicBezTo>
                  <a:close/>
                  <a:moveTo>
                    <a:pt x="107" y="357"/>
                  </a:moveTo>
                  <a:cubicBezTo>
                    <a:pt x="107" y="343"/>
                    <a:pt x="108" y="328"/>
                    <a:pt x="111" y="313"/>
                  </a:cubicBezTo>
                  <a:cubicBezTo>
                    <a:pt x="112" y="306"/>
                    <a:pt x="113" y="299"/>
                    <a:pt x="115" y="292"/>
                  </a:cubicBezTo>
                  <a:cubicBezTo>
                    <a:pt x="117" y="285"/>
                    <a:pt x="119" y="279"/>
                    <a:pt x="122" y="272"/>
                  </a:cubicBezTo>
                  <a:cubicBezTo>
                    <a:pt x="127" y="258"/>
                    <a:pt x="133" y="244"/>
                    <a:pt x="140" y="232"/>
                  </a:cubicBezTo>
                  <a:cubicBezTo>
                    <a:pt x="142" y="228"/>
                    <a:pt x="144" y="225"/>
                    <a:pt x="146" y="222"/>
                  </a:cubicBezTo>
                  <a:cubicBezTo>
                    <a:pt x="154" y="210"/>
                    <a:pt x="171" y="208"/>
                    <a:pt x="181" y="218"/>
                  </a:cubicBezTo>
                  <a:cubicBezTo>
                    <a:pt x="283" y="316"/>
                    <a:pt x="283" y="316"/>
                    <a:pt x="283" y="316"/>
                  </a:cubicBezTo>
                  <a:cubicBezTo>
                    <a:pt x="296" y="329"/>
                    <a:pt x="290" y="350"/>
                    <a:pt x="273" y="354"/>
                  </a:cubicBezTo>
                  <a:cubicBezTo>
                    <a:pt x="135" y="390"/>
                    <a:pt x="135" y="390"/>
                    <a:pt x="135" y="390"/>
                  </a:cubicBezTo>
                  <a:cubicBezTo>
                    <a:pt x="122" y="393"/>
                    <a:pt x="108" y="383"/>
                    <a:pt x="107" y="369"/>
                  </a:cubicBezTo>
                  <a:cubicBezTo>
                    <a:pt x="107" y="365"/>
                    <a:pt x="107" y="361"/>
                    <a:pt x="107" y="357"/>
                  </a:cubicBezTo>
                  <a:close/>
                  <a:moveTo>
                    <a:pt x="233" y="572"/>
                  </a:moveTo>
                  <a:cubicBezTo>
                    <a:pt x="220" y="565"/>
                    <a:pt x="208" y="557"/>
                    <a:pt x="196" y="547"/>
                  </a:cubicBezTo>
                  <a:cubicBezTo>
                    <a:pt x="185" y="538"/>
                    <a:pt x="175" y="528"/>
                    <a:pt x="166" y="517"/>
                  </a:cubicBezTo>
                  <a:cubicBezTo>
                    <a:pt x="157" y="506"/>
                    <a:pt x="148" y="494"/>
                    <a:pt x="141" y="481"/>
                  </a:cubicBezTo>
                  <a:cubicBezTo>
                    <a:pt x="138" y="476"/>
                    <a:pt x="135" y="470"/>
                    <a:pt x="132" y="464"/>
                  </a:cubicBezTo>
                  <a:cubicBezTo>
                    <a:pt x="138" y="451"/>
                    <a:pt x="140" y="446"/>
                    <a:pt x="147" y="433"/>
                  </a:cubicBezTo>
                  <a:cubicBezTo>
                    <a:pt x="288" y="396"/>
                    <a:pt x="288" y="396"/>
                    <a:pt x="288" y="396"/>
                  </a:cubicBezTo>
                  <a:cubicBezTo>
                    <a:pt x="305" y="392"/>
                    <a:pt x="320" y="407"/>
                    <a:pt x="315" y="424"/>
                  </a:cubicBezTo>
                  <a:cubicBezTo>
                    <a:pt x="278" y="565"/>
                    <a:pt x="278" y="565"/>
                    <a:pt x="278" y="565"/>
                  </a:cubicBezTo>
                  <a:cubicBezTo>
                    <a:pt x="274" y="579"/>
                    <a:pt x="259" y="586"/>
                    <a:pt x="246" y="579"/>
                  </a:cubicBezTo>
                  <a:cubicBezTo>
                    <a:pt x="242" y="577"/>
                    <a:pt x="237" y="575"/>
                    <a:pt x="233" y="572"/>
                  </a:cubicBezTo>
                  <a:close/>
                  <a:moveTo>
                    <a:pt x="482" y="571"/>
                  </a:moveTo>
                  <a:cubicBezTo>
                    <a:pt x="469" y="578"/>
                    <a:pt x="456" y="585"/>
                    <a:pt x="442" y="590"/>
                  </a:cubicBezTo>
                  <a:cubicBezTo>
                    <a:pt x="429" y="595"/>
                    <a:pt x="415" y="599"/>
                    <a:pt x="401" y="601"/>
                  </a:cubicBezTo>
                  <a:cubicBezTo>
                    <a:pt x="386" y="604"/>
                    <a:pt x="372" y="605"/>
                    <a:pt x="357" y="605"/>
                  </a:cubicBezTo>
                  <a:cubicBezTo>
                    <a:pt x="352" y="605"/>
                    <a:pt x="347" y="605"/>
                    <a:pt x="342" y="605"/>
                  </a:cubicBezTo>
                  <a:cubicBezTo>
                    <a:pt x="327" y="604"/>
                    <a:pt x="317" y="590"/>
                    <a:pt x="321" y="576"/>
                  </a:cubicBezTo>
                  <a:cubicBezTo>
                    <a:pt x="358" y="435"/>
                    <a:pt x="358" y="435"/>
                    <a:pt x="358" y="435"/>
                  </a:cubicBezTo>
                  <a:cubicBezTo>
                    <a:pt x="362" y="419"/>
                    <a:pt x="383" y="413"/>
                    <a:pt x="396" y="425"/>
                  </a:cubicBezTo>
                  <a:cubicBezTo>
                    <a:pt x="501" y="526"/>
                    <a:pt x="501" y="526"/>
                    <a:pt x="501" y="526"/>
                  </a:cubicBezTo>
                  <a:cubicBezTo>
                    <a:pt x="499" y="541"/>
                    <a:pt x="499" y="546"/>
                    <a:pt x="498" y="561"/>
                  </a:cubicBezTo>
                  <a:cubicBezTo>
                    <a:pt x="493" y="564"/>
                    <a:pt x="487" y="568"/>
                    <a:pt x="482" y="571"/>
                  </a:cubicBezTo>
                  <a:close/>
                  <a:moveTo>
                    <a:pt x="572" y="480"/>
                  </a:moveTo>
                  <a:cubicBezTo>
                    <a:pt x="570" y="484"/>
                    <a:pt x="568" y="487"/>
                    <a:pt x="566" y="490"/>
                  </a:cubicBezTo>
                  <a:cubicBezTo>
                    <a:pt x="558" y="502"/>
                    <a:pt x="542" y="504"/>
                    <a:pt x="531" y="494"/>
                  </a:cubicBezTo>
                  <a:cubicBezTo>
                    <a:pt x="429" y="396"/>
                    <a:pt x="429" y="396"/>
                    <a:pt x="429" y="396"/>
                  </a:cubicBezTo>
                  <a:cubicBezTo>
                    <a:pt x="416" y="383"/>
                    <a:pt x="422" y="362"/>
                    <a:pt x="439" y="357"/>
                  </a:cubicBezTo>
                  <a:cubicBezTo>
                    <a:pt x="577" y="322"/>
                    <a:pt x="577" y="322"/>
                    <a:pt x="577" y="322"/>
                  </a:cubicBezTo>
                  <a:cubicBezTo>
                    <a:pt x="591" y="319"/>
                    <a:pt x="604" y="329"/>
                    <a:pt x="605" y="343"/>
                  </a:cubicBezTo>
                  <a:cubicBezTo>
                    <a:pt x="605" y="347"/>
                    <a:pt x="605" y="351"/>
                    <a:pt x="605" y="355"/>
                  </a:cubicBezTo>
                  <a:cubicBezTo>
                    <a:pt x="605" y="369"/>
                    <a:pt x="604" y="384"/>
                    <a:pt x="602" y="399"/>
                  </a:cubicBezTo>
                  <a:cubicBezTo>
                    <a:pt x="600" y="406"/>
                    <a:pt x="599" y="413"/>
                    <a:pt x="597" y="420"/>
                  </a:cubicBezTo>
                  <a:cubicBezTo>
                    <a:pt x="595" y="426"/>
                    <a:pt x="593" y="433"/>
                    <a:pt x="591" y="440"/>
                  </a:cubicBezTo>
                  <a:cubicBezTo>
                    <a:pt x="586" y="454"/>
                    <a:pt x="579" y="467"/>
                    <a:pt x="572" y="480"/>
                  </a:cubicBezTo>
                  <a:close/>
                </a:path>
              </a:pathLst>
            </a:custGeom>
            <a:solidFill>
              <a:schemeClr val="accent3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4BF6610D-82B2-41FA-9BFE-E669D9578AF0}"/>
                </a:ext>
              </a:extLst>
            </p:cNvPr>
            <p:cNvGrpSpPr/>
            <p:nvPr/>
          </p:nvGrpSpPr>
          <p:grpSpPr>
            <a:xfrm>
              <a:off x="473520" y="3313893"/>
              <a:ext cx="1083570" cy="2843360"/>
              <a:chOff x="473520" y="3313893"/>
              <a:chExt cx="1083570" cy="2843360"/>
            </a:xfrm>
          </p:grpSpPr>
          <p:sp>
            <p:nvSpPr>
              <p:cNvPr id="4566" name="Freeform 428">
                <a:extLst>
                  <a:ext uri="{FF2B5EF4-FFF2-40B4-BE49-F238E27FC236}">
                    <a16:creationId xmlns:a16="http://schemas.microsoft.com/office/drawing/2014/main" id="{97A3923A-DAEE-48D5-8B7B-B1938E72D3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8537" y="3748359"/>
                <a:ext cx="513513" cy="568326"/>
              </a:xfrm>
              <a:custGeom>
                <a:avLst/>
                <a:gdLst>
                  <a:gd name="T0" fmla="*/ 463 w 471"/>
                  <a:gd name="T1" fmla="*/ 381 h 521"/>
                  <a:gd name="T2" fmla="*/ 459 w 471"/>
                  <a:gd name="T3" fmla="*/ 413 h 521"/>
                  <a:gd name="T4" fmla="*/ 447 w 471"/>
                  <a:gd name="T5" fmla="*/ 469 h 521"/>
                  <a:gd name="T6" fmla="*/ 404 w 471"/>
                  <a:gd name="T7" fmla="*/ 487 h 521"/>
                  <a:gd name="T8" fmla="*/ 404 w 471"/>
                  <a:gd name="T9" fmla="*/ 487 h 521"/>
                  <a:gd name="T10" fmla="*/ 207 w 471"/>
                  <a:gd name="T11" fmla="*/ 519 h 521"/>
                  <a:gd name="T12" fmla="*/ 97 w 471"/>
                  <a:gd name="T13" fmla="*/ 495 h 521"/>
                  <a:gd name="T14" fmla="*/ 91 w 471"/>
                  <a:gd name="T15" fmla="*/ 434 h 521"/>
                  <a:gd name="T16" fmla="*/ 8 w 471"/>
                  <a:gd name="T17" fmla="*/ 96 h 521"/>
                  <a:gd name="T18" fmla="*/ 4 w 471"/>
                  <a:gd name="T19" fmla="*/ 64 h 521"/>
                  <a:gd name="T20" fmla="*/ 41 w 471"/>
                  <a:gd name="T21" fmla="*/ 40 h 521"/>
                  <a:gd name="T22" fmla="*/ 160 w 471"/>
                  <a:gd name="T23" fmla="*/ 13 h 521"/>
                  <a:gd name="T24" fmla="*/ 321 w 471"/>
                  <a:gd name="T25" fmla="*/ 36 h 521"/>
                  <a:gd name="T26" fmla="*/ 437 w 471"/>
                  <a:gd name="T27" fmla="*/ 154 h 521"/>
                  <a:gd name="T28" fmla="*/ 463 w 471"/>
                  <a:gd name="T29" fmla="*/ 381 h 5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71" h="521">
                    <a:moveTo>
                      <a:pt x="463" y="381"/>
                    </a:moveTo>
                    <a:cubicBezTo>
                      <a:pt x="462" y="394"/>
                      <a:pt x="460" y="404"/>
                      <a:pt x="459" y="413"/>
                    </a:cubicBezTo>
                    <a:cubicBezTo>
                      <a:pt x="454" y="438"/>
                      <a:pt x="449" y="451"/>
                      <a:pt x="447" y="469"/>
                    </a:cubicBezTo>
                    <a:cubicBezTo>
                      <a:pt x="433" y="475"/>
                      <a:pt x="419" y="481"/>
                      <a:pt x="404" y="487"/>
                    </a:cubicBezTo>
                    <a:cubicBezTo>
                      <a:pt x="404" y="487"/>
                      <a:pt x="404" y="487"/>
                      <a:pt x="404" y="487"/>
                    </a:cubicBezTo>
                    <a:cubicBezTo>
                      <a:pt x="341" y="510"/>
                      <a:pt x="274" y="521"/>
                      <a:pt x="207" y="519"/>
                    </a:cubicBezTo>
                    <a:cubicBezTo>
                      <a:pt x="169" y="517"/>
                      <a:pt x="131" y="511"/>
                      <a:pt x="97" y="495"/>
                    </a:cubicBezTo>
                    <a:cubicBezTo>
                      <a:pt x="98" y="475"/>
                      <a:pt x="94" y="454"/>
                      <a:pt x="91" y="434"/>
                    </a:cubicBezTo>
                    <a:cubicBezTo>
                      <a:pt x="71" y="319"/>
                      <a:pt x="50" y="204"/>
                      <a:pt x="8" y="96"/>
                    </a:cubicBezTo>
                    <a:cubicBezTo>
                      <a:pt x="4" y="86"/>
                      <a:pt x="0" y="75"/>
                      <a:pt x="4" y="64"/>
                    </a:cubicBezTo>
                    <a:cubicBezTo>
                      <a:pt x="8" y="50"/>
                      <a:pt x="26" y="44"/>
                      <a:pt x="41" y="40"/>
                    </a:cubicBezTo>
                    <a:cubicBezTo>
                      <a:pt x="81" y="31"/>
                      <a:pt x="121" y="22"/>
                      <a:pt x="160" y="13"/>
                    </a:cubicBezTo>
                    <a:cubicBezTo>
                      <a:pt x="215" y="0"/>
                      <a:pt x="271" y="11"/>
                      <a:pt x="321" y="36"/>
                    </a:cubicBezTo>
                    <a:cubicBezTo>
                      <a:pt x="372" y="61"/>
                      <a:pt x="413" y="103"/>
                      <a:pt x="437" y="154"/>
                    </a:cubicBezTo>
                    <a:cubicBezTo>
                      <a:pt x="471" y="223"/>
                      <a:pt x="471" y="304"/>
                      <a:pt x="463" y="381"/>
                    </a:cubicBezTo>
                    <a:close/>
                  </a:path>
                </a:pathLst>
              </a:custGeom>
              <a:solidFill>
                <a:schemeClr val="accent3">
                  <a:lumMod val="60000"/>
                  <a:lumOff val="4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567" name="Freeform 429">
                <a:extLst>
                  <a:ext uri="{FF2B5EF4-FFF2-40B4-BE49-F238E27FC236}">
                    <a16:creationId xmlns:a16="http://schemas.microsoft.com/office/drawing/2014/main" id="{4D1802BF-98FD-4EF9-AD5F-753095F40A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0085" y="4259564"/>
                <a:ext cx="386000" cy="103857"/>
              </a:xfrm>
              <a:custGeom>
                <a:avLst/>
                <a:gdLst>
                  <a:gd name="T0" fmla="*/ 352 w 354"/>
                  <a:gd name="T1" fmla="*/ 44 h 95"/>
                  <a:gd name="T2" fmla="*/ 337 w 354"/>
                  <a:gd name="T3" fmla="*/ 53 h 95"/>
                  <a:gd name="T4" fmla="*/ 250 w 354"/>
                  <a:gd name="T5" fmla="*/ 85 h 95"/>
                  <a:gd name="T6" fmla="*/ 104 w 354"/>
                  <a:gd name="T7" fmla="*/ 85 h 95"/>
                  <a:gd name="T8" fmla="*/ 0 w 354"/>
                  <a:gd name="T9" fmla="*/ 59 h 95"/>
                  <a:gd name="T10" fmla="*/ 3 w 354"/>
                  <a:gd name="T11" fmla="*/ 42 h 95"/>
                  <a:gd name="T12" fmla="*/ 4 w 354"/>
                  <a:gd name="T13" fmla="*/ 26 h 95"/>
                  <a:gd name="T14" fmla="*/ 114 w 354"/>
                  <a:gd name="T15" fmla="*/ 50 h 95"/>
                  <a:gd name="T16" fmla="*/ 311 w 354"/>
                  <a:gd name="T17" fmla="*/ 18 h 95"/>
                  <a:gd name="T18" fmla="*/ 311 w 354"/>
                  <a:gd name="T19" fmla="*/ 18 h 95"/>
                  <a:gd name="T20" fmla="*/ 354 w 354"/>
                  <a:gd name="T21" fmla="*/ 0 h 95"/>
                  <a:gd name="T22" fmla="*/ 352 w 354"/>
                  <a:gd name="T23" fmla="*/ 44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54" h="95">
                    <a:moveTo>
                      <a:pt x="352" y="44"/>
                    </a:moveTo>
                    <a:cubicBezTo>
                      <a:pt x="347" y="47"/>
                      <a:pt x="342" y="50"/>
                      <a:pt x="337" y="53"/>
                    </a:cubicBezTo>
                    <a:cubicBezTo>
                      <a:pt x="310" y="68"/>
                      <a:pt x="280" y="79"/>
                      <a:pt x="250" y="85"/>
                    </a:cubicBezTo>
                    <a:cubicBezTo>
                      <a:pt x="202" y="95"/>
                      <a:pt x="152" y="93"/>
                      <a:pt x="104" y="85"/>
                    </a:cubicBezTo>
                    <a:cubicBezTo>
                      <a:pt x="69" y="79"/>
                      <a:pt x="34" y="70"/>
                      <a:pt x="0" y="59"/>
                    </a:cubicBezTo>
                    <a:cubicBezTo>
                      <a:pt x="1" y="53"/>
                      <a:pt x="2" y="48"/>
                      <a:pt x="3" y="42"/>
                    </a:cubicBezTo>
                    <a:cubicBezTo>
                      <a:pt x="4" y="37"/>
                      <a:pt x="4" y="32"/>
                      <a:pt x="4" y="26"/>
                    </a:cubicBezTo>
                    <a:cubicBezTo>
                      <a:pt x="38" y="42"/>
                      <a:pt x="76" y="48"/>
                      <a:pt x="114" y="50"/>
                    </a:cubicBezTo>
                    <a:cubicBezTo>
                      <a:pt x="181" y="52"/>
                      <a:pt x="248" y="41"/>
                      <a:pt x="311" y="18"/>
                    </a:cubicBezTo>
                    <a:cubicBezTo>
                      <a:pt x="311" y="18"/>
                      <a:pt x="311" y="18"/>
                      <a:pt x="311" y="18"/>
                    </a:cubicBezTo>
                    <a:cubicBezTo>
                      <a:pt x="326" y="12"/>
                      <a:pt x="340" y="6"/>
                      <a:pt x="354" y="0"/>
                    </a:cubicBezTo>
                    <a:cubicBezTo>
                      <a:pt x="352" y="11"/>
                      <a:pt x="352" y="24"/>
                      <a:pt x="352" y="44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568" name="Freeform 430">
                <a:extLst>
                  <a:ext uri="{FF2B5EF4-FFF2-40B4-BE49-F238E27FC236}">
                    <a16:creationId xmlns:a16="http://schemas.microsoft.com/office/drawing/2014/main" id="{978C78F4-3137-490F-A70D-2E948C7416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3520" y="5789139"/>
                <a:ext cx="175979" cy="368114"/>
              </a:xfrm>
              <a:custGeom>
                <a:avLst/>
                <a:gdLst>
                  <a:gd name="T0" fmla="*/ 155 w 161"/>
                  <a:gd name="T1" fmla="*/ 314 h 337"/>
                  <a:gd name="T2" fmla="*/ 89 w 161"/>
                  <a:gd name="T3" fmla="*/ 329 h 337"/>
                  <a:gd name="T4" fmla="*/ 65 w 161"/>
                  <a:gd name="T5" fmla="*/ 298 h 337"/>
                  <a:gd name="T6" fmla="*/ 24 w 161"/>
                  <a:gd name="T7" fmla="*/ 199 h 337"/>
                  <a:gd name="T8" fmla="*/ 4 w 161"/>
                  <a:gd name="T9" fmla="*/ 106 h 337"/>
                  <a:gd name="T10" fmla="*/ 23 w 161"/>
                  <a:gd name="T11" fmla="*/ 46 h 337"/>
                  <a:gd name="T12" fmla="*/ 35 w 161"/>
                  <a:gd name="T13" fmla="*/ 0 h 337"/>
                  <a:gd name="T14" fmla="*/ 72 w 161"/>
                  <a:gd name="T15" fmla="*/ 35 h 337"/>
                  <a:gd name="T16" fmla="*/ 107 w 161"/>
                  <a:gd name="T17" fmla="*/ 40 h 337"/>
                  <a:gd name="T18" fmla="*/ 116 w 161"/>
                  <a:gd name="T19" fmla="*/ 127 h 337"/>
                  <a:gd name="T20" fmla="*/ 151 w 161"/>
                  <a:gd name="T21" fmla="*/ 256 h 337"/>
                  <a:gd name="T22" fmla="*/ 155 w 161"/>
                  <a:gd name="T23" fmla="*/ 314 h 3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1" h="337">
                    <a:moveTo>
                      <a:pt x="155" y="314"/>
                    </a:moveTo>
                    <a:cubicBezTo>
                      <a:pt x="150" y="332"/>
                      <a:pt x="107" y="337"/>
                      <a:pt x="89" y="329"/>
                    </a:cubicBezTo>
                    <a:cubicBezTo>
                      <a:pt x="76" y="324"/>
                      <a:pt x="70" y="310"/>
                      <a:pt x="65" y="298"/>
                    </a:cubicBezTo>
                    <a:cubicBezTo>
                      <a:pt x="24" y="199"/>
                      <a:pt x="24" y="199"/>
                      <a:pt x="24" y="199"/>
                    </a:cubicBezTo>
                    <a:cubicBezTo>
                      <a:pt x="12" y="169"/>
                      <a:pt x="0" y="138"/>
                      <a:pt x="4" y="106"/>
                    </a:cubicBezTo>
                    <a:cubicBezTo>
                      <a:pt x="7" y="85"/>
                      <a:pt x="17" y="66"/>
                      <a:pt x="23" y="46"/>
                    </a:cubicBezTo>
                    <a:cubicBezTo>
                      <a:pt x="24" y="43"/>
                      <a:pt x="28" y="26"/>
                      <a:pt x="35" y="0"/>
                    </a:cubicBezTo>
                    <a:cubicBezTo>
                      <a:pt x="42" y="15"/>
                      <a:pt x="55" y="29"/>
                      <a:pt x="72" y="35"/>
                    </a:cubicBezTo>
                    <a:cubicBezTo>
                      <a:pt x="83" y="40"/>
                      <a:pt x="95" y="41"/>
                      <a:pt x="107" y="40"/>
                    </a:cubicBezTo>
                    <a:cubicBezTo>
                      <a:pt x="106" y="69"/>
                      <a:pt x="108" y="98"/>
                      <a:pt x="116" y="127"/>
                    </a:cubicBezTo>
                    <a:cubicBezTo>
                      <a:pt x="128" y="170"/>
                      <a:pt x="139" y="213"/>
                      <a:pt x="151" y="256"/>
                    </a:cubicBezTo>
                    <a:cubicBezTo>
                      <a:pt x="156" y="275"/>
                      <a:pt x="161" y="295"/>
                      <a:pt x="155" y="314"/>
                    </a:cubicBezTo>
                    <a:close/>
                  </a:path>
                </a:pathLst>
              </a:custGeom>
              <a:solidFill>
                <a:srgbClr val="7D7D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570" name="Freeform 432">
                <a:extLst>
                  <a:ext uri="{FF2B5EF4-FFF2-40B4-BE49-F238E27FC236}">
                    <a16:creationId xmlns:a16="http://schemas.microsoft.com/office/drawing/2014/main" id="{EDE278C3-A2C8-4316-B7E8-9674AE1AF6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7036" y="3821059"/>
                <a:ext cx="198481" cy="128090"/>
              </a:xfrm>
              <a:custGeom>
                <a:avLst/>
                <a:gdLst>
                  <a:gd name="T0" fmla="*/ 182 w 182"/>
                  <a:gd name="T1" fmla="*/ 106 h 117"/>
                  <a:gd name="T2" fmla="*/ 172 w 182"/>
                  <a:gd name="T3" fmla="*/ 117 h 117"/>
                  <a:gd name="T4" fmla="*/ 164 w 182"/>
                  <a:gd name="T5" fmla="*/ 112 h 117"/>
                  <a:gd name="T6" fmla="*/ 0 w 182"/>
                  <a:gd name="T7" fmla="*/ 10 h 117"/>
                  <a:gd name="T8" fmla="*/ 6 w 182"/>
                  <a:gd name="T9" fmla="*/ 0 h 117"/>
                  <a:gd name="T10" fmla="*/ 182 w 182"/>
                  <a:gd name="T11" fmla="*/ 106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82" h="117">
                    <a:moveTo>
                      <a:pt x="182" y="106"/>
                    </a:moveTo>
                    <a:cubicBezTo>
                      <a:pt x="178" y="109"/>
                      <a:pt x="175" y="113"/>
                      <a:pt x="172" y="117"/>
                    </a:cubicBezTo>
                    <a:cubicBezTo>
                      <a:pt x="170" y="115"/>
                      <a:pt x="167" y="113"/>
                      <a:pt x="164" y="112"/>
                    </a:cubicBezTo>
                    <a:cubicBezTo>
                      <a:pt x="110" y="78"/>
                      <a:pt x="55" y="44"/>
                      <a:pt x="0" y="10"/>
                    </a:cubicBezTo>
                    <a:cubicBezTo>
                      <a:pt x="3" y="7"/>
                      <a:pt x="4" y="3"/>
                      <a:pt x="6" y="0"/>
                    </a:cubicBezTo>
                    <a:cubicBezTo>
                      <a:pt x="61" y="33"/>
                      <a:pt x="123" y="70"/>
                      <a:pt x="182" y="106"/>
                    </a:cubicBezTo>
                    <a:close/>
                  </a:path>
                </a:pathLst>
              </a:custGeom>
              <a:solidFill>
                <a:schemeClr val="accent3">
                  <a:lumMod val="5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571" name="Freeform 433">
                <a:extLst>
                  <a:ext uri="{FF2B5EF4-FFF2-40B4-BE49-F238E27FC236}">
                    <a16:creationId xmlns:a16="http://schemas.microsoft.com/office/drawing/2014/main" id="{7F5527A0-1BD8-473C-BA5B-7A152AA567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2178" y="4308030"/>
                <a:ext cx="643333" cy="1526114"/>
              </a:xfrm>
              <a:custGeom>
                <a:avLst/>
                <a:gdLst>
                  <a:gd name="T0" fmla="*/ 590 w 590"/>
                  <a:gd name="T1" fmla="*/ 228 h 1399"/>
                  <a:gd name="T2" fmla="*/ 588 w 590"/>
                  <a:gd name="T3" fmla="*/ 232 h 1399"/>
                  <a:gd name="T4" fmla="*/ 459 w 590"/>
                  <a:gd name="T5" fmla="*/ 353 h 1399"/>
                  <a:gd name="T6" fmla="*/ 394 w 590"/>
                  <a:gd name="T7" fmla="*/ 511 h 1399"/>
                  <a:gd name="T8" fmla="*/ 394 w 590"/>
                  <a:gd name="T9" fmla="*/ 511 h 1399"/>
                  <a:gd name="T10" fmla="*/ 197 w 590"/>
                  <a:gd name="T11" fmla="*/ 1032 h 1399"/>
                  <a:gd name="T12" fmla="*/ 72 w 590"/>
                  <a:gd name="T13" fmla="*/ 1398 h 1399"/>
                  <a:gd name="T14" fmla="*/ 37 w 590"/>
                  <a:gd name="T15" fmla="*/ 1393 h 1399"/>
                  <a:gd name="T16" fmla="*/ 0 w 590"/>
                  <a:gd name="T17" fmla="*/ 1358 h 1399"/>
                  <a:gd name="T18" fmla="*/ 157 w 590"/>
                  <a:gd name="T19" fmla="*/ 517 h 1399"/>
                  <a:gd name="T20" fmla="*/ 209 w 590"/>
                  <a:gd name="T21" fmla="*/ 15 h 1399"/>
                  <a:gd name="T22" fmla="*/ 313 w 590"/>
                  <a:gd name="T23" fmla="*/ 41 h 1399"/>
                  <a:gd name="T24" fmla="*/ 459 w 590"/>
                  <a:gd name="T25" fmla="*/ 41 h 1399"/>
                  <a:gd name="T26" fmla="*/ 546 w 590"/>
                  <a:gd name="T27" fmla="*/ 9 h 1399"/>
                  <a:gd name="T28" fmla="*/ 561 w 590"/>
                  <a:gd name="T29" fmla="*/ 0 h 1399"/>
                  <a:gd name="T30" fmla="*/ 562 w 590"/>
                  <a:gd name="T31" fmla="*/ 13 h 1399"/>
                  <a:gd name="T32" fmla="*/ 562 w 590"/>
                  <a:gd name="T33" fmla="*/ 20 h 1399"/>
                  <a:gd name="T34" fmla="*/ 590 w 590"/>
                  <a:gd name="T35" fmla="*/ 228 h 13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90" h="1399">
                    <a:moveTo>
                      <a:pt x="590" y="228"/>
                    </a:moveTo>
                    <a:cubicBezTo>
                      <a:pt x="590" y="229"/>
                      <a:pt x="589" y="230"/>
                      <a:pt x="588" y="232"/>
                    </a:cubicBezTo>
                    <a:cubicBezTo>
                      <a:pt x="539" y="314"/>
                      <a:pt x="459" y="353"/>
                      <a:pt x="459" y="353"/>
                    </a:cubicBezTo>
                    <a:cubicBezTo>
                      <a:pt x="438" y="402"/>
                      <a:pt x="416" y="455"/>
                      <a:pt x="394" y="511"/>
                    </a:cubicBezTo>
                    <a:cubicBezTo>
                      <a:pt x="394" y="511"/>
                      <a:pt x="394" y="511"/>
                      <a:pt x="394" y="511"/>
                    </a:cubicBezTo>
                    <a:cubicBezTo>
                      <a:pt x="325" y="683"/>
                      <a:pt x="257" y="876"/>
                      <a:pt x="197" y="1032"/>
                    </a:cubicBezTo>
                    <a:cubicBezTo>
                      <a:pt x="152" y="1148"/>
                      <a:pt x="78" y="1275"/>
                      <a:pt x="72" y="1398"/>
                    </a:cubicBezTo>
                    <a:cubicBezTo>
                      <a:pt x="60" y="1399"/>
                      <a:pt x="48" y="1398"/>
                      <a:pt x="37" y="1393"/>
                    </a:cubicBezTo>
                    <a:cubicBezTo>
                      <a:pt x="20" y="1387"/>
                      <a:pt x="7" y="1373"/>
                      <a:pt x="0" y="1358"/>
                    </a:cubicBezTo>
                    <a:cubicBezTo>
                      <a:pt x="38" y="1211"/>
                      <a:pt x="148" y="756"/>
                      <a:pt x="157" y="517"/>
                    </a:cubicBezTo>
                    <a:cubicBezTo>
                      <a:pt x="163" y="347"/>
                      <a:pt x="184" y="183"/>
                      <a:pt x="209" y="15"/>
                    </a:cubicBezTo>
                    <a:cubicBezTo>
                      <a:pt x="243" y="26"/>
                      <a:pt x="278" y="35"/>
                      <a:pt x="313" y="41"/>
                    </a:cubicBezTo>
                    <a:cubicBezTo>
                      <a:pt x="361" y="49"/>
                      <a:pt x="411" y="51"/>
                      <a:pt x="459" y="41"/>
                    </a:cubicBezTo>
                    <a:cubicBezTo>
                      <a:pt x="489" y="35"/>
                      <a:pt x="519" y="24"/>
                      <a:pt x="546" y="9"/>
                    </a:cubicBezTo>
                    <a:cubicBezTo>
                      <a:pt x="551" y="6"/>
                      <a:pt x="556" y="3"/>
                      <a:pt x="561" y="0"/>
                    </a:cubicBezTo>
                    <a:cubicBezTo>
                      <a:pt x="561" y="4"/>
                      <a:pt x="562" y="8"/>
                      <a:pt x="562" y="13"/>
                    </a:cubicBezTo>
                    <a:cubicBezTo>
                      <a:pt x="562" y="15"/>
                      <a:pt x="562" y="18"/>
                      <a:pt x="562" y="20"/>
                    </a:cubicBezTo>
                    <a:cubicBezTo>
                      <a:pt x="567" y="89"/>
                      <a:pt x="581" y="159"/>
                      <a:pt x="590" y="228"/>
                    </a:cubicBezTo>
                    <a:close/>
                  </a:path>
                </a:pathLst>
              </a:custGeom>
              <a:solidFill>
                <a:schemeClr val="accent3">
                  <a:lumMod val="60000"/>
                  <a:lumOff val="4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572" name="Freeform 434">
                <a:extLst>
                  <a:ext uri="{FF2B5EF4-FFF2-40B4-BE49-F238E27FC236}">
                    <a16:creationId xmlns:a16="http://schemas.microsoft.com/office/drawing/2014/main" id="{253F60CE-5A61-4008-9245-5F553A97F5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2214" y="5598736"/>
                <a:ext cx="267142" cy="260795"/>
              </a:xfrm>
              <a:custGeom>
                <a:avLst/>
                <a:gdLst>
                  <a:gd name="T0" fmla="*/ 224 w 245"/>
                  <a:gd name="T1" fmla="*/ 235 h 239"/>
                  <a:gd name="T2" fmla="*/ 182 w 245"/>
                  <a:gd name="T3" fmla="*/ 228 h 239"/>
                  <a:gd name="T4" fmla="*/ 78 w 245"/>
                  <a:gd name="T5" fmla="*/ 182 h 239"/>
                  <a:gd name="T6" fmla="*/ 10 w 245"/>
                  <a:gd name="T7" fmla="*/ 133 h 239"/>
                  <a:gd name="T8" fmla="*/ 10 w 245"/>
                  <a:gd name="T9" fmla="*/ 71 h 239"/>
                  <a:gd name="T10" fmla="*/ 25 w 245"/>
                  <a:gd name="T11" fmla="*/ 0 h 239"/>
                  <a:gd name="T12" fmla="*/ 89 w 245"/>
                  <a:gd name="T13" fmla="*/ 1 h 239"/>
                  <a:gd name="T14" fmla="*/ 98 w 245"/>
                  <a:gd name="T15" fmla="*/ 0 h 239"/>
                  <a:gd name="T16" fmla="*/ 111 w 245"/>
                  <a:gd name="T17" fmla="*/ 87 h 239"/>
                  <a:gd name="T18" fmla="*/ 141 w 245"/>
                  <a:gd name="T19" fmla="*/ 117 h 239"/>
                  <a:gd name="T20" fmla="*/ 234 w 245"/>
                  <a:gd name="T21" fmla="*/ 201 h 239"/>
                  <a:gd name="T22" fmla="*/ 224 w 245"/>
                  <a:gd name="T23" fmla="*/ 235 h 2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45" h="239">
                    <a:moveTo>
                      <a:pt x="224" y="235"/>
                    </a:moveTo>
                    <a:cubicBezTo>
                      <a:pt x="210" y="239"/>
                      <a:pt x="195" y="233"/>
                      <a:pt x="182" y="228"/>
                    </a:cubicBezTo>
                    <a:cubicBezTo>
                      <a:pt x="147" y="212"/>
                      <a:pt x="112" y="197"/>
                      <a:pt x="78" y="182"/>
                    </a:cubicBezTo>
                    <a:cubicBezTo>
                      <a:pt x="52" y="171"/>
                      <a:pt x="24" y="158"/>
                      <a:pt x="10" y="133"/>
                    </a:cubicBezTo>
                    <a:cubicBezTo>
                      <a:pt x="0" y="113"/>
                      <a:pt x="3" y="93"/>
                      <a:pt x="10" y="71"/>
                    </a:cubicBezTo>
                    <a:cubicBezTo>
                      <a:pt x="17" y="48"/>
                      <a:pt x="22" y="24"/>
                      <a:pt x="25" y="0"/>
                    </a:cubicBezTo>
                    <a:cubicBezTo>
                      <a:pt x="46" y="2"/>
                      <a:pt x="68" y="3"/>
                      <a:pt x="89" y="1"/>
                    </a:cubicBezTo>
                    <a:cubicBezTo>
                      <a:pt x="92" y="1"/>
                      <a:pt x="95" y="0"/>
                      <a:pt x="98" y="0"/>
                    </a:cubicBezTo>
                    <a:cubicBezTo>
                      <a:pt x="96" y="30"/>
                      <a:pt x="95" y="62"/>
                      <a:pt x="111" y="87"/>
                    </a:cubicBezTo>
                    <a:cubicBezTo>
                      <a:pt x="119" y="99"/>
                      <a:pt x="130" y="108"/>
                      <a:pt x="141" y="117"/>
                    </a:cubicBezTo>
                    <a:cubicBezTo>
                      <a:pt x="172" y="142"/>
                      <a:pt x="202" y="177"/>
                      <a:pt x="234" y="201"/>
                    </a:cubicBezTo>
                    <a:cubicBezTo>
                      <a:pt x="245" y="210"/>
                      <a:pt x="237" y="230"/>
                      <a:pt x="224" y="235"/>
                    </a:cubicBezTo>
                    <a:close/>
                  </a:path>
                </a:pathLst>
              </a:custGeom>
              <a:solidFill>
                <a:srgbClr val="7D7D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573" name="Freeform 435">
                <a:extLst>
                  <a:ext uri="{FF2B5EF4-FFF2-40B4-BE49-F238E27FC236}">
                    <a16:creationId xmlns:a16="http://schemas.microsoft.com/office/drawing/2014/main" id="{2A06E17C-EEE9-47DA-810B-21A8644D9E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8865" y="4549209"/>
                <a:ext cx="271071" cy="1054794"/>
              </a:xfrm>
              <a:custGeom>
                <a:avLst/>
                <a:gdLst>
                  <a:gd name="T0" fmla="*/ 241 w 248"/>
                  <a:gd name="T1" fmla="*/ 177 h 958"/>
                  <a:gd name="T2" fmla="*/ 153 w 248"/>
                  <a:gd name="T3" fmla="*/ 560 h 958"/>
                  <a:gd name="T4" fmla="*/ 74 w 248"/>
                  <a:gd name="T5" fmla="*/ 950 h 958"/>
                  <a:gd name="T6" fmla="*/ 73 w 248"/>
                  <a:gd name="T7" fmla="*/ 955 h 958"/>
                  <a:gd name="T8" fmla="*/ 64 w 248"/>
                  <a:gd name="T9" fmla="*/ 956 h 958"/>
                  <a:gd name="T10" fmla="*/ 0 w 248"/>
                  <a:gd name="T11" fmla="*/ 955 h 958"/>
                  <a:gd name="T12" fmla="*/ 6 w 248"/>
                  <a:gd name="T13" fmla="*/ 766 h 958"/>
                  <a:gd name="T14" fmla="*/ 39 w 248"/>
                  <a:gd name="T15" fmla="*/ 283 h 958"/>
                  <a:gd name="T16" fmla="*/ 39 w 248"/>
                  <a:gd name="T17" fmla="*/ 283 h 958"/>
                  <a:gd name="T18" fmla="*/ 104 w 248"/>
                  <a:gd name="T19" fmla="*/ 125 h 958"/>
                  <a:gd name="T20" fmla="*/ 233 w 248"/>
                  <a:gd name="T21" fmla="*/ 4 h 958"/>
                  <a:gd name="T22" fmla="*/ 235 w 248"/>
                  <a:gd name="T23" fmla="*/ 0 h 958"/>
                  <a:gd name="T24" fmla="*/ 241 w 248"/>
                  <a:gd name="T25" fmla="*/ 177 h 9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48" h="958">
                    <a:moveTo>
                      <a:pt x="241" y="177"/>
                    </a:moveTo>
                    <a:cubicBezTo>
                      <a:pt x="225" y="307"/>
                      <a:pt x="187" y="433"/>
                      <a:pt x="153" y="560"/>
                    </a:cubicBezTo>
                    <a:cubicBezTo>
                      <a:pt x="119" y="686"/>
                      <a:pt x="85" y="820"/>
                      <a:pt x="74" y="950"/>
                    </a:cubicBezTo>
                    <a:cubicBezTo>
                      <a:pt x="73" y="952"/>
                      <a:pt x="73" y="953"/>
                      <a:pt x="73" y="955"/>
                    </a:cubicBezTo>
                    <a:cubicBezTo>
                      <a:pt x="70" y="955"/>
                      <a:pt x="67" y="956"/>
                      <a:pt x="64" y="956"/>
                    </a:cubicBezTo>
                    <a:cubicBezTo>
                      <a:pt x="43" y="958"/>
                      <a:pt x="21" y="957"/>
                      <a:pt x="0" y="955"/>
                    </a:cubicBezTo>
                    <a:cubicBezTo>
                      <a:pt x="8" y="893"/>
                      <a:pt x="5" y="829"/>
                      <a:pt x="6" y="766"/>
                    </a:cubicBezTo>
                    <a:cubicBezTo>
                      <a:pt x="8" y="611"/>
                      <a:pt x="17" y="443"/>
                      <a:pt x="39" y="283"/>
                    </a:cubicBezTo>
                    <a:cubicBezTo>
                      <a:pt x="39" y="283"/>
                      <a:pt x="39" y="283"/>
                      <a:pt x="39" y="283"/>
                    </a:cubicBezTo>
                    <a:cubicBezTo>
                      <a:pt x="61" y="227"/>
                      <a:pt x="83" y="174"/>
                      <a:pt x="104" y="125"/>
                    </a:cubicBezTo>
                    <a:cubicBezTo>
                      <a:pt x="104" y="125"/>
                      <a:pt x="184" y="86"/>
                      <a:pt x="233" y="4"/>
                    </a:cubicBezTo>
                    <a:cubicBezTo>
                      <a:pt x="234" y="2"/>
                      <a:pt x="235" y="1"/>
                      <a:pt x="235" y="0"/>
                    </a:cubicBezTo>
                    <a:cubicBezTo>
                      <a:pt x="243" y="59"/>
                      <a:pt x="248" y="118"/>
                      <a:pt x="241" y="177"/>
                    </a:cubicBezTo>
                    <a:close/>
                  </a:path>
                </a:pathLst>
              </a:custGeom>
              <a:solidFill>
                <a:schemeClr val="accent3">
                  <a:lumMod val="40000"/>
                  <a:lumOff val="6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574" name="Freeform 436">
                <a:extLst>
                  <a:ext uri="{FF2B5EF4-FFF2-40B4-BE49-F238E27FC236}">
                    <a16:creationId xmlns:a16="http://schemas.microsoft.com/office/drawing/2014/main" id="{5143A207-B31C-4316-8735-492D67C7ED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2961" y="3833175"/>
                <a:ext cx="500242" cy="476009"/>
              </a:xfrm>
              <a:custGeom>
                <a:avLst/>
                <a:gdLst>
                  <a:gd name="T0" fmla="*/ 329 w 459"/>
                  <a:gd name="T1" fmla="*/ 166 h 436"/>
                  <a:gd name="T2" fmla="*/ 243 w 459"/>
                  <a:gd name="T3" fmla="*/ 349 h 436"/>
                  <a:gd name="T4" fmla="*/ 212 w 459"/>
                  <a:gd name="T5" fmla="*/ 397 h 436"/>
                  <a:gd name="T6" fmla="*/ 165 w 459"/>
                  <a:gd name="T7" fmla="*/ 429 h 436"/>
                  <a:gd name="T8" fmla="*/ 91 w 459"/>
                  <a:gd name="T9" fmla="*/ 414 h 436"/>
                  <a:gd name="T10" fmla="*/ 39 w 459"/>
                  <a:gd name="T11" fmla="*/ 357 h 436"/>
                  <a:gd name="T12" fmla="*/ 0 w 459"/>
                  <a:gd name="T13" fmla="*/ 278 h 436"/>
                  <a:gd name="T14" fmla="*/ 92 w 459"/>
                  <a:gd name="T15" fmla="*/ 215 h 436"/>
                  <a:gd name="T16" fmla="*/ 101 w 459"/>
                  <a:gd name="T17" fmla="*/ 259 h 436"/>
                  <a:gd name="T18" fmla="*/ 132 w 459"/>
                  <a:gd name="T19" fmla="*/ 289 h 436"/>
                  <a:gd name="T20" fmla="*/ 184 w 459"/>
                  <a:gd name="T21" fmla="*/ 268 h 436"/>
                  <a:gd name="T22" fmla="*/ 267 w 459"/>
                  <a:gd name="T23" fmla="*/ 158 h 436"/>
                  <a:gd name="T24" fmla="*/ 321 w 459"/>
                  <a:gd name="T25" fmla="*/ 59 h 436"/>
                  <a:gd name="T26" fmla="*/ 338 w 459"/>
                  <a:gd name="T27" fmla="*/ 18 h 436"/>
                  <a:gd name="T28" fmla="*/ 403 w 459"/>
                  <a:gd name="T29" fmla="*/ 4 h 436"/>
                  <a:gd name="T30" fmla="*/ 459 w 459"/>
                  <a:gd name="T31" fmla="*/ 45 h 436"/>
                  <a:gd name="T32" fmla="*/ 432 w 459"/>
                  <a:gd name="T33" fmla="*/ 38 h 436"/>
                  <a:gd name="T34" fmla="*/ 432 w 459"/>
                  <a:gd name="T35" fmla="*/ 81 h 436"/>
                  <a:gd name="T36" fmla="*/ 417 w 459"/>
                  <a:gd name="T37" fmla="*/ 120 h 436"/>
                  <a:gd name="T38" fmla="*/ 409 w 459"/>
                  <a:gd name="T39" fmla="*/ 123 h 436"/>
                  <a:gd name="T40" fmla="*/ 406 w 459"/>
                  <a:gd name="T41" fmla="*/ 112 h 436"/>
                  <a:gd name="T42" fmla="*/ 414 w 459"/>
                  <a:gd name="T43" fmla="*/ 76 h 436"/>
                  <a:gd name="T44" fmla="*/ 390 w 459"/>
                  <a:gd name="T45" fmla="*/ 82 h 436"/>
                  <a:gd name="T46" fmla="*/ 382 w 459"/>
                  <a:gd name="T47" fmla="*/ 107 h 436"/>
                  <a:gd name="T48" fmla="*/ 329 w 459"/>
                  <a:gd name="T49" fmla="*/ 166 h 4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59" h="436">
                    <a:moveTo>
                      <a:pt x="329" y="166"/>
                    </a:moveTo>
                    <a:cubicBezTo>
                      <a:pt x="309" y="231"/>
                      <a:pt x="276" y="290"/>
                      <a:pt x="243" y="349"/>
                    </a:cubicBezTo>
                    <a:cubicBezTo>
                      <a:pt x="234" y="366"/>
                      <a:pt x="224" y="383"/>
                      <a:pt x="212" y="397"/>
                    </a:cubicBezTo>
                    <a:cubicBezTo>
                      <a:pt x="199" y="412"/>
                      <a:pt x="183" y="424"/>
                      <a:pt x="165" y="429"/>
                    </a:cubicBezTo>
                    <a:cubicBezTo>
                      <a:pt x="140" y="436"/>
                      <a:pt x="113" y="428"/>
                      <a:pt x="91" y="414"/>
                    </a:cubicBezTo>
                    <a:cubicBezTo>
                      <a:pt x="70" y="400"/>
                      <a:pt x="53" y="379"/>
                      <a:pt x="39" y="357"/>
                    </a:cubicBezTo>
                    <a:cubicBezTo>
                      <a:pt x="23" y="332"/>
                      <a:pt x="10" y="306"/>
                      <a:pt x="0" y="278"/>
                    </a:cubicBezTo>
                    <a:cubicBezTo>
                      <a:pt x="23" y="247"/>
                      <a:pt x="55" y="225"/>
                      <a:pt x="92" y="215"/>
                    </a:cubicBezTo>
                    <a:cubicBezTo>
                      <a:pt x="92" y="230"/>
                      <a:pt x="96" y="245"/>
                      <a:pt x="101" y="259"/>
                    </a:cubicBezTo>
                    <a:cubicBezTo>
                      <a:pt x="106" y="273"/>
                      <a:pt x="117" y="286"/>
                      <a:pt x="132" y="289"/>
                    </a:cubicBezTo>
                    <a:cubicBezTo>
                      <a:pt x="151" y="294"/>
                      <a:pt x="170" y="281"/>
                      <a:pt x="184" y="268"/>
                    </a:cubicBezTo>
                    <a:cubicBezTo>
                      <a:pt x="219" y="238"/>
                      <a:pt x="247" y="200"/>
                      <a:pt x="267" y="158"/>
                    </a:cubicBezTo>
                    <a:cubicBezTo>
                      <a:pt x="283" y="125"/>
                      <a:pt x="307" y="94"/>
                      <a:pt x="321" y="59"/>
                    </a:cubicBezTo>
                    <a:cubicBezTo>
                      <a:pt x="327" y="46"/>
                      <a:pt x="332" y="32"/>
                      <a:pt x="338" y="18"/>
                    </a:cubicBezTo>
                    <a:cubicBezTo>
                      <a:pt x="360" y="7"/>
                      <a:pt x="379" y="0"/>
                      <a:pt x="403" y="4"/>
                    </a:cubicBezTo>
                    <a:cubicBezTo>
                      <a:pt x="427" y="7"/>
                      <a:pt x="450" y="23"/>
                      <a:pt x="459" y="45"/>
                    </a:cubicBezTo>
                    <a:cubicBezTo>
                      <a:pt x="449" y="48"/>
                      <a:pt x="439" y="45"/>
                      <a:pt x="432" y="38"/>
                    </a:cubicBezTo>
                    <a:cubicBezTo>
                      <a:pt x="434" y="52"/>
                      <a:pt x="433" y="67"/>
                      <a:pt x="432" y="81"/>
                    </a:cubicBezTo>
                    <a:cubicBezTo>
                      <a:pt x="431" y="95"/>
                      <a:pt x="426" y="110"/>
                      <a:pt x="417" y="120"/>
                    </a:cubicBezTo>
                    <a:cubicBezTo>
                      <a:pt x="414" y="122"/>
                      <a:pt x="412" y="124"/>
                      <a:pt x="409" y="123"/>
                    </a:cubicBezTo>
                    <a:cubicBezTo>
                      <a:pt x="404" y="122"/>
                      <a:pt x="405" y="116"/>
                      <a:pt x="406" y="112"/>
                    </a:cubicBezTo>
                    <a:cubicBezTo>
                      <a:pt x="408" y="100"/>
                      <a:pt x="411" y="88"/>
                      <a:pt x="414" y="76"/>
                    </a:cubicBezTo>
                    <a:cubicBezTo>
                      <a:pt x="408" y="70"/>
                      <a:pt x="395" y="75"/>
                      <a:pt x="390" y="82"/>
                    </a:cubicBezTo>
                    <a:cubicBezTo>
                      <a:pt x="385" y="90"/>
                      <a:pt x="384" y="99"/>
                      <a:pt x="382" y="107"/>
                    </a:cubicBezTo>
                    <a:cubicBezTo>
                      <a:pt x="376" y="133"/>
                      <a:pt x="354" y="157"/>
                      <a:pt x="329" y="166"/>
                    </a:cubicBezTo>
                    <a:close/>
                  </a:path>
                </a:pathLst>
              </a:custGeom>
              <a:solidFill>
                <a:srgbClr val="D2EB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575" name="Freeform 437">
                <a:extLst>
                  <a:ext uri="{FF2B5EF4-FFF2-40B4-BE49-F238E27FC236}">
                    <a16:creationId xmlns:a16="http://schemas.microsoft.com/office/drawing/2014/main" id="{6CB2875A-A14F-4EF8-87FF-8E432A8B38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23778" y="4198981"/>
                <a:ext cx="351381" cy="225599"/>
              </a:xfrm>
              <a:custGeom>
                <a:avLst/>
                <a:gdLst>
                  <a:gd name="T0" fmla="*/ 322 w 322"/>
                  <a:gd name="T1" fmla="*/ 126 h 207"/>
                  <a:gd name="T2" fmla="*/ 307 w 322"/>
                  <a:gd name="T3" fmla="*/ 161 h 207"/>
                  <a:gd name="T4" fmla="*/ 295 w 322"/>
                  <a:gd name="T5" fmla="*/ 188 h 207"/>
                  <a:gd name="T6" fmla="*/ 241 w 322"/>
                  <a:gd name="T7" fmla="*/ 202 h 207"/>
                  <a:gd name="T8" fmla="*/ 189 w 322"/>
                  <a:gd name="T9" fmla="*/ 174 h 207"/>
                  <a:gd name="T10" fmla="*/ 53 w 322"/>
                  <a:gd name="T11" fmla="*/ 137 h 207"/>
                  <a:gd name="T12" fmla="*/ 1 w 322"/>
                  <a:gd name="T13" fmla="*/ 120 h 207"/>
                  <a:gd name="T14" fmla="*/ 1 w 322"/>
                  <a:gd name="T15" fmla="*/ 113 h 207"/>
                  <a:gd name="T16" fmla="*/ 0 w 322"/>
                  <a:gd name="T17" fmla="*/ 100 h 207"/>
                  <a:gd name="T18" fmla="*/ 2 w 322"/>
                  <a:gd name="T19" fmla="*/ 56 h 207"/>
                  <a:gd name="T20" fmla="*/ 14 w 322"/>
                  <a:gd name="T21" fmla="*/ 0 h 207"/>
                  <a:gd name="T22" fmla="*/ 25 w 322"/>
                  <a:gd name="T23" fmla="*/ 28 h 207"/>
                  <a:gd name="T24" fmla="*/ 100 w 322"/>
                  <a:gd name="T25" fmla="*/ 89 h 207"/>
                  <a:gd name="T26" fmla="*/ 279 w 322"/>
                  <a:gd name="T27" fmla="*/ 122 h 207"/>
                  <a:gd name="T28" fmla="*/ 322 w 322"/>
                  <a:gd name="T29" fmla="*/ 126 h 2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22" h="207">
                    <a:moveTo>
                      <a:pt x="322" y="126"/>
                    </a:moveTo>
                    <a:cubicBezTo>
                      <a:pt x="318" y="138"/>
                      <a:pt x="311" y="149"/>
                      <a:pt x="307" y="161"/>
                    </a:cubicBezTo>
                    <a:cubicBezTo>
                      <a:pt x="304" y="171"/>
                      <a:pt x="301" y="180"/>
                      <a:pt x="295" y="188"/>
                    </a:cubicBezTo>
                    <a:cubicBezTo>
                      <a:pt x="283" y="203"/>
                      <a:pt x="260" y="207"/>
                      <a:pt x="241" y="202"/>
                    </a:cubicBezTo>
                    <a:cubicBezTo>
                      <a:pt x="222" y="197"/>
                      <a:pt x="205" y="186"/>
                      <a:pt x="189" y="174"/>
                    </a:cubicBezTo>
                    <a:cubicBezTo>
                      <a:pt x="152" y="147"/>
                      <a:pt x="99" y="148"/>
                      <a:pt x="53" y="137"/>
                    </a:cubicBezTo>
                    <a:cubicBezTo>
                      <a:pt x="35" y="133"/>
                      <a:pt x="17" y="129"/>
                      <a:pt x="1" y="120"/>
                    </a:cubicBezTo>
                    <a:cubicBezTo>
                      <a:pt x="1" y="118"/>
                      <a:pt x="1" y="115"/>
                      <a:pt x="1" y="113"/>
                    </a:cubicBezTo>
                    <a:cubicBezTo>
                      <a:pt x="1" y="108"/>
                      <a:pt x="0" y="104"/>
                      <a:pt x="0" y="100"/>
                    </a:cubicBezTo>
                    <a:cubicBezTo>
                      <a:pt x="0" y="80"/>
                      <a:pt x="0" y="67"/>
                      <a:pt x="2" y="56"/>
                    </a:cubicBezTo>
                    <a:cubicBezTo>
                      <a:pt x="4" y="38"/>
                      <a:pt x="9" y="25"/>
                      <a:pt x="14" y="0"/>
                    </a:cubicBezTo>
                    <a:cubicBezTo>
                      <a:pt x="16" y="10"/>
                      <a:pt x="20" y="19"/>
                      <a:pt x="25" y="28"/>
                    </a:cubicBezTo>
                    <a:cubicBezTo>
                      <a:pt x="41" y="56"/>
                      <a:pt x="70" y="76"/>
                      <a:pt x="100" y="89"/>
                    </a:cubicBezTo>
                    <a:cubicBezTo>
                      <a:pt x="156" y="113"/>
                      <a:pt x="218" y="118"/>
                      <a:pt x="279" y="122"/>
                    </a:cubicBezTo>
                    <a:cubicBezTo>
                      <a:pt x="293" y="123"/>
                      <a:pt x="308" y="125"/>
                      <a:pt x="322" y="126"/>
                    </a:cubicBezTo>
                    <a:close/>
                  </a:path>
                </a:pathLst>
              </a:custGeom>
              <a:solidFill>
                <a:srgbClr val="D2EB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grpSp>
            <p:nvGrpSpPr>
              <p:cNvPr id="3" name="Group 2">
                <a:extLst>
                  <a:ext uri="{FF2B5EF4-FFF2-40B4-BE49-F238E27FC236}">
                    <a16:creationId xmlns:a16="http://schemas.microsoft.com/office/drawing/2014/main" id="{598EC7D8-A977-4D28-A231-B93D65806662}"/>
                  </a:ext>
                </a:extLst>
              </p:cNvPr>
              <p:cNvGrpSpPr/>
              <p:nvPr/>
            </p:nvGrpSpPr>
            <p:grpSpPr>
              <a:xfrm>
                <a:off x="1085697" y="4269373"/>
                <a:ext cx="471393" cy="145399"/>
                <a:chOff x="1085697" y="4269373"/>
                <a:chExt cx="471393" cy="145399"/>
              </a:xfrm>
            </p:grpSpPr>
            <p:sp>
              <p:nvSpPr>
                <p:cNvPr id="4576" name="Freeform 438">
                  <a:extLst>
                    <a:ext uri="{FF2B5EF4-FFF2-40B4-BE49-F238E27FC236}">
                      <a16:creationId xmlns:a16="http://schemas.microsoft.com/office/drawing/2014/main" id="{4DAE244C-E1A9-44B6-9D44-A2A2BA03C4E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85697" y="4269373"/>
                  <a:ext cx="471393" cy="145399"/>
                </a:xfrm>
                <a:custGeom>
                  <a:avLst/>
                  <a:gdLst>
                    <a:gd name="T0" fmla="*/ 418 w 432"/>
                    <a:gd name="T1" fmla="*/ 53 h 133"/>
                    <a:gd name="T2" fmla="*/ 412 w 432"/>
                    <a:gd name="T3" fmla="*/ 46 h 133"/>
                    <a:gd name="T4" fmla="*/ 401 w 432"/>
                    <a:gd name="T5" fmla="*/ 48 h 133"/>
                    <a:gd name="T6" fmla="*/ 339 w 432"/>
                    <a:gd name="T7" fmla="*/ 53 h 133"/>
                    <a:gd name="T8" fmla="*/ 389 w 432"/>
                    <a:gd name="T9" fmla="*/ 37 h 133"/>
                    <a:gd name="T10" fmla="*/ 396 w 432"/>
                    <a:gd name="T11" fmla="*/ 26 h 133"/>
                    <a:gd name="T12" fmla="*/ 42 w 432"/>
                    <a:gd name="T13" fmla="*/ 30 h 133"/>
                    <a:gd name="T14" fmla="*/ 19 w 432"/>
                    <a:gd name="T15" fmla="*/ 37 h 133"/>
                    <a:gd name="T16" fmla="*/ 3 w 432"/>
                    <a:gd name="T17" fmla="*/ 54 h 133"/>
                    <a:gd name="T18" fmla="*/ 25 w 432"/>
                    <a:gd name="T19" fmla="*/ 86 h 133"/>
                    <a:gd name="T20" fmla="*/ 418 w 432"/>
                    <a:gd name="T21" fmla="*/ 53 h 1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432" h="133">
                      <a:moveTo>
                        <a:pt x="418" y="53"/>
                      </a:moveTo>
                      <a:cubicBezTo>
                        <a:pt x="419" y="49"/>
                        <a:pt x="415" y="46"/>
                        <a:pt x="412" y="46"/>
                      </a:cubicBezTo>
                      <a:cubicBezTo>
                        <a:pt x="408" y="46"/>
                        <a:pt x="405" y="47"/>
                        <a:pt x="401" y="48"/>
                      </a:cubicBezTo>
                      <a:cubicBezTo>
                        <a:pt x="381" y="55"/>
                        <a:pt x="360" y="56"/>
                        <a:pt x="339" y="53"/>
                      </a:cubicBezTo>
                      <a:cubicBezTo>
                        <a:pt x="352" y="40"/>
                        <a:pt x="374" y="27"/>
                        <a:pt x="389" y="37"/>
                      </a:cubicBezTo>
                      <a:cubicBezTo>
                        <a:pt x="394" y="40"/>
                        <a:pt x="401" y="30"/>
                        <a:pt x="396" y="26"/>
                      </a:cubicBezTo>
                      <a:cubicBezTo>
                        <a:pt x="357" y="0"/>
                        <a:pt x="154" y="11"/>
                        <a:pt x="42" y="30"/>
                      </a:cubicBezTo>
                      <a:cubicBezTo>
                        <a:pt x="34" y="31"/>
                        <a:pt x="26" y="33"/>
                        <a:pt x="19" y="37"/>
                      </a:cubicBezTo>
                      <a:cubicBezTo>
                        <a:pt x="12" y="40"/>
                        <a:pt x="5" y="46"/>
                        <a:pt x="3" y="54"/>
                      </a:cubicBezTo>
                      <a:cubicBezTo>
                        <a:pt x="0" y="68"/>
                        <a:pt x="12" y="81"/>
                        <a:pt x="25" y="86"/>
                      </a:cubicBezTo>
                      <a:cubicBezTo>
                        <a:pt x="139" y="133"/>
                        <a:pt x="432" y="97"/>
                        <a:pt x="418" y="53"/>
                      </a:cubicBezTo>
                      <a:close/>
                    </a:path>
                  </a:pathLst>
                </a:custGeom>
                <a:solidFill>
                  <a:schemeClr val="accent3">
                    <a:lumMod val="60000"/>
                    <a:lumOff val="4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4577" name="Oval 439">
                  <a:extLst>
                    <a:ext uri="{FF2B5EF4-FFF2-40B4-BE49-F238E27FC236}">
                      <a16:creationId xmlns:a16="http://schemas.microsoft.com/office/drawing/2014/main" id="{BD793242-C1F7-4B6D-8122-6CDA4441508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116277" y="4319570"/>
                  <a:ext cx="49043" cy="20771"/>
                </a:xfrm>
                <a:prstGeom prst="ellipse">
                  <a:avLst/>
                </a:prstGeom>
                <a:solidFill>
                  <a:schemeClr val="bg2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4578" name="Oval 440">
                  <a:extLst>
                    <a:ext uri="{FF2B5EF4-FFF2-40B4-BE49-F238E27FC236}">
                      <a16:creationId xmlns:a16="http://schemas.microsoft.com/office/drawing/2014/main" id="{903D60A4-0B21-4464-AF6B-A5BC89DE7B8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184938" y="4301106"/>
                  <a:ext cx="50197" cy="20771"/>
                </a:xfrm>
                <a:prstGeom prst="ellipse">
                  <a:avLst/>
                </a:prstGeom>
                <a:solidFill>
                  <a:schemeClr val="bg2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4579" name="Oval 441">
                  <a:extLst>
                    <a:ext uri="{FF2B5EF4-FFF2-40B4-BE49-F238E27FC236}">
                      <a16:creationId xmlns:a16="http://schemas.microsoft.com/office/drawing/2014/main" id="{FA881D9B-2B3E-4D47-AC26-BC40C0BB22E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276677" y="4290144"/>
                  <a:ext cx="39235" cy="16732"/>
                </a:xfrm>
                <a:prstGeom prst="ellipse">
                  <a:avLst/>
                </a:prstGeom>
                <a:solidFill>
                  <a:schemeClr val="bg2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4580" name="Oval 442">
                  <a:extLst>
                    <a:ext uri="{FF2B5EF4-FFF2-40B4-BE49-F238E27FC236}">
                      <a16:creationId xmlns:a16="http://schemas.microsoft.com/office/drawing/2014/main" id="{1755205F-B7A0-45BC-9A06-F8208137CFF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55147" y="4290144"/>
                  <a:ext cx="28272" cy="12117"/>
                </a:xfrm>
                <a:prstGeom prst="ellipse">
                  <a:avLst/>
                </a:prstGeom>
                <a:solidFill>
                  <a:schemeClr val="bg2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</p:grpSp>
          <p:sp>
            <p:nvSpPr>
              <p:cNvPr id="4581" name="Freeform 443">
                <a:extLst>
                  <a:ext uri="{FF2B5EF4-FFF2-40B4-BE49-F238E27FC236}">
                    <a16:creationId xmlns:a16="http://schemas.microsoft.com/office/drawing/2014/main" id="{DCB55820-A294-43EA-A01E-8592CC08E0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7186" y="3803749"/>
                <a:ext cx="195019" cy="347919"/>
              </a:xfrm>
              <a:custGeom>
                <a:avLst/>
                <a:gdLst>
                  <a:gd name="T0" fmla="*/ 177 w 179"/>
                  <a:gd name="T1" fmla="*/ 263 h 319"/>
                  <a:gd name="T2" fmla="*/ 68 w 179"/>
                  <a:gd name="T3" fmla="*/ 0 h 319"/>
                  <a:gd name="T4" fmla="*/ 25 w 179"/>
                  <a:gd name="T5" fmla="*/ 30 h 319"/>
                  <a:gd name="T6" fmla="*/ 9 w 179"/>
                  <a:gd name="T7" fmla="*/ 82 h 319"/>
                  <a:gd name="T8" fmla="*/ 60 w 179"/>
                  <a:gd name="T9" fmla="*/ 319 h 319"/>
                  <a:gd name="T10" fmla="*/ 172 w 179"/>
                  <a:gd name="T11" fmla="*/ 264 h 319"/>
                  <a:gd name="T12" fmla="*/ 177 w 179"/>
                  <a:gd name="T13" fmla="*/ 263 h 3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9" h="319">
                    <a:moveTo>
                      <a:pt x="177" y="263"/>
                    </a:moveTo>
                    <a:cubicBezTo>
                      <a:pt x="164" y="168"/>
                      <a:pt x="125" y="77"/>
                      <a:pt x="68" y="0"/>
                    </a:cubicBezTo>
                    <a:cubicBezTo>
                      <a:pt x="50" y="2"/>
                      <a:pt x="34" y="15"/>
                      <a:pt x="25" y="30"/>
                    </a:cubicBezTo>
                    <a:cubicBezTo>
                      <a:pt x="16" y="46"/>
                      <a:pt x="12" y="64"/>
                      <a:pt x="9" y="82"/>
                    </a:cubicBezTo>
                    <a:cubicBezTo>
                      <a:pt x="0" y="163"/>
                      <a:pt x="28" y="244"/>
                      <a:pt x="60" y="319"/>
                    </a:cubicBezTo>
                    <a:cubicBezTo>
                      <a:pt x="88" y="287"/>
                      <a:pt x="129" y="265"/>
                      <a:pt x="172" y="264"/>
                    </a:cubicBezTo>
                    <a:cubicBezTo>
                      <a:pt x="169" y="265"/>
                      <a:pt x="179" y="262"/>
                      <a:pt x="177" y="263"/>
                    </a:cubicBezTo>
                    <a:close/>
                  </a:path>
                </a:pathLst>
              </a:custGeom>
              <a:solidFill>
                <a:schemeClr val="accent3">
                  <a:lumMod val="40000"/>
                  <a:lumOff val="6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461" name="Freeform 445">
                <a:extLst>
                  <a:ext uri="{FF2B5EF4-FFF2-40B4-BE49-F238E27FC236}">
                    <a16:creationId xmlns:a16="http://schemas.microsoft.com/office/drawing/2014/main" id="{C0E8807B-B5B4-4282-9051-2DDBFC6574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3168" y="3696935"/>
                <a:ext cx="147707" cy="126359"/>
              </a:xfrm>
              <a:custGeom>
                <a:avLst/>
                <a:gdLst>
                  <a:gd name="T0" fmla="*/ 135 w 135"/>
                  <a:gd name="T1" fmla="*/ 63 h 116"/>
                  <a:gd name="T2" fmla="*/ 121 w 135"/>
                  <a:gd name="T3" fmla="*/ 109 h 116"/>
                  <a:gd name="T4" fmla="*/ 117 w 135"/>
                  <a:gd name="T5" fmla="*/ 115 h 116"/>
                  <a:gd name="T6" fmla="*/ 110 w 135"/>
                  <a:gd name="T7" fmla="*/ 115 h 116"/>
                  <a:gd name="T8" fmla="*/ 40 w 135"/>
                  <a:gd name="T9" fmla="*/ 90 h 116"/>
                  <a:gd name="T10" fmla="*/ 4 w 135"/>
                  <a:gd name="T11" fmla="*/ 59 h 116"/>
                  <a:gd name="T12" fmla="*/ 23 w 135"/>
                  <a:gd name="T13" fmla="*/ 0 h 116"/>
                  <a:gd name="T14" fmla="*/ 130 w 135"/>
                  <a:gd name="T15" fmla="*/ 63 h 116"/>
                  <a:gd name="T16" fmla="*/ 135 w 135"/>
                  <a:gd name="T17" fmla="*/ 63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5" h="116">
                    <a:moveTo>
                      <a:pt x="135" y="63"/>
                    </a:moveTo>
                    <a:cubicBezTo>
                      <a:pt x="131" y="78"/>
                      <a:pt x="126" y="94"/>
                      <a:pt x="121" y="109"/>
                    </a:cubicBezTo>
                    <a:cubicBezTo>
                      <a:pt x="121" y="111"/>
                      <a:pt x="120" y="114"/>
                      <a:pt x="117" y="115"/>
                    </a:cubicBezTo>
                    <a:cubicBezTo>
                      <a:pt x="115" y="116"/>
                      <a:pt x="112" y="115"/>
                      <a:pt x="110" y="115"/>
                    </a:cubicBezTo>
                    <a:cubicBezTo>
                      <a:pt x="86" y="106"/>
                      <a:pt x="63" y="98"/>
                      <a:pt x="40" y="90"/>
                    </a:cubicBezTo>
                    <a:cubicBezTo>
                      <a:pt x="23" y="84"/>
                      <a:pt x="0" y="77"/>
                      <a:pt x="4" y="59"/>
                    </a:cubicBezTo>
                    <a:cubicBezTo>
                      <a:pt x="10" y="39"/>
                      <a:pt x="16" y="19"/>
                      <a:pt x="23" y="0"/>
                    </a:cubicBezTo>
                    <a:cubicBezTo>
                      <a:pt x="48" y="39"/>
                      <a:pt x="87" y="63"/>
                      <a:pt x="130" y="63"/>
                    </a:cubicBezTo>
                    <a:cubicBezTo>
                      <a:pt x="132" y="63"/>
                      <a:pt x="134" y="63"/>
                      <a:pt x="135" y="63"/>
                    </a:cubicBezTo>
                    <a:close/>
                  </a:path>
                </a:pathLst>
              </a:custGeom>
              <a:solidFill>
                <a:srgbClr val="D2EB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462" name="Freeform 446">
                <a:extLst>
                  <a:ext uri="{FF2B5EF4-FFF2-40B4-BE49-F238E27FC236}">
                    <a16:creationId xmlns:a16="http://schemas.microsoft.com/office/drawing/2014/main" id="{0181836A-AB98-4A65-9877-1B96230A02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6821" y="3401017"/>
                <a:ext cx="295414" cy="366960"/>
              </a:xfrm>
              <a:custGeom>
                <a:avLst/>
                <a:gdLst>
                  <a:gd name="T0" fmla="*/ 271 w 271"/>
                  <a:gd name="T1" fmla="*/ 168 h 336"/>
                  <a:gd name="T2" fmla="*/ 141 w 271"/>
                  <a:gd name="T3" fmla="*/ 336 h 336"/>
                  <a:gd name="T4" fmla="*/ 136 w 271"/>
                  <a:gd name="T5" fmla="*/ 336 h 336"/>
                  <a:gd name="T6" fmla="*/ 29 w 271"/>
                  <a:gd name="T7" fmla="*/ 273 h 336"/>
                  <a:gd name="T8" fmla="*/ 0 w 271"/>
                  <a:gd name="T9" fmla="*/ 168 h 336"/>
                  <a:gd name="T10" fmla="*/ 136 w 271"/>
                  <a:gd name="T11" fmla="*/ 0 h 336"/>
                  <a:gd name="T12" fmla="*/ 271 w 271"/>
                  <a:gd name="T13" fmla="*/ 168 h 3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1" h="336">
                    <a:moveTo>
                      <a:pt x="271" y="168"/>
                    </a:moveTo>
                    <a:cubicBezTo>
                      <a:pt x="271" y="259"/>
                      <a:pt x="214" y="332"/>
                      <a:pt x="141" y="336"/>
                    </a:cubicBezTo>
                    <a:cubicBezTo>
                      <a:pt x="140" y="336"/>
                      <a:pt x="138" y="336"/>
                      <a:pt x="136" y="336"/>
                    </a:cubicBezTo>
                    <a:cubicBezTo>
                      <a:pt x="93" y="336"/>
                      <a:pt x="54" y="312"/>
                      <a:pt x="29" y="273"/>
                    </a:cubicBezTo>
                    <a:cubicBezTo>
                      <a:pt x="11" y="244"/>
                      <a:pt x="0" y="208"/>
                      <a:pt x="0" y="168"/>
                    </a:cubicBezTo>
                    <a:cubicBezTo>
                      <a:pt x="0" y="75"/>
                      <a:pt x="61" y="0"/>
                      <a:pt x="136" y="0"/>
                    </a:cubicBezTo>
                    <a:cubicBezTo>
                      <a:pt x="210" y="0"/>
                      <a:pt x="271" y="75"/>
                      <a:pt x="271" y="168"/>
                    </a:cubicBezTo>
                    <a:close/>
                  </a:path>
                </a:pathLst>
              </a:custGeom>
              <a:solidFill>
                <a:srgbClr val="D2EB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463" name="Freeform 447">
                <a:extLst>
                  <a:ext uri="{FF2B5EF4-FFF2-40B4-BE49-F238E27FC236}">
                    <a16:creationId xmlns:a16="http://schemas.microsoft.com/office/drawing/2014/main" id="{F5F73462-D6BE-4470-A711-E07231ED83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47616" y="3474293"/>
                <a:ext cx="94625" cy="361190"/>
              </a:xfrm>
              <a:custGeom>
                <a:avLst/>
                <a:gdLst>
                  <a:gd name="T0" fmla="*/ 6 w 87"/>
                  <a:gd name="T1" fmla="*/ 9 h 331"/>
                  <a:gd name="T2" fmla="*/ 63 w 87"/>
                  <a:gd name="T3" fmla="*/ 16 h 331"/>
                  <a:gd name="T4" fmla="*/ 82 w 87"/>
                  <a:gd name="T5" fmla="*/ 70 h 331"/>
                  <a:gd name="T6" fmla="*/ 60 w 87"/>
                  <a:gd name="T7" fmla="*/ 108 h 331"/>
                  <a:gd name="T8" fmla="*/ 34 w 87"/>
                  <a:gd name="T9" fmla="*/ 144 h 331"/>
                  <a:gd name="T10" fmla="*/ 33 w 87"/>
                  <a:gd name="T11" fmla="*/ 186 h 331"/>
                  <a:gd name="T12" fmla="*/ 69 w 87"/>
                  <a:gd name="T13" fmla="*/ 229 h 331"/>
                  <a:gd name="T14" fmla="*/ 61 w 87"/>
                  <a:gd name="T15" fmla="*/ 265 h 331"/>
                  <a:gd name="T16" fmla="*/ 45 w 87"/>
                  <a:gd name="T17" fmla="*/ 300 h 331"/>
                  <a:gd name="T18" fmla="*/ 64 w 87"/>
                  <a:gd name="T19" fmla="*/ 329 h 331"/>
                  <a:gd name="T20" fmla="*/ 29 w 87"/>
                  <a:gd name="T21" fmla="*/ 311 h 331"/>
                  <a:gd name="T22" fmla="*/ 29 w 87"/>
                  <a:gd name="T23" fmla="*/ 276 h 331"/>
                  <a:gd name="T24" fmla="*/ 53 w 87"/>
                  <a:gd name="T25" fmla="*/ 241 h 331"/>
                  <a:gd name="T26" fmla="*/ 31 w 87"/>
                  <a:gd name="T27" fmla="*/ 208 h 331"/>
                  <a:gd name="T28" fmla="*/ 23 w 87"/>
                  <a:gd name="T29" fmla="*/ 125 h 331"/>
                  <a:gd name="T30" fmla="*/ 57 w 87"/>
                  <a:gd name="T31" fmla="*/ 76 h 331"/>
                  <a:gd name="T32" fmla="*/ 48 w 87"/>
                  <a:gd name="T33" fmla="*/ 39 h 331"/>
                  <a:gd name="T34" fmla="*/ 13 w 87"/>
                  <a:gd name="T35" fmla="*/ 27 h 331"/>
                  <a:gd name="T36" fmla="*/ 2 w 87"/>
                  <a:gd name="T37" fmla="*/ 16 h 331"/>
                  <a:gd name="T38" fmla="*/ 6 w 87"/>
                  <a:gd name="T39" fmla="*/ 9 h 3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87" h="331">
                    <a:moveTo>
                      <a:pt x="6" y="9"/>
                    </a:moveTo>
                    <a:cubicBezTo>
                      <a:pt x="24" y="0"/>
                      <a:pt x="48" y="3"/>
                      <a:pt x="63" y="16"/>
                    </a:cubicBezTo>
                    <a:cubicBezTo>
                      <a:pt x="79" y="28"/>
                      <a:pt x="87" y="50"/>
                      <a:pt x="82" y="70"/>
                    </a:cubicBezTo>
                    <a:cubicBezTo>
                      <a:pt x="79" y="84"/>
                      <a:pt x="70" y="97"/>
                      <a:pt x="60" y="108"/>
                    </a:cubicBezTo>
                    <a:cubicBezTo>
                      <a:pt x="51" y="119"/>
                      <a:pt x="41" y="130"/>
                      <a:pt x="34" y="144"/>
                    </a:cubicBezTo>
                    <a:cubicBezTo>
                      <a:pt x="28" y="157"/>
                      <a:pt x="26" y="173"/>
                      <a:pt x="33" y="186"/>
                    </a:cubicBezTo>
                    <a:cubicBezTo>
                      <a:pt x="42" y="203"/>
                      <a:pt x="64" y="211"/>
                      <a:pt x="69" y="229"/>
                    </a:cubicBezTo>
                    <a:cubicBezTo>
                      <a:pt x="72" y="241"/>
                      <a:pt x="67" y="254"/>
                      <a:pt x="61" y="265"/>
                    </a:cubicBezTo>
                    <a:cubicBezTo>
                      <a:pt x="54" y="276"/>
                      <a:pt x="46" y="287"/>
                      <a:pt x="45" y="300"/>
                    </a:cubicBezTo>
                    <a:cubicBezTo>
                      <a:pt x="43" y="313"/>
                      <a:pt x="51" y="328"/>
                      <a:pt x="64" y="329"/>
                    </a:cubicBezTo>
                    <a:cubicBezTo>
                      <a:pt x="52" y="331"/>
                      <a:pt x="36" y="322"/>
                      <a:pt x="29" y="311"/>
                    </a:cubicBezTo>
                    <a:cubicBezTo>
                      <a:pt x="23" y="301"/>
                      <a:pt x="22" y="287"/>
                      <a:pt x="29" y="276"/>
                    </a:cubicBezTo>
                    <a:cubicBezTo>
                      <a:pt x="36" y="264"/>
                      <a:pt x="53" y="256"/>
                      <a:pt x="53" y="241"/>
                    </a:cubicBezTo>
                    <a:cubicBezTo>
                      <a:pt x="54" y="228"/>
                      <a:pt x="40" y="218"/>
                      <a:pt x="31" y="208"/>
                    </a:cubicBezTo>
                    <a:cubicBezTo>
                      <a:pt x="10" y="186"/>
                      <a:pt x="6" y="150"/>
                      <a:pt x="23" y="125"/>
                    </a:cubicBezTo>
                    <a:cubicBezTo>
                      <a:pt x="34" y="108"/>
                      <a:pt x="52" y="95"/>
                      <a:pt x="57" y="76"/>
                    </a:cubicBezTo>
                    <a:cubicBezTo>
                      <a:pt x="60" y="63"/>
                      <a:pt x="57" y="49"/>
                      <a:pt x="48" y="39"/>
                    </a:cubicBezTo>
                    <a:cubicBezTo>
                      <a:pt x="39" y="30"/>
                      <a:pt x="26" y="25"/>
                      <a:pt x="13" y="27"/>
                    </a:cubicBezTo>
                    <a:cubicBezTo>
                      <a:pt x="8" y="25"/>
                      <a:pt x="3" y="20"/>
                      <a:pt x="2" y="16"/>
                    </a:cubicBezTo>
                    <a:cubicBezTo>
                      <a:pt x="0" y="11"/>
                      <a:pt x="2" y="11"/>
                      <a:pt x="6" y="9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464" name="Freeform 448">
                <a:extLst>
                  <a:ext uri="{FF2B5EF4-FFF2-40B4-BE49-F238E27FC236}">
                    <a16:creationId xmlns:a16="http://schemas.microsoft.com/office/drawing/2014/main" id="{2701E4EF-E472-4C6E-8F7A-8428033105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8340" y="3313893"/>
                <a:ext cx="501973" cy="508320"/>
              </a:xfrm>
              <a:custGeom>
                <a:avLst/>
                <a:gdLst>
                  <a:gd name="T0" fmla="*/ 179 w 460"/>
                  <a:gd name="T1" fmla="*/ 420 h 466"/>
                  <a:gd name="T2" fmla="*/ 193 w 460"/>
                  <a:gd name="T3" fmla="*/ 403 h 466"/>
                  <a:gd name="T4" fmla="*/ 197 w 460"/>
                  <a:gd name="T5" fmla="*/ 380 h 466"/>
                  <a:gd name="T6" fmla="*/ 224 w 460"/>
                  <a:gd name="T7" fmla="*/ 331 h 466"/>
                  <a:gd name="T8" fmla="*/ 196 w 460"/>
                  <a:gd name="T9" fmla="*/ 307 h 466"/>
                  <a:gd name="T10" fmla="*/ 187 w 460"/>
                  <a:gd name="T11" fmla="*/ 272 h 466"/>
                  <a:gd name="T12" fmla="*/ 218 w 460"/>
                  <a:gd name="T13" fmla="*/ 249 h 466"/>
                  <a:gd name="T14" fmla="*/ 250 w 460"/>
                  <a:gd name="T15" fmla="*/ 278 h 466"/>
                  <a:gd name="T16" fmla="*/ 359 w 460"/>
                  <a:gd name="T17" fmla="*/ 211 h 466"/>
                  <a:gd name="T18" fmla="*/ 362 w 460"/>
                  <a:gd name="T19" fmla="*/ 408 h 466"/>
                  <a:gd name="T20" fmla="*/ 385 w 460"/>
                  <a:gd name="T21" fmla="*/ 221 h 466"/>
                  <a:gd name="T22" fmla="*/ 390 w 460"/>
                  <a:gd name="T23" fmla="*/ 207 h 466"/>
                  <a:gd name="T24" fmla="*/ 409 w 460"/>
                  <a:gd name="T25" fmla="*/ 197 h 466"/>
                  <a:gd name="T26" fmla="*/ 428 w 460"/>
                  <a:gd name="T27" fmla="*/ 187 h 466"/>
                  <a:gd name="T28" fmla="*/ 430 w 460"/>
                  <a:gd name="T29" fmla="*/ 168 h 466"/>
                  <a:gd name="T30" fmla="*/ 460 w 460"/>
                  <a:gd name="T31" fmla="*/ 133 h 466"/>
                  <a:gd name="T32" fmla="*/ 442 w 460"/>
                  <a:gd name="T33" fmla="*/ 88 h 466"/>
                  <a:gd name="T34" fmla="*/ 401 w 460"/>
                  <a:gd name="T35" fmla="*/ 59 h 466"/>
                  <a:gd name="T36" fmla="*/ 266 w 460"/>
                  <a:gd name="T37" fmla="*/ 33 h 466"/>
                  <a:gd name="T38" fmla="*/ 264 w 460"/>
                  <a:gd name="T39" fmla="*/ 24 h 466"/>
                  <a:gd name="T40" fmla="*/ 227 w 460"/>
                  <a:gd name="T41" fmla="*/ 2 h 466"/>
                  <a:gd name="T42" fmla="*/ 186 w 460"/>
                  <a:gd name="T43" fmla="*/ 5 h 466"/>
                  <a:gd name="T44" fmla="*/ 101 w 460"/>
                  <a:gd name="T45" fmla="*/ 49 h 466"/>
                  <a:gd name="T46" fmla="*/ 57 w 460"/>
                  <a:gd name="T47" fmla="*/ 134 h 466"/>
                  <a:gd name="T48" fmla="*/ 50 w 460"/>
                  <a:gd name="T49" fmla="*/ 177 h 466"/>
                  <a:gd name="T50" fmla="*/ 20 w 460"/>
                  <a:gd name="T51" fmla="*/ 227 h 466"/>
                  <a:gd name="T52" fmla="*/ 32 w 460"/>
                  <a:gd name="T53" fmla="*/ 257 h 466"/>
                  <a:gd name="T54" fmla="*/ 38 w 460"/>
                  <a:gd name="T55" fmla="*/ 330 h 466"/>
                  <a:gd name="T56" fmla="*/ 6 w 460"/>
                  <a:gd name="T57" fmla="*/ 419 h 466"/>
                  <a:gd name="T58" fmla="*/ 28 w 460"/>
                  <a:gd name="T59" fmla="*/ 457 h 466"/>
                  <a:gd name="T60" fmla="*/ 80 w 460"/>
                  <a:gd name="T61" fmla="*/ 459 h 466"/>
                  <a:gd name="T62" fmla="*/ 179 w 460"/>
                  <a:gd name="T63" fmla="*/ 420 h 4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60" h="466">
                    <a:moveTo>
                      <a:pt x="179" y="420"/>
                    </a:moveTo>
                    <a:cubicBezTo>
                      <a:pt x="186" y="418"/>
                      <a:pt x="191" y="410"/>
                      <a:pt x="193" y="403"/>
                    </a:cubicBezTo>
                    <a:cubicBezTo>
                      <a:pt x="195" y="395"/>
                      <a:pt x="195" y="387"/>
                      <a:pt x="197" y="380"/>
                    </a:cubicBezTo>
                    <a:cubicBezTo>
                      <a:pt x="200" y="361"/>
                      <a:pt x="210" y="344"/>
                      <a:pt x="224" y="331"/>
                    </a:cubicBezTo>
                    <a:cubicBezTo>
                      <a:pt x="213" y="324"/>
                      <a:pt x="203" y="316"/>
                      <a:pt x="196" y="307"/>
                    </a:cubicBezTo>
                    <a:cubicBezTo>
                      <a:pt x="188" y="297"/>
                      <a:pt x="184" y="284"/>
                      <a:pt x="187" y="272"/>
                    </a:cubicBezTo>
                    <a:cubicBezTo>
                      <a:pt x="191" y="258"/>
                      <a:pt x="205" y="248"/>
                      <a:pt x="218" y="249"/>
                    </a:cubicBezTo>
                    <a:cubicBezTo>
                      <a:pt x="232" y="250"/>
                      <a:pt x="248" y="264"/>
                      <a:pt x="250" y="278"/>
                    </a:cubicBezTo>
                    <a:cubicBezTo>
                      <a:pt x="294" y="269"/>
                      <a:pt x="334" y="248"/>
                      <a:pt x="359" y="211"/>
                    </a:cubicBezTo>
                    <a:cubicBezTo>
                      <a:pt x="354" y="277"/>
                      <a:pt x="356" y="343"/>
                      <a:pt x="362" y="408"/>
                    </a:cubicBezTo>
                    <a:cubicBezTo>
                      <a:pt x="362" y="345"/>
                      <a:pt x="370" y="282"/>
                      <a:pt x="385" y="221"/>
                    </a:cubicBezTo>
                    <a:cubicBezTo>
                      <a:pt x="386" y="216"/>
                      <a:pt x="387" y="211"/>
                      <a:pt x="390" y="207"/>
                    </a:cubicBezTo>
                    <a:cubicBezTo>
                      <a:pt x="395" y="202"/>
                      <a:pt x="402" y="199"/>
                      <a:pt x="409" y="197"/>
                    </a:cubicBezTo>
                    <a:cubicBezTo>
                      <a:pt x="416" y="195"/>
                      <a:pt x="423" y="192"/>
                      <a:pt x="428" y="187"/>
                    </a:cubicBezTo>
                    <a:cubicBezTo>
                      <a:pt x="433" y="182"/>
                      <a:pt x="435" y="173"/>
                      <a:pt x="430" y="168"/>
                    </a:cubicBezTo>
                    <a:cubicBezTo>
                      <a:pt x="446" y="163"/>
                      <a:pt x="459" y="149"/>
                      <a:pt x="460" y="133"/>
                    </a:cubicBezTo>
                    <a:cubicBezTo>
                      <a:pt x="460" y="116"/>
                      <a:pt x="453" y="100"/>
                      <a:pt x="442" y="88"/>
                    </a:cubicBezTo>
                    <a:cubicBezTo>
                      <a:pt x="431" y="75"/>
                      <a:pt x="416" y="67"/>
                      <a:pt x="401" y="59"/>
                    </a:cubicBezTo>
                    <a:cubicBezTo>
                      <a:pt x="359" y="39"/>
                      <a:pt x="312" y="30"/>
                      <a:pt x="266" y="33"/>
                    </a:cubicBezTo>
                    <a:cubicBezTo>
                      <a:pt x="265" y="30"/>
                      <a:pt x="265" y="27"/>
                      <a:pt x="264" y="24"/>
                    </a:cubicBezTo>
                    <a:cubicBezTo>
                      <a:pt x="261" y="10"/>
                      <a:pt x="240" y="5"/>
                      <a:pt x="227" y="2"/>
                    </a:cubicBezTo>
                    <a:cubicBezTo>
                      <a:pt x="213" y="0"/>
                      <a:pt x="199" y="2"/>
                      <a:pt x="186" y="5"/>
                    </a:cubicBezTo>
                    <a:cubicBezTo>
                      <a:pt x="154" y="12"/>
                      <a:pt x="124" y="27"/>
                      <a:pt x="101" y="49"/>
                    </a:cubicBezTo>
                    <a:cubicBezTo>
                      <a:pt x="77" y="72"/>
                      <a:pt x="61" y="102"/>
                      <a:pt x="57" y="134"/>
                    </a:cubicBezTo>
                    <a:cubicBezTo>
                      <a:pt x="55" y="149"/>
                      <a:pt x="56" y="164"/>
                      <a:pt x="50" y="177"/>
                    </a:cubicBezTo>
                    <a:cubicBezTo>
                      <a:pt x="41" y="195"/>
                      <a:pt x="20" y="208"/>
                      <a:pt x="20" y="227"/>
                    </a:cubicBezTo>
                    <a:cubicBezTo>
                      <a:pt x="20" y="238"/>
                      <a:pt x="27" y="248"/>
                      <a:pt x="32" y="257"/>
                    </a:cubicBezTo>
                    <a:cubicBezTo>
                      <a:pt x="43" y="280"/>
                      <a:pt x="45" y="306"/>
                      <a:pt x="38" y="330"/>
                    </a:cubicBezTo>
                    <a:cubicBezTo>
                      <a:pt x="28" y="362"/>
                      <a:pt x="0" y="387"/>
                      <a:pt x="6" y="419"/>
                    </a:cubicBezTo>
                    <a:cubicBezTo>
                      <a:pt x="8" y="434"/>
                      <a:pt x="15" y="449"/>
                      <a:pt x="28" y="457"/>
                    </a:cubicBezTo>
                    <a:cubicBezTo>
                      <a:pt x="43" y="466"/>
                      <a:pt x="63" y="463"/>
                      <a:pt x="80" y="459"/>
                    </a:cubicBezTo>
                    <a:cubicBezTo>
                      <a:pt x="116" y="452"/>
                      <a:pt x="145" y="432"/>
                      <a:pt x="179" y="42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7" name="Freeform 5">
                <a:extLst>
                  <a:ext uri="{FF2B5EF4-FFF2-40B4-BE49-F238E27FC236}">
                    <a16:creationId xmlns:a16="http://schemas.microsoft.com/office/drawing/2014/main" id="{C126B22A-D3A5-4359-AC48-F09C30A9D9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5721" y="3936909"/>
                <a:ext cx="83734" cy="45720"/>
              </a:xfrm>
              <a:custGeom>
                <a:avLst/>
                <a:gdLst>
                  <a:gd name="T0" fmla="*/ 83 w 83"/>
                  <a:gd name="T1" fmla="*/ 44 h 44"/>
                  <a:gd name="T2" fmla="*/ 0 w 83"/>
                  <a:gd name="T3" fmla="*/ 11 h 44"/>
                  <a:gd name="T4" fmla="*/ 10 w 83"/>
                  <a:gd name="T5" fmla="*/ 0 h 44"/>
                  <a:gd name="T6" fmla="*/ 83 w 83"/>
                  <a:gd name="T7" fmla="*/ 4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3" h="44">
                    <a:moveTo>
                      <a:pt x="83" y="44"/>
                    </a:moveTo>
                    <a:cubicBezTo>
                      <a:pt x="59" y="44"/>
                      <a:pt x="24" y="25"/>
                      <a:pt x="0" y="11"/>
                    </a:cubicBezTo>
                    <a:cubicBezTo>
                      <a:pt x="3" y="7"/>
                      <a:pt x="6" y="3"/>
                      <a:pt x="10" y="0"/>
                    </a:cubicBezTo>
                    <a:cubicBezTo>
                      <a:pt x="35" y="15"/>
                      <a:pt x="60" y="30"/>
                      <a:pt x="83" y="44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</p:grpSp>
      </p:grpSp>
      <p:sp>
        <p:nvSpPr>
          <p:cNvPr id="265" name="Freeform 5">
            <a:extLst>
              <a:ext uri="{FF2B5EF4-FFF2-40B4-BE49-F238E27FC236}">
                <a16:creationId xmlns:a16="http://schemas.microsoft.com/office/drawing/2014/main" id="{F2E5351C-ACA3-4B86-9212-973E4B8F4D75}"/>
              </a:ext>
            </a:extLst>
          </p:cNvPr>
          <p:cNvSpPr>
            <a:spLocks/>
          </p:cNvSpPr>
          <p:nvPr/>
        </p:nvSpPr>
        <p:spPr bwMode="auto">
          <a:xfrm>
            <a:off x="3552978" y="5007457"/>
            <a:ext cx="334166" cy="392282"/>
          </a:xfrm>
          <a:custGeom>
            <a:avLst/>
            <a:gdLst>
              <a:gd name="T0" fmla="*/ 112 w 277"/>
              <a:gd name="T1" fmla="*/ 42 h 325"/>
              <a:gd name="T2" fmla="*/ 5 w 277"/>
              <a:gd name="T3" fmla="*/ 137 h 325"/>
              <a:gd name="T4" fmla="*/ 81 w 277"/>
              <a:gd name="T5" fmla="*/ 298 h 325"/>
              <a:gd name="T6" fmla="*/ 168 w 277"/>
              <a:gd name="T7" fmla="*/ 320 h 325"/>
              <a:gd name="T8" fmla="*/ 243 w 277"/>
              <a:gd name="T9" fmla="*/ 270 h 325"/>
              <a:gd name="T10" fmla="*/ 274 w 277"/>
              <a:gd name="T11" fmla="*/ 183 h 325"/>
              <a:gd name="T12" fmla="*/ 247 w 277"/>
              <a:gd name="T13" fmla="*/ 100 h 325"/>
              <a:gd name="T14" fmla="*/ 90 w 277"/>
              <a:gd name="T15" fmla="*/ 1 h 325"/>
              <a:gd name="T16" fmla="*/ 90 w 277"/>
              <a:gd name="T17" fmla="*/ 25 h 325"/>
              <a:gd name="T18" fmla="*/ 229 w 277"/>
              <a:gd name="T19" fmla="*/ 117 h 325"/>
              <a:gd name="T20" fmla="*/ 250 w 277"/>
              <a:gd name="T21" fmla="*/ 206 h 325"/>
              <a:gd name="T22" fmla="*/ 195 w 277"/>
              <a:gd name="T23" fmla="*/ 285 h 325"/>
              <a:gd name="T24" fmla="*/ 40 w 277"/>
              <a:gd name="T25" fmla="*/ 208 h 325"/>
              <a:gd name="T26" fmla="*/ 34 w 277"/>
              <a:gd name="T27" fmla="*/ 116 h 325"/>
              <a:gd name="T28" fmla="*/ 106 w 277"/>
              <a:gd name="T29" fmla="*/ 65 h 325"/>
              <a:gd name="T30" fmla="*/ 112 w 277"/>
              <a:gd name="T31" fmla="*/ 42 h 3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77" h="325">
                <a:moveTo>
                  <a:pt x="112" y="42"/>
                </a:moveTo>
                <a:cubicBezTo>
                  <a:pt x="53" y="23"/>
                  <a:pt x="10" y="86"/>
                  <a:pt x="5" y="137"/>
                </a:cubicBezTo>
                <a:cubicBezTo>
                  <a:pt x="0" y="198"/>
                  <a:pt x="31" y="263"/>
                  <a:pt x="81" y="298"/>
                </a:cubicBezTo>
                <a:cubicBezTo>
                  <a:pt x="106" y="315"/>
                  <a:pt x="137" y="324"/>
                  <a:pt x="168" y="320"/>
                </a:cubicBezTo>
                <a:cubicBezTo>
                  <a:pt x="200" y="315"/>
                  <a:pt x="224" y="296"/>
                  <a:pt x="243" y="270"/>
                </a:cubicBezTo>
                <a:cubicBezTo>
                  <a:pt x="262" y="244"/>
                  <a:pt x="277" y="217"/>
                  <a:pt x="274" y="183"/>
                </a:cubicBezTo>
                <a:cubicBezTo>
                  <a:pt x="272" y="154"/>
                  <a:pt x="262" y="125"/>
                  <a:pt x="247" y="100"/>
                </a:cubicBezTo>
                <a:cubicBezTo>
                  <a:pt x="212" y="45"/>
                  <a:pt x="154" y="8"/>
                  <a:pt x="90" y="1"/>
                </a:cubicBezTo>
                <a:cubicBezTo>
                  <a:pt x="74" y="0"/>
                  <a:pt x="75" y="24"/>
                  <a:pt x="90" y="25"/>
                </a:cubicBezTo>
                <a:cubicBezTo>
                  <a:pt x="148" y="32"/>
                  <a:pt x="200" y="67"/>
                  <a:pt x="229" y="117"/>
                </a:cubicBezTo>
                <a:cubicBezTo>
                  <a:pt x="243" y="143"/>
                  <a:pt x="255" y="176"/>
                  <a:pt x="250" y="206"/>
                </a:cubicBezTo>
                <a:cubicBezTo>
                  <a:pt x="244" y="235"/>
                  <a:pt x="219" y="270"/>
                  <a:pt x="195" y="285"/>
                </a:cubicBezTo>
                <a:cubicBezTo>
                  <a:pt x="132" y="325"/>
                  <a:pt x="63" y="264"/>
                  <a:pt x="40" y="208"/>
                </a:cubicBezTo>
                <a:cubicBezTo>
                  <a:pt x="29" y="179"/>
                  <a:pt x="25" y="146"/>
                  <a:pt x="34" y="116"/>
                </a:cubicBezTo>
                <a:cubicBezTo>
                  <a:pt x="43" y="87"/>
                  <a:pt x="71" y="54"/>
                  <a:pt x="106" y="65"/>
                </a:cubicBezTo>
                <a:cubicBezTo>
                  <a:pt x="120" y="70"/>
                  <a:pt x="127" y="46"/>
                  <a:pt x="112" y="42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  <a:scene3d>
            <a:camera prst="orthographicFront">
              <a:rot lat="0" lon="1200003" rev="0"/>
            </a:camera>
            <a:lightRig rig="threePt" dir="t"/>
          </a:scene3d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ID">
              <a:solidFill>
                <a:srgbClr val="FF0000"/>
              </a:solidFill>
            </a:endParaRPr>
          </a:p>
        </p:txBody>
      </p:sp>
      <p:sp>
        <p:nvSpPr>
          <p:cNvPr id="266" name="Freeform 5">
            <a:extLst>
              <a:ext uri="{FF2B5EF4-FFF2-40B4-BE49-F238E27FC236}">
                <a16:creationId xmlns:a16="http://schemas.microsoft.com/office/drawing/2014/main" id="{B7DBEBF5-3BD0-4055-B1B3-F9236DDCAA50}"/>
              </a:ext>
            </a:extLst>
          </p:cNvPr>
          <p:cNvSpPr>
            <a:spLocks/>
          </p:cNvSpPr>
          <p:nvPr/>
        </p:nvSpPr>
        <p:spPr bwMode="auto">
          <a:xfrm>
            <a:off x="3953552" y="4994089"/>
            <a:ext cx="334166" cy="392282"/>
          </a:xfrm>
          <a:custGeom>
            <a:avLst/>
            <a:gdLst>
              <a:gd name="T0" fmla="*/ 112 w 277"/>
              <a:gd name="T1" fmla="*/ 42 h 325"/>
              <a:gd name="T2" fmla="*/ 5 w 277"/>
              <a:gd name="T3" fmla="*/ 137 h 325"/>
              <a:gd name="T4" fmla="*/ 81 w 277"/>
              <a:gd name="T5" fmla="*/ 298 h 325"/>
              <a:gd name="T6" fmla="*/ 168 w 277"/>
              <a:gd name="T7" fmla="*/ 320 h 325"/>
              <a:gd name="T8" fmla="*/ 243 w 277"/>
              <a:gd name="T9" fmla="*/ 270 h 325"/>
              <a:gd name="T10" fmla="*/ 274 w 277"/>
              <a:gd name="T11" fmla="*/ 183 h 325"/>
              <a:gd name="T12" fmla="*/ 247 w 277"/>
              <a:gd name="T13" fmla="*/ 100 h 325"/>
              <a:gd name="T14" fmla="*/ 90 w 277"/>
              <a:gd name="T15" fmla="*/ 1 h 325"/>
              <a:gd name="T16" fmla="*/ 90 w 277"/>
              <a:gd name="T17" fmla="*/ 25 h 325"/>
              <a:gd name="T18" fmla="*/ 229 w 277"/>
              <a:gd name="T19" fmla="*/ 117 h 325"/>
              <a:gd name="T20" fmla="*/ 250 w 277"/>
              <a:gd name="T21" fmla="*/ 206 h 325"/>
              <a:gd name="T22" fmla="*/ 195 w 277"/>
              <a:gd name="T23" fmla="*/ 285 h 325"/>
              <a:gd name="T24" fmla="*/ 40 w 277"/>
              <a:gd name="T25" fmla="*/ 208 h 325"/>
              <a:gd name="T26" fmla="*/ 34 w 277"/>
              <a:gd name="T27" fmla="*/ 116 h 325"/>
              <a:gd name="T28" fmla="*/ 106 w 277"/>
              <a:gd name="T29" fmla="*/ 65 h 325"/>
              <a:gd name="T30" fmla="*/ 112 w 277"/>
              <a:gd name="T31" fmla="*/ 42 h 3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77" h="325">
                <a:moveTo>
                  <a:pt x="112" y="42"/>
                </a:moveTo>
                <a:cubicBezTo>
                  <a:pt x="53" y="23"/>
                  <a:pt x="10" y="86"/>
                  <a:pt x="5" y="137"/>
                </a:cubicBezTo>
                <a:cubicBezTo>
                  <a:pt x="0" y="198"/>
                  <a:pt x="31" y="263"/>
                  <a:pt x="81" y="298"/>
                </a:cubicBezTo>
                <a:cubicBezTo>
                  <a:pt x="106" y="315"/>
                  <a:pt x="137" y="324"/>
                  <a:pt x="168" y="320"/>
                </a:cubicBezTo>
                <a:cubicBezTo>
                  <a:pt x="200" y="315"/>
                  <a:pt x="224" y="296"/>
                  <a:pt x="243" y="270"/>
                </a:cubicBezTo>
                <a:cubicBezTo>
                  <a:pt x="262" y="244"/>
                  <a:pt x="277" y="217"/>
                  <a:pt x="274" y="183"/>
                </a:cubicBezTo>
                <a:cubicBezTo>
                  <a:pt x="272" y="154"/>
                  <a:pt x="262" y="125"/>
                  <a:pt x="247" y="100"/>
                </a:cubicBezTo>
                <a:cubicBezTo>
                  <a:pt x="212" y="45"/>
                  <a:pt x="154" y="8"/>
                  <a:pt x="90" y="1"/>
                </a:cubicBezTo>
                <a:cubicBezTo>
                  <a:pt x="74" y="0"/>
                  <a:pt x="75" y="24"/>
                  <a:pt x="90" y="25"/>
                </a:cubicBezTo>
                <a:cubicBezTo>
                  <a:pt x="148" y="32"/>
                  <a:pt x="200" y="67"/>
                  <a:pt x="229" y="117"/>
                </a:cubicBezTo>
                <a:cubicBezTo>
                  <a:pt x="243" y="143"/>
                  <a:pt x="255" y="176"/>
                  <a:pt x="250" y="206"/>
                </a:cubicBezTo>
                <a:cubicBezTo>
                  <a:pt x="244" y="235"/>
                  <a:pt x="219" y="270"/>
                  <a:pt x="195" y="285"/>
                </a:cubicBezTo>
                <a:cubicBezTo>
                  <a:pt x="132" y="325"/>
                  <a:pt x="63" y="264"/>
                  <a:pt x="40" y="208"/>
                </a:cubicBezTo>
                <a:cubicBezTo>
                  <a:pt x="29" y="179"/>
                  <a:pt x="25" y="146"/>
                  <a:pt x="34" y="116"/>
                </a:cubicBezTo>
                <a:cubicBezTo>
                  <a:pt x="43" y="87"/>
                  <a:pt x="71" y="54"/>
                  <a:pt x="106" y="65"/>
                </a:cubicBezTo>
                <a:cubicBezTo>
                  <a:pt x="120" y="70"/>
                  <a:pt x="127" y="46"/>
                  <a:pt x="112" y="42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  <a:scene3d>
            <a:camera prst="orthographicFront">
              <a:rot lat="0" lon="1200003" rev="0"/>
            </a:camera>
            <a:lightRig rig="threePt" dir="t"/>
          </a:scene3d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ID">
              <a:solidFill>
                <a:srgbClr val="FF0000"/>
              </a:solidFill>
            </a:endParaRPr>
          </a:p>
        </p:txBody>
      </p:sp>
      <p:sp>
        <p:nvSpPr>
          <p:cNvPr id="267" name="Freeform 5">
            <a:extLst>
              <a:ext uri="{FF2B5EF4-FFF2-40B4-BE49-F238E27FC236}">
                <a16:creationId xmlns:a16="http://schemas.microsoft.com/office/drawing/2014/main" id="{3B194C55-56CB-489A-8C94-1E81DAE0CE98}"/>
              </a:ext>
            </a:extLst>
          </p:cNvPr>
          <p:cNvSpPr>
            <a:spLocks/>
          </p:cNvSpPr>
          <p:nvPr/>
        </p:nvSpPr>
        <p:spPr bwMode="auto">
          <a:xfrm>
            <a:off x="4211367" y="3845136"/>
            <a:ext cx="334166" cy="392282"/>
          </a:xfrm>
          <a:custGeom>
            <a:avLst/>
            <a:gdLst>
              <a:gd name="T0" fmla="*/ 112 w 277"/>
              <a:gd name="T1" fmla="*/ 42 h 325"/>
              <a:gd name="T2" fmla="*/ 5 w 277"/>
              <a:gd name="T3" fmla="*/ 137 h 325"/>
              <a:gd name="T4" fmla="*/ 81 w 277"/>
              <a:gd name="T5" fmla="*/ 298 h 325"/>
              <a:gd name="T6" fmla="*/ 168 w 277"/>
              <a:gd name="T7" fmla="*/ 320 h 325"/>
              <a:gd name="T8" fmla="*/ 243 w 277"/>
              <a:gd name="T9" fmla="*/ 270 h 325"/>
              <a:gd name="T10" fmla="*/ 274 w 277"/>
              <a:gd name="T11" fmla="*/ 183 h 325"/>
              <a:gd name="T12" fmla="*/ 247 w 277"/>
              <a:gd name="T13" fmla="*/ 100 h 325"/>
              <a:gd name="T14" fmla="*/ 90 w 277"/>
              <a:gd name="T15" fmla="*/ 1 h 325"/>
              <a:gd name="T16" fmla="*/ 90 w 277"/>
              <a:gd name="T17" fmla="*/ 25 h 325"/>
              <a:gd name="T18" fmla="*/ 229 w 277"/>
              <a:gd name="T19" fmla="*/ 117 h 325"/>
              <a:gd name="T20" fmla="*/ 250 w 277"/>
              <a:gd name="T21" fmla="*/ 206 h 325"/>
              <a:gd name="T22" fmla="*/ 195 w 277"/>
              <a:gd name="T23" fmla="*/ 285 h 325"/>
              <a:gd name="T24" fmla="*/ 40 w 277"/>
              <a:gd name="T25" fmla="*/ 208 h 325"/>
              <a:gd name="T26" fmla="*/ 34 w 277"/>
              <a:gd name="T27" fmla="*/ 116 h 325"/>
              <a:gd name="T28" fmla="*/ 106 w 277"/>
              <a:gd name="T29" fmla="*/ 65 h 325"/>
              <a:gd name="T30" fmla="*/ 112 w 277"/>
              <a:gd name="T31" fmla="*/ 42 h 3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77" h="325">
                <a:moveTo>
                  <a:pt x="112" y="42"/>
                </a:moveTo>
                <a:cubicBezTo>
                  <a:pt x="53" y="23"/>
                  <a:pt x="10" y="86"/>
                  <a:pt x="5" y="137"/>
                </a:cubicBezTo>
                <a:cubicBezTo>
                  <a:pt x="0" y="198"/>
                  <a:pt x="31" y="263"/>
                  <a:pt x="81" y="298"/>
                </a:cubicBezTo>
                <a:cubicBezTo>
                  <a:pt x="106" y="315"/>
                  <a:pt x="137" y="324"/>
                  <a:pt x="168" y="320"/>
                </a:cubicBezTo>
                <a:cubicBezTo>
                  <a:pt x="200" y="315"/>
                  <a:pt x="224" y="296"/>
                  <a:pt x="243" y="270"/>
                </a:cubicBezTo>
                <a:cubicBezTo>
                  <a:pt x="262" y="244"/>
                  <a:pt x="277" y="217"/>
                  <a:pt x="274" y="183"/>
                </a:cubicBezTo>
                <a:cubicBezTo>
                  <a:pt x="272" y="154"/>
                  <a:pt x="262" y="125"/>
                  <a:pt x="247" y="100"/>
                </a:cubicBezTo>
                <a:cubicBezTo>
                  <a:pt x="212" y="45"/>
                  <a:pt x="154" y="8"/>
                  <a:pt x="90" y="1"/>
                </a:cubicBezTo>
                <a:cubicBezTo>
                  <a:pt x="74" y="0"/>
                  <a:pt x="75" y="24"/>
                  <a:pt x="90" y="25"/>
                </a:cubicBezTo>
                <a:cubicBezTo>
                  <a:pt x="148" y="32"/>
                  <a:pt x="200" y="67"/>
                  <a:pt x="229" y="117"/>
                </a:cubicBezTo>
                <a:cubicBezTo>
                  <a:pt x="243" y="143"/>
                  <a:pt x="255" y="176"/>
                  <a:pt x="250" y="206"/>
                </a:cubicBezTo>
                <a:cubicBezTo>
                  <a:pt x="244" y="235"/>
                  <a:pt x="219" y="270"/>
                  <a:pt x="195" y="285"/>
                </a:cubicBezTo>
                <a:cubicBezTo>
                  <a:pt x="132" y="325"/>
                  <a:pt x="63" y="264"/>
                  <a:pt x="40" y="208"/>
                </a:cubicBezTo>
                <a:cubicBezTo>
                  <a:pt x="29" y="179"/>
                  <a:pt x="25" y="146"/>
                  <a:pt x="34" y="116"/>
                </a:cubicBezTo>
                <a:cubicBezTo>
                  <a:pt x="43" y="87"/>
                  <a:pt x="71" y="54"/>
                  <a:pt x="106" y="65"/>
                </a:cubicBezTo>
                <a:cubicBezTo>
                  <a:pt x="120" y="70"/>
                  <a:pt x="127" y="46"/>
                  <a:pt x="112" y="42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  <a:scene3d>
            <a:camera prst="orthographicFront">
              <a:rot lat="0" lon="1200003" rev="0"/>
            </a:camera>
            <a:lightRig rig="threePt" dir="t"/>
          </a:scene3d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ID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6829275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21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17" dur="750"/>
                                        <p:tgtEl>
                                          <p:spTgt spid="2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20" dur="750"/>
                                        <p:tgtEl>
                                          <p:spTgt spid="2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23" dur="750"/>
                                        <p:tgtEl>
                                          <p:spTgt spid="2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750"/>
                            </p:stCondLst>
                            <p:childTnLst>
                              <p:par>
                                <p:cTn id="2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2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2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250"/>
                            </p:stCondLst>
                            <p:childTnLst>
                              <p:par>
                                <p:cTn id="3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2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2750"/>
                            </p:stCondLst>
                            <p:childTnLst>
                              <p:par>
                                <p:cTn id="3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2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2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2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2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3250"/>
                            </p:stCondLst>
                            <p:childTnLst>
                              <p:par>
                                <p:cTn id="4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2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2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256" grpId="0"/>
      <p:bldP spid="257" grpId="0"/>
      <p:bldP spid="258" grpId="0"/>
      <p:bldP spid="259" grpId="0"/>
      <p:bldP spid="260" grpId="0"/>
      <p:bldP spid="261" grpId="0"/>
      <p:bldP spid="262" grpId="0" animBg="1"/>
      <p:bldP spid="263" grpId="0" animBg="1"/>
      <p:bldP spid="264" grpId="0" animBg="1"/>
      <p:bldP spid="265" grpId="0" animBg="1"/>
      <p:bldP spid="266" grpId="0" animBg="1"/>
      <p:bldP spid="267" grpId="0" animBg="1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29567B0E-79F0-4EEA-B1FF-91312F5DAB6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ID" b="1"/>
              <a:t>MAY EVENT</a:t>
            </a:r>
          </a:p>
        </p:txBody>
      </p:sp>
      <p:sp>
        <p:nvSpPr>
          <p:cNvPr id="349" name="TextBox 348">
            <a:extLst>
              <a:ext uri="{FF2B5EF4-FFF2-40B4-BE49-F238E27FC236}">
                <a16:creationId xmlns:a16="http://schemas.microsoft.com/office/drawing/2014/main" id="{36AECAA3-221C-431B-8D55-F1B3E97EDCF9}"/>
              </a:ext>
            </a:extLst>
          </p:cNvPr>
          <p:cNvSpPr txBox="1"/>
          <p:nvPr/>
        </p:nvSpPr>
        <p:spPr>
          <a:xfrm>
            <a:off x="8544254" y="1859263"/>
            <a:ext cx="2514374" cy="60984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sz="1200" dirty="0"/>
              <a:t>A wonderful serenity has taken possession of my entire soul</a:t>
            </a:r>
            <a:r>
              <a:rPr lang="en-US" sz="1200"/>
              <a:t>, like</a:t>
            </a:r>
            <a:endParaRPr lang="en-US" sz="1200" dirty="0"/>
          </a:p>
        </p:txBody>
      </p:sp>
      <p:sp>
        <p:nvSpPr>
          <p:cNvPr id="350" name="TextBox 349">
            <a:extLst>
              <a:ext uri="{FF2B5EF4-FFF2-40B4-BE49-F238E27FC236}">
                <a16:creationId xmlns:a16="http://schemas.microsoft.com/office/drawing/2014/main" id="{C424FD47-B6B8-4C62-A40C-BF1240B64F93}"/>
              </a:ext>
            </a:extLst>
          </p:cNvPr>
          <p:cNvSpPr txBox="1"/>
          <p:nvPr/>
        </p:nvSpPr>
        <p:spPr>
          <a:xfrm>
            <a:off x="8544254" y="1562501"/>
            <a:ext cx="3050846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b="1">
                <a:solidFill>
                  <a:schemeClr val="accent4"/>
                </a:solidFill>
                <a:latin typeface="+mj-lt"/>
              </a:rPr>
              <a:t>01 May - Event Name</a:t>
            </a:r>
          </a:p>
        </p:txBody>
      </p:sp>
      <p:sp>
        <p:nvSpPr>
          <p:cNvPr id="351" name="TextBox 350">
            <a:extLst>
              <a:ext uri="{FF2B5EF4-FFF2-40B4-BE49-F238E27FC236}">
                <a16:creationId xmlns:a16="http://schemas.microsoft.com/office/drawing/2014/main" id="{6E8DB0DC-4E1E-4765-AF8F-F480C84AF539}"/>
              </a:ext>
            </a:extLst>
          </p:cNvPr>
          <p:cNvSpPr txBox="1"/>
          <p:nvPr/>
        </p:nvSpPr>
        <p:spPr>
          <a:xfrm>
            <a:off x="8544254" y="3069578"/>
            <a:ext cx="2514374" cy="60984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sz="1200" dirty="0"/>
              <a:t>A wonderful serenity has taken possession of my entire soul</a:t>
            </a:r>
            <a:r>
              <a:rPr lang="en-US" sz="1200"/>
              <a:t>, like</a:t>
            </a:r>
            <a:endParaRPr lang="en-US" sz="1200" dirty="0"/>
          </a:p>
        </p:txBody>
      </p:sp>
      <p:sp>
        <p:nvSpPr>
          <p:cNvPr id="352" name="TextBox 351">
            <a:extLst>
              <a:ext uri="{FF2B5EF4-FFF2-40B4-BE49-F238E27FC236}">
                <a16:creationId xmlns:a16="http://schemas.microsoft.com/office/drawing/2014/main" id="{6BFC85F7-8013-4058-9046-508F934BA83E}"/>
              </a:ext>
            </a:extLst>
          </p:cNvPr>
          <p:cNvSpPr txBox="1"/>
          <p:nvPr/>
        </p:nvSpPr>
        <p:spPr>
          <a:xfrm>
            <a:off x="8544254" y="2781794"/>
            <a:ext cx="3050846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b="1">
                <a:solidFill>
                  <a:schemeClr val="accent4">
                    <a:lumMod val="75000"/>
                  </a:schemeClr>
                </a:solidFill>
                <a:latin typeface="+mj-lt"/>
              </a:rPr>
              <a:t>20 May – Event Name</a:t>
            </a:r>
          </a:p>
        </p:txBody>
      </p:sp>
      <p:sp>
        <p:nvSpPr>
          <p:cNvPr id="353" name="TextBox 352">
            <a:extLst>
              <a:ext uri="{FF2B5EF4-FFF2-40B4-BE49-F238E27FC236}">
                <a16:creationId xmlns:a16="http://schemas.microsoft.com/office/drawing/2014/main" id="{0A1402E6-B15B-476F-9631-A5D3A3AA0059}"/>
              </a:ext>
            </a:extLst>
          </p:cNvPr>
          <p:cNvSpPr txBox="1"/>
          <p:nvPr/>
        </p:nvSpPr>
        <p:spPr>
          <a:xfrm>
            <a:off x="8544254" y="4276837"/>
            <a:ext cx="2514374" cy="60984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sz="1200" dirty="0"/>
              <a:t>A wonderful serenity has taken possession of my entire soul</a:t>
            </a:r>
            <a:r>
              <a:rPr lang="en-US" sz="1200"/>
              <a:t>, like</a:t>
            </a:r>
            <a:endParaRPr lang="en-US" sz="1200" dirty="0"/>
          </a:p>
        </p:txBody>
      </p:sp>
      <p:sp>
        <p:nvSpPr>
          <p:cNvPr id="354" name="TextBox 353">
            <a:extLst>
              <a:ext uri="{FF2B5EF4-FFF2-40B4-BE49-F238E27FC236}">
                <a16:creationId xmlns:a16="http://schemas.microsoft.com/office/drawing/2014/main" id="{668E8B84-BB67-4F31-9507-3B122324A48E}"/>
              </a:ext>
            </a:extLst>
          </p:cNvPr>
          <p:cNvSpPr txBox="1"/>
          <p:nvPr/>
        </p:nvSpPr>
        <p:spPr>
          <a:xfrm>
            <a:off x="8544254" y="3980075"/>
            <a:ext cx="3050846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defRPr/>
            </a:pPr>
            <a:r>
              <a:rPr lang="en-US" sz="1600" b="1">
                <a:solidFill>
                  <a:schemeClr val="accent4"/>
                </a:solidFill>
                <a:latin typeface="+mj-lt"/>
              </a:rPr>
              <a:t>25 May – Event Name</a:t>
            </a:r>
          </a:p>
        </p:txBody>
      </p:sp>
      <p:sp>
        <p:nvSpPr>
          <p:cNvPr id="363" name="TextBox 362">
            <a:extLst>
              <a:ext uri="{FF2B5EF4-FFF2-40B4-BE49-F238E27FC236}">
                <a16:creationId xmlns:a16="http://schemas.microsoft.com/office/drawing/2014/main" id="{77983F0E-3BE9-4695-BF5E-A0C66EB162D2}"/>
              </a:ext>
            </a:extLst>
          </p:cNvPr>
          <p:cNvSpPr txBox="1"/>
          <p:nvPr/>
        </p:nvSpPr>
        <p:spPr>
          <a:xfrm>
            <a:off x="8544254" y="5487152"/>
            <a:ext cx="2514374" cy="60984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sz="1200" dirty="0"/>
              <a:t>A wonderful serenity has taken possession of my entire soul</a:t>
            </a:r>
            <a:r>
              <a:rPr lang="en-US" sz="1200"/>
              <a:t>, like</a:t>
            </a:r>
            <a:endParaRPr lang="en-US" sz="1200" dirty="0"/>
          </a:p>
        </p:txBody>
      </p:sp>
      <p:sp>
        <p:nvSpPr>
          <p:cNvPr id="364" name="TextBox 363">
            <a:extLst>
              <a:ext uri="{FF2B5EF4-FFF2-40B4-BE49-F238E27FC236}">
                <a16:creationId xmlns:a16="http://schemas.microsoft.com/office/drawing/2014/main" id="{78EA52C2-D048-4412-8B24-D505573C9739}"/>
              </a:ext>
            </a:extLst>
          </p:cNvPr>
          <p:cNvSpPr txBox="1"/>
          <p:nvPr/>
        </p:nvSpPr>
        <p:spPr>
          <a:xfrm>
            <a:off x="8544254" y="5190390"/>
            <a:ext cx="3050846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b="1">
                <a:solidFill>
                  <a:schemeClr val="accent4">
                    <a:lumMod val="75000"/>
                  </a:schemeClr>
                </a:solidFill>
                <a:latin typeface="+mj-lt"/>
              </a:rPr>
              <a:t>30 May – Event Name</a:t>
            </a:r>
          </a:p>
        </p:txBody>
      </p:sp>
      <p:sp>
        <p:nvSpPr>
          <p:cNvPr id="365" name="Oval 364">
            <a:extLst>
              <a:ext uri="{FF2B5EF4-FFF2-40B4-BE49-F238E27FC236}">
                <a16:creationId xmlns:a16="http://schemas.microsoft.com/office/drawing/2014/main" id="{2AD23FE8-84E5-4B55-9701-65D39A305EFA}"/>
              </a:ext>
            </a:extLst>
          </p:cNvPr>
          <p:cNvSpPr/>
          <p:nvPr/>
        </p:nvSpPr>
        <p:spPr>
          <a:xfrm>
            <a:off x="8064500" y="1769865"/>
            <a:ext cx="203226" cy="203226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sp>
        <p:nvSpPr>
          <p:cNvPr id="366" name="Oval 365">
            <a:extLst>
              <a:ext uri="{FF2B5EF4-FFF2-40B4-BE49-F238E27FC236}">
                <a16:creationId xmlns:a16="http://schemas.microsoft.com/office/drawing/2014/main" id="{8BB6DB11-DD2A-4503-937C-7B577D02433D}"/>
              </a:ext>
            </a:extLst>
          </p:cNvPr>
          <p:cNvSpPr/>
          <p:nvPr/>
        </p:nvSpPr>
        <p:spPr>
          <a:xfrm>
            <a:off x="8064500" y="2989158"/>
            <a:ext cx="203226" cy="203226"/>
          </a:xfrm>
          <a:prstGeom prst="ellipse">
            <a:avLst/>
          </a:prstGeom>
          <a:solidFill>
            <a:schemeClr val="accent4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sp>
        <p:nvSpPr>
          <p:cNvPr id="408" name="Oval 407">
            <a:extLst>
              <a:ext uri="{FF2B5EF4-FFF2-40B4-BE49-F238E27FC236}">
                <a16:creationId xmlns:a16="http://schemas.microsoft.com/office/drawing/2014/main" id="{39A3730C-8087-4C58-A163-1D1F434CE379}"/>
              </a:ext>
            </a:extLst>
          </p:cNvPr>
          <p:cNvSpPr/>
          <p:nvPr/>
        </p:nvSpPr>
        <p:spPr>
          <a:xfrm>
            <a:off x="8064500" y="4187439"/>
            <a:ext cx="203226" cy="203226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sp>
        <p:nvSpPr>
          <p:cNvPr id="409" name="Oval 408">
            <a:extLst>
              <a:ext uri="{FF2B5EF4-FFF2-40B4-BE49-F238E27FC236}">
                <a16:creationId xmlns:a16="http://schemas.microsoft.com/office/drawing/2014/main" id="{79367048-6726-411B-9A0A-8BE47BB6E9DF}"/>
              </a:ext>
            </a:extLst>
          </p:cNvPr>
          <p:cNvSpPr/>
          <p:nvPr/>
        </p:nvSpPr>
        <p:spPr>
          <a:xfrm>
            <a:off x="8064500" y="5397754"/>
            <a:ext cx="203226" cy="203226"/>
          </a:xfrm>
          <a:prstGeom prst="ellipse">
            <a:avLst/>
          </a:prstGeom>
          <a:solidFill>
            <a:schemeClr val="accent4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7A1353EC-1E93-4ED4-9A14-83584D1F96E0}"/>
              </a:ext>
            </a:extLst>
          </p:cNvPr>
          <p:cNvGrpSpPr/>
          <p:nvPr/>
        </p:nvGrpSpPr>
        <p:grpSpPr>
          <a:xfrm>
            <a:off x="484166" y="1387136"/>
            <a:ext cx="6657336" cy="4819162"/>
            <a:chOff x="227051" y="620099"/>
            <a:chExt cx="7945485" cy="5751627"/>
          </a:xfrm>
        </p:grpSpPr>
        <p:sp>
          <p:nvSpPr>
            <p:cNvPr id="5393" name="Freeform 5">
              <a:extLst>
                <a:ext uri="{FF2B5EF4-FFF2-40B4-BE49-F238E27FC236}">
                  <a16:creationId xmlns:a16="http://schemas.microsoft.com/office/drawing/2014/main" id="{6144D568-256C-46B7-B693-E8A4C259511C}"/>
                </a:ext>
              </a:extLst>
            </p:cNvPr>
            <p:cNvSpPr>
              <a:spLocks/>
            </p:cNvSpPr>
            <p:nvPr/>
          </p:nvSpPr>
          <p:spPr bwMode="auto">
            <a:xfrm>
              <a:off x="778067" y="620099"/>
              <a:ext cx="6996580" cy="5419129"/>
            </a:xfrm>
            <a:custGeom>
              <a:avLst/>
              <a:gdLst>
                <a:gd name="T0" fmla="*/ 5821 w 6018"/>
                <a:gd name="T1" fmla="*/ 4402 h 4660"/>
                <a:gd name="T2" fmla="*/ 5865 w 6018"/>
                <a:gd name="T3" fmla="*/ 3483 h 4660"/>
                <a:gd name="T4" fmla="*/ 5510 w 6018"/>
                <a:gd name="T5" fmla="*/ 2927 h 4660"/>
                <a:gd name="T6" fmla="*/ 5540 w 6018"/>
                <a:gd name="T7" fmla="*/ 2163 h 4660"/>
                <a:gd name="T8" fmla="*/ 5418 w 6018"/>
                <a:gd name="T9" fmla="*/ 1427 h 4660"/>
                <a:gd name="T10" fmla="*/ 4773 w 6018"/>
                <a:gd name="T11" fmla="*/ 1248 h 4660"/>
                <a:gd name="T12" fmla="*/ 4083 w 6018"/>
                <a:gd name="T13" fmla="*/ 1311 h 4660"/>
                <a:gd name="T14" fmla="*/ 3627 w 6018"/>
                <a:gd name="T15" fmla="*/ 1087 h 4660"/>
                <a:gd name="T16" fmla="*/ 3161 w 6018"/>
                <a:gd name="T17" fmla="*/ 215 h 4660"/>
                <a:gd name="T18" fmla="*/ 2165 w 6018"/>
                <a:gd name="T19" fmla="*/ 113 h 4660"/>
                <a:gd name="T20" fmla="*/ 1403 w 6018"/>
                <a:gd name="T21" fmla="*/ 779 h 4660"/>
                <a:gd name="T22" fmla="*/ 1069 w 6018"/>
                <a:gd name="T23" fmla="*/ 1184 h 4660"/>
                <a:gd name="T24" fmla="*/ 691 w 6018"/>
                <a:gd name="T25" fmla="*/ 1177 h 4660"/>
                <a:gd name="T26" fmla="*/ 41 w 6018"/>
                <a:gd name="T27" fmla="*/ 1819 h 4660"/>
                <a:gd name="T28" fmla="*/ 347 w 6018"/>
                <a:gd name="T29" fmla="*/ 2746 h 4660"/>
                <a:gd name="T30" fmla="*/ 552 w 6018"/>
                <a:gd name="T31" fmla="*/ 3285 h 4660"/>
                <a:gd name="T32" fmla="*/ 157 w 6018"/>
                <a:gd name="T33" fmla="*/ 3667 h 4660"/>
                <a:gd name="T34" fmla="*/ 59 w 6018"/>
                <a:gd name="T35" fmla="*/ 4102 h 4660"/>
                <a:gd name="T36" fmla="*/ 379 w 6018"/>
                <a:gd name="T37" fmla="*/ 4413 h 4660"/>
                <a:gd name="T38" fmla="*/ 3286 w 6018"/>
                <a:gd name="T39" fmla="*/ 4346 h 4660"/>
                <a:gd name="T40" fmla="*/ 4736 w 6018"/>
                <a:gd name="T41" fmla="*/ 4354 h 4660"/>
                <a:gd name="T42" fmla="*/ 5821 w 6018"/>
                <a:gd name="T43" fmla="*/ 4402 h 46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018" h="4660">
                  <a:moveTo>
                    <a:pt x="5821" y="4402"/>
                  </a:moveTo>
                  <a:cubicBezTo>
                    <a:pt x="6000" y="4134"/>
                    <a:pt x="6018" y="3766"/>
                    <a:pt x="5865" y="3483"/>
                  </a:cubicBezTo>
                  <a:cubicBezTo>
                    <a:pt x="5760" y="3289"/>
                    <a:pt x="5584" y="3135"/>
                    <a:pt x="5510" y="2927"/>
                  </a:cubicBezTo>
                  <a:cubicBezTo>
                    <a:pt x="5424" y="2684"/>
                    <a:pt x="5494" y="2417"/>
                    <a:pt x="5540" y="2163"/>
                  </a:cubicBezTo>
                  <a:cubicBezTo>
                    <a:pt x="5585" y="1909"/>
                    <a:pt x="5593" y="1617"/>
                    <a:pt x="5418" y="1427"/>
                  </a:cubicBezTo>
                  <a:cubicBezTo>
                    <a:pt x="5261" y="1257"/>
                    <a:pt x="5003" y="1226"/>
                    <a:pt x="4773" y="1248"/>
                  </a:cubicBezTo>
                  <a:cubicBezTo>
                    <a:pt x="4542" y="1269"/>
                    <a:pt x="4313" y="1333"/>
                    <a:pt x="4083" y="1311"/>
                  </a:cubicBezTo>
                  <a:cubicBezTo>
                    <a:pt x="3895" y="1293"/>
                    <a:pt x="3771" y="1209"/>
                    <a:pt x="3627" y="1087"/>
                  </a:cubicBezTo>
                  <a:cubicBezTo>
                    <a:pt x="3644" y="742"/>
                    <a:pt x="3452" y="400"/>
                    <a:pt x="3161" y="215"/>
                  </a:cubicBezTo>
                  <a:cubicBezTo>
                    <a:pt x="2869" y="31"/>
                    <a:pt x="2491" y="0"/>
                    <a:pt x="2165" y="113"/>
                  </a:cubicBezTo>
                  <a:cubicBezTo>
                    <a:pt x="1839" y="226"/>
                    <a:pt x="1567" y="475"/>
                    <a:pt x="1403" y="779"/>
                  </a:cubicBezTo>
                  <a:cubicBezTo>
                    <a:pt x="1318" y="938"/>
                    <a:pt x="1240" y="1130"/>
                    <a:pt x="1069" y="1184"/>
                  </a:cubicBezTo>
                  <a:cubicBezTo>
                    <a:pt x="948" y="1223"/>
                    <a:pt x="818" y="1179"/>
                    <a:pt x="691" y="1177"/>
                  </a:cubicBezTo>
                  <a:cubicBezTo>
                    <a:pt x="358" y="1174"/>
                    <a:pt x="82" y="1488"/>
                    <a:pt x="41" y="1819"/>
                  </a:cubicBezTo>
                  <a:cubicBezTo>
                    <a:pt x="0" y="2150"/>
                    <a:pt x="147" y="2479"/>
                    <a:pt x="347" y="2746"/>
                  </a:cubicBezTo>
                  <a:cubicBezTo>
                    <a:pt x="467" y="2907"/>
                    <a:pt x="617" y="3095"/>
                    <a:pt x="552" y="3285"/>
                  </a:cubicBezTo>
                  <a:cubicBezTo>
                    <a:pt x="492" y="3461"/>
                    <a:pt x="281" y="3528"/>
                    <a:pt x="157" y="3667"/>
                  </a:cubicBezTo>
                  <a:cubicBezTo>
                    <a:pt x="53" y="3782"/>
                    <a:pt x="14" y="3953"/>
                    <a:pt x="59" y="4102"/>
                  </a:cubicBezTo>
                  <a:cubicBezTo>
                    <a:pt x="103" y="4251"/>
                    <a:pt x="229" y="4373"/>
                    <a:pt x="379" y="4413"/>
                  </a:cubicBezTo>
                  <a:cubicBezTo>
                    <a:pt x="1313" y="4660"/>
                    <a:pt x="2321" y="4393"/>
                    <a:pt x="3286" y="4346"/>
                  </a:cubicBezTo>
                  <a:cubicBezTo>
                    <a:pt x="3770" y="4323"/>
                    <a:pt x="4255" y="4299"/>
                    <a:pt x="4736" y="4354"/>
                  </a:cubicBezTo>
                  <a:cubicBezTo>
                    <a:pt x="5086" y="4394"/>
                    <a:pt x="5488" y="4518"/>
                    <a:pt x="5821" y="4402"/>
                  </a:cubicBezTo>
                  <a:close/>
                </a:path>
              </a:pathLst>
            </a:custGeom>
            <a:solidFill>
              <a:srgbClr val="D5E9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436" name="Oval 48">
              <a:extLst>
                <a:ext uri="{FF2B5EF4-FFF2-40B4-BE49-F238E27FC236}">
                  <a16:creationId xmlns:a16="http://schemas.microsoft.com/office/drawing/2014/main" id="{FE8419E2-76DA-44DD-923A-E1291468F0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408" y="5265594"/>
              <a:ext cx="7676128" cy="974730"/>
            </a:xfrm>
            <a:prstGeom prst="ellipse">
              <a:avLst/>
            </a:prstGeom>
            <a:solidFill>
              <a:srgbClr val="ABD3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grpSp>
          <p:nvGrpSpPr>
            <p:cNvPr id="411" name="Group 410">
              <a:extLst>
                <a:ext uri="{FF2B5EF4-FFF2-40B4-BE49-F238E27FC236}">
                  <a16:creationId xmlns:a16="http://schemas.microsoft.com/office/drawing/2014/main" id="{D6C3D06A-CFDD-4AF1-885E-1B8EED7EB84B}"/>
                </a:ext>
              </a:extLst>
            </p:cNvPr>
            <p:cNvGrpSpPr/>
            <p:nvPr/>
          </p:nvGrpSpPr>
          <p:grpSpPr>
            <a:xfrm>
              <a:off x="6191966" y="3733574"/>
              <a:ext cx="1343192" cy="2127172"/>
              <a:chOff x="227051" y="1073953"/>
              <a:chExt cx="1348641" cy="2135808"/>
            </a:xfrm>
          </p:grpSpPr>
          <p:sp>
            <p:nvSpPr>
              <p:cNvPr id="412" name="Freeform 233">
                <a:extLst>
                  <a:ext uri="{FF2B5EF4-FFF2-40B4-BE49-F238E27FC236}">
                    <a16:creationId xmlns:a16="http://schemas.microsoft.com/office/drawing/2014/main" id="{B1CE103A-8018-4F3B-84BE-A7DFF4CAB4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7640" y="2642140"/>
                <a:ext cx="259519" cy="221391"/>
              </a:xfrm>
              <a:custGeom>
                <a:avLst/>
                <a:gdLst>
                  <a:gd name="T0" fmla="*/ 223 w 223"/>
                  <a:gd name="T1" fmla="*/ 120 h 190"/>
                  <a:gd name="T2" fmla="*/ 170 w 223"/>
                  <a:gd name="T3" fmla="*/ 174 h 190"/>
                  <a:gd name="T4" fmla="*/ 115 w 223"/>
                  <a:gd name="T5" fmla="*/ 185 h 190"/>
                  <a:gd name="T6" fmla="*/ 90 w 223"/>
                  <a:gd name="T7" fmla="*/ 172 h 190"/>
                  <a:gd name="T8" fmla="*/ 77 w 223"/>
                  <a:gd name="T9" fmla="*/ 162 h 190"/>
                  <a:gd name="T10" fmla="*/ 73 w 223"/>
                  <a:gd name="T11" fmla="*/ 158 h 190"/>
                  <a:gd name="T12" fmla="*/ 37 w 223"/>
                  <a:gd name="T13" fmla="*/ 125 h 190"/>
                  <a:gd name="T14" fmla="*/ 23 w 223"/>
                  <a:gd name="T15" fmla="*/ 111 h 190"/>
                  <a:gd name="T16" fmla="*/ 1 w 223"/>
                  <a:gd name="T17" fmla="*/ 70 h 190"/>
                  <a:gd name="T18" fmla="*/ 0 w 223"/>
                  <a:gd name="T19" fmla="*/ 62 h 190"/>
                  <a:gd name="T20" fmla="*/ 109 w 223"/>
                  <a:gd name="T21" fmla="*/ 0 h 190"/>
                  <a:gd name="T22" fmla="*/ 223 w 223"/>
                  <a:gd name="T23" fmla="*/ 120 h 1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23" h="190">
                    <a:moveTo>
                      <a:pt x="223" y="120"/>
                    </a:moveTo>
                    <a:cubicBezTo>
                      <a:pt x="210" y="140"/>
                      <a:pt x="191" y="161"/>
                      <a:pt x="170" y="174"/>
                    </a:cubicBezTo>
                    <a:cubicBezTo>
                      <a:pt x="153" y="185"/>
                      <a:pt x="134" y="190"/>
                      <a:pt x="115" y="185"/>
                    </a:cubicBezTo>
                    <a:cubicBezTo>
                      <a:pt x="106" y="182"/>
                      <a:pt x="98" y="178"/>
                      <a:pt x="90" y="172"/>
                    </a:cubicBezTo>
                    <a:cubicBezTo>
                      <a:pt x="86" y="169"/>
                      <a:pt x="81" y="165"/>
                      <a:pt x="77" y="162"/>
                    </a:cubicBezTo>
                    <a:cubicBezTo>
                      <a:pt x="75" y="161"/>
                      <a:pt x="74" y="159"/>
                      <a:pt x="73" y="158"/>
                    </a:cubicBezTo>
                    <a:cubicBezTo>
                      <a:pt x="61" y="148"/>
                      <a:pt x="49" y="137"/>
                      <a:pt x="37" y="125"/>
                    </a:cubicBezTo>
                    <a:cubicBezTo>
                      <a:pt x="33" y="121"/>
                      <a:pt x="28" y="116"/>
                      <a:pt x="23" y="111"/>
                    </a:cubicBezTo>
                    <a:cubicBezTo>
                      <a:pt x="12" y="99"/>
                      <a:pt x="2" y="85"/>
                      <a:pt x="1" y="70"/>
                    </a:cubicBezTo>
                    <a:cubicBezTo>
                      <a:pt x="1" y="67"/>
                      <a:pt x="0" y="65"/>
                      <a:pt x="0" y="62"/>
                    </a:cubicBezTo>
                    <a:cubicBezTo>
                      <a:pt x="0" y="62"/>
                      <a:pt x="45" y="37"/>
                      <a:pt x="109" y="0"/>
                    </a:cubicBezTo>
                    <a:cubicBezTo>
                      <a:pt x="147" y="44"/>
                      <a:pt x="187" y="85"/>
                      <a:pt x="223" y="12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13" name="Freeform 234">
                <a:extLst>
                  <a:ext uri="{FF2B5EF4-FFF2-40B4-BE49-F238E27FC236}">
                    <a16:creationId xmlns:a16="http://schemas.microsoft.com/office/drawing/2014/main" id="{C1E6A3BD-A531-42C6-A4C5-24D4CAADB1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640" y="2451497"/>
                <a:ext cx="241685" cy="263209"/>
              </a:xfrm>
              <a:custGeom>
                <a:avLst/>
                <a:gdLst>
                  <a:gd name="T0" fmla="*/ 208 w 208"/>
                  <a:gd name="T1" fmla="*/ 164 h 226"/>
                  <a:gd name="T2" fmla="*/ 99 w 208"/>
                  <a:gd name="T3" fmla="*/ 226 h 226"/>
                  <a:gd name="T4" fmla="*/ 54 w 208"/>
                  <a:gd name="T5" fmla="*/ 184 h 226"/>
                  <a:gd name="T6" fmla="*/ 20 w 208"/>
                  <a:gd name="T7" fmla="*/ 134 h 226"/>
                  <a:gd name="T8" fmla="*/ 2 w 208"/>
                  <a:gd name="T9" fmla="*/ 75 h 226"/>
                  <a:gd name="T10" fmla="*/ 89 w 208"/>
                  <a:gd name="T11" fmla="*/ 0 h 226"/>
                  <a:gd name="T12" fmla="*/ 208 w 208"/>
                  <a:gd name="T13" fmla="*/ 164 h 2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08" h="226">
                    <a:moveTo>
                      <a:pt x="208" y="164"/>
                    </a:moveTo>
                    <a:cubicBezTo>
                      <a:pt x="144" y="201"/>
                      <a:pt x="99" y="226"/>
                      <a:pt x="99" y="226"/>
                    </a:cubicBezTo>
                    <a:cubicBezTo>
                      <a:pt x="80" y="218"/>
                      <a:pt x="67" y="201"/>
                      <a:pt x="54" y="184"/>
                    </a:cubicBezTo>
                    <a:cubicBezTo>
                      <a:pt x="42" y="168"/>
                      <a:pt x="31" y="151"/>
                      <a:pt x="20" y="134"/>
                    </a:cubicBezTo>
                    <a:cubicBezTo>
                      <a:pt x="8" y="115"/>
                      <a:pt x="0" y="97"/>
                      <a:pt x="2" y="75"/>
                    </a:cubicBezTo>
                    <a:cubicBezTo>
                      <a:pt x="2" y="75"/>
                      <a:pt x="37" y="43"/>
                      <a:pt x="89" y="0"/>
                    </a:cubicBezTo>
                    <a:cubicBezTo>
                      <a:pt x="121" y="56"/>
                      <a:pt x="164" y="112"/>
                      <a:pt x="208" y="164"/>
                    </a:cubicBez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14" name="Freeform 235">
                <a:extLst>
                  <a:ext uri="{FF2B5EF4-FFF2-40B4-BE49-F238E27FC236}">
                    <a16:creationId xmlns:a16="http://schemas.microsoft.com/office/drawing/2014/main" id="{471F4398-00EE-4990-AED2-798F61D9C9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051" y="2225802"/>
                <a:ext cx="258904" cy="313022"/>
              </a:xfrm>
              <a:custGeom>
                <a:avLst/>
                <a:gdLst>
                  <a:gd name="T0" fmla="*/ 223 w 223"/>
                  <a:gd name="T1" fmla="*/ 194 h 269"/>
                  <a:gd name="T2" fmla="*/ 136 w 223"/>
                  <a:gd name="T3" fmla="*/ 269 h 269"/>
                  <a:gd name="T4" fmla="*/ 67 w 223"/>
                  <a:gd name="T5" fmla="*/ 223 h 269"/>
                  <a:gd name="T6" fmla="*/ 22 w 223"/>
                  <a:gd name="T7" fmla="*/ 153 h 269"/>
                  <a:gd name="T8" fmla="*/ 6 w 223"/>
                  <a:gd name="T9" fmla="*/ 92 h 269"/>
                  <a:gd name="T10" fmla="*/ 161 w 223"/>
                  <a:gd name="T11" fmla="*/ 0 h 269"/>
                  <a:gd name="T12" fmla="*/ 223 w 223"/>
                  <a:gd name="T13" fmla="*/ 194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3" h="269">
                    <a:moveTo>
                      <a:pt x="223" y="194"/>
                    </a:moveTo>
                    <a:cubicBezTo>
                      <a:pt x="171" y="237"/>
                      <a:pt x="136" y="269"/>
                      <a:pt x="136" y="269"/>
                    </a:cubicBezTo>
                    <a:cubicBezTo>
                      <a:pt x="109" y="262"/>
                      <a:pt x="86" y="244"/>
                      <a:pt x="67" y="223"/>
                    </a:cubicBezTo>
                    <a:cubicBezTo>
                      <a:pt x="49" y="202"/>
                      <a:pt x="35" y="178"/>
                      <a:pt x="22" y="153"/>
                    </a:cubicBezTo>
                    <a:cubicBezTo>
                      <a:pt x="11" y="134"/>
                      <a:pt x="0" y="113"/>
                      <a:pt x="6" y="92"/>
                    </a:cubicBezTo>
                    <a:cubicBezTo>
                      <a:pt x="48" y="50"/>
                      <a:pt x="103" y="17"/>
                      <a:pt x="161" y="0"/>
                    </a:cubicBezTo>
                    <a:cubicBezTo>
                      <a:pt x="157" y="57"/>
                      <a:pt x="182" y="125"/>
                      <a:pt x="223" y="194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15" name="Freeform 236">
                <a:extLst>
                  <a:ext uri="{FF2B5EF4-FFF2-40B4-BE49-F238E27FC236}">
                    <a16:creationId xmlns:a16="http://schemas.microsoft.com/office/drawing/2014/main" id="{48E83B43-9E0B-4FCA-8D7F-48E9D0EED5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4325" y="2519145"/>
                <a:ext cx="297648" cy="262594"/>
              </a:xfrm>
              <a:custGeom>
                <a:avLst/>
                <a:gdLst>
                  <a:gd name="T0" fmla="*/ 256 w 256"/>
                  <a:gd name="T1" fmla="*/ 121 h 226"/>
                  <a:gd name="T2" fmla="*/ 225 w 256"/>
                  <a:gd name="T3" fmla="*/ 168 h 226"/>
                  <a:gd name="T4" fmla="*/ 179 w 256"/>
                  <a:gd name="T5" fmla="*/ 202 h 226"/>
                  <a:gd name="T6" fmla="*/ 114 w 256"/>
                  <a:gd name="T7" fmla="*/ 226 h 226"/>
                  <a:gd name="T8" fmla="*/ 0 w 256"/>
                  <a:gd name="T9" fmla="*/ 106 h 226"/>
                  <a:gd name="T10" fmla="*/ 172 w 256"/>
                  <a:gd name="T11" fmla="*/ 0 h 226"/>
                  <a:gd name="T12" fmla="*/ 256 w 256"/>
                  <a:gd name="T13" fmla="*/ 121 h 2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56" h="226">
                    <a:moveTo>
                      <a:pt x="256" y="121"/>
                    </a:moveTo>
                    <a:cubicBezTo>
                      <a:pt x="250" y="139"/>
                      <a:pt x="238" y="155"/>
                      <a:pt x="225" y="168"/>
                    </a:cubicBezTo>
                    <a:cubicBezTo>
                      <a:pt x="211" y="181"/>
                      <a:pt x="195" y="192"/>
                      <a:pt x="179" y="202"/>
                    </a:cubicBezTo>
                    <a:cubicBezTo>
                      <a:pt x="159" y="214"/>
                      <a:pt x="137" y="226"/>
                      <a:pt x="114" y="226"/>
                    </a:cubicBezTo>
                    <a:cubicBezTo>
                      <a:pt x="78" y="191"/>
                      <a:pt x="38" y="150"/>
                      <a:pt x="0" y="106"/>
                    </a:cubicBezTo>
                    <a:cubicBezTo>
                      <a:pt x="50" y="76"/>
                      <a:pt x="112" y="39"/>
                      <a:pt x="172" y="0"/>
                    </a:cubicBezTo>
                    <a:cubicBezTo>
                      <a:pt x="219" y="70"/>
                      <a:pt x="256" y="121"/>
                      <a:pt x="256" y="121"/>
                    </a:cubicBez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16" name="Freeform 237">
                <a:extLst>
                  <a:ext uri="{FF2B5EF4-FFF2-40B4-BE49-F238E27FC236}">
                    <a16:creationId xmlns:a16="http://schemas.microsoft.com/office/drawing/2014/main" id="{85D809EC-D7ED-4DF8-B27E-5D1342D2BA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4192" y="2413369"/>
                <a:ext cx="224466" cy="246605"/>
              </a:xfrm>
              <a:custGeom>
                <a:avLst/>
                <a:gdLst>
                  <a:gd name="T0" fmla="*/ 193 w 193"/>
                  <a:gd name="T1" fmla="*/ 133 h 212"/>
                  <a:gd name="T2" fmla="*/ 84 w 193"/>
                  <a:gd name="T3" fmla="*/ 212 h 212"/>
                  <a:gd name="T4" fmla="*/ 0 w 193"/>
                  <a:gd name="T5" fmla="*/ 91 h 212"/>
                  <a:gd name="T6" fmla="*/ 129 w 193"/>
                  <a:gd name="T7" fmla="*/ 0 h 212"/>
                  <a:gd name="T8" fmla="*/ 193 w 193"/>
                  <a:gd name="T9" fmla="*/ 133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3" h="212">
                    <a:moveTo>
                      <a:pt x="193" y="133"/>
                    </a:moveTo>
                    <a:cubicBezTo>
                      <a:pt x="172" y="175"/>
                      <a:pt x="130" y="205"/>
                      <a:pt x="84" y="212"/>
                    </a:cubicBezTo>
                    <a:cubicBezTo>
                      <a:pt x="84" y="212"/>
                      <a:pt x="47" y="161"/>
                      <a:pt x="0" y="91"/>
                    </a:cubicBezTo>
                    <a:cubicBezTo>
                      <a:pt x="46" y="61"/>
                      <a:pt x="91" y="30"/>
                      <a:pt x="129" y="0"/>
                    </a:cubicBezTo>
                    <a:cubicBezTo>
                      <a:pt x="148" y="46"/>
                      <a:pt x="169" y="90"/>
                      <a:pt x="193" y="133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17" name="Freeform 238">
                <a:extLst>
                  <a:ext uri="{FF2B5EF4-FFF2-40B4-BE49-F238E27FC236}">
                    <a16:creationId xmlns:a16="http://schemas.microsoft.com/office/drawing/2014/main" id="{E4D25DD0-C710-4131-99CD-2791FD1466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5956" y="2305133"/>
                <a:ext cx="338236" cy="337006"/>
              </a:xfrm>
              <a:custGeom>
                <a:avLst/>
                <a:gdLst>
                  <a:gd name="T0" fmla="*/ 291 w 291"/>
                  <a:gd name="T1" fmla="*/ 184 h 290"/>
                  <a:gd name="T2" fmla="*/ 119 w 291"/>
                  <a:gd name="T3" fmla="*/ 290 h 290"/>
                  <a:gd name="T4" fmla="*/ 0 w 291"/>
                  <a:gd name="T5" fmla="*/ 126 h 290"/>
                  <a:gd name="T6" fmla="*/ 173 w 291"/>
                  <a:gd name="T7" fmla="*/ 0 h 290"/>
                  <a:gd name="T8" fmla="*/ 291 w 291"/>
                  <a:gd name="T9" fmla="*/ 184 h 2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1" h="290">
                    <a:moveTo>
                      <a:pt x="291" y="184"/>
                    </a:moveTo>
                    <a:cubicBezTo>
                      <a:pt x="231" y="223"/>
                      <a:pt x="169" y="260"/>
                      <a:pt x="119" y="290"/>
                    </a:cubicBezTo>
                    <a:cubicBezTo>
                      <a:pt x="75" y="238"/>
                      <a:pt x="32" y="182"/>
                      <a:pt x="0" y="126"/>
                    </a:cubicBezTo>
                    <a:cubicBezTo>
                      <a:pt x="48" y="87"/>
                      <a:pt x="110" y="39"/>
                      <a:pt x="173" y="0"/>
                    </a:cubicBezTo>
                    <a:cubicBezTo>
                      <a:pt x="209" y="61"/>
                      <a:pt x="253" y="128"/>
                      <a:pt x="291" y="184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18" name="Freeform 239">
                <a:extLst>
                  <a:ext uri="{FF2B5EF4-FFF2-40B4-BE49-F238E27FC236}">
                    <a16:creationId xmlns:a16="http://schemas.microsoft.com/office/drawing/2014/main" id="{E2F59473-ABC3-455D-95D0-9FAD554C91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084" y="2118796"/>
                <a:ext cx="277969" cy="332701"/>
              </a:xfrm>
              <a:custGeom>
                <a:avLst/>
                <a:gdLst>
                  <a:gd name="T0" fmla="*/ 239 w 239"/>
                  <a:gd name="T1" fmla="*/ 160 h 286"/>
                  <a:gd name="T2" fmla="*/ 66 w 239"/>
                  <a:gd name="T3" fmla="*/ 286 h 286"/>
                  <a:gd name="T4" fmla="*/ 4 w 239"/>
                  <a:gd name="T5" fmla="*/ 92 h 286"/>
                  <a:gd name="T6" fmla="*/ 171 w 239"/>
                  <a:gd name="T7" fmla="*/ 0 h 286"/>
                  <a:gd name="T8" fmla="*/ 239 w 239"/>
                  <a:gd name="T9" fmla="*/ 160 h 2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9" h="286">
                    <a:moveTo>
                      <a:pt x="239" y="160"/>
                    </a:moveTo>
                    <a:cubicBezTo>
                      <a:pt x="176" y="199"/>
                      <a:pt x="114" y="247"/>
                      <a:pt x="66" y="286"/>
                    </a:cubicBezTo>
                    <a:cubicBezTo>
                      <a:pt x="25" y="217"/>
                      <a:pt x="0" y="149"/>
                      <a:pt x="4" y="92"/>
                    </a:cubicBezTo>
                    <a:cubicBezTo>
                      <a:pt x="47" y="42"/>
                      <a:pt x="105" y="6"/>
                      <a:pt x="171" y="0"/>
                    </a:cubicBezTo>
                    <a:cubicBezTo>
                      <a:pt x="168" y="27"/>
                      <a:pt x="198" y="89"/>
                      <a:pt x="239" y="160"/>
                    </a:cubicBez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19" name="Freeform 240">
                <a:extLst>
                  <a:ext uri="{FF2B5EF4-FFF2-40B4-BE49-F238E27FC236}">
                    <a16:creationId xmlns:a16="http://schemas.microsoft.com/office/drawing/2014/main" id="{D5BFF1FC-8D5B-45B7-AD16-6C430B5CA1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7053" y="2217807"/>
                <a:ext cx="287193" cy="301338"/>
              </a:xfrm>
              <a:custGeom>
                <a:avLst/>
                <a:gdLst>
                  <a:gd name="T0" fmla="*/ 247 w 247"/>
                  <a:gd name="T1" fmla="*/ 168 h 259"/>
                  <a:gd name="T2" fmla="*/ 118 w 247"/>
                  <a:gd name="T3" fmla="*/ 259 h 259"/>
                  <a:gd name="T4" fmla="*/ 0 w 247"/>
                  <a:gd name="T5" fmla="*/ 75 h 259"/>
                  <a:gd name="T6" fmla="*/ 182 w 247"/>
                  <a:gd name="T7" fmla="*/ 0 h 259"/>
                  <a:gd name="T8" fmla="*/ 247 w 247"/>
                  <a:gd name="T9" fmla="*/ 168 h 2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7" h="259">
                    <a:moveTo>
                      <a:pt x="247" y="168"/>
                    </a:moveTo>
                    <a:cubicBezTo>
                      <a:pt x="209" y="198"/>
                      <a:pt x="164" y="229"/>
                      <a:pt x="118" y="259"/>
                    </a:cubicBezTo>
                    <a:cubicBezTo>
                      <a:pt x="80" y="203"/>
                      <a:pt x="36" y="136"/>
                      <a:pt x="0" y="75"/>
                    </a:cubicBezTo>
                    <a:cubicBezTo>
                      <a:pt x="65" y="34"/>
                      <a:pt x="131" y="2"/>
                      <a:pt x="182" y="0"/>
                    </a:cubicBezTo>
                    <a:cubicBezTo>
                      <a:pt x="204" y="56"/>
                      <a:pt x="224" y="113"/>
                      <a:pt x="247" y="168"/>
                    </a:cubicBez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20" name="Freeform 241">
                <a:extLst>
                  <a:ext uri="{FF2B5EF4-FFF2-40B4-BE49-F238E27FC236}">
                    <a16:creationId xmlns:a16="http://schemas.microsoft.com/office/drawing/2014/main" id="{CED13093-4257-4AD3-897E-0C3B9D6D88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4646" y="1993341"/>
                <a:ext cx="293958" cy="311792"/>
              </a:xfrm>
              <a:custGeom>
                <a:avLst/>
                <a:gdLst>
                  <a:gd name="T0" fmla="*/ 253 w 253"/>
                  <a:gd name="T1" fmla="*/ 193 h 268"/>
                  <a:gd name="T2" fmla="*/ 71 w 253"/>
                  <a:gd name="T3" fmla="*/ 268 h 268"/>
                  <a:gd name="T4" fmla="*/ 3 w 253"/>
                  <a:gd name="T5" fmla="*/ 108 h 268"/>
                  <a:gd name="T6" fmla="*/ 69 w 253"/>
                  <a:gd name="T7" fmla="*/ 51 h 268"/>
                  <a:gd name="T8" fmla="*/ 166 w 253"/>
                  <a:gd name="T9" fmla="*/ 0 h 268"/>
                  <a:gd name="T10" fmla="*/ 253 w 253"/>
                  <a:gd name="T11" fmla="*/ 193 h 2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53" h="268">
                    <a:moveTo>
                      <a:pt x="253" y="193"/>
                    </a:moveTo>
                    <a:cubicBezTo>
                      <a:pt x="202" y="195"/>
                      <a:pt x="136" y="227"/>
                      <a:pt x="71" y="268"/>
                    </a:cubicBezTo>
                    <a:cubicBezTo>
                      <a:pt x="30" y="197"/>
                      <a:pt x="0" y="135"/>
                      <a:pt x="3" y="108"/>
                    </a:cubicBezTo>
                    <a:cubicBezTo>
                      <a:pt x="16" y="82"/>
                      <a:pt x="43" y="65"/>
                      <a:pt x="69" y="51"/>
                    </a:cubicBezTo>
                    <a:cubicBezTo>
                      <a:pt x="100" y="33"/>
                      <a:pt x="135" y="18"/>
                      <a:pt x="166" y="0"/>
                    </a:cubicBezTo>
                    <a:cubicBezTo>
                      <a:pt x="200" y="61"/>
                      <a:pt x="227" y="127"/>
                      <a:pt x="253" y="193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21" name="Freeform 242">
                <a:extLst>
                  <a:ext uri="{FF2B5EF4-FFF2-40B4-BE49-F238E27FC236}">
                    <a16:creationId xmlns:a16="http://schemas.microsoft.com/office/drawing/2014/main" id="{AA4A0776-0B1D-46EF-AFB2-D6441550C2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816" y="2183983"/>
                <a:ext cx="191872" cy="148824"/>
              </a:xfrm>
              <a:custGeom>
                <a:avLst/>
                <a:gdLst>
                  <a:gd name="T0" fmla="*/ 155 w 165"/>
                  <a:gd name="T1" fmla="*/ 36 h 128"/>
                  <a:gd name="T2" fmla="*/ 0 w 165"/>
                  <a:gd name="T3" fmla="*/ 128 h 128"/>
                  <a:gd name="T4" fmla="*/ 165 w 165"/>
                  <a:gd name="T5" fmla="*/ 0 h 128"/>
                  <a:gd name="T6" fmla="*/ 155 w 165"/>
                  <a:gd name="T7" fmla="*/ 36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5" h="128">
                    <a:moveTo>
                      <a:pt x="155" y="36"/>
                    </a:moveTo>
                    <a:cubicBezTo>
                      <a:pt x="97" y="53"/>
                      <a:pt x="42" y="86"/>
                      <a:pt x="0" y="128"/>
                    </a:cubicBezTo>
                    <a:cubicBezTo>
                      <a:pt x="0" y="128"/>
                      <a:pt x="65" y="42"/>
                      <a:pt x="165" y="0"/>
                    </a:cubicBezTo>
                    <a:cubicBezTo>
                      <a:pt x="151" y="13"/>
                      <a:pt x="155" y="36"/>
                      <a:pt x="155" y="36"/>
                    </a:cubicBezTo>
                    <a:close/>
                  </a:path>
                </a:pathLst>
              </a:custGeom>
              <a:solidFill>
                <a:schemeClr val="accent4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22" name="Freeform 243">
                <a:extLst>
                  <a:ext uri="{FF2B5EF4-FFF2-40B4-BE49-F238E27FC236}">
                    <a16:creationId xmlns:a16="http://schemas.microsoft.com/office/drawing/2014/main" id="{4677F2DE-4C59-4844-BC2B-49DBF3312B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084" y="2068983"/>
                <a:ext cx="199252" cy="156819"/>
              </a:xfrm>
              <a:custGeom>
                <a:avLst/>
                <a:gdLst>
                  <a:gd name="T0" fmla="*/ 171 w 171"/>
                  <a:gd name="T1" fmla="*/ 43 h 135"/>
                  <a:gd name="T2" fmla="*/ 4 w 171"/>
                  <a:gd name="T3" fmla="*/ 135 h 135"/>
                  <a:gd name="T4" fmla="*/ 14 w 171"/>
                  <a:gd name="T5" fmla="*/ 99 h 135"/>
                  <a:gd name="T6" fmla="*/ 171 w 171"/>
                  <a:gd name="T7" fmla="*/ 0 h 135"/>
                  <a:gd name="T8" fmla="*/ 171 w 171"/>
                  <a:gd name="T9" fmla="*/ 43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1" h="135">
                    <a:moveTo>
                      <a:pt x="171" y="43"/>
                    </a:moveTo>
                    <a:cubicBezTo>
                      <a:pt x="105" y="49"/>
                      <a:pt x="47" y="85"/>
                      <a:pt x="4" y="135"/>
                    </a:cubicBezTo>
                    <a:cubicBezTo>
                      <a:pt x="4" y="135"/>
                      <a:pt x="0" y="112"/>
                      <a:pt x="14" y="99"/>
                    </a:cubicBezTo>
                    <a:cubicBezTo>
                      <a:pt x="14" y="99"/>
                      <a:pt x="79" y="30"/>
                      <a:pt x="171" y="0"/>
                    </a:cubicBezTo>
                    <a:cubicBezTo>
                      <a:pt x="161" y="10"/>
                      <a:pt x="171" y="43"/>
                      <a:pt x="171" y="43"/>
                    </a:cubicBezTo>
                    <a:close/>
                  </a:path>
                </a:pathLst>
              </a:custGeom>
              <a:solidFill>
                <a:schemeClr val="accent4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23" name="Freeform 244">
                <a:extLst>
                  <a:ext uri="{FF2B5EF4-FFF2-40B4-BE49-F238E27FC236}">
                    <a16:creationId xmlns:a16="http://schemas.microsoft.com/office/drawing/2014/main" id="{83305655-CA72-4EF4-9099-762469BE8A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6651" y="1949063"/>
                <a:ext cx="201097" cy="169733"/>
              </a:xfrm>
              <a:custGeom>
                <a:avLst/>
                <a:gdLst>
                  <a:gd name="T0" fmla="*/ 173 w 173"/>
                  <a:gd name="T1" fmla="*/ 38 h 146"/>
                  <a:gd name="T2" fmla="*/ 76 w 173"/>
                  <a:gd name="T3" fmla="*/ 89 h 146"/>
                  <a:gd name="T4" fmla="*/ 10 w 173"/>
                  <a:gd name="T5" fmla="*/ 146 h 146"/>
                  <a:gd name="T6" fmla="*/ 10 w 173"/>
                  <a:gd name="T7" fmla="*/ 103 h 146"/>
                  <a:gd name="T8" fmla="*/ 131 w 173"/>
                  <a:gd name="T9" fmla="*/ 0 h 146"/>
                  <a:gd name="T10" fmla="*/ 173 w 173"/>
                  <a:gd name="T11" fmla="*/ 38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3" h="146">
                    <a:moveTo>
                      <a:pt x="173" y="38"/>
                    </a:moveTo>
                    <a:cubicBezTo>
                      <a:pt x="142" y="56"/>
                      <a:pt x="107" y="71"/>
                      <a:pt x="76" y="89"/>
                    </a:cubicBezTo>
                    <a:cubicBezTo>
                      <a:pt x="50" y="103"/>
                      <a:pt x="23" y="120"/>
                      <a:pt x="10" y="146"/>
                    </a:cubicBezTo>
                    <a:cubicBezTo>
                      <a:pt x="10" y="146"/>
                      <a:pt x="0" y="113"/>
                      <a:pt x="10" y="103"/>
                    </a:cubicBezTo>
                    <a:cubicBezTo>
                      <a:pt x="10" y="103"/>
                      <a:pt x="109" y="5"/>
                      <a:pt x="131" y="0"/>
                    </a:cubicBezTo>
                    <a:lnTo>
                      <a:pt x="173" y="38"/>
                    </a:lnTo>
                    <a:close/>
                  </a:path>
                </a:pathLst>
              </a:custGeom>
              <a:solidFill>
                <a:schemeClr val="accent4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24" name="Freeform 245">
                <a:extLst>
                  <a:ext uri="{FF2B5EF4-FFF2-40B4-BE49-F238E27FC236}">
                    <a16:creationId xmlns:a16="http://schemas.microsoft.com/office/drawing/2014/main" id="{EB6AA9C3-D71F-45C2-A02F-7DFB2C56B6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7748" y="1978582"/>
                <a:ext cx="148824" cy="239225"/>
              </a:xfrm>
              <a:custGeom>
                <a:avLst/>
                <a:gdLst>
                  <a:gd name="T0" fmla="*/ 128 w 128"/>
                  <a:gd name="T1" fmla="*/ 156 h 206"/>
                  <a:gd name="T2" fmla="*/ 87 w 128"/>
                  <a:gd name="T3" fmla="*/ 206 h 206"/>
                  <a:gd name="T4" fmla="*/ 0 w 128"/>
                  <a:gd name="T5" fmla="*/ 13 h 206"/>
                  <a:gd name="T6" fmla="*/ 67 w 128"/>
                  <a:gd name="T7" fmla="*/ 0 h 206"/>
                  <a:gd name="T8" fmla="*/ 128 w 128"/>
                  <a:gd name="T9" fmla="*/ 156 h 2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8" h="206">
                    <a:moveTo>
                      <a:pt x="128" y="156"/>
                    </a:moveTo>
                    <a:cubicBezTo>
                      <a:pt x="124" y="182"/>
                      <a:pt x="87" y="206"/>
                      <a:pt x="87" y="206"/>
                    </a:cubicBezTo>
                    <a:cubicBezTo>
                      <a:pt x="61" y="140"/>
                      <a:pt x="34" y="74"/>
                      <a:pt x="0" y="13"/>
                    </a:cubicBezTo>
                    <a:cubicBezTo>
                      <a:pt x="67" y="0"/>
                      <a:pt x="67" y="0"/>
                      <a:pt x="67" y="0"/>
                    </a:cubicBezTo>
                    <a:cubicBezTo>
                      <a:pt x="67" y="0"/>
                      <a:pt x="117" y="100"/>
                      <a:pt x="128" y="156"/>
                    </a:cubicBezTo>
                    <a:close/>
                  </a:path>
                </a:pathLst>
              </a:custGeom>
              <a:solidFill>
                <a:schemeClr val="accent4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25" name="Freeform 248">
                <a:extLst>
                  <a:ext uri="{FF2B5EF4-FFF2-40B4-BE49-F238E27FC236}">
                    <a16:creationId xmlns:a16="http://schemas.microsoft.com/office/drawing/2014/main" id="{64E3B13E-AAA3-45BD-AD88-AD0D51E58C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827" y="2771284"/>
                <a:ext cx="269359" cy="438477"/>
              </a:xfrm>
              <a:custGeom>
                <a:avLst/>
                <a:gdLst>
                  <a:gd name="T0" fmla="*/ 232 w 232"/>
                  <a:gd name="T1" fmla="*/ 61 h 377"/>
                  <a:gd name="T2" fmla="*/ 91 w 232"/>
                  <a:gd name="T3" fmla="*/ 377 h 377"/>
                  <a:gd name="T4" fmla="*/ 71 w 232"/>
                  <a:gd name="T5" fmla="*/ 291 h 377"/>
                  <a:gd name="T6" fmla="*/ 0 w 232"/>
                  <a:gd name="T7" fmla="*/ 338 h 377"/>
                  <a:gd name="T8" fmla="*/ 165 w 232"/>
                  <a:gd name="T9" fmla="*/ 0 h 377"/>
                  <a:gd name="T10" fmla="*/ 179 w 232"/>
                  <a:gd name="T11" fmla="*/ 14 h 377"/>
                  <a:gd name="T12" fmla="*/ 219 w 232"/>
                  <a:gd name="T13" fmla="*/ 51 h 377"/>
                  <a:gd name="T14" fmla="*/ 232 w 232"/>
                  <a:gd name="T15" fmla="*/ 61 h 3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32" h="377">
                    <a:moveTo>
                      <a:pt x="232" y="61"/>
                    </a:moveTo>
                    <a:cubicBezTo>
                      <a:pt x="164" y="155"/>
                      <a:pt x="116" y="263"/>
                      <a:pt x="91" y="377"/>
                    </a:cubicBezTo>
                    <a:cubicBezTo>
                      <a:pt x="86" y="348"/>
                      <a:pt x="76" y="320"/>
                      <a:pt x="71" y="291"/>
                    </a:cubicBezTo>
                    <a:cubicBezTo>
                      <a:pt x="44" y="301"/>
                      <a:pt x="19" y="317"/>
                      <a:pt x="0" y="338"/>
                    </a:cubicBezTo>
                    <a:cubicBezTo>
                      <a:pt x="29" y="215"/>
                      <a:pt x="86" y="98"/>
                      <a:pt x="165" y="0"/>
                    </a:cubicBezTo>
                    <a:cubicBezTo>
                      <a:pt x="170" y="5"/>
                      <a:pt x="175" y="10"/>
                      <a:pt x="179" y="14"/>
                    </a:cubicBezTo>
                    <a:cubicBezTo>
                      <a:pt x="192" y="27"/>
                      <a:pt x="205" y="39"/>
                      <a:pt x="219" y="51"/>
                    </a:cubicBezTo>
                    <a:cubicBezTo>
                      <a:pt x="223" y="54"/>
                      <a:pt x="228" y="58"/>
                      <a:pt x="232" y="61"/>
                    </a:cubicBezTo>
                    <a:close/>
                  </a:path>
                </a:pathLst>
              </a:custGeom>
              <a:solidFill>
                <a:schemeClr val="accent4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26" name="Freeform 249">
                <a:extLst>
                  <a:ext uri="{FF2B5EF4-FFF2-40B4-BE49-F238E27FC236}">
                    <a16:creationId xmlns:a16="http://schemas.microsoft.com/office/drawing/2014/main" id="{41D6AE3D-EC2B-4E23-8BC2-279BCC6DDC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2507" y="2826017"/>
                <a:ext cx="134065" cy="232461"/>
              </a:xfrm>
              <a:custGeom>
                <a:avLst/>
                <a:gdLst>
                  <a:gd name="T0" fmla="*/ 109 w 115"/>
                  <a:gd name="T1" fmla="*/ 190 h 200"/>
                  <a:gd name="T2" fmla="*/ 62 w 115"/>
                  <a:gd name="T3" fmla="*/ 140 h 200"/>
                  <a:gd name="T4" fmla="*/ 13 w 115"/>
                  <a:gd name="T5" fmla="*/ 200 h 200"/>
                  <a:gd name="T6" fmla="*/ 0 w 115"/>
                  <a:gd name="T7" fmla="*/ 0 h 200"/>
                  <a:gd name="T8" fmla="*/ 4 w 115"/>
                  <a:gd name="T9" fmla="*/ 4 h 200"/>
                  <a:gd name="T10" fmla="*/ 17 w 115"/>
                  <a:gd name="T11" fmla="*/ 14 h 200"/>
                  <a:gd name="T12" fmla="*/ 42 w 115"/>
                  <a:gd name="T13" fmla="*/ 27 h 200"/>
                  <a:gd name="T14" fmla="*/ 97 w 115"/>
                  <a:gd name="T15" fmla="*/ 16 h 200"/>
                  <a:gd name="T16" fmla="*/ 109 w 115"/>
                  <a:gd name="T17" fmla="*/ 190 h 2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5" h="200">
                    <a:moveTo>
                      <a:pt x="109" y="190"/>
                    </a:moveTo>
                    <a:cubicBezTo>
                      <a:pt x="93" y="173"/>
                      <a:pt x="78" y="156"/>
                      <a:pt x="62" y="140"/>
                    </a:cubicBezTo>
                    <a:cubicBezTo>
                      <a:pt x="45" y="160"/>
                      <a:pt x="29" y="180"/>
                      <a:pt x="13" y="200"/>
                    </a:cubicBezTo>
                    <a:cubicBezTo>
                      <a:pt x="15" y="134"/>
                      <a:pt x="11" y="66"/>
                      <a:pt x="0" y="0"/>
                    </a:cubicBezTo>
                    <a:cubicBezTo>
                      <a:pt x="1" y="1"/>
                      <a:pt x="2" y="3"/>
                      <a:pt x="4" y="4"/>
                    </a:cubicBezTo>
                    <a:cubicBezTo>
                      <a:pt x="8" y="7"/>
                      <a:pt x="13" y="11"/>
                      <a:pt x="17" y="14"/>
                    </a:cubicBezTo>
                    <a:cubicBezTo>
                      <a:pt x="25" y="20"/>
                      <a:pt x="33" y="24"/>
                      <a:pt x="42" y="27"/>
                    </a:cubicBezTo>
                    <a:cubicBezTo>
                      <a:pt x="61" y="32"/>
                      <a:pt x="80" y="27"/>
                      <a:pt x="97" y="16"/>
                    </a:cubicBezTo>
                    <a:cubicBezTo>
                      <a:pt x="111" y="73"/>
                      <a:pt x="115" y="132"/>
                      <a:pt x="109" y="190"/>
                    </a:cubicBez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27" name="Freeform 250">
                <a:extLst>
                  <a:ext uri="{FF2B5EF4-FFF2-40B4-BE49-F238E27FC236}">
                    <a16:creationId xmlns:a16="http://schemas.microsoft.com/office/drawing/2014/main" id="{070217A1-EF4B-4C2C-AC93-D854832381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8550" y="1080718"/>
                <a:ext cx="515349" cy="912623"/>
              </a:xfrm>
              <a:custGeom>
                <a:avLst/>
                <a:gdLst>
                  <a:gd name="T0" fmla="*/ 443 w 443"/>
                  <a:gd name="T1" fmla="*/ 20 h 785"/>
                  <a:gd name="T2" fmla="*/ 443 w 443"/>
                  <a:gd name="T3" fmla="*/ 21 h 785"/>
                  <a:gd name="T4" fmla="*/ 222 w 443"/>
                  <a:gd name="T5" fmla="*/ 383 h 785"/>
                  <a:gd name="T6" fmla="*/ 42 w 443"/>
                  <a:gd name="T7" fmla="*/ 785 h 785"/>
                  <a:gd name="T8" fmla="*/ 0 w 443"/>
                  <a:gd name="T9" fmla="*/ 747 h 785"/>
                  <a:gd name="T10" fmla="*/ 149 w 443"/>
                  <a:gd name="T11" fmla="*/ 368 h 785"/>
                  <a:gd name="T12" fmla="*/ 387 w 443"/>
                  <a:gd name="T13" fmla="*/ 0 h 785"/>
                  <a:gd name="T14" fmla="*/ 443 w 443"/>
                  <a:gd name="T15" fmla="*/ 20 h 7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43" h="785">
                    <a:moveTo>
                      <a:pt x="443" y="20"/>
                    </a:moveTo>
                    <a:cubicBezTo>
                      <a:pt x="443" y="20"/>
                      <a:pt x="443" y="20"/>
                      <a:pt x="443" y="21"/>
                    </a:cubicBezTo>
                    <a:cubicBezTo>
                      <a:pt x="436" y="28"/>
                      <a:pt x="224" y="253"/>
                      <a:pt x="222" y="383"/>
                    </a:cubicBezTo>
                    <a:cubicBezTo>
                      <a:pt x="221" y="514"/>
                      <a:pt x="42" y="785"/>
                      <a:pt x="42" y="785"/>
                    </a:cubicBezTo>
                    <a:cubicBezTo>
                      <a:pt x="0" y="747"/>
                      <a:pt x="0" y="747"/>
                      <a:pt x="0" y="747"/>
                    </a:cubicBezTo>
                    <a:cubicBezTo>
                      <a:pt x="0" y="747"/>
                      <a:pt x="96" y="627"/>
                      <a:pt x="149" y="368"/>
                    </a:cubicBezTo>
                    <a:cubicBezTo>
                      <a:pt x="202" y="110"/>
                      <a:pt x="387" y="0"/>
                      <a:pt x="387" y="0"/>
                    </a:cubicBezTo>
                    <a:lnTo>
                      <a:pt x="443" y="20"/>
                    </a:lnTo>
                    <a:close/>
                  </a:path>
                </a:pathLst>
              </a:custGeom>
              <a:solidFill>
                <a:schemeClr val="accent4">
                  <a:lumMod val="60000"/>
                  <a:lumOff val="4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28" name="Freeform 251">
                <a:extLst>
                  <a:ext uri="{FF2B5EF4-FFF2-40B4-BE49-F238E27FC236}">
                    <a16:creationId xmlns:a16="http://schemas.microsoft.com/office/drawing/2014/main" id="{89D616DA-B8F2-4C96-95D4-73C07748D4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7748" y="1105317"/>
                <a:ext cx="466151" cy="888024"/>
              </a:xfrm>
              <a:custGeom>
                <a:avLst/>
                <a:gdLst>
                  <a:gd name="T0" fmla="*/ 401 w 401"/>
                  <a:gd name="T1" fmla="*/ 0 h 764"/>
                  <a:gd name="T2" fmla="*/ 67 w 401"/>
                  <a:gd name="T3" fmla="*/ 751 h 764"/>
                  <a:gd name="T4" fmla="*/ 0 w 401"/>
                  <a:gd name="T5" fmla="*/ 764 h 764"/>
                  <a:gd name="T6" fmla="*/ 180 w 401"/>
                  <a:gd name="T7" fmla="*/ 362 h 764"/>
                  <a:gd name="T8" fmla="*/ 401 w 401"/>
                  <a:gd name="T9" fmla="*/ 0 h 7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1" h="764">
                    <a:moveTo>
                      <a:pt x="401" y="0"/>
                    </a:moveTo>
                    <a:cubicBezTo>
                      <a:pt x="296" y="118"/>
                      <a:pt x="67" y="751"/>
                      <a:pt x="67" y="751"/>
                    </a:cubicBezTo>
                    <a:cubicBezTo>
                      <a:pt x="0" y="764"/>
                      <a:pt x="0" y="764"/>
                      <a:pt x="0" y="764"/>
                    </a:cubicBezTo>
                    <a:cubicBezTo>
                      <a:pt x="0" y="764"/>
                      <a:pt x="179" y="493"/>
                      <a:pt x="180" y="362"/>
                    </a:cubicBezTo>
                    <a:cubicBezTo>
                      <a:pt x="182" y="232"/>
                      <a:pt x="394" y="7"/>
                      <a:pt x="401" y="0"/>
                    </a:cubicBezTo>
                    <a:close/>
                  </a:path>
                </a:pathLst>
              </a:custGeom>
              <a:solidFill>
                <a:schemeClr val="accent4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29" name="Freeform 252">
                <a:extLst>
                  <a:ext uri="{FF2B5EF4-FFF2-40B4-BE49-F238E27FC236}">
                    <a16:creationId xmlns:a16="http://schemas.microsoft.com/office/drawing/2014/main" id="{C4E11997-E5B9-4FCF-BFC0-17C9C973F9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88631" y="2481631"/>
                <a:ext cx="225081" cy="185107"/>
              </a:xfrm>
              <a:custGeom>
                <a:avLst/>
                <a:gdLst>
                  <a:gd name="T0" fmla="*/ 0 w 194"/>
                  <a:gd name="T1" fmla="*/ 91 h 159"/>
                  <a:gd name="T2" fmla="*/ 40 w 194"/>
                  <a:gd name="T3" fmla="*/ 142 h 159"/>
                  <a:gd name="T4" fmla="*/ 86 w 194"/>
                  <a:gd name="T5" fmla="*/ 156 h 159"/>
                  <a:gd name="T6" fmla="*/ 108 w 194"/>
                  <a:gd name="T7" fmla="*/ 148 h 159"/>
                  <a:gd name="T8" fmla="*/ 120 w 194"/>
                  <a:gd name="T9" fmla="*/ 140 h 159"/>
                  <a:gd name="T10" fmla="*/ 124 w 194"/>
                  <a:gd name="T11" fmla="*/ 137 h 159"/>
                  <a:gd name="T12" fmla="*/ 157 w 194"/>
                  <a:gd name="T13" fmla="*/ 113 h 159"/>
                  <a:gd name="T14" fmla="*/ 170 w 194"/>
                  <a:gd name="T15" fmla="*/ 102 h 159"/>
                  <a:gd name="T16" fmla="*/ 193 w 194"/>
                  <a:gd name="T17" fmla="*/ 69 h 159"/>
                  <a:gd name="T18" fmla="*/ 194 w 194"/>
                  <a:gd name="T19" fmla="*/ 62 h 159"/>
                  <a:gd name="T20" fmla="*/ 107 w 194"/>
                  <a:gd name="T21" fmla="*/ 0 h 159"/>
                  <a:gd name="T22" fmla="*/ 0 w 194"/>
                  <a:gd name="T23" fmla="*/ 91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94" h="159">
                    <a:moveTo>
                      <a:pt x="0" y="91"/>
                    </a:moveTo>
                    <a:cubicBezTo>
                      <a:pt x="9" y="109"/>
                      <a:pt x="23" y="129"/>
                      <a:pt x="40" y="142"/>
                    </a:cubicBezTo>
                    <a:cubicBezTo>
                      <a:pt x="54" y="153"/>
                      <a:pt x="69" y="159"/>
                      <a:pt x="86" y="156"/>
                    </a:cubicBezTo>
                    <a:cubicBezTo>
                      <a:pt x="94" y="155"/>
                      <a:pt x="101" y="151"/>
                      <a:pt x="108" y="148"/>
                    </a:cubicBezTo>
                    <a:cubicBezTo>
                      <a:pt x="112" y="145"/>
                      <a:pt x="116" y="142"/>
                      <a:pt x="120" y="140"/>
                    </a:cubicBezTo>
                    <a:cubicBezTo>
                      <a:pt x="121" y="139"/>
                      <a:pt x="122" y="138"/>
                      <a:pt x="124" y="137"/>
                    </a:cubicBezTo>
                    <a:cubicBezTo>
                      <a:pt x="135" y="130"/>
                      <a:pt x="146" y="121"/>
                      <a:pt x="157" y="113"/>
                    </a:cubicBezTo>
                    <a:cubicBezTo>
                      <a:pt x="161" y="109"/>
                      <a:pt x="166" y="105"/>
                      <a:pt x="170" y="102"/>
                    </a:cubicBezTo>
                    <a:cubicBezTo>
                      <a:pt x="181" y="92"/>
                      <a:pt x="190" y="82"/>
                      <a:pt x="193" y="69"/>
                    </a:cubicBezTo>
                    <a:cubicBezTo>
                      <a:pt x="193" y="67"/>
                      <a:pt x="193" y="64"/>
                      <a:pt x="194" y="62"/>
                    </a:cubicBezTo>
                    <a:cubicBezTo>
                      <a:pt x="194" y="62"/>
                      <a:pt x="158" y="37"/>
                      <a:pt x="107" y="0"/>
                    </a:cubicBezTo>
                    <a:cubicBezTo>
                      <a:pt x="71" y="34"/>
                      <a:pt x="33" y="66"/>
                      <a:pt x="0" y="9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30" name="Freeform 253">
                <a:extLst>
                  <a:ext uri="{FF2B5EF4-FFF2-40B4-BE49-F238E27FC236}">
                    <a16:creationId xmlns:a16="http://schemas.microsoft.com/office/drawing/2014/main" id="{66BFFE60-576E-4162-83C8-B90C723875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12856" y="2332807"/>
                <a:ext cx="212781" cy="221391"/>
              </a:xfrm>
              <a:custGeom>
                <a:avLst/>
                <a:gdLst>
                  <a:gd name="T0" fmla="*/ 0 w 183"/>
                  <a:gd name="T1" fmla="*/ 128 h 190"/>
                  <a:gd name="T2" fmla="*/ 87 w 183"/>
                  <a:gd name="T3" fmla="*/ 190 h 190"/>
                  <a:gd name="T4" fmla="*/ 128 w 183"/>
                  <a:gd name="T5" fmla="*/ 159 h 190"/>
                  <a:gd name="T6" fmla="*/ 162 w 183"/>
                  <a:gd name="T7" fmla="*/ 119 h 190"/>
                  <a:gd name="T8" fmla="*/ 183 w 183"/>
                  <a:gd name="T9" fmla="*/ 71 h 190"/>
                  <a:gd name="T10" fmla="*/ 116 w 183"/>
                  <a:gd name="T11" fmla="*/ 0 h 190"/>
                  <a:gd name="T12" fmla="*/ 0 w 183"/>
                  <a:gd name="T13" fmla="*/ 128 h 1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83" h="190">
                    <a:moveTo>
                      <a:pt x="0" y="128"/>
                    </a:moveTo>
                    <a:cubicBezTo>
                      <a:pt x="51" y="165"/>
                      <a:pt x="87" y="190"/>
                      <a:pt x="87" y="190"/>
                    </a:cubicBezTo>
                    <a:cubicBezTo>
                      <a:pt x="103" y="185"/>
                      <a:pt x="117" y="172"/>
                      <a:pt x="128" y="159"/>
                    </a:cubicBezTo>
                    <a:cubicBezTo>
                      <a:pt x="140" y="146"/>
                      <a:pt x="152" y="133"/>
                      <a:pt x="162" y="119"/>
                    </a:cubicBezTo>
                    <a:cubicBezTo>
                      <a:pt x="174" y="104"/>
                      <a:pt x="182" y="90"/>
                      <a:pt x="183" y="71"/>
                    </a:cubicBezTo>
                    <a:cubicBezTo>
                      <a:pt x="183" y="71"/>
                      <a:pt x="156" y="41"/>
                      <a:pt x="116" y="0"/>
                    </a:cubicBezTo>
                    <a:cubicBezTo>
                      <a:pt x="83" y="44"/>
                      <a:pt x="42" y="88"/>
                      <a:pt x="0" y="128"/>
                    </a:cubicBez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31" name="Freeform 254">
                <a:extLst>
                  <a:ext uri="{FF2B5EF4-FFF2-40B4-BE49-F238E27FC236}">
                    <a16:creationId xmlns:a16="http://schemas.microsoft.com/office/drawing/2014/main" id="{5D8F99C6-17FC-4FF5-AFC0-5CE88A2826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7536" y="2148315"/>
                <a:ext cx="228156" cy="267514"/>
              </a:xfrm>
              <a:custGeom>
                <a:avLst/>
                <a:gdLst>
                  <a:gd name="T0" fmla="*/ 0 w 196"/>
                  <a:gd name="T1" fmla="*/ 159 h 230"/>
                  <a:gd name="T2" fmla="*/ 67 w 196"/>
                  <a:gd name="T3" fmla="*/ 230 h 230"/>
                  <a:gd name="T4" fmla="*/ 129 w 196"/>
                  <a:gd name="T5" fmla="*/ 197 h 230"/>
                  <a:gd name="T6" fmla="*/ 174 w 196"/>
                  <a:gd name="T7" fmla="*/ 142 h 230"/>
                  <a:gd name="T8" fmla="*/ 193 w 196"/>
                  <a:gd name="T9" fmla="*/ 91 h 230"/>
                  <a:gd name="T10" fmla="*/ 69 w 196"/>
                  <a:gd name="T11" fmla="*/ 0 h 230"/>
                  <a:gd name="T12" fmla="*/ 0 w 196"/>
                  <a:gd name="T13" fmla="*/ 159 h 2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6" h="230">
                    <a:moveTo>
                      <a:pt x="0" y="159"/>
                    </a:moveTo>
                    <a:cubicBezTo>
                      <a:pt x="40" y="200"/>
                      <a:pt x="67" y="230"/>
                      <a:pt x="67" y="230"/>
                    </a:cubicBezTo>
                    <a:cubicBezTo>
                      <a:pt x="90" y="226"/>
                      <a:pt x="111" y="213"/>
                      <a:pt x="129" y="197"/>
                    </a:cubicBezTo>
                    <a:cubicBezTo>
                      <a:pt x="146" y="181"/>
                      <a:pt x="160" y="161"/>
                      <a:pt x="174" y="142"/>
                    </a:cubicBezTo>
                    <a:cubicBezTo>
                      <a:pt x="184" y="127"/>
                      <a:pt x="196" y="110"/>
                      <a:pt x="193" y="91"/>
                    </a:cubicBezTo>
                    <a:cubicBezTo>
                      <a:pt x="160" y="52"/>
                      <a:pt x="117" y="19"/>
                      <a:pt x="69" y="0"/>
                    </a:cubicBezTo>
                    <a:cubicBezTo>
                      <a:pt x="68" y="49"/>
                      <a:pt x="40" y="104"/>
                      <a:pt x="0" y="159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32" name="Freeform 255">
                <a:extLst>
                  <a:ext uri="{FF2B5EF4-FFF2-40B4-BE49-F238E27FC236}">
                    <a16:creationId xmlns:a16="http://schemas.microsoft.com/office/drawing/2014/main" id="{D572C6DE-3847-4265-9C29-9B7BC8318D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9486" y="2359866"/>
                <a:ext cx="253370" cy="227541"/>
              </a:xfrm>
              <a:custGeom>
                <a:avLst/>
                <a:gdLst>
                  <a:gd name="T0" fmla="*/ 0 w 218"/>
                  <a:gd name="T1" fmla="*/ 95 h 196"/>
                  <a:gd name="T2" fmla="*/ 22 w 218"/>
                  <a:gd name="T3" fmla="*/ 138 h 196"/>
                  <a:gd name="T4" fmla="*/ 58 w 218"/>
                  <a:gd name="T5" fmla="*/ 171 h 196"/>
                  <a:gd name="T6" fmla="*/ 111 w 218"/>
                  <a:gd name="T7" fmla="*/ 196 h 196"/>
                  <a:gd name="T8" fmla="*/ 218 w 218"/>
                  <a:gd name="T9" fmla="*/ 105 h 196"/>
                  <a:gd name="T10" fmla="*/ 82 w 218"/>
                  <a:gd name="T11" fmla="*/ 0 h 196"/>
                  <a:gd name="T12" fmla="*/ 0 w 218"/>
                  <a:gd name="T13" fmla="*/ 95 h 1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18" h="196">
                    <a:moveTo>
                      <a:pt x="0" y="95"/>
                    </a:moveTo>
                    <a:cubicBezTo>
                      <a:pt x="3" y="111"/>
                      <a:pt x="12" y="126"/>
                      <a:pt x="22" y="138"/>
                    </a:cubicBezTo>
                    <a:cubicBezTo>
                      <a:pt x="33" y="150"/>
                      <a:pt x="45" y="160"/>
                      <a:pt x="58" y="171"/>
                    </a:cubicBezTo>
                    <a:cubicBezTo>
                      <a:pt x="74" y="183"/>
                      <a:pt x="91" y="195"/>
                      <a:pt x="111" y="196"/>
                    </a:cubicBezTo>
                    <a:cubicBezTo>
                      <a:pt x="144" y="171"/>
                      <a:pt x="182" y="139"/>
                      <a:pt x="218" y="105"/>
                    </a:cubicBezTo>
                    <a:cubicBezTo>
                      <a:pt x="178" y="76"/>
                      <a:pt x="129" y="39"/>
                      <a:pt x="82" y="0"/>
                    </a:cubicBezTo>
                    <a:cubicBezTo>
                      <a:pt x="36" y="55"/>
                      <a:pt x="0" y="95"/>
                      <a:pt x="0" y="95"/>
                    </a:cubicBez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33" name="Freeform 256">
                <a:extLst>
                  <a:ext uri="{FF2B5EF4-FFF2-40B4-BE49-F238E27FC236}">
                    <a16:creationId xmlns:a16="http://schemas.microsoft.com/office/drawing/2014/main" id="{46B22DA7-0263-4A5D-B01E-D7BA0A5318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0475" y="2257165"/>
                <a:ext cx="194332" cy="212781"/>
              </a:xfrm>
              <a:custGeom>
                <a:avLst/>
                <a:gdLst>
                  <a:gd name="T0" fmla="*/ 0 w 167"/>
                  <a:gd name="T1" fmla="*/ 107 h 183"/>
                  <a:gd name="T2" fmla="*/ 85 w 167"/>
                  <a:gd name="T3" fmla="*/ 183 h 183"/>
                  <a:gd name="T4" fmla="*/ 167 w 167"/>
                  <a:gd name="T5" fmla="*/ 88 h 183"/>
                  <a:gd name="T6" fmla="*/ 65 w 167"/>
                  <a:gd name="T7" fmla="*/ 0 h 183"/>
                  <a:gd name="T8" fmla="*/ 0 w 167"/>
                  <a:gd name="T9" fmla="*/ 107 h 1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7" h="183">
                    <a:moveTo>
                      <a:pt x="0" y="107"/>
                    </a:moveTo>
                    <a:cubicBezTo>
                      <a:pt x="14" y="144"/>
                      <a:pt x="46" y="174"/>
                      <a:pt x="85" y="183"/>
                    </a:cubicBezTo>
                    <a:cubicBezTo>
                      <a:pt x="85" y="183"/>
                      <a:pt x="121" y="143"/>
                      <a:pt x="167" y="88"/>
                    </a:cubicBezTo>
                    <a:cubicBezTo>
                      <a:pt x="131" y="58"/>
                      <a:pt x="95" y="28"/>
                      <a:pt x="65" y="0"/>
                    </a:cubicBezTo>
                    <a:cubicBezTo>
                      <a:pt x="45" y="37"/>
                      <a:pt x="24" y="73"/>
                      <a:pt x="0" y="107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34" name="Freeform 257">
                <a:extLst>
                  <a:ext uri="{FF2B5EF4-FFF2-40B4-BE49-F238E27FC236}">
                    <a16:creationId xmlns:a16="http://schemas.microsoft.com/office/drawing/2014/main" id="{041ED71F-4B50-4FD5-9C9B-FFF4748525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54808" y="2190133"/>
                <a:ext cx="292728" cy="291498"/>
              </a:xfrm>
              <a:custGeom>
                <a:avLst/>
                <a:gdLst>
                  <a:gd name="T0" fmla="*/ 0 w 252"/>
                  <a:gd name="T1" fmla="*/ 146 h 251"/>
                  <a:gd name="T2" fmla="*/ 136 w 252"/>
                  <a:gd name="T3" fmla="*/ 251 h 251"/>
                  <a:gd name="T4" fmla="*/ 252 w 252"/>
                  <a:gd name="T5" fmla="*/ 123 h 251"/>
                  <a:gd name="T6" fmla="*/ 116 w 252"/>
                  <a:gd name="T7" fmla="*/ 0 h 251"/>
                  <a:gd name="T8" fmla="*/ 0 w 252"/>
                  <a:gd name="T9" fmla="*/ 146 h 2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2" h="251">
                    <a:moveTo>
                      <a:pt x="0" y="146"/>
                    </a:moveTo>
                    <a:cubicBezTo>
                      <a:pt x="47" y="185"/>
                      <a:pt x="96" y="222"/>
                      <a:pt x="136" y="251"/>
                    </a:cubicBezTo>
                    <a:cubicBezTo>
                      <a:pt x="178" y="211"/>
                      <a:pt x="219" y="167"/>
                      <a:pt x="252" y="123"/>
                    </a:cubicBezTo>
                    <a:cubicBezTo>
                      <a:pt x="214" y="85"/>
                      <a:pt x="166" y="39"/>
                      <a:pt x="116" y="0"/>
                    </a:cubicBezTo>
                    <a:cubicBezTo>
                      <a:pt x="80" y="49"/>
                      <a:pt x="37" y="102"/>
                      <a:pt x="0" y="146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35" name="Freeform 258">
                <a:extLst>
                  <a:ext uri="{FF2B5EF4-FFF2-40B4-BE49-F238E27FC236}">
                    <a16:creationId xmlns:a16="http://schemas.microsoft.com/office/drawing/2014/main" id="{1257A8B1-EB2E-4747-971C-F8907E7CB5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89487" y="2040079"/>
                <a:ext cx="238610" cy="292728"/>
              </a:xfrm>
              <a:custGeom>
                <a:avLst/>
                <a:gdLst>
                  <a:gd name="T0" fmla="*/ 0 w 205"/>
                  <a:gd name="T1" fmla="*/ 129 h 252"/>
                  <a:gd name="T2" fmla="*/ 136 w 205"/>
                  <a:gd name="T3" fmla="*/ 252 h 252"/>
                  <a:gd name="T4" fmla="*/ 205 w 205"/>
                  <a:gd name="T5" fmla="*/ 93 h 252"/>
                  <a:gd name="T6" fmla="*/ 72 w 205"/>
                  <a:gd name="T7" fmla="*/ 0 h 252"/>
                  <a:gd name="T8" fmla="*/ 0 w 205"/>
                  <a:gd name="T9" fmla="*/ 129 h 2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5" h="252">
                    <a:moveTo>
                      <a:pt x="0" y="129"/>
                    </a:moveTo>
                    <a:cubicBezTo>
                      <a:pt x="50" y="168"/>
                      <a:pt x="98" y="214"/>
                      <a:pt x="136" y="252"/>
                    </a:cubicBezTo>
                    <a:cubicBezTo>
                      <a:pt x="176" y="197"/>
                      <a:pt x="204" y="142"/>
                      <a:pt x="205" y="93"/>
                    </a:cubicBezTo>
                    <a:cubicBezTo>
                      <a:pt x="173" y="46"/>
                      <a:pt x="127" y="11"/>
                      <a:pt x="72" y="0"/>
                    </a:cubicBezTo>
                    <a:cubicBezTo>
                      <a:pt x="72" y="23"/>
                      <a:pt x="41" y="73"/>
                      <a:pt x="0" y="129"/>
                    </a:cubicBez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36" name="Freeform 259">
                <a:extLst>
                  <a:ext uri="{FF2B5EF4-FFF2-40B4-BE49-F238E27FC236}">
                    <a16:creationId xmlns:a16="http://schemas.microsoft.com/office/drawing/2014/main" id="{B2A9074D-3195-4170-9021-49E906A989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6117" y="2097887"/>
                <a:ext cx="253370" cy="261979"/>
              </a:xfrm>
              <a:custGeom>
                <a:avLst/>
                <a:gdLst>
                  <a:gd name="T0" fmla="*/ 0 w 218"/>
                  <a:gd name="T1" fmla="*/ 137 h 225"/>
                  <a:gd name="T2" fmla="*/ 102 w 218"/>
                  <a:gd name="T3" fmla="*/ 225 h 225"/>
                  <a:gd name="T4" fmla="*/ 218 w 218"/>
                  <a:gd name="T5" fmla="*/ 79 h 225"/>
                  <a:gd name="T6" fmla="*/ 70 w 218"/>
                  <a:gd name="T7" fmla="*/ 0 h 225"/>
                  <a:gd name="T8" fmla="*/ 0 w 218"/>
                  <a:gd name="T9" fmla="*/ 137 h 2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8" h="225">
                    <a:moveTo>
                      <a:pt x="0" y="137"/>
                    </a:moveTo>
                    <a:cubicBezTo>
                      <a:pt x="30" y="165"/>
                      <a:pt x="66" y="195"/>
                      <a:pt x="102" y="225"/>
                    </a:cubicBezTo>
                    <a:cubicBezTo>
                      <a:pt x="139" y="181"/>
                      <a:pt x="182" y="128"/>
                      <a:pt x="218" y="79"/>
                    </a:cubicBezTo>
                    <a:cubicBezTo>
                      <a:pt x="166" y="39"/>
                      <a:pt x="113" y="6"/>
                      <a:pt x="70" y="0"/>
                    </a:cubicBezTo>
                    <a:cubicBezTo>
                      <a:pt x="47" y="45"/>
                      <a:pt x="25" y="92"/>
                      <a:pt x="0" y="137"/>
                    </a:cubicBez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37" name="Freeform 260">
                <a:extLst>
                  <a:ext uri="{FF2B5EF4-FFF2-40B4-BE49-F238E27FC236}">
                    <a16:creationId xmlns:a16="http://schemas.microsoft.com/office/drawing/2014/main" id="{9E390E5A-98AF-415D-A5F8-3D5F066CB3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7294" y="1916469"/>
                <a:ext cx="255830" cy="273664"/>
              </a:xfrm>
              <a:custGeom>
                <a:avLst/>
                <a:gdLst>
                  <a:gd name="T0" fmla="*/ 0 w 220"/>
                  <a:gd name="T1" fmla="*/ 156 h 235"/>
                  <a:gd name="T2" fmla="*/ 148 w 220"/>
                  <a:gd name="T3" fmla="*/ 235 h 235"/>
                  <a:gd name="T4" fmla="*/ 220 w 220"/>
                  <a:gd name="T5" fmla="*/ 106 h 235"/>
                  <a:gd name="T6" fmla="*/ 169 w 220"/>
                  <a:gd name="T7" fmla="*/ 52 h 235"/>
                  <a:gd name="T8" fmla="*/ 91 w 220"/>
                  <a:gd name="T9" fmla="*/ 0 h 235"/>
                  <a:gd name="T10" fmla="*/ 0 w 220"/>
                  <a:gd name="T11" fmla="*/ 156 h 2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20" h="235">
                    <a:moveTo>
                      <a:pt x="0" y="156"/>
                    </a:moveTo>
                    <a:cubicBezTo>
                      <a:pt x="43" y="162"/>
                      <a:pt x="96" y="195"/>
                      <a:pt x="148" y="235"/>
                    </a:cubicBezTo>
                    <a:cubicBezTo>
                      <a:pt x="189" y="179"/>
                      <a:pt x="220" y="129"/>
                      <a:pt x="220" y="106"/>
                    </a:cubicBezTo>
                    <a:cubicBezTo>
                      <a:pt x="211" y="83"/>
                      <a:pt x="189" y="66"/>
                      <a:pt x="169" y="52"/>
                    </a:cubicBezTo>
                    <a:cubicBezTo>
                      <a:pt x="144" y="34"/>
                      <a:pt x="116" y="18"/>
                      <a:pt x="91" y="0"/>
                    </a:cubicBezTo>
                    <a:cubicBezTo>
                      <a:pt x="57" y="49"/>
                      <a:pt x="28" y="102"/>
                      <a:pt x="0" y="156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38" name="Freeform 261">
                <a:extLst>
                  <a:ext uri="{FF2B5EF4-FFF2-40B4-BE49-F238E27FC236}">
                    <a16:creationId xmlns:a16="http://schemas.microsoft.com/office/drawing/2014/main" id="{A29FBC99-3760-406D-99A7-AC3551937F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21948" y="2110801"/>
                <a:ext cx="150054" cy="143289"/>
              </a:xfrm>
              <a:custGeom>
                <a:avLst/>
                <a:gdLst>
                  <a:gd name="T0" fmla="*/ 5 w 129"/>
                  <a:gd name="T1" fmla="*/ 32 h 123"/>
                  <a:gd name="T2" fmla="*/ 129 w 129"/>
                  <a:gd name="T3" fmla="*/ 123 h 123"/>
                  <a:gd name="T4" fmla="*/ 0 w 129"/>
                  <a:gd name="T5" fmla="*/ 0 h 123"/>
                  <a:gd name="T6" fmla="*/ 5 w 129"/>
                  <a:gd name="T7" fmla="*/ 32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9" h="123">
                    <a:moveTo>
                      <a:pt x="5" y="32"/>
                    </a:moveTo>
                    <a:cubicBezTo>
                      <a:pt x="53" y="51"/>
                      <a:pt x="96" y="84"/>
                      <a:pt x="129" y="123"/>
                    </a:cubicBezTo>
                    <a:cubicBezTo>
                      <a:pt x="129" y="123"/>
                      <a:pt x="80" y="45"/>
                      <a:pt x="0" y="0"/>
                    </a:cubicBezTo>
                    <a:cubicBezTo>
                      <a:pt x="11" y="13"/>
                      <a:pt x="5" y="32"/>
                      <a:pt x="5" y="32"/>
                    </a:cubicBezTo>
                    <a:close/>
                  </a:path>
                </a:pathLst>
              </a:custGeom>
              <a:solidFill>
                <a:srgbClr val="D0EF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39" name="Freeform 262">
                <a:extLst>
                  <a:ext uri="{FF2B5EF4-FFF2-40B4-BE49-F238E27FC236}">
                    <a16:creationId xmlns:a16="http://schemas.microsoft.com/office/drawing/2014/main" id="{1F4182B6-FEC9-4761-8006-4CEEE9AE59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3124" y="1998261"/>
                <a:ext cx="161738" cy="150054"/>
              </a:xfrm>
              <a:custGeom>
                <a:avLst/>
                <a:gdLst>
                  <a:gd name="T0" fmla="*/ 0 w 139"/>
                  <a:gd name="T1" fmla="*/ 36 h 129"/>
                  <a:gd name="T2" fmla="*/ 133 w 139"/>
                  <a:gd name="T3" fmla="*/ 129 h 129"/>
                  <a:gd name="T4" fmla="*/ 128 w 139"/>
                  <a:gd name="T5" fmla="*/ 97 h 129"/>
                  <a:gd name="T6" fmla="*/ 3 w 139"/>
                  <a:gd name="T7" fmla="*/ 0 h 129"/>
                  <a:gd name="T8" fmla="*/ 0 w 139"/>
                  <a:gd name="T9" fmla="*/ 36 h 1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9" h="129">
                    <a:moveTo>
                      <a:pt x="0" y="36"/>
                    </a:moveTo>
                    <a:cubicBezTo>
                      <a:pt x="55" y="47"/>
                      <a:pt x="101" y="82"/>
                      <a:pt x="133" y="129"/>
                    </a:cubicBezTo>
                    <a:cubicBezTo>
                      <a:pt x="133" y="129"/>
                      <a:pt x="139" y="110"/>
                      <a:pt x="128" y="97"/>
                    </a:cubicBezTo>
                    <a:cubicBezTo>
                      <a:pt x="128" y="97"/>
                      <a:pt x="79" y="33"/>
                      <a:pt x="3" y="0"/>
                    </a:cubicBezTo>
                    <a:cubicBezTo>
                      <a:pt x="11" y="9"/>
                      <a:pt x="0" y="36"/>
                      <a:pt x="0" y="36"/>
                    </a:cubicBezTo>
                    <a:close/>
                  </a:path>
                </a:pathLst>
              </a:custGeom>
              <a:solidFill>
                <a:schemeClr val="accent4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40" name="Freeform 263">
                <a:extLst>
                  <a:ext uri="{FF2B5EF4-FFF2-40B4-BE49-F238E27FC236}">
                    <a16:creationId xmlns:a16="http://schemas.microsoft.com/office/drawing/2014/main" id="{BD979735-8194-4011-99C6-B4B5B59BA3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23070" y="1883875"/>
                <a:ext cx="162968" cy="156204"/>
              </a:xfrm>
              <a:custGeom>
                <a:avLst/>
                <a:gdLst>
                  <a:gd name="T0" fmla="*/ 0 w 140"/>
                  <a:gd name="T1" fmla="*/ 28 h 134"/>
                  <a:gd name="T2" fmla="*/ 78 w 140"/>
                  <a:gd name="T3" fmla="*/ 80 h 134"/>
                  <a:gd name="T4" fmla="*/ 129 w 140"/>
                  <a:gd name="T5" fmla="*/ 134 h 134"/>
                  <a:gd name="T6" fmla="*/ 132 w 140"/>
                  <a:gd name="T7" fmla="*/ 98 h 134"/>
                  <a:gd name="T8" fmla="*/ 39 w 140"/>
                  <a:gd name="T9" fmla="*/ 0 h 134"/>
                  <a:gd name="T10" fmla="*/ 0 w 140"/>
                  <a:gd name="T11" fmla="*/ 28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0" h="134">
                    <a:moveTo>
                      <a:pt x="0" y="28"/>
                    </a:moveTo>
                    <a:cubicBezTo>
                      <a:pt x="25" y="46"/>
                      <a:pt x="53" y="62"/>
                      <a:pt x="78" y="80"/>
                    </a:cubicBezTo>
                    <a:cubicBezTo>
                      <a:pt x="98" y="94"/>
                      <a:pt x="120" y="111"/>
                      <a:pt x="129" y="134"/>
                    </a:cubicBezTo>
                    <a:cubicBezTo>
                      <a:pt x="129" y="134"/>
                      <a:pt x="140" y="107"/>
                      <a:pt x="132" y="98"/>
                    </a:cubicBezTo>
                    <a:cubicBezTo>
                      <a:pt x="132" y="98"/>
                      <a:pt x="57" y="6"/>
                      <a:pt x="39" y="0"/>
                    </a:cubicBezTo>
                    <a:lnTo>
                      <a:pt x="0" y="28"/>
                    </a:lnTo>
                    <a:close/>
                  </a:path>
                </a:pathLst>
              </a:custGeom>
              <a:solidFill>
                <a:schemeClr val="accent4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41" name="Freeform 264">
                <a:extLst>
                  <a:ext uri="{FF2B5EF4-FFF2-40B4-BE49-F238E27FC236}">
                    <a16:creationId xmlns:a16="http://schemas.microsoft.com/office/drawing/2014/main" id="{B40781D3-9361-4D28-BBF8-C4DD6EB3A5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2241" y="1896790"/>
                <a:ext cx="140829" cy="201097"/>
              </a:xfrm>
              <a:custGeom>
                <a:avLst/>
                <a:gdLst>
                  <a:gd name="T0" fmla="*/ 0 w 121"/>
                  <a:gd name="T1" fmla="*/ 127 h 173"/>
                  <a:gd name="T2" fmla="*/ 30 w 121"/>
                  <a:gd name="T3" fmla="*/ 173 h 173"/>
                  <a:gd name="T4" fmla="*/ 121 w 121"/>
                  <a:gd name="T5" fmla="*/ 17 h 173"/>
                  <a:gd name="T6" fmla="*/ 66 w 121"/>
                  <a:gd name="T7" fmla="*/ 0 h 173"/>
                  <a:gd name="T8" fmla="*/ 0 w 121"/>
                  <a:gd name="T9" fmla="*/ 127 h 1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1" h="173">
                    <a:moveTo>
                      <a:pt x="0" y="127"/>
                    </a:moveTo>
                    <a:cubicBezTo>
                      <a:pt x="1" y="150"/>
                      <a:pt x="30" y="173"/>
                      <a:pt x="30" y="173"/>
                    </a:cubicBezTo>
                    <a:cubicBezTo>
                      <a:pt x="58" y="119"/>
                      <a:pt x="87" y="66"/>
                      <a:pt x="121" y="17"/>
                    </a:cubicBezTo>
                    <a:cubicBezTo>
                      <a:pt x="66" y="0"/>
                      <a:pt x="66" y="0"/>
                      <a:pt x="66" y="0"/>
                    </a:cubicBezTo>
                    <a:cubicBezTo>
                      <a:pt x="66" y="0"/>
                      <a:pt x="15" y="81"/>
                      <a:pt x="0" y="127"/>
                    </a:cubicBezTo>
                    <a:close/>
                  </a:path>
                </a:pathLst>
              </a:custGeom>
              <a:solidFill>
                <a:schemeClr val="accent4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42" name="Freeform 265">
                <a:extLst>
                  <a:ext uri="{FF2B5EF4-FFF2-40B4-BE49-F238E27FC236}">
                    <a16:creationId xmlns:a16="http://schemas.microsoft.com/office/drawing/2014/main" id="{6B493DBE-7002-4E20-BFFA-83D2E6E96C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2294" y="2044384"/>
                <a:ext cx="115000" cy="212781"/>
              </a:xfrm>
              <a:custGeom>
                <a:avLst/>
                <a:gdLst>
                  <a:gd name="T0" fmla="*/ 0 w 99"/>
                  <a:gd name="T1" fmla="*/ 145 h 183"/>
                  <a:gd name="T2" fmla="*/ 29 w 99"/>
                  <a:gd name="T3" fmla="*/ 183 h 183"/>
                  <a:gd name="T4" fmla="*/ 99 w 99"/>
                  <a:gd name="T5" fmla="*/ 46 h 183"/>
                  <a:gd name="T6" fmla="*/ 69 w 99"/>
                  <a:gd name="T7" fmla="*/ 0 h 183"/>
                  <a:gd name="T8" fmla="*/ 0 w 99"/>
                  <a:gd name="T9" fmla="*/ 145 h 1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9" h="183">
                    <a:moveTo>
                      <a:pt x="0" y="145"/>
                    </a:moveTo>
                    <a:cubicBezTo>
                      <a:pt x="3" y="169"/>
                      <a:pt x="29" y="183"/>
                      <a:pt x="29" y="183"/>
                    </a:cubicBezTo>
                    <a:cubicBezTo>
                      <a:pt x="54" y="138"/>
                      <a:pt x="76" y="91"/>
                      <a:pt x="99" y="46"/>
                    </a:cubicBezTo>
                    <a:cubicBezTo>
                      <a:pt x="99" y="46"/>
                      <a:pt x="70" y="23"/>
                      <a:pt x="69" y="0"/>
                    </a:cubicBezTo>
                    <a:cubicBezTo>
                      <a:pt x="69" y="0"/>
                      <a:pt x="6" y="100"/>
                      <a:pt x="0" y="145"/>
                    </a:cubicBez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43" name="Freeform 266">
                <a:extLst>
                  <a:ext uri="{FF2B5EF4-FFF2-40B4-BE49-F238E27FC236}">
                    <a16:creationId xmlns:a16="http://schemas.microsoft.com/office/drawing/2014/main" id="{5D095D1E-E3E0-45D9-9932-ABEFD2A3EB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4192" y="2213502"/>
                <a:ext cx="111925" cy="168503"/>
              </a:xfrm>
              <a:custGeom>
                <a:avLst/>
                <a:gdLst>
                  <a:gd name="T0" fmla="*/ 31 w 96"/>
                  <a:gd name="T1" fmla="*/ 145 h 145"/>
                  <a:gd name="T2" fmla="*/ 96 w 96"/>
                  <a:gd name="T3" fmla="*/ 38 h 145"/>
                  <a:gd name="T4" fmla="*/ 67 w 96"/>
                  <a:gd name="T5" fmla="*/ 0 h 145"/>
                  <a:gd name="T6" fmla="*/ 31 w 96"/>
                  <a:gd name="T7" fmla="*/ 145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6" h="145">
                    <a:moveTo>
                      <a:pt x="31" y="145"/>
                    </a:moveTo>
                    <a:cubicBezTo>
                      <a:pt x="55" y="111"/>
                      <a:pt x="76" y="75"/>
                      <a:pt x="96" y="38"/>
                    </a:cubicBezTo>
                    <a:cubicBezTo>
                      <a:pt x="96" y="38"/>
                      <a:pt x="70" y="24"/>
                      <a:pt x="67" y="0"/>
                    </a:cubicBezTo>
                    <a:cubicBezTo>
                      <a:pt x="67" y="0"/>
                      <a:pt x="0" y="99"/>
                      <a:pt x="31" y="145"/>
                    </a:cubicBezTo>
                    <a:close/>
                  </a:path>
                </a:pathLst>
              </a:custGeom>
              <a:solidFill>
                <a:schemeClr val="accent4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44" name="Freeform 267">
                <a:extLst>
                  <a:ext uri="{FF2B5EF4-FFF2-40B4-BE49-F238E27FC236}">
                    <a16:creationId xmlns:a16="http://schemas.microsoft.com/office/drawing/2014/main" id="{28C1A776-79CE-47CB-99EC-6E83E7AE39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14086" y="2600321"/>
                <a:ext cx="199867" cy="379440"/>
              </a:xfrm>
              <a:custGeom>
                <a:avLst/>
                <a:gdLst>
                  <a:gd name="T0" fmla="*/ 0 w 172"/>
                  <a:gd name="T1" fmla="*/ 46 h 326"/>
                  <a:gd name="T2" fmla="*/ 91 w 172"/>
                  <a:gd name="T3" fmla="*/ 326 h 326"/>
                  <a:gd name="T4" fmla="*/ 116 w 172"/>
                  <a:gd name="T5" fmla="*/ 255 h 326"/>
                  <a:gd name="T6" fmla="*/ 172 w 172"/>
                  <a:gd name="T7" fmla="*/ 301 h 326"/>
                  <a:gd name="T8" fmla="*/ 62 w 172"/>
                  <a:gd name="T9" fmla="*/ 0 h 326"/>
                  <a:gd name="T10" fmla="*/ 49 w 172"/>
                  <a:gd name="T11" fmla="*/ 11 h 326"/>
                  <a:gd name="T12" fmla="*/ 12 w 172"/>
                  <a:gd name="T13" fmla="*/ 38 h 326"/>
                  <a:gd name="T14" fmla="*/ 0 w 172"/>
                  <a:gd name="T15" fmla="*/ 46 h 3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2" h="326">
                    <a:moveTo>
                      <a:pt x="0" y="46"/>
                    </a:moveTo>
                    <a:cubicBezTo>
                      <a:pt x="49" y="131"/>
                      <a:pt x="81" y="227"/>
                      <a:pt x="91" y="326"/>
                    </a:cubicBezTo>
                    <a:cubicBezTo>
                      <a:pt x="98" y="302"/>
                      <a:pt x="110" y="279"/>
                      <a:pt x="116" y="255"/>
                    </a:cubicBezTo>
                    <a:cubicBezTo>
                      <a:pt x="138" y="265"/>
                      <a:pt x="157" y="281"/>
                      <a:pt x="172" y="301"/>
                    </a:cubicBezTo>
                    <a:cubicBezTo>
                      <a:pt x="158" y="194"/>
                      <a:pt x="120" y="90"/>
                      <a:pt x="62" y="0"/>
                    </a:cubicBezTo>
                    <a:cubicBezTo>
                      <a:pt x="58" y="3"/>
                      <a:pt x="53" y="7"/>
                      <a:pt x="49" y="11"/>
                    </a:cubicBezTo>
                    <a:cubicBezTo>
                      <a:pt x="37" y="20"/>
                      <a:pt x="25" y="29"/>
                      <a:pt x="12" y="38"/>
                    </a:cubicBezTo>
                    <a:cubicBezTo>
                      <a:pt x="8" y="40"/>
                      <a:pt x="4" y="43"/>
                      <a:pt x="0" y="46"/>
                    </a:cubicBezTo>
                    <a:close/>
                  </a:path>
                </a:pathLst>
              </a:custGeom>
              <a:solidFill>
                <a:schemeClr val="accent4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45" name="Freeform 268">
                <a:extLst>
                  <a:ext uri="{FF2B5EF4-FFF2-40B4-BE49-F238E27FC236}">
                    <a16:creationId xmlns:a16="http://schemas.microsoft.com/office/drawing/2014/main" id="{02C75B99-3C5B-4A7F-90D1-86DFDD48A1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04621" y="2640910"/>
                <a:ext cx="127915" cy="196792"/>
              </a:xfrm>
              <a:custGeom>
                <a:avLst/>
                <a:gdLst>
                  <a:gd name="T0" fmla="*/ 0 w 110"/>
                  <a:gd name="T1" fmla="*/ 151 h 169"/>
                  <a:gd name="T2" fmla="*/ 45 w 110"/>
                  <a:gd name="T3" fmla="*/ 114 h 169"/>
                  <a:gd name="T4" fmla="*/ 81 w 110"/>
                  <a:gd name="T5" fmla="*/ 169 h 169"/>
                  <a:gd name="T6" fmla="*/ 110 w 110"/>
                  <a:gd name="T7" fmla="*/ 0 h 169"/>
                  <a:gd name="T8" fmla="*/ 106 w 110"/>
                  <a:gd name="T9" fmla="*/ 3 h 169"/>
                  <a:gd name="T10" fmla="*/ 94 w 110"/>
                  <a:gd name="T11" fmla="*/ 11 h 169"/>
                  <a:gd name="T12" fmla="*/ 72 w 110"/>
                  <a:gd name="T13" fmla="*/ 19 h 169"/>
                  <a:gd name="T14" fmla="*/ 26 w 110"/>
                  <a:gd name="T15" fmla="*/ 5 h 169"/>
                  <a:gd name="T16" fmla="*/ 0 w 110"/>
                  <a:gd name="T17" fmla="*/ 151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0" h="169">
                    <a:moveTo>
                      <a:pt x="0" y="151"/>
                    </a:moveTo>
                    <a:cubicBezTo>
                      <a:pt x="15" y="139"/>
                      <a:pt x="30" y="126"/>
                      <a:pt x="45" y="114"/>
                    </a:cubicBezTo>
                    <a:cubicBezTo>
                      <a:pt x="57" y="132"/>
                      <a:pt x="69" y="150"/>
                      <a:pt x="81" y="169"/>
                    </a:cubicBezTo>
                    <a:cubicBezTo>
                      <a:pt x="85" y="112"/>
                      <a:pt x="95" y="55"/>
                      <a:pt x="110" y="0"/>
                    </a:cubicBezTo>
                    <a:cubicBezTo>
                      <a:pt x="108" y="1"/>
                      <a:pt x="107" y="2"/>
                      <a:pt x="106" y="3"/>
                    </a:cubicBezTo>
                    <a:cubicBezTo>
                      <a:pt x="102" y="5"/>
                      <a:pt x="98" y="8"/>
                      <a:pt x="94" y="11"/>
                    </a:cubicBezTo>
                    <a:cubicBezTo>
                      <a:pt x="87" y="14"/>
                      <a:pt x="80" y="18"/>
                      <a:pt x="72" y="19"/>
                    </a:cubicBezTo>
                    <a:cubicBezTo>
                      <a:pt x="55" y="22"/>
                      <a:pt x="40" y="16"/>
                      <a:pt x="26" y="5"/>
                    </a:cubicBezTo>
                    <a:cubicBezTo>
                      <a:pt x="9" y="52"/>
                      <a:pt x="1" y="101"/>
                      <a:pt x="0" y="151"/>
                    </a:cubicBez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46" name="Freeform 269">
                <a:extLst>
                  <a:ext uri="{FF2B5EF4-FFF2-40B4-BE49-F238E27FC236}">
                    <a16:creationId xmlns:a16="http://schemas.microsoft.com/office/drawing/2014/main" id="{A8A0B68A-9998-4E95-BD6D-4F2394AEE3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4246" y="1073953"/>
                <a:ext cx="194332" cy="842516"/>
              </a:xfrm>
              <a:custGeom>
                <a:avLst/>
                <a:gdLst>
                  <a:gd name="T0" fmla="*/ 24 w 167"/>
                  <a:gd name="T1" fmla="*/ 12 h 725"/>
                  <a:gd name="T2" fmla="*/ 24 w 167"/>
                  <a:gd name="T3" fmla="*/ 12 h 725"/>
                  <a:gd name="T4" fmla="*/ 11 w 167"/>
                  <a:gd name="T5" fmla="*/ 368 h 725"/>
                  <a:gd name="T6" fmla="*/ 128 w 167"/>
                  <a:gd name="T7" fmla="*/ 725 h 725"/>
                  <a:gd name="T8" fmla="*/ 167 w 167"/>
                  <a:gd name="T9" fmla="*/ 697 h 725"/>
                  <a:gd name="T10" fmla="*/ 74 w 167"/>
                  <a:gd name="T11" fmla="*/ 362 h 725"/>
                  <a:gd name="T12" fmla="*/ 73 w 167"/>
                  <a:gd name="T13" fmla="*/ 0 h 725"/>
                  <a:gd name="T14" fmla="*/ 24 w 167"/>
                  <a:gd name="T15" fmla="*/ 12 h 7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7" h="725">
                    <a:moveTo>
                      <a:pt x="24" y="12"/>
                    </a:moveTo>
                    <a:cubicBezTo>
                      <a:pt x="24" y="12"/>
                      <a:pt x="24" y="12"/>
                      <a:pt x="24" y="12"/>
                    </a:cubicBezTo>
                    <a:cubicBezTo>
                      <a:pt x="29" y="19"/>
                      <a:pt x="21" y="259"/>
                      <a:pt x="11" y="368"/>
                    </a:cubicBezTo>
                    <a:cubicBezTo>
                      <a:pt x="0" y="480"/>
                      <a:pt x="128" y="725"/>
                      <a:pt x="128" y="725"/>
                    </a:cubicBezTo>
                    <a:cubicBezTo>
                      <a:pt x="167" y="697"/>
                      <a:pt x="167" y="697"/>
                      <a:pt x="167" y="697"/>
                    </a:cubicBezTo>
                    <a:cubicBezTo>
                      <a:pt x="167" y="697"/>
                      <a:pt x="97" y="586"/>
                      <a:pt x="74" y="362"/>
                    </a:cubicBezTo>
                    <a:cubicBezTo>
                      <a:pt x="52" y="139"/>
                      <a:pt x="73" y="0"/>
                      <a:pt x="73" y="0"/>
                    </a:cubicBezTo>
                    <a:lnTo>
                      <a:pt x="24" y="12"/>
                    </a:lnTo>
                    <a:close/>
                  </a:path>
                </a:pathLst>
              </a:custGeom>
              <a:solidFill>
                <a:schemeClr val="accent4">
                  <a:lumMod val="60000"/>
                  <a:lumOff val="4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47" name="Freeform 270">
                <a:extLst>
                  <a:ext uri="{FF2B5EF4-FFF2-40B4-BE49-F238E27FC236}">
                    <a16:creationId xmlns:a16="http://schemas.microsoft.com/office/drawing/2014/main" id="{7F0DDF8F-E5C0-4177-A79B-6F71B50BFE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4246" y="1087483"/>
                <a:ext cx="148824" cy="828986"/>
              </a:xfrm>
              <a:custGeom>
                <a:avLst/>
                <a:gdLst>
                  <a:gd name="T0" fmla="*/ 24 w 128"/>
                  <a:gd name="T1" fmla="*/ 0 h 713"/>
                  <a:gd name="T2" fmla="*/ 73 w 128"/>
                  <a:gd name="T3" fmla="*/ 696 h 713"/>
                  <a:gd name="T4" fmla="*/ 128 w 128"/>
                  <a:gd name="T5" fmla="*/ 713 h 713"/>
                  <a:gd name="T6" fmla="*/ 11 w 128"/>
                  <a:gd name="T7" fmla="*/ 356 h 713"/>
                  <a:gd name="T8" fmla="*/ 24 w 128"/>
                  <a:gd name="T9" fmla="*/ 0 h 7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8" h="713">
                    <a:moveTo>
                      <a:pt x="24" y="0"/>
                    </a:moveTo>
                    <a:cubicBezTo>
                      <a:pt x="103" y="110"/>
                      <a:pt x="73" y="696"/>
                      <a:pt x="73" y="696"/>
                    </a:cubicBezTo>
                    <a:cubicBezTo>
                      <a:pt x="128" y="713"/>
                      <a:pt x="128" y="713"/>
                      <a:pt x="128" y="713"/>
                    </a:cubicBezTo>
                    <a:cubicBezTo>
                      <a:pt x="128" y="713"/>
                      <a:pt x="0" y="468"/>
                      <a:pt x="11" y="356"/>
                    </a:cubicBezTo>
                    <a:cubicBezTo>
                      <a:pt x="21" y="247"/>
                      <a:pt x="29" y="7"/>
                      <a:pt x="24" y="0"/>
                    </a:cubicBezTo>
                    <a:close/>
                  </a:path>
                </a:pathLst>
              </a:custGeom>
              <a:solidFill>
                <a:schemeClr val="accent4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48" name="Freeform 271">
                <a:extLst>
                  <a:ext uri="{FF2B5EF4-FFF2-40B4-BE49-F238E27FC236}">
                    <a16:creationId xmlns:a16="http://schemas.microsoft.com/office/drawing/2014/main" id="{1C0902DC-F796-4275-ADD7-91C63FAFE0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0796" y="1314409"/>
                <a:ext cx="316097" cy="271819"/>
              </a:xfrm>
              <a:custGeom>
                <a:avLst/>
                <a:gdLst>
                  <a:gd name="T0" fmla="*/ 272 w 272"/>
                  <a:gd name="T1" fmla="*/ 99 h 234"/>
                  <a:gd name="T2" fmla="*/ 152 w 272"/>
                  <a:gd name="T3" fmla="*/ 219 h 234"/>
                  <a:gd name="T4" fmla="*/ 60 w 272"/>
                  <a:gd name="T5" fmla="*/ 221 h 234"/>
                  <a:gd name="T6" fmla="*/ 12 w 272"/>
                  <a:gd name="T7" fmla="*/ 102 h 234"/>
                  <a:gd name="T8" fmla="*/ 101 w 272"/>
                  <a:gd name="T9" fmla="*/ 0 h 234"/>
                  <a:gd name="T10" fmla="*/ 159 w 272"/>
                  <a:gd name="T11" fmla="*/ 9 h 234"/>
                  <a:gd name="T12" fmla="*/ 63 w 272"/>
                  <a:gd name="T13" fmla="*/ 73 h 234"/>
                  <a:gd name="T14" fmla="*/ 61 w 272"/>
                  <a:gd name="T15" fmla="*/ 145 h 234"/>
                  <a:gd name="T16" fmla="*/ 144 w 272"/>
                  <a:gd name="T17" fmla="*/ 163 h 234"/>
                  <a:gd name="T18" fmla="*/ 214 w 272"/>
                  <a:gd name="T19" fmla="*/ 103 h 234"/>
                  <a:gd name="T20" fmla="*/ 272 w 272"/>
                  <a:gd name="T21" fmla="*/ 99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72" h="234">
                    <a:moveTo>
                      <a:pt x="272" y="99"/>
                    </a:moveTo>
                    <a:cubicBezTo>
                      <a:pt x="251" y="154"/>
                      <a:pt x="207" y="198"/>
                      <a:pt x="152" y="219"/>
                    </a:cubicBezTo>
                    <a:cubicBezTo>
                      <a:pt x="123" y="230"/>
                      <a:pt x="89" y="234"/>
                      <a:pt x="60" y="221"/>
                    </a:cubicBezTo>
                    <a:cubicBezTo>
                      <a:pt x="18" y="201"/>
                      <a:pt x="0" y="147"/>
                      <a:pt x="12" y="102"/>
                    </a:cubicBezTo>
                    <a:cubicBezTo>
                      <a:pt x="24" y="57"/>
                      <a:pt x="61" y="22"/>
                      <a:pt x="101" y="0"/>
                    </a:cubicBezTo>
                    <a:cubicBezTo>
                      <a:pt x="121" y="7"/>
                      <a:pt x="139" y="13"/>
                      <a:pt x="159" y="9"/>
                    </a:cubicBezTo>
                    <a:cubicBezTo>
                      <a:pt x="118" y="13"/>
                      <a:pt x="82" y="37"/>
                      <a:pt x="63" y="73"/>
                    </a:cubicBezTo>
                    <a:cubicBezTo>
                      <a:pt x="51" y="95"/>
                      <a:pt x="47" y="124"/>
                      <a:pt x="61" y="145"/>
                    </a:cubicBezTo>
                    <a:cubicBezTo>
                      <a:pt x="77" y="171"/>
                      <a:pt x="116" y="175"/>
                      <a:pt x="144" y="163"/>
                    </a:cubicBezTo>
                    <a:cubicBezTo>
                      <a:pt x="172" y="151"/>
                      <a:pt x="194" y="127"/>
                      <a:pt x="214" y="103"/>
                    </a:cubicBezTo>
                    <a:cubicBezTo>
                      <a:pt x="233" y="102"/>
                      <a:pt x="253" y="101"/>
                      <a:pt x="272" y="99"/>
                    </a:cubicBezTo>
                    <a:close/>
                  </a:path>
                </a:pathLst>
              </a:custGeom>
              <a:solidFill>
                <a:schemeClr val="accent4">
                  <a:lumMod val="60000"/>
                  <a:lumOff val="4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49" name="Freeform 272">
                <a:extLst>
                  <a:ext uri="{FF2B5EF4-FFF2-40B4-BE49-F238E27FC236}">
                    <a16:creationId xmlns:a16="http://schemas.microsoft.com/office/drawing/2014/main" id="{F79D12E5-EE80-4CFC-A878-CDF6E92A2D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5342" y="1264596"/>
                <a:ext cx="359145" cy="236765"/>
              </a:xfrm>
              <a:custGeom>
                <a:avLst/>
                <a:gdLst>
                  <a:gd name="T0" fmla="*/ 309 w 309"/>
                  <a:gd name="T1" fmla="*/ 78 h 204"/>
                  <a:gd name="T2" fmla="*/ 151 w 309"/>
                  <a:gd name="T3" fmla="*/ 174 h 204"/>
                  <a:gd name="T4" fmla="*/ 18 w 309"/>
                  <a:gd name="T5" fmla="*/ 204 h 204"/>
                  <a:gd name="T6" fmla="*/ 21 w 309"/>
                  <a:gd name="T7" fmla="*/ 108 h 204"/>
                  <a:gd name="T8" fmla="*/ 121 w 309"/>
                  <a:gd name="T9" fmla="*/ 50 h 204"/>
                  <a:gd name="T10" fmla="*/ 285 w 309"/>
                  <a:gd name="T11" fmla="*/ 0 h 204"/>
                  <a:gd name="T12" fmla="*/ 285 w 309"/>
                  <a:gd name="T13" fmla="*/ 1 h 204"/>
                  <a:gd name="T14" fmla="*/ 309 w 309"/>
                  <a:gd name="T15" fmla="*/ 78 h 2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09" h="204">
                    <a:moveTo>
                      <a:pt x="309" y="78"/>
                    </a:moveTo>
                    <a:cubicBezTo>
                      <a:pt x="263" y="120"/>
                      <a:pt x="209" y="153"/>
                      <a:pt x="151" y="174"/>
                    </a:cubicBezTo>
                    <a:cubicBezTo>
                      <a:pt x="108" y="190"/>
                      <a:pt x="63" y="201"/>
                      <a:pt x="18" y="204"/>
                    </a:cubicBezTo>
                    <a:cubicBezTo>
                      <a:pt x="0" y="175"/>
                      <a:pt x="1" y="135"/>
                      <a:pt x="21" y="108"/>
                    </a:cubicBezTo>
                    <a:cubicBezTo>
                      <a:pt x="43" y="75"/>
                      <a:pt x="83" y="62"/>
                      <a:pt x="121" y="50"/>
                    </a:cubicBezTo>
                    <a:cubicBezTo>
                      <a:pt x="176" y="34"/>
                      <a:pt x="230" y="17"/>
                      <a:pt x="285" y="0"/>
                    </a:cubicBezTo>
                    <a:cubicBezTo>
                      <a:pt x="285" y="1"/>
                      <a:pt x="285" y="1"/>
                      <a:pt x="285" y="1"/>
                    </a:cubicBezTo>
                    <a:cubicBezTo>
                      <a:pt x="293" y="27"/>
                      <a:pt x="301" y="52"/>
                      <a:pt x="309" y="78"/>
                    </a:cubicBezTo>
                    <a:close/>
                  </a:path>
                </a:pathLst>
              </a:custGeom>
              <a:solidFill>
                <a:schemeClr val="accent4">
                  <a:lumMod val="60000"/>
                  <a:lumOff val="4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50" name="Freeform 273">
                <a:extLst>
                  <a:ext uri="{FF2B5EF4-FFF2-40B4-BE49-F238E27FC236}">
                    <a16:creationId xmlns:a16="http://schemas.microsoft.com/office/drawing/2014/main" id="{1369E702-356A-437D-828B-645C1CF841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2294" y="1212938"/>
                <a:ext cx="374520" cy="315482"/>
              </a:xfrm>
              <a:custGeom>
                <a:avLst/>
                <a:gdLst>
                  <a:gd name="T0" fmla="*/ 322 w 322"/>
                  <a:gd name="T1" fmla="*/ 44 h 271"/>
                  <a:gd name="T2" fmla="*/ 322 w 322"/>
                  <a:gd name="T3" fmla="*/ 45 h 271"/>
                  <a:gd name="T4" fmla="*/ 322 w 322"/>
                  <a:gd name="T5" fmla="*/ 44 h 271"/>
                  <a:gd name="T6" fmla="*/ 158 w 322"/>
                  <a:gd name="T7" fmla="*/ 94 h 271"/>
                  <a:gd name="T8" fmla="*/ 58 w 322"/>
                  <a:gd name="T9" fmla="*/ 152 h 271"/>
                  <a:gd name="T10" fmla="*/ 55 w 322"/>
                  <a:gd name="T11" fmla="*/ 248 h 271"/>
                  <a:gd name="T12" fmla="*/ 188 w 322"/>
                  <a:gd name="T13" fmla="*/ 218 h 271"/>
                  <a:gd name="T14" fmla="*/ 157 w 322"/>
                  <a:gd name="T15" fmla="*/ 243 h 271"/>
                  <a:gd name="T16" fmla="*/ 62 w 322"/>
                  <a:gd name="T17" fmla="*/ 266 h 271"/>
                  <a:gd name="T18" fmla="*/ 6 w 322"/>
                  <a:gd name="T19" fmla="*/ 224 h 271"/>
                  <a:gd name="T20" fmla="*/ 15 w 322"/>
                  <a:gd name="T21" fmla="*/ 148 h 271"/>
                  <a:gd name="T22" fmla="*/ 98 w 322"/>
                  <a:gd name="T23" fmla="*/ 23 h 271"/>
                  <a:gd name="T24" fmla="*/ 211 w 322"/>
                  <a:gd name="T25" fmla="*/ 7 h 271"/>
                  <a:gd name="T26" fmla="*/ 322 w 322"/>
                  <a:gd name="T27" fmla="*/ 44 h 2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22" h="271">
                    <a:moveTo>
                      <a:pt x="322" y="44"/>
                    </a:moveTo>
                    <a:cubicBezTo>
                      <a:pt x="322" y="45"/>
                      <a:pt x="322" y="45"/>
                      <a:pt x="322" y="45"/>
                    </a:cubicBezTo>
                    <a:cubicBezTo>
                      <a:pt x="322" y="45"/>
                      <a:pt x="322" y="45"/>
                      <a:pt x="322" y="44"/>
                    </a:cubicBezTo>
                    <a:cubicBezTo>
                      <a:pt x="267" y="61"/>
                      <a:pt x="213" y="78"/>
                      <a:pt x="158" y="94"/>
                    </a:cubicBezTo>
                    <a:cubicBezTo>
                      <a:pt x="120" y="106"/>
                      <a:pt x="80" y="119"/>
                      <a:pt x="58" y="152"/>
                    </a:cubicBezTo>
                    <a:cubicBezTo>
                      <a:pt x="38" y="179"/>
                      <a:pt x="37" y="219"/>
                      <a:pt x="55" y="248"/>
                    </a:cubicBezTo>
                    <a:cubicBezTo>
                      <a:pt x="100" y="245"/>
                      <a:pt x="145" y="234"/>
                      <a:pt x="188" y="218"/>
                    </a:cubicBezTo>
                    <a:cubicBezTo>
                      <a:pt x="178" y="228"/>
                      <a:pt x="168" y="236"/>
                      <a:pt x="157" y="243"/>
                    </a:cubicBezTo>
                    <a:cubicBezTo>
                      <a:pt x="130" y="261"/>
                      <a:pt x="94" y="259"/>
                      <a:pt x="62" y="266"/>
                    </a:cubicBezTo>
                    <a:cubicBezTo>
                      <a:pt x="37" y="271"/>
                      <a:pt x="13" y="249"/>
                      <a:pt x="6" y="224"/>
                    </a:cubicBezTo>
                    <a:cubicBezTo>
                      <a:pt x="0" y="199"/>
                      <a:pt x="7" y="173"/>
                      <a:pt x="15" y="148"/>
                    </a:cubicBezTo>
                    <a:cubicBezTo>
                      <a:pt x="31" y="100"/>
                      <a:pt x="54" y="49"/>
                      <a:pt x="98" y="23"/>
                    </a:cubicBezTo>
                    <a:cubicBezTo>
                      <a:pt x="131" y="3"/>
                      <a:pt x="173" y="0"/>
                      <a:pt x="211" y="7"/>
                    </a:cubicBezTo>
                    <a:cubicBezTo>
                      <a:pt x="250" y="13"/>
                      <a:pt x="286" y="29"/>
                      <a:pt x="322" y="44"/>
                    </a:cubicBezTo>
                    <a:close/>
                  </a:path>
                </a:pathLst>
              </a:custGeom>
              <a:solidFill>
                <a:schemeClr val="accent4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51" name="Freeform 274">
                <a:extLst>
                  <a:ext uri="{FF2B5EF4-FFF2-40B4-BE49-F238E27FC236}">
                    <a16:creationId xmlns:a16="http://schemas.microsoft.com/office/drawing/2014/main" id="{C6DD88D6-1524-4FB3-B97C-0CBDC58ABF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3899" y="1104087"/>
                <a:ext cx="0" cy="1230"/>
              </a:xfrm>
              <a:custGeom>
                <a:avLst/>
                <a:gdLst>
                  <a:gd name="T0" fmla="*/ 1 h 1"/>
                  <a:gd name="T1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noFill/>
              <a:ln w="12700" cap="flat">
                <a:solidFill>
                  <a:srgbClr val="84848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</p:grpSp>
        <p:sp>
          <p:nvSpPr>
            <p:cNvPr id="5416" name="Freeform 27">
              <a:extLst>
                <a:ext uri="{FF2B5EF4-FFF2-40B4-BE49-F238E27FC236}">
                  <a16:creationId xmlns:a16="http://schemas.microsoft.com/office/drawing/2014/main" id="{1F2AB9D5-18C9-48D6-A0A3-7834E67CF118}"/>
                </a:ext>
              </a:extLst>
            </p:cNvPr>
            <p:cNvSpPr>
              <a:spLocks/>
            </p:cNvSpPr>
            <p:nvPr/>
          </p:nvSpPr>
          <p:spPr bwMode="auto">
            <a:xfrm>
              <a:off x="6430923" y="4153111"/>
              <a:ext cx="279199" cy="329010"/>
            </a:xfrm>
            <a:custGeom>
              <a:avLst/>
              <a:gdLst>
                <a:gd name="T0" fmla="*/ 240 w 240"/>
                <a:gd name="T1" fmla="*/ 195 h 283"/>
                <a:gd name="T2" fmla="*/ 158 w 240"/>
                <a:gd name="T3" fmla="*/ 283 h 283"/>
                <a:gd name="T4" fmla="*/ 82 w 240"/>
                <a:gd name="T5" fmla="*/ 242 h 283"/>
                <a:gd name="T6" fmla="*/ 27 w 240"/>
                <a:gd name="T7" fmla="*/ 175 h 283"/>
                <a:gd name="T8" fmla="*/ 4 w 240"/>
                <a:gd name="T9" fmla="*/ 112 h 283"/>
                <a:gd name="T10" fmla="*/ 155 w 240"/>
                <a:gd name="T11" fmla="*/ 0 h 283"/>
                <a:gd name="T12" fmla="*/ 240 w 240"/>
                <a:gd name="T13" fmla="*/ 195 h 2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0" h="283">
                  <a:moveTo>
                    <a:pt x="240" y="195"/>
                  </a:moveTo>
                  <a:cubicBezTo>
                    <a:pt x="191" y="245"/>
                    <a:pt x="158" y="283"/>
                    <a:pt x="158" y="283"/>
                  </a:cubicBezTo>
                  <a:cubicBezTo>
                    <a:pt x="129" y="278"/>
                    <a:pt x="103" y="262"/>
                    <a:pt x="82" y="242"/>
                  </a:cubicBezTo>
                  <a:cubicBezTo>
                    <a:pt x="61" y="222"/>
                    <a:pt x="44" y="198"/>
                    <a:pt x="27" y="175"/>
                  </a:cubicBezTo>
                  <a:cubicBezTo>
                    <a:pt x="14" y="156"/>
                    <a:pt x="0" y="135"/>
                    <a:pt x="4" y="112"/>
                  </a:cubicBezTo>
                  <a:cubicBezTo>
                    <a:pt x="44" y="64"/>
                    <a:pt x="97" y="24"/>
                    <a:pt x="155" y="0"/>
                  </a:cubicBezTo>
                  <a:cubicBezTo>
                    <a:pt x="157" y="60"/>
                    <a:pt x="191" y="128"/>
                    <a:pt x="240" y="195"/>
                  </a:cubicBezTo>
                  <a:close/>
                </a:path>
              </a:pathLst>
            </a:custGeom>
            <a:solidFill>
              <a:srgbClr val="1748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423" name="Freeform 34">
              <a:extLst>
                <a:ext uri="{FF2B5EF4-FFF2-40B4-BE49-F238E27FC236}">
                  <a16:creationId xmlns:a16="http://schemas.microsoft.com/office/drawing/2014/main" id="{222E0D5B-1DAE-442B-880A-68F1FEF8B923}"/>
                </a:ext>
              </a:extLst>
            </p:cNvPr>
            <p:cNvSpPr>
              <a:spLocks/>
            </p:cNvSpPr>
            <p:nvPr/>
          </p:nvSpPr>
          <p:spPr bwMode="auto">
            <a:xfrm>
              <a:off x="6435229" y="4107603"/>
              <a:ext cx="182647" cy="175267"/>
            </a:xfrm>
            <a:custGeom>
              <a:avLst/>
              <a:gdLst>
                <a:gd name="T0" fmla="*/ 151 w 157"/>
                <a:gd name="T1" fmla="*/ 39 h 151"/>
                <a:gd name="T2" fmla="*/ 0 w 157"/>
                <a:gd name="T3" fmla="*/ 151 h 151"/>
                <a:gd name="T4" fmla="*/ 157 w 157"/>
                <a:gd name="T5" fmla="*/ 0 h 151"/>
                <a:gd name="T6" fmla="*/ 151 w 157"/>
                <a:gd name="T7" fmla="*/ 39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7" h="151">
                  <a:moveTo>
                    <a:pt x="151" y="39"/>
                  </a:moveTo>
                  <a:cubicBezTo>
                    <a:pt x="93" y="63"/>
                    <a:pt x="40" y="103"/>
                    <a:pt x="0" y="151"/>
                  </a:cubicBezTo>
                  <a:cubicBezTo>
                    <a:pt x="0" y="151"/>
                    <a:pt x="59" y="55"/>
                    <a:pt x="157" y="0"/>
                  </a:cubicBezTo>
                  <a:cubicBezTo>
                    <a:pt x="144" y="16"/>
                    <a:pt x="151" y="39"/>
                    <a:pt x="151" y="39"/>
                  </a:cubicBezTo>
                  <a:close/>
                </a:path>
              </a:pathLst>
            </a:custGeom>
            <a:solidFill>
              <a:srgbClr val="1748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471" name="Freeform 80">
              <a:extLst>
                <a:ext uri="{FF2B5EF4-FFF2-40B4-BE49-F238E27FC236}">
                  <a16:creationId xmlns:a16="http://schemas.microsoft.com/office/drawing/2014/main" id="{70C47056-3340-41B6-835B-9AA1A7D97F0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7406" y="2942232"/>
              <a:ext cx="4250713" cy="2921115"/>
            </a:xfrm>
            <a:custGeom>
              <a:avLst/>
              <a:gdLst>
                <a:gd name="T0" fmla="*/ 3580 w 3656"/>
                <a:gd name="T1" fmla="*/ 2512 h 2512"/>
                <a:gd name="T2" fmla="*/ 287 w 3656"/>
                <a:gd name="T3" fmla="*/ 2512 h 2512"/>
                <a:gd name="T4" fmla="*/ 0 w 3656"/>
                <a:gd name="T5" fmla="*/ 0 h 2512"/>
                <a:gd name="T6" fmla="*/ 3373 w 3656"/>
                <a:gd name="T7" fmla="*/ 0 h 2512"/>
                <a:gd name="T8" fmla="*/ 3651 w 3656"/>
                <a:gd name="T9" fmla="*/ 2432 h 2512"/>
                <a:gd name="T10" fmla="*/ 3580 w 3656"/>
                <a:gd name="T11" fmla="*/ 2512 h 2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656" h="2512">
                  <a:moveTo>
                    <a:pt x="3580" y="2512"/>
                  </a:moveTo>
                  <a:cubicBezTo>
                    <a:pt x="287" y="2512"/>
                    <a:pt x="287" y="2512"/>
                    <a:pt x="287" y="251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373" y="0"/>
                    <a:pt x="3373" y="0"/>
                    <a:pt x="3373" y="0"/>
                  </a:cubicBezTo>
                  <a:cubicBezTo>
                    <a:pt x="3651" y="2432"/>
                    <a:pt x="3651" y="2432"/>
                    <a:pt x="3651" y="2432"/>
                  </a:cubicBezTo>
                  <a:cubicBezTo>
                    <a:pt x="3656" y="2477"/>
                    <a:pt x="3624" y="2512"/>
                    <a:pt x="3580" y="251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472" name="Freeform 81">
              <a:extLst>
                <a:ext uri="{FF2B5EF4-FFF2-40B4-BE49-F238E27FC236}">
                  <a16:creationId xmlns:a16="http://schemas.microsoft.com/office/drawing/2014/main" id="{90E5B3AF-A9ED-4E12-A5A3-BE19C1C1771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9625" y="2083116"/>
              <a:ext cx="4019482" cy="859115"/>
            </a:xfrm>
            <a:custGeom>
              <a:avLst/>
              <a:gdLst>
                <a:gd name="T0" fmla="*/ 3382 w 3457"/>
                <a:gd name="T1" fmla="*/ 80 h 739"/>
                <a:gd name="T2" fmla="*/ 3457 w 3457"/>
                <a:gd name="T3" fmla="*/ 739 h 739"/>
                <a:gd name="T4" fmla="*/ 84 w 3457"/>
                <a:gd name="T5" fmla="*/ 739 h 739"/>
                <a:gd name="T6" fmla="*/ 0 w 3457"/>
                <a:gd name="T7" fmla="*/ 0 h 739"/>
                <a:gd name="T8" fmla="*/ 3293 w 3457"/>
                <a:gd name="T9" fmla="*/ 0 h 739"/>
                <a:gd name="T10" fmla="*/ 3331 w 3457"/>
                <a:gd name="T11" fmla="*/ 10 h 739"/>
                <a:gd name="T12" fmla="*/ 3382 w 3457"/>
                <a:gd name="T13" fmla="*/ 80 h 7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57" h="739">
                  <a:moveTo>
                    <a:pt x="3382" y="80"/>
                  </a:moveTo>
                  <a:cubicBezTo>
                    <a:pt x="3457" y="739"/>
                    <a:pt x="3457" y="739"/>
                    <a:pt x="3457" y="739"/>
                  </a:cubicBezTo>
                  <a:cubicBezTo>
                    <a:pt x="84" y="739"/>
                    <a:pt x="84" y="739"/>
                    <a:pt x="84" y="73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293" y="0"/>
                    <a:pt x="3293" y="0"/>
                    <a:pt x="3293" y="0"/>
                  </a:cubicBezTo>
                  <a:cubicBezTo>
                    <a:pt x="3306" y="0"/>
                    <a:pt x="3319" y="4"/>
                    <a:pt x="3331" y="10"/>
                  </a:cubicBezTo>
                  <a:cubicBezTo>
                    <a:pt x="3358" y="23"/>
                    <a:pt x="3378" y="50"/>
                    <a:pt x="3382" y="80"/>
                  </a:cubicBez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473" name="Freeform 82">
              <a:extLst>
                <a:ext uri="{FF2B5EF4-FFF2-40B4-BE49-F238E27FC236}">
                  <a16:creationId xmlns:a16="http://schemas.microsoft.com/office/drawing/2014/main" id="{5A44E2C5-13DA-45F2-BB87-78AF961D347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7406" y="2094801"/>
              <a:ext cx="3921701" cy="847430"/>
            </a:xfrm>
            <a:custGeom>
              <a:avLst/>
              <a:gdLst>
                <a:gd name="T0" fmla="*/ 3298 w 3373"/>
                <a:gd name="T1" fmla="*/ 70 h 729"/>
                <a:gd name="T2" fmla="*/ 3373 w 3373"/>
                <a:gd name="T3" fmla="*/ 729 h 729"/>
                <a:gd name="T4" fmla="*/ 0 w 3373"/>
                <a:gd name="T5" fmla="*/ 729 h 729"/>
                <a:gd name="T6" fmla="*/ 3247 w 3373"/>
                <a:gd name="T7" fmla="*/ 0 h 729"/>
                <a:gd name="T8" fmla="*/ 3298 w 3373"/>
                <a:gd name="T9" fmla="*/ 70 h 7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73" h="729">
                  <a:moveTo>
                    <a:pt x="3298" y="70"/>
                  </a:moveTo>
                  <a:cubicBezTo>
                    <a:pt x="3373" y="729"/>
                    <a:pt x="3373" y="729"/>
                    <a:pt x="3373" y="729"/>
                  </a:cubicBezTo>
                  <a:cubicBezTo>
                    <a:pt x="0" y="729"/>
                    <a:pt x="0" y="729"/>
                    <a:pt x="0" y="729"/>
                  </a:cubicBezTo>
                  <a:cubicBezTo>
                    <a:pt x="3247" y="0"/>
                    <a:pt x="3247" y="0"/>
                    <a:pt x="3247" y="0"/>
                  </a:cubicBezTo>
                  <a:cubicBezTo>
                    <a:pt x="3274" y="13"/>
                    <a:pt x="3294" y="40"/>
                    <a:pt x="3298" y="70"/>
                  </a:cubicBezTo>
                  <a:close/>
                </a:path>
              </a:pathLst>
            </a:custGeom>
            <a:solidFill>
              <a:schemeClr val="accent4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474" name="Freeform 83">
              <a:extLst>
                <a:ext uri="{FF2B5EF4-FFF2-40B4-BE49-F238E27FC236}">
                  <a16:creationId xmlns:a16="http://schemas.microsoft.com/office/drawing/2014/main" id="{841B2BD0-335E-4008-94D5-DF7070FFB5B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8290" y="2194426"/>
              <a:ext cx="151284" cy="142059"/>
            </a:xfrm>
            <a:custGeom>
              <a:avLst/>
              <a:gdLst>
                <a:gd name="T0" fmla="*/ 126 w 130"/>
                <a:gd name="T1" fmla="*/ 61 h 122"/>
                <a:gd name="T2" fmla="*/ 72 w 130"/>
                <a:gd name="T3" fmla="*/ 122 h 122"/>
                <a:gd name="T4" fmla="*/ 4 w 130"/>
                <a:gd name="T5" fmla="*/ 61 h 122"/>
                <a:gd name="T6" fmla="*/ 58 w 130"/>
                <a:gd name="T7" fmla="*/ 0 h 122"/>
                <a:gd name="T8" fmla="*/ 126 w 130"/>
                <a:gd name="T9" fmla="*/ 61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0" h="122">
                  <a:moveTo>
                    <a:pt x="126" y="61"/>
                  </a:moveTo>
                  <a:cubicBezTo>
                    <a:pt x="130" y="94"/>
                    <a:pt x="106" y="122"/>
                    <a:pt x="72" y="122"/>
                  </a:cubicBezTo>
                  <a:cubicBezTo>
                    <a:pt x="39" y="122"/>
                    <a:pt x="8" y="94"/>
                    <a:pt x="4" y="61"/>
                  </a:cubicBezTo>
                  <a:cubicBezTo>
                    <a:pt x="0" y="27"/>
                    <a:pt x="25" y="0"/>
                    <a:pt x="58" y="0"/>
                  </a:cubicBezTo>
                  <a:cubicBezTo>
                    <a:pt x="92" y="0"/>
                    <a:pt x="123" y="27"/>
                    <a:pt x="126" y="6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475" name="Freeform 84">
              <a:extLst>
                <a:ext uri="{FF2B5EF4-FFF2-40B4-BE49-F238E27FC236}">
                  <a16:creationId xmlns:a16="http://schemas.microsoft.com/office/drawing/2014/main" id="{EBDBF448-0D66-4466-9F0C-ACF9A9C72C6B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5271" y="2194426"/>
              <a:ext cx="150669" cy="142059"/>
            </a:xfrm>
            <a:custGeom>
              <a:avLst/>
              <a:gdLst>
                <a:gd name="T0" fmla="*/ 126 w 130"/>
                <a:gd name="T1" fmla="*/ 61 h 122"/>
                <a:gd name="T2" fmla="*/ 72 w 130"/>
                <a:gd name="T3" fmla="*/ 122 h 122"/>
                <a:gd name="T4" fmla="*/ 4 w 130"/>
                <a:gd name="T5" fmla="*/ 61 h 122"/>
                <a:gd name="T6" fmla="*/ 58 w 130"/>
                <a:gd name="T7" fmla="*/ 0 h 122"/>
                <a:gd name="T8" fmla="*/ 126 w 130"/>
                <a:gd name="T9" fmla="*/ 61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0" h="122">
                  <a:moveTo>
                    <a:pt x="126" y="61"/>
                  </a:moveTo>
                  <a:cubicBezTo>
                    <a:pt x="130" y="94"/>
                    <a:pt x="106" y="122"/>
                    <a:pt x="72" y="122"/>
                  </a:cubicBezTo>
                  <a:cubicBezTo>
                    <a:pt x="38" y="122"/>
                    <a:pt x="8" y="94"/>
                    <a:pt x="4" y="61"/>
                  </a:cubicBezTo>
                  <a:cubicBezTo>
                    <a:pt x="0" y="27"/>
                    <a:pt x="25" y="0"/>
                    <a:pt x="58" y="0"/>
                  </a:cubicBezTo>
                  <a:cubicBezTo>
                    <a:pt x="92" y="0"/>
                    <a:pt x="123" y="27"/>
                    <a:pt x="126" y="6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476" name="Freeform 85">
              <a:extLst>
                <a:ext uri="{FF2B5EF4-FFF2-40B4-BE49-F238E27FC236}">
                  <a16:creationId xmlns:a16="http://schemas.microsoft.com/office/drawing/2014/main" id="{EB0C0F24-FE3C-44F0-B347-061E8E5303E3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2252" y="2194426"/>
              <a:ext cx="150669" cy="142059"/>
            </a:xfrm>
            <a:custGeom>
              <a:avLst/>
              <a:gdLst>
                <a:gd name="T0" fmla="*/ 126 w 130"/>
                <a:gd name="T1" fmla="*/ 61 h 122"/>
                <a:gd name="T2" fmla="*/ 72 w 130"/>
                <a:gd name="T3" fmla="*/ 122 h 122"/>
                <a:gd name="T4" fmla="*/ 4 w 130"/>
                <a:gd name="T5" fmla="*/ 61 h 122"/>
                <a:gd name="T6" fmla="*/ 58 w 130"/>
                <a:gd name="T7" fmla="*/ 0 h 122"/>
                <a:gd name="T8" fmla="*/ 126 w 130"/>
                <a:gd name="T9" fmla="*/ 61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0" h="122">
                  <a:moveTo>
                    <a:pt x="126" y="61"/>
                  </a:moveTo>
                  <a:cubicBezTo>
                    <a:pt x="130" y="94"/>
                    <a:pt x="106" y="122"/>
                    <a:pt x="72" y="122"/>
                  </a:cubicBezTo>
                  <a:cubicBezTo>
                    <a:pt x="38" y="122"/>
                    <a:pt x="8" y="94"/>
                    <a:pt x="4" y="61"/>
                  </a:cubicBezTo>
                  <a:cubicBezTo>
                    <a:pt x="0" y="27"/>
                    <a:pt x="24" y="0"/>
                    <a:pt x="58" y="0"/>
                  </a:cubicBezTo>
                  <a:cubicBezTo>
                    <a:pt x="92" y="0"/>
                    <a:pt x="122" y="27"/>
                    <a:pt x="126" y="6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477" name="Freeform 86">
              <a:extLst>
                <a:ext uri="{FF2B5EF4-FFF2-40B4-BE49-F238E27FC236}">
                  <a16:creationId xmlns:a16="http://schemas.microsoft.com/office/drawing/2014/main" id="{4056280A-78F6-49FC-BBB4-3D9AC5FE8BD6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8618" y="2194426"/>
              <a:ext cx="151284" cy="142059"/>
            </a:xfrm>
            <a:custGeom>
              <a:avLst/>
              <a:gdLst>
                <a:gd name="T0" fmla="*/ 126 w 130"/>
                <a:gd name="T1" fmla="*/ 61 h 122"/>
                <a:gd name="T2" fmla="*/ 72 w 130"/>
                <a:gd name="T3" fmla="*/ 122 h 122"/>
                <a:gd name="T4" fmla="*/ 4 w 130"/>
                <a:gd name="T5" fmla="*/ 61 h 122"/>
                <a:gd name="T6" fmla="*/ 58 w 130"/>
                <a:gd name="T7" fmla="*/ 0 h 122"/>
                <a:gd name="T8" fmla="*/ 126 w 130"/>
                <a:gd name="T9" fmla="*/ 61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0" h="122">
                  <a:moveTo>
                    <a:pt x="126" y="61"/>
                  </a:moveTo>
                  <a:cubicBezTo>
                    <a:pt x="130" y="94"/>
                    <a:pt x="106" y="122"/>
                    <a:pt x="72" y="122"/>
                  </a:cubicBezTo>
                  <a:cubicBezTo>
                    <a:pt x="38" y="122"/>
                    <a:pt x="8" y="94"/>
                    <a:pt x="4" y="61"/>
                  </a:cubicBezTo>
                  <a:cubicBezTo>
                    <a:pt x="0" y="27"/>
                    <a:pt x="24" y="0"/>
                    <a:pt x="58" y="0"/>
                  </a:cubicBezTo>
                  <a:cubicBezTo>
                    <a:pt x="92" y="0"/>
                    <a:pt x="122" y="27"/>
                    <a:pt x="126" y="6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478" name="Freeform 87">
              <a:extLst>
                <a:ext uri="{FF2B5EF4-FFF2-40B4-BE49-F238E27FC236}">
                  <a16:creationId xmlns:a16="http://schemas.microsoft.com/office/drawing/2014/main" id="{D11FFDD2-B3A3-4151-8E59-549150A94FA4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5599" y="2194426"/>
              <a:ext cx="151284" cy="142059"/>
            </a:xfrm>
            <a:custGeom>
              <a:avLst/>
              <a:gdLst>
                <a:gd name="T0" fmla="*/ 126 w 130"/>
                <a:gd name="T1" fmla="*/ 61 h 122"/>
                <a:gd name="T2" fmla="*/ 72 w 130"/>
                <a:gd name="T3" fmla="*/ 122 h 122"/>
                <a:gd name="T4" fmla="*/ 4 w 130"/>
                <a:gd name="T5" fmla="*/ 61 h 122"/>
                <a:gd name="T6" fmla="*/ 58 w 130"/>
                <a:gd name="T7" fmla="*/ 0 h 122"/>
                <a:gd name="T8" fmla="*/ 126 w 130"/>
                <a:gd name="T9" fmla="*/ 61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0" h="122">
                  <a:moveTo>
                    <a:pt x="126" y="61"/>
                  </a:moveTo>
                  <a:cubicBezTo>
                    <a:pt x="130" y="94"/>
                    <a:pt x="106" y="122"/>
                    <a:pt x="72" y="122"/>
                  </a:cubicBezTo>
                  <a:cubicBezTo>
                    <a:pt x="38" y="122"/>
                    <a:pt x="8" y="94"/>
                    <a:pt x="4" y="61"/>
                  </a:cubicBezTo>
                  <a:cubicBezTo>
                    <a:pt x="0" y="27"/>
                    <a:pt x="24" y="0"/>
                    <a:pt x="58" y="0"/>
                  </a:cubicBezTo>
                  <a:cubicBezTo>
                    <a:pt x="92" y="0"/>
                    <a:pt x="122" y="27"/>
                    <a:pt x="126" y="6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480" name="Freeform 89">
              <a:extLst>
                <a:ext uri="{FF2B5EF4-FFF2-40B4-BE49-F238E27FC236}">
                  <a16:creationId xmlns:a16="http://schemas.microsoft.com/office/drawing/2014/main" id="{904191BF-E0A6-4259-81ED-B0DAB4A4CA0D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1798" y="2494533"/>
              <a:ext cx="352996" cy="287191"/>
            </a:xfrm>
            <a:custGeom>
              <a:avLst/>
              <a:gdLst>
                <a:gd name="T0" fmla="*/ 8 w 304"/>
                <a:gd name="T1" fmla="*/ 0 h 247"/>
                <a:gd name="T2" fmla="*/ 94 w 304"/>
                <a:gd name="T3" fmla="*/ 0 h 247"/>
                <a:gd name="T4" fmla="*/ 101 w 304"/>
                <a:gd name="T5" fmla="*/ 6 h 247"/>
                <a:gd name="T6" fmla="*/ 144 w 304"/>
                <a:gd name="T7" fmla="*/ 121 h 247"/>
                <a:gd name="T8" fmla="*/ 159 w 304"/>
                <a:gd name="T9" fmla="*/ 120 h 247"/>
                <a:gd name="T10" fmla="*/ 175 w 304"/>
                <a:gd name="T11" fmla="*/ 7 h 247"/>
                <a:gd name="T12" fmla="*/ 183 w 304"/>
                <a:gd name="T13" fmla="*/ 0 h 247"/>
                <a:gd name="T14" fmla="*/ 269 w 304"/>
                <a:gd name="T15" fmla="*/ 0 h 247"/>
                <a:gd name="T16" fmla="*/ 277 w 304"/>
                <a:gd name="T17" fmla="*/ 7 h 247"/>
                <a:gd name="T18" fmla="*/ 303 w 304"/>
                <a:gd name="T19" fmla="*/ 238 h 247"/>
                <a:gd name="T20" fmla="*/ 296 w 304"/>
                <a:gd name="T21" fmla="*/ 247 h 247"/>
                <a:gd name="T22" fmla="*/ 249 w 304"/>
                <a:gd name="T23" fmla="*/ 247 h 247"/>
                <a:gd name="T24" fmla="*/ 241 w 304"/>
                <a:gd name="T25" fmla="*/ 240 h 247"/>
                <a:gd name="T26" fmla="*/ 228 w 304"/>
                <a:gd name="T27" fmla="*/ 120 h 247"/>
                <a:gd name="T28" fmla="*/ 212 w 304"/>
                <a:gd name="T29" fmla="*/ 120 h 247"/>
                <a:gd name="T30" fmla="*/ 195 w 304"/>
                <a:gd name="T31" fmla="*/ 240 h 247"/>
                <a:gd name="T32" fmla="*/ 187 w 304"/>
                <a:gd name="T33" fmla="*/ 247 h 247"/>
                <a:gd name="T34" fmla="*/ 143 w 304"/>
                <a:gd name="T35" fmla="*/ 247 h 247"/>
                <a:gd name="T36" fmla="*/ 136 w 304"/>
                <a:gd name="T37" fmla="*/ 242 h 247"/>
                <a:gd name="T38" fmla="*/ 91 w 304"/>
                <a:gd name="T39" fmla="*/ 120 h 247"/>
                <a:gd name="T40" fmla="*/ 76 w 304"/>
                <a:gd name="T41" fmla="*/ 124 h 247"/>
                <a:gd name="T42" fmla="*/ 89 w 304"/>
                <a:gd name="T43" fmla="*/ 238 h 247"/>
                <a:gd name="T44" fmla="*/ 81 w 304"/>
                <a:gd name="T45" fmla="*/ 247 h 247"/>
                <a:gd name="T46" fmla="*/ 34 w 304"/>
                <a:gd name="T47" fmla="*/ 247 h 247"/>
                <a:gd name="T48" fmla="*/ 27 w 304"/>
                <a:gd name="T49" fmla="*/ 240 h 247"/>
                <a:gd name="T50" fmla="*/ 0 w 304"/>
                <a:gd name="T51" fmla="*/ 9 h 247"/>
                <a:gd name="T52" fmla="*/ 8 w 304"/>
                <a:gd name="T53" fmla="*/ 0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04" h="247">
                  <a:moveTo>
                    <a:pt x="8" y="0"/>
                  </a:moveTo>
                  <a:cubicBezTo>
                    <a:pt x="94" y="0"/>
                    <a:pt x="94" y="0"/>
                    <a:pt x="94" y="0"/>
                  </a:cubicBezTo>
                  <a:cubicBezTo>
                    <a:pt x="97" y="0"/>
                    <a:pt x="100" y="3"/>
                    <a:pt x="101" y="6"/>
                  </a:cubicBezTo>
                  <a:cubicBezTo>
                    <a:pt x="144" y="121"/>
                    <a:pt x="144" y="121"/>
                    <a:pt x="144" y="121"/>
                  </a:cubicBezTo>
                  <a:cubicBezTo>
                    <a:pt x="147" y="129"/>
                    <a:pt x="158" y="128"/>
                    <a:pt x="159" y="120"/>
                  </a:cubicBezTo>
                  <a:cubicBezTo>
                    <a:pt x="175" y="7"/>
                    <a:pt x="175" y="7"/>
                    <a:pt x="175" y="7"/>
                  </a:cubicBezTo>
                  <a:cubicBezTo>
                    <a:pt x="176" y="3"/>
                    <a:pt x="179" y="0"/>
                    <a:pt x="183" y="0"/>
                  </a:cubicBezTo>
                  <a:cubicBezTo>
                    <a:pt x="269" y="0"/>
                    <a:pt x="269" y="0"/>
                    <a:pt x="269" y="0"/>
                  </a:cubicBezTo>
                  <a:cubicBezTo>
                    <a:pt x="273" y="0"/>
                    <a:pt x="277" y="3"/>
                    <a:pt x="277" y="7"/>
                  </a:cubicBezTo>
                  <a:cubicBezTo>
                    <a:pt x="303" y="238"/>
                    <a:pt x="303" y="238"/>
                    <a:pt x="303" y="238"/>
                  </a:cubicBezTo>
                  <a:cubicBezTo>
                    <a:pt x="304" y="243"/>
                    <a:pt x="300" y="247"/>
                    <a:pt x="296" y="247"/>
                  </a:cubicBezTo>
                  <a:cubicBezTo>
                    <a:pt x="249" y="247"/>
                    <a:pt x="249" y="247"/>
                    <a:pt x="249" y="247"/>
                  </a:cubicBezTo>
                  <a:cubicBezTo>
                    <a:pt x="245" y="247"/>
                    <a:pt x="242" y="244"/>
                    <a:pt x="241" y="240"/>
                  </a:cubicBezTo>
                  <a:cubicBezTo>
                    <a:pt x="228" y="120"/>
                    <a:pt x="228" y="120"/>
                    <a:pt x="228" y="120"/>
                  </a:cubicBezTo>
                  <a:cubicBezTo>
                    <a:pt x="227" y="111"/>
                    <a:pt x="213" y="111"/>
                    <a:pt x="212" y="120"/>
                  </a:cubicBezTo>
                  <a:cubicBezTo>
                    <a:pt x="195" y="240"/>
                    <a:pt x="195" y="240"/>
                    <a:pt x="195" y="240"/>
                  </a:cubicBezTo>
                  <a:cubicBezTo>
                    <a:pt x="194" y="244"/>
                    <a:pt x="191" y="247"/>
                    <a:pt x="187" y="247"/>
                  </a:cubicBezTo>
                  <a:cubicBezTo>
                    <a:pt x="143" y="247"/>
                    <a:pt x="143" y="247"/>
                    <a:pt x="143" y="247"/>
                  </a:cubicBezTo>
                  <a:cubicBezTo>
                    <a:pt x="140" y="247"/>
                    <a:pt x="137" y="245"/>
                    <a:pt x="136" y="242"/>
                  </a:cubicBezTo>
                  <a:cubicBezTo>
                    <a:pt x="91" y="120"/>
                    <a:pt x="91" y="120"/>
                    <a:pt x="91" y="120"/>
                  </a:cubicBezTo>
                  <a:cubicBezTo>
                    <a:pt x="88" y="111"/>
                    <a:pt x="75" y="115"/>
                    <a:pt x="76" y="124"/>
                  </a:cubicBezTo>
                  <a:cubicBezTo>
                    <a:pt x="89" y="238"/>
                    <a:pt x="89" y="238"/>
                    <a:pt x="89" y="238"/>
                  </a:cubicBezTo>
                  <a:cubicBezTo>
                    <a:pt x="89" y="243"/>
                    <a:pt x="86" y="247"/>
                    <a:pt x="81" y="247"/>
                  </a:cubicBezTo>
                  <a:cubicBezTo>
                    <a:pt x="34" y="247"/>
                    <a:pt x="34" y="247"/>
                    <a:pt x="34" y="247"/>
                  </a:cubicBezTo>
                  <a:cubicBezTo>
                    <a:pt x="30" y="247"/>
                    <a:pt x="27" y="244"/>
                    <a:pt x="27" y="240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5"/>
                    <a:pt x="3" y="0"/>
                    <a:pt x="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481" name="Freeform 90">
              <a:extLst>
                <a:ext uri="{FF2B5EF4-FFF2-40B4-BE49-F238E27FC236}">
                  <a16:creationId xmlns:a16="http://schemas.microsoft.com/office/drawing/2014/main" id="{4C644C79-901A-422F-B1CA-5AF81E1CB79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576157" y="2568944"/>
              <a:ext cx="245375" cy="217700"/>
            </a:xfrm>
            <a:custGeom>
              <a:avLst/>
              <a:gdLst>
                <a:gd name="T0" fmla="*/ 60 w 211"/>
                <a:gd name="T1" fmla="*/ 61 h 187"/>
                <a:gd name="T2" fmla="*/ 8 w 211"/>
                <a:gd name="T3" fmla="*/ 56 h 187"/>
                <a:gd name="T4" fmla="*/ 1 w 211"/>
                <a:gd name="T5" fmla="*/ 47 h 187"/>
                <a:gd name="T6" fmla="*/ 7 w 211"/>
                <a:gd name="T7" fmla="*/ 28 h 187"/>
                <a:gd name="T8" fmla="*/ 26 w 211"/>
                <a:gd name="T9" fmla="*/ 11 h 187"/>
                <a:gd name="T10" fmla="*/ 51 w 211"/>
                <a:gd name="T11" fmla="*/ 3 h 187"/>
                <a:gd name="T12" fmla="*/ 86 w 211"/>
                <a:gd name="T13" fmla="*/ 0 h 187"/>
                <a:gd name="T14" fmla="*/ 136 w 211"/>
                <a:gd name="T15" fmla="*/ 4 h 187"/>
                <a:gd name="T16" fmla="*/ 168 w 211"/>
                <a:gd name="T17" fmla="*/ 18 h 187"/>
                <a:gd name="T18" fmla="*/ 185 w 211"/>
                <a:gd name="T19" fmla="*/ 40 h 187"/>
                <a:gd name="T20" fmla="*/ 193 w 211"/>
                <a:gd name="T21" fmla="*/ 66 h 187"/>
                <a:gd name="T22" fmla="*/ 202 w 211"/>
                <a:gd name="T23" fmla="*/ 145 h 187"/>
                <a:gd name="T24" fmla="*/ 205 w 211"/>
                <a:gd name="T25" fmla="*/ 164 h 187"/>
                <a:gd name="T26" fmla="*/ 208 w 211"/>
                <a:gd name="T27" fmla="*/ 171 h 187"/>
                <a:gd name="T28" fmla="*/ 201 w 211"/>
                <a:gd name="T29" fmla="*/ 183 h 187"/>
                <a:gd name="T30" fmla="*/ 155 w 211"/>
                <a:gd name="T31" fmla="*/ 183 h 187"/>
                <a:gd name="T32" fmla="*/ 148 w 211"/>
                <a:gd name="T33" fmla="*/ 179 h 187"/>
                <a:gd name="T34" fmla="*/ 144 w 211"/>
                <a:gd name="T35" fmla="*/ 172 h 187"/>
                <a:gd name="T36" fmla="*/ 144 w 211"/>
                <a:gd name="T37" fmla="*/ 172 h 187"/>
                <a:gd name="T38" fmla="*/ 132 w 211"/>
                <a:gd name="T39" fmla="*/ 169 h 187"/>
                <a:gd name="T40" fmla="*/ 116 w 211"/>
                <a:gd name="T41" fmla="*/ 179 h 187"/>
                <a:gd name="T42" fmla="*/ 74 w 211"/>
                <a:gd name="T43" fmla="*/ 187 h 187"/>
                <a:gd name="T44" fmla="*/ 24 w 211"/>
                <a:gd name="T45" fmla="*/ 172 h 187"/>
                <a:gd name="T46" fmla="*/ 4 w 211"/>
                <a:gd name="T47" fmla="*/ 136 h 187"/>
                <a:gd name="T48" fmla="*/ 12 w 211"/>
                <a:gd name="T49" fmla="*/ 102 h 187"/>
                <a:gd name="T50" fmla="*/ 54 w 211"/>
                <a:gd name="T51" fmla="*/ 83 h 187"/>
                <a:gd name="T52" fmla="*/ 102 w 211"/>
                <a:gd name="T53" fmla="*/ 72 h 187"/>
                <a:gd name="T54" fmla="*/ 119 w 211"/>
                <a:gd name="T55" fmla="*/ 66 h 187"/>
                <a:gd name="T56" fmla="*/ 124 w 211"/>
                <a:gd name="T57" fmla="*/ 57 h 187"/>
                <a:gd name="T58" fmla="*/ 118 w 211"/>
                <a:gd name="T59" fmla="*/ 46 h 187"/>
                <a:gd name="T60" fmla="*/ 99 w 211"/>
                <a:gd name="T61" fmla="*/ 41 h 187"/>
                <a:gd name="T62" fmla="*/ 75 w 211"/>
                <a:gd name="T63" fmla="*/ 46 h 187"/>
                <a:gd name="T64" fmla="*/ 68 w 211"/>
                <a:gd name="T65" fmla="*/ 57 h 187"/>
                <a:gd name="T66" fmla="*/ 60 w 211"/>
                <a:gd name="T67" fmla="*/ 61 h 187"/>
                <a:gd name="T68" fmla="*/ 130 w 211"/>
                <a:gd name="T69" fmla="*/ 108 h 187"/>
                <a:gd name="T70" fmla="*/ 120 w 211"/>
                <a:gd name="T71" fmla="*/ 101 h 187"/>
                <a:gd name="T72" fmla="*/ 101 w 211"/>
                <a:gd name="T73" fmla="*/ 107 h 187"/>
                <a:gd name="T74" fmla="*/ 76 w 211"/>
                <a:gd name="T75" fmla="*/ 118 h 187"/>
                <a:gd name="T76" fmla="*/ 72 w 211"/>
                <a:gd name="T77" fmla="*/ 130 h 187"/>
                <a:gd name="T78" fmla="*/ 79 w 211"/>
                <a:gd name="T79" fmla="*/ 144 h 187"/>
                <a:gd name="T80" fmla="*/ 96 w 211"/>
                <a:gd name="T81" fmla="*/ 149 h 187"/>
                <a:gd name="T82" fmla="*/ 116 w 211"/>
                <a:gd name="T83" fmla="*/ 143 h 187"/>
                <a:gd name="T84" fmla="*/ 129 w 211"/>
                <a:gd name="T85" fmla="*/ 130 h 187"/>
                <a:gd name="T86" fmla="*/ 131 w 211"/>
                <a:gd name="T87" fmla="*/ 109 h 187"/>
                <a:gd name="T88" fmla="*/ 130 w 211"/>
                <a:gd name="T89" fmla="*/ 108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11" h="187">
                  <a:moveTo>
                    <a:pt x="60" y="61"/>
                  </a:moveTo>
                  <a:cubicBezTo>
                    <a:pt x="8" y="56"/>
                    <a:pt x="8" y="56"/>
                    <a:pt x="8" y="56"/>
                  </a:cubicBezTo>
                  <a:cubicBezTo>
                    <a:pt x="3" y="56"/>
                    <a:pt x="0" y="51"/>
                    <a:pt x="1" y="47"/>
                  </a:cubicBezTo>
                  <a:cubicBezTo>
                    <a:pt x="2" y="39"/>
                    <a:pt x="5" y="33"/>
                    <a:pt x="7" y="28"/>
                  </a:cubicBezTo>
                  <a:cubicBezTo>
                    <a:pt x="11" y="22"/>
                    <a:pt x="17" y="16"/>
                    <a:pt x="26" y="11"/>
                  </a:cubicBezTo>
                  <a:cubicBezTo>
                    <a:pt x="31" y="8"/>
                    <a:pt x="40" y="5"/>
                    <a:pt x="51" y="3"/>
                  </a:cubicBezTo>
                  <a:cubicBezTo>
                    <a:pt x="61" y="1"/>
                    <a:pt x="73" y="0"/>
                    <a:pt x="86" y="0"/>
                  </a:cubicBezTo>
                  <a:cubicBezTo>
                    <a:pt x="106" y="0"/>
                    <a:pt x="123" y="1"/>
                    <a:pt x="136" y="4"/>
                  </a:cubicBezTo>
                  <a:cubicBezTo>
                    <a:pt x="148" y="6"/>
                    <a:pt x="159" y="11"/>
                    <a:pt x="168" y="18"/>
                  </a:cubicBezTo>
                  <a:cubicBezTo>
                    <a:pt x="175" y="23"/>
                    <a:pt x="180" y="30"/>
                    <a:pt x="185" y="40"/>
                  </a:cubicBezTo>
                  <a:cubicBezTo>
                    <a:pt x="189" y="49"/>
                    <a:pt x="192" y="58"/>
                    <a:pt x="193" y="66"/>
                  </a:cubicBezTo>
                  <a:cubicBezTo>
                    <a:pt x="202" y="145"/>
                    <a:pt x="202" y="145"/>
                    <a:pt x="202" y="145"/>
                  </a:cubicBezTo>
                  <a:cubicBezTo>
                    <a:pt x="203" y="153"/>
                    <a:pt x="204" y="160"/>
                    <a:pt x="205" y="164"/>
                  </a:cubicBezTo>
                  <a:cubicBezTo>
                    <a:pt x="206" y="167"/>
                    <a:pt x="207" y="169"/>
                    <a:pt x="208" y="171"/>
                  </a:cubicBezTo>
                  <a:cubicBezTo>
                    <a:pt x="211" y="177"/>
                    <a:pt x="207" y="183"/>
                    <a:pt x="201" y="183"/>
                  </a:cubicBezTo>
                  <a:cubicBezTo>
                    <a:pt x="155" y="183"/>
                    <a:pt x="155" y="183"/>
                    <a:pt x="155" y="183"/>
                  </a:cubicBezTo>
                  <a:cubicBezTo>
                    <a:pt x="152" y="183"/>
                    <a:pt x="149" y="181"/>
                    <a:pt x="148" y="179"/>
                  </a:cubicBezTo>
                  <a:cubicBezTo>
                    <a:pt x="146" y="176"/>
                    <a:pt x="145" y="174"/>
                    <a:pt x="144" y="172"/>
                  </a:cubicBezTo>
                  <a:cubicBezTo>
                    <a:pt x="144" y="172"/>
                    <a:pt x="144" y="172"/>
                    <a:pt x="144" y="172"/>
                  </a:cubicBezTo>
                  <a:cubicBezTo>
                    <a:pt x="142" y="167"/>
                    <a:pt x="136" y="166"/>
                    <a:pt x="132" y="169"/>
                  </a:cubicBezTo>
                  <a:cubicBezTo>
                    <a:pt x="127" y="174"/>
                    <a:pt x="121" y="177"/>
                    <a:pt x="116" y="179"/>
                  </a:cubicBezTo>
                  <a:cubicBezTo>
                    <a:pt x="104" y="184"/>
                    <a:pt x="90" y="187"/>
                    <a:pt x="74" y="187"/>
                  </a:cubicBezTo>
                  <a:cubicBezTo>
                    <a:pt x="53" y="187"/>
                    <a:pt x="36" y="182"/>
                    <a:pt x="24" y="172"/>
                  </a:cubicBezTo>
                  <a:cubicBezTo>
                    <a:pt x="12" y="162"/>
                    <a:pt x="5" y="150"/>
                    <a:pt x="4" y="136"/>
                  </a:cubicBezTo>
                  <a:cubicBezTo>
                    <a:pt x="2" y="122"/>
                    <a:pt x="5" y="111"/>
                    <a:pt x="12" y="102"/>
                  </a:cubicBezTo>
                  <a:cubicBezTo>
                    <a:pt x="19" y="93"/>
                    <a:pt x="33" y="87"/>
                    <a:pt x="54" y="83"/>
                  </a:cubicBezTo>
                  <a:cubicBezTo>
                    <a:pt x="79" y="77"/>
                    <a:pt x="95" y="74"/>
                    <a:pt x="102" y="72"/>
                  </a:cubicBezTo>
                  <a:cubicBezTo>
                    <a:pt x="108" y="70"/>
                    <a:pt x="113" y="68"/>
                    <a:pt x="119" y="66"/>
                  </a:cubicBezTo>
                  <a:cubicBezTo>
                    <a:pt x="123" y="65"/>
                    <a:pt x="125" y="60"/>
                    <a:pt x="124" y="57"/>
                  </a:cubicBezTo>
                  <a:cubicBezTo>
                    <a:pt x="123" y="52"/>
                    <a:pt x="121" y="48"/>
                    <a:pt x="118" y="46"/>
                  </a:cubicBezTo>
                  <a:cubicBezTo>
                    <a:pt x="114" y="43"/>
                    <a:pt x="108" y="41"/>
                    <a:pt x="99" y="41"/>
                  </a:cubicBezTo>
                  <a:cubicBezTo>
                    <a:pt x="88" y="41"/>
                    <a:pt x="80" y="43"/>
                    <a:pt x="75" y="46"/>
                  </a:cubicBezTo>
                  <a:cubicBezTo>
                    <a:pt x="72" y="48"/>
                    <a:pt x="69" y="52"/>
                    <a:pt x="68" y="57"/>
                  </a:cubicBezTo>
                  <a:cubicBezTo>
                    <a:pt x="66" y="60"/>
                    <a:pt x="63" y="62"/>
                    <a:pt x="60" y="61"/>
                  </a:cubicBezTo>
                  <a:close/>
                  <a:moveTo>
                    <a:pt x="130" y="108"/>
                  </a:moveTo>
                  <a:cubicBezTo>
                    <a:pt x="130" y="103"/>
                    <a:pt x="125" y="100"/>
                    <a:pt x="120" y="101"/>
                  </a:cubicBezTo>
                  <a:cubicBezTo>
                    <a:pt x="114" y="103"/>
                    <a:pt x="108" y="105"/>
                    <a:pt x="101" y="107"/>
                  </a:cubicBezTo>
                  <a:cubicBezTo>
                    <a:pt x="88" y="111"/>
                    <a:pt x="79" y="114"/>
                    <a:pt x="76" y="118"/>
                  </a:cubicBezTo>
                  <a:cubicBezTo>
                    <a:pt x="72" y="122"/>
                    <a:pt x="71" y="126"/>
                    <a:pt x="72" y="130"/>
                  </a:cubicBezTo>
                  <a:cubicBezTo>
                    <a:pt x="72" y="136"/>
                    <a:pt x="75" y="140"/>
                    <a:pt x="79" y="144"/>
                  </a:cubicBezTo>
                  <a:cubicBezTo>
                    <a:pt x="83" y="147"/>
                    <a:pt x="89" y="149"/>
                    <a:pt x="96" y="149"/>
                  </a:cubicBezTo>
                  <a:cubicBezTo>
                    <a:pt x="103" y="149"/>
                    <a:pt x="110" y="147"/>
                    <a:pt x="116" y="143"/>
                  </a:cubicBezTo>
                  <a:cubicBezTo>
                    <a:pt x="123" y="140"/>
                    <a:pt x="127" y="135"/>
                    <a:pt x="129" y="130"/>
                  </a:cubicBezTo>
                  <a:cubicBezTo>
                    <a:pt x="131" y="124"/>
                    <a:pt x="132" y="117"/>
                    <a:pt x="131" y="109"/>
                  </a:cubicBezTo>
                  <a:lnTo>
                    <a:pt x="130" y="10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482" name="Freeform 91">
              <a:extLst>
                <a:ext uri="{FF2B5EF4-FFF2-40B4-BE49-F238E27FC236}">
                  <a16:creationId xmlns:a16="http://schemas.microsoft.com/office/drawing/2014/main" id="{A599BFD8-13AF-476E-B77D-714E737D6961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0302" y="2573863"/>
              <a:ext cx="239841" cy="291496"/>
            </a:xfrm>
            <a:custGeom>
              <a:avLst/>
              <a:gdLst>
                <a:gd name="T0" fmla="*/ 10 w 206"/>
                <a:gd name="T1" fmla="*/ 0 h 251"/>
                <a:gd name="T2" fmla="*/ 64 w 206"/>
                <a:gd name="T3" fmla="*/ 0 h 251"/>
                <a:gd name="T4" fmla="*/ 71 w 206"/>
                <a:gd name="T5" fmla="*/ 5 h 251"/>
                <a:gd name="T6" fmla="*/ 109 w 206"/>
                <a:gd name="T7" fmla="*/ 94 h 251"/>
                <a:gd name="T8" fmla="*/ 124 w 206"/>
                <a:gd name="T9" fmla="*/ 93 h 251"/>
                <a:gd name="T10" fmla="*/ 139 w 206"/>
                <a:gd name="T11" fmla="*/ 7 h 251"/>
                <a:gd name="T12" fmla="*/ 147 w 206"/>
                <a:gd name="T13" fmla="*/ 0 h 251"/>
                <a:gd name="T14" fmla="*/ 197 w 206"/>
                <a:gd name="T15" fmla="*/ 0 h 251"/>
                <a:gd name="T16" fmla="*/ 205 w 206"/>
                <a:gd name="T17" fmla="*/ 10 h 251"/>
                <a:gd name="T18" fmla="*/ 158 w 206"/>
                <a:gd name="T19" fmla="*/ 191 h 251"/>
                <a:gd name="T20" fmla="*/ 139 w 206"/>
                <a:gd name="T21" fmla="*/ 235 h 251"/>
                <a:gd name="T22" fmla="*/ 86 w 206"/>
                <a:gd name="T23" fmla="*/ 251 h 251"/>
                <a:gd name="T24" fmla="*/ 46 w 206"/>
                <a:gd name="T25" fmla="*/ 248 h 251"/>
                <a:gd name="T26" fmla="*/ 39 w 206"/>
                <a:gd name="T27" fmla="*/ 242 h 251"/>
                <a:gd name="T28" fmla="*/ 32 w 206"/>
                <a:gd name="T29" fmla="*/ 212 h 251"/>
                <a:gd name="T30" fmla="*/ 41 w 206"/>
                <a:gd name="T31" fmla="*/ 202 h 251"/>
                <a:gd name="T32" fmla="*/ 63 w 206"/>
                <a:gd name="T33" fmla="*/ 204 h 251"/>
                <a:gd name="T34" fmla="*/ 82 w 206"/>
                <a:gd name="T35" fmla="*/ 199 h 251"/>
                <a:gd name="T36" fmla="*/ 91 w 206"/>
                <a:gd name="T37" fmla="*/ 182 h 251"/>
                <a:gd name="T38" fmla="*/ 91 w 206"/>
                <a:gd name="T39" fmla="*/ 176 h 251"/>
                <a:gd name="T40" fmla="*/ 3 w 206"/>
                <a:gd name="T41" fmla="*/ 12 h 251"/>
                <a:gd name="T42" fmla="*/ 10 w 206"/>
                <a:gd name="T43" fmla="*/ 0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06" h="251">
                  <a:moveTo>
                    <a:pt x="10" y="0"/>
                  </a:moveTo>
                  <a:cubicBezTo>
                    <a:pt x="64" y="0"/>
                    <a:pt x="64" y="0"/>
                    <a:pt x="64" y="0"/>
                  </a:cubicBezTo>
                  <a:cubicBezTo>
                    <a:pt x="67" y="0"/>
                    <a:pt x="70" y="2"/>
                    <a:pt x="71" y="5"/>
                  </a:cubicBezTo>
                  <a:cubicBezTo>
                    <a:pt x="109" y="94"/>
                    <a:pt x="109" y="94"/>
                    <a:pt x="109" y="94"/>
                  </a:cubicBezTo>
                  <a:cubicBezTo>
                    <a:pt x="112" y="102"/>
                    <a:pt x="123" y="100"/>
                    <a:pt x="124" y="93"/>
                  </a:cubicBezTo>
                  <a:cubicBezTo>
                    <a:pt x="139" y="7"/>
                    <a:pt x="139" y="7"/>
                    <a:pt x="139" y="7"/>
                  </a:cubicBezTo>
                  <a:cubicBezTo>
                    <a:pt x="139" y="3"/>
                    <a:pt x="143" y="0"/>
                    <a:pt x="147" y="0"/>
                  </a:cubicBezTo>
                  <a:cubicBezTo>
                    <a:pt x="197" y="0"/>
                    <a:pt x="197" y="0"/>
                    <a:pt x="197" y="0"/>
                  </a:cubicBezTo>
                  <a:cubicBezTo>
                    <a:pt x="202" y="0"/>
                    <a:pt x="206" y="5"/>
                    <a:pt x="205" y="10"/>
                  </a:cubicBezTo>
                  <a:cubicBezTo>
                    <a:pt x="158" y="191"/>
                    <a:pt x="158" y="191"/>
                    <a:pt x="158" y="191"/>
                  </a:cubicBezTo>
                  <a:cubicBezTo>
                    <a:pt x="153" y="213"/>
                    <a:pt x="146" y="227"/>
                    <a:pt x="139" y="235"/>
                  </a:cubicBezTo>
                  <a:cubicBezTo>
                    <a:pt x="128" y="246"/>
                    <a:pt x="111" y="251"/>
                    <a:pt x="86" y="251"/>
                  </a:cubicBezTo>
                  <a:cubicBezTo>
                    <a:pt x="77" y="251"/>
                    <a:pt x="64" y="250"/>
                    <a:pt x="46" y="248"/>
                  </a:cubicBezTo>
                  <a:cubicBezTo>
                    <a:pt x="42" y="247"/>
                    <a:pt x="40" y="245"/>
                    <a:pt x="39" y="242"/>
                  </a:cubicBezTo>
                  <a:cubicBezTo>
                    <a:pt x="32" y="212"/>
                    <a:pt x="32" y="212"/>
                    <a:pt x="32" y="212"/>
                  </a:cubicBezTo>
                  <a:cubicBezTo>
                    <a:pt x="31" y="206"/>
                    <a:pt x="36" y="201"/>
                    <a:pt x="41" y="202"/>
                  </a:cubicBezTo>
                  <a:cubicBezTo>
                    <a:pt x="48" y="203"/>
                    <a:pt x="55" y="204"/>
                    <a:pt x="63" y="204"/>
                  </a:cubicBezTo>
                  <a:cubicBezTo>
                    <a:pt x="71" y="204"/>
                    <a:pt x="77" y="202"/>
                    <a:pt x="82" y="199"/>
                  </a:cubicBezTo>
                  <a:cubicBezTo>
                    <a:pt x="86" y="195"/>
                    <a:pt x="89" y="190"/>
                    <a:pt x="91" y="182"/>
                  </a:cubicBezTo>
                  <a:cubicBezTo>
                    <a:pt x="92" y="180"/>
                    <a:pt x="92" y="178"/>
                    <a:pt x="91" y="176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0" y="7"/>
                    <a:pt x="4" y="0"/>
                    <a:pt x="1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483" name="Freeform 92">
              <a:extLst>
                <a:ext uri="{FF2B5EF4-FFF2-40B4-BE49-F238E27FC236}">
                  <a16:creationId xmlns:a16="http://schemas.microsoft.com/office/drawing/2014/main" id="{43B9896D-709E-4C5A-B38E-578FFD501D74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3563" y="3529530"/>
              <a:ext cx="404654" cy="367753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2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9 w 348"/>
                <a:gd name="T13" fmla="*/ 40 h 316"/>
                <a:gd name="T14" fmla="*/ 346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8" y="298"/>
                    <a:pt x="333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484" name="Freeform 93">
              <a:extLst>
                <a:ext uri="{FF2B5EF4-FFF2-40B4-BE49-F238E27FC236}">
                  <a16:creationId xmlns:a16="http://schemas.microsoft.com/office/drawing/2014/main" id="{45001332-C949-4B4B-89DB-C8C83F8EBCF2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5221" y="3543674"/>
              <a:ext cx="352996" cy="353609"/>
            </a:xfrm>
            <a:custGeom>
              <a:avLst/>
              <a:gdLst>
                <a:gd name="T0" fmla="*/ 275 w 304"/>
                <a:gd name="T1" fmla="*/ 28 h 304"/>
                <a:gd name="T2" fmla="*/ 302 w 304"/>
                <a:gd name="T3" fmla="*/ 264 h 304"/>
                <a:gd name="T4" fmla="*/ 266 w 304"/>
                <a:gd name="T5" fmla="*/ 304 h 304"/>
                <a:gd name="T6" fmla="*/ 30 w 304"/>
                <a:gd name="T7" fmla="*/ 304 h 304"/>
                <a:gd name="T8" fmla="*/ 0 w 304"/>
                <a:gd name="T9" fmla="*/ 293 h 304"/>
                <a:gd name="T10" fmla="*/ 260 w 304"/>
                <a:gd name="T11" fmla="*/ 0 h 304"/>
                <a:gd name="T12" fmla="*/ 275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5" y="28"/>
                  </a:moveTo>
                  <a:cubicBezTo>
                    <a:pt x="302" y="264"/>
                    <a:pt x="302" y="264"/>
                    <a:pt x="302" y="264"/>
                  </a:cubicBezTo>
                  <a:cubicBezTo>
                    <a:pt x="304" y="286"/>
                    <a:pt x="289" y="304"/>
                    <a:pt x="266" y="304"/>
                  </a:cubicBezTo>
                  <a:cubicBezTo>
                    <a:pt x="30" y="304"/>
                    <a:pt x="30" y="304"/>
                    <a:pt x="30" y="304"/>
                  </a:cubicBezTo>
                  <a:cubicBezTo>
                    <a:pt x="19" y="304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485" name="Freeform 94">
              <a:extLst>
                <a:ext uri="{FF2B5EF4-FFF2-40B4-BE49-F238E27FC236}">
                  <a16:creationId xmlns:a16="http://schemas.microsoft.com/office/drawing/2014/main" id="{4AD47581-524E-4956-9011-DBB3E69788E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688082" y="3632844"/>
              <a:ext cx="119920" cy="160508"/>
            </a:xfrm>
            <a:custGeom>
              <a:avLst/>
              <a:gdLst>
                <a:gd name="T0" fmla="*/ 97 w 103"/>
                <a:gd name="T1" fmla="*/ 74 h 138"/>
                <a:gd name="T2" fmla="*/ 86 w 103"/>
                <a:gd name="T3" fmla="*/ 59 h 138"/>
                <a:gd name="T4" fmla="*/ 72 w 103"/>
                <a:gd name="T5" fmla="*/ 49 h 138"/>
                <a:gd name="T6" fmla="*/ 55 w 103"/>
                <a:gd name="T7" fmla="*/ 46 h 138"/>
                <a:gd name="T8" fmla="*/ 38 w 103"/>
                <a:gd name="T9" fmla="*/ 50 h 138"/>
                <a:gd name="T10" fmla="*/ 30 w 103"/>
                <a:gd name="T11" fmla="*/ 55 h 138"/>
                <a:gd name="T12" fmla="*/ 34 w 103"/>
                <a:gd name="T13" fmla="*/ 32 h 138"/>
                <a:gd name="T14" fmla="*/ 40 w 103"/>
                <a:gd name="T15" fmla="*/ 25 h 138"/>
                <a:gd name="T16" fmla="*/ 48 w 103"/>
                <a:gd name="T17" fmla="*/ 23 h 138"/>
                <a:gd name="T18" fmla="*/ 57 w 103"/>
                <a:gd name="T19" fmla="*/ 26 h 138"/>
                <a:gd name="T20" fmla="*/ 63 w 103"/>
                <a:gd name="T21" fmla="*/ 33 h 138"/>
                <a:gd name="T22" fmla="*/ 69 w 103"/>
                <a:gd name="T23" fmla="*/ 40 h 138"/>
                <a:gd name="T24" fmla="*/ 78 w 103"/>
                <a:gd name="T25" fmla="*/ 43 h 138"/>
                <a:gd name="T26" fmla="*/ 87 w 103"/>
                <a:gd name="T27" fmla="*/ 39 h 138"/>
                <a:gd name="T28" fmla="*/ 90 w 103"/>
                <a:gd name="T29" fmla="*/ 31 h 138"/>
                <a:gd name="T30" fmla="*/ 83 w 103"/>
                <a:gd name="T31" fmla="*/ 17 h 138"/>
                <a:gd name="T32" fmla="*/ 68 w 103"/>
                <a:gd name="T33" fmla="*/ 5 h 138"/>
                <a:gd name="T34" fmla="*/ 46 w 103"/>
                <a:gd name="T35" fmla="*/ 0 h 138"/>
                <a:gd name="T36" fmla="*/ 24 w 103"/>
                <a:gd name="T37" fmla="*/ 5 h 138"/>
                <a:gd name="T38" fmla="*/ 9 w 103"/>
                <a:gd name="T39" fmla="*/ 19 h 138"/>
                <a:gd name="T40" fmla="*/ 2 w 103"/>
                <a:gd name="T41" fmla="*/ 41 h 138"/>
                <a:gd name="T42" fmla="*/ 1 w 103"/>
                <a:gd name="T43" fmla="*/ 72 h 138"/>
                <a:gd name="T44" fmla="*/ 11 w 103"/>
                <a:gd name="T45" fmla="*/ 108 h 138"/>
                <a:gd name="T46" fmla="*/ 32 w 103"/>
                <a:gd name="T47" fmla="*/ 130 h 138"/>
                <a:gd name="T48" fmla="*/ 60 w 103"/>
                <a:gd name="T49" fmla="*/ 138 h 138"/>
                <a:gd name="T50" fmla="*/ 83 w 103"/>
                <a:gd name="T51" fmla="*/ 132 h 138"/>
                <a:gd name="T52" fmla="*/ 98 w 103"/>
                <a:gd name="T53" fmla="*/ 115 h 138"/>
                <a:gd name="T54" fmla="*/ 102 w 103"/>
                <a:gd name="T55" fmla="*/ 91 h 138"/>
                <a:gd name="T56" fmla="*/ 97 w 103"/>
                <a:gd name="T57" fmla="*/ 74 h 138"/>
                <a:gd name="T58" fmla="*/ 57 w 103"/>
                <a:gd name="T59" fmla="*/ 115 h 138"/>
                <a:gd name="T60" fmla="*/ 44 w 103"/>
                <a:gd name="T61" fmla="*/ 108 h 138"/>
                <a:gd name="T62" fmla="*/ 36 w 103"/>
                <a:gd name="T63" fmla="*/ 90 h 138"/>
                <a:gd name="T64" fmla="*/ 37 w 103"/>
                <a:gd name="T65" fmla="*/ 79 h 138"/>
                <a:gd name="T66" fmla="*/ 43 w 103"/>
                <a:gd name="T67" fmla="*/ 71 h 138"/>
                <a:gd name="T68" fmla="*/ 52 w 103"/>
                <a:gd name="T69" fmla="*/ 69 h 138"/>
                <a:gd name="T70" fmla="*/ 61 w 103"/>
                <a:gd name="T71" fmla="*/ 71 h 138"/>
                <a:gd name="T72" fmla="*/ 68 w 103"/>
                <a:gd name="T73" fmla="*/ 79 h 138"/>
                <a:gd name="T74" fmla="*/ 72 w 103"/>
                <a:gd name="T75" fmla="*/ 91 h 138"/>
                <a:gd name="T76" fmla="*/ 69 w 103"/>
                <a:gd name="T77" fmla="*/ 109 h 138"/>
                <a:gd name="T78" fmla="*/ 57 w 103"/>
                <a:gd name="T79" fmla="*/ 115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03" h="138">
                  <a:moveTo>
                    <a:pt x="97" y="74"/>
                  </a:moveTo>
                  <a:cubicBezTo>
                    <a:pt x="94" y="68"/>
                    <a:pt x="90" y="63"/>
                    <a:pt x="86" y="59"/>
                  </a:cubicBezTo>
                  <a:cubicBezTo>
                    <a:pt x="82" y="55"/>
                    <a:pt x="77" y="52"/>
                    <a:pt x="72" y="49"/>
                  </a:cubicBezTo>
                  <a:cubicBezTo>
                    <a:pt x="66" y="47"/>
                    <a:pt x="61" y="46"/>
                    <a:pt x="55" y="46"/>
                  </a:cubicBezTo>
                  <a:cubicBezTo>
                    <a:pt x="48" y="46"/>
                    <a:pt x="43" y="47"/>
                    <a:pt x="38" y="50"/>
                  </a:cubicBezTo>
                  <a:cubicBezTo>
                    <a:pt x="35" y="51"/>
                    <a:pt x="33" y="53"/>
                    <a:pt x="30" y="55"/>
                  </a:cubicBezTo>
                  <a:cubicBezTo>
                    <a:pt x="30" y="44"/>
                    <a:pt x="32" y="36"/>
                    <a:pt x="34" y="32"/>
                  </a:cubicBezTo>
                  <a:cubicBezTo>
                    <a:pt x="36" y="29"/>
                    <a:pt x="38" y="27"/>
                    <a:pt x="40" y="25"/>
                  </a:cubicBezTo>
                  <a:cubicBezTo>
                    <a:pt x="43" y="24"/>
                    <a:pt x="45" y="23"/>
                    <a:pt x="48" y="23"/>
                  </a:cubicBezTo>
                  <a:cubicBezTo>
                    <a:pt x="51" y="23"/>
                    <a:pt x="54" y="24"/>
                    <a:pt x="57" y="26"/>
                  </a:cubicBezTo>
                  <a:cubicBezTo>
                    <a:pt x="59" y="27"/>
                    <a:pt x="61" y="30"/>
                    <a:pt x="63" y="33"/>
                  </a:cubicBezTo>
                  <a:cubicBezTo>
                    <a:pt x="64" y="36"/>
                    <a:pt x="67" y="39"/>
                    <a:pt x="69" y="40"/>
                  </a:cubicBezTo>
                  <a:cubicBezTo>
                    <a:pt x="72" y="42"/>
                    <a:pt x="75" y="43"/>
                    <a:pt x="78" y="43"/>
                  </a:cubicBezTo>
                  <a:cubicBezTo>
                    <a:pt x="82" y="43"/>
                    <a:pt x="85" y="42"/>
                    <a:pt x="87" y="39"/>
                  </a:cubicBezTo>
                  <a:cubicBezTo>
                    <a:pt x="89" y="37"/>
                    <a:pt x="90" y="34"/>
                    <a:pt x="90" y="31"/>
                  </a:cubicBezTo>
                  <a:cubicBezTo>
                    <a:pt x="89" y="26"/>
                    <a:pt x="87" y="22"/>
                    <a:pt x="83" y="17"/>
                  </a:cubicBezTo>
                  <a:cubicBezTo>
                    <a:pt x="79" y="12"/>
                    <a:pt x="74" y="8"/>
                    <a:pt x="68" y="5"/>
                  </a:cubicBezTo>
                  <a:cubicBezTo>
                    <a:pt x="61" y="2"/>
                    <a:pt x="54" y="0"/>
                    <a:pt x="46" y="0"/>
                  </a:cubicBezTo>
                  <a:cubicBezTo>
                    <a:pt x="38" y="0"/>
                    <a:pt x="30" y="2"/>
                    <a:pt x="24" y="5"/>
                  </a:cubicBezTo>
                  <a:cubicBezTo>
                    <a:pt x="18" y="8"/>
                    <a:pt x="13" y="13"/>
                    <a:pt x="9" y="19"/>
                  </a:cubicBezTo>
                  <a:cubicBezTo>
                    <a:pt x="5" y="25"/>
                    <a:pt x="3" y="32"/>
                    <a:pt x="2" y="41"/>
                  </a:cubicBezTo>
                  <a:cubicBezTo>
                    <a:pt x="0" y="50"/>
                    <a:pt x="0" y="61"/>
                    <a:pt x="1" y="72"/>
                  </a:cubicBezTo>
                  <a:cubicBezTo>
                    <a:pt x="3" y="86"/>
                    <a:pt x="6" y="98"/>
                    <a:pt x="11" y="108"/>
                  </a:cubicBezTo>
                  <a:cubicBezTo>
                    <a:pt x="17" y="117"/>
                    <a:pt x="23" y="125"/>
                    <a:pt x="32" y="130"/>
                  </a:cubicBezTo>
                  <a:cubicBezTo>
                    <a:pt x="40" y="135"/>
                    <a:pt x="49" y="138"/>
                    <a:pt x="60" y="138"/>
                  </a:cubicBezTo>
                  <a:cubicBezTo>
                    <a:pt x="69" y="138"/>
                    <a:pt x="77" y="136"/>
                    <a:pt x="83" y="132"/>
                  </a:cubicBezTo>
                  <a:cubicBezTo>
                    <a:pt x="90" y="128"/>
                    <a:pt x="95" y="122"/>
                    <a:pt x="98" y="115"/>
                  </a:cubicBezTo>
                  <a:cubicBezTo>
                    <a:pt x="102" y="108"/>
                    <a:pt x="103" y="100"/>
                    <a:pt x="102" y="91"/>
                  </a:cubicBezTo>
                  <a:cubicBezTo>
                    <a:pt x="101" y="85"/>
                    <a:pt x="99" y="79"/>
                    <a:pt x="97" y="74"/>
                  </a:cubicBezTo>
                  <a:close/>
                  <a:moveTo>
                    <a:pt x="57" y="115"/>
                  </a:moveTo>
                  <a:cubicBezTo>
                    <a:pt x="52" y="115"/>
                    <a:pt x="48" y="112"/>
                    <a:pt x="44" y="108"/>
                  </a:cubicBezTo>
                  <a:cubicBezTo>
                    <a:pt x="39" y="103"/>
                    <a:pt x="37" y="97"/>
                    <a:pt x="36" y="90"/>
                  </a:cubicBezTo>
                  <a:cubicBezTo>
                    <a:pt x="35" y="86"/>
                    <a:pt x="36" y="82"/>
                    <a:pt x="37" y="79"/>
                  </a:cubicBezTo>
                  <a:cubicBezTo>
                    <a:pt x="39" y="75"/>
                    <a:pt x="41" y="73"/>
                    <a:pt x="43" y="71"/>
                  </a:cubicBezTo>
                  <a:cubicBezTo>
                    <a:pt x="46" y="70"/>
                    <a:pt x="49" y="69"/>
                    <a:pt x="52" y="69"/>
                  </a:cubicBezTo>
                  <a:cubicBezTo>
                    <a:pt x="55" y="69"/>
                    <a:pt x="58" y="70"/>
                    <a:pt x="61" y="71"/>
                  </a:cubicBezTo>
                  <a:cubicBezTo>
                    <a:pt x="64" y="73"/>
                    <a:pt x="66" y="76"/>
                    <a:pt x="68" y="79"/>
                  </a:cubicBezTo>
                  <a:cubicBezTo>
                    <a:pt x="70" y="82"/>
                    <a:pt x="72" y="87"/>
                    <a:pt x="72" y="91"/>
                  </a:cubicBezTo>
                  <a:cubicBezTo>
                    <a:pt x="73" y="98"/>
                    <a:pt x="72" y="104"/>
                    <a:pt x="69" y="109"/>
                  </a:cubicBezTo>
                  <a:cubicBezTo>
                    <a:pt x="66" y="113"/>
                    <a:pt x="62" y="115"/>
                    <a:pt x="57" y="115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486" name="Freeform 95">
              <a:extLst>
                <a:ext uri="{FF2B5EF4-FFF2-40B4-BE49-F238E27FC236}">
                  <a16:creationId xmlns:a16="http://schemas.microsoft.com/office/drawing/2014/main" id="{1898551A-E8A5-4F84-9099-D77A1BB4E84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6182" y="3529530"/>
              <a:ext cx="404654" cy="367753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2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9 w 348"/>
                <a:gd name="T13" fmla="*/ 40 h 316"/>
                <a:gd name="T14" fmla="*/ 346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487" name="Freeform 96">
              <a:extLst>
                <a:ext uri="{FF2B5EF4-FFF2-40B4-BE49-F238E27FC236}">
                  <a16:creationId xmlns:a16="http://schemas.microsoft.com/office/drawing/2014/main" id="{19730E06-F421-4B94-ADBE-03CC982BE3D2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7840" y="3543674"/>
              <a:ext cx="352996" cy="353609"/>
            </a:xfrm>
            <a:custGeom>
              <a:avLst/>
              <a:gdLst>
                <a:gd name="T0" fmla="*/ 275 w 304"/>
                <a:gd name="T1" fmla="*/ 28 h 304"/>
                <a:gd name="T2" fmla="*/ 302 w 304"/>
                <a:gd name="T3" fmla="*/ 264 h 304"/>
                <a:gd name="T4" fmla="*/ 266 w 304"/>
                <a:gd name="T5" fmla="*/ 304 h 304"/>
                <a:gd name="T6" fmla="*/ 30 w 304"/>
                <a:gd name="T7" fmla="*/ 304 h 304"/>
                <a:gd name="T8" fmla="*/ 0 w 304"/>
                <a:gd name="T9" fmla="*/ 293 h 304"/>
                <a:gd name="T10" fmla="*/ 260 w 304"/>
                <a:gd name="T11" fmla="*/ 0 h 304"/>
                <a:gd name="T12" fmla="*/ 275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5" y="28"/>
                  </a:moveTo>
                  <a:cubicBezTo>
                    <a:pt x="302" y="264"/>
                    <a:pt x="302" y="264"/>
                    <a:pt x="302" y="264"/>
                  </a:cubicBezTo>
                  <a:cubicBezTo>
                    <a:pt x="304" y="286"/>
                    <a:pt x="288" y="304"/>
                    <a:pt x="266" y="304"/>
                  </a:cubicBezTo>
                  <a:cubicBezTo>
                    <a:pt x="30" y="304"/>
                    <a:pt x="30" y="304"/>
                    <a:pt x="30" y="304"/>
                  </a:cubicBezTo>
                  <a:cubicBezTo>
                    <a:pt x="19" y="304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488" name="Freeform 97">
              <a:extLst>
                <a:ext uri="{FF2B5EF4-FFF2-40B4-BE49-F238E27FC236}">
                  <a16:creationId xmlns:a16="http://schemas.microsoft.com/office/drawing/2014/main" id="{B19C4AAD-7A08-42D7-AE0F-90B18789E722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5006" y="3634075"/>
              <a:ext cx="114384" cy="158048"/>
            </a:xfrm>
            <a:custGeom>
              <a:avLst/>
              <a:gdLst>
                <a:gd name="T0" fmla="*/ 60 w 98"/>
                <a:gd name="T1" fmla="*/ 110 h 136"/>
                <a:gd name="T2" fmla="*/ 50 w 98"/>
                <a:gd name="T3" fmla="*/ 113 h 136"/>
                <a:gd name="T4" fmla="*/ 38 w 98"/>
                <a:gd name="T5" fmla="*/ 109 h 136"/>
                <a:gd name="T6" fmla="*/ 28 w 98"/>
                <a:gd name="T7" fmla="*/ 99 h 136"/>
                <a:gd name="T8" fmla="*/ 13 w 98"/>
                <a:gd name="T9" fmla="*/ 88 h 136"/>
                <a:gd name="T10" fmla="*/ 4 w 98"/>
                <a:gd name="T11" fmla="*/ 92 h 136"/>
                <a:gd name="T12" fmla="*/ 2 w 98"/>
                <a:gd name="T13" fmla="*/ 101 h 136"/>
                <a:gd name="T14" fmla="*/ 8 w 98"/>
                <a:gd name="T15" fmla="*/ 115 h 136"/>
                <a:gd name="T16" fmla="*/ 24 w 98"/>
                <a:gd name="T17" fmla="*/ 130 h 136"/>
                <a:gd name="T18" fmla="*/ 52 w 98"/>
                <a:gd name="T19" fmla="*/ 136 h 136"/>
                <a:gd name="T20" fmla="*/ 78 w 98"/>
                <a:gd name="T21" fmla="*/ 129 h 136"/>
                <a:gd name="T22" fmla="*/ 93 w 98"/>
                <a:gd name="T23" fmla="*/ 112 h 136"/>
                <a:gd name="T24" fmla="*/ 97 w 98"/>
                <a:gd name="T25" fmla="*/ 87 h 136"/>
                <a:gd name="T26" fmla="*/ 91 w 98"/>
                <a:gd name="T27" fmla="*/ 69 h 136"/>
                <a:gd name="T28" fmla="*/ 80 w 98"/>
                <a:gd name="T29" fmla="*/ 55 h 136"/>
                <a:gd name="T30" fmla="*/ 65 w 98"/>
                <a:gd name="T31" fmla="*/ 46 h 136"/>
                <a:gd name="T32" fmla="*/ 29 w 98"/>
                <a:gd name="T33" fmla="*/ 47 h 136"/>
                <a:gd name="T34" fmla="*/ 31 w 98"/>
                <a:gd name="T35" fmla="*/ 27 h 136"/>
                <a:gd name="T36" fmla="*/ 70 w 98"/>
                <a:gd name="T37" fmla="*/ 27 h 136"/>
                <a:gd name="T38" fmla="*/ 81 w 98"/>
                <a:gd name="T39" fmla="*/ 23 h 136"/>
                <a:gd name="T40" fmla="*/ 85 w 98"/>
                <a:gd name="T41" fmla="*/ 14 h 136"/>
                <a:gd name="T42" fmla="*/ 66 w 98"/>
                <a:gd name="T43" fmla="*/ 0 h 136"/>
                <a:gd name="T44" fmla="*/ 20 w 98"/>
                <a:gd name="T45" fmla="*/ 0 h 136"/>
                <a:gd name="T46" fmla="*/ 7 w 98"/>
                <a:gd name="T47" fmla="*/ 4 h 136"/>
                <a:gd name="T48" fmla="*/ 3 w 98"/>
                <a:gd name="T49" fmla="*/ 17 h 136"/>
                <a:gd name="T50" fmla="*/ 1 w 98"/>
                <a:gd name="T51" fmla="*/ 59 h 136"/>
                <a:gd name="T52" fmla="*/ 1 w 98"/>
                <a:gd name="T53" fmla="*/ 66 h 136"/>
                <a:gd name="T54" fmla="*/ 6 w 98"/>
                <a:gd name="T55" fmla="*/ 75 h 136"/>
                <a:gd name="T56" fmla="*/ 16 w 98"/>
                <a:gd name="T57" fmla="*/ 79 h 136"/>
                <a:gd name="T58" fmla="*/ 27 w 98"/>
                <a:gd name="T59" fmla="*/ 74 h 136"/>
                <a:gd name="T60" fmla="*/ 36 w 98"/>
                <a:gd name="T61" fmla="*/ 67 h 136"/>
                <a:gd name="T62" fmla="*/ 45 w 98"/>
                <a:gd name="T63" fmla="*/ 66 h 136"/>
                <a:gd name="T64" fmla="*/ 55 w 98"/>
                <a:gd name="T65" fmla="*/ 68 h 136"/>
                <a:gd name="T66" fmla="*/ 62 w 98"/>
                <a:gd name="T67" fmla="*/ 76 h 136"/>
                <a:gd name="T68" fmla="*/ 67 w 98"/>
                <a:gd name="T69" fmla="*/ 89 h 136"/>
                <a:gd name="T70" fmla="*/ 66 w 98"/>
                <a:gd name="T71" fmla="*/ 102 h 136"/>
                <a:gd name="T72" fmla="*/ 60 w 98"/>
                <a:gd name="T73" fmla="*/ 11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8" h="136">
                  <a:moveTo>
                    <a:pt x="60" y="110"/>
                  </a:moveTo>
                  <a:cubicBezTo>
                    <a:pt x="57" y="112"/>
                    <a:pt x="54" y="113"/>
                    <a:pt x="50" y="113"/>
                  </a:cubicBezTo>
                  <a:cubicBezTo>
                    <a:pt x="46" y="113"/>
                    <a:pt x="42" y="112"/>
                    <a:pt x="38" y="109"/>
                  </a:cubicBezTo>
                  <a:cubicBezTo>
                    <a:pt x="34" y="107"/>
                    <a:pt x="31" y="103"/>
                    <a:pt x="28" y="99"/>
                  </a:cubicBezTo>
                  <a:cubicBezTo>
                    <a:pt x="23" y="90"/>
                    <a:pt x="17" y="88"/>
                    <a:pt x="13" y="88"/>
                  </a:cubicBezTo>
                  <a:cubicBezTo>
                    <a:pt x="9" y="88"/>
                    <a:pt x="6" y="90"/>
                    <a:pt x="4" y="92"/>
                  </a:cubicBezTo>
                  <a:cubicBezTo>
                    <a:pt x="2" y="95"/>
                    <a:pt x="1" y="98"/>
                    <a:pt x="2" y="101"/>
                  </a:cubicBezTo>
                  <a:cubicBezTo>
                    <a:pt x="2" y="105"/>
                    <a:pt x="4" y="110"/>
                    <a:pt x="8" y="115"/>
                  </a:cubicBezTo>
                  <a:cubicBezTo>
                    <a:pt x="11" y="121"/>
                    <a:pt x="17" y="126"/>
                    <a:pt x="24" y="130"/>
                  </a:cubicBezTo>
                  <a:cubicBezTo>
                    <a:pt x="32" y="134"/>
                    <a:pt x="41" y="136"/>
                    <a:pt x="52" y="136"/>
                  </a:cubicBezTo>
                  <a:cubicBezTo>
                    <a:pt x="62" y="136"/>
                    <a:pt x="71" y="134"/>
                    <a:pt x="78" y="129"/>
                  </a:cubicBezTo>
                  <a:cubicBezTo>
                    <a:pt x="85" y="125"/>
                    <a:pt x="90" y="119"/>
                    <a:pt x="93" y="112"/>
                  </a:cubicBezTo>
                  <a:cubicBezTo>
                    <a:pt x="96" y="104"/>
                    <a:pt x="98" y="96"/>
                    <a:pt x="97" y="87"/>
                  </a:cubicBezTo>
                  <a:cubicBezTo>
                    <a:pt x="96" y="81"/>
                    <a:pt x="94" y="75"/>
                    <a:pt x="91" y="69"/>
                  </a:cubicBezTo>
                  <a:cubicBezTo>
                    <a:pt x="88" y="64"/>
                    <a:pt x="85" y="59"/>
                    <a:pt x="80" y="55"/>
                  </a:cubicBezTo>
                  <a:cubicBezTo>
                    <a:pt x="76" y="51"/>
                    <a:pt x="71" y="48"/>
                    <a:pt x="65" y="46"/>
                  </a:cubicBezTo>
                  <a:cubicBezTo>
                    <a:pt x="54" y="41"/>
                    <a:pt x="42" y="41"/>
                    <a:pt x="29" y="47"/>
                  </a:cubicBezTo>
                  <a:cubicBezTo>
                    <a:pt x="31" y="27"/>
                    <a:pt x="31" y="27"/>
                    <a:pt x="31" y="27"/>
                  </a:cubicBezTo>
                  <a:cubicBezTo>
                    <a:pt x="70" y="27"/>
                    <a:pt x="70" y="27"/>
                    <a:pt x="70" y="27"/>
                  </a:cubicBezTo>
                  <a:cubicBezTo>
                    <a:pt x="75" y="27"/>
                    <a:pt x="79" y="26"/>
                    <a:pt x="81" y="23"/>
                  </a:cubicBezTo>
                  <a:cubicBezTo>
                    <a:pt x="84" y="21"/>
                    <a:pt x="85" y="17"/>
                    <a:pt x="85" y="14"/>
                  </a:cubicBezTo>
                  <a:cubicBezTo>
                    <a:pt x="84" y="8"/>
                    <a:pt x="81" y="0"/>
                    <a:pt x="66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14" y="0"/>
                    <a:pt x="10" y="2"/>
                    <a:pt x="7" y="4"/>
                  </a:cubicBezTo>
                  <a:cubicBezTo>
                    <a:pt x="5" y="7"/>
                    <a:pt x="4" y="11"/>
                    <a:pt x="3" y="17"/>
                  </a:cubicBezTo>
                  <a:cubicBezTo>
                    <a:pt x="1" y="59"/>
                    <a:pt x="1" y="59"/>
                    <a:pt x="1" y="59"/>
                  </a:cubicBezTo>
                  <a:cubicBezTo>
                    <a:pt x="0" y="65"/>
                    <a:pt x="1" y="65"/>
                    <a:pt x="1" y="66"/>
                  </a:cubicBezTo>
                  <a:cubicBezTo>
                    <a:pt x="1" y="69"/>
                    <a:pt x="3" y="72"/>
                    <a:pt x="6" y="75"/>
                  </a:cubicBezTo>
                  <a:cubicBezTo>
                    <a:pt x="9" y="77"/>
                    <a:pt x="12" y="79"/>
                    <a:pt x="16" y="79"/>
                  </a:cubicBezTo>
                  <a:cubicBezTo>
                    <a:pt x="19" y="79"/>
                    <a:pt x="23" y="77"/>
                    <a:pt x="27" y="74"/>
                  </a:cubicBezTo>
                  <a:cubicBezTo>
                    <a:pt x="31" y="71"/>
                    <a:pt x="34" y="68"/>
                    <a:pt x="36" y="67"/>
                  </a:cubicBezTo>
                  <a:cubicBezTo>
                    <a:pt x="37" y="67"/>
                    <a:pt x="39" y="66"/>
                    <a:pt x="45" y="66"/>
                  </a:cubicBezTo>
                  <a:cubicBezTo>
                    <a:pt x="48" y="66"/>
                    <a:pt x="52" y="67"/>
                    <a:pt x="55" y="68"/>
                  </a:cubicBezTo>
                  <a:cubicBezTo>
                    <a:pt x="58" y="70"/>
                    <a:pt x="60" y="73"/>
                    <a:pt x="62" y="76"/>
                  </a:cubicBezTo>
                  <a:cubicBezTo>
                    <a:pt x="65" y="80"/>
                    <a:pt x="66" y="84"/>
                    <a:pt x="67" y="89"/>
                  </a:cubicBezTo>
                  <a:cubicBezTo>
                    <a:pt x="67" y="94"/>
                    <a:pt x="67" y="98"/>
                    <a:pt x="66" y="102"/>
                  </a:cubicBezTo>
                  <a:cubicBezTo>
                    <a:pt x="64" y="105"/>
                    <a:pt x="62" y="108"/>
                    <a:pt x="60" y="110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489" name="Freeform 98">
              <a:extLst>
                <a:ext uri="{FF2B5EF4-FFF2-40B4-BE49-F238E27FC236}">
                  <a16:creationId xmlns:a16="http://schemas.microsoft.com/office/drawing/2014/main" id="{0FE6F801-C794-4E35-AC8A-DE2A49018E7D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9685" y="3996908"/>
              <a:ext cx="404654" cy="367753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2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9 w 348"/>
                <a:gd name="T13" fmla="*/ 40 h 316"/>
                <a:gd name="T14" fmla="*/ 346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490" name="Freeform 99">
              <a:extLst>
                <a:ext uri="{FF2B5EF4-FFF2-40B4-BE49-F238E27FC236}">
                  <a16:creationId xmlns:a16="http://schemas.microsoft.com/office/drawing/2014/main" id="{01CFCED6-0E2D-4786-B225-99689DF66BE2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1343" y="4011052"/>
              <a:ext cx="352996" cy="353609"/>
            </a:xfrm>
            <a:custGeom>
              <a:avLst/>
              <a:gdLst>
                <a:gd name="T0" fmla="*/ 275 w 304"/>
                <a:gd name="T1" fmla="*/ 28 h 304"/>
                <a:gd name="T2" fmla="*/ 302 w 304"/>
                <a:gd name="T3" fmla="*/ 264 h 304"/>
                <a:gd name="T4" fmla="*/ 266 w 304"/>
                <a:gd name="T5" fmla="*/ 304 h 304"/>
                <a:gd name="T6" fmla="*/ 30 w 304"/>
                <a:gd name="T7" fmla="*/ 304 h 304"/>
                <a:gd name="T8" fmla="*/ 0 w 304"/>
                <a:gd name="T9" fmla="*/ 293 h 304"/>
                <a:gd name="T10" fmla="*/ 260 w 304"/>
                <a:gd name="T11" fmla="*/ 0 h 304"/>
                <a:gd name="T12" fmla="*/ 275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5" y="28"/>
                  </a:moveTo>
                  <a:cubicBezTo>
                    <a:pt x="302" y="264"/>
                    <a:pt x="302" y="264"/>
                    <a:pt x="302" y="264"/>
                  </a:cubicBezTo>
                  <a:cubicBezTo>
                    <a:pt x="304" y="286"/>
                    <a:pt x="288" y="304"/>
                    <a:pt x="266" y="304"/>
                  </a:cubicBezTo>
                  <a:cubicBezTo>
                    <a:pt x="30" y="304"/>
                    <a:pt x="30" y="304"/>
                    <a:pt x="30" y="304"/>
                  </a:cubicBezTo>
                  <a:cubicBezTo>
                    <a:pt x="19" y="304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3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491" name="Freeform 100">
              <a:extLst>
                <a:ext uri="{FF2B5EF4-FFF2-40B4-BE49-F238E27FC236}">
                  <a16:creationId xmlns:a16="http://schemas.microsoft.com/office/drawing/2014/main" id="{2A01A18C-4198-47B8-9910-4F2E3A2078A5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1476" y="4100838"/>
              <a:ext cx="92861" cy="160508"/>
            </a:xfrm>
            <a:custGeom>
              <a:avLst/>
              <a:gdLst>
                <a:gd name="T0" fmla="*/ 15 w 80"/>
                <a:gd name="T1" fmla="*/ 61 h 138"/>
                <a:gd name="T2" fmla="*/ 40 w 80"/>
                <a:gd name="T3" fmla="*/ 47 h 138"/>
                <a:gd name="T4" fmla="*/ 48 w 80"/>
                <a:gd name="T5" fmla="*/ 121 h 138"/>
                <a:gd name="T6" fmla="*/ 54 w 80"/>
                <a:gd name="T7" fmla="*/ 133 h 138"/>
                <a:gd name="T8" fmla="*/ 65 w 80"/>
                <a:gd name="T9" fmla="*/ 138 h 138"/>
                <a:gd name="T10" fmla="*/ 78 w 80"/>
                <a:gd name="T11" fmla="*/ 117 h 138"/>
                <a:gd name="T12" fmla="*/ 67 w 80"/>
                <a:gd name="T13" fmla="*/ 17 h 138"/>
                <a:gd name="T14" fmla="*/ 62 w 80"/>
                <a:gd name="T15" fmla="*/ 5 h 138"/>
                <a:gd name="T16" fmla="*/ 51 w 80"/>
                <a:gd name="T17" fmla="*/ 0 h 138"/>
                <a:gd name="T18" fmla="*/ 44 w 80"/>
                <a:gd name="T19" fmla="*/ 3 h 138"/>
                <a:gd name="T20" fmla="*/ 38 w 80"/>
                <a:gd name="T21" fmla="*/ 11 h 138"/>
                <a:gd name="T22" fmla="*/ 29 w 80"/>
                <a:gd name="T23" fmla="*/ 23 h 138"/>
                <a:gd name="T24" fmla="*/ 14 w 80"/>
                <a:gd name="T25" fmla="*/ 33 h 138"/>
                <a:gd name="T26" fmla="*/ 4 w 80"/>
                <a:gd name="T27" fmla="*/ 39 h 138"/>
                <a:gd name="T28" fmla="*/ 1 w 80"/>
                <a:gd name="T29" fmla="*/ 48 h 138"/>
                <a:gd name="T30" fmla="*/ 5 w 80"/>
                <a:gd name="T31" fmla="*/ 57 h 138"/>
                <a:gd name="T32" fmla="*/ 15 w 80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15" y="61"/>
                  </a:moveTo>
                  <a:cubicBezTo>
                    <a:pt x="18" y="61"/>
                    <a:pt x="24" y="59"/>
                    <a:pt x="40" y="47"/>
                  </a:cubicBezTo>
                  <a:cubicBezTo>
                    <a:pt x="48" y="121"/>
                    <a:pt x="48" y="121"/>
                    <a:pt x="48" y="121"/>
                  </a:cubicBezTo>
                  <a:cubicBezTo>
                    <a:pt x="49" y="126"/>
                    <a:pt x="51" y="130"/>
                    <a:pt x="54" y="133"/>
                  </a:cubicBezTo>
                  <a:cubicBezTo>
                    <a:pt x="57" y="136"/>
                    <a:pt x="61" y="138"/>
                    <a:pt x="65" y="138"/>
                  </a:cubicBezTo>
                  <a:cubicBezTo>
                    <a:pt x="72" y="138"/>
                    <a:pt x="80" y="134"/>
                    <a:pt x="78" y="117"/>
                  </a:cubicBezTo>
                  <a:cubicBezTo>
                    <a:pt x="67" y="17"/>
                    <a:pt x="67" y="17"/>
                    <a:pt x="67" y="17"/>
                  </a:cubicBezTo>
                  <a:cubicBezTo>
                    <a:pt x="66" y="12"/>
                    <a:pt x="64" y="8"/>
                    <a:pt x="62" y="5"/>
                  </a:cubicBezTo>
                  <a:cubicBezTo>
                    <a:pt x="59" y="2"/>
                    <a:pt x="55" y="0"/>
                    <a:pt x="51" y="0"/>
                  </a:cubicBezTo>
                  <a:cubicBezTo>
                    <a:pt x="48" y="0"/>
                    <a:pt x="45" y="1"/>
                    <a:pt x="44" y="3"/>
                  </a:cubicBezTo>
                  <a:cubicBezTo>
                    <a:pt x="43" y="3"/>
                    <a:pt x="42" y="5"/>
                    <a:pt x="38" y="11"/>
                  </a:cubicBezTo>
                  <a:cubicBezTo>
                    <a:pt x="36" y="16"/>
                    <a:pt x="32" y="20"/>
                    <a:pt x="29" y="23"/>
                  </a:cubicBezTo>
                  <a:cubicBezTo>
                    <a:pt x="25" y="27"/>
                    <a:pt x="20" y="30"/>
                    <a:pt x="14" y="33"/>
                  </a:cubicBezTo>
                  <a:cubicBezTo>
                    <a:pt x="9" y="36"/>
                    <a:pt x="6" y="38"/>
                    <a:pt x="4" y="39"/>
                  </a:cubicBezTo>
                  <a:cubicBezTo>
                    <a:pt x="2" y="41"/>
                    <a:pt x="0" y="43"/>
                    <a:pt x="1" y="48"/>
                  </a:cubicBezTo>
                  <a:cubicBezTo>
                    <a:pt x="1" y="52"/>
                    <a:pt x="3" y="55"/>
                    <a:pt x="5" y="57"/>
                  </a:cubicBezTo>
                  <a:cubicBezTo>
                    <a:pt x="8" y="60"/>
                    <a:pt x="11" y="61"/>
                    <a:pt x="15" y="6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492" name="Freeform 101">
              <a:extLst>
                <a:ext uri="{FF2B5EF4-FFF2-40B4-BE49-F238E27FC236}">
                  <a16:creationId xmlns:a16="http://schemas.microsoft.com/office/drawing/2014/main" id="{B1369B0D-D5F5-43C7-A792-4C236121B6A2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3241" y="4100838"/>
              <a:ext cx="123610" cy="158048"/>
            </a:xfrm>
            <a:custGeom>
              <a:avLst/>
              <a:gdLst>
                <a:gd name="T0" fmla="*/ 23 w 106"/>
                <a:gd name="T1" fmla="*/ 4 h 136"/>
                <a:gd name="T2" fmla="*/ 9 w 106"/>
                <a:gd name="T3" fmla="*/ 13 h 136"/>
                <a:gd name="T4" fmla="*/ 9 w 106"/>
                <a:gd name="T5" fmla="*/ 13 h 136"/>
                <a:gd name="T6" fmla="*/ 2 w 106"/>
                <a:gd name="T7" fmla="*/ 26 h 136"/>
                <a:gd name="T8" fmla="*/ 1 w 106"/>
                <a:gd name="T9" fmla="*/ 40 h 136"/>
                <a:gd name="T10" fmla="*/ 6 w 106"/>
                <a:gd name="T11" fmla="*/ 50 h 136"/>
                <a:gd name="T12" fmla="*/ 15 w 106"/>
                <a:gd name="T13" fmla="*/ 54 h 136"/>
                <a:gd name="T14" fmla="*/ 25 w 106"/>
                <a:gd name="T15" fmla="*/ 49 h 136"/>
                <a:gd name="T16" fmla="*/ 29 w 106"/>
                <a:gd name="T17" fmla="*/ 39 h 136"/>
                <a:gd name="T18" fmla="*/ 31 w 106"/>
                <a:gd name="T19" fmla="*/ 33 h 136"/>
                <a:gd name="T20" fmla="*/ 45 w 106"/>
                <a:gd name="T21" fmla="*/ 24 h 136"/>
                <a:gd name="T22" fmla="*/ 54 w 106"/>
                <a:gd name="T23" fmla="*/ 26 h 136"/>
                <a:gd name="T24" fmla="*/ 61 w 106"/>
                <a:gd name="T25" fmla="*/ 32 h 136"/>
                <a:gd name="T26" fmla="*/ 64 w 106"/>
                <a:gd name="T27" fmla="*/ 40 h 136"/>
                <a:gd name="T28" fmla="*/ 63 w 106"/>
                <a:gd name="T29" fmla="*/ 50 h 136"/>
                <a:gd name="T30" fmla="*/ 57 w 106"/>
                <a:gd name="T31" fmla="*/ 60 h 136"/>
                <a:gd name="T32" fmla="*/ 47 w 106"/>
                <a:gd name="T33" fmla="*/ 69 h 136"/>
                <a:gd name="T34" fmla="*/ 35 w 106"/>
                <a:gd name="T35" fmla="*/ 81 h 136"/>
                <a:gd name="T36" fmla="*/ 16 w 106"/>
                <a:gd name="T37" fmla="*/ 102 h 136"/>
                <a:gd name="T38" fmla="*/ 11 w 106"/>
                <a:gd name="T39" fmla="*/ 111 h 136"/>
                <a:gd name="T40" fmla="*/ 10 w 106"/>
                <a:gd name="T41" fmla="*/ 121 h 136"/>
                <a:gd name="T42" fmla="*/ 15 w 106"/>
                <a:gd name="T43" fmla="*/ 131 h 136"/>
                <a:gd name="T44" fmla="*/ 28 w 106"/>
                <a:gd name="T45" fmla="*/ 136 h 136"/>
                <a:gd name="T46" fmla="*/ 93 w 106"/>
                <a:gd name="T47" fmla="*/ 136 h 136"/>
                <a:gd name="T48" fmla="*/ 103 w 106"/>
                <a:gd name="T49" fmla="*/ 132 h 136"/>
                <a:gd name="T50" fmla="*/ 106 w 106"/>
                <a:gd name="T51" fmla="*/ 123 h 136"/>
                <a:gd name="T52" fmla="*/ 100 w 106"/>
                <a:gd name="T53" fmla="*/ 113 h 136"/>
                <a:gd name="T54" fmla="*/ 87 w 106"/>
                <a:gd name="T55" fmla="*/ 109 h 136"/>
                <a:gd name="T56" fmla="*/ 47 w 106"/>
                <a:gd name="T57" fmla="*/ 109 h 136"/>
                <a:gd name="T58" fmla="*/ 48 w 106"/>
                <a:gd name="T59" fmla="*/ 108 h 136"/>
                <a:gd name="T60" fmla="*/ 64 w 106"/>
                <a:gd name="T61" fmla="*/ 92 h 136"/>
                <a:gd name="T62" fmla="*/ 81 w 106"/>
                <a:gd name="T63" fmla="*/ 76 h 136"/>
                <a:gd name="T64" fmla="*/ 91 w 106"/>
                <a:gd name="T65" fmla="*/ 61 h 136"/>
                <a:gd name="T66" fmla="*/ 94 w 106"/>
                <a:gd name="T67" fmla="*/ 40 h 136"/>
                <a:gd name="T68" fmla="*/ 90 w 106"/>
                <a:gd name="T69" fmla="*/ 25 h 136"/>
                <a:gd name="T70" fmla="*/ 81 w 106"/>
                <a:gd name="T71" fmla="*/ 13 h 136"/>
                <a:gd name="T72" fmla="*/ 68 w 106"/>
                <a:gd name="T73" fmla="*/ 5 h 136"/>
                <a:gd name="T74" fmla="*/ 43 w 106"/>
                <a:gd name="T75" fmla="*/ 0 h 136"/>
                <a:gd name="T76" fmla="*/ 23 w 106"/>
                <a:gd name="T77" fmla="*/ 4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06" h="136">
                  <a:moveTo>
                    <a:pt x="23" y="4"/>
                  </a:moveTo>
                  <a:cubicBezTo>
                    <a:pt x="17" y="6"/>
                    <a:pt x="13" y="9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6" y="17"/>
                    <a:pt x="3" y="21"/>
                    <a:pt x="2" y="26"/>
                  </a:cubicBezTo>
                  <a:cubicBezTo>
                    <a:pt x="1" y="31"/>
                    <a:pt x="0" y="35"/>
                    <a:pt x="1" y="40"/>
                  </a:cubicBezTo>
                  <a:cubicBezTo>
                    <a:pt x="1" y="44"/>
                    <a:pt x="3" y="47"/>
                    <a:pt x="6" y="50"/>
                  </a:cubicBezTo>
                  <a:cubicBezTo>
                    <a:pt x="8" y="52"/>
                    <a:pt x="12" y="54"/>
                    <a:pt x="15" y="54"/>
                  </a:cubicBezTo>
                  <a:cubicBezTo>
                    <a:pt x="20" y="54"/>
                    <a:pt x="23" y="52"/>
                    <a:pt x="25" y="49"/>
                  </a:cubicBezTo>
                  <a:cubicBezTo>
                    <a:pt x="27" y="47"/>
                    <a:pt x="28" y="44"/>
                    <a:pt x="29" y="39"/>
                  </a:cubicBezTo>
                  <a:cubicBezTo>
                    <a:pt x="30" y="34"/>
                    <a:pt x="31" y="33"/>
                    <a:pt x="31" y="33"/>
                  </a:cubicBezTo>
                  <a:cubicBezTo>
                    <a:pt x="34" y="27"/>
                    <a:pt x="39" y="24"/>
                    <a:pt x="45" y="24"/>
                  </a:cubicBezTo>
                  <a:cubicBezTo>
                    <a:pt x="49" y="24"/>
                    <a:pt x="51" y="25"/>
                    <a:pt x="54" y="26"/>
                  </a:cubicBezTo>
                  <a:cubicBezTo>
                    <a:pt x="57" y="28"/>
                    <a:pt x="59" y="29"/>
                    <a:pt x="61" y="32"/>
                  </a:cubicBezTo>
                  <a:cubicBezTo>
                    <a:pt x="63" y="34"/>
                    <a:pt x="64" y="37"/>
                    <a:pt x="64" y="40"/>
                  </a:cubicBezTo>
                  <a:cubicBezTo>
                    <a:pt x="65" y="43"/>
                    <a:pt x="64" y="47"/>
                    <a:pt x="63" y="50"/>
                  </a:cubicBezTo>
                  <a:cubicBezTo>
                    <a:pt x="62" y="53"/>
                    <a:pt x="60" y="56"/>
                    <a:pt x="57" y="60"/>
                  </a:cubicBezTo>
                  <a:cubicBezTo>
                    <a:pt x="55" y="63"/>
                    <a:pt x="51" y="66"/>
                    <a:pt x="47" y="69"/>
                  </a:cubicBezTo>
                  <a:cubicBezTo>
                    <a:pt x="44" y="71"/>
                    <a:pt x="40" y="75"/>
                    <a:pt x="35" y="81"/>
                  </a:cubicBezTo>
                  <a:cubicBezTo>
                    <a:pt x="29" y="87"/>
                    <a:pt x="23" y="94"/>
                    <a:pt x="16" y="102"/>
                  </a:cubicBezTo>
                  <a:cubicBezTo>
                    <a:pt x="14" y="104"/>
                    <a:pt x="12" y="107"/>
                    <a:pt x="11" y="111"/>
                  </a:cubicBezTo>
                  <a:cubicBezTo>
                    <a:pt x="10" y="115"/>
                    <a:pt x="9" y="118"/>
                    <a:pt x="10" y="121"/>
                  </a:cubicBezTo>
                  <a:cubicBezTo>
                    <a:pt x="10" y="125"/>
                    <a:pt x="12" y="128"/>
                    <a:pt x="15" y="131"/>
                  </a:cubicBezTo>
                  <a:cubicBezTo>
                    <a:pt x="19" y="134"/>
                    <a:pt x="23" y="136"/>
                    <a:pt x="28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8" y="136"/>
                    <a:pt x="101" y="135"/>
                    <a:pt x="103" y="132"/>
                  </a:cubicBezTo>
                  <a:cubicBezTo>
                    <a:pt x="105" y="129"/>
                    <a:pt x="106" y="126"/>
                    <a:pt x="106" y="123"/>
                  </a:cubicBezTo>
                  <a:cubicBezTo>
                    <a:pt x="105" y="118"/>
                    <a:pt x="103" y="115"/>
                    <a:pt x="100" y="113"/>
                  </a:cubicBezTo>
                  <a:cubicBezTo>
                    <a:pt x="97" y="110"/>
                    <a:pt x="93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8" y="109"/>
                    <a:pt x="48" y="109"/>
                    <a:pt x="48" y="108"/>
                  </a:cubicBezTo>
                  <a:cubicBezTo>
                    <a:pt x="51" y="104"/>
                    <a:pt x="56" y="99"/>
                    <a:pt x="64" y="92"/>
                  </a:cubicBezTo>
                  <a:cubicBezTo>
                    <a:pt x="72" y="85"/>
                    <a:pt x="78" y="79"/>
                    <a:pt x="81" y="76"/>
                  </a:cubicBezTo>
                  <a:cubicBezTo>
                    <a:pt x="85" y="72"/>
                    <a:pt x="88" y="67"/>
                    <a:pt x="91" y="61"/>
                  </a:cubicBezTo>
                  <a:cubicBezTo>
                    <a:pt x="94" y="55"/>
                    <a:pt x="95" y="48"/>
                    <a:pt x="94" y="40"/>
                  </a:cubicBezTo>
                  <a:cubicBezTo>
                    <a:pt x="94" y="35"/>
                    <a:pt x="92" y="30"/>
                    <a:pt x="90" y="25"/>
                  </a:cubicBezTo>
                  <a:cubicBezTo>
                    <a:pt x="87" y="21"/>
                    <a:pt x="84" y="17"/>
                    <a:pt x="81" y="13"/>
                  </a:cubicBezTo>
                  <a:cubicBezTo>
                    <a:pt x="77" y="10"/>
                    <a:pt x="73" y="7"/>
                    <a:pt x="68" y="5"/>
                  </a:cubicBezTo>
                  <a:cubicBezTo>
                    <a:pt x="61" y="2"/>
                    <a:pt x="53" y="0"/>
                    <a:pt x="43" y="0"/>
                  </a:cubicBezTo>
                  <a:cubicBezTo>
                    <a:pt x="35" y="0"/>
                    <a:pt x="29" y="1"/>
                    <a:pt x="23" y="4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493" name="Freeform 102">
              <a:extLst>
                <a:ext uri="{FF2B5EF4-FFF2-40B4-BE49-F238E27FC236}">
                  <a16:creationId xmlns:a16="http://schemas.microsoft.com/office/drawing/2014/main" id="{FD4979FB-2E58-40C5-8E43-B0BA2279CBC3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3188" y="4464286"/>
              <a:ext cx="404654" cy="367753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2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9 w 348"/>
                <a:gd name="T13" fmla="*/ 40 h 316"/>
                <a:gd name="T14" fmla="*/ 346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5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494" name="Freeform 103">
              <a:extLst>
                <a:ext uri="{FF2B5EF4-FFF2-40B4-BE49-F238E27FC236}">
                  <a16:creationId xmlns:a16="http://schemas.microsoft.com/office/drawing/2014/main" id="{7931AD6D-CA51-43F1-B23A-95F57170690B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4846" y="4478430"/>
              <a:ext cx="352996" cy="353609"/>
            </a:xfrm>
            <a:custGeom>
              <a:avLst/>
              <a:gdLst>
                <a:gd name="T0" fmla="*/ 275 w 304"/>
                <a:gd name="T1" fmla="*/ 28 h 304"/>
                <a:gd name="T2" fmla="*/ 302 w 304"/>
                <a:gd name="T3" fmla="*/ 264 h 304"/>
                <a:gd name="T4" fmla="*/ 266 w 304"/>
                <a:gd name="T5" fmla="*/ 304 h 304"/>
                <a:gd name="T6" fmla="*/ 30 w 304"/>
                <a:gd name="T7" fmla="*/ 304 h 304"/>
                <a:gd name="T8" fmla="*/ 0 w 304"/>
                <a:gd name="T9" fmla="*/ 293 h 304"/>
                <a:gd name="T10" fmla="*/ 260 w 304"/>
                <a:gd name="T11" fmla="*/ 0 h 304"/>
                <a:gd name="T12" fmla="*/ 275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5" y="28"/>
                  </a:moveTo>
                  <a:cubicBezTo>
                    <a:pt x="302" y="264"/>
                    <a:pt x="302" y="264"/>
                    <a:pt x="302" y="264"/>
                  </a:cubicBezTo>
                  <a:cubicBezTo>
                    <a:pt x="304" y="286"/>
                    <a:pt x="288" y="304"/>
                    <a:pt x="266" y="304"/>
                  </a:cubicBezTo>
                  <a:cubicBezTo>
                    <a:pt x="30" y="304"/>
                    <a:pt x="30" y="304"/>
                    <a:pt x="30" y="304"/>
                  </a:cubicBezTo>
                  <a:cubicBezTo>
                    <a:pt x="19" y="304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3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495" name="Freeform 104">
              <a:extLst>
                <a:ext uri="{FF2B5EF4-FFF2-40B4-BE49-F238E27FC236}">
                  <a16:creationId xmlns:a16="http://schemas.microsoft.com/office/drawing/2014/main" id="{B13D2DE5-C86D-4195-B0BD-2727AD17AB7C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6210" y="4568215"/>
              <a:ext cx="92861" cy="160508"/>
            </a:xfrm>
            <a:custGeom>
              <a:avLst/>
              <a:gdLst>
                <a:gd name="T0" fmla="*/ 15 w 80"/>
                <a:gd name="T1" fmla="*/ 61 h 138"/>
                <a:gd name="T2" fmla="*/ 40 w 80"/>
                <a:gd name="T3" fmla="*/ 47 h 138"/>
                <a:gd name="T4" fmla="*/ 49 w 80"/>
                <a:gd name="T5" fmla="*/ 121 h 138"/>
                <a:gd name="T6" fmla="*/ 54 w 80"/>
                <a:gd name="T7" fmla="*/ 133 h 138"/>
                <a:gd name="T8" fmla="*/ 65 w 80"/>
                <a:gd name="T9" fmla="*/ 138 h 138"/>
                <a:gd name="T10" fmla="*/ 78 w 80"/>
                <a:gd name="T11" fmla="*/ 117 h 138"/>
                <a:gd name="T12" fmla="*/ 67 w 80"/>
                <a:gd name="T13" fmla="*/ 17 h 138"/>
                <a:gd name="T14" fmla="*/ 62 w 80"/>
                <a:gd name="T15" fmla="*/ 5 h 138"/>
                <a:gd name="T16" fmla="*/ 51 w 80"/>
                <a:gd name="T17" fmla="*/ 0 h 138"/>
                <a:gd name="T18" fmla="*/ 44 w 80"/>
                <a:gd name="T19" fmla="*/ 3 h 138"/>
                <a:gd name="T20" fmla="*/ 38 w 80"/>
                <a:gd name="T21" fmla="*/ 12 h 138"/>
                <a:gd name="T22" fmla="*/ 29 w 80"/>
                <a:gd name="T23" fmla="*/ 23 h 138"/>
                <a:gd name="T24" fmla="*/ 14 w 80"/>
                <a:gd name="T25" fmla="*/ 33 h 138"/>
                <a:gd name="T26" fmla="*/ 4 w 80"/>
                <a:gd name="T27" fmla="*/ 39 h 138"/>
                <a:gd name="T28" fmla="*/ 1 w 80"/>
                <a:gd name="T29" fmla="*/ 48 h 138"/>
                <a:gd name="T30" fmla="*/ 5 w 80"/>
                <a:gd name="T31" fmla="*/ 57 h 138"/>
                <a:gd name="T32" fmla="*/ 15 w 80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15" y="61"/>
                  </a:moveTo>
                  <a:cubicBezTo>
                    <a:pt x="18" y="61"/>
                    <a:pt x="24" y="59"/>
                    <a:pt x="40" y="47"/>
                  </a:cubicBezTo>
                  <a:cubicBezTo>
                    <a:pt x="49" y="121"/>
                    <a:pt x="49" y="121"/>
                    <a:pt x="49" y="121"/>
                  </a:cubicBezTo>
                  <a:cubicBezTo>
                    <a:pt x="49" y="126"/>
                    <a:pt x="51" y="131"/>
                    <a:pt x="54" y="133"/>
                  </a:cubicBezTo>
                  <a:cubicBezTo>
                    <a:pt x="57" y="137"/>
                    <a:pt x="61" y="138"/>
                    <a:pt x="65" y="138"/>
                  </a:cubicBezTo>
                  <a:cubicBezTo>
                    <a:pt x="72" y="138"/>
                    <a:pt x="80" y="134"/>
                    <a:pt x="78" y="117"/>
                  </a:cubicBezTo>
                  <a:cubicBezTo>
                    <a:pt x="67" y="17"/>
                    <a:pt x="67" y="17"/>
                    <a:pt x="67" y="17"/>
                  </a:cubicBezTo>
                  <a:cubicBezTo>
                    <a:pt x="66" y="12"/>
                    <a:pt x="64" y="8"/>
                    <a:pt x="62" y="5"/>
                  </a:cubicBezTo>
                  <a:cubicBezTo>
                    <a:pt x="59" y="2"/>
                    <a:pt x="55" y="0"/>
                    <a:pt x="51" y="0"/>
                  </a:cubicBezTo>
                  <a:cubicBezTo>
                    <a:pt x="48" y="0"/>
                    <a:pt x="45" y="1"/>
                    <a:pt x="44" y="3"/>
                  </a:cubicBezTo>
                  <a:cubicBezTo>
                    <a:pt x="43" y="4"/>
                    <a:pt x="42" y="5"/>
                    <a:pt x="38" y="12"/>
                  </a:cubicBezTo>
                  <a:cubicBezTo>
                    <a:pt x="36" y="16"/>
                    <a:pt x="32" y="20"/>
                    <a:pt x="29" y="23"/>
                  </a:cubicBezTo>
                  <a:cubicBezTo>
                    <a:pt x="25" y="27"/>
                    <a:pt x="20" y="30"/>
                    <a:pt x="14" y="33"/>
                  </a:cubicBezTo>
                  <a:cubicBezTo>
                    <a:pt x="9" y="36"/>
                    <a:pt x="6" y="38"/>
                    <a:pt x="4" y="39"/>
                  </a:cubicBezTo>
                  <a:cubicBezTo>
                    <a:pt x="2" y="41"/>
                    <a:pt x="0" y="43"/>
                    <a:pt x="1" y="48"/>
                  </a:cubicBezTo>
                  <a:cubicBezTo>
                    <a:pt x="1" y="52"/>
                    <a:pt x="3" y="55"/>
                    <a:pt x="5" y="57"/>
                  </a:cubicBezTo>
                  <a:cubicBezTo>
                    <a:pt x="8" y="60"/>
                    <a:pt x="11" y="61"/>
                    <a:pt x="15" y="6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496" name="Freeform 105">
              <a:extLst>
                <a:ext uri="{FF2B5EF4-FFF2-40B4-BE49-F238E27FC236}">
                  <a16:creationId xmlns:a16="http://schemas.microsoft.com/office/drawing/2014/main" id="{877A6DB6-9862-42DC-9C9E-91A7C92526B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83670" y="4568215"/>
              <a:ext cx="119305" cy="160508"/>
            </a:xfrm>
            <a:custGeom>
              <a:avLst/>
              <a:gdLst>
                <a:gd name="T0" fmla="*/ 16 w 103"/>
                <a:gd name="T1" fmla="*/ 79 h 138"/>
                <a:gd name="T2" fmla="*/ 31 w 103"/>
                <a:gd name="T3" fmla="*/ 88 h 138"/>
                <a:gd name="T4" fmla="*/ 48 w 103"/>
                <a:gd name="T5" fmla="*/ 92 h 138"/>
                <a:gd name="T6" fmla="*/ 65 w 103"/>
                <a:gd name="T7" fmla="*/ 88 h 138"/>
                <a:gd name="T8" fmla="*/ 72 w 103"/>
                <a:gd name="T9" fmla="*/ 83 h 138"/>
                <a:gd name="T10" fmla="*/ 68 w 103"/>
                <a:gd name="T11" fmla="*/ 107 h 138"/>
                <a:gd name="T12" fmla="*/ 62 w 103"/>
                <a:gd name="T13" fmla="*/ 113 h 138"/>
                <a:gd name="T14" fmla="*/ 46 w 103"/>
                <a:gd name="T15" fmla="*/ 112 h 138"/>
                <a:gd name="T16" fmla="*/ 40 w 103"/>
                <a:gd name="T17" fmla="*/ 105 h 138"/>
                <a:gd name="T18" fmla="*/ 33 w 103"/>
                <a:gd name="T19" fmla="*/ 98 h 138"/>
                <a:gd name="T20" fmla="*/ 24 w 103"/>
                <a:gd name="T21" fmla="*/ 95 h 138"/>
                <a:gd name="T22" fmla="*/ 16 w 103"/>
                <a:gd name="T23" fmla="*/ 99 h 138"/>
                <a:gd name="T24" fmla="*/ 13 w 103"/>
                <a:gd name="T25" fmla="*/ 107 h 138"/>
                <a:gd name="T26" fmla="*/ 19 w 103"/>
                <a:gd name="T27" fmla="*/ 121 h 138"/>
                <a:gd name="T28" fmla="*/ 35 w 103"/>
                <a:gd name="T29" fmla="*/ 133 h 138"/>
                <a:gd name="T30" fmla="*/ 57 w 103"/>
                <a:gd name="T31" fmla="*/ 138 h 138"/>
                <a:gd name="T32" fmla="*/ 78 w 103"/>
                <a:gd name="T33" fmla="*/ 133 h 138"/>
                <a:gd name="T34" fmla="*/ 93 w 103"/>
                <a:gd name="T35" fmla="*/ 119 h 138"/>
                <a:gd name="T36" fmla="*/ 101 w 103"/>
                <a:gd name="T37" fmla="*/ 97 h 138"/>
                <a:gd name="T38" fmla="*/ 101 w 103"/>
                <a:gd name="T39" fmla="*/ 66 h 138"/>
                <a:gd name="T40" fmla="*/ 95 w 103"/>
                <a:gd name="T41" fmla="*/ 38 h 138"/>
                <a:gd name="T42" fmla="*/ 82 w 103"/>
                <a:gd name="T43" fmla="*/ 18 h 138"/>
                <a:gd name="T44" fmla="*/ 65 w 103"/>
                <a:gd name="T45" fmla="*/ 5 h 138"/>
                <a:gd name="T46" fmla="*/ 43 w 103"/>
                <a:gd name="T47" fmla="*/ 0 h 138"/>
                <a:gd name="T48" fmla="*/ 24 w 103"/>
                <a:gd name="T49" fmla="*/ 4 h 138"/>
                <a:gd name="T50" fmla="*/ 10 w 103"/>
                <a:gd name="T51" fmla="*/ 14 h 138"/>
                <a:gd name="T52" fmla="*/ 2 w 103"/>
                <a:gd name="T53" fmla="*/ 29 h 138"/>
                <a:gd name="T54" fmla="*/ 1 w 103"/>
                <a:gd name="T55" fmla="*/ 47 h 138"/>
                <a:gd name="T56" fmla="*/ 6 w 103"/>
                <a:gd name="T57" fmla="*/ 64 h 138"/>
                <a:gd name="T58" fmla="*/ 16 w 103"/>
                <a:gd name="T59" fmla="*/ 79 h 138"/>
                <a:gd name="T60" fmla="*/ 34 w 103"/>
                <a:gd name="T61" fmla="*/ 30 h 138"/>
                <a:gd name="T62" fmla="*/ 45 w 103"/>
                <a:gd name="T63" fmla="*/ 24 h 138"/>
                <a:gd name="T64" fmla="*/ 52 w 103"/>
                <a:gd name="T65" fmla="*/ 25 h 138"/>
                <a:gd name="T66" fmla="*/ 59 w 103"/>
                <a:gd name="T67" fmla="*/ 30 h 138"/>
                <a:gd name="T68" fmla="*/ 64 w 103"/>
                <a:gd name="T69" fmla="*/ 38 h 138"/>
                <a:gd name="T70" fmla="*/ 67 w 103"/>
                <a:gd name="T71" fmla="*/ 48 h 138"/>
                <a:gd name="T72" fmla="*/ 65 w 103"/>
                <a:gd name="T73" fmla="*/ 60 h 138"/>
                <a:gd name="T74" fmla="*/ 59 w 103"/>
                <a:gd name="T75" fmla="*/ 67 h 138"/>
                <a:gd name="T76" fmla="*/ 50 w 103"/>
                <a:gd name="T77" fmla="*/ 69 h 138"/>
                <a:gd name="T78" fmla="*/ 37 w 103"/>
                <a:gd name="T79" fmla="*/ 63 h 138"/>
                <a:gd name="T80" fmla="*/ 30 w 103"/>
                <a:gd name="T81" fmla="*/ 47 h 138"/>
                <a:gd name="T82" fmla="*/ 34 w 103"/>
                <a:gd name="T83" fmla="*/ 3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3" h="138">
                  <a:moveTo>
                    <a:pt x="16" y="79"/>
                  </a:moveTo>
                  <a:cubicBezTo>
                    <a:pt x="21" y="83"/>
                    <a:pt x="25" y="86"/>
                    <a:pt x="31" y="88"/>
                  </a:cubicBezTo>
                  <a:cubicBezTo>
                    <a:pt x="36" y="91"/>
                    <a:pt x="42" y="92"/>
                    <a:pt x="48" y="92"/>
                  </a:cubicBezTo>
                  <a:cubicBezTo>
                    <a:pt x="54" y="92"/>
                    <a:pt x="60" y="91"/>
                    <a:pt x="65" y="88"/>
                  </a:cubicBezTo>
                  <a:cubicBezTo>
                    <a:pt x="67" y="87"/>
                    <a:pt x="70" y="85"/>
                    <a:pt x="72" y="83"/>
                  </a:cubicBezTo>
                  <a:cubicBezTo>
                    <a:pt x="72" y="94"/>
                    <a:pt x="71" y="102"/>
                    <a:pt x="68" y="107"/>
                  </a:cubicBezTo>
                  <a:cubicBezTo>
                    <a:pt x="67" y="109"/>
                    <a:pt x="65" y="111"/>
                    <a:pt x="62" y="113"/>
                  </a:cubicBezTo>
                  <a:cubicBezTo>
                    <a:pt x="57" y="116"/>
                    <a:pt x="51" y="116"/>
                    <a:pt x="46" y="112"/>
                  </a:cubicBezTo>
                  <a:cubicBezTo>
                    <a:pt x="43" y="111"/>
                    <a:pt x="41" y="108"/>
                    <a:pt x="40" y="105"/>
                  </a:cubicBezTo>
                  <a:cubicBezTo>
                    <a:pt x="38" y="102"/>
                    <a:pt x="36" y="99"/>
                    <a:pt x="33" y="98"/>
                  </a:cubicBezTo>
                  <a:cubicBezTo>
                    <a:pt x="30" y="96"/>
                    <a:pt x="27" y="95"/>
                    <a:pt x="24" y="95"/>
                  </a:cubicBezTo>
                  <a:cubicBezTo>
                    <a:pt x="21" y="95"/>
                    <a:pt x="18" y="96"/>
                    <a:pt x="16" y="99"/>
                  </a:cubicBezTo>
                  <a:cubicBezTo>
                    <a:pt x="13" y="101"/>
                    <a:pt x="13" y="104"/>
                    <a:pt x="13" y="107"/>
                  </a:cubicBezTo>
                  <a:cubicBezTo>
                    <a:pt x="13" y="112"/>
                    <a:pt x="16" y="117"/>
                    <a:pt x="19" y="121"/>
                  </a:cubicBezTo>
                  <a:cubicBezTo>
                    <a:pt x="23" y="126"/>
                    <a:pt x="28" y="130"/>
                    <a:pt x="35" y="133"/>
                  </a:cubicBezTo>
                  <a:cubicBezTo>
                    <a:pt x="41" y="136"/>
                    <a:pt x="48" y="138"/>
                    <a:pt x="57" y="138"/>
                  </a:cubicBezTo>
                  <a:cubicBezTo>
                    <a:pt x="65" y="138"/>
                    <a:pt x="72" y="136"/>
                    <a:pt x="78" y="133"/>
                  </a:cubicBezTo>
                  <a:cubicBezTo>
                    <a:pt x="84" y="130"/>
                    <a:pt x="89" y="126"/>
                    <a:pt x="93" y="119"/>
                  </a:cubicBezTo>
                  <a:cubicBezTo>
                    <a:pt x="97" y="113"/>
                    <a:pt x="100" y="106"/>
                    <a:pt x="101" y="97"/>
                  </a:cubicBezTo>
                  <a:cubicBezTo>
                    <a:pt x="102" y="88"/>
                    <a:pt x="103" y="78"/>
                    <a:pt x="101" y="66"/>
                  </a:cubicBezTo>
                  <a:cubicBezTo>
                    <a:pt x="100" y="56"/>
                    <a:pt x="98" y="47"/>
                    <a:pt x="95" y="38"/>
                  </a:cubicBezTo>
                  <a:cubicBezTo>
                    <a:pt x="91" y="30"/>
                    <a:pt x="87" y="23"/>
                    <a:pt x="82" y="18"/>
                  </a:cubicBezTo>
                  <a:cubicBezTo>
                    <a:pt x="77" y="12"/>
                    <a:pt x="72" y="8"/>
                    <a:pt x="65" y="5"/>
                  </a:cubicBezTo>
                  <a:cubicBezTo>
                    <a:pt x="58" y="2"/>
                    <a:pt x="51" y="0"/>
                    <a:pt x="43" y="0"/>
                  </a:cubicBezTo>
                  <a:cubicBezTo>
                    <a:pt x="36" y="0"/>
                    <a:pt x="30" y="1"/>
                    <a:pt x="24" y="4"/>
                  </a:cubicBezTo>
                  <a:cubicBezTo>
                    <a:pt x="19" y="6"/>
                    <a:pt x="14" y="10"/>
                    <a:pt x="10" y="14"/>
                  </a:cubicBezTo>
                  <a:cubicBezTo>
                    <a:pt x="7" y="18"/>
                    <a:pt x="4" y="23"/>
                    <a:pt x="2" y="29"/>
                  </a:cubicBezTo>
                  <a:cubicBezTo>
                    <a:pt x="1" y="35"/>
                    <a:pt x="0" y="41"/>
                    <a:pt x="1" y="47"/>
                  </a:cubicBezTo>
                  <a:cubicBezTo>
                    <a:pt x="2" y="53"/>
                    <a:pt x="3" y="59"/>
                    <a:pt x="6" y="64"/>
                  </a:cubicBezTo>
                  <a:cubicBezTo>
                    <a:pt x="9" y="70"/>
                    <a:pt x="12" y="75"/>
                    <a:pt x="16" y="79"/>
                  </a:cubicBezTo>
                  <a:close/>
                  <a:moveTo>
                    <a:pt x="34" y="30"/>
                  </a:moveTo>
                  <a:cubicBezTo>
                    <a:pt x="36" y="26"/>
                    <a:pt x="40" y="24"/>
                    <a:pt x="45" y="24"/>
                  </a:cubicBezTo>
                  <a:cubicBezTo>
                    <a:pt x="47" y="24"/>
                    <a:pt x="50" y="24"/>
                    <a:pt x="52" y="25"/>
                  </a:cubicBezTo>
                  <a:cubicBezTo>
                    <a:pt x="55" y="27"/>
                    <a:pt x="57" y="28"/>
                    <a:pt x="59" y="30"/>
                  </a:cubicBezTo>
                  <a:cubicBezTo>
                    <a:pt x="61" y="32"/>
                    <a:pt x="63" y="35"/>
                    <a:pt x="64" y="38"/>
                  </a:cubicBezTo>
                  <a:cubicBezTo>
                    <a:pt x="65" y="41"/>
                    <a:pt x="66" y="45"/>
                    <a:pt x="67" y="48"/>
                  </a:cubicBezTo>
                  <a:cubicBezTo>
                    <a:pt x="67" y="53"/>
                    <a:pt x="67" y="56"/>
                    <a:pt x="65" y="60"/>
                  </a:cubicBezTo>
                  <a:cubicBezTo>
                    <a:pt x="64" y="63"/>
                    <a:pt x="62" y="65"/>
                    <a:pt x="59" y="67"/>
                  </a:cubicBezTo>
                  <a:cubicBezTo>
                    <a:pt x="56" y="68"/>
                    <a:pt x="54" y="69"/>
                    <a:pt x="50" y="69"/>
                  </a:cubicBezTo>
                  <a:cubicBezTo>
                    <a:pt x="45" y="69"/>
                    <a:pt x="41" y="67"/>
                    <a:pt x="37" y="63"/>
                  </a:cubicBezTo>
                  <a:cubicBezTo>
                    <a:pt x="34" y="59"/>
                    <a:pt x="31" y="54"/>
                    <a:pt x="30" y="47"/>
                  </a:cubicBezTo>
                  <a:cubicBezTo>
                    <a:pt x="30" y="40"/>
                    <a:pt x="31" y="34"/>
                    <a:pt x="34" y="30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497" name="Freeform 106">
              <a:extLst>
                <a:ext uri="{FF2B5EF4-FFF2-40B4-BE49-F238E27FC236}">
                  <a16:creationId xmlns:a16="http://schemas.microsoft.com/office/drawing/2014/main" id="{D2FA05FD-9111-4193-8B3A-A3F9582394F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5461" y="4932279"/>
              <a:ext cx="405884" cy="367138"/>
            </a:xfrm>
            <a:custGeom>
              <a:avLst/>
              <a:gdLst>
                <a:gd name="T0" fmla="*/ 311 w 349"/>
                <a:gd name="T1" fmla="*/ 316 h 316"/>
                <a:gd name="T2" fmla="*/ 75 w 349"/>
                <a:gd name="T3" fmla="*/ 316 h 316"/>
                <a:gd name="T4" fmla="*/ 30 w 349"/>
                <a:gd name="T5" fmla="*/ 276 h 316"/>
                <a:gd name="T6" fmla="*/ 3 w 349"/>
                <a:gd name="T7" fmla="*/ 40 h 316"/>
                <a:gd name="T8" fmla="*/ 38 w 349"/>
                <a:gd name="T9" fmla="*/ 0 h 316"/>
                <a:gd name="T10" fmla="*/ 275 w 349"/>
                <a:gd name="T11" fmla="*/ 0 h 316"/>
                <a:gd name="T12" fmla="*/ 319 w 349"/>
                <a:gd name="T13" fmla="*/ 40 h 316"/>
                <a:gd name="T14" fmla="*/ 346 w 349"/>
                <a:gd name="T15" fmla="*/ 276 h 316"/>
                <a:gd name="T16" fmla="*/ 311 w 349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6">
                  <a:moveTo>
                    <a:pt x="311" y="316"/>
                  </a:moveTo>
                  <a:cubicBezTo>
                    <a:pt x="75" y="316"/>
                    <a:pt x="75" y="316"/>
                    <a:pt x="75" y="316"/>
                  </a:cubicBezTo>
                  <a:cubicBezTo>
                    <a:pt x="52" y="316"/>
                    <a:pt x="33" y="299"/>
                    <a:pt x="30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9" y="299"/>
                    <a:pt x="333" y="316"/>
                    <a:pt x="311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498" name="Freeform 107">
              <a:extLst>
                <a:ext uri="{FF2B5EF4-FFF2-40B4-BE49-F238E27FC236}">
                  <a16:creationId xmlns:a16="http://schemas.microsoft.com/office/drawing/2014/main" id="{F8D2BD0E-CA09-4F64-A101-7DB023E0189A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7733" y="4945810"/>
              <a:ext cx="353611" cy="353609"/>
            </a:xfrm>
            <a:custGeom>
              <a:avLst/>
              <a:gdLst>
                <a:gd name="T0" fmla="*/ 274 w 304"/>
                <a:gd name="T1" fmla="*/ 28 h 304"/>
                <a:gd name="T2" fmla="*/ 301 w 304"/>
                <a:gd name="T3" fmla="*/ 264 h 304"/>
                <a:gd name="T4" fmla="*/ 266 w 304"/>
                <a:gd name="T5" fmla="*/ 304 h 304"/>
                <a:gd name="T6" fmla="*/ 30 w 304"/>
                <a:gd name="T7" fmla="*/ 304 h 304"/>
                <a:gd name="T8" fmla="*/ 0 w 304"/>
                <a:gd name="T9" fmla="*/ 293 h 304"/>
                <a:gd name="T10" fmla="*/ 259 w 304"/>
                <a:gd name="T11" fmla="*/ 0 h 304"/>
                <a:gd name="T12" fmla="*/ 274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4" y="28"/>
                  </a:moveTo>
                  <a:cubicBezTo>
                    <a:pt x="301" y="264"/>
                    <a:pt x="301" y="264"/>
                    <a:pt x="301" y="264"/>
                  </a:cubicBezTo>
                  <a:cubicBezTo>
                    <a:pt x="304" y="287"/>
                    <a:pt x="288" y="304"/>
                    <a:pt x="266" y="304"/>
                  </a:cubicBezTo>
                  <a:cubicBezTo>
                    <a:pt x="30" y="304"/>
                    <a:pt x="30" y="304"/>
                    <a:pt x="30" y="304"/>
                  </a:cubicBezTo>
                  <a:cubicBezTo>
                    <a:pt x="19" y="304"/>
                    <a:pt x="8" y="300"/>
                    <a:pt x="0" y="293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8" y="7"/>
                    <a:pt x="273" y="17"/>
                    <a:pt x="274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499" name="Freeform 108">
              <a:extLst>
                <a:ext uri="{FF2B5EF4-FFF2-40B4-BE49-F238E27FC236}">
                  <a16:creationId xmlns:a16="http://schemas.microsoft.com/office/drawing/2014/main" id="{DAD0667E-D156-4830-BDE3-6E302DC926CC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7253" y="5035595"/>
              <a:ext cx="122995" cy="158048"/>
            </a:xfrm>
            <a:custGeom>
              <a:avLst/>
              <a:gdLst>
                <a:gd name="T0" fmla="*/ 99 w 106"/>
                <a:gd name="T1" fmla="*/ 113 h 136"/>
                <a:gd name="T2" fmla="*/ 87 w 106"/>
                <a:gd name="T3" fmla="*/ 109 h 136"/>
                <a:gd name="T4" fmla="*/ 47 w 106"/>
                <a:gd name="T5" fmla="*/ 109 h 136"/>
                <a:gd name="T6" fmla="*/ 47 w 106"/>
                <a:gd name="T7" fmla="*/ 108 h 136"/>
                <a:gd name="T8" fmla="*/ 63 w 106"/>
                <a:gd name="T9" fmla="*/ 92 h 136"/>
                <a:gd name="T10" fmla="*/ 80 w 106"/>
                <a:gd name="T11" fmla="*/ 76 h 136"/>
                <a:gd name="T12" fmla="*/ 90 w 106"/>
                <a:gd name="T13" fmla="*/ 61 h 136"/>
                <a:gd name="T14" fmla="*/ 94 w 106"/>
                <a:gd name="T15" fmla="*/ 40 h 136"/>
                <a:gd name="T16" fmla="*/ 89 w 106"/>
                <a:gd name="T17" fmla="*/ 26 h 136"/>
                <a:gd name="T18" fmla="*/ 80 w 106"/>
                <a:gd name="T19" fmla="*/ 13 h 136"/>
                <a:gd name="T20" fmla="*/ 67 w 106"/>
                <a:gd name="T21" fmla="*/ 5 h 136"/>
                <a:gd name="T22" fmla="*/ 43 w 106"/>
                <a:gd name="T23" fmla="*/ 0 h 136"/>
                <a:gd name="T24" fmla="*/ 22 w 106"/>
                <a:gd name="T25" fmla="*/ 4 h 136"/>
                <a:gd name="T26" fmla="*/ 9 w 106"/>
                <a:gd name="T27" fmla="*/ 13 h 136"/>
                <a:gd name="T28" fmla="*/ 1 w 106"/>
                <a:gd name="T29" fmla="*/ 26 h 136"/>
                <a:gd name="T30" fmla="*/ 0 w 106"/>
                <a:gd name="T31" fmla="*/ 40 h 136"/>
                <a:gd name="T32" fmla="*/ 5 w 106"/>
                <a:gd name="T33" fmla="*/ 50 h 136"/>
                <a:gd name="T34" fmla="*/ 15 w 106"/>
                <a:gd name="T35" fmla="*/ 54 h 136"/>
                <a:gd name="T36" fmla="*/ 24 w 106"/>
                <a:gd name="T37" fmla="*/ 49 h 136"/>
                <a:gd name="T38" fmla="*/ 28 w 106"/>
                <a:gd name="T39" fmla="*/ 39 h 136"/>
                <a:gd name="T40" fmla="*/ 30 w 106"/>
                <a:gd name="T41" fmla="*/ 33 h 136"/>
                <a:gd name="T42" fmla="*/ 45 w 106"/>
                <a:gd name="T43" fmla="*/ 24 h 136"/>
                <a:gd name="T44" fmla="*/ 54 w 106"/>
                <a:gd name="T45" fmla="*/ 26 h 136"/>
                <a:gd name="T46" fmla="*/ 60 w 106"/>
                <a:gd name="T47" fmla="*/ 32 h 136"/>
                <a:gd name="T48" fmla="*/ 64 w 106"/>
                <a:gd name="T49" fmla="*/ 41 h 136"/>
                <a:gd name="T50" fmla="*/ 63 w 106"/>
                <a:gd name="T51" fmla="*/ 50 h 136"/>
                <a:gd name="T52" fmla="*/ 57 w 106"/>
                <a:gd name="T53" fmla="*/ 60 h 136"/>
                <a:gd name="T54" fmla="*/ 47 w 106"/>
                <a:gd name="T55" fmla="*/ 69 h 136"/>
                <a:gd name="T56" fmla="*/ 34 w 106"/>
                <a:gd name="T57" fmla="*/ 81 h 136"/>
                <a:gd name="T58" fmla="*/ 15 w 106"/>
                <a:gd name="T59" fmla="*/ 102 h 136"/>
                <a:gd name="T60" fmla="*/ 10 w 106"/>
                <a:gd name="T61" fmla="*/ 111 h 136"/>
                <a:gd name="T62" fmla="*/ 9 w 106"/>
                <a:gd name="T63" fmla="*/ 121 h 136"/>
                <a:gd name="T64" fmla="*/ 15 w 106"/>
                <a:gd name="T65" fmla="*/ 131 h 136"/>
                <a:gd name="T66" fmla="*/ 28 w 106"/>
                <a:gd name="T67" fmla="*/ 136 h 136"/>
                <a:gd name="T68" fmla="*/ 92 w 106"/>
                <a:gd name="T69" fmla="*/ 136 h 136"/>
                <a:gd name="T70" fmla="*/ 103 w 106"/>
                <a:gd name="T71" fmla="*/ 132 h 136"/>
                <a:gd name="T72" fmla="*/ 105 w 106"/>
                <a:gd name="T73" fmla="*/ 123 h 136"/>
                <a:gd name="T74" fmla="*/ 99 w 106"/>
                <a:gd name="T75" fmla="*/ 11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99" y="113"/>
                  </a:moveTo>
                  <a:cubicBezTo>
                    <a:pt x="96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9"/>
                    <a:pt x="47" y="109"/>
                    <a:pt x="47" y="108"/>
                  </a:cubicBezTo>
                  <a:cubicBezTo>
                    <a:pt x="50" y="105"/>
                    <a:pt x="55" y="99"/>
                    <a:pt x="63" y="92"/>
                  </a:cubicBezTo>
                  <a:cubicBezTo>
                    <a:pt x="71" y="85"/>
                    <a:pt x="77" y="79"/>
                    <a:pt x="80" y="76"/>
                  </a:cubicBezTo>
                  <a:cubicBezTo>
                    <a:pt x="84" y="73"/>
                    <a:pt x="87" y="68"/>
                    <a:pt x="90" y="61"/>
                  </a:cubicBezTo>
                  <a:cubicBezTo>
                    <a:pt x="93" y="55"/>
                    <a:pt x="95" y="48"/>
                    <a:pt x="94" y="40"/>
                  </a:cubicBezTo>
                  <a:cubicBezTo>
                    <a:pt x="93" y="35"/>
                    <a:pt x="92" y="30"/>
                    <a:pt x="89" y="26"/>
                  </a:cubicBezTo>
                  <a:cubicBezTo>
                    <a:pt x="87" y="21"/>
                    <a:pt x="84" y="17"/>
                    <a:pt x="80" y="13"/>
                  </a:cubicBezTo>
                  <a:cubicBezTo>
                    <a:pt x="76" y="10"/>
                    <a:pt x="72" y="7"/>
                    <a:pt x="67" y="5"/>
                  </a:cubicBezTo>
                  <a:cubicBezTo>
                    <a:pt x="60" y="2"/>
                    <a:pt x="52" y="0"/>
                    <a:pt x="43" y="0"/>
                  </a:cubicBezTo>
                  <a:cubicBezTo>
                    <a:pt x="35" y="0"/>
                    <a:pt x="28" y="1"/>
                    <a:pt x="22" y="4"/>
                  </a:cubicBezTo>
                  <a:cubicBezTo>
                    <a:pt x="17" y="6"/>
                    <a:pt x="12" y="9"/>
                    <a:pt x="9" y="13"/>
                  </a:cubicBezTo>
                  <a:cubicBezTo>
                    <a:pt x="5" y="17"/>
                    <a:pt x="3" y="21"/>
                    <a:pt x="1" y="26"/>
                  </a:cubicBezTo>
                  <a:cubicBezTo>
                    <a:pt x="0" y="31"/>
                    <a:pt x="0" y="35"/>
                    <a:pt x="0" y="40"/>
                  </a:cubicBezTo>
                  <a:cubicBezTo>
                    <a:pt x="1" y="44"/>
                    <a:pt x="2" y="47"/>
                    <a:pt x="5" y="50"/>
                  </a:cubicBezTo>
                  <a:cubicBezTo>
                    <a:pt x="8" y="52"/>
                    <a:pt x="11" y="54"/>
                    <a:pt x="15" y="54"/>
                  </a:cubicBezTo>
                  <a:cubicBezTo>
                    <a:pt x="19" y="54"/>
                    <a:pt x="22" y="52"/>
                    <a:pt x="24" y="49"/>
                  </a:cubicBezTo>
                  <a:cubicBezTo>
                    <a:pt x="26" y="47"/>
                    <a:pt x="27" y="44"/>
                    <a:pt x="28" y="39"/>
                  </a:cubicBezTo>
                  <a:cubicBezTo>
                    <a:pt x="30" y="34"/>
                    <a:pt x="30" y="33"/>
                    <a:pt x="30" y="33"/>
                  </a:cubicBezTo>
                  <a:cubicBezTo>
                    <a:pt x="33" y="27"/>
                    <a:pt x="38" y="24"/>
                    <a:pt x="45" y="24"/>
                  </a:cubicBezTo>
                  <a:cubicBezTo>
                    <a:pt x="48" y="24"/>
                    <a:pt x="51" y="25"/>
                    <a:pt x="54" y="26"/>
                  </a:cubicBezTo>
                  <a:cubicBezTo>
                    <a:pt x="56" y="28"/>
                    <a:pt x="59" y="30"/>
                    <a:pt x="60" y="32"/>
                  </a:cubicBezTo>
                  <a:cubicBezTo>
                    <a:pt x="62" y="35"/>
                    <a:pt x="63" y="37"/>
                    <a:pt x="64" y="41"/>
                  </a:cubicBezTo>
                  <a:cubicBezTo>
                    <a:pt x="64" y="44"/>
                    <a:pt x="64" y="47"/>
                    <a:pt x="63" y="50"/>
                  </a:cubicBezTo>
                  <a:cubicBezTo>
                    <a:pt x="61" y="53"/>
                    <a:pt x="59" y="56"/>
                    <a:pt x="57" y="60"/>
                  </a:cubicBezTo>
                  <a:cubicBezTo>
                    <a:pt x="54" y="63"/>
                    <a:pt x="51" y="66"/>
                    <a:pt x="47" y="69"/>
                  </a:cubicBezTo>
                  <a:cubicBezTo>
                    <a:pt x="44" y="71"/>
                    <a:pt x="40" y="75"/>
                    <a:pt x="34" y="81"/>
                  </a:cubicBezTo>
                  <a:cubicBezTo>
                    <a:pt x="28" y="87"/>
                    <a:pt x="22" y="94"/>
                    <a:pt x="15" y="102"/>
                  </a:cubicBezTo>
                  <a:cubicBezTo>
                    <a:pt x="13" y="104"/>
                    <a:pt x="12" y="107"/>
                    <a:pt x="10" y="111"/>
                  </a:cubicBezTo>
                  <a:cubicBezTo>
                    <a:pt x="9" y="115"/>
                    <a:pt x="9" y="118"/>
                    <a:pt x="9" y="121"/>
                  </a:cubicBezTo>
                  <a:cubicBezTo>
                    <a:pt x="9" y="125"/>
                    <a:pt x="11" y="128"/>
                    <a:pt x="15" y="131"/>
                  </a:cubicBezTo>
                  <a:cubicBezTo>
                    <a:pt x="18" y="134"/>
                    <a:pt x="22" y="136"/>
                    <a:pt x="28" y="136"/>
                  </a:cubicBezTo>
                  <a:cubicBezTo>
                    <a:pt x="92" y="136"/>
                    <a:pt x="92" y="136"/>
                    <a:pt x="92" y="136"/>
                  </a:cubicBezTo>
                  <a:cubicBezTo>
                    <a:pt x="97" y="136"/>
                    <a:pt x="101" y="135"/>
                    <a:pt x="103" y="132"/>
                  </a:cubicBezTo>
                  <a:cubicBezTo>
                    <a:pt x="105" y="129"/>
                    <a:pt x="106" y="126"/>
                    <a:pt x="105" y="123"/>
                  </a:cubicBezTo>
                  <a:cubicBezTo>
                    <a:pt x="105" y="119"/>
                    <a:pt x="103" y="115"/>
                    <a:pt x="99" y="113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500" name="Freeform 109">
              <a:extLst>
                <a:ext uri="{FF2B5EF4-FFF2-40B4-BE49-F238E27FC236}">
                  <a16:creationId xmlns:a16="http://schemas.microsoft.com/office/drawing/2014/main" id="{406BD135-85F5-4FE6-9BDD-FB96A9E5BB9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441478" y="5035595"/>
              <a:ext cx="119920" cy="160508"/>
            </a:xfrm>
            <a:custGeom>
              <a:avLst/>
              <a:gdLst>
                <a:gd name="T0" fmla="*/ 97 w 103"/>
                <a:gd name="T1" fmla="*/ 74 h 138"/>
                <a:gd name="T2" fmla="*/ 86 w 103"/>
                <a:gd name="T3" fmla="*/ 59 h 138"/>
                <a:gd name="T4" fmla="*/ 72 w 103"/>
                <a:gd name="T5" fmla="*/ 50 h 138"/>
                <a:gd name="T6" fmla="*/ 55 w 103"/>
                <a:gd name="T7" fmla="*/ 46 h 138"/>
                <a:gd name="T8" fmla="*/ 38 w 103"/>
                <a:gd name="T9" fmla="*/ 50 h 138"/>
                <a:gd name="T10" fmla="*/ 31 w 103"/>
                <a:gd name="T11" fmla="*/ 55 h 138"/>
                <a:gd name="T12" fmla="*/ 34 w 103"/>
                <a:gd name="T13" fmla="*/ 32 h 138"/>
                <a:gd name="T14" fmla="*/ 41 w 103"/>
                <a:gd name="T15" fmla="*/ 25 h 138"/>
                <a:gd name="T16" fmla="*/ 48 w 103"/>
                <a:gd name="T17" fmla="*/ 23 h 138"/>
                <a:gd name="T18" fmla="*/ 57 w 103"/>
                <a:gd name="T19" fmla="*/ 26 h 138"/>
                <a:gd name="T20" fmla="*/ 63 w 103"/>
                <a:gd name="T21" fmla="*/ 33 h 138"/>
                <a:gd name="T22" fmla="*/ 70 w 103"/>
                <a:gd name="T23" fmla="*/ 41 h 138"/>
                <a:gd name="T24" fmla="*/ 79 w 103"/>
                <a:gd name="T25" fmla="*/ 44 h 138"/>
                <a:gd name="T26" fmla="*/ 87 w 103"/>
                <a:gd name="T27" fmla="*/ 40 h 138"/>
                <a:gd name="T28" fmla="*/ 90 w 103"/>
                <a:gd name="T29" fmla="*/ 31 h 138"/>
                <a:gd name="T30" fmla="*/ 83 w 103"/>
                <a:gd name="T31" fmla="*/ 17 h 138"/>
                <a:gd name="T32" fmla="*/ 68 w 103"/>
                <a:gd name="T33" fmla="*/ 5 h 138"/>
                <a:gd name="T34" fmla="*/ 46 w 103"/>
                <a:gd name="T35" fmla="*/ 0 h 138"/>
                <a:gd name="T36" fmla="*/ 25 w 103"/>
                <a:gd name="T37" fmla="*/ 5 h 138"/>
                <a:gd name="T38" fmla="*/ 9 w 103"/>
                <a:gd name="T39" fmla="*/ 19 h 138"/>
                <a:gd name="T40" fmla="*/ 2 w 103"/>
                <a:gd name="T41" fmla="*/ 42 h 138"/>
                <a:gd name="T42" fmla="*/ 2 w 103"/>
                <a:gd name="T43" fmla="*/ 72 h 138"/>
                <a:gd name="T44" fmla="*/ 12 w 103"/>
                <a:gd name="T45" fmla="*/ 108 h 138"/>
                <a:gd name="T46" fmla="*/ 32 w 103"/>
                <a:gd name="T47" fmla="*/ 130 h 138"/>
                <a:gd name="T48" fmla="*/ 60 w 103"/>
                <a:gd name="T49" fmla="*/ 138 h 138"/>
                <a:gd name="T50" fmla="*/ 84 w 103"/>
                <a:gd name="T51" fmla="*/ 132 h 138"/>
                <a:gd name="T52" fmla="*/ 99 w 103"/>
                <a:gd name="T53" fmla="*/ 115 h 138"/>
                <a:gd name="T54" fmla="*/ 102 w 103"/>
                <a:gd name="T55" fmla="*/ 91 h 138"/>
                <a:gd name="T56" fmla="*/ 97 w 103"/>
                <a:gd name="T57" fmla="*/ 74 h 138"/>
                <a:gd name="T58" fmla="*/ 58 w 103"/>
                <a:gd name="T59" fmla="*/ 115 h 138"/>
                <a:gd name="T60" fmla="*/ 44 w 103"/>
                <a:gd name="T61" fmla="*/ 108 h 138"/>
                <a:gd name="T62" fmla="*/ 36 w 103"/>
                <a:gd name="T63" fmla="*/ 90 h 138"/>
                <a:gd name="T64" fmla="*/ 38 w 103"/>
                <a:gd name="T65" fmla="*/ 79 h 138"/>
                <a:gd name="T66" fmla="*/ 44 w 103"/>
                <a:gd name="T67" fmla="*/ 71 h 138"/>
                <a:gd name="T68" fmla="*/ 52 w 103"/>
                <a:gd name="T69" fmla="*/ 69 h 138"/>
                <a:gd name="T70" fmla="*/ 61 w 103"/>
                <a:gd name="T71" fmla="*/ 72 h 138"/>
                <a:gd name="T72" fmla="*/ 69 w 103"/>
                <a:gd name="T73" fmla="*/ 79 h 138"/>
                <a:gd name="T74" fmla="*/ 72 w 103"/>
                <a:gd name="T75" fmla="*/ 92 h 138"/>
                <a:gd name="T76" fmla="*/ 69 w 103"/>
                <a:gd name="T77" fmla="*/ 109 h 138"/>
                <a:gd name="T78" fmla="*/ 58 w 103"/>
                <a:gd name="T79" fmla="*/ 115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03" h="138">
                  <a:moveTo>
                    <a:pt x="97" y="74"/>
                  </a:moveTo>
                  <a:cubicBezTo>
                    <a:pt x="94" y="68"/>
                    <a:pt x="91" y="63"/>
                    <a:pt x="86" y="59"/>
                  </a:cubicBezTo>
                  <a:cubicBezTo>
                    <a:pt x="82" y="55"/>
                    <a:pt x="77" y="52"/>
                    <a:pt x="72" y="50"/>
                  </a:cubicBezTo>
                  <a:cubicBezTo>
                    <a:pt x="67" y="47"/>
                    <a:pt x="61" y="46"/>
                    <a:pt x="55" y="46"/>
                  </a:cubicBezTo>
                  <a:cubicBezTo>
                    <a:pt x="49" y="46"/>
                    <a:pt x="43" y="48"/>
                    <a:pt x="38" y="50"/>
                  </a:cubicBezTo>
                  <a:cubicBezTo>
                    <a:pt x="36" y="51"/>
                    <a:pt x="33" y="53"/>
                    <a:pt x="31" y="55"/>
                  </a:cubicBezTo>
                  <a:cubicBezTo>
                    <a:pt x="31" y="44"/>
                    <a:pt x="32" y="36"/>
                    <a:pt x="34" y="32"/>
                  </a:cubicBezTo>
                  <a:cubicBezTo>
                    <a:pt x="36" y="29"/>
                    <a:pt x="38" y="27"/>
                    <a:pt x="41" y="25"/>
                  </a:cubicBezTo>
                  <a:cubicBezTo>
                    <a:pt x="43" y="24"/>
                    <a:pt x="45" y="23"/>
                    <a:pt x="48" y="23"/>
                  </a:cubicBezTo>
                  <a:cubicBezTo>
                    <a:pt x="51" y="23"/>
                    <a:pt x="54" y="24"/>
                    <a:pt x="57" y="26"/>
                  </a:cubicBezTo>
                  <a:cubicBezTo>
                    <a:pt x="59" y="28"/>
                    <a:pt x="61" y="30"/>
                    <a:pt x="63" y="33"/>
                  </a:cubicBezTo>
                  <a:cubicBezTo>
                    <a:pt x="65" y="36"/>
                    <a:pt x="67" y="39"/>
                    <a:pt x="70" y="41"/>
                  </a:cubicBezTo>
                  <a:cubicBezTo>
                    <a:pt x="72" y="43"/>
                    <a:pt x="75" y="44"/>
                    <a:pt x="79" y="44"/>
                  </a:cubicBezTo>
                  <a:cubicBezTo>
                    <a:pt x="82" y="44"/>
                    <a:pt x="85" y="42"/>
                    <a:pt x="87" y="40"/>
                  </a:cubicBezTo>
                  <a:cubicBezTo>
                    <a:pt x="89" y="37"/>
                    <a:pt x="90" y="34"/>
                    <a:pt x="90" y="31"/>
                  </a:cubicBezTo>
                  <a:cubicBezTo>
                    <a:pt x="89" y="27"/>
                    <a:pt x="87" y="22"/>
                    <a:pt x="83" y="17"/>
                  </a:cubicBezTo>
                  <a:cubicBezTo>
                    <a:pt x="80" y="12"/>
                    <a:pt x="74" y="8"/>
                    <a:pt x="68" y="5"/>
                  </a:cubicBezTo>
                  <a:cubicBezTo>
                    <a:pt x="61" y="2"/>
                    <a:pt x="54" y="0"/>
                    <a:pt x="46" y="0"/>
                  </a:cubicBezTo>
                  <a:cubicBezTo>
                    <a:pt x="38" y="0"/>
                    <a:pt x="31" y="2"/>
                    <a:pt x="25" y="5"/>
                  </a:cubicBezTo>
                  <a:cubicBezTo>
                    <a:pt x="18" y="8"/>
                    <a:pt x="13" y="13"/>
                    <a:pt x="9" y="19"/>
                  </a:cubicBezTo>
                  <a:cubicBezTo>
                    <a:pt x="6" y="25"/>
                    <a:pt x="3" y="33"/>
                    <a:pt x="2" y="42"/>
                  </a:cubicBezTo>
                  <a:cubicBezTo>
                    <a:pt x="0" y="51"/>
                    <a:pt x="0" y="61"/>
                    <a:pt x="2" y="72"/>
                  </a:cubicBezTo>
                  <a:cubicBezTo>
                    <a:pt x="3" y="86"/>
                    <a:pt x="7" y="98"/>
                    <a:pt x="12" y="108"/>
                  </a:cubicBezTo>
                  <a:cubicBezTo>
                    <a:pt x="17" y="118"/>
                    <a:pt x="24" y="125"/>
                    <a:pt x="32" y="130"/>
                  </a:cubicBezTo>
                  <a:cubicBezTo>
                    <a:pt x="40" y="136"/>
                    <a:pt x="49" y="138"/>
                    <a:pt x="60" y="138"/>
                  </a:cubicBezTo>
                  <a:cubicBezTo>
                    <a:pt x="69" y="138"/>
                    <a:pt x="77" y="136"/>
                    <a:pt x="84" y="132"/>
                  </a:cubicBezTo>
                  <a:cubicBezTo>
                    <a:pt x="90" y="128"/>
                    <a:pt x="95" y="122"/>
                    <a:pt x="99" y="115"/>
                  </a:cubicBezTo>
                  <a:cubicBezTo>
                    <a:pt x="102" y="108"/>
                    <a:pt x="103" y="100"/>
                    <a:pt x="102" y="91"/>
                  </a:cubicBezTo>
                  <a:cubicBezTo>
                    <a:pt x="101" y="85"/>
                    <a:pt x="99" y="79"/>
                    <a:pt x="97" y="74"/>
                  </a:cubicBezTo>
                  <a:close/>
                  <a:moveTo>
                    <a:pt x="58" y="115"/>
                  </a:moveTo>
                  <a:cubicBezTo>
                    <a:pt x="52" y="115"/>
                    <a:pt x="48" y="113"/>
                    <a:pt x="44" y="108"/>
                  </a:cubicBezTo>
                  <a:cubicBezTo>
                    <a:pt x="40" y="103"/>
                    <a:pt x="37" y="97"/>
                    <a:pt x="36" y="90"/>
                  </a:cubicBezTo>
                  <a:cubicBezTo>
                    <a:pt x="36" y="86"/>
                    <a:pt x="36" y="82"/>
                    <a:pt x="38" y="79"/>
                  </a:cubicBezTo>
                  <a:cubicBezTo>
                    <a:pt x="39" y="75"/>
                    <a:pt x="41" y="73"/>
                    <a:pt x="44" y="71"/>
                  </a:cubicBezTo>
                  <a:cubicBezTo>
                    <a:pt x="46" y="70"/>
                    <a:pt x="49" y="69"/>
                    <a:pt x="52" y="69"/>
                  </a:cubicBezTo>
                  <a:cubicBezTo>
                    <a:pt x="55" y="69"/>
                    <a:pt x="58" y="70"/>
                    <a:pt x="61" y="72"/>
                  </a:cubicBezTo>
                  <a:cubicBezTo>
                    <a:pt x="64" y="73"/>
                    <a:pt x="67" y="76"/>
                    <a:pt x="69" y="79"/>
                  </a:cubicBezTo>
                  <a:cubicBezTo>
                    <a:pt x="71" y="82"/>
                    <a:pt x="72" y="87"/>
                    <a:pt x="72" y="92"/>
                  </a:cubicBezTo>
                  <a:cubicBezTo>
                    <a:pt x="73" y="99"/>
                    <a:pt x="72" y="104"/>
                    <a:pt x="69" y="109"/>
                  </a:cubicBezTo>
                  <a:cubicBezTo>
                    <a:pt x="66" y="113"/>
                    <a:pt x="63" y="115"/>
                    <a:pt x="58" y="115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501" name="Freeform 110">
              <a:extLst>
                <a:ext uri="{FF2B5EF4-FFF2-40B4-BE49-F238E27FC236}">
                  <a16:creationId xmlns:a16="http://schemas.microsoft.com/office/drawing/2014/main" id="{25B5C82B-57FE-4140-B46D-1CC6C77D9AB4}"/>
                </a:ext>
              </a:extLst>
            </p:cNvPr>
            <p:cNvSpPr>
              <a:spLocks/>
            </p:cNvSpPr>
            <p:nvPr/>
          </p:nvSpPr>
          <p:spPr bwMode="auto">
            <a:xfrm>
              <a:off x="5425438" y="3062150"/>
              <a:ext cx="405269" cy="367753"/>
            </a:xfrm>
            <a:custGeom>
              <a:avLst/>
              <a:gdLst>
                <a:gd name="T0" fmla="*/ 311 w 349"/>
                <a:gd name="T1" fmla="*/ 316 h 316"/>
                <a:gd name="T2" fmla="*/ 74 w 349"/>
                <a:gd name="T3" fmla="*/ 316 h 316"/>
                <a:gd name="T4" fmla="*/ 30 w 349"/>
                <a:gd name="T5" fmla="*/ 276 h 316"/>
                <a:gd name="T6" fmla="*/ 3 w 349"/>
                <a:gd name="T7" fmla="*/ 40 h 316"/>
                <a:gd name="T8" fmla="*/ 38 w 349"/>
                <a:gd name="T9" fmla="*/ 0 h 316"/>
                <a:gd name="T10" fmla="*/ 275 w 349"/>
                <a:gd name="T11" fmla="*/ 0 h 316"/>
                <a:gd name="T12" fmla="*/ 319 w 349"/>
                <a:gd name="T13" fmla="*/ 40 h 316"/>
                <a:gd name="T14" fmla="*/ 346 w 349"/>
                <a:gd name="T15" fmla="*/ 276 h 316"/>
                <a:gd name="T16" fmla="*/ 311 w 349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6">
                  <a:moveTo>
                    <a:pt x="311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30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9" y="298"/>
                    <a:pt x="333" y="316"/>
                    <a:pt x="311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502" name="Freeform 111">
              <a:extLst>
                <a:ext uri="{FF2B5EF4-FFF2-40B4-BE49-F238E27FC236}">
                  <a16:creationId xmlns:a16="http://schemas.microsoft.com/office/drawing/2014/main" id="{72E796FC-AC29-4E86-B77E-0855A794D9F8}"/>
                </a:ext>
              </a:extLst>
            </p:cNvPr>
            <p:cNvSpPr>
              <a:spLocks/>
            </p:cNvSpPr>
            <p:nvPr/>
          </p:nvSpPr>
          <p:spPr bwMode="auto">
            <a:xfrm>
              <a:off x="5477712" y="3075066"/>
              <a:ext cx="352996" cy="354838"/>
            </a:xfrm>
            <a:custGeom>
              <a:avLst/>
              <a:gdLst>
                <a:gd name="T0" fmla="*/ 274 w 304"/>
                <a:gd name="T1" fmla="*/ 29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59 w 304"/>
                <a:gd name="T11" fmla="*/ 0 h 305"/>
                <a:gd name="T12" fmla="*/ 274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9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1"/>
                    <a:pt x="0" y="293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8"/>
                    <a:pt x="273" y="18"/>
                    <a:pt x="274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503" name="Freeform 112">
              <a:extLst>
                <a:ext uri="{FF2B5EF4-FFF2-40B4-BE49-F238E27FC236}">
                  <a16:creationId xmlns:a16="http://schemas.microsoft.com/office/drawing/2014/main" id="{4336E91D-58A9-438A-AFCA-C3D886558595}"/>
                </a:ext>
              </a:extLst>
            </p:cNvPr>
            <p:cNvSpPr>
              <a:spLocks/>
            </p:cNvSpPr>
            <p:nvPr/>
          </p:nvSpPr>
          <p:spPr bwMode="auto">
            <a:xfrm>
              <a:off x="5584717" y="3165466"/>
              <a:ext cx="92861" cy="160508"/>
            </a:xfrm>
            <a:custGeom>
              <a:avLst/>
              <a:gdLst>
                <a:gd name="T0" fmla="*/ 14 w 80"/>
                <a:gd name="T1" fmla="*/ 61 h 138"/>
                <a:gd name="T2" fmla="*/ 40 w 80"/>
                <a:gd name="T3" fmla="*/ 47 h 138"/>
                <a:gd name="T4" fmla="*/ 48 w 80"/>
                <a:gd name="T5" fmla="*/ 121 h 138"/>
                <a:gd name="T6" fmla="*/ 54 w 80"/>
                <a:gd name="T7" fmla="*/ 133 h 138"/>
                <a:gd name="T8" fmla="*/ 65 w 80"/>
                <a:gd name="T9" fmla="*/ 138 h 138"/>
                <a:gd name="T10" fmla="*/ 78 w 80"/>
                <a:gd name="T11" fmla="*/ 117 h 138"/>
                <a:gd name="T12" fmla="*/ 66 w 80"/>
                <a:gd name="T13" fmla="*/ 17 h 138"/>
                <a:gd name="T14" fmla="*/ 61 w 80"/>
                <a:gd name="T15" fmla="*/ 5 h 138"/>
                <a:gd name="T16" fmla="*/ 51 w 80"/>
                <a:gd name="T17" fmla="*/ 0 h 138"/>
                <a:gd name="T18" fmla="*/ 43 w 80"/>
                <a:gd name="T19" fmla="*/ 3 h 138"/>
                <a:gd name="T20" fmla="*/ 38 w 80"/>
                <a:gd name="T21" fmla="*/ 11 h 138"/>
                <a:gd name="T22" fmla="*/ 28 w 80"/>
                <a:gd name="T23" fmla="*/ 23 h 138"/>
                <a:gd name="T24" fmla="*/ 13 w 80"/>
                <a:gd name="T25" fmla="*/ 33 h 138"/>
                <a:gd name="T26" fmla="*/ 3 w 80"/>
                <a:gd name="T27" fmla="*/ 39 h 138"/>
                <a:gd name="T28" fmla="*/ 0 w 80"/>
                <a:gd name="T29" fmla="*/ 48 h 138"/>
                <a:gd name="T30" fmla="*/ 5 w 80"/>
                <a:gd name="T31" fmla="*/ 57 h 138"/>
                <a:gd name="T32" fmla="*/ 14 w 80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14" y="61"/>
                  </a:moveTo>
                  <a:cubicBezTo>
                    <a:pt x="18" y="61"/>
                    <a:pt x="24" y="59"/>
                    <a:pt x="40" y="47"/>
                  </a:cubicBezTo>
                  <a:cubicBezTo>
                    <a:pt x="48" y="121"/>
                    <a:pt x="48" y="121"/>
                    <a:pt x="48" y="121"/>
                  </a:cubicBezTo>
                  <a:cubicBezTo>
                    <a:pt x="49" y="126"/>
                    <a:pt x="51" y="130"/>
                    <a:pt x="54" y="133"/>
                  </a:cubicBezTo>
                  <a:cubicBezTo>
                    <a:pt x="57" y="136"/>
                    <a:pt x="60" y="138"/>
                    <a:pt x="65" y="138"/>
                  </a:cubicBezTo>
                  <a:cubicBezTo>
                    <a:pt x="72" y="138"/>
                    <a:pt x="80" y="134"/>
                    <a:pt x="78" y="1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6" y="12"/>
                    <a:pt x="64" y="8"/>
                    <a:pt x="61" y="5"/>
                  </a:cubicBezTo>
                  <a:cubicBezTo>
                    <a:pt x="59" y="2"/>
                    <a:pt x="55" y="0"/>
                    <a:pt x="51" y="0"/>
                  </a:cubicBezTo>
                  <a:cubicBezTo>
                    <a:pt x="47" y="0"/>
                    <a:pt x="45" y="1"/>
                    <a:pt x="43" y="3"/>
                  </a:cubicBezTo>
                  <a:cubicBezTo>
                    <a:pt x="43" y="3"/>
                    <a:pt x="42" y="5"/>
                    <a:pt x="38" y="11"/>
                  </a:cubicBezTo>
                  <a:cubicBezTo>
                    <a:pt x="35" y="16"/>
                    <a:pt x="32" y="20"/>
                    <a:pt x="28" y="23"/>
                  </a:cubicBezTo>
                  <a:cubicBezTo>
                    <a:pt x="25" y="27"/>
                    <a:pt x="20" y="30"/>
                    <a:pt x="13" y="33"/>
                  </a:cubicBezTo>
                  <a:cubicBezTo>
                    <a:pt x="8" y="36"/>
                    <a:pt x="5" y="38"/>
                    <a:pt x="3" y="39"/>
                  </a:cubicBezTo>
                  <a:cubicBezTo>
                    <a:pt x="2" y="40"/>
                    <a:pt x="0" y="43"/>
                    <a:pt x="0" y="48"/>
                  </a:cubicBezTo>
                  <a:cubicBezTo>
                    <a:pt x="1" y="51"/>
                    <a:pt x="2" y="54"/>
                    <a:pt x="5" y="57"/>
                  </a:cubicBezTo>
                  <a:cubicBezTo>
                    <a:pt x="8" y="60"/>
                    <a:pt x="11" y="61"/>
                    <a:pt x="14" y="6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120" name="Freeform 113">
              <a:extLst>
                <a:ext uri="{FF2B5EF4-FFF2-40B4-BE49-F238E27FC236}">
                  <a16:creationId xmlns:a16="http://schemas.microsoft.com/office/drawing/2014/main" id="{C4E034DE-6564-4104-B2B0-FED3AE150959}"/>
                </a:ext>
              </a:extLst>
            </p:cNvPr>
            <p:cNvSpPr>
              <a:spLocks/>
            </p:cNvSpPr>
            <p:nvPr/>
          </p:nvSpPr>
          <p:spPr bwMode="auto">
            <a:xfrm>
              <a:off x="5892821" y="3062150"/>
              <a:ext cx="405269" cy="367753"/>
            </a:xfrm>
            <a:custGeom>
              <a:avLst/>
              <a:gdLst>
                <a:gd name="T0" fmla="*/ 311 w 349"/>
                <a:gd name="T1" fmla="*/ 316 h 316"/>
                <a:gd name="T2" fmla="*/ 74 w 349"/>
                <a:gd name="T3" fmla="*/ 316 h 316"/>
                <a:gd name="T4" fmla="*/ 30 w 349"/>
                <a:gd name="T5" fmla="*/ 276 h 316"/>
                <a:gd name="T6" fmla="*/ 3 w 349"/>
                <a:gd name="T7" fmla="*/ 40 h 316"/>
                <a:gd name="T8" fmla="*/ 38 w 349"/>
                <a:gd name="T9" fmla="*/ 0 h 316"/>
                <a:gd name="T10" fmla="*/ 275 w 349"/>
                <a:gd name="T11" fmla="*/ 0 h 316"/>
                <a:gd name="T12" fmla="*/ 319 w 349"/>
                <a:gd name="T13" fmla="*/ 40 h 316"/>
                <a:gd name="T14" fmla="*/ 346 w 349"/>
                <a:gd name="T15" fmla="*/ 276 h 316"/>
                <a:gd name="T16" fmla="*/ 311 w 349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6">
                  <a:moveTo>
                    <a:pt x="311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30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9" y="298"/>
                    <a:pt x="333" y="316"/>
                    <a:pt x="311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121" name="Freeform 114">
              <a:extLst>
                <a:ext uri="{FF2B5EF4-FFF2-40B4-BE49-F238E27FC236}">
                  <a16:creationId xmlns:a16="http://schemas.microsoft.com/office/drawing/2014/main" id="{30B1E253-116C-4C8B-B2E7-AB6938846966}"/>
                </a:ext>
              </a:extLst>
            </p:cNvPr>
            <p:cNvSpPr>
              <a:spLocks/>
            </p:cNvSpPr>
            <p:nvPr/>
          </p:nvSpPr>
          <p:spPr bwMode="auto">
            <a:xfrm>
              <a:off x="5945094" y="3075066"/>
              <a:ext cx="352996" cy="354838"/>
            </a:xfrm>
            <a:custGeom>
              <a:avLst/>
              <a:gdLst>
                <a:gd name="T0" fmla="*/ 274 w 304"/>
                <a:gd name="T1" fmla="*/ 29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59 w 304"/>
                <a:gd name="T11" fmla="*/ 0 h 305"/>
                <a:gd name="T12" fmla="*/ 274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9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1"/>
                    <a:pt x="0" y="293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8"/>
                    <a:pt x="273" y="18"/>
                    <a:pt x="274" y="29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122" name="Freeform 115">
              <a:extLst>
                <a:ext uri="{FF2B5EF4-FFF2-40B4-BE49-F238E27FC236}">
                  <a16:creationId xmlns:a16="http://schemas.microsoft.com/office/drawing/2014/main" id="{AF24383D-6A68-410E-8E3B-798CBAD2A51E}"/>
                </a:ext>
              </a:extLst>
            </p:cNvPr>
            <p:cNvSpPr>
              <a:spLocks/>
            </p:cNvSpPr>
            <p:nvPr/>
          </p:nvSpPr>
          <p:spPr bwMode="auto">
            <a:xfrm>
              <a:off x="5945094" y="3075066"/>
              <a:ext cx="352996" cy="354838"/>
            </a:xfrm>
            <a:custGeom>
              <a:avLst/>
              <a:gdLst>
                <a:gd name="T0" fmla="*/ 274 w 304"/>
                <a:gd name="T1" fmla="*/ 29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59 w 304"/>
                <a:gd name="T11" fmla="*/ 0 h 305"/>
                <a:gd name="T12" fmla="*/ 274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9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1"/>
                    <a:pt x="0" y="293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8"/>
                    <a:pt x="273" y="18"/>
                    <a:pt x="274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123" name="Freeform 116">
              <a:extLst>
                <a:ext uri="{FF2B5EF4-FFF2-40B4-BE49-F238E27FC236}">
                  <a16:creationId xmlns:a16="http://schemas.microsoft.com/office/drawing/2014/main" id="{6DBA5E61-3410-46AD-9E2E-8951F347F70E}"/>
                </a:ext>
              </a:extLst>
            </p:cNvPr>
            <p:cNvSpPr>
              <a:spLocks/>
            </p:cNvSpPr>
            <p:nvPr/>
          </p:nvSpPr>
          <p:spPr bwMode="auto">
            <a:xfrm>
              <a:off x="6035495" y="3166696"/>
              <a:ext cx="122995" cy="158048"/>
            </a:xfrm>
            <a:custGeom>
              <a:avLst/>
              <a:gdLst>
                <a:gd name="T0" fmla="*/ 57 w 106"/>
                <a:gd name="T1" fmla="*/ 60 h 136"/>
                <a:gd name="T2" fmla="*/ 47 w 106"/>
                <a:gd name="T3" fmla="*/ 69 h 136"/>
                <a:gd name="T4" fmla="*/ 34 w 106"/>
                <a:gd name="T5" fmla="*/ 81 h 136"/>
                <a:gd name="T6" fmla="*/ 16 w 106"/>
                <a:gd name="T7" fmla="*/ 102 h 136"/>
                <a:gd name="T8" fmla="*/ 11 w 106"/>
                <a:gd name="T9" fmla="*/ 111 h 136"/>
                <a:gd name="T10" fmla="*/ 9 w 106"/>
                <a:gd name="T11" fmla="*/ 121 h 136"/>
                <a:gd name="T12" fmla="*/ 15 w 106"/>
                <a:gd name="T13" fmla="*/ 131 h 136"/>
                <a:gd name="T14" fmla="*/ 28 w 106"/>
                <a:gd name="T15" fmla="*/ 136 h 136"/>
                <a:gd name="T16" fmla="*/ 93 w 106"/>
                <a:gd name="T17" fmla="*/ 136 h 136"/>
                <a:gd name="T18" fmla="*/ 103 w 106"/>
                <a:gd name="T19" fmla="*/ 132 h 136"/>
                <a:gd name="T20" fmla="*/ 106 w 106"/>
                <a:gd name="T21" fmla="*/ 123 h 136"/>
                <a:gd name="T22" fmla="*/ 100 w 106"/>
                <a:gd name="T23" fmla="*/ 113 h 136"/>
                <a:gd name="T24" fmla="*/ 87 w 106"/>
                <a:gd name="T25" fmla="*/ 109 h 136"/>
                <a:gd name="T26" fmla="*/ 47 w 106"/>
                <a:gd name="T27" fmla="*/ 109 h 136"/>
                <a:gd name="T28" fmla="*/ 48 w 106"/>
                <a:gd name="T29" fmla="*/ 108 h 136"/>
                <a:gd name="T30" fmla="*/ 64 w 106"/>
                <a:gd name="T31" fmla="*/ 92 h 136"/>
                <a:gd name="T32" fmla="*/ 81 w 106"/>
                <a:gd name="T33" fmla="*/ 76 h 136"/>
                <a:gd name="T34" fmla="*/ 91 w 106"/>
                <a:gd name="T35" fmla="*/ 61 h 136"/>
                <a:gd name="T36" fmla="*/ 94 w 106"/>
                <a:gd name="T37" fmla="*/ 40 h 136"/>
                <a:gd name="T38" fmla="*/ 90 w 106"/>
                <a:gd name="T39" fmla="*/ 25 h 136"/>
                <a:gd name="T40" fmla="*/ 80 w 106"/>
                <a:gd name="T41" fmla="*/ 13 h 136"/>
                <a:gd name="T42" fmla="*/ 68 w 106"/>
                <a:gd name="T43" fmla="*/ 5 h 136"/>
                <a:gd name="T44" fmla="*/ 43 w 106"/>
                <a:gd name="T45" fmla="*/ 0 h 136"/>
                <a:gd name="T46" fmla="*/ 23 w 106"/>
                <a:gd name="T47" fmla="*/ 4 h 136"/>
                <a:gd name="T48" fmla="*/ 9 w 106"/>
                <a:gd name="T49" fmla="*/ 13 h 136"/>
                <a:gd name="T50" fmla="*/ 2 w 106"/>
                <a:gd name="T51" fmla="*/ 26 h 136"/>
                <a:gd name="T52" fmla="*/ 1 w 106"/>
                <a:gd name="T53" fmla="*/ 40 h 136"/>
                <a:gd name="T54" fmla="*/ 5 w 106"/>
                <a:gd name="T55" fmla="*/ 50 h 136"/>
                <a:gd name="T56" fmla="*/ 15 w 106"/>
                <a:gd name="T57" fmla="*/ 54 h 136"/>
                <a:gd name="T58" fmla="*/ 25 w 106"/>
                <a:gd name="T59" fmla="*/ 49 h 136"/>
                <a:gd name="T60" fmla="*/ 29 w 106"/>
                <a:gd name="T61" fmla="*/ 39 h 136"/>
                <a:gd name="T62" fmla="*/ 31 w 106"/>
                <a:gd name="T63" fmla="*/ 33 h 136"/>
                <a:gd name="T64" fmla="*/ 45 w 106"/>
                <a:gd name="T65" fmla="*/ 24 h 136"/>
                <a:gd name="T66" fmla="*/ 54 w 106"/>
                <a:gd name="T67" fmla="*/ 26 h 136"/>
                <a:gd name="T68" fmla="*/ 61 w 106"/>
                <a:gd name="T69" fmla="*/ 32 h 136"/>
                <a:gd name="T70" fmla="*/ 64 w 106"/>
                <a:gd name="T71" fmla="*/ 40 h 136"/>
                <a:gd name="T72" fmla="*/ 63 w 106"/>
                <a:gd name="T73" fmla="*/ 50 h 136"/>
                <a:gd name="T74" fmla="*/ 57 w 106"/>
                <a:gd name="T75" fmla="*/ 6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57" y="60"/>
                  </a:moveTo>
                  <a:cubicBezTo>
                    <a:pt x="55" y="63"/>
                    <a:pt x="51" y="66"/>
                    <a:pt x="47" y="69"/>
                  </a:cubicBezTo>
                  <a:cubicBezTo>
                    <a:pt x="44" y="71"/>
                    <a:pt x="40" y="75"/>
                    <a:pt x="34" y="81"/>
                  </a:cubicBezTo>
                  <a:cubicBezTo>
                    <a:pt x="29" y="87"/>
                    <a:pt x="23" y="94"/>
                    <a:pt x="16" y="102"/>
                  </a:cubicBezTo>
                  <a:cubicBezTo>
                    <a:pt x="14" y="104"/>
                    <a:pt x="12" y="107"/>
                    <a:pt x="11" y="111"/>
                  </a:cubicBezTo>
                  <a:cubicBezTo>
                    <a:pt x="10" y="115"/>
                    <a:pt x="9" y="118"/>
                    <a:pt x="9" y="121"/>
                  </a:cubicBezTo>
                  <a:cubicBezTo>
                    <a:pt x="10" y="125"/>
                    <a:pt x="12" y="128"/>
                    <a:pt x="15" y="131"/>
                  </a:cubicBezTo>
                  <a:cubicBezTo>
                    <a:pt x="19" y="134"/>
                    <a:pt x="23" y="136"/>
                    <a:pt x="28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7" y="136"/>
                    <a:pt x="101" y="134"/>
                    <a:pt x="103" y="132"/>
                  </a:cubicBezTo>
                  <a:cubicBezTo>
                    <a:pt x="105" y="129"/>
                    <a:pt x="106" y="126"/>
                    <a:pt x="106" y="123"/>
                  </a:cubicBezTo>
                  <a:cubicBezTo>
                    <a:pt x="105" y="118"/>
                    <a:pt x="103" y="115"/>
                    <a:pt x="100" y="113"/>
                  </a:cubicBezTo>
                  <a:cubicBezTo>
                    <a:pt x="97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9"/>
                    <a:pt x="48" y="109"/>
                    <a:pt x="48" y="108"/>
                  </a:cubicBezTo>
                  <a:cubicBezTo>
                    <a:pt x="51" y="104"/>
                    <a:pt x="56" y="99"/>
                    <a:pt x="64" y="92"/>
                  </a:cubicBezTo>
                  <a:cubicBezTo>
                    <a:pt x="72" y="85"/>
                    <a:pt x="77" y="79"/>
                    <a:pt x="81" y="76"/>
                  </a:cubicBezTo>
                  <a:cubicBezTo>
                    <a:pt x="84" y="72"/>
                    <a:pt x="88" y="67"/>
                    <a:pt x="91" y="61"/>
                  </a:cubicBezTo>
                  <a:cubicBezTo>
                    <a:pt x="94" y="55"/>
                    <a:pt x="95" y="48"/>
                    <a:pt x="94" y="40"/>
                  </a:cubicBezTo>
                  <a:cubicBezTo>
                    <a:pt x="94" y="35"/>
                    <a:pt x="92" y="30"/>
                    <a:pt x="90" y="25"/>
                  </a:cubicBezTo>
                  <a:cubicBezTo>
                    <a:pt x="87" y="21"/>
                    <a:pt x="84" y="17"/>
                    <a:pt x="80" y="13"/>
                  </a:cubicBezTo>
                  <a:cubicBezTo>
                    <a:pt x="77" y="10"/>
                    <a:pt x="72" y="7"/>
                    <a:pt x="68" y="5"/>
                  </a:cubicBezTo>
                  <a:cubicBezTo>
                    <a:pt x="61" y="2"/>
                    <a:pt x="52" y="0"/>
                    <a:pt x="43" y="0"/>
                  </a:cubicBezTo>
                  <a:cubicBezTo>
                    <a:pt x="35" y="0"/>
                    <a:pt x="28" y="1"/>
                    <a:pt x="23" y="4"/>
                  </a:cubicBezTo>
                  <a:cubicBezTo>
                    <a:pt x="17" y="6"/>
                    <a:pt x="13" y="9"/>
                    <a:pt x="9" y="13"/>
                  </a:cubicBezTo>
                  <a:cubicBezTo>
                    <a:pt x="6" y="17"/>
                    <a:pt x="3" y="21"/>
                    <a:pt x="2" y="26"/>
                  </a:cubicBezTo>
                  <a:cubicBezTo>
                    <a:pt x="0" y="31"/>
                    <a:pt x="0" y="35"/>
                    <a:pt x="1" y="40"/>
                  </a:cubicBezTo>
                  <a:cubicBezTo>
                    <a:pt x="1" y="44"/>
                    <a:pt x="3" y="47"/>
                    <a:pt x="5" y="50"/>
                  </a:cubicBezTo>
                  <a:cubicBezTo>
                    <a:pt x="8" y="52"/>
                    <a:pt x="12" y="54"/>
                    <a:pt x="15" y="54"/>
                  </a:cubicBezTo>
                  <a:cubicBezTo>
                    <a:pt x="20" y="54"/>
                    <a:pt x="23" y="52"/>
                    <a:pt x="25" y="49"/>
                  </a:cubicBezTo>
                  <a:cubicBezTo>
                    <a:pt x="26" y="47"/>
                    <a:pt x="28" y="44"/>
                    <a:pt x="29" y="39"/>
                  </a:cubicBezTo>
                  <a:cubicBezTo>
                    <a:pt x="30" y="34"/>
                    <a:pt x="31" y="33"/>
                    <a:pt x="31" y="33"/>
                  </a:cubicBezTo>
                  <a:cubicBezTo>
                    <a:pt x="34" y="27"/>
                    <a:pt x="39" y="24"/>
                    <a:pt x="45" y="24"/>
                  </a:cubicBezTo>
                  <a:cubicBezTo>
                    <a:pt x="48" y="24"/>
                    <a:pt x="51" y="25"/>
                    <a:pt x="54" y="26"/>
                  </a:cubicBezTo>
                  <a:cubicBezTo>
                    <a:pt x="57" y="28"/>
                    <a:pt x="59" y="29"/>
                    <a:pt x="61" y="32"/>
                  </a:cubicBezTo>
                  <a:cubicBezTo>
                    <a:pt x="63" y="34"/>
                    <a:pt x="64" y="37"/>
                    <a:pt x="64" y="40"/>
                  </a:cubicBezTo>
                  <a:cubicBezTo>
                    <a:pt x="64" y="43"/>
                    <a:pt x="64" y="47"/>
                    <a:pt x="63" y="50"/>
                  </a:cubicBezTo>
                  <a:cubicBezTo>
                    <a:pt x="62" y="53"/>
                    <a:pt x="60" y="56"/>
                    <a:pt x="57" y="60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124" name="Freeform 117">
              <a:extLst>
                <a:ext uri="{FF2B5EF4-FFF2-40B4-BE49-F238E27FC236}">
                  <a16:creationId xmlns:a16="http://schemas.microsoft.com/office/drawing/2014/main" id="{42868352-BED0-4D6D-B390-758FA418502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1419" y="3529530"/>
              <a:ext cx="404654" cy="367753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2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9 w 348"/>
                <a:gd name="T13" fmla="*/ 40 h 316"/>
                <a:gd name="T14" fmla="*/ 346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125" name="Freeform 118">
              <a:extLst>
                <a:ext uri="{FF2B5EF4-FFF2-40B4-BE49-F238E27FC236}">
                  <a16:creationId xmlns:a16="http://schemas.microsoft.com/office/drawing/2014/main" id="{B2A2BDCA-D513-41C8-90FD-9D31B5E2C15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3077" y="3543674"/>
              <a:ext cx="352996" cy="353609"/>
            </a:xfrm>
            <a:custGeom>
              <a:avLst/>
              <a:gdLst>
                <a:gd name="T0" fmla="*/ 275 w 304"/>
                <a:gd name="T1" fmla="*/ 28 h 304"/>
                <a:gd name="T2" fmla="*/ 302 w 304"/>
                <a:gd name="T3" fmla="*/ 264 h 304"/>
                <a:gd name="T4" fmla="*/ 266 w 304"/>
                <a:gd name="T5" fmla="*/ 304 h 304"/>
                <a:gd name="T6" fmla="*/ 30 w 304"/>
                <a:gd name="T7" fmla="*/ 304 h 304"/>
                <a:gd name="T8" fmla="*/ 0 w 304"/>
                <a:gd name="T9" fmla="*/ 293 h 304"/>
                <a:gd name="T10" fmla="*/ 260 w 304"/>
                <a:gd name="T11" fmla="*/ 0 h 304"/>
                <a:gd name="T12" fmla="*/ 275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5" y="28"/>
                  </a:moveTo>
                  <a:cubicBezTo>
                    <a:pt x="302" y="264"/>
                    <a:pt x="302" y="264"/>
                    <a:pt x="302" y="264"/>
                  </a:cubicBezTo>
                  <a:cubicBezTo>
                    <a:pt x="304" y="286"/>
                    <a:pt x="288" y="304"/>
                    <a:pt x="266" y="304"/>
                  </a:cubicBezTo>
                  <a:cubicBezTo>
                    <a:pt x="30" y="304"/>
                    <a:pt x="30" y="304"/>
                    <a:pt x="30" y="304"/>
                  </a:cubicBezTo>
                  <a:cubicBezTo>
                    <a:pt x="19" y="304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3" y="17"/>
                    <a:pt x="275" y="28"/>
                  </a:cubicBezTo>
                  <a:close/>
                </a:path>
              </a:pathLst>
            </a:custGeom>
            <a:solidFill>
              <a:srgbClr val="484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126" name="Freeform 119">
              <a:extLst>
                <a:ext uri="{FF2B5EF4-FFF2-40B4-BE49-F238E27FC236}">
                  <a16:creationId xmlns:a16="http://schemas.microsoft.com/office/drawing/2014/main" id="{3780E6BA-873D-4CF0-9759-CD555E2004C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7168" y="3632844"/>
              <a:ext cx="116230" cy="160508"/>
            </a:xfrm>
            <a:custGeom>
              <a:avLst/>
              <a:gdLst>
                <a:gd name="T0" fmla="*/ 62 w 100"/>
                <a:gd name="T1" fmla="*/ 112 h 138"/>
                <a:gd name="T2" fmla="*/ 53 w 100"/>
                <a:gd name="T3" fmla="*/ 115 h 138"/>
                <a:gd name="T4" fmla="*/ 40 w 100"/>
                <a:gd name="T5" fmla="*/ 110 h 138"/>
                <a:gd name="T6" fmla="*/ 29 w 100"/>
                <a:gd name="T7" fmla="*/ 92 h 138"/>
                <a:gd name="T8" fmla="*/ 24 w 100"/>
                <a:gd name="T9" fmla="*/ 87 h 138"/>
                <a:gd name="T10" fmla="*/ 17 w 100"/>
                <a:gd name="T11" fmla="*/ 86 h 138"/>
                <a:gd name="T12" fmla="*/ 8 w 100"/>
                <a:gd name="T13" fmla="*/ 89 h 138"/>
                <a:gd name="T14" fmla="*/ 5 w 100"/>
                <a:gd name="T15" fmla="*/ 100 h 138"/>
                <a:gd name="T16" fmla="*/ 9 w 100"/>
                <a:gd name="T17" fmla="*/ 111 h 138"/>
                <a:gd name="T18" fmla="*/ 19 w 100"/>
                <a:gd name="T19" fmla="*/ 124 h 138"/>
                <a:gd name="T20" fmla="*/ 35 w 100"/>
                <a:gd name="T21" fmla="*/ 134 h 138"/>
                <a:gd name="T22" fmla="*/ 55 w 100"/>
                <a:gd name="T23" fmla="*/ 138 h 138"/>
                <a:gd name="T24" fmla="*/ 75 w 100"/>
                <a:gd name="T25" fmla="*/ 134 h 138"/>
                <a:gd name="T26" fmla="*/ 90 w 100"/>
                <a:gd name="T27" fmla="*/ 125 h 138"/>
                <a:gd name="T28" fmla="*/ 98 w 100"/>
                <a:gd name="T29" fmla="*/ 110 h 138"/>
                <a:gd name="T30" fmla="*/ 100 w 100"/>
                <a:gd name="T31" fmla="*/ 94 h 138"/>
                <a:gd name="T32" fmla="*/ 96 w 100"/>
                <a:gd name="T33" fmla="*/ 80 h 138"/>
                <a:gd name="T34" fmla="*/ 87 w 100"/>
                <a:gd name="T35" fmla="*/ 69 h 138"/>
                <a:gd name="T36" fmla="*/ 77 w 100"/>
                <a:gd name="T37" fmla="*/ 62 h 138"/>
                <a:gd name="T38" fmla="*/ 84 w 100"/>
                <a:gd name="T39" fmla="*/ 52 h 138"/>
                <a:gd name="T40" fmla="*/ 87 w 100"/>
                <a:gd name="T41" fmla="*/ 35 h 138"/>
                <a:gd name="T42" fmla="*/ 82 w 100"/>
                <a:gd name="T43" fmla="*/ 21 h 138"/>
                <a:gd name="T44" fmla="*/ 72 w 100"/>
                <a:gd name="T45" fmla="*/ 10 h 138"/>
                <a:gd name="T46" fmla="*/ 58 w 100"/>
                <a:gd name="T47" fmla="*/ 3 h 138"/>
                <a:gd name="T48" fmla="*/ 42 w 100"/>
                <a:gd name="T49" fmla="*/ 0 h 138"/>
                <a:gd name="T50" fmla="*/ 23 w 100"/>
                <a:gd name="T51" fmla="*/ 3 h 138"/>
                <a:gd name="T52" fmla="*/ 10 w 100"/>
                <a:gd name="T53" fmla="*/ 11 h 138"/>
                <a:gd name="T54" fmla="*/ 2 w 100"/>
                <a:gd name="T55" fmla="*/ 22 h 138"/>
                <a:gd name="T56" fmla="*/ 1 w 100"/>
                <a:gd name="T57" fmla="*/ 33 h 138"/>
                <a:gd name="T58" fmla="*/ 6 w 100"/>
                <a:gd name="T59" fmla="*/ 42 h 138"/>
                <a:gd name="T60" fmla="*/ 15 w 100"/>
                <a:gd name="T61" fmla="*/ 46 h 138"/>
                <a:gd name="T62" fmla="*/ 21 w 100"/>
                <a:gd name="T63" fmla="*/ 45 h 138"/>
                <a:gd name="T64" fmla="*/ 25 w 100"/>
                <a:gd name="T65" fmla="*/ 40 h 138"/>
                <a:gd name="T66" fmla="*/ 28 w 100"/>
                <a:gd name="T67" fmla="*/ 33 h 138"/>
                <a:gd name="T68" fmla="*/ 30 w 100"/>
                <a:gd name="T69" fmla="*/ 27 h 138"/>
                <a:gd name="T70" fmla="*/ 34 w 100"/>
                <a:gd name="T71" fmla="*/ 24 h 138"/>
                <a:gd name="T72" fmla="*/ 42 w 100"/>
                <a:gd name="T73" fmla="*/ 23 h 138"/>
                <a:gd name="T74" fmla="*/ 53 w 100"/>
                <a:gd name="T75" fmla="*/ 27 h 138"/>
                <a:gd name="T76" fmla="*/ 58 w 100"/>
                <a:gd name="T77" fmla="*/ 37 h 138"/>
                <a:gd name="T78" fmla="*/ 54 w 100"/>
                <a:gd name="T79" fmla="*/ 48 h 138"/>
                <a:gd name="T80" fmla="*/ 43 w 100"/>
                <a:gd name="T81" fmla="*/ 52 h 138"/>
                <a:gd name="T82" fmla="*/ 39 w 100"/>
                <a:gd name="T83" fmla="*/ 52 h 138"/>
                <a:gd name="T84" fmla="*/ 28 w 100"/>
                <a:gd name="T85" fmla="*/ 55 h 138"/>
                <a:gd name="T86" fmla="*/ 25 w 100"/>
                <a:gd name="T87" fmla="*/ 64 h 138"/>
                <a:gd name="T88" fmla="*/ 29 w 100"/>
                <a:gd name="T89" fmla="*/ 73 h 138"/>
                <a:gd name="T90" fmla="*/ 39 w 100"/>
                <a:gd name="T91" fmla="*/ 76 h 138"/>
                <a:gd name="T92" fmla="*/ 44 w 100"/>
                <a:gd name="T93" fmla="*/ 76 h 138"/>
                <a:gd name="T94" fmla="*/ 49 w 100"/>
                <a:gd name="T95" fmla="*/ 76 h 138"/>
                <a:gd name="T96" fmla="*/ 63 w 100"/>
                <a:gd name="T97" fmla="*/ 81 h 138"/>
                <a:gd name="T98" fmla="*/ 70 w 100"/>
                <a:gd name="T99" fmla="*/ 95 h 138"/>
                <a:gd name="T100" fmla="*/ 68 w 100"/>
                <a:gd name="T101" fmla="*/ 105 h 138"/>
                <a:gd name="T102" fmla="*/ 62 w 100"/>
                <a:gd name="T103" fmla="*/ 112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0" h="138">
                  <a:moveTo>
                    <a:pt x="62" y="112"/>
                  </a:moveTo>
                  <a:cubicBezTo>
                    <a:pt x="59" y="114"/>
                    <a:pt x="56" y="115"/>
                    <a:pt x="53" y="115"/>
                  </a:cubicBezTo>
                  <a:cubicBezTo>
                    <a:pt x="47" y="115"/>
                    <a:pt x="43" y="113"/>
                    <a:pt x="40" y="110"/>
                  </a:cubicBezTo>
                  <a:cubicBezTo>
                    <a:pt x="36" y="106"/>
                    <a:pt x="33" y="100"/>
                    <a:pt x="29" y="92"/>
                  </a:cubicBezTo>
                  <a:cubicBezTo>
                    <a:pt x="28" y="90"/>
                    <a:pt x="26" y="89"/>
                    <a:pt x="24" y="87"/>
                  </a:cubicBezTo>
                  <a:cubicBezTo>
                    <a:pt x="22" y="86"/>
                    <a:pt x="20" y="86"/>
                    <a:pt x="17" y="86"/>
                  </a:cubicBezTo>
                  <a:cubicBezTo>
                    <a:pt x="13" y="86"/>
                    <a:pt x="10" y="87"/>
                    <a:pt x="8" y="89"/>
                  </a:cubicBezTo>
                  <a:cubicBezTo>
                    <a:pt x="5" y="92"/>
                    <a:pt x="4" y="96"/>
                    <a:pt x="5" y="100"/>
                  </a:cubicBezTo>
                  <a:cubicBezTo>
                    <a:pt x="5" y="103"/>
                    <a:pt x="6" y="107"/>
                    <a:pt x="9" y="111"/>
                  </a:cubicBezTo>
                  <a:cubicBezTo>
                    <a:pt x="11" y="115"/>
                    <a:pt x="15" y="120"/>
                    <a:pt x="19" y="124"/>
                  </a:cubicBezTo>
                  <a:cubicBezTo>
                    <a:pt x="23" y="128"/>
                    <a:pt x="29" y="131"/>
                    <a:pt x="35" y="134"/>
                  </a:cubicBezTo>
                  <a:cubicBezTo>
                    <a:pt x="41" y="137"/>
                    <a:pt x="48" y="138"/>
                    <a:pt x="55" y="138"/>
                  </a:cubicBezTo>
                  <a:cubicBezTo>
                    <a:pt x="63" y="138"/>
                    <a:pt x="69" y="137"/>
                    <a:pt x="75" y="134"/>
                  </a:cubicBezTo>
                  <a:cubicBezTo>
                    <a:pt x="81" y="132"/>
                    <a:pt x="86" y="129"/>
                    <a:pt x="90" y="125"/>
                  </a:cubicBezTo>
                  <a:cubicBezTo>
                    <a:pt x="94" y="120"/>
                    <a:pt x="97" y="116"/>
                    <a:pt x="98" y="110"/>
                  </a:cubicBezTo>
                  <a:cubicBezTo>
                    <a:pt x="100" y="105"/>
                    <a:pt x="100" y="99"/>
                    <a:pt x="100" y="94"/>
                  </a:cubicBezTo>
                  <a:cubicBezTo>
                    <a:pt x="99" y="89"/>
                    <a:pt x="98" y="84"/>
                    <a:pt x="96" y="80"/>
                  </a:cubicBezTo>
                  <a:cubicBezTo>
                    <a:pt x="93" y="76"/>
                    <a:pt x="90" y="72"/>
                    <a:pt x="87" y="69"/>
                  </a:cubicBezTo>
                  <a:cubicBezTo>
                    <a:pt x="84" y="66"/>
                    <a:pt x="81" y="64"/>
                    <a:pt x="77" y="62"/>
                  </a:cubicBezTo>
                  <a:cubicBezTo>
                    <a:pt x="80" y="58"/>
                    <a:pt x="83" y="55"/>
                    <a:pt x="84" y="52"/>
                  </a:cubicBezTo>
                  <a:cubicBezTo>
                    <a:pt x="87" y="47"/>
                    <a:pt x="88" y="41"/>
                    <a:pt x="87" y="35"/>
                  </a:cubicBezTo>
                  <a:cubicBezTo>
                    <a:pt x="86" y="30"/>
                    <a:pt x="85" y="25"/>
                    <a:pt x="82" y="21"/>
                  </a:cubicBezTo>
                  <a:cubicBezTo>
                    <a:pt x="80" y="17"/>
                    <a:pt x="77" y="13"/>
                    <a:pt x="72" y="10"/>
                  </a:cubicBezTo>
                  <a:cubicBezTo>
                    <a:pt x="68" y="7"/>
                    <a:pt x="64" y="4"/>
                    <a:pt x="58" y="3"/>
                  </a:cubicBezTo>
                  <a:cubicBezTo>
                    <a:pt x="53" y="1"/>
                    <a:pt x="48" y="0"/>
                    <a:pt x="42" y="0"/>
                  </a:cubicBezTo>
                  <a:cubicBezTo>
                    <a:pt x="35" y="0"/>
                    <a:pt x="29" y="1"/>
                    <a:pt x="23" y="3"/>
                  </a:cubicBezTo>
                  <a:cubicBezTo>
                    <a:pt x="18" y="5"/>
                    <a:pt x="13" y="8"/>
                    <a:pt x="10" y="11"/>
                  </a:cubicBezTo>
                  <a:cubicBezTo>
                    <a:pt x="7" y="14"/>
                    <a:pt x="4" y="18"/>
                    <a:pt x="2" y="22"/>
                  </a:cubicBezTo>
                  <a:cubicBezTo>
                    <a:pt x="1" y="25"/>
                    <a:pt x="0" y="29"/>
                    <a:pt x="1" y="33"/>
                  </a:cubicBezTo>
                  <a:cubicBezTo>
                    <a:pt x="1" y="37"/>
                    <a:pt x="3" y="40"/>
                    <a:pt x="6" y="42"/>
                  </a:cubicBezTo>
                  <a:cubicBezTo>
                    <a:pt x="8" y="45"/>
                    <a:pt x="11" y="46"/>
                    <a:pt x="15" y="46"/>
                  </a:cubicBezTo>
                  <a:cubicBezTo>
                    <a:pt x="17" y="46"/>
                    <a:pt x="19" y="46"/>
                    <a:pt x="21" y="45"/>
                  </a:cubicBezTo>
                  <a:cubicBezTo>
                    <a:pt x="23" y="44"/>
                    <a:pt x="24" y="42"/>
                    <a:pt x="25" y="40"/>
                  </a:cubicBezTo>
                  <a:cubicBezTo>
                    <a:pt x="26" y="38"/>
                    <a:pt x="27" y="36"/>
                    <a:pt x="28" y="33"/>
                  </a:cubicBezTo>
                  <a:cubicBezTo>
                    <a:pt x="28" y="31"/>
                    <a:pt x="29" y="29"/>
                    <a:pt x="30" y="27"/>
                  </a:cubicBezTo>
                  <a:cubicBezTo>
                    <a:pt x="31" y="26"/>
                    <a:pt x="33" y="25"/>
                    <a:pt x="34" y="24"/>
                  </a:cubicBezTo>
                  <a:cubicBezTo>
                    <a:pt x="36" y="23"/>
                    <a:pt x="39" y="23"/>
                    <a:pt x="42" y="23"/>
                  </a:cubicBezTo>
                  <a:cubicBezTo>
                    <a:pt x="46" y="23"/>
                    <a:pt x="50" y="24"/>
                    <a:pt x="53" y="27"/>
                  </a:cubicBezTo>
                  <a:cubicBezTo>
                    <a:pt x="56" y="30"/>
                    <a:pt x="57" y="33"/>
                    <a:pt x="58" y="37"/>
                  </a:cubicBezTo>
                  <a:cubicBezTo>
                    <a:pt x="58" y="42"/>
                    <a:pt x="57" y="45"/>
                    <a:pt x="54" y="48"/>
                  </a:cubicBezTo>
                  <a:cubicBezTo>
                    <a:pt x="51" y="51"/>
                    <a:pt x="47" y="52"/>
                    <a:pt x="43" y="52"/>
                  </a:cubicBezTo>
                  <a:cubicBezTo>
                    <a:pt x="39" y="52"/>
                    <a:pt x="39" y="52"/>
                    <a:pt x="39" y="52"/>
                  </a:cubicBezTo>
                  <a:cubicBezTo>
                    <a:pt x="34" y="52"/>
                    <a:pt x="30" y="53"/>
                    <a:pt x="28" y="55"/>
                  </a:cubicBezTo>
                  <a:cubicBezTo>
                    <a:pt x="25" y="57"/>
                    <a:pt x="24" y="61"/>
                    <a:pt x="25" y="64"/>
                  </a:cubicBezTo>
                  <a:cubicBezTo>
                    <a:pt x="25" y="68"/>
                    <a:pt x="27" y="71"/>
                    <a:pt x="29" y="73"/>
                  </a:cubicBezTo>
                  <a:cubicBezTo>
                    <a:pt x="32" y="75"/>
                    <a:pt x="35" y="76"/>
                    <a:pt x="39" y="76"/>
                  </a:cubicBezTo>
                  <a:cubicBezTo>
                    <a:pt x="40" y="76"/>
                    <a:pt x="42" y="76"/>
                    <a:pt x="44" y="76"/>
                  </a:cubicBezTo>
                  <a:cubicBezTo>
                    <a:pt x="47" y="76"/>
                    <a:pt x="48" y="76"/>
                    <a:pt x="49" y="76"/>
                  </a:cubicBezTo>
                  <a:cubicBezTo>
                    <a:pt x="55" y="76"/>
                    <a:pt x="60" y="77"/>
                    <a:pt x="63" y="81"/>
                  </a:cubicBezTo>
                  <a:cubicBezTo>
                    <a:pt x="67" y="84"/>
                    <a:pt x="69" y="89"/>
                    <a:pt x="70" y="95"/>
                  </a:cubicBezTo>
                  <a:cubicBezTo>
                    <a:pt x="70" y="99"/>
                    <a:pt x="70" y="102"/>
                    <a:pt x="68" y="105"/>
                  </a:cubicBezTo>
                  <a:cubicBezTo>
                    <a:pt x="67" y="108"/>
                    <a:pt x="64" y="111"/>
                    <a:pt x="62" y="1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127" name="Freeform 120">
              <a:extLst>
                <a:ext uri="{FF2B5EF4-FFF2-40B4-BE49-F238E27FC236}">
                  <a16:creationId xmlns:a16="http://schemas.microsoft.com/office/drawing/2014/main" id="{D3214ED6-70EA-4147-A317-1D844BC4777B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8800" y="3529530"/>
              <a:ext cx="404654" cy="367753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2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9 w 348"/>
                <a:gd name="T13" fmla="*/ 40 h 316"/>
                <a:gd name="T14" fmla="*/ 346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128" name="Freeform 121">
              <a:extLst>
                <a:ext uri="{FF2B5EF4-FFF2-40B4-BE49-F238E27FC236}">
                  <a16:creationId xmlns:a16="http://schemas.microsoft.com/office/drawing/2014/main" id="{F284B653-F656-4110-AFE9-2A1FC6FE673A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0458" y="3543674"/>
              <a:ext cx="352996" cy="353609"/>
            </a:xfrm>
            <a:custGeom>
              <a:avLst/>
              <a:gdLst>
                <a:gd name="T0" fmla="*/ 275 w 304"/>
                <a:gd name="T1" fmla="*/ 28 h 304"/>
                <a:gd name="T2" fmla="*/ 302 w 304"/>
                <a:gd name="T3" fmla="*/ 264 h 304"/>
                <a:gd name="T4" fmla="*/ 266 w 304"/>
                <a:gd name="T5" fmla="*/ 304 h 304"/>
                <a:gd name="T6" fmla="*/ 30 w 304"/>
                <a:gd name="T7" fmla="*/ 304 h 304"/>
                <a:gd name="T8" fmla="*/ 0 w 304"/>
                <a:gd name="T9" fmla="*/ 293 h 304"/>
                <a:gd name="T10" fmla="*/ 260 w 304"/>
                <a:gd name="T11" fmla="*/ 0 h 304"/>
                <a:gd name="T12" fmla="*/ 275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5" y="28"/>
                  </a:moveTo>
                  <a:cubicBezTo>
                    <a:pt x="302" y="264"/>
                    <a:pt x="302" y="264"/>
                    <a:pt x="302" y="264"/>
                  </a:cubicBezTo>
                  <a:cubicBezTo>
                    <a:pt x="304" y="286"/>
                    <a:pt x="288" y="304"/>
                    <a:pt x="266" y="304"/>
                  </a:cubicBezTo>
                  <a:cubicBezTo>
                    <a:pt x="30" y="304"/>
                    <a:pt x="30" y="304"/>
                    <a:pt x="30" y="304"/>
                  </a:cubicBezTo>
                  <a:cubicBezTo>
                    <a:pt x="19" y="304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129" name="Freeform 122">
              <a:extLst>
                <a:ext uri="{FF2B5EF4-FFF2-40B4-BE49-F238E27FC236}">
                  <a16:creationId xmlns:a16="http://schemas.microsoft.com/office/drawing/2014/main" id="{A5E2B59E-254D-48A5-B20D-CC55615AE8E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52090" y="3632844"/>
              <a:ext cx="126685" cy="160508"/>
            </a:xfrm>
            <a:custGeom>
              <a:avLst/>
              <a:gdLst>
                <a:gd name="T0" fmla="*/ 22 w 109"/>
                <a:gd name="T1" fmla="*/ 109 h 138"/>
                <a:gd name="T2" fmla="*/ 63 w 109"/>
                <a:gd name="T3" fmla="*/ 109 h 138"/>
                <a:gd name="T4" fmla="*/ 64 w 109"/>
                <a:gd name="T5" fmla="*/ 122 h 138"/>
                <a:gd name="T6" fmla="*/ 69 w 109"/>
                <a:gd name="T7" fmla="*/ 134 h 138"/>
                <a:gd name="T8" fmla="*/ 80 w 109"/>
                <a:gd name="T9" fmla="*/ 138 h 138"/>
                <a:gd name="T10" fmla="*/ 90 w 109"/>
                <a:gd name="T11" fmla="*/ 134 h 138"/>
                <a:gd name="T12" fmla="*/ 92 w 109"/>
                <a:gd name="T13" fmla="*/ 122 h 138"/>
                <a:gd name="T14" fmla="*/ 91 w 109"/>
                <a:gd name="T15" fmla="*/ 109 h 138"/>
                <a:gd name="T16" fmla="*/ 93 w 109"/>
                <a:gd name="T17" fmla="*/ 109 h 138"/>
                <a:gd name="T18" fmla="*/ 104 w 109"/>
                <a:gd name="T19" fmla="*/ 106 h 138"/>
                <a:gd name="T20" fmla="*/ 108 w 109"/>
                <a:gd name="T21" fmla="*/ 96 h 138"/>
                <a:gd name="T22" fmla="*/ 101 w 109"/>
                <a:gd name="T23" fmla="*/ 85 h 138"/>
                <a:gd name="T24" fmla="*/ 88 w 109"/>
                <a:gd name="T25" fmla="*/ 83 h 138"/>
                <a:gd name="T26" fmla="*/ 88 w 109"/>
                <a:gd name="T27" fmla="*/ 83 h 138"/>
                <a:gd name="T28" fmla="*/ 80 w 109"/>
                <a:gd name="T29" fmla="*/ 18 h 138"/>
                <a:gd name="T30" fmla="*/ 62 w 109"/>
                <a:gd name="T31" fmla="*/ 0 h 138"/>
                <a:gd name="T32" fmla="*/ 53 w 109"/>
                <a:gd name="T33" fmla="*/ 3 h 138"/>
                <a:gd name="T34" fmla="*/ 46 w 109"/>
                <a:gd name="T35" fmla="*/ 13 h 138"/>
                <a:gd name="T36" fmla="*/ 7 w 109"/>
                <a:gd name="T37" fmla="*/ 75 h 138"/>
                <a:gd name="T38" fmla="*/ 4 w 109"/>
                <a:gd name="T39" fmla="*/ 79 h 138"/>
                <a:gd name="T40" fmla="*/ 2 w 109"/>
                <a:gd name="T41" fmla="*/ 83 h 138"/>
                <a:gd name="T42" fmla="*/ 0 w 109"/>
                <a:gd name="T43" fmla="*/ 87 h 138"/>
                <a:gd name="T44" fmla="*/ 0 w 109"/>
                <a:gd name="T45" fmla="*/ 92 h 138"/>
                <a:gd name="T46" fmla="*/ 6 w 109"/>
                <a:gd name="T47" fmla="*/ 104 h 138"/>
                <a:gd name="T48" fmla="*/ 22 w 109"/>
                <a:gd name="T49" fmla="*/ 109 h 138"/>
                <a:gd name="T50" fmla="*/ 31 w 109"/>
                <a:gd name="T51" fmla="*/ 83 h 138"/>
                <a:gd name="T52" fmla="*/ 55 w 109"/>
                <a:gd name="T53" fmla="*/ 44 h 138"/>
                <a:gd name="T54" fmla="*/ 60 w 109"/>
                <a:gd name="T55" fmla="*/ 83 h 138"/>
                <a:gd name="T56" fmla="*/ 31 w 109"/>
                <a:gd name="T57" fmla="*/ 83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138">
                  <a:moveTo>
                    <a:pt x="22" y="109"/>
                  </a:moveTo>
                  <a:cubicBezTo>
                    <a:pt x="63" y="109"/>
                    <a:pt x="63" y="109"/>
                    <a:pt x="63" y="109"/>
                  </a:cubicBezTo>
                  <a:cubicBezTo>
                    <a:pt x="64" y="122"/>
                    <a:pt x="64" y="122"/>
                    <a:pt x="64" y="122"/>
                  </a:cubicBezTo>
                  <a:cubicBezTo>
                    <a:pt x="65" y="127"/>
                    <a:pt x="66" y="131"/>
                    <a:pt x="69" y="134"/>
                  </a:cubicBezTo>
                  <a:cubicBezTo>
                    <a:pt x="72" y="137"/>
                    <a:pt x="76" y="138"/>
                    <a:pt x="80" y="138"/>
                  </a:cubicBezTo>
                  <a:cubicBezTo>
                    <a:pt x="84" y="138"/>
                    <a:pt x="87" y="137"/>
                    <a:pt x="90" y="134"/>
                  </a:cubicBezTo>
                  <a:cubicBezTo>
                    <a:pt x="92" y="131"/>
                    <a:pt x="93" y="127"/>
                    <a:pt x="92" y="122"/>
                  </a:cubicBezTo>
                  <a:cubicBezTo>
                    <a:pt x="91" y="109"/>
                    <a:pt x="91" y="109"/>
                    <a:pt x="91" y="109"/>
                  </a:cubicBezTo>
                  <a:cubicBezTo>
                    <a:pt x="93" y="109"/>
                    <a:pt x="93" y="109"/>
                    <a:pt x="93" y="109"/>
                  </a:cubicBezTo>
                  <a:cubicBezTo>
                    <a:pt x="98" y="109"/>
                    <a:pt x="102" y="108"/>
                    <a:pt x="104" y="106"/>
                  </a:cubicBezTo>
                  <a:cubicBezTo>
                    <a:pt x="106" y="104"/>
                    <a:pt x="109" y="101"/>
                    <a:pt x="108" y="96"/>
                  </a:cubicBezTo>
                  <a:cubicBezTo>
                    <a:pt x="107" y="89"/>
                    <a:pt x="104" y="86"/>
                    <a:pt x="101" y="85"/>
                  </a:cubicBezTo>
                  <a:cubicBezTo>
                    <a:pt x="97" y="84"/>
                    <a:pt x="93" y="83"/>
                    <a:pt x="88" y="83"/>
                  </a:cubicBezTo>
                  <a:cubicBezTo>
                    <a:pt x="88" y="83"/>
                    <a:pt x="88" y="83"/>
                    <a:pt x="88" y="83"/>
                  </a:cubicBezTo>
                  <a:cubicBezTo>
                    <a:pt x="80" y="18"/>
                    <a:pt x="80" y="18"/>
                    <a:pt x="80" y="18"/>
                  </a:cubicBezTo>
                  <a:cubicBezTo>
                    <a:pt x="79" y="6"/>
                    <a:pt x="72" y="0"/>
                    <a:pt x="62" y="0"/>
                  </a:cubicBezTo>
                  <a:cubicBezTo>
                    <a:pt x="58" y="0"/>
                    <a:pt x="55" y="1"/>
                    <a:pt x="53" y="3"/>
                  </a:cubicBezTo>
                  <a:cubicBezTo>
                    <a:pt x="51" y="5"/>
                    <a:pt x="49" y="8"/>
                    <a:pt x="46" y="13"/>
                  </a:cubicBezTo>
                  <a:cubicBezTo>
                    <a:pt x="7" y="75"/>
                    <a:pt x="7" y="75"/>
                    <a:pt x="7" y="75"/>
                  </a:cubicBezTo>
                  <a:cubicBezTo>
                    <a:pt x="4" y="79"/>
                    <a:pt x="4" y="79"/>
                    <a:pt x="4" y="79"/>
                  </a:cubicBezTo>
                  <a:cubicBezTo>
                    <a:pt x="3" y="80"/>
                    <a:pt x="3" y="82"/>
                    <a:pt x="2" y="83"/>
                  </a:cubicBezTo>
                  <a:cubicBezTo>
                    <a:pt x="1" y="84"/>
                    <a:pt x="0" y="86"/>
                    <a:pt x="0" y="87"/>
                  </a:cubicBezTo>
                  <a:cubicBezTo>
                    <a:pt x="0" y="89"/>
                    <a:pt x="0" y="90"/>
                    <a:pt x="0" y="92"/>
                  </a:cubicBezTo>
                  <a:cubicBezTo>
                    <a:pt x="0" y="97"/>
                    <a:pt x="3" y="101"/>
                    <a:pt x="6" y="104"/>
                  </a:cubicBezTo>
                  <a:cubicBezTo>
                    <a:pt x="10" y="107"/>
                    <a:pt x="15" y="109"/>
                    <a:pt x="22" y="109"/>
                  </a:cubicBezTo>
                  <a:close/>
                  <a:moveTo>
                    <a:pt x="31" y="83"/>
                  </a:moveTo>
                  <a:cubicBezTo>
                    <a:pt x="55" y="44"/>
                    <a:pt x="55" y="44"/>
                    <a:pt x="55" y="44"/>
                  </a:cubicBezTo>
                  <a:cubicBezTo>
                    <a:pt x="60" y="83"/>
                    <a:pt x="60" y="83"/>
                    <a:pt x="60" y="83"/>
                  </a:cubicBezTo>
                  <a:lnTo>
                    <a:pt x="31" y="83"/>
                  </a:ln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130" name="Freeform 123">
              <a:extLst>
                <a:ext uri="{FF2B5EF4-FFF2-40B4-BE49-F238E27FC236}">
                  <a16:creationId xmlns:a16="http://schemas.microsoft.com/office/drawing/2014/main" id="{BD17E4EA-3350-447F-BC30-C69E098FE9D0}"/>
                </a:ext>
              </a:extLst>
            </p:cNvPr>
            <p:cNvSpPr>
              <a:spLocks/>
            </p:cNvSpPr>
            <p:nvPr/>
          </p:nvSpPr>
          <p:spPr bwMode="auto">
            <a:xfrm>
              <a:off x="5478327" y="3529530"/>
              <a:ext cx="405884" cy="367753"/>
            </a:xfrm>
            <a:custGeom>
              <a:avLst/>
              <a:gdLst>
                <a:gd name="T0" fmla="*/ 311 w 349"/>
                <a:gd name="T1" fmla="*/ 316 h 316"/>
                <a:gd name="T2" fmla="*/ 74 w 349"/>
                <a:gd name="T3" fmla="*/ 316 h 316"/>
                <a:gd name="T4" fmla="*/ 30 w 349"/>
                <a:gd name="T5" fmla="*/ 276 h 316"/>
                <a:gd name="T6" fmla="*/ 3 w 349"/>
                <a:gd name="T7" fmla="*/ 40 h 316"/>
                <a:gd name="T8" fmla="*/ 38 w 349"/>
                <a:gd name="T9" fmla="*/ 0 h 316"/>
                <a:gd name="T10" fmla="*/ 274 w 349"/>
                <a:gd name="T11" fmla="*/ 0 h 316"/>
                <a:gd name="T12" fmla="*/ 319 w 349"/>
                <a:gd name="T13" fmla="*/ 40 h 316"/>
                <a:gd name="T14" fmla="*/ 346 w 349"/>
                <a:gd name="T15" fmla="*/ 276 h 316"/>
                <a:gd name="T16" fmla="*/ 311 w 349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6">
                  <a:moveTo>
                    <a:pt x="311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30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7" y="0"/>
                    <a:pt x="316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9" y="298"/>
                    <a:pt x="333" y="316"/>
                    <a:pt x="311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131" name="Freeform 124">
              <a:extLst>
                <a:ext uri="{FF2B5EF4-FFF2-40B4-BE49-F238E27FC236}">
                  <a16:creationId xmlns:a16="http://schemas.microsoft.com/office/drawing/2014/main" id="{4F8EC1FC-1342-4D4E-9D8B-3498E6F726E4}"/>
                </a:ext>
              </a:extLst>
            </p:cNvPr>
            <p:cNvSpPr>
              <a:spLocks/>
            </p:cNvSpPr>
            <p:nvPr/>
          </p:nvSpPr>
          <p:spPr bwMode="auto">
            <a:xfrm>
              <a:off x="5531215" y="3543674"/>
              <a:ext cx="352996" cy="353609"/>
            </a:xfrm>
            <a:custGeom>
              <a:avLst/>
              <a:gdLst>
                <a:gd name="T0" fmla="*/ 274 w 304"/>
                <a:gd name="T1" fmla="*/ 28 h 304"/>
                <a:gd name="T2" fmla="*/ 301 w 304"/>
                <a:gd name="T3" fmla="*/ 264 h 304"/>
                <a:gd name="T4" fmla="*/ 266 w 304"/>
                <a:gd name="T5" fmla="*/ 304 h 304"/>
                <a:gd name="T6" fmla="*/ 29 w 304"/>
                <a:gd name="T7" fmla="*/ 304 h 304"/>
                <a:gd name="T8" fmla="*/ 0 w 304"/>
                <a:gd name="T9" fmla="*/ 293 h 304"/>
                <a:gd name="T10" fmla="*/ 259 w 304"/>
                <a:gd name="T11" fmla="*/ 0 h 304"/>
                <a:gd name="T12" fmla="*/ 274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4" y="28"/>
                  </a:moveTo>
                  <a:cubicBezTo>
                    <a:pt x="301" y="264"/>
                    <a:pt x="301" y="264"/>
                    <a:pt x="301" y="264"/>
                  </a:cubicBezTo>
                  <a:cubicBezTo>
                    <a:pt x="304" y="286"/>
                    <a:pt x="288" y="304"/>
                    <a:pt x="266" y="304"/>
                  </a:cubicBezTo>
                  <a:cubicBezTo>
                    <a:pt x="29" y="304"/>
                    <a:pt x="29" y="304"/>
                    <a:pt x="29" y="304"/>
                  </a:cubicBezTo>
                  <a:cubicBezTo>
                    <a:pt x="18" y="304"/>
                    <a:pt x="8" y="300"/>
                    <a:pt x="0" y="293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7"/>
                    <a:pt x="273" y="17"/>
                    <a:pt x="274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132" name="Freeform 125">
              <a:extLst>
                <a:ext uri="{FF2B5EF4-FFF2-40B4-BE49-F238E27FC236}">
                  <a16:creationId xmlns:a16="http://schemas.microsoft.com/office/drawing/2014/main" id="{E511AF06-3EF7-45E5-9DE1-B7C41951E83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624076" y="3632844"/>
              <a:ext cx="118691" cy="160508"/>
            </a:xfrm>
            <a:custGeom>
              <a:avLst/>
              <a:gdLst>
                <a:gd name="T0" fmla="*/ 30 w 102"/>
                <a:gd name="T1" fmla="*/ 133 h 138"/>
                <a:gd name="T2" fmla="*/ 57 w 102"/>
                <a:gd name="T3" fmla="*/ 138 h 138"/>
                <a:gd name="T4" fmla="*/ 82 w 102"/>
                <a:gd name="T5" fmla="*/ 133 h 138"/>
                <a:gd name="T6" fmla="*/ 98 w 102"/>
                <a:gd name="T7" fmla="*/ 117 h 138"/>
                <a:gd name="T8" fmla="*/ 101 w 102"/>
                <a:gd name="T9" fmla="*/ 96 h 138"/>
                <a:gd name="T10" fmla="*/ 97 w 102"/>
                <a:gd name="T11" fmla="*/ 81 h 138"/>
                <a:gd name="T12" fmla="*/ 87 w 102"/>
                <a:gd name="T13" fmla="*/ 69 h 138"/>
                <a:gd name="T14" fmla="*/ 79 w 102"/>
                <a:gd name="T15" fmla="*/ 63 h 138"/>
                <a:gd name="T16" fmla="*/ 87 w 102"/>
                <a:gd name="T17" fmla="*/ 54 h 138"/>
                <a:gd name="T18" fmla="*/ 90 w 102"/>
                <a:gd name="T19" fmla="*/ 37 h 138"/>
                <a:gd name="T20" fmla="*/ 85 w 102"/>
                <a:gd name="T21" fmla="*/ 23 h 138"/>
                <a:gd name="T22" fmla="*/ 75 w 102"/>
                <a:gd name="T23" fmla="*/ 11 h 138"/>
                <a:gd name="T24" fmla="*/ 60 w 102"/>
                <a:gd name="T25" fmla="*/ 3 h 138"/>
                <a:gd name="T26" fmla="*/ 41 w 102"/>
                <a:gd name="T27" fmla="*/ 0 h 138"/>
                <a:gd name="T28" fmla="*/ 18 w 102"/>
                <a:gd name="T29" fmla="*/ 5 h 138"/>
                <a:gd name="T30" fmla="*/ 4 w 102"/>
                <a:gd name="T31" fmla="*/ 19 h 138"/>
                <a:gd name="T32" fmla="*/ 1 w 102"/>
                <a:gd name="T33" fmla="*/ 37 h 138"/>
                <a:gd name="T34" fmla="*/ 19 w 102"/>
                <a:gd name="T35" fmla="*/ 63 h 138"/>
                <a:gd name="T36" fmla="*/ 4 w 102"/>
                <a:gd name="T37" fmla="*/ 96 h 138"/>
                <a:gd name="T38" fmla="*/ 12 w 102"/>
                <a:gd name="T39" fmla="*/ 117 h 138"/>
                <a:gd name="T40" fmla="*/ 30 w 102"/>
                <a:gd name="T41" fmla="*/ 133 h 138"/>
                <a:gd name="T42" fmla="*/ 61 w 102"/>
                <a:gd name="T43" fmla="*/ 44 h 138"/>
                <a:gd name="T44" fmla="*/ 58 w 102"/>
                <a:gd name="T45" fmla="*/ 49 h 138"/>
                <a:gd name="T46" fmla="*/ 54 w 102"/>
                <a:gd name="T47" fmla="*/ 52 h 138"/>
                <a:gd name="T48" fmla="*/ 47 w 102"/>
                <a:gd name="T49" fmla="*/ 53 h 138"/>
                <a:gd name="T50" fmla="*/ 35 w 102"/>
                <a:gd name="T51" fmla="*/ 49 h 138"/>
                <a:gd name="T52" fmla="*/ 30 w 102"/>
                <a:gd name="T53" fmla="*/ 38 h 138"/>
                <a:gd name="T54" fmla="*/ 33 w 102"/>
                <a:gd name="T55" fmla="*/ 27 h 138"/>
                <a:gd name="T56" fmla="*/ 44 w 102"/>
                <a:gd name="T57" fmla="*/ 23 h 138"/>
                <a:gd name="T58" fmla="*/ 52 w 102"/>
                <a:gd name="T59" fmla="*/ 25 h 138"/>
                <a:gd name="T60" fmla="*/ 58 w 102"/>
                <a:gd name="T61" fmla="*/ 30 h 138"/>
                <a:gd name="T62" fmla="*/ 61 w 102"/>
                <a:gd name="T63" fmla="*/ 38 h 138"/>
                <a:gd name="T64" fmla="*/ 61 w 102"/>
                <a:gd name="T65" fmla="*/ 44 h 138"/>
                <a:gd name="T66" fmla="*/ 70 w 102"/>
                <a:gd name="T67" fmla="*/ 106 h 138"/>
                <a:gd name="T68" fmla="*/ 64 w 102"/>
                <a:gd name="T69" fmla="*/ 113 h 138"/>
                <a:gd name="T70" fmla="*/ 55 w 102"/>
                <a:gd name="T71" fmla="*/ 115 h 138"/>
                <a:gd name="T72" fmla="*/ 45 w 102"/>
                <a:gd name="T73" fmla="*/ 113 h 138"/>
                <a:gd name="T74" fmla="*/ 37 w 102"/>
                <a:gd name="T75" fmla="*/ 106 h 138"/>
                <a:gd name="T76" fmla="*/ 34 w 102"/>
                <a:gd name="T77" fmla="*/ 95 h 138"/>
                <a:gd name="T78" fmla="*/ 37 w 102"/>
                <a:gd name="T79" fmla="*/ 81 h 138"/>
                <a:gd name="T80" fmla="*/ 49 w 102"/>
                <a:gd name="T81" fmla="*/ 75 h 138"/>
                <a:gd name="T82" fmla="*/ 60 w 102"/>
                <a:gd name="T83" fmla="*/ 78 h 138"/>
                <a:gd name="T84" fmla="*/ 67 w 102"/>
                <a:gd name="T85" fmla="*/ 84 h 138"/>
                <a:gd name="T86" fmla="*/ 71 w 102"/>
                <a:gd name="T87" fmla="*/ 95 h 138"/>
                <a:gd name="T88" fmla="*/ 70 w 102"/>
                <a:gd name="T89" fmla="*/ 106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02" h="138">
                  <a:moveTo>
                    <a:pt x="30" y="133"/>
                  </a:moveTo>
                  <a:cubicBezTo>
                    <a:pt x="38" y="136"/>
                    <a:pt x="47" y="138"/>
                    <a:pt x="57" y="138"/>
                  </a:cubicBezTo>
                  <a:cubicBezTo>
                    <a:pt x="67" y="138"/>
                    <a:pt x="76" y="136"/>
                    <a:pt x="82" y="133"/>
                  </a:cubicBezTo>
                  <a:cubicBezTo>
                    <a:pt x="89" y="129"/>
                    <a:pt x="95" y="124"/>
                    <a:pt x="98" y="117"/>
                  </a:cubicBezTo>
                  <a:cubicBezTo>
                    <a:pt x="101" y="111"/>
                    <a:pt x="102" y="104"/>
                    <a:pt x="101" y="96"/>
                  </a:cubicBezTo>
                  <a:cubicBezTo>
                    <a:pt x="100" y="90"/>
                    <a:pt x="99" y="85"/>
                    <a:pt x="97" y="81"/>
                  </a:cubicBezTo>
                  <a:cubicBezTo>
                    <a:pt x="94" y="76"/>
                    <a:pt x="91" y="72"/>
                    <a:pt x="87" y="69"/>
                  </a:cubicBezTo>
                  <a:cubicBezTo>
                    <a:pt x="85" y="67"/>
                    <a:pt x="82" y="65"/>
                    <a:pt x="79" y="63"/>
                  </a:cubicBezTo>
                  <a:cubicBezTo>
                    <a:pt x="82" y="61"/>
                    <a:pt x="85" y="57"/>
                    <a:pt x="87" y="54"/>
                  </a:cubicBezTo>
                  <a:cubicBezTo>
                    <a:pt x="89" y="49"/>
                    <a:pt x="90" y="43"/>
                    <a:pt x="90" y="37"/>
                  </a:cubicBezTo>
                  <a:cubicBezTo>
                    <a:pt x="89" y="32"/>
                    <a:pt x="88" y="27"/>
                    <a:pt x="85" y="23"/>
                  </a:cubicBezTo>
                  <a:cubicBezTo>
                    <a:pt x="83" y="19"/>
                    <a:pt x="80" y="15"/>
                    <a:pt x="75" y="11"/>
                  </a:cubicBezTo>
                  <a:cubicBezTo>
                    <a:pt x="71" y="8"/>
                    <a:pt x="66" y="5"/>
                    <a:pt x="60" y="3"/>
                  </a:cubicBezTo>
                  <a:cubicBezTo>
                    <a:pt x="54" y="1"/>
                    <a:pt x="48" y="0"/>
                    <a:pt x="41" y="0"/>
                  </a:cubicBezTo>
                  <a:cubicBezTo>
                    <a:pt x="32" y="0"/>
                    <a:pt x="24" y="2"/>
                    <a:pt x="18" y="5"/>
                  </a:cubicBezTo>
                  <a:cubicBezTo>
                    <a:pt x="12" y="8"/>
                    <a:pt x="7" y="13"/>
                    <a:pt x="4" y="19"/>
                  </a:cubicBezTo>
                  <a:cubicBezTo>
                    <a:pt x="2" y="24"/>
                    <a:pt x="0" y="30"/>
                    <a:pt x="1" y="37"/>
                  </a:cubicBezTo>
                  <a:cubicBezTo>
                    <a:pt x="3" y="48"/>
                    <a:pt x="8" y="57"/>
                    <a:pt x="19" y="63"/>
                  </a:cubicBezTo>
                  <a:cubicBezTo>
                    <a:pt x="7" y="70"/>
                    <a:pt x="2" y="81"/>
                    <a:pt x="4" y="96"/>
                  </a:cubicBezTo>
                  <a:cubicBezTo>
                    <a:pt x="5" y="104"/>
                    <a:pt x="7" y="111"/>
                    <a:pt x="12" y="117"/>
                  </a:cubicBezTo>
                  <a:cubicBezTo>
                    <a:pt x="16" y="124"/>
                    <a:pt x="23" y="129"/>
                    <a:pt x="30" y="133"/>
                  </a:cubicBezTo>
                  <a:close/>
                  <a:moveTo>
                    <a:pt x="61" y="44"/>
                  </a:moveTo>
                  <a:cubicBezTo>
                    <a:pt x="60" y="46"/>
                    <a:pt x="59" y="47"/>
                    <a:pt x="58" y="49"/>
                  </a:cubicBezTo>
                  <a:cubicBezTo>
                    <a:pt x="57" y="50"/>
                    <a:pt x="55" y="51"/>
                    <a:pt x="54" y="52"/>
                  </a:cubicBezTo>
                  <a:cubicBezTo>
                    <a:pt x="52" y="52"/>
                    <a:pt x="50" y="53"/>
                    <a:pt x="47" y="53"/>
                  </a:cubicBezTo>
                  <a:cubicBezTo>
                    <a:pt x="43" y="53"/>
                    <a:pt x="39" y="51"/>
                    <a:pt x="35" y="49"/>
                  </a:cubicBezTo>
                  <a:cubicBezTo>
                    <a:pt x="32" y="46"/>
                    <a:pt x="31" y="42"/>
                    <a:pt x="30" y="38"/>
                  </a:cubicBezTo>
                  <a:cubicBezTo>
                    <a:pt x="30" y="34"/>
                    <a:pt x="30" y="30"/>
                    <a:pt x="33" y="27"/>
                  </a:cubicBezTo>
                  <a:cubicBezTo>
                    <a:pt x="35" y="24"/>
                    <a:pt x="39" y="23"/>
                    <a:pt x="44" y="23"/>
                  </a:cubicBezTo>
                  <a:cubicBezTo>
                    <a:pt x="47" y="23"/>
                    <a:pt x="50" y="24"/>
                    <a:pt x="52" y="25"/>
                  </a:cubicBezTo>
                  <a:cubicBezTo>
                    <a:pt x="55" y="26"/>
                    <a:pt x="57" y="28"/>
                    <a:pt x="58" y="30"/>
                  </a:cubicBezTo>
                  <a:cubicBezTo>
                    <a:pt x="60" y="33"/>
                    <a:pt x="61" y="35"/>
                    <a:pt x="61" y="38"/>
                  </a:cubicBezTo>
                  <a:cubicBezTo>
                    <a:pt x="61" y="40"/>
                    <a:pt x="61" y="42"/>
                    <a:pt x="61" y="44"/>
                  </a:cubicBezTo>
                  <a:close/>
                  <a:moveTo>
                    <a:pt x="70" y="106"/>
                  </a:moveTo>
                  <a:cubicBezTo>
                    <a:pt x="68" y="109"/>
                    <a:pt x="66" y="111"/>
                    <a:pt x="64" y="113"/>
                  </a:cubicBezTo>
                  <a:cubicBezTo>
                    <a:pt x="61" y="114"/>
                    <a:pt x="58" y="115"/>
                    <a:pt x="55" y="115"/>
                  </a:cubicBezTo>
                  <a:cubicBezTo>
                    <a:pt x="51" y="115"/>
                    <a:pt x="48" y="114"/>
                    <a:pt x="45" y="113"/>
                  </a:cubicBezTo>
                  <a:cubicBezTo>
                    <a:pt x="42" y="111"/>
                    <a:pt x="39" y="109"/>
                    <a:pt x="37" y="106"/>
                  </a:cubicBezTo>
                  <a:cubicBezTo>
                    <a:pt x="35" y="103"/>
                    <a:pt x="34" y="99"/>
                    <a:pt x="34" y="95"/>
                  </a:cubicBezTo>
                  <a:cubicBezTo>
                    <a:pt x="33" y="89"/>
                    <a:pt x="34" y="84"/>
                    <a:pt x="37" y="81"/>
                  </a:cubicBezTo>
                  <a:cubicBezTo>
                    <a:pt x="40" y="77"/>
                    <a:pt x="44" y="75"/>
                    <a:pt x="49" y="75"/>
                  </a:cubicBezTo>
                  <a:cubicBezTo>
                    <a:pt x="53" y="75"/>
                    <a:pt x="57" y="76"/>
                    <a:pt x="60" y="78"/>
                  </a:cubicBezTo>
                  <a:cubicBezTo>
                    <a:pt x="63" y="79"/>
                    <a:pt x="65" y="82"/>
                    <a:pt x="67" y="84"/>
                  </a:cubicBezTo>
                  <a:cubicBezTo>
                    <a:pt x="69" y="87"/>
                    <a:pt x="70" y="91"/>
                    <a:pt x="71" y="95"/>
                  </a:cubicBezTo>
                  <a:cubicBezTo>
                    <a:pt x="71" y="99"/>
                    <a:pt x="71" y="103"/>
                    <a:pt x="70" y="106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133" name="Freeform 126">
              <a:extLst>
                <a:ext uri="{FF2B5EF4-FFF2-40B4-BE49-F238E27FC236}">
                  <a16:creationId xmlns:a16="http://schemas.microsoft.com/office/drawing/2014/main" id="{B027F92A-5958-43F9-8F45-6A2B77D6E93F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0945" y="3529530"/>
              <a:ext cx="404654" cy="367753"/>
            </a:xfrm>
            <a:custGeom>
              <a:avLst/>
              <a:gdLst>
                <a:gd name="T0" fmla="*/ 311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3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9 w 348"/>
                <a:gd name="T13" fmla="*/ 40 h 316"/>
                <a:gd name="T14" fmla="*/ 346 w 348"/>
                <a:gd name="T15" fmla="*/ 276 h 316"/>
                <a:gd name="T16" fmla="*/ 311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1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29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8" y="298"/>
                    <a:pt x="333" y="316"/>
                    <a:pt x="311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134" name="Freeform 127">
              <a:extLst>
                <a:ext uri="{FF2B5EF4-FFF2-40B4-BE49-F238E27FC236}">
                  <a16:creationId xmlns:a16="http://schemas.microsoft.com/office/drawing/2014/main" id="{9D035188-B29A-4511-B548-56C9EB2FA686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2603" y="3543674"/>
              <a:ext cx="352996" cy="353609"/>
            </a:xfrm>
            <a:custGeom>
              <a:avLst/>
              <a:gdLst>
                <a:gd name="T0" fmla="*/ 275 w 304"/>
                <a:gd name="T1" fmla="*/ 28 h 304"/>
                <a:gd name="T2" fmla="*/ 302 w 304"/>
                <a:gd name="T3" fmla="*/ 264 h 304"/>
                <a:gd name="T4" fmla="*/ 267 w 304"/>
                <a:gd name="T5" fmla="*/ 304 h 304"/>
                <a:gd name="T6" fmla="*/ 30 w 304"/>
                <a:gd name="T7" fmla="*/ 304 h 304"/>
                <a:gd name="T8" fmla="*/ 0 w 304"/>
                <a:gd name="T9" fmla="*/ 293 h 304"/>
                <a:gd name="T10" fmla="*/ 260 w 304"/>
                <a:gd name="T11" fmla="*/ 0 h 304"/>
                <a:gd name="T12" fmla="*/ 275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5" y="28"/>
                  </a:moveTo>
                  <a:cubicBezTo>
                    <a:pt x="302" y="264"/>
                    <a:pt x="302" y="264"/>
                    <a:pt x="302" y="264"/>
                  </a:cubicBezTo>
                  <a:cubicBezTo>
                    <a:pt x="304" y="286"/>
                    <a:pt x="289" y="304"/>
                    <a:pt x="267" y="304"/>
                  </a:cubicBezTo>
                  <a:cubicBezTo>
                    <a:pt x="30" y="304"/>
                    <a:pt x="30" y="304"/>
                    <a:pt x="30" y="304"/>
                  </a:cubicBezTo>
                  <a:cubicBezTo>
                    <a:pt x="19" y="304"/>
                    <a:pt x="9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135" name="Freeform 128">
              <a:extLst>
                <a:ext uri="{FF2B5EF4-FFF2-40B4-BE49-F238E27FC236}">
                  <a16:creationId xmlns:a16="http://schemas.microsoft.com/office/drawing/2014/main" id="{1C2AFC39-9A78-47F5-8ABB-CF40B3693C80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0544" y="3634075"/>
              <a:ext cx="111926" cy="158048"/>
            </a:xfrm>
            <a:custGeom>
              <a:avLst/>
              <a:gdLst>
                <a:gd name="T0" fmla="*/ 63 w 96"/>
                <a:gd name="T1" fmla="*/ 118 h 136"/>
                <a:gd name="T2" fmla="*/ 64 w 96"/>
                <a:gd name="T3" fmla="*/ 106 h 136"/>
                <a:gd name="T4" fmla="*/ 65 w 96"/>
                <a:gd name="T5" fmla="*/ 95 h 136"/>
                <a:gd name="T6" fmla="*/ 66 w 96"/>
                <a:gd name="T7" fmla="*/ 83 h 136"/>
                <a:gd name="T8" fmla="*/ 74 w 96"/>
                <a:gd name="T9" fmla="*/ 57 h 136"/>
                <a:gd name="T10" fmla="*/ 83 w 96"/>
                <a:gd name="T11" fmla="*/ 39 h 136"/>
                <a:gd name="T12" fmla="*/ 92 w 96"/>
                <a:gd name="T13" fmla="*/ 26 h 136"/>
                <a:gd name="T14" fmla="*/ 96 w 96"/>
                <a:gd name="T15" fmla="*/ 14 h 136"/>
                <a:gd name="T16" fmla="*/ 89 w 96"/>
                <a:gd name="T17" fmla="*/ 3 h 136"/>
                <a:gd name="T18" fmla="*/ 75 w 96"/>
                <a:gd name="T19" fmla="*/ 0 h 136"/>
                <a:gd name="T20" fmla="*/ 17 w 96"/>
                <a:gd name="T21" fmla="*/ 0 h 136"/>
                <a:gd name="T22" fmla="*/ 5 w 96"/>
                <a:gd name="T23" fmla="*/ 2 h 136"/>
                <a:gd name="T24" fmla="*/ 0 w 96"/>
                <a:gd name="T25" fmla="*/ 13 h 136"/>
                <a:gd name="T26" fmla="*/ 6 w 96"/>
                <a:gd name="T27" fmla="*/ 24 h 136"/>
                <a:gd name="T28" fmla="*/ 20 w 96"/>
                <a:gd name="T29" fmla="*/ 27 h 136"/>
                <a:gd name="T30" fmla="*/ 61 w 96"/>
                <a:gd name="T31" fmla="*/ 27 h 136"/>
                <a:gd name="T32" fmla="*/ 48 w 96"/>
                <a:gd name="T33" fmla="*/ 51 h 136"/>
                <a:gd name="T34" fmla="*/ 37 w 96"/>
                <a:gd name="T35" fmla="*/ 79 h 136"/>
                <a:gd name="T36" fmla="*/ 32 w 96"/>
                <a:gd name="T37" fmla="*/ 102 h 136"/>
                <a:gd name="T38" fmla="*/ 31 w 96"/>
                <a:gd name="T39" fmla="*/ 118 h 136"/>
                <a:gd name="T40" fmla="*/ 37 w 96"/>
                <a:gd name="T41" fmla="*/ 131 h 136"/>
                <a:gd name="T42" fmla="*/ 48 w 96"/>
                <a:gd name="T43" fmla="*/ 136 h 136"/>
                <a:gd name="T44" fmla="*/ 59 w 96"/>
                <a:gd name="T45" fmla="*/ 132 h 136"/>
                <a:gd name="T46" fmla="*/ 63 w 96"/>
                <a:gd name="T47" fmla="*/ 11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96" h="136">
                  <a:moveTo>
                    <a:pt x="63" y="118"/>
                  </a:moveTo>
                  <a:cubicBezTo>
                    <a:pt x="64" y="115"/>
                    <a:pt x="64" y="111"/>
                    <a:pt x="64" y="106"/>
                  </a:cubicBezTo>
                  <a:cubicBezTo>
                    <a:pt x="64" y="102"/>
                    <a:pt x="64" y="98"/>
                    <a:pt x="65" y="95"/>
                  </a:cubicBezTo>
                  <a:cubicBezTo>
                    <a:pt x="65" y="92"/>
                    <a:pt x="65" y="88"/>
                    <a:pt x="66" y="83"/>
                  </a:cubicBezTo>
                  <a:cubicBezTo>
                    <a:pt x="68" y="73"/>
                    <a:pt x="71" y="64"/>
                    <a:pt x="74" y="57"/>
                  </a:cubicBezTo>
                  <a:cubicBezTo>
                    <a:pt x="77" y="50"/>
                    <a:pt x="80" y="44"/>
                    <a:pt x="83" y="39"/>
                  </a:cubicBezTo>
                  <a:cubicBezTo>
                    <a:pt x="87" y="35"/>
                    <a:pt x="90" y="30"/>
                    <a:pt x="92" y="26"/>
                  </a:cubicBezTo>
                  <a:cubicBezTo>
                    <a:pt x="95" y="21"/>
                    <a:pt x="96" y="18"/>
                    <a:pt x="96" y="14"/>
                  </a:cubicBezTo>
                  <a:cubicBezTo>
                    <a:pt x="95" y="9"/>
                    <a:pt x="93" y="6"/>
                    <a:pt x="89" y="3"/>
                  </a:cubicBezTo>
                  <a:cubicBezTo>
                    <a:pt x="86" y="1"/>
                    <a:pt x="81" y="0"/>
                    <a:pt x="75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1" y="0"/>
                    <a:pt x="8" y="1"/>
                    <a:pt x="5" y="2"/>
                  </a:cubicBezTo>
                  <a:cubicBezTo>
                    <a:pt x="2" y="3"/>
                    <a:pt x="0" y="6"/>
                    <a:pt x="0" y="13"/>
                  </a:cubicBezTo>
                  <a:cubicBezTo>
                    <a:pt x="1" y="18"/>
                    <a:pt x="3" y="21"/>
                    <a:pt x="6" y="24"/>
                  </a:cubicBezTo>
                  <a:cubicBezTo>
                    <a:pt x="10" y="26"/>
                    <a:pt x="14" y="27"/>
                    <a:pt x="20" y="27"/>
                  </a:cubicBezTo>
                  <a:cubicBezTo>
                    <a:pt x="61" y="27"/>
                    <a:pt x="61" y="27"/>
                    <a:pt x="61" y="27"/>
                  </a:cubicBezTo>
                  <a:cubicBezTo>
                    <a:pt x="56" y="35"/>
                    <a:pt x="51" y="43"/>
                    <a:pt x="48" y="51"/>
                  </a:cubicBezTo>
                  <a:cubicBezTo>
                    <a:pt x="43" y="60"/>
                    <a:pt x="40" y="70"/>
                    <a:pt x="37" y="79"/>
                  </a:cubicBezTo>
                  <a:cubicBezTo>
                    <a:pt x="35" y="88"/>
                    <a:pt x="33" y="96"/>
                    <a:pt x="32" y="102"/>
                  </a:cubicBezTo>
                  <a:cubicBezTo>
                    <a:pt x="31" y="109"/>
                    <a:pt x="31" y="114"/>
                    <a:pt x="31" y="118"/>
                  </a:cubicBezTo>
                  <a:cubicBezTo>
                    <a:pt x="32" y="124"/>
                    <a:pt x="34" y="128"/>
                    <a:pt x="37" y="131"/>
                  </a:cubicBezTo>
                  <a:cubicBezTo>
                    <a:pt x="40" y="134"/>
                    <a:pt x="44" y="136"/>
                    <a:pt x="48" y="136"/>
                  </a:cubicBezTo>
                  <a:cubicBezTo>
                    <a:pt x="53" y="136"/>
                    <a:pt x="56" y="134"/>
                    <a:pt x="59" y="132"/>
                  </a:cubicBezTo>
                  <a:cubicBezTo>
                    <a:pt x="61" y="129"/>
                    <a:pt x="63" y="124"/>
                    <a:pt x="63" y="118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136" name="Freeform 129">
              <a:extLst>
                <a:ext uri="{FF2B5EF4-FFF2-40B4-BE49-F238E27FC236}">
                  <a16:creationId xmlns:a16="http://schemas.microsoft.com/office/drawing/2014/main" id="{3DDD8534-28EA-4577-AE6A-39820DBAEC0B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4448" y="3996908"/>
              <a:ext cx="404654" cy="367753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2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9 w 348"/>
                <a:gd name="T13" fmla="*/ 40 h 316"/>
                <a:gd name="T14" fmla="*/ 346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137" name="Freeform 130">
              <a:extLst>
                <a:ext uri="{FF2B5EF4-FFF2-40B4-BE49-F238E27FC236}">
                  <a16:creationId xmlns:a16="http://schemas.microsoft.com/office/drawing/2014/main" id="{74B036E1-D075-4338-97DC-1C87BB3CC2F7}"/>
                </a:ext>
              </a:extLst>
            </p:cNvPr>
            <p:cNvSpPr>
              <a:spLocks/>
            </p:cNvSpPr>
            <p:nvPr/>
          </p:nvSpPr>
          <p:spPr bwMode="auto">
            <a:xfrm>
              <a:off x="5116106" y="4011052"/>
              <a:ext cx="352996" cy="353609"/>
            </a:xfrm>
            <a:custGeom>
              <a:avLst/>
              <a:gdLst>
                <a:gd name="T0" fmla="*/ 275 w 304"/>
                <a:gd name="T1" fmla="*/ 28 h 304"/>
                <a:gd name="T2" fmla="*/ 302 w 304"/>
                <a:gd name="T3" fmla="*/ 264 h 304"/>
                <a:gd name="T4" fmla="*/ 266 w 304"/>
                <a:gd name="T5" fmla="*/ 304 h 304"/>
                <a:gd name="T6" fmla="*/ 30 w 304"/>
                <a:gd name="T7" fmla="*/ 304 h 304"/>
                <a:gd name="T8" fmla="*/ 0 w 304"/>
                <a:gd name="T9" fmla="*/ 293 h 304"/>
                <a:gd name="T10" fmla="*/ 260 w 304"/>
                <a:gd name="T11" fmla="*/ 0 h 304"/>
                <a:gd name="T12" fmla="*/ 275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5" y="28"/>
                  </a:moveTo>
                  <a:cubicBezTo>
                    <a:pt x="302" y="264"/>
                    <a:pt x="302" y="264"/>
                    <a:pt x="302" y="264"/>
                  </a:cubicBezTo>
                  <a:cubicBezTo>
                    <a:pt x="304" y="286"/>
                    <a:pt x="288" y="304"/>
                    <a:pt x="266" y="304"/>
                  </a:cubicBezTo>
                  <a:cubicBezTo>
                    <a:pt x="30" y="304"/>
                    <a:pt x="30" y="304"/>
                    <a:pt x="30" y="304"/>
                  </a:cubicBezTo>
                  <a:cubicBezTo>
                    <a:pt x="19" y="304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138" name="Freeform 131">
              <a:extLst>
                <a:ext uri="{FF2B5EF4-FFF2-40B4-BE49-F238E27FC236}">
                  <a16:creationId xmlns:a16="http://schemas.microsoft.com/office/drawing/2014/main" id="{5CEE4D32-2198-4EDB-ACA9-F708C947989E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5010" y="4101453"/>
              <a:ext cx="91630" cy="159893"/>
            </a:xfrm>
            <a:custGeom>
              <a:avLst/>
              <a:gdLst>
                <a:gd name="T0" fmla="*/ 14 w 79"/>
                <a:gd name="T1" fmla="*/ 60 h 137"/>
                <a:gd name="T2" fmla="*/ 39 w 79"/>
                <a:gd name="T3" fmla="*/ 46 h 137"/>
                <a:gd name="T4" fmla="*/ 48 w 79"/>
                <a:gd name="T5" fmla="*/ 120 h 137"/>
                <a:gd name="T6" fmla="*/ 53 w 79"/>
                <a:gd name="T7" fmla="*/ 133 h 137"/>
                <a:gd name="T8" fmla="*/ 65 w 79"/>
                <a:gd name="T9" fmla="*/ 137 h 137"/>
                <a:gd name="T10" fmla="*/ 77 w 79"/>
                <a:gd name="T11" fmla="*/ 117 h 137"/>
                <a:gd name="T12" fmla="*/ 66 w 79"/>
                <a:gd name="T13" fmla="*/ 16 h 137"/>
                <a:gd name="T14" fmla="*/ 61 w 79"/>
                <a:gd name="T15" fmla="*/ 4 h 137"/>
                <a:gd name="T16" fmla="*/ 51 w 79"/>
                <a:gd name="T17" fmla="*/ 0 h 137"/>
                <a:gd name="T18" fmla="*/ 43 w 79"/>
                <a:gd name="T19" fmla="*/ 2 h 137"/>
                <a:gd name="T20" fmla="*/ 38 w 79"/>
                <a:gd name="T21" fmla="*/ 11 h 137"/>
                <a:gd name="T22" fmla="*/ 28 w 79"/>
                <a:gd name="T23" fmla="*/ 23 h 137"/>
                <a:gd name="T24" fmla="*/ 13 w 79"/>
                <a:gd name="T25" fmla="*/ 33 h 137"/>
                <a:gd name="T26" fmla="*/ 3 w 79"/>
                <a:gd name="T27" fmla="*/ 39 h 137"/>
                <a:gd name="T28" fmla="*/ 0 w 79"/>
                <a:gd name="T29" fmla="*/ 48 h 137"/>
                <a:gd name="T30" fmla="*/ 5 w 79"/>
                <a:gd name="T31" fmla="*/ 57 h 137"/>
                <a:gd name="T32" fmla="*/ 14 w 79"/>
                <a:gd name="T33" fmla="*/ 6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9" h="137">
                  <a:moveTo>
                    <a:pt x="14" y="60"/>
                  </a:moveTo>
                  <a:cubicBezTo>
                    <a:pt x="17" y="60"/>
                    <a:pt x="24" y="59"/>
                    <a:pt x="39" y="46"/>
                  </a:cubicBezTo>
                  <a:cubicBezTo>
                    <a:pt x="48" y="120"/>
                    <a:pt x="48" y="120"/>
                    <a:pt x="48" y="120"/>
                  </a:cubicBezTo>
                  <a:cubicBezTo>
                    <a:pt x="48" y="126"/>
                    <a:pt x="50" y="130"/>
                    <a:pt x="53" y="133"/>
                  </a:cubicBezTo>
                  <a:cubicBezTo>
                    <a:pt x="56" y="136"/>
                    <a:pt x="60" y="137"/>
                    <a:pt x="65" y="137"/>
                  </a:cubicBezTo>
                  <a:cubicBezTo>
                    <a:pt x="72" y="137"/>
                    <a:pt x="79" y="134"/>
                    <a:pt x="77" y="117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5" y="11"/>
                    <a:pt x="64" y="7"/>
                    <a:pt x="61" y="4"/>
                  </a:cubicBezTo>
                  <a:cubicBezTo>
                    <a:pt x="58" y="1"/>
                    <a:pt x="55" y="0"/>
                    <a:pt x="51" y="0"/>
                  </a:cubicBezTo>
                  <a:cubicBezTo>
                    <a:pt x="47" y="0"/>
                    <a:pt x="45" y="0"/>
                    <a:pt x="43" y="2"/>
                  </a:cubicBezTo>
                  <a:cubicBezTo>
                    <a:pt x="43" y="3"/>
                    <a:pt x="41" y="5"/>
                    <a:pt x="38" y="11"/>
                  </a:cubicBezTo>
                  <a:cubicBezTo>
                    <a:pt x="35" y="15"/>
                    <a:pt x="32" y="19"/>
                    <a:pt x="28" y="23"/>
                  </a:cubicBezTo>
                  <a:cubicBezTo>
                    <a:pt x="24" y="26"/>
                    <a:pt x="19" y="30"/>
                    <a:pt x="13" y="33"/>
                  </a:cubicBezTo>
                  <a:cubicBezTo>
                    <a:pt x="8" y="35"/>
                    <a:pt x="5" y="37"/>
                    <a:pt x="3" y="39"/>
                  </a:cubicBezTo>
                  <a:cubicBezTo>
                    <a:pt x="1" y="40"/>
                    <a:pt x="0" y="43"/>
                    <a:pt x="0" y="48"/>
                  </a:cubicBezTo>
                  <a:cubicBezTo>
                    <a:pt x="0" y="51"/>
                    <a:pt x="2" y="54"/>
                    <a:pt x="5" y="57"/>
                  </a:cubicBezTo>
                  <a:cubicBezTo>
                    <a:pt x="8" y="59"/>
                    <a:pt x="11" y="60"/>
                    <a:pt x="14" y="60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141" name="Freeform 132">
              <a:extLst>
                <a:ext uri="{FF2B5EF4-FFF2-40B4-BE49-F238E27FC236}">
                  <a16:creationId xmlns:a16="http://schemas.microsoft.com/office/drawing/2014/main" id="{AD1746D7-6659-4AD6-8744-8B0446386CD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264930" y="4100838"/>
              <a:ext cx="125455" cy="160508"/>
            </a:xfrm>
            <a:custGeom>
              <a:avLst/>
              <a:gdLst>
                <a:gd name="T0" fmla="*/ 101 w 108"/>
                <a:gd name="T1" fmla="*/ 85 h 138"/>
                <a:gd name="T2" fmla="*/ 88 w 108"/>
                <a:gd name="T3" fmla="*/ 83 h 138"/>
                <a:gd name="T4" fmla="*/ 88 w 108"/>
                <a:gd name="T5" fmla="*/ 83 h 138"/>
                <a:gd name="T6" fmla="*/ 80 w 108"/>
                <a:gd name="T7" fmla="*/ 18 h 138"/>
                <a:gd name="T8" fmla="*/ 62 w 108"/>
                <a:gd name="T9" fmla="*/ 0 h 138"/>
                <a:gd name="T10" fmla="*/ 53 w 108"/>
                <a:gd name="T11" fmla="*/ 3 h 138"/>
                <a:gd name="T12" fmla="*/ 46 w 108"/>
                <a:gd name="T13" fmla="*/ 13 h 138"/>
                <a:gd name="T14" fmla="*/ 7 w 108"/>
                <a:gd name="T15" fmla="*/ 75 h 138"/>
                <a:gd name="T16" fmla="*/ 4 w 108"/>
                <a:gd name="T17" fmla="*/ 79 h 138"/>
                <a:gd name="T18" fmla="*/ 2 w 108"/>
                <a:gd name="T19" fmla="*/ 83 h 138"/>
                <a:gd name="T20" fmla="*/ 0 w 108"/>
                <a:gd name="T21" fmla="*/ 87 h 138"/>
                <a:gd name="T22" fmla="*/ 0 w 108"/>
                <a:gd name="T23" fmla="*/ 92 h 138"/>
                <a:gd name="T24" fmla="*/ 6 w 108"/>
                <a:gd name="T25" fmla="*/ 104 h 138"/>
                <a:gd name="T26" fmla="*/ 21 w 108"/>
                <a:gd name="T27" fmla="*/ 109 h 138"/>
                <a:gd name="T28" fmla="*/ 63 w 108"/>
                <a:gd name="T29" fmla="*/ 109 h 138"/>
                <a:gd name="T30" fmla="*/ 64 w 108"/>
                <a:gd name="T31" fmla="*/ 122 h 138"/>
                <a:gd name="T32" fmla="*/ 69 w 108"/>
                <a:gd name="T33" fmla="*/ 134 h 138"/>
                <a:gd name="T34" fmla="*/ 80 w 108"/>
                <a:gd name="T35" fmla="*/ 138 h 138"/>
                <a:gd name="T36" fmla="*/ 90 w 108"/>
                <a:gd name="T37" fmla="*/ 134 h 138"/>
                <a:gd name="T38" fmla="*/ 92 w 108"/>
                <a:gd name="T39" fmla="*/ 122 h 138"/>
                <a:gd name="T40" fmla="*/ 91 w 108"/>
                <a:gd name="T41" fmla="*/ 109 h 138"/>
                <a:gd name="T42" fmla="*/ 93 w 108"/>
                <a:gd name="T43" fmla="*/ 109 h 138"/>
                <a:gd name="T44" fmla="*/ 104 w 108"/>
                <a:gd name="T45" fmla="*/ 106 h 138"/>
                <a:gd name="T46" fmla="*/ 108 w 108"/>
                <a:gd name="T47" fmla="*/ 96 h 138"/>
                <a:gd name="T48" fmla="*/ 101 w 108"/>
                <a:gd name="T49" fmla="*/ 85 h 138"/>
                <a:gd name="T50" fmla="*/ 55 w 108"/>
                <a:gd name="T51" fmla="*/ 44 h 138"/>
                <a:gd name="T52" fmla="*/ 60 w 108"/>
                <a:gd name="T53" fmla="*/ 83 h 138"/>
                <a:gd name="T54" fmla="*/ 31 w 108"/>
                <a:gd name="T55" fmla="*/ 83 h 138"/>
                <a:gd name="T56" fmla="*/ 55 w 108"/>
                <a:gd name="T57" fmla="*/ 44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8" h="138">
                  <a:moveTo>
                    <a:pt x="101" y="85"/>
                  </a:moveTo>
                  <a:cubicBezTo>
                    <a:pt x="97" y="84"/>
                    <a:pt x="93" y="83"/>
                    <a:pt x="88" y="83"/>
                  </a:cubicBezTo>
                  <a:cubicBezTo>
                    <a:pt x="88" y="83"/>
                    <a:pt x="88" y="83"/>
                    <a:pt x="88" y="83"/>
                  </a:cubicBezTo>
                  <a:cubicBezTo>
                    <a:pt x="80" y="18"/>
                    <a:pt x="80" y="18"/>
                    <a:pt x="80" y="18"/>
                  </a:cubicBezTo>
                  <a:cubicBezTo>
                    <a:pt x="79" y="6"/>
                    <a:pt x="72" y="0"/>
                    <a:pt x="62" y="0"/>
                  </a:cubicBezTo>
                  <a:cubicBezTo>
                    <a:pt x="58" y="0"/>
                    <a:pt x="55" y="1"/>
                    <a:pt x="53" y="3"/>
                  </a:cubicBezTo>
                  <a:cubicBezTo>
                    <a:pt x="51" y="5"/>
                    <a:pt x="49" y="8"/>
                    <a:pt x="46" y="13"/>
                  </a:cubicBezTo>
                  <a:cubicBezTo>
                    <a:pt x="7" y="75"/>
                    <a:pt x="7" y="75"/>
                    <a:pt x="7" y="75"/>
                  </a:cubicBezTo>
                  <a:cubicBezTo>
                    <a:pt x="4" y="79"/>
                    <a:pt x="4" y="79"/>
                    <a:pt x="4" y="79"/>
                  </a:cubicBezTo>
                  <a:cubicBezTo>
                    <a:pt x="3" y="80"/>
                    <a:pt x="2" y="82"/>
                    <a:pt x="2" y="83"/>
                  </a:cubicBezTo>
                  <a:cubicBezTo>
                    <a:pt x="1" y="85"/>
                    <a:pt x="0" y="86"/>
                    <a:pt x="0" y="87"/>
                  </a:cubicBezTo>
                  <a:cubicBezTo>
                    <a:pt x="0" y="89"/>
                    <a:pt x="0" y="90"/>
                    <a:pt x="0" y="92"/>
                  </a:cubicBezTo>
                  <a:cubicBezTo>
                    <a:pt x="0" y="97"/>
                    <a:pt x="3" y="101"/>
                    <a:pt x="6" y="104"/>
                  </a:cubicBezTo>
                  <a:cubicBezTo>
                    <a:pt x="10" y="107"/>
                    <a:pt x="15" y="109"/>
                    <a:pt x="21" y="109"/>
                  </a:cubicBezTo>
                  <a:cubicBezTo>
                    <a:pt x="63" y="109"/>
                    <a:pt x="63" y="109"/>
                    <a:pt x="63" y="109"/>
                  </a:cubicBezTo>
                  <a:cubicBezTo>
                    <a:pt x="64" y="122"/>
                    <a:pt x="64" y="122"/>
                    <a:pt x="64" y="122"/>
                  </a:cubicBezTo>
                  <a:cubicBezTo>
                    <a:pt x="65" y="127"/>
                    <a:pt x="66" y="131"/>
                    <a:pt x="69" y="134"/>
                  </a:cubicBezTo>
                  <a:cubicBezTo>
                    <a:pt x="72" y="137"/>
                    <a:pt x="76" y="138"/>
                    <a:pt x="80" y="138"/>
                  </a:cubicBezTo>
                  <a:cubicBezTo>
                    <a:pt x="84" y="138"/>
                    <a:pt x="87" y="137"/>
                    <a:pt x="90" y="134"/>
                  </a:cubicBezTo>
                  <a:cubicBezTo>
                    <a:pt x="92" y="131"/>
                    <a:pt x="93" y="127"/>
                    <a:pt x="92" y="122"/>
                  </a:cubicBezTo>
                  <a:cubicBezTo>
                    <a:pt x="91" y="109"/>
                    <a:pt x="91" y="109"/>
                    <a:pt x="91" y="109"/>
                  </a:cubicBezTo>
                  <a:cubicBezTo>
                    <a:pt x="93" y="109"/>
                    <a:pt x="93" y="109"/>
                    <a:pt x="93" y="109"/>
                  </a:cubicBezTo>
                  <a:cubicBezTo>
                    <a:pt x="98" y="109"/>
                    <a:pt x="102" y="108"/>
                    <a:pt x="104" y="106"/>
                  </a:cubicBezTo>
                  <a:cubicBezTo>
                    <a:pt x="106" y="104"/>
                    <a:pt x="108" y="102"/>
                    <a:pt x="108" y="96"/>
                  </a:cubicBezTo>
                  <a:cubicBezTo>
                    <a:pt x="107" y="89"/>
                    <a:pt x="104" y="86"/>
                    <a:pt x="101" y="85"/>
                  </a:cubicBezTo>
                  <a:close/>
                  <a:moveTo>
                    <a:pt x="55" y="44"/>
                  </a:moveTo>
                  <a:cubicBezTo>
                    <a:pt x="60" y="83"/>
                    <a:pt x="60" y="83"/>
                    <a:pt x="60" y="83"/>
                  </a:cubicBezTo>
                  <a:cubicBezTo>
                    <a:pt x="31" y="83"/>
                    <a:pt x="31" y="83"/>
                    <a:pt x="31" y="83"/>
                  </a:cubicBezTo>
                  <a:lnTo>
                    <a:pt x="55" y="44"/>
                  </a:ln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142" name="Freeform 133">
              <a:extLst>
                <a:ext uri="{FF2B5EF4-FFF2-40B4-BE49-F238E27FC236}">
                  <a16:creationId xmlns:a16="http://schemas.microsoft.com/office/drawing/2014/main" id="{094ADE72-2EB9-4CF7-9259-BB3262FF3316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7067" y="3996908"/>
              <a:ext cx="404654" cy="367753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2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9 w 348"/>
                <a:gd name="T13" fmla="*/ 40 h 316"/>
                <a:gd name="T14" fmla="*/ 346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143" name="Freeform 134">
              <a:extLst>
                <a:ext uri="{FF2B5EF4-FFF2-40B4-BE49-F238E27FC236}">
                  <a16:creationId xmlns:a16="http://schemas.microsoft.com/office/drawing/2014/main" id="{A23A52F2-1BB9-42DE-8355-5660CE7242E1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8725" y="4011052"/>
              <a:ext cx="352996" cy="353609"/>
            </a:xfrm>
            <a:custGeom>
              <a:avLst/>
              <a:gdLst>
                <a:gd name="T0" fmla="*/ 275 w 304"/>
                <a:gd name="T1" fmla="*/ 28 h 304"/>
                <a:gd name="T2" fmla="*/ 302 w 304"/>
                <a:gd name="T3" fmla="*/ 264 h 304"/>
                <a:gd name="T4" fmla="*/ 266 w 304"/>
                <a:gd name="T5" fmla="*/ 304 h 304"/>
                <a:gd name="T6" fmla="*/ 30 w 304"/>
                <a:gd name="T7" fmla="*/ 304 h 304"/>
                <a:gd name="T8" fmla="*/ 0 w 304"/>
                <a:gd name="T9" fmla="*/ 293 h 304"/>
                <a:gd name="T10" fmla="*/ 260 w 304"/>
                <a:gd name="T11" fmla="*/ 0 h 304"/>
                <a:gd name="T12" fmla="*/ 275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5" y="28"/>
                  </a:moveTo>
                  <a:cubicBezTo>
                    <a:pt x="302" y="264"/>
                    <a:pt x="302" y="264"/>
                    <a:pt x="302" y="264"/>
                  </a:cubicBezTo>
                  <a:cubicBezTo>
                    <a:pt x="304" y="286"/>
                    <a:pt x="288" y="304"/>
                    <a:pt x="266" y="304"/>
                  </a:cubicBezTo>
                  <a:cubicBezTo>
                    <a:pt x="30" y="304"/>
                    <a:pt x="30" y="304"/>
                    <a:pt x="30" y="304"/>
                  </a:cubicBezTo>
                  <a:cubicBezTo>
                    <a:pt x="19" y="304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144" name="Freeform 135">
              <a:extLst>
                <a:ext uri="{FF2B5EF4-FFF2-40B4-BE49-F238E27FC236}">
                  <a16:creationId xmlns:a16="http://schemas.microsoft.com/office/drawing/2014/main" id="{4260D234-945C-4143-B1A1-48B3B62CD8D5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0087" y="4100838"/>
              <a:ext cx="92861" cy="160508"/>
            </a:xfrm>
            <a:custGeom>
              <a:avLst/>
              <a:gdLst>
                <a:gd name="T0" fmla="*/ 14 w 80"/>
                <a:gd name="T1" fmla="*/ 61 h 138"/>
                <a:gd name="T2" fmla="*/ 40 w 80"/>
                <a:gd name="T3" fmla="*/ 47 h 138"/>
                <a:gd name="T4" fmla="*/ 48 w 80"/>
                <a:gd name="T5" fmla="*/ 121 h 138"/>
                <a:gd name="T6" fmla="*/ 54 w 80"/>
                <a:gd name="T7" fmla="*/ 133 h 138"/>
                <a:gd name="T8" fmla="*/ 65 w 80"/>
                <a:gd name="T9" fmla="*/ 138 h 138"/>
                <a:gd name="T10" fmla="*/ 78 w 80"/>
                <a:gd name="T11" fmla="*/ 117 h 138"/>
                <a:gd name="T12" fmla="*/ 66 w 80"/>
                <a:gd name="T13" fmla="*/ 17 h 138"/>
                <a:gd name="T14" fmla="*/ 61 w 80"/>
                <a:gd name="T15" fmla="*/ 5 h 138"/>
                <a:gd name="T16" fmla="*/ 51 w 80"/>
                <a:gd name="T17" fmla="*/ 0 h 138"/>
                <a:gd name="T18" fmla="*/ 44 w 80"/>
                <a:gd name="T19" fmla="*/ 3 h 138"/>
                <a:gd name="T20" fmla="*/ 38 w 80"/>
                <a:gd name="T21" fmla="*/ 11 h 138"/>
                <a:gd name="T22" fmla="*/ 28 w 80"/>
                <a:gd name="T23" fmla="*/ 23 h 138"/>
                <a:gd name="T24" fmla="*/ 13 w 80"/>
                <a:gd name="T25" fmla="*/ 33 h 138"/>
                <a:gd name="T26" fmla="*/ 3 w 80"/>
                <a:gd name="T27" fmla="*/ 39 h 138"/>
                <a:gd name="T28" fmla="*/ 0 w 80"/>
                <a:gd name="T29" fmla="*/ 48 h 138"/>
                <a:gd name="T30" fmla="*/ 5 w 80"/>
                <a:gd name="T31" fmla="*/ 57 h 138"/>
                <a:gd name="T32" fmla="*/ 14 w 80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14" y="61"/>
                  </a:moveTo>
                  <a:cubicBezTo>
                    <a:pt x="18" y="61"/>
                    <a:pt x="24" y="59"/>
                    <a:pt x="40" y="47"/>
                  </a:cubicBezTo>
                  <a:cubicBezTo>
                    <a:pt x="48" y="121"/>
                    <a:pt x="48" y="121"/>
                    <a:pt x="48" y="121"/>
                  </a:cubicBezTo>
                  <a:cubicBezTo>
                    <a:pt x="49" y="126"/>
                    <a:pt x="51" y="130"/>
                    <a:pt x="54" y="133"/>
                  </a:cubicBezTo>
                  <a:cubicBezTo>
                    <a:pt x="57" y="136"/>
                    <a:pt x="61" y="138"/>
                    <a:pt x="65" y="138"/>
                  </a:cubicBezTo>
                  <a:cubicBezTo>
                    <a:pt x="72" y="138"/>
                    <a:pt x="80" y="134"/>
                    <a:pt x="78" y="1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6" y="12"/>
                    <a:pt x="64" y="8"/>
                    <a:pt x="61" y="5"/>
                  </a:cubicBezTo>
                  <a:cubicBezTo>
                    <a:pt x="59" y="2"/>
                    <a:pt x="55" y="0"/>
                    <a:pt x="51" y="0"/>
                  </a:cubicBezTo>
                  <a:cubicBezTo>
                    <a:pt x="47" y="0"/>
                    <a:pt x="45" y="1"/>
                    <a:pt x="44" y="3"/>
                  </a:cubicBezTo>
                  <a:cubicBezTo>
                    <a:pt x="43" y="3"/>
                    <a:pt x="42" y="5"/>
                    <a:pt x="38" y="11"/>
                  </a:cubicBezTo>
                  <a:cubicBezTo>
                    <a:pt x="35" y="16"/>
                    <a:pt x="32" y="20"/>
                    <a:pt x="28" y="23"/>
                  </a:cubicBezTo>
                  <a:cubicBezTo>
                    <a:pt x="25" y="27"/>
                    <a:pt x="20" y="30"/>
                    <a:pt x="13" y="33"/>
                  </a:cubicBezTo>
                  <a:cubicBezTo>
                    <a:pt x="9" y="36"/>
                    <a:pt x="5" y="38"/>
                    <a:pt x="3" y="39"/>
                  </a:cubicBezTo>
                  <a:cubicBezTo>
                    <a:pt x="2" y="41"/>
                    <a:pt x="0" y="43"/>
                    <a:pt x="0" y="48"/>
                  </a:cubicBezTo>
                  <a:cubicBezTo>
                    <a:pt x="1" y="52"/>
                    <a:pt x="2" y="55"/>
                    <a:pt x="5" y="57"/>
                  </a:cubicBezTo>
                  <a:cubicBezTo>
                    <a:pt x="8" y="60"/>
                    <a:pt x="11" y="61"/>
                    <a:pt x="14" y="6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145" name="Freeform 136">
              <a:extLst>
                <a:ext uri="{FF2B5EF4-FFF2-40B4-BE49-F238E27FC236}">
                  <a16:creationId xmlns:a16="http://schemas.microsoft.com/office/drawing/2014/main" id="{6A31D332-DDFA-482F-BFF7-E41F6A041C57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3084" y="4100838"/>
              <a:ext cx="117460" cy="160508"/>
            </a:xfrm>
            <a:custGeom>
              <a:avLst/>
              <a:gdLst>
                <a:gd name="T0" fmla="*/ 62 w 101"/>
                <a:gd name="T1" fmla="*/ 112 h 138"/>
                <a:gd name="T2" fmla="*/ 53 w 101"/>
                <a:gd name="T3" fmla="*/ 115 h 138"/>
                <a:gd name="T4" fmla="*/ 40 w 101"/>
                <a:gd name="T5" fmla="*/ 110 h 138"/>
                <a:gd name="T6" fmla="*/ 29 w 101"/>
                <a:gd name="T7" fmla="*/ 93 h 138"/>
                <a:gd name="T8" fmla="*/ 24 w 101"/>
                <a:gd name="T9" fmla="*/ 88 h 138"/>
                <a:gd name="T10" fmla="*/ 18 w 101"/>
                <a:gd name="T11" fmla="*/ 86 h 138"/>
                <a:gd name="T12" fmla="*/ 8 w 101"/>
                <a:gd name="T13" fmla="*/ 90 h 138"/>
                <a:gd name="T14" fmla="*/ 5 w 101"/>
                <a:gd name="T15" fmla="*/ 100 h 138"/>
                <a:gd name="T16" fmla="*/ 9 w 101"/>
                <a:gd name="T17" fmla="*/ 111 h 138"/>
                <a:gd name="T18" fmla="*/ 19 w 101"/>
                <a:gd name="T19" fmla="*/ 124 h 138"/>
                <a:gd name="T20" fmla="*/ 35 w 101"/>
                <a:gd name="T21" fmla="*/ 134 h 138"/>
                <a:gd name="T22" fmla="*/ 56 w 101"/>
                <a:gd name="T23" fmla="*/ 138 h 138"/>
                <a:gd name="T24" fmla="*/ 75 w 101"/>
                <a:gd name="T25" fmla="*/ 135 h 138"/>
                <a:gd name="T26" fmla="*/ 90 w 101"/>
                <a:gd name="T27" fmla="*/ 125 h 138"/>
                <a:gd name="T28" fmla="*/ 99 w 101"/>
                <a:gd name="T29" fmla="*/ 110 h 138"/>
                <a:gd name="T30" fmla="*/ 100 w 101"/>
                <a:gd name="T31" fmla="*/ 94 h 138"/>
                <a:gd name="T32" fmla="*/ 96 w 101"/>
                <a:gd name="T33" fmla="*/ 80 h 138"/>
                <a:gd name="T34" fmla="*/ 87 w 101"/>
                <a:gd name="T35" fmla="*/ 69 h 138"/>
                <a:gd name="T36" fmla="*/ 77 w 101"/>
                <a:gd name="T37" fmla="*/ 62 h 138"/>
                <a:gd name="T38" fmla="*/ 85 w 101"/>
                <a:gd name="T39" fmla="*/ 52 h 138"/>
                <a:gd name="T40" fmla="*/ 87 w 101"/>
                <a:gd name="T41" fmla="*/ 35 h 138"/>
                <a:gd name="T42" fmla="*/ 83 w 101"/>
                <a:gd name="T43" fmla="*/ 21 h 138"/>
                <a:gd name="T44" fmla="*/ 73 w 101"/>
                <a:gd name="T45" fmla="*/ 10 h 138"/>
                <a:gd name="T46" fmla="*/ 59 w 101"/>
                <a:gd name="T47" fmla="*/ 3 h 138"/>
                <a:gd name="T48" fmla="*/ 42 w 101"/>
                <a:gd name="T49" fmla="*/ 0 h 138"/>
                <a:gd name="T50" fmla="*/ 24 w 101"/>
                <a:gd name="T51" fmla="*/ 3 h 138"/>
                <a:gd name="T52" fmla="*/ 10 w 101"/>
                <a:gd name="T53" fmla="*/ 11 h 138"/>
                <a:gd name="T54" fmla="*/ 3 w 101"/>
                <a:gd name="T55" fmla="*/ 22 h 138"/>
                <a:gd name="T56" fmla="*/ 1 w 101"/>
                <a:gd name="T57" fmla="*/ 33 h 138"/>
                <a:gd name="T58" fmla="*/ 6 w 101"/>
                <a:gd name="T59" fmla="*/ 42 h 138"/>
                <a:gd name="T60" fmla="*/ 15 w 101"/>
                <a:gd name="T61" fmla="*/ 46 h 138"/>
                <a:gd name="T62" fmla="*/ 21 w 101"/>
                <a:gd name="T63" fmla="*/ 45 h 138"/>
                <a:gd name="T64" fmla="*/ 25 w 101"/>
                <a:gd name="T65" fmla="*/ 40 h 138"/>
                <a:gd name="T66" fmla="*/ 28 w 101"/>
                <a:gd name="T67" fmla="*/ 33 h 138"/>
                <a:gd name="T68" fmla="*/ 31 w 101"/>
                <a:gd name="T69" fmla="*/ 27 h 138"/>
                <a:gd name="T70" fmla="*/ 35 w 101"/>
                <a:gd name="T71" fmla="*/ 24 h 138"/>
                <a:gd name="T72" fmla="*/ 42 w 101"/>
                <a:gd name="T73" fmla="*/ 23 h 138"/>
                <a:gd name="T74" fmla="*/ 53 w 101"/>
                <a:gd name="T75" fmla="*/ 27 h 138"/>
                <a:gd name="T76" fmla="*/ 58 w 101"/>
                <a:gd name="T77" fmla="*/ 37 h 138"/>
                <a:gd name="T78" fmla="*/ 54 w 101"/>
                <a:gd name="T79" fmla="*/ 48 h 138"/>
                <a:gd name="T80" fmla="*/ 43 w 101"/>
                <a:gd name="T81" fmla="*/ 52 h 138"/>
                <a:gd name="T82" fmla="*/ 39 w 101"/>
                <a:gd name="T83" fmla="*/ 52 h 138"/>
                <a:gd name="T84" fmla="*/ 28 w 101"/>
                <a:gd name="T85" fmla="*/ 55 h 138"/>
                <a:gd name="T86" fmla="*/ 25 w 101"/>
                <a:gd name="T87" fmla="*/ 64 h 138"/>
                <a:gd name="T88" fmla="*/ 30 w 101"/>
                <a:gd name="T89" fmla="*/ 73 h 138"/>
                <a:gd name="T90" fmla="*/ 40 w 101"/>
                <a:gd name="T91" fmla="*/ 77 h 138"/>
                <a:gd name="T92" fmla="*/ 45 w 101"/>
                <a:gd name="T93" fmla="*/ 76 h 138"/>
                <a:gd name="T94" fmla="*/ 50 w 101"/>
                <a:gd name="T95" fmla="*/ 76 h 138"/>
                <a:gd name="T96" fmla="*/ 64 w 101"/>
                <a:gd name="T97" fmla="*/ 81 h 138"/>
                <a:gd name="T98" fmla="*/ 70 w 101"/>
                <a:gd name="T99" fmla="*/ 95 h 138"/>
                <a:gd name="T100" fmla="*/ 68 w 101"/>
                <a:gd name="T101" fmla="*/ 105 h 138"/>
                <a:gd name="T102" fmla="*/ 62 w 101"/>
                <a:gd name="T103" fmla="*/ 112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1" h="138">
                  <a:moveTo>
                    <a:pt x="62" y="112"/>
                  </a:moveTo>
                  <a:cubicBezTo>
                    <a:pt x="59" y="114"/>
                    <a:pt x="56" y="115"/>
                    <a:pt x="53" y="115"/>
                  </a:cubicBezTo>
                  <a:cubicBezTo>
                    <a:pt x="48" y="115"/>
                    <a:pt x="43" y="113"/>
                    <a:pt x="40" y="110"/>
                  </a:cubicBezTo>
                  <a:cubicBezTo>
                    <a:pt x="37" y="106"/>
                    <a:pt x="33" y="100"/>
                    <a:pt x="29" y="93"/>
                  </a:cubicBezTo>
                  <a:cubicBezTo>
                    <a:pt x="28" y="91"/>
                    <a:pt x="26" y="89"/>
                    <a:pt x="24" y="88"/>
                  </a:cubicBezTo>
                  <a:cubicBezTo>
                    <a:pt x="22" y="86"/>
                    <a:pt x="20" y="86"/>
                    <a:pt x="18" y="86"/>
                  </a:cubicBezTo>
                  <a:cubicBezTo>
                    <a:pt x="14" y="86"/>
                    <a:pt x="10" y="87"/>
                    <a:pt x="8" y="90"/>
                  </a:cubicBezTo>
                  <a:cubicBezTo>
                    <a:pt x="5" y="92"/>
                    <a:pt x="4" y="96"/>
                    <a:pt x="5" y="100"/>
                  </a:cubicBezTo>
                  <a:cubicBezTo>
                    <a:pt x="5" y="103"/>
                    <a:pt x="7" y="107"/>
                    <a:pt x="9" y="111"/>
                  </a:cubicBezTo>
                  <a:cubicBezTo>
                    <a:pt x="12" y="116"/>
                    <a:pt x="15" y="120"/>
                    <a:pt x="19" y="124"/>
                  </a:cubicBezTo>
                  <a:cubicBezTo>
                    <a:pt x="24" y="128"/>
                    <a:pt x="29" y="131"/>
                    <a:pt x="35" y="134"/>
                  </a:cubicBezTo>
                  <a:cubicBezTo>
                    <a:pt x="41" y="137"/>
                    <a:pt x="48" y="138"/>
                    <a:pt x="56" y="138"/>
                  </a:cubicBezTo>
                  <a:cubicBezTo>
                    <a:pt x="63" y="138"/>
                    <a:pt x="70" y="137"/>
                    <a:pt x="75" y="135"/>
                  </a:cubicBezTo>
                  <a:cubicBezTo>
                    <a:pt x="81" y="132"/>
                    <a:pt x="86" y="129"/>
                    <a:pt x="90" y="125"/>
                  </a:cubicBezTo>
                  <a:cubicBezTo>
                    <a:pt x="94" y="121"/>
                    <a:pt x="97" y="116"/>
                    <a:pt x="99" y="110"/>
                  </a:cubicBezTo>
                  <a:cubicBezTo>
                    <a:pt x="100" y="105"/>
                    <a:pt x="101" y="100"/>
                    <a:pt x="100" y="94"/>
                  </a:cubicBezTo>
                  <a:cubicBezTo>
                    <a:pt x="100" y="89"/>
                    <a:pt x="98" y="84"/>
                    <a:pt x="96" y="80"/>
                  </a:cubicBezTo>
                  <a:cubicBezTo>
                    <a:pt x="94" y="76"/>
                    <a:pt x="91" y="72"/>
                    <a:pt x="87" y="69"/>
                  </a:cubicBezTo>
                  <a:cubicBezTo>
                    <a:pt x="84" y="66"/>
                    <a:pt x="81" y="64"/>
                    <a:pt x="77" y="62"/>
                  </a:cubicBezTo>
                  <a:cubicBezTo>
                    <a:pt x="81" y="59"/>
                    <a:pt x="83" y="55"/>
                    <a:pt x="85" y="52"/>
                  </a:cubicBezTo>
                  <a:cubicBezTo>
                    <a:pt x="87" y="47"/>
                    <a:pt x="88" y="41"/>
                    <a:pt x="87" y="35"/>
                  </a:cubicBezTo>
                  <a:cubicBezTo>
                    <a:pt x="87" y="30"/>
                    <a:pt x="85" y="26"/>
                    <a:pt x="83" y="21"/>
                  </a:cubicBezTo>
                  <a:cubicBezTo>
                    <a:pt x="80" y="17"/>
                    <a:pt x="77" y="13"/>
                    <a:pt x="73" y="10"/>
                  </a:cubicBezTo>
                  <a:cubicBezTo>
                    <a:pt x="69" y="7"/>
                    <a:pt x="64" y="5"/>
                    <a:pt x="59" y="3"/>
                  </a:cubicBezTo>
                  <a:cubicBezTo>
                    <a:pt x="54" y="1"/>
                    <a:pt x="48" y="0"/>
                    <a:pt x="42" y="0"/>
                  </a:cubicBezTo>
                  <a:cubicBezTo>
                    <a:pt x="35" y="0"/>
                    <a:pt x="29" y="1"/>
                    <a:pt x="24" y="3"/>
                  </a:cubicBezTo>
                  <a:cubicBezTo>
                    <a:pt x="18" y="5"/>
                    <a:pt x="14" y="8"/>
                    <a:pt x="10" y="11"/>
                  </a:cubicBezTo>
                  <a:cubicBezTo>
                    <a:pt x="7" y="14"/>
                    <a:pt x="4" y="18"/>
                    <a:pt x="3" y="22"/>
                  </a:cubicBezTo>
                  <a:cubicBezTo>
                    <a:pt x="1" y="25"/>
                    <a:pt x="0" y="29"/>
                    <a:pt x="1" y="33"/>
                  </a:cubicBezTo>
                  <a:cubicBezTo>
                    <a:pt x="1" y="37"/>
                    <a:pt x="3" y="40"/>
                    <a:pt x="6" y="42"/>
                  </a:cubicBezTo>
                  <a:cubicBezTo>
                    <a:pt x="9" y="45"/>
                    <a:pt x="12" y="46"/>
                    <a:pt x="15" y="46"/>
                  </a:cubicBezTo>
                  <a:cubicBezTo>
                    <a:pt x="17" y="46"/>
                    <a:pt x="19" y="46"/>
                    <a:pt x="21" y="45"/>
                  </a:cubicBezTo>
                  <a:cubicBezTo>
                    <a:pt x="23" y="44"/>
                    <a:pt x="25" y="42"/>
                    <a:pt x="25" y="40"/>
                  </a:cubicBezTo>
                  <a:cubicBezTo>
                    <a:pt x="26" y="38"/>
                    <a:pt x="27" y="36"/>
                    <a:pt x="28" y="33"/>
                  </a:cubicBezTo>
                  <a:cubicBezTo>
                    <a:pt x="29" y="31"/>
                    <a:pt x="30" y="29"/>
                    <a:pt x="31" y="27"/>
                  </a:cubicBezTo>
                  <a:cubicBezTo>
                    <a:pt x="31" y="26"/>
                    <a:pt x="33" y="25"/>
                    <a:pt x="35" y="24"/>
                  </a:cubicBezTo>
                  <a:cubicBezTo>
                    <a:pt x="36" y="24"/>
                    <a:pt x="39" y="23"/>
                    <a:pt x="42" y="23"/>
                  </a:cubicBezTo>
                  <a:cubicBezTo>
                    <a:pt x="47" y="23"/>
                    <a:pt x="50" y="24"/>
                    <a:pt x="53" y="27"/>
                  </a:cubicBezTo>
                  <a:cubicBezTo>
                    <a:pt x="56" y="30"/>
                    <a:pt x="57" y="33"/>
                    <a:pt x="58" y="37"/>
                  </a:cubicBezTo>
                  <a:cubicBezTo>
                    <a:pt x="58" y="42"/>
                    <a:pt x="57" y="45"/>
                    <a:pt x="54" y="48"/>
                  </a:cubicBezTo>
                  <a:cubicBezTo>
                    <a:pt x="51" y="51"/>
                    <a:pt x="48" y="52"/>
                    <a:pt x="43" y="52"/>
                  </a:cubicBezTo>
                  <a:cubicBezTo>
                    <a:pt x="39" y="52"/>
                    <a:pt x="39" y="52"/>
                    <a:pt x="39" y="52"/>
                  </a:cubicBezTo>
                  <a:cubicBezTo>
                    <a:pt x="34" y="52"/>
                    <a:pt x="31" y="53"/>
                    <a:pt x="28" y="55"/>
                  </a:cubicBezTo>
                  <a:cubicBezTo>
                    <a:pt x="26" y="58"/>
                    <a:pt x="25" y="61"/>
                    <a:pt x="25" y="64"/>
                  </a:cubicBezTo>
                  <a:cubicBezTo>
                    <a:pt x="25" y="68"/>
                    <a:pt x="27" y="71"/>
                    <a:pt x="30" y="73"/>
                  </a:cubicBezTo>
                  <a:cubicBezTo>
                    <a:pt x="32" y="76"/>
                    <a:pt x="36" y="77"/>
                    <a:pt x="40" y="77"/>
                  </a:cubicBezTo>
                  <a:cubicBezTo>
                    <a:pt x="40" y="77"/>
                    <a:pt x="42" y="76"/>
                    <a:pt x="45" y="76"/>
                  </a:cubicBezTo>
                  <a:cubicBezTo>
                    <a:pt x="47" y="76"/>
                    <a:pt x="49" y="76"/>
                    <a:pt x="50" y="76"/>
                  </a:cubicBezTo>
                  <a:cubicBezTo>
                    <a:pt x="56" y="76"/>
                    <a:pt x="60" y="77"/>
                    <a:pt x="64" y="81"/>
                  </a:cubicBezTo>
                  <a:cubicBezTo>
                    <a:pt x="67" y="84"/>
                    <a:pt x="69" y="89"/>
                    <a:pt x="70" y="95"/>
                  </a:cubicBezTo>
                  <a:cubicBezTo>
                    <a:pt x="71" y="99"/>
                    <a:pt x="70" y="102"/>
                    <a:pt x="68" y="105"/>
                  </a:cubicBezTo>
                  <a:cubicBezTo>
                    <a:pt x="67" y="109"/>
                    <a:pt x="65" y="111"/>
                    <a:pt x="62" y="112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146" name="Freeform 137">
              <a:extLst>
                <a:ext uri="{FF2B5EF4-FFF2-40B4-BE49-F238E27FC236}">
                  <a16:creationId xmlns:a16="http://schemas.microsoft.com/office/drawing/2014/main" id="{C236008E-2835-4FE4-AA3E-E0CB18DB85A9}"/>
                </a:ext>
              </a:extLst>
            </p:cNvPr>
            <p:cNvSpPr>
              <a:spLocks/>
            </p:cNvSpPr>
            <p:nvPr/>
          </p:nvSpPr>
          <p:spPr bwMode="auto">
            <a:xfrm>
              <a:off x="5117950" y="4464286"/>
              <a:ext cx="404654" cy="367753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2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9 w 348"/>
                <a:gd name="T13" fmla="*/ 40 h 316"/>
                <a:gd name="T14" fmla="*/ 346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147" name="Freeform 138">
              <a:extLst>
                <a:ext uri="{FF2B5EF4-FFF2-40B4-BE49-F238E27FC236}">
                  <a16:creationId xmlns:a16="http://schemas.microsoft.com/office/drawing/2014/main" id="{B95E451B-FA4B-4EE8-AA54-530A4DBEED81}"/>
                </a:ext>
              </a:extLst>
            </p:cNvPr>
            <p:cNvSpPr>
              <a:spLocks/>
            </p:cNvSpPr>
            <p:nvPr/>
          </p:nvSpPr>
          <p:spPr bwMode="auto">
            <a:xfrm>
              <a:off x="5169608" y="4478430"/>
              <a:ext cx="352996" cy="353609"/>
            </a:xfrm>
            <a:custGeom>
              <a:avLst/>
              <a:gdLst>
                <a:gd name="T0" fmla="*/ 275 w 304"/>
                <a:gd name="T1" fmla="*/ 28 h 304"/>
                <a:gd name="T2" fmla="*/ 302 w 304"/>
                <a:gd name="T3" fmla="*/ 264 h 304"/>
                <a:gd name="T4" fmla="*/ 266 w 304"/>
                <a:gd name="T5" fmla="*/ 304 h 304"/>
                <a:gd name="T6" fmla="*/ 30 w 304"/>
                <a:gd name="T7" fmla="*/ 304 h 304"/>
                <a:gd name="T8" fmla="*/ 0 w 304"/>
                <a:gd name="T9" fmla="*/ 293 h 304"/>
                <a:gd name="T10" fmla="*/ 260 w 304"/>
                <a:gd name="T11" fmla="*/ 0 h 304"/>
                <a:gd name="T12" fmla="*/ 275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5" y="28"/>
                  </a:moveTo>
                  <a:cubicBezTo>
                    <a:pt x="302" y="264"/>
                    <a:pt x="302" y="264"/>
                    <a:pt x="302" y="264"/>
                  </a:cubicBezTo>
                  <a:cubicBezTo>
                    <a:pt x="304" y="286"/>
                    <a:pt x="288" y="304"/>
                    <a:pt x="266" y="304"/>
                  </a:cubicBezTo>
                  <a:cubicBezTo>
                    <a:pt x="30" y="304"/>
                    <a:pt x="30" y="304"/>
                    <a:pt x="30" y="304"/>
                  </a:cubicBezTo>
                  <a:cubicBezTo>
                    <a:pt x="19" y="304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3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148" name="Freeform 139">
              <a:extLst>
                <a:ext uri="{FF2B5EF4-FFF2-40B4-BE49-F238E27FC236}">
                  <a16:creationId xmlns:a16="http://schemas.microsoft.com/office/drawing/2014/main" id="{9F330D2E-7263-401E-8F32-99F0BB41AADC}"/>
                </a:ext>
              </a:extLst>
            </p:cNvPr>
            <p:cNvSpPr>
              <a:spLocks/>
            </p:cNvSpPr>
            <p:nvPr/>
          </p:nvSpPr>
          <p:spPr bwMode="auto">
            <a:xfrm>
              <a:off x="5213272" y="4568215"/>
              <a:ext cx="123610" cy="158048"/>
            </a:xfrm>
            <a:custGeom>
              <a:avLst/>
              <a:gdLst>
                <a:gd name="T0" fmla="*/ 99 w 106"/>
                <a:gd name="T1" fmla="*/ 113 h 136"/>
                <a:gd name="T2" fmla="*/ 87 w 106"/>
                <a:gd name="T3" fmla="*/ 109 h 136"/>
                <a:gd name="T4" fmla="*/ 47 w 106"/>
                <a:gd name="T5" fmla="*/ 109 h 136"/>
                <a:gd name="T6" fmla="*/ 47 w 106"/>
                <a:gd name="T7" fmla="*/ 108 h 136"/>
                <a:gd name="T8" fmla="*/ 63 w 106"/>
                <a:gd name="T9" fmla="*/ 92 h 136"/>
                <a:gd name="T10" fmla="*/ 80 w 106"/>
                <a:gd name="T11" fmla="*/ 76 h 136"/>
                <a:gd name="T12" fmla="*/ 90 w 106"/>
                <a:gd name="T13" fmla="*/ 61 h 136"/>
                <a:gd name="T14" fmla="*/ 94 w 106"/>
                <a:gd name="T15" fmla="*/ 40 h 136"/>
                <a:gd name="T16" fmla="*/ 89 w 106"/>
                <a:gd name="T17" fmla="*/ 25 h 136"/>
                <a:gd name="T18" fmla="*/ 80 w 106"/>
                <a:gd name="T19" fmla="*/ 13 h 136"/>
                <a:gd name="T20" fmla="*/ 67 w 106"/>
                <a:gd name="T21" fmla="*/ 5 h 136"/>
                <a:gd name="T22" fmla="*/ 43 w 106"/>
                <a:gd name="T23" fmla="*/ 0 h 136"/>
                <a:gd name="T24" fmla="*/ 22 w 106"/>
                <a:gd name="T25" fmla="*/ 4 h 136"/>
                <a:gd name="T26" fmla="*/ 9 w 106"/>
                <a:gd name="T27" fmla="*/ 13 h 136"/>
                <a:gd name="T28" fmla="*/ 1 w 106"/>
                <a:gd name="T29" fmla="*/ 26 h 136"/>
                <a:gd name="T30" fmla="*/ 0 w 106"/>
                <a:gd name="T31" fmla="*/ 40 h 136"/>
                <a:gd name="T32" fmla="*/ 5 w 106"/>
                <a:gd name="T33" fmla="*/ 50 h 136"/>
                <a:gd name="T34" fmla="*/ 15 w 106"/>
                <a:gd name="T35" fmla="*/ 54 h 136"/>
                <a:gd name="T36" fmla="*/ 24 w 106"/>
                <a:gd name="T37" fmla="*/ 49 h 136"/>
                <a:gd name="T38" fmla="*/ 28 w 106"/>
                <a:gd name="T39" fmla="*/ 39 h 136"/>
                <a:gd name="T40" fmla="*/ 30 w 106"/>
                <a:gd name="T41" fmla="*/ 33 h 136"/>
                <a:gd name="T42" fmla="*/ 45 w 106"/>
                <a:gd name="T43" fmla="*/ 24 h 136"/>
                <a:gd name="T44" fmla="*/ 54 w 106"/>
                <a:gd name="T45" fmla="*/ 26 h 136"/>
                <a:gd name="T46" fmla="*/ 61 w 106"/>
                <a:gd name="T47" fmla="*/ 32 h 136"/>
                <a:gd name="T48" fmla="*/ 64 w 106"/>
                <a:gd name="T49" fmla="*/ 40 h 136"/>
                <a:gd name="T50" fmla="*/ 63 w 106"/>
                <a:gd name="T51" fmla="*/ 50 h 136"/>
                <a:gd name="T52" fmla="*/ 57 w 106"/>
                <a:gd name="T53" fmla="*/ 60 h 136"/>
                <a:gd name="T54" fmla="*/ 47 w 106"/>
                <a:gd name="T55" fmla="*/ 69 h 136"/>
                <a:gd name="T56" fmla="*/ 34 w 106"/>
                <a:gd name="T57" fmla="*/ 81 h 136"/>
                <a:gd name="T58" fmla="*/ 15 w 106"/>
                <a:gd name="T59" fmla="*/ 102 h 136"/>
                <a:gd name="T60" fmla="*/ 11 w 106"/>
                <a:gd name="T61" fmla="*/ 111 h 136"/>
                <a:gd name="T62" fmla="*/ 9 w 106"/>
                <a:gd name="T63" fmla="*/ 121 h 136"/>
                <a:gd name="T64" fmla="*/ 15 w 106"/>
                <a:gd name="T65" fmla="*/ 131 h 136"/>
                <a:gd name="T66" fmla="*/ 28 w 106"/>
                <a:gd name="T67" fmla="*/ 136 h 136"/>
                <a:gd name="T68" fmla="*/ 92 w 106"/>
                <a:gd name="T69" fmla="*/ 136 h 136"/>
                <a:gd name="T70" fmla="*/ 103 w 106"/>
                <a:gd name="T71" fmla="*/ 132 h 136"/>
                <a:gd name="T72" fmla="*/ 105 w 106"/>
                <a:gd name="T73" fmla="*/ 123 h 136"/>
                <a:gd name="T74" fmla="*/ 99 w 106"/>
                <a:gd name="T75" fmla="*/ 11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99" y="113"/>
                  </a:moveTo>
                  <a:cubicBezTo>
                    <a:pt x="96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9"/>
                    <a:pt x="47" y="109"/>
                    <a:pt x="47" y="108"/>
                  </a:cubicBezTo>
                  <a:cubicBezTo>
                    <a:pt x="50" y="105"/>
                    <a:pt x="55" y="99"/>
                    <a:pt x="63" y="92"/>
                  </a:cubicBezTo>
                  <a:cubicBezTo>
                    <a:pt x="71" y="85"/>
                    <a:pt x="77" y="79"/>
                    <a:pt x="80" y="76"/>
                  </a:cubicBezTo>
                  <a:cubicBezTo>
                    <a:pt x="84" y="72"/>
                    <a:pt x="87" y="68"/>
                    <a:pt x="90" y="61"/>
                  </a:cubicBezTo>
                  <a:cubicBezTo>
                    <a:pt x="93" y="55"/>
                    <a:pt x="95" y="48"/>
                    <a:pt x="94" y="40"/>
                  </a:cubicBezTo>
                  <a:cubicBezTo>
                    <a:pt x="93" y="35"/>
                    <a:pt x="92" y="30"/>
                    <a:pt x="89" y="25"/>
                  </a:cubicBezTo>
                  <a:cubicBezTo>
                    <a:pt x="87" y="21"/>
                    <a:pt x="84" y="17"/>
                    <a:pt x="80" y="13"/>
                  </a:cubicBezTo>
                  <a:cubicBezTo>
                    <a:pt x="76" y="10"/>
                    <a:pt x="72" y="7"/>
                    <a:pt x="67" y="5"/>
                  </a:cubicBezTo>
                  <a:cubicBezTo>
                    <a:pt x="60" y="2"/>
                    <a:pt x="52" y="0"/>
                    <a:pt x="43" y="0"/>
                  </a:cubicBezTo>
                  <a:cubicBezTo>
                    <a:pt x="35" y="0"/>
                    <a:pt x="28" y="1"/>
                    <a:pt x="22" y="4"/>
                  </a:cubicBezTo>
                  <a:cubicBezTo>
                    <a:pt x="17" y="6"/>
                    <a:pt x="12" y="9"/>
                    <a:pt x="9" y="13"/>
                  </a:cubicBezTo>
                  <a:cubicBezTo>
                    <a:pt x="5" y="17"/>
                    <a:pt x="3" y="21"/>
                    <a:pt x="1" y="26"/>
                  </a:cubicBezTo>
                  <a:cubicBezTo>
                    <a:pt x="0" y="31"/>
                    <a:pt x="0" y="35"/>
                    <a:pt x="0" y="40"/>
                  </a:cubicBezTo>
                  <a:cubicBezTo>
                    <a:pt x="1" y="44"/>
                    <a:pt x="2" y="47"/>
                    <a:pt x="5" y="50"/>
                  </a:cubicBezTo>
                  <a:cubicBezTo>
                    <a:pt x="8" y="52"/>
                    <a:pt x="11" y="54"/>
                    <a:pt x="15" y="54"/>
                  </a:cubicBezTo>
                  <a:cubicBezTo>
                    <a:pt x="19" y="54"/>
                    <a:pt x="22" y="52"/>
                    <a:pt x="24" y="49"/>
                  </a:cubicBezTo>
                  <a:cubicBezTo>
                    <a:pt x="26" y="47"/>
                    <a:pt x="27" y="44"/>
                    <a:pt x="28" y="39"/>
                  </a:cubicBezTo>
                  <a:cubicBezTo>
                    <a:pt x="30" y="34"/>
                    <a:pt x="30" y="33"/>
                    <a:pt x="30" y="33"/>
                  </a:cubicBezTo>
                  <a:cubicBezTo>
                    <a:pt x="33" y="27"/>
                    <a:pt x="38" y="24"/>
                    <a:pt x="45" y="24"/>
                  </a:cubicBezTo>
                  <a:cubicBezTo>
                    <a:pt x="48" y="24"/>
                    <a:pt x="51" y="25"/>
                    <a:pt x="54" y="26"/>
                  </a:cubicBezTo>
                  <a:cubicBezTo>
                    <a:pt x="56" y="28"/>
                    <a:pt x="59" y="29"/>
                    <a:pt x="61" y="32"/>
                  </a:cubicBezTo>
                  <a:cubicBezTo>
                    <a:pt x="62" y="34"/>
                    <a:pt x="63" y="37"/>
                    <a:pt x="64" y="40"/>
                  </a:cubicBezTo>
                  <a:cubicBezTo>
                    <a:pt x="64" y="43"/>
                    <a:pt x="64" y="47"/>
                    <a:pt x="63" y="50"/>
                  </a:cubicBezTo>
                  <a:cubicBezTo>
                    <a:pt x="61" y="53"/>
                    <a:pt x="60" y="56"/>
                    <a:pt x="57" y="60"/>
                  </a:cubicBezTo>
                  <a:cubicBezTo>
                    <a:pt x="54" y="63"/>
                    <a:pt x="51" y="66"/>
                    <a:pt x="47" y="69"/>
                  </a:cubicBezTo>
                  <a:cubicBezTo>
                    <a:pt x="44" y="71"/>
                    <a:pt x="40" y="75"/>
                    <a:pt x="34" y="81"/>
                  </a:cubicBezTo>
                  <a:cubicBezTo>
                    <a:pt x="28" y="87"/>
                    <a:pt x="22" y="94"/>
                    <a:pt x="15" y="102"/>
                  </a:cubicBezTo>
                  <a:cubicBezTo>
                    <a:pt x="13" y="104"/>
                    <a:pt x="12" y="107"/>
                    <a:pt x="11" y="111"/>
                  </a:cubicBezTo>
                  <a:cubicBezTo>
                    <a:pt x="9" y="115"/>
                    <a:pt x="9" y="118"/>
                    <a:pt x="9" y="121"/>
                  </a:cubicBezTo>
                  <a:cubicBezTo>
                    <a:pt x="9" y="125"/>
                    <a:pt x="11" y="128"/>
                    <a:pt x="15" y="131"/>
                  </a:cubicBezTo>
                  <a:cubicBezTo>
                    <a:pt x="18" y="134"/>
                    <a:pt x="22" y="136"/>
                    <a:pt x="28" y="136"/>
                  </a:cubicBezTo>
                  <a:cubicBezTo>
                    <a:pt x="92" y="136"/>
                    <a:pt x="92" y="136"/>
                    <a:pt x="92" y="136"/>
                  </a:cubicBezTo>
                  <a:cubicBezTo>
                    <a:pt x="97" y="136"/>
                    <a:pt x="101" y="135"/>
                    <a:pt x="103" y="132"/>
                  </a:cubicBezTo>
                  <a:cubicBezTo>
                    <a:pt x="105" y="129"/>
                    <a:pt x="106" y="126"/>
                    <a:pt x="105" y="123"/>
                  </a:cubicBezTo>
                  <a:cubicBezTo>
                    <a:pt x="105" y="118"/>
                    <a:pt x="103" y="115"/>
                    <a:pt x="99" y="113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149" name="Freeform 140">
              <a:extLst>
                <a:ext uri="{FF2B5EF4-FFF2-40B4-BE49-F238E27FC236}">
                  <a16:creationId xmlns:a16="http://schemas.microsoft.com/office/drawing/2014/main" id="{C7FFF5DB-8320-4A75-8822-D5C85AAA06C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39957" y="4568215"/>
              <a:ext cx="92246" cy="160508"/>
            </a:xfrm>
            <a:custGeom>
              <a:avLst/>
              <a:gdLst>
                <a:gd name="T0" fmla="*/ 53 w 79"/>
                <a:gd name="T1" fmla="*/ 133 h 138"/>
                <a:gd name="T2" fmla="*/ 65 w 79"/>
                <a:gd name="T3" fmla="*/ 138 h 138"/>
                <a:gd name="T4" fmla="*/ 77 w 79"/>
                <a:gd name="T5" fmla="*/ 117 h 138"/>
                <a:gd name="T6" fmla="*/ 66 w 79"/>
                <a:gd name="T7" fmla="*/ 17 h 138"/>
                <a:gd name="T8" fmla="*/ 61 w 79"/>
                <a:gd name="T9" fmla="*/ 5 h 138"/>
                <a:gd name="T10" fmla="*/ 51 w 79"/>
                <a:gd name="T11" fmla="*/ 0 h 138"/>
                <a:gd name="T12" fmla="*/ 43 w 79"/>
                <a:gd name="T13" fmla="*/ 3 h 138"/>
                <a:gd name="T14" fmla="*/ 37 w 79"/>
                <a:gd name="T15" fmla="*/ 12 h 138"/>
                <a:gd name="T16" fmla="*/ 28 w 79"/>
                <a:gd name="T17" fmla="*/ 23 h 138"/>
                <a:gd name="T18" fmla="*/ 13 w 79"/>
                <a:gd name="T19" fmla="*/ 33 h 138"/>
                <a:gd name="T20" fmla="*/ 3 w 79"/>
                <a:gd name="T21" fmla="*/ 39 h 138"/>
                <a:gd name="T22" fmla="*/ 0 w 79"/>
                <a:gd name="T23" fmla="*/ 48 h 138"/>
                <a:gd name="T24" fmla="*/ 5 w 79"/>
                <a:gd name="T25" fmla="*/ 57 h 138"/>
                <a:gd name="T26" fmla="*/ 14 w 79"/>
                <a:gd name="T27" fmla="*/ 61 h 138"/>
                <a:gd name="T28" fmla="*/ 39 w 79"/>
                <a:gd name="T29" fmla="*/ 47 h 138"/>
                <a:gd name="T30" fmla="*/ 48 w 79"/>
                <a:gd name="T31" fmla="*/ 121 h 138"/>
                <a:gd name="T32" fmla="*/ 53 w 79"/>
                <a:gd name="T33" fmla="*/ 133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9" h="138">
                  <a:moveTo>
                    <a:pt x="53" y="133"/>
                  </a:moveTo>
                  <a:cubicBezTo>
                    <a:pt x="56" y="137"/>
                    <a:pt x="60" y="138"/>
                    <a:pt x="65" y="138"/>
                  </a:cubicBezTo>
                  <a:cubicBezTo>
                    <a:pt x="72" y="138"/>
                    <a:pt x="79" y="134"/>
                    <a:pt x="77" y="1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5" y="12"/>
                    <a:pt x="64" y="8"/>
                    <a:pt x="61" y="5"/>
                  </a:cubicBezTo>
                  <a:cubicBezTo>
                    <a:pt x="58" y="2"/>
                    <a:pt x="55" y="0"/>
                    <a:pt x="51" y="0"/>
                  </a:cubicBezTo>
                  <a:cubicBezTo>
                    <a:pt x="47" y="0"/>
                    <a:pt x="45" y="1"/>
                    <a:pt x="43" y="3"/>
                  </a:cubicBezTo>
                  <a:cubicBezTo>
                    <a:pt x="43" y="3"/>
                    <a:pt x="41" y="5"/>
                    <a:pt x="37" y="12"/>
                  </a:cubicBezTo>
                  <a:cubicBezTo>
                    <a:pt x="35" y="16"/>
                    <a:pt x="32" y="20"/>
                    <a:pt x="28" y="23"/>
                  </a:cubicBezTo>
                  <a:cubicBezTo>
                    <a:pt x="24" y="27"/>
                    <a:pt x="19" y="30"/>
                    <a:pt x="13" y="33"/>
                  </a:cubicBezTo>
                  <a:cubicBezTo>
                    <a:pt x="8" y="36"/>
                    <a:pt x="5" y="38"/>
                    <a:pt x="3" y="39"/>
                  </a:cubicBezTo>
                  <a:cubicBezTo>
                    <a:pt x="1" y="41"/>
                    <a:pt x="0" y="43"/>
                    <a:pt x="0" y="48"/>
                  </a:cubicBezTo>
                  <a:cubicBezTo>
                    <a:pt x="0" y="52"/>
                    <a:pt x="2" y="55"/>
                    <a:pt x="5" y="57"/>
                  </a:cubicBezTo>
                  <a:cubicBezTo>
                    <a:pt x="8" y="60"/>
                    <a:pt x="11" y="61"/>
                    <a:pt x="14" y="61"/>
                  </a:cubicBezTo>
                  <a:cubicBezTo>
                    <a:pt x="17" y="61"/>
                    <a:pt x="24" y="59"/>
                    <a:pt x="39" y="47"/>
                  </a:cubicBezTo>
                  <a:cubicBezTo>
                    <a:pt x="48" y="121"/>
                    <a:pt x="48" y="121"/>
                    <a:pt x="48" y="121"/>
                  </a:cubicBezTo>
                  <a:cubicBezTo>
                    <a:pt x="48" y="126"/>
                    <a:pt x="50" y="131"/>
                    <a:pt x="53" y="133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150" name="Freeform 141">
              <a:extLst>
                <a:ext uri="{FF2B5EF4-FFF2-40B4-BE49-F238E27FC236}">
                  <a16:creationId xmlns:a16="http://schemas.microsoft.com/office/drawing/2014/main" id="{9B98E081-B692-49E5-89B4-29B64B32C93F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0570" y="4464286"/>
              <a:ext cx="404654" cy="367753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2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9 w 348"/>
                <a:gd name="T13" fmla="*/ 40 h 316"/>
                <a:gd name="T14" fmla="*/ 346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151" name="Freeform 142">
              <a:extLst>
                <a:ext uri="{FF2B5EF4-FFF2-40B4-BE49-F238E27FC236}">
                  <a16:creationId xmlns:a16="http://schemas.microsoft.com/office/drawing/2014/main" id="{99336F05-81CF-4751-B542-A5488D42415C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2228" y="4478430"/>
              <a:ext cx="352996" cy="353609"/>
            </a:xfrm>
            <a:custGeom>
              <a:avLst/>
              <a:gdLst>
                <a:gd name="T0" fmla="*/ 275 w 304"/>
                <a:gd name="T1" fmla="*/ 28 h 304"/>
                <a:gd name="T2" fmla="*/ 302 w 304"/>
                <a:gd name="T3" fmla="*/ 264 h 304"/>
                <a:gd name="T4" fmla="*/ 266 w 304"/>
                <a:gd name="T5" fmla="*/ 304 h 304"/>
                <a:gd name="T6" fmla="*/ 30 w 304"/>
                <a:gd name="T7" fmla="*/ 304 h 304"/>
                <a:gd name="T8" fmla="*/ 0 w 304"/>
                <a:gd name="T9" fmla="*/ 293 h 304"/>
                <a:gd name="T10" fmla="*/ 260 w 304"/>
                <a:gd name="T11" fmla="*/ 0 h 304"/>
                <a:gd name="T12" fmla="*/ 275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5" y="28"/>
                  </a:moveTo>
                  <a:cubicBezTo>
                    <a:pt x="302" y="264"/>
                    <a:pt x="302" y="264"/>
                    <a:pt x="302" y="264"/>
                  </a:cubicBezTo>
                  <a:cubicBezTo>
                    <a:pt x="304" y="286"/>
                    <a:pt x="288" y="304"/>
                    <a:pt x="266" y="304"/>
                  </a:cubicBezTo>
                  <a:cubicBezTo>
                    <a:pt x="30" y="304"/>
                    <a:pt x="30" y="304"/>
                    <a:pt x="30" y="304"/>
                  </a:cubicBezTo>
                  <a:cubicBezTo>
                    <a:pt x="19" y="304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3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152" name="Freeform 143">
              <a:extLst>
                <a:ext uri="{FF2B5EF4-FFF2-40B4-BE49-F238E27FC236}">
                  <a16:creationId xmlns:a16="http://schemas.microsoft.com/office/drawing/2014/main" id="{70F24ABF-F0AE-43CC-944D-E06FFC87F9ED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2361" y="4568215"/>
              <a:ext cx="122995" cy="158048"/>
            </a:xfrm>
            <a:custGeom>
              <a:avLst/>
              <a:gdLst>
                <a:gd name="T0" fmla="*/ 100 w 106"/>
                <a:gd name="T1" fmla="*/ 113 h 136"/>
                <a:gd name="T2" fmla="*/ 87 w 106"/>
                <a:gd name="T3" fmla="*/ 109 h 136"/>
                <a:gd name="T4" fmla="*/ 47 w 106"/>
                <a:gd name="T5" fmla="*/ 109 h 136"/>
                <a:gd name="T6" fmla="*/ 48 w 106"/>
                <a:gd name="T7" fmla="*/ 109 h 136"/>
                <a:gd name="T8" fmla="*/ 63 w 106"/>
                <a:gd name="T9" fmla="*/ 92 h 136"/>
                <a:gd name="T10" fmla="*/ 81 w 106"/>
                <a:gd name="T11" fmla="*/ 76 h 136"/>
                <a:gd name="T12" fmla="*/ 90 w 106"/>
                <a:gd name="T13" fmla="*/ 62 h 136"/>
                <a:gd name="T14" fmla="*/ 94 w 106"/>
                <a:gd name="T15" fmla="*/ 40 h 136"/>
                <a:gd name="T16" fmla="*/ 89 w 106"/>
                <a:gd name="T17" fmla="*/ 26 h 136"/>
                <a:gd name="T18" fmla="*/ 80 w 106"/>
                <a:gd name="T19" fmla="*/ 13 h 136"/>
                <a:gd name="T20" fmla="*/ 67 w 106"/>
                <a:gd name="T21" fmla="*/ 5 h 136"/>
                <a:gd name="T22" fmla="*/ 43 w 106"/>
                <a:gd name="T23" fmla="*/ 0 h 136"/>
                <a:gd name="T24" fmla="*/ 23 w 106"/>
                <a:gd name="T25" fmla="*/ 4 h 136"/>
                <a:gd name="T26" fmla="*/ 9 w 106"/>
                <a:gd name="T27" fmla="*/ 13 h 136"/>
                <a:gd name="T28" fmla="*/ 2 w 106"/>
                <a:gd name="T29" fmla="*/ 26 h 136"/>
                <a:gd name="T30" fmla="*/ 0 w 106"/>
                <a:gd name="T31" fmla="*/ 40 h 136"/>
                <a:gd name="T32" fmla="*/ 5 w 106"/>
                <a:gd name="T33" fmla="*/ 50 h 136"/>
                <a:gd name="T34" fmla="*/ 15 w 106"/>
                <a:gd name="T35" fmla="*/ 54 h 136"/>
                <a:gd name="T36" fmla="*/ 24 w 106"/>
                <a:gd name="T37" fmla="*/ 50 h 136"/>
                <a:gd name="T38" fmla="*/ 28 w 106"/>
                <a:gd name="T39" fmla="*/ 40 h 136"/>
                <a:gd name="T40" fmla="*/ 30 w 106"/>
                <a:gd name="T41" fmla="*/ 33 h 136"/>
                <a:gd name="T42" fmla="*/ 45 w 106"/>
                <a:gd name="T43" fmla="*/ 24 h 136"/>
                <a:gd name="T44" fmla="*/ 54 w 106"/>
                <a:gd name="T45" fmla="*/ 26 h 136"/>
                <a:gd name="T46" fmla="*/ 61 w 106"/>
                <a:gd name="T47" fmla="*/ 32 h 136"/>
                <a:gd name="T48" fmla="*/ 64 w 106"/>
                <a:gd name="T49" fmla="*/ 41 h 136"/>
                <a:gd name="T50" fmla="*/ 63 w 106"/>
                <a:gd name="T51" fmla="*/ 50 h 136"/>
                <a:gd name="T52" fmla="*/ 57 w 106"/>
                <a:gd name="T53" fmla="*/ 60 h 136"/>
                <a:gd name="T54" fmla="*/ 47 w 106"/>
                <a:gd name="T55" fmla="*/ 70 h 136"/>
                <a:gd name="T56" fmla="*/ 34 w 106"/>
                <a:gd name="T57" fmla="*/ 81 h 136"/>
                <a:gd name="T58" fmla="*/ 15 w 106"/>
                <a:gd name="T59" fmla="*/ 102 h 136"/>
                <a:gd name="T60" fmla="*/ 11 w 106"/>
                <a:gd name="T61" fmla="*/ 111 h 136"/>
                <a:gd name="T62" fmla="*/ 9 w 106"/>
                <a:gd name="T63" fmla="*/ 121 h 136"/>
                <a:gd name="T64" fmla="*/ 15 w 106"/>
                <a:gd name="T65" fmla="*/ 132 h 136"/>
                <a:gd name="T66" fmla="*/ 28 w 106"/>
                <a:gd name="T67" fmla="*/ 136 h 136"/>
                <a:gd name="T68" fmla="*/ 92 w 106"/>
                <a:gd name="T69" fmla="*/ 136 h 136"/>
                <a:gd name="T70" fmla="*/ 103 w 106"/>
                <a:gd name="T71" fmla="*/ 132 h 136"/>
                <a:gd name="T72" fmla="*/ 105 w 106"/>
                <a:gd name="T73" fmla="*/ 123 h 136"/>
                <a:gd name="T74" fmla="*/ 100 w 106"/>
                <a:gd name="T75" fmla="*/ 11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100" y="113"/>
                  </a:moveTo>
                  <a:cubicBezTo>
                    <a:pt x="96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9"/>
                    <a:pt x="47" y="109"/>
                    <a:pt x="48" y="109"/>
                  </a:cubicBezTo>
                  <a:cubicBezTo>
                    <a:pt x="50" y="105"/>
                    <a:pt x="56" y="99"/>
                    <a:pt x="63" y="92"/>
                  </a:cubicBezTo>
                  <a:cubicBezTo>
                    <a:pt x="71" y="85"/>
                    <a:pt x="77" y="80"/>
                    <a:pt x="81" y="76"/>
                  </a:cubicBezTo>
                  <a:cubicBezTo>
                    <a:pt x="84" y="73"/>
                    <a:pt x="87" y="68"/>
                    <a:pt x="90" y="62"/>
                  </a:cubicBezTo>
                  <a:cubicBezTo>
                    <a:pt x="94" y="55"/>
                    <a:pt x="95" y="48"/>
                    <a:pt x="94" y="40"/>
                  </a:cubicBezTo>
                  <a:cubicBezTo>
                    <a:pt x="93" y="35"/>
                    <a:pt x="92" y="30"/>
                    <a:pt x="89" y="26"/>
                  </a:cubicBezTo>
                  <a:cubicBezTo>
                    <a:pt x="87" y="21"/>
                    <a:pt x="84" y="17"/>
                    <a:pt x="80" y="13"/>
                  </a:cubicBezTo>
                  <a:cubicBezTo>
                    <a:pt x="76" y="10"/>
                    <a:pt x="72" y="7"/>
                    <a:pt x="67" y="5"/>
                  </a:cubicBezTo>
                  <a:cubicBezTo>
                    <a:pt x="60" y="2"/>
                    <a:pt x="52" y="0"/>
                    <a:pt x="43" y="0"/>
                  </a:cubicBezTo>
                  <a:cubicBezTo>
                    <a:pt x="35" y="0"/>
                    <a:pt x="28" y="2"/>
                    <a:pt x="23" y="4"/>
                  </a:cubicBezTo>
                  <a:cubicBezTo>
                    <a:pt x="17" y="6"/>
                    <a:pt x="12" y="9"/>
                    <a:pt x="9" y="13"/>
                  </a:cubicBezTo>
                  <a:cubicBezTo>
                    <a:pt x="5" y="17"/>
                    <a:pt x="3" y="21"/>
                    <a:pt x="2" y="26"/>
                  </a:cubicBezTo>
                  <a:cubicBezTo>
                    <a:pt x="0" y="31"/>
                    <a:pt x="0" y="36"/>
                    <a:pt x="0" y="40"/>
                  </a:cubicBezTo>
                  <a:cubicBezTo>
                    <a:pt x="1" y="44"/>
                    <a:pt x="2" y="48"/>
                    <a:pt x="5" y="50"/>
                  </a:cubicBezTo>
                  <a:cubicBezTo>
                    <a:pt x="8" y="53"/>
                    <a:pt x="11" y="54"/>
                    <a:pt x="15" y="54"/>
                  </a:cubicBezTo>
                  <a:cubicBezTo>
                    <a:pt x="19" y="54"/>
                    <a:pt x="22" y="52"/>
                    <a:pt x="24" y="50"/>
                  </a:cubicBezTo>
                  <a:cubicBezTo>
                    <a:pt x="26" y="47"/>
                    <a:pt x="27" y="44"/>
                    <a:pt x="28" y="40"/>
                  </a:cubicBezTo>
                  <a:cubicBezTo>
                    <a:pt x="30" y="34"/>
                    <a:pt x="30" y="33"/>
                    <a:pt x="30" y="33"/>
                  </a:cubicBezTo>
                  <a:cubicBezTo>
                    <a:pt x="33" y="27"/>
                    <a:pt x="38" y="24"/>
                    <a:pt x="45" y="24"/>
                  </a:cubicBezTo>
                  <a:cubicBezTo>
                    <a:pt x="48" y="24"/>
                    <a:pt x="51" y="25"/>
                    <a:pt x="54" y="26"/>
                  </a:cubicBezTo>
                  <a:cubicBezTo>
                    <a:pt x="57" y="28"/>
                    <a:pt x="59" y="30"/>
                    <a:pt x="61" y="32"/>
                  </a:cubicBezTo>
                  <a:cubicBezTo>
                    <a:pt x="62" y="35"/>
                    <a:pt x="63" y="37"/>
                    <a:pt x="64" y="41"/>
                  </a:cubicBezTo>
                  <a:cubicBezTo>
                    <a:pt x="64" y="44"/>
                    <a:pt x="64" y="47"/>
                    <a:pt x="63" y="50"/>
                  </a:cubicBezTo>
                  <a:cubicBezTo>
                    <a:pt x="62" y="53"/>
                    <a:pt x="60" y="57"/>
                    <a:pt x="57" y="60"/>
                  </a:cubicBezTo>
                  <a:cubicBezTo>
                    <a:pt x="54" y="63"/>
                    <a:pt x="51" y="66"/>
                    <a:pt x="47" y="70"/>
                  </a:cubicBezTo>
                  <a:cubicBezTo>
                    <a:pt x="44" y="71"/>
                    <a:pt x="40" y="75"/>
                    <a:pt x="34" y="81"/>
                  </a:cubicBezTo>
                  <a:cubicBezTo>
                    <a:pt x="29" y="87"/>
                    <a:pt x="22" y="94"/>
                    <a:pt x="15" y="102"/>
                  </a:cubicBezTo>
                  <a:cubicBezTo>
                    <a:pt x="13" y="104"/>
                    <a:pt x="12" y="107"/>
                    <a:pt x="11" y="111"/>
                  </a:cubicBezTo>
                  <a:cubicBezTo>
                    <a:pt x="9" y="115"/>
                    <a:pt x="9" y="118"/>
                    <a:pt x="9" y="121"/>
                  </a:cubicBezTo>
                  <a:cubicBezTo>
                    <a:pt x="10" y="125"/>
                    <a:pt x="11" y="129"/>
                    <a:pt x="15" y="132"/>
                  </a:cubicBezTo>
                  <a:cubicBezTo>
                    <a:pt x="18" y="135"/>
                    <a:pt x="23" y="136"/>
                    <a:pt x="28" y="136"/>
                  </a:cubicBezTo>
                  <a:cubicBezTo>
                    <a:pt x="92" y="136"/>
                    <a:pt x="92" y="136"/>
                    <a:pt x="92" y="136"/>
                  </a:cubicBezTo>
                  <a:cubicBezTo>
                    <a:pt x="97" y="136"/>
                    <a:pt x="101" y="135"/>
                    <a:pt x="103" y="132"/>
                  </a:cubicBezTo>
                  <a:cubicBezTo>
                    <a:pt x="105" y="130"/>
                    <a:pt x="106" y="126"/>
                    <a:pt x="105" y="123"/>
                  </a:cubicBezTo>
                  <a:cubicBezTo>
                    <a:pt x="105" y="119"/>
                    <a:pt x="103" y="115"/>
                    <a:pt x="100" y="113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153" name="Freeform 144">
              <a:extLst>
                <a:ext uri="{FF2B5EF4-FFF2-40B4-BE49-F238E27FC236}">
                  <a16:creationId xmlns:a16="http://schemas.microsoft.com/office/drawing/2014/main" id="{5B29CE73-A6E9-4171-9741-F852AC466C6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856586" y="4568215"/>
              <a:ext cx="115000" cy="160508"/>
            </a:xfrm>
            <a:custGeom>
              <a:avLst/>
              <a:gdLst>
                <a:gd name="T0" fmla="*/ 31 w 99"/>
                <a:gd name="T1" fmla="*/ 130 h 138"/>
                <a:gd name="T2" fmla="*/ 58 w 99"/>
                <a:gd name="T3" fmla="*/ 138 h 138"/>
                <a:gd name="T4" fmla="*/ 80 w 99"/>
                <a:gd name="T5" fmla="*/ 132 h 138"/>
                <a:gd name="T6" fmla="*/ 94 w 99"/>
                <a:gd name="T7" fmla="*/ 115 h 138"/>
                <a:gd name="T8" fmla="*/ 99 w 99"/>
                <a:gd name="T9" fmla="*/ 95 h 138"/>
                <a:gd name="T10" fmla="*/ 98 w 99"/>
                <a:gd name="T11" fmla="*/ 70 h 138"/>
                <a:gd name="T12" fmla="*/ 86 w 99"/>
                <a:gd name="T13" fmla="*/ 28 h 138"/>
                <a:gd name="T14" fmla="*/ 74 w 99"/>
                <a:gd name="T15" fmla="*/ 13 h 138"/>
                <a:gd name="T16" fmla="*/ 59 w 99"/>
                <a:gd name="T17" fmla="*/ 3 h 138"/>
                <a:gd name="T18" fmla="*/ 41 w 99"/>
                <a:gd name="T19" fmla="*/ 0 h 138"/>
                <a:gd name="T20" fmla="*/ 17 w 99"/>
                <a:gd name="T21" fmla="*/ 7 h 138"/>
                <a:gd name="T22" fmla="*/ 3 w 99"/>
                <a:gd name="T23" fmla="*/ 28 h 138"/>
                <a:gd name="T24" fmla="*/ 1 w 99"/>
                <a:gd name="T25" fmla="*/ 47 h 138"/>
                <a:gd name="T26" fmla="*/ 2 w 99"/>
                <a:gd name="T27" fmla="*/ 71 h 138"/>
                <a:gd name="T28" fmla="*/ 5 w 99"/>
                <a:gd name="T29" fmla="*/ 91 h 138"/>
                <a:gd name="T30" fmla="*/ 12 w 99"/>
                <a:gd name="T31" fmla="*/ 108 h 138"/>
                <a:gd name="T32" fmla="*/ 31 w 99"/>
                <a:gd name="T33" fmla="*/ 130 h 138"/>
                <a:gd name="T34" fmla="*/ 32 w 99"/>
                <a:gd name="T35" fmla="*/ 69 h 138"/>
                <a:gd name="T36" fmla="*/ 32 w 99"/>
                <a:gd name="T37" fmla="*/ 34 h 138"/>
                <a:gd name="T38" fmla="*/ 44 w 99"/>
                <a:gd name="T39" fmla="*/ 24 h 138"/>
                <a:gd name="T40" fmla="*/ 55 w 99"/>
                <a:gd name="T41" fmla="*/ 28 h 138"/>
                <a:gd name="T42" fmla="*/ 63 w 99"/>
                <a:gd name="T43" fmla="*/ 42 h 138"/>
                <a:gd name="T44" fmla="*/ 67 w 99"/>
                <a:gd name="T45" fmla="*/ 68 h 138"/>
                <a:gd name="T46" fmla="*/ 69 w 99"/>
                <a:gd name="T47" fmla="*/ 95 h 138"/>
                <a:gd name="T48" fmla="*/ 65 w 99"/>
                <a:gd name="T49" fmla="*/ 110 h 138"/>
                <a:gd name="T50" fmla="*/ 55 w 99"/>
                <a:gd name="T51" fmla="*/ 114 h 138"/>
                <a:gd name="T52" fmla="*/ 44 w 99"/>
                <a:gd name="T53" fmla="*/ 110 h 138"/>
                <a:gd name="T54" fmla="*/ 37 w 99"/>
                <a:gd name="T55" fmla="*/ 95 h 138"/>
                <a:gd name="T56" fmla="*/ 32 w 99"/>
                <a:gd name="T57" fmla="*/ 69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99" h="138">
                  <a:moveTo>
                    <a:pt x="31" y="130"/>
                  </a:moveTo>
                  <a:cubicBezTo>
                    <a:pt x="39" y="135"/>
                    <a:pt x="48" y="138"/>
                    <a:pt x="58" y="138"/>
                  </a:cubicBezTo>
                  <a:cubicBezTo>
                    <a:pt x="66" y="138"/>
                    <a:pt x="73" y="136"/>
                    <a:pt x="80" y="132"/>
                  </a:cubicBezTo>
                  <a:cubicBezTo>
                    <a:pt x="86" y="128"/>
                    <a:pt x="91" y="122"/>
                    <a:pt x="94" y="115"/>
                  </a:cubicBezTo>
                  <a:cubicBezTo>
                    <a:pt x="97" y="109"/>
                    <a:pt x="98" y="102"/>
                    <a:pt x="99" y="95"/>
                  </a:cubicBezTo>
                  <a:cubicBezTo>
                    <a:pt x="99" y="88"/>
                    <a:pt x="99" y="80"/>
                    <a:pt x="98" y="70"/>
                  </a:cubicBezTo>
                  <a:cubicBezTo>
                    <a:pt x="96" y="52"/>
                    <a:pt x="92" y="38"/>
                    <a:pt x="86" y="28"/>
                  </a:cubicBezTo>
                  <a:cubicBezTo>
                    <a:pt x="83" y="22"/>
                    <a:pt x="79" y="17"/>
                    <a:pt x="74" y="13"/>
                  </a:cubicBezTo>
                  <a:cubicBezTo>
                    <a:pt x="70" y="9"/>
                    <a:pt x="65" y="6"/>
                    <a:pt x="59" y="3"/>
                  </a:cubicBezTo>
                  <a:cubicBezTo>
                    <a:pt x="54" y="1"/>
                    <a:pt x="48" y="0"/>
                    <a:pt x="41" y="0"/>
                  </a:cubicBezTo>
                  <a:cubicBezTo>
                    <a:pt x="32" y="0"/>
                    <a:pt x="23" y="3"/>
                    <a:pt x="17" y="7"/>
                  </a:cubicBezTo>
                  <a:cubicBezTo>
                    <a:pt x="10" y="12"/>
                    <a:pt x="6" y="19"/>
                    <a:pt x="3" y="28"/>
                  </a:cubicBezTo>
                  <a:cubicBezTo>
                    <a:pt x="1" y="33"/>
                    <a:pt x="1" y="40"/>
                    <a:pt x="1" y="47"/>
                  </a:cubicBezTo>
                  <a:cubicBezTo>
                    <a:pt x="0" y="54"/>
                    <a:pt x="1" y="62"/>
                    <a:pt x="2" y="71"/>
                  </a:cubicBezTo>
                  <a:cubicBezTo>
                    <a:pt x="3" y="78"/>
                    <a:pt x="4" y="85"/>
                    <a:pt x="5" y="91"/>
                  </a:cubicBezTo>
                  <a:cubicBezTo>
                    <a:pt x="7" y="97"/>
                    <a:pt x="9" y="103"/>
                    <a:pt x="12" y="108"/>
                  </a:cubicBezTo>
                  <a:cubicBezTo>
                    <a:pt x="16" y="117"/>
                    <a:pt x="23" y="125"/>
                    <a:pt x="31" y="130"/>
                  </a:cubicBezTo>
                  <a:close/>
                  <a:moveTo>
                    <a:pt x="32" y="69"/>
                  </a:moveTo>
                  <a:cubicBezTo>
                    <a:pt x="30" y="53"/>
                    <a:pt x="30" y="41"/>
                    <a:pt x="32" y="34"/>
                  </a:cubicBezTo>
                  <a:cubicBezTo>
                    <a:pt x="34" y="27"/>
                    <a:pt x="38" y="24"/>
                    <a:pt x="44" y="24"/>
                  </a:cubicBezTo>
                  <a:cubicBezTo>
                    <a:pt x="49" y="24"/>
                    <a:pt x="52" y="25"/>
                    <a:pt x="55" y="28"/>
                  </a:cubicBezTo>
                  <a:cubicBezTo>
                    <a:pt x="58" y="31"/>
                    <a:pt x="61" y="36"/>
                    <a:pt x="63" y="42"/>
                  </a:cubicBezTo>
                  <a:cubicBezTo>
                    <a:pt x="65" y="49"/>
                    <a:pt x="66" y="58"/>
                    <a:pt x="67" y="68"/>
                  </a:cubicBezTo>
                  <a:cubicBezTo>
                    <a:pt x="69" y="79"/>
                    <a:pt x="69" y="88"/>
                    <a:pt x="69" y="95"/>
                  </a:cubicBezTo>
                  <a:cubicBezTo>
                    <a:pt x="68" y="101"/>
                    <a:pt x="67" y="106"/>
                    <a:pt x="65" y="110"/>
                  </a:cubicBezTo>
                  <a:cubicBezTo>
                    <a:pt x="62" y="113"/>
                    <a:pt x="59" y="114"/>
                    <a:pt x="55" y="114"/>
                  </a:cubicBezTo>
                  <a:cubicBezTo>
                    <a:pt x="50" y="114"/>
                    <a:pt x="47" y="113"/>
                    <a:pt x="44" y="110"/>
                  </a:cubicBezTo>
                  <a:cubicBezTo>
                    <a:pt x="41" y="107"/>
                    <a:pt x="39" y="102"/>
                    <a:pt x="37" y="95"/>
                  </a:cubicBezTo>
                  <a:cubicBezTo>
                    <a:pt x="35" y="89"/>
                    <a:pt x="33" y="80"/>
                    <a:pt x="32" y="69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154" name="Freeform 145">
              <a:extLst>
                <a:ext uri="{FF2B5EF4-FFF2-40B4-BE49-F238E27FC236}">
                  <a16:creationId xmlns:a16="http://schemas.microsoft.com/office/drawing/2014/main" id="{BDCC8B19-3D16-477A-89FE-4FB68128FA25}"/>
                </a:ext>
              </a:extLst>
            </p:cNvPr>
            <p:cNvSpPr>
              <a:spLocks/>
            </p:cNvSpPr>
            <p:nvPr/>
          </p:nvSpPr>
          <p:spPr bwMode="auto">
            <a:xfrm>
              <a:off x="5171453" y="4932279"/>
              <a:ext cx="404654" cy="367138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2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9 w 348"/>
                <a:gd name="T13" fmla="*/ 40 h 316"/>
                <a:gd name="T14" fmla="*/ 346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9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5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8" y="299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155" name="Freeform 146">
              <a:extLst>
                <a:ext uri="{FF2B5EF4-FFF2-40B4-BE49-F238E27FC236}">
                  <a16:creationId xmlns:a16="http://schemas.microsoft.com/office/drawing/2014/main" id="{058163D6-C8E6-4161-AC8E-94FBB6D6F6C4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3111" y="4945810"/>
              <a:ext cx="352996" cy="353609"/>
            </a:xfrm>
            <a:custGeom>
              <a:avLst/>
              <a:gdLst>
                <a:gd name="T0" fmla="*/ 275 w 304"/>
                <a:gd name="T1" fmla="*/ 28 h 304"/>
                <a:gd name="T2" fmla="*/ 302 w 304"/>
                <a:gd name="T3" fmla="*/ 264 h 304"/>
                <a:gd name="T4" fmla="*/ 266 w 304"/>
                <a:gd name="T5" fmla="*/ 304 h 304"/>
                <a:gd name="T6" fmla="*/ 30 w 304"/>
                <a:gd name="T7" fmla="*/ 304 h 304"/>
                <a:gd name="T8" fmla="*/ 0 w 304"/>
                <a:gd name="T9" fmla="*/ 293 h 304"/>
                <a:gd name="T10" fmla="*/ 260 w 304"/>
                <a:gd name="T11" fmla="*/ 0 h 304"/>
                <a:gd name="T12" fmla="*/ 275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5" y="28"/>
                  </a:moveTo>
                  <a:cubicBezTo>
                    <a:pt x="302" y="264"/>
                    <a:pt x="302" y="264"/>
                    <a:pt x="302" y="264"/>
                  </a:cubicBezTo>
                  <a:cubicBezTo>
                    <a:pt x="304" y="287"/>
                    <a:pt x="288" y="304"/>
                    <a:pt x="266" y="304"/>
                  </a:cubicBezTo>
                  <a:cubicBezTo>
                    <a:pt x="30" y="304"/>
                    <a:pt x="30" y="304"/>
                    <a:pt x="30" y="304"/>
                  </a:cubicBezTo>
                  <a:cubicBezTo>
                    <a:pt x="19" y="304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3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156" name="Freeform 147">
              <a:extLst>
                <a:ext uri="{FF2B5EF4-FFF2-40B4-BE49-F238E27FC236}">
                  <a16:creationId xmlns:a16="http://schemas.microsoft.com/office/drawing/2014/main" id="{CB804883-449A-4BEB-A988-B914976D72F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52015" y="5035595"/>
              <a:ext cx="122995" cy="158048"/>
            </a:xfrm>
            <a:custGeom>
              <a:avLst/>
              <a:gdLst>
                <a:gd name="T0" fmla="*/ 100 w 106"/>
                <a:gd name="T1" fmla="*/ 113 h 136"/>
                <a:gd name="T2" fmla="*/ 87 w 106"/>
                <a:gd name="T3" fmla="*/ 109 h 136"/>
                <a:gd name="T4" fmla="*/ 47 w 106"/>
                <a:gd name="T5" fmla="*/ 109 h 136"/>
                <a:gd name="T6" fmla="*/ 48 w 106"/>
                <a:gd name="T7" fmla="*/ 109 h 136"/>
                <a:gd name="T8" fmla="*/ 64 w 106"/>
                <a:gd name="T9" fmla="*/ 92 h 136"/>
                <a:gd name="T10" fmla="*/ 81 w 106"/>
                <a:gd name="T11" fmla="*/ 76 h 136"/>
                <a:gd name="T12" fmla="*/ 91 w 106"/>
                <a:gd name="T13" fmla="*/ 62 h 136"/>
                <a:gd name="T14" fmla="*/ 94 w 106"/>
                <a:gd name="T15" fmla="*/ 40 h 136"/>
                <a:gd name="T16" fmla="*/ 90 w 106"/>
                <a:gd name="T17" fmla="*/ 26 h 136"/>
                <a:gd name="T18" fmla="*/ 81 w 106"/>
                <a:gd name="T19" fmla="*/ 13 h 136"/>
                <a:gd name="T20" fmla="*/ 68 w 106"/>
                <a:gd name="T21" fmla="*/ 5 h 136"/>
                <a:gd name="T22" fmla="*/ 43 w 106"/>
                <a:gd name="T23" fmla="*/ 0 h 136"/>
                <a:gd name="T24" fmla="*/ 23 w 106"/>
                <a:gd name="T25" fmla="*/ 4 h 136"/>
                <a:gd name="T26" fmla="*/ 9 w 106"/>
                <a:gd name="T27" fmla="*/ 13 h 136"/>
                <a:gd name="T28" fmla="*/ 2 w 106"/>
                <a:gd name="T29" fmla="*/ 26 h 136"/>
                <a:gd name="T30" fmla="*/ 1 w 106"/>
                <a:gd name="T31" fmla="*/ 40 h 136"/>
                <a:gd name="T32" fmla="*/ 6 w 106"/>
                <a:gd name="T33" fmla="*/ 50 h 136"/>
                <a:gd name="T34" fmla="*/ 16 w 106"/>
                <a:gd name="T35" fmla="*/ 54 h 136"/>
                <a:gd name="T36" fmla="*/ 25 w 106"/>
                <a:gd name="T37" fmla="*/ 50 h 136"/>
                <a:gd name="T38" fmla="*/ 29 w 106"/>
                <a:gd name="T39" fmla="*/ 40 h 136"/>
                <a:gd name="T40" fmla="*/ 31 w 106"/>
                <a:gd name="T41" fmla="*/ 33 h 136"/>
                <a:gd name="T42" fmla="*/ 45 w 106"/>
                <a:gd name="T43" fmla="*/ 24 h 136"/>
                <a:gd name="T44" fmla="*/ 54 w 106"/>
                <a:gd name="T45" fmla="*/ 26 h 136"/>
                <a:gd name="T46" fmla="*/ 61 w 106"/>
                <a:gd name="T47" fmla="*/ 32 h 136"/>
                <a:gd name="T48" fmla="*/ 64 w 106"/>
                <a:gd name="T49" fmla="*/ 41 h 136"/>
                <a:gd name="T50" fmla="*/ 63 w 106"/>
                <a:gd name="T51" fmla="*/ 50 h 136"/>
                <a:gd name="T52" fmla="*/ 58 w 106"/>
                <a:gd name="T53" fmla="*/ 60 h 136"/>
                <a:gd name="T54" fmla="*/ 47 w 106"/>
                <a:gd name="T55" fmla="*/ 70 h 136"/>
                <a:gd name="T56" fmla="*/ 35 w 106"/>
                <a:gd name="T57" fmla="*/ 81 h 136"/>
                <a:gd name="T58" fmla="*/ 16 w 106"/>
                <a:gd name="T59" fmla="*/ 102 h 136"/>
                <a:gd name="T60" fmla="*/ 11 w 106"/>
                <a:gd name="T61" fmla="*/ 111 h 136"/>
                <a:gd name="T62" fmla="*/ 10 w 106"/>
                <a:gd name="T63" fmla="*/ 121 h 136"/>
                <a:gd name="T64" fmla="*/ 15 w 106"/>
                <a:gd name="T65" fmla="*/ 132 h 136"/>
                <a:gd name="T66" fmla="*/ 28 w 106"/>
                <a:gd name="T67" fmla="*/ 136 h 136"/>
                <a:gd name="T68" fmla="*/ 93 w 106"/>
                <a:gd name="T69" fmla="*/ 136 h 136"/>
                <a:gd name="T70" fmla="*/ 103 w 106"/>
                <a:gd name="T71" fmla="*/ 132 h 136"/>
                <a:gd name="T72" fmla="*/ 106 w 106"/>
                <a:gd name="T73" fmla="*/ 123 h 136"/>
                <a:gd name="T74" fmla="*/ 100 w 106"/>
                <a:gd name="T75" fmla="*/ 11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100" y="113"/>
                  </a:moveTo>
                  <a:cubicBezTo>
                    <a:pt x="97" y="111"/>
                    <a:pt x="93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8" y="109"/>
                    <a:pt x="48" y="109"/>
                    <a:pt x="48" y="109"/>
                  </a:cubicBezTo>
                  <a:cubicBezTo>
                    <a:pt x="51" y="105"/>
                    <a:pt x="56" y="99"/>
                    <a:pt x="64" y="92"/>
                  </a:cubicBezTo>
                  <a:cubicBezTo>
                    <a:pt x="72" y="85"/>
                    <a:pt x="78" y="80"/>
                    <a:pt x="81" y="76"/>
                  </a:cubicBezTo>
                  <a:cubicBezTo>
                    <a:pt x="85" y="73"/>
                    <a:pt x="88" y="68"/>
                    <a:pt x="91" y="62"/>
                  </a:cubicBezTo>
                  <a:cubicBezTo>
                    <a:pt x="94" y="55"/>
                    <a:pt x="95" y="48"/>
                    <a:pt x="94" y="40"/>
                  </a:cubicBezTo>
                  <a:cubicBezTo>
                    <a:pt x="94" y="35"/>
                    <a:pt x="92" y="30"/>
                    <a:pt x="90" y="26"/>
                  </a:cubicBezTo>
                  <a:cubicBezTo>
                    <a:pt x="88" y="21"/>
                    <a:pt x="84" y="17"/>
                    <a:pt x="81" y="13"/>
                  </a:cubicBezTo>
                  <a:cubicBezTo>
                    <a:pt x="77" y="10"/>
                    <a:pt x="73" y="7"/>
                    <a:pt x="68" y="5"/>
                  </a:cubicBezTo>
                  <a:cubicBezTo>
                    <a:pt x="61" y="2"/>
                    <a:pt x="53" y="0"/>
                    <a:pt x="43" y="0"/>
                  </a:cubicBezTo>
                  <a:cubicBezTo>
                    <a:pt x="36" y="0"/>
                    <a:pt x="29" y="2"/>
                    <a:pt x="23" y="4"/>
                  </a:cubicBezTo>
                  <a:cubicBezTo>
                    <a:pt x="17" y="6"/>
                    <a:pt x="13" y="9"/>
                    <a:pt x="9" y="13"/>
                  </a:cubicBezTo>
                  <a:cubicBezTo>
                    <a:pt x="6" y="17"/>
                    <a:pt x="4" y="21"/>
                    <a:pt x="2" y="26"/>
                  </a:cubicBezTo>
                  <a:cubicBezTo>
                    <a:pt x="1" y="31"/>
                    <a:pt x="0" y="36"/>
                    <a:pt x="1" y="40"/>
                  </a:cubicBezTo>
                  <a:cubicBezTo>
                    <a:pt x="1" y="44"/>
                    <a:pt x="3" y="48"/>
                    <a:pt x="6" y="50"/>
                  </a:cubicBezTo>
                  <a:cubicBezTo>
                    <a:pt x="8" y="53"/>
                    <a:pt x="12" y="54"/>
                    <a:pt x="16" y="54"/>
                  </a:cubicBezTo>
                  <a:cubicBezTo>
                    <a:pt x="20" y="54"/>
                    <a:pt x="23" y="52"/>
                    <a:pt x="25" y="50"/>
                  </a:cubicBezTo>
                  <a:cubicBezTo>
                    <a:pt x="27" y="47"/>
                    <a:pt x="28" y="44"/>
                    <a:pt x="29" y="40"/>
                  </a:cubicBezTo>
                  <a:cubicBezTo>
                    <a:pt x="30" y="34"/>
                    <a:pt x="31" y="33"/>
                    <a:pt x="31" y="33"/>
                  </a:cubicBezTo>
                  <a:cubicBezTo>
                    <a:pt x="34" y="27"/>
                    <a:pt x="39" y="24"/>
                    <a:pt x="45" y="24"/>
                  </a:cubicBezTo>
                  <a:cubicBezTo>
                    <a:pt x="49" y="24"/>
                    <a:pt x="52" y="25"/>
                    <a:pt x="54" y="26"/>
                  </a:cubicBezTo>
                  <a:cubicBezTo>
                    <a:pt x="57" y="28"/>
                    <a:pt x="59" y="30"/>
                    <a:pt x="61" y="32"/>
                  </a:cubicBezTo>
                  <a:cubicBezTo>
                    <a:pt x="63" y="35"/>
                    <a:pt x="64" y="38"/>
                    <a:pt x="64" y="41"/>
                  </a:cubicBezTo>
                  <a:cubicBezTo>
                    <a:pt x="65" y="44"/>
                    <a:pt x="64" y="47"/>
                    <a:pt x="63" y="50"/>
                  </a:cubicBezTo>
                  <a:cubicBezTo>
                    <a:pt x="62" y="53"/>
                    <a:pt x="60" y="57"/>
                    <a:pt x="58" y="60"/>
                  </a:cubicBezTo>
                  <a:cubicBezTo>
                    <a:pt x="55" y="63"/>
                    <a:pt x="51" y="66"/>
                    <a:pt x="47" y="70"/>
                  </a:cubicBezTo>
                  <a:cubicBezTo>
                    <a:pt x="45" y="72"/>
                    <a:pt x="41" y="75"/>
                    <a:pt x="35" y="81"/>
                  </a:cubicBezTo>
                  <a:cubicBezTo>
                    <a:pt x="29" y="87"/>
                    <a:pt x="23" y="94"/>
                    <a:pt x="16" y="102"/>
                  </a:cubicBezTo>
                  <a:cubicBezTo>
                    <a:pt x="14" y="104"/>
                    <a:pt x="12" y="107"/>
                    <a:pt x="11" y="111"/>
                  </a:cubicBezTo>
                  <a:cubicBezTo>
                    <a:pt x="10" y="115"/>
                    <a:pt x="9" y="118"/>
                    <a:pt x="10" y="121"/>
                  </a:cubicBezTo>
                  <a:cubicBezTo>
                    <a:pt x="10" y="125"/>
                    <a:pt x="12" y="129"/>
                    <a:pt x="15" y="132"/>
                  </a:cubicBezTo>
                  <a:cubicBezTo>
                    <a:pt x="19" y="135"/>
                    <a:pt x="23" y="136"/>
                    <a:pt x="28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8" y="136"/>
                    <a:pt x="101" y="135"/>
                    <a:pt x="103" y="132"/>
                  </a:cubicBezTo>
                  <a:cubicBezTo>
                    <a:pt x="106" y="130"/>
                    <a:pt x="106" y="126"/>
                    <a:pt x="106" y="123"/>
                  </a:cubicBezTo>
                  <a:cubicBezTo>
                    <a:pt x="106" y="119"/>
                    <a:pt x="104" y="115"/>
                    <a:pt x="100" y="113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157" name="Freeform 148">
              <a:extLst>
                <a:ext uri="{FF2B5EF4-FFF2-40B4-BE49-F238E27FC236}">
                  <a16:creationId xmlns:a16="http://schemas.microsoft.com/office/drawing/2014/main" id="{0E93F361-3D9A-44B8-AC5E-C7381E3F0A0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77470" y="5035595"/>
              <a:ext cx="118691" cy="160508"/>
            </a:xfrm>
            <a:custGeom>
              <a:avLst/>
              <a:gdLst>
                <a:gd name="T0" fmla="*/ 87 w 102"/>
                <a:gd name="T1" fmla="*/ 69 h 138"/>
                <a:gd name="T2" fmla="*/ 78 w 102"/>
                <a:gd name="T3" fmla="*/ 63 h 138"/>
                <a:gd name="T4" fmla="*/ 87 w 102"/>
                <a:gd name="T5" fmla="*/ 54 h 138"/>
                <a:gd name="T6" fmla="*/ 90 w 102"/>
                <a:gd name="T7" fmla="*/ 37 h 138"/>
                <a:gd name="T8" fmla="*/ 85 w 102"/>
                <a:gd name="T9" fmla="*/ 23 h 138"/>
                <a:gd name="T10" fmla="*/ 75 w 102"/>
                <a:gd name="T11" fmla="*/ 11 h 138"/>
                <a:gd name="T12" fmla="*/ 60 w 102"/>
                <a:gd name="T13" fmla="*/ 3 h 138"/>
                <a:gd name="T14" fmla="*/ 40 w 102"/>
                <a:gd name="T15" fmla="*/ 0 h 138"/>
                <a:gd name="T16" fmla="*/ 18 w 102"/>
                <a:gd name="T17" fmla="*/ 5 h 138"/>
                <a:gd name="T18" fmla="*/ 4 w 102"/>
                <a:gd name="T19" fmla="*/ 19 h 138"/>
                <a:gd name="T20" fmla="*/ 1 w 102"/>
                <a:gd name="T21" fmla="*/ 37 h 138"/>
                <a:gd name="T22" fmla="*/ 19 w 102"/>
                <a:gd name="T23" fmla="*/ 63 h 138"/>
                <a:gd name="T24" fmla="*/ 4 w 102"/>
                <a:gd name="T25" fmla="*/ 96 h 138"/>
                <a:gd name="T26" fmla="*/ 12 w 102"/>
                <a:gd name="T27" fmla="*/ 118 h 138"/>
                <a:gd name="T28" fmla="*/ 30 w 102"/>
                <a:gd name="T29" fmla="*/ 133 h 138"/>
                <a:gd name="T30" fmla="*/ 57 w 102"/>
                <a:gd name="T31" fmla="*/ 138 h 138"/>
                <a:gd name="T32" fmla="*/ 82 w 102"/>
                <a:gd name="T33" fmla="*/ 133 h 138"/>
                <a:gd name="T34" fmla="*/ 98 w 102"/>
                <a:gd name="T35" fmla="*/ 117 h 138"/>
                <a:gd name="T36" fmla="*/ 101 w 102"/>
                <a:gd name="T37" fmla="*/ 96 h 138"/>
                <a:gd name="T38" fmla="*/ 97 w 102"/>
                <a:gd name="T39" fmla="*/ 81 h 138"/>
                <a:gd name="T40" fmla="*/ 87 w 102"/>
                <a:gd name="T41" fmla="*/ 69 h 138"/>
                <a:gd name="T42" fmla="*/ 70 w 102"/>
                <a:gd name="T43" fmla="*/ 106 h 138"/>
                <a:gd name="T44" fmla="*/ 64 w 102"/>
                <a:gd name="T45" fmla="*/ 113 h 138"/>
                <a:gd name="T46" fmla="*/ 54 w 102"/>
                <a:gd name="T47" fmla="*/ 115 h 138"/>
                <a:gd name="T48" fmla="*/ 45 w 102"/>
                <a:gd name="T49" fmla="*/ 113 h 138"/>
                <a:gd name="T50" fmla="*/ 37 w 102"/>
                <a:gd name="T51" fmla="*/ 106 h 138"/>
                <a:gd name="T52" fmla="*/ 34 w 102"/>
                <a:gd name="T53" fmla="*/ 95 h 138"/>
                <a:gd name="T54" fmla="*/ 37 w 102"/>
                <a:gd name="T55" fmla="*/ 81 h 138"/>
                <a:gd name="T56" fmla="*/ 49 w 102"/>
                <a:gd name="T57" fmla="*/ 76 h 138"/>
                <a:gd name="T58" fmla="*/ 60 w 102"/>
                <a:gd name="T59" fmla="*/ 78 h 138"/>
                <a:gd name="T60" fmla="*/ 67 w 102"/>
                <a:gd name="T61" fmla="*/ 85 h 138"/>
                <a:gd name="T62" fmla="*/ 71 w 102"/>
                <a:gd name="T63" fmla="*/ 95 h 138"/>
                <a:gd name="T64" fmla="*/ 70 w 102"/>
                <a:gd name="T65" fmla="*/ 106 h 138"/>
                <a:gd name="T66" fmla="*/ 60 w 102"/>
                <a:gd name="T67" fmla="*/ 44 h 138"/>
                <a:gd name="T68" fmla="*/ 58 w 102"/>
                <a:gd name="T69" fmla="*/ 49 h 138"/>
                <a:gd name="T70" fmla="*/ 53 w 102"/>
                <a:gd name="T71" fmla="*/ 52 h 138"/>
                <a:gd name="T72" fmla="*/ 47 w 102"/>
                <a:gd name="T73" fmla="*/ 53 h 138"/>
                <a:gd name="T74" fmla="*/ 35 w 102"/>
                <a:gd name="T75" fmla="*/ 49 h 138"/>
                <a:gd name="T76" fmla="*/ 30 w 102"/>
                <a:gd name="T77" fmla="*/ 38 h 138"/>
                <a:gd name="T78" fmla="*/ 33 w 102"/>
                <a:gd name="T79" fmla="*/ 27 h 138"/>
                <a:gd name="T80" fmla="*/ 44 w 102"/>
                <a:gd name="T81" fmla="*/ 23 h 138"/>
                <a:gd name="T82" fmla="*/ 52 w 102"/>
                <a:gd name="T83" fmla="*/ 25 h 138"/>
                <a:gd name="T84" fmla="*/ 58 w 102"/>
                <a:gd name="T85" fmla="*/ 30 h 138"/>
                <a:gd name="T86" fmla="*/ 61 w 102"/>
                <a:gd name="T87" fmla="*/ 38 h 138"/>
                <a:gd name="T88" fmla="*/ 60 w 102"/>
                <a:gd name="T89" fmla="*/ 44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02" h="138">
                  <a:moveTo>
                    <a:pt x="87" y="69"/>
                  </a:moveTo>
                  <a:cubicBezTo>
                    <a:pt x="85" y="67"/>
                    <a:pt x="82" y="65"/>
                    <a:pt x="78" y="63"/>
                  </a:cubicBezTo>
                  <a:cubicBezTo>
                    <a:pt x="82" y="61"/>
                    <a:pt x="85" y="58"/>
                    <a:pt x="87" y="54"/>
                  </a:cubicBezTo>
                  <a:cubicBezTo>
                    <a:pt x="89" y="49"/>
                    <a:pt x="90" y="43"/>
                    <a:pt x="90" y="37"/>
                  </a:cubicBezTo>
                  <a:cubicBezTo>
                    <a:pt x="89" y="32"/>
                    <a:pt x="88" y="28"/>
                    <a:pt x="85" y="23"/>
                  </a:cubicBezTo>
                  <a:cubicBezTo>
                    <a:pt x="83" y="19"/>
                    <a:pt x="80" y="15"/>
                    <a:pt x="75" y="11"/>
                  </a:cubicBezTo>
                  <a:cubicBezTo>
                    <a:pt x="71" y="8"/>
                    <a:pt x="66" y="5"/>
                    <a:pt x="60" y="3"/>
                  </a:cubicBezTo>
                  <a:cubicBezTo>
                    <a:pt x="54" y="1"/>
                    <a:pt x="48" y="0"/>
                    <a:pt x="40" y="0"/>
                  </a:cubicBezTo>
                  <a:cubicBezTo>
                    <a:pt x="32" y="0"/>
                    <a:pt x="24" y="2"/>
                    <a:pt x="18" y="5"/>
                  </a:cubicBezTo>
                  <a:cubicBezTo>
                    <a:pt x="12" y="9"/>
                    <a:pt x="7" y="13"/>
                    <a:pt x="4" y="19"/>
                  </a:cubicBezTo>
                  <a:cubicBezTo>
                    <a:pt x="1" y="24"/>
                    <a:pt x="0" y="31"/>
                    <a:pt x="1" y="37"/>
                  </a:cubicBezTo>
                  <a:cubicBezTo>
                    <a:pt x="2" y="48"/>
                    <a:pt x="8" y="57"/>
                    <a:pt x="19" y="63"/>
                  </a:cubicBezTo>
                  <a:cubicBezTo>
                    <a:pt x="7" y="70"/>
                    <a:pt x="2" y="81"/>
                    <a:pt x="4" y="96"/>
                  </a:cubicBezTo>
                  <a:cubicBezTo>
                    <a:pt x="4" y="104"/>
                    <a:pt x="7" y="111"/>
                    <a:pt x="12" y="118"/>
                  </a:cubicBezTo>
                  <a:cubicBezTo>
                    <a:pt x="16" y="124"/>
                    <a:pt x="23" y="129"/>
                    <a:pt x="30" y="133"/>
                  </a:cubicBezTo>
                  <a:cubicBezTo>
                    <a:pt x="38" y="136"/>
                    <a:pt x="47" y="138"/>
                    <a:pt x="57" y="138"/>
                  </a:cubicBezTo>
                  <a:cubicBezTo>
                    <a:pt x="67" y="138"/>
                    <a:pt x="76" y="136"/>
                    <a:pt x="82" y="133"/>
                  </a:cubicBezTo>
                  <a:cubicBezTo>
                    <a:pt x="89" y="129"/>
                    <a:pt x="95" y="124"/>
                    <a:pt x="98" y="117"/>
                  </a:cubicBezTo>
                  <a:cubicBezTo>
                    <a:pt x="101" y="111"/>
                    <a:pt x="102" y="104"/>
                    <a:pt x="101" y="96"/>
                  </a:cubicBezTo>
                  <a:cubicBezTo>
                    <a:pt x="100" y="90"/>
                    <a:pt x="99" y="85"/>
                    <a:pt x="97" y="81"/>
                  </a:cubicBezTo>
                  <a:cubicBezTo>
                    <a:pt x="94" y="76"/>
                    <a:pt x="91" y="72"/>
                    <a:pt x="87" y="69"/>
                  </a:cubicBezTo>
                  <a:close/>
                  <a:moveTo>
                    <a:pt x="70" y="106"/>
                  </a:moveTo>
                  <a:cubicBezTo>
                    <a:pt x="68" y="109"/>
                    <a:pt x="66" y="111"/>
                    <a:pt x="64" y="113"/>
                  </a:cubicBezTo>
                  <a:cubicBezTo>
                    <a:pt x="61" y="115"/>
                    <a:pt x="58" y="115"/>
                    <a:pt x="54" y="115"/>
                  </a:cubicBezTo>
                  <a:cubicBezTo>
                    <a:pt x="51" y="115"/>
                    <a:pt x="48" y="115"/>
                    <a:pt x="45" y="113"/>
                  </a:cubicBezTo>
                  <a:cubicBezTo>
                    <a:pt x="42" y="111"/>
                    <a:pt x="39" y="109"/>
                    <a:pt x="37" y="106"/>
                  </a:cubicBezTo>
                  <a:cubicBezTo>
                    <a:pt x="35" y="103"/>
                    <a:pt x="34" y="99"/>
                    <a:pt x="34" y="95"/>
                  </a:cubicBezTo>
                  <a:cubicBezTo>
                    <a:pt x="33" y="89"/>
                    <a:pt x="34" y="84"/>
                    <a:pt x="37" y="81"/>
                  </a:cubicBezTo>
                  <a:cubicBezTo>
                    <a:pt x="40" y="77"/>
                    <a:pt x="44" y="76"/>
                    <a:pt x="49" y="76"/>
                  </a:cubicBezTo>
                  <a:cubicBezTo>
                    <a:pt x="53" y="76"/>
                    <a:pt x="57" y="76"/>
                    <a:pt x="60" y="78"/>
                  </a:cubicBezTo>
                  <a:cubicBezTo>
                    <a:pt x="63" y="80"/>
                    <a:pt x="65" y="82"/>
                    <a:pt x="67" y="85"/>
                  </a:cubicBezTo>
                  <a:cubicBezTo>
                    <a:pt x="69" y="88"/>
                    <a:pt x="70" y="91"/>
                    <a:pt x="71" y="95"/>
                  </a:cubicBezTo>
                  <a:cubicBezTo>
                    <a:pt x="71" y="99"/>
                    <a:pt x="71" y="103"/>
                    <a:pt x="70" y="106"/>
                  </a:cubicBezTo>
                  <a:close/>
                  <a:moveTo>
                    <a:pt x="60" y="44"/>
                  </a:moveTo>
                  <a:cubicBezTo>
                    <a:pt x="60" y="46"/>
                    <a:pt x="59" y="47"/>
                    <a:pt x="58" y="49"/>
                  </a:cubicBezTo>
                  <a:cubicBezTo>
                    <a:pt x="57" y="50"/>
                    <a:pt x="55" y="51"/>
                    <a:pt x="53" y="52"/>
                  </a:cubicBezTo>
                  <a:cubicBezTo>
                    <a:pt x="52" y="52"/>
                    <a:pt x="50" y="53"/>
                    <a:pt x="47" y="53"/>
                  </a:cubicBezTo>
                  <a:cubicBezTo>
                    <a:pt x="42" y="53"/>
                    <a:pt x="39" y="52"/>
                    <a:pt x="35" y="49"/>
                  </a:cubicBezTo>
                  <a:cubicBezTo>
                    <a:pt x="32" y="46"/>
                    <a:pt x="30" y="43"/>
                    <a:pt x="30" y="38"/>
                  </a:cubicBezTo>
                  <a:cubicBezTo>
                    <a:pt x="29" y="34"/>
                    <a:pt x="30" y="30"/>
                    <a:pt x="33" y="27"/>
                  </a:cubicBezTo>
                  <a:cubicBezTo>
                    <a:pt x="35" y="24"/>
                    <a:pt x="39" y="23"/>
                    <a:pt x="44" y="23"/>
                  </a:cubicBezTo>
                  <a:cubicBezTo>
                    <a:pt x="47" y="23"/>
                    <a:pt x="50" y="24"/>
                    <a:pt x="52" y="25"/>
                  </a:cubicBezTo>
                  <a:cubicBezTo>
                    <a:pt x="55" y="26"/>
                    <a:pt x="56" y="28"/>
                    <a:pt x="58" y="30"/>
                  </a:cubicBezTo>
                  <a:cubicBezTo>
                    <a:pt x="60" y="33"/>
                    <a:pt x="61" y="35"/>
                    <a:pt x="61" y="38"/>
                  </a:cubicBezTo>
                  <a:cubicBezTo>
                    <a:pt x="61" y="40"/>
                    <a:pt x="61" y="42"/>
                    <a:pt x="60" y="44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158" name="Freeform 149">
              <a:extLst>
                <a:ext uri="{FF2B5EF4-FFF2-40B4-BE49-F238E27FC236}">
                  <a16:creationId xmlns:a16="http://schemas.microsoft.com/office/drawing/2014/main" id="{59A3C752-56AA-473F-9CC7-B1D20D5C6FD2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4072" y="4932279"/>
              <a:ext cx="404654" cy="367138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2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9 w 348"/>
                <a:gd name="T13" fmla="*/ 40 h 316"/>
                <a:gd name="T14" fmla="*/ 345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9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5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5" y="276"/>
                    <a:pt x="345" y="276"/>
                    <a:pt x="345" y="276"/>
                  </a:cubicBezTo>
                  <a:cubicBezTo>
                    <a:pt x="348" y="299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159" name="Freeform 150">
              <a:extLst>
                <a:ext uri="{FF2B5EF4-FFF2-40B4-BE49-F238E27FC236}">
                  <a16:creationId xmlns:a16="http://schemas.microsoft.com/office/drawing/2014/main" id="{D48E0F90-4467-421D-B179-E1CC5B79080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5730" y="4945810"/>
              <a:ext cx="352996" cy="353609"/>
            </a:xfrm>
            <a:custGeom>
              <a:avLst/>
              <a:gdLst>
                <a:gd name="T0" fmla="*/ 275 w 304"/>
                <a:gd name="T1" fmla="*/ 28 h 304"/>
                <a:gd name="T2" fmla="*/ 301 w 304"/>
                <a:gd name="T3" fmla="*/ 264 h 304"/>
                <a:gd name="T4" fmla="*/ 266 w 304"/>
                <a:gd name="T5" fmla="*/ 304 h 304"/>
                <a:gd name="T6" fmla="*/ 30 w 304"/>
                <a:gd name="T7" fmla="*/ 304 h 304"/>
                <a:gd name="T8" fmla="*/ 0 w 304"/>
                <a:gd name="T9" fmla="*/ 293 h 304"/>
                <a:gd name="T10" fmla="*/ 260 w 304"/>
                <a:gd name="T11" fmla="*/ 0 h 304"/>
                <a:gd name="T12" fmla="*/ 275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5" y="28"/>
                  </a:moveTo>
                  <a:cubicBezTo>
                    <a:pt x="301" y="264"/>
                    <a:pt x="301" y="264"/>
                    <a:pt x="301" y="264"/>
                  </a:cubicBezTo>
                  <a:cubicBezTo>
                    <a:pt x="304" y="287"/>
                    <a:pt x="288" y="304"/>
                    <a:pt x="266" y="304"/>
                  </a:cubicBezTo>
                  <a:cubicBezTo>
                    <a:pt x="30" y="304"/>
                    <a:pt x="30" y="304"/>
                    <a:pt x="30" y="304"/>
                  </a:cubicBezTo>
                  <a:cubicBezTo>
                    <a:pt x="19" y="304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3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160" name="Freeform 151">
              <a:extLst>
                <a:ext uri="{FF2B5EF4-FFF2-40B4-BE49-F238E27FC236}">
                  <a16:creationId xmlns:a16="http://schemas.microsoft.com/office/drawing/2014/main" id="{2D4ADFD9-3229-48D0-ACDD-0B02D75E3567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2174" y="5035595"/>
              <a:ext cx="124225" cy="158048"/>
            </a:xfrm>
            <a:custGeom>
              <a:avLst/>
              <a:gdLst>
                <a:gd name="T0" fmla="*/ 100 w 107"/>
                <a:gd name="T1" fmla="*/ 113 h 136"/>
                <a:gd name="T2" fmla="*/ 88 w 107"/>
                <a:gd name="T3" fmla="*/ 109 h 136"/>
                <a:gd name="T4" fmla="*/ 48 w 107"/>
                <a:gd name="T5" fmla="*/ 109 h 136"/>
                <a:gd name="T6" fmla="*/ 48 w 107"/>
                <a:gd name="T7" fmla="*/ 108 h 136"/>
                <a:gd name="T8" fmla="*/ 64 w 107"/>
                <a:gd name="T9" fmla="*/ 92 h 136"/>
                <a:gd name="T10" fmla="*/ 81 w 107"/>
                <a:gd name="T11" fmla="*/ 76 h 136"/>
                <a:gd name="T12" fmla="*/ 91 w 107"/>
                <a:gd name="T13" fmla="*/ 61 h 136"/>
                <a:gd name="T14" fmla="*/ 95 w 107"/>
                <a:gd name="T15" fmla="*/ 40 h 136"/>
                <a:gd name="T16" fmla="*/ 90 w 107"/>
                <a:gd name="T17" fmla="*/ 26 h 136"/>
                <a:gd name="T18" fmla="*/ 81 w 107"/>
                <a:gd name="T19" fmla="*/ 13 h 136"/>
                <a:gd name="T20" fmla="*/ 68 w 107"/>
                <a:gd name="T21" fmla="*/ 5 h 136"/>
                <a:gd name="T22" fmla="*/ 44 w 107"/>
                <a:gd name="T23" fmla="*/ 0 h 136"/>
                <a:gd name="T24" fmla="*/ 23 w 107"/>
                <a:gd name="T25" fmla="*/ 4 h 136"/>
                <a:gd name="T26" fmla="*/ 10 w 107"/>
                <a:gd name="T27" fmla="*/ 13 h 136"/>
                <a:gd name="T28" fmla="*/ 2 w 107"/>
                <a:gd name="T29" fmla="*/ 26 h 136"/>
                <a:gd name="T30" fmla="*/ 1 w 107"/>
                <a:gd name="T31" fmla="*/ 40 h 136"/>
                <a:gd name="T32" fmla="*/ 6 w 107"/>
                <a:gd name="T33" fmla="*/ 50 h 136"/>
                <a:gd name="T34" fmla="*/ 16 w 107"/>
                <a:gd name="T35" fmla="*/ 54 h 136"/>
                <a:gd name="T36" fmla="*/ 25 w 107"/>
                <a:gd name="T37" fmla="*/ 49 h 136"/>
                <a:gd name="T38" fmla="*/ 29 w 107"/>
                <a:gd name="T39" fmla="*/ 39 h 136"/>
                <a:gd name="T40" fmla="*/ 31 w 107"/>
                <a:gd name="T41" fmla="*/ 33 h 136"/>
                <a:gd name="T42" fmla="*/ 46 w 107"/>
                <a:gd name="T43" fmla="*/ 24 h 136"/>
                <a:gd name="T44" fmla="*/ 55 w 107"/>
                <a:gd name="T45" fmla="*/ 26 h 136"/>
                <a:gd name="T46" fmla="*/ 61 w 107"/>
                <a:gd name="T47" fmla="*/ 32 h 136"/>
                <a:gd name="T48" fmla="*/ 65 w 107"/>
                <a:gd name="T49" fmla="*/ 41 h 136"/>
                <a:gd name="T50" fmla="*/ 63 w 107"/>
                <a:gd name="T51" fmla="*/ 50 h 136"/>
                <a:gd name="T52" fmla="*/ 58 w 107"/>
                <a:gd name="T53" fmla="*/ 60 h 136"/>
                <a:gd name="T54" fmla="*/ 47 w 107"/>
                <a:gd name="T55" fmla="*/ 69 h 136"/>
                <a:gd name="T56" fmla="*/ 35 w 107"/>
                <a:gd name="T57" fmla="*/ 81 h 136"/>
                <a:gd name="T58" fmla="*/ 16 w 107"/>
                <a:gd name="T59" fmla="*/ 102 h 136"/>
                <a:gd name="T60" fmla="*/ 11 w 107"/>
                <a:gd name="T61" fmla="*/ 111 h 136"/>
                <a:gd name="T62" fmla="*/ 10 w 107"/>
                <a:gd name="T63" fmla="*/ 121 h 136"/>
                <a:gd name="T64" fmla="*/ 16 w 107"/>
                <a:gd name="T65" fmla="*/ 131 h 136"/>
                <a:gd name="T66" fmla="*/ 29 w 107"/>
                <a:gd name="T67" fmla="*/ 136 h 136"/>
                <a:gd name="T68" fmla="*/ 93 w 107"/>
                <a:gd name="T69" fmla="*/ 136 h 136"/>
                <a:gd name="T70" fmla="*/ 104 w 107"/>
                <a:gd name="T71" fmla="*/ 132 h 136"/>
                <a:gd name="T72" fmla="*/ 106 w 107"/>
                <a:gd name="T73" fmla="*/ 123 h 136"/>
                <a:gd name="T74" fmla="*/ 100 w 107"/>
                <a:gd name="T75" fmla="*/ 11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7" h="136">
                  <a:moveTo>
                    <a:pt x="100" y="113"/>
                  </a:moveTo>
                  <a:cubicBezTo>
                    <a:pt x="97" y="110"/>
                    <a:pt x="93" y="109"/>
                    <a:pt x="88" y="109"/>
                  </a:cubicBezTo>
                  <a:cubicBezTo>
                    <a:pt x="48" y="109"/>
                    <a:pt x="48" y="109"/>
                    <a:pt x="48" y="109"/>
                  </a:cubicBezTo>
                  <a:cubicBezTo>
                    <a:pt x="48" y="109"/>
                    <a:pt x="48" y="109"/>
                    <a:pt x="48" y="108"/>
                  </a:cubicBezTo>
                  <a:cubicBezTo>
                    <a:pt x="51" y="105"/>
                    <a:pt x="56" y="99"/>
                    <a:pt x="64" y="92"/>
                  </a:cubicBezTo>
                  <a:cubicBezTo>
                    <a:pt x="72" y="85"/>
                    <a:pt x="78" y="79"/>
                    <a:pt x="81" y="76"/>
                  </a:cubicBezTo>
                  <a:cubicBezTo>
                    <a:pt x="85" y="73"/>
                    <a:pt x="88" y="68"/>
                    <a:pt x="91" y="61"/>
                  </a:cubicBezTo>
                  <a:cubicBezTo>
                    <a:pt x="94" y="55"/>
                    <a:pt x="96" y="48"/>
                    <a:pt x="95" y="40"/>
                  </a:cubicBezTo>
                  <a:cubicBezTo>
                    <a:pt x="94" y="35"/>
                    <a:pt x="93" y="30"/>
                    <a:pt x="90" y="26"/>
                  </a:cubicBezTo>
                  <a:cubicBezTo>
                    <a:pt x="88" y="21"/>
                    <a:pt x="85" y="17"/>
                    <a:pt x="81" y="13"/>
                  </a:cubicBezTo>
                  <a:cubicBezTo>
                    <a:pt x="77" y="10"/>
                    <a:pt x="73" y="7"/>
                    <a:pt x="68" y="5"/>
                  </a:cubicBezTo>
                  <a:cubicBezTo>
                    <a:pt x="61" y="2"/>
                    <a:pt x="53" y="0"/>
                    <a:pt x="44" y="0"/>
                  </a:cubicBezTo>
                  <a:cubicBezTo>
                    <a:pt x="36" y="0"/>
                    <a:pt x="29" y="1"/>
                    <a:pt x="23" y="4"/>
                  </a:cubicBezTo>
                  <a:cubicBezTo>
                    <a:pt x="18" y="6"/>
                    <a:pt x="13" y="9"/>
                    <a:pt x="10" y="13"/>
                  </a:cubicBezTo>
                  <a:cubicBezTo>
                    <a:pt x="6" y="17"/>
                    <a:pt x="4" y="21"/>
                    <a:pt x="2" y="26"/>
                  </a:cubicBezTo>
                  <a:cubicBezTo>
                    <a:pt x="1" y="31"/>
                    <a:pt x="0" y="35"/>
                    <a:pt x="1" y="40"/>
                  </a:cubicBezTo>
                  <a:cubicBezTo>
                    <a:pt x="1" y="44"/>
                    <a:pt x="3" y="47"/>
                    <a:pt x="6" y="50"/>
                  </a:cubicBezTo>
                  <a:cubicBezTo>
                    <a:pt x="9" y="52"/>
                    <a:pt x="12" y="54"/>
                    <a:pt x="16" y="54"/>
                  </a:cubicBezTo>
                  <a:cubicBezTo>
                    <a:pt x="20" y="54"/>
                    <a:pt x="23" y="52"/>
                    <a:pt x="25" y="49"/>
                  </a:cubicBezTo>
                  <a:cubicBezTo>
                    <a:pt x="27" y="47"/>
                    <a:pt x="28" y="44"/>
                    <a:pt x="29" y="39"/>
                  </a:cubicBezTo>
                  <a:cubicBezTo>
                    <a:pt x="30" y="34"/>
                    <a:pt x="31" y="33"/>
                    <a:pt x="31" y="33"/>
                  </a:cubicBezTo>
                  <a:cubicBezTo>
                    <a:pt x="34" y="27"/>
                    <a:pt x="39" y="24"/>
                    <a:pt x="46" y="24"/>
                  </a:cubicBezTo>
                  <a:cubicBezTo>
                    <a:pt x="49" y="24"/>
                    <a:pt x="52" y="25"/>
                    <a:pt x="55" y="26"/>
                  </a:cubicBezTo>
                  <a:cubicBezTo>
                    <a:pt x="57" y="28"/>
                    <a:pt x="60" y="30"/>
                    <a:pt x="61" y="32"/>
                  </a:cubicBezTo>
                  <a:cubicBezTo>
                    <a:pt x="63" y="35"/>
                    <a:pt x="64" y="37"/>
                    <a:pt x="65" y="41"/>
                  </a:cubicBezTo>
                  <a:cubicBezTo>
                    <a:pt x="65" y="44"/>
                    <a:pt x="65" y="47"/>
                    <a:pt x="63" y="50"/>
                  </a:cubicBezTo>
                  <a:cubicBezTo>
                    <a:pt x="62" y="53"/>
                    <a:pt x="60" y="56"/>
                    <a:pt x="58" y="60"/>
                  </a:cubicBezTo>
                  <a:cubicBezTo>
                    <a:pt x="55" y="63"/>
                    <a:pt x="52" y="66"/>
                    <a:pt x="47" y="69"/>
                  </a:cubicBezTo>
                  <a:cubicBezTo>
                    <a:pt x="45" y="71"/>
                    <a:pt x="41" y="75"/>
                    <a:pt x="35" y="81"/>
                  </a:cubicBezTo>
                  <a:cubicBezTo>
                    <a:pt x="29" y="87"/>
                    <a:pt x="23" y="94"/>
                    <a:pt x="16" y="102"/>
                  </a:cubicBezTo>
                  <a:cubicBezTo>
                    <a:pt x="14" y="104"/>
                    <a:pt x="13" y="107"/>
                    <a:pt x="11" y="111"/>
                  </a:cubicBezTo>
                  <a:cubicBezTo>
                    <a:pt x="10" y="115"/>
                    <a:pt x="10" y="118"/>
                    <a:pt x="10" y="121"/>
                  </a:cubicBezTo>
                  <a:cubicBezTo>
                    <a:pt x="10" y="125"/>
                    <a:pt x="12" y="128"/>
                    <a:pt x="16" y="131"/>
                  </a:cubicBezTo>
                  <a:cubicBezTo>
                    <a:pt x="19" y="134"/>
                    <a:pt x="23" y="136"/>
                    <a:pt x="29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8" y="136"/>
                    <a:pt x="101" y="135"/>
                    <a:pt x="104" y="132"/>
                  </a:cubicBezTo>
                  <a:cubicBezTo>
                    <a:pt x="106" y="129"/>
                    <a:pt x="107" y="126"/>
                    <a:pt x="106" y="123"/>
                  </a:cubicBezTo>
                  <a:cubicBezTo>
                    <a:pt x="106" y="119"/>
                    <a:pt x="104" y="115"/>
                    <a:pt x="100" y="113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162" name="Freeform 152">
              <a:extLst>
                <a:ext uri="{FF2B5EF4-FFF2-40B4-BE49-F238E27FC236}">
                  <a16:creationId xmlns:a16="http://schemas.microsoft.com/office/drawing/2014/main" id="{FFE596DF-B26F-4AEC-857B-543AD2A55377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6399" y="5038055"/>
              <a:ext cx="113156" cy="158048"/>
            </a:xfrm>
            <a:custGeom>
              <a:avLst/>
              <a:gdLst>
                <a:gd name="T0" fmla="*/ 90 w 97"/>
                <a:gd name="T1" fmla="*/ 3 h 136"/>
                <a:gd name="T2" fmla="*/ 76 w 97"/>
                <a:gd name="T3" fmla="*/ 0 h 136"/>
                <a:gd name="T4" fmla="*/ 17 w 97"/>
                <a:gd name="T5" fmla="*/ 0 h 136"/>
                <a:gd name="T6" fmla="*/ 6 w 97"/>
                <a:gd name="T7" fmla="*/ 2 h 136"/>
                <a:gd name="T8" fmla="*/ 1 w 97"/>
                <a:gd name="T9" fmla="*/ 13 h 136"/>
                <a:gd name="T10" fmla="*/ 7 w 97"/>
                <a:gd name="T11" fmla="*/ 24 h 136"/>
                <a:gd name="T12" fmla="*/ 20 w 97"/>
                <a:gd name="T13" fmla="*/ 27 h 136"/>
                <a:gd name="T14" fmla="*/ 61 w 97"/>
                <a:gd name="T15" fmla="*/ 27 h 136"/>
                <a:gd name="T16" fmla="*/ 48 w 97"/>
                <a:gd name="T17" fmla="*/ 51 h 136"/>
                <a:gd name="T18" fmla="*/ 38 w 97"/>
                <a:gd name="T19" fmla="*/ 79 h 136"/>
                <a:gd name="T20" fmla="*/ 33 w 97"/>
                <a:gd name="T21" fmla="*/ 102 h 136"/>
                <a:gd name="T22" fmla="*/ 32 w 97"/>
                <a:gd name="T23" fmla="*/ 118 h 136"/>
                <a:gd name="T24" fmla="*/ 38 w 97"/>
                <a:gd name="T25" fmla="*/ 131 h 136"/>
                <a:gd name="T26" fmla="*/ 49 w 97"/>
                <a:gd name="T27" fmla="*/ 136 h 136"/>
                <a:gd name="T28" fmla="*/ 60 w 97"/>
                <a:gd name="T29" fmla="*/ 132 h 136"/>
                <a:gd name="T30" fmla="*/ 64 w 97"/>
                <a:gd name="T31" fmla="*/ 118 h 136"/>
                <a:gd name="T32" fmla="*/ 65 w 97"/>
                <a:gd name="T33" fmla="*/ 106 h 136"/>
                <a:gd name="T34" fmla="*/ 65 w 97"/>
                <a:gd name="T35" fmla="*/ 95 h 136"/>
                <a:gd name="T36" fmla="*/ 67 w 97"/>
                <a:gd name="T37" fmla="*/ 84 h 136"/>
                <a:gd name="T38" fmla="*/ 75 w 97"/>
                <a:gd name="T39" fmla="*/ 58 h 136"/>
                <a:gd name="T40" fmla="*/ 84 w 97"/>
                <a:gd name="T41" fmla="*/ 40 h 136"/>
                <a:gd name="T42" fmla="*/ 93 w 97"/>
                <a:gd name="T43" fmla="*/ 26 h 136"/>
                <a:gd name="T44" fmla="*/ 97 w 97"/>
                <a:gd name="T45" fmla="*/ 15 h 136"/>
                <a:gd name="T46" fmla="*/ 90 w 97"/>
                <a:gd name="T47" fmla="*/ 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97" h="136">
                  <a:moveTo>
                    <a:pt x="90" y="3"/>
                  </a:moveTo>
                  <a:cubicBezTo>
                    <a:pt x="87" y="1"/>
                    <a:pt x="82" y="0"/>
                    <a:pt x="76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2" y="0"/>
                    <a:pt x="8" y="1"/>
                    <a:pt x="6" y="2"/>
                  </a:cubicBezTo>
                  <a:cubicBezTo>
                    <a:pt x="3" y="4"/>
                    <a:pt x="0" y="6"/>
                    <a:pt x="1" y="13"/>
                  </a:cubicBezTo>
                  <a:cubicBezTo>
                    <a:pt x="2" y="18"/>
                    <a:pt x="4" y="21"/>
                    <a:pt x="7" y="24"/>
                  </a:cubicBezTo>
                  <a:cubicBezTo>
                    <a:pt x="11" y="26"/>
                    <a:pt x="15" y="27"/>
                    <a:pt x="20" y="27"/>
                  </a:cubicBezTo>
                  <a:cubicBezTo>
                    <a:pt x="61" y="27"/>
                    <a:pt x="61" y="27"/>
                    <a:pt x="61" y="27"/>
                  </a:cubicBezTo>
                  <a:cubicBezTo>
                    <a:pt x="56" y="35"/>
                    <a:pt x="52" y="43"/>
                    <a:pt x="48" y="51"/>
                  </a:cubicBezTo>
                  <a:cubicBezTo>
                    <a:pt x="44" y="60"/>
                    <a:pt x="41" y="70"/>
                    <a:pt x="38" y="79"/>
                  </a:cubicBezTo>
                  <a:cubicBezTo>
                    <a:pt x="36" y="88"/>
                    <a:pt x="34" y="96"/>
                    <a:pt x="33" y="102"/>
                  </a:cubicBezTo>
                  <a:cubicBezTo>
                    <a:pt x="32" y="109"/>
                    <a:pt x="32" y="114"/>
                    <a:pt x="32" y="118"/>
                  </a:cubicBezTo>
                  <a:cubicBezTo>
                    <a:pt x="33" y="124"/>
                    <a:pt x="35" y="128"/>
                    <a:pt x="38" y="131"/>
                  </a:cubicBezTo>
                  <a:cubicBezTo>
                    <a:pt x="41" y="135"/>
                    <a:pt x="45" y="136"/>
                    <a:pt x="49" y="136"/>
                  </a:cubicBezTo>
                  <a:cubicBezTo>
                    <a:pt x="54" y="136"/>
                    <a:pt x="57" y="135"/>
                    <a:pt x="60" y="132"/>
                  </a:cubicBezTo>
                  <a:cubicBezTo>
                    <a:pt x="62" y="129"/>
                    <a:pt x="64" y="124"/>
                    <a:pt x="64" y="118"/>
                  </a:cubicBezTo>
                  <a:cubicBezTo>
                    <a:pt x="64" y="115"/>
                    <a:pt x="65" y="111"/>
                    <a:pt x="65" y="106"/>
                  </a:cubicBezTo>
                  <a:cubicBezTo>
                    <a:pt x="65" y="102"/>
                    <a:pt x="65" y="98"/>
                    <a:pt x="65" y="95"/>
                  </a:cubicBezTo>
                  <a:cubicBezTo>
                    <a:pt x="66" y="92"/>
                    <a:pt x="66" y="88"/>
                    <a:pt x="67" y="84"/>
                  </a:cubicBezTo>
                  <a:cubicBezTo>
                    <a:pt x="69" y="73"/>
                    <a:pt x="72" y="65"/>
                    <a:pt x="75" y="58"/>
                  </a:cubicBezTo>
                  <a:cubicBezTo>
                    <a:pt x="78" y="50"/>
                    <a:pt x="81" y="44"/>
                    <a:pt x="84" y="40"/>
                  </a:cubicBezTo>
                  <a:cubicBezTo>
                    <a:pt x="87" y="35"/>
                    <a:pt x="90" y="30"/>
                    <a:pt x="93" y="26"/>
                  </a:cubicBezTo>
                  <a:cubicBezTo>
                    <a:pt x="96" y="22"/>
                    <a:pt x="97" y="18"/>
                    <a:pt x="97" y="15"/>
                  </a:cubicBezTo>
                  <a:cubicBezTo>
                    <a:pt x="96" y="10"/>
                    <a:pt x="94" y="6"/>
                    <a:pt x="90" y="3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163" name="Freeform 153">
              <a:extLst>
                <a:ext uri="{FF2B5EF4-FFF2-40B4-BE49-F238E27FC236}">
                  <a16:creationId xmlns:a16="http://schemas.microsoft.com/office/drawing/2014/main" id="{2F834660-FC97-4F08-A0E8-A8AACCB2331B}"/>
                </a:ext>
              </a:extLst>
            </p:cNvPr>
            <p:cNvSpPr>
              <a:spLocks/>
            </p:cNvSpPr>
            <p:nvPr/>
          </p:nvSpPr>
          <p:spPr bwMode="auto">
            <a:xfrm>
              <a:off x="5945708" y="3529530"/>
              <a:ext cx="405884" cy="368983"/>
            </a:xfrm>
            <a:custGeom>
              <a:avLst/>
              <a:gdLst>
                <a:gd name="T0" fmla="*/ 311 w 349"/>
                <a:gd name="T1" fmla="*/ 317 h 317"/>
                <a:gd name="T2" fmla="*/ 74 w 349"/>
                <a:gd name="T3" fmla="*/ 317 h 317"/>
                <a:gd name="T4" fmla="*/ 30 w 349"/>
                <a:gd name="T5" fmla="*/ 277 h 317"/>
                <a:gd name="T6" fmla="*/ 3 w 349"/>
                <a:gd name="T7" fmla="*/ 40 h 317"/>
                <a:gd name="T8" fmla="*/ 38 w 349"/>
                <a:gd name="T9" fmla="*/ 0 h 317"/>
                <a:gd name="T10" fmla="*/ 275 w 349"/>
                <a:gd name="T11" fmla="*/ 0 h 317"/>
                <a:gd name="T12" fmla="*/ 319 w 349"/>
                <a:gd name="T13" fmla="*/ 40 h 317"/>
                <a:gd name="T14" fmla="*/ 346 w 349"/>
                <a:gd name="T15" fmla="*/ 277 h 317"/>
                <a:gd name="T16" fmla="*/ 311 w 349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7">
                  <a:moveTo>
                    <a:pt x="311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30" y="277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9" y="299"/>
                    <a:pt x="333" y="317"/>
                    <a:pt x="311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164" name="Freeform 154">
              <a:extLst>
                <a:ext uri="{FF2B5EF4-FFF2-40B4-BE49-F238E27FC236}">
                  <a16:creationId xmlns:a16="http://schemas.microsoft.com/office/drawing/2014/main" id="{B6838763-DDE6-4279-ABE7-53FD9A71581D}"/>
                </a:ext>
              </a:extLst>
            </p:cNvPr>
            <p:cNvSpPr>
              <a:spLocks/>
            </p:cNvSpPr>
            <p:nvPr/>
          </p:nvSpPr>
          <p:spPr bwMode="auto">
            <a:xfrm>
              <a:off x="5998595" y="3543674"/>
              <a:ext cx="352996" cy="354838"/>
            </a:xfrm>
            <a:custGeom>
              <a:avLst/>
              <a:gdLst>
                <a:gd name="T0" fmla="*/ 274 w 304"/>
                <a:gd name="T1" fmla="*/ 28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59 w 304"/>
                <a:gd name="T11" fmla="*/ 0 h 305"/>
                <a:gd name="T12" fmla="*/ 274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8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0"/>
                    <a:pt x="0" y="293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7"/>
                    <a:pt x="273" y="17"/>
                    <a:pt x="274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165" name="Freeform 155">
              <a:extLst>
                <a:ext uri="{FF2B5EF4-FFF2-40B4-BE49-F238E27FC236}">
                  <a16:creationId xmlns:a16="http://schemas.microsoft.com/office/drawing/2014/main" id="{9DCB6032-E63D-4B38-AD67-3A61D07F235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087767" y="3634075"/>
              <a:ext cx="118691" cy="159277"/>
            </a:xfrm>
            <a:custGeom>
              <a:avLst/>
              <a:gdLst>
                <a:gd name="T0" fmla="*/ 93 w 102"/>
                <a:gd name="T1" fmla="*/ 119 h 137"/>
                <a:gd name="T2" fmla="*/ 101 w 102"/>
                <a:gd name="T3" fmla="*/ 96 h 137"/>
                <a:gd name="T4" fmla="*/ 101 w 102"/>
                <a:gd name="T5" fmla="*/ 66 h 137"/>
                <a:gd name="T6" fmla="*/ 94 w 102"/>
                <a:gd name="T7" fmla="*/ 38 h 137"/>
                <a:gd name="T8" fmla="*/ 82 w 102"/>
                <a:gd name="T9" fmla="*/ 17 h 137"/>
                <a:gd name="T10" fmla="*/ 65 w 102"/>
                <a:gd name="T11" fmla="*/ 4 h 137"/>
                <a:gd name="T12" fmla="*/ 43 w 102"/>
                <a:gd name="T13" fmla="*/ 0 h 137"/>
                <a:gd name="T14" fmla="*/ 24 w 102"/>
                <a:gd name="T15" fmla="*/ 3 h 137"/>
                <a:gd name="T16" fmla="*/ 10 w 102"/>
                <a:gd name="T17" fmla="*/ 13 h 137"/>
                <a:gd name="T18" fmla="*/ 2 w 102"/>
                <a:gd name="T19" fmla="*/ 28 h 137"/>
                <a:gd name="T20" fmla="*/ 1 w 102"/>
                <a:gd name="T21" fmla="*/ 46 h 137"/>
                <a:gd name="T22" fmla="*/ 6 w 102"/>
                <a:gd name="T23" fmla="*/ 64 h 137"/>
                <a:gd name="T24" fmla="*/ 16 w 102"/>
                <a:gd name="T25" fmla="*/ 78 h 137"/>
                <a:gd name="T26" fmla="*/ 31 w 102"/>
                <a:gd name="T27" fmla="*/ 88 h 137"/>
                <a:gd name="T28" fmla="*/ 48 w 102"/>
                <a:gd name="T29" fmla="*/ 91 h 137"/>
                <a:gd name="T30" fmla="*/ 64 w 102"/>
                <a:gd name="T31" fmla="*/ 87 h 137"/>
                <a:gd name="T32" fmla="*/ 72 w 102"/>
                <a:gd name="T33" fmla="*/ 82 h 137"/>
                <a:gd name="T34" fmla="*/ 68 w 102"/>
                <a:gd name="T35" fmla="*/ 106 h 137"/>
                <a:gd name="T36" fmla="*/ 62 w 102"/>
                <a:gd name="T37" fmla="*/ 112 h 137"/>
                <a:gd name="T38" fmla="*/ 46 w 102"/>
                <a:gd name="T39" fmla="*/ 112 h 137"/>
                <a:gd name="T40" fmla="*/ 40 w 102"/>
                <a:gd name="T41" fmla="*/ 105 h 137"/>
                <a:gd name="T42" fmla="*/ 33 w 102"/>
                <a:gd name="T43" fmla="*/ 97 h 137"/>
                <a:gd name="T44" fmla="*/ 24 w 102"/>
                <a:gd name="T45" fmla="*/ 94 h 137"/>
                <a:gd name="T46" fmla="*/ 15 w 102"/>
                <a:gd name="T47" fmla="*/ 98 h 137"/>
                <a:gd name="T48" fmla="*/ 13 w 102"/>
                <a:gd name="T49" fmla="*/ 107 h 137"/>
                <a:gd name="T50" fmla="*/ 19 w 102"/>
                <a:gd name="T51" fmla="*/ 121 h 137"/>
                <a:gd name="T52" fmla="*/ 35 w 102"/>
                <a:gd name="T53" fmla="*/ 133 h 137"/>
                <a:gd name="T54" fmla="*/ 56 w 102"/>
                <a:gd name="T55" fmla="*/ 137 h 137"/>
                <a:gd name="T56" fmla="*/ 78 w 102"/>
                <a:gd name="T57" fmla="*/ 133 h 137"/>
                <a:gd name="T58" fmla="*/ 93 w 102"/>
                <a:gd name="T59" fmla="*/ 119 h 137"/>
                <a:gd name="T60" fmla="*/ 45 w 102"/>
                <a:gd name="T61" fmla="*/ 23 h 137"/>
                <a:gd name="T62" fmla="*/ 52 w 102"/>
                <a:gd name="T63" fmla="*/ 25 h 137"/>
                <a:gd name="T64" fmla="*/ 59 w 102"/>
                <a:gd name="T65" fmla="*/ 30 h 137"/>
                <a:gd name="T66" fmla="*/ 64 w 102"/>
                <a:gd name="T67" fmla="*/ 37 h 137"/>
                <a:gd name="T68" fmla="*/ 67 w 102"/>
                <a:gd name="T69" fmla="*/ 48 h 137"/>
                <a:gd name="T70" fmla="*/ 65 w 102"/>
                <a:gd name="T71" fmla="*/ 59 h 137"/>
                <a:gd name="T72" fmla="*/ 59 w 102"/>
                <a:gd name="T73" fmla="*/ 66 h 137"/>
                <a:gd name="T74" fmla="*/ 50 w 102"/>
                <a:gd name="T75" fmla="*/ 69 h 137"/>
                <a:gd name="T76" fmla="*/ 37 w 102"/>
                <a:gd name="T77" fmla="*/ 63 h 137"/>
                <a:gd name="T78" fmla="*/ 30 w 102"/>
                <a:gd name="T79" fmla="*/ 46 h 137"/>
                <a:gd name="T80" fmla="*/ 33 w 102"/>
                <a:gd name="T81" fmla="*/ 29 h 137"/>
                <a:gd name="T82" fmla="*/ 45 w 102"/>
                <a:gd name="T83" fmla="*/ 23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2" h="137">
                  <a:moveTo>
                    <a:pt x="93" y="119"/>
                  </a:moveTo>
                  <a:cubicBezTo>
                    <a:pt x="97" y="113"/>
                    <a:pt x="100" y="105"/>
                    <a:pt x="101" y="96"/>
                  </a:cubicBezTo>
                  <a:cubicBezTo>
                    <a:pt x="102" y="87"/>
                    <a:pt x="102" y="77"/>
                    <a:pt x="101" y="66"/>
                  </a:cubicBezTo>
                  <a:cubicBezTo>
                    <a:pt x="100" y="55"/>
                    <a:pt x="98" y="46"/>
                    <a:pt x="94" y="38"/>
                  </a:cubicBezTo>
                  <a:cubicBezTo>
                    <a:pt x="91" y="29"/>
                    <a:pt x="87" y="22"/>
                    <a:pt x="82" y="17"/>
                  </a:cubicBezTo>
                  <a:cubicBezTo>
                    <a:pt x="77" y="11"/>
                    <a:pt x="71" y="7"/>
                    <a:pt x="65" y="4"/>
                  </a:cubicBezTo>
                  <a:cubicBezTo>
                    <a:pt x="58" y="1"/>
                    <a:pt x="51" y="0"/>
                    <a:pt x="43" y="0"/>
                  </a:cubicBezTo>
                  <a:cubicBezTo>
                    <a:pt x="36" y="0"/>
                    <a:pt x="30" y="1"/>
                    <a:pt x="24" y="3"/>
                  </a:cubicBezTo>
                  <a:cubicBezTo>
                    <a:pt x="19" y="5"/>
                    <a:pt x="14" y="9"/>
                    <a:pt x="10" y="13"/>
                  </a:cubicBezTo>
                  <a:cubicBezTo>
                    <a:pt x="6" y="17"/>
                    <a:pt x="4" y="22"/>
                    <a:pt x="2" y="28"/>
                  </a:cubicBezTo>
                  <a:cubicBezTo>
                    <a:pt x="1" y="34"/>
                    <a:pt x="0" y="40"/>
                    <a:pt x="1" y="46"/>
                  </a:cubicBezTo>
                  <a:cubicBezTo>
                    <a:pt x="2" y="52"/>
                    <a:pt x="3" y="58"/>
                    <a:pt x="6" y="64"/>
                  </a:cubicBezTo>
                  <a:cubicBezTo>
                    <a:pt x="8" y="69"/>
                    <a:pt x="12" y="74"/>
                    <a:pt x="16" y="78"/>
                  </a:cubicBezTo>
                  <a:cubicBezTo>
                    <a:pt x="20" y="82"/>
                    <a:pt x="25" y="85"/>
                    <a:pt x="31" y="88"/>
                  </a:cubicBezTo>
                  <a:cubicBezTo>
                    <a:pt x="36" y="90"/>
                    <a:pt x="42" y="91"/>
                    <a:pt x="48" y="91"/>
                  </a:cubicBezTo>
                  <a:cubicBezTo>
                    <a:pt x="54" y="91"/>
                    <a:pt x="60" y="90"/>
                    <a:pt x="64" y="87"/>
                  </a:cubicBezTo>
                  <a:cubicBezTo>
                    <a:pt x="67" y="86"/>
                    <a:pt x="70" y="84"/>
                    <a:pt x="72" y="82"/>
                  </a:cubicBezTo>
                  <a:cubicBezTo>
                    <a:pt x="72" y="93"/>
                    <a:pt x="71" y="101"/>
                    <a:pt x="68" y="106"/>
                  </a:cubicBezTo>
                  <a:cubicBezTo>
                    <a:pt x="67" y="109"/>
                    <a:pt x="65" y="111"/>
                    <a:pt x="62" y="112"/>
                  </a:cubicBezTo>
                  <a:cubicBezTo>
                    <a:pt x="57" y="115"/>
                    <a:pt x="51" y="115"/>
                    <a:pt x="46" y="112"/>
                  </a:cubicBezTo>
                  <a:cubicBezTo>
                    <a:pt x="43" y="110"/>
                    <a:pt x="41" y="108"/>
                    <a:pt x="40" y="105"/>
                  </a:cubicBezTo>
                  <a:cubicBezTo>
                    <a:pt x="38" y="101"/>
                    <a:pt x="36" y="99"/>
                    <a:pt x="33" y="97"/>
                  </a:cubicBezTo>
                  <a:cubicBezTo>
                    <a:pt x="30" y="95"/>
                    <a:pt x="27" y="94"/>
                    <a:pt x="24" y="94"/>
                  </a:cubicBezTo>
                  <a:cubicBezTo>
                    <a:pt x="20" y="94"/>
                    <a:pt x="17" y="95"/>
                    <a:pt x="15" y="98"/>
                  </a:cubicBezTo>
                  <a:cubicBezTo>
                    <a:pt x="13" y="100"/>
                    <a:pt x="12" y="103"/>
                    <a:pt x="13" y="107"/>
                  </a:cubicBezTo>
                  <a:cubicBezTo>
                    <a:pt x="13" y="111"/>
                    <a:pt x="16" y="116"/>
                    <a:pt x="19" y="121"/>
                  </a:cubicBezTo>
                  <a:cubicBezTo>
                    <a:pt x="23" y="125"/>
                    <a:pt x="28" y="129"/>
                    <a:pt x="35" y="133"/>
                  </a:cubicBezTo>
                  <a:cubicBezTo>
                    <a:pt x="41" y="136"/>
                    <a:pt x="48" y="137"/>
                    <a:pt x="56" y="137"/>
                  </a:cubicBezTo>
                  <a:cubicBezTo>
                    <a:pt x="65" y="137"/>
                    <a:pt x="72" y="136"/>
                    <a:pt x="78" y="133"/>
                  </a:cubicBezTo>
                  <a:cubicBezTo>
                    <a:pt x="84" y="130"/>
                    <a:pt x="89" y="125"/>
                    <a:pt x="93" y="119"/>
                  </a:cubicBezTo>
                  <a:close/>
                  <a:moveTo>
                    <a:pt x="45" y="23"/>
                  </a:moveTo>
                  <a:cubicBezTo>
                    <a:pt x="47" y="23"/>
                    <a:pt x="50" y="23"/>
                    <a:pt x="52" y="25"/>
                  </a:cubicBezTo>
                  <a:cubicBezTo>
                    <a:pt x="55" y="26"/>
                    <a:pt x="57" y="28"/>
                    <a:pt x="59" y="30"/>
                  </a:cubicBezTo>
                  <a:cubicBezTo>
                    <a:pt x="61" y="32"/>
                    <a:pt x="63" y="34"/>
                    <a:pt x="64" y="37"/>
                  </a:cubicBezTo>
                  <a:cubicBezTo>
                    <a:pt x="65" y="40"/>
                    <a:pt x="66" y="44"/>
                    <a:pt x="67" y="48"/>
                  </a:cubicBezTo>
                  <a:cubicBezTo>
                    <a:pt x="67" y="52"/>
                    <a:pt x="67" y="56"/>
                    <a:pt x="65" y="59"/>
                  </a:cubicBezTo>
                  <a:cubicBezTo>
                    <a:pt x="64" y="62"/>
                    <a:pt x="62" y="64"/>
                    <a:pt x="59" y="66"/>
                  </a:cubicBezTo>
                  <a:cubicBezTo>
                    <a:pt x="56" y="68"/>
                    <a:pt x="53" y="69"/>
                    <a:pt x="50" y="69"/>
                  </a:cubicBezTo>
                  <a:cubicBezTo>
                    <a:pt x="45" y="69"/>
                    <a:pt x="41" y="67"/>
                    <a:pt x="37" y="63"/>
                  </a:cubicBezTo>
                  <a:cubicBezTo>
                    <a:pt x="33" y="59"/>
                    <a:pt x="31" y="53"/>
                    <a:pt x="30" y="46"/>
                  </a:cubicBezTo>
                  <a:cubicBezTo>
                    <a:pt x="29" y="39"/>
                    <a:pt x="30" y="33"/>
                    <a:pt x="33" y="29"/>
                  </a:cubicBezTo>
                  <a:cubicBezTo>
                    <a:pt x="36" y="25"/>
                    <a:pt x="40" y="23"/>
                    <a:pt x="45" y="23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166" name="Freeform 156">
              <a:extLst>
                <a:ext uri="{FF2B5EF4-FFF2-40B4-BE49-F238E27FC236}">
                  <a16:creationId xmlns:a16="http://schemas.microsoft.com/office/drawing/2014/main" id="{6558F5DF-6445-4B76-9991-2F46C344933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4922" y="3996908"/>
              <a:ext cx="404654" cy="367753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2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9 w 348"/>
                <a:gd name="T13" fmla="*/ 40 h 316"/>
                <a:gd name="T14" fmla="*/ 346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5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167" name="Freeform 157">
              <a:extLst>
                <a:ext uri="{FF2B5EF4-FFF2-40B4-BE49-F238E27FC236}">
                  <a16:creationId xmlns:a16="http://schemas.microsoft.com/office/drawing/2014/main" id="{CA6BBC18-54CA-4D18-99C7-90FF42FE1CC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6580" y="4011052"/>
              <a:ext cx="352996" cy="353609"/>
            </a:xfrm>
            <a:custGeom>
              <a:avLst/>
              <a:gdLst>
                <a:gd name="T0" fmla="*/ 275 w 304"/>
                <a:gd name="T1" fmla="*/ 28 h 304"/>
                <a:gd name="T2" fmla="*/ 302 w 304"/>
                <a:gd name="T3" fmla="*/ 264 h 304"/>
                <a:gd name="T4" fmla="*/ 266 w 304"/>
                <a:gd name="T5" fmla="*/ 304 h 304"/>
                <a:gd name="T6" fmla="*/ 30 w 304"/>
                <a:gd name="T7" fmla="*/ 304 h 304"/>
                <a:gd name="T8" fmla="*/ 0 w 304"/>
                <a:gd name="T9" fmla="*/ 293 h 304"/>
                <a:gd name="T10" fmla="*/ 260 w 304"/>
                <a:gd name="T11" fmla="*/ 0 h 304"/>
                <a:gd name="T12" fmla="*/ 275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5" y="28"/>
                  </a:moveTo>
                  <a:cubicBezTo>
                    <a:pt x="302" y="264"/>
                    <a:pt x="302" y="264"/>
                    <a:pt x="302" y="264"/>
                  </a:cubicBezTo>
                  <a:cubicBezTo>
                    <a:pt x="304" y="286"/>
                    <a:pt x="288" y="304"/>
                    <a:pt x="266" y="304"/>
                  </a:cubicBezTo>
                  <a:cubicBezTo>
                    <a:pt x="30" y="304"/>
                    <a:pt x="30" y="304"/>
                    <a:pt x="30" y="304"/>
                  </a:cubicBezTo>
                  <a:cubicBezTo>
                    <a:pt x="19" y="304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3" y="17"/>
                    <a:pt x="275" y="28"/>
                  </a:cubicBezTo>
                  <a:close/>
                </a:path>
              </a:pathLst>
            </a:custGeom>
            <a:solidFill>
              <a:srgbClr val="484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168" name="Freeform 158">
              <a:extLst>
                <a:ext uri="{FF2B5EF4-FFF2-40B4-BE49-F238E27FC236}">
                  <a16:creationId xmlns:a16="http://schemas.microsoft.com/office/drawing/2014/main" id="{BCE73BE5-F687-4F3E-A90E-CEDD19F2B54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7944" y="4100838"/>
              <a:ext cx="92861" cy="160508"/>
            </a:xfrm>
            <a:custGeom>
              <a:avLst/>
              <a:gdLst>
                <a:gd name="T0" fmla="*/ 14 w 80"/>
                <a:gd name="T1" fmla="*/ 61 h 138"/>
                <a:gd name="T2" fmla="*/ 40 w 80"/>
                <a:gd name="T3" fmla="*/ 47 h 138"/>
                <a:gd name="T4" fmla="*/ 48 w 80"/>
                <a:gd name="T5" fmla="*/ 121 h 138"/>
                <a:gd name="T6" fmla="*/ 54 w 80"/>
                <a:gd name="T7" fmla="*/ 134 h 138"/>
                <a:gd name="T8" fmla="*/ 65 w 80"/>
                <a:gd name="T9" fmla="*/ 138 h 138"/>
                <a:gd name="T10" fmla="*/ 78 w 80"/>
                <a:gd name="T11" fmla="*/ 117 h 138"/>
                <a:gd name="T12" fmla="*/ 66 w 80"/>
                <a:gd name="T13" fmla="*/ 17 h 138"/>
                <a:gd name="T14" fmla="*/ 61 w 80"/>
                <a:gd name="T15" fmla="*/ 5 h 138"/>
                <a:gd name="T16" fmla="*/ 51 w 80"/>
                <a:gd name="T17" fmla="*/ 0 h 138"/>
                <a:gd name="T18" fmla="*/ 44 w 80"/>
                <a:gd name="T19" fmla="*/ 3 h 138"/>
                <a:gd name="T20" fmla="*/ 38 w 80"/>
                <a:gd name="T21" fmla="*/ 12 h 138"/>
                <a:gd name="T22" fmla="*/ 28 w 80"/>
                <a:gd name="T23" fmla="*/ 23 h 138"/>
                <a:gd name="T24" fmla="*/ 13 w 80"/>
                <a:gd name="T25" fmla="*/ 34 h 138"/>
                <a:gd name="T26" fmla="*/ 3 w 80"/>
                <a:gd name="T27" fmla="*/ 39 h 138"/>
                <a:gd name="T28" fmla="*/ 0 w 80"/>
                <a:gd name="T29" fmla="*/ 48 h 138"/>
                <a:gd name="T30" fmla="*/ 5 w 80"/>
                <a:gd name="T31" fmla="*/ 57 h 138"/>
                <a:gd name="T32" fmla="*/ 14 w 80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14" y="61"/>
                  </a:moveTo>
                  <a:cubicBezTo>
                    <a:pt x="18" y="61"/>
                    <a:pt x="24" y="59"/>
                    <a:pt x="40" y="47"/>
                  </a:cubicBezTo>
                  <a:cubicBezTo>
                    <a:pt x="48" y="121"/>
                    <a:pt x="48" y="121"/>
                    <a:pt x="48" y="121"/>
                  </a:cubicBezTo>
                  <a:cubicBezTo>
                    <a:pt x="49" y="126"/>
                    <a:pt x="51" y="131"/>
                    <a:pt x="54" y="134"/>
                  </a:cubicBezTo>
                  <a:cubicBezTo>
                    <a:pt x="57" y="137"/>
                    <a:pt x="61" y="138"/>
                    <a:pt x="65" y="138"/>
                  </a:cubicBezTo>
                  <a:cubicBezTo>
                    <a:pt x="72" y="138"/>
                    <a:pt x="80" y="135"/>
                    <a:pt x="78" y="1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6" y="12"/>
                    <a:pt x="64" y="8"/>
                    <a:pt x="61" y="5"/>
                  </a:cubicBezTo>
                  <a:cubicBezTo>
                    <a:pt x="59" y="2"/>
                    <a:pt x="55" y="0"/>
                    <a:pt x="51" y="0"/>
                  </a:cubicBezTo>
                  <a:cubicBezTo>
                    <a:pt x="47" y="0"/>
                    <a:pt x="45" y="1"/>
                    <a:pt x="44" y="3"/>
                  </a:cubicBezTo>
                  <a:cubicBezTo>
                    <a:pt x="43" y="4"/>
                    <a:pt x="42" y="5"/>
                    <a:pt x="38" y="12"/>
                  </a:cubicBezTo>
                  <a:cubicBezTo>
                    <a:pt x="35" y="16"/>
                    <a:pt x="32" y="20"/>
                    <a:pt x="28" y="23"/>
                  </a:cubicBezTo>
                  <a:cubicBezTo>
                    <a:pt x="25" y="27"/>
                    <a:pt x="20" y="30"/>
                    <a:pt x="13" y="34"/>
                  </a:cubicBezTo>
                  <a:cubicBezTo>
                    <a:pt x="9" y="36"/>
                    <a:pt x="5" y="38"/>
                    <a:pt x="3" y="39"/>
                  </a:cubicBezTo>
                  <a:cubicBezTo>
                    <a:pt x="2" y="41"/>
                    <a:pt x="0" y="43"/>
                    <a:pt x="0" y="48"/>
                  </a:cubicBezTo>
                  <a:cubicBezTo>
                    <a:pt x="1" y="52"/>
                    <a:pt x="2" y="55"/>
                    <a:pt x="5" y="57"/>
                  </a:cubicBezTo>
                  <a:cubicBezTo>
                    <a:pt x="8" y="60"/>
                    <a:pt x="11" y="61"/>
                    <a:pt x="14" y="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169" name="Freeform 159">
              <a:extLst>
                <a:ext uri="{FF2B5EF4-FFF2-40B4-BE49-F238E27FC236}">
                  <a16:creationId xmlns:a16="http://schemas.microsoft.com/office/drawing/2014/main" id="{9281E815-2E82-4C16-9950-C5764F754F3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400939" y="4100838"/>
              <a:ext cx="113771" cy="160508"/>
            </a:xfrm>
            <a:custGeom>
              <a:avLst/>
              <a:gdLst>
                <a:gd name="T0" fmla="*/ 16 w 98"/>
                <a:gd name="T1" fmla="*/ 7 h 138"/>
                <a:gd name="T2" fmla="*/ 2 w 98"/>
                <a:gd name="T3" fmla="*/ 28 h 138"/>
                <a:gd name="T4" fmla="*/ 0 w 98"/>
                <a:gd name="T5" fmla="*/ 47 h 138"/>
                <a:gd name="T6" fmla="*/ 1 w 98"/>
                <a:gd name="T7" fmla="*/ 71 h 138"/>
                <a:gd name="T8" fmla="*/ 5 w 98"/>
                <a:gd name="T9" fmla="*/ 91 h 138"/>
                <a:gd name="T10" fmla="*/ 11 w 98"/>
                <a:gd name="T11" fmla="*/ 108 h 138"/>
                <a:gd name="T12" fmla="*/ 30 w 98"/>
                <a:gd name="T13" fmla="*/ 130 h 138"/>
                <a:gd name="T14" fmla="*/ 57 w 98"/>
                <a:gd name="T15" fmla="*/ 138 h 138"/>
                <a:gd name="T16" fmla="*/ 79 w 98"/>
                <a:gd name="T17" fmla="*/ 132 h 138"/>
                <a:gd name="T18" fmla="*/ 93 w 98"/>
                <a:gd name="T19" fmla="*/ 115 h 138"/>
                <a:gd name="T20" fmla="*/ 98 w 98"/>
                <a:gd name="T21" fmla="*/ 95 h 138"/>
                <a:gd name="T22" fmla="*/ 97 w 98"/>
                <a:gd name="T23" fmla="*/ 70 h 138"/>
                <a:gd name="T24" fmla="*/ 85 w 98"/>
                <a:gd name="T25" fmla="*/ 27 h 138"/>
                <a:gd name="T26" fmla="*/ 73 w 98"/>
                <a:gd name="T27" fmla="*/ 13 h 138"/>
                <a:gd name="T28" fmla="*/ 58 w 98"/>
                <a:gd name="T29" fmla="*/ 3 h 138"/>
                <a:gd name="T30" fmla="*/ 40 w 98"/>
                <a:gd name="T31" fmla="*/ 0 h 138"/>
                <a:gd name="T32" fmla="*/ 16 w 98"/>
                <a:gd name="T33" fmla="*/ 7 h 138"/>
                <a:gd name="T34" fmla="*/ 54 w 98"/>
                <a:gd name="T35" fmla="*/ 28 h 138"/>
                <a:gd name="T36" fmla="*/ 62 w 98"/>
                <a:gd name="T37" fmla="*/ 42 h 138"/>
                <a:gd name="T38" fmla="*/ 67 w 98"/>
                <a:gd name="T39" fmla="*/ 68 h 138"/>
                <a:gd name="T40" fmla="*/ 68 w 98"/>
                <a:gd name="T41" fmla="*/ 95 h 138"/>
                <a:gd name="T42" fmla="*/ 64 w 98"/>
                <a:gd name="T43" fmla="*/ 110 h 138"/>
                <a:gd name="T44" fmla="*/ 54 w 98"/>
                <a:gd name="T45" fmla="*/ 114 h 138"/>
                <a:gd name="T46" fmla="*/ 43 w 98"/>
                <a:gd name="T47" fmla="*/ 110 h 138"/>
                <a:gd name="T48" fmla="*/ 36 w 98"/>
                <a:gd name="T49" fmla="*/ 95 h 138"/>
                <a:gd name="T50" fmla="*/ 31 w 98"/>
                <a:gd name="T51" fmla="*/ 69 h 138"/>
                <a:gd name="T52" fmla="*/ 31 w 98"/>
                <a:gd name="T53" fmla="*/ 34 h 138"/>
                <a:gd name="T54" fmla="*/ 44 w 98"/>
                <a:gd name="T55" fmla="*/ 24 h 138"/>
                <a:gd name="T56" fmla="*/ 54 w 98"/>
                <a:gd name="T57" fmla="*/ 28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98" h="138">
                  <a:moveTo>
                    <a:pt x="16" y="7"/>
                  </a:moveTo>
                  <a:cubicBezTo>
                    <a:pt x="10" y="12"/>
                    <a:pt x="5" y="19"/>
                    <a:pt x="2" y="28"/>
                  </a:cubicBezTo>
                  <a:cubicBezTo>
                    <a:pt x="1" y="33"/>
                    <a:pt x="0" y="40"/>
                    <a:pt x="0" y="47"/>
                  </a:cubicBezTo>
                  <a:cubicBezTo>
                    <a:pt x="0" y="54"/>
                    <a:pt x="0" y="62"/>
                    <a:pt x="1" y="71"/>
                  </a:cubicBezTo>
                  <a:cubicBezTo>
                    <a:pt x="2" y="78"/>
                    <a:pt x="3" y="85"/>
                    <a:pt x="5" y="91"/>
                  </a:cubicBezTo>
                  <a:cubicBezTo>
                    <a:pt x="6" y="97"/>
                    <a:pt x="8" y="102"/>
                    <a:pt x="11" y="108"/>
                  </a:cubicBezTo>
                  <a:cubicBezTo>
                    <a:pt x="16" y="117"/>
                    <a:pt x="22" y="124"/>
                    <a:pt x="30" y="130"/>
                  </a:cubicBezTo>
                  <a:cubicBezTo>
                    <a:pt x="38" y="135"/>
                    <a:pt x="47" y="138"/>
                    <a:pt x="57" y="138"/>
                  </a:cubicBezTo>
                  <a:cubicBezTo>
                    <a:pt x="65" y="138"/>
                    <a:pt x="73" y="136"/>
                    <a:pt x="79" y="132"/>
                  </a:cubicBezTo>
                  <a:cubicBezTo>
                    <a:pt x="85" y="128"/>
                    <a:pt x="90" y="122"/>
                    <a:pt x="93" y="115"/>
                  </a:cubicBezTo>
                  <a:cubicBezTo>
                    <a:pt x="96" y="109"/>
                    <a:pt x="98" y="102"/>
                    <a:pt x="98" y="95"/>
                  </a:cubicBezTo>
                  <a:cubicBezTo>
                    <a:pt x="98" y="88"/>
                    <a:pt x="98" y="79"/>
                    <a:pt x="97" y="70"/>
                  </a:cubicBezTo>
                  <a:cubicBezTo>
                    <a:pt x="95" y="52"/>
                    <a:pt x="91" y="37"/>
                    <a:pt x="85" y="27"/>
                  </a:cubicBezTo>
                  <a:cubicBezTo>
                    <a:pt x="82" y="22"/>
                    <a:pt x="78" y="17"/>
                    <a:pt x="73" y="13"/>
                  </a:cubicBezTo>
                  <a:cubicBezTo>
                    <a:pt x="69" y="8"/>
                    <a:pt x="64" y="5"/>
                    <a:pt x="58" y="3"/>
                  </a:cubicBezTo>
                  <a:cubicBezTo>
                    <a:pt x="53" y="1"/>
                    <a:pt x="47" y="0"/>
                    <a:pt x="40" y="0"/>
                  </a:cubicBezTo>
                  <a:cubicBezTo>
                    <a:pt x="31" y="0"/>
                    <a:pt x="23" y="2"/>
                    <a:pt x="16" y="7"/>
                  </a:cubicBezTo>
                  <a:close/>
                  <a:moveTo>
                    <a:pt x="54" y="28"/>
                  </a:moveTo>
                  <a:cubicBezTo>
                    <a:pt x="57" y="31"/>
                    <a:pt x="60" y="36"/>
                    <a:pt x="62" y="42"/>
                  </a:cubicBezTo>
                  <a:cubicBezTo>
                    <a:pt x="64" y="49"/>
                    <a:pt x="65" y="57"/>
                    <a:pt x="67" y="68"/>
                  </a:cubicBezTo>
                  <a:cubicBezTo>
                    <a:pt x="68" y="79"/>
                    <a:pt x="68" y="88"/>
                    <a:pt x="68" y="95"/>
                  </a:cubicBezTo>
                  <a:cubicBezTo>
                    <a:pt x="68" y="101"/>
                    <a:pt x="66" y="106"/>
                    <a:pt x="64" y="110"/>
                  </a:cubicBezTo>
                  <a:cubicBezTo>
                    <a:pt x="62" y="113"/>
                    <a:pt x="59" y="114"/>
                    <a:pt x="54" y="114"/>
                  </a:cubicBezTo>
                  <a:cubicBezTo>
                    <a:pt x="50" y="114"/>
                    <a:pt x="46" y="113"/>
                    <a:pt x="43" y="110"/>
                  </a:cubicBezTo>
                  <a:cubicBezTo>
                    <a:pt x="40" y="107"/>
                    <a:pt x="38" y="102"/>
                    <a:pt x="36" y="95"/>
                  </a:cubicBezTo>
                  <a:cubicBezTo>
                    <a:pt x="34" y="88"/>
                    <a:pt x="32" y="79"/>
                    <a:pt x="31" y="69"/>
                  </a:cubicBezTo>
                  <a:cubicBezTo>
                    <a:pt x="29" y="53"/>
                    <a:pt x="29" y="41"/>
                    <a:pt x="31" y="34"/>
                  </a:cubicBezTo>
                  <a:cubicBezTo>
                    <a:pt x="33" y="27"/>
                    <a:pt x="37" y="24"/>
                    <a:pt x="44" y="24"/>
                  </a:cubicBezTo>
                  <a:cubicBezTo>
                    <a:pt x="48" y="24"/>
                    <a:pt x="52" y="25"/>
                    <a:pt x="54" y="2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170" name="Freeform 160">
              <a:extLst>
                <a:ext uri="{FF2B5EF4-FFF2-40B4-BE49-F238E27FC236}">
                  <a16:creationId xmlns:a16="http://schemas.microsoft.com/office/drawing/2014/main" id="{5D5ABB62-B6C2-4930-8E45-AB46766B7B9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2302" y="3996908"/>
              <a:ext cx="404654" cy="367753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2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9 w 348"/>
                <a:gd name="T13" fmla="*/ 40 h 316"/>
                <a:gd name="T14" fmla="*/ 346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171" name="Freeform 161">
              <a:extLst>
                <a:ext uri="{FF2B5EF4-FFF2-40B4-BE49-F238E27FC236}">
                  <a16:creationId xmlns:a16="http://schemas.microsoft.com/office/drawing/2014/main" id="{93B03212-6070-47DB-9D81-40E2EE4A2BC8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3960" y="4011052"/>
              <a:ext cx="352996" cy="353609"/>
            </a:xfrm>
            <a:custGeom>
              <a:avLst/>
              <a:gdLst>
                <a:gd name="T0" fmla="*/ 275 w 304"/>
                <a:gd name="T1" fmla="*/ 28 h 304"/>
                <a:gd name="T2" fmla="*/ 302 w 304"/>
                <a:gd name="T3" fmla="*/ 264 h 304"/>
                <a:gd name="T4" fmla="*/ 266 w 304"/>
                <a:gd name="T5" fmla="*/ 304 h 304"/>
                <a:gd name="T6" fmla="*/ 30 w 304"/>
                <a:gd name="T7" fmla="*/ 304 h 304"/>
                <a:gd name="T8" fmla="*/ 0 w 304"/>
                <a:gd name="T9" fmla="*/ 293 h 304"/>
                <a:gd name="T10" fmla="*/ 260 w 304"/>
                <a:gd name="T11" fmla="*/ 0 h 304"/>
                <a:gd name="T12" fmla="*/ 275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5" y="28"/>
                  </a:moveTo>
                  <a:cubicBezTo>
                    <a:pt x="302" y="264"/>
                    <a:pt x="302" y="264"/>
                    <a:pt x="302" y="264"/>
                  </a:cubicBezTo>
                  <a:cubicBezTo>
                    <a:pt x="304" y="286"/>
                    <a:pt x="288" y="304"/>
                    <a:pt x="266" y="304"/>
                  </a:cubicBezTo>
                  <a:cubicBezTo>
                    <a:pt x="30" y="304"/>
                    <a:pt x="30" y="304"/>
                    <a:pt x="30" y="304"/>
                  </a:cubicBezTo>
                  <a:cubicBezTo>
                    <a:pt x="19" y="304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3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172" name="Freeform 162">
              <a:extLst>
                <a:ext uri="{FF2B5EF4-FFF2-40B4-BE49-F238E27FC236}">
                  <a16:creationId xmlns:a16="http://schemas.microsoft.com/office/drawing/2014/main" id="{D7BA5844-7757-41BB-9F0B-8CC5DE44B5D8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8855" y="4100838"/>
              <a:ext cx="93476" cy="160508"/>
            </a:xfrm>
            <a:custGeom>
              <a:avLst/>
              <a:gdLst>
                <a:gd name="T0" fmla="*/ 14 w 80"/>
                <a:gd name="T1" fmla="*/ 61 h 138"/>
                <a:gd name="T2" fmla="*/ 40 w 80"/>
                <a:gd name="T3" fmla="*/ 47 h 138"/>
                <a:gd name="T4" fmla="*/ 48 w 80"/>
                <a:gd name="T5" fmla="*/ 121 h 138"/>
                <a:gd name="T6" fmla="*/ 54 w 80"/>
                <a:gd name="T7" fmla="*/ 133 h 138"/>
                <a:gd name="T8" fmla="*/ 65 w 80"/>
                <a:gd name="T9" fmla="*/ 138 h 138"/>
                <a:gd name="T10" fmla="*/ 78 w 80"/>
                <a:gd name="T11" fmla="*/ 117 h 138"/>
                <a:gd name="T12" fmla="*/ 66 w 80"/>
                <a:gd name="T13" fmla="*/ 17 h 138"/>
                <a:gd name="T14" fmla="*/ 61 w 80"/>
                <a:gd name="T15" fmla="*/ 5 h 138"/>
                <a:gd name="T16" fmla="*/ 51 w 80"/>
                <a:gd name="T17" fmla="*/ 0 h 138"/>
                <a:gd name="T18" fmla="*/ 43 w 80"/>
                <a:gd name="T19" fmla="*/ 3 h 138"/>
                <a:gd name="T20" fmla="*/ 38 w 80"/>
                <a:gd name="T21" fmla="*/ 11 h 138"/>
                <a:gd name="T22" fmla="*/ 28 w 80"/>
                <a:gd name="T23" fmla="*/ 23 h 138"/>
                <a:gd name="T24" fmla="*/ 13 w 80"/>
                <a:gd name="T25" fmla="*/ 33 h 138"/>
                <a:gd name="T26" fmla="*/ 3 w 80"/>
                <a:gd name="T27" fmla="*/ 39 h 138"/>
                <a:gd name="T28" fmla="*/ 0 w 80"/>
                <a:gd name="T29" fmla="*/ 48 h 138"/>
                <a:gd name="T30" fmla="*/ 5 w 80"/>
                <a:gd name="T31" fmla="*/ 57 h 138"/>
                <a:gd name="T32" fmla="*/ 14 w 80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14" y="61"/>
                  </a:moveTo>
                  <a:cubicBezTo>
                    <a:pt x="18" y="61"/>
                    <a:pt x="24" y="59"/>
                    <a:pt x="40" y="47"/>
                  </a:cubicBezTo>
                  <a:cubicBezTo>
                    <a:pt x="48" y="121"/>
                    <a:pt x="48" y="121"/>
                    <a:pt x="48" y="121"/>
                  </a:cubicBezTo>
                  <a:cubicBezTo>
                    <a:pt x="49" y="126"/>
                    <a:pt x="51" y="130"/>
                    <a:pt x="54" y="133"/>
                  </a:cubicBezTo>
                  <a:cubicBezTo>
                    <a:pt x="57" y="136"/>
                    <a:pt x="60" y="138"/>
                    <a:pt x="65" y="138"/>
                  </a:cubicBezTo>
                  <a:cubicBezTo>
                    <a:pt x="72" y="138"/>
                    <a:pt x="80" y="134"/>
                    <a:pt x="78" y="1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6" y="12"/>
                    <a:pt x="64" y="8"/>
                    <a:pt x="61" y="5"/>
                  </a:cubicBezTo>
                  <a:cubicBezTo>
                    <a:pt x="59" y="2"/>
                    <a:pt x="55" y="0"/>
                    <a:pt x="51" y="0"/>
                  </a:cubicBezTo>
                  <a:cubicBezTo>
                    <a:pt x="47" y="0"/>
                    <a:pt x="45" y="1"/>
                    <a:pt x="43" y="3"/>
                  </a:cubicBezTo>
                  <a:cubicBezTo>
                    <a:pt x="43" y="3"/>
                    <a:pt x="42" y="5"/>
                    <a:pt x="38" y="11"/>
                  </a:cubicBezTo>
                  <a:cubicBezTo>
                    <a:pt x="35" y="16"/>
                    <a:pt x="32" y="20"/>
                    <a:pt x="28" y="23"/>
                  </a:cubicBezTo>
                  <a:cubicBezTo>
                    <a:pt x="25" y="27"/>
                    <a:pt x="20" y="30"/>
                    <a:pt x="13" y="33"/>
                  </a:cubicBezTo>
                  <a:cubicBezTo>
                    <a:pt x="8" y="36"/>
                    <a:pt x="5" y="38"/>
                    <a:pt x="3" y="39"/>
                  </a:cubicBezTo>
                  <a:cubicBezTo>
                    <a:pt x="2" y="40"/>
                    <a:pt x="0" y="43"/>
                    <a:pt x="0" y="48"/>
                  </a:cubicBezTo>
                  <a:cubicBezTo>
                    <a:pt x="1" y="51"/>
                    <a:pt x="2" y="54"/>
                    <a:pt x="5" y="57"/>
                  </a:cubicBezTo>
                  <a:cubicBezTo>
                    <a:pt x="8" y="60"/>
                    <a:pt x="11" y="61"/>
                    <a:pt x="14" y="6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173" name="Freeform 163">
              <a:extLst>
                <a:ext uri="{FF2B5EF4-FFF2-40B4-BE49-F238E27FC236}">
                  <a16:creationId xmlns:a16="http://schemas.microsoft.com/office/drawing/2014/main" id="{6F1E9A14-A417-46CC-9194-504C37C7A200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3695" y="4100838"/>
              <a:ext cx="92861" cy="160508"/>
            </a:xfrm>
            <a:custGeom>
              <a:avLst/>
              <a:gdLst>
                <a:gd name="T0" fmla="*/ 38 w 80"/>
                <a:gd name="T1" fmla="*/ 11 h 138"/>
                <a:gd name="T2" fmla="*/ 28 w 80"/>
                <a:gd name="T3" fmla="*/ 23 h 138"/>
                <a:gd name="T4" fmla="*/ 13 w 80"/>
                <a:gd name="T5" fmla="*/ 33 h 138"/>
                <a:gd name="T6" fmla="*/ 3 w 80"/>
                <a:gd name="T7" fmla="*/ 39 h 138"/>
                <a:gd name="T8" fmla="*/ 0 w 80"/>
                <a:gd name="T9" fmla="*/ 48 h 138"/>
                <a:gd name="T10" fmla="*/ 5 w 80"/>
                <a:gd name="T11" fmla="*/ 57 h 138"/>
                <a:gd name="T12" fmla="*/ 14 w 80"/>
                <a:gd name="T13" fmla="*/ 61 h 138"/>
                <a:gd name="T14" fmla="*/ 40 w 80"/>
                <a:gd name="T15" fmla="*/ 47 h 138"/>
                <a:gd name="T16" fmla="*/ 48 w 80"/>
                <a:gd name="T17" fmla="*/ 121 h 138"/>
                <a:gd name="T18" fmla="*/ 54 w 80"/>
                <a:gd name="T19" fmla="*/ 133 h 138"/>
                <a:gd name="T20" fmla="*/ 65 w 80"/>
                <a:gd name="T21" fmla="*/ 138 h 138"/>
                <a:gd name="T22" fmla="*/ 78 w 80"/>
                <a:gd name="T23" fmla="*/ 117 h 138"/>
                <a:gd name="T24" fmla="*/ 66 w 80"/>
                <a:gd name="T25" fmla="*/ 17 h 138"/>
                <a:gd name="T26" fmla="*/ 61 w 80"/>
                <a:gd name="T27" fmla="*/ 5 h 138"/>
                <a:gd name="T28" fmla="*/ 51 w 80"/>
                <a:gd name="T29" fmla="*/ 0 h 138"/>
                <a:gd name="T30" fmla="*/ 43 w 80"/>
                <a:gd name="T31" fmla="*/ 3 h 138"/>
                <a:gd name="T32" fmla="*/ 38 w 80"/>
                <a:gd name="T33" fmla="*/ 1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38" y="11"/>
                  </a:moveTo>
                  <a:cubicBezTo>
                    <a:pt x="35" y="16"/>
                    <a:pt x="32" y="20"/>
                    <a:pt x="28" y="23"/>
                  </a:cubicBezTo>
                  <a:cubicBezTo>
                    <a:pt x="25" y="27"/>
                    <a:pt x="20" y="30"/>
                    <a:pt x="13" y="33"/>
                  </a:cubicBezTo>
                  <a:cubicBezTo>
                    <a:pt x="8" y="36"/>
                    <a:pt x="5" y="38"/>
                    <a:pt x="3" y="39"/>
                  </a:cubicBezTo>
                  <a:cubicBezTo>
                    <a:pt x="2" y="40"/>
                    <a:pt x="0" y="43"/>
                    <a:pt x="0" y="48"/>
                  </a:cubicBezTo>
                  <a:cubicBezTo>
                    <a:pt x="1" y="51"/>
                    <a:pt x="2" y="54"/>
                    <a:pt x="5" y="57"/>
                  </a:cubicBezTo>
                  <a:cubicBezTo>
                    <a:pt x="8" y="60"/>
                    <a:pt x="11" y="61"/>
                    <a:pt x="14" y="61"/>
                  </a:cubicBezTo>
                  <a:cubicBezTo>
                    <a:pt x="18" y="61"/>
                    <a:pt x="24" y="59"/>
                    <a:pt x="40" y="47"/>
                  </a:cubicBezTo>
                  <a:cubicBezTo>
                    <a:pt x="48" y="121"/>
                    <a:pt x="48" y="121"/>
                    <a:pt x="48" y="121"/>
                  </a:cubicBezTo>
                  <a:cubicBezTo>
                    <a:pt x="49" y="126"/>
                    <a:pt x="51" y="130"/>
                    <a:pt x="54" y="133"/>
                  </a:cubicBezTo>
                  <a:cubicBezTo>
                    <a:pt x="57" y="136"/>
                    <a:pt x="60" y="138"/>
                    <a:pt x="65" y="138"/>
                  </a:cubicBezTo>
                  <a:cubicBezTo>
                    <a:pt x="72" y="138"/>
                    <a:pt x="80" y="134"/>
                    <a:pt x="78" y="1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6" y="12"/>
                    <a:pt x="64" y="8"/>
                    <a:pt x="61" y="5"/>
                  </a:cubicBezTo>
                  <a:cubicBezTo>
                    <a:pt x="59" y="2"/>
                    <a:pt x="55" y="0"/>
                    <a:pt x="51" y="0"/>
                  </a:cubicBezTo>
                  <a:cubicBezTo>
                    <a:pt x="47" y="0"/>
                    <a:pt x="45" y="1"/>
                    <a:pt x="43" y="3"/>
                  </a:cubicBezTo>
                  <a:cubicBezTo>
                    <a:pt x="43" y="3"/>
                    <a:pt x="42" y="5"/>
                    <a:pt x="38" y="1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174" name="Freeform 164">
              <a:extLst>
                <a:ext uri="{FF2B5EF4-FFF2-40B4-BE49-F238E27FC236}">
                  <a16:creationId xmlns:a16="http://schemas.microsoft.com/office/drawing/2014/main" id="{405FEB8C-2601-4B0D-BDD1-51A6FD2346A4}"/>
                </a:ext>
              </a:extLst>
            </p:cNvPr>
            <p:cNvSpPr>
              <a:spLocks/>
            </p:cNvSpPr>
            <p:nvPr/>
          </p:nvSpPr>
          <p:spPr bwMode="auto">
            <a:xfrm>
              <a:off x="5531830" y="3996908"/>
              <a:ext cx="404654" cy="367753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2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9 w 348"/>
                <a:gd name="T13" fmla="*/ 40 h 316"/>
                <a:gd name="T14" fmla="*/ 346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8" y="298"/>
                    <a:pt x="333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175" name="Freeform 165">
              <a:extLst>
                <a:ext uri="{FF2B5EF4-FFF2-40B4-BE49-F238E27FC236}">
                  <a16:creationId xmlns:a16="http://schemas.microsoft.com/office/drawing/2014/main" id="{FD63A5F5-F5F5-465A-8B85-06DAEFF35C3D}"/>
                </a:ext>
              </a:extLst>
            </p:cNvPr>
            <p:cNvSpPr>
              <a:spLocks/>
            </p:cNvSpPr>
            <p:nvPr/>
          </p:nvSpPr>
          <p:spPr bwMode="auto">
            <a:xfrm>
              <a:off x="5583488" y="4011052"/>
              <a:ext cx="352996" cy="353609"/>
            </a:xfrm>
            <a:custGeom>
              <a:avLst/>
              <a:gdLst>
                <a:gd name="T0" fmla="*/ 275 w 304"/>
                <a:gd name="T1" fmla="*/ 28 h 304"/>
                <a:gd name="T2" fmla="*/ 302 w 304"/>
                <a:gd name="T3" fmla="*/ 264 h 304"/>
                <a:gd name="T4" fmla="*/ 266 w 304"/>
                <a:gd name="T5" fmla="*/ 304 h 304"/>
                <a:gd name="T6" fmla="*/ 30 w 304"/>
                <a:gd name="T7" fmla="*/ 304 h 304"/>
                <a:gd name="T8" fmla="*/ 0 w 304"/>
                <a:gd name="T9" fmla="*/ 293 h 304"/>
                <a:gd name="T10" fmla="*/ 260 w 304"/>
                <a:gd name="T11" fmla="*/ 0 h 304"/>
                <a:gd name="T12" fmla="*/ 275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5" y="28"/>
                  </a:moveTo>
                  <a:cubicBezTo>
                    <a:pt x="302" y="264"/>
                    <a:pt x="302" y="264"/>
                    <a:pt x="302" y="264"/>
                  </a:cubicBezTo>
                  <a:cubicBezTo>
                    <a:pt x="304" y="286"/>
                    <a:pt x="289" y="304"/>
                    <a:pt x="266" y="304"/>
                  </a:cubicBezTo>
                  <a:cubicBezTo>
                    <a:pt x="30" y="304"/>
                    <a:pt x="30" y="304"/>
                    <a:pt x="30" y="304"/>
                  </a:cubicBezTo>
                  <a:cubicBezTo>
                    <a:pt x="19" y="304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176" name="Freeform 166">
              <a:extLst>
                <a:ext uri="{FF2B5EF4-FFF2-40B4-BE49-F238E27FC236}">
                  <a16:creationId xmlns:a16="http://schemas.microsoft.com/office/drawing/2014/main" id="{C3AB70E8-CAC0-4768-8819-EA0387AAE00E}"/>
                </a:ext>
              </a:extLst>
            </p:cNvPr>
            <p:cNvSpPr>
              <a:spLocks/>
            </p:cNvSpPr>
            <p:nvPr/>
          </p:nvSpPr>
          <p:spPr bwMode="auto">
            <a:xfrm>
              <a:off x="5613621" y="4100838"/>
              <a:ext cx="92861" cy="160508"/>
            </a:xfrm>
            <a:custGeom>
              <a:avLst/>
              <a:gdLst>
                <a:gd name="T0" fmla="*/ 15 w 80"/>
                <a:gd name="T1" fmla="*/ 61 h 138"/>
                <a:gd name="T2" fmla="*/ 40 w 80"/>
                <a:gd name="T3" fmla="*/ 47 h 138"/>
                <a:gd name="T4" fmla="*/ 49 w 80"/>
                <a:gd name="T5" fmla="*/ 121 h 138"/>
                <a:gd name="T6" fmla="*/ 54 w 80"/>
                <a:gd name="T7" fmla="*/ 133 h 138"/>
                <a:gd name="T8" fmla="*/ 65 w 80"/>
                <a:gd name="T9" fmla="*/ 138 h 138"/>
                <a:gd name="T10" fmla="*/ 78 w 80"/>
                <a:gd name="T11" fmla="*/ 117 h 138"/>
                <a:gd name="T12" fmla="*/ 67 w 80"/>
                <a:gd name="T13" fmla="*/ 17 h 138"/>
                <a:gd name="T14" fmla="*/ 62 w 80"/>
                <a:gd name="T15" fmla="*/ 5 h 138"/>
                <a:gd name="T16" fmla="*/ 52 w 80"/>
                <a:gd name="T17" fmla="*/ 0 h 138"/>
                <a:gd name="T18" fmla="*/ 44 w 80"/>
                <a:gd name="T19" fmla="*/ 3 h 138"/>
                <a:gd name="T20" fmla="*/ 38 w 80"/>
                <a:gd name="T21" fmla="*/ 11 h 138"/>
                <a:gd name="T22" fmla="*/ 29 w 80"/>
                <a:gd name="T23" fmla="*/ 23 h 138"/>
                <a:gd name="T24" fmla="*/ 14 w 80"/>
                <a:gd name="T25" fmla="*/ 33 h 138"/>
                <a:gd name="T26" fmla="*/ 4 w 80"/>
                <a:gd name="T27" fmla="*/ 39 h 138"/>
                <a:gd name="T28" fmla="*/ 1 w 80"/>
                <a:gd name="T29" fmla="*/ 48 h 138"/>
                <a:gd name="T30" fmla="*/ 6 w 80"/>
                <a:gd name="T31" fmla="*/ 57 h 138"/>
                <a:gd name="T32" fmla="*/ 15 w 80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15" y="61"/>
                  </a:moveTo>
                  <a:cubicBezTo>
                    <a:pt x="18" y="61"/>
                    <a:pt x="25" y="59"/>
                    <a:pt x="40" y="47"/>
                  </a:cubicBezTo>
                  <a:cubicBezTo>
                    <a:pt x="49" y="121"/>
                    <a:pt x="49" y="121"/>
                    <a:pt x="49" y="121"/>
                  </a:cubicBezTo>
                  <a:cubicBezTo>
                    <a:pt x="49" y="126"/>
                    <a:pt x="51" y="130"/>
                    <a:pt x="54" y="133"/>
                  </a:cubicBezTo>
                  <a:cubicBezTo>
                    <a:pt x="57" y="136"/>
                    <a:pt x="61" y="138"/>
                    <a:pt x="65" y="138"/>
                  </a:cubicBezTo>
                  <a:cubicBezTo>
                    <a:pt x="72" y="138"/>
                    <a:pt x="80" y="134"/>
                    <a:pt x="78" y="117"/>
                  </a:cubicBezTo>
                  <a:cubicBezTo>
                    <a:pt x="67" y="17"/>
                    <a:pt x="67" y="17"/>
                    <a:pt x="67" y="17"/>
                  </a:cubicBezTo>
                  <a:cubicBezTo>
                    <a:pt x="66" y="12"/>
                    <a:pt x="65" y="8"/>
                    <a:pt x="62" y="5"/>
                  </a:cubicBezTo>
                  <a:cubicBezTo>
                    <a:pt x="59" y="2"/>
                    <a:pt x="56" y="0"/>
                    <a:pt x="52" y="0"/>
                  </a:cubicBezTo>
                  <a:cubicBezTo>
                    <a:pt x="48" y="0"/>
                    <a:pt x="45" y="1"/>
                    <a:pt x="44" y="3"/>
                  </a:cubicBezTo>
                  <a:cubicBezTo>
                    <a:pt x="43" y="3"/>
                    <a:pt x="42" y="5"/>
                    <a:pt x="38" y="11"/>
                  </a:cubicBezTo>
                  <a:cubicBezTo>
                    <a:pt x="36" y="16"/>
                    <a:pt x="33" y="20"/>
                    <a:pt x="29" y="23"/>
                  </a:cubicBezTo>
                  <a:cubicBezTo>
                    <a:pt x="25" y="27"/>
                    <a:pt x="20" y="30"/>
                    <a:pt x="14" y="33"/>
                  </a:cubicBezTo>
                  <a:cubicBezTo>
                    <a:pt x="9" y="36"/>
                    <a:pt x="6" y="38"/>
                    <a:pt x="4" y="39"/>
                  </a:cubicBezTo>
                  <a:cubicBezTo>
                    <a:pt x="2" y="41"/>
                    <a:pt x="0" y="43"/>
                    <a:pt x="1" y="48"/>
                  </a:cubicBezTo>
                  <a:cubicBezTo>
                    <a:pt x="1" y="52"/>
                    <a:pt x="3" y="55"/>
                    <a:pt x="6" y="57"/>
                  </a:cubicBezTo>
                  <a:cubicBezTo>
                    <a:pt x="8" y="60"/>
                    <a:pt x="11" y="61"/>
                    <a:pt x="15" y="6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177" name="Freeform 167">
              <a:extLst>
                <a:ext uri="{FF2B5EF4-FFF2-40B4-BE49-F238E27FC236}">
                  <a16:creationId xmlns:a16="http://schemas.microsoft.com/office/drawing/2014/main" id="{00A26A70-8681-4B90-BDFF-EBBEAA9E3948}"/>
                </a:ext>
              </a:extLst>
            </p:cNvPr>
            <p:cNvSpPr>
              <a:spLocks/>
            </p:cNvSpPr>
            <p:nvPr/>
          </p:nvSpPr>
          <p:spPr bwMode="auto">
            <a:xfrm>
              <a:off x="5742767" y="4102682"/>
              <a:ext cx="112540" cy="158663"/>
            </a:xfrm>
            <a:custGeom>
              <a:avLst/>
              <a:gdLst>
                <a:gd name="T0" fmla="*/ 80 w 97"/>
                <a:gd name="T1" fmla="*/ 55 h 136"/>
                <a:gd name="T2" fmla="*/ 65 w 97"/>
                <a:gd name="T3" fmla="*/ 46 h 136"/>
                <a:gd name="T4" fmla="*/ 29 w 97"/>
                <a:gd name="T5" fmla="*/ 47 h 136"/>
                <a:gd name="T6" fmla="*/ 30 w 97"/>
                <a:gd name="T7" fmla="*/ 27 h 136"/>
                <a:gd name="T8" fmla="*/ 70 w 97"/>
                <a:gd name="T9" fmla="*/ 27 h 136"/>
                <a:gd name="T10" fmla="*/ 81 w 97"/>
                <a:gd name="T11" fmla="*/ 23 h 136"/>
                <a:gd name="T12" fmla="*/ 84 w 97"/>
                <a:gd name="T13" fmla="*/ 13 h 136"/>
                <a:gd name="T14" fmla="*/ 66 w 97"/>
                <a:gd name="T15" fmla="*/ 0 h 136"/>
                <a:gd name="T16" fmla="*/ 20 w 97"/>
                <a:gd name="T17" fmla="*/ 0 h 136"/>
                <a:gd name="T18" fmla="*/ 7 w 97"/>
                <a:gd name="T19" fmla="*/ 4 h 136"/>
                <a:gd name="T20" fmla="*/ 3 w 97"/>
                <a:gd name="T21" fmla="*/ 17 h 136"/>
                <a:gd name="T22" fmla="*/ 1 w 97"/>
                <a:gd name="T23" fmla="*/ 59 h 136"/>
                <a:gd name="T24" fmla="*/ 0 w 97"/>
                <a:gd name="T25" fmla="*/ 66 h 136"/>
                <a:gd name="T26" fmla="*/ 6 w 97"/>
                <a:gd name="T27" fmla="*/ 75 h 136"/>
                <a:gd name="T28" fmla="*/ 16 w 97"/>
                <a:gd name="T29" fmla="*/ 79 h 136"/>
                <a:gd name="T30" fmla="*/ 27 w 97"/>
                <a:gd name="T31" fmla="*/ 73 h 136"/>
                <a:gd name="T32" fmla="*/ 35 w 97"/>
                <a:gd name="T33" fmla="*/ 67 h 136"/>
                <a:gd name="T34" fmla="*/ 45 w 97"/>
                <a:gd name="T35" fmla="*/ 66 h 136"/>
                <a:gd name="T36" fmla="*/ 54 w 97"/>
                <a:gd name="T37" fmla="*/ 68 h 136"/>
                <a:gd name="T38" fmla="*/ 62 w 97"/>
                <a:gd name="T39" fmla="*/ 76 h 136"/>
                <a:gd name="T40" fmla="*/ 66 w 97"/>
                <a:gd name="T41" fmla="*/ 89 h 136"/>
                <a:gd name="T42" fmla="*/ 65 w 97"/>
                <a:gd name="T43" fmla="*/ 102 h 136"/>
                <a:gd name="T44" fmla="*/ 59 w 97"/>
                <a:gd name="T45" fmla="*/ 110 h 136"/>
                <a:gd name="T46" fmla="*/ 50 w 97"/>
                <a:gd name="T47" fmla="*/ 113 h 136"/>
                <a:gd name="T48" fmla="*/ 38 w 97"/>
                <a:gd name="T49" fmla="*/ 109 h 136"/>
                <a:gd name="T50" fmla="*/ 28 w 97"/>
                <a:gd name="T51" fmla="*/ 99 h 136"/>
                <a:gd name="T52" fmla="*/ 13 w 97"/>
                <a:gd name="T53" fmla="*/ 88 h 136"/>
                <a:gd name="T54" fmla="*/ 4 w 97"/>
                <a:gd name="T55" fmla="*/ 92 h 136"/>
                <a:gd name="T56" fmla="*/ 1 w 97"/>
                <a:gd name="T57" fmla="*/ 101 h 136"/>
                <a:gd name="T58" fmla="*/ 7 w 97"/>
                <a:gd name="T59" fmla="*/ 115 h 136"/>
                <a:gd name="T60" fmla="*/ 24 w 97"/>
                <a:gd name="T61" fmla="*/ 130 h 136"/>
                <a:gd name="T62" fmla="*/ 52 w 97"/>
                <a:gd name="T63" fmla="*/ 136 h 136"/>
                <a:gd name="T64" fmla="*/ 77 w 97"/>
                <a:gd name="T65" fmla="*/ 129 h 136"/>
                <a:gd name="T66" fmla="*/ 93 w 97"/>
                <a:gd name="T67" fmla="*/ 112 h 136"/>
                <a:gd name="T68" fmla="*/ 96 w 97"/>
                <a:gd name="T69" fmla="*/ 87 h 136"/>
                <a:gd name="T70" fmla="*/ 91 w 97"/>
                <a:gd name="T71" fmla="*/ 69 h 136"/>
                <a:gd name="T72" fmla="*/ 80 w 97"/>
                <a:gd name="T73" fmla="*/ 55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7" h="136">
                  <a:moveTo>
                    <a:pt x="80" y="55"/>
                  </a:moveTo>
                  <a:cubicBezTo>
                    <a:pt x="76" y="51"/>
                    <a:pt x="71" y="48"/>
                    <a:pt x="65" y="46"/>
                  </a:cubicBezTo>
                  <a:cubicBezTo>
                    <a:pt x="54" y="41"/>
                    <a:pt x="42" y="41"/>
                    <a:pt x="29" y="47"/>
                  </a:cubicBezTo>
                  <a:cubicBezTo>
                    <a:pt x="30" y="27"/>
                    <a:pt x="30" y="27"/>
                    <a:pt x="30" y="27"/>
                  </a:cubicBezTo>
                  <a:cubicBezTo>
                    <a:pt x="70" y="27"/>
                    <a:pt x="70" y="27"/>
                    <a:pt x="70" y="27"/>
                  </a:cubicBezTo>
                  <a:cubicBezTo>
                    <a:pt x="75" y="27"/>
                    <a:pt x="78" y="25"/>
                    <a:pt x="81" y="23"/>
                  </a:cubicBezTo>
                  <a:cubicBezTo>
                    <a:pt x="84" y="21"/>
                    <a:pt x="85" y="17"/>
                    <a:pt x="84" y="13"/>
                  </a:cubicBezTo>
                  <a:cubicBezTo>
                    <a:pt x="84" y="8"/>
                    <a:pt x="81" y="0"/>
                    <a:pt x="66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14" y="0"/>
                    <a:pt x="10" y="1"/>
                    <a:pt x="7" y="4"/>
                  </a:cubicBezTo>
                  <a:cubicBezTo>
                    <a:pt x="5" y="7"/>
                    <a:pt x="3" y="11"/>
                    <a:pt x="3" y="17"/>
                  </a:cubicBezTo>
                  <a:cubicBezTo>
                    <a:pt x="1" y="59"/>
                    <a:pt x="1" y="59"/>
                    <a:pt x="1" y="59"/>
                  </a:cubicBezTo>
                  <a:cubicBezTo>
                    <a:pt x="0" y="65"/>
                    <a:pt x="0" y="65"/>
                    <a:pt x="0" y="66"/>
                  </a:cubicBezTo>
                  <a:cubicBezTo>
                    <a:pt x="1" y="69"/>
                    <a:pt x="2" y="72"/>
                    <a:pt x="6" y="75"/>
                  </a:cubicBezTo>
                  <a:cubicBezTo>
                    <a:pt x="9" y="77"/>
                    <a:pt x="12" y="79"/>
                    <a:pt x="16" y="79"/>
                  </a:cubicBezTo>
                  <a:cubicBezTo>
                    <a:pt x="19" y="79"/>
                    <a:pt x="23" y="77"/>
                    <a:pt x="27" y="73"/>
                  </a:cubicBezTo>
                  <a:cubicBezTo>
                    <a:pt x="31" y="70"/>
                    <a:pt x="33" y="68"/>
                    <a:pt x="35" y="67"/>
                  </a:cubicBezTo>
                  <a:cubicBezTo>
                    <a:pt x="36" y="67"/>
                    <a:pt x="39" y="66"/>
                    <a:pt x="45" y="66"/>
                  </a:cubicBezTo>
                  <a:cubicBezTo>
                    <a:pt x="48" y="66"/>
                    <a:pt x="51" y="67"/>
                    <a:pt x="54" y="68"/>
                  </a:cubicBezTo>
                  <a:cubicBezTo>
                    <a:pt x="58" y="70"/>
                    <a:pt x="60" y="73"/>
                    <a:pt x="62" y="76"/>
                  </a:cubicBezTo>
                  <a:cubicBezTo>
                    <a:pt x="64" y="80"/>
                    <a:pt x="66" y="84"/>
                    <a:pt x="66" y="89"/>
                  </a:cubicBezTo>
                  <a:cubicBezTo>
                    <a:pt x="67" y="94"/>
                    <a:pt x="67" y="98"/>
                    <a:pt x="65" y="102"/>
                  </a:cubicBezTo>
                  <a:cubicBezTo>
                    <a:pt x="64" y="105"/>
                    <a:pt x="62" y="108"/>
                    <a:pt x="59" y="110"/>
                  </a:cubicBezTo>
                  <a:cubicBezTo>
                    <a:pt x="57" y="112"/>
                    <a:pt x="54" y="113"/>
                    <a:pt x="50" y="113"/>
                  </a:cubicBezTo>
                  <a:cubicBezTo>
                    <a:pt x="45" y="113"/>
                    <a:pt x="41" y="112"/>
                    <a:pt x="38" y="109"/>
                  </a:cubicBezTo>
                  <a:cubicBezTo>
                    <a:pt x="34" y="107"/>
                    <a:pt x="30" y="103"/>
                    <a:pt x="28" y="99"/>
                  </a:cubicBezTo>
                  <a:cubicBezTo>
                    <a:pt x="23" y="90"/>
                    <a:pt x="17" y="88"/>
                    <a:pt x="13" y="88"/>
                  </a:cubicBezTo>
                  <a:cubicBezTo>
                    <a:pt x="9" y="88"/>
                    <a:pt x="6" y="90"/>
                    <a:pt x="4" y="92"/>
                  </a:cubicBezTo>
                  <a:cubicBezTo>
                    <a:pt x="2" y="95"/>
                    <a:pt x="1" y="98"/>
                    <a:pt x="1" y="101"/>
                  </a:cubicBezTo>
                  <a:cubicBezTo>
                    <a:pt x="2" y="105"/>
                    <a:pt x="4" y="110"/>
                    <a:pt x="7" y="115"/>
                  </a:cubicBezTo>
                  <a:cubicBezTo>
                    <a:pt x="11" y="121"/>
                    <a:pt x="17" y="126"/>
                    <a:pt x="24" y="130"/>
                  </a:cubicBezTo>
                  <a:cubicBezTo>
                    <a:pt x="32" y="134"/>
                    <a:pt x="41" y="136"/>
                    <a:pt x="52" y="136"/>
                  </a:cubicBezTo>
                  <a:cubicBezTo>
                    <a:pt x="62" y="136"/>
                    <a:pt x="70" y="134"/>
                    <a:pt x="77" y="129"/>
                  </a:cubicBezTo>
                  <a:cubicBezTo>
                    <a:pt x="85" y="125"/>
                    <a:pt x="90" y="119"/>
                    <a:pt x="93" y="112"/>
                  </a:cubicBezTo>
                  <a:cubicBezTo>
                    <a:pt x="96" y="104"/>
                    <a:pt x="97" y="96"/>
                    <a:pt x="96" y="87"/>
                  </a:cubicBezTo>
                  <a:cubicBezTo>
                    <a:pt x="96" y="81"/>
                    <a:pt x="94" y="75"/>
                    <a:pt x="91" y="69"/>
                  </a:cubicBezTo>
                  <a:cubicBezTo>
                    <a:pt x="88" y="64"/>
                    <a:pt x="84" y="59"/>
                    <a:pt x="80" y="55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178" name="Freeform 168">
              <a:extLst>
                <a:ext uri="{FF2B5EF4-FFF2-40B4-BE49-F238E27FC236}">
                  <a16:creationId xmlns:a16="http://schemas.microsoft.com/office/drawing/2014/main" id="{51792002-50E0-4B9F-95A6-6D444BC58171}"/>
                </a:ext>
              </a:extLst>
            </p:cNvPr>
            <p:cNvSpPr>
              <a:spLocks/>
            </p:cNvSpPr>
            <p:nvPr/>
          </p:nvSpPr>
          <p:spPr bwMode="auto">
            <a:xfrm>
              <a:off x="5999210" y="3996908"/>
              <a:ext cx="404654" cy="367753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3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9 w 348"/>
                <a:gd name="T13" fmla="*/ 40 h 316"/>
                <a:gd name="T14" fmla="*/ 346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29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8" y="298"/>
                    <a:pt x="333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179" name="Freeform 169">
              <a:extLst>
                <a:ext uri="{FF2B5EF4-FFF2-40B4-BE49-F238E27FC236}">
                  <a16:creationId xmlns:a16="http://schemas.microsoft.com/office/drawing/2014/main" id="{DC00D3A2-0643-4320-A40B-52D5BE5DDD9B}"/>
                </a:ext>
              </a:extLst>
            </p:cNvPr>
            <p:cNvSpPr>
              <a:spLocks/>
            </p:cNvSpPr>
            <p:nvPr/>
          </p:nvSpPr>
          <p:spPr bwMode="auto">
            <a:xfrm>
              <a:off x="6050868" y="4011052"/>
              <a:ext cx="352996" cy="353609"/>
            </a:xfrm>
            <a:custGeom>
              <a:avLst/>
              <a:gdLst>
                <a:gd name="T0" fmla="*/ 275 w 304"/>
                <a:gd name="T1" fmla="*/ 28 h 304"/>
                <a:gd name="T2" fmla="*/ 302 w 304"/>
                <a:gd name="T3" fmla="*/ 264 h 304"/>
                <a:gd name="T4" fmla="*/ 266 w 304"/>
                <a:gd name="T5" fmla="*/ 304 h 304"/>
                <a:gd name="T6" fmla="*/ 30 w 304"/>
                <a:gd name="T7" fmla="*/ 304 h 304"/>
                <a:gd name="T8" fmla="*/ 0 w 304"/>
                <a:gd name="T9" fmla="*/ 293 h 304"/>
                <a:gd name="T10" fmla="*/ 260 w 304"/>
                <a:gd name="T11" fmla="*/ 0 h 304"/>
                <a:gd name="T12" fmla="*/ 275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5" y="28"/>
                  </a:moveTo>
                  <a:cubicBezTo>
                    <a:pt x="302" y="264"/>
                    <a:pt x="302" y="264"/>
                    <a:pt x="302" y="264"/>
                  </a:cubicBezTo>
                  <a:cubicBezTo>
                    <a:pt x="304" y="286"/>
                    <a:pt x="289" y="304"/>
                    <a:pt x="266" y="304"/>
                  </a:cubicBezTo>
                  <a:cubicBezTo>
                    <a:pt x="30" y="304"/>
                    <a:pt x="30" y="304"/>
                    <a:pt x="30" y="304"/>
                  </a:cubicBezTo>
                  <a:cubicBezTo>
                    <a:pt x="19" y="304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180" name="Freeform 170">
              <a:extLst>
                <a:ext uri="{FF2B5EF4-FFF2-40B4-BE49-F238E27FC236}">
                  <a16:creationId xmlns:a16="http://schemas.microsoft.com/office/drawing/2014/main" id="{76D9FF94-6A74-456F-8846-22EF6943263C}"/>
                </a:ext>
              </a:extLst>
            </p:cNvPr>
            <p:cNvSpPr>
              <a:spLocks/>
            </p:cNvSpPr>
            <p:nvPr/>
          </p:nvSpPr>
          <p:spPr bwMode="auto">
            <a:xfrm>
              <a:off x="6081003" y="4100838"/>
              <a:ext cx="92861" cy="160508"/>
            </a:xfrm>
            <a:custGeom>
              <a:avLst/>
              <a:gdLst>
                <a:gd name="T0" fmla="*/ 15 w 80"/>
                <a:gd name="T1" fmla="*/ 61 h 138"/>
                <a:gd name="T2" fmla="*/ 40 w 80"/>
                <a:gd name="T3" fmla="*/ 47 h 138"/>
                <a:gd name="T4" fmla="*/ 49 w 80"/>
                <a:gd name="T5" fmla="*/ 121 h 138"/>
                <a:gd name="T6" fmla="*/ 54 w 80"/>
                <a:gd name="T7" fmla="*/ 133 h 138"/>
                <a:gd name="T8" fmla="*/ 65 w 80"/>
                <a:gd name="T9" fmla="*/ 138 h 138"/>
                <a:gd name="T10" fmla="*/ 78 w 80"/>
                <a:gd name="T11" fmla="*/ 117 h 138"/>
                <a:gd name="T12" fmla="*/ 67 w 80"/>
                <a:gd name="T13" fmla="*/ 17 h 138"/>
                <a:gd name="T14" fmla="*/ 62 w 80"/>
                <a:gd name="T15" fmla="*/ 5 h 138"/>
                <a:gd name="T16" fmla="*/ 51 w 80"/>
                <a:gd name="T17" fmla="*/ 0 h 138"/>
                <a:gd name="T18" fmla="*/ 44 w 80"/>
                <a:gd name="T19" fmla="*/ 3 h 138"/>
                <a:gd name="T20" fmla="*/ 38 w 80"/>
                <a:gd name="T21" fmla="*/ 11 h 138"/>
                <a:gd name="T22" fmla="*/ 29 w 80"/>
                <a:gd name="T23" fmla="*/ 23 h 138"/>
                <a:gd name="T24" fmla="*/ 14 w 80"/>
                <a:gd name="T25" fmla="*/ 33 h 138"/>
                <a:gd name="T26" fmla="*/ 4 w 80"/>
                <a:gd name="T27" fmla="*/ 39 h 138"/>
                <a:gd name="T28" fmla="*/ 1 w 80"/>
                <a:gd name="T29" fmla="*/ 48 h 138"/>
                <a:gd name="T30" fmla="*/ 6 w 80"/>
                <a:gd name="T31" fmla="*/ 57 h 138"/>
                <a:gd name="T32" fmla="*/ 15 w 80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15" y="61"/>
                  </a:moveTo>
                  <a:cubicBezTo>
                    <a:pt x="18" y="61"/>
                    <a:pt x="25" y="59"/>
                    <a:pt x="40" y="47"/>
                  </a:cubicBezTo>
                  <a:cubicBezTo>
                    <a:pt x="49" y="121"/>
                    <a:pt x="49" y="121"/>
                    <a:pt x="49" y="121"/>
                  </a:cubicBezTo>
                  <a:cubicBezTo>
                    <a:pt x="49" y="126"/>
                    <a:pt x="51" y="130"/>
                    <a:pt x="54" y="133"/>
                  </a:cubicBezTo>
                  <a:cubicBezTo>
                    <a:pt x="57" y="136"/>
                    <a:pt x="61" y="138"/>
                    <a:pt x="65" y="138"/>
                  </a:cubicBezTo>
                  <a:cubicBezTo>
                    <a:pt x="72" y="138"/>
                    <a:pt x="80" y="134"/>
                    <a:pt x="78" y="117"/>
                  </a:cubicBezTo>
                  <a:cubicBezTo>
                    <a:pt x="67" y="17"/>
                    <a:pt x="67" y="17"/>
                    <a:pt x="67" y="17"/>
                  </a:cubicBezTo>
                  <a:cubicBezTo>
                    <a:pt x="66" y="12"/>
                    <a:pt x="64" y="8"/>
                    <a:pt x="62" y="5"/>
                  </a:cubicBezTo>
                  <a:cubicBezTo>
                    <a:pt x="59" y="2"/>
                    <a:pt x="55" y="0"/>
                    <a:pt x="51" y="0"/>
                  </a:cubicBezTo>
                  <a:cubicBezTo>
                    <a:pt x="48" y="0"/>
                    <a:pt x="45" y="1"/>
                    <a:pt x="44" y="3"/>
                  </a:cubicBezTo>
                  <a:cubicBezTo>
                    <a:pt x="43" y="4"/>
                    <a:pt x="41" y="7"/>
                    <a:pt x="38" y="11"/>
                  </a:cubicBezTo>
                  <a:cubicBezTo>
                    <a:pt x="36" y="16"/>
                    <a:pt x="32" y="20"/>
                    <a:pt x="29" y="23"/>
                  </a:cubicBezTo>
                  <a:cubicBezTo>
                    <a:pt x="25" y="27"/>
                    <a:pt x="20" y="30"/>
                    <a:pt x="14" y="33"/>
                  </a:cubicBezTo>
                  <a:cubicBezTo>
                    <a:pt x="9" y="36"/>
                    <a:pt x="6" y="38"/>
                    <a:pt x="4" y="39"/>
                  </a:cubicBezTo>
                  <a:cubicBezTo>
                    <a:pt x="2" y="41"/>
                    <a:pt x="0" y="43"/>
                    <a:pt x="1" y="48"/>
                  </a:cubicBezTo>
                  <a:cubicBezTo>
                    <a:pt x="1" y="52"/>
                    <a:pt x="3" y="55"/>
                    <a:pt x="6" y="57"/>
                  </a:cubicBezTo>
                  <a:cubicBezTo>
                    <a:pt x="8" y="60"/>
                    <a:pt x="11" y="61"/>
                    <a:pt x="15" y="6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181" name="Freeform 171">
              <a:extLst>
                <a:ext uri="{FF2B5EF4-FFF2-40B4-BE49-F238E27FC236}">
                  <a16:creationId xmlns:a16="http://schemas.microsoft.com/office/drawing/2014/main" id="{AA818D1F-8D43-496A-A582-98A497EADB6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203998" y="4100838"/>
              <a:ext cx="119920" cy="160508"/>
            </a:xfrm>
            <a:custGeom>
              <a:avLst/>
              <a:gdLst>
                <a:gd name="T0" fmla="*/ 86 w 103"/>
                <a:gd name="T1" fmla="*/ 59 h 138"/>
                <a:gd name="T2" fmla="*/ 72 w 103"/>
                <a:gd name="T3" fmla="*/ 50 h 138"/>
                <a:gd name="T4" fmla="*/ 55 w 103"/>
                <a:gd name="T5" fmla="*/ 46 h 138"/>
                <a:gd name="T6" fmla="*/ 38 w 103"/>
                <a:gd name="T7" fmla="*/ 50 h 138"/>
                <a:gd name="T8" fmla="*/ 30 w 103"/>
                <a:gd name="T9" fmla="*/ 55 h 138"/>
                <a:gd name="T10" fmla="*/ 34 w 103"/>
                <a:gd name="T11" fmla="*/ 32 h 138"/>
                <a:gd name="T12" fmla="*/ 40 w 103"/>
                <a:gd name="T13" fmla="*/ 25 h 138"/>
                <a:gd name="T14" fmla="*/ 48 w 103"/>
                <a:gd name="T15" fmla="*/ 23 h 138"/>
                <a:gd name="T16" fmla="*/ 57 w 103"/>
                <a:gd name="T17" fmla="*/ 26 h 138"/>
                <a:gd name="T18" fmla="*/ 63 w 103"/>
                <a:gd name="T19" fmla="*/ 33 h 138"/>
                <a:gd name="T20" fmla="*/ 69 w 103"/>
                <a:gd name="T21" fmla="*/ 41 h 138"/>
                <a:gd name="T22" fmla="*/ 78 w 103"/>
                <a:gd name="T23" fmla="*/ 43 h 138"/>
                <a:gd name="T24" fmla="*/ 87 w 103"/>
                <a:gd name="T25" fmla="*/ 40 h 138"/>
                <a:gd name="T26" fmla="*/ 90 w 103"/>
                <a:gd name="T27" fmla="*/ 31 h 138"/>
                <a:gd name="T28" fmla="*/ 83 w 103"/>
                <a:gd name="T29" fmla="*/ 17 h 138"/>
                <a:gd name="T30" fmla="*/ 68 w 103"/>
                <a:gd name="T31" fmla="*/ 5 h 138"/>
                <a:gd name="T32" fmla="*/ 46 w 103"/>
                <a:gd name="T33" fmla="*/ 0 h 138"/>
                <a:gd name="T34" fmla="*/ 24 w 103"/>
                <a:gd name="T35" fmla="*/ 5 h 138"/>
                <a:gd name="T36" fmla="*/ 9 w 103"/>
                <a:gd name="T37" fmla="*/ 19 h 138"/>
                <a:gd name="T38" fmla="*/ 2 w 103"/>
                <a:gd name="T39" fmla="*/ 42 h 138"/>
                <a:gd name="T40" fmla="*/ 1 w 103"/>
                <a:gd name="T41" fmla="*/ 72 h 138"/>
                <a:gd name="T42" fmla="*/ 11 w 103"/>
                <a:gd name="T43" fmla="*/ 108 h 138"/>
                <a:gd name="T44" fmla="*/ 32 w 103"/>
                <a:gd name="T45" fmla="*/ 130 h 138"/>
                <a:gd name="T46" fmla="*/ 60 w 103"/>
                <a:gd name="T47" fmla="*/ 138 h 138"/>
                <a:gd name="T48" fmla="*/ 83 w 103"/>
                <a:gd name="T49" fmla="*/ 132 h 138"/>
                <a:gd name="T50" fmla="*/ 98 w 103"/>
                <a:gd name="T51" fmla="*/ 115 h 138"/>
                <a:gd name="T52" fmla="*/ 102 w 103"/>
                <a:gd name="T53" fmla="*/ 91 h 138"/>
                <a:gd name="T54" fmla="*/ 97 w 103"/>
                <a:gd name="T55" fmla="*/ 74 h 138"/>
                <a:gd name="T56" fmla="*/ 86 w 103"/>
                <a:gd name="T57" fmla="*/ 59 h 138"/>
                <a:gd name="T58" fmla="*/ 57 w 103"/>
                <a:gd name="T59" fmla="*/ 115 h 138"/>
                <a:gd name="T60" fmla="*/ 44 w 103"/>
                <a:gd name="T61" fmla="*/ 108 h 138"/>
                <a:gd name="T62" fmla="*/ 36 w 103"/>
                <a:gd name="T63" fmla="*/ 90 h 138"/>
                <a:gd name="T64" fmla="*/ 37 w 103"/>
                <a:gd name="T65" fmla="*/ 79 h 138"/>
                <a:gd name="T66" fmla="*/ 43 w 103"/>
                <a:gd name="T67" fmla="*/ 71 h 138"/>
                <a:gd name="T68" fmla="*/ 52 w 103"/>
                <a:gd name="T69" fmla="*/ 69 h 138"/>
                <a:gd name="T70" fmla="*/ 61 w 103"/>
                <a:gd name="T71" fmla="*/ 71 h 138"/>
                <a:gd name="T72" fmla="*/ 68 w 103"/>
                <a:gd name="T73" fmla="*/ 79 h 138"/>
                <a:gd name="T74" fmla="*/ 72 w 103"/>
                <a:gd name="T75" fmla="*/ 91 h 138"/>
                <a:gd name="T76" fmla="*/ 69 w 103"/>
                <a:gd name="T77" fmla="*/ 109 h 138"/>
                <a:gd name="T78" fmla="*/ 57 w 103"/>
                <a:gd name="T79" fmla="*/ 115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03" h="138">
                  <a:moveTo>
                    <a:pt x="86" y="59"/>
                  </a:moveTo>
                  <a:cubicBezTo>
                    <a:pt x="82" y="55"/>
                    <a:pt x="77" y="52"/>
                    <a:pt x="72" y="50"/>
                  </a:cubicBezTo>
                  <a:cubicBezTo>
                    <a:pt x="66" y="47"/>
                    <a:pt x="61" y="46"/>
                    <a:pt x="55" y="46"/>
                  </a:cubicBezTo>
                  <a:cubicBezTo>
                    <a:pt x="48" y="46"/>
                    <a:pt x="43" y="47"/>
                    <a:pt x="38" y="50"/>
                  </a:cubicBezTo>
                  <a:cubicBezTo>
                    <a:pt x="35" y="51"/>
                    <a:pt x="33" y="53"/>
                    <a:pt x="30" y="55"/>
                  </a:cubicBezTo>
                  <a:cubicBezTo>
                    <a:pt x="30" y="44"/>
                    <a:pt x="32" y="36"/>
                    <a:pt x="34" y="32"/>
                  </a:cubicBezTo>
                  <a:cubicBezTo>
                    <a:pt x="36" y="29"/>
                    <a:pt x="38" y="27"/>
                    <a:pt x="40" y="25"/>
                  </a:cubicBezTo>
                  <a:cubicBezTo>
                    <a:pt x="43" y="24"/>
                    <a:pt x="45" y="23"/>
                    <a:pt x="48" y="23"/>
                  </a:cubicBezTo>
                  <a:cubicBezTo>
                    <a:pt x="51" y="23"/>
                    <a:pt x="54" y="24"/>
                    <a:pt x="57" y="26"/>
                  </a:cubicBezTo>
                  <a:cubicBezTo>
                    <a:pt x="59" y="27"/>
                    <a:pt x="61" y="30"/>
                    <a:pt x="63" y="33"/>
                  </a:cubicBezTo>
                  <a:cubicBezTo>
                    <a:pt x="64" y="36"/>
                    <a:pt x="67" y="39"/>
                    <a:pt x="69" y="41"/>
                  </a:cubicBezTo>
                  <a:cubicBezTo>
                    <a:pt x="72" y="42"/>
                    <a:pt x="75" y="43"/>
                    <a:pt x="78" y="43"/>
                  </a:cubicBezTo>
                  <a:cubicBezTo>
                    <a:pt x="82" y="43"/>
                    <a:pt x="85" y="42"/>
                    <a:pt x="87" y="40"/>
                  </a:cubicBezTo>
                  <a:cubicBezTo>
                    <a:pt x="89" y="37"/>
                    <a:pt x="90" y="34"/>
                    <a:pt x="90" y="31"/>
                  </a:cubicBezTo>
                  <a:cubicBezTo>
                    <a:pt x="89" y="26"/>
                    <a:pt x="87" y="22"/>
                    <a:pt x="83" y="17"/>
                  </a:cubicBezTo>
                  <a:cubicBezTo>
                    <a:pt x="79" y="12"/>
                    <a:pt x="74" y="8"/>
                    <a:pt x="68" y="5"/>
                  </a:cubicBezTo>
                  <a:cubicBezTo>
                    <a:pt x="61" y="2"/>
                    <a:pt x="54" y="0"/>
                    <a:pt x="46" y="0"/>
                  </a:cubicBezTo>
                  <a:cubicBezTo>
                    <a:pt x="38" y="0"/>
                    <a:pt x="30" y="2"/>
                    <a:pt x="24" y="5"/>
                  </a:cubicBezTo>
                  <a:cubicBezTo>
                    <a:pt x="18" y="8"/>
                    <a:pt x="13" y="13"/>
                    <a:pt x="9" y="19"/>
                  </a:cubicBezTo>
                  <a:cubicBezTo>
                    <a:pt x="5" y="25"/>
                    <a:pt x="3" y="32"/>
                    <a:pt x="2" y="42"/>
                  </a:cubicBezTo>
                  <a:cubicBezTo>
                    <a:pt x="0" y="50"/>
                    <a:pt x="0" y="61"/>
                    <a:pt x="1" y="72"/>
                  </a:cubicBezTo>
                  <a:cubicBezTo>
                    <a:pt x="3" y="86"/>
                    <a:pt x="6" y="98"/>
                    <a:pt x="11" y="108"/>
                  </a:cubicBezTo>
                  <a:cubicBezTo>
                    <a:pt x="17" y="118"/>
                    <a:pt x="23" y="125"/>
                    <a:pt x="32" y="130"/>
                  </a:cubicBezTo>
                  <a:cubicBezTo>
                    <a:pt x="40" y="135"/>
                    <a:pt x="49" y="138"/>
                    <a:pt x="60" y="138"/>
                  </a:cubicBezTo>
                  <a:cubicBezTo>
                    <a:pt x="69" y="138"/>
                    <a:pt x="77" y="136"/>
                    <a:pt x="83" y="132"/>
                  </a:cubicBezTo>
                  <a:cubicBezTo>
                    <a:pt x="90" y="128"/>
                    <a:pt x="95" y="122"/>
                    <a:pt x="98" y="115"/>
                  </a:cubicBezTo>
                  <a:cubicBezTo>
                    <a:pt x="102" y="108"/>
                    <a:pt x="103" y="100"/>
                    <a:pt x="102" y="91"/>
                  </a:cubicBezTo>
                  <a:cubicBezTo>
                    <a:pt x="101" y="85"/>
                    <a:pt x="99" y="79"/>
                    <a:pt x="97" y="74"/>
                  </a:cubicBezTo>
                  <a:cubicBezTo>
                    <a:pt x="94" y="68"/>
                    <a:pt x="90" y="63"/>
                    <a:pt x="86" y="59"/>
                  </a:cubicBezTo>
                  <a:close/>
                  <a:moveTo>
                    <a:pt x="57" y="115"/>
                  </a:moveTo>
                  <a:cubicBezTo>
                    <a:pt x="52" y="115"/>
                    <a:pt x="48" y="112"/>
                    <a:pt x="44" y="108"/>
                  </a:cubicBezTo>
                  <a:cubicBezTo>
                    <a:pt x="39" y="103"/>
                    <a:pt x="37" y="97"/>
                    <a:pt x="36" y="90"/>
                  </a:cubicBezTo>
                  <a:cubicBezTo>
                    <a:pt x="35" y="86"/>
                    <a:pt x="36" y="82"/>
                    <a:pt x="37" y="79"/>
                  </a:cubicBezTo>
                  <a:cubicBezTo>
                    <a:pt x="39" y="75"/>
                    <a:pt x="41" y="73"/>
                    <a:pt x="43" y="71"/>
                  </a:cubicBezTo>
                  <a:cubicBezTo>
                    <a:pt x="46" y="70"/>
                    <a:pt x="49" y="69"/>
                    <a:pt x="52" y="69"/>
                  </a:cubicBezTo>
                  <a:cubicBezTo>
                    <a:pt x="55" y="69"/>
                    <a:pt x="58" y="70"/>
                    <a:pt x="61" y="71"/>
                  </a:cubicBezTo>
                  <a:cubicBezTo>
                    <a:pt x="64" y="73"/>
                    <a:pt x="66" y="76"/>
                    <a:pt x="68" y="79"/>
                  </a:cubicBezTo>
                  <a:cubicBezTo>
                    <a:pt x="70" y="82"/>
                    <a:pt x="72" y="87"/>
                    <a:pt x="72" y="91"/>
                  </a:cubicBezTo>
                  <a:cubicBezTo>
                    <a:pt x="73" y="99"/>
                    <a:pt x="72" y="104"/>
                    <a:pt x="69" y="109"/>
                  </a:cubicBezTo>
                  <a:cubicBezTo>
                    <a:pt x="66" y="113"/>
                    <a:pt x="62" y="115"/>
                    <a:pt x="57" y="115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182" name="Freeform 172">
              <a:extLst>
                <a:ext uri="{FF2B5EF4-FFF2-40B4-BE49-F238E27FC236}">
                  <a16:creationId xmlns:a16="http://schemas.microsoft.com/office/drawing/2014/main" id="{28A9AEE5-4F54-48E3-A978-E402A2E56E4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7194" y="4464286"/>
              <a:ext cx="405884" cy="367753"/>
            </a:xfrm>
            <a:custGeom>
              <a:avLst/>
              <a:gdLst>
                <a:gd name="T0" fmla="*/ 311 w 349"/>
                <a:gd name="T1" fmla="*/ 316 h 316"/>
                <a:gd name="T2" fmla="*/ 75 w 349"/>
                <a:gd name="T3" fmla="*/ 316 h 316"/>
                <a:gd name="T4" fmla="*/ 30 w 349"/>
                <a:gd name="T5" fmla="*/ 276 h 316"/>
                <a:gd name="T6" fmla="*/ 3 w 349"/>
                <a:gd name="T7" fmla="*/ 40 h 316"/>
                <a:gd name="T8" fmla="*/ 38 w 349"/>
                <a:gd name="T9" fmla="*/ 0 h 316"/>
                <a:gd name="T10" fmla="*/ 275 w 349"/>
                <a:gd name="T11" fmla="*/ 0 h 316"/>
                <a:gd name="T12" fmla="*/ 319 w 349"/>
                <a:gd name="T13" fmla="*/ 40 h 316"/>
                <a:gd name="T14" fmla="*/ 346 w 349"/>
                <a:gd name="T15" fmla="*/ 276 h 316"/>
                <a:gd name="T16" fmla="*/ 311 w 349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6">
                  <a:moveTo>
                    <a:pt x="311" y="316"/>
                  </a:moveTo>
                  <a:cubicBezTo>
                    <a:pt x="75" y="316"/>
                    <a:pt x="75" y="316"/>
                    <a:pt x="75" y="316"/>
                  </a:cubicBezTo>
                  <a:cubicBezTo>
                    <a:pt x="52" y="316"/>
                    <a:pt x="32" y="298"/>
                    <a:pt x="30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9" y="298"/>
                    <a:pt x="333" y="316"/>
                    <a:pt x="311" y="316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183" name="Freeform 173">
              <a:extLst>
                <a:ext uri="{FF2B5EF4-FFF2-40B4-BE49-F238E27FC236}">
                  <a16:creationId xmlns:a16="http://schemas.microsoft.com/office/drawing/2014/main" id="{F20A3869-567A-43B7-BEEE-7118D71F2766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9468" y="4477200"/>
              <a:ext cx="353611" cy="354838"/>
            </a:xfrm>
            <a:custGeom>
              <a:avLst/>
              <a:gdLst>
                <a:gd name="T0" fmla="*/ 274 w 304"/>
                <a:gd name="T1" fmla="*/ 29 h 305"/>
                <a:gd name="T2" fmla="*/ 301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59 w 304"/>
                <a:gd name="T11" fmla="*/ 0 h 305"/>
                <a:gd name="T12" fmla="*/ 274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9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8" y="305"/>
                    <a:pt x="8" y="301"/>
                    <a:pt x="0" y="293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8" y="8"/>
                    <a:pt x="273" y="18"/>
                    <a:pt x="274" y="29"/>
                  </a:cubicBezTo>
                  <a:close/>
                </a:path>
              </a:pathLst>
            </a:custGeom>
            <a:solidFill>
              <a:srgbClr val="484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504" name="Freeform 174">
              <a:extLst>
                <a:ext uri="{FF2B5EF4-FFF2-40B4-BE49-F238E27FC236}">
                  <a16:creationId xmlns:a16="http://schemas.microsoft.com/office/drawing/2014/main" id="{35B84FE3-E6CB-498B-8F19-CFF3183D32D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8987" y="4568215"/>
              <a:ext cx="91630" cy="160508"/>
            </a:xfrm>
            <a:custGeom>
              <a:avLst/>
              <a:gdLst>
                <a:gd name="T0" fmla="*/ 14 w 79"/>
                <a:gd name="T1" fmla="*/ 61 h 138"/>
                <a:gd name="T2" fmla="*/ 40 w 79"/>
                <a:gd name="T3" fmla="*/ 47 h 138"/>
                <a:gd name="T4" fmla="*/ 48 w 79"/>
                <a:gd name="T5" fmla="*/ 121 h 138"/>
                <a:gd name="T6" fmla="*/ 53 w 79"/>
                <a:gd name="T7" fmla="*/ 133 h 138"/>
                <a:gd name="T8" fmla="*/ 65 w 79"/>
                <a:gd name="T9" fmla="*/ 138 h 138"/>
                <a:gd name="T10" fmla="*/ 77 w 79"/>
                <a:gd name="T11" fmla="*/ 117 h 138"/>
                <a:gd name="T12" fmla="*/ 66 w 79"/>
                <a:gd name="T13" fmla="*/ 17 h 138"/>
                <a:gd name="T14" fmla="*/ 61 w 79"/>
                <a:gd name="T15" fmla="*/ 5 h 138"/>
                <a:gd name="T16" fmla="*/ 51 w 79"/>
                <a:gd name="T17" fmla="*/ 0 h 138"/>
                <a:gd name="T18" fmla="*/ 43 w 79"/>
                <a:gd name="T19" fmla="*/ 3 h 138"/>
                <a:gd name="T20" fmla="*/ 38 w 79"/>
                <a:gd name="T21" fmla="*/ 11 h 138"/>
                <a:gd name="T22" fmla="*/ 28 w 79"/>
                <a:gd name="T23" fmla="*/ 23 h 138"/>
                <a:gd name="T24" fmla="*/ 13 w 79"/>
                <a:gd name="T25" fmla="*/ 33 h 138"/>
                <a:gd name="T26" fmla="*/ 3 w 79"/>
                <a:gd name="T27" fmla="*/ 39 h 138"/>
                <a:gd name="T28" fmla="*/ 0 w 79"/>
                <a:gd name="T29" fmla="*/ 48 h 138"/>
                <a:gd name="T30" fmla="*/ 5 w 79"/>
                <a:gd name="T31" fmla="*/ 57 h 138"/>
                <a:gd name="T32" fmla="*/ 14 w 79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9" h="138">
                  <a:moveTo>
                    <a:pt x="14" y="61"/>
                  </a:moveTo>
                  <a:cubicBezTo>
                    <a:pt x="18" y="61"/>
                    <a:pt x="24" y="59"/>
                    <a:pt x="40" y="47"/>
                  </a:cubicBezTo>
                  <a:cubicBezTo>
                    <a:pt x="48" y="121"/>
                    <a:pt x="48" y="121"/>
                    <a:pt x="48" y="121"/>
                  </a:cubicBezTo>
                  <a:cubicBezTo>
                    <a:pt x="49" y="126"/>
                    <a:pt x="50" y="130"/>
                    <a:pt x="53" y="133"/>
                  </a:cubicBezTo>
                  <a:cubicBezTo>
                    <a:pt x="57" y="136"/>
                    <a:pt x="60" y="138"/>
                    <a:pt x="65" y="138"/>
                  </a:cubicBezTo>
                  <a:cubicBezTo>
                    <a:pt x="72" y="138"/>
                    <a:pt x="79" y="134"/>
                    <a:pt x="77" y="1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5" y="12"/>
                    <a:pt x="64" y="8"/>
                    <a:pt x="61" y="5"/>
                  </a:cubicBezTo>
                  <a:cubicBezTo>
                    <a:pt x="58" y="2"/>
                    <a:pt x="55" y="0"/>
                    <a:pt x="51" y="0"/>
                  </a:cubicBezTo>
                  <a:cubicBezTo>
                    <a:pt x="47" y="0"/>
                    <a:pt x="45" y="1"/>
                    <a:pt x="43" y="3"/>
                  </a:cubicBezTo>
                  <a:cubicBezTo>
                    <a:pt x="43" y="3"/>
                    <a:pt x="41" y="5"/>
                    <a:pt x="38" y="11"/>
                  </a:cubicBezTo>
                  <a:cubicBezTo>
                    <a:pt x="35" y="16"/>
                    <a:pt x="32" y="20"/>
                    <a:pt x="28" y="23"/>
                  </a:cubicBezTo>
                  <a:cubicBezTo>
                    <a:pt x="25" y="27"/>
                    <a:pt x="19" y="30"/>
                    <a:pt x="13" y="33"/>
                  </a:cubicBezTo>
                  <a:cubicBezTo>
                    <a:pt x="8" y="36"/>
                    <a:pt x="5" y="37"/>
                    <a:pt x="3" y="39"/>
                  </a:cubicBezTo>
                  <a:cubicBezTo>
                    <a:pt x="2" y="40"/>
                    <a:pt x="0" y="43"/>
                    <a:pt x="0" y="48"/>
                  </a:cubicBezTo>
                  <a:cubicBezTo>
                    <a:pt x="1" y="51"/>
                    <a:pt x="2" y="54"/>
                    <a:pt x="5" y="57"/>
                  </a:cubicBezTo>
                  <a:cubicBezTo>
                    <a:pt x="8" y="59"/>
                    <a:pt x="11" y="61"/>
                    <a:pt x="14" y="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505" name="Freeform 175">
              <a:extLst>
                <a:ext uri="{FF2B5EF4-FFF2-40B4-BE49-F238E27FC236}">
                  <a16:creationId xmlns:a16="http://schemas.microsoft.com/office/drawing/2014/main" id="{B1476C7C-FC2B-41CC-9829-BCBF8187F5F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0752" y="4570061"/>
              <a:ext cx="111926" cy="158663"/>
            </a:xfrm>
            <a:custGeom>
              <a:avLst/>
              <a:gdLst>
                <a:gd name="T0" fmla="*/ 75 w 96"/>
                <a:gd name="T1" fmla="*/ 0 h 136"/>
                <a:gd name="T2" fmla="*/ 17 w 96"/>
                <a:gd name="T3" fmla="*/ 0 h 136"/>
                <a:gd name="T4" fmla="*/ 5 w 96"/>
                <a:gd name="T5" fmla="*/ 2 h 136"/>
                <a:gd name="T6" fmla="*/ 0 w 96"/>
                <a:gd name="T7" fmla="*/ 13 h 136"/>
                <a:gd name="T8" fmla="*/ 6 w 96"/>
                <a:gd name="T9" fmla="*/ 23 h 136"/>
                <a:gd name="T10" fmla="*/ 20 w 96"/>
                <a:gd name="T11" fmla="*/ 27 h 136"/>
                <a:gd name="T12" fmla="*/ 61 w 96"/>
                <a:gd name="T13" fmla="*/ 27 h 136"/>
                <a:gd name="T14" fmla="*/ 48 w 96"/>
                <a:gd name="T15" fmla="*/ 50 h 136"/>
                <a:gd name="T16" fmla="*/ 37 w 96"/>
                <a:gd name="T17" fmla="*/ 79 h 136"/>
                <a:gd name="T18" fmla="*/ 32 w 96"/>
                <a:gd name="T19" fmla="*/ 102 h 136"/>
                <a:gd name="T20" fmla="*/ 31 w 96"/>
                <a:gd name="T21" fmla="*/ 118 h 136"/>
                <a:gd name="T22" fmla="*/ 37 w 96"/>
                <a:gd name="T23" fmla="*/ 131 h 136"/>
                <a:gd name="T24" fmla="*/ 48 w 96"/>
                <a:gd name="T25" fmla="*/ 136 h 136"/>
                <a:gd name="T26" fmla="*/ 59 w 96"/>
                <a:gd name="T27" fmla="*/ 131 h 136"/>
                <a:gd name="T28" fmla="*/ 63 w 96"/>
                <a:gd name="T29" fmla="*/ 118 h 136"/>
                <a:gd name="T30" fmla="*/ 64 w 96"/>
                <a:gd name="T31" fmla="*/ 106 h 136"/>
                <a:gd name="T32" fmla="*/ 65 w 96"/>
                <a:gd name="T33" fmla="*/ 94 h 136"/>
                <a:gd name="T34" fmla="*/ 66 w 96"/>
                <a:gd name="T35" fmla="*/ 83 h 136"/>
                <a:gd name="T36" fmla="*/ 74 w 96"/>
                <a:gd name="T37" fmla="*/ 57 h 136"/>
                <a:gd name="T38" fmla="*/ 83 w 96"/>
                <a:gd name="T39" fmla="*/ 39 h 136"/>
                <a:gd name="T40" fmla="*/ 92 w 96"/>
                <a:gd name="T41" fmla="*/ 26 h 136"/>
                <a:gd name="T42" fmla="*/ 96 w 96"/>
                <a:gd name="T43" fmla="*/ 14 h 136"/>
                <a:gd name="T44" fmla="*/ 89 w 96"/>
                <a:gd name="T45" fmla="*/ 3 h 136"/>
                <a:gd name="T46" fmla="*/ 75 w 96"/>
                <a:gd name="T47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96" h="136">
                  <a:moveTo>
                    <a:pt x="75" y="0"/>
                  </a:moveTo>
                  <a:cubicBezTo>
                    <a:pt x="17" y="0"/>
                    <a:pt x="17" y="0"/>
                    <a:pt x="17" y="0"/>
                  </a:cubicBezTo>
                  <a:cubicBezTo>
                    <a:pt x="12" y="0"/>
                    <a:pt x="8" y="1"/>
                    <a:pt x="5" y="2"/>
                  </a:cubicBezTo>
                  <a:cubicBezTo>
                    <a:pt x="2" y="3"/>
                    <a:pt x="0" y="6"/>
                    <a:pt x="0" y="13"/>
                  </a:cubicBezTo>
                  <a:cubicBezTo>
                    <a:pt x="1" y="17"/>
                    <a:pt x="3" y="21"/>
                    <a:pt x="6" y="23"/>
                  </a:cubicBezTo>
                  <a:cubicBezTo>
                    <a:pt x="10" y="26"/>
                    <a:pt x="14" y="27"/>
                    <a:pt x="20" y="27"/>
                  </a:cubicBezTo>
                  <a:cubicBezTo>
                    <a:pt x="61" y="27"/>
                    <a:pt x="61" y="27"/>
                    <a:pt x="61" y="27"/>
                  </a:cubicBezTo>
                  <a:cubicBezTo>
                    <a:pt x="56" y="35"/>
                    <a:pt x="51" y="43"/>
                    <a:pt x="48" y="50"/>
                  </a:cubicBezTo>
                  <a:cubicBezTo>
                    <a:pt x="43" y="60"/>
                    <a:pt x="40" y="69"/>
                    <a:pt x="37" y="79"/>
                  </a:cubicBezTo>
                  <a:cubicBezTo>
                    <a:pt x="35" y="88"/>
                    <a:pt x="33" y="96"/>
                    <a:pt x="32" y="102"/>
                  </a:cubicBezTo>
                  <a:cubicBezTo>
                    <a:pt x="31" y="109"/>
                    <a:pt x="31" y="114"/>
                    <a:pt x="31" y="118"/>
                  </a:cubicBezTo>
                  <a:cubicBezTo>
                    <a:pt x="32" y="124"/>
                    <a:pt x="34" y="128"/>
                    <a:pt x="37" y="131"/>
                  </a:cubicBezTo>
                  <a:cubicBezTo>
                    <a:pt x="40" y="134"/>
                    <a:pt x="44" y="136"/>
                    <a:pt x="48" y="136"/>
                  </a:cubicBezTo>
                  <a:cubicBezTo>
                    <a:pt x="53" y="136"/>
                    <a:pt x="57" y="134"/>
                    <a:pt x="59" y="131"/>
                  </a:cubicBezTo>
                  <a:cubicBezTo>
                    <a:pt x="61" y="129"/>
                    <a:pt x="63" y="124"/>
                    <a:pt x="63" y="118"/>
                  </a:cubicBezTo>
                  <a:cubicBezTo>
                    <a:pt x="64" y="115"/>
                    <a:pt x="64" y="111"/>
                    <a:pt x="64" y="106"/>
                  </a:cubicBezTo>
                  <a:cubicBezTo>
                    <a:pt x="64" y="101"/>
                    <a:pt x="64" y="97"/>
                    <a:pt x="65" y="94"/>
                  </a:cubicBezTo>
                  <a:cubicBezTo>
                    <a:pt x="65" y="92"/>
                    <a:pt x="65" y="88"/>
                    <a:pt x="66" y="83"/>
                  </a:cubicBezTo>
                  <a:cubicBezTo>
                    <a:pt x="68" y="73"/>
                    <a:pt x="71" y="64"/>
                    <a:pt x="74" y="57"/>
                  </a:cubicBezTo>
                  <a:cubicBezTo>
                    <a:pt x="77" y="50"/>
                    <a:pt x="80" y="44"/>
                    <a:pt x="83" y="39"/>
                  </a:cubicBezTo>
                  <a:cubicBezTo>
                    <a:pt x="87" y="34"/>
                    <a:pt x="90" y="30"/>
                    <a:pt x="92" y="26"/>
                  </a:cubicBezTo>
                  <a:cubicBezTo>
                    <a:pt x="95" y="21"/>
                    <a:pt x="96" y="17"/>
                    <a:pt x="96" y="14"/>
                  </a:cubicBezTo>
                  <a:cubicBezTo>
                    <a:pt x="95" y="9"/>
                    <a:pt x="93" y="6"/>
                    <a:pt x="89" y="3"/>
                  </a:cubicBezTo>
                  <a:cubicBezTo>
                    <a:pt x="86" y="1"/>
                    <a:pt x="81" y="0"/>
                    <a:pt x="7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506" name="Freeform 176">
              <a:extLst>
                <a:ext uri="{FF2B5EF4-FFF2-40B4-BE49-F238E27FC236}">
                  <a16:creationId xmlns:a16="http://schemas.microsoft.com/office/drawing/2014/main" id="{F95BB728-2ABB-490D-9BB2-F9CF988FB60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5805" y="4464286"/>
              <a:ext cx="404654" cy="367753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2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9 w 348"/>
                <a:gd name="T13" fmla="*/ 40 h 316"/>
                <a:gd name="T14" fmla="*/ 345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5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5" y="276"/>
                    <a:pt x="345" y="276"/>
                    <a:pt x="345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507" name="Freeform 177">
              <a:extLst>
                <a:ext uri="{FF2B5EF4-FFF2-40B4-BE49-F238E27FC236}">
                  <a16:creationId xmlns:a16="http://schemas.microsoft.com/office/drawing/2014/main" id="{34BF88C5-94B9-4F8F-8114-765E96CD5FBD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6849" y="4478430"/>
              <a:ext cx="353611" cy="353609"/>
            </a:xfrm>
            <a:custGeom>
              <a:avLst/>
              <a:gdLst>
                <a:gd name="T0" fmla="*/ 275 w 304"/>
                <a:gd name="T1" fmla="*/ 28 h 304"/>
                <a:gd name="T2" fmla="*/ 301 w 304"/>
                <a:gd name="T3" fmla="*/ 264 h 304"/>
                <a:gd name="T4" fmla="*/ 266 w 304"/>
                <a:gd name="T5" fmla="*/ 304 h 304"/>
                <a:gd name="T6" fmla="*/ 30 w 304"/>
                <a:gd name="T7" fmla="*/ 304 h 304"/>
                <a:gd name="T8" fmla="*/ 0 w 304"/>
                <a:gd name="T9" fmla="*/ 293 h 304"/>
                <a:gd name="T10" fmla="*/ 260 w 304"/>
                <a:gd name="T11" fmla="*/ 0 h 304"/>
                <a:gd name="T12" fmla="*/ 275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5" y="28"/>
                  </a:moveTo>
                  <a:cubicBezTo>
                    <a:pt x="301" y="264"/>
                    <a:pt x="301" y="264"/>
                    <a:pt x="301" y="264"/>
                  </a:cubicBezTo>
                  <a:cubicBezTo>
                    <a:pt x="304" y="286"/>
                    <a:pt x="288" y="304"/>
                    <a:pt x="266" y="304"/>
                  </a:cubicBezTo>
                  <a:cubicBezTo>
                    <a:pt x="30" y="304"/>
                    <a:pt x="30" y="304"/>
                    <a:pt x="30" y="304"/>
                  </a:cubicBezTo>
                  <a:cubicBezTo>
                    <a:pt x="19" y="304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3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508" name="Freeform 178">
              <a:extLst>
                <a:ext uri="{FF2B5EF4-FFF2-40B4-BE49-F238E27FC236}">
                  <a16:creationId xmlns:a16="http://schemas.microsoft.com/office/drawing/2014/main" id="{6992E904-31A4-4022-9FBC-E2DDBF8612E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7598" y="4568215"/>
              <a:ext cx="92861" cy="160508"/>
            </a:xfrm>
            <a:custGeom>
              <a:avLst/>
              <a:gdLst>
                <a:gd name="T0" fmla="*/ 15 w 80"/>
                <a:gd name="T1" fmla="*/ 61 h 138"/>
                <a:gd name="T2" fmla="*/ 40 w 80"/>
                <a:gd name="T3" fmla="*/ 47 h 138"/>
                <a:gd name="T4" fmla="*/ 49 w 80"/>
                <a:gd name="T5" fmla="*/ 121 h 138"/>
                <a:gd name="T6" fmla="*/ 54 w 80"/>
                <a:gd name="T7" fmla="*/ 133 h 138"/>
                <a:gd name="T8" fmla="*/ 66 w 80"/>
                <a:gd name="T9" fmla="*/ 138 h 138"/>
                <a:gd name="T10" fmla="*/ 78 w 80"/>
                <a:gd name="T11" fmla="*/ 117 h 138"/>
                <a:gd name="T12" fmla="*/ 67 w 80"/>
                <a:gd name="T13" fmla="*/ 17 h 138"/>
                <a:gd name="T14" fmla="*/ 62 w 80"/>
                <a:gd name="T15" fmla="*/ 5 h 138"/>
                <a:gd name="T16" fmla="*/ 52 w 80"/>
                <a:gd name="T17" fmla="*/ 0 h 138"/>
                <a:gd name="T18" fmla="*/ 44 w 80"/>
                <a:gd name="T19" fmla="*/ 3 h 138"/>
                <a:gd name="T20" fmla="*/ 38 w 80"/>
                <a:gd name="T21" fmla="*/ 12 h 138"/>
                <a:gd name="T22" fmla="*/ 29 w 80"/>
                <a:gd name="T23" fmla="*/ 23 h 138"/>
                <a:gd name="T24" fmla="*/ 14 w 80"/>
                <a:gd name="T25" fmla="*/ 33 h 138"/>
                <a:gd name="T26" fmla="*/ 4 w 80"/>
                <a:gd name="T27" fmla="*/ 39 h 138"/>
                <a:gd name="T28" fmla="*/ 1 w 80"/>
                <a:gd name="T29" fmla="*/ 48 h 138"/>
                <a:gd name="T30" fmla="*/ 6 w 80"/>
                <a:gd name="T31" fmla="*/ 57 h 138"/>
                <a:gd name="T32" fmla="*/ 15 w 80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15" y="61"/>
                  </a:moveTo>
                  <a:cubicBezTo>
                    <a:pt x="18" y="61"/>
                    <a:pt x="25" y="59"/>
                    <a:pt x="40" y="47"/>
                  </a:cubicBezTo>
                  <a:cubicBezTo>
                    <a:pt x="49" y="121"/>
                    <a:pt x="49" y="121"/>
                    <a:pt x="49" y="121"/>
                  </a:cubicBezTo>
                  <a:cubicBezTo>
                    <a:pt x="49" y="126"/>
                    <a:pt x="51" y="131"/>
                    <a:pt x="54" y="133"/>
                  </a:cubicBezTo>
                  <a:cubicBezTo>
                    <a:pt x="57" y="137"/>
                    <a:pt x="61" y="138"/>
                    <a:pt x="66" y="138"/>
                  </a:cubicBezTo>
                  <a:cubicBezTo>
                    <a:pt x="72" y="138"/>
                    <a:pt x="80" y="134"/>
                    <a:pt x="78" y="117"/>
                  </a:cubicBezTo>
                  <a:cubicBezTo>
                    <a:pt x="67" y="17"/>
                    <a:pt x="67" y="17"/>
                    <a:pt x="67" y="17"/>
                  </a:cubicBezTo>
                  <a:cubicBezTo>
                    <a:pt x="66" y="12"/>
                    <a:pt x="65" y="8"/>
                    <a:pt x="62" y="5"/>
                  </a:cubicBezTo>
                  <a:cubicBezTo>
                    <a:pt x="59" y="2"/>
                    <a:pt x="56" y="0"/>
                    <a:pt x="52" y="0"/>
                  </a:cubicBezTo>
                  <a:cubicBezTo>
                    <a:pt x="48" y="0"/>
                    <a:pt x="46" y="1"/>
                    <a:pt x="44" y="3"/>
                  </a:cubicBezTo>
                  <a:cubicBezTo>
                    <a:pt x="43" y="4"/>
                    <a:pt x="42" y="5"/>
                    <a:pt x="38" y="12"/>
                  </a:cubicBezTo>
                  <a:cubicBezTo>
                    <a:pt x="36" y="16"/>
                    <a:pt x="33" y="20"/>
                    <a:pt x="29" y="23"/>
                  </a:cubicBezTo>
                  <a:cubicBezTo>
                    <a:pt x="25" y="27"/>
                    <a:pt x="20" y="30"/>
                    <a:pt x="14" y="33"/>
                  </a:cubicBezTo>
                  <a:cubicBezTo>
                    <a:pt x="9" y="36"/>
                    <a:pt x="6" y="38"/>
                    <a:pt x="4" y="39"/>
                  </a:cubicBezTo>
                  <a:cubicBezTo>
                    <a:pt x="2" y="41"/>
                    <a:pt x="0" y="43"/>
                    <a:pt x="1" y="48"/>
                  </a:cubicBezTo>
                  <a:cubicBezTo>
                    <a:pt x="1" y="52"/>
                    <a:pt x="3" y="55"/>
                    <a:pt x="6" y="57"/>
                  </a:cubicBezTo>
                  <a:cubicBezTo>
                    <a:pt x="9" y="60"/>
                    <a:pt x="12" y="61"/>
                    <a:pt x="15" y="6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509" name="Freeform 179">
              <a:extLst>
                <a:ext uri="{FF2B5EF4-FFF2-40B4-BE49-F238E27FC236}">
                  <a16:creationId xmlns:a16="http://schemas.microsoft.com/office/drawing/2014/main" id="{6848D38D-6994-40DC-AC7C-444496F1153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921823" y="4568215"/>
              <a:ext cx="117460" cy="160508"/>
            </a:xfrm>
            <a:custGeom>
              <a:avLst/>
              <a:gdLst>
                <a:gd name="T0" fmla="*/ 30 w 101"/>
                <a:gd name="T1" fmla="*/ 132 h 138"/>
                <a:gd name="T2" fmla="*/ 56 w 101"/>
                <a:gd name="T3" fmla="*/ 138 h 138"/>
                <a:gd name="T4" fmla="*/ 82 w 101"/>
                <a:gd name="T5" fmla="*/ 132 h 138"/>
                <a:gd name="T6" fmla="*/ 97 w 101"/>
                <a:gd name="T7" fmla="*/ 117 h 138"/>
                <a:gd name="T8" fmla="*/ 100 w 101"/>
                <a:gd name="T9" fmla="*/ 96 h 138"/>
                <a:gd name="T10" fmla="*/ 96 w 101"/>
                <a:gd name="T11" fmla="*/ 81 h 138"/>
                <a:gd name="T12" fmla="*/ 86 w 101"/>
                <a:gd name="T13" fmla="*/ 69 h 138"/>
                <a:gd name="T14" fmla="*/ 78 w 101"/>
                <a:gd name="T15" fmla="*/ 63 h 138"/>
                <a:gd name="T16" fmla="*/ 86 w 101"/>
                <a:gd name="T17" fmla="*/ 54 h 138"/>
                <a:gd name="T18" fmla="*/ 89 w 101"/>
                <a:gd name="T19" fmla="*/ 37 h 138"/>
                <a:gd name="T20" fmla="*/ 84 w 101"/>
                <a:gd name="T21" fmla="*/ 23 h 138"/>
                <a:gd name="T22" fmla="*/ 75 w 101"/>
                <a:gd name="T23" fmla="*/ 11 h 138"/>
                <a:gd name="T24" fmla="*/ 59 w 101"/>
                <a:gd name="T25" fmla="*/ 3 h 138"/>
                <a:gd name="T26" fmla="*/ 40 w 101"/>
                <a:gd name="T27" fmla="*/ 0 h 138"/>
                <a:gd name="T28" fmla="*/ 17 w 101"/>
                <a:gd name="T29" fmla="*/ 5 h 138"/>
                <a:gd name="T30" fmla="*/ 4 w 101"/>
                <a:gd name="T31" fmla="*/ 19 h 138"/>
                <a:gd name="T32" fmla="*/ 0 w 101"/>
                <a:gd name="T33" fmla="*/ 37 h 138"/>
                <a:gd name="T34" fmla="*/ 18 w 101"/>
                <a:gd name="T35" fmla="*/ 63 h 138"/>
                <a:gd name="T36" fmla="*/ 3 w 101"/>
                <a:gd name="T37" fmla="*/ 96 h 138"/>
                <a:gd name="T38" fmla="*/ 11 w 101"/>
                <a:gd name="T39" fmla="*/ 117 h 138"/>
                <a:gd name="T40" fmla="*/ 30 w 101"/>
                <a:gd name="T41" fmla="*/ 132 h 138"/>
                <a:gd name="T42" fmla="*/ 60 w 101"/>
                <a:gd name="T43" fmla="*/ 44 h 138"/>
                <a:gd name="T44" fmla="*/ 57 w 101"/>
                <a:gd name="T45" fmla="*/ 48 h 138"/>
                <a:gd name="T46" fmla="*/ 53 w 101"/>
                <a:gd name="T47" fmla="*/ 52 h 138"/>
                <a:gd name="T48" fmla="*/ 46 w 101"/>
                <a:gd name="T49" fmla="*/ 53 h 138"/>
                <a:gd name="T50" fmla="*/ 35 w 101"/>
                <a:gd name="T51" fmla="*/ 48 h 138"/>
                <a:gd name="T52" fmla="*/ 29 w 101"/>
                <a:gd name="T53" fmla="*/ 38 h 138"/>
                <a:gd name="T54" fmla="*/ 32 w 101"/>
                <a:gd name="T55" fmla="*/ 27 h 138"/>
                <a:gd name="T56" fmla="*/ 43 w 101"/>
                <a:gd name="T57" fmla="*/ 23 h 138"/>
                <a:gd name="T58" fmla="*/ 51 w 101"/>
                <a:gd name="T59" fmla="*/ 25 h 138"/>
                <a:gd name="T60" fmla="*/ 57 w 101"/>
                <a:gd name="T61" fmla="*/ 30 h 138"/>
                <a:gd name="T62" fmla="*/ 60 w 101"/>
                <a:gd name="T63" fmla="*/ 38 h 138"/>
                <a:gd name="T64" fmla="*/ 60 w 101"/>
                <a:gd name="T65" fmla="*/ 44 h 138"/>
                <a:gd name="T66" fmla="*/ 69 w 101"/>
                <a:gd name="T67" fmla="*/ 106 h 138"/>
                <a:gd name="T68" fmla="*/ 63 w 101"/>
                <a:gd name="T69" fmla="*/ 113 h 138"/>
                <a:gd name="T70" fmla="*/ 54 w 101"/>
                <a:gd name="T71" fmla="*/ 115 h 138"/>
                <a:gd name="T72" fmla="*/ 44 w 101"/>
                <a:gd name="T73" fmla="*/ 113 h 138"/>
                <a:gd name="T74" fmla="*/ 37 w 101"/>
                <a:gd name="T75" fmla="*/ 106 h 138"/>
                <a:gd name="T76" fmla="*/ 33 w 101"/>
                <a:gd name="T77" fmla="*/ 95 h 138"/>
                <a:gd name="T78" fmla="*/ 36 w 101"/>
                <a:gd name="T79" fmla="*/ 81 h 138"/>
                <a:gd name="T80" fmla="*/ 49 w 101"/>
                <a:gd name="T81" fmla="*/ 75 h 138"/>
                <a:gd name="T82" fmla="*/ 59 w 101"/>
                <a:gd name="T83" fmla="*/ 78 h 138"/>
                <a:gd name="T84" fmla="*/ 66 w 101"/>
                <a:gd name="T85" fmla="*/ 84 h 138"/>
                <a:gd name="T86" fmla="*/ 70 w 101"/>
                <a:gd name="T87" fmla="*/ 95 h 138"/>
                <a:gd name="T88" fmla="*/ 69 w 101"/>
                <a:gd name="T89" fmla="*/ 106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01" h="138">
                  <a:moveTo>
                    <a:pt x="30" y="132"/>
                  </a:moveTo>
                  <a:cubicBezTo>
                    <a:pt x="37" y="136"/>
                    <a:pt x="46" y="138"/>
                    <a:pt x="56" y="138"/>
                  </a:cubicBezTo>
                  <a:cubicBezTo>
                    <a:pt x="66" y="138"/>
                    <a:pt x="75" y="136"/>
                    <a:pt x="82" y="132"/>
                  </a:cubicBezTo>
                  <a:cubicBezTo>
                    <a:pt x="89" y="129"/>
                    <a:pt x="94" y="124"/>
                    <a:pt x="97" y="117"/>
                  </a:cubicBezTo>
                  <a:cubicBezTo>
                    <a:pt x="100" y="111"/>
                    <a:pt x="101" y="104"/>
                    <a:pt x="100" y="96"/>
                  </a:cubicBezTo>
                  <a:cubicBezTo>
                    <a:pt x="100" y="90"/>
                    <a:pt x="98" y="85"/>
                    <a:pt x="96" y="81"/>
                  </a:cubicBezTo>
                  <a:cubicBezTo>
                    <a:pt x="93" y="76"/>
                    <a:pt x="90" y="72"/>
                    <a:pt x="86" y="69"/>
                  </a:cubicBezTo>
                  <a:cubicBezTo>
                    <a:pt x="84" y="67"/>
                    <a:pt x="81" y="65"/>
                    <a:pt x="78" y="63"/>
                  </a:cubicBezTo>
                  <a:cubicBezTo>
                    <a:pt x="81" y="60"/>
                    <a:pt x="84" y="57"/>
                    <a:pt x="86" y="54"/>
                  </a:cubicBezTo>
                  <a:cubicBezTo>
                    <a:pt x="89" y="49"/>
                    <a:pt x="90" y="43"/>
                    <a:pt x="89" y="37"/>
                  </a:cubicBezTo>
                  <a:cubicBezTo>
                    <a:pt x="88" y="32"/>
                    <a:pt x="87" y="27"/>
                    <a:pt x="84" y="23"/>
                  </a:cubicBezTo>
                  <a:cubicBezTo>
                    <a:pt x="82" y="19"/>
                    <a:pt x="79" y="15"/>
                    <a:pt x="75" y="11"/>
                  </a:cubicBezTo>
                  <a:cubicBezTo>
                    <a:pt x="70" y="8"/>
                    <a:pt x="65" y="5"/>
                    <a:pt x="59" y="3"/>
                  </a:cubicBezTo>
                  <a:cubicBezTo>
                    <a:pt x="54" y="1"/>
                    <a:pt x="47" y="0"/>
                    <a:pt x="40" y="0"/>
                  </a:cubicBezTo>
                  <a:cubicBezTo>
                    <a:pt x="31" y="0"/>
                    <a:pt x="23" y="2"/>
                    <a:pt x="17" y="5"/>
                  </a:cubicBezTo>
                  <a:cubicBezTo>
                    <a:pt x="11" y="8"/>
                    <a:pt x="6" y="13"/>
                    <a:pt x="4" y="19"/>
                  </a:cubicBezTo>
                  <a:cubicBezTo>
                    <a:pt x="1" y="24"/>
                    <a:pt x="0" y="30"/>
                    <a:pt x="0" y="37"/>
                  </a:cubicBezTo>
                  <a:cubicBezTo>
                    <a:pt x="2" y="48"/>
                    <a:pt x="8" y="57"/>
                    <a:pt x="18" y="63"/>
                  </a:cubicBezTo>
                  <a:cubicBezTo>
                    <a:pt x="6" y="70"/>
                    <a:pt x="1" y="81"/>
                    <a:pt x="3" y="96"/>
                  </a:cubicBezTo>
                  <a:cubicBezTo>
                    <a:pt x="4" y="104"/>
                    <a:pt x="6" y="111"/>
                    <a:pt x="11" y="117"/>
                  </a:cubicBezTo>
                  <a:cubicBezTo>
                    <a:pt x="15" y="124"/>
                    <a:pt x="22" y="129"/>
                    <a:pt x="30" y="132"/>
                  </a:cubicBezTo>
                  <a:close/>
                  <a:moveTo>
                    <a:pt x="60" y="44"/>
                  </a:moveTo>
                  <a:cubicBezTo>
                    <a:pt x="59" y="46"/>
                    <a:pt x="58" y="47"/>
                    <a:pt x="57" y="48"/>
                  </a:cubicBezTo>
                  <a:cubicBezTo>
                    <a:pt x="56" y="50"/>
                    <a:pt x="54" y="51"/>
                    <a:pt x="53" y="52"/>
                  </a:cubicBezTo>
                  <a:cubicBezTo>
                    <a:pt x="51" y="52"/>
                    <a:pt x="49" y="53"/>
                    <a:pt x="46" y="53"/>
                  </a:cubicBezTo>
                  <a:cubicBezTo>
                    <a:pt x="42" y="53"/>
                    <a:pt x="38" y="51"/>
                    <a:pt x="35" y="48"/>
                  </a:cubicBezTo>
                  <a:cubicBezTo>
                    <a:pt x="31" y="46"/>
                    <a:pt x="30" y="42"/>
                    <a:pt x="29" y="38"/>
                  </a:cubicBezTo>
                  <a:cubicBezTo>
                    <a:pt x="29" y="34"/>
                    <a:pt x="30" y="30"/>
                    <a:pt x="32" y="27"/>
                  </a:cubicBezTo>
                  <a:cubicBezTo>
                    <a:pt x="35" y="24"/>
                    <a:pt x="38" y="23"/>
                    <a:pt x="43" y="23"/>
                  </a:cubicBezTo>
                  <a:cubicBezTo>
                    <a:pt x="46" y="23"/>
                    <a:pt x="49" y="24"/>
                    <a:pt x="51" y="25"/>
                  </a:cubicBezTo>
                  <a:cubicBezTo>
                    <a:pt x="54" y="26"/>
                    <a:pt x="56" y="28"/>
                    <a:pt x="57" y="30"/>
                  </a:cubicBezTo>
                  <a:cubicBezTo>
                    <a:pt x="59" y="33"/>
                    <a:pt x="60" y="35"/>
                    <a:pt x="60" y="38"/>
                  </a:cubicBezTo>
                  <a:cubicBezTo>
                    <a:pt x="60" y="40"/>
                    <a:pt x="60" y="42"/>
                    <a:pt x="60" y="44"/>
                  </a:cubicBezTo>
                  <a:close/>
                  <a:moveTo>
                    <a:pt x="69" y="106"/>
                  </a:moveTo>
                  <a:cubicBezTo>
                    <a:pt x="68" y="109"/>
                    <a:pt x="66" y="111"/>
                    <a:pt x="63" y="113"/>
                  </a:cubicBezTo>
                  <a:cubicBezTo>
                    <a:pt x="60" y="114"/>
                    <a:pt x="57" y="115"/>
                    <a:pt x="54" y="115"/>
                  </a:cubicBezTo>
                  <a:cubicBezTo>
                    <a:pt x="50" y="115"/>
                    <a:pt x="47" y="114"/>
                    <a:pt x="44" y="113"/>
                  </a:cubicBezTo>
                  <a:cubicBezTo>
                    <a:pt x="41" y="111"/>
                    <a:pt x="39" y="109"/>
                    <a:pt x="37" y="106"/>
                  </a:cubicBezTo>
                  <a:cubicBezTo>
                    <a:pt x="35" y="103"/>
                    <a:pt x="33" y="99"/>
                    <a:pt x="33" y="95"/>
                  </a:cubicBezTo>
                  <a:cubicBezTo>
                    <a:pt x="32" y="89"/>
                    <a:pt x="33" y="84"/>
                    <a:pt x="36" y="81"/>
                  </a:cubicBezTo>
                  <a:cubicBezTo>
                    <a:pt x="39" y="77"/>
                    <a:pt x="43" y="75"/>
                    <a:pt x="49" y="75"/>
                  </a:cubicBezTo>
                  <a:cubicBezTo>
                    <a:pt x="52" y="75"/>
                    <a:pt x="56" y="76"/>
                    <a:pt x="59" y="78"/>
                  </a:cubicBezTo>
                  <a:cubicBezTo>
                    <a:pt x="62" y="79"/>
                    <a:pt x="64" y="81"/>
                    <a:pt x="66" y="84"/>
                  </a:cubicBezTo>
                  <a:cubicBezTo>
                    <a:pt x="68" y="87"/>
                    <a:pt x="70" y="91"/>
                    <a:pt x="70" y="95"/>
                  </a:cubicBezTo>
                  <a:cubicBezTo>
                    <a:pt x="70" y="99"/>
                    <a:pt x="70" y="103"/>
                    <a:pt x="69" y="106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510" name="Freeform 180">
              <a:extLst>
                <a:ext uri="{FF2B5EF4-FFF2-40B4-BE49-F238E27FC236}">
                  <a16:creationId xmlns:a16="http://schemas.microsoft.com/office/drawing/2014/main" id="{E9E15A6E-B3EE-4287-9233-968131E87DFF}"/>
                </a:ext>
              </a:extLst>
            </p:cNvPr>
            <p:cNvSpPr>
              <a:spLocks/>
            </p:cNvSpPr>
            <p:nvPr/>
          </p:nvSpPr>
          <p:spPr bwMode="auto">
            <a:xfrm>
              <a:off x="5585333" y="4464286"/>
              <a:ext cx="404654" cy="367753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2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9 w 348"/>
                <a:gd name="T13" fmla="*/ 40 h 316"/>
                <a:gd name="T14" fmla="*/ 346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511" name="Freeform 181">
              <a:extLst>
                <a:ext uri="{FF2B5EF4-FFF2-40B4-BE49-F238E27FC236}">
                  <a16:creationId xmlns:a16="http://schemas.microsoft.com/office/drawing/2014/main" id="{461AB4F8-3FA7-4D20-93F8-D51E6464724C}"/>
                </a:ext>
              </a:extLst>
            </p:cNvPr>
            <p:cNvSpPr>
              <a:spLocks/>
            </p:cNvSpPr>
            <p:nvPr/>
          </p:nvSpPr>
          <p:spPr bwMode="auto">
            <a:xfrm>
              <a:off x="5636991" y="4478430"/>
              <a:ext cx="352996" cy="353609"/>
            </a:xfrm>
            <a:custGeom>
              <a:avLst/>
              <a:gdLst>
                <a:gd name="T0" fmla="*/ 275 w 304"/>
                <a:gd name="T1" fmla="*/ 28 h 304"/>
                <a:gd name="T2" fmla="*/ 302 w 304"/>
                <a:gd name="T3" fmla="*/ 264 h 304"/>
                <a:gd name="T4" fmla="*/ 266 w 304"/>
                <a:gd name="T5" fmla="*/ 304 h 304"/>
                <a:gd name="T6" fmla="*/ 30 w 304"/>
                <a:gd name="T7" fmla="*/ 304 h 304"/>
                <a:gd name="T8" fmla="*/ 0 w 304"/>
                <a:gd name="T9" fmla="*/ 293 h 304"/>
                <a:gd name="T10" fmla="*/ 260 w 304"/>
                <a:gd name="T11" fmla="*/ 0 h 304"/>
                <a:gd name="T12" fmla="*/ 275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5" y="28"/>
                  </a:moveTo>
                  <a:cubicBezTo>
                    <a:pt x="302" y="264"/>
                    <a:pt x="302" y="264"/>
                    <a:pt x="302" y="264"/>
                  </a:cubicBezTo>
                  <a:cubicBezTo>
                    <a:pt x="304" y="286"/>
                    <a:pt x="288" y="304"/>
                    <a:pt x="266" y="304"/>
                  </a:cubicBezTo>
                  <a:cubicBezTo>
                    <a:pt x="30" y="304"/>
                    <a:pt x="30" y="304"/>
                    <a:pt x="30" y="304"/>
                  </a:cubicBezTo>
                  <a:cubicBezTo>
                    <a:pt x="19" y="304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512" name="Freeform 182">
              <a:extLst>
                <a:ext uri="{FF2B5EF4-FFF2-40B4-BE49-F238E27FC236}">
                  <a16:creationId xmlns:a16="http://schemas.microsoft.com/office/drawing/2014/main" id="{2C152A99-7A46-4F4D-A656-7BDF45A80881}"/>
                </a:ext>
              </a:extLst>
            </p:cNvPr>
            <p:cNvSpPr>
              <a:spLocks/>
            </p:cNvSpPr>
            <p:nvPr/>
          </p:nvSpPr>
          <p:spPr bwMode="auto">
            <a:xfrm>
              <a:off x="5665895" y="4569446"/>
              <a:ext cx="122995" cy="158048"/>
            </a:xfrm>
            <a:custGeom>
              <a:avLst/>
              <a:gdLst>
                <a:gd name="T0" fmla="*/ 100 w 106"/>
                <a:gd name="T1" fmla="*/ 113 h 136"/>
                <a:gd name="T2" fmla="*/ 87 w 106"/>
                <a:gd name="T3" fmla="*/ 109 h 136"/>
                <a:gd name="T4" fmla="*/ 47 w 106"/>
                <a:gd name="T5" fmla="*/ 109 h 136"/>
                <a:gd name="T6" fmla="*/ 48 w 106"/>
                <a:gd name="T7" fmla="*/ 108 h 136"/>
                <a:gd name="T8" fmla="*/ 64 w 106"/>
                <a:gd name="T9" fmla="*/ 92 h 136"/>
                <a:gd name="T10" fmla="*/ 81 w 106"/>
                <a:gd name="T11" fmla="*/ 76 h 136"/>
                <a:gd name="T12" fmla="*/ 91 w 106"/>
                <a:gd name="T13" fmla="*/ 61 h 136"/>
                <a:gd name="T14" fmla="*/ 94 w 106"/>
                <a:gd name="T15" fmla="*/ 40 h 136"/>
                <a:gd name="T16" fmla="*/ 90 w 106"/>
                <a:gd name="T17" fmla="*/ 26 h 136"/>
                <a:gd name="T18" fmla="*/ 81 w 106"/>
                <a:gd name="T19" fmla="*/ 13 h 136"/>
                <a:gd name="T20" fmla="*/ 68 w 106"/>
                <a:gd name="T21" fmla="*/ 5 h 136"/>
                <a:gd name="T22" fmla="*/ 43 w 106"/>
                <a:gd name="T23" fmla="*/ 0 h 136"/>
                <a:gd name="T24" fmla="*/ 23 w 106"/>
                <a:gd name="T25" fmla="*/ 4 h 136"/>
                <a:gd name="T26" fmla="*/ 9 w 106"/>
                <a:gd name="T27" fmla="*/ 13 h 136"/>
                <a:gd name="T28" fmla="*/ 2 w 106"/>
                <a:gd name="T29" fmla="*/ 26 h 136"/>
                <a:gd name="T30" fmla="*/ 1 w 106"/>
                <a:gd name="T31" fmla="*/ 40 h 136"/>
                <a:gd name="T32" fmla="*/ 6 w 106"/>
                <a:gd name="T33" fmla="*/ 50 h 136"/>
                <a:gd name="T34" fmla="*/ 15 w 106"/>
                <a:gd name="T35" fmla="*/ 54 h 136"/>
                <a:gd name="T36" fmla="*/ 25 w 106"/>
                <a:gd name="T37" fmla="*/ 49 h 136"/>
                <a:gd name="T38" fmla="*/ 29 w 106"/>
                <a:gd name="T39" fmla="*/ 39 h 136"/>
                <a:gd name="T40" fmla="*/ 31 w 106"/>
                <a:gd name="T41" fmla="*/ 33 h 136"/>
                <a:gd name="T42" fmla="*/ 45 w 106"/>
                <a:gd name="T43" fmla="*/ 24 h 136"/>
                <a:gd name="T44" fmla="*/ 54 w 106"/>
                <a:gd name="T45" fmla="*/ 26 h 136"/>
                <a:gd name="T46" fmla="*/ 61 w 106"/>
                <a:gd name="T47" fmla="*/ 32 h 136"/>
                <a:gd name="T48" fmla="*/ 64 w 106"/>
                <a:gd name="T49" fmla="*/ 41 h 136"/>
                <a:gd name="T50" fmla="*/ 63 w 106"/>
                <a:gd name="T51" fmla="*/ 50 h 136"/>
                <a:gd name="T52" fmla="*/ 57 w 106"/>
                <a:gd name="T53" fmla="*/ 60 h 136"/>
                <a:gd name="T54" fmla="*/ 47 w 106"/>
                <a:gd name="T55" fmla="*/ 69 h 136"/>
                <a:gd name="T56" fmla="*/ 35 w 106"/>
                <a:gd name="T57" fmla="*/ 81 h 136"/>
                <a:gd name="T58" fmla="*/ 16 w 106"/>
                <a:gd name="T59" fmla="*/ 102 h 136"/>
                <a:gd name="T60" fmla="*/ 11 w 106"/>
                <a:gd name="T61" fmla="*/ 111 h 136"/>
                <a:gd name="T62" fmla="*/ 9 w 106"/>
                <a:gd name="T63" fmla="*/ 121 h 136"/>
                <a:gd name="T64" fmla="*/ 15 w 106"/>
                <a:gd name="T65" fmla="*/ 131 h 136"/>
                <a:gd name="T66" fmla="*/ 28 w 106"/>
                <a:gd name="T67" fmla="*/ 136 h 136"/>
                <a:gd name="T68" fmla="*/ 93 w 106"/>
                <a:gd name="T69" fmla="*/ 136 h 136"/>
                <a:gd name="T70" fmla="*/ 103 w 106"/>
                <a:gd name="T71" fmla="*/ 132 h 136"/>
                <a:gd name="T72" fmla="*/ 106 w 106"/>
                <a:gd name="T73" fmla="*/ 123 h 136"/>
                <a:gd name="T74" fmla="*/ 100 w 106"/>
                <a:gd name="T75" fmla="*/ 11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100" y="113"/>
                  </a:moveTo>
                  <a:cubicBezTo>
                    <a:pt x="97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8" y="109"/>
                    <a:pt x="48" y="109"/>
                    <a:pt x="48" y="108"/>
                  </a:cubicBezTo>
                  <a:cubicBezTo>
                    <a:pt x="51" y="105"/>
                    <a:pt x="56" y="99"/>
                    <a:pt x="64" y="92"/>
                  </a:cubicBezTo>
                  <a:cubicBezTo>
                    <a:pt x="72" y="85"/>
                    <a:pt x="78" y="79"/>
                    <a:pt x="81" y="76"/>
                  </a:cubicBezTo>
                  <a:cubicBezTo>
                    <a:pt x="84" y="73"/>
                    <a:pt x="88" y="68"/>
                    <a:pt x="91" y="61"/>
                  </a:cubicBezTo>
                  <a:cubicBezTo>
                    <a:pt x="94" y="55"/>
                    <a:pt x="95" y="48"/>
                    <a:pt x="94" y="40"/>
                  </a:cubicBezTo>
                  <a:cubicBezTo>
                    <a:pt x="94" y="35"/>
                    <a:pt x="92" y="30"/>
                    <a:pt x="90" y="26"/>
                  </a:cubicBezTo>
                  <a:cubicBezTo>
                    <a:pt x="87" y="21"/>
                    <a:pt x="84" y="17"/>
                    <a:pt x="81" y="13"/>
                  </a:cubicBezTo>
                  <a:cubicBezTo>
                    <a:pt x="77" y="10"/>
                    <a:pt x="72" y="7"/>
                    <a:pt x="68" y="5"/>
                  </a:cubicBezTo>
                  <a:cubicBezTo>
                    <a:pt x="61" y="2"/>
                    <a:pt x="52" y="0"/>
                    <a:pt x="43" y="0"/>
                  </a:cubicBezTo>
                  <a:cubicBezTo>
                    <a:pt x="35" y="0"/>
                    <a:pt x="29" y="2"/>
                    <a:pt x="23" y="4"/>
                  </a:cubicBezTo>
                  <a:cubicBezTo>
                    <a:pt x="17" y="6"/>
                    <a:pt x="13" y="9"/>
                    <a:pt x="9" y="13"/>
                  </a:cubicBezTo>
                  <a:cubicBezTo>
                    <a:pt x="6" y="17"/>
                    <a:pt x="3" y="21"/>
                    <a:pt x="2" y="26"/>
                  </a:cubicBezTo>
                  <a:cubicBezTo>
                    <a:pt x="1" y="31"/>
                    <a:pt x="0" y="35"/>
                    <a:pt x="1" y="40"/>
                  </a:cubicBezTo>
                  <a:cubicBezTo>
                    <a:pt x="1" y="44"/>
                    <a:pt x="3" y="47"/>
                    <a:pt x="6" y="50"/>
                  </a:cubicBezTo>
                  <a:cubicBezTo>
                    <a:pt x="8" y="52"/>
                    <a:pt x="12" y="54"/>
                    <a:pt x="15" y="54"/>
                  </a:cubicBezTo>
                  <a:cubicBezTo>
                    <a:pt x="20" y="54"/>
                    <a:pt x="23" y="52"/>
                    <a:pt x="25" y="49"/>
                  </a:cubicBezTo>
                  <a:cubicBezTo>
                    <a:pt x="26" y="47"/>
                    <a:pt x="28" y="44"/>
                    <a:pt x="29" y="39"/>
                  </a:cubicBezTo>
                  <a:cubicBezTo>
                    <a:pt x="30" y="34"/>
                    <a:pt x="31" y="33"/>
                    <a:pt x="31" y="33"/>
                  </a:cubicBezTo>
                  <a:cubicBezTo>
                    <a:pt x="34" y="27"/>
                    <a:pt x="39" y="24"/>
                    <a:pt x="45" y="24"/>
                  </a:cubicBezTo>
                  <a:cubicBezTo>
                    <a:pt x="48" y="24"/>
                    <a:pt x="51" y="25"/>
                    <a:pt x="54" y="26"/>
                  </a:cubicBezTo>
                  <a:cubicBezTo>
                    <a:pt x="57" y="28"/>
                    <a:pt x="59" y="30"/>
                    <a:pt x="61" y="32"/>
                  </a:cubicBezTo>
                  <a:cubicBezTo>
                    <a:pt x="63" y="35"/>
                    <a:pt x="64" y="37"/>
                    <a:pt x="64" y="41"/>
                  </a:cubicBezTo>
                  <a:cubicBezTo>
                    <a:pt x="65" y="44"/>
                    <a:pt x="64" y="47"/>
                    <a:pt x="63" y="50"/>
                  </a:cubicBezTo>
                  <a:cubicBezTo>
                    <a:pt x="62" y="53"/>
                    <a:pt x="60" y="57"/>
                    <a:pt x="57" y="60"/>
                  </a:cubicBezTo>
                  <a:cubicBezTo>
                    <a:pt x="55" y="63"/>
                    <a:pt x="51" y="66"/>
                    <a:pt x="47" y="69"/>
                  </a:cubicBezTo>
                  <a:cubicBezTo>
                    <a:pt x="44" y="71"/>
                    <a:pt x="40" y="75"/>
                    <a:pt x="35" y="81"/>
                  </a:cubicBezTo>
                  <a:cubicBezTo>
                    <a:pt x="29" y="87"/>
                    <a:pt x="23" y="94"/>
                    <a:pt x="16" y="102"/>
                  </a:cubicBezTo>
                  <a:cubicBezTo>
                    <a:pt x="14" y="104"/>
                    <a:pt x="12" y="107"/>
                    <a:pt x="11" y="111"/>
                  </a:cubicBezTo>
                  <a:cubicBezTo>
                    <a:pt x="10" y="115"/>
                    <a:pt x="9" y="118"/>
                    <a:pt x="9" y="121"/>
                  </a:cubicBezTo>
                  <a:cubicBezTo>
                    <a:pt x="10" y="125"/>
                    <a:pt x="12" y="128"/>
                    <a:pt x="15" y="131"/>
                  </a:cubicBezTo>
                  <a:cubicBezTo>
                    <a:pt x="19" y="134"/>
                    <a:pt x="23" y="136"/>
                    <a:pt x="28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8" y="136"/>
                    <a:pt x="101" y="135"/>
                    <a:pt x="103" y="132"/>
                  </a:cubicBezTo>
                  <a:cubicBezTo>
                    <a:pt x="105" y="129"/>
                    <a:pt x="106" y="126"/>
                    <a:pt x="106" y="123"/>
                  </a:cubicBezTo>
                  <a:cubicBezTo>
                    <a:pt x="105" y="119"/>
                    <a:pt x="103" y="115"/>
                    <a:pt x="100" y="113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513" name="Freeform 183">
              <a:extLst>
                <a:ext uri="{FF2B5EF4-FFF2-40B4-BE49-F238E27FC236}">
                  <a16:creationId xmlns:a16="http://schemas.microsoft.com/office/drawing/2014/main" id="{5010C7E9-FBCF-4930-9F94-B4D6CD75CF76}"/>
                </a:ext>
              </a:extLst>
            </p:cNvPr>
            <p:cNvSpPr>
              <a:spLocks/>
            </p:cNvSpPr>
            <p:nvPr/>
          </p:nvSpPr>
          <p:spPr bwMode="auto">
            <a:xfrm>
              <a:off x="5790120" y="4569446"/>
              <a:ext cx="123610" cy="158048"/>
            </a:xfrm>
            <a:custGeom>
              <a:avLst/>
              <a:gdLst>
                <a:gd name="T0" fmla="*/ 100 w 106"/>
                <a:gd name="T1" fmla="*/ 113 h 136"/>
                <a:gd name="T2" fmla="*/ 87 w 106"/>
                <a:gd name="T3" fmla="*/ 109 h 136"/>
                <a:gd name="T4" fmla="*/ 47 w 106"/>
                <a:gd name="T5" fmla="*/ 109 h 136"/>
                <a:gd name="T6" fmla="*/ 48 w 106"/>
                <a:gd name="T7" fmla="*/ 108 h 136"/>
                <a:gd name="T8" fmla="*/ 64 w 106"/>
                <a:gd name="T9" fmla="*/ 92 h 136"/>
                <a:gd name="T10" fmla="*/ 81 w 106"/>
                <a:gd name="T11" fmla="*/ 76 h 136"/>
                <a:gd name="T12" fmla="*/ 91 w 106"/>
                <a:gd name="T13" fmla="*/ 61 h 136"/>
                <a:gd name="T14" fmla="*/ 94 w 106"/>
                <a:gd name="T15" fmla="*/ 40 h 136"/>
                <a:gd name="T16" fmla="*/ 90 w 106"/>
                <a:gd name="T17" fmla="*/ 26 h 136"/>
                <a:gd name="T18" fmla="*/ 80 w 106"/>
                <a:gd name="T19" fmla="*/ 13 h 136"/>
                <a:gd name="T20" fmla="*/ 68 w 106"/>
                <a:gd name="T21" fmla="*/ 5 h 136"/>
                <a:gd name="T22" fmla="*/ 43 w 106"/>
                <a:gd name="T23" fmla="*/ 0 h 136"/>
                <a:gd name="T24" fmla="*/ 23 w 106"/>
                <a:gd name="T25" fmla="*/ 4 h 136"/>
                <a:gd name="T26" fmla="*/ 9 w 106"/>
                <a:gd name="T27" fmla="*/ 13 h 136"/>
                <a:gd name="T28" fmla="*/ 2 w 106"/>
                <a:gd name="T29" fmla="*/ 26 h 136"/>
                <a:gd name="T30" fmla="*/ 1 w 106"/>
                <a:gd name="T31" fmla="*/ 40 h 136"/>
                <a:gd name="T32" fmla="*/ 5 w 106"/>
                <a:gd name="T33" fmla="*/ 50 h 136"/>
                <a:gd name="T34" fmla="*/ 15 w 106"/>
                <a:gd name="T35" fmla="*/ 54 h 136"/>
                <a:gd name="T36" fmla="*/ 25 w 106"/>
                <a:gd name="T37" fmla="*/ 49 h 136"/>
                <a:gd name="T38" fmla="*/ 29 w 106"/>
                <a:gd name="T39" fmla="*/ 39 h 136"/>
                <a:gd name="T40" fmla="*/ 31 w 106"/>
                <a:gd name="T41" fmla="*/ 33 h 136"/>
                <a:gd name="T42" fmla="*/ 45 w 106"/>
                <a:gd name="T43" fmla="*/ 24 h 136"/>
                <a:gd name="T44" fmla="*/ 54 w 106"/>
                <a:gd name="T45" fmla="*/ 26 h 136"/>
                <a:gd name="T46" fmla="*/ 61 w 106"/>
                <a:gd name="T47" fmla="*/ 32 h 136"/>
                <a:gd name="T48" fmla="*/ 64 w 106"/>
                <a:gd name="T49" fmla="*/ 41 h 136"/>
                <a:gd name="T50" fmla="*/ 63 w 106"/>
                <a:gd name="T51" fmla="*/ 50 h 136"/>
                <a:gd name="T52" fmla="*/ 57 w 106"/>
                <a:gd name="T53" fmla="*/ 60 h 136"/>
                <a:gd name="T54" fmla="*/ 47 w 106"/>
                <a:gd name="T55" fmla="*/ 69 h 136"/>
                <a:gd name="T56" fmla="*/ 35 w 106"/>
                <a:gd name="T57" fmla="*/ 81 h 136"/>
                <a:gd name="T58" fmla="*/ 16 w 106"/>
                <a:gd name="T59" fmla="*/ 102 h 136"/>
                <a:gd name="T60" fmla="*/ 11 w 106"/>
                <a:gd name="T61" fmla="*/ 111 h 136"/>
                <a:gd name="T62" fmla="*/ 9 w 106"/>
                <a:gd name="T63" fmla="*/ 121 h 136"/>
                <a:gd name="T64" fmla="*/ 15 w 106"/>
                <a:gd name="T65" fmla="*/ 131 h 136"/>
                <a:gd name="T66" fmla="*/ 28 w 106"/>
                <a:gd name="T67" fmla="*/ 136 h 136"/>
                <a:gd name="T68" fmla="*/ 93 w 106"/>
                <a:gd name="T69" fmla="*/ 136 h 136"/>
                <a:gd name="T70" fmla="*/ 103 w 106"/>
                <a:gd name="T71" fmla="*/ 132 h 136"/>
                <a:gd name="T72" fmla="*/ 106 w 106"/>
                <a:gd name="T73" fmla="*/ 123 h 136"/>
                <a:gd name="T74" fmla="*/ 100 w 106"/>
                <a:gd name="T75" fmla="*/ 11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100" y="113"/>
                  </a:moveTo>
                  <a:cubicBezTo>
                    <a:pt x="97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9"/>
                    <a:pt x="48" y="109"/>
                    <a:pt x="48" y="108"/>
                  </a:cubicBezTo>
                  <a:cubicBezTo>
                    <a:pt x="51" y="105"/>
                    <a:pt x="56" y="99"/>
                    <a:pt x="64" y="92"/>
                  </a:cubicBezTo>
                  <a:cubicBezTo>
                    <a:pt x="72" y="85"/>
                    <a:pt x="77" y="79"/>
                    <a:pt x="81" y="76"/>
                  </a:cubicBezTo>
                  <a:cubicBezTo>
                    <a:pt x="84" y="73"/>
                    <a:pt x="88" y="68"/>
                    <a:pt x="91" y="61"/>
                  </a:cubicBezTo>
                  <a:cubicBezTo>
                    <a:pt x="94" y="55"/>
                    <a:pt x="95" y="48"/>
                    <a:pt x="94" y="40"/>
                  </a:cubicBezTo>
                  <a:cubicBezTo>
                    <a:pt x="94" y="35"/>
                    <a:pt x="92" y="30"/>
                    <a:pt x="90" y="26"/>
                  </a:cubicBezTo>
                  <a:cubicBezTo>
                    <a:pt x="87" y="21"/>
                    <a:pt x="84" y="17"/>
                    <a:pt x="80" y="13"/>
                  </a:cubicBezTo>
                  <a:cubicBezTo>
                    <a:pt x="77" y="10"/>
                    <a:pt x="72" y="7"/>
                    <a:pt x="68" y="5"/>
                  </a:cubicBezTo>
                  <a:cubicBezTo>
                    <a:pt x="61" y="2"/>
                    <a:pt x="52" y="0"/>
                    <a:pt x="43" y="0"/>
                  </a:cubicBezTo>
                  <a:cubicBezTo>
                    <a:pt x="35" y="0"/>
                    <a:pt x="29" y="2"/>
                    <a:pt x="23" y="4"/>
                  </a:cubicBezTo>
                  <a:cubicBezTo>
                    <a:pt x="17" y="6"/>
                    <a:pt x="13" y="9"/>
                    <a:pt x="9" y="13"/>
                  </a:cubicBezTo>
                  <a:cubicBezTo>
                    <a:pt x="6" y="17"/>
                    <a:pt x="3" y="21"/>
                    <a:pt x="2" y="26"/>
                  </a:cubicBezTo>
                  <a:cubicBezTo>
                    <a:pt x="1" y="31"/>
                    <a:pt x="0" y="35"/>
                    <a:pt x="1" y="40"/>
                  </a:cubicBezTo>
                  <a:cubicBezTo>
                    <a:pt x="1" y="44"/>
                    <a:pt x="3" y="47"/>
                    <a:pt x="5" y="50"/>
                  </a:cubicBezTo>
                  <a:cubicBezTo>
                    <a:pt x="8" y="52"/>
                    <a:pt x="12" y="54"/>
                    <a:pt x="15" y="54"/>
                  </a:cubicBezTo>
                  <a:cubicBezTo>
                    <a:pt x="20" y="54"/>
                    <a:pt x="23" y="52"/>
                    <a:pt x="25" y="49"/>
                  </a:cubicBezTo>
                  <a:cubicBezTo>
                    <a:pt x="26" y="47"/>
                    <a:pt x="28" y="44"/>
                    <a:pt x="29" y="39"/>
                  </a:cubicBezTo>
                  <a:cubicBezTo>
                    <a:pt x="30" y="34"/>
                    <a:pt x="31" y="33"/>
                    <a:pt x="31" y="33"/>
                  </a:cubicBezTo>
                  <a:cubicBezTo>
                    <a:pt x="34" y="27"/>
                    <a:pt x="39" y="24"/>
                    <a:pt x="45" y="24"/>
                  </a:cubicBezTo>
                  <a:cubicBezTo>
                    <a:pt x="48" y="24"/>
                    <a:pt x="51" y="25"/>
                    <a:pt x="54" y="26"/>
                  </a:cubicBezTo>
                  <a:cubicBezTo>
                    <a:pt x="57" y="28"/>
                    <a:pt x="59" y="30"/>
                    <a:pt x="61" y="32"/>
                  </a:cubicBezTo>
                  <a:cubicBezTo>
                    <a:pt x="63" y="35"/>
                    <a:pt x="64" y="37"/>
                    <a:pt x="64" y="41"/>
                  </a:cubicBezTo>
                  <a:cubicBezTo>
                    <a:pt x="65" y="44"/>
                    <a:pt x="64" y="47"/>
                    <a:pt x="63" y="50"/>
                  </a:cubicBezTo>
                  <a:cubicBezTo>
                    <a:pt x="62" y="53"/>
                    <a:pt x="60" y="57"/>
                    <a:pt x="57" y="60"/>
                  </a:cubicBezTo>
                  <a:cubicBezTo>
                    <a:pt x="55" y="63"/>
                    <a:pt x="51" y="66"/>
                    <a:pt x="47" y="69"/>
                  </a:cubicBezTo>
                  <a:cubicBezTo>
                    <a:pt x="44" y="71"/>
                    <a:pt x="40" y="75"/>
                    <a:pt x="35" y="81"/>
                  </a:cubicBezTo>
                  <a:cubicBezTo>
                    <a:pt x="29" y="87"/>
                    <a:pt x="23" y="94"/>
                    <a:pt x="16" y="102"/>
                  </a:cubicBezTo>
                  <a:cubicBezTo>
                    <a:pt x="14" y="104"/>
                    <a:pt x="12" y="107"/>
                    <a:pt x="11" y="111"/>
                  </a:cubicBezTo>
                  <a:cubicBezTo>
                    <a:pt x="10" y="115"/>
                    <a:pt x="9" y="118"/>
                    <a:pt x="9" y="121"/>
                  </a:cubicBezTo>
                  <a:cubicBezTo>
                    <a:pt x="10" y="125"/>
                    <a:pt x="12" y="128"/>
                    <a:pt x="15" y="131"/>
                  </a:cubicBezTo>
                  <a:cubicBezTo>
                    <a:pt x="19" y="134"/>
                    <a:pt x="23" y="136"/>
                    <a:pt x="28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8" y="136"/>
                    <a:pt x="101" y="135"/>
                    <a:pt x="103" y="132"/>
                  </a:cubicBezTo>
                  <a:cubicBezTo>
                    <a:pt x="105" y="129"/>
                    <a:pt x="106" y="126"/>
                    <a:pt x="106" y="123"/>
                  </a:cubicBezTo>
                  <a:cubicBezTo>
                    <a:pt x="105" y="119"/>
                    <a:pt x="103" y="115"/>
                    <a:pt x="100" y="113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514" name="Freeform 184">
              <a:extLst>
                <a:ext uri="{FF2B5EF4-FFF2-40B4-BE49-F238E27FC236}">
                  <a16:creationId xmlns:a16="http://schemas.microsoft.com/office/drawing/2014/main" id="{14301222-F44F-42B8-93E6-07557879FFC9}"/>
                </a:ext>
              </a:extLst>
            </p:cNvPr>
            <p:cNvSpPr>
              <a:spLocks/>
            </p:cNvSpPr>
            <p:nvPr/>
          </p:nvSpPr>
          <p:spPr bwMode="auto">
            <a:xfrm>
              <a:off x="6052713" y="4464286"/>
              <a:ext cx="404654" cy="367753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2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9 w 348"/>
                <a:gd name="T13" fmla="*/ 40 h 316"/>
                <a:gd name="T14" fmla="*/ 346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515" name="Freeform 185">
              <a:extLst>
                <a:ext uri="{FF2B5EF4-FFF2-40B4-BE49-F238E27FC236}">
                  <a16:creationId xmlns:a16="http://schemas.microsoft.com/office/drawing/2014/main" id="{95225228-150B-497B-AEB5-2626ACA6324E}"/>
                </a:ext>
              </a:extLst>
            </p:cNvPr>
            <p:cNvSpPr>
              <a:spLocks/>
            </p:cNvSpPr>
            <p:nvPr/>
          </p:nvSpPr>
          <p:spPr bwMode="auto">
            <a:xfrm>
              <a:off x="6104371" y="4478430"/>
              <a:ext cx="352996" cy="353609"/>
            </a:xfrm>
            <a:custGeom>
              <a:avLst/>
              <a:gdLst>
                <a:gd name="T0" fmla="*/ 275 w 304"/>
                <a:gd name="T1" fmla="*/ 28 h 304"/>
                <a:gd name="T2" fmla="*/ 302 w 304"/>
                <a:gd name="T3" fmla="*/ 264 h 304"/>
                <a:gd name="T4" fmla="*/ 266 w 304"/>
                <a:gd name="T5" fmla="*/ 304 h 304"/>
                <a:gd name="T6" fmla="*/ 30 w 304"/>
                <a:gd name="T7" fmla="*/ 304 h 304"/>
                <a:gd name="T8" fmla="*/ 0 w 304"/>
                <a:gd name="T9" fmla="*/ 293 h 304"/>
                <a:gd name="T10" fmla="*/ 260 w 304"/>
                <a:gd name="T11" fmla="*/ 0 h 304"/>
                <a:gd name="T12" fmla="*/ 275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5" y="28"/>
                  </a:moveTo>
                  <a:cubicBezTo>
                    <a:pt x="302" y="264"/>
                    <a:pt x="302" y="264"/>
                    <a:pt x="302" y="264"/>
                  </a:cubicBezTo>
                  <a:cubicBezTo>
                    <a:pt x="304" y="286"/>
                    <a:pt x="288" y="304"/>
                    <a:pt x="266" y="304"/>
                  </a:cubicBezTo>
                  <a:cubicBezTo>
                    <a:pt x="30" y="304"/>
                    <a:pt x="30" y="304"/>
                    <a:pt x="30" y="304"/>
                  </a:cubicBezTo>
                  <a:cubicBezTo>
                    <a:pt x="19" y="304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516" name="Freeform 186">
              <a:extLst>
                <a:ext uri="{FF2B5EF4-FFF2-40B4-BE49-F238E27FC236}">
                  <a16:creationId xmlns:a16="http://schemas.microsoft.com/office/drawing/2014/main" id="{F8A8E15B-3454-4B5D-ADB3-3C4D1E2BFE0E}"/>
                </a:ext>
              </a:extLst>
            </p:cNvPr>
            <p:cNvSpPr>
              <a:spLocks/>
            </p:cNvSpPr>
            <p:nvPr/>
          </p:nvSpPr>
          <p:spPr bwMode="auto">
            <a:xfrm>
              <a:off x="6134506" y="4568215"/>
              <a:ext cx="122995" cy="158048"/>
            </a:xfrm>
            <a:custGeom>
              <a:avLst/>
              <a:gdLst>
                <a:gd name="T0" fmla="*/ 100 w 106"/>
                <a:gd name="T1" fmla="*/ 113 h 136"/>
                <a:gd name="T2" fmla="*/ 87 w 106"/>
                <a:gd name="T3" fmla="*/ 109 h 136"/>
                <a:gd name="T4" fmla="*/ 47 w 106"/>
                <a:gd name="T5" fmla="*/ 109 h 136"/>
                <a:gd name="T6" fmla="*/ 48 w 106"/>
                <a:gd name="T7" fmla="*/ 108 h 136"/>
                <a:gd name="T8" fmla="*/ 63 w 106"/>
                <a:gd name="T9" fmla="*/ 92 h 136"/>
                <a:gd name="T10" fmla="*/ 81 w 106"/>
                <a:gd name="T11" fmla="*/ 76 h 136"/>
                <a:gd name="T12" fmla="*/ 90 w 106"/>
                <a:gd name="T13" fmla="*/ 61 h 136"/>
                <a:gd name="T14" fmla="*/ 94 w 106"/>
                <a:gd name="T15" fmla="*/ 40 h 136"/>
                <a:gd name="T16" fmla="*/ 89 w 106"/>
                <a:gd name="T17" fmla="*/ 25 h 136"/>
                <a:gd name="T18" fmla="*/ 80 w 106"/>
                <a:gd name="T19" fmla="*/ 13 h 136"/>
                <a:gd name="T20" fmla="*/ 67 w 106"/>
                <a:gd name="T21" fmla="*/ 5 h 136"/>
                <a:gd name="T22" fmla="*/ 43 w 106"/>
                <a:gd name="T23" fmla="*/ 0 h 136"/>
                <a:gd name="T24" fmla="*/ 23 w 106"/>
                <a:gd name="T25" fmla="*/ 4 h 136"/>
                <a:gd name="T26" fmla="*/ 9 w 106"/>
                <a:gd name="T27" fmla="*/ 13 h 136"/>
                <a:gd name="T28" fmla="*/ 2 w 106"/>
                <a:gd name="T29" fmla="*/ 26 h 136"/>
                <a:gd name="T30" fmla="*/ 0 w 106"/>
                <a:gd name="T31" fmla="*/ 40 h 136"/>
                <a:gd name="T32" fmla="*/ 5 w 106"/>
                <a:gd name="T33" fmla="*/ 50 h 136"/>
                <a:gd name="T34" fmla="*/ 15 w 106"/>
                <a:gd name="T35" fmla="*/ 54 h 136"/>
                <a:gd name="T36" fmla="*/ 24 w 106"/>
                <a:gd name="T37" fmla="*/ 49 h 136"/>
                <a:gd name="T38" fmla="*/ 28 w 106"/>
                <a:gd name="T39" fmla="*/ 39 h 136"/>
                <a:gd name="T40" fmla="*/ 30 w 106"/>
                <a:gd name="T41" fmla="*/ 33 h 136"/>
                <a:gd name="T42" fmla="*/ 45 w 106"/>
                <a:gd name="T43" fmla="*/ 24 h 136"/>
                <a:gd name="T44" fmla="*/ 54 w 106"/>
                <a:gd name="T45" fmla="*/ 26 h 136"/>
                <a:gd name="T46" fmla="*/ 61 w 106"/>
                <a:gd name="T47" fmla="*/ 32 h 136"/>
                <a:gd name="T48" fmla="*/ 64 w 106"/>
                <a:gd name="T49" fmla="*/ 41 h 136"/>
                <a:gd name="T50" fmla="*/ 63 w 106"/>
                <a:gd name="T51" fmla="*/ 50 h 136"/>
                <a:gd name="T52" fmla="*/ 57 w 106"/>
                <a:gd name="T53" fmla="*/ 60 h 136"/>
                <a:gd name="T54" fmla="*/ 47 w 106"/>
                <a:gd name="T55" fmla="*/ 69 h 136"/>
                <a:gd name="T56" fmla="*/ 34 w 106"/>
                <a:gd name="T57" fmla="*/ 81 h 136"/>
                <a:gd name="T58" fmla="*/ 15 w 106"/>
                <a:gd name="T59" fmla="*/ 102 h 136"/>
                <a:gd name="T60" fmla="*/ 11 w 106"/>
                <a:gd name="T61" fmla="*/ 111 h 136"/>
                <a:gd name="T62" fmla="*/ 9 w 106"/>
                <a:gd name="T63" fmla="*/ 121 h 136"/>
                <a:gd name="T64" fmla="*/ 15 w 106"/>
                <a:gd name="T65" fmla="*/ 131 h 136"/>
                <a:gd name="T66" fmla="*/ 28 w 106"/>
                <a:gd name="T67" fmla="*/ 136 h 136"/>
                <a:gd name="T68" fmla="*/ 92 w 106"/>
                <a:gd name="T69" fmla="*/ 136 h 136"/>
                <a:gd name="T70" fmla="*/ 103 w 106"/>
                <a:gd name="T71" fmla="*/ 132 h 136"/>
                <a:gd name="T72" fmla="*/ 105 w 106"/>
                <a:gd name="T73" fmla="*/ 123 h 136"/>
                <a:gd name="T74" fmla="*/ 100 w 106"/>
                <a:gd name="T75" fmla="*/ 11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100" y="113"/>
                  </a:moveTo>
                  <a:cubicBezTo>
                    <a:pt x="96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9"/>
                    <a:pt x="47" y="109"/>
                    <a:pt x="48" y="108"/>
                  </a:cubicBezTo>
                  <a:cubicBezTo>
                    <a:pt x="50" y="105"/>
                    <a:pt x="56" y="99"/>
                    <a:pt x="63" y="92"/>
                  </a:cubicBezTo>
                  <a:cubicBezTo>
                    <a:pt x="71" y="85"/>
                    <a:pt x="77" y="79"/>
                    <a:pt x="81" y="76"/>
                  </a:cubicBezTo>
                  <a:cubicBezTo>
                    <a:pt x="84" y="72"/>
                    <a:pt x="87" y="68"/>
                    <a:pt x="90" y="61"/>
                  </a:cubicBezTo>
                  <a:cubicBezTo>
                    <a:pt x="94" y="55"/>
                    <a:pt x="95" y="48"/>
                    <a:pt x="94" y="40"/>
                  </a:cubicBezTo>
                  <a:cubicBezTo>
                    <a:pt x="93" y="35"/>
                    <a:pt x="92" y="30"/>
                    <a:pt x="89" y="25"/>
                  </a:cubicBezTo>
                  <a:cubicBezTo>
                    <a:pt x="87" y="21"/>
                    <a:pt x="84" y="17"/>
                    <a:pt x="80" y="13"/>
                  </a:cubicBezTo>
                  <a:cubicBezTo>
                    <a:pt x="76" y="10"/>
                    <a:pt x="72" y="7"/>
                    <a:pt x="67" y="5"/>
                  </a:cubicBezTo>
                  <a:cubicBezTo>
                    <a:pt x="60" y="2"/>
                    <a:pt x="52" y="0"/>
                    <a:pt x="43" y="0"/>
                  </a:cubicBezTo>
                  <a:cubicBezTo>
                    <a:pt x="35" y="0"/>
                    <a:pt x="28" y="1"/>
                    <a:pt x="23" y="4"/>
                  </a:cubicBezTo>
                  <a:cubicBezTo>
                    <a:pt x="17" y="6"/>
                    <a:pt x="12" y="9"/>
                    <a:pt x="9" y="13"/>
                  </a:cubicBezTo>
                  <a:cubicBezTo>
                    <a:pt x="5" y="17"/>
                    <a:pt x="3" y="21"/>
                    <a:pt x="2" y="26"/>
                  </a:cubicBezTo>
                  <a:cubicBezTo>
                    <a:pt x="0" y="31"/>
                    <a:pt x="0" y="35"/>
                    <a:pt x="0" y="40"/>
                  </a:cubicBezTo>
                  <a:cubicBezTo>
                    <a:pt x="1" y="44"/>
                    <a:pt x="2" y="47"/>
                    <a:pt x="5" y="50"/>
                  </a:cubicBezTo>
                  <a:cubicBezTo>
                    <a:pt x="8" y="52"/>
                    <a:pt x="11" y="54"/>
                    <a:pt x="15" y="54"/>
                  </a:cubicBezTo>
                  <a:cubicBezTo>
                    <a:pt x="19" y="54"/>
                    <a:pt x="22" y="52"/>
                    <a:pt x="24" y="49"/>
                  </a:cubicBezTo>
                  <a:cubicBezTo>
                    <a:pt x="26" y="47"/>
                    <a:pt x="27" y="44"/>
                    <a:pt x="28" y="39"/>
                  </a:cubicBezTo>
                  <a:cubicBezTo>
                    <a:pt x="30" y="34"/>
                    <a:pt x="30" y="33"/>
                    <a:pt x="30" y="33"/>
                  </a:cubicBezTo>
                  <a:cubicBezTo>
                    <a:pt x="33" y="27"/>
                    <a:pt x="38" y="24"/>
                    <a:pt x="45" y="24"/>
                  </a:cubicBezTo>
                  <a:cubicBezTo>
                    <a:pt x="48" y="24"/>
                    <a:pt x="51" y="25"/>
                    <a:pt x="54" y="26"/>
                  </a:cubicBezTo>
                  <a:cubicBezTo>
                    <a:pt x="57" y="28"/>
                    <a:pt x="59" y="29"/>
                    <a:pt x="61" y="32"/>
                  </a:cubicBezTo>
                  <a:cubicBezTo>
                    <a:pt x="62" y="35"/>
                    <a:pt x="63" y="37"/>
                    <a:pt x="64" y="41"/>
                  </a:cubicBezTo>
                  <a:cubicBezTo>
                    <a:pt x="64" y="44"/>
                    <a:pt x="64" y="47"/>
                    <a:pt x="63" y="50"/>
                  </a:cubicBezTo>
                  <a:cubicBezTo>
                    <a:pt x="61" y="53"/>
                    <a:pt x="60" y="56"/>
                    <a:pt x="57" y="60"/>
                  </a:cubicBezTo>
                  <a:cubicBezTo>
                    <a:pt x="54" y="63"/>
                    <a:pt x="51" y="66"/>
                    <a:pt x="47" y="69"/>
                  </a:cubicBezTo>
                  <a:cubicBezTo>
                    <a:pt x="44" y="71"/>
                    <a:pt x="40" y="75"/>
                    <a:pt x="34" y="81"/>
                  </a:cubicBezTo>
                  <a:cubicBezTo>
                    <a:pt x="29" y="87"/>
                    <a:pt x="22" y="94"/>
                    <a:pt x="15" y="102"/>
                  </a:cubicBezTo>
                  <a:cubicBezTo>
                    <a:pt x="13" y="104"/>
                    <a:pt x="12" y="107"/>
                    <a:pt x="11" y="111"/>
                  </a:cubicBezTo>
                  <a:cubicBezTo>
                    <a:pt x="9" y="115"/>
                    <a:pt x="9" y="118"/>
                    <a:pt x="9" y="121"/>
                  </a:cubicBezTo>
                  <a:cubicBezTo>
                    <a:pt x="10" y="125"/>
                    <a:pt x="11" y="128"/>
                    <a:pt x="15" y="131"/>
                  </a:cubicBezTo>
                  <a:cubicBezTo>
                    <a:pt x="18" y="134"/>
                    <a:pt x="23" y="136"/>
                    <a:pt x="28" y="136"/>
                  </a:cubicBezTo>
                  <a:cubicBezTo>
                    <a:pt x="92" y="136"/>
                    <a:pt x="92" y="136"/>
                    <a:pt x="92" y="136"/>
                  </a:cubicBezTo>
                  <a:cubicBezTo>
                    <a:pt x="97" y="136"/>
                    <a:pt x="101" y="135"/>
                    <a:pt x="103" y="132"/>
                  </a:cubicBezTo>
                  <a:cubicBezTo>
                    <a:pt x="105" y="129"/>
                    <a:pt x="106" y="126"/>
                    <a:pt x="105" y="123"/>
                  </a:cubicBezTo>
                  <a:cubicBezTo>
                    <a:pt x="105" y="118"/>
                    <a:pt x="103" y="115"/>
                    <a:pt x="100" y="113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517" name="Freeform 187">
              <a:extLst>
                <a:ext uri="{FF2B5EF4-FFF2-40B4-BE49-F238E27FC236}">
                  <a16:creationId xmlns:a16="http://schemas.microsoft.com/office/drawing/2014/main" id="{84DBD151-926D-47BD-9C10-F8B0CC473E66}"/>
                </a:ext>
              </a:extLst>
            </p:cNvPr>
            <p:cNvSpPr>
              <a:spLocks/>
            </p:cNvSpPr>
            <p:nvPr/>
          </p:nvSpPr>
          <p:spPr bwMode="auto">
            <a:xfrm>
              <a:off x="6259961" y="4568215"/>
              <a:ext cx="116230" cy="160508"/>
            </a:xfrm>
            <a:custGeom>
              <a:avLst/>
              <a:gdLst>
                <a:gd name="T0" fmla="*/ 87 w 100"/>
                <a:gd name="T1" fmla="*/ 69 h 138"/>
                <a:gd name="T2" fmla="*/ 77 w 100"/>
                <a:gd name="T3" fmla="*/ 62 h 138"/>
                <a:gd name="T4" fmla="*/ 85 w 100"/>
                <a:gd name="T5" fmla="*/ 52 h 138"/>
                <a:gd name="T6" fmla="*/ 87 w 100"/>
                <a:gd name="T7" fmla="*/ 35 h 138"/>
                <a:gd name="T8" fmla="*/ 82 w 100"/>
                <a:gd name="T9" fmla="*/ 21 h 138"/>
                <a:gd name="T10" fmla="*/ 73 w 100"/>
                <a:gd name="T11" fmla="*/ 10 h 138"/>
                <a:gd name="T12" fmla="*/ 58 w 100"/>
                <a:gd name="T13" fmla="*/ 3 h 138"/>
                <a:gd name="T14" fmla="*/ 42 w 100"/>
                <a:gd name="T15" fmla="*/ 0 h 138"/>
                <a:gd name="T16" fmla="*/ 23 w 100"/>
                <a:gd name="T17" fmla="*/ 3 h 138"/>
                <a:gd name="T18" fmla="*/ 10 w 100"/>
                <a:gd name="T19" fmla="*/ 11 h 138"/>
                <a:gd name="T20" fmla="*/ 2 w 100"/>
                <a:gd name="T21" fmla="*/ 22 h 138"/>
                <a:gd name="T22" fmla="*/ 1 w 100"/>
                <a:gd name="T23" fmla="*/ 33 h 138"/>
                <a:gd name="T24" fmla="*/ 6 w 100"/>
                <a:gd name="T25" fmla="*/ 43 h 138"/>
                <a:gd name="T26" fmla="*/ 15 w 100"/>
                <a:gd name="T27" fmla="*/ 46 h 138"/>
                <a:gd name="T28" fmla="*/ 21 w 100"/>
                <a:gd name="T29" fmla="*/ 45 h 138"/>
                <a:gd name="T30" fmla="*/ 25 w 100"/>
                <a:gd name="T31" fmla="*/ 40 h 138"/>
                <a:gd name="T32" fmla="*/ 28 w 100"/>
                <a:gd name="T33" fmla="*/ 33 h 138"/>
                <a:gd name="T34" fmla="*/ 30 w 100"/>
                <a:gd name="T35" fmla="*/ 28 h 138"/>
                <a:gd name="T36" fmla="*/ 34 w 100"/>
                <a:gd name="T37" fmla="*/ 24 h 138"/>
                <a:gd name="T38" fmla="*/ 42 w 100"/>
                <a:gd name="T39" fmla="*/ 23 h 138"/>
                <a:gd name="T40" fmla="*/ 53 w 100"/>
                <a:gd name="T41" fmla="*/ 27 h 138"/>
                <a:gd name="T42" fmla="*/ 58 w 100"/>
                <a:gd name="T43" fmla="*/ 37 h 138"/>
                <a:gd name="T44" fmla="*/ 54 w 100"/>
                <a:gd name="T45" fmla="*/ 48 h 138"/>
                <a:gd name="T46" fmla="*/ 43 w 100"/>
                <a:gd name="T47" fmla="*/ 52 h 138"/>
                <a:gd name="T48" fmla="*/ 39 w 100"/>
                <a:gd name="T49" fmla="*/ 52 h 138"/>
                <a:gd name="T50" fmla="*/ 28 w 100"/>
                <a:gd name="T51" fmla="*/ 55 h 138"/>
                <a:gd name="T52" fmla="*/ 25 w 100"/>
                <a:gd name="T53" fmla="*/ 65 h 138"/>
                <a:gd name="T54" fmla="*/ 29 w 100"/>
                <a:gd name="T55" fmla="*/ 73 h 138"/>
                <a:gd name="T56" fmla="*/ 39 w 100"/>
                <a:gd name="T57" fmla="*/ 77 h 138"/>
                <a:gd name="T58" fmla="*/ 44 w 100"/>
                <a:gd name="T59" fmla="*/ 76 h 138"/>
                <a:gd name="T60" fmla="*/ 49 w 100"/>
                <a:gd name="T61" fmla="*/ 76 h 138"/>
                <a:gd name="T62" fmla="*/ 63 w 100"/>
                <a:gd name="T63" fmla="*/ 81 h 138"/>
                <a:gd name="T64" fmla="*/ 70 w 100"/>
                <a:gd name="T65" fmla="*/ 95 h 138"/>
                <a:gd name="T66" fmla="*/ 68 w 100"/>
                <a:gd name="T67" fmla="*/ 106 h 138"/>
                <a:gd name="T68" fmla="*/ 62 w 100"/>
                <a:gd name="T69" fmla="*/ 112 h 138"/>
                <a:gd name="T70" fmla="*/ 53 w 100"/>
                <a:gd name="T71" fmla="*/ 115 h 138"/>
                <a:gd name="T72" fmla="*/ 40 w 100"/>
                <a:gd name="T73" fmla="*/ 110 h 138"/>
                <a:gd name="T74" fmla="*/ 29 w 100"/>
                <a:gd name="T75" fmla="*/ 93 h 138"/>
                <a:gd name="T76" fmla="*/ 24 w 100"/>
                <a:gd name="T77" fmla="*/ 88 h 138"/>
                <a:gd name="T78" fmla="*/ 17 w 100"/>
                <a:gd name="T79" fmla="*/ 86 h 138"/>
                <a:gd name="T80" fmla="*/ 8 w 100"/>
                <a:gd name="T81" fmla="*/ 90 h 138"/>
                <a:gd name="T82" fmla="*/ 5 w 100"/>
                <a:gd name="T83" fmla="*/ 100 h 138"/>
                <a:gd name="T84" fmla="*/ 9 w 100"/>
                <a:gd name="T85" fmla="*/ 111 h 138"/>
                <a:gd name="T86" fmla="*/ 19 w 100"/>
                <a:gd name="T87" fmla="*/ 124 h 138"/>
                <a:gd name="T88" fmla="*/ 35 w 100"/>
                <a:gd name="T89" fmla="*/ 134 h 138"/>
                <a:gd name="T90" fmla="*/ 55 w 100"/>
                <a:gd name="T91" fmla="*/ 138 h 138"/>
                <a:gd name="T92" fmla="*/ 75 w 100"/>
                <a:gd name="T93" fmla="*/ 135 h 138"/>
                <a:gd name="T94" fmla="*/ 90 w 100"/>
                <a:gd name="T95" fmla="*/ 125 h 138"/>
                <a:gd name="T96" fmla="*/ 98 w 100"/>
                <a:gd name="T97" fmla="*/ 111 h 138"/>
                <a:gd name="T98" fmla="*/ 100 w 100"/>
                <a:gd name="T99" fmla="*/ 94 h 138"/>
                <a:gd name="T100" fmla="*/ 96 w 100"/>
                <a:gd name="T101" fmla="*/ 80 h 138"/>
                <a:gd name="T102" fmla="*/ 87 w 100"/>
                <a:gd name="T103" fmla="*/ 69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0" h="138">
                  <a:moveTo>
                    <a:pt x="87" y="69"/>
                  </a:moveTo>
                  <a:cubicBezTo>
                    <a:pt x="84" y="66"/>
                    <a:pt x="81" y="64"/>
                    <a:pt x="77" y="62"/>
                  </a:cubicBezTo>
                  <a:cubicBezTo>
                    <a:pt x="80" y="59"/>
                    <a:pt x="83" y="55"/>
                    <a:pt x="85" y="52"/>
                  </a:cubicBezTo>
                  <a:cubicBezTo>
                    <a:pt x="87" y="47"/>
                    <a:pt x="88" y="42"/>
                    <a:pt x="87" y="35"/>
                  </a:cubicBezTo>
                  <a:cubicBezTo>
                    <a:pt x="86" y="30"/>
                    <a:pt x="85" y="26"/>
                    <a:pt x="82" y="21"/>
                  </a:cubicBezTo>
                  <a:cubicBezTo>
                    <a:pt x="80" y="17"/>
                    <a:pt x="77" y="13"/>
                    <a:pt x="73" y="10"/>
                  </a:cubicBezTo>
                  <a:cubicBezTo>
                    <a:pt x="68" y="7"/>
                    <a:pt x="64" y="5"/>
                    <a:pt x="58" y="3"/>
                  </a:cubicBezTo>
                  <a:cubicBezTo>
                    <a:pt x="53" y="1"/>
                    <a:pt x="48" y="0"/>
                    <a:pt x="42" y="0"/>
                  </a:cubicBezTo>
                  <a:cubicBezTo>
                    <a:pt x="35" y="0"/>
                    <a:pt x="29" y="1"/>
                    <a:pt x="23" y="3"/>
                  </a:cubicBezTo>
                  <a:cubicBezTo>
                    <a:pt x="18" y="5"/>
                    <a:pt x="14" y="8"/>
                    <a:pt x="10" y="11"/>
                  </a:cubicBezTo>
                  <a:cubicBezTo>
                    <a:pt x="7" y="15"/>
                    <a:pt x="4" y="18"/>
                    <a:pt x="2" y="22"/>
                  </a:cubicBezTo>
                  <a:cubicBezTo>
                    <a:pt x="1" y="26"/>
                    <a:pt x="0" y="29"/>
                    <a:pt x="1" y="33"/>
                  </a:cubicBezTo>
                  <a:cubicBezTo>
                    <a:pt x="1" y="37"/>
                    <a:pt x="3" y="40"/>
                    <a:pt x="6" y="43"/>
                  </a:cubicBezTo>
                  <a:cubicBezTo>
                    <a:pt x="8" y="45"/>
                    <a:pt x="11" y="46"/>
                    <a:pt x="15" y="46"/>
                  </a:cubicBezTo>
                  <a:cubicBezTo>
                    <a:pt x="17" y="46"/>
                    <a:pt x="19" y="46"/>
                    <a:pt x="21" y="45"/>
                  </a:cubicBezTo>
                  <a:cubicBezTo>
                    <a:pt x="23" y="44"/>
                    <a:pt x="24" y="42"/>
                    <a:pt x="25" y="40"/>
                  </a:cubicBezTo>
                  <a:cubicBezTo>
                    <a:pt x="26" y="38"/>
                    <a:pt x="27" y="36"/>
                    <a:pt x="28" y="33"/>
                  </a:cubicBezTo>
                  <a:cubicBezTo>
                    <a:pt x="28" y="31"/>
                    <a:pt x="29" y="29"/>
                    <a:pt x="30" y="28"/>
                  </a:cubicBezTo>
                  <a:cubicBezTo>
                    <a:pt x="31" y="26"/>
                    <a:pt x="33" y="25"/>
                    <a:pt x="34" y="24"/>
                  </a:cubicBezTo>
                  <a:cubicBezTo>
                    <a:pt x="36" y="24"/>
                    <a:pt x="39" y="23"/>
                    <a:pt x="42" y="23"/>
                  </a:cubicBezTo>
                  <a:cubicBezTo>
                    <a:pt x="46" y="23"/>
                    <a:pt x="50" y="24"/>
                    <a:pt x="53" y="27"/>
                  </a:cubicBezTo>
                  <a:cubicBezTo>
                    <a:pt x="56" y="30"/>
                    <a:pt x="57" y="33"/>
                    <a:pt x="58" y="37"/>
                  </a:cubicBezTo>
                  <a:cubicBezTo>
                    <a:pt x="58" y="42"/>
                    <a:pt x="57" y="45"/>
                    <a:pt x="54" y="48"/>
                  </a:cubicBezTo>
                  <a:cubicBezTo>
                    <a:pt x="51" y="51"/>
                    <a:pt x="47" y="52"/>
                    <a:pt x="43" y="52"/>
                  </a:cubicBezTo>
                  <a:cubicBezTo>
                    <a:pt x="39" y="52"/>
                    <a:pt x="39" y="52"/>
                    <a:pt x="39" y="52"/>
                  </a:cubicBezTo>
                  <a:cubicBezTo>
                    <a:pt x="34" y="52"/>
                    <a:pt x="30" y="53"/>
                    <a:pt x="28" y="55"/>
                  </a:cubicBezTo>
                  <a:cubicBezTo>
                    <a:pt x="26" y="58"/>
                    <a:pt x="24" y="61"/>
                    <a:pt x="25" y="65"/>
                  </a:cubicBezTo>
                  <a:cubicBezTo>
                    <a:pt x="25" y="68"/>
                    <a:pt x="27" y="71"/>
                    <a:pt x="29" y="73"/>
                  </a:cubicBezTo>
                  <a:cubicBezTo>
                    <a:pt x="32" y="76"/>
                    <a:pt x="35" y="77"/>
                    <a:pt x="39" y="77"/>
                  </a:cubicBezTo>
                  <a:cubicBezTo>
                    <a:pt x="40" y="77"/>
                    <a:pt x="42" y="77"/>
                    <a:pt x="44" y="76"/>
                  </a:cubicBezTo>
                  <a:cubicBezTo>
                    <a:pt x="47" y="76"/>
                    <a:pt x="48" y="76"/>
                    <a:pt x="49" y="76"/>
                  </a:cubicBezTo>
                  <a:cubicBezTo>
                    <a:pt x="55" y="76"/>
                    <a:pt x="60" y="78"/>
                    <a:pt x="63" y="81"/>
                  </a:cubicBezTo>
                  <a:cubicBezTo>
                    <a:pt x="67" y="84"/>
                    <a:pt x="69" y="89"/>
                    <a:pt x="70" y="95"/>
                  </a:cubicBezTo>
                  <a:cubicBezTo>
                    <a:pt x="70" y="99"/>
                    <a:pt x="70" y="102"/>
                    <a:pt x="68" y="106"/>
                  </a:cubicBezTo>
                  <a:cubicBezTo>
                    <a:pt x="67" y="109"/>
                    <a:pt x="65" y="111"/>
                    <a:pt x="62" y="112"/>
                  </a:cubicBezTo>
                  <a:cubicBezTo>
                    <a:pt x="59" y="114"/>
                    <a:pt x="56" y="115"/>
                    <a:pt x="53" y="115"/>
                  </a:cubicBezTo>
                  <a:cubicBezTo>
                    <a:pt x="47" y="115"/>
                    <a:pt x="43" y="113"/>
                    <a:pt x="40" y="110"/>
                  </a:cubicBezTo>
                  <a:cubicBezTo>
                    <a:pt x="36" y="106"/>
                    <a:pt x="33" y="100"/>
                    <a:pt x="29" y="93"/>
                  </a:cubicBezTo>
                  <a:cubicBezTo>
                    <a:pt x="28" y="91"/>
                    <a:pt x="26" y="89"/>
                    <a:pt x="24" y="88"/>
                  </a:cubicBezTo>
                  <a:cubicBezTo>
                    <a:pt x="22" y="86"/>
                    <a:pt x="20" y="86"/>
                    <a:pt x="17" y="86"/>
                  </a:cubicBezTo>
                  <a:cubicBezTo>
                    <a:pt x="13" y="86"/>
                    <a:pt x="10" y="87"/>
                    <a:pt x="8" y="90"/>
                  </a:cubicBezTo>
                  <a:cubicBezTo>
                    <a:pt x="5" y="92"/>
                    <a:pt x="4" y="96"/>
                    <a:pt x="5" y="100"/>
                  </a:cubicBezTo>
                  <a:cubicBezTo>
                    <a:pt x="5" y="103"/>
                    <a:pt x="6" y="107"/>
                    <a:pt x="9" y="111"/>
                  </a:cubicBezTo>
                  <a:cubicBezTo>
                    <a:pt x="11" y="116"/>
                    <a:pt x="15" y="120"/>
                    <a:pt x="19" y="124"/>
                  </a:cubicBezTo>
                  <a:cubicBezTo>
                    <a:pt x="23" y="128"/>
                    <a:pt x="29" y="131"/>
                    <a:pt x="35" y="134"/>
                  </a:cubicBezTo>
                  <a:cubicBezTo>
                    <a:pt x="41" y="137"/>
                    <a:pt x="48" y="138"/>
                    <a:pt x="55" y="138"/>
                  </a:cubicBezTo>
                  <a:cubicBezTo>
                    <a:pt x="63" y="138"/>
                    <a:pt x="69" y="137"/>
                    <a:pt x="75" y="135"/>
                  </a:cubicBezTo>
                  <a:cubicBezTo>
                    <a:pt x="81" y="132"/>
                    <a:pt x="86" y="129"/>
                    <a:pt x="90" y="125"/>
                  </a:cubicBezTo>
                  <a:cubicBezTo>
                    <a:pt x="94" y="121"/>
                    <a:pt x="97" y="116"/>
                    <a:pt x="98" y="111"/>
                  </a:cubicBezTo>
                  <a:cubicBezTo>
                    <a:pt x="100" y="105"/>
                    <a:pt x="100" y="100"/>
                    <a:pt x="100" y="94"/>
                  </a:cubicBezTo>
                  <a:cubicBezTo>
                    <a:pt x="99" y="89"/>
                    <a:pt x="98" y="84"/>
                    <a:pt x="96" y="80"/>
                  </a:cubicBezTo>
                  <a:cubicBezTo>
                    <a:pt x="93" y="76"/>
                    <a:pt x="90" y="72"/>
                    <a:pt x="87" y="69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518" name="Freeform 188">
              <a:extLst>
                <a:ext uri="{FF2B5EF4-FFF2-40B4-BE49-F238E27FC236}">
                  <a16:creationId xmlns:a16="http://schemas.microsoft.com/office/drawing/2014/main" id="{327EBCD3-BE9F-49D3-BC62-8371C800D07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0698" y="4932279"/>
              <a:ext cx="405884" cy="367138"/>
            </a:xfrm>
            <a:custGeom>
              <a:avLst/>
              <a:gdLst>
                <a:gd name="T0" fmla="*/ 311 w 349"/>
                <a:gd name="T1" fmla="*/ 316 h 316"/>
                <a:gd name="T2" fmla="*/ 74 w 349"/>
                <a:gd name="T3" fmla="*/ 316 h 316"/>
                <a:gd name="T4" fmla="*/ 30 w 349"/>
                <a:gd name="T5" fmla="*/ 276 h 316"/>
                <a:gd name="T6" fmla="*/ 3 w 349"/>
                <a:gd name="T7" fmla="*/ 40 h 316"/>
                <a:gd name="T8" fmla="*/ 38 w 349"/>
                <a:gd name="T9" fmla="*/ 0 h 316"/>
                <a:gd name="T10" fmla="*/ 275 w 349"/>
                <a:gd name="T11" fmla="*/ 0 h 316"/>
                <a:gd name="T12" fmla="*/ 319 w 349"/>
                <a:gd name="T13" fmla="*/ 40 h 316"/>
                <a:gd name="T14" fmla="*/ 346 w 349"/>
                <a:gd name="T15" fmla="*/ 276 h 316"/>
                <a:gd name="T16" fmla="*/ 311 w 349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6">
                  <a:moveTo>
                    <a:pt x="311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9"/>
                    <a:pt x="30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9" y="299"/>
                    <a:pt x="333" y="316"/>
                    <a:pt x="311" y="316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519" name="Freeform 189">
              <a:extLst>
                <a:ext uri="{FF2B5EF4-FFF2-40B4-BE49-F238E27FC236}">
                  <a16:creationId xmlns:a16="http://schemas.microsoft.com/office/drawing/2014/main" id="{E67AE226-C57B-462A-B983-EA070E02435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2970" y="4945810"/>
              <a:ext cx="353611" cy="353609"/>
            </a:xfrm>
            <a:custGeom>
              <a:avLst/>
              <a:gdLst>
                <a:gd name="T0" fmla="*/ 274 w 304"/>
                <a:gd name="T1" fmla="*/ 28 h 304"/>
                <a:gd name="T2" fmla="*/ 301 w 304"/>
                <a:gd name="T3" fmla="*/ 264 h 304"/>
                <a:gd name="T4" fmla="*/ 266 w 304"/>
                <a:gd name="T5" fmla="*/ 304 h 304"/>
                <a:gd name="T6" fmla="*/ 29 w 304"/>
                <a:gd name="T7" fmla="*/ 304 h 304"/>
                <a:gd name="T8" fmla="*/ 0 w 304"/>
                <a:gd name="T9" fmla="*/ 293 h 304"/>
                <a:gd name="T10" fmla="*/ 259 w 304"/>
                <a:gd name="T11" fmla="*/ 0 h 304"/>
                <a:gd name="T12" fmla="*/ 274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4" y="28"/>
                  </a:moveTo>
                  <a:cubicBezTo>
                    <a:pt x="301" y="264"/>
                    <a:pt x="301" y="264"/>
                    <a:pt x="301" y="264"/>
                  </a:cubicBezTo>
                  <a:cubicBezTo>
                    <a:pt x="304" y="287"/>
                    <a:pt x="288" y="304"/>
                    <a:pt x="266" y="304"/>
                  </a:cubicBezTo>
                  <a:cubicBezTo>
                    <a:pt x="29" y="304"/>
                    <a:pt x="29" y="304"/>
                    <a:pt x="29" y="304"/>
                  </a:cubicBezTo>
                  <a:cubicBezTo>
                    <a:pt x="18" y="304"/>
                    <a:pt x="8" y="300"/>
                    <a:pt x="0" y="293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7"/>
                    <a:pt x="273" y="17"/>
                    <a:pt x="274" y="28"/>
                  </a:cubicBezTo>
                  <a:close/>
                </a:path>
              </a:pathLst>
            </a:custGeom>
            <a:solidFill>
              <a:srgbClr val="484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520" name="Freeform 190">
              <a:extLst>
                <a:ext uri="{FF2B5EF4-FFF2-40B4-BE49-F238E27FC236}">
                  <a16:creationId xmlns:a16="http://schemas.microsoft.com/office/drawing/2014/main" id="{FA53D728-DFDD-4585-9BB3-0F9E5144D98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0030" y="5036825"/>
              <a:ext cx="122995" cy="156818"/>
            </a:xfrm>
            <a:custGeom>
              <a:avLst/>
              <a:gdLst>
                <a:gd name="T0" fmla="*/ 100 w 106"/>
                <a:gd name="T1" fmla="*/ 112 h 135"/>
                <a:gd name="T2" fmla="*/ 87 w 106"/>
                <a:gd name="T3" fmla="*/ 109 h 135"/>
                <a:gd name="T4" fmla="*/ 47 w 106"/>
                <a:gd name="T5" fmla="*/ 109 h 135"/>
                <a:gd name="T6" fmla="*/ 48 w 106"/>
                <a:gd name="T7" fmla="*/ 108 h 135"/>
                <a:gd name="T8" fmla="*/ 63 w 106"/>
                <a:gd name="T9" fmla="*/ 91 h 135"/>
                <a:gd name="T10" fmla="*/ 81 w 106"/>
                <a:gd name="T11" fmla="*/ 76 h 135"/>
                <a:gd name="T12" fmla="*/ 91 w 106"/>
                <a:gd name="T13" fmla="*/ 61 h 135"/>
                <a:gd name="T14" fmla="*/ 94 w 106"/>
                <a:gd name="T15" fmla="*/ 39 h 135"/>
                <a:gd name="T16" fmla="*/ 89 w 106"/>
                <a:gd name="T17" fmla="*/ 25 h 135"/>
                <a:gd name="T18" fmla="*/ 80 w 106"/>
                <a:gd name="T19" fmla="*/ 13 h 135"/>
                <a:gd name="T20" fmla="*/ 67 w 106"/>
                <a:gd name="T21" fmla="*/ 4 h 135"/>
                <a:gd name="T22" fmla="*/ 43 w 106"/>
                <a:gd name="T23" fmla="*/ 0 h 135"/>
                <a:gd name="T24" fmla="*/ 23 w 106"/>
                <a:gd name="T25" fmla="*/ 3 h 135"/>
                <a:gd name="T26" fmla="*/ 9 w 106"/>
                <a:gd name="T27" fmla="*/ 13 h 135"/>
                <a:gd name="T28" fmla="*/ 2 w 106"/>
                <a:gd name="T29" fmla="*/ 26 h 135"/>
                <a:gd name="T30" fmla="*/ 0 w 106"/>
                <a:gd name="T31" fmla="*/ 39 h 135"/>
                <a:gd name="T32" fmla="*/ 5 w 106"/>
                <a:gd name="T33" fmla="*/ 49 h 135"/>
                <a:gd name="T34" fmla="*/ 15 w 106"/>
                <a:gd name="T35" fmla="*/ 53 h 135"/>
                <a:gd name="T36" fmla="*/ 24 w 106"/>
                <a:gd name="T37" fmla="*/ 49 h 135"/>
                <a:gd name="T38" fmla="*/ 29 w 106"/>
                <a:gd name="T39" fmla="*/ 39 h 135"/>
                <a:gd name="T40" fmla="*/ 30 w 106"/>
                <a:gd name="T41" fmla="*/ 32 h 135"/>
                <a:gd name="T42" fmla="*/ 45 w 106"/>
                <a:gd name="T43" fmla="*/ 24 h 135"/>
                <a:gd name="T44" fmla="*/ 54 w 106"/>
                <a:gd name="T45" fmla="*/ 26 h 135"/>
                <a:gd name="T46" fmla="*/ 61 w 106"/>
                <a:gd name="T47" fmla="*/ 31 h 135"/>
                <a:gd name="T48" fmla="*/ 64 w 106"/>
                <a:gd name="T49" fmla="*/ 40 h 135"/>
                <a:gd name="T50" fmla="*/ 63 w 106"/>
                <a:gd name="T51" fmla="*/ 49 h 135"/>
                <a:gd name="T52" fmla="*/ 57 w 106"/>
                <a:gd name="T53" fmla="*/ 59 h 135"/>
                <a:gd name="T54" fmla="*/ 47 w 106"/>
                <a:gd name="T55" fmla="*/ 69 h 135"/>
                <a:gd name="T56" fmla="*/ 34 w 106"/>
                <a:gd name="T57" fmla="*/ 81 h 135"/>
                <a:gd name="T58" fmla="*/ 15 w 106"/>
                <a:gd name="T59" fmla="*/ 101 h 135"/>
                <a:gd name="T60" fmla="*/ 11 w 106"/>
                <a:gd name="T61" fmla="*/ 111 h 135"/>
                <a:gd name="T62" fmla="*/ 9 w 106"/>
                <a:gd name="T63" fmla="*/ 120 h 135"/>
                <a:gd name="T64" fmla="*/ 15 w 106"/>
                <a:gd name="T65" fmla="*/ 131 h 135"/>
                <a:gd name="T66" fmla="*/ 28 w 106"/>
                <a:gd name="T67" fmla="*/ 135 h 135"/>
                <a:gd name="T68" fmla="*/ 93 w 106"/>
                <a:gd name="T69" fmla="*/ 135 h 135"/>
                <a:gd name="T70" fmla="*/ 103 w 106"/>
                <a:gd name="T71" fmla="*/ 131 h 135"/>
                <a:gd name="T72" fmla="*/ 106 w 106"/>
                <a:gd name="T73" fmla="*/ 122 h 135"/>
                <a:gd name="T74" fmla="*/ 100 w 106"/>
                <a:gd name="T75" fmla="*/ 112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5">
                  <a:moveTo>
                    <a:pt x="100" y="112"/>
                  </a:moveTo>
                  <a:cubicBezTo>
                    <a:pt x="96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8"/>
                    <a:pt x="47" y="108"/>
                    <a:pt x="48" y="108"/>
                  </a:cubicBezTo>
                  <a:cubicBezTo>
                    <a:pt x="50" y="104"/>
                    <a:pt x="56" y="99"/>
                    <a:pt x="63" y="91"/>
                  </a:cubicBezTo>
                  <a:cubicBezTo>
                    <a:pt x="71" y="84"/>
                    <a:pt x="77" y="79"/>
                    <a:pt x="81" y="76"/>
                  </a:cubicBezTo>
                  <a:cubicBezTo>
                    <a:pt x="84" y="72"/>
                    <a:pt x="88" y="67"/>
                    <a:pt x="91" y="61"/>
                  </a:cubicBezTo>
                  <a:cubicBezTo>
                    <a:pt x="94" y="54"/>
                    <a:pt x="95" y="47"/>
                    <a:pt x="94" y="39"/>
                  </a:cubicBezTo>
                  <a:cubicBezTo>
                    <a:pt x="93" y="34"/>
                    <a:pt x="92" y="30"/>
                    <a:pt x="89" y="25"/>
                  </a:cubicBezTo>
                  <a:cubicBezTo>
                    <a:pt x="87" y="20"/>
                    <a:pt x="84" y="16"/>
                    <a:pt x="80" y="13"/>
                  </a:cubicBezTo>
                  <a:cubicBezTo>
                    <a:pt x="76" y="9"/>
                    <a:pt x="72" y="6"/>
                    <a:pt x="67" y="4"/>
                  </a:cubicBezTo>
                  <a:cubicBezTo>
                    <a:pt x="60" y="1"/>
                    <a:pt x="52" y="0"/>
                    <a:pt x="43" y="0"/>
                  </a:cubicBezTo>
                  <a:cubicBezTo>
                    <a:pt x="35" y="0"/>
                    <a:pt x="28" y="1"/>
                    <a:pt x="23" y="3"/>
                  </a:cubicBezTo>
                  <a:cubicBezTo>
                    <a:pt x="17" y="6"/>
                    <a:pt x="12" y="9"/>
                    <a:pt x="9" y="13"/>
                  </a:cubicBezTo>
                  <a:cubicBezTo>
                    <a:pt x="6" y="16"/>
                    <a:pt x="3" y="21"/>
                    <a:pt x="2" y="26"/>
                  </a:cubicBezTo>
                  <a:cubicBezTo>
                    <a:pt x="0" y="30"/>
                    <a:pt x="0" y="35"/>
                    <a:pt x="0" y="39"/>
                  </a:cubicBezTo>
                  <a:cubicBezTo>
                    <a:pt x="1" y="43"/>
                    <a:pt x="2" y="47"/>
                    <a:pt x="5" y="49"/>
                  </a:cubicBezTo>
                  <a:cubicBezTo>
                    <a:pt x="8" y="52"/>
                    <a:pt x="11" y="53"/>
                    <a:pt x="15" y="53"/>
                  </a:cubicBezTo>
                  <a:cubicBezTo>
                    <a:pt x="19" y="53"/>
                    <a:pt x="22" y="52"/>
                    <a:pt x="24" y="49"/>
                  </a:cubicBezTo>
                  <a:cubicBezTo>
                    <a:pt x="26" y="46"/>
                    <a:pt x="28" y="43"/>
                    <a:pt x="29" y="39"/>
                  </a:cubicBezTo>
                  <a:cubicBezTo>
                    <a:pt x="30" y="34"/>
                    <a:pt x="30" y="33"/>
                    <a:pt x="30" y="32"/>
                  </a:cubicBezTo>
                  <a:cubicBezTo>
                    <a:pt x="34" y="26"/>
                    <a:pt x="38" y="24"/>
                    <a:pt x="45" y="24"/>
                  </a:cubicBezTo>
                  <a:cubicBezTo>
                    <a:pt x="48" y="24"/>
                    <a:pt x="51" y="24"/>
                    <a:pt x="54" y="26"/>
                  </a:cubicBezTo>
                  <a:cubicBezTo>
                    <a:pt x="57" y="27"/>
                    <a:pt x="59" y="29"/>
                    <a:pt x="61" y="31"/>
                  </a:cubicBezTo>
                  <a:cubicBezTo>
                    <a:pt x="62" y="34"/>
                    <a:pt x="64" y="37"/>
                    <a:pt x="64" y="40"/>
                  </a:cubicBezTo>
                  <a:cubicBezTo>
                    <a:pt x="64" y="43"/>
                    <a:pt x="64" y="46"/>
                    <a:pt x="63" y="49"/>
                  </a:cubicBezTo>
                  <a:cubicBezTo>
                    <a:pt x="62" y="53"/>
                    <a:pt x="60" y="56"/>
                    <a:pt x="57" y="59"/>
                  </a:cubicBezTo>
                  <a:cubicBezTo>
                    <a:pt x="54" y="62"/>
                    <a:pt x="51" y="66"/>
                    <a:pt x="47" y="69"/>
                  </a:cubicBezTo>
                  <a:cubicBezTo>
                    <a:pt x="44" y="71"/>
                    <a:pt x="40" y="75"/>
                    <a:pt x="34" y="81"/>
                  </a:cubicBezTo>
                  <a:cubicBezTo>
                    <a:pt x="29" y="86"/>
                    <a:pt x="22" y="93"/>
                    <a:pt x="15" y="101"/>
                  </a:cubicBezTo>
                  <a:cubicBezTo>
                    <a:pt x="14" y="104"/>
                    <a:pt x="12" y="107"/>
                    <a:pt x="11" y="111"/>
                  </a:cubicBezTo>
                  <a:cubicBezTo>
                    <a:pt x="9" y="114"/>
                    <a:pt x="9" y="118"/>
                    <a:pt x="9" y="120"/>
                  </a:cubicBezTo>
                  <a:cubicBezTo>
                    <a:pt x="10" y="124"/>
                    <a:pt x="12" y="128"/>
                    <a:pt x="15" y="131"/>
                  </a:cubicBezTo>
                  <a:cubicBezTo>
                    <a:pt x="18" y="134"/>
                    <a:pt x="23" y="135"/>
                    <a:pt x="28" y="135"/>
                  </a:cubicBezTo>
                  <a:cubicBezTo>
                    <a:pt x="93" y="135"/>
                    <a:pt x="93" y="135"/>
                    <a:pt x="93" y="135"/>
                  </a:cubicBezTo>
                  <a:cubicBezTo>
                    <a:pt x="97" y="135"/>
                    <a:pt x="101" y="134"/>
                    <a:pt x="103" y="131"/>
                  </a:cubicBezTo>
                  <a:cubicBezTo>
                    <a:pt x="105" y="129"/>
                    <a:pt x="106" y="126"/>
                    <a:pt x="106" y="122"/>
                  </a:cubicBezTo>
                  <a:cubicBezTo>
                    <a:pt x="105" y="118"/>
                    <a:pt x="103" y="115"/>
                    <a:pt x="100" y="1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521" name="Freeform 191">
              <a:extLst>
                <a:ext uri="{FF2B5EF4-FFF2-40B4-BE49-F238E27FC236}">
                  <a16:creationId xmlns:a16="http://schemas.microsoft.com/office/drawing/2014/main" id="{50592EEE-010C-4D41-B4BC-EE82294FE08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501795" y="5035595"/>
              <a:ext cx="127300" cy="161737"/>
            </a:xfrm>
            <a:custGeom>
              <a:avLst/>
              <a:gdLst>
                <a:gd name="T0" fmla="*/ 101 w 109"/>
                <a:gd name="T1" fmla="*/ 85 h 139"/>
                <a:gd name="T2" fmla="*/ 89 w 109"/>
                <a:gd name="T3" fmla="*/ 83 h 139"/>
                <a:gd name="T4" fmla="*/ 88 w 109"/>
                <a:gd name="T5" fmla="*/ 83 h 139"/>
                <a:gd name="T6" fmla="*/ 80 w 109"/>
                <a:gd name="T7" fmla="*/ 18 h 139"/>
                <a:gd name="T8" fmla="*/ 62 w 109"/>
                <a:gd name="T9" fmla="*/ 0 h 139"/>
                <a:gd name="T10" fmla="*/ 53 w 109"/>
                <a:gd name="T11" fmla="*/ 3 h 139"/>
                <a:gd name="T12" fmla="*/ 46 w 109"/>
                <a:gd name="T13" fmla="*/ 13 h 139"/>
                <a:gd name="T14" fmla="*/ 7 w 109"/>
                <a:gd name="T15" fmla="*/ 75 h 139"/>
                <a:gd name="T16" fmla="*/ 4 w 109"/>
                <a:gd name="T17" fmla="*/ 79 h 139"/>
                <a:gd name="T18" fmla="*/ 2 w 109"/>
                <a:gd name="T19" fmla="*/ 83 h 139"/>
                <a:gd name="T20" fmla="*/ 0 w 109"/>
                <a:gd name="T21" fmla="*/ 87 h 139"/>
                <a:gd name="T22" fmla="*/ 0 w 109"/>
                <a:gd name="T23" fmla="*/ 92 h 139"/>
                <a:gd name="T24" fmla="*/ 7 w 109"/>
                <a:gd name="T25" fmla="*/ 104 h 139"/>
                <a:gd name="T26" fmla="*/ 22 w 109"/>
                <a:gd name="T27" fmla="*/ 109 h 139"/>
                <a:gd name="T28" fmla="*/ 63 w 109"/>
                <a:gd name="T29" fmla="*/ 109 h 139"/>
                <a:gd name="T30" fmla="*/ 64 w 109"/>
                <a:gd name="T31" fmla="*/ 122 h 139"/>
                <a:gd name="T32" fmla="*/ 69 w 109"/>
                <a:gd name="T33" fmla="*/ 134 h 139"/>
                <a:gd name="T34" fmla="*/ 80 w 109"/>
                <a:gd name="T35" fmla="*/ 139 h 139"/>
                <a:gd name="T36" fmla="*/ 90 w 109"/>
                <a:gd name="T37" fmla="*/ 134 h 139"/>
                <a:gd name="T38" fmla="*/ 92 w 109"/>
                <a:gd name="T39" fmla="*/ 122 h 139"/>
                <a:gd name="T40" fmla="*/ 91 w 109"/>
                <a:gd name="T41" fmla="*/ 109 h 139"/>
                <a:gd name="T42" fmla="*/ 93 w 109"/>
                <a:gd name="T43" fmla="*/ 109 h 139"/>
                <a:gd name="T44" fmla="*/ 105 w 109"/>
                <a:gd name="T45" fmla="*/ 106 h 139"/>
                <a:gd name="T46" fmla="*/ 108 w 109"/>
                <a:gd name="T47" fmla="*/ 96 h 139"/>
                <a:gd name="T48" fmla="*/ 101 w 109"/>
                <a:gd name="T49" fmla="*/ 85 h 139"/>
                <a:gd name="T50" fmla="*/ 55 w 109"/>
                <a:gd name="T51" fmla="*/ 44 h 139"/>
                <a:gd name="T52" fmla="*/ 60 w 109"/>
                <a:gd name="T53" fmla="*/ 83 h 139"/>
                <a:gd name="T54" fmla="*/ 31 w 109"/>
                <a:gd name="T55" fmla="*/ 83 h 139"/>
                <a:gd name="T56" fmla="*/ 55 w 109"/>
                <a:gd name="T57" fmla="*/ 44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139">
                  <a:moveTo>
                    <a:pt x="101" y="85"/>
                  </a:moveTo>
                  <a:cubicBezTo>
                    <a:pt x="98" y="84"/>
                    <a:pt x="94" y="83"/>
                    <a:pt x="89" y="83"/>
                  </a:cubicBezTo>
                  <a:cubicBezTo>
                    <a:pt x="88" y="83"/>
                    <a:pt x="88" y="83"/>
                    <a:pt x="88" y="83"/>
                  </a:cubicBezTo>
                  <a:cubicBezTo>
                    <a:pt x="80" y="18"/>
                    <a:pt x="80" y="18"/>
                    <a:pt x="80" y="18"/>
                  </a:cubicBezTo>
                  <a:cubicBezTo>
                    <a:pt x="79" y="6"/>
                    <a:pt x="73" y="0"/>
                    <a:pt x="62" y="0"/>
                  </a:cubicBezTo>
                  <a:cubicBezTo>
                    <a:pt x="58" y="0"/>
                    <a:pt x="56" y="1"/>
                    <a:pt x="53" y="3"/>
                  </a:cubicBezTo>
                  <a:cubicBezTo>
                    <a:pt x="51" y="5"/>
                    <a:pt x="49" y="8"/>
                    <a:pt x="46" y="13"/>
                  </a:cubicBezTo>
                  <a:cubicBezTo>
                    <a:pt x="7" y="75"/>
                    <a:pt x="7" y="75"/>
                    <a:pt x="7" y="75"/>
                  </a:cubicBezTo>
                  <a:cubicBezTo>
                    <a:pt x="4" y="79"/>
                    <a:pt x="4" y="79"/>
                    <a:pt x="4" y="79"/>
                  </a:cubicBezTo>
                  <a:cubicBezTo>
                    <a:pt x="3" y="81"/>
                    <a:pt x="3" y="82"/>
                    <a:pt x="2" y="83"/>
                  </a:cubicBezTo>
                  <a:cubicBezTo>
                    <a:pt x="1" y="85"/>
                    <a:pt x="1" y="86"/>
                    <a:pt x="0" y="87"/>
                  </a:cubicBezTo>
                  <a:cubicBezTo>
                    <a:pt x="0" y="89"/>
                    <a:pt x="0" y="90"/>
                    <a:pt x="0" y="92"/>
                  </a:cubicBezTo>
                  <a:cubicBezTo>
                    <a:pt x="1" y="97"/>
                    <a:pt x="3" y="101"/>
                    <a:pt x="7" y="104"/>
                  </a:cubicBezTo>
                  <a:cubicBezTo>
                    <a:pt x="10" y="107"/>
                    <a:pt x="15" y="109"/>
                    <a:pt x="22" y="109"/>
                  </a:cubicBezTo>
                  <a:cubicBezTo>
                    <a:pt x="63" y="109"/>
                    <a:pt x="63" y="109"/>
                    <a:pt x="63" y="109"/>
                  </a:cubicBezTo>
                  <a:cubicBezTo>
                    <a:pt x="64" y="122"/>
                    <a:pt x="64" y="122"/>
                    <a:pt x="64" y="122"/>
                  </a:cubicBezTo>
                  <a:cubicBezTo>
                    <a:pt x="65" y="127"/>
                    <a:pt x="67" y="131"/>
                    <a:pt x="69" y="134"/>
                  </a:cubicBezTo>
                  <a:cubicBezTo>
                    <a:pt x="72" y="137"/>
                    <a:pt x="76" y="139"/>
                    <a:pt x="80" y="139"/>
                  </a:cubicBezTo>
                  <a:cubicBezTo>
                    <a:pt x="84" y="139"/>
                    <a:pt x="88" y="137"/>
                    <a:pt x="90" y="134"/>
                  </a:cubicBezTo>
                  <a:cubicBezTo>
                    <a:pt x="92" y="132"/>
                    <a:pt x="93" y="127"/>
                    <a:pt x="92" y="122"/>
                  </a:cubicBezTo>
                  <a:cubicBezTo>
                    <a:pt x="91" y="109"/>
                    <a:pt x="91" y="109"/>
                    <a:pt x="91" y="109"/>
                  </a:cubicBezTo>
                  <a:cubicBezTo>
                    <a:pt x="93" y="109"/>
                    <a:pt x="93" y="109"/>
                    <a:pt x="93" y="109"/>
                  </a:cubicBezTo>
                  <a:cubicBezTo>
                    <a:pt x="98" y="109"/>
                    <a:pt x="102" y="108"/>
                    <a:pt x="105" y="106"/>
                  </a:cubicBezTo>
                  <a:cubicBezTo>
                    <a:pt x="106" y="105"/>
                    <a:pt x="109" y="102"/>
                    <a:pt x="108" y="96"/>
                  </a:cubicBezTo>
                  <a:cubicBezTo>
                    <a:pt x="107" y="89"/>
                    <a:pt x="104" y="87"/>
                    <a:pt x="101" y="85"/>
                  </a:cubicBezTo>
                  <a:close/>
                  <a:moveTo>
                    <a:pt x="55" y="44"/>
                  </a:moveTo>
                  <a:cubicBezTo>
                    <a:pt x="60" y="83"/>
                    <a:pt x="60" y="83"/>
                    <a:pt x="60" y="83"/>
                  </a:cubicBezTo>
                  <a:cubicBezTo>
                    <a:pt x="31" y="83"/>
                    <a:pt x="31" y="83"/>
                    <a:pt x="31" y="83"/>
                  </a:cubicBezTo>
                  <a:lnTo>
                    <a:pt x="55" y="4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522" name="Freeform 192">
              <a:extLst>
                <a:ext uri="{FF2B5EF4-FFF2-40B4-BE49-F238E27FC236}">
                  <a16:creationId xmlns:a16="http://schemas.microsoft.com/office/drawing/2014/main" id="{5413E7AE-AFF6-473C-947E-C9AF45B3174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8079" y="4932279"/>
              <a:ext cx="405884" cy="367138"/>
            </a:xfrm>
            <a:custGeom>
              <a:avLst/>
              <a:gdLst>
                <a:gd name="T0" fmla="*/ 311 w 349"/>
                <a:gd name="T1" fmla="*/ 316 h 316"/>
                <a:gd name="T2" fmla="*/ 74 w 349"/>
                <a:gd name="T3" fmla="*/ 316 h 316"/>
                <a:gd name="T4" fmla="*/ 30 w 349"/>
                <a:gd name="T5" fmla="*/ 276 h 316"/>
                <a:gd name="T6" fmla="*/ 3 w 349"/>
                <a:gd name="T7" fmla="*/ 40 h 316"/>
                <a:gd name="T8" fmla="*/ 38 w 349"/>
                <a:gd name="T9" fmla="*/ 0 h 316"/>
                <a:gd name="T10" fmla="*/ 275 w 349"/>
                <a:gd name="T11" fmla="*/ 0 h 316"/>
                <a:gd name="T12" fmla="*/ 319 w 349"/>
                <a:gd name="T13" fmla="*/ 40 h 316"/>
                <a:gd name="T14" fmla="*/ 346 w 349"/>
                <a:gd name="T15" fmla="*/ 276 h 316"/>
                <a:gd name="T16" fmla="*/ 311 w 349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6">
                  <a:moveTo>
                    <a:pt x="311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9"/>
                    <a:pt x="30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9" y="299"/>
                    <a:pt x="333" y="316"/>
                    <a:pt x="311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523" name="Freeform 193">
              <a:extLst>
                <a:ext uri="{FF2B5EF4-FFF2-40B4-BE49-F238E27FC236}">
                  <a16:creationId xmlns:a16="http://schemas.microsoft.com/office/drawing/2014/main" id="{81AD856A-8F74-4198-9FA0-429F70D8373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0352" y="4945810"/>
              <a:ext cx="353611" cy="353609"/>
            </a:xfrm>
            <a:custGeom>
              <a:avLst/>
              <a:gdLst>
                <a:gd name="T0" fmla="*/ 274 w 304"/>
                <a:gd name="T1" fmla="*/ 28 h 304"/>
                <a:gd name="T2" fmla="*/ 301 w 304"/>
                <a:gd name="T3" fmla="*/ 264 h 304"/>
                <a:gd name="T4" fmla="*/ 266 w 304"/>
                <a:gd name="T5" fmla="*/ 304 h 304"/>
                <a:gd name="T6" fmla="*/ 29 w 304"/>
                <a:gd name="T7" fmla="*/ 304 h 304"/>
                <a:gd name="T8" fmla="*/ 0 w 304"/>
                <a:gd name="T9" fmla="*/ 293 h 304"/>
                <a:gd name="T10" fmla="*/ 259 w 304"/>
                <a:gd name="T11" fmla="*/ 0 h 304"/>
                <a:gd name="T12" fmla="*/ 274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4" y="28"/>
                  </a:moveTo>
                  <a:cubicBezTo>
                    <a:pt x="301" y="264"/>
                    <a:pt x="301" y="264"/>
                    <a:pt x="301" y="264"/>
                  </a:cubicBezTo>
                  <a:cubicBezTo>
                    <a:pt x="304" y="287"/>
                    <a:pt x="288" y="304"/>
                    <a:pt x="266" y="304"/>
                  </a:cubicBezTo>
                  <a:cubicBezTo>
                    <a:pt x="29" y="304"/>
                    <a:pt x="29" y="304"/>
                    <a:pt x="29" y="304"/>
                  </a:cubicBezTo>
                  <a:cubicBezTo>
                    <a:pt x="18" y="304"/>
                    <a:pt x="8" y="300"/>
                    <a:pt x="0" y="293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8" y="7"/>
                    <a:pt x="273" y="17"/>
                    <a:pt x="274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524" name="Freeform 194">
              <a:extLst>
                <a:ext uri="{FF2B5EF4-FFF2-40B4-BE49-F238E27FC236}">
                  <a16:creationId xmlns:a16="http://schemas.microsoft.com/office/drawing/2014/main" id="{70DE60AB-5877-42EE-9C24-F3E146FFFAF0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9870" y="5035595"/>
              <a:ext cx="122995" cy="158048"/>
            </a:xfrm>
            <a:custGeom>
              <a:avLst/>
              <a:gdLst>
                <a:gd name="T0" fmla="*/ 99 w 106"/>
                <a:gd name="T1" fmla="*/ 113 h 136"/>
                <a:gd name="T2" fmla="*/ 87 w 106"/>
                <a:gd name="T3" fmla="*/ 109 h 136"/>
                <a:gd name="T4" fmla="*/ 47 w 106"/>
                <a:gd name="T5" fmla="*/ 109 h 136"/>
                <a:gd name="T6" fmla="*/ 47 w 106"/>
                <a:gd name="T7" fmla="*/ 108 h 136"/>
                <a:gd name="T8" fmla="*/ 63 w 106"/>
                <a:gd name="T9" fmla="*/ 92 h 136"/>
                <a:gd name="T10" fmla="*/ 80 w 106"/>
                <a:gd name="T11" fmla="*/ 76 h 136"/>
                <a:gd name="T12" fmla="*/ 90 w 106"/>
                <a:gd name="T13" fmla="*/ 61 h 136"/>
                <a:gd name="T14" fmla="*/ 94 w 106"/>
                <a:gd name="T15" fmla="*/ 40 h 136"/>
                <a:gd name="T16" fmla="*/ 89 w 106"/>
                <a:gd name="T17" fmla="*/ 26 h 136"/>
                <a:gd name="T18" fmla="*/ 80 w 106"/>
                <a:gd name="T19" fmla="*/ 13 h 136"/>
                <a:gd name="T20" fmla="*/ 67 w 106"/>
                <a:gd name="T21" fmla="*/ 5 h 136"/>
                <a:gd name="T22" fmla="*/ 43 w 106"/>
                <a:gd name="T23" fmla="*/ 0 h 136"/>
                <a:gd name="T24" fmla="*/ 22 w 106"/>
                <a:gd name="T25" fmla="*/ 4 h 136"/>
                <a:gd name="T26" fmla="*/ 9 w 106"/>
                <a:gd name="T27" fmla="*/ 13 h 136"/>
                <a:gd name="T28" fmla="*/ 1 w 106"/>
                <a:gd name="T29" fmla="*/ 26 h 136"/>
                <a:gd name="T30" fmla="*/ 0 w 106"/>
                <a:gd name="T31" fmla="*/ 40 h 136"/>
                <a:gd name="T32" fmla="*/ 5 w 106"/>
                <a:gd name="T33" fmla="*/ 50 h 136"/>
                <a:gd name="T34" fmla="*/ 15 w 106"/>
                <a:gd name="T35" fmla="*/ 54 h 136"/>
                <a:gd name="T36" fmla="*/ 24 w 106"/>
                <a:gd name="T37" fmla="*/ 49 h 136"/>
                <a:gd name="T38" fmla="*/ 28 w 106"/>
                <a:gd name="T39" fmla="*/ 39 h 136"/>
                <a:gd name="T40" fmla="*/ 30 w 106"/>
                <a:gd name="T41" fmla="*/ 33 h 136"/>
                <a:gd name="T42" fmla="*/ 45 w 106"/>
                <a:gd name="T43" fmla="*/ 24 h 136"/>
                <a:gd name="T44" fmla="*/ 54 w 106"/>
                <a:gd name="T45" fmla="*/ 26 h 136"/>
                <a:gd name="T46" fmla="*/ 61 w 106"/>
                <a:gd name="T47" fmla="*/ 32 h 136"/>
                <a:gd name="T48" fmla="*/ 64 w 106"/>
                <a:gd name="T49" fmla="*/ 41 h 136"/>
                <a:gd name="T50" fmla="*/ 63 w 106"/>
                <a:gd name="T51" fmla="*/ 50 h 136"/>
                <a:gd name="T52" fmla="*/ 57 w 106"/>
                <a:gd name="T53" fmla="*/ 60 h 136"/>
                <a:gd name="T54" fmla="*/ 47 w 106"/>
                <a:gd name="T55" fmla="*/ 69 h 136"/>
                <a:gd name="T56" fmla="*/ 34 w 106"/>
                <a:gd name="T57" fmla="*/ 81 h 136"/>
                <a:gd name="T58" fmla="*/ 15 w 106"/>
                <a:gd name="T59" fmla="*/ 102 h 136"/>
                <a:gd name="T60" fmla="*/ 11 w 106"/>
                <a:gd name="T61" fmla="*/ 111 h 136"/>
                <a:gd name="T62" fmla="*/ 9 w 106"/>
                <a:gd name="T63" fmla="*/ 121 h 136"/>
                <a:gd name="T64" fmla="*/ 15 w 106"/>
                <a:gd name="T65" fmla="*/ 131 h 136"/>
                <a:gd name="T66" fmla="*/ 28 w 106"/>
                <a:gd name="T67" fmla="*/ 136 h 136"/>
                <a:gd name="T68" fmla="*/ 92 w 106"/>
                <a:gd name="T69" fmla="*/ 136 h 136"/>
                <a:gd name="T70" fmla="*/ 103 w 106"/>
                <a:gd name="T71" fmla="*/ 132 h 136"/>
                <a:gd name="T72" fmla="*/ 105 w 106"/>
                <a:gd name="T73" fmla="*/ 123 h 136"/>
                <a:gd name="T74" fmla="*/ 99 w 106"/>
                <a:gd name="T75" fmla="*/ 11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99" y="113"/>
                  </a:moveTo>
                  <a:cubicBezTo>
                    <a:pt x="96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9"/>
                    <a:pt x="47" y="109"/>
                    <a:pt x="47" y="108"/>
                  </a:cubicBezTo>
                  <a:cubicBezTo>
                    <a:pt x="50" y="105"/>
                    <a:pt x="55" y="99"/>
                    <a:pt x="63" y="92"/>
                  </a:cubicBezTo>
                  <a:cubicBezTo>
                    <a:pt x="71" y="85"/>
                    <a:pt x="77" y="79"/>
                    <a:pt x="80" y="76"/>
                  </a:cubicBezTo>
                  <a:cubicBezTo>
                    <a:pt x="84" y="73"/>
                    <a:pt x="87" y="68"/>
                    <a:pt x="90" y="61"/>
                  </a:cubicBezTo>
                  <a:cubicBezTo>
                    <a:pt x="93" y="55"/>
                    <a:pt x="95" y="48"/>
                    <a:pt x="94" y="40"/>
                  </a:cubicBezTo>
                  <a:cubicBezTo>
                    <a:pt x="93" y="35"/>
                    <a:pt x="92" y="30"/>
                    <a:pt x="89" y="26"/>
                  </a:cubicBezTo>
                  <a:cubicBezTo>
                    <a:pt x="87" y="21"/>
                    <a:pt x="84" y="17"/>
                    <a:pt x="80" y="13"/>
                  </a:cubicBezTo>
                  <a:cubicBezTo>
                    <a:pt x="76" y="10"/>
                    <a:pt x="72" y="7"/>
                    <a:pt x="67" y="5"/>
                  </a:cubicBezTo>
                  <a:cubicBezTo>
                    <a:pt x="60" y="2"/>
                    <a:pt x="52" y="0"/>
                    <a:pt x="43" y="0"/>
                  </a:cubicBezTo>
                  <a:cubicBezTo>
                    <a:pt x="35" y="0"/>
                    <a:pt x="28" y="1"/>
                    <a:pt x="22" y="4"/>
                  </a:cubicBezTo>
                  <a:cubicBezTo>
                    <a:pt x="17" y="6"/>
                    <a:pt x="12" y="9"/>
                    <a:pt x="9" y="13"/>
                  </a:cubicBezTo>
                  <a:cubicBezTo>
                    <a:pt x="5" y="17"/>
                    <a:pt x="3" y="21"/>
                    <a:pt x="1" y="26"/>
                  </a:cubicBezTo>
                  <a:cubicBezTo>
                    <a:pt x="0" y="31"/>
                    <a:pt x="0" y="35"/>
                    <a:pt x="0" y="40"/>
                  </a:cubicBezTo>
                  <a:cubicBezTo>
                    <a:pt x="1" y="44"/>
                    <a:pt x="2" y="47"/>
                    <a:pt x="5" y="50"/>
                  </a:cubicBezTo>
                  <a:cubicBezTo>
                    <a:pt x="8" y="52"/>
                    <a:pt x="11" y="54"/>
                    <a:pt x="15" y="54"/>
                  </a:cubicBezTo>
                  <a:cubicBezTo>
                    <a:pt x="19" y="54"/>
                    <a:pt x="22" y="52"/>
                    <a:pt x="24" y="49"/>
                  </a:cubicBezTo>
                  <a:cubicBezTo>
                    <a:pt x="26" y="47"/>
                    <a:pt x="27" y="44"/>
                    <a:pt x="28" y="39"/>
                  </a:cubicBezTo>
                  <a:cubicBezTo>
                    <a:pt x="30" y="34"/>
                    <a:pt x="30" y="33"/>
                    <a:pt x="30" y="33"/>
                  </a:cubicBezTo>
                  <a:cubicBezTo>
                    <a:pt x="33" y="27"/>
                    <a:pt x="38" y="24"/>
                    <a:pt x="45" y="24"/>
                  </a:cubicBezTo>
                  <a:cubicBezTo>
                    <a:pt x="48" y="24"/>
                    <a:pt x="51" y="25"/>
                    <a:pt x="54" y="26"/>
                  </a:cubicBezTo>
                  <a:cubicBezTo>
                    <a:pt x="56" y="28"/>
                    <a:pt x="59" y="30"/>
                    <a:pt x="61" y="32"/>
                  </a:cubicBezTo>
                  <a:cubicBezTo>
                    <a:pt x="62" y="35"/>
                    <a:pt x="63" y="37"/>
                    <a:pt x="64" y="41"/>
                  </a:cubicBezTo>
                  <a:cubicBezTo>
                    <a:pt x="64" y="44"/>
                    <a:pt x="64" y="47"/>
                    <a:pt x="63" y="50"/>
                  </a:cubicBezTo>
                  <a:cubicBezTo>
                    <a:pt x="61" y="53"/>
                    <a:pt x="60" y="56"/>
                    <a:pt x="57" y="60"/>
                  </a:cubicBezTo>
                  <a:cubicBezTo>
                    <a:pt x="54" y="63"/>
                    <a:pt x="51" y="66"/>
                    <a:pt x="47" y="69"/>
                  </a:cubicBezTo>
                  <a:cubicBezTo>
                    <a:pt x="44" y="71"/>
                    <a:pt x="40" y="75"/>
                    <a:pt x="34" y="81"/>
                  </a:cubicBezTo>
                  <a:cubicBezTo>
                    <a:pt x="28" y="87"/>
                    <a:pt x="22" y="94"/>
                    <a:pt x="15" y="102"/>
                  </a:cubicBezTo>
                  <a:cubicBezTo>
                    <a:pt x="13" y="104"/>
                    <a:pt x="12" y="107"/>
                    <a:pt x="11" y="111"/>
                  </a:cubicBezTo>
                  <a:cubicBezTo>
                    <a:pt x="9" y="115"/>
                    <a:pt x="9" y="118"/>
                    <a:pt x="9" y="121"/>
                  </a:cubicBezTo>
                  <a:cubicBezTo>
                    <a:pt x="9" y="125"/>
                    <a:pt x="11" y="128"/>
                    <a:pt x="15" y="131"/>
                  </a:cubicBezTo>
                  <a:cubicBezTo>
                    <a:pt x="18" y="134"/>
                    <a:pt x="22" y="136"/>
                    <a:pt x="28" y="136"/>
                  </a:cubicBezTo>
                  <a:cubicBezTo>
                    <a:pt x="92" y="136"/>
                    <a:pt x="92" y="136"/>
                    <a:pt x="92" y="136"/>
                  </a:cubicBezTo>
                  <a:cubicBezTo>
                    <a:pt x="97" y="136"/>
                    <a:pt x="101" y="135"/>
                    <a:pt x="103" y="132"/>
                  </a:cubicBezTo>
                  <a:cubicBezTo>
                    <a:pt x="105" y="129"/>
                    <a:pt x="106" y="126"/>
                    <a:pt x="105" y="123"/>
                  </a:cubicBezTo>
                  <a:cubicBezTo>
                    <a:pt x="105" y="119"/>
                    <a:pt x="103" y="115"/>
                    <a:pt x="99" y="113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525" name="Freeform 195">
              <a:extLst>
                <a:ext uri="{FF2B5EF4-FFF2-40B4-BE49-F238E27FC236}">
                  <a16:creationId xmlns:a16="http://schemas.microsoft.com/office/drawing/2014/main" id="{90FF9D9D-FDCD-4A52-ABE5-C725FE76256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9631" y="5038055"/>
              <a:ext cx="114384" cy="158048"/>
            </a:xfrm>
            <a:custGeom>
              <a:avLst/>
              <a:gdLst>
                <a:gd name="T0" fmla="*/ 91 w 98"/>
                <a:gd name="T1" fmla="*/ 70 h 136"/>
                <a:gd name="T2" fmla="*/ 80 w 98"/>
                <a:gd name="T3" fmla="*/ 55 h 136"/>
                <a:gd name="T4" fmla="*/ 65 w 98"/>
                <a:gd name="T5" fmla="*/ 46 h 136"/>
                <a:gd name="T6" fmla="*/ 29 w 98"/>
                <a:gd name="T7" fmla="*/ 47 h 136"/>
                <a:gd name="T8" fmla="*/ 31 w 98"/>
                <a:gd name="T9" fmla="*/ 27 h 136"/>
                <a:gd name="T10" fmla="*/ 70 w 98"/>
                <a:gd name="T11" fmla="*/ 27 h 136"/>
                <a:gd name="T12" fmla="*/ 81 w 98"/>
                <a:gd name="T13" fmla="*/ 23 h 136"/>
                <a:gd name="T14" fmla="*/ 85 w 98"/>
                <a:gd name="T15" fmla="*/ 14 h 136"/>
                <a:gd name="T16" fmla="*/ 66 w 98"/>
                <a:gd name="T17" fmla="*/ 0 h 136"/>
                <a:gd name="T18" fmla="*/ 20 w 98"/>
                <a:gd name="T19" fmla="*/ 0 h 136"/>
                <a:gd name="T20" fmla="*/ 7 w 98"/>
                <a:gd name="T21" fmla="*/ 4 h 136"/>
                <a:gd name="T22" fmla="*/ 3 w 98"/>
                <a:gd name="T23" fmla="*/ 17 h 136"/>
                <a:gd name="T24" fmla="*/ 1 w 98"/>
                <a:gd name="T25" fmla="*/ 59 h 136"/>
                <a:gd name="T26" fmla="*/ 1 w 98"/>
                <a:gd name="T27" fmla="*/ 66 h 136"/>
                <a:gd name="T28" fmla="*/ 6 w 98"/>
                <a:gd name="T29" fmla="*/ 75 h 136"/>
                <a:gd name="T30" fmla="*/ 16 w 98"/>
                <a:gd name="T31" fmla="*/ 79 h 136"/>
                <a:gd name="T32" fmla="*/ 27 w 98"/>
                <a:gd name="T33" fmla="*/ 74 h 136"/>
                <a:gd name="T34" fmla="*/ 36 w 98"/>
                <a:gd name="T35" fmla="*/ 67 h 136"/>
                <a:gd name="T36" fmla="*/ 45 w 98"/>
                <a:gd name="T37" fmla="*/ 66 h 136"/>
                <a:gd name="T38" fmla="*/ 55 w 98"/>
                <a:gd name="T39" fmla="*/ 68 h 136"/>
                <a:gd name="T40" fmla="*/ 62 w 98"/>
                <a:gd name="T41" fmla="*/ 76 h 136"/>
                <a:gd name="T42" fmla="*/ 67 w 98"/>
                <a:gd name="T43" fmla="*/ 89 h 136"/>
                <a:gd name="T44" fmla="*/ 66 w 98"/>
                <a:gd name="T45" fmla="*/ 102 h 136"/>
                <a:gd name="T46" fmla="*/ 60 w 98"/>
                <a:gd name="T47" fmla="*/ 110 h 136"/>
                <a:gd name="T48" fmla="*/ 50 w 98"/>
                <a:gd name="T49" fmla="*/ 113 h 136"/>
                <a:gd name="T50" fmla="*/ 38 w 98"/>
                <a:gd name="T51" fmla="*/ 110 h 136"/>
                <a:gd name="T52" fmla="*/ 28 w 98"/>
                <a:gd name="T53" fmla="*/ 99 h 136"/>
                <a:gd name="T54" fmla="*/ 13 w 98"/>
                <a:gd name="T55" fmla="*/ 88 h 136"/>
                <a:gd name="T56" fmla="*/ 4 w 98"/>
                <a:gd name="T57" fmla="*/ 92 h 136"/>
                <a:gd name="T58" fmla="*/ 2 w 98"/>
                <a:gd name="T59" fmla="*/ 101 h 136"/>
                <a:gd name="T60" fmla="*/ 8 w 98"/>
                <a:gd name="T61" fmla="*/ 115 h 136"/>
                <a:gd name="T62" fmla="*/ 24 w 98"/>
                <a:gd name="T63" fmla="*/ 130 h 136"/>
                <a:gd name="T64" fmla="*/ 52 w 98"/>
                <a:gd name="T65" fmla="*/ 136 h 136"/>
                <a:gd name="T66" fmla="*/ 78 w 98"/>
                <a:gd name="T67" fmla="*/ 130 h 136"/>
                <a:gd name="T68" fmla="*/ 93 w 98"/>
                <a:gd name="T69" fmla="*/ 112 h 136"/>
                <a:gd name="T70" fmla="*/ 97 w 98"/>
                <a:gd name="T71" fmla="*/ 87 h 136"/>
                <a:gd name="T72" fmla="*/ 91 w 98"/>
                <a:gd name="T73" fmla="*/ 7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8" h="136">
                  <a:moveTo>
                    <a:pt x="91" y="70"/>
                  </a:moveTo>
                  <a:cubicBezTo>
                    <a:pt x="88" y="64"/>
                    <a:pt x="85" y="59"/>
                    <a:pt x="80" y="55"/>
                  </a:cubicBezTo>
                  <a:cubicBezTo>
                    <a:pt x="76" y="51"/>
                    <a:pt x="71" y="48"/>
                    <a:pt x="65" y="46"/>
                  </a:cubicBezTo>
                  <a:cubicBezTo>
                    <a:pt x="54" y="42"/>
                    <a:pt x="42" y="41"/>
                    <a:pt x="29" y="47"/>
                  </a:cubicBezTo>
                  <a:cubicBezTo>
                    <a:pt x="31" y="27"/>
                    <a:pt x="31" y="27"/>
                    <a:pt x="31" y="27"/>
                  </a:cubicBezTo>
                  <a:cubicBezTo>
                    <a:pt x="70" y="27"/>
                    <a:pt x="70" y="27"/>
                    <a:pt x="70" y="27"/>
                  </a:cubicBezTo>
                  <a:cubicBezTo>
                    <a:pt x="75" y="27"/>
                    <a:pt x="79" y="26"/>
                    <a:pt x="81" y="23"/>
                  </a:cubicBezTo>
                  <a:cubicBezTo>
                    <a:pt x="84" y="21"/>
                    <a:pt x="85" y="18"/>
                    <a:pt x="85" y="14"/>
                  </a:cubicBezTo>
                  <a:cubicBezTo>
                    <a:pt x="84" y="9"/>
                    <a:pt x="81" y="0"/>
                    <a:pt x="66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14" y="0"/>
                    <a:pt x="10" y="2"/>
                    <a:pt x="7" y="4"/>
                  </a:cubicBezTo>
                  <a:cubicBezTo>
                    <a:pt x="5" y="7"/>
                    <a:pt x="4" y="11"/>
                    <a:pt x="3" y="17"/>
                  </a:cubicBezTo>
                  <a:cubicBezTo>
                    <a:pt x="1" y="59"/>
                    <a:pt x="1" y="59"/>
                    <a:pt x="1" y="59"/>
                  </a:cubicBezTo>
                  <a:cubicBezTo>
                    <a:pt x="0" y="65"/>
                    <a:pt x="0" y="65"/>
                    <a:pt x="1" y="66"/>
                  </a:cubicBezTo>
                  <a:cubicBezTo>
                    <a:pt x="1" y="69"/>
                    <a:pt x="3" y="72"/>
                    <a:pt x="6" y="75"/>
                  </a:cubicBezTo>
                  <a:cubicBezTo>
                    <a:pt x="9" y="78"/>
                    <a:pt x="12" y="79"/>
                    <a:pt x="16" y="79"/>
                  </a:cubicBezTo>
                  <a:cubicBezTo>
                    <a:pt x="19" y="79"/>
                    <a:pt x="23" y="77"/>
                    <a:pt x="27" y="74"/>
                  </a:cubicBezTo>
                  <a:cubicBezTo>
                    <a:pt x="31" y="71"/>
                    <a:pt x="34" y="69"/>
                    <a:pt x="36" y="67"/>
                  </a:cubicBezTo>
                  <a:cubicBezTo>
                    <a:pt x="37" y="67"/>
                    <a:pt x="39" y="66"/>
                    <a:pt x="45" y="66"/>
                  </a:cubicBezTo>
                  <a:cubicBezTo>
                    <a:pt x="48" y="66"/>
                    <a:pt x="52" y="67"/>
                    <a:pt x="55" y="68"/>
                  </a:cubicBezTo>
                  <a:cubicBezTo>
                    <a:pt x="58" y="70"/>
                    <a:pt x="60" y="73"/>
                    <a:pt x="62" y="76"/>
                  </a:cubicBezTo>
                  <a:cubicBezTo>
                    <a:pt x="65" y="80"/>
                    <a:pt x="66" y="84"/>
                    <a:pt x="67" y="89"/>
                  </a:cubicBezTo>
                  <a:cubicBezTo>
                    <a:pt x="67" y="94"/>
                    <a:pt x="67" y="98"/>
                    <a:pt x="66" y="102"/>
                  </a:cubicBezTo>
                  <a:cubicBezTo>
                    <a:pt x="64" y="106"/>
                    <a:pt x="62" y="108"/>
                    <a:pt x="60" y="110"/>
                  </a:cubicBezTo>
                  <a:cubicBezTo>
                    <a:pt x="57" y="112"/>
                    <a:pt x="54" y="113"/>
                    <a:pt x="50" y="113"/>
                  </a:cubicBezTo>
                  <a:cubicBezTo>
                    <a:pt x="46" y="113"/>
                    <a:pt x="42" y="112"/>
                    <a:pt x="38" y="110"/>
                  </a:cubicBezTo>
                  <a:cubicBezTo>
                    <a:pt x="34" y="107"/>
                    <a:pt x="31" y="103"/>
                    <a:pt x="28" y="99"/>
                  </a:cubicBezTo>
                  <a:cubicBezTo>
                    <a:pt x="23" y="90"/>
                    <a:pt x="17" y="88"/>
                    <a:pt x="13" y="88"/>
                  </a:cubicBezTo>
                  <a:cubicBezTo>
                    <a:pt x="9" y="88"/>
                    <a:pt x="6" y="90"/>
                    <a:pt x="4" y="92"/>
                  </a:cubicBezTo>
                  <a:cubicBezTo>
                    <a:pt x="2" y="95"/>
                    <a:pt x="1" y="98"/>
                    <a:pt x="2" y="101"/>
                  </a:cubicBezTo>
                  <a:cubicBezTo>
                    <a:pt x="2" y="105"/>
                    <a:pt x="4" y="110"/>
                    <a:pt x="8" y="115"/>
                  </a:cubicBezTo>
                  <a:cubicBezTo>
                    <a:pt x="11" y="121"/>
                    <a:pt x="17" y="126"/>
                    <a:pt x="24" y="130"/>
                  </a:cubicBezTo>
                  <a:cubicBezTo>
                    <a:pt x="32" y="134"/>
                    <a:pt x="41" y="136"/>
                    <a:pt x="52" y="136"/>
                  </a:cubicBezTo>
                  <a:cubicBezTo>
                    <a:pt x="62" y="136"/>
                    <a:pt x="71" y="134"/>
                    <a:pt x="78" y="130"/>
                  </a:cubicBezTo>
                  <a:cubicBezTo>
                    <a:pt x="85" y="125"/>
                    <a:pt x="90" y="119"/>
                    <a:pt x="93" y="112"/>
                  </a:cubicBezTo>
                  <a:cubicBezTo>
                    <a:pt x="96" y="104"/>
                    <a:pt x="98" y="96"/>
                    <a:pt x="97" y="87"/>
                  </a:cubicBezTo>
                  <a:cubicBezTo>
                    <a:pt x="96" y="81"/>
                    <a:pt x="94" y="75"/>
                    <a:pt x="91" y="70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526" name="Freeform 196">
              <a:extLst>
                <a:ext uri="{FF2B5EF4-FFF2-40B4-BE49-F238E27FC236}">
                  <a16:creationId xmlns:a16="http://schemas.microsoft.com/office/drawing/2014/main" id="{A7342D1C-0459-47DF-B582-5FB3349572E0}"/>
                </a:ext>
              </a:extLst>
            </p:cNvPr>
            <p:cNvSpPr>
              <a:spLocks/>
            </p:cNvSpPr>
            <p:nvPr/>
          </p:nvSpPr>
          <p:spPr bwMode="auto">
            <a:xfrm>
              <a:off x="5638836" y="4932279"/>
              <a:ext cx="404654" cy="367138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2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9 w 348"/>
                <a:gd name="T13" fmla="*/ 40 h 316"/>
                <a:gd name="T14" fmla="*/ 346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9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8" y="299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527" name="Freeform 197">
              <a:extLst>
                <a:ext uri="{FF2B5EF4-FFF2-40B4-BE49-F238E27FC236}">
                  <a16:creationId xmlns:a16="http://schemas.microsoft.com/office/drawing/2014/main" id="{A522F8B4-4D06-45CB-B79A-24CAC96BDEDB}"/>
                </a:ext>
              </a:extLst>
            </p:cNvPr>
            <p:cNvSpPr>
              <a:spLocks/>
            </p:cNvSpPr>
            <p:nvPr/>
          </p:nvSpPr>
          <p:spPr bwMode="auto">
            <a:xfrm>
              <a:off x="5690494" y="4945810"/>
              <a:ext cx="352996" cy="353609"/>
            </a:xfrm>
            <a:custGeom>
              <a:avLst/>
              <a:gdLst>
                <a:gd name="T0" fmla="*/ 275 w 304"/>
                <a:gd name="T1" fmla="*/ 28 h 304"/>
                <a:gd name="T2" fmla="*/ 302 w 304"/>
                <a:gd name="T3" fmla="*/ 264 h 304"/>
                <a:gd name="T4" fmla="*/ 266 w 304"/>
                <a:gd name="T5" fmla="*/ 304 h 304"/>
                <a:gd name="T6" fmla="*/ 30 w 304"/>
                <a:gd name="T7" fmla="*/ 304 h 304"/>
                <a:gd name="T8" fmla="*/ 0 w 304"/>
                <a:gd name="T9" fmla="*/ 293 h 304"/>
                <a:gd name="T10" fmla="*/ 260 w 304"/>
                <a:gd name="T11" fmla="*/ 0 h 304"/>
                <a:gd name="T12" fmla="*/ 275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5" y="28"/>
                  </a:moveTo>
                  <a:cubicBezTo>
                    <a:pt x="302" y="264"/>
                    <a:pt x="302" y="264"/>
                    <a:pt x="302" y="264"/>
                  </a:cubicBezTo>
                  <a:cubicBezTo>
                    <a:pt x="304" y="287"/>
                    <a:pt x="288" y="304"/>
                    <a:pt x="266" y="304"/>
                  </a:cubicBezTo>
                  <a:cubicBezTo>
                    <a:pt x="30" y="304"/>
                    <a:pt x="30" y="304"/>
                    <a:pt x="30" y="304"/>
                  </a:cubicBezTo>
                  <a:cubicBezTo>
                    <a:pt x="19" y="304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3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528" name="Freeform 198">
              <a:extLst>
                <a:ext uri="{FF2B5EF4-FFF2-40B4-BE49-F238E27FC236}">
                  <a16:creationId xmlns:a16="http://schemas.microsoft.com/office/drawing/2014/main" id="{2F980F6B-F36B-4D84-B92A-C33334858355}"/>
                </a:ext>
              </a:extLst>
            </p:cNvPr>
            <p:cNvSpPr>
              <a:spLocks/>
            </p:cNvSpPr>
            <p:nvPr/>
          </p:nvSpPr>
          <p:spPr bwMode="auto">
            <a:xfrm>
              <a:off x="5720626" y="5035595"/>
              <a:ext cx="122995" cy="158048"/>
            </a:xfrm>
            <a:custGeom>
              <a:avLst/>
              <a:gdLst>
                <a:gd name="T0" fmla="*/ 100 w 106"/>
                <a:gd name="T1" fmla="*/ 113 h 136"/>
                <a:gd name="T2" fmla="*/ 87 w 106"/>
                <a:gd name="T3" fmla="*/ 109 h 136"/>
                <a:gd name="T4" fmla="*/ 47 w 106"/>
                <a:gd name="T5" fmla="*/ 109 h 136"/>
                <a:gd name="T6" fmla="*/ 48 w 106"/>
                <a:gd name="T7" fmla="*/ 108 h 136"/>
                <a:gd name="T8" fmla="*/ 64 w 106"/>
                <a:gd name="T9" fmla="*/ 92 h 136"/>
                <a:gd name="T10" fmla="*/ 81 w 106"/>
                <a:gd name="T11" fmla="*/ 76 h 136"/>
                <a:gd name="T12" fmla="*/ 91 w 106"/>
                <a:gd name="T13" fmla="*/ 61 h 136"/>
                <a:gd name="T14" fmla="*/ 94 w 106"/>
                <a:gd name="T15" fmla="*/ 40 h 136"/>
                <a:gd name="T16" fmla="*/ 90 w 106"/>
                <a:gd name="T17" fmla="*/ 26 h 136"/>
                <a:gd name="T18" fmla="*/ 80 w 106"/>
                <a:gd name="T19" fmla="*/ 13 h 136"/>
                <a:gd name="T20" fmla="*/ 68 w 106"/>
                <a:gd name="T21" fmla="*/ 5 h 136"/>
                <a:gd name="T22" fmla="*/ 43 w 106"/>
                <a:gd name="T23" fmla="*/ 0 h 136"/>
                <a:gd name="T24" fmla="*/ 23 w 106"/>
                <a:gd name="T25" fmla="*/ 4 h 136"/>
                <a:gd name="T26" fmla="*/ 9 w 106"/>
                <a:gd name="T27" fmla="*/ 13 h 136"/>
                <a:gd name="T28" fmla="*/ 2 w 106"/>
                <a:gd name="T29" fmla="*/ 26 h 136"/>
                <a:gd name="T30" fmla="*/ 1 w 106"/>
                <a:gd name="T31" fmla="*/ 40 h 136"/>
                <a:gd name="T32" fmla="*/ 5 w 106"/>
                <a:gd name="T33" fmla="*/ 50 h 136"/>
                <a:gd name="T34" fmla="*/ 15 w 106"/>
                <a:gd name="T35" fmla="*/ 54 h 136"/>
                <a:gd name="T36" fmla="*/ 25 w 106"/>
                <a:gd name="T37" fmla="*/ 49 h 136"/>
                <a:gd name="T38" fmla="*/ 29 w 106"/>
                <a:gd name="T39" fmla="*/ 40 h 136"/>
                <a:gd name="T40" fmla="*/ 31 w 106"/>
                <a:gd name="T41" fmla="*/ 33 h 136"/>
                <a:gd name="T42" fmla="*/ 45 w 106"/>
                <a:gd name="T43" fmla="*/ 24 h 136"/>
                <a:gd name="T44" fmla="*/ 54 w 106"/>
                <a:gd name="T45" fmla="*/ 26 h 136"/>
                <a:gd name="T46" fmla="*/ 61 w 106"/>
                <a:gd name="T47" fmla="*/ 32 h 136"/>
                <a:gd name="T48" fmla="*/ 64 w 106"/>
                <a:gd name="T49" fmla="*/ 41 h 136"/>
                <a:gd name="T50" fmla="*/ 63 w 106"/>
                <a:gd name="T51" fmla="*/ 50 h 136"/>
                <a:gd name="T52" fmla="*/ 57 w 106"/>
                <a:gd name="T53" fmla="*/ 60 h 136"/>
                <a:gd name="T54" fmla="*/ 47 w 106"/>
                <a:gd name="T55" fmla="*/ 70 h 136"/>
                <a:gd name="T56" fmla="*/ 35 w 106"/>
                <a:gd name="T57" fmla="*/ 81 h 136"/>
                <a:gd name="T58" fmla="*/ 16 w 106"/>
                <a:gd name="T59" fmla="*/ 102 h 136"/>
                <a:gd name="T60" fmla="*/ 11 w 106"/>
                <a:gd name="T61" fmla="*/ 111 h 136"/>
                <a:gd name="T62" fmla="*/ 9 w 106"/>
                <a:gd name="T63" fmla="*/ 121 h 136"/>
                <a:gd name="T64" fmla="*/ 15 w 106"/>
                <a:gd name="T65" fmla="*/ 132 h 136"/>
                <a:gd name="T66" fmla="*/ 28 w 106"/>
                <a:gd name="T67" fmla="*/ 136 h 136"/>
                <a:gd name="T68" fmla="*/ 93 w 106"/>
                <a:gd name="T69" fmla="*/ 136 h 136"/>
                <a:gd name="T70" fmla="*/ 103 w 106"/>
                <a:gd name="T71" fmla="*/ 132 h 136"/>
                <a:gd name="T72" fmla="*/ 106 w 106"/>
                <a:gd name="T73" fmla="*/ 123 h 136"/>
                <a:gd name="T74" fmla="*/ 100 w 106"/>
                <a:gd name="T75" fmla="*/ 11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100" y="113"/>
                  </a:moveTo>
                  <a:cubicBezTo>
                    <a:pt x="97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9"/>
                    <a:pt x="48" y="109"/>
                    <a:pt x="48" y="108"/>
                  </a:cubicBezTo>
                  <a:cubicBezTo>
                    <a:pt x="51" y="105"/>
                    <a:pt x="56" y="99"/>
                    <a:pt x="64" y="92"/>
                  </a:cubicBezTo>
                  <a:cubicBezTo>
                    <a:pt x="72" y="85"/>
                    <a:pt x="77" y="80"/>
                    <a:pt x="81" y="76"/>
                  </a:cubicBezTo>
                  <a:cubicBezTo>
                    <a:pt x="84" y="73"/>
                    <a:pt x="88" y="68"/>
                    <a:pt x="91" y="61"/>
                  </a:cubicBezTo>
                  <a:cubicBezTo>
                    <a:pt x="94" y="55"/>
                    <a:pt x="95" y="48"/>
                    <a:pt x="94" y="40"/>
                  </a:cubicBezTo>
                  <a:cubicBezTo>
                    <a:pt x="94" y="35"/>
                    <a:pt x="92" y="30"/>
                    <a:pt x="90" y="26"/>
                  </a:cubicBezTo>
                  <a:cubicBezTo>
                    <a:pt x="87" y="21"/>
                    <a:pt x="84" y="17"/>
                    <a:pt x="80" y="13"/>
                  </a:cubicBezTo>
                  <a:cubicBezTo>
                    <a:pt x="77" y="10"/>
                    <a:pt x="72" y="7"/>
                    <a:pt x="68" y="5"/>
                  </a:cubicBezTo>
                  <a:cubicBezTo>
                    <a:pt x="61" y="2"/>
                    <a:pt x="52" y="0"/>
                    <a:pt x="43" y="0"/>
                  </a:cubicBezTo>
                  <a:cubicBezTo>
                    <a:pt x="35" y="0"/>
                    <a:pt x="28" y="2"/>
                    <a:pt x="23" y="4"/>
                  </a:cubicBezTo>
                  <a:cubicBezTo>
                    <a:pt x="17" y="6"/>
                    <a:pt x="13" y="9"/>
                    <a:pt x="9" y="13"/>
                  </a:cubicBezTo>
                  <a:cubicBezTo>
                    <a:pt x="6" y="17"/>
                    <a:pt x="3" y="21"/>
                    <a:pt x="2" y="26"/>
                  </a:cubicBezTo>
                  <a:cubicBezTo>
                    <a:pt x="0" y="31"/>
                    <a:pt x="0" y="36"/>
                    <a:pt x="1" y="40"/>
                  </a:cubicBezTo>
                  <a:cubicBezTo>
                    <a:pt x="1" y="44"/>
                    <a:pt x="3" y="47"/>
                    <a:pt x="5" y="50"/>
                  </a:cubicBezTo>
                  <a:cubicBezTo>
                    <a:pt x="8" y="52"/>
                    <a:pt x="12" y="54"/>
                    <a:pt x="15" y="54"/>
                  </a:cubicBezTo>
                  <a:cubicBezTo>
                    <a:pt x="20" y="54"/>
                    <a:pt x="23" y="52"/>
                    <a:pt x="25" y="49"/>
                  </a:cubicBezTo>
                  <a:cubicBezTo>
                    <a:pt x="26" y="47"/>
                    <a:pt x="28" y="44"/>
                    <a:pt x="29" y="40"/>
                  </a:cubicBezTo>
                  <a:cubicBezTo>
                    <a:pt x="30" y="34"/>
                    <a:pt x="31" y="33"/>
                    <a:pt x="31" y="33"/>
                  </a:cubicBezTo>
                  <a:cubicBezTo>
                    <a:pt x="34" y="27"/>
                    <a:pt x="39" y="24"/>
                    <a:pt x="45" y="24"/>
                  </a:cubicBezTo>
                  <a:cubicBezTo>
                    <a:pt x="48" y="24"/>
                    <a:pt x="51" y="25"/>
                    <a:pt x="54" y="26"/>
                  </a:cubicBezTo>
                  <a:cubicBezTo>
                    <a:pt x="57" y="28"/>
                    <a:pt x="59" y="30"/>
                    <a:pt x="61" y="32"/>
                  </a:cubicBezTo>
                  <a:cubicBezTo>
                    <a:pt x="63" y="35"/>
                    <a:pt x="64" y="37"/>
                    <a:pt x="64" y="41"/>
                  </a:cubicBezTo>
                  <a:cubicBezTo>
                    <a:pt x="64" y="44"/>
                    <a:pt x="64" y="47"/>
                    <a:pt x="63" y="50"/>
                  </a:cubicBezTo>
                  <a:cubicBezTo>
                    <a:pt x="62" y="53"/>
                    <a:pt x="60" y="57"/>
                    <a:pt x="57" y="60"/>
                  </a:cubicBezTo>
                  <a:cubicBezTo>
                    <a:pt x="55" y="63"/>
                    <a:pt x="51" y="66"/>
                    <a:pt x="47" y="70"/>
                  </a:cubicBezTo>
                  <a:cubicBezTo>
                    <a:pt x="44" y="71"/>
                    <a:pt x="40" y="75"/>
                    <a:pt x="35" y="81"/>
                  </a:cubicBezTo>
                  <a:cubicBezTo>
                    <a:pt x="29" y="87"/>
                    <a:pt x="23" y="94"/>
                    <a:pt x="16" y="102"/>
                  </a:cubicBezTo>
                  <a:cubicBezTo>
                    <a:pt x="14" y="104"/>
                    <a:pt x="12" y="107"/>
                    <a:pt x="11" y="111"/>
                  </a:cubicBezTo>
                  <a:cubicBezTo>
                    <a:pt x="10" y="115"/>
                    <a:pt x="9" y="118"/>
                    <a:pt x="9" y="121"/>
                  </a:cubicBezTo>
                  <a:cubicBezTo>
                    <a:pt x="10" y="125"/>
                    <a:pt x="12" y="129"/>
                    <a:pt x="15" y="132"/>
                  </a:cubicBezTo>
                  <a:cubicBezTo>
                    <a:pt x="19" y="135"/>
                    <a:pt x="23" y="136"/>
                    <a:pt x="28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7" y="136"/>
                    <a:pt x="101" y="135"/>
                    <a:pt x="103" y="132"/>
                  </a:cubicBezTo>
                  <a:cubicBezTo>
                    <a:pt x="105" y="130"/>
                    <a:pt x="106" y="126"/>
                    <a:pt x="106" y="123"/>
                  </a:cubicBezTo>
                  <a:cubicBezTo>
                    <a:pt x="105" y="119"/>
                    <a:pt x="103" y="115"/>
                    <a:pt x="100" y="113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529" name="Freeform 199">
              <a:extLst>
                <a:ext uri="{FF2B5EF4-FFF2-40B4-BE49-F238E27FC236}">
                  <a16:creationId xmlns:a16="http://schemas.microsoft.com/office/drawing/2014/main" id="{63087F94-1FDE-464D-96F1-98163F0B700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839932" y="5035595"/>
              <a:ext cx="118691" cy="160508"/>
            </a:xfrm>
            <a:custGeom>
              <a:avLst/>
              <a:gdLst>
                <a:gd name="T0" fmla="*/ 82 w 102"/>
                <a:gd name="T1" fmla="*/ 18 h 138"/>
                <a:gd name="T2" fmla="*/ 65 w 102"/>
                <a:gd name="T3" fmla="*/ 5 h 138"/>
                <a:gd name="T4" fmla="*/ 43 w 102"/>
                <a:gd name="T5" fmla="*/ 0 h 138"/>
                <a:gd name="T6" fmla="*/ 24 w 102"/>
                <a:gd name="T7" fmla="*/ 4 h 138"/>
                <a:gd name="T8" fmla="*/ 10 w 102"/>
                <a:gd name="T9" fmla="*/ 14 h 138"/>
                <a:gd name="T10" fmla="*/ 2 w 102"/>
                <a:gd name="T11" fmla="*/ 29 h 138"/>
                <a:gd name="T12" fmla="*/ 1 w 102"/>
                <a:gd name="T13" fmla="*/ 47 h 138"/>
                <a:gd name="T14" fmla="*/ 6 w 102"/>
                <a:gd name="T15" fmla="*/ 64 h 138"/>
                <a:gd name="T16" fmla="*/ 16 w 102"/>
                <a:gd name="T17" fmla="*/ 79 h 138"/>
                <a:gd name="T18" fmla="*/ 31 w 102"/>
                <a:gd name="T19" fmla="*/ 89 h 138"/>
                <a:gd name="T20" fmla="*/ 48 w 102"/>
                <a:gd name="T21" fmla="*/ 92 h 138"/>
                <a:gd name="T22" fmla="*/ 64 w 102"/>
                <a:gd name="T23" fmla="*/ 88 h 138"/>
                <a:gd name="T24" fmla="*/ 72 w 102"/>
                <a:gd name="T25" fmla="*/ 83 h 138"/>
                <a:gd name="T26" fmla="*/ 68 w 102"/>
                <a:gd name="T27" fmla="*/ 107 h 138"/>
                <a:gd name="T28" fmla="*/ 62 w 102"/>
                <a:gd name="T29" fmla="*/ 113 h 138"/>
                <a:gd name="T30" fmla="*/ 46 w 102"/>
                <a:gd name="T31" fmla="*/ 113 h 138"/>
                <a:gd name="T32" fmla="*/ 40 w 102"/>
                <a:gd name="T33" fmla="*/ 106 h 138"/>
                <a:gd name="T34" fmla="*/ 33 w 102"/>
                <a:gd name="T35" fmla="*/ 98 h 138"/>
                <a:gd name="T36" fmla="*/ 24 w 102"/>
                <a:gd name="T37" fmla="*/ 95 h 138"/>
                <a:gd name="T38" fmla="*/ 15 w 102"/>
                <a:gd name="T39" fmla="*/ 99 h 138"/>
                <a:gd name="T40" fmla="*/ 13 w 102"/>
                <a:gd name="T41" fmla="*/ 107 h 138"/>
                <a:gd name="T42" fmla="*/ 19 w 102"/>
                <a:gd name="T43" fmla="*/ 122 h 138"/>
                <a:gd name="T44" fmla="*/ 35 w 102"/>
                <a:gd name="T45" fmla="*/ 133 h 138"/>
                <a:gd name="T46" fmla="*/ 56 w 102"/>
                <a:gd name="T47" fmla="*/ 138 h 138"/>
                <a:gd name="T48" fmla="*/ 78 w 102"/>
                <a:gd name="T49" fmla="*/ 133 h 138"/>
                <a:gd name="T50" fmla="*/ 93 w 102"/>
                <a:gd name="T51" fmla="*/ 120 h 138"/>
                <a:gd name="T52" fmla="*/ 101 w 102"/>
                <a:gd name="T53" fmla="*/ 97 h 138"/>
                <a:gd name="T54" fmla="*/ 101 w 102"/>
                <a:gd name="T55" fmla="*/ 66 h 138"/>
                <a:gd name="T56" fmla="*/ 94 w 102"/>
                <a:gd name="T57" fmla="*/ 39 h 138"/>
                <a:gd name="T58" fmla="*/ 82 w 102"/>
                <a:gd name="T59" fmla="*/ 18 h 138"/>
                <a:gd name="T60" fmla="*/ 44 w 102"/>
                <a:gd name="T61" fmla="*/ 24 h 138"/>
                <a:gd name="T62" fmla="*/ 52 w 102"/>
                <a:gd name="T63" fmla="*/ 25 h 138"/>
                <a:gd name="T64" fmla="*/ 59 w 102"/>
                <a:gd name="T65" fmla="*/ 30 h 138"/>
                <a:gd name="T66" fmla="*/ 64 w 102"/>
                <a:gd name="T67" fmla="*/ 38 h 138"/>
                <a:gd name="T68" fmla="*/ 66 w 102"/>
                <a:gd name="T69" fmla="*/ 48 h 138"/>
                <a:gd name="T70" fmla="*/ 65 w 102"/>
                <a:gd name="T71" fmla="*/ 60 h 138"/>
                <a:gd name="T72" fmla="*/ 59 w 102"/>
                <a:gd name="T73" fmla="*/ 67 h 138"/>
                <a:gd name="T74" fmla="*/ 50 w 102"/>
                <a:gd name="T75" fmla="*/ 69 h 138"/>
                <a:gd name="T76" fmla="*/ 37 w 102"/>
                <a:gd name="T77" fmla="*/ 64 h 138"/>
                <a:gd name="T78" fmla="*/ 30 w 102"/>
                <a:gd name="T79" fmla="*/ 47 h 138"/>
                <a:gd name="T80" fmla="*/ 33 w 102"/>
                <a:gd name="T81" fmla="*/ 30 h 138"/>
                <a:gd name="T82" fmla="*/ 44 w 102"/>
                <a:gd name="T83" fmla="*/ 24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2" h="138">
                  <a:moveTo>
                    <a:pt x="82" y="18"/>
                  </a:moveTo>
                  <a:cubicBezTo>
                    <a:pt x="77" y="12"/>
                    <a:pt x="71" y="8"/>
                    <a:pt x="65" y="5"/>
                  </a:cubicBezTo>
                  <a:cubicBezTo>
                    <a:pt x="58" y="2"/>
                    <a:pt x="51" y="0"/>
                    <a:pt x="43" y="0"/>
                  </a:cubicBezTo>
                  <a:cubicBezTo>
                    <a:pt x="36" y="0"/>
                    <a:pt x="29" y="2"/>
                    <a:pt x="24" y="4"/>
                  </a:cubicBezTo>
                  <a:cubicBezTo>
                    <a:pt x="18" y="6"/>
                    <a:pt x="14" y="10"/>
                    <a:pt x="10" y="14"/>
                  </a:cubicBezTo>
                  <a:cubicBezTo>
                    <a:pt x="6" y="18"/>
                    <a:pt x="4" y="23"/>
                    <a:pt x="2" y="29"/>
                  </a:cubicBezTo>
                  <a:cubicBezTo>
                    <a:pt x="1" y="35"/>
                    <a:pt x="0" y="41"/>
                    <a:pt x="1" y="47"/>
                  </a:cubicBezTo>
                  <a:cubicBezTo>
                    <a:pt x="2" y="53"/>
                    <a:pt x="3" y="59"/>
                    <a:pt x="6" y="64"/>
                  </a:cubicBezTo>
                  <a:cubicBezTo>
                    <a:pt x="8" y="70"/>
                    <a:pt x="12" y="75"/>
                    <a:pt x="16" y="79"/>
                  </a:cubicBezTo>
                  <a:cubicBezTo>
                    <a:pt x="20" y="83"/>
                    <a:pt x="25" y="86"/>
                    <a:pt x="31" y="89"/>
                  </a:cubicBezTo>
                  <a:cubicBezTo>
                    <a:pt x="36" y="91"/>
                    <a:pt x="42" y="92"/>
                    <a:pt x="48" y="92"/>
                  </a:cubicBezTo>
                  <a:cubicBezTo>
                    <a:pt x="54" y="92"/>
                    <a:pt x="59" y="91"/>
                    <a:pt x="64" y="88"/>
                  </a:cubicBezTo>
                  <a:cubicBezTo>
                    <a:pt x="67" y="87"/>
                    <a:pt x="70" y="85"/>
                    <a:pt x="72" y="83"/>
                  </a:cubicBezTo>
                  <a:cubicBezTo>
                    <a:pt x="72" y="94"/>
                    <a:pt x="71" y="102"/>
                    <a:pt x="68" y="107"/>
                  </a:cubicBezTo>
                  <a:cubicBezTo>
                    <a:pt x="67" y="110"/>
                    <a:pt x="65" y="112"/>
                    <a:pt x="62" y="113"/>
                  </a:cubicBezTo>
                  <a:cubicBezTo>
                    <a:pt x="57" y="116"/>
                    <a:pt x="51" y="116"/>
                    <a:pt x="46" y="113"/>
                  </a:cubicBezTo>
                  <a:cubicBezTo>
                    <a:pt x="43" y="111"/>
                    <a:pt x="41" y="108"/>
                    <a:pt x="40" y="106"/>
                  </a:cubicBezTo>
                  <a:cubicBezTo>
                    <a:pt x="38" y="102"/>
                    <a:pt x="36" y="99"/>
                    <a:pt x="33" y="98"/>
                  </a:cubicBezTo>
                  <a:cubicBezTo>
                    <a:pt x="30" y="96"/>
                    <a:pt x="27" y="95"/>
                    <a:pt x="24" y="95"/>
                  </a:cubicBezTo>
                  <a:cubicBezTo>
                    <a:pt x="20" y="95"/>
                    <a:pt x="17" y="96"/>
                    <a:pt x="15" y="99"/>
                  </a:cubicBezTo>
                  <a:cubicBezTo>
                    <a:pt x="13" y="101"/>
                    <a:pt x="12" y="104"/>
                    <a:pt x="13" y="107"/>
                  </a:cubicBezTo>
                  <a:cubicBezTo>
                    <a:pt x="13" y="112"/>
                    <a:pt x="15" y="117"/>
                    <a:pt x="19" y="122"/>
                  </a:cubicBezTo>
                  <a:cubicBezTo>
                    <a:pt x="23" y="126"/>
                    <a:pt x="28" y="130"/>
                    <a:pt x="35" y="133"/>
                  </a:cubicBezTo>
                  <a:cubicBezTo>
                    <a:pt x="41" y="136"/>
                    <a:pt x="48" y="138"/>
                    <a:pt x="56" y="138"/>
                  </a:cubicBezTo>
                  <a:cubicBezTo>
                    <a:pt x="64" y="138"/>
                    <a:pt x="72" y="137"/>
                    <a:pt x="78" y="133"/>
                  </a:cubicBezTo>
                  <a:cubicBezTo>
                    <a:pt x="84" y="130"/>
                    <a:pt x="89" y="126"/>
                    <a:pt x="93" y="120"/>
                  </a:cubicBezTo>
                  <a:cubicBezTo>
                    <a:pt x="97" y="113"/>
                    <a:pt x="100" y="106"/>
                    <a:pt x="101" y="97"/>
                  </a:cubicBezTo>
                  <a:cubicBezTo>
                    <a:pt x="102" y="88"/>
                    <a:pt x="102" y="78"/>
                    <a:pt x="101" y="66"/>
                  </a:cubicBezTo>
                  <a:cubicBezTo>
                    <a:pt x="100" y="56"/>
                    <a:pt x="98" y="47"/>
                    <a:pt x="94" y="39"/>
                  </a:cubicBezTo>
                  <a:cubicBezTo>
                    <a:pt x="91" y="30"/>
                    <a:pt x="87" y="23"/>
                    <a:pt x="82" y="18"/>
                  </a:cubicBezTo>
                  <a:close/>
                  <a:moveTo>
                    <a:pt x="44" y="24"/>
                  </a:moveTo>
                  <a:cubicBezTo>
                    <a:pt x="47" y="24"/>
                    <a:pt x="50" y="24"/>
                    <a:pt x="52" y="25"/>
                  </a:cubicBezTo>
                  <a:cubicBezTo>
                    <a:pt x="55" y="27"/>
                    <a:pt x="57" y="28"/>
                    <a:pt x="59" y="30"/>
                  </a:cubicBezTo>
                  <a:cubicBezTo>
                    <a:pt x="61" y="33"/>
                    <a:pt x="63" y="35"/>
                    <a:pt x="64" y="38"/>
                  </a:cubicBezTo>
                  <a:cubicBezTo>
                    <a:pt x="65" y="41"/>
                    <a:pt x="66" y="45"/>
                    <a:pt x="66" y="48"/>
                  </a:cubicBezTo>
                  <a:cubicBezTo>
                    <a:pt x="67" y="53"/>
                    <a:pt x="66" y="57"/>
                    <a:pt x="65" y="60"/>
                  </a:cubicBezTo>
                  <a:cubicBezTo>
                    <a:pt x="64" y="63"/>
                    <a:pt x="62" y="65"/>
                    <a:pt x="59" y="67"/>
                  </a:cubicBezTo>
                  <a:cubicBezTo>
                    <a:pt x="56" y="69"/>
                    <a:pt x="53" y="69"/>
                    <a:pt x="50" y="69"/>
                  </a:cubicBezTo>
                  <a:cubicBezTo>
                    <a:pt x="45" y="69"/>
                    <a:pt x="41" y="67"/>
                    <a:pt x="37" y="64"/>
                  </a:cubicBezTo>
                  <a:cubicBezTo>
                    <a:pt x="33" y="59"/>
                    <a:pt x="31" y="54"/>
                    <a:pt x="30" y="47"/>
                  </a:cubicBezTo>
                  <a:cubicBezTo>
                    <a:pt x="29" y="40"/>
                    <a:pt x="30" y="34"/>
                    <a:pt x="33" y="30"/>
                  </a:cubicBezTo>
                  <a:cubicBezTo>
                    <a:pt x="36" y="26"/>
                    <a:pt x="40" y="24"/>
                    <a:pt x="44" y="24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530" name="Freeform 200">
              <a:extLst>
                <a:ext uri="{FF2B5EF4-FFF2-40B4-BE49-F238E27FC236}">
                  <a16:creationId xmlns:a16="http://schemas.microsoft.com/office/drawing/2014/main" id="{47538C16-8673-47D5-9291-B392E9040BCC}"/>
                </a:ext>
              </a:extLst>
            </p:cNvPr>
            <p:cNvSpPr>
              <a:spLocks/>
            </p:cNvSpPr>
            <p:nvPr/>
          </p:nvSpPr>
          <p:spPr bwMode="auto">
            <a:xfrm>
              <a:off x="6106216" y="4932279"/>
              <a:ext cx="404654" cy="367138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2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9 w 348"/>
                <a:gd name="T13" fmla="*/ 40 h 316"/>
                <a:gd name="T14" fmla="*/ 346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9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8" y="299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531" name="Freeform 201">
              <a:extLst>
                <a:ext uri="{FF2B5EF4-FFF2-40B4-BE49-F238E27FC236}">
                  <a16:creationId xmlns:a16="http://schemas.microsoft.com/office/drawing/2014/main" id="{07717B19-F2CC-4899-8118-E170CB1959BE}"/>
                </a:ext>
              </a:extLst>
            </p:cNvPr>
            <p:cNvSpPr>
              <a:spLocks/>
            </p:cNvSpPr>
            <p:nvPr/>
          </p:nvSpPr>
          <p:spPr bwMode="auto">
            <a:xfrm>
              <a:off x="6157874" y="4945810"/>
              <a:ext cx="352996" cy="353609"/>
            </a:xfrm>
            <a:custGeom>
              <a:avLst/>
              <a:gdLst>
                <a:gd name="T0" fmla="*/ 275 w 304"/>
                <a:gd name="T1" fmla="*/ 28 h 304"/>
                <a:gd name="T2" fmla="*/ 302 w 304"/>
                <a:gd name="T3" fmla="*/ 264 h 304"/>
                <a:gd name="T4" fmla="*/ 266 w 304"/>
                <a:gd name="T5" fmla="*/ 304 h 304"/>
                <a:gd name="T6" fmla="*/ 30 w 304"/>
                <a:gd name="T7" fmla="*/ 304 h 304"/>
                <a:gd name="T8" fmla="*/ 0 w 304"/>
                <a:gd name="T9" fmla="*/ 293 h 304"/>
                <a:gd name="T10" fmla="*/ 260 w 304"/>
                <a:gd name="T11" fmla="*/ 0 h 304"/>
                <a:gd name="T12" fmla="*/ 275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5" y="28"/>
                  </a:moveTo>
                  <a:cubicBezTo>
                    <a:pt x="302" y="264"/>
                    <a:pt x="302" y="264"/>
                    <a:pt x="302" y="264"/>
                  </a:cubicBezTo>
                  <a:cubicBezTo>
                    <a:pt x="304" y="287"/>
                    <a:pt x="288" y="304"/>
                    <a:pt x="266" y="304"/>
                  </a:cubicBezTo>
                  <a:cubicBezTo>
                    <a:pt x="30" y="304"/>
                    <a:pt x="30" y="304"/>
                    <a:pt x="30" y="304"/>
                  </a:cubicBezTo>
                  <a:cubicBezTo>
                    <a:pt x="19" y="304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3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532" name="Freeform 202">
              <a:extLst>
                <a:ext uri="{FF2B5EF4-FFF2-40B4-BE49-F238E27FC236}">
                  <a16:creationId xmlns:a16="http://schemas.microsoft.com/office/drawing/2014/main" id="{B70C4942-7541-4A1E-B678-B62C9FB0C703}"/>
                </a:ext>
              </a:extLst>
            </p:cNvPr>
            <p:cNvSpPr>
              <a:spLocks/>
            </p:cNvSpPr>
            <p:nvPr/>
          </p:nvSpPr>
          <p:spPr bwMode="auto">
            <a:xfrm>
              <a:off x="6190469" y="5036825"/>
              <a:ext cx="116230" cy="159277"/>
            </a:xfrm>
            <a:custGeom>
              <a:avLst/>
              <a:gdLst>
                <a:gd name="T0" fmla="*/ 86 w 100"/>
                <a:gd name="T1" fmla="*/ 68 h 137"/>
                <a:gd name="T2" fmla="*/ 77 w 100"/>
                <a:gd name="T3" fmla="*/ 61 h 137"/>
                <a:gd name="T4" fmla="*/ 84 w 100"/>
                <a:gd name="T5" fmla="*/ 51 h 137"/>
                <a:gd name="T6" fmla="*/ 87 w 100"/>
                <a:gd name="T7" fmla="*/ 34 h 137"/>
                <a:gd name="T8" fmla="*/ 82 w 100"/>
                <a:gd name="T9" fmla="*/ 21 h 137"/>
                <a:gd name="T10" fmla="*/ 72 w 100"/>
                <a:gd name="T11" fmla="*/ 9 h 137"/>
                <a:gd name="T12" fmla="*/ 58 w 100"/>
                <a:gd name="T13" fmla="*/ 2 h 137"/>
                <a:gd name="T14" fmla="*/ 41 w 100"/>
                <a:gd name="T15" fmla="*/ 0 h 137"/>
                <a:gd name="T16" fmla="*/ 23 w 100"/>
                <a:gd name="T17" fmla="*/ 2 h 137"/>
                <a:gd name="T18" fmla="*/ 10 w 100"/>
                <a:gd name="T19" fmla="*/ 10 h 137"/>
                <a:gd name="T20" fmla="*/ 2 w 100"/>
                <a:gd name="T21" fmla="*/ 21 h 137"/>
                <a:gd name="T22" fmla="*/ 0 w 100"/>
                <a:gd name="T23" fmla="*/ 32 h 137"/>
                <a:gd name="T24" fmla="*/ 5 w 100"/>
                <a:gd name="T25" fmla="*/ 42 h 137"/>
                <a:gd name="T26" fmla="*/ 14 w 100"/>
                <a:gd name="T27" fmla="*/ 45 h 137"/>
                <a:gd name="T28" fmla="*/ 21 w 100"/>
                <a:gd name="T29" fmla="*/ 44 h 137"/>
                <a:gd name="T30" fmla="*/ 25 w 100"/>
                <a:gd name="T31" fmla="*/ 40 h 137"/>
                <a:gd name="T32" fmla="*/ 27 w 100"/>
                <a:gd name="T33" fmla="*/ 32 h 137"/>
                <a:gd name="T34" fmla="*/ 30 w 100"/>
                <a:gd name="T35" fmla="*/ 27 h 137"/>
                <a:gd name="T36" fmla="*/ 34 w 100"/>
                <a:gd name="T37" fmla="*/ 24 h 137"/>
                <a:gd name="T38" fmla="*/ 41 w 100"/>
                <a:gd name="T39" fmla="*/ 22 h 137"/>
                <a:gd name="T40" fmla="*/ 52 w 100"/>
                <a:gd name="T41" fmla="*/ 26 h 137"/>
                <a:gd name="T42" fmla="*/ 57 w 100"/>
                <a:gd name="T43" fmla="*/ 36 h 137"/>
                <a:gd name="T44" fmla="*/ 54 w 100"/>
                <a:gd name="T45" fmla="*/ 47 h 137"/>
                <a:gd name="T46" fmla="*/ 42 w 100"/>
                <a:gd name="T47" fmla="*/ 51 h 137"/>
                <a:gd name="T48" fmla="*/ 39 w 100"/>
                <a:gd name="T49" fmla="*/ 51 h 137"/>
                <a:gd name="T50" fmla="*/ 28 w 100"/>
                <a:gd name="T51" fmla="*/ 55 h 137"/>
                <a:gd name="T52" fmla="*/ 24 w 100"/>
                <a:gd name="T53" fmla="*/ 64 h 137"/>
                <a:gd name="T54" fmla="*/ 29 w 100"/>
                <a:gd name="T55" fmla="*/ 73 h 137"/>
                <a:gd name="T56" fmla="*/ 39 w 100"/>
                <a:gd name="T57" fmla="*/ 76 h 137"/>
                <a:gd name="T58" fmla="*/ 44 w 100"/>
                <a:gd name="T59" fmla="*/ 75 h 137"/>
                <a:gd name="T60" fmla="*/ 49 w 100"/>
                <a:gd name="T61" fmla="*/ 75 h 137"/>
                <a:gd name="T62" fmla="*/ 63 w 100"/>
                <a:gd name="T63" fmla="*/ 80 h 137"/>
                <a:gd name="T64" fmla="*/ 70 w 100"/>
                <a:gd name="T65" fmla="*/ 94 h 137"/>
                <a:gd name="T66" fmla="*/ 68 w 100"/>
                <a:gd name="T67" fmla="*/ 105 h 137"/>
                <a:gd name="T68" fmla="*/ 61 w 100"/>
                <a:gd name="T69" fmla="*/ 112 h 137"/>
                <a:gd name="T70" fmla="*/ 53 w 100"/>
                <a:gd name="T71" fmla="*/ 114 h 137"/>
                <a:gd name="T72" fmla="*/ 40 w 100"/>
                <a:gd name="T73" fmla="*/ 109 h 137"/>
                <a:gd name="T74" fmla="*/ 28 w 100"/>
                <a:gd name="T75" fmla="*/ 92 h 137"/>
                <a:gd name="T76" fmla="*/ 24 w 100"/>
                <a:gd name="T77" fmla="*/ 87 h 137"/>
                <a:gd name="T78" fmla="*/ 17 w 100"/>
                <a:gd name="T79" fmla="*/ 85 h 137"/>
                <a:gd name="T80" fmla="*/ 7 w 100"/>
                <a:gd name="T81" fmla="*/ 89 h 137"/>
                <a:gd name="T82" fmla="*/ 4 w 100"/>
                <a:gd name="T83" fmla="*/ 99 h 137"/>
                <a:gd name="T84" fmla="*/ 9 w 100"/>
                <a:gd name="T85" fmla="*/ 110 h 137"/>
                <a:gd name="T86" fmla="*/ 19 w 100"/>
                <a:gd name="T87" fmla="*/ 123 h 137"/>
                <a:gd name="T88" fmla="*/ 35 w 100"/>
                <a:gd name="T89" fmla="*/ 133 h 137"/>
                <a:gd name="T90" fmla="*/ 55 w 100"/>
                <a:gd name="T91" fmla="*/ 137 h 137"/>
                <a:gd name="T92" fmla="*/ 75 w 100"/>
                <a:gd name="T93" fmla="*/ 134 h 137"/>
                <a:gd name="T94" fmla="*/ 89 w 100"/>
                <a:gd name="T95" fmla="*/ 124 h 137"/>
                <a:gd name="T96" fmla="*/ 98 w 100"/>
                <a:gd name="T97" fmla="*/ 110 h 137"/>
                <a:gd name="T98" fmla="*/ 99 w 100"/>
                <a:gd name="T99" fmla="*/ 93 h 137"/>
                <a:gd name="T100" fmla="*/ 95 w 100"/>
                <a:gd name="T101" fmla="*/ 79 h 137"/>
                <a:gd name="T102" fmla="*/ 86 w 100"/>
                <a:gd name="T103" fmla="*/ 68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0" h="137">
                  <a:moveTo>
                    <a:pt x="86" y="68"/>
                  </a:moveTo>
                  <a:cubicBezTo>
                    <a:pt x="84" y="65"/>
                    <a:pt x="80" y="63"/>
                    <a:pt x="77" y="61"/>
                  </a:cubicBezTo>
                  <a:cubicBezTo>
                    <a:pt x="80" y="58"/>
                    <a:pt x="82" y="54"/>
                    <a:pt x="84" y="51"/>
                  </a:cubicBezTo>
                  <a:cubicBezTo>
                    <a:pt x="86" y="46"/>
                    <a:pt x="87" y="41"/>
                    <a:pt x="87" y="34"/>
                  </a:cubicBezTo>
                  <a:cubicBezTo>
                    <a:pt x="86" y="29"/>
                    <a:pt x="84" y="25"/>
                    <a:pt x="82" y="21"/>
                  </a:cubicBezTo>
                  <a:cubicBezTo>
                    <a:pt x="80" y="16"/>
                    <a:pt x="76" y="13"/>
                    <a:pt x="72" y="9"/>
                  </a:cubicBezTo>
                  <a:cubicBezTo>
                    <a:pt x="68" y="6"/>
                    <a:pt x="63" y="4"/>
                    <a:pt x="58" y="2"/>
                  </a:cubicBezTo>
                  <a:cubicBezTo>
                    <a:pt x="53" y="0"/>
                    <a:pt x="47" y="0"/>
                    <a:pt x="41" y="0"/>
                  </a:cubicBezTo>
                  <a:cubicBezTo>
                    <a:pt x="35" y="0"/>
                    <a:pt x="28" y="1"/>
                    <a:pt x="23" y="2"/>
                  </a:cubicBezTo>
                  <a:cubicBezTo>
                    <a:pt x="18" y="4"/>
                    <a:pt x="13" y="7"/>
                    <a:pt x="10" y="10"/>
                  </a:cubicBezTo>
                  <a:cubicBezTo>
                    <a:pt x="6" y="14"/>
                    <a:pt x="4" y="17"/>
                    <a:pt x="2" y="21"/>
                  </a:cubicBezTo>
                  <a:cubicBezTo>
                    <a:pt x="1" y="25"/>
                    <a:pt x="0" y="28"/>
                    <a:pt x="0" y="32"/>
                  </a:cubicBezTo>
                  <a:cubicBezTo>
                    <a:pt x="1" y="36"/>
                    <a:pt x="2" y="39"/>
                    <a:pt x="5" y="42"/>
                  </a:cubicBezTo>
                  <a:cubicBezTo>
                    <a:pt x="8" y="44"/>
                    <a:pt x="11" y="45"/>
                    <a:pt x="14" y="45"/>
                  </a:cubicBezTo>
                  <a:cubicBezTo>
                    <a:pt x="17" y="45"/>
                    <a:pt x="19" y="45"/>
                    <a:pt x="21" y="44"/>
                  </a:cubicBezTo>
                  <a:cubicBezTo>
                    <a:pt x="23" y="43"/>
                    <a:pt x="24" y="42"/>
                    <a:pt x="25" y="40"/>
                  </a:cubicBezTo>
                  <a:cubicBezTo>
                    <a:pt x="25" y="37"/>
                    <a:pt x="26" y="35"/>
                    <a:pt x="27" y="32"/>
                  </a:cubicBezTo>
                  <a:cubicBezTo>
                    <a:pt x="28" y="30"/>
                    <a:pt x="29" y="28"/>
                    <a:pt x="30" y="27"/>
                  </a:cubicBezTo>
                  <a:cubicBezTo>
                    <a:pt x="31" y="25"/>
                    <a:pt x="32" y="24"/>
                    <a:pt x="34" y="24"/>
                  </a:cubicBezTo>
                  <a:cubicBezTo>
                    <a:pt x="36" y="23"/>
                    <a:pt x="38" y="22"/>
                    <a:pt x="41" y="22"/>
                  </a:cubicBezTo>
                  <a:cubicBezTo>
                    <a:pt x="46" y="22"/>
                    <a:pt x="49" y="24"/>
                    <a:pt x="52" y="26"/>
                  </a:cubicBezTo>
                  <a:cubicBezTo>
                    <a:pt x="55" y="29"/>
                    <a:pt x="57" y="32"/>
                    <a:pt x="57" y="36"/>
                  </a:cubicBezTo>
                  <a:cubicBezTo>
                    <a:pt x="58" y="41"/>
                    <a:pt x="57" y="45"/>
                    <a:pt x="54" y="47"/>
                  </a:cubicBezTo>
                  <a:cubicBezTo>
                    <a:pt x="51" y="50"/>
                    <a:pt x="47" y="51"/>
                    <a:pt x="42" y="51"/>
                  </a:cubicBezTo>
                  <a:cubicBezTo>
                    <a:pt x="39" y="51"/>
                    <a:pt x="39" y="51"/>
                    <a:pt x="39" y="51"/>
                  </a:cubicBezTo>
                  <a:cubicBezTo>
                    <a:pt x="34" y="51"/>
                    <a:pt x="30" y="52"/>
                    <a:pt x="28" y="55"/>
                  </a:cubicBezTo>
                  <a:cubicBezTo>
                    <a:pt x="25" y="57"/>
                    <a:pt x="24" y="60"/>
                    <a:pt x="24" y="64"/>
                  </a:cubicBezTo>
                  <a:cubicBezTo>
                    <a:pt x="25" y="67"/>
                    <a:pt x="26" y="70"/>
                    <a:pt x="29" y="73"/>
                  </a:cubicBezTo>
                  <a:cubicBezTo>
                    <a:pt x="32" y="75"/>
                    <a:pt x="35" y="76"/>
                    <a:pt x="39" y="76"/>
                  </a:cubicBezTo>
                  <a:cubicBezTo>
                    <a:pt x="40" y="76"/>
                    <a:pt x="41" y="76"/>
                    <a:pt x="44" y="75"/>
                  </a:cubicBezTo>
                  <a:cubicBezTo>
                    <a:pt x="46" y="75"/>
                    <a:pt x="48" y="75"/>
                    <a:pt x="49" y="75"/>
                  </a:cubicBezTo>
                  <a:cubicBezTo>
                    <a:pt x="55" y="75"/>
                    <a:pt x="60" y="77"/>
                    <a:pt x="63" y="80"/>
                  </a:cubicBezTo>
                  <a:cubicBezTo>
                    <a:pt x="67" y="83"/>
                    <a:pt x="69" y="88"/>
                    <a:pt x="70" y="94"/>
                  </a:cubicBezTo>
                  <a:cubicBezTo>
                    <a:pt x="70" y="98"/>
                    <a:pt x="69" y="102"/>
                    <a:pt x="68" y="105"/>
                  </a:cubicBezTo>
                  <a:cubicBezTo>
                    <a:pt x="66" y="108"/>
                    <a:pt x="64" y="110"/>
                    <a:pt x="61" y="112"/>
                  </a:cubicBezTo>
                  <a:cubicBezTo>
                    <a:pt x="59" y="113"/>
                    <a:pt x="56" y="114"/>
                    <a:pt x="53" y="114"/>
                  </a:cubicBezTo>
                  <a:cubicBezTo>
                    <a:pt x="47" y="114"/>
                    <a:pt x="43" y="112"/>
                    <a:pt x="40" y="109"/>
                  </a:cubicBezTo>
                  <a:cubicBezTo>
                    <a:pt x="36" y="105"/>
                    <a:pt x="32" y="100"/>
                    <a:pt x="28" y="92"/>
                  </a:cubicBezTo>
                  <a:cubicBezTo>
                    <a:pt x="28" y="90"/>
                    <a:pt x="26" y="88"/>
                    <a:pt x="24" y="87"/>
                  </a:cubicBezTo>
                  <a:cubicBezTo>
                    <a:pt x="21" y="86"/>
                    <a:pt x="19" y="85"/>
                    <a:pt x="17" y="85"/>
                  </a:cubicBezTo>
                  <a:cubicBezTo>
                    <a:pt x="13" y="85"/>
                    <a:pt x="10" y="86"/>
                    <a:pt x="7" y="89"/>
                  </a:cubicBezTo>
                  <a:cubicBezTo>
                    <a:pt x="5" y="91"/>
                    <a:pt x="4" y="95"/>
                    <a:pt x="4" y="99"/>
                  </a:cubicBezTo>
                  <a:cubicBezTo>
                    <a:pt x="5" y="102"/>
                    <a:pt x="6" y="106"/>
                    <a:pt x="9" y="110"/>
                  </a:cubicBezTo>
                  <a:cubicBezTo>
                    <a:pt x="11" y="115"/>
                    <a:pt x="14" y="119"/>
                    <a:pt x="19" y="123"/>
                  </a:cubicBezTo>
                  <a:cubicBezTo>
                    <a:pt x="23" y="127"/>
                    <a:pt x="28" y="131"/>
                    <a:pt x="35" y="133"/>
                  </a:cubicBezTo>
                  <a:cubicBezTo>
                    <a:pt x="41" y="136"/>
                    <a:pt x="48" y="137"/>
                    <a:pt x="55" y="137"/>
                  </a:cubicBezTo>
                  <a:cubicBezTo>
                    <a:pt x="62" y="137"/>
                    <a:pt x="69" y="136"/>
                    <a:pt x="75" y="134"/>
                  </a:cubicBezTo>
                  <a:cubicBezTo>
                    <a:pt x="81" y="131"/>
                    <a:pt x="85" y="128"/>
                    <a:pt x="89" y="124"/>
                  </a:cubicBezTo>
                  <a:cubicBezTo>
                    <a:pt x="93" y="120"/>
                    <a:pt x="96" y="115"/>
                    <a:pt x="98" y="110"/>
                  </a:cubicBezTo>
                  <a:cubicBezTo>
                    <a:pt x="100" y="104"/>
                    <a:pt x="100" y="99"/>
                    <a:pt x="99" y="93"/>
                  </a:cubicBezTo>
                  <a:cubicBezTo>
                    <a:pt x="99" y="88"/>
                    <a:pt x="98" y="84"/>
                    <a:pt x="95" y="79"/>
                  </a:cubicBezTo>
                  <a:cubicBezTo>
                    <a:pt x="93" y="75"/>
                    <a:pt x="90" y="71"/>
                    <a:pt x="86" y="68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533" name="Freeform 203">
              <a:extLst>
                <a:ext uri="{FF2B5EF4-FFF2-40B4-BE49-F238E27FC236}">
                  <a16:creationId xmlns:a16="http://schemas.microsoft.com/office/drawing/2014/main" id="{4A712779-9357-4BCE-B643-D9A93518C22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313464" y="5035595"/>
              <a:ext cx="115000" cy="160508"/>
            </a:xfrm>
            <a:custGeom>
              <a:avLst/>
              <a:gdLst>
                <a:gd name="T0" fmla="*/ 74 w 99"/>
                <a:gd name="T1" fmla="*/ 13 h 138"/>
                <a:gd name="T2" fmla="*/ 59 w 99"/>
                <a:gd name="T3" fmla="*/ 3 h 138"/>
                <a:gd name="T4" fmla="*/ 41 w 99"/>
                <a:gd name="T5" fmla="*/ 0 h 138"/>
                <a:gd name="T6" fmla="*/ 16 w 99"/>
                <a:gd name="T7" fmla="*/ 7 h 138"/>
                <a:gd name="T8" fmla="*/ 3 w 99"/>
                <a:gd name="T9" fmla="*/ 28 h 138"/>
                <a:gd name="T10" fmla="*/ 0 w 99"/>
                <a:gd name="T11" fmla="*/ 47 h 138"/>
                <a:gd name="T12" fmla="*/ 2 w 99"/>
                <a:gd name="T13" fmla="*/ 71 h 138"/>
                <a:gd name="T14" fmla="*/ 5 w 99"/>
                <a:gd name="T15" fmla="*/ 91 h 138"/>
                <a:gd name="T16" fmla="*/ 11 w 99"/>
                <a:gd name="T17" fmla="*/ 108 h 138"/>
                <a:gd name="T18" fmla="*/ 31 w 99"/>
                <a:gd name="T19" fmla="*/ 130 h 138"/>
                <a:gd name="T20" fmla="*/ 57 w 99"/>
                <a:gd name="T21" fmla="*/ 138 h 138"/>
                <a:gd name="T22" fmla="*/ 79 w 99"/>
                <a:gd name="T23" fmla="*/ 132 h 138"/>
                <a:gd name="T24" fmla="*/ 94 w 99"/>
                <a:gd name="T25" fmla="*/ 115 h 138"/>
                <a:gd name="T26" fmla="*/ 98 w 99"/>
                <a:gd name="T27" fmla="*/ 95 h 138"/>
                <a:gd name="T28" fmla="*/ 97 w 99"/>
                <a:gd name="T29" fmla="*/ 70 h 138"/>
                <a:gd name="T30" fmla="*/ 86 w 99"/>
                <a:gd name="T31" fmla="*/ 28 h 138"/>
                <a:gd name="T32" fmla="*/ 74 w 99"/>
                <a:gd name="T33" fmla="*/ 13 h 138"/>
                <a:gd name="T34" fmla="*/ 67 w 99"/>
                <a:gd name="T35" fmla="*/ 68 h 138"/>
                <a:gd name="T36" fmla="*/ 68 w 99"/>
                <a:gd name="T37" fmla="*/ 95 h 138"/>
                <a:gd name="T38" fmla="*/ 64 w 99"/>
                <a:gd name="T39" fmla="*/ 110 h 138"/>
                <a:gd name="T40" fmla="*/ 54 w 99"/>
                <a:gd name="T41" fmla="*/ 114 h 138"/>
                <a:gd name="T42" fmla="*/ 44 w 99"/>
                <a:gd name="T43" fmla="*/ 110 h 138"/>
                <a:gd name="T44" fmla="*/ 36 w 99"/>
                <a:gd name="T45" fmla="*/ 95 h 138"/>
                <a:gd name="T46" fmla="*/ 31 w 99"/>
                <a:gd name="T47" fmla="*/ 69 h 138"/>
                <a:gd name="T48" fmla="*/ 32 w 99"/>
                <a:gd name="T49" fmla="*/ 34 h 138"/>
                <a:gd name="T50" fmla="*/ 44 w 99"/>
                <a:gd name="T51" fmla="*/ 24 h 138"/>
                <a:gd name="T52" fmla="*/ 55 w 99"/>
                <a:gd name="T53" fmla="*/ 28 h 138"/>
                <a:gd name="T54" fmla="*/ 62 w 99"/>
                <a:gd name="T55" fmla="*/ 42 h 138"/>
                <a:gd name="T56" fmla="*/ 67 w 99"/>
                <a:gd name="T57" fmla="*/ 68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99" h="138">
                  <a:moveTo>
                    <a:pt x="74" y="13"/>
                  </a:moveTo>
                  <a:cubicBezTo>
                    <a:pt x="69" y="9"/>
                    <a:pt x="64" y="5"/>
                    <a:pt x="59" y="3"/>
                  </a:cubicBezTo>
                  <a:cubicBezTo>
                    <a:pt x="53" y="1"/>
                    <a:pt x="47" y="0"/>
                    <a:pt x="41" y="0"/>
                  </a:cubicBezTo>
                  <a:cubicBezTo>
                    <a:pt x="31" y="0"/>
                    <a:pt x="23" y="3"/>
                    <a:pt x="16" y="7"/>
                  </a:cubicBezTo>
                  <a:cubicBezTo>
                    <a:pt x="10" y="12"/>
                    <a:pt x="5" y="19"/>
                    <a:pt x="3" y="28"/>
                  </a:cubicBezTo>
                  <a:cubicBezTo>
                    <a:pt x="1" y="33"/>
                    <a:pt x="0" y="40"/>
                    <a:pt x="0" y="47"/>
                  </a:cubicBezTo>
                  <a:cubicBezTo>
                    <a:pt x="0" y="54"/>
                    <a:pt x="0" y="62"/>
                    <a:pt x="2" y="71"/>
                  </a:cubicBezTo>
                  <a:cubicBezTo>
                    <a:pt x="2" y="78"/>
                    <a:pt x="3" y="85"/>
                    <a:pt x="5" y="91"/>
                  </a:cubicBezTo>
                  <a:cubicBezTo>
                    <a:pt x="7" y="97"/>
                    <a:pt x="9" y="103"/>
                    <a:pt x="11" y="108"/>
                  </a:cubicBezTo>
                  <a:cubicBezTo>
                    <a:pt x="16" y="117"/>
                    <a:pt x="23" y="125"/>
                    <a:pt x="31" y="130"/>
                  </a:cubicBezTo>
                  <a:cubicBezTo>
                    <a:pt x="39" y="135"/>
                    <a:pt x="48" y="138"/>
                    <a:pt x="57" y="138"/>
                  </a:cubicBezTo>
                  <a:cubicBezTo>
                    <a:pt x="66" y="138"/>
                    <a:pt x="73" y="136"/>
                    <a:pt x="79" y="132"/>
                  </a:cubicBezTo>
                  <a:cubicBezTo>
                    <a:pt x="86" y="128"/>
                    <a:pt x="90" y="122"/>
                    <a:pt x="94" y="115"/>
                  </a:cubicBezTo>
                  <a:cubicBezTo>
                    <a:pt x="96" y="109"/>
                    <a:pt x="98" y="102"/>
                    <a:pt x="98" y="95"/>
                  </a:cubicBezTo>
                  <a:cubicBezTo>
                    <a:pt x="99" y="88"/>
                    <a:pt x="98" y="80"/>
                    <a:pt x="97" y="70"/>
                  </a:cubicBezTo>
                  <a:cubicBezTo>
                    <a:pt x="95" y="52"/>
                    <a:pt x="91" y="38"/>
                    <a:pt x="86" y="28"/>
                  </a:cubicBezTo>
                  <a:cubicBezTo>
                    <a:pt x="82" y="22"/>
                    <a:pt x="78" y="17"/>
                    <a:pt x="74" y="13"/>
                  </a:cubicBezTo>
                  <a:close/>
                  <a:moveTo>
                    <a:pt x="67" y="68"/>
                  </a:moveTo>
                  <a:cubicBezTo>
                    <a:pt x="68" y="79"/>
                    <a:pt x="69" y="88"/>
                    <a:pt x="68" y="95"/>
                  </a:cubicBezTo>
                  <a:cubicBezTo>
                    <a:pt x="68" y="101"/>
                    <a:pt x="67" y="106"/>
                    <a:pt x="64" y="110"/>
                  </a:cubicBezTo>
                  <a:cubicBezTo>
                    <a:pt x="62" y="113"/>
                    <a:pt x="59" y="114"/>
                    <a:pt x="54" y="114"/>
                  </a:cubicBezTo>
                  <a:cubicBezTo>
                    <a:pt x="50" y="114"/>
                    <a:pt x="47" y="113"/>
                    <a:pt x="44" y="110"/>
                  </a:cubicBezTo>
                  <a:cubicBezTo>
                    <a:pt x="41" y="107"/>
                    <a:pt x="38" y="102"/>
                    <a:pt x="36" y="95"/>
                  </a:cubicBezTo>
                  <a:cubicBezTo>
                    <a:pt x="34" y="88"/>
                    <a:pt x="33" y="80"/>
                    <a:pt x="31" y="69"/>
                  </a:cubicBezTo>
                  <a:cubicBezTo>
                    <a:pt x="30" y="53"/>
                    <a:pt x="30" y="41"/>
                    <a:pt x="32" y="34"/>
                  </a:cubicBezTo>
                  <a:cubicBezTo>
                    <a:pt x="34" y="27"/>
                    <a:pt x="37" y="24"/>
                    <a:pt x="44" y="24"/>
                  </a:cubicBezTo>
                  <a:cubicBezTo>
                    <a:pt x="48" y="24"/>
                    <a:pt x="52" y="25"/>
                    <a:pt x="55" y="28"/>
                  </a:cubicBezTo>
                  <a:cubicBezTo>
                    <a:pt x="58" y="31"/>
                    <a:pt x="60" y="36"/>
                    <a:pt x="62" y="42"/>
                  </a:cubicBezTo>
                  <a:cubicBezTo>
                    <a:pt x="64" y="49"/>
                    <a:pt x="66" y="58"/>
                    <a:pt x="67" y="68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534" name="Freeform 204">
              <a:extLst>
                <a:ext uri="{FF2B5EF4-FFF2-40B4-BE49-F238E27FC236}">
                  <a16:creationId xmlns:a16="http://schemas.microsoft.com/office/drawing/2014/main" id="{719E4244-5DF6-4DB6-9321-DED864F9557F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4201" y="5399657"/>
              <a:ext cx="405884" cy="368369"/>
            </a:xfrm>
            <a:custGeom>
              <a:avLst/>
              <a:gdLst>
                <a:gd name="T0" fmla="*/ 311 w 349"/>
                <a:gd name="T1" fmla="*/ 317 h 317"/>
                <a:gd name="T2" fmla="*/ 74 w 349"/>
                <a:gd name="T3" fmla="*/ 317 h 317"/>
                <a:gd name="T4" fmla="*/ 30 w 349"/>
                <a:gd name="T5" fmla="*/ 277 h 317"/>
                <a:gd name="T6" fmla="*/ 3 w 349"/>
                <a:gd name="T7" fmla="*/ 40 h 317"/>
                <a:gd name="T8" fmla="*/ 38 w 349"/>
                <a:gd name="T9" fmla="*/ 0 h 317"/>
                <a:gd name="T10" fmla="*/ 275 w 349"/>
                <a:gd name="T11" fmla="*/ 0 h 317"/>
                <a:gd name="T12" fmla="*/ 319 w 349"/>
                <a:gd name="T13" fmla="*/ 40 h 317"/>
                <a:gd name="T14" fmla="*/ 346 w 349"/>
                <a:gd name="T15" fmla="*/ 277 h 317"/>
                <a:gd name="T16" fmla="*/ 311 w 349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7">
                  <a:moveTo>
                    <a:pt x="311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30" y="277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9" y="299"/>
                    <a:pt x="333" y="317"/>
                    <a:pt x="311" y="317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7" name="Freeform 206">
              <a:extLst>
                <a:ext uri="{FF2B5EF4-FFF2-40B4-BE49-F238E27FC236}">
                  <a16:creationId xmlns:a16="http://schemas.microsoft.com/office/drawing/2014/main" id="{C738D401-5FA1-472F-8606-025831FC04FF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6472" y="5413206"/>
              <a:ext cx="353611" cy="354840"/>
            </a:xfrm>
            <a:custGeom>
              <a:avLst/>
              <a:gdLst>
                <a:gd name="T0" fmla="*/ 274 w 304"/>
                <a:gd name="T1" fmla="*/ 28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59 w 304"/>
                <a:gd name="T11" fmla="*/ 0 h 305"/>
                <a:gd name="T12" fmla="*/ 274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8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0"/>
                    <a:pt x="0" y="293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7"/>
                    <a:pt x="273" y="17"/>
                    <a:pt x="274" y="28"/>
                  </a:cubicBezTo>
                  <a:close/>
                </a:path>
              </a:pathLst>
            </a:custGeom>
            <a:solidFill>
              <a:srgbClr val="484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8" name="Freeform 207">
              <a:extLst>
                <a:ext uri="{FF2B5EF4-FFF2-40B4-BE49-F238E27FC236}">
                  <a16:creationId xmlns:a16="http://schemas.microsoft.com/office/drawing/2014/main" id="{E5AD4594-2DBB-4CC0-99FA-F2AE59DB9420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1980" y="5504222"/>
              <a:ext cx="117460" cy="159279"/>
            </a:xfrm>
            <a:custGeom>
              <a:avLst/>
              <a:gdLst>
                <a:gd name="T0" fmla="*/ 87 w 101"/>
                <a:gd name="T1" fmla="*/ 68 h 137"/>
                <a:gd name="T2" fmla="*/ 77 w 101"/>
                <a:gd name="T3" fmla="*/ 61 h 137"/>
                <a:gd name="T4" fmla="*/ 85 w 101"/>
                <a:gd name="T5" fmla="*/ 51 h 137"/>
                <a:gd name="T6" fmla="*/ 87 w 101"/>
                <a:gd name="T7" fmla="*/ 34 h 137"/>
                <a:gd name="T8" fmla="*/ 82 w 101"/>
                <a:gd name="T9" fmla="*/ 21 h 137"/>
                <a:gd name="T10" fmla="*/ 73 w 101"/>
                <a:gd name="T11" fmla="*/ 9 h 137"/>
                <a:gd name="T12" fmla="*/ 59 w 101"/>
                <a:gd name="T13" fmla="*/ 2 h 137"/>
                <a:gd name="T14" fmla="*/ 42 w 101"/>
                <a:gd name="T15" fmla="*/ 0 h 137"/>
                <a:gd name="T16" fmla="*/ 23 w 101"/>
                <a:gd name="T17" fmla="*/ 2 h 137"/>
                <a:gd name="T18" fmla="*/ 10 w 101"/>
                <a:gd name="T19" fmla="*/ 10 h 137"/>
                <a:gd name="T20" fmla="*/ 3 w 101"/>
                <a:gd name="T21" fmla="*/ 21 h 137"/>
                <a:gd name="T22" fmla="*/ 1 w 101"/>
                <a:gd name="T23" fmla="*/ 32 h 137"/>
                <a:gd name="T24" fmla="*/ 6 w 101"/>
                <a:gd name="T25" fmla="*/ 42 h 137"/>
                <a:gd name="T26" fmla="*/ 15 w 101"/>
                <a:gd name="T27" fmla="*/ 45 h 137"/>
                <a:gd name="T28" fmla="*/ 21 w 101"/>
                <a:gd name="T29" fmla="*/ 44 h 137"/>
                <a:gd name="T30" fmla="*/ 25 w 101"/>
                <a:gd name="T31" fmla="*/ 40 h 137"/>
                <a:gd name="T32" fmla="*/ 28 w 101"/>
                <a:gd name="T33" fmla="*/ 32 h 137"/>
                <a:gd name="T34" fmla="*/ 30 w 101"/>
                <a:gd name="T35" fmla="*/ 27 h 137"/>
                <a:gd name="T36" fmla="*/ 34 w 101"/>
                <a:gd name="T37" fmla="*/ 24 h 137"/>
                <a:gd name="T38" fmla="*/ 42 w 101"/>
                <a:gd name="T39" fmla="*/ 22 h 137"/>
                <a:gd name="T40" fmla="*/ 53 w 101"/>
                <a:gd name="T41" fmla="*/ 26 h 137"/>
                <a:gd name="T42" fmla="*/ 58 w 101"/>
                <a:gd name="T43" fmla="*/ 36 h 137"/>
                <a:gd name="T44" fmla="*/ 54 w 101"/>
                <a:gd name="T45" fmla="*/ 47 h 137"/>
                <a:gd name="T46" fmla="*/ 43 w 101"/>
                <a:gd name="T47" fmla="*/ 51 h 137"/>
                <a:gd name="T48" fmla="*/ 39 w 101"/>
                <a:gd name="T49" fmla="*/ 51 h 137"/>
                <a:gd name="T50" fmla="*/ 28 w 101"/>
                <a:gd name="T51" fmla="*/ 54 h 137"/>
                <a:gd name="T52" fmla="*/ 25 w 101"/>
                <a:gd name="T53" fmla="*/ 64 h 137"/>
                <a:gd name="T54" fmla="*/ 29 w 101"/>
                <a:gd name="T55" fmla="*/ 73 h 137"/>
                <a:gd name="T56" fmla="*/ 39 w 101"/>
                <a:gd name="T57" fmla="*/ 76 h 137"/>
                <a:gd name="T58" fmla="*/ 44 w 101"/>
                <a:gd name="T59" fmla="*/ 75 h 137"/>
                <a:gd name="T60" fmla="*/ 49 w 101"/>
                <a:gd name="T61" fmla="*/ 75 h 137"/>
                <a:gd name="T62" fmla="*/ 63 w 101"/>
                <a:gd name="T63" fmla="*/ 80 h 137"/>
                <a:gd name="T64" fmla="*/ 70 w 101"/>
                <a:gd name="T65" fmla="*/ 94 h 137"/>
                <a:gd name="T66" fmla="*/ 68 w 101"/>
                <a:gd name="T67" fmla="*/ 105 h 137"/>
                <a:gd name="T68" fmla="*/ 62 w 101"/>
                <a:gd name="T69" fmla="*/ 112 h 137"/>
                <a:gd name="T70" fmla="*/ 53 w 101"/>
                <a:gd name="T71" fmla="*/ 114 h 137"/>
                <a:gd name="T72" fmla="*/ 40 w 101"/>
                <a:gd name="T73" fmla="*/ 109 h 137"/>
                <a:gd name="T74" fmla="*/ 29 w 101"/>
                <a:gd name="T75" fmla="*/ 92 h 137"/>
                <a:gd name="T76" fmla="*/ 24 w 101"/>
                <a:gd name="T77" fmla="*/ 87 h 137"/>
                <a:gd name="T78" fmla="*/ 17 w 101"/>
                <a:gd name="T79" fmla="*/ 85 h 137"/>
                <a:gd name="T80" fmla="*/ 8 w 101"/>
                <a:gd name="T81" fmla="*/ 89 h 137"/>
                <a:gd name="T82" fmla="*/ 5 w 101"/>
                <a:gd name="T83" fmla="*/ 99 h 137"/>
                <a:gd name="T84" fmla="*/ 9 w 101"/>
                <a:gd name="T85" fmla="*/ 110 h 137"/>
                <a:gd name="T86" fmla="*/ 19 w 101"/>
                <a:gd name="T87" fmla="*/ 123 h 137"/>
                <a:gd name="T88" fmla="*/ 35 w 101"/>
                <a:gd name="T89" fmla="*/ 133 h 137"/>
                <a:gd name="T90" fmla="*/ 55 w 101"/>
                <a:gd name="T91" fmla="*/ 137 h 137"/>
                <a:gd name="T92" fmla="*/ 75 w 101"/>
                <a:gd name="T93" fmla="*/ 134 h 137"/>
                <a:gd name="T94" fmla="*/ 90 w 101"/>
                <a:gd name="T95" fmla="*/ 124 h 137"/>
                <a:gd name="T96" fmla="*/ 98 w 101"/>
                <a:gd name="T97" fmla="*/ 110 h 137"/>
                <a:gd name="T98" fmla="*/ 100 w 101"/>
                <a:gd name="T99" fmla="*/ 93 h 137"/>
                <a:gd name="T100" fmla="*/ 96 w 101"/>
                <a:gd name="T101" fmla="*/ 79 h 137"/>
                <a:gd name="T102" fmla="*/ 87 w 101"/>
                <a:gd name="T103" fmla="*/ 68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1" h="137">
                  <a:moveTo>
                    <a:pt x="87" y="68"/>
                  </a:moveTo>
                  <a:cubicBezTo>
                    <a:pt x="84" y="65"/>
                    <a:pt x="81" y="63"/>
                    <a:pt x="77" y="61"/>
                  </a:cubicBezTo>
                  <a:cubicBezTo>
                    <a:pt x="80" y="58"/>
                    <a:pt x="83" y="54"/>
                    <a:pt x="85" y="51"/>
                  </a:cubicBezTo>
                  <a:cubicBezTo>
                    <a:pt x="87" y="46"/>
                    <a:pt x="88" y="41"/>
                    <a:pt x="87" y="34"/>
                  </a:cubicBezTo>
                  <a:cubicBezTo>
                    <a:pt x="86" y="29"/>
                    <a:pt x="85" y="25"/>
                    <a:pt x="82" y="21"/>
                  </a:cubicBezTo>
                  <a:cubicBezTo>
                    <a:pt x="80" y="16"/>
                    <a:pt x="77" y="13"/>
                    <a:pt x="73" y="9"/>
                  </a:cubicBezTo>
                  <a:cubicBezTo>
                    <a:pt x="68" y="6"/>
                    <a:pt x="64" y="4"/>
                    <a:pt x="59" y="2"/>
                  </a:cubicBezTo>
                  <a:cubicBezTo>
                    <a:pt x="53" y="0"/>
                    <a:pt x="48" y="0"/>
                    <a:pt x="42" y="0"/>
                  </a:cubicBezTo>
                  <a:cubicBezTo>
                    <a:pt x="35" y="0"/>
                    <a:pt x="29" y="1"/>
                    <a:pt x="23" y="2"/>
                  </a:cubicBezTo>
                  <a:cubicBezTo>
                    <a:pt x="18" y="4"/>
                    <a:pt x="14" y="7"/>
                    <a:pt x="10" y="10"/>
                  </a:cubicBezTo>
                  <a:cubicBezTo>
                    <a:pt x="7" y="14"/>
                    <a:pt x="4" y="17"/>
                    <a:pt x="3" y="21"/>
                  </a:cubicBezTo>
                  <a:cubicBezTo>
                    <a:pt x="1" y="25"/>
                    <a:pt x="0" y="28"/>
                    <a:pt x="1" y="32"/>
                  </a:cubicBezTo>
                  <a:cubicBezTo>
                    <a:pt x="1" y="36"/>
                    <a:pt x="3" y="39"/>
                    <a:pt x="6" y="42"/>
                  </a:cubicBezTo>
                  <a:cubicBezTo>
                    <a:pt x="8" y="44"/>
                    <a:pt x="11" y="45"/>
                    <a:pt x="15" y="45"/>
                  </a:cubicBezTo>
                  <a:cubicBezTo>
                    <a:pt x="17" y="45"/>
                    <a:pt x="19" y="45"/>
                    <a:pt x="21" y="44"/>
                  </a:cubicBezTo>
                  <a:cubicBezTo>
                    <a:pt x="23" y="43"/>
                    <a:pt x="24" y="42"/>
                    <a:pt x="25" y="40"/>
                  </a:cubicBezTo>
                  <a:cubicBezTo>
                    <a:pt x="26" y="37"/>
                    <a:pt x="27" y="35"/>
                    <a:pt x="28" y="32"/>
                  </a:cubicBezTo>
                  <a:cubicBezTo>
                    <a:pt x="28" y="30"/>
                    <a:pt x="29" y="28"/>
                    <a:pt x="30" y="27"/>
                  </a:cubicBezTo>
                  <a:cubicBezTo>
                    <a:pt x="31" y="25"/>
                    <a:pt x="33" y="24"/>
                    <a:pt x="34" y="24"/>
                  </a:cubicBezTo>
                  <a:cubicBezTo>
                    <a:pt x="36" y="23"/>
                    <a:pt x="39" y="22"/>
                    <a:pt x="42" y="22"/>
                  </a:cubicBezTo>
                  <a:cubicBezTo>
                    <a:pt x="46" y="22"/>
                    <a:pt x="50" y="24"/>
                    <a:pt x="53" y="26"/>
                  </a:cubicBezTo>
                  <a:cubicBezTo>
                    <a:pt x="56" y="29"/>
                    <a:pt x="57" y="32"/>
                    <a:pt x="58" y="36"/>
                  </a:cubicBezTo>
                  <a:cubicBezTo>
                    <a:pt x="58" y="41"/>
                    <a:pt x="57" y="45"/>
                    <a:pt x="54" y="47"/>
                  </a:cubicBezTo>
                  <a:cubicBezTo>
                    <a:pt x="51" y="50"/>
                    <a:pt x="47" y="51"/>
                    <a:pt x="43" y="51"/>
                  </a:cubicBezTo>
                  <a:cubicBezTo>
                    <a:pt x="39" y="51"/>
                    <a:pt x="39" y="51"/>
                    <a:pt x="39" y="51"/>
                  </a:cubicBezTo>
                  <a:cubicBezTo>
                    <a:pt x="34" y="51"/>
                    <a:pt x="30" y="52"/>
                    <a:pt x="28" y="54"/>
                  </a:cubicBezTo>
                  <a:cubicBezTo>
                    <a:pt x="26" y="57"/>
                    <a:pt x="24" y="60"/>
                    <a:pt x="25" y="64"/>
                  </a:cubicBezTo>
                  <a:cubicBezTo>
                    <a:pt x="25" y="67"/>
                    <a:pt x="27" y="70"/>
                    <a:pt x="29" y="73"/>
                  </a:cubicBezTo>
                  <a:cubicBezTo>
                    <a:pt x="32" y="75"/>
                    <a:pt x="35" y="76"/>
                    <a:pt x="39" y="76"/>
                  </a:cubicBezTo>
                  <a:cubicBezTo>
                    <a:pt x="40" y="76"/>
                    <a:pt x="42" y="76"/>
                    <a:pt x="44" y="75"/>
                  </a:cubicBezTo>
                  <a:cubicBezTo>
                    <a:pt x="47" y="75"/>
                    <a:pt x="48" y="75"/>
                    <a:pt x="49" y="75"/>
                  </a:cubicBezTo>
                  <a:cubicBezTo>
                    <a:pt x="55" y="75"/>
                    <a:pt x="60" y="77"/>
                    <a:pt x="63" y="80"/>
                  </a:cubicBezTo>
                  <a:cubicBezTo>
                    <a:pt x="67" y="83"/>
                    <a:pt x="69" y="88"/>
                    <a:pt x="70" y="94"/>
                  </a:cubicBezTo>
                  <a:cubicBezTo>
                    <a:pt x="70" y="98"/>
                    <a:pt x="70" y="102"/>
                    <a:pt x="68" y="105"/>
                  </a:cubicBezTo>
                  <a:cubicBezTo>
                    <a:pt x="67" y="108"/>
                    <a:pt x="65" y="110"/>
                    <a:pt x="62" y="112"/>
                  </a:cubicBezTo>
                  <a:cubicBezTo>
                    <a:pt x="59" y="113"/>
                    <a:pt x="56" y="114"/>
                    <a:pt x="53" y="114"/>
                  </a:cubicBezTo>
                  <a:cubicBezTo>
                    <a:pt x="48" y="114"/>
                    <a:pt x="43" y="112"/>
                    <a:pt x="40" y="109"/>
                  </a:cubicBezTo>
                  <a:cubicBezTo>
                    <a:pt x="36" y="105"/>
                    <a:pt x="33" y="100"/>
                    <a:pt x="29" y="92"/>
                  </a:cubicBezTo>
                  <a:cubicBezTo>
                    <a:pt x="28" y="90"/>
                    <a:pt x="26" y="88"/>
                    <a:pt x="24" y="87"/>
                  </a:cubicBezTo>
                  <a:cubicBezTo>
                    <a:pt x="22" y="86"/>
                    <a:pt x="20" y="85"/>
                    <a:pt x="17" y="85"/>
                  </a:cubicBezTo>
                  <a:cubicBezTo>
                    <a:pt x="13" y="85"/>
                    <a:pt x="10" y="86"/>
                    <a:pt x="8" y="89"/>
                  </a:cubicBezTo>
                  <a:cubicBezTo>
                    <a:pt x="5" y="91"/>
                    <a:pt x="4" y="95"/>
                    <a:pt x="5" y="99"/>
                  </a:cubicBezTo>
                  <a:cubicBezTo>
                    <a:pt x="5" y="102"/>
                    <a:pt x="6" y="106"/>
                    <a:pt x="9" y="110"/>
                  </a:cubicBezTo>
                  <a:cubicBezTo>
                    <a:pt x="11" y="115"/>
                    <a:pt x="15" y="119"/>
                    <a:pt x="19" y="123"/>
                  </a:cubicBezTo>
                  <a:cubicBezTo>
                    <a:pt x="23" y="127"/>
                    <a:pt x="29" y="130"/>
                    <a:pt x="35" y="133"/>
                  </a:cubicBezTo>
                  <a:cubicBezTo>
                    <a:pt x="41" y="136"/>
                    <a:pt x="48" y="137"/>
                    <a:pt x="55" y="137"/>
                  </a:cubicBezTo>
                  <a:cubicBezTo>
                    <a:pt x="63" y="137"/>
                    <a:pt x="69" y="136"/>
                    <a:pt x="75" y="134"/>
                  </a:cubicBezTo>
                  <a:cubicBezTo>
                    <a:pt x="81" y="131"/>
                    <a:pt x="86" y="128"/>
                    <a:pt x="90" y="124"/>
                  </a:cubicBezTo>
                  <a:cubicBezTo>
                    <a:pt x="94" y="120"/>
                    <a:pt x="97" y="115"/>
                    <a:pt x="98" y="110"/>
                  </a:cubicBezTo>
                  <a:cubicBezTo>
                    <a:pt x="100" y="104"/>
                    <a:pt x="101" y="99"/>
                    <a:pt x="100" y="93"/>
                  </a:cubicBezTo>
                  <a:cubicBezTo>
                    <a:pt x="99" y="88"/>
                    <a:pt x="98" y="84"/>
                    <a:pt x="96" y="79"/>
                  </a:cubicBezTo>
                  <a:cubicBezTo>
                    <a:pt x="93" y="75"/>
                    <a:pt x="90" y="71"/>
                    <a:pt x="87" y="6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9" name="Freeform 208">
              <a:extLst>
                <a:ext uri="{FF2B5EF4-FFF2-40B4-BE49-F238E27FC236}">
                  <a16:creationId xmlns:a16="http://schemas.microsoft.com/office/drawing/2014/main" id="{10373F14-C476-4766-A29B-3AA5A8867DCC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7435" y="5502991"/>
              <a:ext cx="92246" cy="160508"/>
            </a:xfrm>
            <a:custGeom>
              <a:avLst/>
              <a:gdLst>
                <a:gd name="T0" fmla="*/ 51 w 79"/>
                <a:gd name="T1" fmla="*/ 0 h 138"/>
                <a:gd name="T2" fmla="*/ 43 w 79"/>
                <a:gd name="T3" fmla="*/ 3 h 138"/>
                <a:gd name="T4" fmla="*/ 38 w 79"/>
                <a:gd name="T5" fmla="*/ 12 h 138"/>
                <a:gd name="T6" fmla="*/ 28 w 79"/>
                <a:gd name="T7" fmla="*/ 24 h 138"/>
                <a:gd name="T8" fmla="*/ 13 w 79"/>
                <a:gd name="T9" fmla="*/ 34 h 138"/>
                <a:gd name="T10" fmla="*/ 3 w 79"/>
                <a:gd name="T11" fmla="*/ 39 h 138"/>
                <a:gd name="T12" fmla="*/ 0 w 79"/>
                <a:gd name="T13" fmla="*/ 48 h 138"/>
                <a:gd name="T14" fmla="*/ 5 w 79"/>
                <a:gd name="T15" fmla="*/ 57 h 138"/>
                <a:gd name="T16" fmla="*/ 14 w 79"/>
                <a:gd name="T17" fmla="*/ 61 h 138"/>
                <a:gd name="T18" fmla="*/ 39 w 79"/>
                <a:gd name="T19" fmla="*/ 47 h 138"/>
                <a:gd name="T20" fmla="*/ 48 w 79"/>
                <a:gd name="T21" fmla="*/ 121 h 138"/>
                <a:gd name="T22" fmla="*/ 53 w 79"/>
                <a:gd name="T23" fmla="*/ 134 h 138"/>
                <a:gd name="T24" fmla="*/ 65 w 79"/>
                <a:gd name="T25" fmla="*/ 138 h 138"/>
                <a:gd name="T26" fmla="*/ 77 w 79"/>
                <a:gd name="T27" fmla="*/ 118 h 138"/>
                <a:gd name="T28" fmla="*/ 66 w 79"/>
                <a:gd name="T29" fmla="*/ 17 h 138"/>
                <a:gd name="T30" fmla="*/ 61 w 79"/>
                <a:gd name="T31" fmla="*/ 5 h 138"/>
                <a:gd name="T32" fmla="*/ 51 w 79"/>
                <a:gd name="T33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9" h="138">
                  <a:moveTo>
                    <a:pt x="51" y="0"/>
                  </a:moveTo>
                  <a:cubicBezTo>
                    <a:pt x="47" y="0"/>
                    <a:pt x="45" y="1"/>
                    <a:pt x="43" y="3"/>
                  </a:cubicBezTo>
                  <a:cubicBezTo>
                    <a:pt x="43" y="4"/>
                    <a:pt x="41" y="5"/>
                    <a:pt x="38" y="12"/>
                  </a:cubicBezTo>
                  <a:cubicBezTo>
                    <a:pt x="35" y="16"/>
                    <a:pt x="32" y="20"/>
                    <a:pt x="28" y="24"/>
                  </a:cubicBezTo>
                  <a:cubicBezTo>
                    <a:pt x="24" y="27"/>
                    <a:pt x="19" y="30"/>
                    <a:pt x="13" y="34"/>
                  </a:cubicBezTo>
                  <a:cubicBezTo>
                    <a:pt x="8" y="36"/>
                    <a:pt x="5" y="38"/>
                    <a:pt x="3" y="39"/>
                  </a:cubicBezTo>
                  <a:cubicBezTo>
                    <a:pt x="1" y="41"/>
                    <a:pt x="0" y="43"/>
                    <a:pt x="0" y="48"/>
                  </a:cubicBezTo>
                  <a:cubicBezTo>
                    <a:pt x="1" y="52"/>
                    <a:pt x="2" y="55"/>
                    <a:pt x="5" y="57"/>
                  </a:cubicBezTo>
                  <a:cubicBezTo>
                    <a:pt x="8" y="60"/>
                    <a:pt x="11" y="61"/>
                    <a:pt x="14" y="61"/>
                  </a:cubicBezTo>
                  <a:cubicBezTo>
                    <a:pt x="17" y="61"/>
                    <a:pt x="24" y="60"/>
                    <a:pt x="39" y="47"/>
                  </a:cubicBezTo>
                  <a:cubicBezTo>
                    <a:pt x="48" y="121"/>
                    <a:pt x="48" y="121"/>
                    <a:pt x="48" y="121"/>
                  </a:cubicBezTo>
                  <a:cubicBezTo>
                    <a:pt x="49" y="126"/>
                    <a:pt x="50" y="131"/>
                    <a:pt x="53" y="134"/>
                  </a:cubicBezTo>
                  <a:cubicBezTo>
                    <a:pt x="56" y="137"/>
                    <a:pt x="60" y="138"/>
                    <a:pt x="65" y="138"/>
                  </a:cubicBezTo>
                  <a:cubicBezTo>
                    <a:pt x="72" y="138"/>
                    <a:pt x="79" y="135"/>
                    <a:pt x="77" y="118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5" y="12"/>
                    <a:pt x="64" y="8"/>
                    <a:pt x="61" y="5"/>
                  </a:cubicBezTo>
                  <a:cubicBezTo>
                    <a:pt x="58" y="2"/>
                    <a:pt x="55" y="0"/>
                    <a:pt x="5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" name="Freeform 209">
              <a:extLst>
                <a:ext uri="{FF2B5EF4-FFF2-40B4-BE49-F238E27FC236}">
                  <a16:creationId xmlns:a16="http://schemas.microsoft.com/office/drawing/2014/main" id="{02A21E93-2FF0-407E-835B-A4EA0327AA73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6254" y="2083121"/>
              <a:ext cx="888024" cy="3416180"/>
            </a:xfrm>
            <a:custGeom>
              <a:avLst/>
              <a:gdLst>
                <a:gd name="T0" fmla="*/ 786 w 1444"/>
                <a:gd name="T1" fmla="*/ 0 h 5555"/>
                <a:gd name="T2" fmla="*/ 0 w 1444"/>
                <a:gd name="T3" fmla="*/ 5555 h 5555"/>
                <a:gd name="T4" fmla="*/ 1444 w 1444"/>
                <a:gd name="T5" fmla="*/ 5555 h 5555"/>
                <a:gd name="T6" fmla="*/ 786 w 1444"/>
                <a:gd name="T7" fmla="*/ 0 h 55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44" h="5555">
                  <a:moveTo>
                    <a:pt x="786" y="0"/>
                  </a:moveTo>
                  <a:lnTo>
                    <a:pt x="0" y="5555"/>
                  </a:lnTo>
                  <a:lnTo>
                    <a:pt x="1444" y="5555"/>
                  </a:lnTo>
                  <a:lnTo>
                    <a:pt x="786" y="0"/>
                  </a:lnTo>
                  <a:close/>
                </a:path>
              </a:pathLst>
            </a:custGeom>
            <a:solidFill>
              <a:srgbClr val="E2E3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1" name="Freeform 210">
              <a:extLst>
                <a:ext uri="{FF2B5EF4-FFF2-40B4-BE49-F238E27FC236}">
                  <a16:creationId xmlns:a16="http://schemas.microsoft.com/office/drawing/2014/main" id="{04999F6B-0294-4207-88C6-DD84FC3000D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6254" y="5499301"/>
              <a:ext cx="915082" cy="364065"/>
            </a:xfrm>
            <a:custGeom>
              <a:avLst/>
              <a:gdLst>
                <a:gd name="T0" fmla="*/ 1488 w 1488"/>
                <a:gd name="T1" fmla="*/ 592 h 592"/>
                <a:gd name="T2" fmla="*/ 0 w 1488"/>
                <a:gd name="T3" fmla="*/ 0 h 592"/>
                <a:gd name="T4" fmla="*/ 1444 w 1488"/>
                <a:gd name="T5" fmla="*/ 0 h 592"/>
                <a:gd name="T6" fmla="*/ 1488 w 1488"/>
                <a:gd name="T7" fmla="*/ 592 h 5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88" h="592">
                  <a:moveTo>
                    <a:pt x="1488" y="592"/>
                  </a:moveTo>
                  <a:lnTo>
                    <a:pt x="0" y="0"/>
                  </a:lnTo>
                  <a:lnTo>
                    <a:pt x="1444" y="0"/>
                  </a:lnTo>
                  <a:lnTo>
                    <a:pt x="1488" y="592"/>
                  </a:lnTo>
                  <a:close/>
                </a:path>
              </a:pathLst>
            </a:custGeom>
            <a:solidFill>
              <a:srgbClr val="CFD0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grpSp>
          <p:nvGrpSpPr>
            <p:cNvPr id="5538" name="Group 5537">
              <a:extLst>
                <a:ext uri="{FF2B5EF4-FFF2-40B4-BE49-F238E27FC236}">
                  <a16:creationId xmlns:a16="http://schemas.microsoft.com/office/drawing/2014/main" id="{D9E9EA46-B6B5-4F66-9470-59AE24F512C9}"/>
                </a:ext>
              </a:extLst>
            </p:cNvPr>
            <p:cNvGrpSpPr/>
            <p:nvPr/>
          </p:nvGrpSpPr>
          <p:grpSpPr>
            <a:xfrm>
              <a:off x="227051" y="1073949"/>
              <a:ext cx="1348640" cy="2135804"/>
              <a:chOff x="227051" y="1073953"/>
              <a:chExt cx="1348641" cy="2135808"/>
            </a:xfrm>
          </p:grpSpPr>
          <p:sp>
            <p:nvSpPr>
              <p:cNvPr id="34" name="Freeform 233">
                <a:extLst>
                  <a:ext uri="{FF2B5EF4-FFF2-40B4-BE49-F238E27FC236}">
                    <a16:creationId xmlns:a16="http://schemas.microsoft.com/office/drawing/2014/main" id="{CA157DEF-C32B-4C37-90CA-CAD03C982A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7640" y="2642140"/>
                <a:ext cx="259519" cy="221391"/>
              </a:xfrm>
              <a:custGeom>
                <a:avLst/>
                <a:gdLst>
                  <a:gd name="T0" fmla="*/ 223 w 223"/>
                  <a:gd name="T1" fmla="*/ 120 h 190"/>
                  <a:gd name="T2" fmla="*/ 170 w 223"/>
                  <a:gd name="T3" fmla="*/ 174 h 190"/>
                  <a:gd name="T4" fmla="*/ 115 w 223"/>
                  <a:gd name="T5" fmla="*/ 185 h 190"/>
                  <a:gd name="T6" fmla="*/ 90 w 223"/>
                  <a:gd name="T7" fmla="*/ 172 h 190"/>
                  <a:gd name="T8" fmla="*/ 77 w 223"/>
                  <a:gd name="T9" fmla="*/ 162 h 190"/>
                  <a:gd name="T10" fmla="*/ 73 w 223"/>
                  <a:gd name="T11" fmla="*/ 158 h 190"/>
                  <a:gd name="T12" fmla="*/ 37 w 223"/>
                  <a:gd name="T13" fmla="*/ 125 h 190"/>
                  <a:gd name="T14" fmla="*/ 23 w 223"/>
                  <a:gd name="T15" fmla="*/ 111 h 190"/>
                  <a:gd name="T16" fmla="*/ 1 w 223"/>
                  <a:gd name="T17" fmla="*/ 70 h 190"/>
                  <a:gd name="T18" fmla="*/ 0 w 223"/>
                  <a:gd name="T19" fmla="*/ 62 h 190"/>
                  <a:gd name="T20" fmla="*/ 109 w 223"/>
                  <a:gd name="T21" fmla="*/ 0 h 190"/>
                  <a:gd name="T22" fmla="*/ 223 w 223"/>
                  <a:gd name="T23" fmla="*/ 120 h 1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23" h="190">
                    <a:moveTo>
                      <a:pt x="223" y="120"/>
                    </a:moveTo>
                    <a:cubicBezTo>
                      <a:pt x="210" y="140"/>
                      <a:pt x="191" y="161"/>
                      <a:pt x="170" y="174"/>
                    </a:cubicBezTo>
                    <a:cubicBezTo>
                      <a:pt x="153" y="185"/>
                      <a:pt x="134" y="190"/>
                      <a:pt x="115" y="185"/>
                    </a:cubicBezTo>
                    <a:cubicBezTo>
                      <a:pt x="106" y="182"/>
                      <a:pt x="98" y="178"/>
                      <a:pt x="90" y="172"/>
                    </a:cubicBezTo>
                    <a:cubicBezTo>
                      <a:pt x="86" y="169"/>
                      <a:pt x="81" y="165"/>
                      <a:pt x="77" y="162"/>
                    </a:cubicBezTo>
                    <a:cubicBezTo>
                      <a:pt x="75" y="161"/>
                      <a:pt x="74" y="159"/>
                      <a:pt x="73" y="158"/>
                    </a:cubicBezTo>
                    <a:cubicBezTo>
                      <a:pt x="61" y="148"/>
                      <a:pt x="49" y="137"/>
                      <a:pt x="37" y="125"/>
                    </a:cubicBezTo>
                    <a:cubicBezTo>
                      <a:pt x="33" y="121"/>
                      <a:pt x="28" y="116"/>
                      <a:pt x="23" y="111"/>
                    </a:cubicBezTo>
                    <a:cubicBezTo>
                      <a:pt x="12" y="99"/>
                      <a:pt x="2" y="85"/>
                      <a:pt x="1" y="70"/>
                    </a:cubicBezTo>
                    <a:cubicBezTo>
                      <a:pt x="1" y="67"/>
                      <a:pt x="0" y="65"/>
                      <a:pt x="0" y="62"/>
                    </a:cubicBezTo>
                    <a:cubicBezTo>
                      <a:pt x="0" y="62"/>
                      <a:pt x="45" y="37"/>
                      <a:pt x="109" y="0"/>
                    </a:cubicBezTo>
                    <a:cubicBezTo>
                      <a:pt x="147" y="44"/>
                      <a:pt x="187" y="85"/>
                      <a:pt x="223" y="12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5" name="Freeform 234">
                <a:extLst>
                  <a:ext uri="{FF2B5EF4-FFF2-40B4-BE49-F238E27FC236}">
                    <a16:creationId xmlns:a16="http://schemas.microsoft.com/office/drawing/2014/main" id="{77C034DC-9C7B-47A0-B0CA-89DB5FF933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640" y="2451497"/>
                <a:ext cx="241685" cy="263209"/>
              </a:xfrm>
              <a:custGeom>
                <a:avLst/>
                <a:gdLst>
                  <a:gd name="T0" fmla="*/ 208 w 208"/>
                  <a:gd name="T1" fmla="*/ 164 h 226"/>
                  <a:gd name="T2" fmla="*/ 99 w 208"/>
                  <a:gd name="T3" fmla="*/ 226 h 226"/>
                  <a:gd name="T4" fmla="*/ 54 w 208"/>
                  <a:gd name="T5" fmla="*/ 184 h 226"/>
                  <a:gd name="T6" fmla="*/ 20 w 208"/>
                  <a:gd name="T7" fmla="*/ 134 h 226"/>
                  <a:gd name="T8" fmla="*/ 2 w 208"/>
                  <a:gd name="T9" fmla="*/ 75 h 226"/>
                  <a:gd name="T10" fmla="*/ 89 w 208"/>
                  <a:gd name="T11" fmla="*/ 0 h 226"/>
                  <a:gd name="T12" fmla="*/ 208 w 208"/>
                  <a:gd name="T13" fmla="*/ 164 h 2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08" h="226">
                    <a:moveTo>
                      <a:pt x="208" y="164"/>
                    </a:moveTo>
                    <a:cubicBezTo>
                      <a:pt x="144" y="201"/>
                      <a:pt x="99" y="226"/>
                      <a:pt x="99" y="226"/>
                    </a:cubicBezTo>
                    <a:cubicBezTo>
                      <a:pt x="80" y="218"/>
                      <a:pt x="67" y="201"/>
                      <a:pt x="54" y="184"/>
                    </a:cubicBezTo>
                    <a:cubicBezTo>
                      <a:pt x="42" y="168"/>
                      <a:pt x="31" y="151"/>
                      <a:pt x="20" y="134"/>
                    </a:cubicBezTo>
                    <a:cubicBezTo>
                      <a:pt x="8" y="115"/>
                      <a:pt x="0" y="97"/>
                      <a:pt x="2" y="75"/>
                    </a:cubicBezTo>
                    <a:cubicBezTo>
                      <a:pt x="2" y="75"/>
                      <a:pt x="37" y="43"/>
                      <a:pt x="89" y="0"/>
                    </a:cubicBezTo>
                    <a:cubicBezTo>
                      <a:pt x="121" y="56"/>
                      <a:pt x="164" y="112"/>
                      <a:pt x="208" y="164"/>
                    </a:cubicBez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6" name="Freeform 235">
                <a:extLst>
                  <a:ext uri="{FF2B5EF4-FFF2-40B4-BE49-F238E27FC236}">
                    <a16:creationId xmlns:a16="http://schemas.microsoft.com/office/drawing/2014/main" id="{E9CC3E49-FB0D-43C4-A69B-394CED6021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051" y="2225802"/>
                <a:ext cx="258904" cy="313022"/>
              </a:xfrm>
              <a:custGeom>
                <a:avLst/>
                <a:gdLst>
                  <a:gd name="T0" fmla="*/ 223 w 223"/>
                  <a:gd name="T1" fmla="*/ 194 h 269"/>
                  <a:gd name="T2" fmla="*/ 136 w 223"/>
                  <a:gd name="T3" fmla="*/ 269 h 269"/>
                  <a:gd name="T4" fmla="*/ 67 w 223"/>
                  <a:gd name="T5" fmla="*/ 223 h 269"/>
                  <a:gd name="T6" fmla="*/ 22 w 223"/>
                  <a:gd name="T7" fmla="*/ 153 h 269"/>
                  <a:gd name="T8" fmla="*/ 6 w 223"/>
                  <a:gd name="T9" fmla="*/ 92 h 269"/>
                  <a:gd name="T10" fmla="*/ 161 w 223"/>
                  <a:gd name="T11" fmla="*/ 0 h 269"/>
                  <a:gd name="T12" fmla="*/ 223 w 223"/>
                  <a:gd name="T13" fmla="*/ 194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3" h="269">
                    <a:moveTo>
                      <a:pt x="223" y="194"/>
                    </a:moveTo>
                    <a:cubicBezTo>
                      <a:pt x="171" y="237"/>
                      <a:pt x="136" y="269"/>
                      <a:pt x="136" y="269"/>
                    </a:cubicBezTo>
                    <a:cubicBezTo>
                      <a:pt x="109" y="262"/>
                      <a:pt x="86" y="244"/>
                      <a:pt x="67" y="223"/>
                    </a:cubicBezTo>
                    <a:cubicBezTo>
                      <a:pt x="49" y="202"/>
                      <a:pt x="35" y="178"/>
                      <a:pt x="22" y="153"/>
                    </a:cubicBezTo>
                    <a:cubicBezTo>
                      <a:pt x="11" y="134"/>
                      <a:pt x="0" y="113"/>
                      <a:pt x="6" y="92"/>
                    </a:cubicBezTo>
                    <a:cubicBezTo>
                      <a:pt x="48" y="50"/>
                      <a:pt x="103" y="17"/>
                      <a:pt x="161" y="0"/>
                    </a:cubicBezTo>
                    <a:cubicBezTo>
                      <a:pt x="157" y="57"/>
                      <a:pt x="182" y="125"/>
                      <a:pt x="223" y="194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7" name="Freeform 236">
                <a:extLst>
                  <a:ext uri="{FF2B5EF4-FFF2-40B4-BE49-F238E27FC236}">
                    <a16:creationId xmlns:a16="http://schemas.microsoft.com/office/drawing/2014/main" id="{9825B46A-D2BB-4D0A-9B78-FB36FD07B1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4325" y="2519145"/>
                <a:ext cx="297648" cy="262594"/>
              </a:xfrm>
              <a:custGeom>
                <a:avLst/>
                <a:gdLst>
                  <a:gd name="T0" fmla="*/ 256 w 256"/>
                  <a:gd name="T1" fmla="*/ 121 h 226"/>
                  <a:gd name="T2" fmla="*/ 225 w 256"/>
                  <a:gd name="T3" fmla="*/ 168 h 226"/>
                  <a:gd name="T4" fmla="*/ 179 w 256"/>
                  <a:gd name="T5" fmla="*/ 202 h 226"/>
                  <a:gd name="T6" fmla="*/ 114 w 256"/>
                  <a:gd name="T7" fmla="*/ 226 h 226"/>
                  <a:gd name="T8" fmla="*/ 0 w 256"/>
                  <a:gd name="T9" fmla="*/ 106 h 226"/>
                  <a:gd name="T10" fmla="*/ 172 w 256"/>
                  <a:gd name="T11" fmla="*/ 0 h 226"/>
                  <a:gd name="T12" fmla="*/ 256 w 256"/>
                  <a:gd name="T13" fmla="*/ 121 h 2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56" h="226">
                    <a:moveTo>
                      <a:pt x="256" y="121"/>
                    </a:moveTo>
                    <a:cubicBezTo>
                      <a:pt x="250" y="139"/>
                      <a:pt x="238" y="155"/>
                      <a:pt x="225" y="168"/>
                    </a:cubicBezTo>
                    <a:cubicBezTo>
                      <a:pt x="211" y="181"/>
                      <a:pt x="195" y="192"/>
                      <a:pt x="179" y="202"/>
                    </a:cubicBezTo>
                    <a:cubicBezTo>
                      <a:pt x="159" y="214"/>
                      <a:pt x="137" y="226"/>
                      <a:pt x="114" y="226"/>
                    </a:cubicBezTo>
                    <a:cubicBezTo>
                      <a:pt x="78" y="191"/>
                      <a:pt x="38" y="150"/>
                      <a:pt x="0" y="106"/>
                    </a:cubicBezTo>
                    <a:cubicBezTo>
                      <a:pt x="50" y="76"/>
                      <a:pt x="112" y="39"/>
                      <a:pt x="172" y="0"/>
                    </a:cubicBezTo>
                    <a:cubicBezTo>
                      <a:pt x="219" y="70"/>
                      <a:pt x="256" y="121"/>
                      <a:pt x="256" y="121"/>
                    </a:cubicBez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8" name="Freeform 237">
                <a:extLst>
                  <a:ext uri="{FF2B5EF4-FFF2-40B4-BE49-F238E27FC236}">
                    <a16:creationId xmlns:a16="http://schemas.microsoft.com/office/drawing/2014/main" id="{6639BD81-9649-4C81-8242-367EA43CB9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4192" y="2413369"/>
                <a:ext cx="224466" cy="246605"/>
              </a:xfrm>
              <a:custGeom>
                <a:avLst/>
                <a:gdLst>
                  <a:gd name="T0" fmla="*/ 193 w 193"/>
                  <a:gd name="T1" fmla="*/ 133 h 212"/>
                  <a:gd name="T2" fmla="*/ 84 w 193"/>
                  <a:gd name="T3" fmla="*/ 212 h 212"/>
                  <a:gd name="T4" fmla="*/ 0 w 193"/>
                  <a:gd name="T5" fmla="*/ 91 h 212"/>
                  <a:gd name="T6" fmla="*/ 129 w 193"/>
                  <a:gd name="T7" fmla="*/ 0 h 212"/>
                  <a:gd name="T8" fmla="*/ 193 w 193"/>
                  <a:gd name="T9" fmla="*/ 133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3" h="212">
                    <a:moveTo>
                      <a:pt x="193" y="133"/>
                    </a:moveTo>
                    <a:cubicBezTo>
                      <a:pt x="172" y="175"/>
                      <a:pt x="130" y="205"/>
                      <a:pt x="84" y="212"/>
                    </a:cubicBezTo>
                    <a:cubicBezTo>
                      <a:pt x="84" y="212"/>
                      <a:pt x="47" y="161"/>
                      <a:pt x="0" y="91"/>
                    </a:cubicBezTo>
                    <a:cubicBezTo>
                      <a:pt x="46" y="61"/>
                      <a:pt x="91" y="30"/>
                      <a:pt x="129" y="0"/>
                    </a:cubicBezTo>
                    <a:cubicBezTo>
                      <a:pt x="148" y="46"/>
                      <a:pt x="169" y="90"/>
                      <a:pt x="193" y="133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9" name="Freeform 238">
                <a:extLst>
                  <a:ext uri="{FF2B5EF4-FFF2-40B4-BE49-F238E27FC236}">
                    <a16:creationId xmlns:a16="http://schemas.microsoft.com/office/drawing/2014/main" id="{F84096AF-D7EA-4C4C-9F69-9237066792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5956" y="2305133"/>
                <a:ext cx="338236" cy="337006"/>
              </a:xfrm>
              <a:custGeom>
                <a:avLst/>
                <a:gdLst>
                  <a:gd name="T0" fmla="*/ 291 w 291"/>
                  <a:gd name="T1" fmla="*/ 184 h 290"/>
                  <a:gd name="T2" fmla="*/ 119 w 291"/>
                  <a:gd name="T3" fmla="*/ 290 h 290"/>
                  <a:gd name="T4" fmla="*/ 0 w 291"/>
                  <a:gd name="T5" fmla="*/ 126 h 290"/>
                  <a:gd name="T6" fmla="*/ 173 w 291"/>
                  <a:gd name="T7" fmla="*/ 0 h 290"/>
                  <a:gd name="T8" fmla="*/ 291 w 291"/>
                  <a:gd name="T9" fmla="*/ 184 h 2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1" h="290">
                    <a:moveTo>
                      <a:pt x="291" y="184"/>
                    </a:moveTo>
                    <a:cubicBezTo>
                      <a:pt x="231" y="223"/>
                      <a:pt x="169" y="260"/>
                      <a:pt x="119" y="290"/>
                    </a:cubicBezTo>
                    <a:cubicBezTo>
                      <a:pt x="75" y="238"/>
                      <a:pt x="32" y="182"/>
                      <a:pt x="0" y="126"/>
                    </a:cubicBezTo>
                    <a:cubicBezTo>
                      <a:pt x="48" y="87"/>
                      <a:pt x="110" y="39"/>
                      <a:pt x="173" y="0"/>
                    </a:cubicBezTo>
                    <a:cubicBezTo>
                      <a:pt x="209" y="61"/>
                      <a:pt x="253" y="128"/>
                      <a:pt x="291" y="184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0" name="Freeform 239">
                <a:extLst>
                  <a:ext uri="{FF2B5EF4-FFF2-40B4-BE49-F238E27FC236}">
                    <a16:creationId xmlns:a16="http://schemas.microsoft.com/office/drawing/2014/main" id="{15600BB5-1796-4B77-B064-7BBB69E812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084" y="2118796"/>
                <a:ext cx="277969" cy="332701"/>
              </a:xfrm>
              <a:custGeom>
                <a:avLst/>
                <a:gdLst>
                  <a:gd name="T0" fmla="*/ 239 w 239"/>
                  <a:gd name="T1" fmla="*/ 160 h 286"/>
                  <a:gd name="T2" fmla="*/ 66 w 239"/>
                  <a:gd name="T3" fmla="*/ 286 h 286"/>
                  <a:gd name="T4" fmla="*/ 4 w 239"/>
                  <a:gd name="T5" fmla="*/ 92 h 286"/>
                  <a:gd name="T6" fmla="*/ 171 w 239"/>
                  <a:gd name="T7" fmla="*/ 0 h 286"/>
                  <a:gd name="T8" fmla="*/ 239 w 239"/>
                  <a:gd name="T9" fmla="*/ 160 h 2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9" h="286">
                    <a:moveTo>
                      <a:pt x="239" y="160"/>
                    </a:moveTo>
                    <a:cubicBezTo>
                      <a:pt x="176" y="199"/>
                      <a:pt x="114" y="247"/>
                      <a:pt x="66" y="286"/>
                    </a:cubicBezTo>
                    <a:cubicBezTo>
                      <a:pt x="25" y="217"/>
                      <a:pt x="0" y="149"/>
                      <a:pt x="4" y="92"/>
                    </a:cubicBezTo>
                    <a:cubicBezTo>
                      <a:pt x="47" y="42"/>
                      <a:pt x="105" y="6"/>
                      <a:pt x="171" y="0"/>
                    </a:cubicBezTo>
                    <a:cubicBezTo>
                      <a:pt x="168" y="27"/>
                      <a:pt x="198" y="89"/>
                      <a:pt x="239" y="160"/>
                    </a:cubicBez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1" name="Freeform 240">
                <a:extLst>
                  <a:ext uri="{FF2B5EF4-FFF2-40B4-BE49-F238E27FC236}">
                    <a16:creationId xmlns:a16="http://schemas.microsoft.com/office/drawing/2014/main" id="{AAB447E1-7FFD-475B-9859-7016810EAA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7053" y="2217807"/>
                <a:ext cx="287193" cy="301338"/>
              </a:xfrm>
              <a:custGeom>
                <a:avLst/>
                <a:gdLst>
                  <a:gd name="T0" fmla="*/ 247 w 247"/>
                  <a:gd name="T1" fmla="*/ 168 h 259"/>
                  <a:gd name="T2" fmla="*/ 118 w 247"/>
                  <a:gd name="T3" fmla="*/ 259 h 259"/>
                  <a:gd name="T4" fmla="*/ 0 w 247"/>
                  <a:gd name="T5" fmla="*/ 75 h 259"/>
                  <a:gd name="T6" fmla="*/ 182 w 247"/>
                  <a:gd name="T7" fmla="*/ 0 h 259"/>
                  <a:gd name="T8" fmla="*/ 247 w 247"/>
                  <a:gd name="T9" fmla="*/ 168 h 2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7" h="259">
                    <a:moveTo>
                      <a:pt x="247" y="168"/>
                    </a:moveTo>
                    <a:cubicBezTo>
                      <a:pt x="209" y="198"/>
                      <a:pt x="164" y="229"/>
                      <a:pt x="118" y="259"/>
                    </a:cubicBezTo>
                    <a:cubicBezTo>
                      <a:pt x="80" y="203"/>
                      <a:pt x="36" y="136"/>
                      <a:pt x="0" y="75"/>
                    </a:cubicBezTo>
                    <a:cubicBezTo>
                      <a:pt x="65" y="34"/>
                      <a:pt x="131" y="2"/>
                      <a:pt x="182" y="0"/>
                    </a:cubicBezTo>
                    <a:cubicBezTo>
                      <a:pt x="204" y="56"/>
                      <a:pt x="224" y="113"/>
                      <a:pt x="247" y="168"/>
                    </a:cubicBez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2" name="Freeform 241">
                <a:extLst>
                  <a:ext uri="{FF2B5EF4-FFF2-40B4-BE49-F238E27FC236}">
                    <a16:creationId xmlns:a16="http://schemas.microsoft.com/office/drawing/2014/main" id="{00B54433-1A02-496C-9393-AF0C40EA86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4646" y="1993341"/>
                <a:ext cx="293958" cy="311792"/>
              </a:xfrm>
              <a:custGeom>
                <a:avLst/>
                <a:gdLst>
                  <a:gd name="T0" fmla="*/ 253 w 253"/>
                  <a:gd name="T1" fmla="*/ 193 h 268"/>
                  <a:gd name="T2" fmla="*/ 71 w 253"/>
                  <a:gd name="T3" fmla="*/ 268 h 268"/>
                  <a:gd name="T4" fmla="*/ 3 w 253"/>
                  <a:gd name="T5" fmla="*/ 108 h 268"/>
                  <a:gd name="T6" fmla="*/ 69 w 253"/>
                  <a:gd name="T7" fmla="*/ 51 h 268"/>
                  <a:gd name="T8" fmla="*/ 166 w 253"/>
                  <a:gd name="T9" fmla="*/ 0 h 268"/>
                  <a:gd name="T10" fmla="*/ 253 w 253"/>
                  <a:gd name="T11" fmla="*/ 193 h 2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53" h="268">
                    <a:moveTo>
                      <a:pt x="253" y="193"/>
                    </a:moveTo>
                    <a:cubicBezTo>
                      <a:pt x="202" y="195"/>
                      <a:pt x="136" y="227"/>
                      <a:pt x="71" y="268"/>
                    </a:cubicBezTo>
                    <a:cubicBezTo>
                      <a:pt x="30" y="197"/>
                      <a:pt x="0" y="135"/>
                      <a:pt x="3" y="108"/>
                    </a:cubicBezTo>
                    <a:cubicBezTo>
                      <a:pt x="16" y="82"/>
                      <a:pt x="43" y="65"/>
                      <a:pt x="69" y="51"/>
                    </a:cubicBezTo>
                    <a:cubicBezTo>
                      <a:pt x="100" y="33"/>
                      <a:pt x="135" y="18"/>
                      <a:pt x="166" y="0"/>
                    </a:cubicBezTo>
                    <a:cubicBezTo>
                      <a:pt x="200" y="61"/>
                      <a:pt x="227" y="127"/>
                      <a:pt x="253" y="193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3" name="Freeform 242">
                <a:extLst>
                  <a:ext uri="{FF2B5EF4-FFF2-40B4-BE49-F238E27FC236}">
                    <a16:creationId xmlns:a16="http://schemas.microsoft.com/office/drawing/2014/main" id="{1E4529D3-5C2D-4D4A-BBF5-0635E2DA14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816" y="2183983"/>
                <a:ext cx="191872" cy="148824"/>
              </a:xfrm>
              <a:custGeom>
                <a:avLst/>
                <a:gdLst>
                  <a:gd name="T0" fmla="*/ 155 w 165"/>
                  <a:gd name="T1" fmla="*/ 36 h 128"/>
                  <a:gd name="T2" fmla="*/ 0 w 165"/>
                  <a:gd name="T3" fmla="*/ 128 h 128"/>
                  <a:gd name="T4" fmla="*/ 165 w 165"/>
                  <a:gd name="T5" fmla="*/ 0 h 128"/>
                  <a:gd name="T6" fmla="*/ 155 w 165"/>
                  <a:gd name="T7" fmla="*/ 36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5" h="128">
                    <a:moveTo>
                      <a:pt x="155" y="36"/>
                    </a:moveTo>
                    <a:cubicBezTo>
                      <a:pt x="97" y="53"/>
                      <a:pt x="42" y="86"/>
                      <a:pt x="0" y="128"/>
                    </a:cubicBezTo>
                    <a:cubicBezTo>
                      <a:pt x="0" y="128"/>
                      <a:pt x="65" y="42"/>
                      <a:pt x="165" y="0"/>
                    </a:cubicBezTo>
                    <a:cubicBezTo>
                      <a:pt x="151" y="13"/>
                      <a:pt x="155" y="36"/>
                      <a:pt x="155" y="36"/>
                    </a:cubicBezTo>
                    <a:close/>
                  </a:path>
                </a:pathLst>
              </a:custGeom>
              <a:solidFill>
                <a:schemeClr val="accent4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4" name="Freeform 243">
                <a:extLst>
                  <a:ext uri="{FF2B5EF4-FFF2-40B4-BE49-F238E27FC236}">
                    <a16:creationId xmlns:a16="http://schemas.microsoft.com/office/drawing/2014/main" id="{61F436F3-3393-4EB5-B000-264B94C00F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084" y="2068983"/>
                <a:ext cx="199252" cy="156819"/>
              </a:xfrm>
              <a:custGeom>
                <a:avLst/>
                <a:gdLst>
                  <a:gd name="T0" fmla="*/ 171 w 171"/>
                  <a:gd name="T1" fmla="*/ 43 h 135"/>
                  <a:gd name="T2" fmla="*/ 4 w 171"/>
                  <a:gd name="T3" fmla="*/ 135 h 135"/>
                  <a:gd name="T4" fmla="*/ 14 w 171"/>
                  <a:gd name="T5" fmla="*/ 99 h 135"/>
                  <a:gd name="T6" fmla="*/ 171 w 171"/>
                  <a:gd name="T7" fmla="*/ 0 h 135"/>
                  <a:gd name="T8" fmla="*/ 171 w 171"/>
                  <a:gd name="T9" fmla="*/ 43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1" h="135">
                    <a:moveTo>
                      <a:pt x="171" y="43"/>
                    </a:moveTo>
                    <a:cubicBezTo>
                      <a:pt x="105" y="49"/>
                      <a:pt x="47" y="85"/>
                      <a:pt x="4" y="135"/>
                    </a:cubicBezTo>
                    <a:cubicBezTo>
                      <a:pt x="4" y="135"/>
                      <a:pt x="0" y="112"/>
                      <a:pt x="14" y="99"/>
                    </a:cubicBezTo>
                    <a:cubicBezTo>
                      <a:pt x="14" y="99"/>
                      <a:pt x="79" y="30"/>
                      <a:pt x="171" y="0"/>
                    </a:cubicBezTo>
                    <a:cubicBezTo>
                      <a:pt x="161" y="10"/>
                      <a:pt x="171" y="43"/>
                      <a:pt x="171" y="43"/>
                    </a:cubicBezTo>
                    <a:close/>
                  </a:path>
                </a:pathLst>
              </a:custGeom>
              <a:solidFill>
                <a:schemeClr val="accent4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5" name="Freeform 244">
                <a:extLst>
                  <a:ext uri="{FF2B5EF4-FFF2-40B4-BE49-F238E27FC236}">
                    <a16:creationId xmlns:a16="http://schemas.microsoft.com/office/drawing/2014/main" id="{6F6FFE0A-29E4-47CD-949B-6C34AF6F8C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6651" y="1949063"/>
                <a:ext cx="201097" cy="169733"/>
              </a:xfrm>
              <a:custGeom>
                <a:avLst/>
                <a:gdLst>
                  <a:gd name="T0" fmla="*/ 173 w 173"/>
                  <a:gd name="T1" fmla="*/ 38 h 146"/>
                  <a:gd name="T2" fmla="*/ 76 w 173"/>
                  <a:gd name="T3" fmla="*/ 89 h 146"/>
                  <a:gd name="T4" fmla="*/ 10 w 173"/>
                  <a:gd name="T5" fmla="*/ 146 h 146"/>
                  <a:gd name="T6" fmla="*/ 10 w 173"/>
                  <a:gd name="T7" fmla="*/ 103 h 146"/>
                  <a:gd name="T8" fmla="*/ 131 w 173"/>
                  <a:gd name="T9" fmla="*/ 0 h 146"/>
                  <a:gd name="T10" fmla="*/ 173 w 173"/>
                  <a:gd name="T11" fmla="*/ 38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3" h="146">
                    <a:moveTo>
                      <a:pt x="173" y="38"/>
                    </a:moveTo>
                    <a:cubicBezTo>
                      <a:pt x="142" y="56"/>
                      <a:pt x="107" y="71"/>
                      <a:pt x="76" y="89"/>
                    </a:cubicBezTo>
                    <a:cubicBezTo>
                      <a:pt x="50" y="103"/>
                      <a:pt x="23" y="120"/>
                      <a:pt x="10" y="146"/>
                    </a:cubicBezTo>
                    <a:cubicBezTo>
                      <a:pt x="10" y="146"/>
                      <a:pt x="0" y="113"/>
                      <a:pt x="10" y="103"/>
                    </a:cubicBezTo>
                    <a:cubicBezTo>
                      <a:pt x="10" y="103"/>
                      <a:pt x="109" y="5"/>
                      <a:pt x="131" y="0"/>
                    </a:cubicBezTo>
                    <a:lnTo>
                      <a:pt x="173" y="38"/>
                    </a:lnTo>
                    <a:close/>
                  </a:path>
                </a:pathLst>
              </a:custGeom>
              <a:solidFill>
                <a:schemeClr val="accent4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6" name="Freeform 245">
                <a:extLst>
                  <a:ext uri="{FF2B5EF4-FFF2-40B4-BE49-F238E27FC236}">
                    <a16:creationId xmlns:a16="http://schemas.microsoft.com/office/drawing/2014/main" id="{0A18E09A-4589-470E-995F-EDB6491259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7748" y="1978582"/>
                <a:ext cx="148824" cy="239225"/>
              </a:xfrm>
              <a:custGeom>
                <a:avLst/>
                <a:gdLst>
                  <a:gd name="T0" fmla="*/ 128 w 128"/>
                  <a:gd name="T1" fmla="*/ 156 h 206"/>
                  <a:gd name="T2" fmla="*/ 87 w 128"/>
                  <a:gd name="T3" fmla="*/ 206 h 206"/>
                  <a:gd name="T4" fmla="*/ 0 w 128"/>
                  <a:gd name="T5" fmla="*/ 13 h 206"/>
                  <a:gd name="T6" fmla="*/ 67 w 128"/>
                  <a:gd name="T7" fmla="*/ 0 h 206"/>
                  <a:gd name="T8" fmla="*/ 128 w 128"/>
                  <a:gd name="T9" fmla="*/ 156 h 2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8" h="206">
                    <a:moveTo>
                      <a:pt x="128" y="156"/>
                    </a:moveTo>
                    <a:cubicBezTo>
                      <a:pt x="124" y="182"/>
                      <a:pt x="87" y="206"/>
                      <a:pt x="87" y="206"/>
                    </a:cubicBezTo>
                    <a:cubicBezTo>
                      <a:pt x="61" y="140"/>
                      <a:pt x="34" y="74"/>
                      <a:pt x="0" y="13"/>
                    </a:cubicBezTo>
                    <a:cubicBezTo>
                      <a:pt x="67" y="0"/>
                      <a:pt x="67" y="0"/>
                      <a:pt x="67" y="0"/>
                    </a:cubicBezTo>
                    <a:cubicBezTo>
                      <a:pt x="67" y="0"/>
                      <a:pt x="117" y="100"/>
                      <a:pt x="128" y="156"/>
                    </a:cubicBezTo>
                    <a:close/>
                  </a:path>
                </a:pathLst>
              </a:custGeom>
              <a:solidFill>
                <a:schemeClr val="accent4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7" name="Freeform 248">
                <a:extLst>
                  <a:ext uri="{FF2B5EF4-FFF2-40B4-BE49-F238E27FC236}">
                    <a16:creationId xmlns:a16="http://schemas.microsoft.com/office/drawing/2014/main" id="{1624F4A6-1D8D-45CD-99EC-72D10A2689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827" y="2771284"/>
                <a:ext cx="269359" cy="438477"/>
              </a:xfrm>
              <a:custGeom>
                <a:avLst/>
                <a:gdLst>
                  <a:gd name="T0" fmla="*/ 232 w 232"/>
                  <a:gd name="T1" fmla="*/ 61 h 377"/>
                  <a:gd name="T2" fmla="*/ 91 w 232"/>
                  <a:gd name="T3" fmla="*/ 377 h 377"/>
                  <a:gd name="T4" fmla="*/ 71 w 232"/>
                  <a:gd name="T5" fmla="*/ 291 h 377"/>
                  <a:gd name="T6" fmla="*/ 0 w 232"/>
                  <a:gd name="T7" fmla="*/ 338 h 377"/>
                  <a:gd name="T8" fmla="*/ 165 w 232"/>
                  <a:gd name="T9" fmla="*/ 0 h 377"/>
                  <a:gd name="T10" fmla="*/ 179 w 232"/>
                  <a:gd name="T11" fmla="*/ 14 h 377"/>
                  <a:gd name="T12" fmla="*/ 219 w 232"/>
                  <a:gd name="T13" fmla="*/ 51 h 377"/>
                  <a:gd name="T14" fmla="*/ 232 w 232"/>
                  <a:gd name="T15" fmla="*/ 61 h 3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32" h="377">
                    <a:moveTo>
                      <a:pt x="232" y="61"/>
                    </a:moveTo>
                    <a:cubicBezTo>
                      <a:pt x="164" y="155"/>
                      <a:pt x="116" y="263"/>
                      <a:pt x="91" y="377"/>
                    </a:cubicBezTo>
                    <a:cubicBezTo>
                      <a:pt x="86" y="348"/>
                      <a:pt x="76" y="320"/>
                      <a:pt x="71" y="291"/>
                    </a:cubicBezTo>
                    <a:cubicBezTo>
                      <a:pt x="44" y="301"/>
                      <a:pt x="19" y="317"/>
                      <a:pt x="0" y="338"/>
                    </a:cubicBezTo>
                    <a:cubicBezTo>
                      <a:pt x="29" y="215"/>
                      <a:pt x="86" y="98"/>
                      <a:pt x="165" y="0"/>
                    </a:cubicBezTo>
                    <a:cubicBezTo>
                      <a:pt x="170" y="5"/>
                      <a:pt x="175" y="10"/>
                      <a:pt x="179" y="14"/>
                    </a:cubicBezTo>
                    <a:cubicBezTo>
                      <a:pt x="192" y="27"/>
                      <a:pt x="205" y="39"/>
                      <a:pt x="219" y="51"/>
                    </a:cubicBezTo>
                    <a:cubicBezTo>
                      <a:pt x="223" y="54"/>
                      <a:pt x="228" y="58"/>
                      <a:pt x="232" y="61"/>
                    </a:cubicBezTo>
                    <a:close/>
                  </a:path>
                </a:pathLst>
              </a:custGeom>
              <a:solidFill>
                <a:schemeClr val="accent4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8" name="Freeform 249">
                <a:extLst>
                  <a:ext uri="{FF2B5EF4-FFF2-40B4-BE49-F238E27FC236}">
                    <a16:creationId xmlns:a16="http://schemas.microsoft.com/office/drawing/2014/main" id="{A1070A64-5CFF-40F7-8B68-FB3DE347AA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2507" y="2826017"/>
                <a:ext cx="134065" cy="232461"/>
              </a:xfrm>
              <a:custGeom>
                <a:avLst/>
                <a:gdLst>
                  <a:gd name="T0" fmla="*/ 109 w 115"/>
                  <a:gd name="T1" fmla="*/ 190 h 200"/>
                  <a:gd name="T2" fmla="*/ 62 w 115"/>
                  <a:gd name="T3" fmla="*/ 140 h 200"/>
                  <a:gd name="T4" fmla="*/ 13 w 115"/>
                  <a:gd name="T5" fmla="*/ 200 h 200"/>
                  <a:gd name="T6" fmla="*/ 0 w 115"/>
                  <a:gd name="T7" fmla="*/ 0 h 200"/>
                  <a:gd name="T8" fmla="*/ 4 w 115"/>
                  <a:gd name="T9" fmla="*/ 4 h 200"/>
                  <a:gd name="T10" fmla="*/ 17 w 115"/>
                  <a:gd name="T11" fmla="*/ 14 h 200"/>
                  <a:gd name="T12" fmla="*/ 42 w 115"/>
                  <a:gd name="T13" fmla="*/ 27 h 200"/>
                  <a:gd name="T14" fmla="*/ 97 w 115"/>
                  <a:gd name="T15" fmla="*/ 16 h 200"/>
                  <a:gd name="T16" fmla="*/ 109 w 115"/>
                  <a:gd name="T17" fmla="*/ 190 h 2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5" h="200">
                    <a:moveTo>
                      <a:pt x="109" y="190"/>
                    </a:moveTo>
                    <a:cubicBezTo>
                      <a:pt x="93" y="173"/>
                      <a:pt x="78" y="156"/>
                      <a:pt x="62" y="140"/>
                    </a:cubicBezTo>
                    <a:cubicBezTo>
                      <a:pt x="45" y="160"/>
                      <a:pt x="29" y="180"/>
                      <a:pt x="13" y="200"/>
                    </a:cubicBezTo>
                    <a:cubicBezTo>
                      <a:pt x="15" y="134"/>
                      <a:pt x="11" y="66"/>
                      <a:pt x="0" y="0"/>
                    </a:cubicBezTo>
                    <a:cubicBezTo>
                      <a:pt x="1" y="1"/>
                      <a:pt x="2" y="3"/>
                      <a:pt x="4" y="4"/>
                    </a:cubicBezTo>
                    <a:cubicBezTo>
                      <a:pt x="8" y="7"/>
                      <a:pt x="13" y="11"/>
                      <a:pt x="17" y="14"/>
                    </a:cubicBezTo>
                    <a:cubicBezTo>
                      <a:pt x="25" y="20"/>
                      <a:pt x="33" y="24"/>
                      <a:pt x="42" y="27"/>
                    </a:cubicBezTo>
                    <a:cubicBezTo>
                      <a:pt x="61" y="32"/>
                      <a:pt x="80" y="27"/>
                      <a:pt x="97" y="16"/>
                    </a:cubicBezTo>
                    <a:cubicBezTo>
                      <a:pt x="111" y="73"/>
                      <a:pt x="115" y="132"/>
                      <a:pt x="109" y="190"/>
                    </a:cubicBez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9" name="Freeform 250">
                <a:extLst>
                  <a:ext uri="{FF2B5EF4-FFF2-40B4-BE49-F238E27FC236}">
                    <a16:creationId xmlns:a16="http://schemas.microsoft.com/office/drawing/2014/main" id="{58607AAE-02BD-4ED9-BB6B-57B3B1185E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8550" y="1080718"/>
                <a:ext cx="515349" cy="912623"/>
              </a:xfrm>
              <a:custGeom>
                <a:avLst/>
                <a:gdLst>
                  <a:gd name="T0" fmla="*/ 443 w 443"/>
                  <a:gd name="T1" fmla="*/ 20 h 785"/>
                  <a:gd name="T2" fmla="*/ 443 w 443"/>
                  <a:gd name="T3" fmla="*/ 21 h 785"/>
                  <a:gd name="T4" fmla="*/ 222 w 443"/>
                  <a:gd name="T5" fmla="*/ 383 h 785"/>
                  <a:gd name="T6" fmla="*/ 42 w 443"/>
                  <a:gd name="T7" fmla="*/ 785 h 785"/>
                  <a:gd name="T8" fmla="*/ 0 w 443"/>
                  <a:gd name="T9" fmla="*/ 747 h 785"/>
                  <a:gd name="T10" fmla="*/ 149 w 443"/>
                  <a:gd name="T11" fmla="*/ 368 h 785"/>
                  <a:gd name="T12" fmla="*/ 387 w 443"/>
                  <a:gd name="T13" fmla="*/ 0 h 785"/>
                  <a:gd name="T14" fmla="*/ 443 w 443"/>
                  <a:gd name="T15" fmla="*/ 20 h 7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43" h="785">
                    <a:moveTo>
                      <a:pt x="443" y="20"/>
                    </a:moveTo>
                    <a:cubicBezTo>
                      <a:pt x="443" y="20"/>
                      <a:pt x="443" y="20"/>
                      <a:pt x="443" y="21"/>
                    </a:cubicBezTo>
                    <a:cubicBezTo>
                      <a:pt x="436" y="28"/>
                      <a:pt x="224" y="253"/>
                      <a:pt x="222" y="383"/>
                    </a:cubicBezTo>
                    <a:cubicBezTo>
                      <a:pt x="221" y="514"/>
                      <a:pt x="42" y="785"/>
                      <a:pt x="42" y="785"/>
                    </a:cubicBezTo>
                    <a:cubicBezTo>
                      <a:pt x="0" y="747"/>
                      <a:pt x="0" y="747"/>
                      <a:pt x="0" y="747"/>
                    </a:cubicBezTo>
                    <a:cubicBezTo>
                      <a:pt x="0" y="747"/>
                      <a:pt x="96" y="627"/>
                      <a:pt x="149" y="368"/>
                    </a:cubicBezTo>
                    <a:cubicBezTo>
                      <a:pt x="202" y="110"/>
                      <a:pt x="387" y="0"/>
                      <a:pt x="387" y="0"/>
                    </a:cubicBezTo>
                    <a:lnTo>
                      <a:pt x="443" y="20"/>
                    </a:lnTo>
                    <a:close/>
                  </a:path>
                </a:pathLst>
              </a:custGeom>
              <a:solidFill>
                <a:schemeClr val="accent4">
                  <a:lumMod val="60000"/>
                  <a:lumOff val="4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50" name="Freeform 251">
                <a:extLst>
                  <a:ext uri="{FF2B5EF4-FFF2-40B4-BE49-F238E27FC236}">
                    <a16:creationId xmlns:a16="http://schemas.microsoft.com/office/drawing/2014/main" id="{45068C09-F60E-4AB4-8B4C-9057F0EBB6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7748" y="1105317"/>
                <a:ext cx="466151" cy="888024"/>
              </a:xfrm>
              <a:custGeom>
                <a:avLst/>
                <a:gdLst>
                  <a:gd name="T0" fmla="*/ 401 w 401"/>
                  <a:gd name="T1" fmla="*/ 0 h 764"/>
                  <a:gd name="T2" fmla="*/ 67 w 401"/>
                  <a:gd name="T3" fmla="*/ 751 h 764"/>
                  <a:gd name="T4" fmla="*/ 0 w 401"/>
                  <a:gd name="T5" fmla="*/ 764 h 764"/>
                  <a:gd name="T6" fmla="*/ 180 w 401"/>
                  <a:gd name="T7" fmla="*/ 362 h 764"/>
                  <a:gd name="T8" fmla="*/ 401 w 401"/>
                  <a:gd name="T9" fmla="*/ 0 h 7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1" h="764">
                    <a:moveTo>
                      <a:pt x="401" y="0"/>
                    </a:moveTo>
                    <a:cubicBezTo>
                      <a:pt x="296" y="118"/>
                      <a:pt x="67" y="751"/>
                      <a:pt x="67" y="751"/>
                    </a:cubicBezTo>
                    <a:cubicBezTo>
                      <a:pt x="0" y="764"/>
                      <a:pt x="0" y="764"/>
                      <a:pt x="0" y="764"/>
                    </a:cubicBezTo>
                    <a:cubicBezTo>
                      <a:pt x="0" y="764"/>
                      <a:pt x="179" y="493"/>
                      <a:pt x="180" y="362"/>
                    </a:cubicBezTo>
                    <a:cubicBezTo>
                      <a:pt x="182" y="232"/>
                      <a:pt x="394" y="7"/>
                      <a:pt x="401" y="0"/>
                    </a:cubicBezTo>
                    <a:close/>
                  </a:path>
                </a:pathLst>
              </a:custGeom>
              <a:solidFill>
                <a:schemeClr val="accent4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51" name="Freeform 252">
                <a:extLst>
                  <a:ext uri="{FF2B5EF4-FFF2-40B4-BE49-F238E27FC236}">
                    <a16:creationId xmlns:a16="http://schemas.microsoft.com/office/drawing/2014/main" id="{5DC5AD75-84F1-43C9-96BB-E2563AC48F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88631" y="2481631"/>
                <a:ext cx="225081" cy="185107"/>
              </a:xfrm>
              <a:custGeom>
                <a:avLst/>
                <a:gdLst>
                  <a:gd name="T0" fmla="*/ 0 w 194"/>
                  <a:gd name="T1" fmla="*/ 91 h 159"/>
                  <a:gd name="T2" fmla="*/ 40 w 194"/>
                  <a:gd name="T3" fmla="*/ 142 h 159"/>
                  <a:gd name="T4" fmla="*/ 86 w 194"/>
                  <a:gd name="T5" fmla="*/ 156 h 159"/>
                  <a:gd name="T6" fmla="*/ 108 w 194"/>
                  <a:gd name="T7" fmla="*/ 148 h 159"/>
                  <a:gd name="T8" fmla="*/ 120 w 194"/>
                  <a:gd name="T9" fmla="*/ 140 h 159"/>
                  <a:gd name="T10" fmla="*/ 124 w 194"/>
                  <a:gd name="T11" fmla="*/ 137 h 159"/>
                  <a:gd name="T12" fmla="*/ 157 w 194"/>
                  <a:gd name="T13" fmla="*/ 113 h 159"/>
                  <a:gd name="T14" fmla="*/ 170 w 194"/>
                  <a:gd name="T15" fmla="*/ 102 h 159"/>
                  <a:gd name="T16" fmla="*/ 193 w 194"/>
                  <a:gd name="T17" fmla="*/ 69 h 159"/>
                  <a:gd name="T18" fmla="*/ 194 w 194"/>
                  <a:gd name="T19" fmla="*/ 62 h 159"/>
                  <a:gd name="T20" fmla="*/ 107 w 194"/>
                  <a:gd name="T21" fmla="*/ 0 h 159"/>
                  <a:gd name="T22" fmla="*/ 0 w 194"/>
                  <a:gd name="T23" fmla="*/ 91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94" h="159">
                    <a:moveTo>
                      <a:pt x="0" y="91"/>
                    </a:moveTo>
                    <a:cubicBezTo>
                      <a:pt x="9" y="109"/>
                      <a:pt x="23" y="129"/>
                      <a:pt x="40" y="142"/>
                    </a:cubicBezTo>
                    <a:cubicBezTo>
                      <a:pt x="54" y="153"/>
                      <a:pt x="69" y="159"/>
                      <a:pt x="86" y="156"/>
                    </a:cubicBezTo>
                    <a:cubicBezTo>
                      <a:pt x="94" y="155"/>
                      <a:pt x="101" y="151"/>
                      <a:pt x="108" y="148"/>
                    </a:cubicBezTo>
                    <a:cubicBezTo>
                      <a:pt x="112" y="145"/>
                      <a:pt x="116" y="142"/>
                      <a:pt x="120" y="140"/>
                    </a:cubicBezTo>
                    <a:cubicBezTo>
                      <a:pt x="121" y="139"/>
                      <a:pt x="122" y="138"/>
                      <a:pt x="124" y="137"/>
                    </a:cubicBezTo>
                    <a:cubicBezTo>
                      <a:pt x="135" y="130"/>
                      <a:pt x="146" y="121"/>
                      <a:pt x="157" y="113"/>
                    </a:cubicBezTo>
                    <a:cubicBezTo>
                      <a:pt x="161" y="109"/>
                      <a:pt x="166" y="105"/>
                      <a:pt x="170" y="102"/>
                    </a:cubicBezTo>
                    <a:cubicBezTo>
                      <a:pt x="181" y="92"/>
                      <a:pt x="190" y="82"/>
                      <a:pt x="193" y="69"/>
                    </a:cubicBezTo>
                    <a:cubicBezTo>
                      <a:pt x="193" y="67"/>
                      <a:pt x="193" y="64"/>
                      <a:pt x="194" y="62"/>
                    </a:cubicBezTo>
                    <a:cubicBezTo>
                      <a:pt x="194" y="62"/>
                      <a:pt x="158" y="37"/>
                      <a:pt x="107" y="0"/>
                    </a:cubicBezTo>
                    <a:cubicBezTo>
                      <a:pt x="71" y="34"/>
                      <a:pt x="33" y="66"/>
                      <a:pt x="0" y="9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52" name="Freeform 253">
                <a:extLst>
                  <a:ext uri="{FF2B5EF4-FFF2-40B4-BE49-F238E27FC236}">
                    <a16:creationId xmlns:a16="http://schemas.microsoft.com/office/drawing/2014/main" id="{76772182-9C2B-4430-A2EC-F00BC7093A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12856" y="2332807"/>
                <a:ext cx="212781" cy="221391"/>
              </a:xfrm>
              <a:custGeom>
                <a:avLst/>
                <a:gdLst>
                  <a:gd name="T0" fmla="*/ 0 w 183"/>
                  <a:gd name="T1" fmla="*/ 128 h 190"/>
                  <a:gd name="T2" fmla="*/ 87 w 183"/>
                  <a:gd name="T3" fmla="*/ 190 h 190"/>
                  <a:gd name="T4" fmla="*/ 128 w 183"/>
                  <a:gd name="T5" fmla="*/ 159 h 190"/>
                  <a:gd name="T6" fmla="*/ 162 w 183"/>
                  <a:gd name="T7" fmla="*/ 119 h 190"/>
                  <a:gd name="T8" fmla="*/ 183 w 183"/>
                  <a:gd name="T9" fmla="*/ 71 h 190"/>
                  <a:gd name="T10" fmla="*/ 116 w 183"/>
                  <a:gd name="T11" fmla="*/ 0 h 190"/>
                  <a:gd name="T12" fmla="*/ 0 w 183"/>
                  <a:gd name="T13" fmla="*/ 128 h 1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83" h="190">
                    <a:moveTo>
                      <a:pt x="0" y="128"/>
                    </a:moveTo>
                    <a:cubicBezTo>
                      <a:pt x="51" y="165"/>
                      <a:pt x="87" y="190"/>
                      <a:pt x="87" y="190"/>
                    </a:cubicBezTo>
                    <a:cubicBezTo>
                      <a:pt x="103" y="185"/>
                      <a:pt x="117" y="172"/>
                      <a:pt x="128" y="159"/>
                    </a:cubicBezTo>
                    <a:cubicBezTo>
                      <a:pt x="140" y="146"/>
                      <a:pt x="152" y="133"/>
                      <a:pt x="162" y="119"/>
                    </a:cubicBezTo>
                    <a:cubicBezTo>
                      <a:pt x="174" y="104"/>
                      <a:pt x="182" y="90"/>
                      <a:pt x="183" y="71"/>
                    </a:cubicBezTo>
                    <a:cubicBezTo>
                      <a:pt x="183" y="71"/>
                      <a:pt x="156" y="41"/>
                      <a:pt x="116" y="0"/>
                    </a:cubicBezTo>
                    <a:cubicBezTo>
                      <a:pt x="83" y="44"/>
                      <a:pt x="42" y="88"/>
                      <a:pt x="0" y="128"/>
                    </a:cubicBez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53" name="Freeform 254">
                <a:extLst>
                  <a:ext uri="{FF2B5EF4-FFF2-40B4-BE49-F238E27FC236}">
                    <a16:creationId xmlns:a16="http://schemas.microsoft.com/office/drawing/2014/main" id="{32315D78-8FBD-4246-B326-94E64EFCB5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7536" y="2148315"/>
                <a:ext cx="228156" cy="267514"/>
              </a:xfrm>
              <a:custGeom>
                <a:avLst/>
                <a:gdLst>
                  <a:gd name="T0" fmla="*/ 0 w 196"/>
                  <a:gd name="T1" fmla="*/ 159 h 230"/>
                  <a:gd name="T2" fmla="*/ 67 w 196"/>
                  <a:gd name="T3" fmla="*/ 230 h 230"/>
                  <a:gd name="T4" fmla="*/ 129 w 196"/>
                  <a:gd name="T5" fmla="*/ 197 h 230"/>
                  <a:gd name="T6" fmla="*/ 174 w 196"/>
                  <a:gd name="T7" fmla="*/ 142 h 230"/>
                  <a:gd name="T8" fmla="*/ 193 w 196"/>
                  <a:gd name="T9" fmla="*/ 91 h 230"/>
                  <a:gd name="T10" fmla="*/ 69 w 196"/>
                  <a:gd name="T11" fmla="*/ 0 h 230"/>
                  <a:gd name="T12" fmla="*/ 0 w 196"/>
                  <a:gd name="T13" fmla="*/ 159 h 2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6" h="230">
                    <a:moveTo>
                      <a:pt x="0" y="159"/>
                    </a:moveTo>
                    <a:cubicBezTo>
                      <a:pt x="40" y="200"/>
                      <a:pt x="67" y="230"/>
                      <a:pt x="67" y="230"/>
                    </a:cubicBezTo>
                    <a:cubicBezTo>
                      <a:pt x="90" y="226"/>
                      <a:pt x="111" y="213"/>
                      <a:pt x="129" y="197"/>
                    </a:cubicBezTo>
                    <a:cubicBezTo>
                      <a:pt x="146" y="181"/>
                      <a:pt x="160" y="161"/>
                      <a:pt x="174" y="142"/>
                    </a:cubicBezTo>
                    <a:cubicBezTo>
                      <a:pt x="184" y="127"/>
                      <a:pt x="196" y="110"/>
                      <a:pt x="193" y="91"/>
                    </a:cubicBezTo>
                    <a:cubicBezTo>
                      <a:pt x="160" y="52"/>
                      <a:pt x="117" y="19"/>
                      <a:pt x="69" y="0"/>
                    </a:cubicBezTo>
                    <a:cubicBezTo>
                      <a:pt x="68" y="49"/>
                      <a:pt x="40" y="104"/>
                      <a:pt x="0" y="159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54" name="Freeform 255">
                <a:extLst>
                  <a:ext uri="{FF2B5EF4-FFF2-40B4-BE49-F238E27FC236}">
                    <a16:creationId xmlns:a16="http://schemas.microsoft.com/office/drawing/2014/main" id="{801064AE-E487-40C0-81A4-1793C1DDF2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9486" y="2359866"/>
                <a:ext cx="253370" cy="227541"/>
              </a:xfrm>
              <a:custGeom>
                <a:avLst/>
                <a:gdLst>
                  <a:gd name="T0" fmla="*/ 0 w 218"/>
                  <a:gd name="T1" fmla="*/ 95 h 196"/>
                  <a:gd name="T2" fmla="*/ 22 w 218"/>
                  <a:gd name="T3" fmla="*/ 138 h 196"/>
                  <a:gd name="T4" fmla="*/ 58 w 218"/>
                  <a:gd name="T5" fmla="*/ 171 h 196"/>
                  <a:gd name="T6" fmla="*/ 111 w 218"/>
                  <a:gd name="T7" fmla="*/ 196 h 196"/>
                  <a:gd name="T8" fmla="*/ 218 w 218"/>
                  <a:gd name="T9" fmla="*/ 105 h 196"/>
                  <a:gd name="T10" fmla="*/ 82 w 218"/>
                  <a:gd name="T11" fmla="*/ 0 h 196"/>
                  <a:gd name="T12" fmla="*/ 0 w 218"/>
                  <a:gd name="T13" fmla="*/ 95 h 1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18" h="196">
                    <a:moveTo>
                      <a:pt x="0" y="95"/>
                    </a:moveTo>
                    <a:cubicBezTo>
                      <a:pt x="3" y="111"/>
                      <a:pt x="12" y="126"/>
                      <a:pt x="22" y="138"/>
                    </a:cubicBezTo>
                    <a:cubicBezTo>
                      <a:pt x="33" y="150"/>
                      <a:pt x="45" y="160"/>
                      <a:pt x="58" y="171"/>
                    </a:cubicBezTo>
                    <a:cubicBezTo>
                      <a:pt x="74" y="183"/>
                      <a:pt x="91" y="195"/>
                      <a:pt x="111" y="196"/>
                    </a:cubicBezTo>
                    <a:cubicBezTo>
                      <a:pt x="144" y="171"/>
                      <a:pt x="182" y="139"/>
                      <a:pt x="218" y="105"/>
                    </a:cubicBezTo>
                    <a:cubicBezTo>
                      <a:pt x="178" y="76"/>
                      <a:pt x="129" y="39"/>
                      <a:pt x="82" y="0"/>
                    </a:cubicBezTo>
                    <a:cubicBezTo>
                      <a:pt x="36" y="55"/>
                      <a:pt x="0" y="95"/>
                      <a:pt x="0" y="95"/>
                    </a:cubicBez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55" name="Freeform 256">
                <a:extLst>
                  <a:ext uri="{FF2B5EF4-FFF2-40B4-BE49-F238E27FC236}">
                    <a16:creationId xmlns:a16="http://schemas.microsoft.com/office/drawing/2014/main" id="{2C74A8E6-9F69-441F-B378-C32226714C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0475" y="2257165"/>
                <a:ext cx="194332" cy="212781"/>
              </a:xfrm>
              <a:custGeom>
                <a:avLst/>
                <a:gdLst>
                  <a:gd name="T0" fmla="*/ 0 w 167"/>
                  <a:gd name="T1" fmla="*/ 107 h 183"/>
                  <a:gd name="T2" fmla="*/ 85 w 167"/>
                  <a:gd name="T3" fmla="*/ 183 h 183"/>
                  <a:gd name="T4" fmla="*/ 167 w 167"/>
                  <a:gd name="T5" fmla="*/ 88 h 183"/>
                  <a:gd name="T6" fmla="*/ 65 w 167"/>
                  <a:gd name="T7" fmla="*/ 0 h 183"/>
                  <a:gd name="T8" fmla="*/ 0 w 167"/>
                  <a:gd name="T9" fmla="*/ 107 h 1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7" h="183">
                    <a:moveTo>
                      <a:pt x="0" y="107"/>
                    </a:moveTo>
                    <a:cubicBezTo>
                      <a:pt x="14" y="144"/>
                      <a:pt x="46" y="174"/>
                      <a:pt x="85" y="183"/>
                    </a:cubicBezTo>
                    <a:cubicBezTo>
                      <a:pt x="85" y="183"/>
                      <a:pt x="121" y="143"/>
                      <a:pt x="167" y="88"/>
                    </a:cubicBezTo>
                    <a:cubicBezTo>
                      <a:pt x="131" y="58"/>
                      <a:pt x="95" y="28"/>
                      <a:pt x="65" y="0"/>
                    </a:cubicBezTo>
                    <a:cubicBezTo>
                      <a:pt x="45" y="37"/>
                      <a:pt x="24" y="73"/>
                      <a:pt x="0" y="107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56" name="Freeform 257">
                <a:extLst>
                  <a:ext uri="{FF2B5EF4-FFF2-40B4-BE49-F238E27FC236}">
                    <a16:creationId xmlns:a16="http://schemas.microsoft.com/office/drawing/2014/main" id="{3EDD2EBF-ECAD-4CB1-864F-CB2A7ED3E4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54808" y="2190133"/>
                <a:ext cx="292728" cy="291498"/>
              </a:xfrm>
              <a:custGeom>
                <a:avLst/>
                <a:gdLst>
                  <a:gd name="T0" fmla="*/ 0 w 252"/>
                  <a:gd name="T1" fmla="*/ 146 h 251"/>
                  <a:gd name="T2" fmla="*/ 136 w 252"/>
                  <a:gd name="T3" fmla="*/ 251 h 251"/>
                  <a:gd name="T4" fmla="*/ 252 w 252"/>
                  <a:gd name="T5" fmla="*/ 123 h 251"/>
                  <a:gd name="T6" fmla="*/ 116 w 252"/>
                  <a:gd name="T7" fmla="*/ 0 h 251"/>
                  <a:gd name="T8" fmla="*/ 0 w 252"/>
                  <a:gd name="T9" fmla="*/ 146 h 2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2" h="251">
                    <a:moveTo>
                      <a:pt x="0" y="146"/>
                    </a:moveTo>
                    <a:cubicBezTo>
                      <a:pt x="47" y="185"/>
                      <a:pt x="96" y="222"/>
                      <a:pt x="136" y="251"/>
                    </a:cubicBezTo>
                    <a:cubicBezTo>
                      <a:pt x="178" y="211"/>
                      <a:pt x="219" y="167"/>
                      <a:pt x="252" y="123"/>
                    </a:cubicBezTo>
                    <a:cubicBezTo>
                      <a:pt x="214" y="85"/>
                      <a:pt x="166" y="39"/>
                      <a:pt x="116" y="0"/>
                    </a:cubicBezTo>
                    <a:cubicBezTo>
                      <a:pt x="80" y="49"/>
                      <a:pt x="37" y="102"/>
                      <a:pt x="0" y="146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57" name="Freeform 258">
                <a:extLst>
                  <a:ext uri="{FF2B5EF4-FFF2-40B4-BE49-F238E27FC236}">
                    <a16:creationId xmlns:a16="http://schemas.microsoft.com/office/drawing/2014/main" id="{1223C56E-B0C0-47E4-B164-2B1EEB5430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89487" y="2040079"/>
                <a:ext cx="238610" cy="292728"/>
              </a:xfrm>
              <a:custGeom>
                <a:avLst/>
                <a:gdLst>
                  <a:gd name="T0" fmla="*/ 0 w 205"/>
                  <a:gd name="T1" fmla="*/ 129 h 252"/>
                  <a:gd name="T2" fmla="*/ 136 w 205"/>
                  <a:gd name="T3" fmla="*/ 252 h 252"/>
                  <a:gd name="T4" fmla="*/ 205 w 205"/>
                  <a:gd name="T5" fmla="*/ 93 h 252"/>
                  <a:gd name="T6" fmla="*/ 72 w 205"/>
                  <a:gd name="T7" fmla="*/ 0 h 252"/>
                  <a:gd name="T8" fmla="*/ 0 w 205"/>
                  <a:gd name="T9" fmla="*/ 129 h 2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5" h="252">
                    <a:moveTo>
                      <a:pt x="0" y="129"/>
                    </a:moveTo>
                    <a:cubicBezTo>
                      <a:pt x="50" y="168"/>
                      <a:pt x="98" y="214"/>
                      <a:pt x="136" y="252"/>
                    </a:cubicBezTo>
                    <a:cubicBezTo>
                      <a:pt x="176" y="197"/>
                      <a:pt x="204" y="142"/>
                      <a:pt x="205" y="93"/>
                    </a:cubicBezTo>
                    <a:cubicBezTo>
                      <a:pt x="173" y="46"/>
                      <a:pt x="127" y="11"/>
                      <a:pt x="72" y="0"/>
                    </a:cubicBezTo>
                    <a:cubicBezTo>
                      <a:pt x="72" y="23"/>
                      <a:pt x="41" y="73"/>
                      <a:pt x="0" y="129"/>
                    </a:cubicBez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58" name="Freeform 259">
                <a:extLst>
                  <a:ext uri="{FF2B5EF4-FFF2-40B4-BE49-F238E27FC236}">
                    <a16:creationId xmlns:a16="http://schemas.microsoft.com/office/drawing/2014/main" id="{1E6D49A4-C3A6-40C0-9D18-865567EF3A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6117" y="2097887"/>
                <a:ext cx="253370" cy="261979"/>
              </a:xfrm>
              <a:custGeom>
                <a:avLst/>
                <a:gdLst>
                  <a:gd name="T0" fmla="*/ 0 w 218"/>
                  <a:gd name="T1" fmla="*/ 137 h 225"/>
                  <a:gd name="T2" fmla="*/ 102 w 218"/>
                  <a:gd name="T3" fmla="*/ 225 h 225"/>
                  <a:gd name="T4" fmla="*/ 218 w 218"/>
                  <a:gd name="T5" fmla="*/ 79 h 225"/>
                  <a:gd name="T6" fmla="*/ 70 w 218"/>
                  <a:gd name="T7" fmla="*/ 0 h 225"/>
                  <a:gd name="T8" fmla="*/ 0 w 218"/>
                  <a:gd name="T9" fmla="*/ 137 h 2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8" h="225">
                    <a:moveTo>
                      <a:pt x="0" y="137"/>
                    </a:moveTo>
                    <a:cubicBezTo>
                      <a:pt x="30" y="165"/>
                      <a:pt x="66" y="195"/>
                      <a:pt x="102" y="225"/>
                    </a:cubicBezTo>
                    <a:cubicBezTo>
                      <a:pt x="139" y="181"/>
                      <a:pt x="182" y="128"/>
                      <a:pt x="218" y="79"/>
                    </a:cubicBezTo>
                    <a:cubicBezTo>
                      <a:pt x="166" y="39"/>
                      <a:pt x="113" y="6"/>
                      <a:pt x="70" y="0"/>
                    </a:cubicBezTo>
                    <a:cubicBezTo>
                      <a:pt x="47" y="45"/>
                      <a:pt x="25" y="92"/>
                      <a:pt x="0" y="137"/>
                    </a:cubicBez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59" name="Freeform 260">
                <a:extLst>
                  <a:ext uri="{FF2B5EF4-FFF2-40B4-BE49-F238E27FC236}">
                    <a16:creationId xmlns:a16="http://schemas.microsoft.com/office/drawing/2014/main" id="{4237977E-A303-4D00-902C-B2F783843A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7294" y="1916469"/>
                <a:ext cx="255830" cy="273664"/>
              </a:xfrm>
              <a:custGeom>
                <a:avLst/>
                <a:gdLst>
                  <a:gd name="T0" fmla="*/ 0 w 220"/>
                  <a:gd name="T1" fmla="*/ 156 h 235"/>
                  <a:gd name="T2" fmla="*/ 148 w 220"/>
                  <a:gd name="T3" fmla="*/ 235 h 235"/>
                  <a:gd name="T4" fmla="*/ 220 w 220"/>
                  <a:gd name="T5" fmla="*/ 106 h 235"/>
                  <a:gd name="T6" fmla="*/ 169 w 220"/>
                  <a:gd name="T7" fmla="*/ 52 h 235"/>
                  <a:gd name="T8" fmla="*/ 91 w 220"/>
                  <a:gd name="T9" fmla="*/ 0 h 235"/>
                  <a:gd name="T10" fmla="*/ 0 w 220"/>
                  <a:gd name="T11" fmla="*/ 156 h 2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20" h="235">
                    <a:moveTo>
                      <a:pt x="0" y="156"/>
                    </a:moveTo>
                    <a:cubicBezTo>
                      <a:pt x="43" y="162"/>
                      <a:pt x="96" y="195"/>
                      <a:pt x="148" y="235"/>
                    </a:cubicBezTo>
                    <a:cubicBezTo>
                      <a:pt x="189" y="179"/>
                      <a:pt x="220" y="129"/>
                      <a:pt x="220" y="106"/>
                    </a:cubicBezTo>
                    <a:cubicBezTo>
                      <a:pt x="211" y="83"/>
                      <a:pt x="189" y="66"/>
                      <a:pt x="169" y="52"/>
                    </a:cubicBezTo>
                    <a:cubicBezTo>
                      <a:pt x="144" y="34"/>
                      <a:pt x="116" y="18"/>
                      <a:pt x="91" y="0"/>
                    </a:cubicBezTo>
                    <a:cubicBezTo>
                      <a:pt x="57" y="49"/>
                      <a:pt x="28" y="102"/>
                      <a:pt x="0" y="156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60" name="Freeform 261">
                <a:extLst>
                  <a:ext uri="{FF2B5EF4-FFF2-40B4-BE49-F238E27FC236}">
                    <a16:creationId xmlns:a16="http://schemas.microsoft.com/office/drawing/2014/main" id="{929526AB-47D0-484D-9203-5DB369C5BA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21948" y="2110801"/>
                <a:ext cx="150054" cy="143289"/>
              </a:xfrm>
              <a:custGeom>
                <a:avLst/>
                <a:gdLst>
                  <a:gd name="T0" fmla="*/ 5 w 129"/>
                  <a:gd name="T1" fmla="*/ 32 h 123"/>
                  <a:gd name="T2" fmla="*/ 129 w 129"/>
                  <a:gd name="T3" fmla="*/ 123 h 123"/>
                  <a:gd name="T4" fmla="*/ 0 w 129"/>
                  <a:gd name="T5" fmla="*/ 0 h 123"/>
                  <a:gd name="T6" fmla="*/ 5 w 129"/>
                  <a:gd name="T7" fmla="*/ 32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9" h="123">
                    <a:moveTo>
                      <a:pt x="5" y="32"/>
                    </a:moveTo>
                    <a:cubicBezTo>
                      <a:pt x="53" y="51"/>
                      <a:pt x="96" y="84"/>
                      <a:pt x="129" y="123"/>
                    </a:cubicBezTo>
                    <a:cubicBezTo>
                      <a:pt x="129" y="123"/>
                      <a:pt x="80" y="45"/>
                      <a:pt x="0" y="0"/>
                    </a:cubicBezTo>
                    <a:cubicBezTo>
                      <a:pt x="11" y="13"/>
                      <a:pt x="5" y="32"/>
                      <a:pt x="5" y="32"/>
                    </a:cubicBezTo>
                    <a:close/>
                  </a:path>
                </a:pathLst>
              </a:custGeom>
              <a:solidFill>
                <a:srgbClr val="D0EF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61" name="Freeform 262">
                <a:extLst>
                  <a:ext uri="{FF2B5EF4-FFF2-40B4-BE49-F238E27FC236}">
                    <a16:creationId xmlns:a16="http://schemas.microsoft.com/office/drawing/2014/main" id="{9BBFCDF6-9B80-4241-8B8A-464B1C93A5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3124" y="1998261"/>
                <a:ext cx="161738" cy="150054"/>
              </a:xfrm>
              <a:custGeom>
                <a:avLst/>
                <a:gdLst>
                  <a:gd name="T0" fmla="*/ 0 w 139"/>
                  <a:gd name="T1" fmla="*/ 36 h 129"/>
                  <a:gd name="T2" fmla="*/ 133 w 139"/>
                  <a:gd name="T3" fmla="*/ 129 h 129"/>
                  <a:gd name="T4" fmla="*/ 128 w 139"/>
                  <a:gd name="T5" fmla="*/ 97 h 129"/>
                  <a:gd name="T6" fmla="*/ 3 w 139"/>
                  <a:gd name="T7" fmla="*/ 0 h 129"/>
                  <a:gd name="T8" fmla="*/ 0 w 139"/>
                  <a:gd name="T9" fmla="*/ 36 h 1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9" h="129">
                    <a:moveTo>
                      <a:pt x="0" y="36"/>
                    </a:moveTo>
                    <a:cubicBezTo>
                      <a:pt x="55" y="47"/>
                      <a:pt x="101" y="82"/>
                      <a:pt x="133" y="129"/>
                    </a:cubicBezTo>
                    <a:cubicBezTo>
                      <a:pt x="133" y="129"/>
                      <a:pt x="139" y="110"/>
                      <a:pt x="128" y="97"/>
                    </a:cubicBezTo>
                    <a:cubicBezTo>
                      <a:pt x="128" y="97"/>
                      <a:pt x="79" y="33"/>
                      <a:pt x="3" y="0"/>
                    </a:cubicBezTo>
                    <a:cubicBezTo>
                      <a:pt x="11" y="9"/>
                      <a:pt x="0" y="36"/>
                      <a:pt x="0" y="36"/>
                    </a:cubicBezTo>
                    <a:close/>
                  </a:path>
                </a:pathLst>
              </a:custGeom>
              <a:solidFill>
                <a:schemeClr val="accent4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62" name="Freeform 263">
                <a:extLst>
                  <a:ext uri="{FF2B5EF4-FFF2-40B4-BE49-F238E27FC236}">
                    <a16:creationId xmlns:a16="http://schemas.microsoft.com/office/drawing/2014/main" id="{B882BB5E-DA78-4AC3-966C-1CE36D065B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23070" y="1883875"/>
                <a:ext cx="162968" cy="156204"/>
              </a:xfrm>
              <a:custGeom>
                <a:avLst/>
                <a:gdLst>
                  <a:gd name="T0" fmla="*/ 0 w 140"/>
                  <a:gd name="T1" fmla="*/ 28 h 134"/>
                  <a:gd name="T2" fmla="*/ 78 w 140"/>
                  <a:gd name="T3" fmla="*/ 80 h 134"/>
                  <a:gd name="T4" fmla="*/ 129 w 140"/>
                  <a:gd name="T5" fmla="*/ 134 h 134"/>
                  <a:gd name="T6" fmla="*/ 132 w 140"/>
                  <a:gd name="T7" fmla="*/ 98 h 134"/>
                  <a:gd name="T8" fmla="*/ 39 w 140"/>
                  <a:gd name="T9" fmla="*/ 0 h 134"/>
                  <a:gd name="T10" fmla="*/ 0 w 140"/>
                  <a:gd name="T11" fmla="*/ 28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0" h="134">
                    <a:moveTo>
                      <a:pt x="0" y="28"/>
                    </a:moveTo>
                    <a:cubicBezTo>
                      <a:pt x="25" y="46"/>
                      <a:pt x="53" y="62"/>
                      <a:pt x="78" y="80"/>
                    </a:cubicBezTo>
                    <a:cubicBezTo>
                      <a:pt x="98" y="94"/>
                      <a:pt x="120" y="111"/>
                      <a:pt x="129" y="134"/>
                    </a:cubicBezTo>
                    <a:cubicBezTo>
                      <a:pt x="129" y="134"/>
                      <a:pt x="140" y="107"/>
                      <a:pt x="132" y="98"/>
                    </a:cubicBezTo>
                    <a:cubicBezTo>
                      <a:pt x="132" y="98"/>
                      <a:pt x="57" y="6"/>
                      <a:pt x="39" y="0"/>
                    </a:cubicBezTo>
                    <a:lnTo>
                      <a:pt x="0" y="28"/>
                    </a:lnTo>
                    <a:close/>
                  </a:path>
                </a:pathLst>
              </a:custGeom>
              <a:solidFill>
                <a:schemeClr val="accent4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63" name="Freeform 264">
                <a:extLst>
                  <a:ext uri="{FF2B5EF4-FFF2-40B4-BE49-F238E27FC236}">
                    <a16:creationId xmlns:a16="http://schemas.microsoft.com/office/drawing/2014/main" id="{308468A5-A01F-432B-8BC3-92285AECC9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2241" y="1896790"/>
                <a:ext cx="140829" cy="201097"/>
              </a:xfrm>
              <a:custGeom>
                <a:avLst/>
                <a:gdLst>
                  <a:gd name="T0" fmla="*/ 0 w 121"/>
                  <a:gd name="T1" fmla="*/ 127 h 173"/>
                  <a:gd name="T2" fmla="*/ 30 w 121"/>
                  <a:gd name="T3" fmla="*/ 173 h 173"/>
                  <a:gd name="T4" fmla="*/ 121 w 121"/>
                  <a:gd name="T5" fmla="*/ 17 h 173"/>
                  <a:gd name="T6" fmla="*/ 66 w 121"/>
                  <a:gd name="T7" fmla="*/ 0 h 173"/>
                  <a:gd name="T8" fmla="*/ 0 w 121"/>
                  <a:gd name="T9" fmla="*/ 127 h 1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1" h="173">
                    <a:moveTo>
                      <a:pt x="0" y="127"/>
                    </a:moveTo>
                    <a:cubicBezTo>
                      <a:pt x="1" y="150"/>
                      <a:pt x="30" y="173"/>
                      <a:pt x="30" y="173"/>
                    </a:cubicBezTo>
                    <a:cubicBezTo>
                      <a:pt x="58" y="119"/>
                      <a:pt x="87" y="66"/>
                      <a:pt x="121" y="17"/>
                    </a:cubicBezTo>
                    <a:cubicBezTo>
                      <a:pt x="66" y="0"/>
                      <a:pt x="66" y="0"/>
                      <a:pt x="66" y="0"/>
                    </a:cubicBezTo>
                    <a:cubicBezTo>
                      <a:pt x="66" y="0"/>
                      <a:pt x="15" y="81"/>
                      <a:pt x="0" y="127"/>
                    </a:cubicBezTo>
                    <a:close/>
                  </a:path>
                </a:pathLst>
              </a:custGeom>
              <a:solidFill>
                <a:schemeClr val="accent4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5312" name="Freeform 265">
                <a:extLst>
                  <a:ext uri="{FF2B5EF4-FFF2-40B4-BE49-F238E27FC236}">
                    <a16:creationId xmlns:a16="http://schemas.microsoft.com/office/drawing/2014/main" id="{3612AD2E-4F80-466B-87B5-411A4A05B1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2294" y="2044384"/>
                <a:ext cx="115000" cy="212781"/>
              </a:xfrm>
              <a:custGeom>
                <a:avLst/>
                <a:gdLst>
                  <a:gd name="T0" fmla="*/ 0 w 99"/>
                  <a:gd name="T1" fmla="*/ 145 h 183"/>
                  <a:gd name="T2" fmla="*/ 29 w 99"/>
                  <a:gd name="T3" fmla="*/ 183 h 183"/>
                  <a:gd name="T4" fmla="*/ 99 w 99"/>
                  <a:gd name="T5" fmla="*/ 46 h 183"/>
                  <a:gd name="T6" fmla="*/ 69 w 99"/>
                  <a:gd name="T7" fmla="*/ 0 h 183"/>
                  <a:gd name="T8" fmla="*/ 0 w 99"/>
                  <a:gd name="T9" fmla="*/ 145 h 1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9" h="183">
                    <a:moveTo>
                      <a:pt x="0" y="145"/>
                    </a:moveTo>
                    <a:cubicBezTo>
                      <a:pt x="3" y="169"/>
                      <a:pt x="29" y="183"/>
                      <a:pt x="29" y="183"/>
                    </a:cubicBezTo>
                    <a:cubicBezTo>
                      <a:pt x="54" y="138"/>
                      <a:pt x="76" y="91"/>
                      <a:pt x="99" y="46"/>
                    </a:cubicBezTo>
                    <a:cubicBezTo>
                      <a:pt x="99" y="46"/>
                      <a:pt x="70" y="23"/>
                      <a:pt x="69" y="0"/>
                    </a:cubicBezTo>
                    <a:cubicBezTo>
                      <a:pt x="69" y="0"/>
                      <a:pt x="6" y="100"/>
                      <a:pt x="0" y="145"/>
                    </a:cubicBez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5313" name="Freeform 266">
                <a:extLst>
                  <a:ext uri="{FF2B5EF4-FFF2-40B4-BE49-F238E27FC236}">
                    <a16:creationId xmlns:a16="http://schemas.microsoft.com/office/drawing/2014/main" id="{50E62D40-1A51-43F7-9151-F35F32A630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4192" y="2213502"/>
                <a:ext cx="111925" cy="168503"/>
              </a:xfrm>
              <a:custGeom>
                <a:avLst/>
                <a:gdLst>
                  <a:gd name="T0" fmla="*/ 31 w 96"/>
                  <a:gd name="T1" fmla="*/ 145 h 145"/>
                  <a:gd name="T2" fmla="*/ 96 w 96"/>
                  <a:gd name="T3" fmla="*/ 38 h 145"/>
                  <a:gd name="T4" fmla="*/ 67 w 96"/>
                  <a:gd name="T5" fmla="*/ 0 h 145"/>
                  <a:gd name="T6" fmla="*/ 31 w 96"/>
                  <a:gd name="T7" fmla="*/ 145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6" h="145">
                    <a:moveTo>
                      <a:pt x="31" y="145"/>
                    </a:moveTo>
                    <a:cubicBezTo>
                      <a:pt x="55" y="111"/>
                      <a:pt x="76" y="75"/>
                      <a:pt x="96" y="38"/>
                    </a:cubicBezTo>
                    <a:cubicBezTo>
                      <a:pt x="96" y="38"/>
                      <a:pt x="70" y="24"/>
                      <a:pt x="67" y="0"/>
                    </a:cubicBezTo>
                    <a:cubicBezTo>
                      <a:pt x="67" y="0"/>
                      <a:pt x="0" y="99"/>
                      <a:pt x="31" y="145"/>
                    </a:cubicBezTo>
                    <a:close/>
                  </a:path>
                </a:pathLst>
              </a:custGeom>
              <a:solidFill>
                <a:schemeClr val="accent4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5314" name="Freeform 267">
                <a:extLst>
                  <a:ext uri="{FF2B5EF4-FFF2-40B4-BE49-F238E27FC236}">
                    <a16:creationId xmlns:a16="http://schemas.microsoft.com/office/drawing/2014/main" id="{A8F23E0F-7F65-4837-97EA-F4A09BFD86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14086" y="2600321"/>
                <a:ext cx="199867" cy="379440"/>
              </a:xfrm>
              <a:custGeom>
                <a:avLst/>
                <a:gdLst>
                  <a:gd name="T0" fmla="*/ 0 w 172"/>
                  <a:gd name="T1" fmla="*/ 46 h 326"/>
                  <a:gd name="T2" fmla="*/ 91 w 172"/>
                  <a:gd name="T3" fmla="*/ 326 h 326"/>
                  <a:gd name="T4" fmla="*/ 116 w 172"/>
                  <a:gd name="T5" fmla="*/ 255 h 326"/>
                  <a:gd name="T6" fmla="*/ 172 w 172"/>
                  <a:gd name="T7" fmla="*/ 301 h 326"/>
                  <a:gd name="T8" fmla="*/ 62 w 172"/>
                  <a:gd name="T9" fmla="*/ 0 h 326"/>
                  <a:gd name="T10" fmla="*/ 49 w 172"/>
                  <a:gd name="T11" fmla="*/ 11 h 326"/>
                  <a:gd name="T12" fmla="*/ 12 w 172"/>
                  <a:gd name="T13" fmla="*/ 38 h 326"/>
                  <a:gd name="T14" fmla="*/ 0 w 172"/>
                  <a:gd name="T15" fmla="*/ 46 h 3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2" h="326">
                    <a:moveTo>
                      <a:pt x="0" y="46"/>
                    </a:moveTo>
                    <a:cubicBezTo>
                      <a:pt x="49" y="131"/>
                      <a:pt x="81" y="227"/>
                      <a:pt x="91" y="326"/>
                    </a:cubicBezTo>
                    <a:cubicBezTo>
                      <a:pt x="98" y="302"/>
                      <a:pt x="110" y="279"/>
                      <a:pt x="116" y="255"/>
                    </a:cubicBezTo>
                    <a:cubicBezTo>
                      <a:pt x="138" y="265"/>
                      <a:pt x="157" y="281"/>
                      <a:pt x="172" y="301"/>
                    </a:cubicBezTo>
                    <a:cubicBezTo>
                      <a:pt x="158" y="194"/>
                      <a:pt x="120" y="90"/>
                      <a:pt x="62" y="0"/>
                    </a:cubicBezTo>
                    <a:cubicBezTo>
                      <a:pt x="58" y="3"/>
                      <a:pt x="53" y="7"/>
                      <a:pt x="49" y="11"/>
                    </a:cubicBezTo>
                    <a:cubicBezTo>
                      <a:pt x="37" y="20"/>
                      <a:pt x="25" y="29"/>
                      <a:pt x="12" y="38"/>
                    </a:cubicBezTo>
                    <a:cubicBezTo>
                      <a:pt x="8" y="40"/>
                      <a:pt x="4" y="43"/>
                      <a:pt x="0" y="46"/>
                    </a:cubicBezTo>
                    <a:close/>
                  </a:path>
                </a:pathLst>
              </a:custGeom>
              <a:solidFill>
                <a:schemeClr val="accent4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5315" name="Freeform 268">
                <a:extLst>
                  <a:ext uri="{FF2B5EF4-FFF2-40B4-BE49-F238E27FC236}">
                    <a16:creationId xmlns:a16="http://schemas.microsoft.com/office/drawing/2014/main" id="{F95E53C0-B345-49AB-A097-610304B96D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04621" y="2640910"/>
                <a:ext cx="127915" cy="196792"/>
              </a:xfrm>
              <a:custGeom>
                <a:avLst/>
                <a:gdLst>
                  <a:gd name="T0" fmla="*/ 0 w 110"/>
                  <a:gd name="T1" fmla="*/ 151 h 169"/>
                  <a:gd name="T2" fmla="*/ 45 w 110"/>
                  <a:gd name="T3" fmla="*/ 114 h 169"/>
                  <a:gd name="T4" fmla="*/ 81 w 110"/>
                  <a:gd name="T5" fmla="*/ 169 h 169"/>
                  <a:gd name="T6" fmla="*/ 110 w 110"/>
                  <a:gd name="T7" fmla="*/ 0 h 169"/>
                  <a:gd name="T8" fmla="*/ 106 w 110"/>
                  <a:gd name="T9" fmla="*/ 3 h 169"/>
                  <a:gd name="T10" fmla="*/ 94 w 110"/>
                  <a:gd name="T11" fmla="*/ 11 h 169"/>
                  <a:gd name="T12" fmla="*/ 72 w 110"/>
                  <a:gd name="T13" fmla="*/ 19 h 169"/>
                  <a:gd name="T14" fmla="*/ 26 w 110"/>
                  <a:gd name="T15" fmla="*/ 5 h 169"/>
                  <a:gd name="T16" fmla="*/ 0 w 110"/>
                  <a:gd name="T17" fmla="*/ 151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0" h="169">
                    <a:moveTo>
                      <a:pt x="0" y="151"/>
                    </a:moveTo>
                    <a:cubicBezTo>
                      <a:pt x="15" y="139"/>
                      <a:pt x="30" y="126"/>
                      <a:pt x="45" y="114"/>
                    </a:cubicBezTo>
                    <a:cubicBezTo>
                      <a:pt x="57" y="132"/>
                      <a:pt x="69" y="150"/>
                      <a:pt x="81" y="169"/>
                    </a:cubicBezTo>
                    <a:cubicBezTo>
                      <a:pt x="85" y="112"/>
                      <a:pt x="95" y="55"/>
                      <a:pt x="110" y="0"/>
                    </a:cubicBezTo>
                    <a:cubicBezTo>
                      <a:pt x="108" y="1"/>
                      <a:pt x="107" y="2"/>
                      <a:pt x="106" y="3"/>
                    </a:cubicBezTo>
                    <a:cubicBezTo>
                      <a:pt x="102" y="5"/>
                      <a:pt x="98" y="8"/>
                      <a:pt x="94" y="11"/>
                    </a:cubicBezTo>
                    <a:cubicBezTo>
                      <a:pt x="87" y="14"/>
                      <a:pt x="80" y="18"/>
                      <a:pt x="72" y="19"/>
                    </a:cubicBezTo>
                    <a:cubicBezTo>
                      <a:pt x="55" y="22"/>
                      <a:pt x="40" y="16"/>
                      <a:pt x="26" y="5"/>
                    </a:cubicBezTo>
                    <a:cubicBezTo>
                      <a:pt x="9" y="52"/>
                      <a:pt x="1" y="101"/>
                      <a:pt x="0" y="151"/>
                    </a:cubicBez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5316" name="Freeform 269">
                <a:extLst>
                  <a:ext uri="{FF2B5EF4-FFF2-40B4-BE49-F238E27FC236}">
                    <a16:creationId xmlns:a16="http://schemas.microsoft.com/office/drawing/2014/main" id="{55A29C94-E1A7-43D6-A024-09DD0EC488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4246" y="1073953"/>
                <a:ext cx="194332" cy="842516"/>
              </a:xfrm>
              <a:custGeom>
                <a:avLst/>
                <a:gdLst>
                  <a:gd name="T0" fmla="*/ 24 w 167"/>
                  <a:gd name="T1" fmla="*/ 12 h 725"/>
                  <a:gd name="T2" fmla="*/ 24 w 167"/>
                  <a:gd name="T3" fmla="*/ 12 h 725"/>
                  <a:gd name="T4" fmla="*/ 11 w 167"/>
                  <a:gd name="T5" fmla="*/ 368 h 725"/>
                  <a:gd name="T6" fmla="*/ 128 w 167"/>
                  <a:gd name="T7" fmla="*/ 725 h 725"/>
                  <a:gd name="T8" fmla="*/ 167 w 167"/>
                  <a:gd name="T9" fmla="*/ 697 h 725"/>
                  <a:gd name="T10" fmla="*/ 74 w 167"/>
                  <a:gd name="T11" fmla="*/ 362 h 725"/>
                  <a:gd name="T12" fmla="*/ 73 w 167"/>
                  <a:gd name="T13" fmla="*/ 0 h 725"/>
                  <a:gd name="T14" fmla="*/ 24 w 167"/>
                  <a:gd name="T15" fmla="*/ 12 h 7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7" h="725">
                    <a:moveTo>
                      <a:pt x="24" y="12"/>
                    </a:moveTo>
                    <a:cubicBezTo>
                      <a:pt x="24" y="12"/>
                      <a:pt x="24" y="12"/>
                      <a:pt x="24" y="12"/>
                    </a:cubicBezTo>
                    <a:cubicBezTo>
                      <a:pt x="29" y="19"/>
                      <a:pt x="21" y="259"/>
                      <a:pt x="11" y="368"/>
                    </a:cubicBezTo>
                    <a:cubicBezTo>
                      <a:pt x="0" y="480"/>
                      <a:pt x="128" y="725"/>
                      <a:pt x="128" y="725"/>
                    </a:cubicBezTo>
                    <a:cubicBezTo>
                      <a:pt x="167" y="697"/>
                      <a:pt x="167" y="697"/>
                      <a:pt x="167" y="697"/>
                    </a:cubicBezTo>
                    <a:cubicBezTo>
                      <a:pt x="167" y="697"/>
                      <a:pt x="97" y="586"/>
                      <a:pt x="74" y="362"/>
                    </a:cubicBezTo>
                    <a:cubicBezTo>
                      <a:pt x="52" y="139"/>
                      <a:pt x="73" y="0"/>
                      <a:pt x="73" y="0"/>
                    </a:cubicBezTo>
                    <a:lnTo>
                      <a:pt x="24" y="12"/>
                    </a:lnTo>
                    <a:close/>
                  </a:path>
                </a:pathLst>
              </a:custGeom>
              <a:solidFill>
                <a:schemeClr val="accent4">
                  <a:lumMod val="60000"/>
                  <a:lumOff val="4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5317" name="Freeform 270">
                <a:extLst>
                  <a:ext uri="{FF2B5EF4-FFF2-40B4-BE49-F238E27FC236}">
                    <a16:creationId xmlns:a16="http://schemas.microsoft.com/office/drawing/2014/main" id="{08A71AB6-CE49-4126-A117-AC1F2BB3DE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4246" y="1087483"/>
                <a:ext cx="148824" cy="828986"/>
              </a:xfrm>
              <a:custGeom>
                <a:avLst/>
                <a:gdLst>
                  <a:gd name="T0" fmla="*/ 24 w 128"/>
                  <a:gd name="T1" fmla="*/ 0 h 713"/>
                  <a:gd name="T2" fmla="*/ 73 w 128"/>
                  <a:gd name="T3" fmla="*/ 696 h 713"/>
                  <a:gd name="T4" fmla="*/ 128 w 128"/>
                  <a:gd name="T5" fmla="*/ 713 h 713"/>
                  <a:gd name="T6" fmla="*/ 11 w 128"/>
                  <a:gd name="T7" fmla="*/ 356 h 713"/>
                  <a:gd name="T8" fmla="*/ 24 w 128"/>
                  <a:gd name="T9" fmla="*/ 0 h 7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8" h="713">
                    <a:moveTo>
                      <a:pt x="24" y="0"/>
                    </a:moveTo>
                    <a:cubicBezTo>
                      <a:pt x="103" y="110"/>
                      <a:pt x="73" y="696"/>
                      <a:pt x="73" y="696"/>
                    </a:cubicBezTo>
                    <a:cubicBezTo>
                      <a:pt x="128" y="713"/>
                      <a:pt x="128" y="713"/>
                      <a:pt x="128" y="713"/>
                    </a:cubicBezTo>
                    <a:cubicBezTo>
                      <a:pt x="128" y="713"/>
                      <a:pt x="0" y="468"/>
                      <a:pt x="11" y="356"/>
                    </a:cubicBezTo>
                    <a:cubicBezTo>
                      <a:pt x="21" y="247"/>
                      <a:pt x="29" y="7"/>
                      <a:pt x="24" y="0"/>
                    </a:cubicBezTo>
                    <a:close/>
                  </a:path>
                </a:pathLst>
              </a:custGeom>
              <a:solidFill>
                <a:schemeClr val="accent4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5318" name="Freeform 271">
                <a:extLst>
                  <a:ext uri="{FF2B5EF4-FFF2-40B4-BE49-F238E27FC236}">
                    <a16:creationId xmlns:a16="http://schemas.microsoft.com/office/drawing/2014/main" id="{09D9ED4C-CACB-498A-A255-8F84636BBC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0796" y="1314409"/>
                <a:ext cx="316097" cy="271819"/>
              </a:xfrm>
              <a:custGeom>
                <a:avLst/>
                <a:gdLst>
                  <a:gd name="T0" fmla="*/ 272 w 272"/>
                  <a:gd name="T1" fmla="*/ 99 h 234"/>
                  <a:gd name="T2" fmla="*/ 152 w 272"/>
                  <a:gd name="T3" fmla="*/ 219 h 234"/>
                  <a:gd name="T4" fmla="*/ 60 w 272"/>
                  <a:gd name="T5" fmla="*/ 221 h 234"/>
                  <a:gd name="T6" fmla="*/ 12 w 272"/>
                  <a:gd name="T7" fmla="*/ 102 h 234"/>
                  <a:gd name="T8" fmla="*/ 101 w 272"/>
                  <a:gd name="T9" fmla="*/ 0 h 234"/>
                  <a:gd name="T10" fmla="*/ 159 w 272"/>
                  <a:gd name="T11" fmla="*/ 9 h 234"/>
                  <a:gd name="T12" fmla="*/ 63 w 272"/>
                  <a:gd name="T13" fmla="*/ 73 h 234"/>
                  <a:gd name="T14" fmla="*/ 61 w 272"/>
                  <a:gd name="T15" fmla="*/ 145 h 234"/>
                  <a:gd name="T16" fmla="*/ 144 w 272"/>
                  <a:gd name="T17" fmla="*/ 163 h 234"/>
                  <a:gd name="T18" fmla="*/ 214 w 272"/>
                  <a:gd name="T19" fmla="*/ 103 h 234"/>
                  <a:gd name="T20" fmla="*/ 272 w 272"/>
                  <a:gd name="T21" fmla="*/ 99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72" h="234">
                    <a:moveTo>
                      <a:pt x="272" y="99"/>
                    </a:moveTo>
                    <a:cubicBezTo>
                      <a:pt x="251" y="154"/>
                      <a:pt x="207" y="198"/>
                      <a:pt x="152" y="219"/>
                    </a:cubicBezTo>
                    <a:cubicBezTo>
                      <a:pt x="123" y="230"/>
                      <a:pt x="89" y="234"/>
                      <a:pt x="60" y="221"/>
                    </a:cubicBezTo>
                    <a:cubicBezTo>
                      <a:pt x="18" y="201"/>
                      <a:pt x="0" y="147"/>
                      <a:pt x="12" y="102"/>
                    </a:cubicBezTo>
                    <a:cubicBezTo>
                      <a:pt x="24" y="57"/>
                      <a:pt x="61" y="22"/>
                      <a:pt x="101" y="0"/>
                    </a:cubicBezTo>
                    <a:cubicBezTo>
                      <a:pt x="121" y="7"/>
                      <a:pt x="139" y="13"/>
                      <a:pt x="159" y="9"/>
                    </a:cubicBezTo>
                    <a:cubicBezTo>
                      <a:pt x="118" y="13"/>
                      <a:pt x="82" y="37"/>
                      <a:pt x="63" y="73"/>
                    </a:cubicBezTo>
                    <a:cubicBezTo>
                      <a:pt x="51" y="95"/>
                      <a:pt x="47" y="124"/>
                      <a:pt x="61" y="145"/>
                    </a:cubicBezTo>
                    <a:cubicBezTo>
                      <a:pt x="77" y="171"/>
                      <a:pt x="116" y="175"/>
                      <a:pt x="144" y="163"/>
                    </a:cubicBezTo>
                    <a:cubicBezTo>
                      <a:pt x="172" y="151"/>
                      <a:pt x="194" y="127"/>
                      <a:pt x="214" y="103"/>
                    </a:cubicBezTo>
                    <a:cubicBezTo>
                      <a:pt x="233" y="102"/>
                      <a:pt x="253" y="101"/>
                      <a:pt x="272" y="99"/>
                    </a:cubicBezTo>
                    <a:close/>
                  </a:path>
                </a:pathLst>
              </a:custGeom>
              <a:solidFill>
                <a:schemeClr val="accent4">
                  <a:lumMod val="60000"/>
                  <a:lumOff val="4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5319" name="Freeform 272">
                <a:extLst>
                  <a:ext uri="{FF2B5EF4-FFF2-40B4-BE49-F238E27FC236}">
                    <a16:creationId xmlns:a16="http://schemas.microsoft.com/office/drawing/2014/main" id="{C29E3086-6EEA-4354-9952-EA8B9107AD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5342" y="1264596"/>
                <a:ext cx="359145" cy="236765"/>
              </a:xfrm>
              <a:custGeom>
                <a:avLst/>
                <a:gdLst>
                  <a:gd name="T0" fmla="*/ 309 w 309"/>
                  <a:gd name="T1" fmla="*/ 78 h 204"/>
                  <a:gd name="T2" fmla="*/ 151 w 309"/>
                  <a:gd name="T3" fmla="*/ 174 h 204"/>
                  <a:gd name="T4" fmla="*/ 18 w 309"/>
                  <a:gd name="T5" fmla="*/ 204 h 204"/>
                  <a:gd name="T6" fmla="*/ 21 w 309"/>
                  <a:gd name="T7" fmla="*/ 108 h 204"/>
                  <a:gd name="T8" fmla="*/ 121 w 309"/>
                  <a:gd name="T9" fmla="*/ 50 h 204"/>
                  <a:gd name="T10" fmla="*/ 285 w 309"/>
                  <a:gd name="T11" fmla="*/ 0 h 204"/>
                  <a:gd name="T12" fmla="*/ 285 w 309"/>
                  <a:gd name="T13" fmla="*/ 1 h 204"/>
                  <a:gd name="T14" fmla="*/ 309 w 309"/>
                  <a:gd name="T15" fmla="*/ 78 h 2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09" h="204">
                    <a:moveTo>
                      <a:pt x="309" y="78"/>
                    </a:moveTo>
                    <a:cubicBezTo>
                      <a:pt x="263" y="120"/>
                      <a:pt x="209" y="153"/>
                      <a:pt x="151" y="174"/>
                    </a:cubicBezTo>
                    <a:cubicBezTo>
                      <a:pt x="108" y="190"/>
                      <a:pt x="63" y="201"/>
                      <a:pt x="18" y="204"/>
                    </a:cubicBezTo>
                    <a:cubicBezTo>
                      <a:pt x="0" y="175"/>
                      <a:pt x="1" y="135"/>
                      <a:pt x="21" y="108"/>
                    </a:cubicBezTo>
                    <a:cubicBezTo>
                      <a:pt x="43" y="75"/>
                      <a:pt x="83" y="62"/>
                      <a:pt x="121" y="50"/>
                    </a:cubicBezTo>
                    <a:cubicBezTo>
                      <a:pt x="176" y="34"/>
                      <a:pt x="230" y="17"/>
                      <a:pt x="285" y="0"/>
                    </a:cubicBezTo>
                    <a:cubicBezTo>
                      <a:pt x="285" y="1"/>
                      <a:pt x="285" y="1"/>
                      <a:pt x="285" y="1"/>
                    </a:cubicBezTo>
                    <a:cubicBezTo>
                      <a:pt x="293" y="27"/>
                      <a:pt x="301" y="52"/>
                      <a:pt x="309" y="78"/>
                    </a:cubicBezTo>
                    <a:close/>
                  </a:path>
                </a:pathLst>
              </a:custGeom>
              <a:solidFill>
                <a:schemeClr val="accent4">
                  <a:lumMod val="60000"/>
                  <a:lumOff val="4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5320" name="Freeform 273">
                <a:extLst>
                  <a:ext uri="{FF2B5EF4-FFF2-40B4-BE49-F238E27FC236}">
                    <a16:creationId xmlns:a16="http://schemas.microsoft.com/office/drawing/2014/main" id="{41707E4F-0989-4D2C-B9D8-53BE504301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2294" y="1212938"/>
                <a:ext cx="374520" cy="315482"/>
              </a:xfrm>
              <a:custGeom>
                <a:avLst/>
                <a:gdLst>
                  <a:gd name="T0" fmla="*/ 322 w 322"/>
                  <a:gd name="T1" fmla="*/ 44 h 271"/>
                  <a:gd name="T2" fmla="*/ 322 w 322"/>
                  <a:gd name="T3" fmla="*/ 45 h 271"/>
                  <a:gd name="T4" fmla="*/ 322 w 322"/>
                  <a:gd name="T5" fmla="*/ 44 h 271"/>
                  <a:gd name="T6" fmla="*/ 158 w 322"/>
                  <a:gd name="T7" fmla="*/ 94 h 271"/>
                  <a:gd name="T8" fmla="*/ 58 w 322"/>
                  <a:gd name="T9" fmla="*/ 152 h 271"/>
                  <a:gd name="T10" fmla="*/ 55 w 322"/>
                  <a:gd name="T11" fmla="*/ 248 h 271"/>
                  <a:gd name="T12" fmla="*/ 188 w 322"/>
                  <a:gd name="T13" fmla="*/ 218 h 271"/>
                  <a:gd name="T14" fmla="*/ 157 w 322"/>
                  <a:gd name="T15" fmla="*/ 243 h 271"/>
                  <a:gd name="T16" fmla="*/ 62 w 322"/>
                  <a:gd name="T17" fmla="*/ 266 h 271"/>
                  <a:gd name="T18" fmla="*/ 6 w 322"/>
                  <a:gd name="T19" fmla="*/ 224 h 271"/>
                  <a:gd name="T20" fmla="*/ 15 w 322"/>
                  <a:gd name="T21" fmla="*/ 148 h 271"/>
                  <a:gd name="T22" fmla="*/ 98 w 322"/>
                  <a:gd name="T23" fmla="*/ 23 h 271"/>
                  <a:gd name="T24" fmla="*/ 211 w 322"/>
                  <a:gd name="T25" fmla="*/ 7 h 271"/>
                  <a:gd name="T26" fmla="*/ 322 w 322"/>
                  <a:gd name="T27" fmla="*/ 44 h 2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22" h="271">
                    <a:moveTo>
                      <a:pt x="322" y="44"/>
                    </a:moveTo>
                    <a:cubicBezTo>
                      <a:pt x="322" y="45"/>
                      <a:pt x="322" y="45"/>
                      <a:pt x="322" y="45"/>
                    </a:cubicBezTo>
                    <a:cubicBezTo>
                      <a:pt x="322" y="45"/>
                      <a:pt x="322" y="45"/>
                      <a:pt x="322" y="44"/>
                    </a:cubicBezTo>
                    <a:cubicBezTo>
                      <a:pt x="267" y="61"/>
                      <a:pt x="213" y="78"/>
                      <a:pt x="158" y="94"/>
                    </a:cubicBezTo>
                    <a:cubicBezTo>
                      <a:pt x="120" y="106"/>
                      <a:pt x="80" y="119"/>
                      <a:pt x="58" y="152"/>
                    </a:cubicBezTo>
                    <a:cubicBezTo>
                      <a:pt x="38" y="179"/>
                      <a:pt x="37" y="219"/>
                      <a:pt x="55" y="248"/>
                    </a:cubicBezTo>
                    <a:cubicBezTo>
                      <a:pt x="100" y="245"/>
                      <a:pt x="145" y="234"/>
                      <a:pt x="188" y="218"/>
                    </a:cubicBezTo>
                    <a:cubicBezTo>
                      <a:pt x="178" y="228"/>
                      <a:pt x="168" y="236"/>
                      <a:pt x="157" y="243"/>
                    </a:cubicBezTo>
                    <a:cubicBezTo>
                      <a:pt x="130" y="261"/>
                      <a:pt x="94" y="259"/>
                      <a:pt x="62" y="266"/>
                    </a:cubicBezTo>
                    <a:cubicBezTo>
                      <a:pt x="37" y="271"/>
                      <a:pt x="13" y="249"/>
                      <a:pt x="6" y="224"/>
                    </a:cubicBezTo>
                    <a:cubicBezTo>
                      <a:pt x="0" y="199"/>
                      <a:pt x="7" y="173"/>
                      <a:pt x="15" y="148"/>
                    </a:cubicBezTo>
                    <a:cubicBezTo>
                      <a:pt x="31" y="100"/>
                      <a:pt x="54" y="49"/>
                      <a:pt x="98" y="23"/>
                    </a:cubicBezTo>
                    <a:cubicBezTo>
                      <a:pt x="131" y="3"/>
                      <a:pt x="173" y="0"/>
                      <a:pt x="211" y="7"/>
                    </a:cubicBezTo>
                    <a:cubicBezTo>
                      <a:pt x="250" y="13"/>
                      <a:pt x="286" y="29"/>
                      <a:pt x="322" y="44"/>
                    </a:cubicBezTo>
                    <a:close/>
                  </a:path>
                </a:pathLst>
              </a:custGeom>
              <a:solidFill>
                <a:schemeClr val="accent4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5321" name="Freeform 274">
                <a:extLst>
                  <a:ext uri="{FF2B5EF4-FFF2-40B4-BE49-F238E27FC236}">
                    <a16:creationId xmlns:a16="http://schemas.microsoft.com/office/drawing/2014/main" id="{43B25FB7-68D2-4734-BDCF-CCF234DBEE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3899" y="1104087"/>
                <a:ext cx="0" cy="1230"/>
              </a:xfrm>
              <a:custGeom>
                <a:avLst/>
                <a:gdLst>
                  <a:gd name="T0" fmla="*/ 1 h 1"/>
                  <a:gd name="T1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noFill/>
              <a:ln w="12700" cap="flat">
                <a:solidFill>
                  <a:srgbClr val="84848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</p:grpSp>
        <p:grpSp>
          <p:nvGrpSpPr>
            <p:cNvPr id="5419" name="Group 5418">
              <a:extLst>
                <a:ext uri="{FF2B5EF4-FFF2-40B4-BE49-F238E27FC236}">
                  <a16:creationId xmlns:a16="http://schemas.microsoft.com/office/drawing/2014/main" id="{EC7BA423-9657-47D1-BB06-38253D9C1AD4}"/>
                </a:ext>
              </a:extLst>
            </p:cNvPr>
            <p:cNvGrpSpPr/>
            <p:nvPr/>
          </p:nvGrpSpPr>
          <p:grpSpPr>
            <a:xfrm>
              <a:off x="1656253" y="676062"/>
              <a:ext cx="4962848" cy="1177675"/>
              <a:chOff x="1656253" y="676065"/>
              <a:chExt cx="4962848" cy="1177677"/>
            </a:xfrm>
            <a:solidFill>
              <a:schemeClr val="accent4">
                <a:lumMod val="75000"/>
              </a:schemeClr>
            </a:solidFill>
          </p:grpSpPr>
          <p:sp>
            <p:nvSpPr>
              <p:cNvPr id="33" name="Freeform 232">
                <a:extLst>
                  <a:ext uri="{FF2B5EF4-FFF2-40B4-BE49-F238E27FC236}">
                    <a16:creationId xmlns:a16="http://schemas.microsoft.com/office/drawing/2014/main" id="{D2E70D31-7FA5-4A0B-90A2-D679697C04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0292" y="676065"/>
                <a:ext cx="626045" cy="1177677"/>
              </a:xfrm>
              <a:custGeom>
                <a:avLst/>
                <a:gdLst>
                  <a:gd name="T0" fmla="*/ 527 w 538"/>
                  <a:gd name="T1" fmla="*/ 982 h 1013"/>
                  <a:gd name="T2" fmla="*/ 510 w 538"/>
                  <a:gd name="T3" fmla="*/ 1012 h 1013"/>
                  <a:gd name="T4" fmla="*/ 0 w 538"/>
                  <a:gd name="T5" fmla="*/ 506 h 1013"/>
                  <a:gd name="T6" fmla="*/ 510 w 538"/>
                  <a:gd name="T7" fmla="*/ 1 h 1013"/>
                  <a:gd name="T8" fmla="*/ 527 w 538"/>
                  <a:gd name="T9" fmla="*/ 31 h 1013"/>
                  <a:gd name="T10" fmla="*/ 446 w 538"/>
                  <a:gd name="T11" fmla="*/ 114 h 1013"/>
                  <a:gd name="T12" fmla="*/ 446 w 538"/>
                  <a:gd name="T13" fmla="*/ 898 h 1013"/>
                  <a:gd name="T14" fmla="*/ 527 w 538"/>
                  <a:gd name="T15" fmla="*/ 982 h 10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38" h="1013">
                    <a:moveTo>
                      <a:pt x="527" y="982"/>
                    </a:moveTo>
                    <a:cubicBezTo>
                      <a:pt x="538" y="994"/>
                      <a:pt x="528" y="1013"/>
                      <a:pt x="510" y="1012"/>
                    </a:cubicBezTo>
                    <a:cubicBezTo>
                      <a:pt x="225" y="990"/>
                      <a:pt x="0" y="772"/>
                      <a:pt x="0" y="506"/>
                    </a:cubicBezTo>
                    <a:cubicBezTo>
                      <a:pt x="0" y="241"/>
                      <a:pt x="225" y="22"/>
                      <a:pt x="510" y="1"/>
                    </a:cubicBezTo>
                    <a:cubicBezTo>
                      <a:pt x="528" y="0"/>
                      <a:pt x="538" y="19"/>
                      <a:pt x="527" y="31"/>
                    </a:cubicBezTo>
                    <a:cubicBezTo>
                      <a:pt x="446" y="114"/>
                      <a:pt x="446" y="114"/>
                      <a:pt x="446" y="114"/>
                    </a:cubicBezTo>
                    <a:cubicBezTo>
                      <a:pt x="229" y="338"/>
                      <a:pt x="229" y="674"/>
                      <a:pt x="446" y="898"/>
                    </a:cubicBezTo>
                    <a:lnTo>
                      <a:pt x="527" y="98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5361" name="Freeform 317">
                <a:extLst>
                  <a:ext uri="{FF2B5EF4-FFF2-40B4-BE49-F238E27FC236}">
                    <a16:creationId xmlns:a16="http://schemas.microsoft.com/office/drawing/2014/main" id="{BCAA6D62-3A57-4FE7-8A89-26A6C63C58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6253" y="1283967"/>
                <a:ext cx="181418" cy="173423"/>
              </a:xfrm>
              <a:custGeom>
                <a:avLst/>
                <a:gdLst>
                  <a:gd name="T0" fmla="*/ 89 w 156"/>
                  <a:gd name="T1" fmla="*/ 9 h 149"/>
                  <a:gd name="T2" fmla="*/ 103 w 156"/>
                  <a:gd name="T3" fmla="*/ 38 h 149"/>
                  <a:gd name="T4" fmla="*/ 112 w 156"/>
                  <a:gd name="T5" fmla="*/ 44 h 149"/>
                  <a:gd name="T6" fmla="*/ 143 w 156"/>
                  <a:gd name="T7" fmla="*/ 49 h 149"/>
                  <a:gd name="T8" fmla="*/ 149 w 156"/>
                  <a:gd name="T9" fmla="*/ 68 h 149"/>
                  <a:gd name="T10" fmla="*/ 127 w 156"/>
                  <a:gd name="T11" fmla="*/ 91 h 149"/>
                  <a:gd name="T12" fmla="*/ 123 w 156"/>
                  <a:gd name="T13" fmla="*/ 101 h 149"/>
                  <a:gd name="T14" fmla="*/ 129 w 156"/>
                  <a:gd name="T15" fmla="*/ 132 h 149"/>
                  <a:gd name="T16" fmla="*/ 112 w 156"/>
                  <a:gd name="T17" fmla="*/ 144 h 149"/>
                  <a:gd name="T18" fmla="*/ 84 w 156"/>
                  <a:gd name="T19" fmla="*/ 130 h 149"/>
                  <a:gd name="T20" fmla="*/ 73 w 156"/>
                  <a:gd name="T21" fmla="*/ 130 h 149"/>
                  <a:gd name="T22" fmla="*/ 45 w 156"/>
                  <a:gd name="T23" fmla="*/ 144 h 149"/>
                  <a:gd name="T24" fmla="*/ 28 w 156"/>
                  <a:gd name="T25" fmla="*/ 132 h 149"/>
                  <a:gd name="T26" fmla="*/ 33 w 156"/>
                  <a:gd name="T27" fmla="*/ 101 h 149"/>
                  <a:gd name="T28" fmla="*/ 30 w 156"/>
                  <a:gd name="T29" fmla="*/ 91 h 149"/>
                  <a:gd name="T30" fmla="*/ 7 w 156"/>
                  <a:gd name="T31" fmla="*/ 68 h 149"/>
                  <a:gd name="T32" fmla="*/ 14 w 156"/>
                  <a:gd name="T33" fmla="*/ 49 h 149"/>
                  <a:gd name="T34" fmla="*/ 45 w 156"/>
                  <a:gd name="T35" fmla="*/ 44 h 149"/>
                  <a:gd name="T36" fmla="*/ 54 w 156"/>
                  <a:gd name="T37" fmla="*/ 38 h 149"/>
                  <a:gd name="T38" fmla="*/ 68 w 156"/>
                  <a:gd name="T39" fmla="*/ 9 h 149"/>
                  <a:gd name="T40" fmla="*/ 89 w 156"/>
                  <a:gd name="T41" fmla="*/ 9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56" h="149">
                    <a:moveTo>
                      <a:pt x="89" y="9"/>
                    </a:moveTo>
                    <a:cubicBezTo>
                      <a:pt x="103" y="38"/>
                      <a:pt x="103" y="38"/>
                      <a:pt x="103" y="38"/>
                    </a:cubicBezTo>
                    <a:cubicBezTo>
                      <a:pt x="104" y="41"/>
                      <a:pt x="108" y="43"/>
                      <a:pt x="112" y="44"/>
                    </a:cubicBezTo>
                    <a:cubicBezTo>
                      <a:pt x="143" y="49"/>
                      <a:pt x="143" y="49"/>
                      <a:pt x="143" y="49"/>
                    </a:cubicBezTo>
                    <a:cubicBezTo>
                      <a:pt x="153" y="50"/>
                      <a:pt x="156" y="62"/>
                      <a:pt x="149" y="68"/>
                    </a:cubicBezTo>
                    <a:cubicBezTo>
                      <a:pt x="127" y="91"/>
                      <a:pt x="127" y="91"/>
                      <a:pt x="127" y="91"/>
                    </a:cubicBezTo>
                    <a:cubicBezTo>
                      <a:pt x="124" y="93"/>
                      <a:pt x="123" y="97"/>
                      <a:pt x="123" y="101"/>
                    </a:cubicBezTo>
                    <a:cubicBezTo>
                      <a:pt x="129" y="132"/>
                      <a:pt x="129" y="132"/>
                      <a:pt x="129" y="132"/>
                    </a:cubicBezTo>
                    <a:cubicBezTo>
                      <a:pt x="130" y="142"/>
                      <a:pt x="120" y="149"/>
                      <a:pt x="112" y="144"/>
                    </a:cubicBezTo>
                    <a:cubicBezTo>
                      <a:pt x="84" y="130"/>
                      <a:pt x="84" y="130"/>
                      <a:pt x="84" y="130"/>
                    </a:cubicBezTo>
                    <a:cubicBezTo>
                      <a:pt x="80" y="128"/>
                      <a:pt x="76" y="128"/>
                      <a:pt x="73" y="130"/>
                    </a:cubicBezTo>
                    <a:cubicBezTo>
                      <a:pt x="45" y="144"/>
                      <a:pt x="45" y="144"/>
                      <a:pt x="45" y="144"/>
                    </a:cubicBezTo>
                    <a:cubicBezTo>
                      <a:pt x="36" y="149"/>
                      <a:pt x="26" y="142"/>
                      <a:pt x="28" y="132"/>
                    </a:cubicBezTo>
                    <a:cubicBezTo>
                      <a:pt x="33" y="101"/>
                      <a:pt x="33" y="101"/>
                      <a:pt x="33" y="101"/>
                    </a:cubicBezTo>
                    <a:cubicBezTo>
                      <a:pt x="34" y="97"/>
                      <a:pt x="33" y="93"/>
                      <a:pt x="30" y="91"/>
                    </a:cubicBezTo>
                    <a:cubicBezTo>
                      <a:pt x="7" y="68"/>
                      <a:pt x="7" y="68"/>
                      <a:pt x="7" y="68"/>
                    </a:cubicBezTo>
                    <a:cubicBezTo>
                      <a:pt x="0" y="62"/>
                      <a:pt x="4" y="50"/>
                      <a:pt x="14" y="49"/>
                    </a:cubicBezTo>
                    <a:cubicBezTo>
                      <a:pt x="45" y="44"/>
                      <a:pt x="45" y="44"/>
                      <a:pt x="45" y="44"/>
                    </a:cubicBezTo>
                    <a:cubicBezTo>
                      <a:pt x="49" y="43"/>
                      <a:pt x="52" y="41"/>
                      <a:pt x="54" y="38"/>
                    </a:cubicBezTo>
                    <a:cubicBezTo>
                      <a:pt x="68" y="9"/>
                      <a:pt x="68" y="9"/>
                      <a:pt x="68" y="9"/>
                    </a:cubicBezTo>
                    <a:cubicBezTo>
                      <a:pt x="72" y="0"/>
                      <a:pt x="84" y="0"/>
                      <a:pt x="89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5365" name="Freeform 321">
                <a:extLst>
                  <a:ext uri="{FF2B5EF4-FFF2-40B4-BE49-F238E27FC236}">
                    <a16:creationId xmlns:a16="http://schemas.microsoft.com/office/drawing/2014/main" id="{FEB39714-04ED-4265-8C30-7C60648D2A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4631" y="1258446"/>
                <a:ext cx="181418" cy="173423"/>
              </a:xfrm>
              <a:custGeom>
                <a:avLst/>
                <a:gdLst>
                  <a:gd name="T0" fmla="*/ 88 w 156"/>
                  <a:gd name="T1" fmla="*/ 9 h 149"/>
                  <a:gd name="T2" fmla="*/ 103 w 156"/>
                  <a:gd name="T3" fmla="*/ 38 h 149"/>
                  <a:gd name="T4" fmla="*/ 111 w 156"/>
                  <a:gd name="T5" fmla="*/ 44 h 149"/>
                  <a:gd name="T6" fmla="*/ 143 w 156"/>
                  <a:gd name="T7" fmla="*/ 49 h 149"/>
                  <a:gd name="T8" fmla="*/ 149 w 156"/>
                  <a:gd name="T9" fmla="*/ 68 h 149"/>
                  <a:gd name="T10" fmla="*/ 126 w 156"/>
                  <a:gd name="T11" fmla="*/ 91 h 149"/>
                  <a:gd name="T12" fmla="*/ 123 w 156"/>
                  <a:gd name="T13" fmla="*/ 101 h 149"/>
                  <a:gd name="T14" fmla="*/ 128 w 156"/>
                  <a:gd name="T15" fmla="*/ 132 h 149"/>
                  <a:gd name="T16" fmla="*/ 112 w 156"/>
                  <a:gd name="T17" fmla="*/ 144 h 149"/>
                  <a:gd name="T18" fmla="*/ 83 w 156"/>
                  <a:gd name="T19" fmla="*/ 130 h 149"/>
                  <a:gd name="T20" fmla="*/ 73 w 156"/>
                  <a:gd name="T21" fmla="*/ 130 h 149"/>
                  <a:gd name="T22" fmla="*/ 44 w 156"/>
                  <a:gd name="T23" fmla="*/ 144 h 149"/>
                  <a:gd name="T24" fmla="*/ 28 w 156"/>
                  <a:gd name="T25" fmla="*/ 132 h 149"/>
                  <a:gd name="T26" fmla="*/ 33 w 156"/>
                  <a:gd name="T27" fmla="*/ 101 h 149"/>
                  <a:gd name="T28" fmla="*/ 30 w 156"/>
                  <a:gd name="T29" fmla="*/ 91 h 149"/>
                  <a:gd name="T30" fmla="*/ 7 w 156"/>
                  <a:gd name="T31" fmla="*/ 68 h 149"/>
                  <a:gd name="T32" fmla="*/ 13 w 156"/>
                  <a:gd name="T33" fmla="*/ 49 h 149"/>
                  <a:gd name="T34" fmla="*/ 45 w 156"/>
                  <a:gd name="T35" fmla="*/ 44 h 149"/>
                  <a:gd name="T36" fmla="*/ 54 w 156"/>
                  <a:gd name="T37" fmla="*/ 38 h 149"/>
                  <a:gd name="T38" fmla="*/ 68 w 156"/>
                  <a:gd name="T39" fmla="*/ 9 h 149"/>
                  <a:gd name="T40" fmla="*/ 88 w 156"/>
                  <a:gd name="T41" fmla="*/ 9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56" h="149">
                    <a:moveTo>
                      <a:pt x="88" y="9"/>
                    </a:moveTo>
                    <a:cubicBezTo>
                      <a:pt x="103" y="38"/>
                      <a:pt x="103" y="38"/>
                      <a:pt x="103" y="38"/>
                    </a:cubicBezTo>
                    <a:cubicBezTo>
                      <a:pt x="104" y="41"/>
                      <a:pt x="107" y="43"/>
                      <a:pt x="111" y="44"/>
                    </a:cubicBezTo>
                    <a:cubicBezTo>
                      <a:pt x="143" y="49"/>
                      <a:pt x="143" y="49"/>
                      <a:pt x="143" y="49"/>
                    </a:cubicBezTo>
                    <a:cubicBezTo>
                      <a:pt x="152" y="50"/>
                      <a:pt x="156" y="62"/>
                      <a:pt x="149" y="68"/>
                    </a:cubicBezTo>
                    <a:cubicBezTo>
                      <a:pt x="126" y="91"/>
                      <a:pt x="126" y="91"/>
                      <a:pt x="126" y="91"/>
                    </a:cubicBezTo>
                    <a:cubicBezTo>
                      <a:pt x="124" y="93"/>
                      <a:pt x="122" y="97"/>
                      <a:pt x="123" y="101"/>
                    </a:cubicBezTo>
                    <a:cubicBezTo>
                      <a:pt x="128" y="132"/>
                      <a:pt x="128" y="132"/>
                      <a:pt x="128" y="132"/>
                    </a:cubicBezTo>
                    <a:cubicBezTo>
                      <a:pt x="130" y="142"/>
                      <a:pt x="120" y="149"/>
                      <a:pt x="112" y="144"/>
                    </a:cubicBezTo>
                    <a:cubicBezTo>
                      <a:pt x="83" y="130"/>
                      <a:pt x="83" y="130"/>
                      <a:pt x="83" y="130"/>
                    </a:cubicBezTo>
                    <a:cubicBezTo>
                      <a:pt x="80" y="128"/>
                      <a:pt x="76" y="128"/>
                      <a:pt x="73" y="130"/>
                    </a:cubicBezTo>
                    <a:cubicBezTo>
                      <a:pt x="44" y="144"/>
                      <a:pt x="44" y="144"/>
                      <a:pt x="44" y="144"/>
                    </a:cubicBezTo>
                    <a:cubicBezTo>
                      <a:pt x="36" y="149"/>
                      <a:pt x="26" y="142"/>
                      <a:pt x="28" y="132"/>
                    </a:cubicBezTo>
                    <a:cubicBezTo>
                      <a:pt x="33" y="101"/>
                      <a:pt x="33" y="101"/>
                      <a:pt x="33" y="101"/>
                    </a:cubicBezTo>
                    <a:cubicBezTo>
                      <a:pt x="34" y="97"/>
                      <a:pt x="32" y="93"/>
                      <a:pt x="30" y="91"/>
                    </a:cubicBezTo>
                    <a:cubicBezTo>
                      <a:pt x="7" y="68"/>
                      <a:pt x="7" y="68"/>
                      <a:pt x="7" y="68"/>
                    </a:cubicBezTo>
                    <a:cubicBezTo>
                      <a:pt x="0" y="62"/>
                      <a:pt x="4" y="50"/>
                      <a:pt x="13" y="49"/>
                    </a:cubicBezTo>
                    <a:cubicBezTo>
                      <a:pt x="45" y="44"/>
                      <a:pt x="45" y="44"/>
                      <a:pt x="45" y="44"/>
                    </a:cubicBezTo>
                    <a:cubicBezTo>
                      <a:pt x="49" y="43"/>
                      <a:pt x="52" y="41"/>
                      <a:pt x="54" y="38"/>
                    </a:cubicBezTo>
                    <a:cubicBezTo>
                      <a:pt x="68" y="9"/>
                      <a:pt x="68" y="9"/>
                      <a:pt x="68" y="9"/>
                    </a:cubicBezTo>
                    <a:cubicBezTo>
                      <a:pt x="72" y="0"/>
                      <a:pt x="84" y="0"/>
                      <a:pt x="88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5368" name="Freeform 322">
                <a:extLst>
                  <a:ext uri="{FF2B5EF4-FFF2-40B4-BE49-F238E27FC236}">
                    <a16:creationId xmlns:a16="http://schemas.microsoft.com/office/drawing/2014/main" id="{B04D6E6C-9FF3-4FD5-8824-ADBE04B672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29930" y="720343"/>
                <a:ext cx="89171" cy="92861"/>
              </a:xfrm>
              <a:custGeom>
                <a:avLst/>
                <a:gdLst>
                  <a:gd name="T0" fmla="*/ 55 w 77"/>
                  <a:gd name="T1" fmla="*/ 7 h 80"/>
                  <a:gd name="T2" fmla="*/ 56 w 77"/>
                  <a:gd name="T3" fmla="*/ 23 h 80"/>
                  <a:gd name="T4" fmla="*/ 59 w 77"/>
                  <a:gd name="T5" fmla="*/ 28 h 80"/>
                  <a:gd name="T6" fmla="*/ 73 w 77"/>
                  <a:gd name="T7" fmla="*/ 36 h 80"/>
                  <a:gd name="T8" fmla="*/ 72 w 77"/>
                  <a:gd name="T9" fmla="*/ 47 h 80"/>
                  <a:gd name="T10" fmla="*/ 57 w 77"/>
                  <a:gd name="T11" fmla="*/ 53 h 80"/>
                  <a:gd name="T12" fmla="*/ 54 w 77"/>
                  <a:gd name="T13" fmla="*/ 57 h 80"/>
                  <a:gd name="T14" fmla="*/ 50 w 77"/>
                  <a:gd name="T15" fmla="*/ 73 h 80"/>
                  <a:gd name="T16" fmla="*/ 40 w 77"/>
                  <a:gd name="T17" fmla="*/ 76 h 80"/>
                  <a:gd name="T18" fmla="*/ 29 w 77"/>
                  <a:gd name="T19" fmla="*/ 64 h 80"/>
                  <a:gd name="T20" fmla="*/ 24 w 77"/>
                  <a:gd name="T21" fmla="*/ 61 h 80"/>
                  <a:gd name="T22" fmla="*/ 8 w 77"/>
                  <a:gd name="T23" fmla="*/ 63 h 80"/>
                  <a:gd name="T24" fmla="*/ 2 w 77"/>
                  <a:gd name="T25" fmla="*/ 54 h 80"/>
                  <a:gd name="T26" fmla="*/ 11 w 77"/>
                  <a:gd name="T27" fmla="*/ 40 h 80"/>
                  <a:gd name="T28" fmla="*/ 11 w 77"/>
                  <a:gd name="T29" fmla="*/ 35 h 80"/>
                  <a:gd name="T30" fmla="*/ 4 w 77"/>
                  <a:gd name="T31" fmla="*/ 20 h 80"/>
                  <a:gd name="T32" fmla="*/ 11 w 77"/>
                  <a:gd name="T33" fmla="*/ 12 h 80"/>
                  <a:gd name="T34" fmla="*/ 27 w 77"/>
                  <a:gd name="T35" fmla="*/ 15 h 80"/>
                  <a:gd name="T36" fmla="*/ 32 w 77"/>
                  <a:gd name="T37" fmla="*/ 14 h 80"/>
                  <a:gd name="T38" fmla="*/ 45 w 77"/>
                  <a:gd name="T39" fmla="*/ 3 h 80"/>
                  <a:gd name="T40" fmla="*/ 55 w 77"/>
                  <a:gd name="T41" fmla="*/ 7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7" h="80">
                    <a:moveTo>
                      <a:pt x="55" y="7"/>
                    </a:moveTo>
                    <a:cubicBezTo>
                      <a:pt x="56" y="23"/>
                      <a:pt x="56" y="23"/>
                      <a:pt x="56" y="23"/>
                    </a:cubicBezTo>
                    <a:cubicBezTo>
                      <a:pt x="56" y="25"/>
                      <a:pt x="57" y="27"/>
                      <a:pt x="59" y="28"/>
                    </a:cubicBezTo>
                    <a:cubicBezTo>
                      <a:pt x="73" y="36"/>
                      <a:pt x="73" y="36"/>
                      <a:pt x="73" y="36"/>
                    </a:cubicBezTo>
                    <a:cubicBezTo>
                      <a:pt x="77" y="38"/>
                      <a:pt x="77" y="45"/>
                      <a:pt x="72" y="47"/>
                    </a:cubicBezTo>
                    <a:cubicBezTo>
                      <a:pt x="57" y="53"/>
                      <a:pt x="57" y="53"/>
                      <a:pt x="57" y="53"/>
                    </a:cubicBezTo>
                    <a:cubicBezTo>
                      <a:pt x="55" y="54"/>
                      <a:pt x="54" y="55"/>
                      <a:pt x="54" y="57"/>
                    </a:cubicBezTo>
                    <a:cubicBezTo>
                      <a:pt x="50" y="73"/>
                      <a:pt x="50" y="73"/>
                      <a:pt x="50" y="73"/>
                    </a:cubicBezTo>
                    <a:cubicBezTo>
                      <a:pt x="49" y="78"/>
                      <a:pt x="43" y="80"/>
                      <a:pt x="40" y="76"/>
                    </a:cubicBezTo>
                    <a:cubicBezTo>
                      <a:pt x="29" y="64"/>
                      <a:pt x="29" y="64"/>
                      <a:pt x="29" y="64"/>
                    </a:cubicBezTo>
                    <a:cubicBezTo>
                      <a:pt x="28" y="62"/>
                      <a:pt x="26" y="61"/>
                      <a:pt x="24" y="61"/>
                    </a:cubicBezTo>
                    <a:cubicBezTo>
                      <a:pt x="8" y="63"/>
                      <a:pt x="8" y="63"/>
                      <a:pt x="8" y="63"/>
                    </a:cubicBezTo>
                    <a:cubicBezTo>
                      <a:pt x="3" y="64"/>
                      <a:pt x="0" y="58"/>
                      <a:pt x="2" y="54"/>
                    </a:cubicBezTo>
                    <a:cubicBezTo>
                      <a:pt x="11" y="40"/>
                      <a:pt x="11" y="40"/>
                      <a:pt x="11" y="40"/>
                    </a:cubicBezTo>
                    <a:cubicBezTo>
                      <a:pt x="12" y="39"/>
                      <a:pt x="12" y="36"/>
                      <a:pt x="11" y="35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2" y="15"/>
                      <a:pt x="6" y="10"/>
                      <a:pt x="11" y="12"/>
                    </a:cubicBezTo>
                    <a:cubicBezTo>
                      <a:pt x="27" y="15"/>
                      <a:pt x="27" y="15"/>
                      <a:pt x="27" y="15"/>
                    </a:cubicBezTo>
                    <a:cubicBezTo>
                      <a:pt x="29" y="16"/>
                      <a:pt x="31" y="15"/>
                      <a:pt x="32" y="14"/>
                    </a:cubicBezTo>
                    <a:cubicBezTo>
                      <a:pt x="45" y="3"/>
                      <a:pt x="45" y="3"/>
                      <a:pt x="45" y="3"/>
                    </a:cubicBezTo>
                    <a:cubicBezTo>
                      <a:pt x="48" y="0"/>
                      <a:pt x="54" y="2"/>
                      <a:pt x="55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</p:grpSp>
        <p:grpSp>
          <p:nvGrpSpPr>
            <p:cNvPr id="367" name="Group 366">
              <a:extLst>
                <a:ext uri="{FF2B5EF4-FFF2-40B4-BE49-F238E27FC236}">
                  <a16:creationId xmlns:a16="http://schemas.microsoft.com/office/drawing/2014/main" id="{AF488367-67F5-4922-9198-7D2BFE7124FB}"/>
                </a:ext>
              </a:extLst>
            </p:cNvPr>
            <p:cNvGrpSpPr/>
            <p:nvPr/>
          </p:nvGrpSpPr>
          <p:grpSpPr>
            <a:xfrm>
              <a:off x="5959978" y="1560441"/>
              <a:ext cx="684955" cy="1084744"/>
              <a:chOff x="227051" y="1073953"/>
              <a:chExt cx="1348641" cy="2135808"/>
            </a:xfrm>
          </p:grpSpPr>
          <p:sp>
            <p:nvSpPr>
              <p:cNvPr id="368" name="Freeform 233">
                <a:extLst>
                  <a:ext uri="{FF2B5EF4-FFF2-40B4-BE49-F238E27FC236}">
                    <a16:creationId xmlns:a16="http://schemas.microsoft.com/office/drawing/2014/main" id="{F2B63FA2-7045-4783-AADA-1927D73D66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7640" y="2642140"/>
                <a:ext cx="259519" cy="221391"/>
              </a:xfrm>
              <a:custGeom>
                <a:avLst/>
                <a:gdLst>
                  <a:gd name="T0" fmla="*/ 223 w 223"/>
                  <a:gd name="T1" fmla="*/ 120 h 190"/>
                  <a:gd name="T2" fmla="*/ 170 w 223"/>
                  <a:gd name="T3" fmla="*/ 174 h 190"/>
                  <a:gd name="T4" fmla="*/ 115 w 223"/>
                  <a:gd name="T5" fmla="*/ 185 h 190"/>
                  <a:gd name="T6" fmla="*/ 90 w 223"/>
                  <a:gd name="T7" fmla="*/ 172 h 190"/>
                  <a:gd name="T8" fmla="*/ 77 w 223"/>
                  <a:gd name="T9" fmla="*/ 162 h 190"/>
                  <a:gd name="T10" fmla="*/ 73 w 223"/>
                  <a:gd name="T11" fmla="*/ 158 h 190"/>
                  <a:gd name="T12" fmla="*/ 37 w 223"/>
                  <a:gd name="T13" fmla="*/ 125 h 190"/>
                  <a:gd name="T14" fmla="*/ 23 w 223"/>
                  <a:gd name="T15" fmla="*/ 111 h 190"/>
                  <a:gd name="T16" fmla="*/ 1 w 223"/>
                  <a:gd name="T17" fmla="*/ 70 h 190"/>
                  <a:gd name="T18" fmla="*/ 0 w 223"/>
                  <a:gd name="T19" fmla="*/ 62 h 190"/>
                  <a:gd name="T20" fmla="*/ 109 w 223"/>
                  <a:gd name="T21" fmla="*/ 0 h 190"/>
                  <a:gd name="T22" fmla="*/ 223 w 223"/>
                  <a:gd name="T23" fmla="*/ 120 h 1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23" h="190">
                    <a:moveTo>
                      <a:pt x="223" y="120"/>
                    </a:moveTo>
                    <a:cubicBezTo>
                      <a:pt x="210" y="140"/>
                      <a:pt x="191" y="161"/>
                      <a:pt x="170" y="174"/>
                    </a:cubicBezTo>
                    <a:cubicBezTo>
                      <a:pt x="153" y="185"/>
                      <a:pt x="134" y="190"/>
                      <a:pt x="115" y="185"/>
                    </a:cubicBezTo>
                    <a:cubicBezTo>
                      <a:pt x="106" y="182"/>
                      <a:pt x="98" y="178"/>
                      <a:pt x="90" y="172"/>
                    </a:cubicBezTo>
                    <a:cubicBezTo>
                      <a:pt x="86" y="169"/>
                      <a:pt x="81" y="165"/>
                      <a:pt x="77" y="162"/>
                    </a:cubicBezTo>
                    <a:cubicBezTo>
                      <a:pt x="75" y="161"/>
                      <a:pt x="74" y="159"/>
                      <a:pt x="73" y="158"/>
                    </a:cubicBezTo>
                    <a:cubicBezTo>
                      <a:pt x="61" y="148"/>
                      <a:pt x="49" y="137"/>
                      <a:pt x="37" y="125"/>
                    </a:cubicBezTo>
                    <a:cubicBezTo>
                      <a:pt x="33" y="121"/>
                      <a:pt x="28" y="116"/>
                      <a:pt x="23" y="111"/>
                    </a:cubicBezTo>
                    <a:cubicBezTo>
                      <a:pt x="12" y="99"/>
                      <a:pt x="2" y="85"/>
                      <a:pt x="1" y="70"/>
                    </a:cubicBezTo>
                    <a:cubicBezTo>
                      <a:pt x="1" y="67"/>
                      <a:pt x="0" y="65"/>
                      <a:pt x="0" y="62"/>
                    </a:cubicBezTo>
                    <a:cubicBezTo>
                      <a:pt x="0" y="62"/>
                      <a:pt x="45" y="37"/>
                      <a:pt x="109" y="0"/>
                    </a:cubicBezTo>
                    <a:cubicBezTo>
                      <a:pt x="147" y="44"/>
                      <a:pt x="187" y="85"/>
                      <a:pt x="223" y="12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69" name="Freeform 234">
                <a:extLst>
                  <a:ext uri="{FF2B5EF4-FFF2-40B4-BE49-F238E27FC236}">
                    <a16:creationId xmlns:a16="http://schemas.microsoft.com/office/drawing/2014/main" id="{A6A84418-001C-4546-8D6B-DCCAFA02E4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640" y="2451497"/>
                <a:ext cx="241685" cy="263209"/>
              </a:xfrm>
              <a:custGeom>
                <a:avLst/>
                <a:gdLst>
                  <a:gd name="T0" fmla="*/ 208 w 208"/>
                  <a:gd name="T1" fmla="*/ 164 h 226"/>
                  <a:gd name="T2" fmla="*/ 99 w 208"/>
                  <a:gd name="T3" fmla="*/ 226 h 226"/>
                  <a:gd name="T4" fmla="*/ 54 w 208"/>
                  <a:gd name="T5" fmla="*/ 184 h 226"/>
                  <a:gd name="T6" fmla="*/ 20 w 208"/>
                  <a:gd name="T7" fmla="*/ 134 h 226"/>
                  <a:gd name="T8" fmla="*/ 2 w 208"/>
                  <a:gd name="T9" fmla="*/ 75 h 226"/>
                  <a:gd name="T10" fmla="*/ 89 w 208"/>
                  <a:gd name="T11" fmla="*/ 0 h 226"/>
                  <a:gd name="T12" fmla="*/ 208 w 208"/>
                  <a:gd name="T13" fmla="*/ 164 h 2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08" h="226">
                    <a:moveTo>
                      <a:pt x="208" y="164"/>
                    </a:moveTo>
                    <a:cubicBezTo>
                      <a:pt x="144" y="201"/>
                      <a:pt x="99" y="226"/>
                      <a:pt x="99" y="226"/>
                    </a:cubicBezTo>
                    <a:cubicBezTo>
                      <a:pt x="80" y="218"/>
                      <a:pt x="67" y="201"/>
                      <a:pt x="54" y="184"/>
                    </a:cubicBezTo>
                    <a:cubicBezTo>
                      <a:pt x="42" y="168"/>
                      <a:pt x="31" y="151"/>
                      <a:pt x="20" y="134"/>
                    </a:cubicBezTo>
                    <a:cubicBezTo>
                      <a:pt x="8" y="115"/>
                      <a:pt x="0" y="97"/>
                      <a:pt x="2" y="75"/>
                    </a:cubicBezTo>
                    <a:cubicBezTo>
                      <a:pt x="2" y="75"/>
                      <a:pt x="37" y="43"/>
                      <a:pt x="89" y="0"/>
                    </a:cubicBezTo>
                    <a:cubicBezTo>
                      <a:pt x="121" y="56"/>
                      <a:pt x="164" y="112"/>
                      <a:pt x="208" y="164"/>
                    </a:cubicBez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70" name="Freeform 235">
                <a:extLst>
                  <a:ext uri="{FF2B5EF4-FFF2-40B4-BE49-F238E27FC236}">
                    <a16:creationId xmlns:a16="http://schemas.microsoft.com/office/drawing/2014/main" id="{5E0C6266-E005-49E1-A467-532EF2A7D1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051" y="2225802"/>
                <a:ext cx="258904" cy="313022"/>
              </a:xfrm>
              <a:custGeom>
                <a:avLst/>
                <a:gdLst>
                  <a:gd name="T0" fmla="*/ 223 w 223"/>
                  <a:gd name="T1" fmla="*/ 194 h 269"/>
                  <a:gd name="T2" fmla="*/ 136 w 223"/>
                  <a:gd name="T3" fmla="*/ 269 h 269"/>
                  <a:gd name="T4" fmla="*/ 67 w 223"/>
                  <a:gd name="T5" fmla="*/ 223 h 269"/>
                  <a:gd name="T6" fmla="*/ 22 w 223"/>
                  <a:gd name="T7" fmla="*/ 153 h 269"/>
                  <a:gd name="T8" fmla="*/ 6 w 223"/>
                  <a:gd name="T9" fmla="*/ 92 h 269"/>
                  <a:gd name="T10" fmla="*/ 161 w 223"/>
                  <a:gd name="T11" fmla="*/ 0 h 269"/>
                  <a:gd name="T12" fmla="*/ 223 w 223"/>
                  <a:gd name="T13" fmla="*/ 194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3" h="269">
                    <a:moveTo>
                      <a:pt x="223" y="194"/>
                    </a:moveTo>
                    <a:cubicBezTo>
                      <a:pt x="171" y="237"/>
                      <a:pt x="136" y="269"/>
                      <a:pt x="136" y="269"/>
                    </a:cubicBezTo>
                    <a:cubicBezTo>
                      <a:pt x="109" y="262"/>
                      <a:pt x="86" y="244"/>
                      <a:pt x="67" y="223"/>
                    </a:cubicBezTo>
                    <a:cubicBezTo>
                      <a:pt x="49" y="202"/>
                      <a:pt x="35" y="178"/>
                      <a:pt x="22" y="153"/>
                    </a:cubicBezTo>
                    <a:cubicBezTo>
                      <a:pt x="11" y="134"/>
                      <a:pt x="0" y="113"/>
                      <a:pt x="6" y="92"/>
                    </a:cubicBezTo>
                    <a:cubicBezTo>
                      <a:pt x="48" y="50"/>
                      <a:pt x="103" y="17"/>
                      <a:pt x="161" y="0"/>
                    </a:cubicBezTo>
                    <a:cubicBezTo>
                      <a:pt x="157" y="57"/>
                      <a:pt x="182" y="125"/>
                      <a:pt x="223" y="194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71" name="Freeform 236">
                <a:extLst>
                  <a:ext uri="{FF2B5EF4-FFF2-40B4-BE49-F238E27FC236}">
                    <a16:creationId xmlns:a16="http://schemas.microsoft.com/office/drawing/2014/main" id="{62556BBE-5D74-4BC7-8564-D4249D960C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4325" y="2519145"/>
                <a:ext cx="297648" cy="262594"/>
              </a:xfrm>
              <a:custGeom>
                <a:avLst/>
                <a:gdLst>
                  <a:gd name="T0" fmla="*/ 256 w 256"/>
                  <a:gd name="T1" fmla="*/ 121 h 226"/>
                  <a:gd name="T2" fmla="*/ 225 w 256"/>
                  <a:gd name="T3" fmla="*/ 168 h 226"/>
                  <a:gd name="T4" fmla="*/ 179 w 256"/>
                  <a:gd name="T5" fmla="*/ 202 h 226"/>
                  <a:gd name="T6" fmla="*/ 114 w 256"/>
                  <a:gd name="T7" fmla="*/ 226 h 226"/>
                  <a:gd name="T8" fmla="*/ 0 w 256"/>
                  <a:gd name="T9" fmla="*/ 106 h 226"/>
                  <a:gd name="T10" fmla="*/ 172 w 256"/>
                  <a:gd name="T11" fmla="*/ 0 h 226"/>
                  <a:gd name="T12" fmla="*/ 256 w 256"/>
                  <a:gd name="T13" fmla="*/ 121 h 2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56" h="226">
                    <a:moveTo>
                      <a:pt x="256" y="121"/>
                    </a:moveTo>
                    <a:cubicBezTo>
                      <a:pt x="250" y="139"/>
                      <a:pt x="238" y="155"/>
                      <a:pt x="225" y="168"/>
                    </a:cubicBezTo>
                    <a:cubicBezTo>
                      <a:pt x="211" y="181"/>
                      <a:pt x="195" y="192"/>
                      <a:pt x="179" y="202"/>
                    </a:cubicBezTo>
                    <a:cubicBezTo>
                      <a:pt x="159" y="214"/>
                      <a:pt x="137" y="226"/>
                      <a:pt x="114" y="226"/>
                    </a:cubicBezTo>
                    <a:cubicBezTo>
                      <a:pt x="78" y="191"/>
                      <a:pt x="38" y="150"/>
                      <a:pt x="0" y="106"/>
                    </a:cubicBezTo>
                    <a:cubicBezTo>
                      <a:pt x="50" y="76"/>
                      <a:pt x="112" y="39"/>
                      <a:pt x="172" y="0"/>
                    </a:cubicBezTo>
                    <a:cubicBezTo>
                      <a:pt x="219" y="70"/>
                      <a:pt x="256" y="121"/>
                      <a:pt x="256" y="121"/>
                    </a:cubicBez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72" name="Freeform 237">
                <a:extLst>
                  <a:ext uri="{FF2B5EF4-FFF2-40B4-BE49-F238E27FC236}">
                    <a16:creationId xmlns:a16="http://schemas.microsoft.com/office/drawing/2014/main" id="{05D87554-DBD1-4E42-A5C8-7AA4EC772B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4192" y="2413369"/>
                <a:ext cx="224466" cy="246605"/>
              </a:xfrm>
              <a:custGeom>
                <a:avLst/>
                <a:gdLst>
                  <a:gd name="T0" fmla="*/ 193 w 193"/>
                  <a:gd name="T1" fmla="*/ 133 h 212"/>
                  <a:gd name="T2" fmla="*/ 84 w 193"/>
                  <a:gd name="T3" fmla="*/ 212 h 212"/>
                  <a:gd name="T4" fmla="*/ 0 w 193"/>
                  <a:gd name="T5" fmla="*/ 91 h 212"/>
                  <a:gd name="T6" fmla="*/ 129 w 193"/>
                  <a:gd name="T7" fmla="*/ 0 h 212"/>
                  <a:gd name="T8" fmla="*/ 193 w 193"/>
                  <a:gd name="T9" fmla="*/ 133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3" h="212">
                    <a:moveTo>
                      <a:pt x="193" y="133"/>
                    </a:moveTo>
                    <a:cubicBezTo>
                      <a:pt x="172" y="175"/>
                      <a:pt x="130" y="205"/>
                      <a:pt x="84" y="212"/>
                    </a:cubicBezTo>
                    <a:cubicBezTo>
                      <a:pt x="84" y="212"/>
                      <a:pt x="47" y="161"/>
                      <a:pt x="0" y="91"/>
                    </a:cubicBezTo>
                    <a:cubicBezTo>
                      <a:pt x="46" y="61"/>
                      <a:pt x="91" y="30"/>
                      <a:pt x="129" y="0"/>
                    </a:cubicBezTo>
                    <a:cubicBezTo>
                      <a:pt x="148" y="46"/>
                      <a:pt x="169" y="90"/>
                      <a:pt x="193" y="133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73" name="Freeform 238">
                <a:extLst>
                  <a:ext uri="{FF2B5EF4-FFF2-40B4-BE49-F238E27FC236}">
                    <a16:creationId xmlns:a16="http://schemas.microsoft.com/office/drawing/2014/main" id="{87DF1193-9E82-4CB7-84FD-038748E4E5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5956" y="2305133"/>
                <a:ext cx="338236" cy="337006"/>
              </a:xfrm>
              <a:custGeom>
                <a:avLst/>
                <a:gdLst>
                  <a:gd name="T0" fmla="*/ 291 w 291"/>
                  <a:gd name="T1" fmla="*/ 184 h 290"/>
                  <a:gd name="T2" fmla="*/ 119 w 291"/>
                  <a:gd name="T3" fmla="*/ 290 h 290"/>
                  <a:gd name="T4" fmla="*/ 0 w 291"/>
                  <a:gd name="T5" fmla="*/ 126 h 290"/>
                  <a:gd name="T6" fmla="*/ 173 w 291"/>
                  <a:gd name="T7" fmla="*/ 0 h 290"/>
                  <a:gd name="T8" fmla="*/ 291 w 291"/>
                  <a:gd name="T9" fmla="*/ 184 h 2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1" h="290">
                    <a:moveTo>
                      <a:pt x="291" y="184"/>
                    </a:moveTo>
                    <a:cubicBezTo>
                      <a:pt x="231" y="223"/>
                      <a:pt x="169" y="260"/>
                      <a:pt x="119" y="290"/>
                    </a:cubicBezTo>
                    <a:cubicBezTo>
                      <a:pt x="75" y="238"/>
                      <a:pt x="32" y="182"/>
                      <a:pt x="0" y="126"/>
                    </a:cubicBezTo>
                    <a:cubicBezTo>
                      <a:pt x="48" y="87"/>
                      <a:pt x="110" y="39"/>
                      <a:pt x="173" y="0"/>
                    </a:cubicBezTo>
                    <a:cubicBezTo>
                      <a:pt x="209" y="61"/>
                      <a:pt x="253" y="128"/>
                      <a:pt x="291" y="184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74" name="Freeform 239">
                <a:extLst>
                  <a:ext uri="{FF2B5EF4-FFF2-40B4-BE49-F238E27FC236}">
                    <a16:creationId xmlns:a16="http://schemas.microsoft.com/office/drawing/2014/main" id="{8797B951-5318-4978-B029-42CF3BE894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084" y="2118796"/>
                <a:ext cx="277969" cy="332701"/>
              </a:xfrm>
              <a:custGeom>
                <a:avLst/>
                <a:gdLst>
                  <a:gd name="T0" fmla="*/ 239 w 239"/>
                  <a:gd name="T1" fmla="*/ 160 h 286"/>
                  <a:gd name="T2" fmla="*/ 66 w 239"/>
                  <a:gd name="T3" fmla="*/ 286 h 286"/>
                  <a:gd name="T4" fmla="*/ 4 w 239"/>
                  <a:gd name="T5" fmla="*/ 92 h 286"/>
                  <a:gd name="T6" fmla="*/ 171 w 239"/>
                  <a:gd name="T7" fmla="*/ 0 h 286"/>
                  <a:gd name="T8" fmla="*/ 239 w 239"/>
                  <a:gd name="T9" fmla="*/ 160 h 2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9" h="286">
                    <a:moveTo>
                      <a:pt x="239" y="160"/>
                    </a:moveTo>
                    <a:cubicBezTo>
                      <a:pt x="176" y="199"/>
                      <a:pt x="114" y="247"/>
                      <a:pt x="66" y="286"/>
                    </a:cubicBezTo>
                    <a:cubicBezTo>
                      <a:pt x="25" y="217"/>
                      <a:pt x="0" y="149"/>
                      <a:pt x="4" y="92"/>
                    </a:cubicBezTo>
                    <a:cubicBezTo>
                      <a:pt x="47" y="42"/>
                      <a:pt x="105" y="6"/>
                      <a:pt x="171" y="0"/>
                    </a:cubicBezTo>
                    <a:cubicBezTo>
                      <a:pt x="168" y="27"/>
                      <a:pt x="198" y="89"/>
                      <a:pt x="239" y="160"/>
                    </a:cubicBez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75" name="Freeform 240">
                <a:extLst>
                  <a:ext uri="{FF2B5EF4-FFF2-40B4-BE49-F238E27FC236}">
                    <a16:creationId xmlns:a16="http://schemas.microsoft.com/office/drawing/2014/main" id="{43D10AB2-5F6E-4D6F-A0E8-AC976A1799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7053" y="2217807"/>
                <a:ext cx="287193" cy="301338"/>
              </a:xfrm>
              <a:custGeom>
                <a:avLst/>
                <a:gdLst>
                  <a:gd name="T0" fmla="*/ 247 w 247"/>
                  <a:gd name="T1" fmla="*/ 168 h 259"/>
                  <a:gd name="T2" fmla="*/ 118 w 247"/>
                  <a:gd name="T3" fmla="*/ 259 h 259"/>
                  <a:gd name="T4" fmla="*/ 0 w 247"/>
                  <a:gd name="T5" fmla="*/ 75 h 259"/>
                  <a:gd name="T6" fmla="*/ 182 w 247"/>
                  <a:gd name="T7" fmla="*/ 0 h 259"/>
                  <a:gd name="T8" fmla="*/ 247 w 247"/>
                  <a:gd name="T9" fmla="*/ 168 h 2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7" h="259">
                    <a:moveTo>
                      <a:pt x="247" y="168"/>
                    </a:moveTo>
                    <a:cubicBezTo>
                      <a:pt x="209" y="198"/>
                      <a:pt x="164" y="229"/>
                      <a:pt x="118" y="259"/>
                    </a:cubicBezTo>
                    <a:cubicBezTo>
                      <a:pt x="80" y="203"/>
                      <a:pt x="36" y="136"/>
                      <a:pt x="0" y="75"/>
                    </a:cubicBezTo>
                    <a:cubicBezTo>
                      <a:pt x="65" y="34"/>
                      <a:pt x="131" y="2"/>
                      <a:pt x="182" y="0"/>
                    </a:cubicBezTo>
                    <a:cubicBezTo>
                      <a:pt x="204" y="56"/>
                      <a:pt x="224" y="113"/>
                      <a:pt x="247" y="168"/>
                    </a:cubicBez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76" name="Freeform 241">
                <a:extLst>
                  <a:ext uri="{FF2B5EF4-FFF2-40B4-BE49-F238E27FC236}">
                    <a16:creationId xmlns:a16="http://schemas.microsoft.com/office/drawing/2014/main" id="{CC4E0314-354C-4324-965A-88779479D4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4646" y="1993341"/>
                <a:ext cx="293958" cy="311792"/>
              </a:xfrm>
              <a:custGeom>
                <a:avLst/>
                <a:gdLst>
                  <a:gd name="T0" fmla="*/ 253 w 253"/>
                  <a:gd name="T1" fmla="*/ 193 h 268"/>
                  <a:gd name="T2" fmla="*/ 71 w 253"/>
                  <a:gd name="T3" fmla="*/ 268 h 268"/>
                  <a:gd name="T4" fmla="*/ 3 w 253"/>
                  <a:gd name="T5" fmla="*/ 108 h 268"/>
                  <a:gd name="T6" fmla="*/ 69 w 253"/>
                  <a:gd name="T7" fmla="*/ 51 h 268"/>
                  <a:gd name="T8" fmla="*/ 166 w 253"/>
                  <a:gd name="T9" fmla="*/ 0 h 268"/>
                  <a:gd name="T10" fmla="*/ 253 w 253"/>
                  <a:gd name="T11" fmla="*/ 193 h 2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53" h="268">
                    <a:moveTo>
                      <a:pt x="253" y="193"/>
                    </a:moveTo>
                    <a:cubicBezTo>
                      <a:pt x="202" y="195"/>
                      <a:pt x="136" y="227"/>
                      <a:pt x="71" y="268"/>
                    </a:cubicBezTo>
                    <a:cubicBezTo>
                      <a:pt x="30" y="197"/>
                      <a:pt x="0" y="135"/>
                      <a:pt x="3" y="108"/>
                    </a:cubicBezTo>
                    <a:cubicBezTo>
                      <a:pt x="16" y="82"/>
                      <a:pt x="43" y="65"/>
                      <a:pt x="69" y="51"/>
                    </a:cubicBezTo>
                    <a:cubicBezTo>
                      <a:pt x="100" y="33"/>
                      <a:pt x="135" y="18"/>
                      <a:pt x="166" y="0"/>
                    </a:cubicBezTo>
                    <a:cubicBezTo>
                      <a:pt x="200" y="61"/>
                      <a:pt x="227" y="127"/>
                      <a:pt x="253" y="193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77" name="Freeform 242">
                <a:extLst>
                  <a:ext uri="{FF2B5EF4-FFF2-40B4-BE49-F238E27FC236}">
                    <a16:creationId xmlns:a16="http://schemas.microsoft.com/office/drawing/2014/main" id="{8093BB5E-7C3C-41C8-A399-174672FD0F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816" y="2183983"/>
                <a:ext cx="191872" cy="148824"/>
              </a:xfrm>
              <a:custGeom>
                <a:avLst/>
                <a:gdLst>
                  <a:gd name="T0" fmla="*/ 155 w 165"/>
                  <a:gd name="T1" fmla="*/ 36 h 128"/>
                  <a:gd name="T2" fmla="*/ 0 w 165"/>
                  <a:gd name="T3" fmla="*/ 128 h 128"/>
                  <a:gd name="T4" fmla="*/ 165 w 165"/>
                  <a:gd name="T5" fmla="*/ 0 h 128"/>
                  <a:gd name="T6" fmla="*/ 155 w 165"/>
                  <a:gd name="T7" fmla="*/ 36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5" h="128">
                    <a:moveTo>
                      <a:pt x="155" y="36"/>
                    </a:moveTo>
                    <a:cubicBezTo>
                      <a:pt x="97" y="53"/>
                      <a:pt x="42" y="86"/>
                      <a:pt x="0" y="128"/>
                    </a:cubicBezTo>
                    <a:cubicBezTo>
                      <a:pt x="0" y="128"/>
                      <a:pt x="65" y="42"/>
                      <a:pt x="165" y="0"/>
                    </a:cubicBezTo>
                    <a:cubicBezTo>
                      <a:pt x="151" y="13"/>
                      <a:pt x="155" y="36"/>
                      <a:pt x="155" y="36"/>
                    </a:cubicBezTo>
                    <a:close/>
                  </a:path>
                </a:pathLst>
              </a:custGeom>
              <a:solidFill>
                <a:schemeClr val="accent4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78" name="Freeform 243">
                <a:extLst>
                  <a:ext uri="{FF2B5EF4-FFF2-40B4-BE49-F238E27FC236}">
                    <a16:creationId xmlns:a16="http://schemas.microsoft.com/office/drawing/2014/main" id="{C0574C40-632A-4F59-BBF6-5BD0AD5F25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084" y="2068983"/>
                <a:ext cx="199252" cy="156819"/>
              </a:xfrm>
              <a:custGeom>
                <a:avLst/>
                <a:gdLst>
                  <a:gd name="T0" fmla="*/ 171 w 171"/>
                  <a:gd name="T1" fmla="*/ 43 h 135"/>
                  <a:gd name="T2" fmla="*/ 4 w 171"/>
                  <a:gd name="T3" fmla="*/ 135 h 135"/>
                  <a:gd name="T4" fmla="*/ 14 w 171"/>
                  <a:gd name="T5" fmla="*/ 99 h 135"/>
                  <a:gd name="T6" fmla="*/ 171 w 171"/>
                  <a:gd name="T7" fmla="*/ 0 h 135"/>
                  <a:gd name="T8" fmla="*/ 171 w 171"/>
                  <a:gd name="T9" fmla="*/ 43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1" h="135">
                    <a:moveTo>
                      <a:pt x="171" y="43"/>
                    </a:moveTo>
                    <a:cubicBezTo>
                      <a:pt x="105" y="49"/>
                      <a:pt x="47" y="85"/>
                      <a:pt x="4" y="135"/>
                    </a:cubicBezTo>
                    <a:cubicBezTo>
                      <a:pt x="4" y="135"/>
                      <a:pt x="0" y="112"/>
                      <a:pt x="14" y="99"/>
                    </a:cubicBezTo>
                    <a:cubicBezTo>
                      <a:pt x="14" y="99"/>
                      <a:pt x="79" y="30"/>
                      <a:pt x="171" y="0"/>
                    </a:cubicBezTo>
                    <a:cubicBezTo>
                      <a:pt x="161" y="10"/>
                      <a:pt x="171" y="43"/>
                      <a:pt x="171" y="43"/>
                    </a:cubicBezTo>
                    <a:close/>
                  </a:path>
                </a:pathLst>
              </a:custGeom>
              <a:solidFill>
                <a:schemeClr val="accent4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79" name="Freeform 244">
                <a:extLst>
                  <a:ext uri="{FF2B5EF4-FFF2-40B4-BE49-F238E27FC236}">
                    <a16:creationId xmlns:a16="http://schemas.microsoft.com/office/drawing/2014/main" id="{45031DB8-BD90-40D0-9699-6C160EB821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6651" y="1949063"/>
                <a:ext cx="201097" cy="169733"/>
              </a:xfrm>
              <a:custGeom>
                <a:avLst/>
                <a:gdLst>
                  <a:gd name="T0" fmla="*/ 173 w 173"/>
                  <a:gd name="T1" fmla="*/ 38 h 146"/>
                  <a:gd name="T2" fmla="*/ 76 w 173"/>
                  <a:gd name="T3" fmla="*/ 89 h 146"/>
                  <a:gd name="T4" fmla="*/ 10 w 173"/>
                  <a:gd name="T5" fmla="*/ 146 h 146"/>
                  <a:gd name="T6" fmla="*/ 10 w 173"/>
                  <a:gd name="T7" fmla="*/ 103 h 146"/>
                  <a:gd name="T8" fmla="*/ 131 w 173"/>
                  <a:gd name="T9" fmla="*/ 0 h 146"/>
                  <a:gd name="T10" fmla="*/ 173 w 173"/>
                  <a:gd name="T11" fmla="*/ 38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3" h="146">
                    <a:moveTo>
                      <a:pt x="173" y="38"/>
                    </a:moveTo>
                    <a:cubicBezTo>
                      <a:pt x="142" y="56"/>
                      <a:pt x="107" y="71"/>
                      <a:pt x="76" y="89"/>
                    </a:cubicBezTo>
                    <a:cubicBezTo>
                      <a:pt x="50" y="103"/>
                      <a:pt x="23" y="120"/>
                      <a:pt x="10" y="146"/>
                    </a:cubicBezTo>
                    <a:cubicBezTo>
                      <a:pt x="10" y="146"/>
                      <a:pt x="0" y="113"/>
                      <a:pt x="10" y="103"/>
                    </a:cubicBezTo>
                    <a:cubicBezTo>
                      <a:pt x="10" y="103"/>
                      <a:pt x="109" y="5"/>
                      <a:pt x="131" y="0"/>
                    </a:cubicBezTo>
                    <a:lnTo>
                      <a:pt x="173" y="38"/>
                    </a:lnTo>
                    <a:close/>
                  </a:path>
                </a:pathLst>
              </a:custGeom>
              <a:solidFill>
                <a:schemeClr val="accent4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80" name="Freeform 245">
                <a:extLst>
                  <a:ext uri="{FF2B5EF4-FFF2-40B4-BE49-F238E27FC236}">
                    <a16:creationId xmlns:a16="http://schemas.microsoft.com/office/drawing/2014/main" id="{C91A3437-162F-4D66-AF10-725D506345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7748" y="1978582"/>
                <a:ext cx="148824" cy="239225"/>
              </a:xfrm>
              <a:custGeom>
                <a:avLst/>
                <a:gdLst>
                  <a:gd name="T0" fmla="*/ 128 w 128"/>
                  <a:gd name="T1" fmla="*/ 156 h 206"/>
                  <a:gd name="T2" fmla="*/ 87 w 128"/>
                  <a:gd name="T3" fmla="*/ 206 h 206"/>
                  <a:gd name="T4" fmla="*/ 0 w 128"/>
                  <a:gd name="T5" fmla="*/ 13 h 206"/>
                  <a:gd name="T6" fmla="*/ 67 w 128"/>
                  <a:gd name="T7" fmla="*/ 0 h 206"/>
                  <a:gd name="T8" fmla="*/ 128 w 128"/>
                  <a:gd name="T9" fmla="*/ 156 h 2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8" h="206">
                    <a:moveTo>
                      <a:pt x="128" y="156"/>
                    </a:moveTo>
                    <a:cubicBezTo>
                      <a:pt x="124" y="182"/>
                      <a:pt x="87" y="206"/>
                      <a:pt x="87" y="206"/>
                    </a:cubicBezTo>
                    <a:cubicBezTo>
                      <a:pt x="61" y="140"/>
                      <a:pt x="34" y="74"/>
                      <a:pt x="0" y="13"/>
                    </a:cubicBezTo>
                    <a:cubicBezTo>
                      <a:pt x="67" y="0"/>
                      <a:pt x="67" y="0"/>
                      <a:pt x="67" y="0"/>
                    </a:cubicBezTo>
                    <a:cubicBezTo>
                      <a:pt x="67" y="0"/>
                      <a:pt x="117" y="100"/>
                      <a:pt x="128" y="156"/>
                    </a:cubicBezTo>
                    <a:close/>
                  </a:path>
                </a:pathLst>
              </a:custGeom>
              <a:solidFill>
                <a:schemeClr val="accent4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81" name="Freeform 248">
                <a:extLst>
                  <a:ext uri="{FF2B5EF4-FFF2-40B4-BE49-F238E27FC236}">
                    <a16:creationId xmlns:a16="http://schemas.microsoft.com/office/drawing/2014/main" id="{9D81642E-57C7-4980-8567-E6AE906DFC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827" y="2771284"/>
                <a:ext cx="269359" cy="438477"/>
              </a:xfrm>
              <a:custGeom>
                <a:avLst/>
                <a:gdLst>
                  <a:gd name="T0" fmla="*/ 232 w 232"/>
                  <a:gd name="T1" fmla="*/ 61 h 377"/>
                  <a:gd name="T2" fmla="*/ 91 w 232"/>
                  <a:gd name="T3" fmla="*/ 377 h 377"/>
                  <a:gd name="T4" fmla="*/ 71 w 232"/>
                  <a:gd name="T5" fmla="*/ 291 h 377"/>
                  <a:gd name="T6" fmla="*/ 0 w 232"/>
                  <a:gd name="T7" fmla="*/ 338 h 377"/>
                  <a:gd name="T8" fmla="*/ 165 w 232"/>
                  <a:gd name="T9" fmla="*/ 0 h 377"/>
                  <a:gd name="T10" fmla="*/ 179 w 232"/>
                  <a:gd name="T11" fmla="*/ 14 h 377"/>
                  <a:gd name="T12" fmla="*/ 219 w 232"/>
                  <a:gd name="T13" fmla="*/ 51 h 377"/>
                  <a:gd name="T14" fmla="*/ 232 w 232"/>
                  <a:gd name="T15" fmla="*/ 61 h 3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32" h="377">
                    <a:moveTo>
                      <a:pt x="232" y="61"/>
                    </a:moveTo>
                    <a:cubicBezTo>
                      <a:pt x="164" y="155"/>
                      <a:pt x="116" y="263"/>
                      <a:pt x="91" y="377"/>
                    </a:cubicBezTo>
                    <a:cubicBezTo>
                      <a:pt x="86" y="348"/>
                      <a:pt x="76" y="320"/>
                      <a:pt x="71" y="291"/>
                    </a:cubicBezTo>
                    <a:cubicBezTo>
                      <a:pt x="44" y="301"/>
                      <a:pt x="19" y="317"/>
                      <a:pt x="0" y="338"/>
                    </a:cubicBezTo>
                    <a:cubicBezTo>
                      <a:pt x="29" y="215"/>
                      <a:pt x="86" y="98"/>
                      <a:pt x="165" y="0"/>
                    </a:cubicBezTo>
                    <a:cubicBezTo>
                      <a:pt x="170" y="5"/>
                      <a:pt x="175" y="10"/>
                      <a:pt x="179" y="14"/>
                    </a:cubicBezTo>
                    <a:cubicBezTo>
                      <a:pt x="192" y="27"/>
                      <a:pt x="205" y="39"/>
                      <a:pt x="219" y="51"/>
                    </a:cubicBezTo>
                    <a:cubicBezTo>
                      <a:pt x="223" y="54"/>
                      <a:pt x="228" y="58"/>
                      <a:pt x="232" y="61"/>
                    </a:cubicBezTo>
                    <a:close/>
                  </a:path>
                </a:pathLst>
              </a:custGeom>
              <a:solidFill>
                <a:schemeClr val="accent4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82" name="Freeform 249">
                <a:extLst>
                  <a:ext uri="{FF2B5EF4-FFF2-40B4-BE49-F238E27FC236}">
                    <a16:creationId xmlns:a16="http://schemas.microsoft.com/office/drawing/2014/main" id="{DB3120CF-E575-40C9-9841-BF048BF8DF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2507" y="2826017"/>
                <a:ext cx="134065" cy="232461"/>
              </a:xfrm>
              <a:custGeom>
                <a:avLst/>
                <a:gdLst>
                  <a:gd name="T0" fmla="*/ 109 w 115"/>
                  <a:gd name="T1" fmla="*/ 190 h 200"/>
                  <a:gd name="T2" fmla="*/ 62 w 115"/>
                  <a:gd name="T3" fmla="*/ 140 h 200"/>
                  <a:gd name="T4" fmla="*/ 13 w 115"/>
                  <a:gd name="T5" fmla="*/ 200 h 200"/>
                  <a:gd name="T6" fmla="*/ 0 w 115"/>
                  <a:gd name="T7" fmla="*/ 0 h 200"/>
                  <a:gd name="T8" fmla="*/ 4 w 115"/>
                  <a:gd name="T9" fmla="*/ 4 h 200"/>
                  <a:gd name="T10" fmla="*/ 17 w 115"/>
                  <a:gd name="T11" fmla="*/ 14 h 200"/>
                  <a:gd name="T12" fmla="*/ 42 w 115"/>
                  <a:gd name="T13" fmla="*/ 27 h 200"/>
                  <a:gd name="T14" fmla="*/ 97 w 115"/>
                  <a:gd name="T15" fmla="*/ 16 h 200"/>
                  <a:gd name="T16" fmla="*/ 109 w 115"/>
                  <a:gd name="T17" fmla="*/ 190 h 2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5" h="200">
                    <a:moveTo>
                      <a:pt x="109" y="190"/>
                    </a:moveTo>
                    <a:cubicBezTo>
                      <a:pt x="93" y="173"/>
                      <a:pt x="78" y="156"/>
                      <a:pt x="62" y="140"/>
                    </a:cubicBezTo>
                    <a:cubicBezTo>
                      <a:pt x="45" y="160"/>
                      <a:pt x="29" y="180"/>
                      <a:pt x="13" y="200"/>
                    </a:cubicBezTo>
                    <a:cubicBezTo>
                      <a:pt x="15" y="134"/>
                      <a:pt x="11" y="66"/>
                      <a:pt x="0" y="0"/>
                    </a:cubicBezTo>
                    <a:cubicBezTo>
                      <a:pt x="1" y="1"/>
                      <a:pt x="2" y="3"/>
                      <a:pt x="4" y="4"/>
                    </a:cubicBezTo>
                    <a:cubicBezTo>
                      <a:pt x="8" y="7"/>
                      <a:pt x="13" y="11"/>
                      <a:pt x="17" y="14"/>
                    </a:cubicBezTo>
                    <a:cubicBezTo>
                      <a:pt x="25" y="20"/>
                      <a:pt x="33" y="24"/>
                      <a:pt x="42" y="27"/>
                    </a:cubicBezTo>
                    <a:cubicBezTo>
                      <a:pt x="61" y="32"/>
                      <a:pt x="80" y="27"/>
                      <a:pt x="97" y="16"/>
                    </a:cubicBezTo>
                    <a:cubicBezTo>
                      <a:pt x="111" y="73"/>
                      <a:pt x="115" y="132"/>
                      <a:pt x="109" y="190"/>
                    </a:cubicBez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83" name="Freeform 250">
                <a:extLst>
                  <a:ext uri="{FF2B5EF4-FFF2-40B4-BE49-F238E27FC236}">
                    <a16:creationId xmlns:a16="http://schemas.microsoft.com/office/drawing/2014/main" id="{C11FF963-EF2E-4DA9-B35E-49A08239EB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8550" y="1080718"/>
                <a:ext cx="515349" cy="912623"/>
              </a:xfrm>
              <a:custGeom>
                <a:avLst/>
                <a:gdLst>
                  <a:gd name="T0" fmla="*/ 443 w 443"/>
                  <a:gd name="T1" fmla="*/ 20 h 785"/>
                  <a:gd name="T2" fmla="*/ 443 w 443"/>
                  <a:gd name="T3" fmla="*/ 21 h 785"/>
                  <a:gd name="T4" fmla="*/ 222 w 443"/>
                  <a:gd name="T5" fmla="*/ 383 h 785"/>
                  <a:gd name="T6" fmla="*/ 42 w 443"/>
                  <a:gd name="T7" fmla="*/ 785 h 785"/>
                  <a:gd name="T8" fmla="*/ 0 w 443"/>
                  <a:gd name="T9" fmla="*/ 747 h 785"/>
                  <a:gd name="T10" fmla="*/ 149 w 443"/>
                  <a:gd name="T11" fmla="*/ 368 h 785"/>
                  <a:gd name="T12" fmla="*/ 387 w 443"/>
                  <a:gd name="T13" fmla="*/ 0 h 785"/>
                  <a:gd name="T14" fmla="*/ 443 w 443"/>
                  <a:gd name="T15" fmla="*/ 20 h 7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43" h="785">
                    <a:moveTo>
                      <a:pt x="443" y="20"/>
                    </a:moveTo>
                    <a:cubicBezTo>
                      <a:pt x="443" y="20"/>
                      <a:pt x="443" y="20"/>
                      <a:pt x="443" y="21"/>
                    </a:cubicBezTo>
                    <a:cubicBezTo>
                      <a:pt x="436" y="28"/>
                      <a:pt x="224" y="253"/>
                      <a:pt x="222" y="383"/>
                    </a:cubicBezTo>
                    <a:cubicBezTo>
                      <a:pt x="221" y="514"/>
                      <a:pt x="42" y="785"/>
                      <a:pt x="42" y="785"/>
                    </a:cubicBezTo>
                    <a:cubicBezTo>
                      <a:pt x="0" y="747"/>
                      <a:pt x="0" y="747"/>
                      <a:pt x="0" y="747"/>
                    </a:cubicBezTo>
                    <a:cubicBezTo>
                      <a:pt x="0" y="747"/>
                      <a:pt x="96" y="627"/>
                      <a:pt x="149" y="368"/>
                    </a:cubicBezTo>
                    <a:cubicBezTo>
                      <a:pt x="202" y="110"/>
                      <a:pt x="387" y="0"/>
                      <a:pt x="387" y="0"/>
                    </a:cubicBezTo>
                    <a:lnTo>
                      <a:pt x="443" y="20"/>
                    </a:lnTo>
                    <a:close/>
                  </a:path>
                </a:pathLst>
              </a:custGeom>
              <a:solidFill>
                <a:schemeClr val="accent4">
                  <a:lumMod val="60000"/>
                  <a:lumOff val="4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84" name="Freeform 251">
                <a:extLst>
                  <a:ext uri="{FF2B5EF4-FFF2-40B4-BE49-F238E27FC236}">
                    <a16:creationId xmlns:a16="http://schemas.microsoft.com/office/drawing/2014/main" id="{ACAB9470-58D1-4DD4-8448-7563152962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7748" y="1105317"/>
                <a:ext cx="466151" cy="888024"/>
              </a:xfrm>
              <a:custGeom>
                <a:avLst/>
                <a:gdLst>
                  <a:gd name="T0" fmla="*/ 401 w 401"/>
                  <a:gd name="T1" fmla="*/ 0 h 764"/>
                  <a:gd name="T2" fmla="*/ 67 w 401"/>
                  <a:gd name="T3" fmla="*/ 751 h 764"/>
                  <a:gd name="T4" fmla="*/ 0 w 401"/>
                  <a:gd name="T5" fmla="*/ 764 h 764"/>
                  <a:gd name="T6" fmla="*/ 180 w 401"/>
                  <a:gd name="T7" fmla="*/ 362 h 764"/>
                  <a:gd name="T8" fmla="*/ 401 w 401"/>
                  <a:gd name="T9" fmla="*/ 0 h 7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1" h="764">
                    <a:moveTo>
                      <a:pt x="401" y="0"/>
                    </a:moveTo>
                    <a:cubicBezTo>
                      <a:pt x="296" y="118"/>
                      <a:pt x="67" y="751"/>
                      <a:pt x="67" y="751"/>
                    </a:cubicBezTo>
                    <a:cubicBezTo>
                      <a:pt x="0" y="764"/>
                      <a:pt x="0" y="764"/>
                      <a:pt x="0" y="764"/>
                    </a:cubicBezTo>
                    <a:cubicBezTo>
                      <a:pt x="0" y="764"/>
                      <a:pt x="179" y="493"/>
                      <a:pt x="180" y="362"/>
                    </a:cubicBezTo>
                    <a:cubicBezTo>
                      <a:pt x="182" y="232"/>
                      <a:pt x="394" y="7"/>
                      <a:pt x="401" y="0"/>
                    </a:cubicBezTo>
                    <a:close/>
                  </a:path>
                </a:pathLst>
              </a:custGeom>
              <a:solidFill>
                <a:schemeClr val="accent4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85" name="Freeform 252">
                <a:extLst>
                  <a:ext uri="{FF2B5EF4-FFF2-40B4-BE49-F238E27FC236}">
                    <a16:creationId xmlns:a16="http://schemas.microsoft.com/office/drawing/2014/main" id="{0D8193D5-8BF2-4CCE-8EB6-B67AF856E3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88631" y="2481631"/>
                <a:ext cx="225081" cy="185107"/>
              </a:xfrm>
              <a:custGeom>
                <a:avLst/>
                <a:gdLst>
                  <a:gd name="T0" fmla="*/ 0 w 194"/>
                  <a:gd name="T1" fmla="*/ 91 h 159"/>
                  <a:gd name="T2" fmla="*/ 40 w 194"/>
                  <a:gd name="T3" fmla="*/ 142 h 159"/>
                  <a:gd name="T4" fmla="*/ 86 w 194"/>
                  <a:gd name="T5" fmla="*/ 156 h 159"/>
                  <a:gd name="T6" fmla="*/ 108 w 194"/>
                  <a:gd name="T7" fmla="*/ 148 h 159"/>
                  <a:gd name="T8" fmla="*/ 120 w 194"/>
                  <a:gd name="T9" fmla="*/ 140 h 159"/>
                  <a:gd name="T10" fmla="*/ 124 w 194"/>
                  <a:gd name="T11" fmla="*/ 137 h 159"/>
                  <a:gd name="T12" fmla="*/ 157 w 194"/>
                  <a:gd name="T13" fmla="*/ 113 h 159"/>
                  <a:gd name="T14" fmla="*/ 170 w 194"/>
                  <a:gd name="T15" fmla="*/ 102 h 159"/>
                  <a:gd name="T16" fmla="*/ 193 w 194"/>
                  <a:gd name="T17" fmla="*/ 69 h 159"/>
                  <a:gd name="T18" fmla="*/ 194 w 194"/>
                  <a:gd name="T19" fmla="*/ 62 h 159"/>
                  <a:gd name="T20" fmla="*/ 107 w 194"/>
                  <a:gd name="T21" fmla="*/ 0 h 159"/>
                  <a:gd name="T22" fmla="*/ 0 w 194"/>
                  <a:gd name="T23" fmla="*/ 91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94" h="159">
                    <a:moveTo>
                      <a:pt x="0" y="91"/>
                    </a:moveTo>
                    <a:cubicBezTo>
                      <a:pt x="9" y="109"/>
                      <a:pt x="23" y="129"/>
                      <a:pt x="40" y="142"/>
                    </a:cubicBezTo>
                    <a:cubicBezTo>
                      <a:pt x="54" y="153"/>
                      <a:pt x="69" y="159"/>
                      <a:pt x="86" y="156"/>
                    </a:cubicBezTo>
                    <a:cubicBezTo>
                      <a:pt x="94" y="155"/>
                      <a:pt x="101" y="151"/>
                      <a:pt x="108" y="148"/>
                    </a:cubicBezTo>
                    <a:cubicBezTo>
                      <a:pt x="112" y="145"/>
                      <a:pt x="116" y="142"/>
                      <a:pt x="120" y="140"/>
                    </a:cubicBezTo>
                    <a:cubicBezTo>
                      <a:pt x="121" y="139"/>
                      <a:pt x="122" y="138"/>
                      <a:pt x="124" y="137"/>
                    </a:cubicBezTo>
                    <a:cubicBezTo>
                      <a:pt x="135" y="130"/>
                      <a:pt x="146" y="121"/>
                      <a:pt x="157" y="113"/>
                    </a:cubicBezTo>
                    <a:cubicBezTo>
                      <a:pt x="161" y="109"/>
                      <a:pt x="166" y="105"/>
                      <a:pt x="170" y="102"/>
                    </a:cubicBezTo>
                    <a:cubicBezTo>
                      <a:pt x="181" y="92"/>
                      <a:pt x="190" y="82"/>
                      <a:pt x="193" y="69"/>
                    </a:cubicBezTo>
                    <a:cubicBezTo>
                      <a:pt x="193" y="67"/>
                      <a:pt x="193" y="64"/>
                      <a:pt x="194" y="62"/>
                    </a:cubicBezTo>
                    <a:cubicBezTo>
                      <a:pt x="194" y="62"/>
                      <a:pt x="158" y="37"/>
                      <a:pt x="107" y="0"/>
                    </a:cubicBezTo>
                    <a:cubicBezTo>
                      <a:pt x="71" y="34"/>
                      <a:pt x="33" y="66"/>
                      <a:pt x="0" y="9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86" name="Freeform 253">
                <a:extLst>
                  <a:ext uri="{FF2B5EF4-FFF2-40B4-BE49-F238E27FC236}">
                    <a16:creationId xmlns:a16="http://schemas.microsoft.com/office/drawing/2014/main" id="{AF873052-4AAE-4732-ACC2-008FD1E5AE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12856" y="2332807"/>
                <a:ext cx="212781" cy="221391"/>
              </a:xfrm>
              <a:custGeom>
                <a:avLst/>
                <a:gdLst>
                  <a:gd name="T0" fmla="*/ 0 w 183"/>
                  <a:gd name="T1" fmla="*/ 128 h 190"/>
                  <a:gd name="T2" fmla="*/ 87 w 183"/>
                  <a:gd name="T3" fmla="*/ 190 h 190"/>
                  <a:gd name="T4" fmla="*/ 128 w 183"/>
                  <a:gd name="T5" fmla="*/ 159 h 190"/>
                  <a:gd name="T6" fmla="*/ 162 w 183"/>
                  <a:gd name="T7" fmla="*/ 119 h 190"/>
                  <a:gd name="T8" fmla="*/ 183 w 183"/>
                  <a:gd name="T9" fmla="*/ 71 h 190"/>
                  <a:gd name="T10" fmla="*/ 116 w 183"/>
                  <a:gd name="T11" fmla="*/ 0 h 190"/>
                  <a:gd name="T12" fmla="*/ 0 w 183"/>
                  <a:gd name="T13" fmla="*/ 128 h 1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83" h="190">
                    <a:moveTo>
                      <a:pt x="0" y="128"/>
                    </a:moveTo>
                    <a:cubicBezTo>
                      <a:pt x="51" y="165"/>
                      <a:pt x="87" y="190"/>
                      <a:pt x="87" y="190"/>
                    </a:cubicBezTo>
                    <a:cubicBezTo>
                      <a:pt x="103" y="185"/>
                      <a:pt x="117" y="172"/>
                      <a:pt x="128" y="159"/>
                    </a:cubicBezTo>
                    <a:cubicBezTo>
                      <a:pt x="140" y="146"/>
                      <a:pt x="152" y="133"/>
                      <a:pt x="162" y="119"/>
                    </a:cubicBezTo>
                    <a:cubicBezTo>
                      <a:pt x="174" y="104"/>
                      <a:pt x="182" y="90"/>
                      <a:pt x="183" y="71"/>
                    </a:cubicBezTo>
                    <a:cubicBezTo>
                      <a:pt x="183" y="71"/>
                      <a:pt x="156" y="41"/>
                      <a:pt x="116" y="0"/>
                    </a:cubicBezTo>
                    <a:cubicBezTo>
                      <a:pt x="83" y="44"/>
                      <a:pt x="42" y="88"/>
                      <a:pt x="0" y="128"/>
                    </a:cubicBez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87" name="Freeform 254">
                <a:extLst>
                  <a:ext uri="{FF2B5EF4-FFF2-40B4-BE49-F238E27FC236}">
                    <a16:creationId xmlns:a16="http://schemas.microsoft.com/office/drawing/2014/main" id="{1FD8B184-9E33-4BF0-BFFC-7DD97E13B5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7536" y="2148315"/>
                <a:ext cx="228156" cy="267514"/>
              </a:xfrm>
              <a:custGeom>
                <a:avLst/>
                <a:gdLst>
                  <a:gd name="T0" fmla="*/ 0 w 196"/>
                  <a:gd name="T1" fmla="*/ 159 h 230"/>
                  <a:gd name="T2" fmla="*/ 67 w 196"/>
                  <a:gd name="T3" fmla="*/ 230 h 230"/>
                  <a:gd name="T4" fmla="*/ 129 w 196"/>
                  <a:gd name="T5" fmla="*/ 197 h 230"/>
                  <a:gd name="T6" fmla="*/ 174 w 196"/>
                  <a:gd name="T7" fmla="*/ 142 h 230"/>
                  <a:gd name="T8" fmla="*/ 193 w 196"/>
                  <a:gd name="T9" fmla="*/ 91 h 230"/>
                  <a:gd name="T10" fmla="*/ 69 w 196"/>
                  <a:gd name="T11" fmla="*/ 0 h 230"/>
                  <a:gd name="T12" fmla="*/ 0 w 196"/>
                  <a:gd name="T13" fmla="*/ 159 h 2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6" h="230">
                    <a:moveTo>
                      <a:pt x="0" y="159"/>
                    </a:moveTo>
                    <a:cubicBezTo>
                      <a:pt x="40" y="200"/>
                      <a:pt x="67" y="230"/>
                      <a:pt x="67" y="230"/>
                    </a:cubicBezTo>
                    <a:cubicBezTo>
                      <a:pt x="90" y="226"/>
                      <a:pt x="111" y="213"/>
                      <a:pt x="129" y="197"/>
                    </a:cubicBezTo>
                    <a:cubicBezTo>
                      <a:pt x="146" y="181"/>
                      <a:pt x="160" y="161"/>
                      <a:pt x="174" y="142"/>
                    </a:cubicBezTo>
                    <a:cubicBezTo>
                      <a:pt x="184" y="127"/>
                      <a:pt x="196" y="110"/>
                      <a:pt x="193" y="91"/>
                    </a:cubicBezTo>
                    <a:cubicBezTo>
                      <a:pt x="160" y="52"/>
                      <a:pt x="117" y="19"/>
                      <a:pt x="69" y="0"/>
                    </a:cubicBezTo>
                    <a:cubicBezTo>
                      <a:pt x="68" y="49"/>
                      <a:pt x="40" y="104"/>
                      <a:pt x="0" y="159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88" name="Freeform 255">
                <a:extLst>
                  <a:ext uri="{FF2B5EF4-FFF2-40B4-BE49-F238E27FC236}">
                    <a16:creationId xmlns:a16="http://schemas.microsoft.com/office/drawing/2014/main" id="{DB73E287-70A6-420C-92B2-27D9BF374A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9486" y="2359866"/>
                <a:ext cx="253370" cy="227541"/>
              </a:xfrm>
              <a:custGeom>
                <a:avLst/>
                <a:gdLst>
                  <a:gd name="T0" fmla="*/ 0 w 218"/>
                  <a:gd name="T1" fmla="*/ 95 h 196"/>
                  <a:gd name="T2" fmla="*/ 22 w 218"/>
                  <a:gd name="T3" fmla="*/ 138 h 196"/>
                  <a:gd name="T4" fmla="*/ 58 w 218"/>
                  <a:gd name="T5" fmla="*/ 171 h 196"/>
                  <a:gd name="T6" fmla="*/ 111 w 218"/>
                  <a:gd name="T7" fmla="*/ 196 h 196"/>
                  <a:gd name="T8" fmla="*/ 218 w 218"/>
                  <a:gd name="T9" fmla="*/ 105 h 196"/>
                  <a:gd name="T10" fmla="*/ 82 w 218"/>
                  <a:gd name="T11" fmla="*/ 0 h 196"/>
                  <a:gd name="T12" fmla="*/ 0 w 218"/>
                  <a:gd name="T13" fmla="*/ 95 h 1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18" h="196">
                    <a:moveTo>
                      <a:pt x="0" y="95"/>
                    </a:moveTo>
                    <a:cubicBezTo>
                      <a:pt x="3" y="111"/>
                      <a:pt x="12" y="126"/>
                      <a:pt x="22" y="138"/>
                    </a:cubicBezTo>
                    <a:cubicBezTo>
                      <a:pt x="33" y="150"/>
                      <a:pt x="45" y="160"/>
                      <a:pt x="58" y="171"/>
                    </a:cubicBezTo>
                    <a:cubicBezTo>
                      <a:pt x="74" y="183"/>
                      <a:pt x="91" y="195"/>
                      <a:pt x="111" y="196"/>
                    </a:cubicBezTo>
                    <a:cubicBezTo>
                      <a:pt x="144" y="171"/>
                      <a:pt x="182" y="139"/>
                      <a:pt x="218" y="105"/>
                    </a:cubicBezTo>
                    <a:cubicBezTo>
                      <a:pt x="178" y="76"/>
                      <a:pt x="129" y="39"/>
                      <a:pt x="82" y="0"/>
                    </a:cubicBezTo>
                    <a:cubicBezTo>
                      <a:pt x="36" y="55"/>
                      <a:pt x="0" y="95"/>
                      <a:pt x="0" y="95"/>
                    </a:cubicBez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89" name="Freeform 256">
                <a:extLst>
                  <a:ext uri="{FF2B5EF4-FFF2-40B4-BE49-F238E27FC236}">
                    <a16:creationId xmlns:a16="http://schemas.microsoft.com/office/drawing/2014/main" id="{E63E142B-6658-41CE-84D0-2C3831E2A5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0475" y="2257165"/>
                <a:ext cx="194332" cy="212781"/>
              </a:xfrm>
              <a:custGeom>
                <a:avLst/>
                <a:gdLst>
                  <a:gd name="T0" fmla="*/ 0 w 167"/>
                  <a:gd name="T1" fmla="*/ 107 h 183"/>
                  <a:gd name="T2" fmla="*/ 85 w 167"/>
                  <a:gd name="T3" fmla="*/ 183 h 183"/>
                  <a:gd name="T4" fmla="*/ 167 w 167"/>
                  <a:gd name="T5" fmla="*/ 88 h 183"/>
                  <a:gd name="T6" fmla="*/ 65 w 167"/>
                  <a:gd name="T7" fmla="*/ 0 h 183"/>
                  <a:gd name="T8" fmla="*/ 0 w 167"/>
                  <a:gd name="T9" fmla="*/ 107 h 1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7" h="183">
                    <a:moveTo>
                      <a:pt x="0" y="107"/>
                    </a:moveTo>
                    <a:cubicBezTo>
                      <a:pt x="14" y="144"/>
                      <a:pt x="46" y="174"/>
                      <a:pt x="85" y="183"/>
                    </a:cubicBezTo>
                    <a:cubicBezTo>
                      <a:pt x="85" y="183"/>
                      <a:pt x="121" y="143"/>
                      <a:pt x="167" y="88"/>
                    </a:cubicBezTo>
                    <a:cubicBezTo>
                      <a:pt x="131" y="58"/>
                      <a:pt x="95" y="28"/>
                      <a:pt x="65" y="0"/>
                    </a:cubicBezTo>
                    <a:cubicBezTo>
                      <a:pt x="45" y="37"/>
                      <a:pt x="24" y="73"/>
                      <a:pt x="0" y="107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90" name="Freeform 257">
                <a:extLst>
                  <a:ext uri="{FF2B5EF4-FFF2-40B4-BE49-F238E27FC236}">
                    <a16:creationId xmlns:a16="http://schemas.microsoft.com/office/drawing/2014/main" id="{4B0D7FB4-36A5-4784-8A20-026E902A0B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54808" y="2190133"/>
                <a:ext cx="292728" cy="291498"/>
              </a:xfrm>
              <a:custGeom>
                <a:avLst/>
                <a:gdLst>
                  <a:gd name="T0" fmla="*/ 0 w 252"/>
                  <a:gd name="T1" fmla="*/ 146 h 251"/>
                  <a:gd name="T2" fmla="*/ 136 w 252"/>
                  <a:gd name="T3" fmla="*/ 251 h 251"/>
                  <a:gd name="T4" fmla="*/ 252 w 252"/>
                  <a:gd name="T5" fmla="*/ 123 h 251"/>
                  <a:gd name="T6" fmla="*/ 116 w 252"/>
                  <a:gd name="T7" fmla="*/ 0 h 251"/>
                  <a:gd name="T8" fmla="*/ 0 w 252"/>
                  <a:gd name="T9" fmla="*/ 146 h 2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2" h="251">
                    <a:moveTo>
                      <a:pt x="0" y="146"/>
                    </a:moveTo>
                    <a:cubicBezTo>
                      <a:pt x="47" y="185"/>
                      <a:pt x="96" y="222"/>
                      <a:pt x="136" y="251"/>
                    </a:cubicBezTo>
                    <a:cubicBezTo>
                      <a:pt x="178" y="211"/>
                      <a:pt x="219" y="167"/>
                      <a:pt x="252" y="123"/>
                    </a:cubicBezTo>
                    <a:cubicBezTo>
                      <a:pt x="214" y="85"/>
                      <a:pt x="166" y="39"/>
                      <a:pt x="116" y="0"/>
                    </a:cubicBezTo>
                    <a:cubicBezTo>
                      <a:pt x="80" y="49"/>
                      <a:pt x="37" y="102"/>
                      <a:pt x="0" y="146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91" name="Freeform 258">
                <a:extLst>
                  <a:ext uri="{FF2B5EF4-FFF2-40B4-BE49-F238E27FC236}">
                    <a16:creationId xmlns:a16="http://schemas.microsoft.com/office/drawing/2014/main" id="{3F21581B-7426-4219-8445-4B050673BD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89487" y="2040079"/>
                <a:ext cx="238610" cy="292728"/>
              </a:xfrm>
              <a:custGeom>
                <a:avLst/>
                <a:gdLst>
                  <a:gd name="T0" fmla="*/ 0 w 205"/>
                  <a:gd name="T1" fmla="*/ 129 h 252"/>
                  <a:gd name="T2" fmla="*/ 136 w 205"/>
                  <a:gd name="T3" fmla="*/ 252 h 252"/>
                  <a:gd name="T4" fmla="*/ 205 w 205"/>
                  <a:gd name="T5" fmla="*/ 93 h 252"/>
                  <a:gd name="T6" fmla="*/ 72 w 205"/>
                  <a:gd name="T7" fmla="*/ 0 h 252"/>
                  <a:gd name="T8" fmla="*/ 0 w 205"/>
                  <a:gd name="T9" fmla="*/ 129 h 2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5" h="252">
                    <a:moveTo>
                      <a:pt x="0" y="129"/>
                    </a:moveTo>
                    <a:cubicBezTo>
                      <a:pt x="50" y="168"/>
                      <a:pt x="98" y="214"/>
                      <a:pt x="136" y="252"/>
                    </a:cubicBezTo>
                    <a:cubicBezTo>
                      <a:pt x="176" y="197"/>
                      <a:pt x="204" y="142"/>
                      <a:pt x="205" y="93"/>
                    </a:cubicBezTo>
                    <a:cubicBezTo>
                      <a:pt x="173" y="46"/>
                      <a:pt x="127" y="11"/>
                      <a:pt x="72" y="0"/>
                    </a:cubicBezTo>
                    <a:cubicBezTo>
                      <a:pt x="72" y="23"/>
                      <a:pt x="41" y="73"/>
                      <a:pt x="0" y="129"/>
                    </a:cubicBez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92" name="Freeform 259">
                <a:extLst>
                  <a:ext uri="{FF2B5EF4-FFF2-40B4-BE49-F238E27FC236}">
                    <a16:creationId xmlns:a16="http://schemas.microsoft.com/office/drawing/2014/main" id="{7653F9DC-974C-4DD6-95BA-441496B6E8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6117" y="2097887"/>
                <a:ext cx="253370" cy="261979"/>
              </a:xfrm>
              <a:custGeom>
                <a:avLst/>
                <a:gdLst>
                  <a:gd name="T0" fmla="*/ 0 w 218"/>
                  <a:gd name="T1" fmla="*/ 137 h 225"/>
                  <a:gd name="T2" fmla="*/ 102 w 218"/>
                  <a:gd name="T3" fmla="*/ 225 h 225"/>
                  <a:gd name="T4" fmla="*/ 218 w 218"/>
                  <a:gd name="T5" fmla="*/ 79 h 225"/>
                  <a:gd name="T6" fmla="*/ 70 w 218"/>
                  <a:gd name="T7" fmla="*/ 0 h 225"/>
                  <a:gd name="T8" fmla="*/ 0 w 218"/>
                  <a:gd name="T9" fmla="*/ 137 h 2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8" h="225">
                    <a:moveTo>
                      <a:pt x="0" y="137"/>
                    </a:moveTo>
                    <a:cubicBezTo>
                      <a:pt x="30" y="165"/>
                      <a:pt x="66" y="195"/>
                      <a:pt x="102" y="225"/>
                    </a:cubicBezTo>
                    <a:cubicBezTo>
                      <a:pt x="139" y="181"/>
                      <a:pt x="182" y="128"/>
                      <a:pt x="218" y="79"/>
                    </a:cubicBezTo>
                    <a:cubicBezTo>
                      <a:pt x="166" y="39"/>
                      <a:pt x="113" y="6"/>
                      <a:pt x="70" y="0"/>
                    </a:cubicBezTo>
                    <a:cubicBezTo>
                      <a:pt x="47" y="45"/>
                      <a:pt x="25" y="92"/>
                      <a:pt x="0" y="137"/>
                    </a:cubicBez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93" name="Freeform 260">
                <a:extLst>
                  <a:ext uri="{FF2B5EF4-FFF2-40B4-BE49-F238E27FC236}">
                    <a16:creationId xmlns:a16="http://schemas.microsoft.com/office/drawing/2014/main" id="{7CCF068A-24A4-45AC-A1BF-7C510CD669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7294" y="1916469"/>
                <a:ext cx="255830" cy="273664"/>
              </a:xfrm>
              <a:custGeom>
                <a:avLst/>
                <a:gdLst>
                  <a:gd name="T0" fmla="*/ 0 w 220"/>
                  <a:gd name="T1" fmla="*/ 156 h 235"/>
                  <a:gd name="T2" fmla="*/ 148 w 220"/>
                  <a:gd name="T3" fmla="*/ 235 h 235"/>
                  <a:gd name="T4" fmla="*/ 220 w 220"/>
                  <a:gd name="T5" fmla="*/ 106 h 235"/>
                  <a:gd name="T6" fmla="*/ 169 w 220"/>
                  <a:gd name="T7" fmla="*/ 52 h 235"/>
                  <a:gd name="T8" fmla="*/ 91 w 220"/>
                  <a:gd name="T9" fmla="*/ 0 h 235"/>
                  <a:gd name="T10" fmla="*/ 0 w 220"/>
                  <a:gd name="T11" fmla="*/ 156 h 2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20" h="235">
                    <a:moveTo>
                      <a:pt x="0" y="156"/>
                    </a:moveTo>
                    <a:cubicBezTo>
                      <a:pt x="43" y="162"/>
                      <a:pt x="96" y="195"/>
                      <a:pt x="148" y="235"/>
                    </a:cubicBezTo>
                    <a:cubicBezTo>
                      <a:pt x="189" y="179"/>
                      <a:pt x="220" y="129"/>
                      <a:pt x="220" y="106"/>
                    </a:cubicBezTo>
                    <a:cubicBezTo>
                      <a:pt x="211" y="83"/>
                      <a:pt x="189" y="66"/>
                      <a:pt x="169" y="52"/>
                    </a:cubicBezTo>
                    <a:cubicBezTo>
                      <a:pt x="144" y="34"/>
                      <a:pt x="116" y="18"/>
                      <a:pt x="91" y="0"/>
                    </a:cubicBezTo>
                    <a:cubicBezTo>
                      <a:pt x="57" y="49"/>
                      <a:pt x="28" y="102"/>
                      <a:pt x="0" y="156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94" name="Freeform 261">
                <a:extLst>
                  <a:ext uri="{FF2B5EF4-FFF2-40B4-BE49-F238E27FC236}">
                    <a16:creationId xmlns:a16="http://schemas.microsoft.com/office/drawing/2014/main" id="{1AC4BE40-F88E-4E07-9EAD-938D1190DB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21948" y="2110801"/>
                <a:ext cx="150054" cy="143289"/>
              </a:xfrm>
              <a:custGeom>
                <a:avLst/>
                <a:gdLst>
                  <a:gd name="T0" fmla="*/ 5 w 129"/>
                  <a:gd name="T1" fmla="*/ 32 h 123"/>
                  <a:gd name="T2" fmla="*/ 129 w 129"/>
                  <a:gd name="T3" fmla="*/ 123 h 123"/>
                  <a:gd name="T4" fmla="*/ 0 w 129"/>
                  <a:gd name="T5" fmla="*/ 0 h 123"/>
                  <a:gd name="T6" fmla="*/ 5 w 129"/>
                  <a:gd name="T7" fmla="*/ 32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9" h="123">
                    <a:moveTo>
                      <a:pt x="5" y="32"/>
                    </a:moveTo>
                    <a:cubicBezTo>
                      <a:pt x="53" y="51"/>
                      <a:pt x="96" y="84"/>
                      <a:pt x="129" y="123"/>
                    </a:cubicBezTo>
                    <a:cubicBezTo>
                      <a:pt x="129" y="123"/>
                      <a:pt x="80" y="45"/>
                      <a:pt x="0" y="0"/>
                    </a:cubicBezTo>
                    <a:cubicBezTo>
                      <a:pt x="11" y="13"/>
                      <a:pt x="5" y="32"/>
                      <a:pt x="5" y="32"/>
                    </a:cubicBezTo>
                    <a:close/>
                  </a:path>
                </a:pathLst>
              </a:custGeom>
              <a:solidFill>
                <a:srgbClr val="D0EF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95" name="Freeform 262">
                <a:extLst>
                  <a:ext uri="{FF2B5EF4-FFF2-40B4-BE49-F238E27FC236}">
                    <a16:creationId xmlns:a16="http://schemas.microsoft.com/office/drawing/2014/main" id="{290CB447-93FE-4FCF-ACA9-26FA20DC43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3124" y="1998261"/>
                <a:ext cx="161738" cy="150054"/>
              </a:xfrm>
              <a:custGeom>
                <a:avLst/>
                <a:gdLst>
                  <a:gd name="T0" fmla="*/ 0 w 139"/>
                  <a:gd name="T1" fmla="*/ 36 h 129"/>
                  <a:gd name="T2" fmla="*/ 133 w 139"/>
                  <a:gd name="T3" fmla="*/ 129 h 129"/>
                  <a:gd name="T4" fmla="*/ 128 w 139"/>
                  <a:gd name="T5" fmla="*/ 97 h 129"/>
                  <a:gd name="T6" fmla="*/ 3 w 139"/>
                  <a:gd name="T7" fmla="*/ 0 h 129"/>
                  <a:gd name="T8" fmla="*/ 0 w 139"/>
                  <a:gd name="T9" fmla="*/ 36 h 1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9" h="129">
                    <a:moveTo>
                      <a:pt x="0" y="36"/>
                    </a:moveTo>
                    <a:cubicBezTo>
                      <a:pt x="55" y="47"/>
                      <a:pt x="101" y="82"/>
                      <a:pt x="133" y="129"/>
                    </a:cubicBezTo>
                    <a:cubicBezTo>
                      <a:pt x="133" y="129"/>
                      <a:pt x="139" y="110"/>
                      <a:pt x="128" y="97"/>
                    </a:cubicBezTo>
                    <a:cubicBezTo>
                      <a:pt x="128" y="97"/>
                      <a:pt x="79" y="33"/>
                      <a:pt x="3" y="0"/>
                    </a:cubicBezTo>
                    <a:cubicBezTo>
                      <a:pt x="11" y="9"/>
                      <a:pt x="0" y="36"/>
                      <a:pt x="0" y="36"/>
                    </a:cubicBezTo>
                    <a:close/>
                  </a:path>
                </a:pathLst>
              </a:custGeom>
              <a:solidFill>
                <a:schemeClr val="accent4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96" name="Freeform 263">
                <a:extLst>
                  <a:ext uri="{FF2B5EF4-FFF2-40B4-BE49-F238E27FC236}">
                    <a16:creationId xmlns:a16="http://schemas.microsoft.com/office/drawing/2014/main" id="{193929F2-2458-4B31-80F0-55F9132481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23070" y="1883875"/>
                <a:ext cx="162968" cy="156204"/>
              </a:xfrm>
              <a:custGeom>
                <a:avLst/>
                <a:gdLst>
                  <a:gd name="T0" fmla="*/ 0 w 140"/>
                  <a:gd name="T1" fmla="*/ 28 h 134"/>
                  <a:gd name="T2" fmla="*/ 78 w 140"/>
                  <a:gd name="T3" fmla="*/ 80 h 134"/>
                  <a:gd name="T4" fmla="*/ 129 w 140"/>
                  <a:gd name="T5" fmla="*/ 134 h 134"/>
                  <a:gd name="T6" fmla="*/ 132 w 140"/>
                  <a:gd name="T7" fmla="*/ 98 h 134"/>
                  <a:gd name="T8" fmla="*/ 39 w 140"/>
                  <a:gd name="T9" fmla="*/ 0 h 134"/>
                  <a:gd name="T10" fmla="*/ 0 w 140"/>
                  <a:gd name="T11" fmla="*/ 28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0" h="134">
                    <a:moveTo>
                      <a:pt x="0" y="28"/>
                    </a:moveTo>
                    <a:cubicBezTo>
                      <a:pt x="25" y="46"/>
                      <a:pt x="53" y="62"/>
                      <a:pt x="78" y="80"/>
                    </a:cubicBezTo>
                    <a:cubicBezTo>
                      <a:pt x="98" y="94"/>
                      <a:pt x="120" y="111"/>
                      <a:pt x="129" y="134"/>
                    </a:cubicBezTo>
                    <a:cubicBezTo>
                      <a:pt x="129" y="134"/>
                      <a:pt x="140" y="107"/>
                      <a:pt x="132" y="98"/>
                    </a:cubicBezTo>
                    <a:cubicBezTo>
                      <a:pt x="132" y="98"/>
                      <a:pt x="57" y="6"/>
                      <a:pt x="39" y="0"/>
                    </a:cubicBezTo>
                    <a:lnTo>
                      <a:pt x="0" y="28"/>
                    </a:lnTo>
                    <a:close/>
                  </a:path>
                </a:pathLst>
              </a:custGeom>
              <a:solidFill>
                <a:schemeClr val="accent4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97" name="Freeform 264">
                <a:extLst>
                  <a:ext uri="{FF2B5EF4-FFF2-40B4-BE49-F238E27FC236}">
                    <a16:creationId xmlns:a16="http://schemas.microsoft.com/office/drawing/2014/main" id="{9A93DD12-C247-4673-835A-646B259FD6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2241" y="1896790"/>
                <a:ext cx="140829" cy="201097"/>
              </a:xfrm>
              <a:custGeom>
                <a:avLst/>
                <a:gdLst>
                  <a:gd name="T0" fmla="*/ 0 w 121"/>
                  <a:gd name="T1" fmla="*/ 127 h 173"/>
                  <a:gd name="T2" fmla="*/ 30 w 121"/>
                  <a:gd name="T3" fmla="*/ 173 h 173"/>
                  <a:gd name="T4" fmla="*/ 121 w 121"/>
                  <a:gd name="T5" fmla="*/ 17 h 173"/>
                  <a:gd name="T6" fmla="*/ 66 w 121"/>
                  <a:gd name="T7" fmla="*/ 0 h 173"/>
                  <a:gd name="T8" fmla="*/ 0 w 121"/>
                  <a:gd name="T9" fmla="*/ 127 h 1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1" h="173">
                    <a:moveTo>
                      <a:pt x="0" y="127"/>
                    </a:moveTo>
                    <a:cubicBezTo>
                      <a:pt x="1" y="150"/>
                      <a:pt x="30" y="173"/>
                      <a:pt x="30" y="173"/>
                    </a:cubicBezTo>
                    <a:cubicBezTo>
                      <a:pt x="58" y="119"/>
                      <a:pt x="87" y="66"/>
                      <a:pt x="121" y="17"/>
                    </a:cubicBezTo>
                    <a:cubicBezTo>
                      <a:pt x="66" y="0"/>
                      <a:pt x="66" y="0"/>
                      <a:pt x="66" y="0"/>
                    </a:cubicBezTo>
                    <a:cubicBezTo>
                      <a:pt x="66" y="0"/>
                      <a:pt x="15" y="81"/>
                      <a:pt x="0" y="127"/>
                    </a:cubicBezTo>
                    <a:close/>
                  </a:path>
                </a:pathLst>
              </a:custGeom>
              <a:solidFill>
                <a:schemeClr val="accent4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98" name="Freeform 265">
                <a:extLst>
                  <a:ext uri="{FF2B5EF4-FFF2-40B4-BE49-F238E27FC236}">
                    <a16:creationId xmlns:a16="http://schemas.microsoft.com/office/drawing/2014/main" id="{77AF6872-C180-4CB1-BD2A-BF07E0A051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2294" y="2044384"/>
                <a:ext cx="115000" cy="212781"/>
              </a:xfrm>
              <a:custGeom>
                <a:avLst/>
                <a:gdLst>
                  <a:gd name="T0" fmla="*/ 0 w 99"/>
                  <a:gd name="T1" fmla="*/ 145 h 183"/>
                  <a:gd name="T2" fmla="*/ 29 w 99"/>
                  <a:gd name="T3" fmla="*/ 183 h 183"/>
                  <a:gd name="T4" fmla="*/ 99 w 99"/>
                  <a:gd name="T5" fmla="*/ 46 h 183"/>
                  <a:gd name="T6" fmla="*/ 69 w 99"/>
                  <a:gd name="T7" fmla="*/ 0 h 183"/>
                  <a:gd name="T8" fmla="*/ 0 w 99"/>
                  <a:gd name="T9" fmla="*/ 145 h 1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9" h="183">
                    <a:moveTo>
                      <a:pt x="0" y="145"/>
                    </a:moveTo>
                    <a:cubicBezTo>
                      <a:pt x="3" y="169"/>
                      <a:pt x="29" y="183"/>
                      <a:pt x="29" y="183"/>
                    </a:cubicBezTo>
                    <a:cubicBezTo>
                      <a:pt x="54" y="138"/>
                      <a:pt x="76" y="91"/>
                      <a:pt x="99" y="46"/>
                    </a:cubicBezTo>
                    <a:cubicBezTo>
                      <a:pt x="99" y="46"/>
                      <a:pt x="70" y="23"/>
                      <a:pt x="69" y="0"/>
                    </a:cubicBezTo>
                    <a:cubicBezTo>
                      <a:pt x="69" y="0"/>
                      <a:pt x="6" y="100"/>
                      <a:pt x="0" y="145"/>
                    </a:cubicBez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99" name="Freeform 266">
                <a:extLst>
                  <a:ext uri="{FF2B5EF4-FFF2-40B4-BE49-F238E27FC236}">
                    <a16:creationId xmlns:a16="http://schemas.microsoft.com/office/drawing/2014/main" id="{4E2738C9-F8CB-48BE-8D2B-8220BE7DC4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4192" y="2213502"/>
                <a:ext cx="111925" cy="168503"/>
              </a:xfrm>
              <a:custGeom>
                <a:avLst/>
                <a:gdLst>
                  <a:gd name="T0" fmla="*/ 31 w 96"/>
                  <a:gd name="T1" fmla="*/ 145 h 145"/>
                  <a:gd name="T2" fmla="*/ 96 w 96"/>
                  <a:gd name="T3" fmla="*/ 38 h 145"/>
                  <a:gd name="T4" fmla="*/ 67 w 96"/>
                  <a:gd name="T5" fmla="*/ 0 h 145"/>
                  <a:gd name="T6" fmla="*/ 31 w 96"/>
                  <a:gd name="T7" fmla="*/ 145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6" h="145">
                    <a:moveTo>
                      <a:pt x="31" y="145"/>
                    </a:moveTo>
                    <a:cubicBezTo>
                      <a:pt x="55" y="111"/>
                      <a:pt x="76" y="75"/>
                      <a:pt x="96" y="38"/>
                    </a:cubicBezTo>
                    <a:cubicBezTo>
                      <a:pt x="96" y="38"/>
                      <a:pt x="70" y="24"/>
                      <a:pt x="67" y="0"/>
                    </a:cubicBezTo>
                    <a:cubicBezTo>
                      <a:pt x="67" y="0"/>
                      <a:pt x="0" y="99"/>
                      <a:pt x="31" y="145"/>
                    </a:cubicBezTo>
                    <a:close/>
                  </a:path>
                </a:pathLst>
              </a:custGeom>
              <a:solidFill>
                <a:schemeClr val="accent4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00" name="Freeform 267">
                <a:extLst>
                  <a:ext uri="{FF2B5EF4-FFF2-40B4-BE49-F238E27FC236}">
                    <a16:creationId xmlns:a16="http://schemas.microsoft.com/office/drawing/2014/main" id="{E264619C-F727-48B0-B3A8-9C785406D4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14086" y="2600321"/>
                <a:ext cx="199867" cy="379440"/>
              </a:xfrm>
              <a:custGeom>
                <a:avLst/>
                <a:gdLst>
                  <a:gd name="T0" fmla="*/ 0 w 172"/>
                  <a:gd name="T1" fmla="*/ 46 h 326"/>
                  <a:gd name="T2" fmla="*/ 91 w 172"/>
                  <a:gd name="T3" fmla="*/ 326 h 326"/>
                  <a:gd name="T4" fmla="*/ 116 w 172"/>
                  <a:gd name="T5" fmla="*/ 255 h 326"/>
                  <a:gd name="T6" fmla="*/ 172 w 172"/>
                  <a:gd name="T7" fmla="*/ 301 h 326"/>
                  <a:gd name="T8" fmla="*/ 62 w 172"/>
                  <a:gd name="T9" fmla="*/ 0 h 326"/>
                  <a:gd name="T10" fmla="*/ 49 w 172"/>
                  <a:gd name="T11" fmla="*/ 11 h 326"/>
                  <a:gd name="T12" fmla="*/ 12 w 172"/>
                  <a:gd name="T13" fmla="*/ 38 h 326"/>
                  <a:gd name="T14" fmla="*/ 0 w 172"/>
                  <a:gd name="T15" fmla="*/ 46 h 3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2" h="326">
                    <a:moveTo>
                      <a:pt x="0" y="46"/>
                    </a:moveTo>
                    <a:cubicBezTo>
                      <a:pt x="49" y="131"/>
                      <a:pt x="81" y="227"/>
                      <a:pt x="91" y="326"/>
                    </a:cubicBezTo>
                    <a:cubicBezTo>
                      <a:pt x="98" y="302"/>
                      <a:pt x="110" y="279"/>
                      <a:pt x="116" y="255"/>
                    </a:cubicBezTo>
                    <a:cubicBezTo>
                      <a:pt x="138" y="265"/>
                      <a:pt x="157" y="281"/>
                      <a:pt x="172" y="301"/>
                    </a:cubicBezTo>
                    <a:cubicBezTo>
                      <a:pt x="158" y="194"/>
                      <a:pt x="120" y="90"/>
                      <a:pt x="62" y="0"/>
                    </a:cubicBezTo>
                    <a:cubicBezTo>
                      <a:pt x="58" y="3"/>
                      <a:pt x="53" y="7"/>
                      <a:pt x="49" y="11"/>
                    </a:cubicBezTo>
                    <a:cubicBezTo>
                      <a:pt x="37" y="20"/>
                      <a:pt x="25" y="29"/>
                      <a:pt x="12" y="38"/>
                    </a:cubicBezTo>
                    <a:cubicBezTo>
                      <a:pt x="8" y="40"/>
                      <a:pt x="4" y="43"/>
                      <a:pt x="0" y="46"/>
                    </a:cubicBezTo>
                    <a:close/>
                  </a:path>
                </a:pathLst>
              </a:custGeom>
              <a:solidFill>
                <a:schemeClr val="accent4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01" name="Freeform 268">
                <a:extLst>
                  <a:ext uri="{FF2B5EF4-FFF2-40B4-BE49-F238E27FC236}">
                    <a16:creationId xmlns:a16="http://schemas.microsoft.com/office/drawing/2014/main" id="{8B8A550D-81B9-42E1-8116-AE7A15746A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04621" y="2640910"/>
                <a:ext cx="127915" cy="196792"/>
              </a:xfrm>
              <a:custGeom>
                <a:avLst/>
                <a:gdLst>
                  <a:gd name="T0" fmla="*/ 0 w 110"/>
                  <a:gd name="T1" fmla="*/ 151 h 169"/>
                  <a:gd name="T2" fmla="*/ 45 w 110"/>
                  <a:gd name="T3" fmla="*/ 114 h 169"/>
                  <a:gd name="T4" fmla="*/ 81 w 110"/>
                  <a:gd name="T5" fmla="*/ 169 h 169"/>
                  <a:gd name="T6" fmla="*/ 110 w 110"/>
                  <a:gd name="T7" fmla="*/ 0 h 169"/>
                  <a:gd name="T8" fmla="*/ 106 w 110"/>
                  <a:gd name="T9" fmla="*/ 3 h 169"/>
                  <a:gd name="T10" fmla="*/ 94 w 110"/>
                  <a:gd name="T11" fmla="*/ 11 h 169"/>
                  <a:gd name="T12" fmla="*/ 72 w 110"/>
                  <a:gd name="T13" fmla="*/ 19 h 169"/>
                  <a:gd name="T14" fmla="*/ 26 w 110"/>
                  <a:gd name="T15" fmla="*/ 5 h 169"/>
                  <a:gd name="T16" fmla="*/ 0 w 110"/>
                  <a:gd name="T17" fmla="*/ 151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0" h="169">
                    <a:moveTo>
                      <a:pt x="0" y="151"/>
                    </a:moveTo>
                    <a:cubicBezTo>
                      <a:pt x="15" y="139"/>
                      <a:pt x="30" y="126"/>
                      <a:pt x="45" y="114"/>
                    </a:cubicBezTo>
                    <a:cubicBezTo>
                      <a:pt x="57" y="132"/>
                      <a:pt x="69" y="150"/>
                      <a:pt x="81" y="169"/>
                    </a:cubicBezTo>
                    <a:cubicBezTo>
                      <a:pt x="85" y="112"/>
                      <a:pt x="95" y="55"/>
                      <a:pt x="110" y="0"/>
                    </a:cubicBezTo>
                    <a:cubicBezTo>
                      <a:pt x="108" y="1"/>
                      <a:pt x="107" y="2"/>
                      <a:pt x="106" y="3"/>
                    </a:cubicBezTo>
                    <a:cubicBezTo>
                      <a:pt x="102" y="5"/>
                      <a:pt x="98" y="8"/>
                      <a:pt x="94" y="11"/>
                    </a:cubicBezTo>
                    <a:cubicBezTo>
                      <a:pt x="87" y="14"/>
                      <a:pt x="80" y="18"/>
                      <a:pt x="72" y="19"/>
                    </a:cubicBezTo>
                    <a:cubicBezTo>
                      <a:pt x="55" y="22"/>
                      <a:pt x="40" y="16"/>
                      <a:pt x="26" y="5"/>
                    </a:cubicBezTo>
                    <a:cubicBezTo>
                      <a:pt x="9" y="52"/>
                      <a:pt x="1" y="101"/>
                      <a:pt x="0" y="151"/>
                    </a:cubicBez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02" name="Freeform 269">
                <a:extLst>
                  <a:ext uri="{FF2B5EF4-FFF2-40B4-BE49-F238E27FC236}">
                    <a16:creationId xmlns:a16="http://schemas.microsoft.com/office/drawing/2014/main" id="{EE74DF2F-7881-4BAD-8F7D-A8FEE10CA3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4246" y="1073953"/>
                <a:ext cx="194332" cy="842516"/>
              </a:xfrm>
              <a:custGeom>
                <a:avLst/>
                <a:gdLst>
                  <a:gd name="T0" fmla="*/ 24 w 167"/>
                  <a:gd name="T1" fmla="*/ 12 h 725"/>
                  <a:gd name="T2" fmla="*/ 24 w 167"/>
                  <a:gd name="T3" fmla="*/ 12 h 725"/>
                  <a:gd name="T4" fmla="*/ 11 w 167"/>
                  <a:gd name="T5" fmla="*/ 368 h 725"/>
                  <a:gd name="T6" fmla="*/ 128 w 167"/>
                  <a:gd name="T7" fmla="*/ 725 h 725"/>
                  <a:gd name="T8" fmla="*/ 167 w 167"/>
                  <a:gd name="T9" fmla="*/ 697 h 725"/>
                  <a:gd name="T10" fmla="*/ 74 w 167"/>
                  <a:gd name="T11" fmla="*/ 362 h 725"/>
                  <a:gd name="T12" fmla="*/ 73 w 167"/>
                  <a:gd name="T13" fmla="*/ 0 h 725"/>
                  <a:gd name="T14" fmla="*/ 24 w 167"/>
                  <a:gd name="T15" fmla="*/ 12 h 7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7" h="725">
                    <a:moveTo>
                      <a:pt x="24" y="12"/>
                    </a:moveTo>
                    <a:cubicBezTo>
                      <a:pt x="24" y="12"/>
                      <a:pt x="24" y="12"/>
                      <a:pt x="24" y="12"/>
                    </a:cubicBezTo>
                    <a:cubicBezTo>
                      <a:pt x="29" y="19"/>
                      <a:pt x="21" y="259"/>
                      <a:pt x="11" y="368"/>
                    </a:cubicBezTo>
                    <a:cubicBezTo>
                      <a:pt x="0" y="480"/>
                      <a:pt x="128" y="725"/>
                      <a:pt x="128" y="725"/>
                    </a:cubicBezTo>
                    <a:cubicBezTo>
                      <a:pt x="167" y="697"/>
                      <a:pt x="167" y="697"/>
                      <a:pt x="167" y="697"/>
                    </a:cubicBezTo>
                    <a:cubicBezTo>
                      <a:pt x="167" y="697"/>
                      <a:pt x="97" y="586"/>
                      <a:pt x="74" y="362"/>
                    </a:cubicBezTo>
                    <a:cubicBezTo>
                      <a:pt x="52" y="139"/>
                      <a:pt x="73" y="0"/>
                      <a:pt x="73" y="0"/>
                    </a:cubicBezTo>
                    <a:lnTo>
                      <a:pt x="24" y="12"/>
                    </a:lnTo>
                    <a:close/>
                  </a:path>
                </a:pathLst>
              </a:custGeom>
              <a:solidFill>
                <a:schemeClr val="accent4">
                  <a:lumMod val="60000"/>
                  <a:lumOff val="4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03" name="Freeform 270">
                <a:extLst>
                  <a:ext uri="{FF2B5EF4-FFF2-40B4-BE49-F238E27FC236}">
                    <a16:creationId xmlns:a16="http://schemas.microsoft.com/office/drawing/2014/main" id="{DFC74737-2EA4-4637-AE93-A586FD1F69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4246" y="1087483"/>
                <a:ext cx="148824" cy="828986"/>
              </a:xfrm>
              <a:custGeom>
                <a:avLst/>
                <a:gdLst>
                  <a:gd name="T0" fmla="*/ 24 w 128"/>
                  <a:gd name="T1" fmla="*/ 0 h 713"/>
                  <a:gd name="T2" fmla="*/ 73 w 128"/>
                  <a:gd name="T3" fmla="*/ 696 h 713"/>
                  <a:gd name="T4" fmla="*/ 128 w 128"/>
                  <a:gd name="T5" fmla="*/ 713 h 713"/>
                  <a:gd name="T6" fmla="*/ 11 w 128"/>
                  <a:gd name="T7" fmla="*/ 356 h 713"/>
                  <a:gd name="T8" fmla="*/ 24 w 128"/>
                  <a:gd name="T9" fmla="*/ 0 h 7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8" h="713">
                    <a:moveTo>
                      <a:pt x="24" y="0"/>
                    </a:moveTo>
                    <a:cubicBezTo>
                      <a:pt x="103" y="110"/>
                      <a:pt x="73" y="696"/>
                      <a:pt x="73" y="696"/>
                    </a:cubicBezTo>
                    <a:cubicBezTo>
                      <a:pt x="128" y="713"/>
                      <a:pt x="128" y="713"/>
                      <a:pt x="128" y="713"/>
                    </a:cubicBezTo>
                    <a:cubicBezTo>
                      <a:pt x="128" y="713"/>
                      <a:pt x="0" y="468"/>
                      <a:pt x="11" y="356"/>
                    </a:cubicBezTo>
                    <a:cubicBezTo>
                      <a:pt x="21" y="247"/>
                      <a:pt x="29" y="7"/>
                      <a:pt x="24" y="0"/>
                    </a:cubicBezTo>
                    <a:close/>
                  </a:path>
                </a:pathLst>
              </a:custGeom>
              <a:solidFill>
                <a:schemeClr val="accent4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04" name="Freeform 271">
                <a:extLst>
                  <a:ext uri="{FF2B5EF4-FFF2-40B4-BE49-F238E27FC236}">
                    <a16:creationId xmlns:a16="http://schemas.microsoft.com/office/drawing/2014/main" id="{1311F87C-723C-46EC-8ED5-506DCB19B9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0796" y="1314409"/>
                <a:ext cx="316097" cy="271819"/>
              </a:xfrm>
              <a:custGeom>
                <a:avLst/>
                <a:gdLst>
                  <a:gd name="T0" fmla="*/ 272 w 272"/>
                  <a:gd name="T1" fmla="*/ 99 h 234"/>
                  <a:gd name="T2" fmla="*/ 152 w 272"/>
                  <a:gd name="T3" fmla="*/ 219 h 234"/>
                  <a:gd name="T4" fmla="*/ 60 w 272"/>
                  <a:gd name="T5" fmla="*/ 221 h 234"/>
                  <a:gd name="T6" fmla="*/ 12 w 272"/>
                  <a:gd name="T7" fmla="*/ 102 h 234"/>
                  <a:gd name="T8" fmla="*/ 101 w 272"/>
                  <a:gd name="T9" fmla="*/ 0 h 234"/>
                  <a:gd name="T10" fmla="*/ 159 w 272"/>
                  <a:gd name="T11" fmla="*/ 9 h 234"/>
                  <a:gd name="T12" fmla="*/ 63 w 272"/>
                  <a:gd name="T13" fmla="*/ 73 h 234"/>
                  <a:gd name="T14" fmla="*/ 61 w 272"/>
                  <a:gd name="T15" fmla="*/ 145 h 234"/>
                  <a:gd name="T16" fmla="*/ 144 w 272"/>
                  <a:gd name="T17" fmla="*/ 163 h 234"/>
                  <a:gd name="T18" fmla="*/ 214 w 272"/>
                  <a:gd name="T19" fmla="*/ 103 h 234"/>
                  <a:gd name="T20" fmla="*/ 272 w 272"/>
                  <a:gd name="T21" fmla="*/ 99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72" h="234">
                    <a:moveTo>
                      <a:pt x="272" y="99"/>
                    </a:moveTo>
                    <a:cubicBezTo>
                      <a:pt x="251" y="154"/>
                      <a:pt x="207" y="198"/>
                      <a:pt x="152" y="219"/>
                    </a:cubicBezTo>
                    <a:cubicBezTo>
                      <a:pt x="123" y="230"/>
                      <a:pt x="89" y="234"/>
                      <a:pt x="60" y="221"/>
                    </a:cubicBezTo>
                    <a:cubicBezTo>
                      <a:pt x="18" y="201"/>
                      <a:pt x="0" y="147"/>
                      <a:pt x="12" y="102"/>
                    </a:cubicBezTo>
                    <a:cubicBezTo>
                      <a:pt x="24" y="57"/>
                      <a:pt x="61" y="22"/>
                      <a:pt x="101" y="0"/>
                    </a:cubicBezTo>
                    <a:cubicBezTo>
                      <a:pt x="121" y="7"/>
                      <a:pt x="139" y="13"/>
                      <a:pt x="159" y="9"/>
                    </a:cubicBezTo>
                    <a:cubicBezTo>
                      <a:pt x="118" y="13"/>
                      <a:pt x="82" y="37"/>
                      <a:pt x="63" y="73"/>
                    </a:cubicBezTo>
                    <a:cubicBezTo>
                      <a:pt x="51" y="95"/>
                      <a:pt x="47" y="124"/>
                      <a:pt x="61" y="145"/>
                    </a:cubicBezTo>
                    <a:cubicBezTo>
                      <a:pt x="77" y="171"/>
                      <a:pt x="116" y="175"/>
                      <a:pt x="144" y="163"/>
                    </a:cubicBezTo>
                    <a:cubicBezTo>
                      <a:pt x="172" y="151"/>
                      <a:pt x="194" y="127"/>
                      <a:pt x="214" y="103"/>
                    </a:cubicBezTo>
                    <a:cubicBezTo>
                      <a:pt x="233" y="102"/>
                      <a:pt x="253" y="101"/>
                      <a:pt x="272" y="99"/>
                    </a:cubicBezTo>
                    <a:close/>
                  </a:path>
                </a:pathLst>
              </a:custGeom>
              <a:solidFill>
                <a:schemeClr val="accent4">
                  <a:lumMod val="60000"/>
                  <a:lumOff val="4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05" name="Freeform 272">
                <a:extLst>
                  <a:ext uri="{FF2B5EF4-FFF2-40B4-BE49-F238E27FC236}">
                    <a16:creationId xmlns:a16="http://schemas.microsoft.com/office/drawing/2014/main" id="{D69F3BE4-AD3D-4A0C-B54B-3804AB1E64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5342" y="1264596"/>
                <a:ext cx="359145" cy="236765"/>
              </a:xfrm>
              <a:custGeom>
                <a:avLst/>
                <a:gdLst>
                  <a:gd name="T0" fmla="*/ 309 w 309"/>
                  <a:gd name="T1" fmla="*/ 78 h 204"/>
                  <a:gd name="T2" fmla="*/ 151 w 309"/>
                  <a:gd name="T3" fmla="*/ 174 h 204"/>
                  <a:gd name="T4" fmla="*/ 18 w 309"/>
                  <a:gd name="T5" fmla="*/ 204 h 204"/>
                  <a:gd name="T6" fmla="*/ 21 w 309"/>
                  <a:gd name="T7" fmla="*/ 108 h 204"/>
                  <a:gd name="T8" fmla="*/ 121 w 309"/>
                  <a:gd name="T9" fmla="*/ 50 h 204"/>
                  <a:gd name="T10" fmla="*/ 285 w 309"/>
                  <a:gd name="T11" fmla="*/ 0 h 204"/>
                  <a:gd name="T12" fmla="*/ 285 w 309"/>
                  <a:gd name="T13" fmla="*/ 1 h 204"/>
                  <a:gd name="T14" fmla="*/ 309 w 309"/>
                  <a:gd name="T15" fmla="*/ 78 h 2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09" h="204">
                    <a:moveTo>
                      <a:pt x="309" y="78"/>
                    </a:moveTo>
                    <a:cubicBezTo>
                      <a:pt x="263" y="120"/>
                      <a:pt x="209" y="153"/>
                      <a:pt x="151" y="174"/>
                    </a:cubicBezTo>
                    <a:cubicBezTo>
                      <a:pt x="108" y="190"/>
                      <a:pt x="63" y="201"/>
                      <a:pt x="18" y="204"/>
                    </a:cubicBezTo>
                    <a:cubicBezTo>
                      <a:pt x="0" y="175"/>
                      <a:pt x="1" y="135"/>
                      <a:pt x="21" y="108"/>
                    </a:cubicBezTo>
                    <a:cubicBezTo>
                      <a:pt x="43" y="75"/>
                      <a:pt x="83" y="62"/>
                      <a:pt x="121" y="50"/>
                    </a:cubicBezTo>
                    <a:cubicBezTo>
                      <a:pt x="176" y="34"/>
                      <a:pt x="230" y="17"/>
                      <a:pt x="285" y="0"/>
                    </a:cubicBezTo>
                    <a:cubicBezTo>
                      <a:pt x="285" y="1"/>
                      <a:pt x="285" y="1"/>
                      <a:pt x="285" y="1"/>
                    </a:cubicBezTo>
                    <a:cubicBezTo>
                      <a:pt x="293" y="27"/>
                      <a:pt x="301" y="52"/>
                      <a:pt x="309" y="78"/>
                    </a:cubicBezTo>
                    <a:close/>
                  </a:path>
                </a:pathLst>
              </a:custGeom>
              <a:solidFill>
                <a:schemeClr val="accent4">
                  <a:lumMod val="60000"/>
                  <a:lumOff val="4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06" name="Freeform 273">
                <a:extLst>
                  <a:ext uri="{FF2B5EF4-FFF2-40B4-BE49-F238E27FC236}">
                    <a16:creationId xmlns:a16="http://schemas.microsoft.com/office/drawing/2014/main" id="{40A942A7-0E27-4BA2-9E27-A27B263D86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2294" y="1212938"/>
                <a:ext cx="374520" cy="315482"/>
              </a:xfrm>
              <a:custGeom>
                <a:avLst/>
                <a:gdLst>
                  <a:gd name="T0" fmla="*/ 322 w 322"/>
                  <a:gd name="T1" fmla="*/ 44 h 271"/>
                  <a:gd name="T2" fmla="*/ 322 w 322"/>
                  <a:gd name="T3" fmla="*/ 45 h 271"/>
                  <a:gd name="T4" fmla="*/ 322 w 322"/>
                  <a:gd name="T5" fmla="*/ 44 h 271"/>
                  <a:gd name="T6" fmla="*/ 158 w 322"/>
                  <a:gd name="T7" fmla="*/ 94 h 271"/>
                  <a:gd name="T8" fmla="*/ 58 w 322"/>
                  <a:gd name="T9" fmla="*/ 152 h 271"/>
                  <a:gd name="T10" fmla="*/ 55 w 322"/>
                  <a:gd name="T11" fmla="*/ 248 h 271"/>
                  <a:gd name="T12" fmla="*/ 188 w 322"/>
                  <a:gd name="T13" fmla="*/ 218 h 271"/>
                  <a:gd name="T14" fmla="*/ 157 w 322"/>
                  <a:gd name="T15" fmla="*/ 243 h 271"/>
                  <a:gd name="T16" fmla="*/ 62 w 322"/>
                  <a:gd name="T17" fmla="*/ 266 h 271"/>
                  <a:gd name="T18" fmla="*/ 6 w 322"/>
                  <a:gd name="T19" fmla="*/ 224 h 271"/>
                  <a:gd name="T20" fmla="*/ 15 w 322"/>
                  <a:gd name="T21" fmla="*/ 148 h 271"/>
                  <a:gd name="T22" fmla="*/ 98 w 322"/>
                  <a:gd name="T23" fmla="*/ 23 h 271"/>
                  <a:gd name="T24" fmla="*/ 211 w 322"/>
                  <a:gd name="T25" fmla="*/ 7 h 271"/>
                  <a:gd name="T26" fmla="*/ 322 w 322"/>
                  <a:gd name="T27" fmla="*/ 44 h 2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22" h="271">
                    <a:moveTo>
                      <a:pt x="322" y="44"/>
                    </a:moveTo>
                    <a:cubicBezTo>
                      <a:pt x="322" y="45"/>
                      <a:pt x="322" y="45"/>
                      <a:pt x="322" y="45"/>
                    </a:cubicBezTo>
                    <a:cubicBezTo>
                      <a:pt x="322" y="45"/>
                      <a:pt x="322" y="45"/>
                      <a:pt x="322" y="44"/>
                    </a:cubicBezTo>
                    <a:cubicBezTo>
                      <a:pt x="267" y="61"/>
                      <a:pt x="213" y="78"/>
                      <a:pt x="158" y="94"/>
                    </a:cubicBezTo>
                    <a:cubicBezTo>
                      <a:pt x="120" y="106"/>
                      <a:pt x="80" y="119"/>
                      <a:pt x="58" y="152"/>
                    </a:cubicBezTo>
                    <a:cubicBezTo>
                      <a:pt x="38" y="179"/>
                      <a:pt x="37" y="219"/>
                      <a:pt x="55" y="248"/>
                    </a:cubicBezTo>
                    <a:cubicBezTo>
                      <a:pt x="100" y="245"/>
                      <a:pt x="145" y="234"/>
                      <a:pt x="188" y="218"/>
                    </a:cubicBezTo>
                    <a:cubicBezTo>
                      <a:pt x="178" y="228"/>
                      <a:pt x="168" y="236"/>
                      <a:pt x="157" y="243"/>
                    </a:cubicBezTo>
                    <a:cubicBezTo>
                      <a:pt x="130" y="261"/>
                      <a:pt x="94" y="259"/>
                      <a:pt x="62" y="266"/>
                    </a:cubicBezTo>
                    <a:cubicBezTo>
                      <a:pt x="37" y="271"/>
                      <a:pt x="13" y="249"/>
                      <a:pt x="6" y="224"/>
                    </a:cubicBezTo>
                    <a:cubicBezTo>
                      <a:pt x="0" y="199"/>
                      <a:pt x="7" y="173"/>
                      <a:pt x="15" y="148"/>
                    </a:cubicBezTo>
                    <a:cubicBezTo>
                      <a:pt x="31" y="100"/>
                      <a:pt x="54" y="49"/>
                      <a:pt x="98" y="23"/>
                    </a:cubicBezTo>
                    <a:cubicBezTo>
                      <a:pt x="131" y="3"/>
                      <a:pt x="173" y="0"/>
                      <a:pt x="211" y="7"/>
                    </a:cubicBezTo>
                    <a:cubicBezTo>
                      <a:pt x="250" y="13"/>
                      <a:pt x="286" y="29"/>
                      <a:pt x="322" y="44"/>
                    </a:cubicBezTo>
                    <a:close/>
                  </a:path>
                </a:pathLst>
              </a:custGeom>
              <a:solidFill>
                <a:schemeClr val="accent4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07" name="Freeform 274">
                <a:extLst>
                  <a:ext uri="{FF2B5EF4-FFF2-40B4-BE49-F238E27FC236}">
                    <a16:creationId xmlns:a16="http://schemas.microsoft.com/office/drawing/2014/main" id="{53F5E15D-F153-4100-A696-67DA60FCC4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3899" y="1104087"/>
                <a:ext cx="0" cy="1230"/>
              </a:xfrm>
              <a:custGeom>
                <a:avLst/>
                <a:gdLst>
                  <a:gd name="T0" fmla="*/ 1 h 1"/>
                  <a:gd name="T1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noFill/>
              <a:ln w="12700" cap="flat">
                <a:solidFill>
                  <a:srgbClr val="84848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</p:grpSp>
        <p:grpSp>
          <p:nvGrpSpPr>
            <p:cNvPr id="5432" name="Group 5431">
              <a:extLst>
                <a:ext uri="{FF2B5EF4-FFF2-40B4-BE49-F238E27FC236}">
                  <a16:creationId xmlns:a16="http://schemas.microsoft.com/office/drawing/2014/main" id="{83EB4AB6-5F79-49BB-92E9-5C8BF6EC386B}"/>
                </a:ext>
              </a:extLst>
            </p:cNvPr>
            <p:cNvGrpSpPr/>
            <p:nvPr/>
          </p:nvGrpSpPr>
          <p:grpSpPr>
            <a:xfrm>
              <a:off x="512390" y="2951266"/>
              <a:ext cx="2149040" cy="3420460"/>
              <a:chOff x="512390" y="2951271"/>
              <a:chExt cx="2149040" cy="3420466"/>
            </a:xfrm>
          </p:grpSpPr>
          <p:grpSp>
            <p:nvGrpSpPr>
              <p:cNvPr id="5418" name="Group 5417">
                <a:extLst>
                  <a:ext uri="{FF2B5EF4-FFF2-40B4-BE49-F238E27FC236}">
                    <a16:creationId xmlns:a16="http://schemas.microsoft.com/office/drawing/2014/main" id="{B5CFB65C-F86C-48E2-A39D-373AEA026C4B}"/>
                  </a:ext>
                </a:extLst>
              </p:cNvPr>
              <p:cNvGrpSpPr/>
              <p:nvPr/>
            </p:nvGrpSpPr>
            <p:grpSpPr>
              <a:xfrm>
                <a:off x="1659211" y="2992037"/>
                <a:ext cx="1002219" cy="3379700"/>
                <a:chOff x="1659211" y="2992037"/>
                <a:chExt cx="1002219" cy="3379700"/>
              </a:xfrm>
            </p:grpSpPr>
            <p:sp>
              <p:nvSpPr>
                <p:cNvPr id="506" name="Freeform 62">
                  <a:extLst>
                    <a:ext uri="{FF2B5EF4-FFF2-40B4-BE49-F238E27FC236}">
                      <a16:creationId xmlns:a16="http://schemas.microsoft.com/office/drawing/2014/main" id="{CD0FABCA-FBC9-4B25-B2C5-03D8F96C080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349919" y="3639672"/>
                  <a:ext cx="209212" cy="513801"/>
                </a:xfrm>
                <a:custGeom>
                  <a:avLst/>
                  <a:gdLst>
                    <a:gd name="T0" fmla="*/ 141 w 144"/>
                    <a:gd name="T1" fmla="*/ 353 h 353"/>
                    <a:gd name="T2" fmla="*/ 138 w 144"/>
                    <a:gd name="T3" fmla="*/ 338 h 353"/>
                    <a:gd name="T4" fmla="*/ 101 w 144"/>
                    <a:gd name="T5" fmla="*/ 291 h 353"/>
                    <a:gd name="T6" fmla="*/ 48 w 144"/>
                    <a:gd name="T7" fmla="*/ 268 h 353"/>
                    <a:gd name="T8" fmla="*/ 27 w 144"/>
                    <a:gd name="T9" fmla="*/ 259 h 353"/>
                    <a:gd name="T10" fmla="*/ 7 w 144"/>
                    <a:gd name="T11" fmla="*/ 134 h 353"/>
                    <a:gd name="T12" fmla="*/ 3 w 144"/>
                    <a:gd name="T13" fmla="*/ 67 h 353"/>
                    <a:gd name="T14" fmla="*/ 37 w 144"/>
                    <a:gd name="T15" fmla="*/ 11 h 353"/>
                    <a:gd name="T16" fmla="*/ 94 w 144"/>
                    <a:gd name="T17" fmla="*/ 0 h 353"/>
                    <a:gd name="T18" fmla="*/ 113 w 144"/>
                    <a:gd name="T19" fmla="*/ 99 h 353"/>
                    <a:gd name="T20" fmla="*/ 141 w 144"/>
                    <a:gd name="T21" fmla="*/ 310 h 353"/>
                    <a:gd name="T22" fmla="*/ 141 w 144"/>
                    <a:gd name="T23" fmla="*/ 353 h 3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44" h="353">
                      <a:moveTo>
                        <a:pt x="141" y="353"/>
                      </a:moveTo>
                      <a:cubicBezTo>
                        <a:pt x="140" y="348"/>
                        <a:pt x="139" y="343"/>
                        <a:pt x="138" y="338"/>
                      </a:cubicBezTo>
                      <a:cubicBezTo>
                        <a:pt x="133" y="320"/>
                        <a:pt x="117" y="301"/>
                        <a:pt x="101" y="291"/>
                      </a:cubicBezTo>
                      <a:cubicBezTo>
                        <a:pt x="84" y="281"/>
                        <a:pt x="66" y="275"/>
                        <a:pt x="48" y="268"/>
                      </a:cubicBezTo>
                      <a:cubicBezTo>
                        <a:pt x="41" y="265"/>
                        <a:pt x="34" y="262"/>
                        <a:pt x="27" y="259"/>
                      </a:cubicBezTo>
                      <a:cubicBezTo>
                        <a:pt x="21" y="218"/>
                        <a:pt x="14" y="175"/>
                        <a:pt x="7" y="134"/>
                      </a:cubicBezTo>
                      <a:cubicBezTo>
                        <a:pt x="3" y="112"/>
                        <a:pt x="0" y="89"/>
                        <a:pt x="3" y="67"/>
                      </a:cubicBezTo>
                      <a:cubicBezTo>
                        <a:pt x="6" y="45"/>
                        <a:pt x="17" y="22"/>
                        <a:pt x="37" y="11"/>
                      </a:cubicBezTo>
                      <a:cubicBezTo>
                        <a:pt x="53" y="2"/>
                        <a:pt x="76" y="0"/>
                        <a:pt x="94" y="0"/>
                      </a:cubicBezTo>
                      <a:cubicBezTo>
                        <a:pt x="104" y="32"/>
                        <a:pt x="109" y="66"/>
                        <a:pt x="113" y="99"/>
                      </a:cubicBezTo>
                      <a:cubicBezTo>
                        <a:pt x="122" y="170"/>
                        <a:pt x="131" y="240"/>
                        <a:pt x="141" y="310"/>
                      </a:cubicBezTo>
                      <a:cubicBezTo>
                        <a:pt x="143" y="324"/>
                        <a:pt x="144" y="339"/>
                        <a:pt x="141" y="353"/>
                      </a:cubicBezTo>
                      <a:close/>
                    </a:path>
                  </a:pathLst>
                </a:custGeom>
                <a:solidFill>
                  <a:schemeClr val="accent4">
                    <a:lumMod val="75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507" name="Freeform 63">
                  <a:extLst>
                    <a:ext uri="{FF2B5EF4-FFF2-40B4-BE49-F238E27FC236}">
                      <a16:creationId xmlns:a16="http://schemas.microsoft.com/office/drawing/2014/main" id="{BB43A4A3-46F6-48DD-ABB0-6A0061AE2AE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664595" y="3735817"/>
                  <a:ext cx="167677" cy="463036"/>
                </a:xfrm>
                <a:custGeom>
                  <a:avLst/>
                  <a:gdLst>
                    <a:gd name="T0" fmla="*/ 109 w 115"/>
                    <a:gd name="T1" fmla="*/ 178 h 318"/>
                    <a:gd name="T2" fmla="*/ 50 w 115"/>
                    <a:gd name="T3" fmla="*/ 229 h 318"/>
                    <a:gd name="T4" fmla="*/ 19 w 115"/>
                    <a:gd name="T5" fmla="*/ 262 h 318"/>
                    <a:gd name="T6" fmla="*/ 8 w 115"/>
                    <a:gd name="T7" fmla="*/ 318 h 318"/>
                    <a:gd name="T8" fmla="*/ 3 w 115"/>
                    <a:gd name="T9" fmla="*/ 243 h 318"/>
                    <a:gd name="T10" fmla="*/ 17 w 115"/>
                    <a:gd name="T11" fmla="*/ 5 h 318"/>
                    <a:gd name="T12" fmla="*/ 106 w 115"/>
                    <a:gd name="T13" fmla="*/ 30 h 318"/>
                    <a:gd name="T14" fmla="*/ 109 w 115"/>
                    <a:gd name="T15" fmla="*/ 178 h 3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15" h="318">
                      <a:moveTo>
                        <a:pt x="109" y="178"/>
                      </a:moveTo>
                      <a:cubicBezTo>
                        <a:pt x="89" y="195"/>
                        <a:pt x="70" y="212"/>
                        <a:pt x="50" y="229"/>
                      </a:cubicBezTo>
                      <a:cubicBezTo>
                        <a:pt x="39" y="239"/>
                        <a:pt x="27" y="249"/>
                        <a:pt x="19" y="262"/>
                      </a:cubicBezTo>
                      <a:cubicBezTo>
                        <a:pt x="8" y="278"/>
                        <a:pt x="5" y="299"/>
                        <a:pt x="8" y="318"/>
                      </a:cubicBezTo>
                      <a:cubicBezTo>
                        <a:pt x="0" y="297"/>
                        <a:pt x="3" y="265"/>
                        <a:pt x="3" y="243"/>
                      </a:cubicBezTo>
                      <a:cubicBezTo>
                        <a:pt x="0" y="163"/>
                        <a:pt x="5" y="84"/>
                        <a:pt x="17" y="5"/>
                      </a:cubicBezTo>
                      <a:cubicBezTo>
                        <a:pt x="47" y="0"/>
                        <a:pt x="82" y="12"/>
                        <a:pt x="106" y="30"/>
                      </a:cubicBezTo>
                      <a:cubicBezTo>
                        <a:pt x="114" y="79"/>
                        <a:pt x="115" y="129"/>
                        <a:pt x="109" y="178"/>
                      </a:cubicBezTo>
                      <a:close/>
                    </a:path>
                  </a:pathLst>
                </a:custGeom>
                <a:solidFill>
                  <a:schemeClr val="accent4">
                    <a:lumMod val="75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508" name="Freeform 64">
                  <a:extLst>
                    <a:ext uri="{FF2B5EF4-FFF2-40B4-BE49-F238E27FC236}">
                      <a16:creationId xmlns:a16="http://schemas.microsoft.com/office/drawing/2014/main" id="{2B970727-B9D2-4819-A35B-5C3C8CF0A60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676902" y="3473533"/>
                  <a:ext cx="984528" cy="2832826"/>
                </a:xfrm>
                <a:custGeom>
                  <a:avLst/>
                  <a:gdLst>
                    <a:gd name="T0" fmla="*/ 676 w 676"/>
                    <a:gd name="T1" fmla="*/ 1828 h 1946"/>
                    <a:gd name="T2" fmla="*/ 558 w 676"/>
                    <a:gd name="T3" fmla="*/ 1925 h 1946"/>
                    <a:gd name="T4" fmla="*/ 539 w 676"/>
                    <a:gd name="T5" fmla="*/ 1932 h 1946"/>
                    <a:gd name="T6" fmla="*/ 488 w 676"/>
                    <a:gd name="T7" fmla="*/ 1942 h 1946"/>
                    <a:gd name="T8" fmla="*/ 334 w 676"/>
                    <a:gd name="T9" fmla="*/ 1924 h 1946"/>
                    <a:gd name="T10" fmla="*/ 271 w 676"/>
                    <a:gd name="T11" fmla="*/ 1910 h 1946"/>
                    <a:gd name="T12" fmla="*/ 186 w 676"/>
                    <a:gd name="T13" fmla="*/ 1891 h 1946"/>
                    <a:gd name="T14" fmla="*/ 57 w 676"/>
                    <a:gd name="T15" fmla="*/ 1863 h 1946"/>
                    <a:gd name="T16" fmla="*/ 50 w 676"/>
                    <a:gd name="T17" fmla="*/ 716 h 1946"/>
                    <a:gd name="T18" fmla="*/ 93 w 676"/>
                    <a:gd name="T19" fmla="*/ 590 h 1946"/>
                    <a:gd name="T20" fmla="*/ 95 w 676"/>
                    <a:gd name="T21" fmla="*/ 209 h 1946"/>
                    <a:gd name="T22" fmla="*/ 87 w 676"/>
                    <a:gd name="T23" fmla="*/ 112 h 1946"/>
                    <a:gd name="T24" fmla="*/ 149 w 676"/>
                    <a:gd name="T25" fmla="*/ 44 h 1946"/>
                    <a:gd name="T26" fmla="*/ 482 w 676"/>
                    <a:gd name="T27" fmla="*/ 57 h 1946"/>
                    <a:gd name="T28" fmla="*/ 486 w 676"/>
                    <a:gd name="T29" fmla="*/ 124 h 1946"/>
                    <a:gd name="T30" fmla="*/ 494 w 676"/>
                    <a:gd name="T31" fmla="*/ 498 h 1946"/>
                    <a:gd name="T32" fmla="*/ 516 w 676"/>
                    <a:gd name="T33" fmla="*/ 595 h 1946"/>
                    <a:gd name="T34" fmla="*/ 568 w 676"/>
                    <a:gd name="T35" fmla="*/ 758 h 1946"/>
                    <a:gd name="T36" fmla="*/ 676 w 676"/>
                    <a:gd name="T37" fmla="*/ 1828 h 19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676" h="1946">
                      <a:moveTo>
                        <a:pt x="676" y="1828"/>
                      </a:moveTo>
                      <a:cubicBezTo>
                        <a:pt x="652" y="1872"/>
                        <a:pt x="606" y="1906"/>
                        <a:pt x="558" y="1925"/>
                      </a:cubicBezTo>
                      <a:cubicBezTo>
                        <a:pt x="552" y="1928"/>
                        <a:pt x="545" y="1930"/>
                        <a:pt x="539" y="1932"/>
                      </a:cubicBezTo>
                      <a:cubicBezTo>
                        <a:pt x="522" y="1938"/>
                        <a:pt x="505" y="1941"/>
                        <a:pt x="488" y="1942"/>
                      </a:cubicBezTo>
                      <a:cubicBezTo>
                        <a:pt x="437" y="1946"/>
                        <a:pt x="384" y="1935"/>
                        <a:pt x="334" y="1924"/>
                      </a:cubicBezTo>
                      <a:cubicBezTo>
                        <a:pt x="313" y="1919"/>
                        <a:pt x="292" y="1914"/>
                        <a:pt x="271" y="1910"/>
                      </a:cubicBezTo>
                      <a:cubicBezTo>
                        <a:pt x="243" y="1904"/>
                        <a:pt x="214" y="1898"/>
                        <a:pt x="186" y="1891"/>
                      </a:cubicBezTo>
                      <a:cubicBezTo>
                        <a:pt x="143" y="1882"/>
                        <a:pt x="99" y="1873"/>
                        <a:pt x="57" y="1863"/>
                      </a:cubicBezTo>
                      <a:cubicBezTo>
                        <a:pt x="120" y="1485"/>
                        <a:pt x="0" y="1096"/>
                        <a:pt x="50" y="716"/>
                      </a:cubicBezTo>
                      <a:cubicBezTo>
                        <a:pt x="55" y="671"/>
                        <a:pt x="79" y="633"/>
                        <a:pt x="93" y="590"/>
                      </a:cubicBezTo>
                      <a:cubicBezTo>
                        <a:pt x="130" y="477"/>
                        <a:pt x="85" y="372"/>
                        <a:pt x="95" y="209"/>
                      </a:cubicBezTo>
                      <a:cubicBezTo>
                        <a:pt x="97" y="177"/>
                        <a:pt x="81" y="144"/>
                        <a:pt x="87" y="112"/>
                      </a:cubicBezTo>
                      <a:cubicBezTo>
                        <a:pt x="93" y="80"/>
                        <a:pt x="116" y="48"/>
                        <a:pt x="149" y="44"/>
                      </a:cubicBezTo>
                      <a:cubicBezTo>
                        <a:pt x="262" y="29"/>
                        <a:pt x="383" y="0"/>
                        <a:pt x="482" y="57"/>
                      </a:cubicBezTo>
                      <a:cubicBezTo>
                        <a:pt x="481" y="78"/>
                        <a:pt x="488" y="102"/>
                        <a:pt x="486" y="124"/>
                      </a:cubicBezTo>
                      <a:cubicBezTo>
                        <a:pt x="479" y="250"/>
                        <a:pt x="502" y="352"/>
                        <a:pt x="494" y="498"/>
                      </a:cubicBezTo>
                      <a:cubicBezTo>
                        <a:pt x="493" y="532"/>
                        <a:pt x="500" y="565"/>
                        <a:pt x="516" y="595"/>
                      </a:cubicBezTo>
                      <a:cubicBezTo>
                        <a:pt x="543" y="646"/>
                        <a:pt x="557" y="701"/>
                        <a:pt x="568" y="758"/>
                      </a:cubicBezTo>
                      <a:cubicBezTo>
                        <a:pt x="638" y="1109"/>
                        <a:pt x="589" y="1481"/>
                        <a:pt x="676" y="1828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509" name="Freeform 65">
                  <a:extLst>
                    <a:ext uri="{FF2B5EF4-FFF2-40B4-BE49-F238E27FC236}">
                      <a16:creationId xmlns:a16="http://schemas.microsoft.com/office/drawing/2014/main" id="{A5BB0D89-5930-462A-9753-F4BA84BCAB8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659211" y="3508914"/>
                  <a:ext cx="834542" cy="375351"/>
                </a:xfrm>
                <a:custGeom>
                  <a:avLst/>
                  <a:gdLst>
                    <a:gd name="T0" fmla="*/ 572 w 573"/>
                    <a:gd name="T1" fmla="*/ 109 h 258"/>
                    <a:gd name="T2" fmla="*/ 499 w 573"/>
                    <a:gd name="T3" fmla="*/ 163 h 258"/>
                    <a:gd name="T4" fmla="*/ 416 w 573"/>
                    <a:gd name="T5" fmla="*/ 207 h 258"/>
                    <a:gd name="T6" fmla="*/ 203 w 573"/>
                    <a:gd name="T7" fmla="*/ 251 h 258"/>
                    <a:gd name="T8" fmla="*/ 0 w 573"/>
                    <a:gd name="T9" fmla="*/ 164 h 258"/>
                    <a:gd name="T10" fmla="*/ 57 w 573"/>
                    <a:gd name="T11" fmla="*/ 43 h 258"/>
                    <a:gd name="T12" fmla="*/ 185 w 573"/>
                    <a:gd name="T13" fmla="*/ 7 h 258"/>
                    <a:gd name="T14" fmla="*/ 382 w 573"/>
                    <a:gd name="T15" fmla="*/ 12 h 258"/>
                    <a:gd name="T16" fmla="*/ 454 w 573"/>
                    <a:gd name="T17" fmla="*/ 5 h 258"/>
                    <a:gd name="T18" fmla="*/ 552 w 573"/>
                    <a:gd name="T19" fmla="*/ 36 h 258"/>
                    <a:gd name="T20" fmla="*/ 572 w 573"/>
                    <a:gd name="T21" fmla="*/ 109 h 2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573" h="258">
                      <a:moveTo>
                        <a:pt x="572" y="109"/>
                      </a:moveTo>
                      <a:cubicBezTo>
                        <a:pt x="554" y="134"/>
                        <a:pt x="526" y="149"/>
                        <a:pt x="499" y="163"/>
                      </a:cubicBezTo>
                      <a:cubicBezTo>
                        <a:pt x="470" y="178"/>
                        <a:pt x="444" y="191"/>
                        <a:pt x="416" y="207"/>
                      </a:cubicBezTo>
                      <a:cubicBezTo>
                        <a:pt x="352" y="242"/>
                        <a:pt x="276" y="258"/>
                        <a:pt x="203" y="251"/>
                      </a:cubicBezTo>
                      <a:cubicBezTo>
                        <a:pt x="130" y="243"/>
                        <a:pt x="57" y="211"/>
                        <a:pt x="0" y="164"/>
                      </a:cubicBezTo>
                      <a:cubicBezTo>
                        <a:pt x="1" y="118"/>
                        <a:pt x="22" y="73"/>
                        <a:pt x="57" y="43"/>
                      </a:cubicBezTo>
                      <a:cubicBezTo>
                        <a:pt x="92" y="14"/>
                        <a:pt x="140" y="0"/>
                        <a:pt x="185" y="7"/>
                      </a:cubicBezTo>
                      <a:cubicBezTo>
                        <a:pt x="252" y="18"/>
                        <a:pt x="316" y="22"/>
                        <a:pt x="382" y="12"/>
                      </a:cubicBezTo>
                      <a:cubicBezTo>
                        <a:pt x="406" y="8"/>
                        <a:pt x="430" y="2"/>
                        <a:pt x="454" y="5"/>
                      </a:cubicBezTo>
                      <a:cubicBezTo>
                        <a:pt x="491" y="8"/>
                        <a:pt x="524" y="12"/>
                        <a:pt x="552" y="36"/>
                      </a:cubicBezTo>
                      <a:cubicBezTo>
                        <a:pt x="569" y="51"/>
                        <a:pt x="573" y="86"/>
                        <a:pt x="572" y="109"/>
                      </a:cubicBezTo>
                      <a:close/>
                    </a:path>
                  </a:pathLst>
                </a:custGeom>
                <a:solidFill>
                  <a:schemeClr val="accent4">
                    <a:lumMod val="5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510" name="Freeform 66">
                  <a:extLst>
                    <a:ext uri="{FF2B5EF4-FFF2-40B4-BE49-F238E27FC236}">
                      <a16:creationId xmlns:a16="http://schemas.microsoft.com/office/drawing/2014/main" id="{1167F4C8-671C-4B29-B861-93D01E86970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883806" y="2992037"/>
                  <a:ext cx="399964" cy="707630"/>
                </a:xfrm>
                <a:custGeom>
                  <a:avLst/>
                  <a:gdLst>
                    <a:gd name="T0" fmla="*/ 254 w 275"/>
                    <a:gd name="T1" fmla="*/ 254 h 486"/>
                    <a:gd name="T2" fmla="*/ 272 w 275"/>
                    <a:gd name="T3" fmla="*/ 363 h 486"/>
                    <a:gd name="T4" fmla="*/ 200 w 275"/>
                    <a:gd name="T5" fmla="*/ 443 h 486"/>
                    <a:gd name="T6" fmla="*/ 131 w 275"/>
                    <a:gd name="T7" fmla="*/ 483 h 486"/>
                    <a:gd name="T8" fmla="*/ 84 w 275"/>
                    <a:gd name="T9" fmla="*/ 457 h 486"/>
                    <a:gd name="T10" fmla="*/ 21 w 275"/>
                    <a:gd name="T11" fmla="*/ 403 h 486"/>
                    <a:gd name="T12" fmla="*/ 50 w 275"/>
                    <a:gd name="T13" fmla="*/ 250 h 486"/>
                    <a:gd name="T14" fmla="*/ 40 w 275"/>
                    <a:gd name="T15" fmla="*/ 88 h 486"/>
                    <a:gd name="T16" fmla="*/ 183 w 275"/>
                    <a:gd name="T17" fmla="*/ 29 h 486"/>
                    <a:gd name="T18" fmla="*/ 272 w 275"/>
                    <a:gd name="T19" fmla="*/ 164 h 486"/>
                    <a:gd name="T20" fmla="*/ 254 w 275"/>
                    <a:gd name="T21" fmla="*/ 254 h 4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275" h="486">
                      <a:moveTo>
                        <a:pt x="254" y="254"/>
                      </a:moveTo>
                      <a:cubicBezTo>
                        <a:pt x="252" y="288"/>
                        <a:pt x="252" y="335"/>
                        <a:pt x="272" y="363"/>
                      </a:cubicBezTo>
                      <a:cubicBezTo>
                        <a:pt x="248" y="390"/>
                        <a:pt x="224" y="416"/>
                        <a:pt x="200" y="443"/>
                      </a:cubicBezTo>
                      <a:cubicBezTo>
                        <a:pt x="181" y="464"/>
                        <a:pt x="159" y="486"/>
                        <a:pt x="131" y="483"/>
                      </a:cubicBezTo>
                      <a:cubicBezTo>
                        <a:pt x="113" y="482"/>
                        <a:pt x="98" y="469"/>
                        <a:pt x="84" y="457"/>
                      </a:cubicBezTo>
                      <a:cubicBezTo>
                        <a:pt x="63" y="439"/>
                        <a:pt x="42" y="420"/>
                        <a:pt x="21" y="403"/>
                      </a:cubicBezTo>
                      <a:cubicBezTo>
                        <a:pt x="38" y="353"/>
                        <a:pt x="48" y="302"/>
                        <a:pt x="50" y="250"/>
                      </a:cubicBezTo>
                      <a:cubicBezTo>
                        <a:pt x="50" y="250"/>
                        <a:pt x="0" y="176"/>
                        <a:pt x="40" y="88"/>
                      </a:cubicBezTo>
                      <a:cubicBezTo>
                        <a:pt x="80" y="0"/>
                        <a:pt x="183" y="29"/>
                        <a:pt x="183" y="29"/>
                      </a:cubicBezTo>
                      <a:cubicBezTo>
                        <a:pt x="183" y="29"/>
                        <a:pt x="261" y="56"/>
                        <a:pt x="272" y="164"/>
                      </a:cubicBezTo>
                      <a:cubicBezTo>
                        <a:pt x="275" y="235"/>
                        <a:pt x="254" y="254"/>
                        <a:pt x="254" y="254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511" name="Oval 67">
                  <a:extLst>
                    <a:ext uri="{FF2B5EF4-FFF2-40B4-BE49-F238E27FC236}">
                      <a16:creationId xmlns:a16="http://schemas.microsoft.com/office/drawing/2014/main" id="{8BE34704-DF9C-4EA0-AA17-9900E7746C0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963799" y="3068953"/>
                  <a:ext cx="267669" cy="365352"/>
                </a:xfrm>
                <a:prstGeom prst="ellipse">
                  <a:avLst/>
                </a:prstGeom>
                <a:solidFill>
                  <a:srgbClr val="FDEBA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5394" name="Freeform 68">
                  <a:extLst>
                    <a:ext uri="{FF2B5EF4-FFF2-40B4-BE49-F238E27FC236}">
                      <a16:creationId xmlns:a16="http://schemas.microsoft.com/office/drawing/2014/main" id="{1C82831B-A253-4992-B492-1C72540B5CD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672287" y="3856576"/>
                  <a:ext cx="386120" cy="427654"/>
                </a:xfrm>
                <a:custGeom>
                  <a:avLst/>
                  <a:gdLst>
                    <a:gd name="T0" fmla="*/ 265 w 265"/>
                    <a:gd name="T1" fmla="*/ 60 h 294"/>
                    <a:gd name="T2" fmla="*/ 81 w 265"/>
                    <a:gd name="T3" fmla="*/ 281 h 294"/>
                    <a:gd name="T4" fmla="*/ 34 w 265"/>
                    <a:gd name="T5" fmla="*/ 284 h 294"/>
                    <a:gd name="T6" fmla="*/ 8 w 265"/>
                    <a:gd name="T7" fmla="*/ 251 h 294"/>
                    <a:gd name="T8" fmla="*/ 3 w 265"/>
                    <a:gd name="T9" fmla="*/ 235 h 294"/>
                    <a:gd name="T10" fmla="*/ 3 w 265"/>
                    <a:gd name="T11" fmla="*/ 235 h 294"/>
                    <a:gd name="T12" fmla="*/ 14 w 265"/>
                    <a:gd name="T13" fmla="*/ 179 h 294"/>
                    <a:gd name="T14" fmla="*/ 45 w 265"/>
                    <a:gd name="T15" fmla="*/ 146 h 294"/>
                    <a:gd name="T16" fmla="*/ 104 w 265"/>
                    <a:gd name="T17" fmla="*/ 95 h 294"/>
                    <a:gd name="T18" fmla="*/ 215 w 265"/>
                    <a:gd name="T19" fmla="*/ 0 h 294"/>
                    <a:gd name="T20" fmla="*/ 215 w 265"/>
                    <a:gd name="T21" fmla="*/ 0 h 294"/>
                    <a:gd name="T22" fmla="*/ 261 w 265"/>
                    <a:gd name="T23" fmla="*/ 55 h 294"/>
                    <a:gd name="T24" fmla="*/ 265 w 265"/>
                    <a:gd name="T25" fmla="*/ 60 h 2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265" h="294">
                      <a:moveTo>
                        <a:pt x="265" y="60"/>
                      </a:moveTo>
                      <a:cubicBezTo>
                        <a:pt x="217" y="143"/>
                        <a:pt x="153" y="217"/>
                        <a:pt x="81" y="281"/>
                      </a:cubicBezTo>
                      <a:cubicBezTo>
                        <a:pt x="68" y="293"/>
                        <a:pt x="48" y="294"/>
                        <a:pt x="34" y="284"/>
                      </a:cubicBezTo>
                      <a:cubicBezTo>
                        <a:pt x="22" y="275"/>
                        <a:pt x="13" y="264"/>
                        <a:pt x="8" y="251"/>
                      </a:cubicBezTo>
                      <a:cubicBezTo>
                        <a:pt x="6" y="246"/>
                        <a:pt x="4" y="240"/>
                        <a:pt x="3" y="235"/>
                      </a:cubicBezTo>
                      <a:cubicBezTo>
                        <a:pt x="3" y="235"/>
                        <a:pt x="3" y="235"/>
                        <a:pt x="3" y="235"/>
                      </a:cubicBezTo>
                      <a:cubicBezTo>
                        <a:pt x="0" y="216"/>
                        <a:pt x="3" y="195"/>
                        <a:pt x="14" y="179"/>
                      </a:cubicBezTo>
                      <a:cubicBezTo>
                        <a:pt x="22" y="166"/>
                        <a:pt x="34" y="156"/>
                        <a:pt x="45" y="146"/>
                      </a:cubicBezTo>
                      <a:cubicBezTo>
                        <a:pt x="65" y="129"/>
                        <a:pt x="84" y="112"/>
                        <a:pt x="104" y="95"/>
                      </a:cubicBezTo>
                      <a:cubicBezTo>
                        <a:pt x="141" y="64"/>
                        <a:pt x="178" y="32"/>
                        <a:pt x="215" y="0"/>
                      </a:cubicBezTo>
                      <a:cubicBezTo>
                        <a:pt x="215" y="0"/>
                        <a:pt x="215" y="0"/>
                        <a:pt x="215" y="0"/>
                      </a:cubicBezTo>
                      <a:cubicBezTo>
                        <a:pt x="231" y="17"/>
                        <a:pt x="246" y="37"/>
                        <a:pt x="261" y="55"/>
                      </a:cubicBezTo>
                      <a:cubicBezTo>
                        <a:pt x="263" y="57"/>
                        <a:pt x="264" y="58"/>
                        <a:pt x="265" y="60"/>
                      </a:cubicBezTo>
                      <a:close/>
                    </a:path>
                  </a:pathLst>
                </a:custGeom>
                <a:solidFill>
                  <a:schemeClr val="accent4">
                    <a:lumMod val="5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5395" name="Freeform 69">
                  <a:extLst>
                    <a:ext uri="{FF2B5EF4-FFF2-40B4-BE49-F238E27FC236}">
                      <a16:creationId xmlns:a16="http://schemas.microsoft.com/office/drawing/2014/main" id="{A40BF1A8-65AB-4675-B8D3-9BA0809C547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76867" y="3851961"/>
                  <a:ext cx="480727" cy="415348"/>
                </a:xfrm>
                <a:custGeom>
                  <a:avLst/>
                  <a:gdLst>
                    <a:gd name="T0" fmla="*/ 321 w 330"/>
                    <a:gd name="T1" fmla="*/ 254 h 285"/>
                    <a:gd name="T2" fmla="*/ 269 w 330"/>
                    <a:gd name="T3" fmla="*/ 280 h 285"/>
                    <a:gd name="T4" fmla="*/ 242 w 330"/>
                    <a:gd name="T5" fmla="*/ 267 h 285"/>
                    <a:gd name="T6" fmla="*/ 175 w 330"/>
                    <a:gd name="T7" fmla="*/ 222 h 285"/>
                    <a:gd name="T8" fmla="*/ 95 w 330"/>
                    <a:gd name="T9" fmla="*/ 164 h 285"/>
                    <a:gd name="T10" fmla="*/ 0 w 330"/>
                    <a:gd name="T11" fmla="*/ 65 h 285"/>
                    <a:gd name="T12" fmla="*/ 15 w 330"/>
                    <a:gd name="T13" fmla="*/ 53 h 285"/>
                    <a:gd name="T14" fmla="*/ 63 w 330"/>
                    <a:gd name="T15" fmla="*/ 0 h 285"/>
                    <a:gd name="T16" fmla="*/ 63 w 330"/>
                    <a:gd name="T17" fmla="*/ 0 h 285"/>
                    <a:gd name="T18" fmla="*/ 214 w 330"/>
                    <a:gd name="T19" fmla="*/ 113 h 285"/>
                    <a:gd name="T20" fmla="*/ 235 w 330"/>
                    <a:gd name="T21" fmla="*/ 122 h 285"/>
                    <a:gd name="T22" fmla="*/ 288 w 330"/>
                    <a:gd name="T23" fmla="*/ 145 h 285"/>
                    <a:gd name="T24" fmla="*/ 325 w 330"/>
                    <a:gd name="T25" fmla="*/ 192 h 285"/>
                    <a:gd name="T26" fmla="*/ 328 w 330"/>
                    <a:gd name="T27" fmla="*/ 207 h 285"/>
                    <a:gd name="T28" fmla="*/ 321 w 330"/>
                    <a:gd name="T29" fmla="*/ 254 h 2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330" h="285">
                      <a:moveTo>
                        <a:pt x="321" y="254"/>
                      </a:moveTo>
                      <a:cubicBezTo>
                        <a:pt x="311" y="272"/>
                        <a:pt x="289" y="285"/>
                        <a:pt x="269" y="280"/>
                      </a:cubicBezTo>
                      <a:cubicBezTo>
                        <a:pt x="259" y="278"/>
                        <a:pt x="250" y="273"/>
                        <a:pt x="242" y="267"/>
                      </a:cubicBezTo>
                      <a:cubicBezTo>
                        <a:pt x="220" y="252"/>
                        <a:pt x="198" y="237"/>
                        <a:pt x="175" y="222"/>
                      </a:cubicBezTo>
                      <a:cubicBezTo>
                        <a:pt x="148" y="204"/>
                        <a:pt x="120" y="186"/>
                        <a:pt x="95" y="164"/>
                      </a:cubicBezTo>
                      <a:cubicBezTo>
                        <a:pt x="60" y="135"/>
                        <a:pt x="30" y="100"/>
                        <a:pt x="0" y="65"/>
                      </a:cubicBezTo>
                      <a:cubicBezTo>
                        <a:pt x="5" y="61"/>
                        <a:pt x="10" y="57"/>
                        <a:pt x="15" y="53"/>
                      </a:cubicBezTo>
                      <a:cubicBezTo>
                        <a:pt x="33" y="37"/>
                        <a:pt x="50" y="19"/>
                        <a:pt x="63" y="0"/>
                      </a:cubicBezTo>
                      <a:cubicBezTo>
                        <a:pt x="63" y="0"/>
                        <a:pt x="63" y="0"/>
                        <a:pt x="63" y="0"/>
                      </a:cubicBezTo>
                      <a:cubicBezTo>
                        <a:pt x="104" y="48"/>
                        <a:pt x="157" y="87"/>
                        <a:pt x="214" y="113"/>
                      </a:cubicBezTo>
                      <a:cubicBezTo>
                        <a:pt x="221" y="116"/>
                        <a:pt x="228" y="119"/>
                        <a:pt x="235" y="122"/>
                      </a:cubicBezTo>
                      <a:cubicBezTo>
                        <a:pt x="253" y="129"/>
                        <a:pt x="271" y="135"/>
                        <a:pt x="288" y="145"/>
                      </a:cubicBezTo>
                      <a:cubicBezTo>
                        <a:pt x="304" y="155"/>
                        <a:pt x="320" y="174"/>
                        <a:pt x="325" y="192"/>
                      </a:cubicBezTo>
                      <a:cubicBezTo>
                        <a:pt x="326" y="197"/>
                        <a:pt x="327" y="202"/>
                        <a:pt x="328" y="207"/>
                      </a:cubicBezTo>
                      <a:cubicBezTo>
                        <a:pt x="330" y="223"/>
                        <a:pt x="328" y="240"/>
                        <a:pt x="321" y="254"/>
                      </a:cubicBezTo>
                      <a:close/>
                    </a:path>
                  </a:pathLst>
                </a:custGeom>
                <a:solidFill>
                  <a:schemeClr val="accent4">
                    <a:lumMod val="5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5396" name="Freeform 70">
                  <a:extLst>
                    <a:ext uri="{FF2B5EF4-FFF2-40B4-BE49-F238E27FC236}">
                      <a16:creationId xmlns:a16="http://schemas.microsoft.com/office/drawing/2014/main" id="{8648CA5B-3F55-496D-8F9C-0930385E27D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985336" y="3517375"/>
                  <a:ext cx="118451" cy="419194"/>
                </a:xfrm>
                <a:custGeom>
                  <a:avLst/>
                  <a:gdLst>
                    <a:gd name="T0" fmla="*/ 68 w 81"/>
                    <a:gd name="T1" fmla="*/ 225 h 288"/>
                    <a:gd name="T2" fmla="*/ 64 w 81"/>
                    <a:gd name="T3" fmla="*/ 244 h 288"/>
                    <a:gd name="T4" fmla="*/ 46 w 81"/>
                    <a:gd name="T5" fmla="*/ 288 h 288"/>
                    <a:gd name="T6" fmla="*/ 0 w 81"/>
                    <a:gd name="T7" fmla="*/ 233 h 288"/>
                    <a:gd name="T8" fmla="*/ 61 w 81"/>
                    <a:gd name="T9" fmla="*/ 11 h 288"/>
                    <a:gd name="T10" fmla="*/ 65 w 81"/>
                    <a:gd name="T11" fmla="*/ 2 h 288"/>
                    <a:gd name="T12" fmla="*/ 71 w 81"/>
                    <a:gd name="T13" fmla="*/ 7 h 288"/>
                    <a:gd name="T14" fmla="*/ 76 w 81"/>
                    <a:gd name="T15" fmla="*/ 46 h 288"/>
                    <a:gd name="T16" fmla="*/ 68 w 81"/>
                    <a:gd name="T17" fmla="*/ 225 h 2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81" h="288">
                      <a:moveTo>
                        <a:pt x="68" y="225"/>
                      </a:moveTo>
                      <a:cubicBezTo>
                        <a:pt x="67" y="232"/>
                        <a:pt x="66" y="238"/>
                        <a:pt x="64" y="244"/>
                      </a:cubicBezTo>
                      <a:cubicBezTo>
                        <a:pt x="60" y="260"/>
                        <a:pt x="55" y="275"/>
                        <a:pt x="46" y="288"/>
                      </a:cubicBezTo>
                      <a:cubicBezTo>
                        <a:pt x="31" y="270"/>
                        <a:pt x="16" y="250"/>
                        <a:pt x="0" y="233"/>
                      </a:cubicBezTo>
                      <a:cubicBezTo>
                        <a:pt x="32" y="163"/>
                        <a:pt x="53" y="88"/>
                        <a:pt x="61" y="11"/>
                      </a:cubicBezTo>
                      <a:cubicBezTo>
                        <a:pt x="62" y="8"/>
                        <a:pt x="62" y="4"/>
                        <a:pt x="65" y="2"/>
                      </a:cubicBezTo>
                      <a:cubicBezTo>
                        <a:pt x="68" y="0"/>
                        <a:pt x="73" y="4"/>
                        <a:pt x="71" y="7"/>
                      </a:cubicBezTo>
                      <a:cubicBezTo>
                        <a:pt x="73" y="20"/>
                        <a:pt x="74" y="33"/>
                        <a:pt x="76" y="46"/>
                      </a:cubicBezTo>
                      <a:cubicBezTo>
                        <a:pt x="81" y="106"/>
                        <a:pt x="78" y="167"/>
                        <a:pt x="68" y="225"/>
                      </a:cubicBezTo>
                      <a:close/>
                    </a:path>
                  </a:pathLst>
                </a:custGeom>
                <a:solidFill>
                  <a:srgbClr val="FDEBA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5397" name="Freeform 71">
                  <a:extLst>
                    <a:ext uri="{FF2B5EF4-FFF2-40B4-BE49-F238E27FC236}">
                      <a16:creationId xmlns:a16="http://schemas.microsoft.com/office/drawing/2014/main" id="{69B2666C-0861-4B27-AA4D-4D823DF6F82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78405" y="3517375"/>
                  <a:ext cx="90761" cy="412271"/>
                </a:xfrm>
                <a:custGeom>
                  <a:avLst/>
                  <a:gdLst>
                    <a:gd name="T0" fmla="*/ 62 w 62"/>
                    <a:gd name="T1" fmla="*/ 230 h 283"/>
                    <a:gd name="T2" fmla="*/ 62 w 62"/>
                    <a:gd name="T3" fmla="*/ 230 h 283"/>
                    <a:gd name="T4" fmla="*/ 14 w 62"/>
                    <a:gd name="T5" fmla="*/ 283 h 283"/>
                    <a:gd name="T6" fmla="*/ 0 w 62"/>
                    <a:gd name="T7" fmla="*/ 244 h 283"/>
                    <a:gd name="T8" fmla="*/ 4 w 62"/>
                    <a:gd name="T9" fmla="*/ 225 h 283"/>
                    <a:gd name="T10" fmla="*/ 12 w 62"/>
                    <a:gd name="T11" fmla="*/ 46 h 283"/>
                    <a:gd name="T12" fmla="*/ 19 w 62"/>
                    <a:gd name="T13" fmla="*/ 7 h 283"/>
                    <a:gd name="T14" fmla="*/ 24 w 62"/>
                    <a:gd name="T15" fmla="*/ 2 h 283"/>
                    <a:gd name="T16" fmla="*/ 28 w 62"/>
                    <a:gd name="T17" fmla="*/ 11 h 283"/>
                    <a:gd name="T18" fmla="*/ 62 w 62"/>
                    <a:gd name="T19" fmla="*/ 230 h 2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62" h="283">
                      <a:moveTo>
                        <a:pt x="62" y="230"/>
                      </a:moveTo>
                      <a:cubicBezTo>
                        <a:pt x="62" y="230"/>
                        <a:pt x="62" y="230"/>
                        <a:pt x="62" y="230"/>
                      </a:cubicBezTo>
                      <a:cubicBezTo>
                        <a:pt x="49" y="249"/>
                        <a:pt x="32" y="267"/>
                        <a:pt x="14" y="283"/>
                      </a:cubicBezTo>
                      <a:cubicBezTo>
                        <a:pt x="8" y="271"/>
                        <a:pt x="3" y="258"/>
                        <a:pt x="0" y="244"/>
                      </a:cubicBezTo>
                      <a:cubicBezTo>
                        <a:pt x="2" y="238"/>
                        <a:pt x="3" y="232"/>
                        <a:pt x="4" y="225"/>
                      </a:cubicBezTo>
                      <a:cubicBezTo>
                        <a:pt x="14" y="167"/>
                        <a:pt x="17" y="106"/>
                        <a:pt x="12" y="46"/>
                      </a:cubicBezTo>
                      <a:cubicBezTo>
                        <a:pt x="14" y="33"/>
                        <a:pt x="17" y="20"/>
                        <a:pt x="19" y="7"/>
                      </a:cubicBezTo>
                      <a:cubicBezTo>
                        <a:pt x="17" y="4"/>
                        <a:pt x="21" y="0"/>
                        <a:pt x="24" y="2"/>
                      </a:cubicBezTo>
                      <a:cubicBezTo>
                        <a:pt x="27" y="4"/>
                        <a:pt x="28" y="8"/>
                        <a:pt x="28" y="11"/>
                      </a:cubicBezTo>
                      <a:cubicBezTo>
                        <a:pt x="36" y="87"/>
                        <a:pt x="32" y="161"/>
                        <a:pt x="62" y="230"/>
                      </a:cubicBezTo>
                      <a:close/>
                    </a:path>
                  </a:pathLst>
                </a:custGeom>
                <a:solidFill>
                  <a:srgbClr val="FDEBA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5398" name="Freeform 72">
                  <a:extLst>
                    <a:ext uri="{FF2B5EF4-FFF2-40B4-BE49-F238E27FC236}">
                      <a16:creationId xmlns:a16="http://schemas.microsoft.com/office/drawing/2014/main" id="{CE071C2D-0793-43CF-AF8C-67C981B993F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900728" y="6226365"/>
                  <a:ext cx="170754" cy="135373"/>
                </a:xfrm>
                <a:custGeom>
                  <a:avLst/>
                  <a:gdLst>
                    <a:gd name="T0" fmla="*/ 117 w 117"/>
                    <a:gd name="T1" fmla="*/ 19 h 93"/>
                    <a:gd name="T2" fmla="*/ 75 w 117"/>
                    <a:gd name="T3" fmla="*/ 68 h 93"/>
                    <a:gd name="T4" fmla="*/ 0 w 117"/>
                    <a:gd name="T5" fmla="*/ 82 h 93"/>
                    <a:gd name="T6" fmla="*/ 32 w 117"/>
                    <a:gd name="T7" fmla="*/ 0 h 93"/>
                    <a:gd name="T8" fmla="*/ 117 w 117"/>
                    <a:gd name="T9" fmla="*/ 19 h 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7" h="93">
                      <a:moveTo>
                        <a:pt x="117" y="19"/>
                      </a:moveTo>
                      <a:cubicBezTo>
                        <a:pt x="106" y="37"/>
                        <a:pt x="93" y="55"/>
                        <a:pt x="75" y="68"/>
                      </a:cubicBezTo>
                      <a:cubicBezTo>
                        <a:pt x="54" y="85"/>
                        <a:pt x="24" y="93"/>
                        <a:pt x="0" y="82"/>
                      </a:cubicBezTo>
                      <a:cubicBezTo>
                        <a:pt x="10" y="55"/>
                        <a:pt x="21" y="28"/>
                        <a:pt x="32" y="0"/>
                      </a:cubicBezTo>
                      <a:cubicBezTo>
                        <a:pt x="60" y="7"/>
                        <a:pt x="89" y="13"/>
                        <a:pt x="117" y="19"/>
                      </a:cubicBezTo>
                      <a:close/>
                    </a:path>
                  </a:pathLst>
                </a:custGeom>
                <a:solidFill>
                  <a:srgbClr val="3E340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5399" name="Freeform 73">
                  <a:extLst>
                    <a:ext uri="{FF2B5EF4-FFF2-40B4-BE49-F238E27FC236}">
                      <a16:creationId xmlns:a16="http://schemas.microsoft.com/office/drawing/2014/main" id="{FAC2927C-0F8C-4D33-9538-A3050A57495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387608" y="6275591"/>
                  <a:ext cx="101529" cy="96146"/>
                </a:xfrm>
                <a:custGeom>
                  <a:avLst/>
                  <a:gdLst>
                    <a:gd name="T0" fmla="*/ 70 w 70"/>
                    <a:gd name="T1" fmla="*/ 0 h 66"/>
                    <a:gd name="T2" fmla="*/ 64 w 70"/>
                    <a:gd name="T3" fmla="*/ 44 h 66"/>
                    <a:gd name="T4" fmla="*/ 53 w 70"/>
                    <a:gd name="T5" fmla="*/ 64 h 66"/>
                    <a:gd name="T6" fmla="*/ 32 w 70"/>
                    <a:gd name="T7" fmla="*/ 55 h 66"/>
                    <a:gd name="T8" fmla="*/ 0 w 70"/>
                    <a:gd name="T9" fmla="*/ 17 h 66"/>
                    <a:gd name="T10" fmla="*/ 51 w 70"/>
                    <a:gd name="T11" fmla="*/ 7 h 66"/>
                    <a:gd name="T12" fmla="*/ 70 w 70"/>
                    <a:gd name="T13" fmla="*/ 0 h 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70" h="66">
                      <a:moveTo>
                        <a:pt x="70" y="0"/>
                      </a:moveTo>
                      <a:cubicBezTo>
                        <a:pt x="68" y="15"/>
                        <a:pt x="66" y="30"/>
                        <a:pt x="64" y="44"/>
                      </a:cubicBezTo>
                      <a:cubicBezTo>
                        <a:pt x="62" y="52"/>
                        <a:pt x="60" y="61"/>
                        <a:pt x="53" y="64"/>
                      </a:cubicBezTo>
                      <a:cubicBezTo>
                        <a:pt x="45" y="66"/>
                        <a:pt x="38" y="60"/>
                        <a:pt x="32" y="55"/>
                      </a:cubicBezTo>
                      <a:cubicBezTo>
                        <a:pt x="21" y="43"/>
                        <a:pt x="10" y="30"/>
                        <a:pt x="0" y="17"/>
                      </a:cubicBezTo>
                      <a:cubicBezTo>
                        <a:pt x="17" y="16"/>
                        <a:pt x="34" y="13"/>
                        <a:pt x="51" y="7"/>
                      </a:cubicBezTo>
                      <a:cubicBezTo>
                        <a:pt x="57" y="5"/>
                        <a:pt x="64" y="3"/>
                        <a:pt x="70" y="0"/>
                      </a:cubicBezTo>
                      <a:close/>
                    </a:path>
                  </a:pathLst>
                </a:custGeom>
                <a:solidFill>
                  <a:srgbClr val="3E340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</p:grpSp>
          <p:grpSp>
            <p:nvGrpSpPr>
              <p:cNvPr id="5417" name="Group 5416">
                <a:extLst>
                  <a:ext uri="{FF2B5EF4-FFF2-40B4-BE49-F238E27FC236}">
                    <a16:creationId xmlns:a16="http://schemas.microsoft.com/office/drawing/2014/main" id="{7760728D-01CD-452C-ABA4-EA21AC32C7DC}"/>
                  </a:ext>
                </a:extLst>
              </p:cNvPr>
              <p:cNvGrpSpPr/>
              <p:nvPr/>
            </p:nvGrpSpPr>
            <p:grpSpPr>
              <a:xfrm>
                <a:off x="512390" y="2951271"/>
                <a:ext cx="1146822" cy="3350472"/>
                <a:chOff x="512390" y="2951271"/>
                <a:chExt cx="1146822" cy="3350472"/>
              </a:xfrm>
            </p:grpSpPr>
            <p:sp>
              <p:nvSpPr>
                <p:cNvPr id="5400" name="Freeform 74">
                  <a:extLst>
                    <a:ext uri="{FF2B5EF4-FFF2-40B4-BE49-F238E27FC236}">
                      <a16:creationId xmlns:a16="http://schemas.microsoft.com/office/drawing/2014/main" id="{A13D1E45-50FE-4F9D-BD51-21413B3369B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04681" y="3457380"/>
                  <a:ext cx="808390" cy="283821"/>
                </a:xfrm>
                <a:custGeom>
                  <a:avLst/>
                  <a:gdLst>
                    <a:gd name="T0" fmla="*/ 555 w 555"/>
                    <a:gd name="T1" fmla="*/ 115 h 195"/>
                    <a:gd name="T2" fmla="*/ 539 w 555"/>
                    <a:gd name="T3" fmla="*/ 175 h 195"/>
                    <a:gd name="T4" fmla="*/ 530 w 555"/>
                    <a:gd name="T5" fmla="*/ 172 h 195"/>
                    <a:gd name="T6" fmla="*/ 477 w 555"/>
                    <a:gd name="T7" fmla="*/ 155 h 195"/>
                    <a:gd name="T8" fmla="*/ 421 w 555"/>
                    <a:gd name="T9" fmla="*/ 131 h 195"/>
                    <a:gd name="T10" fmla="*/ 330 w 555"/>
                    <a:gd name="T11" fmla="*/ 54 h 195"/>
                    <a:gd name="T12" fmla="*/ 327 w 555"/>
                    <a:gd name="T13" fmla="*/ 52 h 195"/>
                    <a:gd name="T14" fmla="*/ 325 w 555"/>
                    <a:gd name="T15" fmla="*/ 51 h 195"/>
                    <a:gd name="T16" fmla="*/ 318 w 555"/>
                    <a:gd name="T17" fmla="*/ 49 h 195"/>
                    <a:gd name="T18" fmla="*/ 315 w 555"/>
                    <a:gd name="T19" fmla="*/ 47 h 195"/>
                    <a:gd name="T20" fmla="*/ 308 w 555"/>
                    <a:gd name="T21" fmla="*/ 46 h 195"/>
                    <a:gd name="T22" fmla="*/ 306 w 555"/>
                    <a:gd name="T23" fmla="*/ 45 h 195"/>
                    <a:gd name="T24" fmla="*/ 299 w 555"/>
                    <a:gd name="T25" fmla="*/ 44 h 195"/>
                    <a:gd name="T26" fmla="*/ 246 w 555"/>
                    <a:gd name="T27" fmla="*/ 48 h 195"/>
                    <a:gd name="T28" fmla="*/ 242 w 555"/>
                    <a:gd name="T29" fmla="*/ 49 h 195"/>
                    <a:gd name="T30" fmla="*/ 241 w 555"/>
                    <a:gd name="T31" fmla="*/ 49 h 195"/>
                    <a:gd name="T32" fmla="*/ 238 w 555"/>
                    <a:gd name="T33" fmla="*/ 51 h 195"/>
                    <a:gd name="T34" fmla="*/ 237 w 555"/>
                    <a:gd name="T35" fmla="*/ 51 h 195"/>
                    <a:gd name="T36" fmla="*/ 234 w 555"/>
                    <a:gd name="T37" fmla="*/ 53 h 195"/>
                    <a:gd name="T38" fmla="*/ 233 w 555"/>
                    <a:gd name="T39" fmla="*/ 54 h 195"/>
                    <a:gd name="T40" fmla="*/ 229 w 555"/>
                    <a:gd name="T41" fmla="*/ 56 h 195"/>
                    <a:gd name="T42" fmla="*/ 172 w 555"/>
                    <a:gd name="T43" fmla="*/ 110 h 195"/>
                    <a:gd name="T44" fmla="*/ 55 w 555"/>
                    <a:gd name="T45" fmla="*/ 176 h 195"/>
                    <a:gd name="T46" fmla="*/ 23 w 555"/>
                    <a:gd name="T47" fmla="*/ 190 h 195"/>
                    <a:gd name="T48" fmla="*/ 12 w 555"/>
                    <a:gd name="T49" fmla="*/ 195 h 195"/>
                    <a:gd name="T50" fmla="*/ 0 w 555"/>
                    <a:gd name="T51" fmla="*/ 124 h 195"/>
                    <a:gd name="T52" fmla="*/ 272 w 555"/>
                    <a:gd name="T53" fmla="*/ 2 h 195"/>
                    <a:gd name="T54" fmla="*/ 555 w 555"/>
                    <a:gd name="T55" fmla="*/ 115 h 1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</a:cxnLst>
                  <a:rect l="0" t="0" r="r" b="b"/>
                  <a:pathLst>
                    <a:path w="555" h="195">
                      <a:moveTo>
                        <a:pt x="555" y="115"/>
                      </a:moveTo>
                      <a:cubicBezTo>
                        <a:pt x="549" y="134"/>
                        <a:pt x="544" y="154"/>
                        <a:pt x="539" y="175"/>
                      </a:cubicBezTo>
                      <a:cubicBezTo>
                        <a:pt x="536" y="174"/>
                        <a:pt x="533" y="173"/>
                        <a:pt x="530" y="172"/>
                      </a:cubicBezTo>
                      <a:cubicBezTo>
                        <a:pt x="512" y="167"/>
                        <a:pt x="495" y="161"/>
                        <a:pt x="477" y="155"/>
                      </a:cubicBezTo>
                      <a:cubicBezTo>
                        <a:pt x="458" y="149"/>
                        <a:pt x="438" y="143"/>
                        <a:pt x="421" y="131"/>
                      </a:cubicBezTo>
                      <a:cubicBezTo>
                        <a:pt x="387" y="110"/>
                        <a:pt x="365" y="72"/>
                        <a:pt x="330" y="54"/>
                      </a:cubicBezTo>
                      <a:cubicBezTo>
                        <a:pt x="329" y="53"/>
                        <a:pt x="328" y="53"/>
                        <a:pt x="327" y="52"/>
                      </a:cubicBezTo>
                      <a:cubicBezTo>
                        <a:pt x="326" y="52"/>
                        <a:pt x="326" y="51"/>
                        <a:pt x="325" y="51"/>
                      </a:cubicBezTo>
                      <a:cubicBezTo>
                        <a:pt x="323" y="50"/>
                        <a:pt x="321" y="49"/>
                        <a:pt x="318" y="49"/>
                      </a:cubicBezTo>
                      <a:cubicBezTo>
                        <a:pt x="317" y="48"/>
                        <a:pt x="316" y="48"/>
                        <a:pt x="315" y="47"/>
                      </a:cubicBezTo>
                      <a:cubicBezTo>
                        <a:pt x="313" y="47"/>
                        <a:pt x="311" y="46"/>
                        <a:pt x="308" y="46"/>
                      </a:cubicBezTo>
                      <a:cubicBezTo>
                        <a:pt x="308" y="45"/>
                        <a:pt x="307" y="45"/>
                        <a:pt x="306" y="45"/>
                      </a:cubicBezTo>
                      <a:cubicBezTo>
                        <a:pt x="304" y="44"/>
                        <a:pt x="301" y="44"/>
                        <a:pt x="299" y="44"/>
                      </a:cubicBezTo>
                      <a:cubicBezTo>
                        <a:pt x="281" y="41"/>
                        <a:pt x="263" y="42"/>
                        <a:pt x="246" y="48"/>
                      </a:cubicBezTo>
                      <a:cubicBezTo>
                        <a:pt x="245" y="48"/>
                        <a:pt x="244" y="49"/>
                        <a:pt x="242" y="49"/>
                      </a:cubicBezTo>
                      <a:cubicBezTo>
                        <a:pt x="242" y="49"/>
                        <a:pt x="242" y="49"/>
                        <a:pt x="241" y="49"/>
                      </a:cubicBezTo>
                      <a:cubicBezTo>
                        <a:pt x="240" y="50"/>
                        <a:pt x="239" y="51"/>
                        <a:pt x="238" y="51"/>
                      </a:cubicBezTo>
                      <a:cubicBezTo>
                        <a:pt x="238" y="51"/>
                        <a:pt x="237" y="51"/>
                        <a:pt x="237" y="51"/>
                      </a:cubicBezTo>
                      <a:cubicBezTo>
                        <a:pt x="236" y="52"/>
                        <a:pt x="235" y="53"/>
                        <a:pt x="234" y="53"/>
                      </a:cubicBezTo>
                      <a:cubicBezTo>
                        <a:pt x="233" y="53"/>
                        <a:pt x="233" y="54"/>
                        <a:pt x="233" y="54"/>
                      </a:cubicBezTo>
                      <a:cubicBezTo>
                        <a:pt x="232" y="54"/>
                        <a:pt x="230" y="55"/>
                        <a:pt x="229" y="56"/>
                      </a:cubicBezTo>
                      <a:cubicBezTo>
                        <a:pt x="207" y="70"/>
                        <a:pt x="191" y="92"/>
                        <a:pt x="172" y="110"/>
                      </a:cubicBezTo>
                      <a:cubicBezTo>
                        <a:pt x="139" y="141"/>
                        <a:pt x="96" y="159"/>
                        <a:pt x="55" y="176"/>
                      </a:cubicBezTo>
                      <a:cubicBezTo>
                        <a:pt x="44" y="181"/>
                        <a:pt x="34" y="185"/>
                        <a:pt x="23" y="190"/>
                      </a:cubicBezTo>
                      <a:cubicBezTo>
                        <a:pt x="19" y="191"/>
                        <a:pt x="16" y="193"/>
                        <a:pt x="12" y="195"/>
                      </a:cubicBezTo>
                      <a:cubicBezTo>
                        <a:pt x="8" y="171"/>
                        <a:pt x="5" y="147"/>
                        <a:pt x="0" y="124"/>
                      </a:cubicBezTo>
                      <a:cubicBezTo>
                        <a:pt x="0" y="124"/>
                        <a:pt x="157" y="0"/>
                        <a:pt x="272" y="2"/>
                      </a:cubicBezTo>
                      <a:cubicBezTo>
                        <a:pt x="388" y="4"/>
                        <a:pt x="484" y="44"/>
                        <a:pt x="555" y="115"/>
                      </a:cubicBezTo>
                      <a:close/>
                    </a:path>
                  </a:pathLst>
                </a:custGeom>
                <a:solidFill>
                  <a:schemeClr val="accent4">
                    <a:lumMod val="60000"/>
                    <a:lumOff val="4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5401" name="Freeform 75">
                  <a:extLst>
                    <a:ext uri="{FF2B5EF4-FFF2-40B4-BE49-F238E27FC236}">
                      <a16:creationId xmlns:a16="http://schemas.microsoft.com/office/drawing/2014/main" id="{D48B1754-6351-4A77-91D6-79C0DD27539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22371" y="3521990"/>
                  <a:ext cx="796852" cy="2631305"/>
                </a:xfrm>
                <a:custGeom>
                  <a:avLst/>
                  <a:gdLst>
                    <a:gd name="T0" fmla="*/ 535 w 547"/>
                    <a:gd name="T1" fmla="*/ 1441 h 1808"/>
                    <a:gd name="T2" fmla="*/ 529 w 547"/>
                    <a:gd name="T3" fmla="*/ 1730 h 1808"/>
                    <a:gd name="T4" fmla="*/ 472 w 547"/>
                    <a:gd name="T5" fmla="*/ 1764 h 1808"/>
                    <a:gd name="T6" fmla="*/ 399 w 547"/>
                    <a:gd name="T7" fmla="*/ 1782 h 1808"/>
                    <a:gd name="T8" fmla="*/ 354 w 547"/>
                    <a:gd name="T9" fmla="*/ 1789 h 1808"/>
                    <a:gd name="T10" fmla="*/ 205 w 547"/>
                    <a:gd name="T11" fmla="*/ 1808 h 1808"/>
                    <a:gd name="T12" fmla="*/ 183 w 547"/>
                    <a:gd name="T13" fmla="*/ 1799 h 1808"/>
                    <a:gd name="T14" fmla="*/ 143 w 547"/>
                    <a:gd name="T15" fmla="*/ 1798 h 1808"/>
                    <a:gd name="T16" fmla="*/ 80 w 547"/>
                    <a:gd name="T17" fmla="*/ 1796 h 1808"/>
                    <a:gd name="T18" fmla="*/ 59 w 547"/>
                    <a:gd name="T19" fmla="*/ 1786 h 1808"/>
                    <a:gd name="T20" fmla="*/ 38 w 547"/>
                    <a:gd name="T21" fmla="*/ 1755 h 1808"/>
                    <a:gd name="T22" fmla="*/ 37 w 547"/>
                    <a:gd name="T23" fmla="*/ 1465 h 1808"/>
                    <a:gd name="T24" fmla="*/ 30 w 547"/>
                    <a:gd name="T25" fmla="*/ 789 h 1808"/>
                    <a:gd name="T26" fmla="*/ 30 w 547"/>
                    <a:gd name="T27" fmla="*/ 556 h 1808"/>
                    <a:gd name="T28" fmla="*/ 147 w 547"/>
                    <a:gd name="T29" fmla="*/ 622 h 1808"/>
                    <a:gd name="T30" fmla="*/ 184 w 547"/>
                    <a:gd name="T31" fmla="*/ 636 h 1808"/>
                    <a:gd name="T32" fmla="*/ 244 w 547"/>
                    <a:gd name="T33" fmla="*/ 437 h 1808"/>
                    <a:gd name="T34" fmla="*/ 209 w 547"/>
                    <a:gd name="T35" fmla="*/ 439 h 1808"/>
                    <a:gd name="T36" fmla="*/ 24 w 547"/>
                    <a:gd name="T37" fmla="*/ 402 h 1808"/>
                    <a:gd name="T38" fmla="*/ 0 w 547"/>
                    <a:gd name="T39" fmla="*/ 151 h 1808"/>
                    <a:gd name="T40" fmla="*/ 11 w 547"/>
                    <a:gd name="T41" fmla="*/ 146 h 1808"/>
                    <a:gd name="T42" fmla="*/ 43 w 547"/>
                    <a:gd name="T43" fmla="*/ 132 h 1808"/>
                    <a:gd name="T44" fmla="*/ 160 w 547"/>
                    <a:gd name="T45" fmla="*/ 66 h 1808"/>
                    <a:gd name="T46" fmla="*/ 217 w 547"/>
                    <a:gd name="T47" fmla="*/ 12 h 1808"/>
                    <a:gd name="T48" fmla="*/ 221 w 547"/>
                    <a:gd name="T49" fmla="*/ 10 h 1808"/>
                    <a:gd name="T50" fmla="*/ 222 w 547"/>
                    <a:gd name="T51" fmla="*/ 9 h 1808"/>
                    <a:gd name="T52" fmla="*/ 225 w 547"/>
                    <a:gd name="T53" fmla="*/ 7 h 1808"/>
                    <a:gd name="T54" fmla="*/ 226 w 547"/>
                    <a:gd name="T55" fmla="*/ 7 h 1808"/>
                    <a:gd name="T56" fmla="*/ 229 w 547"/>
                    <a:gd name="T57" fmla="*/ 5 h 1808"/>
                    <a:gd name="T58" fmla="*/ 230 w 547"/>
                    <a:gd name="T59" fmla="*/ 5 h 1808"/>
                    <a:gd name="T60" fmla="*/ 234 w 547"/>
                    <a:gd name="T61" fmla="*/ 4 h 1808"/>
                    <a:gd name="T62" fmla="*/ 262 w 547"/>
                    <a:gd name="T63" fmla="*/ 419 h 1808"/>
                    <a:gd name="T64" fmla="*/ 287 w 547"/>
                    <a:gd name="T65" fmla="*/ 446 h 1808"/>
                    <a:gd name="T66" fmla="*/ 313 w 547"/>
                    <a:gd name="T67" fmla="*/ 421 h 1808"/>
                    <a:gd name="T68" fmla="*/ 302 w 547"/>
                    <a:gd name="T69" fmla="*/ 249 h 1808"/>
                    <a:gd name="T70" fmla="*/ 287 w 547"/>
                    <a:gd name="T71" fmla="*/ 0 h 1808"/>
                    <a:gd name="T72" fmla="*/ 294 w 547"/>
                    <a:gd name="T73" fmla="*/ 1 h 1808"/>
                    <a:gd name="T74" fmla="*/ 296 w 547"/>
                    <a:gd name="T75" fmla="*/ 2 h 1808"/>
                    <a:gd name="T76" fmla="*/ 303 w 547"/>
                    <a:gd name="T77" fmla="*/ 3 h 1808"/>
                    <a:gd name="T78" fmla="*/ 306 w 547"/>
                    <a:gd name="T79" fmla="*/ 5 h 1808"/>
                    <a:gd name="T80" fmla="*/ 313 w 547"/>
                    <a:gd name="T81" fmla="*/ 7 h 1808"/>
                    <a:gd name="T82" fmla="*/ 315 w 547"/>
                    <a:gd name="T83" fmla="*/ 8 h 1808"/>
                    <a:gd name="T84" fmla="*/ 318 w 547"/>
                    <a:gd name="T85" fmla="*/ 10 h 1808"/>
                    <a:gd name="T86" fmla="*/ 409 w 547"/>
                    <a:gd name="T87" fmla="*/ 87 h 1808"/>
                    <a:gd name="T88" fmla="*/ 465 w 547"/>
                    <a:gd name="T89" fmla="*/ 111 h 1808"/>
                    <a:gd name="T90" fmla="*/ 518 w 547"/>
                    <a:gd name="T91" fmla="*/ 128 h 1808"/>
                    <a:gd name="T92" fmla="*/ 527 w 547"/>
                    <a:gd name="T93" fmla="*/ 131 h 1808"/>
                    <a:gd name="T94" fmla="*/ 496 w 547"/>
                    <a:gd name="T95" fmla="*/ 436 h 1808"/>
                    <a:gd name="T96" fmla="*/ 363 w 547"/>
                    <a:gd name="T97" fmla="*/ 520 h 1808"/>
                    <a:gd name="T98" fmla="*/ 309 w 547"/>
                    <a:gd name="T99" fmla="*/ 533 h 1808"/>
                    <a:gd name="T100" fmla="*/ 313 w 547"/>
                    <a:gd name="T101" fmla="*/ 538 h 1808"/>
                    <a:gd name="T102" fmla="*/ 422 w 547"/>
                    <a:gd name="T103" fmla="*/ 698 h 1808"/>
                    <a:gd name="T104" fmla="*/ 459 w 547"/>
                    <a:gd name="T105" fmla="*/ 676 h 1808"/>
                    <a:gd name="T106" fmla="*/ 496 w 547"/>
                    <a:gd name="T107" fmla="*/ 649 h 1808"/>
                    <a:gd name="T108" fmla="*/ 500 w 547"/>
                    <a:gd name="T109" fmla="*/ 789 h 1808"/>
                    <a:gd name="T110" fmla="*/ 535 w 547"/>
                    <a:gd name="T111" fmla="*/ 1441 h 18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547" h="1808">
                      <a:moveTo>
                        <a:pt x="535" y="1441"/>
                      </a:moveTo>
                      <a:cubicBezTo>
                        <a:pt x="529" y="1535"/>
                        <a:pt x="526" y="1636"/>
                        <a:pt x="529" y="1730"/>
                      </a:cubicBezTo>
                      <a:cubicBezTo>
                        <a:pt x="513" y="1746"/>
                        <a:pt x="493" y="1757"/>
                        <a:pt x="472" y="1764"/>
                      </a:cubicBezTo>
                      <a:cubicBezTo>
                        <a:pt x="449" y="1773"/>
                        <a:pt x="423" y="1778"/>
                        <a:pt x="399" y="1782"/>
                      </a:cubicBezTo>
                      <a:cubicBezTo>
                        <a:pt x="384" y="1785"/>
                        <a:pt x="369" y="1787"/>
                        <a:pt x="354" y="1789"/>
                      </a:cubicBezTo>
                      <a:cubicBezTo>
                        <a:pt x="304" y="1796"/>
                        <a:pt x="253" y="1799"/>
                        <a:pt x="205" y="1808"/>
                      </a:cubicBezTo>
                      <a:cubicBezTo>
                        <a:pt x="198" y="1804"/>
                        <a:pt x="191" y="1801"/>
                        <a:pt x="183" y="1799"/>
                      </a:cubicBezTo>
                      <a:cubicBezTo>
                        <a:pt x="170" y="1797"/>
                        <a:pt x="156" y="1797"/>
                        <a:pt x="143" y="1798"/>
                      </a:cubicBezTo>
                      <a:cubicBezTo>
                        <a:pt x="122" y="1799"/>
                        <a:pt x="100" y="1802"/>
                        <a:pt x="80" y="1796"/>
                      </a:cubicBezTo>
                      <a:cubicBezTo>
                        <a:pt x="72" y="1794"/>
                        <a:pt x="65" y="1790"/>
                        <a:pt x="59" y="1786"/>
                      </a:cubicBezTo>
                      <a:cubicBezTo>
                        <a:pt x="47" y="1779"/>
                        <a:pt x="38" y="1768"/>
                        <a:pt x="38" y="1755"/>
                      </a:cubicBezTo>
                      <a:cubicBezTo>
                        <a:pt x="37" y="1658"/>
                        <a:pt x="37" y="1561"/>
                        <a:pt x="37" y="1465"/>
                      </a:cubicBezTo>
                      <a:cubicBezTo>
                        <a:pt x="36" y="1241"/>
                        <a:pt x="43" y="1013"/>
                        <a:pt x="30" y="789"/>
                      </a:cubicBezTo>
                      <a:cubicBezTo>
                        <a:pt x="29" y="787"/>
                        <a:pt x="33" y="690"/>
                        <a:pt x="30" y="556"/>
                      </a:cubicBezTo>
                      <a:cubicBezTo>
                        <a:pt x="73" y="585"/>
                        <a:pt x="117" y="608"/>
                        <a:pt x="147" y="622"/>
                      </a:cubicBezTo>
                      <a:cubicBezTo>
                        <a:pt x="170" y="632"/>
                        <a:pt x="184" y="637"/>
                        <a:pt x="184" y="636"/>
                      </a:cubicBezTo>
                      <a:cubicBezTo>
                        <a:pt x="184" y="633"/>
                        <a:pt x="262" y="470"/>
                        <a:pt x="244" y="437"/>
                      </a:cubicBezTo>
                      <a:cubicBezTo>
                        <a:pt x="244" y="437"/>
                        <a:pt x="230" y="438"/>
                        <a:pt x="209" y="439"/>
                      </a:cubicBezTo>
                      <a:cubicBezTo>
                        <a:pt x="158" y="440"/>
                        <a:pt x="64" y="437"/>
                        <a:pt x="24" y="402"/>
                      </a:cubicBezTo>
                      <a:cubicBezTo>
                        <a:pt x="19" y="320"/>
                        <a:pt x="11" y="234"/>
                        <a:pt x="0" y="151"/>
                      </a:cubicBezTo>
                      <a:cubicBezTo>
                        <a:pt x="4" y="149"/>
                        <a:pt x="7" y="147"/>
                        <a:pt x="11" y="146"/>
                      </a:cubicBezTo>
                      <a:cubicBezTo>
                        <a:pt x="22" y="141"/>
                        <a:pt x="32" y="137"/>
                        <a:pt x="43" y="132"/>
                      </a:cubicBezTo>
                      <a:cubicBezTo>
                        <a:pt x="84" y="115"/>
                        <a:pt x="127" y="97"/>
                        <a:pt x="160" y="66"/>
                      </a:cubicBezTo>
                      <a:cubicBezTo>
                        <a:pt x="179" y="48"/>
                        <a:pt x="195" y="26"/>
                        <a:pt x="217" y="12"/>
                      </a:cubicBezTo>
                      <a:cubicBezTo>
                        <a:pt x="218" y="11"/>
                        <a:pt x="220" y="10"/>
                        <a:pt x="221" y="10"/>
                      </a:cubicBezTo>
                      <a:cubicBezTo>
                        <a:pt x="221" y="10"/>
                        <a:pt x="221" y="9"/>
                        <a:pt x="222" y="9"/>
                      </a:cubicBezTo>
                      <a:cubicBezTo>
                        <a:pt x="223" y="9"/>
                        <a:pt x="224" y="8"/>
                        <a:pt x="225" y="7"/>
                      </a:cubicBezTo>
                      <a:cubicBezTo>
                        <a:pt x="225" y="7"/>
                        <a:pt x="226" y="7"/>
                        <a:pt x="226" y="7"/>
                      </a:cubicBezTo>
                      <a:cubicBezTo>
                        <a:pt x="227" y="7"/>
                        <a:pt x="228" y="6"/>
                        <a:pt x="229" y="5"/>
                      </a:cubicBezTo>
                      <a:cubicBezTo>
                        <a:pt x="230" y="5"/>
                        <a:pt x="230" y="5"/>
                        <a:pt x="230" y="5"/>
                      </a:cubicBezTo>
                      <a:cubicBezTo>
                        <a:pt x="232" y="5"/>
                        <a:pt x="233" y="4"/>
                        <a:pt x="234" y="4"/>
                      </a:cubicBezTo>
                      <a:cubicBezTo>
                        <a:pt x="235" y="143"/>
                        <a:pt x="244" y="282"/>
                        <a:pt x="262" y="419"/>
                      </a:cubicBezTo>
                      <a:cubicBezTo>
                        <a:pt x="271" y="428"/>
                        <a:pt x="278" y="438"/>
                        <a:pt x="287" y="446"/>
                      </a:cubicBezTo>
                      <a:cubicBezTo>
                        <a:pt x="296" y="438"/>
                        <a:pt x="305" y="429"/>
                        <a:pt x="313" y="421"/>
                      </a:cubicBezTo>
                      <a:cubicBezTo>
                        <a:pt x="308" y="363"/>
                        <a:pt x="307" y="306"/>
                        <a:pt x="302" y="249"/>
                      </a:cubicBezTo>
                      <a:cubicBezTo>
                        <a:pt x="295" y="166"/>
                        <a:pt x="288" y="83"/>
                        <a:pt x="287" y="0"/>
                      </a:cubicBezTo>
                      <a:cubicBezTo>
                        <a:pt x="289" y="0"/>
                        <a:pt x="292" y="0"/>
                        <a:pt x="294" y="1"/>
                      </a:cubicBezTo>
                      <a:cubicBezTo>
                        <a:pt x="295" y="1"/>
                        <a:pt x="296" y="1"/>
                        <a:pt x="296" y="2"/>
                      </a:cubicBezTo>
                      <a:cubicBezTo>
                        <a:pt x="299" y="2"/>
                        <a:pt x="301" y="3"/>
                        <a:pt x="303" y="3"/>
                      </a:cubicBezTo>
                      <a:cubicBezTo>
                        <a:pt x="304" y="4"/>
                        <a:pt x="305" y="4"/>
                        <a:pt x="306" y="5"/>
                      </a:cubicBezTo>
                      <a:cubicBezTo>
                        <a:pt x="309" y="5"/>
                        <a:pt x="311" y="6"/>
                        <a:pt x="313" y="7"/>
                      </a:cubicBezTo>
                      <a:cubicBezTo>
                        <a:pt x="314" y="7"/>
                        <a:pt x="314" y="8"/>
                        <a:pt x="315" y="8"/>
                      </a:cubicBezTo>
                      <a:cubicBezTo>
                        <a:pt x="316" y="9"/>
                        <a:pt x="317" y="9"/>
                        <a:pt x="318" y="10"/>
                      </a:cubicBezTo>
                      <a:cubicBezTo>
                        <a:pt x="353" y="28"/>
                        <a:pt x="375" y="66"/>
                        <a:pt x="409" y="87"/>
                      </a:cubicBezTo>
                      <a:cubicBezTo>
                        <a:pt x="426" y="99"/>
                        <a:pt x="446" y="105"/>
                        <a:pt x="465" y="111"/>
                      </a:cubicBezTo>
                      <a:cubicBezTo>
                        <a:pt x="483" y="117"/>
                        <a:pt x="500" y="123"/>
                        <a:pt x="518" y="128"/>
                      </a:cubicBezTo>
                      <a:cubicBezTo>
                        <a:pt x="521" y="129"/>
                        <a:pt x="524" y="130"/>
                        <a:pt x="527" y="131"/>
                      </a:cubicBezTo>
                      <a:cubicBezTo>
                        <a:pt x="508" y="220"/>
                        <a:pt x="499" y="327"/>
                        <a:pt x="496" y="436"/>
                      </a:cubicBezTo>
                      <a:cubicBezTo>
                        <a:pt x="484" y="478"/>
                        <a:pt x="413" y="506"/>
                        <a:pt x="363" y="520"/>
                      </a:cubicBezTo>
                      <a:cubicBezTo>
                        <a:pt x="332" y="529"/>
                        <a:pt x="309" y="533"/>
                        <a:pt x="309" y="533"/>
                      </a:cubicBezTo>
                      <a:cubicBezTo>
                        <a:pt x="309" y="533"/>
                        <a:pt x="282" y="542"/>
                        <a:pt x="313" y="538"/>
                      </a:cubicBezTo>
                      <a:cubicBezTo>
                        <a:pt x="345" y="533"/>
                        <a:pt x="422" y="698"/>
                        <a:pt x="422" y="698"/>
                      </a:cubicBezTo>
                      <a:cubicBezTo>
                        <a:pt x="422" y="698"/>
                        <a:pt x="437" y="690"/>
                        <a:pt x="459" y="676"/>
                      </a:cubicBezTo>
                      <a:cubicBezTo>
                        <a:pt x="470" y="668"/>
                        <a:pt x="483" y="659"/>
                        <a:pt x="496" y="649"/>
                      </a:cubicBezTo>
                      <a:cubicBezTo>
                        <a:pt x="497" y="699"/>
                        <a:pt x="499" y="746"/>
                        <a:pt x="500" y="789"/>
                      </a:cubicBezTo>
                      <a:cubicBezTo>
                        <a:pt x="508" y="1012"/>
                        <a:pt x="547" y="1218"/>
                        <a:pt x="535" y="144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5402" name="Freeform 76">
                  <a:extLst>
                    <a:ext uri="{FF2B5EF4-FFF2-40B4-BE49-F238E27FC236}">
                      <a16:creationId xmlns:a16="http://schemas.microsoft.com/office/drawing/2014/main" id="{8BC5BA81-0A07-421C-953D-71207B996ED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90040" y="3362004"/>
                  <a:ext cx="234595" cy="117682"/>
                </a:xfrm>
                <a:custGeom>
                  <a:avLst/>
                  <a:gdLst>
                    <a:gd name="T0" fmla="*/ 161 w 161"/>
                    <a:gd name="T1" fmla="*/ 34 h 81"/>
                    <a:gd name="T2" fmla="*/ 82 w 161"/>
                    <a:gd name="T3" fmla="*/ 81 h 81"/>
                    <a:gd name="T4" fmla="*/ 0 w 161"/>
                    <a:gd name="T5" fmla="*/ 46 h 81"/>
                    <a:gd name="T6" fmla="*/ 7 w 161"/>
                    <a:gd name="T7" fmla="*/ 0 h 81"/>
                    <a:gd name="T8" fmla="*/ 81 w 161"/>
                    <a:gd name="T9" fmla="*/ 41 h 81"/>
                    <a:gd name="T10" fmla="*/ 153 w 161"/>
                    <a:gd name="T11" fmla="*/ 2 h 81"/>
                    <a:gd name="T12" fmla="*/ 161 w 161"/>
                    <a:gd name="T13" fmla="*/ 34 h 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61" h="81">
                      <a:moveTo>
                        <a:pt x="161" y="34"/>
                      </a:moveTo>
                      <a:cubicBezTo>
                        <a:pt x="161" y="34"/>
                        <a:pt x="155" y="81"/>
                        <a:pt x="82" y="81"/>
                      </a:cubicBezTo>
                      <a:cubicBezTo>
                        <a:pt x="9" y="81"/>
                        <a:pt x="0" y="46"/>
                        <a:pt x="0" y="46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26" y="26"/>
                        <a:pt x="52" y="41"/>
                        <a:pt x="81" y="41"/>
                      </a:cubicBezTo>
                      <a:cubicBezTo>
                        <a:pt x="109" y="41"/>
                        <a:pt x="134" y="26"/>
                        <a:pt x="153" y="2"/>
                      </a:cubicBezTo>
                      <a:lnTo>
                        <a:pt x="161" y="34"/>
                      </a:lnTo>
                      <a:close/>
                    </a:path>
                  </a:pathLst>
                </a:custGeom>
                <a:solidFill>
                  <a:srgbClr val="FCE68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5403" name="Freeform 77">
                  <a:extLst>
                    <a:ext uri="{FF2B5EF4-FFF2-40B4-BE49-F238E27FC236}">
                      <a16:creationId xmlns:a16="http://schemas.microsoft.com/office/drawing/2014/main" id="{50718C0E-00E8-4F6C-9FA0-8B3E8332A43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63110" y="3517375"/>
                  <a:ext cx="115374" cy="653788"/>
                </a:xfrm>
                <a:custGeom>
                  <a:avLst/>
                  <a:gdLst>
                    <a:gd name="T0" fmla="*/ 79 w 79"/>
                    <a:gd name="T1" fmla="*/ 424 h 449"/>
                    <a:gd name="T2" fmla="*/ 53 w 79"/>
                    <a:gd name="T3" fmla="*/ 449 h 449"/>
                    <a:gd name="T4" fmla="*/ 28 w 79"/>
                    <a:gd name="T5" fmla="*/ 422 h 449"/>
                    <a:gd name="T6" fmla="*/ 0 w 79"/>
                    <a:gd name="T7" fmla="*/ 7 h 449"/>
                    <a:gd name="T8" fmla="*/ 53 w 79"/>
                    <a:gd name="T9" fmla="*/ 3 h 449"/>
                    <a:gd name="T10" fmla="*/ 68 w 79"/>
                    <a:gd name="T11" fmla="*/ 252 h 449"/>
                    <a:gd name="T12" fmla="*/ 79 w 79"/>
                    <a:gd name="T13" fmla="*/ 424 h 4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79" h="449">
                      <a:moveTo>
                        <a:pt x="79" y="424"/>
                      </a:moveTo>
                      <a:cubicBezTo>
                        <a:pt x="71" y="432"/>
                        <a:pt x="62" y="441"/>
                        <a:pt x="53" y="449"/>
                      </a:cubicBezTo>
                      <a:cubicBezTo>
                        <a:pt x="44" y="441"/>
                        <a:pt x="37" y="431"/>
                        <a:pt x="28" y="422"/>
                      </a:cubicBezTo>
                      <a:cubicBezTo>
                        <a:pt x="10" y="285"/>
                        <a:pt x="1" y="146"/>
                        <a:pt x="0" y="7"/>
                      </a:cubicBezTo>
                      <a:cubicBezTo>
                        <a:pt x="17" y="1"/>
                        <a:pt x="35" y="0"/>
                        <a:pt x="53" y="3"/>
                      </a:cubicBezTo>
                      <a:cubicBezTo>
                        <a:pt x="54" y="86"/>
                        <a:pt x="61" y="169"/>
                        <a:pt x="68" y="252"/>
                      </a:cubicBezTo>
                      <a:cubicBezTo>
                        <a:pt x="73" y="309"/>
                        <a:pt x="74" y="366"/>
                        <a:pt x="79" y="424"/>
                      </a:cubicBezTo>
                      <a:close/>
                    </a:path>
                  </a:pathLst>
                </a:custGeom>
                <a:solidFill>
                  <a:schemeClr val="accent4">
                    <a:lumMod val="75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5404" name="Freeform 78">
                  <a:extLst>
                    <a:ext uri="{FF2B5EF4-FFF2-40B4-BE49-F238E27FC236}">
                      <a16:creationId xmlns:a16="http://schemas.microsoft.com/office/drawing/2014/main" id="{E50554AA-DE6A-4AC1-9BB6-CFEE5D60DF5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0061" y="6120990"/>
                  <a:ext cx="239210" cy="146910"/>
                </a:xfrm>
                <a:custGeom>
                  <a:avLst/>
                  <a:gdLst>
                    <a:gd name="T0" fmla="*/ 164 w 164"/>
                    <a:gd name="T1" fmla="*/ 13 h 101"/>
                    <a:gd name="T2" fmla="*/ 112 w 164"/>
                    <a:gd name="T3" fmla="*/ 86 h 101"/>
                    <a:gd name="T4" fmla="*/ 15 w 164"/>
                    <a:gd name="T5" fmla="*/ 96 h 101"/>
                    <a:gd name="T6" fmla="*/ 12 w 164"/>
                    <a:gd name="T7" fmla="*/ 95 h 101"/>
                    <a:gd name="T8" fmla="*/ 4 w 164"/>
                    <a:gd name="T9" fmla="*/ 45 h 101"/>
                    <a:gd name="T10" fmla="*/ 27 w 164"/>
                    <a:gd name="T11" fmla="*/ 11 h 101"/>
                    <a:gd name="T12" fmla="*/ 40 w 164"/>
                    <a:gd name="T13" fmla="*/ 0 h 101"/>
                    <a:gd name="T14" fmla="*/ 61 w 164"/>
                    <a:gd name="T15" fmla="*/ 10 h 101"/>
                    <a:gd name="T16" fmla="*/ 124 w 164"/>
                    <a:gd name="T17" fmla="*/ 12 h 101"/>
                    <a:gd name="T18" fmla="*/ 164 w 164"/>
                    <a:gd name="T19" fmla="*/ 13 h 1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64" h="101">
                      <a:moveTo>
                        <a:pt x="164" y="13"/>
                      </a:moveTo>
                      <a:cubicBezTo>
                        <a:pt x="145" y="35"/>
                        <a:pt x="127" y="62"/>
                        <a:pt x="112" y="86"/>
                      </a:cubicBezTo>
                      <a:cubicBezTo>
                        <a:pt x="80" y="97"/>
                        <a:pt x="49" y="101"/>
                        <a:pt x="15" y="96"/>
                      </a:cubicBezTo>
                      <a:cubicBezTo>
                        <a:pt x="14" y="95"/>
                        <a:pt x="13" y="95"/>
                        <a:pt x="12" y="95"/>
                      </a:cubicBezTo>
                      <a:cubicBezTo>
                        <a:pt x="6" y="79"/>
                        <a:pt x="0" y="62"/>
                        <a:pt x="4" y="45"/>
                      </a:cubicBezTo>
                      <a:cubicBezTo>
                        <a:pt x="7" y="32"/>
                        <a:pt x="17" y="21"/>
                        <a:pt x="27" y="11"/>
                      </a:cubicBezTo>
                      <a:cubicBezTo>
                        <a:pt x="31" y="8"/>
                        <a:pt x="36" y="4"/>
                        <a:pt x="40" y="0"/>
                      </a:cubicBezTo>
                      <a:cubicBezTo>
                        <a:pt x="46" y="4"/>
                        <a:pt x="53" y="8"/>
                        <a:pt x="61" y="10"/>
                      </a:cubicBezTo>
                      <a:cubicBezTo>
                        <a:pt x="81" y="16"/>
                        <a:pt x="103" y="13"/>
                        <a:pt x="124" y="12"/>
                      </a:cubicBezTo>
                      <a:cubicBezTo>
                        <a:pt x="137" y="11"/>
                        <a:pt x="151" y="11"/>
                        <a:pt x="164" y="13"/>
                      </a:cubicBezTo>
                      <a:close/>
                    </a:path>
                  </a:pathLst>
                </a:custGeom>
                <a:solidFill>
                  <a:srgbClr val="3E340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5405" name="Freeform 79">
                  <a:extLst>
                    <a:ext uri="{FF2B5EF4-FFF2-40B4-BE49-F238E27FC236}">
                      <a16:creationId xmlns:a16="http://schemas.microsoft.com/office/drawing/2014/main" id="{73C45CBE-1D41-4FF6-A958-80E14890FAE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237710" y="6089454"/>
                  <a:ext cx="217673" cy="212289"/>
                </a:xfrm>
                <a:custGeom>
                  <a:avLst/>
                  <a:gdLst>
                    <a:gd name="T0" fmla="*/ 142 w 149"/>
                    <a:gd name="T1" fmla="*/ 115 h 146"/>
                    <a:gd name="T2" fmla="*/ 97 w 149"/>
                    <a:gd name="T3" fmla="*/ 143 h 146"/>
                    <a:gd name="T4" fmla="*/ 44 w 149"/>
                    <a:gd name="T5" fmla="*/ 140 h 146"/>
                    <a:gd name="T6" fmla="*/ 17 w 149"/>
                    <a:gd name="T7" fmla="*/ 114 h 146"/>
                    <a:gd name="T8" fmla="*/ 8 w 149"/>
                    <a:gd name="T9" fmla="*/ 78 h 146"/>
                    <a:gd name="T10" fmla="*/ 0 w 149"/>
                    <a:gd name="T11" fmla="*/ 25 h 146"/>
                    <a:gd name="T12" fmla="*/ 45 w 149"/>
                    <a:gd name="T13" fmla="*/ 18 h 146"/>
                    <a:gd name="T14" fmla="*/ 118 w 149"/>
                    <a:gd name="T15" fmla="*/ 0 h 146"/>
                    <a:gd name="T16" fmla="*/ 138 w 149"/>
                    <a:gd name="T17" fmla="*/ 61 h 146"/>
                    <a:gd name="T18" fmla="*/ 142 w 149"/>
                    <a:gd name="T19" fmla="*/ 115 h 1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49" h="146">
                      <a:moveTo>
                        <a:pt x="142" y="115"/>
                      </a:moveTo>
                      <a:cubicBezTo>
                        <a:pt x="135" y="132"/>
                        <a:pt x="116" y="141"/>
                        <a:pt x="97" y="143"/>
                      </a:cubicBezTo>
                      <a:cubicBezTo>
                        <a:pt x="79" y="144"/>
                        <a:pt x="61" y="146"/>
                        <a:pt x="44" y="140"/>
                      </a:cubicBezTo>
                      <a:cubicBezTo>
                        <a:pt x="32" y="136"/>
                        <a:pt x="23" y="126"/>
                        <a:pt x="17" y="114"/>
                      </a:cubicBezTo>
                      <a:cubicBezTo>
                        <a:pt x="12" y="103"/>
                        <a:pt x="10" y="90"/>
                        <a:pt x="8" y="78"/>
                      </a:cubicBezTo>
                      <a:cubicBezTo>
                        <a:pt x="5" y="60"/>
                        <a:pt x="2" y="43"/>
                        <a:pt x="0" y="25"/>
                      </a:cubicBezTo>
                      <a:cubicBezTo>
                        <a:pt x="15" y="23"/>
                        <a:pt x="30" y="21"/>
                        <a:pt x="45" y="18"/>
                      </a:cubicBezTo>
                      <a:cubicBezTo>
                        <a:pt x="69" y="14"/>
                        <a:pt x="95" y="9"/>
                        <a:pt x="118" y="0"/>
                      </a:cubicBezTo>
                      <a:cubicBezTo>
                        <a:pt x="125" y="20"/>
                        <a:pt x="131" y="40"/>
                        <a:pt x="138" y="61"/>
                      </a:cubicBezTo>
                      <a:cubicBezTo>
                        <a:pt x="144" y="78"/>
                        <a:pt x="149" y="98"/>
                        <a:pt x="142" y="115"/>
                      </a:cubicBezTo>
                      <a:close/>
                    </a:path>
                  </a:pathLst>
                </a:custGeom>
                <a:solidFill>
                  <a:srgbClr val="3E340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5406" name="Freeform 80">
                  <a:extLst>
                    <a:ext uri="{FF2B5EF4-FFF2-40B4-BE49-F238E27FC236}">
                      <a16:creationId xmlns:a16="http://schemas.microsoft.com/office/drawing/2014/main" id="{44373F5E-10D6-48E5-A02B-258CD139837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61572" y="4306535"/>
                  <a:ext cx="233056" cy="181522"/>
                </a:xfrm>
                <a:custGeom>
                  <a:avLst/>
                  <a:gdLst>
                    <a:gd name="T0" fmla="*/ 160 w 160"/>
                    <a:gd name="T1" fmla="*/ 68 h 125"/>
                    <a:gd name="T2" fmla="*/ 123 w 160"/>
                    <a:gd name="T3" fmla="*/ 115 h 125"/>
                    <a:gd name="T4" fmla="*/ 72 w 160"/>
                    <a:gd name="T5" fmla="*/ 123 h 125"/>
                    <a:gd name="T6" fmla="*/ 33 w 160"/>
                    <a:gd name="T7" fmla="*/ 93 h 125"/>
                    <a:gd name="T8" fmla="*/ 25 w 160"/>
                    <a:gd name="T9" fmla="*/ 86 h 125"/>
                    <a:gd name="T10" fmla="*/ 26 w 160"/>
                    <a:gd name="T11" fmla="*/ 76 h 125"/>
                    <a:gd name="T12" fmla="*/ 8 w 160"/>
                    <a:gd name="T13" fmla="*/ 62 h 125"/>
                    <a:gd name="T14" fmla="*/ 1 w 160"/>
                    <a:gd name="T15" fmla="*/ 53 h 125"/>
                    <a:gd name="T16" fmla="*/ 2 w 160"/>
                    <a:gd name="T17" fmla="*/ 42 h 125"/>
                    <a:gd name="T18" fmla="*/ 62 w 160"/>
                    <a:gd name="T19" fmla="*/ 16 h 125"/>
                    <a:gd name="T20" fmla="*/ 101 w 160"/>
                    <a:gd name="T21" fmla="*/ 2 h 125"/>
                    <a:gd name="T22" fmla="*/ 125 w 160"/>
                    <a:gd name="T23" fmla="*/ 9 h 125"/>
                    <a:gd name="T24" fmla="*/ 140 w 160"/>
                    <a:gd name="T25" fmla="*/ 28 h 125"/>
                    <a:gd name="T26" fmla="*/ 160 w 160"/>
                    <a:gd name="T27" fmla="*/ 68 h 1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60" h="125">
                      <a:moveTo>
                        <a:pt x="160" y="68"/>
                      </a:moveTo>
                      <a:cubicBezTo>
                        <a:pt x="153" y="87"/>
                        <a:pt x="140" y="104"/>
                        <a:pt x="123" y="115"/>
                      </a:cubicBezTo>
                      <a:cubicBezTo>
                        <a:pt x="108" y="125"/>
                        <a:pt x="89" y="120"/>
                        <a:pt x="72" y="123"/>
                      </a:cubicBezTo>
                      <a:cubicBezTo>
                        <a:pt x="59" y="114"/>
                        <a:pt x="46" y="102"/>
                        <a:pt x="33" y="93"/>
                      </a:cubicBezTo>
                      <a:cubicBezTo>
                        <a:pt x="30" y="91"/>
                        <a:pt x="27" y="89"/>
                        <a:pt x="25" y="86"/>
                      </a:cubicBezTo>
                      <a:cubicBezTo>
                        <a:pt x="24" y="83"/>
                        <a:pt x="24" y="79"/>
                        <a:pt x="26" y="76"/>
                      </a:cubicBezTo>
                      <a:cubicBezTo>
                        <a:pt x="21" y="71"/>
                        <a:pt x="14" y="67"/>
                        <a:pt x="8" y="62"/>
                      </a:cubicBezTo>
                      <a:cubicBezTo>
                        <a:pt x="6" y="59"/>
                        <a:pt x="3" y="56"/>
                        <a:pt x="1" y="53"/>
                      </a:cubicBezTo>
                      <a:cubicBezTo>
                        <a:pt x="0" y="50"/>
                        <a:pt x="0" y="45"/>
                        <a:pt x="2" y="42"/>
                      </a:cubicBezTo>
                      <a:cubicBezTo>
                        <a:pt x="24" y="39"/>
                        <a:pt x="43" y="28"/>
                        <a:pt x="62" y="16"/>
                      </a:cubicBezTo>
                      <a:cubicBezTo>
                        <a:pt x="74" y="9"/>
                        <a:pt x="87" y="0"/>
                        <a:pt x="101" y="2"/>
                      </a:cubicBezTo>
                      <a:cubicBezTo>
                        <a:pt x="109" y="4"/>
                        <a:pt x="119" y="3"/>
                        <a:pt x="125" y="9"/>
                      </a:cubicBezTo>
                      <a:cubicBezTo>
                        <a:pt x="132" y="14"/>
                        <a:pt x="136" y="21"/>
                        <a:pt x="140" y="28"/>
                      </a:cubicBezTo>
                      <a:cubicBezTo>
                        <a:pt x="149" y="42"/>
                        <a:pt x="152" y="55"/>
                        <a:pt x="160" y="68"/>
                      </a:cubicBezTo>
                      <a:close/>
                    </a:path>
                  </a:pathLst>
                </a:custGeom>
                <a:solidFill>
                  <a:srgbClr val="FDEBA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5407" name="Freeform 81">
                  <a:extLst>
                    <a:ext uri="{FF2B5EF4-FFF2-40B4-BE49-F238E27FC236}">
                      <a16:creationId xmlns:a16="http://schemas.microsoft.com/office/drawing/2014/main" id="{EC2A9045-3C46-4EE7-BCE6-8CAF1C9E430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55428" y="3054339"/>
                  <a:ext cx="304588" cy="366891"/>
                </a:xfrm>
                <a:custGeom>
                  <a:avLst/>
                  <a:gdLst>
                    <a:gd name="T0" fmla="*/ 209 w 209"/>
                    <a:gd name="T1" fmla="*/ 111 h 252"/>
                    <a:gd name="T2" fmla="*/ 177 w 209"/>
                    <a:gd name="T3" fmla="*/ 213 h 252"/>
                    <a:gd name="T4" fmla="*/ 177 w 209"/>
                    <a:gd name="T5" fmla="*/ 213 h 252"/>
                    <a:gd name="T6" fmla="*/ 105 w 209"/>
                    <a:gd name="T7" fmla="*/ 252 h 252"/>
                    <a:gd name="T8" fmla="*/ 31 w 209"/>
                    <a:gd name="T9" fmla="*/ 211 h 252"/>
                    <a:gd name="T10" fmla="*/ 0 w 209"/>
                    <a:gd name="T11" fmla="*/ 111 h 252"/>
                    <a:gd name="T12" fmla="*/ 6 w 209"/>
                    <a:gd name="T13" fmla="*/ 66 h 252"/>
                    <a:gd name="T14" fmla="*/ 204 w 209"/>
                    <a:gd name="T15" fmla="*/ 66 h 252"/>
                    <a:gd name="T16" fmla="*/ 209 w 209"/>
                    <a:gd name="T17" fmla="*/ 111 h 2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09" h="252">
                      <a:moveTo>
                        <a:pt x="209" y="111"/>
                      </a:moveTo>
                      <a:cubicBezTo>
                        <a:pt x="209" y="152"/>
                        <a:pt x="197" y="188"/>
                        <a:pt x="177" y="213"/>
                      </a:cubicBezTo>
                      <a:cubicBezTo>
                        <a:pt x="177" y="213"/>
                        <a:pt x="177" y="213"/>
                        <a:pt x="177" y="213"/>
                      </a:cubicBezTo>
                      <a:cubicBezTo>
                        <a:pt x="158" y="237"/>
                        <a:pt x="133" y="252"/>
                        <a:pt x="105" y="252"/>
                      </a:cubicBezTo>
                      <a:cubicBezTo>
                        <a:pt x="76" y="252"/>
                        <a:pt x="50" y="237"/>
                        <a:pt x="31" y="211"/>
                      </a:cubicBezTo>
                      <a:cubicBezTo>
                        <a:pt x="12" y="186"/>
                        <a:pt x="0" y="151"/>
                        <a:pt x="0" y="111"/>
                      </a:cubicBezTo>
                      <a:cubicBezTo>
                        <a:pt x="0" y="96"/>
                        <a:pt x="2" y="81"/>
                        <a:pt x="6" y="66"/>
                      </a:cubicBezTo>
                      <a:cubicBezTo>
                        <a:pt x="8" y="65"/>
                        <a:pt x="103" y="0"/>
                        <a:pt x="204" y="66"/>
                      </a:cubicBezTo>
                      <a:cubicBezTo>
                        <a:pt x="207" y="81"/>
                        <a:pt x="209" y="96"/>
                        <a:pt x="209" y="111"/>
                      </a:cubicBezTo>
                      <a:close/>
                    </a:path>
                  </a:pathLst>
                </a:custGeom>
                <a:solidFill>
                  <a:srgbClr val="FDEBA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5408" name="Freeform 82">
                  <a:extLst>
                    <a:ext uri="{FF2B5EF4-FFF2-40B4-BE49-F238E27FC236}">
                      <a16:creationId xmlns:a16="http://schemas.microsoft.com/office/drawing/2014/main" id="{26C7D2E9-6B31-4967-A51B-D0528720F5C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63888" y="2951271"/>
                  <a:ext cx="288436" cy="199213"/>
                </a:xfrm>
                <a:custGeom>
                  <a:avLst/>
                  <a:gdLst>
                    <a:gd name="T0" fmla="*/ 198 w 198"/>
                    <a:gd name="T1" fmla="*/ 137 h 137"/>
                    <a:gd name="T2" fmla="*/ 198 w 198"/>
                    <a:gd name="T3" fmla="*/ 137 h 137"/>
                    <a:gd name="T4" fmla="*/ 0 w 198"/>
                    <a:gd name="T5" fmla="*/ 137 h 137"/>
                    <a:gd name="T6" fmla="*/ 0 w 198"/>
                    <a:gd name="T7" fmla="*/ 137 h 137"/>
                    <a:gd name="T8" fmla="*/ 0 w 198"/>
                    <a:gd name="T9" fmla="*/ 25 h 137"/>
                    <a:gd name="T10" fmla="*/ 102 w 198"/>
                    <a:gd name="T11" fmla="*/ 0 h 137"/>
                    <a:gd name="T12" fmla="*/ 191 w 198"/>
                    <a:gd name="T13" fmla="*/ 22 h 137"/>
                    <a:gd name="T14" fmla="*/ 198 w 198"/>
                    <a:gd name="T15" fmla="*/ 137 h 1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98" h="137">
                      <a:moveTo>
                        <a:pt x="198" y="137"/>
                      </a:moveTo>
                      <a:cubicBezTo>
                        <a:pt x="198" y="137"/>
                        <a:pt x="198" y="137"/>
                        <a:pt x="198" y="137"/>
                      </a:cubicBezTo>
                      <a:cubicBezTo>
                        <a:pt x="97" y="71"/>
                        <a:pt x="2" y="136"/>
                        <a:pt x="0" y="137"/>
                      </a:cubicBezTo>
                      <a:cubicBezTo>
                        <a:pt x="0" y="137"/>
                        <a:pt x="0" y="137"/>
                        <a:pt x="0" y="137"/>
                      </a:cubicBezTo>
                      <a:cubicBezTo>
                        <a:pt x="0" y="25"/>
                        <a:pt x="0" y="25"/>
                        <a:pt x="0" y="25"/>
                      </a:cubicBezTo>
                      <a:cubicBezTo>
                        <a:pt x="0" y="25"/>
                        <a:pt x="30" y="0"/>
                        <a:pt x="102" y="0"/>
                      </a:cubicBezTo>
                      <a:cubicBezTo>
                        <a:pt x="174" y="0"/>
                        <a:pt x="191" y="22"/>
                        <a:pt x="191" y="22"/>
                      </a:cubicBezTo>
                      <a:lnTo>
                        <a:pt x="198" y="137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5409" name="Freeform 83">
                  <a:extLst>
                    <a:ext uri="{FF2B5EF4-FFF2-40B4-BE49-F238E27FC236}">
                      <a16:creationId xmlns:a16="http://schemas.microsoft.com/office/drawing/2014/main" id="{4D887739-9DC9-4980-A9E2-CF4042BCE55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250786" y="3625057"/>
                  <a:ext cx="408426" cy="880691"/>
                </a:xfrm>
                <a:custGeom>
                  <a:avLst/>
                  <a:gdLst>
                    <a:gd name="T0" fmla="*/ 257 w 280"/>
                    <a:gd name="T1" fmla="*/ 396 h 605"/>
                    <a:gd name="T2" fmla="*/ 133 w 280"/>
                    <a:gd name="T3" fmla="*/ 578 h 605"/>
                    <a:gd name="T4" fmla="*/ 96 w 280"/>
                    <a:gd name="T5" fmla="*/ 605 h 605"/>
                    <a:gd name="T6" fmla="*/ 75 w 280"/>
                    <a:gd name="T7" fmla="*/ 574 h 605"/>
                    <a:gd name="T8" fmla="*/ 34 w 280"/>
                    <a:gd name="T9" fmla="*/ 515 h 605"/>
                    <a:gd name="T10" fmla="*/ 19 w 280"/>
                    <a:gd name="T11" fmla="*/ 470 h 605"/>
                    <a:gd name="T12" fmla="*/ 0 w 280"/>
                    <a:gd name="T13" fmla="*/ 449 h 605"/>
                    <a:gd name="T14" fmla="*/ 133 w 280"/>
                    <a:gd name="T15" fmla="*/ 365 h 605"/>
                    <a:gd name="T16" fmla="*/ 164 w 280"/>
                    <a:gd name="T17" fmla="*/ 60 h 605"/>
                    <a:gd name="T18" fmla="*/ 180 w 280"/>
                    <a:gd name="T19" fmla="*/ 0 h 605"/>
                    <a:gd name="T20" fmla="*/ 257 w 280"/>
                    <a:gd name="T21" fmla="*/ 396 h 60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280" h="605">
                      <a:moveTo>
                        <a:pt x="257" y="396"/>
                      </a:moveTo>
                      <a:cubicBezTo>
                        <a:pt x="244" y="475"/>
                        <a:pt x="184" y="538"/>
                        <a:pt x="133" y="578"/>
                      </a:cubicBezTo>
                      <a:cubicBezTo>
                        <a:pt x="120" y="588"/>
                        <a:pt x="107" y="597"/>
                        <a:pt x="96" y="605"/>
                      </a:cubicBezTo>
                      <a:cubicBezTo>
                        <a:pt x="91" y="594"/>
                        <a:pt x="83" y="584"/>
                        <a:pt x="75" y="574"/>
                      </a:cubicBezTo>
                      <a:cubicBezTo>
                        <a:pt x="60" y="555"/>
                        <a:pt x="43" y="538"/>
                        <a:pt x="34" y="515"/>
                      </a:cubicBezTo>
                      <a:cubicBezTo>
                        <a:pt x="28" y="501"/>
                        <a:pt x="26" y="485"/>
                        <a:pt x="19" y="470"/>
                      </a:cubicBezTo>
                      <a:cubicBezTo>
                        <a:pt x="14" y="462"/>
                        <a:pt x="8" y="454"/>
                        <a:pt x="0" y="449"/>
                      </a:cubicBezTo>
                      <a:cubicBezTo>
                        <a:pt x="50" y="435"/>
                        <a:pt x="121" y="407"/>
                        <a:pt x="133" y="365"/>
                      </a:cubicBezTo>
                      <a:cubicBezTo>
                        <a:pt x="136" y="256"/>
                        <a:pt x="145" y="149"/>
                        <a:pt x="164" y="60"/>
                      </a:cubicBezTo>
                      <a:cubicBezTo>
                        <a:pt x="169" y="39"/>
                        <a:pt x="174" y="19"/>
                        <a:pt x="180" y="0"/>
                      </a:cubicBezTo>
                      <a:cubicBezTo>
                        <a:pt x="180" y="0"/>
                        <a:pt x="280" y="257"/>
                        <a:pt x="257" y="396"/>
                      </a:cubicBezTo>
                      <a:close/>
                    </a:path>
                  </a:pathLst>
                </a:custGeom>
                <a:solidFill>
                  <a:schemeClr val="accent4">
                    <a:lumMod val="75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5410" name="Freeform 84">
                  <a:extLst>
                    <a:ext uri="{FF2B5EF4-FFF2-40B4-BE49-F238E27FC236}">
                      <a16:creationId xmlns:a16="http://schemas.microsoft.com/office/drawing/2014/main" id="{0EF29AF9-E52D-4428-8C2E-8F0530703EA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10029" y="4278846"/>
                  <a:ext cx="280745" cy="259208"/>
                </a:xfrm>
                <a:custGeom>
                  <a:avLst/>
                  <a:gdLst>
                    <a:gd name="T0" fmla="*/ 193 w 193"/>
                    <a:gd name="T1" fmla="*/ 156 h 178"/>
                    <a:gd name="T2" fmla="*/ 156 w 193"/>
                    <a:gd name="T3" fmla="*/ 178 h 178"/>
                    <a:gd name="T4" fmla="*/ 49 w 193"/>
                    <a:gd name="T5" fmla="*/ 24 h 178"/>
                    <a:gd name="T6" fmla="*/ 43 w 193"/>
                    <a:gd name="T7" fmla="*/ 13 h 178"/>
                    <a:gd name="T8" fmla="*/ 97 w 193"/>
                    <a:gd name="T9" fmla="*/ 0 h 178"/>
                    <a:gd name="T10" fmla="*/ 116 w 193"/>
                    <a:gd name="T11" fmla="*/ 21 h 178"/>
                    <a:gd name="T12" fmla="*/ 131 w 193"/>
                    <a:gd name="T13" fmla="*/ 66 h 178"/>
                    <a:gd name="T14" fmla="*/ 172 w 193"/>
                    <a:gd name="T15" fmla="*/ 125 h 178"/>
                    <a:gd name="T16" fmla="*/ 193 w 193"/>
                    <a:gd name="T17" fmla="*/ 156 h 1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93" h="178">
                      <a:moveTo>
                        <a:pt x="193" y="156"/>
                      </a:moveTo>
                      <a:cubicBezTo>
                        <a:pt x="171" y="170"/>
                        <a:pt x="156" y="178"/>
                        <a:pt x="156" y="178"/>
                      </a:cubicBezTo>
                      <a:cubicBezTo>
                        <a:pt x="156" y="178"/>
                        <a:pt x="81" y="23"/>
                        <a:pt x="49" y="24"/>
                      </a:cubicBezTo>
                      <a:cubicBezTo>
                        <a:pt x="0" y="26"/>
                        <a:pt x="43" y="13"/>
                        <a:pt x="43" y="13"/>
                      </a:cubicBezTo>
                      <a:cubicBezTo>
                        <a:pt x="43" y="13"/>
                        <a:pt x="66" y="9"/>
                        <a:pt x="97" y="0"/>
                      </a:cubicBezTo>
                      <a:cubicBezTo>
                        <a:pt x="105" y="5"/>
                        <a:pt x="111" y="13"/>
                        <a:pt x="116" y="21"/>
                      </a:cubicBezTo>
                      <a:cubicBezTo>
                        <a:pt x="123" y="36"/>
                        <a:pt x="125" y="52"/>
                        <a:pt x="131" y="66"/>
                      </a:cubicBezTo>
                      <a:cubicBezTo>
                        <a:pt x="140" y="89"/>
                        <a:pt x="157" y="106"/>
                        <a:pt x="172" y="125"/>
                      </a:cubicBezTo>
                      <a:cubicBezTo>
                        <a:pt x="180" y="135"/>
                        <a:pt x="188" y="145"/>
                        <a:pt x="193" y="156"/>
                      </a:cubicBezTo>
                      <a:close/>
                    </a:path>
                  </a:pathLst>
                </a:custGeom>
                <a:solidFill>
                  <a:schemeClr val="accent4">
                    <a:lumMod val="5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5411" name="Freeform 85">
                  <a:extLst>
                    <a:ext uri="{FF2B5EF4-FFF2-40B4-BE49-F238E27FC236}">
                      <a16:creationId xmlns:a16="http://schemas.microsoft.com/office/drawing/2014/main" id="{870DA43B-FE3E-4253-824E-D3BE3B0A069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76195" y="3411230"/>
                  <a:ext cx="274591" cy="140757"/>
                </a:xfrm>
                <a:custGeom>
                  <a:avLst/>
                  <a:gdLst>
                    <a:gd name="T0" fmla="*/ 189 w 189"/>
                    <a:gd name="T1" fmla="*/ 47 h 97"/>
                    <a:gd name="T2" fmla="*/ 92 w 189"/>
                    <a:gd name="T3" fmla="*/ 94 h 97"/>
                    <a:gd name="T4" fmla="*/ 0 w 189"/>
                    <a:gd name="T5" fmla="*/ 50 h 97"/>
                    <a:gd name="T6" fmla="*/ 10 w 189"/>
                    <a:gd name="T7" fmla="*/ 12 h 97"/>
                    <a:gd name="T8" fmla="*/ 92 w 189"/>
                    <a:gd name="T9" fmla="*/ 47 h 97"/>
                    <a:gd name="T10" fmla="*/ 171 w 189"/>
                    <a:gd name="T11" fmla="*/ 0 h 97"/>
                    <a:gd name="T12" fmla="*/ 171 w 189"/>
                    <a:gd name="T13" fmla="*/ 1 h 97"/>
                    <a:gd name="T14" fmla="*/ 189 w 189"/>
                    <a:gd name="T15" fmla="*/ 47 h 9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89" h="97">
                      <a:moveTo>
                        <a:pt x="189" y="47"/>
                      </a:moveTo>
                      <a:cubicBezTo>
                        <a:pt x="189" y="47"/>
                        <a:pt x="178" y="91"/>
                        <a:pt x="92" y="94"/>
                      </a:cubicBezTo>
                      <a:cubicBezTo>
                        <a:pt x="6" y="97"/>
                        <a:pt x="0" y="50"/>
                        <a:pt x="0" y="50"/>
                      </a:cubicBezTo>
                      <a:cubicBezTo>
                        <a:pt x="10" y="12"/>
                        <a:pt x="10" y="12"/>
                        <a:pt x="10" y="12"/>
                      </a:cubicBezTo>
                      <a:cubicBezTo>
                        <a:pt x="10" y="12"/>
                        <a:pt x="19" y="47"/>
                        <a:pt x="92" y="47"/>
                      </a:cubicBezTo>
                      <a:cubicBezTo>
                        <a:pt x="165" y="47"/>
                        <a:pt x="171" y="0"/>
                        <a:pt x="171" y="0"/>
                      </a:cubicBezTo>
                      <a:cubicBezTo>
                        <a:pt x="171" y="0"/>
                        <a:pt x="171" y="0"/>
                        <a:pt x="171" y="1"/>
                      </a:cubicBezTo>
                      <a:lnTo>
                        <a:pt x="189" y="47"/>
                      </a:lnTo>
                      <a:close/>
                    </a:path>
                  </a:pathLst>
                </a:custGeom>
                <a:solidFill>
                  <a:schemeClr val="accent4">
                    <a:lumMod val="5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5412" name="Freeform 86">
                  <a:extLst>
                    <a:ext uri="{FF2B5EF4-FFF2-40B4-BE49-F238E27FC236}">
                      <a16:creationId xmlns:a16="http://schemas.microsoft.com/office/drawing/2014/main" id="{A9607F2E-DBDE-4432-8438-3F070ADAAD8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97731" y="4166548"/>
                  <a:ext cx="189214" cy="210751"/>
                </a:xfrm>
                <a:custGeom>
                  <a:avLst/>
                  <a:gdLst>
                    <a:gd name="T0" fmla="*/ 22 w 130"/>
                    <a:gd name="T1" fmla="*/ 40 h 145"/>
                    <a:gd name="T2" fmla="*/ 54 w 130"/>
                    <a:gd name="T3" fmla="*/ 5 h 145"/>
                    <a:gd name="T4" fmla="*/ 83 w 130"/>
                    <a:gd name="T5" fmla="*/ 3 h 145"/>
                    <a:gd name="T6" fmla="*/ 118 w 130"/>
                    <a:gd name="T7" fmla="*/ 14 h 145"/>
                    <a:gd name="T8" fmla="*/ 125 w 130"/>
                    <a:gd name="T9" fmla="*/ 17 h 145"/>
                    <a:gd name="T10" fmla="*/ 130 w 130"/>
                    <a:gd name="T11" fmla="*/ 23 h 145"/>
                    <a:gd name="T12" fmla="*/ 125 w 130"/>
                    <a:gd name="T13" fmla="*/ 29 h 145"/>
                    <a:gd name="T14" fmla="*/ 109 w 130"/>
                    <a:gd name="T15" fmla="*/ 116 h 145"/>
                    <a:gd name="T16" fmla="*/ 56 w 130"/>
                    <a:gd name="T17" fmla="*/ 142 h 145"/>
                    <a:gd name="T18" fmla="*/ 0 w 130"/>
                    <a:gd name="T19" fmla="*/ 129 h 145"/>
                    <a:gd name="T20" fmla="*/ 22 w 130"/>
                    <a:gd name="T21" fmla="*/ 40 h 1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30" h="145">
                      <a:moveTo>
                        <a:pt x="22" y="40"/>
                      </a:moveTo>
                      <a:cubicBezTo>
                        <a:pt x="30" y="26"/>
                        <a:pt x="40" y="12"/>
                        <a:pt x="54" y="5"/>
                      </a:cubicBezTo>
                      <a:cubicBezTo>
                        <a:pt x="63" y="1"/>
                        <a:pt x="74" y="0"/>
                        <a:pt x="83" y="3"/>
                      </a:cubicBezTo>
                      <a:cubicBezTo>
                        <a:pt x="95" y="7"/>
                        <a:pt x="106" y="11"/>
                        <a:pt x="118" y="14"/>
                      </a:cubicBezTo>
                      <a:cubicBezTo>
                        <a:pt x="121" y="15"/>
                        <a:pt x="123" y="16"/>
                        <a:pt x="125" y="17"/>
                      </a:cubicBezTo>
                      <a:cubicBezTo>
                        <a:pt x="128" y="18"/>
                        <a:pt x="129" y="21"/>
                        <a:pt x="130" y="23"/>
                      </a:cubicBezTo>
                      <a:cubicBezTo>
                        <a:pt x="130" y="26"/>
                        <a:pt x="128" y="29"/>
                        <a:pt x="125" y="29"/>
                      </a:cubicBezTo>
                      <a:cubicBezTo>
                        <a:pt x="122" y="59"/>
                        <a:pt x="117" y="88"/>
                        <a:pt x="109" y="116"/>
                      </a:cubicBezTo>
                      <a:cubicBezTo>
                        <a:pt x="103" y="135"/>
                        <a:pt x="76" y="140"/>
                        <a:pt x="56" y="142"/>
                      </a:cubicBezTo>
                      <a:cubicBezTo>
                        <a:pt x="37" y="145"/>
                        <a:pt x="16" y="140"/>
                        <a:pt x="0" y="129"/>
                      </a:cubicBezTo>
                      <a:cubicBezTo>
                        <a:pt x="13" y="104"/>
                        <a:pt x="23" y="68"/>
                        <a:pt x="22" y="40"/>
                      </a:cubicBezTo>
                      <a:close/>
                    </a:path>
                  </a:pathLst>
                </a:custGeom>
                <a:solidFill>
                  <a:srgbClr val="FDEBA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5413" name="Freeform 87">
                  <a:extLst>
                    <a:ext uri="{FF2B5EF4-FFF2-40B4-BE49-F238E27FC236}">
                      <a16:creationId xmlns:a16="http://schemas.microsoft.com/office/drawing/2014/main" id="{50D5FD99-D283-482F-B2F2-509F846BDFD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2390" y="3638133"/>
                  <a:ext cx="514570" cy="789161"/>
                </a:xfrm>
                <a:custGeom>
                  <a:avLst/>
                  <a:gdLst>
                    <a:gd name="T0" fmla="*/ 353 w 353"/>
                    <a:gd name="T1" fmla="*/ 359 h 542"/>
                    <a:gd name="T2" fmla="*/ 291 w 353"/>
                    <a:gd name="T3" fmla="*/ 542 h 542"/>
                    <a:gd name="T4" fmla="*/ 174 w 353"/>
                    <a:gd name="T5" fmla="*/ 476 h 542"/>
                    <a:gd name="T6" fmla="*/ 87 w 353"/>
                    <a:gd name="T7" fmla="*/ 404 h 542"/>
                    <a:gd name="T8" fmla="*/ 132 w 353"/>
                    <a:gd name="T9" fmla="*/ 0 h 542"/>
                    <a:gd name="T10" fmla="*/ 144 w 353"/>
                    <a:gd name="T11" fmla="*/ 71 h 542"/>
                    <a:gd name="T12" fmla="*/ 168 w 353"/>
                    <a:gd name="T13" fmla="*/ 322 h 542"/>
                    <a:gd name="T14" fmla="*/ 353 w 353"/>
                    <a:gd name="T15" fmla="*/ 359 h 5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353" h="542">
                      <a:moveTo>
                        <a:pt x="353" y="359"/>
                      </a:moveTo>
                      <a:cubicBezTo>
                        <a:pt x="349" y="424"/>
                        <a:pt x="327" y="487"/>
                        <a:pt x="291" y="542"/>
                      </a:cubicBezTo>
                      <a:cubicBezTo>
                        <a:pt x="261" y="528"/>
                        <a:pt x="217" y="505"/>
                        <a:pt x="174" y="476"/>
                      </a:cubicBezTo>
                      <a:cubicBezTo>
                        <a:pt x="143" y="455"/>
                        <a:pt x="112" y="431"/>
                        <a:pt x="87" y="404"/>
                      </a:cubicBezTo>
                      <a:cubicBezTo>
                        <a:pt x="0" y="313"/>
                        <a:pt x="132" y="0"/>
                        <a:pt x="132" y="0"/>
                      </a:cubicBezTo>
                      <a:cubicBezTo>
                        <a:pt x="137" y="23"/>
                        <a:pt x="140" y="47"/>
                        <a:pt x="144" y="71"/>
                      </a:cubicBezTo>
                      <a:cubicBezTo>
                        <a:pt x="155" y="154"/>
                        <a:pt x="163" y="240"/>
                        <a:pt x="168" y="322"/>
                      </a:cubicBezTo>
                      <a:cubicBezTo>
                        <a:pt x="208" y="357"/>
                        <a:pt x="302" y="360"/>
                        <a:pt x="353" y="359"/>
                      </a:cubicBezTo>
                      <a:close/>
                    </a:path>
                  </a:pathLst>
                </a:custGeom>
                <a:solidFill>
                  <a:schemeClr val="accent4">
                    <a:lumMod val="75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5414" name="Freeform 88">
                  <a:extLst>
                    <a:ext uri="{FF2B5EF4-FFF2-40B4-BE49-F238E27FC236}">
                      <a16:creationId xmlns:a16="http://schemas.microsoft.com/office/drawing/2014/main" id="{94DAF75C-8E3F-47D6-A1D8-AC79E6B8E96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36198" y="4158087"/>
                  <a:ext cx="167677" cy="290743"/>
                </a:xfrm>
                <a:custGeom>
                  <a:avLst/>
                  <a:gdLst>
                    <a:gd name="T0" fmla="*/ 37 w 115"/>
                    <a:gd name="T1" fmla="*/ 199 h 200"/>
                    <a:gd name="T2" fmla="*/ 0 w 115"/>
                    <a:gd name="T3" fmla="*/ 185 h 200"/>
                    <a:gd name="T4" fmla="*/ 62 w 115"/>
                    <a:gd name="T5" fmla="*/ 2 h 200"/>
                    <a:gd name="T6" fmla="*/ 97 w 115"/>
                    <a:gd name="T7" fmla="*/ 0 h 200"/>
                    <a:gd name="T8" fmla="*/ 37 w 115"/>
                    <a:gd name="T9" fmla="*/ 199 h 2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5" h="200">
                      <a:moveTo>
                        <a:pt x="37" y="199"/>
                      </a:moveTo>
                      <a:cubicBezTo>
                        <a:pt x="37" y="200"/>
                        <a:pt x="23" y="195"/>
                        <a:pt x="0" y="185"/>
                      </a:cubicBezTo>
                      <a:cubicBezTo>
                        <a:pt x="36" y="130"/>
                        <a:pt x="58" y="67"/>
                        <a:pt x="62" y="2"/>
                      </a:cubicBezTo>
                      <a:cubicBezTo>
                        <a:pt x="83" y="1"/>
                        <a:pt x="97" y="0"/>
                        <a:pt x="97" y="0"/>
                      </a:cubicBezTo>
                      <a:cubicBezTo>
                        <a:pt x="115" y="33"/>
                        <a:pt x="37" y="196"/>
                        <a:pt x="37" y="199"/>
                      </a:cubicBezTo>
                      <a:close/>
                    </a:path>
                  </a:pathLst>
                </a:custGeom>
                <a:solidFill>
                  <a:schemeClr val="accent4">
                    <a:lumMod val="5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</p:grpSp>
        </p:grpSp>
      </p:grpSp>
      <p:sp>
        <p:nvSpPr>
          <p:cNvPr id="307" name="Freeform 5">
            <a:extLst>
              <a:ext uri="{FF2B5EF4-FFF2-40B4-BE49-F238E27FC236}">
                <a16:creationId xmlns:a16="http://schemas.microsoft.com/office/drawing/2014/main" id="{EA3D50F0-CABD-498D-A3F1-F4A1EE2DDE3C}"/>
              </a:ext>
            </a:extLst>
          </p:cNvPr>
          <p:cNvSpPr>
            <a:spLocks/>
          </p:cNvSpPr>
          <p:nvPr/>
        </p:nvSpPr>
        <p:spPr bwMode="auto">
          <a:xfrm>
            <a:off x="4198682" y="4549195"/>
            <a:ext cx="334166" cy="392282"/>
          </a:xfrm>
          <a:custGeom>
            <a:avLst/>
            <a:gdLst>
              <a:gd name="T0" fmla="*/ 112 w 277"/>
              <a:gd name="T1" fmla="*/ 42 h 325"/>
              <a:gd name="T2" fmla="*/ 5 w 277"/>
              <a:gd name="T3" fmla="*/ 137 h 325"/>
              <a:gd name="T4" fmla="*/ 81 w 277"/>
              <a:gd name="T5" fmla="*/ 298 h 325"/>
              <a:gd name="T6" fmla="*/ 168 w 277"/>
              <a:gd name="T7" fmla="*/ 320 h 325"/>
              <a:gd name="T8" fmla="*/ 243 w 277"/>
              <a:gd name="T9" fmla="*/ 270 h 325"/>
              <a:gd name="T10" fmla="*/ 274 w 277"/>
              <a:gd name="T11" fmla="*/ 183 h 325"/>
              <a:gd name="T12" fmla="*/ 247 w 277"/>
              <a:gd name="T13" fmla="*/ 100 h 325"/>
              <a:gd name="T14" fmla="*/ 90 w 277"/>
              <a:gd name="T15" fmla="*/ 1 h 325"/>
              <a:gd name="T16" fmla="*/ 90 w 277"/>
              <a:gd name="T17" fmla="*/ 25 h 325"/>
              <a:gd name="T18" fmla="*/ 229 w 277"/>
              <a:gd name="T19" fmla="*/ 117 h 325"/>
              <a:gd name="T20" fmla="*/ 250 w 277"/>
              <a:gd name="T21" fmla="*/ 206 h 325"/>
              <a:gd name="T22" fmla="*/ 195 w 277"/>
              <a:gd name="T23" fmla="*/ 285 h 325"/>
              <a:gd name="T24" fmla="*/ 40 w 277"/>
              <a:gd name="T25" fmla="*/ 208 h 325"/>
              <a:gd name="T26" fmla="*/ 34 w 277"/>
              <a:gd name="T27" fmla="*/ 116 h 325"/>
              <a:gd name="T28" fmla="*/ 106 w 277"/>
              <a:gd name="T29" fmla="*/ 65 h 325"/>
              <a:gd name="T30" fmla="*/ 112 w 277"/>
              <a:gd name="T31" fmla="*/ 42 h 3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77" h="325">
                <a:moveTo>
                  <a:pt x="112" y="42"/>
                </a:moveTo>
                <a:cubicBezTo>
                  <a:pt x="53" y="23"/>
                  <a:pt x="10" y="86"/>
                  <a:pt x="5" y="137"/>
                </a:cubicBezTo>
                <a:cubicBezTo>
                  <a:pt x="0" y="198"/>
                  <a:pt x="31" y="263"/>
                  <a:pt x="81" y="298"/>
                </a:cubicBezTo>
                <a:cubicBezTo>
                  <a:pt x="106" y="315"/>
                  <a:pt x="137" y="324"/>
                  <a:pt x="168" y="320"/>
                </a:cubicBezTo>
                <a:cubicBezTo>
                  <a:pt x="200" y="315"/>
                  <a:pt x="224" y="296"/>
                  <a:pt x="243" y="270"/>
                </a:cubicBezTo>
                <a:cubicBezTo>
                  <a:pt x="262" y="244"/>
                  <a:pt x="277" y="217"/>
                  <a:pt x="274" y="183"/>
                </a:cubicBezTo>
                <a:cubicBezTo>
                  <a:pt x="272" y="154"/>
                  <a:pt x="262" y="125"/>
                  <a:pt x="247" y="100"/>
                </a:cubicBezTo>
                <a:cubicBezTo>
                  <a:pt x="212" y="45"/>
                  <a:pt x="154" y="8"/>
                  <a:pt x="90" y="1"/>
                </a:cubicBezTo>
                <a:cubicBezTo>
                  <a:pt x="74" y="0"/>
                  <a:pt x="75" y="24"/>
                  <a:pt x="90" y="25"/>
                </a:cubicBezTo>
                <a:cubicBezTo>
                  <a:pt x="148" y="32"/>
                  <a:pt x="200" y="67"/>
                  <a:pt x="229" y="117"/>
                </a:cubicBezTo>
                <a:cubicBezTo>
                  <a:pt x="243" y="143"/>
                  <a:pt x="255" y="176"/>
                  <a:pt x="250" y="206"/>
                </a:cubicBezTo>
                <a:cubicBezTo>
                  <a:pt x="244" y="235"/>
                  <a:pt x="219" y="270"/>
                  <a:pt x="195" y="285"/>
                </a:cubicBezTo>
                <a:cubicBezTo>
                  <a:pt x="132" y="325"/>
                  <a:pt x="63" y="264"/>
                  <a:pt x="40" y="208"/>
                </a:cubicBezTo>
                <a:cubicBezTo>
                  <a:pt x="29" y="179"/>
                  <a:pt x="25" y="146"/>
                  <a:pt x="34" y="116"/>
                </a:cubicBezTo>
                <a:cubicBezTo>
                  <a:pt x="43" y="87"/>
                  <a:pt x="71" y="54"/>
                  <a:pt x="106" y="65"/>
                </a:cubicBezTo>
                <a:cubicBezTo>
                  <a:pt x="120" y="70"/>
                  <a:pt x="127" y="46"/>
                  <a:pt x="112" y="42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  <a:scene3d>
            <a:camera prst="orthographicFront">
              <a:rot lat="0" lon="1200003" rev="0"/>
            </a:camera>
            <a:lightRig rig="threePt" dir="t"/>
          </a:scene3d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ID">
              <a:solidFill>
                <a:srgbClr val="FF0000"/>
              </a:solidFill>
            </a:endParaRPr>
          </a:p>
        </p:txBody>
      </p:sp>
      <p:sp>
        <p:nvSpPr>
          <p:cNvPr id="308" name="Freeform 5">
            <a:extLst>
              <a:ext uri="{FF2B5EF4-FFF2-40B4-BE49-F238E27FC236}">
                <a16:creationId xmlns:a16="http://schemas.microsoft.com/office/drawing/2014/main" id="{DAA98630-7F72-48B9-A9E0-116544A7F7E3}"/>
              </a:ext>
            </a:extLst>
          </p:cNvPr>
          <p:cNvSpPr>
            <a:spLocks/>
          </p:cNvSpPr>
          <p:nvPr/>
        </p:nvSpPr>
        <p:spPr bwMode="auto">
          <a:xfrm>
            <a:off x="4847006" y="3387236"/>
            <a:ext cx="334166" cy="392282"/>
          </a:xfrm>
          <a:custGeom>
            <a:avLst/>
            <a:gdLst>
              <a:gd name="T0" fmla="*/ 112 w 277"/>
              <a:gd name="T1" fmla="*/ 42 h 325"/>
              <a:gd name="T2" fmla="*/ 5 w 277"/>
              <a:gd name="T3" fmla="*/ 137 h 325"/>
              <a:gd name="T4" fmla="*/ 81 w 277"/>
              <a:gd name="T5" fmla="*/ 298 h 325"/>
              <a:gd name="T6" fmla="*/ 168 w 277"/>
              <a:gd name="T7" fmla="*/ 320 h 325"/>
              <a:gd name="T8" fmla="*/ 243 w 277"/>
              <a:gd name="T9" fmla="*/ 270 h 325"/>
              <a:gd name="T10" fmla="*/ 274 w 277"/>
              <a:gd name="T11" fmla="*/ 183 h 325"/>
              <a:gd name="T12" fmla="*/ 247 w 277"/>
              <a:gd name="T13" fmla="*/ 100 h 325"/>
              <a:gd name="T14" fmla="*/ 90 w 277"/>
              <a:gd name="T15" fmla="*/ 1 h 325"/>
              <a:gd name="T16" fmla="*/ 90 w 277"/>
              <a:gd name="T17" fmla="*/ 25 h 325"/>
              <a:gd name="T18" fmla="*/ 229 w 277"/>
              <a:gd name="T19" fmla="*/ 117 h 325"/>
              <a:gd name="T20" fmla="*/ 250 w 277"/>
              <a:gd name="T21" fmla="*/ 206 h 325"/>
              <a:gd name="T22" fmla="*/ 195 w 277"/>
              <a:gd name="T23" fmla="*/ 285 h 325"/>
              <a:gd name="T24" fmla="*/ 40 w 277"/>
              <a:gd name="T25" fmla="*/ 208 h 325"/>
              <a:gd name="T26" fmla="*/ 34 w 277"/>
              <a:gd name="T27" fmla="*/ 116 h 325"/>
              <a:gd name="T28" fmla="*/ 106 w 277"/>
              <a:gd name="T29" fmla="*/ 65 h 325"/>
              <a:gd name="T30" fmla="*/ 112 w 277"/>
              <a:gd name="T31" fmla="*/ 42 h 3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77" h="325">
                <a:moveTo>
                  <a:pt x="112" y="42"/>
                </a:moveTo>
                <a:cubicBezTo>
                  <a:pt x="53" y="23"/>
                  <a:pt x="10" y="86"/>
                  <a:pt x="5" y="137"/>
                </a:cubicBezTo>
                <a:cubicBezTo>
                  <a:pt x="0" y="198"/>
                  <a:pt x="31" y="263"/>
                  <a:pt x="81" y="298"/>
                </a:cubicBezTo>
                <a:cubicBezTo>
                  <a:pt x="106" y="315"/>
                  <a:pt x="137" y="324"/>
                  <a:pt x="168" y="320"/>
                </a:cubicBezTo>
                <a:cubicBezTo>
                  <a:pt x="200" y="315"/>
                  <a:pt x="224" y="296"/>
                  <a:pt x="243" y="270"/>
                </a:cubicBezTo>
                <a:cubicBezTo>
                  <a:pt x="262" y="244"/>
                  <a:pt x="277" y="217"/>
                  <a:pt x="274" y="183"/>
                </a:cubicBezTo>
                <a:cubicBezTo>
                  <a:pt x="272" y="154"/>
                  <a:pt x="262" y="125"/>
                  <a:pt x="247" y="100"/>
                </a:cubicBezTo>
                <a:cubicBezTo>
                  <a:pt x="212" y="45"/>
                  <a:pt x="154" y="8"/>
                  <a:pt x="90" y="1"/>
                </a:cubicBezTo>
                <a:cubicBezTo>
                  <a:pt x="74" y="0"/>
                  <a:pt x="75" y="24"/>
                  <a:pt x="90" y="25"/>
                </a:cubicBezTo>
                <a:cubicBezTo>
                  <a:pt x="148" y="32"/>
                  <a:pt x="200" y="67"/>
                  <a:pt x="229" y="117"/>
                </a:cubicBezTo>
                <a:cubicBezTo>
                  <a:pt x="243" y="143"/>
                  <a:pt x="255" y="176"/>
                  <a:pt x="250" y="206"/>
                </a:cubicBezTo>
                <a:cubicBezTo>
                  <a:pt x="244" y="235"/>
                  <a:pt x="219" y="270"/>
                  <a:pt x="195" y="285"/>
                </a:cubicBezTo>
                <a:cubicBezTo>
                  <a:pt x="132" y="325"/>
                  <a:pt x="63" y="264"/>
                  <a:pt x="40" y="208"/>
                </a:cubicBezTo>
                <a:cubicBezTo>
                  <a:pt x="29" y="179"/>
                  <a:pt x="25" y="146"/>
                  <a:pt x="34" y="116"/>
                </a:cubicBezTo>
                <a:cubicBezTo>
                  <a:pt x="43" y="87"/>
                  <a:pt x="71" y="54"/>
                  <a:pt x="106" y="65"/>
                </a:cubicBezTo>
                <a:cubicBezTo>
                  <a:pt x="120" y="70"/>
                  <a:pt x="127" y="46"/>
                  <a:pt x="112" y="42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  <a:scene3d>
            <a:camera prst="orthographicFront">
              <a:rot lat="0" lon="1200003" rev="0"/>
            </a:camera>
            <a:lightRig rig="threePt" dir="t"/>
          </a:scene3d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ID">
              <a:solidFill>
                <a:srgbClr val="FF0000"/>
              </a:solidFill>
            </a:endParaRPr>
          </a:p>
        </p:txBody>
      </p:sp>
      <p:sp>
        <p:nvSpPr>
          <p:cNvPr id="309" name="Freeform 5">
            <a:extLst>
              <a:ext uri="{FF2B5EF4-FFF2-40B4-BE49-F238E27FC236}">
                <a16:creationId xmlns:a16="http://schemas.microsoft.com/office/drawing/2014/main" id="{5E94FB32-1A07-458E-BCCB-EF6CC7E52A21}"/>
              </a:ext>
            </a:extLst>
          </p:cNvPr>
          <p:cNvSpPr>
            <a:spLocks/>
          </p:cNvSpPr>
          <p:nvPr/>
        </p:nvSpPr>
        <p:spPr bwMode="auto">
          <a:xfrm>
            <a:off x="3446873" y="4949254"/>
            <a:ext cx="334166" cy="392282"/>
          </a:xfrm>
          <a:custGeom>
            <a:avLst/>
            <a:gdLst>
              <a:gd name="T0" fmla="*/ 112 w 277"/>
              <a:gd name="T1" fmla="*/ 42 h 325"/>
              <a:gd name="T2" fmla="*/ 5 w 277"/>
              <a:gd name="T3" fmla="*/ 137 h 325"/>
              <a:gd name="T4" fmla="*/ 81 w 277"/>
              <a:gd name="T5" fmla="*/ 298 h 325"/>
              <a:gd name="T6" fmla="*/ 168 w 277"/>
              <a:gd name="T7" fmla="*/ 320 h 325"/>
              <a:gd name="T8" fmla="*/ 243 w 277"/>
              <a:gd name="T9" fmla="*/ 270 h 325"/>
              <a:gd name="T10" fmla="*/ 274 w 277"/>
              <a:gd name="T11" fmla="*/ 183 h 325"/>
              <a:gd name="T12" fmla="*/ 247 w 277"/>
              <a:gd name="T13" fmla="*/ 100 h 325"/>
              <a:gd name="T14" fmla="*/ 90 w 277"/>
              <a:gd name="T15" fmla="*/ 1 h 325"/>
              <a:gd name="T16" fmla="*/ 90 w 277"/>
              <a:gd name="T17" fmla="*/ 25 h 325"/>
              <a:gd name="T18" fmla="*/ 229 w 277"/>
              <a:gd name="T19" fmla="*/ 117 h 325"/>
              <a:gd name="T20" fmla="*/ 250 w 277"/>
              <a:gd name="T21" fmla="*/ 206 h 325"/>
              <a:gd name="T22" fmla="*/ 195 w 277"/>
              <a:gd name="T23" fmla="*/ 285 h 325"/>
              <a:gd name="T24" fmla="*/ 40 w 277"/>
              <a:gd name="T25" fmla="*/ 208 h 325"/>
              <a:gd name="T26" fmla="*/ 34 w 277"/>
              <a:gd name="T27" fmla="*/ 116 h 325"/>
              <a:gd name="T28" fmla="*/ 106 w 277"/>
              <a:gd name="T29" fmla="*/ 65 h 325"/>
              <a:gd name="T30" fmla="*/ 112 w 277"/>
              <a:gd name="T31" fmla="*/ 42 h 3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77" h="325">
                <a:moveTo>
                  <a:pt x="112" y="42"/>
                </a:moveTo>
                <a:cubicBezTo>
                  <a:pt x="53" y="23"/>
                  <a:pt x="10" y="86"/>
                  <a:pt x="5" y="137"/>
                </a:cubicBezTo>
                <a:cubicBezTo>
                  <a:pt x="0" y="198"/>
                  <a:pt x="31" y="263"/>
                  <a:pt x="81" y="298"/>
                </a:cubicBezTo>
                <a:cubicBezTo>
                  <a:pt x="106" y="315"/>
                  <a:pt x="137" y="324"/>
                  <a:pt x="168" y="320"/>
                </a:cubicBezTo>
                <a:cubicBezTo>
                  <a:pt x="200" y="315"/>
                  <a:pt x="224" y="296"/>
                  <a:pt x="243" y="270"/>
                </a:cubicBezTo>
                <a:cubicBezTo>
                  <a:pt x="262" y="244"/>
                  <a:pt x="277" y="217"/>
                  <a:pt x="274" y="183"/>
                </a:cubicBezTo>
                <a:cubicBezTo>
                  <a:pt x="272" y="154"/>
                  <a:pt x="262" y="125"/>
                  <a:pt x="247" y="100"/>
                </a:cubicBezTo>
                <a:cubicBezTo>
                  <a:pt x="212" y="45"/>
                  <a:pt x="154" y="8"/>
                  <a:pt x="90" y="1"/>
                </a:cubicBezTo>
                <a:cubicBezTo>
                  <a:pt x="74" y="0"/>
                  <a:pt x="75" y="24"/>
                  <a:pt x="90" y="25"/>
                </a:cubicBezTo>
                <a:cubicBezTo>
                  <a:pt x="148" y="32"/>
                  <a:pt x="200" y="67"/>
                  <a:pt x="229" y="117"/>
                </a:cubicBezTo>
                <a:cubicBezTo>
                  <a:pt x="243" y="143"/>
                  <a:pt x="255" y="176"/>
                  <a:pt x="250" y="206"/>
                </a:cubicBezTo>
                <a:cubicBezTo>
                  <a:pt x="244" y="235"/>
                  <a:pt x="219" y="270"/>
                  <a:pt x="195" y="285"/>
                </a:cubicBezTo>
                <a:cubicBezTo>
                  <a:pt x="132" y="325"/>
                  <a:pt x="63" y="264"/>
                  <a:pt x="40" y="208"/>
                </a:cubicBezTo>
                <a:cubicBezTo>
                  <a:pt x="29" y="179"/>
                  <a:pt x="25" y="146"/>
                  <a:pt x="34" y="116"/>
                </a:cubicBezTo>
                <a:cubicBezTo>
                  <a:pt x="43" y="87"/>
                  <a:pt x="71" y="54"/>
                  <a:pt x="106" y="65"/>
                </a:cubicBezTo>
                <a:cubicBezTo>
                  <a:pt x="120" y="70"/>
                  <a:pt x="127" y="46"/>
                  <a:pt x="112" y="42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  <a:scene3d>
            <a:camera prst="orthographicFront">
              <a:rot lat="0" lon="1200003" rev="0"/>
            </a:camera>
            <a:lightRig rig="threePt" dir="t"/>
          </a:scene3d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ID">
              <a:solidFill>
                <a:srgbClr val="FF0000"/>
              </a:solidFill>
            </a:endParaRPr>
          </a:p>
        </p:txBody>
      </p:sp>
      <p:sp>
        <p:nvSpPr>
          <p:cNvPr id="310" name="Freeform 5">
            <a:extLst>
              <a:ext uri="{FF2B5EF4-FFF2-40B4-BE49-F238E27FC236}">
                <a16:creationId xmlns:a16="http://schemas.microsoft.com/office/drawing/2014/main" id="{41308532-0648-4042-8635-DCC1CA767096}"/>
              </a:ext>
            </a:extLst>
          </p:cNvPr>
          <p:cNvSpPr>
            <a:spLocks/>
          </p:cNvSpPr>
          <p:nvPr/>
        </p:nvSpPr>
        <p:spPr bwMode="auto">
          <a:xfrm>
            <a:off x="5405551" y="4939865"/>
            <a:ext cx="334166" cy="392282"/>
          </a:xfrm>
          <a:custGeom>
            <a:avLst/>
            <a:gdLst>
              <a:gd name="T0" fmla="*/ 112 w 277"/>
              <a:gd name="T1" fmla="*/ 42 h 325"/>
              <a:gd name="T2" fmla="*/ 5 w 277"/>
              <a:gd name="T3" fmla="*/ 137 h 325"/>
              <a:gd name="T4" fmla="*/ 81 w 277"/>
              <a:gd name="T5" fmla="*/ 298 h 325"/>
              <a:gd name="T6" fmla="*/ 168 w 277"/>
              <a:gd name="T7" fmla="*/ 320 h 325"/>
              <a:gd name="T8" fmla="*/ 243 w 277"/>
              <a:gd name="T9" fmla="*/ 270 h 325"/>
              <a:gd name="T10" fmla="*/ 274 w 277"/>
              <a:gd name="T11" fmla="*/ 183 h 325"/>
              <a:gd name="T12" fmla="*/ 247 w 277"/>
              <a:gd name="T13" fmla="*/ 100 h 325"/>
              <a:gd name="T14" fmla="*/ 90 w 277"/>
              <a:gd name="T15" fmla="*/ 1 h 325"/>
              <a:gd name="T16" fmla="*/ 90 w 277"/>
              <a:gd name="T17" fmla="*/ 25 h 325"/>
              <a:gd name="T18" fmla="*/ 229 w 277"/>
              <a:gd name="T19" fmla="*/ 117 h 325"/>
              <a:gd name="T20" fmla="*/ 250 w 277"/>
              <a:gd name="T21" fmla="*/ 206 h 325"/>
              <a:gd name="T22" fmla="*/ 195 w 277"/>
              <a:gd name="T23" fmla="*/ 285 h 325"/>
              <a:gd name="T24" fmla="*/ 40 w 277"/>
              <a:gd name="T25" fmla="*/ 208 h 325"/>
              <a:gd name="T26" fmla="*/ 34 w 277"/>
              <a:gd name="T27" fmla="*/ 116 h 325"/>
              <a:gd name="T28" fmla="*/ 106 w 277"/>
              <a:gd name="T29" fmla="*/ 65 h 325"/>
              <a:gd name="T30" fmla="*/ 112 w 277"/>
              <a:gd name="T31" fmla="*/ 42 h 3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77" h="325">
                <a:moveTo>
                  <a:pt x="112" y="42"/>
                </a:moveTo>
                <a:cubicBezTo>
                  <a:pt x="53" y="23"/>
                  <a:pt x="10" y="86"/>
                  <a:pt x="5" y="137"/>
                </a:cubicBezTo>
                <a:cubicBezTo>
                  <a:pt x="0" y="198"/>
                  <a:pt x="31" y="263"/>
                  <a:pt x="81" y="298"/>
                </a:cubicBezTo>
                <a:cubicBezTo>
                  <a:pt x="106" y="315"/>
                  <a:pt x="137" y="324"/>
                  <a:pt x="168" y="320"/>
                </a:cubicBezTo>
                <a:cubicBezTo>
                  <a:pt x="200" y="315"/>
                  <a:pt x="224" y="296"/>
                  <a:pt x="243" y="270"/>
                </a:cubicBezTo>
                <a:cubicBezTo>
                  <a:pt x="262" y="244"/>
                  <a:pt x="277" y="217"/>
                  <a:pt x="274" y="183"/>
                </a:cubicBezTo>
                <a:cubicBezTo>
                  <a:pt x="272" y="154"/>
                  <a:pt x="262" y="125"/>
                  <a:pt x="247" y="100"/>
                </a:cubicBezTo>
                <a:cubicBezTo>
                  <a:pt x="212" y="45"/>
                  <a:pt x="154" y="8"/>
                  <a:pt x="90" y="1"/>
                </a:cubicBezTo>
                <a:cubicBezTo>
                  <a:pt x="74" y="0"/>
                  <a:pt x="75" y="24"/>
                  <a:pt x="90" y="25"/>
                </a:cubicBezTo>
                <a:cubicBezTo>
                  <a:pt x="148" y="32"/>
                  <a:pt x="200" y="67"/>
                  <a:pt x="229" y="117"/>
                </a:cubicBezTo>
                <a:cubicBezTo>
                  <a:pt x="243" y="143"/>
                  <a:pt x="255" y="176"/>
                  <a:pt x="250" y="206"/>
                </a:cubicBezTo>
                <a:cubicBezTo>
                  <a:pt x="244" y="235"/>
                  <a:pt x="219" y="270"/>
                  <a:pt x="195" y="285"/>
                </a:cubicBezTo>
                <a:cubicBezTo>
                  <a:pt x="132" y="325"/>
                  <a:pt x="63" y="264"/>
                  <a:pt x="40" y="208"/>
                </a:cubicBezTo>
                <a:cubicBezTo>
                  <a:pt x="29" y="179"/>
                  <a:pt x="25" y="146"/>
                  <a:pt x="34" y="116"/>
                </a:cubicBezTo>
                <a:cubicBezTo>
                  <a:pt x="43" y="87"/>
                  <a:pt x="71" y="54"/>
                  <a:pt x="106" y="65"/>
                </a:cubicBezTo>
                <a:cubicBezTo>
                  <a:pt x="120" y="70"/>
                  <a:pt x="127" y="46"/>
                  <a:pt x="112" y="42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  <a:scene3d>
            <a:camera prst="orthographicFront">
              <a:rot lat="0" lon="1200003" rev="0"/>
            </a:camera>
            <a:lightRig rig="threePt" dir="t"/>
          </a:scene3d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ID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3773366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21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17" dur="750"/>
                                        <p:tgtEl>
                                          <p:spTgt spid="3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20" dur="750"/>
                                        <p:tgtEl>
                                          <p:spTgt spid="3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23" dur="750"/>
                                        <p:tgtEl>
                                          <p:spTgt spid="3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26" dur="750"/>
                                        <p:tgtEl>
                                          <p:spTgt spid="3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750"/>
                            </p:stCondLst>
                            <p:childTnLst>
                              <p:par>
                                <p:cTn id="2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3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4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250"/>
                            </p:stCondLst>
                            <p:childTnLst>
                              <p:par>
                                <p:cTn id="3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3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4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2750"/>
                            </p:stCondLst>
                            <p:childTnLst>
                              <p:par>
                                <p:cTn id="4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3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3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3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3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3250"/>
                            </p:stCondLst>
                            <p:childTnLst>
                              <p:par>
                                <p:cTn id="5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3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500"/>
                                        <p:tgtEl>
                                          <p:spTgt spid="3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3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" dur="500"/>
                                        <p:tgtEl>
                                          <p:spTgt spid="3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349" grpId="0"/>
      <p:bldP spid="350" grpId="0"/>
      <p:bldP spid="351" grpId="0"/>
      <p:bldP spid="352" grpId="0"/>
      <p:bldP spid="353" grpId="0"/>
      <p:bldP spid="354" grpId="0"/>
      <p:bldP spid="363" grpId="0"/>
      <p:bldP spid="364" grpId="0"/>
      <p:bldP spid="365" grpId="0" animBg="1"/>
      <p:bldP spid="366" grpId="0" animBg="1"/>
      <p:bldP spid="408" grpId="0" animBg="1"/>
      <p:bldP spid="409" grpId="0" animBg="1"/>
      <p:bldP spid="307" grpId="0" animBg="1"/>
      <p:bldP spid="308" grpId="0" animBg="1"/>
      <p:bldP spid="309" grpId="0" animBg="1"/>
      <p:bldP spid="310" grpId="0" animBg="1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7E119F55-23AA-4153-B84E-9A1D20A4658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ID" b="1"/>
              <a:t>JUNE EVENT</a:t>
            </a:r>
          </a:p>
        </p:txBody>
      </p:sp>
      <p:sp>
        <p:nvSpPr>
          <p:cNvPr id="284" name="TextBox 283">
            <a:extLst>
              <a:ext uri="{FF2B5EF4-FFF2-40B4-BE49-F238E27FC236}">
                <a16:creationId xmlns:a16="http://schemas.microsoft.com/office/drawing/2014/main" id="{FC172687-898C-4FFC-B839-5E6509271A73}"/>
              </a:ext>
            </a:extLst>
          </p:cNvPr>
          <p:cNvSpPr txBox="1"/>
          <p:nvPr/>
        </p:nvSpPr>
        <p:spPr>
          <a:xfrm>
            <a:off x="8544254" y="2875241"/>
            <a:ext cx="2514374" cy="60984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sz="1200" dirty="0"/>
              <a:t>A wonderful serenity has taken possession of my entire soul</a:t>
            </a:r>
            <a:r>
              <a:rPr lang="en-US" sz="1200"/>
              <a:t>, like</a:t>
            </a:r>
            <a:endParaRPr lang="en-US" sz="1200" dirty="0"/>
          </a:p>
        </p:txBody>
      </p:sp>
      <p:sp>
        <p:nvSpPr>
          <p:cNvPr id="290" name="TextBox 289">
            <a:extLst>
              <a:ext uri="{FF2B5EF4-FFF2-40B4-BE49-F238E27FC236}">
                <a16:creationId xmlns:a16="http://schemas.microsoft.com/office/drawing/2014/main" id="{CE2C90B5-A3EA-4F5B-A144-463D8D7D43A9}"/>
              </a:ext>
            </a:extLst>
          </p:cNvPr>
          <p:cNvSpPr txBox="1"/>
          <p:nvPr/>
        </p:nvSpPr>
        <p:spPr>
          <a:xfrm>
            <a:off x="8544254" y="2578479"/>
            <a:ext cx="3050846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b="1">
                <a:solidFill>
                  <a:schemeClr val="accent4"/>
                </a:solidFill>
                <a:latin typeface="+mj-lt"/>
              </a:rPr>
              <a:t>11 June - Event Name</a:t>
            </a:r>
          </a:p>
        </p:txBody>
      </p:sp>
      <p:sp>
        <p:nvSpPr>
          <p:cNvPr id="320" name="TextBox 319">
            <a:extLst>
              <a:ext uri="{FF2B5EF4-FFF2-40B4-BE49-F238E27FC236}">
                <a16:creationId xmlns:a16="http://schemas.microsoft.com/office/drawing/2014/main" id="{4A46A2A8-E25B-4201-9FA5-7DAC4087773E}"/>
              </a:ext>
            </a:extLst>
          </p:cNvPr>
          <p:cNvSpPr txBox="1"/>
          <p:nvPr/>
        </p:nvSpPr>
        <p:spPr>
          <a:xfrm>
            <a:off x="8544254" y="4085556"/>
            <a:ext cx="2514374" cy="60984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sz="1200" dirty="0"/>
              <a:t>A wonderful serenity has taken possession of my entire soul</a:t>
            </a:r>
            <a:r>
              <a:rPr lang="en-US" sz="1200"/>
              <a:t>, like</a:t>
            </a:r>
            <a:endParaRPr lang="en-US" sz="1200" dirty="0"/>
          </a:p>
        </p:txBody>
      </p:sp>
      <p:sp>
        <p:nvSpPr>
          <p:cNvPr id="321" name="TextBox 320">
            <a:extLst>
              <a:ext uri="{FF2B5EF4-FFF2-40B4-BE49-F238E27FC236}">
                <a16:creationId xmlns:a16="http://schemas.microsoft.com/office/drawing/2014/main" id="{417B904B-FD3F-4694-A29B-A6E64A1C0D21}"/>
              </a:ext>
            </a:extLst>
          </p:cNvPr>
          <p:cNvSpPr txBox="1"/>
          <p:nvPr/>
        </p:nvSpPr>
        <p:spPr>
          <a:xfrm>
            <a:off x="8544254" y="3797772"/>
            <a:ext cx="3050846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b="1">
                <a:solidFill>
                  <a:schemeClr val="accent4">
                    <a:lumMod val="75000"/>
                  </a:schemeClr>
                </a:solidFill>
                <a:latin typeface="+mj-lt"/>
              </a:rPr>
              <a:t>24 June – Event Name</a:t>
            </a:r>
          </a:p>
        </p:txBody>
      </p:sp>
      <p:sp>
        <p:nvSpPr>
          <p:cNvPr id="322" name="Oval 321">
            <a:extLst>
              <a:ext uri="{FF2B5EF4-FFF2-40B4-BE49-F238E27FC236}">
                <a16:creationId xmlns:a16="http://schemas.microsoft.com/office/drawing/2014/main" id="{FFB04990-DC81-454E-9979-ADB3B4CB6CD1}"/>
              </a:ext>
            </a:extLst>
          </p:cNvPr>
          <p:cNvSpPr/>
          <p:nvPr/>
        </p:nvSpPr>
        <p:spPr>
          <a:xfrm>
            <a:off x="8064500" y="2735043"/>
            <a:ext cx="203226" cy="203226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sp>
        <p:nvSpPr>
          <p:cNvPr id="323" name="Oval 322">
            <a:extLst>
              <a:ext uri="{FF2B5EF4-FFF2-40B4-BE49-F238E27FC236}">
                <a16:creationId xmlns:a16="http://schemas.microsoft.com/office/drawing/2014/main" id="{F8DBDCEB-08AC-481D-8098-659CC8080920}"/>
              </a:ext>
            </a:extLst>
          </p:cNvPr>
          <p:cNvSpPr/>
          <p:nvPr/>
        </p:nvSpPr>
        <p:spPr>
          <a:xfrm>
            <a:off x="8064500" y="3954336"/>
            <a:ext cx="203226" cy="203226"/>
          </a:xfrm>
          <a:prstGeom prst="ellipse">
            <a:avLst/>
          </a:prstGeom>
          <a:solidFill>
            <a:schemeClr val="accent4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2C7357F9-6913-402E-877A-48334CE3AB1A}"/>
              </a:ext>
            </a:extLst>
          </p:cNvPr>
          <p:cNvGrpSpPr/>
          <p:nvPr/>
        </p:nvGrpSpPr>
        <p:grpSpPr>
          <a:xfrm>
            <a:off x="185278" y="1410459"/>
            <a:ext cx="7427724" cy="4537932"/>
            <a:chOff x="171450" y="833593"/>
            <a:chExt cx="8510507" cy="5199454"/>
          </a:xfrm>
        </p:grpSpPr>
        <p:sp>
          <p:nvSpPr>
            <p:cNvPr id="281" name="Freeform 277">
              <a:extLst>
                <a:ext uri="{FF2B5EF4-FFF2-40B4-BE49-F238E27FC236}">
                  <a16:creationId xmlns:a16="http://schemas.microsoft.com/office/drawing/2014/main" id="{AE67EB85-37A1-45E0-A8F4-0D7B50A2043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848" y="833593"/>
              <a:ext cx="6877198" cy="4868834"/>
            </a:xfrm>
            <a:custGeom>
              <a:avLst/>
              <a:gdLst>
                <a:gd name="T0" fmla="*/ 6135 w 6135"/>
                <a:gd name="T1" fmla="*/ 4325 h 4342"/>
                <a:gd name="T2" fmla="*/ 6113 w 6135"/>
                <a:gd name="T3" fmla="*/ 3704 h 4342"/>
                <a:gd name="T4" fmla="*/ 6103 w 6135"/>
                <a:gd name="T5" fmla="*/ 3421 h 4342"/>
                <a:gd name="T6" fmla="*/ 5779 w 6135"/>
                <a:gd name="T7" fmla="*/ 2418 h 4342"/>
                <a:gd name="T8" fmla="*/ 5136 w 6135"/>
                <a:gd name="T9" fmla="*/ 2151 h 4342"/>
                <a:gd name="T10" fmla="*/ 4646 w 6135"/>
                <a:gd name="T11" fmla="*/ 1698 h 4342"/>
                <a:gd name="T12" fmla="*/ 4648 w 6135"/>
                <a:gd name="T13" fmla="*/ 1280 h 4342"/>
                <a:gd name="T14" fmla="*/ 4177 w 6135"/>
                <a:gd name="T15" fmla="*/ 899 h 4342"/>
                <a:gd name="T16" fmla="*/ 3540 w 6135"/>
                <a:gd name="T17" fmla="*/ 997 h 4342"/>
                <a:gd name="T18" fmla="*/ 2902 w 6135"/>
                <a:gd name="T19" fmla="*/ 1074 h 4342"/>
                <a:gd name="T20" fmla="*/ 1408 w 6135"/>
                <a:gd name="T21" fmla="*/ 62 h 4342"/>
                <a:gd name="T22" fmla="*/ 476 w 6135"/>
                <a:gd name="T23" fmla="*/ 773 h 4342"/>
                <a:gd name="T24" fmla="*/ 696 w 6135"/>
                <a:gd name="T25" fmla="*/ 2009 h 4342"/>
                <a:gd name="T26" fmla="*/ 785 w 6135"/>
                <a:gd name="T27" fmla="*/ 2533 h 4342"/>
                <a:gd name="T28" fmla="*/ 330 w 6135"/>
                <a:gd name="T29" fmla="*/ 2774 h 4342"/>
                <a:gd name="T30" fmla="*/ 26 w 6135"/>
                <a:gd name="T31" fmla="*/ 3191 h 4342"/>
                <a:gd name="T32" fmla="*/ 197 w 6135"/>
                <a:gd name="T33" fmla="*/ 3678 h 4342"/>
                <a:gd name="T34" fmla="*/ 500 w 6135"/>
                <a:gd name="T35" fmla="*/ 3931 h 4342"/>
                <a:gd name="T36" fmla="*/ 430 w 6135"/>
                <a:gd name="T37" fmla="*/ 4255 h 4342"/>
                <a:gd name="T38" fmla="*/ 3402 w 6135"/>
                <a:gd name="T39" fmla="*/ 4323 h 4342"/>
                <a:gd name="T40" fmla="*/ 6135 w 6135"/>
                <a:gd name="T41" fmla="*/ 4325 h 4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135" h="4342">
                  <a:moveTo>
                    <a:pt x="6135" y="4325"/>
                  </a:moveTo>
                  <a:cubicBezTo>
                    <a:pt x="6128" y="4118"/>
                    <a:pt x="6121" y="3911"/>
                    <a:pt x="6113" y="3704"/>
                  </a:cubicBezTo>
                  <a:cubicBezTo>
                    <a:pt x="6110" y="3610"/>
                    <a:pt x="6107" y="3516"/>
                    <a:pt x="6103" y="3421"/>
                  </a:cubicBezTo>
                  <a:cubicBezTo>
                    <a:pt x="6091" y="3059"/>
                    <a:pt x="6057" y="2651"/>
                    <a:pt x="5779" y="2418"/>
                  </a:cubicBezTo>
                  <a:cubicBezTo>
                    <a:pt x="5599" y="2268"/>
                    <a:pt x="5357" y="2227"/>
                    <a:pt x="5136" y="2151"/>
                  </a:cubicBezTo>
                  <a:cubicBezTo>
                    <a:pt x="4915" y="2074"/>
                    <a:pt x="4685" y="1929"/>
                    <a:pt x="4646" y="1698"/>
                  </a:cubicBezTo>
                  <a:cubicBezTo>
                    <a:pt x="4622" y="1560"/>
                    <a:pt x="4673" y="1418"/>
                    <a:pt x="4648" y="1280"/>
                  </a:cubicBezTo>
                  <a:cubicBezTo>
                    <a:pt x="4609" y="1068"/>
                    <a:pt x="4392" y="925"/>
                    <a:pt x="4177" y="899"/>
                  </a:cubicBezTo>
                  <a:cubicBezTo>
                    <a:pt x="3962" y="873"/>
                    <a:pt x="3748" y="937"/>
                    <a:pt x="3540" y="997"/>
                  </a:cubicBezTo>
                  <a:cubicBezTo>
                    <a:pt x="3332" y="1057"/>
                    <a:pt x="3115" y="1114"/>
                    <a:pt x="2902" y="1074"/>
                  </a:cubicBezTo>
                  <a:cubicBezTo>
                    <a:pt x="2300" y="962"/>
                    <a:pt x="2015" y="150"/>
                    <a:pt x="1408" y="62"/>
                  </a:cubicBezTo>
                  <a:cubicBezTo>
                    <a:pt x="985" y="0"/>
                    <a:pt x="582" y="358"/>
                    <a:pt x="476" y="773"/>
                  </a:cubicBezTo>
                  <a:cubicBezTo>
                    <a:pt x="370" y="1188"/>
                    <a:pt x="499" y="1629"/>
                    <a:pt x="696" y="2009"/>
                  </a:cubicBezTo>
                  <a:cubicBezTo>
                    <a:pt x="782" y="2174"/>
                    <a:pt x="882" y="2374"/>
                    <a:pt x="785" y="2533"/>
                  </a:cubicBezTo>
                  <a:cubicBezTo>
                    <a:pt x="694" y="2683"/>
                    <a:pt x="487" y="2697"/>
                    <a:pt x="330" y="2774"/>
                  </a:cubicBezTo>
                  <a:cubicBezTo>
                    <a:pt x="170" y="2853"/>
                    <a:pt x="52" y="3014"/>
                    <a:pt x="26" y="3191"/>
                  </a:cubicBezTo>
                  <a:cubicBezTo>
                    <a:pt x="0" y="3368"/>
                    <a:pt x="66" y="3556"/>
                    <a:pt x="197" y="3678"/>
                  </a:cubicBezTo>
                  <a:cubicBezTo>
                    <a:pt x="294" y="3768"/>
                    <a:pt x="423" y="3824"/>
                    <a:pt x="500" y="3931"/>
                  </a:cubicBezTo>
                  <a:cubicBezTo>
                    <a:pt x="578" y="4038"/>
                    <a:pt x="559" y="4230"/>
                    <a:pt x="430" y="4255"/>
                  </a:cubicBezTo>
                  <a:cubicBezTo>
                    <a:pt x="1417" y="4277"/>
                    <a:pt x="2415" y="4302"/>
                    <a:pt x="3402" y="4323"/>
                  </a:cubicBezTo>
                  <a:cubicBezTo>
                    <a:pt x="4299" y="4342"/>
                    <a:pt x="5244" y="4221"/>
                    <a:pt x="6135" y="43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06" name="Oval 302">
              <a:extLst>
                <a:ext uri="{FF2B5EF4-FFF2-40B4-BE49-F238E27FC236}">
                  <a16:creationId xmlns:a16="http://schemas.microsoft.com/office/drawing/2014/main" id="{5871CA7A-2C16-4A78-8E94-41B64795C9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1868" y="5441861"/>
              <a:ext cx="7400785" cy="591186"/>
            </a:xfrm>
            <a:prstGeom prst="ellipse">
              <a:avLst/>
            </a:prstGeom>
            <a:solidFill>
              <a:schemeClr val="accent4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85" name="Freeform 281">
              <a:extLst>
                <a:ext uri="{FF2B5EF4-FFF2-40B4-BE49-F238E27FC236}">
                  <a16:creationId xmlns:a16="http://schemas.microsoft.com/office/drawing/2014/main" id="{F7AC6177-83D5-4A8E-8A05-CA6D152830E6}"/>
                </a:ext>
              </a:extLst>
            </p:cNvPr>
            <p:cNvSpPr>
              <a:spLocks/>
            </p:cNvSpPr>
            <p:nvPr/>
          </p:nvSpPr>
          <p:spPr bwMode="auto">
            <a:xfrm>
              <a:off x="753375" y="3217824"/>
              <a:ext cx="2513575" cy="2515357"/>
            </a:xfrm>
            <a:custGeom>
              <a:avLst/>
              <a:gdLst>
                <a:gd name="T0" fmla="*/ 2072 w 2242"/>
                <a:gd name="T1" fmla="*/ 814 h 2243"/>
                <a:gd name="T2" fmla="*/ 1429 w 2242"/>
                <a:gd name="T3" fmla="*/ 2073 h 2243"/>
                <a:gd name="T4" fmla="*/ 170 w 2242"/>
                <a:gd name="T5" fmla="*/ 1429 h 2243"/>
                <a:gd name="T6" fmla="*/ 813 w 2242"/>
                <a:gd name="T7" fmla="*/ 170 h 2243"/>
                <a:gd name="T8" fmla="*/ 2072 w 2242"/>
                <a:gd name="T9" fmla="*/ 814 h 2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42" h="2243">
                  <a:moveTo>
                    <a:pt x="2072" y="814"/>
                  </a:moveTo>
                  <a:cubicBezTo>
                    <a:pt x="2242" y="1339"/>
                    <a:pt x="1954" y="1903"/>
                    <a:pt x="1429" y="2073"/>
                  </a:cubicBezTo>
                  <a:cubicBezTo>
                    <a:pt x="903" y="2243"/>
                    <a:pt x="340" y="1955"/>
                    <a:pt x="170" y="1429"/>
                  </a:cubicBezTo>
                  <a:cubicBezTo>
                    <a:pt x="0" y="904"/>
                    <a:pt x="288" y="340"/>
                    <a:pt x="813" y="170"/>
                  </a:cubicBezTo>
                  <a:cubicBezTo>
                    <a:pt x="1339" y="0"/>
                    <a:pt x="1902" y="288"/>
                    <a:pt x="2072" y="814"/>
                  </a:cubicBezTo>
                  <a:close/>
                </a:path>
              </a:pathLst>
            </a:custGeom>
            <a:solidFill>
              <a:schemeClr val="accent4">
                <a:lumMod val="20000"/>
                <a:lumOff val="8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9" name="Oval 48">
              <a:extLst>
                <a:ext uri="{FF2B5EF4-FFF2-40B4-BE49-F238E27FC236}">
                  <a16:creationId xmlns:a16="http://schemas.microsoft.com/office/drawing/2014/main" id="{7AECE395-0722-4F02-BC1C-4ED6921606D9}"/>
                </a:ext>
              </a:extLst>
            </p:cNvPr>
            <p:cNvSpPr/>
            <p:nvPr/>
          </p:nvSpPr>
          <p:spPr>
            <a:xfrm>
              <a:off x="1869478" y="4338523"/>
              <a:ext cx="184498" cy="184498"/>
            </a:xfrm>
            <a:prstGeom prst="ellipse">
              <a:avLst/>
            </a:prstGeom>
            <a:solidFill>
              <a:schemeClr val="accent4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/>
            </a:p>
          </p:txBody>
        </p:sp>
        <p:sp>
          <p:nvSpPr>
            <p:cNvPr id="14" name="Freeform 5">
              <a:extLst>
                <a:ext uri="{FF2B5EF4-FFF2-40B4-BE49-F238E27FC236}">
                  <a16:creationId xmlns:a16="http://schemas.microsoft.com/office/drawing/2014/main" id="{546BE885-253E-45DE-A74A-2978232BFDF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77696" y="3053739"/>
              <a:ext cx="2805936" cy="2807082"/>
            </a:xfrm>
            <a:custGeom>
              <a:avLst/>
              <a:gdLst>
                <a:gd name="T0" fmla="*/ 938 w 2587"/>
                <a:gd name="T1" fmla="*/ 196 h 2588"/>
                <a:gd name="T2" fmla="*/ 196 w 2587"/>
                <a:gd name="T3" fmla="*/ 1649 h 2588"/>
                <a:gd name="T4" fmla="*/ 1649 w 2587"/>
                <a:gd name="T5" fmla="*/ 2392 h 2588"/>
                <a:gd name="T6" fmla="*/ 2391 w 2587"/>
                <a:gd name="T7" fmla="*/ 939 h 2588"/>
                <a:gd name="T8" fmla="*/ 938 w 2587"/>
                <a:gd name="T9" fmla="*/ 196 h 2588"/>
                <a:gd name="T10" fmla="*/ 1601 w 2587"/>
                <a:gd name="T11" fmla="*/ 2246 h 2588"/>
                <a:gd name="T12" fmla="*/ 342 w 2587"/>
                <a:gd name="T13" fmla="*/ 1602 h 2588"/>
                <a:gd name="T14" fmla="*/ 986 w 2587"/>
                <a:gd name="T15" fmla="*/ 343 h 2588"/>
                <a:gd name="T16" fmla="*/ 2245 w 2587"/>
                <a:gd name="T17" fmla="*/ 987 h 2588"/>
                <a:gd name="T18" fmla="*/ 1601 w 2587"/>
                <a:gd name="T19" fmla="*/ 2246 h 25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87" h="2588">
                  <a:moveTo>
                    <a:pt x="938" y="196"/>
                  </a:moveTo>
                  <a:cubicBezTo>
                    <a:pt x="332" y="393"/>
                    <a:pt x="0" y="1043"/>
                    <a:pt x="196" y="1649"/>
                  </a:cubicBezTo>
                  <a:cubicBezTo>
                    <a:pt x="392" y="2256"/>
                    <a:pt x="1042" y="2588"/>
                    <a:pt x="1649" y="2392"/>
                  </a:cubicBezTo>
                  <a:cubicBezTo>
                    <a:pt x="2255" y="2196"/>
                    <a:pt x="2587" y="1545"/>
                    <a:pt x="2391" y="939"/>
                  </a:cubicBezTo>
                  <a:cubicBezTo>
                    <a:pt x="2195" y="333"/>
                    <a:pt x="1545" y="0"/>
                    <a:pt x="938" y="196"/>
                  </a:cubicBezTo>
                  <a:close/>
                  <a:moveTo>
                    <a:pt x="1601" y="2246"/>
                  </a:moveTo>
                  <a:cubicBezTo>
                    <a:pt x="1076" y="2416"/>
                    <a:pt x="512" y="2127"/>
                    <a:pt x="342" y="1602"/>
                  </a:cubicBezTo>
                  <a:cubicBezTo>
                    <a:pt x="172" y="1077"/>
                    <a:pt x="460" y="513"/>
                    <a:pt x="986" y="343"/>
                  </a:cubicBezTo>
                  <a:cubicBezTo>
                    <a:pt x="1511" y="173"/>
                    <a:pt x="2075" y="461"/>
                    <a:pt x="2245" y="987"/>
                  </a:cubicBezTo>
                  <a:cubicBezTo>
                    <a:pt x="2415" y="1512"/>
                    <a:pt x="2127" y="2076"/>
                    <a:pt x="1601" y="2246"/>
                  </a:cubicBezTo>
                  <a:close/>
                </a:path>
              </a:pathLst>
            </a:custGeom>
            <a:solidFill>
              <a:schemeClr val="accent4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grpSp>
          <p:nvGrpSpPr>
            <p:cNvPr id="5" name="Group 4">
              <a:extLst>
                <a:ext uri="{FF2B5EF4-FFF2-40B4-BE49-F238E27FC236}">
                  <a16:creationId xmlns:a16="http://schemas.microsoft.com/office/drawing/2014/main" id="{C26AD34B-EE26-49F3-BA65-218C04C5BE21}"/>
                </a:ext>
              </a:extLst>
            </p:cNvPr>
            <p:cNvGrpSpPr/>
            <p:nvPr/>
          </p:nvGrpSpPr>
          <p:grpSpPr>
            <a:xfrm>
              <a:off x="7145895" y="3016889"/>
              <a:ext cx="1048361" cy="756031"/>
              <a:chOff x="7145895" y="3016889"/>
              <a:chExt cx="1048361" cy="756031"/>
            </a:xfrm>
            <a:solidFill>
              <a:schemeClr val="accent4"/>
            </a:solidFill>
          </p:grpSpPr>
          <p:sp>
            <p:nvSpPr>
              <p:cNvPr id="278" name="Freeform 274">
                <a:extLst>
                  <a:ext uri="{FF2B5EF4-FFF2-40B4-BE49-F238E27FC236}">
                    <a16:creationId xmlns:a16="http://schemas.microsoft.com/office/drawing/2014/main" id="{FDE5203E-1755-4D04-AD7D-D81D2244A8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56227" y="3159201"/>
                <a:ext cx="638029" cy="613719"/>
              </a:xfrm>
              <a:custGeom>
                <a:avLst/>
                <a:gdLst>
                  <a:gd name="T0" fmla="*/ 54 w 569"/>
                  <a:gd name="T1" fmla="*/ 451 h 547"/>
                  <a:gd name="T2" fmla="*/ 339 w 569"/>
                  <a:gd name="T3" fmla="*/ 206 h 547"/>
                  <a:gd name="T4" fmla="*/ 446 w 569"/>
                  <a:gd name="T5" fmla="*/ 136 h 547"/>
                  <a:gd name="T6" fmla="*/ 436 w 569"/>
                  <a:gd name="T7" fmla="*/ 120 h 547"/>
                  <a:gd name="T8" fmla="*/ 80 w 569"/>
                  <a:gd name="T9" fmla="*/ 397 h 547"/>
                  <a:gd name="T10" fmla="*/ 31 w 569"/>
                  <a:gd name="T11" fmla="*/ 446 h 547"/>
                  <a:gd name="T12" fmla="*/ 30 w 569"/>
                  <a:gd name="T13" fmla="*/ 446 h 547"/>
                  <a:gd name="T14" fmla="*/ 561 w 569"/>
                  <a:gd name="T15" fmla="*/ 30 h 547"/>
                  <a:gd name="T16" fmla="*/ 54 w 569"/>
                  <a:gd name="T17" fmla="*/ 451 h 5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69" h="547">
                    <a:moveTo>
                      <a:pt x="54" y="451"/>
                    </a:moveTo>
                    <a:cubicBezTo>
                      <a:pt x="141" y="360"/>
                      <a:pt x="236" y="278"/>
                      <a:pt x="339" y="206"/>
                    </a:cubicBezTo>
                    <a:cubicBezTo>
                      <a:pt x="374" y="182"/>
                      <a:pt x="410" y="158"/>
                      <a:pt x="446" y="136"/>
                    </a:cubicBezTo>
                    <a:cubicBezTo>
                      <a:pt x="457" y="130"/>
                      <a:pt x="447" y="113"/>
                      <a:pt x="436" y="120"/>
                    </a:cubicBezTo>
                    <a:cubicBezTo>
                      <a:pt x="307" y="198"/>
                      <a:pt x="187" y="291"/>
                      <a:pt x="80" y="397"/>
                    </a:cubicBezTo>
                    <a:cubicBezTo>
                      <a:pt x="63" y="413"/>
                      <a:pt x="47" y="430"/>
                      <a:pt x="31" y="446"/>
                    </a:cubicBezTo>
                    <a:cubicBezTo>
                      <a:pt x="31" y="446"/>
                      <a:pt x="30" y="446"/>
                      <a:pt x="30" y="446"/>
                    </a:cubicBezTo>
                    <a:cubicBezTo>
                      <a:pt x="30" y="446"/>
                      <a:pt x="0" y="0"/>
                      <a:pt x="561" y="30"/>
                    </a:cubicBezTo>
                    <a:cubicBezTo>
                      <a:pt x="561" y="30"/>
                      <a:pt x="569" y="547"/>
                      <a:pt x="54" y="4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79" name="Freeform 275">
                <a:extLst>
                  <a:ext uri="{FF2B5EF4-FFF2-40B4-BE49-F238E27FC236}">
                    <a16:creationId xmlns:a16="http://schemas.microsoft.com/office/drawing/2014/main" id="{9070B2A0-E0E2-4AAA-BBE9-40E858AEC3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45895" y="3254668"/>
                <a:ext cx="376532" cy="382462"/>
              </a:xfrm>
              <a:custGeom>
                <a:avLst/>
                <a:gdLst>
                  <a:gd name="T0" fmla="*/ 326 w 336"/>
                  <a:gd name="T1" fmla="*/ 276 h 341"/>
                  <a:gd name="T2" fmla="*/ 326 w 336"/>
                  <a:gd name="T3" fmla="*/ 277 h 341"/>
                  <a:gd name="T4" fmla="*/ 5 w 336"/>
                  <a:gd name="T5" fmla="*/ 16 h 341"/>
                  <a:gd name="T6" fmla="*/ 336 w 336"/>
                  <a:gd name="T7" fmla="*/ 258 h 341"/>
                  <a:gd name="T8" fmla="*/ 269 w 336"/>
                  <a:gd name="T9" fmla="*/ 190 h 341"/>
                  <a:gd name="T10" fmla="*/ 85 w 336"/>
                  <a:gd name="T11" fmla="*/ 77 h 341"/>
                  <a:gd name="T12" fmla="*/ 75 w 336"/>
                  <a:gd name="T13" fmla="*/ 94 h 341"/>
                  <a:gd name="T14" fmla="*/ 239 w 336"/>
                  <a:gd name="T15" fmla="*/ 191 h 341"/>
                  <a:gd name="T16" fmla="*/ 326 w 336"/>
                  <a:gd name="T17" fmla="*/ 276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36" h="341">
                    <a:moveTo>
                      <a:pt x="326" y="276"/>
                    </a:moveTo>
                    <a:cubicBezTo>
                      <a:pt x="326" y="276"/>
                      <a:pt x="326" y="277"/>
                      <a:pt x="326" y="277"/>
                    </a:cubicBezTo>
                    <a:cubicBezTo>
                      <a:pt x="0" y="341"/>
                      <a:pt x="5" y="16"/>
                      <a:pt x="5" y="16"/>
                    </a:cubicBezTo>
                    <a:cubicBezTo>
                      <a:pt x="302" y="0"/>
                      <a:pt x="334" y="197"/>
                      <a:pt x="336" y="258"/>
                    </a:cubicBezTo>
                    <a:cubicBezTo>
                      <a:pt x="317" y="232"/>
                      <a:pt x="293" y="209"/>
                      <a:pt x="269" y="190"/>
                    </a:cubicBezTo>
                    <a:cubicBezTo>
                      <a:pt x="213" y="144"/>
                      <a:pt x="150" y="108"/>
                      <a:pt x="85" y="77"/>
                    </a:cubicBezTo>
                    <a:cubicBezTo>
                      <a:pt x="74" y="72"/>
                      <a:pt x="64" y="88"/>
                      <a:pt x="75" y="94"/>
                    </a:cubicBezTo>
                    <a:cubicBezTo>
                      <a:pt x="133" y="121"/>
                      <a:pt x="189" y="152"/>
                      <a:pt x="239" y="191"/>
                    </a:cubicBezTo>
                    <a:cubicBezTo>
                      <a:pt x="271" y="215"/>
                      <a:pt x="302" y="243"/>
                      <a:pt x="326" y="27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80" name="Freeform 276">
                <a:extLst>
                  <a:ext uri="{FF2B5EF4-FFF2-40B4-BE49-F238E27FC236}">
                    <a16:creationId xmlns:a16="http://schemas.microsoft.com/office/drawing/2014/main" id="{6C8373C9-C262-4581-9EE5-E35AB6CC8B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53433" y="3016889"/>
                <a:ext cx="383055" cy="347477"/>
              </a:xfrm>
              <a:custGeom>
                <a:avLst/>
                <a:gdLst>
                  <a:gd name="T0" fmla="*/ 188 w 342"/>
                  <a:gd name="T1" fmla="*/ 309 h 310"/>
                  <a:gd name="T2" fmla="*/ 201 w 342"/>
                  <a:gd name="T3" fmla="*/ 108 h 310"/>
                  <a:gd name="T4" fmla="*/ 195 w 342"/>
                  <a:gd name="T5" fmla="*/ 102 h 310"/>
                  <a:gd name="T6" fmla="*/ 188 w 342"/>
                  <a:gd name="T7" fmla="*/ 108 h 310"/>
                  <a:gd name="T8" fmla="*/ 175 w 342"/>
                  <a:gd name="T9" fmla="*/ 310 h 310"/>
                  <a:gd name="T10" fmla="*/ 208 w 342"/>
                  <a:gd name="T11" fmla="*/ 0 h 310"/>
                  <a:gd name="T12" fmla="*/ 188 w 342"/>
                  <a:gd name="T13" fmla="*/ 309 h 3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2" h="310">
                    <a:moveTo>
                      <a:pt x="188" y="309"/>
                    </a:moveTo>
                    <a:cubicBezTo>
                      <a:pt x="201" y="108"/>
                      <a:pt x="201" y="108"/>
                      <a:pt x="201" y="108"/>
                    </a:cubicBezTo>
                    <a:cubicBezTo>
                      <a:pt x="201" y="105"/>
                      <a:pt x="198" y="102"/>
                      <a:pt x="195" y="102"/>
                    </a:cubicBezTo>
                    <a:cubicBezTo>
                      <a:pt x="191" y="101"/>
                      <a:pt x="188" y="104"/>
                      <a:pt x="188" y="108"/>
                    </a:cubicBezTo>
                    <a:cubicBezTo>
                      <a:pt x="175" y="310"/>
                      <a:pt x="175" y="310"/>
                      <a:pt x="175" y="310"/>
                    </a:cubicBezTo>
                    <a:cubicBezTo>
                      <a:pt x="0" y="130"/>
                      <a:pt x="208" y="0"/>
                      <a:pt x="208" y="0"/>
                    </a:cubicBezTo>
                    <a:cubicBezTo>
                      <a:pt x="342" y="184"/>
                      <a:pt x="223" y="285"/>
                      <a:pt x="188" y="30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</p:grpSp>
        <p:sp>
          <p:nvSpPr>
            <p:cNvPr id="282" name="Line 278">
              <a:extLst>
                <a:ext uri="{FF2B5EF4-FFF2-40B4-BE49-F238E27FC236}">
                  <a16:creationId xmlns:a16="http://schemas.microsoft.com/office/drawing/2014/main" id="{20428A8D-48E3-4384-8FA7-2A612AA1B80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188715" y="5128437"/>
              <a:ext cx="0" cy="0"/>
            </a:xfrm>
            <a:prstGeom prst="line">
              <a:avLst/>
            </a:prstGeom>
            <a:noFill/>
            <a:ln w="36513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83" name="Freeform 279">
              <a:extLst>
                <a:ext uri="{FF2B5EF4-FFF2-40B4-BE49-F238E27FC236}">
                  <a16:creationId xmlns:a16="http://schemas.microsoft.com/office/drawing/2014/main" id="{E92E04DE-7869-4335-A95C-04B107CD6C03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0897" y="3559452"/>
              <a:ext cx="126894" cy="130452"/>
            </a:xfrm>
            <a:custGeom>
              <a:avLst/>
              <a:gdLst>
                <a:gd name="T0" fmla="*/ 0 w 214"/>
                <a:gd name="T1" fmla="*/ 51 h 220"/>
                <a:gd name="T2" fmla="*/ 49 w 214"/>
                <a:gd name="T3" fmla="*/ 36 h 220"/>
                <a:gd name="T4" fmla="*/ 142 w 214"/>
                <a:gd name="T5" fmla="*/ 108 h 220"/>
                <a:gd name="T6" fmla="*/ 111 w 214"/>
                <a:gd name="T7" fmla="*/ 15 h 220"/>
                <a:gd name="T8" fmla="*/ 161 w 214"/>
                <a:gd name="T9" fmla="*/ 0 h 220"/>
                <a:gd name="T10" fmla="*/ 214 w 214"/>
                <a:gd name="T11" fmla="*/ 167 h 220"/>
                <a:gd name="T12" fmla="*/ 164 w 214"/>
                <a:gd name="T13" fmla="*/ 184 h 220"/>
                <a:gd name="T14" fmla="*/ 74 w 214"/>
                <a:gd name="T15" fmla="*/ 112 h 220"/>
                <a:gd name="T16" fmla="*/ 102 w 214"/>
                <a:gd name="T17" fmla="*/ 203 h 220"/>
                <a:gd name="T18" fmla="*/ 55 w 214"/>
                <a:gd name="T19" fmla="*/ 220 h 220"/>
                <a:gd name="T20" fmla="*/ 0 w 214"/>
                <a:gd name="T21" fmla="*/ 51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4" h="220">
                  <a:moveTo>
                    <a:pt x="0" y="51"/>
                  </a:moveTo>
                  <a:lnTo>
                    <a:pt x="49" y="36"/>
                  </a:lnTo>
                  <a:lnTo>
                    <a:pt x="142" y="108"/>
                  </a:lnTo>
                  <a:lnTo>
                    <a:pt x="111" y="15"/>
                  </a:lnTo>
                  <a:lnTo>
                    <a:pt x="161" y="0"/>
                  </a:lnTo>
                  <a:lnTo>
                    <a:pt x="214" y="167"/>
                  </a:lnTo>
                  <a:lnTo>
                    <a:pt x="164" y="184"/>
                  </a:lnTo>
                  <a:lnTo>
                    <a:pt x="74" y="112"/>
                  </a:lnTo>
                  <a:lnTo>
                    <a:pt x="102" y="203"/>
                  </a:lnTo>
                  <a:lnTo>
                    <a:pt x="55" y="220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2E37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86" name="Freeform 282">
              <a:extLst>
                <a:ext uri="{FF2B5EF4-FFF2-40B4-BE49-F238E27FC236}">
                  <a16:creationId xmlns:a16="http://schemas.microsoft.com/office/drawing/2014/main" id="{6081C145-6344-4AFF-AF0D-9C611AF9DD2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2022" y="3580799"/>
              <a:ext cx="900120" cy="499276"/>
            </a:xfrm>
            <a:custGeom>
              <a:avLst/>
              <a:gdLst>
                <a:gd name="T0" fmla="*/ 785 w 803"/>
                <a:gd name="T1" fmla="*/ 445 h 445"/>
                <a:gd name="T2" fmla="*/ 4 w 803"/>
                <a:gd name="T3" fmla="*/ 69 h 445"/>
                <a:gd name="T4" fmla="*/ 0 w 803"/>
                <a:gd name="T5" fmla="*/ 49 h 445"/>
                <a:gd name="T6" fmla="*/ 469 w 803"/>
                <a:gd name="T7" fmla="*/ 105 h 445"/>
                <a:gd name="T8" fmla="*/ 803 w 803"/>
                <a:gd name="T9" fmla="*/ 437 h 445"/>
                <a:gd name="T10" fmla="*/ 785 w 803"/>
                <a:gd name="T11" fmla="*/ 445 h 4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03" h="445">
                  <a:moveTo>
                    <a:pt x="785" y="445"/>
                  </a:moveTo>
                  <a:cubicBezTo>
                    <a:pt x="642" y="155"/>
                    <a:pt x="321" y="0"/>
                    <a:pt x="4" y="69"/>
                  </a:cubicBezTo>
                  <a:cubicBezTo>
                    <a:pt x="0" y="49"/>
                    <a:pt x="0" y="49"/>
                    <a:pt x="0" y="49"/>
                  </a:cubicBezTo>
                  <a:cubicBezTo>
                    <a:pt x="157" y="15"/>
                    <a:pt x="324" y="35"/>
                    <a:pt x="469" y="105"/>
                  </a:cubicBezTo>
                  <a:cubicBezTo>
                    <a:pt x="614" y="175"/>
                    <a:pt x="732" y="293"/>
                    <a:pt x="803" y="437"/>
                  </a:cubicBezTo>
                  <a:lnTo>
                    <a:pt x="785" y="445"/>
                  </a:lnTo>
                  <a:close/>
                </a:path>
              </a:pathLst>
            </a:custGeom>
            <a:solidFill>
              <a:srgbClr val="2E37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87" name="Freeform 283">
              <a:extLst>
                <a:ext uri="{FF2B5EF4-FFF2-40B4-BE49-F238E27FC236}">
                  <a16:creationId xmlns:a16="http://schemas.microsoft.com/office/drawing/2014/main" id="{DA8E7843-0B2A-405B-B879-094AA1C28372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2997" y="4244920"/>
              <a:ext cx="538411" cy="930362"/>
            </a:xfrm>
            <a:custGeom>
              <a:avLst/>
              <a:gdLst>
                <a:gd name="T0" fmla="*/ 8 w 480"/>
                <a:gd name="T1" fmla="*/ 830 h 830"/>
                <a:gd name="T2" fmla="*/ 0 w 480"/>
                <a:gd name="T3" fmla="*/ 812 h 830"/>
                <a:gd name="T4" fmla="*/ 401 w 480"/>
                <a:gd name="T5" fmla="*/ 4 h 830"/>
                <a:gd name="T6" fmla="*/ 421 w 480"/>
                <a:gd name="T7" fmla="*/ 0 h 830"/>
                <a:gd name="T8" fmla="*/ 364 w 480"/>
                <a:gd name="T9" fmla="*/ 490 h 830"/>
                <a:gd name="T10" fmla="*/ 8 w 480"/>
                <a:gd name="T11" fmla="*/ 830 h 8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80" h="830">
                  <a:moveTo>
                    <a:pt x="8" y="830"/>
                  </a:moveTo>
                  <a:cubicBezTo>
                    <a:pt x="0" y="812"/>
                    <a:pt x="0" y="812"/>
                    <a:pt x="0" y="812"/>
                  </a:cubicBezTo>
                  <a:cubicBezTo>
                    <a:pt x="311" y="675"/>
                    <a:pt x="480" y="335"/>
                    <a:pt x="401" y="4"/>
                  </a:cubicBezTo>
                  <a:cubicBezTo>
                    <a:pt x="421" y="0"/>
                    <a:pt x="421" y="0"/>
                    <a:pt x="421" y="0"/>
                  </a:cubicBezTo>
                  <a:cubicBezTo>
                    <a:pt x="460" y="164"/>
                    <a:pt x="440" y="338"/>
                    <a:pt x="364" y="490"/>
                  </a:cubicBezTo>
                  <a:cubicBezTo>
                    <a:pt x="289" y="641"/>
                    <a:pt x="162" y="762"/>
                    <a:pt x="8" y="830"/>
                  </a:cubicBezTo>
                  <a:close/>
                </a:path>
              </a:pathLst>
            </a:custGeom>
            <a:solidFill>
              <a:srgbClr val="2E37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88" name="Freeform 284">
              <a:extLst>
                <a:ext uri="{FF2B5EF4-FFF2-40B4-BE49-F238E27FC236}">
                  <a16:creationId xmlns:a16="http://schemas.microsoft.com/office/drawing/2014/main" id="{CF37F66D-10B3-4E02-8867-9DAB3C8C117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8033" y="4747161"/>
              <a:ext cx="920280" cy="562724"/>
            </a:xfrm>
            <a:custGeom>
              <a:avLst/>
              <a:gdLst>
                <a:gd name="T0" fmla="*/ 821 w 821"/>
                <a:gd name="T1" fmla="*/ 427 h 502"/>
                <a:gd name="T2" fmla="*/ 0 w 821"/>
                <a:gd name="T3" fmla="*/ 8 h 502"/>
                <a:gd name="T4" fmla="*/ 18 w 821"/>
                <a:gd name="T5" fmla="*/ 0 h 502"/>
                <a:gd name="T6" fmla="*/ 817 w 821"/>
                <a:gd name="T7" fmla="*/ 407 h 502"/>
                <a:gd name="T8" fmla="*/ 821 w 821"/>
                <a:gd name="T9" fmla="*/ 427 h 5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21" h="502">
                  <a:moveTo>
                    <a:pt x="821" y="427"/>
                  </a:moveTo>
                  <a:cubicBezTo>
                    <a:pt x="483" y="502"/>
                    <a:pt x="138" y="325"/>
                    <a:pt x="0" y="8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52" y="309"/>
                    <a:pt x="488" y="480"/>
                    <a:pt x="817" y="407"/>
                  </a:cubicBezTo>
                  <a:lnTo>
                    <a:pt x="821" y="427"/>
                  </a:lnTo>
                  <a:close/>
                </a:path>
              </a:pathLst>
            </a:custGeom>
            <a:solidFill>
              <a:srgbClr val="2E37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89" name="Freeform 285">
              <a:extLst>
                <a:ext uri="{FF2B5EF4-FFF2-40B4-BE49-F238E27FC236}">
                  <a16:creationId xmlns:a16="http://schemas.microsoft.com/office/drawing/2014/main" id="{750DF938-D08F-43CE-B098-CFFDFAC000C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1732" y="3679824"/>
              <a:ext cx="571617" cy="906050"/>
            </a:xfrm>
            <a:custGeom>
              <a:avLst/>
              <a:gdLst>
                <a:gd name="T0" fmla="*/ 85 w 510"/>
                <a:gd name="T1" fmla="*/ 804 h 808"/>
                <a:gd name="T2" fmla="*/ 66 w 510"/>
                <a:gd name="T3" fmla="*/ 808 h 808"/>
                <a:gd name="T4" fmla="*/ 502 w 510"/>
                <a:gd name="T5" fmla="*/ 0 h 808"/>
                <a:gd name="T6" fmla="*/ 510 w 510"/>
                <a:gd name="T7" fmla="*/ 18 h 808"/>
                <a:gd name="T8" fmla="*/ 85 w 510"/>
                <a:gd name="T9" fmla="*/ 804 h 8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0" h="808">
                  <a:moveTo>
                    <a:pt x="85" y="804"/>
                  </a:moveTo>
                  <a:cubicBezTo>
                    <a:pt x="66" y="808"/>
                    <a:pt x="66" y="808"/>
                    <a:pt x="66" y="808"/>
                  </a:cubicBezTo>
                  <a:cubicBezTo>
                    <a:pt x="0" y="470"/>
                    <a:pt x="184" y="130"/>
                    <a:pt x="502" y="0"/>
                  </a:cubicBezTo>
                  <a:cubicBezTo>
                    <a:pt x="510" y="18"/>
                    <a:pt x="510" y="18"/>
                    <a:pt x="510" y="18"/>
                  </a:cubicBezTo>
                  <a:cubicBezTo>
                    <a:pt x="200" y="145"/>
                    <a:pt x="22" y="475"/>
                    <a:pt x="85" y="804"/>
                  </a:cubicBezTo>
                  <a:close/>
                </a:path>
              </a:pathLst>
            </a:custGeom>
            <a:solidFill>
              <a:srgbClr val="2E37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91" name="Freeform 287">
              <a:extLst>
                <a:ext uri="{FF2B5EF4-FFF2-40B4-BE49-F238E27FC236}">
                  <a16:creationId xmlns:a16="http://schemas.microsoft.com/office/drawing/2014/main" id="{617E6607-7D90-4EDC-B230-37C15157BD15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2263" y="4474397"/>
              <a:ext cx="218804" cy="918503"/>
            </a:xfrm>
            <a:custGeom>
              <a:avLst/>
              <a:gdLst>
                <a:gd name="T0" fmla="*/ 195 w 195"/>
                <a:gd name="T1" fmla="*/ 0 h 819"/>
                <a:gd name="T2" fmla="*/ 0 w 195"/>
                <a:gd name="T3" fmla="*/ 819 h 819"/>
                <a:gd name="T4" fmla="*/ 116 w 195"/>
                <a:gd name="T5" fmla="*/ 40 h 819"/>
                <a:gd name="T6" fmla="*/ 150 w 195"/>
                <a:gd name="T7" fmla="*/ 37 h 819"/>
                <a:gd name="T8" fmla="*/ 195 w 195"/>
                <a:gd name="T9" fmla="*/ 0 h 8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5" h="819">
                  <a:moveTo>
                    <a:pt x="195" y="0"/>
                  </a:moveTo>
                  <a:cubicBezTo>
                    <a:pt x="0" y="819"/>
                    <a:pt x="0" y="819"/>
                    <a:pt x="0" y="819"/>
                  </a:cubicBezTo>
                  <a:cubicBezTo>
                    <a:pt x="116" y="40"/>
                    <a:pt x="116" y="40"/>
                    <a:pt x="116" y="40"/>
                  </a:cubicBezTo>
                  <a:cubicBezTo>
                    <a:pt x="127" y="42"/>
                    <a:pt x="139" y="41"/>
                    <a:pt x="150" y="37"/>
                  </a:cubicBezTo>
                  <a:cubicBezTo>
                    <a:pt x="170" y="30"/>
                    <a:pt x="186" y="17"/>
                    <a:pt x="195" y="0"/>
                  </a:cubicBezTo>
                  <a:close/>
                </a:path>
              </a:pathLst>
            </a:custGeom>
            <a:solidFill>
              <a:schemeClr val="accent4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92" name="Freeform 288">
              <a:extLst>
                <a:ext uri="{FF2B5EF4-FFF2-40B4-BE49-F238E27FC236}">
                  <a16:creationId xmlns:a16="http://schemas.microsoft.com/office/drawing/2014/main" id="{ED9DF79F-2C9C-4FB5-BA12-B07B419665B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2263" y="4446528"/>
              <a:ext cx="129859" cy="946372"/>
            </a:xfrm>
            <a:custGeom>
              <a:avLst/>
              <a:gdLst>
                <a:gd name="T0" fmla="*/ 116 w 116"/>
                <a:gd name="T1" fmla="*/ 65 h 844"/>
                <a:gd name="T2" fmla="*/ 0 w 116"/>
                <a:gd name="T3" fmla="*/ 844 h 844"/>
                <a:gd name="T4" fmla="*/ 39 w 116"/>
                <a:gd name="T5" fmla="*/ 136 h 844"/>
                <a:gd name="T6" fmla="*/ 39 w 116"/>
                <a:gd name="T7" fmla="*/ 136 h 844"/>
                <a:gd name="T8" fmla="*/ 47 w 116"/>
                <a:gd name="T9" fmla="*/ 0 h 844"/>
                <a:gd name="T10" fmla="*/ 48 w 116"/>
                <a:gd name="T11" fmla="*/ 0 h 844"/>
                <a:gd name="T12" fmla="*/ 50 w 116"/>
                <a:gd name="T13" fmla="*/ 8 h 844"/>
                <a:gd name="T14" fmla="*/ 50 w 116"/>
                <a:gd name="T15" fmla="*/ 11 h 844"/>
                <a:gd name="T16" fmla="*/ 52 w 116"/>
                <a:gd name="T17" fmla="*/ 15 h 844"/>
                <a:gd name="T18" fmla="*/ 53 w 116"/>
                <a:gd name="T19" fmla="*/ 18 h 844"/>
                <a:gd name="T20" fmla="*/ 54 w 116"/>
                <a:gd name="T21" fmla="*/ 19 h 844"/>
                <a:gd name="T22" fmla="*/ 55 w 116"/>
                <a:gd name="T23" fmla="*/ 22 h 844"/>
                <a:gd name="T24" fmla="*/ 57 w 116"/>
                <a:gd name="T25" fmla="*/ 25 h 844"/>
                <a:gd name="T26" fmla="*/ 58 w 116"/>
                <a:gd name="T27" fmla="*/ 27 h 844"/>
                <a:gd name="T28" fmla="*/ 60 w 116"/>
                <a:gd name="T29" fmla="*/ 31 h 844"/>
                <a:gd name="T30" fmla="*/ 70 w 116"/>
                <a:gd name="T31" fmla="*/ 42 h 844"/>
                <a:gd name="T32" fmla="*/ 72 w 116"/>
                <a:gd name="T33" fmla="*/ 44 h 844"/>
                <a:gd name="T34" fmla="*/ 76 w 116"/>
                <a:gd name="T35" fmla="*/ 48 h 844"/>
                <a:gd name="T36" fmla="*/ 78 w 116"/>
                <a:gd name="T37" fmla="*/ 50 h 844"/>
                <a:gd name="T38" fmla="*/ 83 w 116"/>
                <a:gd name="T39" fmla="*/ 53 h 844"/>
                <a:gd name="T40" fmla="*/ 85 w 116"/>
                <a:gd name="T41" fmla="*/ 54 h 844"/>
                <a:gd name="T42" fmla="*/ 87 w 116"/>
                <a:gd name="T43" fmla="*/ 56 h 844"/>
                <a:gd name="T44" fmla="*/ 92 w 116"/>
                <a:gd name="T45" fmla="*/ 58 h 844"/>
                <a:gd name="T46" fmla="*/ 95 w 116"/>
                <a:gd name="T47" fmla="*/ 59 h 844"/>
                <a:gd name="T48" fmla="*/ 95 w 116"/>
                <a:gd name="T49" fmla="*/ 59 h 844"/>
                <a:gd name="T50" fmla="*/ 97 w 116"/>
                <a:gd name="T51" fmla="*/ 60 h 844"/>
                <a:gd name="T52" fmla="*/ 108 w 116"/>
                <a:gd name="T53" fmla="*/ 64 h 844"/>
                <a:gd name="T54" fmla="*/ 113 w 116"/>
                <a:gd name="T55" fmla="*/ 65 h 844"/>
                <a:gd name="T56" fmla="*/ 116 w 116"/>
                <a:gd name="T57" fmla="*/ 65 h 8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16" h="844">
                  <a:moveTo>
                    <a:pt x="116" y="65"/>
                  </a:moveTo>
                  <a:cubicBezTo>
                    <a:pt x="0" y="844"/>
                    <a:pt x="0" y="844"/>
                    <a:pt x="0" y="844"/>
                  </a:cubicBezTo>
                  <a:cubicBezTo>
                    <a:pt x="39" y="136"/>
                    <a:pt x="39" y="136"/>
                    <a:pt x="39" y="136"/>
                  </a:cubicBezTo>
                  <a:cubicBezTo>
                    <a:pt x="39" y="136"/>
                    <a:pt x="39" y="136"/>
                    <a:pt x="39" y="136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48" y="0"/>
                    <a:pt x="48" y="0"/>
                    <a:pt x="48" y="0"/>
                  </a:cubicBezTo>
                  <a:cubicBezTo>
                    <a:pt x="48" y="3"/>
                    <a:pt x="49" y="5"/>
                    <a:pt x="50" y="8"/>
                  </a:cubicBezTo>
                  <a:cubicBezTo>
                    <a:pt x="50" y="9"/>
                    <a:pt x="50" y="10"/>
                    <a:pt x="50" y="11"/>
                  </a:cubicBezTo>
                  <a:cubicBezTo>
                    <a:pt x="51" y="12"/>
                    <a:pt x="51" y="13"/>
                    <a:pt x="52" y="15"/>
                  </a:cubicBezTo>
                  <a:cubicBezTo>
                    <a:pt x="52" y="16"/>
                    <a:pt x="53" y="17"/>
                    <a:pt x="53" y="18"/>
                  </a:cubicBezTo>
                  <a:cubicBezTo>
                    <a:pt x="53" y="18"/>
                    <a:pt x="53" y="19"/>
                    <a:pt x="54" y="19"/>
                  </a:cubicBezTo>
                  <a:cubicBezTo>
                    <a:pt x="54" y="20"/>
                    <a:pt x="55" y="21"/>
                    <a:pt x="55" y="22"/>
                  </a:cubicBezTo>
                  <a:cubicBezTo>
                    <a:pt x="56" y="23"/>
                    <a:pt x="56" y="24"/>
                    <a:pt x="57" y="25"/>
                  </a:cubicBezTo>
                  <a:cubicBezTo>
                    <a:pt x="57" y="26"/>
                    <a:pt x="57" y="26"/>
                    <a:pt x="58" y="27"/>
                  </a:cubicBezTo>
                  <a:cubicBezTo>
                    <a:pt x="59" y="28"/>
                    <a:pt x="59" y="30"/>
                    <a:pt x="60" y="31"/>
                  </a:cubicBezTo>
                  <a:cubicBezTo>
                    <a:pt x="63" y="35"/>
                    <a:pt x="66" y="39"/>
                    <a:pt x="70" y="42"/>
                  </a:cubicBezTo>
                  <a:cubicBezTo>
                    <a:pt x="70" y="43"/>
                    <a:pt x="71" y="44"/>
                    <a:pt x="72" y="44"/>
                  </a:cubicBezTo>
                  <a:cubicBezTo>
                    <a:pt x="73" y="46"/>
                    <a:pt x="74" y="47"/>
                    <a:pt x="76" y="48"/>
                  </a:cubicBezTo>
                  <a:cubicBezTo>
                    <a:pt x="77" y="49"/>
                    <a:pt x="77" y="49"/>
                    <a:pt x="78" y="50"/>
                  </a:cubicBezTo>
                  <a:cubicBezTo>
                    <a:pt x="79" y="51"/>
                    <a:pt x="81" y="52"/>
                    <a:pt x="83" y="53"/>
                  </a:cubicBezTo>
                  <a:cubicBezTo>
                    <a:pt x="83" y="53"/>
                    <a:pt x="84" y="54"/>
                    <a:pt x="85" y="54"/>
                  </a:cubicBezTo>
                  <a:cubicBezTo>
                    <a:pt x="86" y="55"/>
                    <a:pt x="86" y="55"/>
                    <a:pt x="87" y="56"/>
                  </a:cubicBezTo>
                  <a:cubicBezTo>
                    <a:pt x="89" y="57"/>
                    <a:pt x="91" y="57"/>
                    <a:pt x="92" y="58"/>
                  </a:cubicBezTo>
                  <a:cubicBezTo>
                    <a:pt x="93" y="59"/>
                    <a:pt x="94" y="59"/>
                    <a:pt x="95" y="59"/>
                  </a:cubicBezTo>
                  <a:cubicBezTo>
                    <a:pt x="95" y="59"/>
                    <a:pt x="95" y="59"/>
                    <a:pt x="95" y="59"/>
                  </a:cubicBezTo>
                  <a:cubicBezTo>
                    <a:pt x="96" y="60"/>
                    <a:pt x="97" y="60"/>
                    <a:pt x="97" y="60"/>
                  </a:cubicBezTo>
                  <a:cubicBezTo>
                    <a:pt x="101" y="62"/>
                    <a:pt x="104" y="63"/>
                    <a:pt x="108" y="64"/>
                  </a:cubicBezTo>
                  <a:cubicBezTo>
                    <a:pt x="110" y="64"/>
                    <a:pt x="112" y="64"/>
                    <a:pt x="113" y="65"/>
                  </a:cubicBezTo>
                  <a:cubicBezTo>
                    <a:pt x="114" y="65"/>
                    <a:pt x="115" y="65"/>
                    <a:pt x="116" y="65"/>
                  </a:cubicBezTo>
                  <a:close/>
                </a:path>
              </a:pathLst>
            </a:custGeom>
            <a:solidFill>
              <a:schemeClr val="accent4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93" name="Freeform 289">
              <a:extLst>
                <a:ext uri="{FF2B5EF4-FFF2-40B4-BE49-F238E27FC236}">
                  <a16:creationId xmlns:a16="http://schemas.microsoft.com/office/drawing/2014/main" id="{02856A86-E5CA-49F2-AC77-DB383195D548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2876" y="3453312"/>
              <a:ext cx="139940" cy="974241"/>
            </a:xfrm>
            <a:custGeom>
              <a:avLst/>
              <a:gdLst>
                <a:gd name="T0" fmla="*/ 125 w 125"/>
                <a:gd name="T1" fmla="*/ 0 h 869"/>
                <a:gd name="T2" fmla="*/ 80 w 125"/>
                <a:gd name="T3" fmla="*/ 722 h 869"/>
                <a:gd name="T4" fmla="*/ 80 w 125"/>
                <a:gd name="T5" fmla="*/ 722 h 869"/>
                <a:gd name="T6" fmla="*/ 71 w 125"/>
                <a:gd name="T7" fmla="*/ 869 h 869"/>
                <a:gd name="T8" fmla="*/ 68 w 125"/>
                <a:gd name="T9" fmla="*/ 848 h 869"/>
                <a:gd name="T10" fmla="*/ 68 w 125"/>
                <a:gd name="T11" fmla="*/ 848 h 869"/>
                <a:gd name="T12" fmla="*/ 66 w 125"/>
                <a:gd name="T13" fmla="*/ 844 h 869"/>
                <a:gd name="T14" fmla="*/ 65 w 125"/>
                <a:gd name="T15" fmla="*/ 842 h 869"/>
                <a:gd name="T16" fmla="*/ 64 w 125"/>
                <a:gd name="T17" fmla="*/ 840 h 869"/>
                <a:gd name="T18" fmla="*/ 62 w 125"/>
                <a:gd name="T19" fmla="*/ 834 h 869"/>
                <a:gd name="T20" fmla="*/ 60 w 125"/>
                <a:gd name="T21" fmla="*/ 832 h 869"/>
                <a:gd name="T22" fmla="*/ 59 w 125"/>
                <a:gd name="T23" fmla="*/ 829 h 869"/>
                <a:gd name="T24" fmla="*/ 49 w 125"/>
                <a:gd name="T25" fmla="*/ 817 h 869"/>
                <a:gd name="T26" fmla="*/ 47 w 125"/>
                <a:gd name="T27" fmla="*/ 815 h 869"/>
                <a:gd name="T28" fmla="*/ 45 w 125"/>
                <a:gd name="T29" fmla="*/ 813 h 869"/>
                <a:gd name="T30" fmla="*/ 44 w 125"/>
                <a:gd name="T31" fmla="*/ 812 h 869"/>
                <a:gd name="T32" fmla="*/ 41 w 125"/>
                <a:gd name="T33" fmla="*/ 810 h 869"/>
                <a:gd name="T34" fmla="*/ 38 w 125"/>
                <a:gd name="T35" fmla="*/ 808 h 869"/>
                <a:gd name="T36" fmla="*/ 31 w 125"/>
                <a:gd name="T37" fmla="*/ 804 h 869"/>
                <a:gd name="T38" fmla="*/ 28 w 125"/>
                <a:gd name="T39" fmla="*/ 802 h 869"/>
                <a:gd name="T40" fmla="*/ 18 w 125"/>
                <a:gd name="T41" fmla="*/ 797 h 869"/>
                <a:gd name="T42" fmla="*/ 14 w 125"/>
                <a:gd name="T43" fmla="*/ 796 h 869"/>
                <a:gd name="T44" fmla="*/ 11 w 125"/>
                <a:gd name="T45" fmla="*/ 795 h 869"/>
                <a:gd name="T46" fmla="*/ 9 w 125"/>
                <a:gd name="T47" fmla="*/ 795 h 869"/>
                <a:gd name="T48" fmla="*/ 6 w 125"/>
                <a:gd name="T49" fmla="*/ 794 h 869"/>
                <a:gd name="T50" fmla="*/ 0 w 125"/>
                <a:gd name="T51" fmla="*/ 793 h 869"/>
                <a:gd name="T52" fmla="*/ 125 w 125"/>
                <a:gd name="T53" fmla="*/ 0 h 8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25" h="869">
                  <a:moveTo>
                    <a:pt x="125" y="0"/>
                  </a:moveTo>
                  <a:cubicBezTo>
                    <a:pt x="80" y="722"/>
                    <a:pt x="80" y="722"/>
                    <a:pt x="80" y="722"/>
                  </a:cubicBezTo>
                  <a:cubicBezTo>
                    <a:pt x="80" y="722"/>
                    <a:pt x="80" y="722"/>
                    <a:pt x="80" y="722"/>
                  </a:cubicBezTo>
                  <a:cubicBezTo>
                    <a:pt x="71" y="869"/>
                    <a:pt x="71" y="869"/>
                    <a:pt x="71" y="869"/>
                  </a:cubicBezTo>
                  <a:cubicBezTo>
                    <a:pt x="71" y="862"/>
                    <a:pt x="70" y="855"/>
                    <a:pt x="68" y="848"/>
                  </a:cubicBezTo>
                  <a:cubicBezTo>
                    <a:pt x="68" y="848"/>
                    <a:pt x="68" y="848"/>
                    <a:pt x="68" y="848"/>
                  </a:cubicBezTo>
                  <a:cubicBezTo>
                    <a:pt x="67" y="847"/>
                    <a:pt x="67" y="845"/>
                    <a:pt x="66" y="844"/>
                  </a:cubicBezTo>
                  <a:cubicBezTo>
                    <a:pt x="66" y="843"/>
                    <a:pt x="66" y="843"/>
                    <a:pt x="65" y="842"/>
                  </a:cubicBezTo>
                  <a:cubicBezTo>
                    <a:pt x="65" y="841"/>
                    <a:pt x="65" y="840"/>
                    <a:pt x="64" y="840"/>
                  </a:cubicBezTo>
                  <a:cubicBezTo>
                    <a:pt x="63" y="838"/>
                    <a:pt x="63" y="836"/>
                    <a:pt x="62" y="834"/>
                  </a:cubicBezTo>
                  <a:cubicBezTo>
                    <a:pt x="61" y="833"/>
                    <a:pt x="61" y="833"/>
                    <a:pt x="60" y="832"/>
                  </a:cubicBezTo>
                  <a:cubicBezTo>
                    <a:pt x="60" y="831"/>
                    <a:pt x="59" y="830"/>
                    <a:pt x="59" y="829"/>
                  </a:cubicBezTo>
                  <a:cubicBezTo>
                    <a:pt x="56" y="825"/>
                    <a:pt x="53" y="821"/>
                    <a:pt x="49" y="817"/>
                  </a:cubicBezTo>
                  <a:cubicBezTo>
                    <a:pt x="48" y="816"/>
                    <a:pt x="48" y="816"/>
                    <a:pt x="47" y="815"/>
                  </a:cubicBezTo>
                  <a:cubicBezTo>
                    <a:pt x="46" y="814"/>
                    <a:pt x="46" y="814"/>
                    <a:pt x="45" y="813"/>
                  </a:cubicBezTo>
                  <a:cubicBezTo>
                    <a:pt x="45" y="813"/>
                    <a:pt x="44" y="813"/>
                    <a:pt x="44" y="812"/>
                  </a:cubicBezTo>
                  <a:cubicBezTo>
                    <a:pt x="43" y="811"/>
                    <a:pt x="42" y="811"/>
                    <a:pt x="41" y="810"/>
                  </a:cubicBezTo>
                  <a:cubicBezTo>
                    <a:pt x="40" y="809"/>
                    <a:pt x="39" y="808"/>
                    <a:pt x="38" y="808"/>
                  </a:cubicBezTo>
                  <a:cubicBezTo>
                    <a:pt x="36" y="806"/>
                    <a:pt x="34" y="805"/>
                    <a:pt x="31" y="804"/>
                  </a:cubicBezTo>
                  <a:cubicBezTo>
                    <a:pt x="30" y="803"/>
                    <a:pt x="29" y="802"/>
                    <a:pt x="28" y="802"/>
                  </a:cubicBezTo>
                  <a:cubicBezTo>
                    <a:pt x="25" y="800"/>
                    <a:pt x="21" y="799"/>
                    <a:pt x="18" y="797"/>
                  </a:cubicBezTo>
                  <a:cubicBezTo>
                    <a:pt x="16" y="797"/>
                    <a:pt x="15" y="797"/>
                    <a:pt x="14" y="796"/>
                  </a:cubicBezTo>
                  <a:cubicBezTo>
                    <a:pt x="13" y="796"/>
                    <a:pt x="12" y="796"/>
                    <a:pt x="11" y="795"/>
                  </a:cubicBezTo>
                  <a:cubicBezTo>
                    <a:pt x="10" y="795"/>
                    <a:pt x="9" y="795"/>
                    <a:pt x="9" y="795"/>
                  </a:cubicBezTo>
                  <a:cubicBezTo>
                    <a:pt x="8" y="795"/>
                    <a:pt x="7" y="794"/>
                    <a:pt x="6" y="794"/>
                  </a:cubicBezTo>
                  <a:cubicBezTo>
                    <a:pt x="4" y="794"/>
                    <a:pt x="2" y="794"/>
                    <a:pt x="0" y="793"/>
                  </a:cubicBezTo>
                  <a:lnTo>
                    <a:pt x="125" y="0"/>
                  </a:lnTo>
                  <a:close/>
                </a:path>
              </a:pathLst>
            </a:custGeom>
            <a:solidFill>
              <a:schemeClr val="accent4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94" name="Freeform 290">
              <a:extLst>
                <a:ext uri="{FF2B5EF4-FFF2-40B4-BE49-F238E27FC236}">
                  <a16:creationId xmlns:a16="http://schemas.microsoft.com/office/drawing/2014/main" id="{51235485-88EA-4688-9502-B887946154E1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8595" y="3453312"/>
              <a:ext cx="234221" cy="950523"/>
            </a:xfrm>
            <a:custGeom>
              <a:avLst/>
              <a:gdLst>
                <a:gd name="T0" fmla="*/ 209 w 209"/>
                <a:gd name="T1" fmla="*/ 0 h 848"/>
                <a:gd name="T2" fmla="*/ 84 w 209"/>
                <a:gd name="T3" fmla="*/ 793 h 848"/>
                <a:gd name="T4" fmla="*/ 52 w 209"/>
                <a:gd name="T5" fmla="*/ 797 h 848"/>
                <a:gd name="T6" fmla="*/ 0 w 209"/>
                <a:gd name="T7" fmla="*/ 848 h 848"/>
                <a:gd name="T8" fmla="*/ 209 w 209"/>
                <a:gd name="T9" fmla="*/ 0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9" h="848">
                  <a:moveTo>
                    <a:pt x="209" y="0"/>
                  </a:moveTo>
                  <a:cubicBezTo>
                    <a:pt x="84" y="793"/>
                    <a:pt x="84" y="793"/>
                    <a:pt x="84" y="793"/>
                  </a:cubicBezTo>
                  <a:cubicBezTo>
                    <a:pt x="73" y="792"/>
                    <a:pt x="62" y="793"/>
                    <a:pt x="52" y="797"/>
                  </a:cubicBezTo>
                  <a:cubicBezTo>
                    <a:pt x="26" y="805"/>
                    <a:pt x="8" y="825"/>
                    <a:pt x="0" y="848"/>
                  </a:cubicBezTo>
                  <a:lnTo>
                    <a:pt x="209" y="0"/>
                  </a:lnTo>
                  <a:close/>
                </a:path>
              </a:pathLst>
            </a:custGeom>
            <a:solidFill>
              <a:schemeClr val="accent4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95" name="Freeform 291">
              <a:extLst>
                <a:ext uri="{FF2B5EF4-FFF2-40B4-BE49-F238E27FC236}">
                  <a16:creationId xmlns:a16="http://schemas.microsoft.com/office/drawing/2014/main" id="{E8D9E326-5D45-4AD9-B5C3-DFCBC96AD77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8063" y="3733191"/>
              <a:ext cx="214060" cy="537226"/>
            </a:xfrm>
            <a:custGeom>
              <a:avLst/>
              <a:gdLst>
                <a:gd name="T0" fmla="*/ 361 w 361"/>
                <a:gd name="T1" fmla="*/ 630 h 906"/>
                <a:gd name="T2" fmla="*/ 293 w 361"/>
                <a:gd name="T3" fmla="*/ 906 h 906"/>
                <a:gd name="T4" fmla="*/ 0 w 361"/>
                <a:gd name="T5" fmla="*/ 0 h 906"/>
                <a:gd name="T6" fmla="*/ 361 w 361"/>
                <a:gd name="T7" fmla="*/ 630 h 9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1" h="906">
                  <a:moveTo>
                    <a:pt x="361" y="630"/>
                  </a:moveTo>
                  <a:lnTo>
                    <a:pt x="293" y="906"/>
                  </a:lnTo>
                  <a:lnTo>
                    <a:pt x="0" y="0"/>
                  </a:lnTo>
                  <a:lnTo>
                    <a:pt x="361" y="630"/>
                  </a:lnTo>
                  <a:close/>
                </a:path>
              </a:pathLst>
            </a:custGeom>
            <a:solidFill>
              <a:schemeClr val="accent4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96" name="Freeform 292">
              <a:extLst>
                <a:ext uri="{FF2B5EF4-FFF2-40B4-BE49-F238E27FC236}">
                  <a16:creationId xmlns:a16="http://schemas.microsoft.com/office/drawing/2014/main" id="{DCF55F5D-5EED-4A13-9F59-470650DE231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8063" y="3733191"/>
              <a:ext cx="173738" cy="651668"/>
            </a:xfrm>
            <a:custGeom>
              <a:avLst/>
              <a:gdLst>
                <a:gd name="T0" fmla="*/ 0 w 293"/>
                <a:gd name="T1" fmla="*/ 0 h 1099"/>
                <a:gd name="T2" fmla="*/ 293 w 293"/>
                <a:gd name="T3" fmla="*/ 906 h 1099"/>
                <a:gd name="T4" fmla="*/ 246 w 293"/>
                <a:gd name="T5" fmla="*/ 1099 h 1099"/>
                <a:gd name="T6" fmla="*/ 114 w 293"/>
                <a:gd name="T7" fmla="*/ 1033 h 1099"/>
                <a:gd name="T8" fmla="*/ 0 w 293"/>
                <a:gd name="T9" fmla="*/ 0 h 10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3" h="1099">
                  <a:moveTo>
                    <a:pt x="0" y="0"/>
                  </a:moveTo>
                  <a:lnTo>
                    <a:pt x="293" y="906"/>
                  </a:lnTo>
                  <a:lnTo>
                    <a:pt x="246" y="1099"/>
                  </a:lnTo>
                  <a:lnTo>
                    <a:pt x="114" y="103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97" name="Freeform 293">
              <a:extLst>
                <a:ext uri="{FF2B5EF4-FFF2-40B4-BE49-F238E27FC236}">
                  <a16:creationId xmlns:a16="http://schemas.microsoft.com/office/drawing/2014/main" id="{387EE520-AF11-42BB-B56E-AA42ED71C91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4705" y="4202226"/>
              <a:ext cx="616090" cy="199829"/>
            </a:xfrm>
            <a:custGeom>
              <a:avLst/>
              <a:gdLst>
                <a:gd name="T0" fmla="*/ 1039 w 1039"/>
                <a:gd name="T1" fmla="*/ 0 h 337"/>
                <a:gd name="T2" fmla="*/ 0 w 1039"/>
                <a:gd name="T3" fmla="*/ 337 h 337"/>
                <a:gd name="T4" fmla="*/ 13 w 1039"/>
                <a:gd name="T5" fmla="*/ 102 h 337"/>
                <a:gd name="T6" fmla="*/ 13 w 1039"/>
                <a:gd name="T7" fmla="*/ 102 h 337"/>
                <a:gd name="T8" fmla="*/ 1039 w 1039"/>
                <a:gd name="T9" fmla="*/ 0 h 3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39" h="337">
                  <a:moveTo>
                    <a:pt x="1039" y="0"/>
                  </a:moveTo>
                  <a:lnTo>
                    <a:pt x="0" y="337"/>
                  </a:lnTo>
                  <a:lnTo>
                    <a:pt x="13" y="102"/>
                  </a:lnTo>
                  <a:lnTo>
                    <a:pt x="13" y="102"/>
                  </a:lnTo>
                  <a:lnTo>
                    <a:pt x="1039" y="0"/>
                  </a:lnTo>
                  <a:close/>
                </a:path>
              </a:pathLst>
            </a:custGeom>
            <a:solidFill>
              <a:schemeClr val="accent4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98" name="Freeform 294">
              <a:extLst>
                <a:ext uri="{FF2B5EF4-FFF2-40B4-BE49-F238E27FC236}">
                  <a16:creationId xmlns:a16="http://schemas.microsoft.com/office/drawing/2014/main" id="{022E833C-FABC-424E-9DFE-95F7938FCC9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1067" y="4202226"/>
              <a:ext cx="629728" cy="311899"/>
            </a:xfrm>
            <a:custGeom>
              <a:avLst/>
              <a:gdLst>
                <a:gd name="T0" fmla="*/ 562 w 562"/>
                <a:gd name="T1" fmla="*/ 0 h 278"/>
                <a:gd name="T2" fmla="*/ 80 w 562"/>
                <a:gd name="T3" fmla="*/ 278 h 278"/>
                <a:gd name="T4" fmla="*/ 0 w 562"/>
                <a:gd name="T5" fmla="*/ 243 h 278"/>
                <a:gd name="T6" fmla="*/ 0 w 562"/>
                <a:gd name="T7" fmla="*/ 243 h 278"/>
                <a:gd name="T8" fmla="*/ 9 w 562"/>
                <a:gd name="T9" fmla="*/ 217 h 278"/>
                <a:gd name="T10" fmla="*/ 10 w 562"/>
                <a:gd name="T11" fmla="*/ 201 h 278"/>
                <a:gd name="T12" fmla="*/ 12 w 562"/>
                <a:gd name="T13" fmla="*/ 178 h 278"/>
                <a:gd name="T14" fmla="*/ 562 w 562"/>
                <a:gd name="T15" fmla="*/ 0 h 2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62" h="278">
                  <a:moveTo>
                    <a:pt x="562" y="0"/>
                  </a:moveTo>
                  <a:cubicBezTo>
                    <a:pt x="80" y="278"/>
                    <a:pt x="80" y="278"/>
                    <a:pt x="80" y="278"/>
                  </a:cubicBezTo>
                  <a:cubicBezTo>
                    <a:pt x="0" y="243"/>
                    <a:pt x="0" y="243"/>
                    <a:pt x="0" y="243"/>
                  </a:cubicBezTo>
                  <a:cubicBezTo>
                    <a:pt x="0" y="243"/>
                    <a:pt x="0" y="243"/>
                    <a:pt x="0" y="243"/>
                  </a:cubicBezTo>
                  <a:cubicBezTo>
                    <a:pt x="5" y="235"/>
                    <a:pt x="8" y="226"/>
                    <a:pt x="9" y="217"/>
                  </a:cubicBezTo>
                  <a:cubicBezTo>
                    <a:pt x="10" y="212"/>
                    <a:pt x="11" y="207"/>
                    <a:pt x="10" y="201"/>
                  </a:cubicBezTo>
                  <a:cubicBezTo>
                    <a:pt x="12" y="178"/>
                    <a:pt x="12" y="178"/>
                    <a:pt x="12" y="178"/>
                  </a:cubicBezTo>
                  <a:lnTo>
                    <a:pt x="562" y="0"/>
                  </a:lnTo>
                  <a:close/>
                </a:path>
              </a:pathLst>
            </a:custGeom>
            <a:solidFill>
              <a:schemeClr val="accent4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99" name="Freeform 295">
              <a:extLst>
                <a:ext uri="{FF2B5EF4-FFF2-40B4-BE49-F238E27FC236}">
                  <a16:creationId xmlns:a16="http://schemas.microsoft.com/office/drawing/2014/main" id="{B515D01C-DB76-497B-9A0B-FABF8122AFD4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4655" y="4587653"/>
              <a:ext cx="214060" cy="540784"/>
            </a:xfrm>
            <a:custGeom>
              <a:avLst/>
              <a:gdLst>
                <a:gd name="T0" fmla="*/ 66 w 361"/>
                <a:gd name="T1" fmla="*/ 0 h 912"/>
                <a:gd name="T2" fmla="*/ 361 w 361"/>
                <a:gd name="T3" fmla="*/ 912 h 912"/>
                <a:gd name="T4" fmla="*/ 361 w 361"/>
                <a:gd name="T5" fmla="*/ 912 h 912"/>
                <a:gd name="T6" fmla="*/ 0 w 361"/>
                <a:gd name="T7" fmla="*/ 280 h 912"/>
                <a:gd name="T8" fmla="*/ 66 w 361"/>
                <a:gd name="T9" fmla="*/ 0 h 9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1" h="912">
                  <a:moveTo>
                    <a:pt x="66" y="0"/>
                  </a:moveTo>
                  <a:lnTo>
                    <a:pt x="361" y="912"/>
                  </a:lnTo>
                  <a:lnTo>
                    <a:pt x="361" y="912"/>
                  </a:lnTo>
                  <a:lnTo>
                    <a:pt x="0" y="280"/>
                  </a:lnTo>
                  <a:lnTo>
                    <a:pt x="66" y="0"/>
                  </a:lnTo>
                  <a:close/>
                </a:path>
              </a:pathLst>
            </a:custGeom>
            <a:solidFill>
              <a:schemeClr val="accent4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00" name="Freeform 296">
              <a:extLst>
                <a:ext uri="{FF2B5EF4-FFF2-40B4-BE49-F238E27FC236}">
                  <a16:creationId xmlns:a16="http://schemas.microsoft.com/office/drawing/2014/main" id="{7FE56D74-A460-418F-BE3B-117D6FF0E17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3791" y="4474397"/>
              <a:ext cx="174924" cy="654040"/>
            </a:xfrm>
            <a:custGeom>
              <a:avLst/>
              <a:gdLst>
                <a:gd name="T0" fmla="*/ 197 w 295"/>
                <a:gd name="T1" fmla="*/ 67 h 1103"/>
                <a:gd name="T2" fmla="*/ 295 w 295"/>
                <a:gd name="T3" fmla="*/ 1103 h 1103"/>
                <a:gd name="T4" fmla="*/ 0 w 295"/>
                <a:gd name="T5" fmla="*/ 191 h 1103"/>
                <a:gd name="T6" fmla="*/ 46 w 295"/>
                <a:gd name="T7" fmla="*/ 0 h 1103"/>
                <a:gd name="T8" fmla="*/ 197 w 295"/>
                <a:gd name="T9" fmla="*/ 67 h 1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5" h="1103">
                  <a:moveTo>
                    <a:pt x="197" y="67"/>
                  </a:moveTo>
                  <a:lnTo>
                    <a:pt x="295" y="1103"/>
                  </a:lnTo>
                  <a:lnTo>
                    <a:pt x="0" y="191"/>
                  </a:lnTo>
                  <a:lnTo>
                    <a:pt x="46" y="0"/>
                  </a:lnTo>
                  <a:lnTo>
                    <a:pt x="197" y="67"/>
                  </a:lnTo>
                  <a:close/>
                </a:path>
              </a:pathLst>
            </a:custGeom>
            <a:solidFill>
              <a:schemeClr val="accent4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01" name="Freeform 297">
              <a:extLst>
                <a:ext uri="{FF2B5EF4-FFF2-40B4-BE49-F238E27FC236}">
                  <a16:creationId xmlns:a16="http://schemas.microsoft.com/office/drawing/2014/main" id="{59514EEB-B656-4196-BBDD-EB3FF981F36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7249" y="4460166"/>
              <a:ext cx="606602" cy="196271"/>
            </a:xfrm>
            <a:custGeom>
              <a:avLst/>
              <a:gdLst>
                <a:gd name="T0" fmla="*/ 1023 w 1023"/>
                <a:gd name="T1" fmla="*/ 0 h 331"/>
                <a:gd name="T2" fmla="*/ 1010 w 1023"/>
                <a:gd name="T3" fmla="*/ 234 h 331"/>
                <a:gd name="T4" fmla="*/ 1010 w 1023"/>
                <a:gd name="T5" fmla="*/ 234 h 331"/>
                <a:gd name="T6" fmla="*/ 0 w 1023"/>
                <a:gd name="T7" fmla="*/ 331 h 331"/>
                <a:gd name="T8" fmla="*/ 1023 w 1023"/>
                <a:gd name="T9" fmla="*/ 0 h 3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23" h="331">
                  <a:moveTo>
                    <a:pt x="1023" y="0"/>
                  </a:moveTo>
                  <a:lnTo>
                    <a:pt x="1010" y="234"/>
                  </a:lnTo>
                  <a:lnTo>
                    <a:pt x="1010" y="234"/>
                  </a:lnTo>
                  <a:lnTo>
                    <a:pt x="0" y="331"/>
                  </a:lnTo>
                  <a:lnTo>
                    <a:pt x="1023" y="0"/>
                  </a:lnTo>
                  <a:close/>
                </a:path>
              </a:pathLst>
            </a:custGeom>
            <a:solidFill>
              <a:schemeClr val="accent4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02" name="Freeform 298">
              <a:extLst>
                <a:ext uri="{FF2B5EF4-FFF2-40B4-BE49-F238E27FC236}">
                  <a16:creationId xmlns:a16="http://schemas.microsoft.com/office/drawing/2014/main" id="{F84D558D-2119-4589-A3DB-12ED3589E58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7249" y="4345724"/>
              <a:ext cx="616683" cy="310714"/>
            </a:xfrm>
            <a:custGeom>
              <a:avLst/>
              <a:gdLst>
                <a:gd name="T0" fmla="*/ 550 w 550"/>
                <a:gd name="T1" fmla="*/ 35 h 277"/>
                <a:gd name="T2" fmla="*/ 549 w 550"/>
                <a:gd name="T3" fmla="*/ 43 h 277"/>
                <a:gd name="T4" fmla="*/ 545 w 550"/>
                <a:gd name="T5" fmla="*/ 52 h 277"/>
                <a:gd name="T6" fmla="*/ 545 w 550"/>
                <a:gd name="T7" fmla="*/ 52 h 277"/>
                <a:gd name="T8" fmla="*/ 543 w 550"/>
                <a:gd name="T9" fmla="*/ 90 h 277"/>
                <a:gd name="T10" fmla="*/ 542 w 550"/>
                <a:gd name="T11" fmla="*/ 90 h 277"/>
                <a:gd name="T12" fmla="*/ 541 w 550"/>
                <a:gd name="T13" fmla="*/ 102 h 277"/>
                <a:gd name="T14" fmla="*/ 0 w 550"/>
                <a:gd name="T15" fmla="*/ 277 h 277"/>
                <a:gd name="T16" fmla="*/ 480 w 550"/>
                <a:gd name="T17" fmla="*/ 0 h 277"/>
                <a:gd name="T18" fmla="*/ 550 w 550"/>
                <a:gd name="T19" fmla="*/ 35 h 2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50" h="277">
                  <a:moveTo>
                    <a:pt x="550" y="35"/>
                  </a:moveTo>
                  <a:cubicBezTo>
                    <a:pt x="549" y="43"/>
                    <a:pt x="549" y="43"/>
                    <a:pt x="549" y="43"/>
                  </a:cubicBezTo>
                  <a:cubicBezTo>
                    <a:pt x="548" y="46"/>
                    <a:pt x="546" y="49"/>
                    <a:pt x="545" y="52"/>
                  </a:cubicBezTo>
                  <a:cubicBezTo>
                    <a:pt x="545" y="52"/>
                    <a:pt x="545" y="52"/>
                    <a:pt x="545" y="52"/>
                  </a:cubicBezTo>
                  <a:cubicBezTo>
                    <a:pt x="542" y="64"/>
                    <a:pt x="541" y="77"/>
                    <a:pt x="543" y="90"/>
                  </a:cubicBezTo>
                  <a:cubicBezTo>
                    <a:pt x="542" y="90"/>
                    <a:pt x="542" y="90"/>
                    <a:pt x="542" y="90"/>
                  </a:cubicBezTo>
                  <a:cubicBezTo>
                    <a:pt x="541" y="102"/>
                    <a:pt x="541" y="102"/>
                    <a:pt x="541" y="102"/>
                  </a:cubicBezTo>
                  <a:cubicBezTo>
                    <a:pt x="0" y="277"/>
                    <a:pt x="0" y="277"/>
                    <a:pt x="0" y="277"/>
                  </a:cubicBezTo>
                  <a:cubicBezTo>
                    <a:pt x="480" y="0"/>
                    <a:pt x="480" y="0"/>
                    <a:pt x="480" y="0"/>
                  </a:cubicBezTo>
                  <a:lnTo>
                    <a:pt x="550" y="35"/>
                  </a:lnTo>
                  <a:close/>
                </a:path>
              </a:pathLst>
            </a:custGeom>
            <a:solidFill>
              <a:schemeClr val="accent4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03" name="Freeform 299">
              <a:extLst>
                <a:ext uri="{FF2B5EF4-FFF2-40B4-BE49-F238E27FC236}">
                  <a16:creationId xmlns:a16="http://schemas.microsoft.com/office/drawing/2014/main" id="{76A61D29-54F4-45CD-8F0B-2A2B4DC1B2E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4484" y="5174688"/>
              <a:ext cx="103176" cy="113256"/>
            </a:xfrm>
            <a:custGeom>
              <a:avLst/>
              <a:gdLst>
                <a:gd name="T0" fmla="*/ 10 w 92"/>
                <a:gd name="T1" fmla="*/ 78 h 101"/>
                <a:gd name="T2" fmla="*/ 35 w 92"/>
                <a:gd name="T3" fmla="*/ 68 h 101"/>
                <a:gd name="T4" fmla="*/ 42 w 92"/>
                <a:gd name="T5" fmla="*/ 76 h 101"/>
                <a:gd name="T6" fmla="*/ 56 w 92"/>
                <a:gd name="T7" fmla="*/ 78 h 101"/>
                <a:gd name="T8" fmla="*/ 64 w 92"/>
                <a:gd name="T9" fmla="*/ 72 h 101"/>
                <a:gd name="T10" fmla="*/ 65 w 92"/>
                <a:gd name="T11" fmla="*/ 65 h 101"/>
                <a:gd name="T12" fmla="*/ 60 w 92"/>
                <a:gd name="T13" fmla="*/ 60 h 101"/>
                <a:gd name="T14" fmla="*/ 44 w 92"/>
                <a:gd name="T15" fmla="*/ 59 h 101"/>
                <a:gd name="T16" fmla="*/ 15 w 92"/>
                <a:gd name="T17" fmla="*/ 57 h 101"/>
                <a:gd name="T18" fmla="*/ 2 w 92"/>
                <a:gd name="T19" fmla="*/ 42 h 101"/>
                <a:gd name="T20" fmla="*/ 2 w 92"/>
                <a:gd name="T21" fmla="*/ 28 h 101"/>
                <a:gd name="T22" fmla="*/ 10 w 92"/>
                <a:gd name="T23" fmla="*/ 15 h 101"/>
                <a:gd name="T24" fmla="*/ 31 w 92"/>
                <a:gd name="T25" fmla="*/ 4 h 101"/>
                <a:gd name="T26" fmla="*/ 59 w 92"/>
                <a:gd name="T27" fmla="*/ 2 h 101"/>
                <a:gd name="T28" fmla="*/ 76 w 92"/>
                <a:gd name="T29" fmla="*/ 19 h 101"/>
                <a:gd name="T30" fmla="*/ 51 w 92"/>
                <a:gd name="T31" fmla="*/ 28 h 101"/>
                <a:gd name="T32" fmla="*/ 44 w 92"/>
                <a:gd name="T33" fmla="*/ 21 h 101"/>
                <a:gd name="T34" fmla="*/ 34 w 92"/>
                <a:gd name="T35" fmla="*/ 21 h 101"/>
                <a:gd name="T36" fmla="*/ 27 w 92"/>
                <a:gd name="T37" fmla="*/ 26 h 101"/>
                <a:gd name="T38" fmla="*/ 26 w 92"/>
                <a:gd name="T39" fmla="*/ 31 h 101"/>
                <a:gd name="T40" fmla="*/ 30 w 92"/>
                <a:gd name="T41" fmla="*/ 35 h 101"/>
                <a:gd name="T42" fmla="*/ 40 w 92"/>
                <a:gd name="T43" fmla="*/ 35 h 101"/>
                <a:gd name="T44" fmla="*/ 68 w 92"/>
                <a:gd name="T45" fmla="*/ 34 h 101"/>
                <a:gd name="T46" fmla="*/ 82 w 92"/>
                <a:gd name="T47" fmla="*/ 41 h 101"/>
                <a:gd name="T48" fmla="*/ 90 w 92"/>
                <a:gd name="T49" fmla="*/ 52 h 101"/>
                <a:gd name="T50" fmla="*/ 90 w 92"/>
                <a:gd name="T51" fmla="*/ 70 h 101"/>
                <a:gd name="T52" fmla="*/ 81 w 92"/>
                <a:gd name="T53" fmla="*/ 85 h 101"/>
                <a:gd name="T54" fmla="*/ 61 w 92"/>
                <a:gd name="T55" fmla="*/ 95 h 101"/>
                <a:gd name="T56" fmla="*/ 27 w 92"/>
                <a:gd name="T57" fmla="*/ 97 h 101"/>
                <a:gd name="T58" fmla="*/ 10 w 92"/>
                <a:gd name="T59" fmla="*/ 7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92" h="101">
                  <a:moveTo>
                    <a:pt x="10" y="78"/>
                  </a:moveTo>
                  <a:cubicBezTo>
                    <a:pt x="35" y="68"/>
                    <a:pt x="35" y="68"/>
                    <a:pt x="35" y="68"/>
                  </a:cubicBezTo>
                  <a:cubicBezTo>
                    <a:pt x="37" y="72"/>
                    <a:pt x="39" y="75"/>
                    <a:pt x="42" y="76"/>
                  </a:cubicBezTo>
                  <a:cubicBezTo>
                    <a:pt x="46" y="79"/>
                    <a:pt x="50" y="80"/>
                    <a:pt x="56" y="78"/>
                  </a:cubicBezTo>
                  <a:cubicBezTo>
                    <a:pt x="59" y="77"/>
                    <a:pt x="62" y="75"/>
                    <a:pt x="64" y="72"/>
                  </a:cubicBezTo>
                  <a:cubicBezTo>
                    <a:pt x="65" y="70"/>
                    <a:pt x="66" y="67"/>
                    <a:pt x="65" y="65"/>
                  </a:cubicBezTo>
                  <a:cubicBezTo>
                    <a:pt x="64" y="63"/>
                    <a:pt x="62" y="61"/>
                    <a:pt x="60" y="60"/>
                  </a:cubicBezTo>
                  <a:cubicBezTo>
                    <a:pt x="57" y="59"/>
                    <a:pt x="52" y="58"/>
                    <a:pt x="44" y="59"/>
                  </a:cubicBezTo>
                  <a:cubicBezTo>
                    <a:pt x="31" y="60"/>
                    <a:pt x="22" y="59"/>
                    <a:pt x="15" y="57"/>
                  </a:cubicBezTo>
                  <a:cubicBezTo>
                    <a:pt x="9" y="54"/>
                    <a:pt x="4" y="49"/>
                    <a:pt x="2" y="42"/>
                  </a:cubicBezTo>
                  <a:cubicBezTo>
                    <a:pt x="0" y="38"/>
                    <a:pt x="0" y="33"/>
                    <a:pt x="2" y="28"/>
                  </a:cubicBezTo>
                  <a:cubicBezTo>
                    <a:pt x="3" y="23"/>
                    <a:pt x="6" y="19"/>
                    <a:pt x="10" y="15"/>
                  </a:cubicBezTo>
                  <a:cubicBezTo>
                    <a:pt x="15" y="11"/>
                    <a:pt x="22" y="7"/>
                    <a:pt x="31" y="4"/>
                  </a:cubicBezTo>
                  <a:cubicBezTo>
                    <a:pt x="42" y="0"/>
                    <a:pt x="52" y="0"/>
                    <a:pt x="59" y="2"/>
                  </a:cubicBezTo>
                  <a:cubicBezTo>
                    <a:pt x="66" y="4"/>
                    <a:pt x="72" y="10"/>
                    <a:pt x="76" y="19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49" y="25"/>
                    <a:pt x="46" y="22"/>
                    <a:pt x="44" y="21"/>
                  </a:cubicBezTo>
                  <a:cubicBezTo>
                    <a:pt x="41" y="20"/>
                    <a:pt x="38" y="20"/>
                    <a:pt x="34" y="21"/>
                  </a:cubicBezTo>
                  <a:cubicBezTo>
                    <a:pt x="30" y="22"/>
                    <a:pt x="28" y="24"/>
                    <a:pt x="27" y="26"/>
                  </a:cubicBezTo>
                  <a:cubicBezTo>
                    <a:pt x="26" y="28"/>
                    <a:pt x="26" y="30"/>
                    <a:pt x="26" y="31"/>
                  </a:cubicBezTo>
                  <a:cubicBezTo>
                    <a:pt x="27" y="33"/>
                    <a:pt x="28" y="34"/>
                    <a:pt x="30" y="35"/>
                  </a:cubicBezTo>
                  <a:cubicBezTo>
                    <a:pt x="31" y="35"/>
                    <a:pt x="35" y="35"/>
                    <a:pt x="40" y="35"/>
                  </a:cubicBezTo>
                  <a:cubicBezTo>
                    <a:pt x="53" y="34"/>
                    <a:pt x="62" y="33"/>
                    <a:pt x="68" y="34"/>
                  </a:cubicBezTo>
                  <a:cubicBezTo>
                    <a:pt x="74" y="35"/>
                    <a:pt x="79" y="37"/>
                    <a:pt x="82" y="41"/>
                  </a:cubicBezTo>
                  <a:cubicBezTo>
                    <a:pt x="86" y="44"/>
                    <a:pt x="89" y="48"/>
                    <a:pt x="90" y="52"/>
                  </a:cubicBezTo>
                  <a:cubicBezTo>
                    <a:pt x="92" y="58"/>
                    <a:pt x="92" y="64"/>
                    <a:pt x="90" y="70"/>
                  </a:cubicBezTo>
                  <a:cubicBezTo>
                    <a:pt x="89" y="75"/>
                    <a:pt x="86" y="80"/>
                    <a:pt x="81" y="85"/>
                  </a:cubicBezTo>
                  <a:cubicBezTo>
                    <a:pt x="76" y="89"/>
                    <a:pt x="69" y="93"/>
                    <a:pt x="61" y="95"/>
                  </a:cubicBezTo>
                  <a:cubicBezTo>
                    <a:pt x="46" y="100"/>
                    <a:pt x="34" y="101"/>
                    <a:pt x="27" y="97"/>
                  </a:cubicBezTo>
                  <a:cubicBezTo>
                    <a:pt x="19" y="93"/>
                    <a:pt x="13" y="87"/>
                    <a:pt x="10" y="78"/>
                  </a:cubicBezTo>
                  <a:close/>
                </a:path>
              </a:pathLst>
            </a:custGeom>
            <a:solidFill>
              <a:srgbClr val="2E37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04" name="Freeform 300">
              <a:extLst>
                <a:ext uri="{FF2B5EF4-FFF2-40B4-BE49-F238E27FC236}">
                  <a16:creationId xmlns:a16="http://schemas.microsoft.com/office/drawing/2014/main" id="{117D05D6-A153-4AC3-BD48-25A8A4742F7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9521" y="4597734"/>
              <a:ext cx="148834" cy="136975"/>
            </a:xfrm>
            <a:custGeom>
              <a:avLst/>
              <a:gdLst>
                <a:gd name="T0" fmla="*/ 0 w 251"/>
                <a:gd name="T1" fmla="*/ 76 h 231"/>
                <a:gd name="T2" fmla="*/ 49 w 251"/>
                <a:gd name="T3" fmla="*/ 59 h 231"/>
                <a:gd name="T4" fmla="*/ 96 w 251"/>
                <a:gd name="T5" fmla="*/ 148 h 231"/>
                <a:gd name="T6" fmla="*/ 92 w 251"/>
                <a:gd name="T7" fmla="*/ 46 h 231"/>
                <a:gd name="T8" fmla="*/ 142 w 251"/>
                <a:gd name="T9" fmla="*/ 31 h 231"/>
                <a:gd name="T10" fmla="*/ 198 w 251"/>
                <a:gd name="T11" fmla="*/ 116 h 231"/>
                <a:gd name="T12" fmla="*/ 185 w 251"/>
                <a:gd name="T13" fmla="*/ 16 h 231"/>
                <a:gd name="T14" fmla="*/ 234 w 251"/>
                <a:gd name="T15" fmla="*/ 0 h 231"/>
                <a:gd name="T16" fmla="*/ 251 w 251"/>
                <a:gd name="T17" fmla="*/ 180 h 231"/>
                <a:gd name="T18" fmla="*/ 200 w 251"/>
                <a:gd name="T19" fmla="*/ 195 h 231"/>
                <a:gd name="T20" fmla="*/ 138 w 251"/>
                <a:gd name="T21" fmla="*/ 101 h 231"/>
                <a:gd name="T22" fmla="*/ 142 w 251"/>
                <a:gd name="T23" fmla="*/ 214 h 231"/>
                <a:gd name="T24" fmla="*/ 91 w 251"/>
                <a:gd name="T25" fmla="*/ 231 h 231"/>
                <a:gd name="T26" fmla="*/ 0 w 251"/>
                <a:gd name="T27" fmla="*/ 76 h 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51" h="231">
                  <a:moveTo>
                    <a:pt x="0" y="76"/>
                  </a:moveTo>
                  <a:lnTo>
                    <a:pt x="49" y="59"/>
                  </a:lnTo>
                  <a:lnTo>
                    <a:pt x="96" y="148"/>
                  </a:lnTo>
                  <a:lnTo>
                    <a:pt x="92" y="46"/>
                  </a:lnTo>
                  <a:lnTo>
                    <a:pt x="142" y="31"/>
                  </a:lnTo>
                  <a:lnTo>
                    <a:pt x="198" y="116"/>
                  </a:lnTo>
                  <a:lnTo>
                    <a:pt x="185" y="16"/>
                  </a:lnTo>
                  <a:lnTo>
                    <a:pt x="234" y="0"/>
                  </a:lnTo>
                  <a:lnTo>
                    <a:pt x="251" y="180"/>
                  </a:lnTo>
                  <a:lnTo>
                    <a:pt x="200" y="195"/>
                  </a:lnTo>
                  <a:lnTo>
                    <a:pt x="138" y="101"/>
                  </a:lnTo>
                  <a:lnTo>
                    <a:pt x="142" y="214"/>
                  </a:lnTo>
                  <a:lnTo>
                    <a:pt x="91" y="231"/>
                  </a:lnTo>
                  <a:lnTo>
                    <a:pt x="0" y="76"/>
                  </a:lnTo>
                  <a:close/>
                </a:path>
              </a:pathLst>
            </a:custGeom>
            <a:solidFill>
              <a:srgbClr val="2E37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05" name="Freeform 301">
              <a:extLst>
                <a:ext uri="{FF2B5EF4-FFF2-40B4-BE49-F238E27FC236}">
                  <a16:creationId xmlns:a16="http://schemas.microsoft.com/office/drawing/2014/main" id="{7012D5B5-2160-4471-B0F6-6A57D66D95C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3247" y="4106759"/>
              <a:ext cx="115628" cy="125709"/>
            </a:xfrm>
            <a:custGeom>
              <a:avLst/>
              <a:gdLst>
                <a:gd name="T0" fmla="*/ 0 w 195"/>
                <a:gd name="T1" fmla="*/ 46 h 212"/>
                <a:gd name="T2" fmla="*/ 138 w 195"/>
                <a:gd name="T3" fmla="*/ 0 h 212"/>
                <a:gd name="T4" fmla="*/ 149 w 195"/>
                <a:gd name="T5" fmla="*/ 36 h 212"/>
                <a:gd name="T6" fmla="*/ 62 w 195"/>
                <a:gd name="T7" fmla="*/ 64 h 212"/>
                <a:gd name="T8" fmla="*/ 72 w 195"/>
                <a:gd name="T9" fmla="*/ 91 h 212"/>
                <a:gd name="T10" fmla="*/ 151 w 195"/>
                <a:gd name="T11" fmla="*/ 64 h 212"/>
                <a:gd name="T12" fmla="*/ 163 w 195"/>
                <a:gd name="T13" fmla="*/ 99 h 212"/>
                <a:gd name="T14" fmla="*/ 83 w 195"/>
                <a:gd name="T15" fmla="*/ 125 h 212"/>
                <a:gd name="T16" fmla="*/ 93 w 195"/>
                <a:gd name="T17" fmla="*/ 157 h 212"/>
                <a:gd name="T18" fmla="*/ 182 w 195"/>
                <a:gd name="T19" fmla="*/ 129 h 212"/>
                <a:gd name="T20" fmla="*/ 195 w 195"/>
                <a:gd name="T21" fmla="*/ 167 h 212"/>
                <a:gd name="T22" fmla="*/ 53 w 195"/>
                <a:gd name="T23" fmla="*/ 212 h 212"/>
                <a:gd name="T24" fmla="*/ 0 w 195"/>
                <a:gd name="T25" fmla="*/ 46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95" h="212">
                  <a:moveTo>
                    <a:pt x="0" y="46"/>
                  </a:moveTo>
                  <a:lnTo>
                    <a:pt x="138" y="0"/>
                  </a:lnTo>
                  <a:lnTo>
                    <a:pt x="149" y="36"/>
                  </a:lnTo>
                  <a:lnTo>
                    <a:pt x="62" y="64"/>
                  </a:lnTo>
                  <a:lnTo>
                    <a:pt x="72" y="91"/>
                  </a:lnTo>
                  <a:lnTo>
                    <a:pt x="151" y="64"/>
                  </a:lnTo>
                  <a:lnTo>
                    <a:pt x="163" y="99"/>
                  </a:lnTo>
                  <a:lnTo>
                    <a:pt x="83" y="125"/>
                  </a:lnTo>
                  <a:lnTo>
                    <a:pt x="93" y="157"/>
                  </a:lnTo>
                  <a:lnTo>
                    <a:pt x="182" y="129"/>
                  </a:lnTo>
                  <a:lnTo>
                    <a:pt x="195" y="167"/>
                  </a:lnTo>
                  <a:lnTo>
                    <a:pt x="53" y="212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rgbClr val="2E37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07" name="Freeform 303">
              <a:extLst>
                <a:ext uri="{FF2B5EF4-FFF2-40B4-BE49-F238E27FC236}">
                  <a16:creationId xmlns:a16="http://schemas.microsoft.com/office/drawing/2014/main" id="{AED5A961-0EE9-419D-A64A-C78A53D3DB7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5478" y="3375632"/>
              <a:ext cx="4059432" cy="2500533"/>
            </a:xfrm>
            <a:custGeom>
              <a:avLst/>
              <a:gdLst>
                <a:gd name="T0" fmla="*/ 3545 w 3621"/>
                <a:gd name="T1" fmla="*/ 2216 h 2230"/>
                <a:gd name="T2" fmla="*/ 269 w 3621"/>
                <a:gd name="T3" fmla="*/ 2216 h 2230"/>
                <a:gd name="T4" fmla="*/ 0 w 3621"/>
                <a:gd name="T5" fmla="*/ 0 h 2230"/>
                <a:gd name="T6" fmla="*/ 3373 w 3621"/>
                <a:gd name="T7" fmla="*/ 0 h 2230"/>
                <a:gd name="T8" fmla="*/ 3616 w 3621"/>
                <a:gd name="T9" fmla="*/ 2136 h 2230"/>
                <a:gd name="T10" fmla="*/ 3545 w 3621"/>
                <a:gd name="T11" fmla="*/ 2216 h 2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621" h="2230">
                  <a:moveTo>
                    <a:pt x="3545" y="2216"/>
                  </a:moveTo>
                  <a:cubicBezTo>
                    <a:pt x="3545" y="2216"/>
                    <a:pt x="285" y="2230"/>
                    <a:pt x="269" y="2216"/>
                  </a:cubicBezTo>
                  <a:cubicBezTo>
                    <a:pt x="253" y="2201"/>
                    <a:pt x="0" y="0"/>
                    <a:pt x="0" y="0"/>
                  </a:cubicBezTo>
                  <a:cubicBezTo>
                    <a:pt x="3373" y="0"/>
                    <a:pt x="3373" y="0"/>
                    <a:pt x="3373" y="0"/>
                  </a:cubicBezTo>
                  <a:cubicBezTo>
                    <a:pt x="3616" y="2136"/>
                    <a:pt x="3616" y="2136"/>
                    <a:pt x="3616" y="2136"/>
                  </a:cubicBezTo>
                  <a:cubicBezTo>
                    <a:pt x="3621" y="2180"/>
                    <a:pt x="3589" y="2216"/>
                    <a:pt x="3545" y="2216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08" name="Freeform 304">
              <a:extLst>
                <a:ext uri="{FF2B5EF4-FFF2-40B4-BE49-F238E27FC236}">
                  <a16:creationId xmlns:a16="http://schemas.microsoft.com/office/drawing/2014/main" id="{674C3411-3096-4505-966F-432E6751FE1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1197" y="2547261"/>
              <a:ext cx="3875614" cy="828372"/>
            </a:xfrm>
            <a:custGeom>
              <a:avLst/>
              <a:gdLst>
                <a:gd name="T0" fmla="*/ 3382 w 3457"/>
                <a:gd name="T1" fmla="*/ 80 h 739"/>
                <a:gd name="T2" fmla="*/ 3457 w 3457"/>
                <a:gd name="T3" fmla="*/ 739 h 739"/>
                <a:gd name="T4" fmla="*/ 84 w 3457"/>
                <a:gd name="T5" fmla="*/ 739 h 739"/>
                <a:gd name="T6" fmla="*/ 0 w 3457"/>
                <a:gd name="T7" fmla="*/ 0 h 739"/>
                <a:gd name="T8" fmla="*/ 3293 w 3457"/>
                <a:gd name="T9" fmla="*/ 0 h 739"/>
                <a:gd name="T10" fmla="*/ 3331 w 3457"/>
                <a:gd name="T11" fmla="*/ 10 h 739"/>
                <a:gd name="T12" fmla="*/ 3382 w 3457"/>
                <a:gd name="T13" fmla="*/ 80 h 7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57" h="739">
                  <a:moveTo>
                    <a:pt x="3382" y="80"/>
                  </a:moveTo>
                  <a:cubicBezTo>
                    <a:pt x="3457" y="739"/>
                    <a:pt x="3457" y="739"/>
                    <a:pt x="3457" y="739"/>
                  </a:cubicBezTo>
                  <a:cubicBezTo>
                    <a:pt x="84" y="739"/>
                    <a:pt x="84" y="739"/>
                    <a:pt x="84" y="73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293" y="0"/>
                    <a:pt x="3293" y="0"/>
                    <a:pt x="3293" y="0"/>
                  </a:cubicBezTo>
                  <a:cubicBezTo>
                    <a:pt x="3306" y="0"/>
                    <a:pt x="3319" y="4"/>
                    <a:pt x="3331" y="10"/>
                  </a:cubicBezTo>
                  <a:cubicBezTo>
                    <a:pt x="3358" y="23"/>
                    <a:pt x="3378" y="50"/>
                    <a:pt x="3382" y="80"/>
                  </a:cubicBez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09" name="Freeform 305">
              <a:extLst>
                <a:ext uri="{FF2B5EF4-FFF2-40B4-BE49-F238E27FC236}">
                  <a16:creationId xmlns:a16="http://schemas.microsoft.com/office/drawing/2014/main" id="{DE127BD6-FF09-4485-BF65-436E5843E10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5478" y="2558528"/>
              <a:ext cx="3781332" cy="817106"/>
            </a:xfrm>
            <a:custGeom>
              <a:avLst/>
              <a:gdLst>
                <a:gd name="T0" fmla="*/ 3298 w 3373"/>
                <a:gd name="T1" fmla="*/ 70 h 729"/>
                <a:gd name="T2" fmla="*/ 3373 w 3373"/>
                <a:gd name="T3" fmla="*/ 729 h 729"/>
                <a:gd name="T4" fmla="*/ 0 w 3373"/>
                <a:gd name="T5" fmla="*/ 729 h 729"/>
                <a:gd name="T6" fmla="*/ 3247 w 3373"/>
                <a:gd name="T7" fmla="*/ 0 h 729"/>
                <a:gd name="T8" fmla="*/ 3298 w 3373"/>
                <a:gd name="T9" fmla="*/ 70 h 7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73" h="729">
                  <a:moveTo>
                    <a:pt x="3298" y="70"/>
                  </a:moveTo>
                  <a:cubicBezTo>
                    <a:pt x="3373" y="729"/>
                    <a:pt x="3373" y="729"/>
                    <a:pt x="3373" y="729"/>
                  </a:cubicBezTo>
                  <a:cubicBezTo>
                    <a:pt x="0" y="729"/>
                    <a:pt x="0" y="729"/>
                    <a:pt x="0" y="729"/>
                  </a:cubicBezTo>
                  <a:cubicBezTo>
                    <a:pt x="3247" y="0"/>
                    <a:pt x="3247" y="0"/>
                    <a:pt x="3247" y="0"/>
                  </a:cubicBezTo>
                  <a:cubicBezTo>
                    <a:pt x="3274" y="13"/>
                    <a:pt x="3294" y="40"/>
                    <a:pt x="3298" y="70"/>
                  </a:cubicBezTo>
                  <a:close/>
                </a:path>
              </a:pathLst>
            </a:custGeom>
            <a:solidFill>
              <a:schemeClr val="accent4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0" name="Freeform 306">
              <a:extLst>
                <a:ext uri="{FF2B5EF4-FFF2-40B4-BE49-F238E27FC236}">
                  <a16:creationId xmlns:a16="http://schemas.microsoft.com/office/drawing/2014/main" id="{4198C54B-D8F0-4376-ACC9-2D2B95EDE30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5950" y="2654588"/>
              <a:ext cx="145869" cy="136975"/>
            </a:xfrm>
            <a:custGeom>
              <a:avLst/>
              <a:gdLst>
                <a:gd name="T0" fmla="*/ 126 w 130"/>
                <a:gd name="T1" fmla="*/ 61 h 122"/>
                <a:gd name="T2" fmla="*/ 72 w 130"/>
                <a:gd name="T3" fmla="*/ 122 h 122"/>
                <a:gd name="T4" fmla="*/ 4 w 130"/>
                <a:gd name="T5" fmla="*/ 61 h 122"/>
                <a:gd name="T6" fmla="*/ 58 w 130"/>
                <a:gd name="T7" fmla="*/ 0 h 122"/>
                <a:gd name="T8" fmla="*/ 126 w 130"/>
                <a:gd name="T9" fmla="*/ 61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0" h="122">
                  <a:moveTo>
                    <a:pt x="126" y="61"/>
                  </a:moveTo>
                  <a:cubicBezTo>
                    <a:pt x="130" y="94"/>
                    <a:pt x="106" y="122"/>
                    <a:pt x="72" y="122"/>
                  </a:cubicBezTo>
                  <a:cubicBezTo>
                    <a:pt x="39" y="122"/>
                    <a:pt x="8" y="94"/>
                    <a:pt x="4" y="61"/>
                  </a:cubicBezTo>
                  <a:cubicBezTo>
                    <a:pt x="0" y="27"/>
                    <a:pt x="25" y="0"/>
                    <a:pt x="58" y="0"/>
                  </a:cubicBezTo>
                  <a:cubicBezTo>
                    <a:pt x="92" y="0"/>
                    <a:pt x="123" y="27"/>
                    <a:pt x="126" y="6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1" name="Freeform 307">
              <a:extLst>
                <a:ext uri="{FF2B5EF4-FFF2-40B4-BE49-F238E27FC236}">
                  <a16:creationId xmlns:a16="http://schemas.microsoft.com/office/drawing/2014/main" id="{2DB74FCE-88F4-4C19-AF00-40F7A2CAC8ED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1206" y="2654588"/>
              <a:ext cx="145276" cy="136975"/>
            </a:xfrm>
            <a:custGeom>
              <a:avLst/>
              <a:gdLst>
                <a:gd name="T0" fmla="*/ 126 w 130"/>
                <a:gd name="T1" fmla="*/ 61 h 122"/>
                <a:gd name="T2" fmla="*/ 72 w 130"/>
                <a:gd name="T3" fmla="*/ 122 h 122"/>
                <a:gd name="T4" fmla="*/ 4 w 130"/>
                <a:gd name="T5" fmla="*/ 61 h 122"/>
                <a:gd name="T6" fmla="*/ 58 w 130"/>
                <a:gd name="T7" fmla="*/ 0 h 122"/>
                <a:gd name="T8" fmla="*/ 126 w 130"/>
                <a:gd name="T9" fmla="*/ 61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0" h="122">
                  <a:moveTo>
                    <a:pt x="126" y="61"/>
                  </a:moveTo>
                  <a:cubicBezTo>
                    <a:pt x="130" y="94"/>
                    <a:pt x="106" y="122"/>
                    <a:pt x="72" y="122"/>
                  </a:cubicBezTo>
                  <a:cubicBezTo>
                    <a:pt x="38" y="122"/>
                    <a:pt x="8" y="94"/>
                    <a:pt x="4" y="61"/>
                  </a:cubicBezTo>
                  <a:cubicBezTo>
                    <a:pt x="0" y="27"/>
                    <a:pt x="25" y="0"/>
                    <a:pt x="58" y="0"/>
                  </a:cubicBezTo>
                  <a:cubicBezTo>
                    <a:pt x="92" y="0"/>
                    <a:pt x="122" y="27"/>
                    <a:pt x="126" y="6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2" name="Freeform 308">
              <a:extLst>
                <a:ext uri="{FF2B5EF4-FFF2-40B4-BE49-F238E27FC236}">
                  <a16:creationId xmlns:a16="http://schemas.microsoft.com/office/drawing/2014/main" id="{CF98D5EF-0492-4395-B9C6-113811664F89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5869" y="2654588"/>
              <a:ext cx="145869" cy="136975"/>
            </a:xfrm>
            <a:custGeom>
              <a:avLst/>
              <a:gdLst>
                <a:gd name="T0" fmla="*/ 126 w 130"/>
                <a:gd name="T1" fmla="*/ 61 h 122"/>
                <a:gd name="T2" fmla="*/ 72 w 130"/>
                <a:gd name="T3" fmla="*/ 122 h 122"/>
                <a:gd name="T4" fmla="*/ 4 w 130"/>
                <a:gd name="T5" fmla="*/ 61 h 122"/>
                <a:gd name="T6" fmla="*/ 58 w 130"/>
                <a:gd name="T7" fmla="*/ 0 h 122"/>
                <a:gd name="T8" fmla="*/ 126 w 130"/>
                <a:gd name="T9" fmla="*/ 61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0" h="122">
                  <a:moveTo>
                    <a:pt x="126" y="61"/>
                  </a:moveTo>
                  <a:cubicBezTo>
                    <a:pt x="130" y="94"/>
                    <a:pt x="106" y="122"/>
                    <a:pt x="72" y="122"/>
                  </a:cubicBezTo>
                  <a:cubicBezTo>
                    <a:pt x="38" y="122"/>
                    <a:pt x="8" y="94"/>
                    <a:pt x="4" y="61"/>
                  </a:cubicBezTo>
                  <a:cubicBezTo>
                    <a:pt x="0" y="27"/>
                    <a:pt x="24" y="0"/>
                    <a:pt x="58" y="0"/>
                  </a:cubicBezTo>
                  <a:cubicBezTo>
                    <a:pt x="92" y="0"/>
                    <a:pt x="122" y="27"/>
                    <a:pt x="126" y="6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3" name="Freeform 309">
              <a:extLst>
                <a:ext uri="{FF2B5EF4-FFF2-40B4-BE49-F238E27FC236}">
                  <a16:creationId xmlns:a16="http://schemas.microsoft.com/office/drawing/2014/main" id="{11AA16B6-1F7B-4DDD-AA31-5B28726258DF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1124" y="2654588"/>
              <a:ext cx="145869" cy="136975"/>
            </a:xfrm>
            <a:custGeom>
              <a:avLst/>
              <a:gdLst>
                <a:gd name="T0" fmla="*/ 126 w 130"/>
                <a:gd name="T1" fmla="*/ 61 h 122"/>
                <a:gd name="T2" fmla="*/ 72 w 130"/>
                <a:gd name="T3" fmla="*/ 122 h 122"/>
                <a:gd name="T4" fmla="*/ 4 w 130"/>
                <a:gd name="T5" fmla="*/ 61 h 122"/>
                <a:gd name="T6" fmla="*/ 58 w 130"/>
                <a:gd name="T7" fmla="*/ 0 h 122"/>
                <a:gd name="T8" fmla="*/ 126 w 130"/>
                <a:gd name="T9" fmla="*/ 61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0" h="122">
                  <a:moveTo>
                    <a:pt x="126" y="61"/>
                  </a:moveTo>
                  <a:cubicBezTo>
                    <a:pt x="130" y="94"/>
                    <a:pt x="106" y="122"/>
                    <a:pt x="72" y="122"/>
                  </a:cubicBezTo>
                  <a:cubicBezTo>
                    <a:pt x="38" y="122"/>
                    <a:pt x="8" y="94"/>
                    <a:pt x="4" y="61"/>
                  </a:cubicBezTo>
                  <a:cubicBezTo>
                    <a:pt x="0" y="27"/>
                    <a:pt x="24" y="0"/>
                    <a:pt x="58" y="0"/>
                  </a:cubicBezTo>
                  <a:cubicBezTo>
                    <a:pt x="92" y="0"/>
                    <a:pt x="122" y="27"/>
                    <a:pt x="126" y="6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4" name="Freeform 310">
              <a:extLst>
                <a:ext uri="{FF2B5EF4-FFF2-40B4-BE49-F238E27FC236}">
                  <a16:creationId xmlns:a16="http://schemas.microsoft.com/office/drawing/2014/main" id="{A591B621-3447-484C-BD60-4023B0F7633B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6380" y="2654588"/>
              <a:ext cx="145869" cy="136975"/>
            </a:xfrm>
            <a:custGeom>
              <a:avLst/>
              <a:gdLst>
                <a:gd name="T0" fmla="*/ 126 w 130"/>
                <a:gd name="T1" fmla="*/ 61 h 122"/>
                <a:gd name="T2" fmla="*/ 72 w 130"/>
                <a:gd name="T3" fmla="*/ 122 h 122"/>
                <a:gd name="T4" fmla="*/ 4 w 130"/>
                <a:gd name="T5" fmla="*/ 61 h 122"/>
                <a:gd name="T6" fmla="*/ 58 w 130"/>
                <a:gd name="T7" fmla="*/ 0 h 122"/>
                <a:gd name="T8" fmla="*/ 126 w 130"/>
                <a:gd name="T9" fmla="*/ 61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0" h="122">
                  <a:moveTo>
                    <a:pt x="126" y="61"/>
                  </a:moveTo>
                  <a:cubicBezTo>
                    <a:pt x="130" y="94"/>
                    <a:pt x="105" y="122"/>
                    <a:pt x="72" y="122"/>
                  </a:cubicBezTo>
                  <a:cubicBezTo>
                    <a:pt x="38" y="122"/>
                    <a:pt x="8" y="94"/>
                    <a:pt x="4" y="61"/>
                  </a:cubicBezTo>
                  <a:cubicBezTo>
                    <a:pt x="0" y="27"/>
                    <a:pt x="24" y="0"/>
                    <a:pt x="58" y="0"/>
                  </a:cubicBezTo>
                  <a:cubicBezTo>
                    <a:pt x="92" y="0"/>
                    <a:pt x="122" y="27"/>
                    <a:pt x="126" y="6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5" name="Freeform 311">
              <a:extLst>
                <a:ext uri="{FF2B5EF4-FFF2-40B4-BE49-F238E27FC236}">
                  <a16:creationId xmlns:a16="http://schemas.microsoft.com/office/drawing/2014/main" id="{99EAD898-D159-48DE-BACA-3AE0D1FD3DB4}"/>
                </a:ext>
              </a:extLst>
            </p:cNvPr>
            <p:cNvSpPr>
              <a:spLocks/>
            </p:cNvSpPr>
            <p:nvPr/>
          </p:nvSpPr>
          <p:spPr bwMode="auto">
            <a:xfrm>
              <a:off x="6021635" y="2654588"/>
              <a:ext cx="145869" cy="136975"/>
            </a:xfrm>
            <a:custGeom>
              <a:avLst/>
              <a:gdLst>
                <a:gd name="T0" fmla="*/ 126 w 130"/>
                <a:gd name="T1" fmla="*/ 61 h 122"/>
                <a:gd name="T2" fmla="*/ 72 w 130"/>
                <a:gd name="T3" fmla="*/ 122 h 122"/>
                <a:gd name="T4" fmla="*/ 4 w 130"/>
                <a:gd name="T5" fmla="*/ 61 h 122"/>
                <a:gd name="T6" fmla="*/ 58 w 130"/>
                <a:gd name="T7" fmla="*/ 0 h 122"/>
                <a:gd name="T8" fmla="*/ 126 w 130"/>
                <a:gd name="T9" fmla="*/ 61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0" h="122">
                  <a:moveTo>
                    <a:pt x="126" y="61"/>
                  </a:moveTo>
                  <a:cubicBezTo>
                    <a:pt x="130" y="94"/>
                    <a:pt x="105" y="122"/>
                    <a:pt x="72" y="122"/>
                  </a:cubicBezTo>
                  <a:cubicBezTo>
                    <a:pt x="38" y="122"/>
                    <a:pt x="7" y="94"/>
                    <a:pt x="4" y="61"/>
                  </a:cubicBezTo>
                  <a:cubicBezTo>
                    <a:pt x="0" y="27"/>
                    <a:pt x="24" y="0"/>
                    <a:pt x="58" y="0"/>
                  </a:cubicBezTo>
                  <a:cubicBezTo>
                    <a:pt x="91" y="0"/>
                    <a:pt x="122" y="27"/>
                    <a:pt x="126" y="6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6" name="Freeform 312">
              <a:extLst>
                <a:ext uri="{FF2B5EF4-FFF2-40B4-BE49-F238E27FC236}">
                  <a16:creationId xmlns:a16="http://schemas.microsoft.com/office/drawing/2014/main" id="{3FEC52B6-A38C-4140-89B1-E2CBBC3BB52E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5145" y="2943955"/>
              <a:ext cx="221176" cy="281658"/>
            </a:xfrm>
            <a:custGeom>
              <a:avLst/>
              <a:gdLst>
                <a:gd name="T0" fmla="*/ 110 w 197"/>
                <a:gd name="T1" fmla="*/ 0 h 251"/>
                <a:gd name="T2" fmla="*/ 171 w 197"/>
                <a:gd name="T3" fmla="*/ 0 h 251"/>
                <a:gd name="T4" fmla="*/ 180 w 197"/>
                <a:gd name="T5" fmla="*/ 8 h 251"/>
                <a:gd name="T6" fmla="*/ 194 w 197"/>
                <a:gd name="T7" fmla="*/ 134 h 251"/>
                <a:gd name="T8" fmla="*/ 194 w 197"/>
                <a:gd name="T9" fmla="*/ 198 h 251"/>
                <a:gd name="T10" fmla="*/ 168 w 197"/>
                <a:gd name="T11" fmla="*/ 236 h 251"/>
                <a:gd name="T12" fmla="*/ 112 w 197"/>
                <a:gd name="T13" fmla="*/ 251 h 251"/>
                <a:gd name="T14" fmla="*/ 53 w 197"/>
                <a:gd name="T15" fmla="*/ 241 h 251"/>
                <a:gd name="T16" fmla="*/ 18 w 197"/>
                <a:gd name="T17" fmla="*/ 211 h 251"/>
                <a:gd name="T18" fmla="*/ 1 w 197"/>
                <a:gd name="T19" fmla="*/ 171 h 251"/>
                <a:gd name="T20" fmla="*/ 7 w 197"/>
                <a:gd name="T21" fmla="*/ 162 h 251"/>
                <a:gd name="T22" fmla="*/ 63 w 197"/>
                <a:gd name="T23" fmla="*/ 155 h 251"/>
                <a:gd name="T24" fmla="*/ 72 w 197"/>
                <a:gd name="T25" fmla="*/ 162 h 251"/>
                <a:gd name="T26" fmla="*/ 77 w 197"/>
                <a:gd name="T27" fmla="*/ 178 h 251"/>
                <a:gd name="T28" fmla="*/ 87 w 197"/>
                <a:gd name="T29" fmla="*/ 190 h 251"/>
                <a:gd name="T30" fmla="*/ 100 w 197"/>
                <a:gd name="T31" fmla="*/ 194 h 251"/>
                <a:gd name="T32" fmla="*/ 118 w 197"/>
                <a:gd name="T33" fmla="*/ 184 h 251"/>
                <a:gd name="T34" fmla="*/ 120 w 197"/>
                <a:gd name="T35" fmla="*/ 152 h 251"/>
                <a:gd name="T36" fmla="*/ 104 w 197"/>
                <a:gd name="T37" fmla="*/ 8 h 251"/>
                <a:gd name="T38" fmla="*/ 110 w 197"/>
                <a:gd name="T39" fmla="*/ 0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97" h="251">
                  <a:moveTo>
                    <a:pt x="110" y="0"/>
                  </a:moveTo>
                  <a:cubicBezTo>
                    <a:pt x="171" y="0"/>
                    <a:pt x="171" y="0"/>
                    <a:pt x="171" y="0"/>
                  </a:cubicBezTo>
                  <a:cubicBezTo>
                    <a:pt x="176" y="0"/>
                    <a:pt x="179" y="4"/>
                    <a:pt x="180" y="8"/>
                  </a:cubicBezTo>
                  <a:cubicBezTo>
                    <a:pt x="194" y="134"/>
                    <a:pt x="194" y="134"/>
                    <a:pt x="194" y="134"/>
                  </a:cubicBezTo>
                  <a:cubicBezTo>
                    <a:pt x="197" y="162"/>
                    <a:pt x="197" y="184"/>
                    <a:pt x="194" y="198"/>
                  </a:cubicBezTo>
                  <a:cubicBezTo>
                    <a:pt x="191" y="213"/>
                    <a:pt x="182" y="225"/>
                    <a:pt x="168" y="236"/>
                  </a:cubicBezTo>
                  <a:cubicBezTo>
                    <a:pt x="154" y="246"/>
                    <a:pt x="136" y="251"/>
                    <a:pt x="112" y="251"/>
                  </a:cubicBezTo>
                  <a:cubicBezTo>
                    <a:pt x="87" y="251"/>
                    <a:pt x="68" y="248"/>
                    <a:pt x="53" y="241"/>
                  </a:cubicBezTo>
                  <a:cubicBezTo>
                    <a:pt x="39" y="234"/>
                    <a:pt x="27" y="224"/>
                    <a:pt x="18" y="211"/>
                  </a:cubicBezTo>
                  <a:cubicBezTo>
                    <a:pt x="10" y="200"/>
                    <a:pt x="5" y="187"/>
                    <a:pt x="1" y="171"/>
                  </a:cubicBezTo>
                  <a:cubicBezTo>
                    <a:pt x="0" y="167"/>
                    <a:pt x="3" y="163"/>
                    <a:pt x="7" y="162"/>
                  </a:cubicBezTo>
                  <a:cubicBezTo>
                    <a:pt x="63" y="155"/>
                    <a:pt x="63" y="155"/>
                    <a:pt x="63" y="155"/>
                  </a:cubicBezTo>
                  <a:cubicBezTo>
                    <a:pt x="67" y="154"/>
                    <a:pt x="72" y="157"/>
                    <a:pt x="72" y="162"/>
                  </a:cubicBezTo>
                  <a:cubicBezTo>
                    <a:pt x="73" y="169"/>
                    <a:pt x="75" y="174"/>
                    <a:pt x="77" y="178"/>
                  </a:cubicBezTo>
                  <a:cubicBezTo>
                    <a:pt x="79" y="183"/>
                    <a:pt x="83" y="187"/>
                    <a:pt x="87" y="190"/>
                  </a:cubicBezTo>
                  <a:cubicBezTo>
                    <a:pt x="90" y="193"/>
                    <a:pt x="95" y="194"/>
                    <a:pt x="100" y="194"/>
                  </a:cubicBezTo>
                  <a:cubicBezTo>
                    <a:pt x="109" y="194"/>
                    <a:pt x="114" y="191"/>
                    <a:pt x="118" y="184"/>
                  </a:cubicBezTo>
                  <a:cubicBezTo>
                    <a:pt x="121" y="178"/>
                    <a:pt x="122" y="167"/>
                    <a:pt x="120" y="152"/>
                  </a:cubicBezTo>
                  <a:cubicBezTo>
                    <a:pt x="104" y="8"/>
                    <a:pt x="104" y="8"/>
                    <a:pt x="104" y="8"/>
                  </a:cubicBezTo>
                  <a:cubicBezTo>
                    <a:pt x="103" y="4"/>
                    <a:pt x="106" y="0"/>
                    <a:pt x="11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7" name="Freeform 313">
              <a:extLst>
                <a:ext uri="{FF2B5EF4-FFF2-40B4-BE49-F238E27FC236}">
                  <a16:creationId xmlns:a16="http://schemas.microsoft.com/office/drawing/2014/main" id="{B570DFF6-9C52-4A65-B0FD-BCE9C496EFCD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6562" y="3020447"/>
              <a:ext cx="233035" cy="205166"/>
            </a:xfrm>
            <a:custGeom>
              <a:avLst/>
              <a:gdLst>
                <a:gd name="T0" fmla="*/ 201 w 208"/>
                <a:gd name="T1" fmla="*/ 179 h 183"/>
                <a:gd name="T2" fmla="*/ 152 w 208"/>
                <a:gd name="T3" fmla="*/ 179 h 183"/>
                <a:gd name="T4" fmla="*/ 144 w 208"/>
                <a:gd name="T5" fmla="*/ 171 h 183"/>
                <a:gd name="T6" fmla="*/ 143 w 208"/>
                <a:gd name="T7" fmla="*/ 170 h 183"/>
                <a:gd name="T8" fmla="*/ 130 w 208"/>
                <a:gd name="T9" fmla="*/ 164 h 183"/>
                <a:gd name="T10" fmla="*/ 115 w 208"/>
                <a:gd name="T11" fmla="*/ 175 h 183"/>
                <a:gd name="T12" fmla="*/ 80 w 208"/>
                <a:gd name="T13" fmla="*/ 183 h 183"/>
                <a:gd name="T14" fmla="*/ 34 w 208"/>
                <a:gd name="T15" fmla="*/ 166 h 183"/>
                <a:gd name="T16" fmla="*/ 12 w 208"/>
                <a:gd name="T17" fmla="*/ 114 h 183"/>
                <a:gd name="T18" fmla="*/ 0 w 208"/>
                <a:gd name="T19" fmla="*/ 8 h 183"/>
                <a:gd name="T20" fmla="*/ 7 w 208"/>
                <a:gd name="T21" fmla="*/ 0 h 183"/>
                <a:gd name="T22" fmla="*/ 60 w 208"/>
                <a:gd name="T23" fmla="*/ 0 h 183"/>
                <a:gd name="T24" fmla="*/ 69 w 208"/>
                <a:gd name="T25" fmla="*/ 8 h 183"/>
                <a:gd name="T26" fmla="*/ 79 w 208"/>
                <a:gd name="T27" fmla="*/ 98 h 183"/>
                <a:gd name="T28" fmla="*/ 88 w 208"/>
                <a:gd name="T29" fmla="*/ 122 h 183"/>
                <a:gd name="T30" fmla="*/ 106 w 208"/>
                <a:gd name="T31" fmla="*/ 129 h 183"/>
                <a:gd name="T32" fmla="*/ 125 w 208"/>
                <a:gd name="T33" fmla="*/ 120 h 183"/>
                <a:gd name="T34" fmla="*/ 129 w 208"/>
                <a:gd name="T35" fmla="*/ 86 h 183"/>
                <a:gd name="T36" fmla="*/ 120 w 208"/>
                <a:gd name="T37" fmla="*/ 8 h 183"/>
                <a:gd name="T38" fmla="*/ 127 w 208"/>
                <a:gd name="T39" fmla="*/ 0 h 183"/>
                <a:gd name="T40" fmla="*/ 180 w 208"/>
                <a:gd name="T41" fmla="*/ 0 h 183"/>
                <a:gd name="T42" fmla="*/ 189 w 208"/>
                <a:gd name="T43" fmla="*/ 8 h 183"/>
                <a:gd name="T44" fmla="*/ 207 w 208"/>
                <a:gd name="T45" fmla="*/ 171 h 183"/>
                <a:gd name="T46" fmla="*/ 201 w 208"/>
                <a:gd name="T47" fmla="*/ 179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08" h="183">
                  <a:moveTo>
                    <a:pt x="201" y="179"/>
                  </a:moveTo>
                  <a:cubicBezTo>
                    <a:pt x="152" y="179"/>
                    <a:pt x="152" y="179"/>
                    <a:pt x="152" y="179"/>
                  </a:cubicBezTo>
                  <a:cubicBezTo>
                    <a:pt x="148" y="179"/>
                    <a:pt x="144" y="175"/>
                    <a:pt x="144" y="171"/>
                  </a:cubicBezTo>
                  <a:cubicBezTo>
                    <a:pt x="143" y="170"/>
                    <a:pt x="143" y="170"/>
                    <a:pt x="143" y="170"/>
                  </a:cubicBezTo>
                  <a:cubicBezTo>
                    <a:pt x="143" y="163"/>
                    <a:pt x="134" y="159"/>
                    <a:pt x="130" y="164"/>
                  </a:cubicBezTo>
                  <a:cubicBezTo>
                    <a:pt x="125" y="169"/>
                    <a:pt x="120" y="172"/>
                    <a:pt x="115" y="175"/>
                  </a:cubicBezTo>
                  <a:cubicBezTo>
                    <a:pt x="106" y="180"/>
                    <a:pt x="94" y="183"/>
                    <a:pt x="80" y="183"/>
                  </a:cubicBezTo>
                  <a:cubicBezTo>
                    <a:pt x="62" y="183"/>
                    <a:pt x="46" y="177"/>
                    <a:pt x="34" y="166"/>
                  </a:cubicBezTo>
                  <a:cubicBezTo>
                    <a:pt x="22" y="155"/>
                    <a:pt x="15" y="137"/>
                    <a:pt x="12" y="114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4"/>
                    <a:pt x="3" y="0"/>
                    <a:pt x="7" y="0"/>
                  </a:cubicBezTo>
                  <a:cubicBezTo>
                    <a:pt x="60" y="0"/>
                    <a:pt x="60" y="0"/>
                    <a:pt x="60" y="0"/>
                  </a:cubicBezTo>
                  <a:cubicBezTo>
                    <a:pt x="65" y="0"/>
                    <a:pt x="68" y="4"/>
                    <a:pt x="69" y="8"/>
                  </a:cubicBezTo>
                  <a:cubicBezTo>
                    <a:pt x="79" y="98"/>
                    <a:pt x="79" y="98"/>
                    <a:pt x="79" y="98"/>
                  </a:cubicBezTo>
                  <a:cubicBezTo>
                    <a:pt x="80" y="110"/>
                    <a:pt x="83" y="118"/>
                    <a:pt x="88" y="122"/>
                  </a:cubicBezTo>
                  <a:cubicBezTo>
                    <a:pt x="93" y="127"/>
                    <a:pt x="99" y="129"/>
                    <a:pt x="106" y="129"/>
                  </a:cubicBezTo>
                  <a:cubicBezTo>
                    <a:pt x="115" y="129"/>
                    <a:pt x="121" y="126"/>
                    <a:pt x="125" y="120"/>
                  </a:cubicBezTo>
                  <a:cubicBezTo>
                    <a:pt x="130" y="114"/>
                    <a:pt x="131" y="102"/>
                    <a:pt x="129" y="86"/>
                  </a:cubicBezTo>
                  <a:cubicBezTo>
                    <a:pt x="120" y="8"/>
                    <a:pt x="120" y="8"/>
                    <a:pt x="120" y="8"/>
                  </a:cubicBezTo>
                  <a:cubicBezTo>
                    <a:pt x="120" y="4"/>
                    <a:pt x="123" y="0"/>
                    <a:pt x="127" y="0"/>
                  </a:cubicBezTo>
                  <a:cubicBezTo>
                    <a:pt x="180" y="0"/>
                    <a:pt x="180" y="0"/>
                    <a:pt x="180" y="0"/>
                  </a:cubicBezTo>
                  <a:cubicBezTo>
                    <a:pt x="184" y="0"/>
                    <a:pt x="188" y="4"/>
                    <a:pt x="189" y="8"/>
                  </a:cubicBezTo>
                  <a:cubicBezTo>
                    <a:pt x="207" y="171"/>
                    <a:pt x="207" y="171"/>
                    <a:pt x="207" y="171"/>
                  </a:cubicBezTo>
                  <a:cubicBezTo>
                    <a:pt x="208" y="175"/>
                    <a:pt x="205" y="179"/>
                    <a:pt x="201" y="17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8" name="Freeform 314">
              <a:extLst>
                <a:ext uri="{FF2B5EF4-FFF2-40B4-BE49-F238E27FC236}">
                  <a16:creationId xmlns:a16="http://schemas.microsoft.com/office/drawing/2014/main" id="{3C3DFA87-BF8C-4D29-A4A3-70C2B224C03D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4501" y="3015704"/>
              <a:ext cx="233035" cy="205166"/>
            </a:xfrm>
            <a:custGeom>
              <a:avLst/>
              <a:gdLst>
                <a:gd name="T0" fmla="*/ 7 w 208"/>
                <a:gd name="T1" fmla="*/ 4 h 183"/>
                <a:gd name="T2" fmla="*/ 55 w 208"/>
                <a:gd name="T3" fmla="*/ 4 h 183"/>
                <a:gd name="T4" fmla="*/ 64 w 208"/>
                <a:gd name="T5" fmla="*/ 12 h 183"/>
                <a:gd name="T6" fmla="*/ 64 w 208"/>
                <a:gd name="T7" fmla="*/ 14 h 183"/>
                <a:gd name="T8" fmla="*/ 78 w 208"/>
                <a:gd name="T9" fmla="*/ 19 h 183"/>
                <a:gd name="T10" fmla="*/ 92 w 208"/>
                <a:gd name="T11" fmla="*/ 8 h 183"/>
                <a:gd name="T12" fmla="*/ 127 w 208"/>
                <a:gd name="T13" fmla="*/ 0 h 183"/>
                <a:gd name="T14" fmla="*/ 173 w 208"/>
                <a:gd name="T15" fmla="*/ 17 h 183"/>
                <a:gd name="T16" fmla="*/ 195 w 208"/>
                <a:gd name="T17" fmla="*/ 69 h 183"/>
                <a:gd name="T18" fmla="*/ 207 w 208"/>
                <a:gd name="T19" fmla="*/ 175 h 183"/>
                <a:gd name="T20" fmla="*/ 201 w 208"/>
                <a:gd name="T21" fmla="*/ 183 h 183"/>
                <a:gd name="T22" fmla="*/ 147 w 208"/>
                <a:gd name="T23" fmla="*/ 183 h 183"/>
                <a:gd name="T24" fmla="*/ 139 w 208"/>
                <a:gd name="T25" fmla="*/ 175 h 183"/>
                <a:gd name="T26" fmla="*/ 129 w 208"/>
                <a:gd name="T27" fmla="*/ 85 h 183"/>
                <a:gd name="T28" fmla="*/ 120 w 208"/>
                <a:gd name="T29" fmla="*/ 61 h 183"/>
                <a:gd name="T30" fmla="*/ 101 w 208"/>
                <a:gd name="T31" fmla="*/ 54 h 183"/>
                <a:gd name="T32" fmla="*/ 82 w 208"/>
                <a:gd name="T33" fmla="*/ 63 h 183"/>
                <a:gd name="T34" fmla="*/ 78 w 208"/>
                <a:gd name="T35" fmla="*/ 97 h 183"/>
                <a:gd name="T36" fmla="*/ 87 w 208"/>
                <a:gd name="T37" fmla="*/ 175 h 183"/>
                <a:gd name="T38" fmla="*/ 80 w 208"/>
                <a:gd name="T39" fmla="*/ 183 h 183"/>
                <a:gd name="T40" fmla="*/ 27 w 208"/>
                <a:gd name="T41" fmla="*/ 183 h 183"/>
                <a:gd name="T42" fmla="*/ 19 w 208"/>
                <a:gd name="T43" fmla="*/ 175 h 183"/>
                <a:gd name="T44" fmla="*/ 0 w 208"/>
                <a:gd name="T45" fmla="*/ 12 h 183"/>
                <a:gd name="T46" fmla="*/ 7 w 208"/>
                <a:gd name="T47" fmla="*/ 4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08" h="183">
                  <a:moveTo>
                    <a:pt x="7" y="4"/>
                  </a:moveTo>
                  <a:cubicBezTo>
                    <a:pt x="55" y="4"/>
                    <a:pt x="55" y="4"/>
                    <a:pt x="55" y="4"/>
                  </a:cubicBezTo>
                  <a:cubicBezTo>
                    <a:pt x="60" y="4"/>
                    <a:pt x="63" y="8"/>
                    <a:pt x="64" y="12"/>
                  </a:cubicBezTo>
                  <a:cubicBezTo>
                    <a:pt x="64" y="14"/>
                    <a:pt x="64" y="14"/>
                    <a:pt x="64" y="14"/>
                  </a:cubicBezTo>
                  <a:cubicBezTo>
                    <a:pt x="65" y="21"/>
                    <a:pt x="73" y="24"/>
                    <a:pt x="78" y="19"/>
                  </a:cubicBezTo>
                  <a:cubicBezTo>
                    <a:pt x="83" y="15"/>
                    <a:pt x="87" y="11"/>
                    <a:pt x="92" y="8"/>
                  </a:cubicBezTo>
                  <a:cubicBezTo>
                    <a:pt x="102" y="3"/>
                    <a:pt x="113" y="0"/>
                    <a:pt x="127" y="0"/>
                  </a:cubicBezTo>
                  <a:cubicBezTo>
                    <a:pt x="146" y="0"/>
                    <a:pt x="162" y="6"/>
                    <a:pt x="173" y="17"/>
                  </a:cubicBezTo>
                  <a:cubicBezTo>
                    <a:pt x="185" y="28"/>
                    <a:pt x="193" y="46"/>
                    <a:pt x="195" y="69"/>
                  </a:cubicBezTo>
                  <a:cubicBezTo>
                    <a:pt x="207" y="175"/>
                    <a:pt x="207" y="175"/>
                    <a:pt x="207" y="175"/>
                  </a:cubicBezTo>
                  <a:cubicBezTo>
                    <a:pt x="208" y="179"/>
                    <a:pt x="205" y="183"/>
                    <a:pt x="201" y="183"/>
                  </a:cubicBezTo>
                  <a:cubicBezTo>
                    <a:pt x="147" y="183"/>
                    <a:pt x="147" y="183"/>
                    <a:pt x="147" y="183"/>
                  </a:cubicBezTo>
                  <a:cubicBezTo>
                    <a:pt x="143" y="183"/>
                    <a:pt x="139" y="179"/>
                    <a:pt x="139" y="175"/>
                  </a:cubicBezTo>
                  <a:cubicBezTo>
                    <a:pt x="129" y="85"/>
                    <a:pt x="129" y="85"/>
                    <a:pt x="129" y="85"/>
                  </a:cubicBezTo>
                  <a:cubicBezTo>
                    <a:pt x="127" y="73"/>
                    <a:pt x="124" y="66"/>
                    <a:pt x="120" y="61"/>
                  </a:cubicBezTo>
                  <a:cubicBezTo>
                    <a:pt x="115" y="56"/>
                    <a:pt x="109" y="54"/>
                    <a:pt x="101" y="54"/>
                  </a:cubicBezTo>
                  <a:cubicBezTo>
                    <a:pt x="93" y="54"/>
                    <a:pt x="87" y="57"/>
                    <a:pt x="82" y="63"/>
                  </a:cubicBezTo>
                  <a:cubicBezTo>
                    <a:pt x="78" y="70"/>
                    <a:pt x="77" y="81"/>
                    <a:pt x="78" y="97"/>
                  </a:cubicBezTo>
                  <a:cubicBezTo>
                    <a:pt x="87" y="175"/>
                    <a:pt x="87" y="175"/>
                    <a:pt x="87" y="175"/>
                  </a:cubicBezTo>
                  <a:cubicBezTo>
                    <a:pt x="88" y="179"/>
                    <a:pt x="85" y="183"/>
                    <a:pt x="80" y="183"/>
                  </a:cubicBezTo>
                  <a:cubicBezTo>
                    <a:pt x="27" y="183"/>
                    <a:pt x="27" y="183"/>
                    <a:pt x="27" y="183"/>
                  </a:cubicBezTo>
                  <a:cubicBezTo>
                    <a:pt x="23" y="183"/>
                    <a:pt x="19" y="179"/>
                    <a:pt x="19" y="175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8"/>
                    <a:pt x="3" y="4"/>
                    <a:pt x="7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9" name="Freeform 315">
              <a:extLst>
                <a:ext uri="{FF2B5EF4-FFF2-40B4-BE49-F238E27FC236}">
                  <a16:creationId xmlns:a16="http://schemas.microsoft.com/office/drawing/2014/main" id="{03E8AC9E-3739-4187-AB82-F40863FC26B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38883" y="3015704"/>
              <a:ext cx="237186" cy="209910"/>
            </a:xfrm>
            <a:custGeom>
              <a:avLst/>
              <a:gdLst>
                <a:gd name="T0" fmla="*/ 204 w 212"/>
                <a:gd name="T1" fmla="*/ 111 h 187"/>
                <a:gd name="T2" fmla="*/ 84 w 212"/>
                <a:gd name="T3" fmla="*/ 111 h 187"/>
                <a:gd name="T4" fmla="*/ 78 w 212"/>
                <a:gd name="T5" fmla="*/ 120 h 187"/>
                <a:gd name="T6" fmla="*/ 87 w 212"/>
                <a:gd name="T7" fmla="*/ 135 h 187"/>
                <a:gd name="T8" fmla="*/ 114 w 212"/>
                <a:gd name="T9" fmla="*/ 147 h 187"/>
                <a:gd name="T10" fmla="*/ 132 w 212"/>
                <a:gd name="T11" fmla="*/ 142 h 187"/>
                <a:gd name="T12" fmla="*/ 141 w 212"/>
                <a:gd name="T13" fmla="*/ 133 h 187"/>
                <a:gd name="T14" fmla="*/ 147 w 212"/>
                <a:gd name="T15" fmla="*/ 131 h 187"/>
                <a:gd name="T16" fmla="*/ 198 w 212"/>
                <a:gd name="T17" fmla="*/ 135 h 187"/>
                <a:gd name="T18" fmla="*/ 205 w 212"/>
                <a:gd name="T19" fmla="*/ 148 h 187"/>
                <a:gd name="T20" fmla="*/ 178 w 212"/>
                <a:gd name="T21" fmla="*/ 175 h 187"/>
                <a:gd name="T22" fmla="*/ 117 w 212"/>
                <a:gd name="T23" fmla="*/ 187 h 187"/>
                <a:gd name="T24" fmla="*/ 60 w 212"/>
                <a:gd name="T25" fmla="*/ 177 h 187"/>
                <a:gd name="T26" fmla="*/ 23 w 212"/>
                <a:gd name="T27" fmla="*/ 145 h 187"/>
                <a:gd name="T28" fmla="*/ 4 w 212"/>
                <a:gd name="T29" fmla="*/ 94 h 187"/>
                <a:gd name="T30" fmla="*/ 23 w 212"/>
                <a:gd name="T31" fmla="*/ 26 h 187"/>
                <a:gd name="T32" fmla="*/ 94 w 212"/>
                <a:gd name="T33" fmla="*/ 0 h 187"/>
                <a:gd name="T34" fmla="*/ 155 w 212"/>
                <a:gd name="T35" fmla="*/ 12 h 187"/>
                <a:gd name="T36" fmla="*/ 193 w 212"/>
                <a:gd name="T37" fmla="*/ 46 h 187"/>
                <a:gd name="T38" fmla="*/ 211 w 212"/>
                <a:gd name="T39" fmla="*/ 103 h 187"/>
                <a:gd name="T40" fmla="*/ 211 w 212"/>
                <a:gd name="T41" fmla="*/ 103 h 187"/>
                <a:gd name="T42" fmla="*/ 204 w 212"/>
                <a:gd name="T43" fmla="*/ 111 h 187"/>
                <a:gd name="T44" fmla="*/ 130 w 212"/>
                <a:gd name="T45" fmla="*/ 78 h 187"/>
                <a:gd name="T46" fmla="*/ 136 w 212"/>
                <a:gd name="T47" fmla="*/ 68 h 187"/>
                <a:gd name="T48" fmla="*/ 125 w 212"/>
                <a:gd name="T49" fmla="*/ 49 h 187"/>
                <a:gd name="T50" fmla="*/ 101 w 212"/>
                <a:gd name="T51" fmla="*/ 41 h 187"/>
                <a:gd name="T52" fmla="*/ 77 w 212"/>
                <a:gd name="T53" fmla="*/ 54 h 187"/>
                <a:gd name="T54" fmla="*/ 72 w 212"/>
                <a:gd name="T55" fmla="*/ 68 h 187"/>
                <a:gd name="T56" fmla="*/ 80 w 212"/>
                <a:gd name="T57" fmla="*/ 78 h 187"/>
                <a:gd name="T58" fmla="*/ 130 w 212"/>
                <a:gd name="T59" fmla="*/ 78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12" h="187">
                  <a:moveTo>
                    <a:pt x="204" y="111"/>
                  </a:moveTo>
                  <a:cubicBezTo>
                    <a:pt x="84" y="111"/>
                    <a:pt x="84" y="111"/>
                    <a:pt x="84" y="111"/>
                  </a:cubicBezTo>
                  <a:cubicBezTo>
                    <a:pt x="79" y="111"/>
                    <a:pt x="76" y="115"/>
                    <a:pt x="78" y="120"/>
                  </a:cubicBezTo>
                  <a:cubicBezTo>
                    <a:pt x="80" y="126"/>
                    <a:pt x="83" y="131"/>
                    <a:pt x="87" y="135"/>
                  </a:cubicBezTo>
                  <a:cubicBezTo>
                    <a:pt x="94" y="143"/>
                    <a:pt x="103" y="147"/>
                    <a:pt x="114" y="147"/>
                  </a:cubicBezTo>
                  <a:cubicBezTo>
                    <a:pt x="121" y="147"/>
                    <a:pt x="127" y="145"/>
                    <a:pt x="132" y="142"/>
                  </a:cubicBezTo>
                  <a:cubicBezTo>
                    <a:pt x="135" y="140"/>
                    <a:pt x="138" y="137"/>
                    <a:pt x="141" y="133"/>
                  </a:cubicBezTo>
                  <a:cubicBezTo>
                    <a:pt x="142" y="131"/>
                    <a:pt x="145" y="130"/>
                    <a:pt x="147" y="131"/>
                  </a:cubicBezTo>
                  <a:cubicBezTo>
                    <a:pt x="198" y="135"/>
                    <a:pt x="198" y="135"/>
                    <a:pt x="198" y="135"/>
                  </a:cubicBezTo>
                  <a:cubicBezTo>
                    <a:pt x="204" y="136"/>
                    <a:pt x="208" y="143"/>
                    <a:pt x="205" y="148"/>
                  </a:cubicBezTo>
                  <a:cubicBezTo>
                    <a:pt x="198" y="160"/>
                    <a:pt x="189" y="169"/>
                    <a:pt x="178" y="175"/>
                  </a:cubicBezTo>
                  <a:cubicBezTo>
                    <a:pt x="165" y="183"/>
                    <a:pt x="144" y="187"/>
                    <a:pt x="117" y="187"/>
                  </a:cubicBezTo>
                  <a:cubicBezTo>
                    <a:pt x="93" y="187"/>
                    <a:pt x="74" y="183"/>
                    <a:pt x="60" y="177"/>
                  </a:cubicBezTo>
                  <a:cubicBezTo>
                    <a:pt x="46" y="170"/>
                    <a:pt x="33" y="160"/>
                    <a:pt x="23" y="145"/>
                  </a:cubicBezTo>
                  <a:cubicBezTo>
                    <a:pt x="12" y="131"/>
                    <a:pt x="6" y="113"/>
                    <a:pt x="4" y="94"/>
                  </a:cubicBezTo>
                  <a:cubicBezTo>
                    <a:pt x="0" y="66"/>
                    <a:pt x="7" y="43"/>
                    <a:pt x="23" y="26"/>
                  </a:cubicBezTo>
                  <a:cubicBezTo>
                    <a:pt x="38" y="9"/>
                    <a:pt x="62" y="0"/>
                    <a:pt x="94" y="0"/>
                  </a:cubicBezTo>
                  <a:cubicBezTo>
                    <a:pt x="119" y="0"/>
                    <a:pt x="140" y="4"/>
                    <a:pt x="155" y="12"/>
                  </a:cubicBezTo>
                  <a:cubicBezTo>
                    <a:pt x="171" y="20"/>
                    <a:pt x="184" y="31"/>
                    <a:pt x="193" y="46"/>
                  </a:cubicBezTo>
                  <a:cubicBezTo>
                    <a:pt x="202" y="60"/>
                    <a:pt x="208" y="79"/>
                    <a:pt x="211" y="103"/>
                  </a:cubicBezTo>
                  <a:cubicBezTo>
                    <a:pt x="211" y="103"/>
                    <a:pt x="211" y="103"/>
                    <a:pt x="211" y="103"/>
                  </a:cubicBezTo>
                  <a:cubicBezTo>
                    <a:pt x="212" y="107"/>
                    <a:pt x="209" y="111"/>
                    <a:pt x="204" y="111"/>
                  </a:cubicBezTo>
                  <a:close/>
                  <a:moveTo>
                    <a:pt x="130" y="78"/>
                  </a:moveTo>
                  <a:cubicBezTo>
                    <a:pt x="135" y="78"/>
                    <a:pt x="138" y="73"/>
                    <a:pt x="136" y="68"/>
                  </a:cubicBezTo>
                  <a:cubicBezTo>
                    <a:pt x="133" y="60"/>
                    <a:pt x="130" y="54"/>
                    <a:pt x="125" y="49"/>
                  </a:cubicBezTo>
                  <a:cubicBezTo>
                    <a:pt x="118" y="44"/>
                    <a:pt x="111" y="41"/>
                    <a:pt x="101" y="41"/>
                  </a:cubicBezTo>
                  <a:cubicBezTo>
                    <a:pt x="90" y="41"/>
                    <a:pt x="82" y="45"/>
                    <a:pt x="77" y="54"/>
                  </a:cubicBezTo>
                  <a:cubicBezTo>
                    <a:pt x="74" y="57"/>
                    <a:pt x="73" y="62"/>
                    <a:pt x="72" y="68"/>
                  </a:cubicBezTo>
                  <a:cubicBezTo>
                    <a:pt x="71" y="73"/>
                    <a:pt x="76" y="78"/>
                    <a:pt x="80" y="78"/>
                  </a:cubicBezTo>
                  <a:lnTo>
                    <a:pt x="130" y="7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592" name="Freeform 316">
              <a:extLst>
                <a:ext uri="{FF2B5EF4-FFF2-40B4-BE49-F238E27FC236}">
                  <a16:creationId xmlns:a16="http://schemas.microsoft.com/office/drawing/2014/main" id="{17DDF832-DBC3-4F83-B2AD-4636F1813472}"/>
                </a:ext>
              </a:extLst>
            </p:cNvPr>
            <p:cNvSpPr>
              <a:spLocks/>
            </p:cNvSpPr>
            <p:nvPr/>
          </p:nvSpPr>
          <p:spPr bwMode="auto">
            <a:xfrm>
              <a:off x="5901857" y="3538106"/>
              <a:ext cx="389577" cy="355779"/>
            </a:xfrm>
            <a:custGeom>
              <a:avLst/>
              <a:gdLst>
                <a:gd name="T0" fmla="*/ 310 w 348"/>
                <a:gd name="T1" fmla="*/ 317 h 317"/>
                <a:gd name="T2" fmla="*/ 74 w 348"/>
                <a:gd name="T3" fmla="*/ 317 h 317"/>
                <a:gd name="T4" fmla="*/ 29 w 348"/>
                <a:gd name="T5" fmla="*/ 277 h 317"/>
                <a:gd name="T6" fmla="*/ 2 w 348"/>
                <a:gd name="T7" fmla="*/ 40 h 317"/>
                <a:gd name="T8" fmla="*/ 38 w 348"/>
                <a:gd name="T9" fmla="*/ 0 h 317"/>
                <a:gd name="T10" fmla="*/ 274 w 348"/>
                <a:gd name="T11" fmla="*/ 0 h 317"/>
                <a:gd name="T12" fmla="*/ 319 w 348"/>
                <a:gd name="T13" fmla="*/ 40 h 317"/>
                <a:gd name="T14" fmla="*/ 346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29" y="27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8" y="299"/>
                    <a:pt x="332" y="317"/>
                    <a:pt x="310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593" name="Freeform 317">
              <a:extLst>
                <a:ext uri="{FF2B5EF4-FFF2-40B4-BE49-F238E27FC236}">
                  <a16:creationId xmlns:a16="http://schemas.microsoft.com/office/drawing/2014/main" id="{7FD83B9D-0E5B-4BE2-AFEA-F2708233CA12}"/>
                </a:ext>
              </a:extLst>
            </p:cNvPr>
            <p:cNvSpPr>
              <a:spLocks/>
            </p:cNvSpPr>
            <p:nvPr/>
          </p:nvSpPr>
          <p:spPr bwMode="auto">
            <a:xfrm>
              <a:off x="5951073" y="3551744"/>
              <a:ext cx="340361" cy="342141"/>
            </a:xfrm>
            <a:custGeom>
              <a:avLst/>
              <a:gdLst>
                <a:gd name="T0" fmla="*/ 275 w 304"/>
                <a:gd name="T1" fmla="*/ 28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3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594" name="Freeform 318">
              <a:extLst>
                <a:ext uri="{FF2B5EF4-FFF2-40B4-BE49-F238E27FC236}">
                  <a16:creationId xmlns:a16="http://schemas.microsoft.com/office/drawing/2014/main" id="{8B2F7F12-21A5-410E-B28C-B8D7F17E9A4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040610" y="3639503"/>
              <a:ext cx="114442" cy="154764"/>
            </a:xfrm>
            <a:custGeom>
              <a:avLst/>
              <a:gdLst>
                <a:gd name="T0" fmla="*/ 96 w 102"/>
                <a:gd name="T1" fmla="*/ 73 h 138"/>
                <a:gd name="T2" fmla="*/ 86 w 102"/>
                <a:gd name="T3" fmla="*/ 59 h 138"/>
                <a:gd name="T4" fmla="*/ 71 w 102"/>
                <a:gd name="T5" fmla="*/ 49 h 138"/>
                <a:gd name="T6" fmla="*/ 54 w 102"/>
                <a:gd name="T7" fmla="*/ 46 h 138"/>
                <a:gd name="T8" fmla="*/ 38 w 102"/>
                <a:gd name="T9" fmla="*/ 49 h 138"/>
                <a:gd name="T10" fmla="*/ 30 w 102"/>
                <a:gd name="T11" fmla="*/ 55 h 138"/>
                <a:gd name="T12" fmla="*/ 34 w 102"/>
                <a:gd name="T13" fmla="*/ 31 h 138"/>
                <a:gd name="T14" fmla="*/ 40 w 102"/>
                <a:gd name="T15" fmla="*/ 25 h 138"/>
                <a:gd name="T16" fmla="*/ 48 w 102"/>
                <a:gd name="T17" fmla="*/ 22 h 138"/>
                <a:gd name="T18" fmla="*/ 56 w 102"/>
                <a:gd name="T19" fmla="*/ 25 h 138"/>
                <a:gd name="T20" fmla="*/ 63 w 102"/>
                <a:gd name="T21" fmla="*/ 32 h 138"/>
                <a:gd name="T22" fmla="*/ 69 w 102"/>
                <a:gd name="T23" fmla="*/ 40 h 138"/>
                <a:gd name="T24" fmla="*/ 78 w 102"/>
                <a:gd name="T25" fmla="*/ 43 h 138"/>
                <a:gd name="T26" fmla="*/ 87 w 102"/>
                <a:gd name="T27" fmla="*/ 39 h 138"/>
                <a:gd name="T28" fmla="*/ 89 w 102"/>
                <a:gd name="T29" fmla="*/ 30 h 138"/>
                <a:gd name="T30" fmla="*/ 83 w 102"/>
                <a:gd name="T31" fmla="*/ 16 h 138"/>
                <a:gd name="T32" fmla="*/ 68 w 102"/>
                <a:gd name="T33" fmla="*/ 4 h 138"/>
                <a:gd name="T34" fmla="*/ 46 w 102"/>
                <a:gd name="T35" fmla="*/ 0 h 138"/>
                <a:gd name="T36" fmla="*/ 24 w 102"/>
                <a:gd name="T37" fmla="*/ 4 h 138"/>
                <a:gd name="T38" fmla="*/ 9 w 102"/>
                <a:gd name="T39" fmla="*/ 18 h 138"/>
                <a:gd name="T40" fmla="*/ 1 w 102"/>
                <a:gd name="T41" fmla="*/ 41 h 138"/>
                <a:gd name="T42" fmla="*/ 1 w 102"/>
                <a:gd name="T43" fmla="*/ 72 h 138"/>
                <a:gd name="T44" fmla="*/ 11 w 102"/>
                <a:gd name="T45" fmla="*/ 107 h 138"/>
                <a:gd name="T46" fmla="*/ 31 w 102"/>
                <a:gd name="T47" fmla="*/ 130 h 138"/>
                <a:gd name="T48" fmla="*/ 59 w 102"/>
                <a:gd name="T49" fmla="*/ 138 h 138"/>
                <a:gd name="T50" fmla="*/ 83 w 102"/>
                <a:gd name="T51" fmla="*/ 131 h 138"/>
                <a:gd name="T52" fmla="*/ 98 w 102"/>
                <a:gd name="T53" fmla="*/ 115 h 138"/>
                <a:gd name="T54" fmla="*/ 101 w 102"/>
                <a:gd name="T55" fmla="*/ 91 h 138"/>
                <a:gd name="T56" fmla="*/ 96 w 102"/>
                <a:gd name="T57" fmla="*/ 73 h 138"/>
                <a:gd name="T58" fmla="*/ 57 w 102"/>
                <a:gd name="T59" fmla="*/ 114 h 138"/>
                <a:gd name="T60" fmla="*/ 43 w 102"/>
                <a:gd name="T61" fmla="*/ 107 h 138"/>
                <a:gd name="T62" fmla="*/ 36 w 102"/>
                <a:gd name="T63" fmla="*/ 90 h 138"/>
                <a:gd name="T64" fmla="*/ 37 w 102"/>
                <a:gd name="T65" fmla="*/ 78 h 138"/>
                <a:gd name="T66" fmla="*/ 43 w 102"/>
                <a:gd name="T67" fmla="*/ 71 h 138"/>
                <a:gd name="T68" fmla="*/ 52 w 102"/>
                <a:gd name="T69" fmla="*/ 68 h 138"/>
                <a:gd name="T70" fmla="*/ 61 w 102"/>
                <a:gd name="T71" fmla="*/ 71 h 138"/>
                <a:gd name="T72" fmla="*/ 68 w 102"/>
                <a:gd name="T73" fmla="*/ 78 h 138"/>
                <a:gd name="T74" fmla="*/ 72 w 102"/>
                <a:gd name="T75" fmla="*/ 91 h 138"/>
                <a:gd name="T76" fmla="*/ 69 w 102"/>
                <a:gd name="T77" fmla="*/ 108 h 138"/>
                <a:gd name="T78" fmla="*/ 57 w 102"/>
                <a:gd name="T79" fmla="*/ 114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02" h="138">
                  <a:moveTo>
                    <a:pt x="96" y="73"/>
                  </a:moveTo>
                  <a:cubicBezTo>
                    <a:pt x="94" y="68"/>
                    <a:pt x="90" y="63"/>
                    <a:pt x="86" y="59"/>
                  </a:cubicBezTo>
                  <a:cubicBezTo>
                    <a:pt x="82" y="54"/>
                    <a:pt x="77" y="51"/>
                    <a:pt x="71" y="49"/>
                  </a:cubicBezTo>
                  <a:cubicBezTo>
                    <a:pt x="66" y="47"/>
                    <a:pt x="60" y="46"/>
                    <a:pt x="54" y="46"/>
                  </a:cubicBezTo>
                  <a:cubicBezTo>
                    <a:pt x="48" y="46"/>
                    <a:pt x="43" y="47"/>
                    <a:pt x="38" y="49"/>
                  </a:cubicBezTo>
                  <a:cubicBezTo>
                    <a:pt x="35" y="51"/>
                    <a:pt x="33" y="53"/>
                    <a:pt x="30" y="55"/>
                  </a:cubicBezTo>
                  <a:cubicBezTo>
                    <a:pt x="30" y="44"/>
                    <a:pt x="31" y="36"/>
                    <a:pt x="34" y="31"/>
                  </a:cubicBezTo>
                  <a:cubicBezTo>
                    <a:pt x="36" y="28"/>
                    <a:pt x="38" y="26"/>
                    <a:pt x="40" y="25"/>
                  </a:cubicBezTo>
                  <a:cubicBezTo>
                    <a:pt x="43" y="23"/>
                    <a:pt x="45" y="22"/>
                    <a:pt x="48" y="22"/>
                  </a:cubicBezTo>
                  <a:cubicBezTo>
                    <a:pt x="51" y="22"/>
                    <a:pt x="54" y="23"/>
                    <a:pt x="56" y="25"/>
                  </a:cubicBezTo>
                  <a:cubicBezTo>
                    <a:pt x="59" y="27"/>
                    <a:pt x="61" y="29"/>
                    <a:pt x="63" y="32"/>
                  </a:cubicBezTo>
                  <a:cubicBezTo>
                    <a:pt x="64" y="35"/>
                    <a:pt x="66" y="38"/>
                    <a:pt x="69" y="40"/>
                  </a:cubicBezTo>
                  <a:cubicBezTo>
                    <a:pt x="72" y="42"/>
                    <a:pt x="75" y="43"/>
                    <a:pt x="78" y="43"/>
                  </a:cubicBezTo>
                  <a:cubicBezTo>
                    <a:pt x="82" y="43"/>
                    <a:pt x="85" y="42"/>
                    <a:pt x="87" y="39"/>
                  </a:cubicBezTo>
                  <a:cubicBezTo>
                    <a:pt x="89" y="37"/>
                    <a:pt x="90" y="34"/>
                    <a:pt x="89" y="30"/>
                  </a:cubicBezTo>
                  <a:cubicBezTo>
                    <a:pt x="89" y="26"/>
                    <a:pt x="87" y="21"/>
                    <a:pt x="83" y="16"/>
                  </a:cubicBezTo>
                  <a:cubicBezTo>
                    <a:pt x="79" y="12"/>
                    <a:pt x="74" y="8"/>
                    <a:pt x="68" y="4"/>
                  </a:cubicBezTo>
                  <a:cubicBezTo>
                    <a:pt x="61" y="1"/>
                    <a:pt x="54" y="0"/>
                    <a:pt x="46" y="0"/>
                  </a:cubicBezTo>
                  <a:cubicBezTo>
                    <a:pt x="38" y="0"/>
                    <a:pt x="30" y="1"/>
                    <a:pt x="24" y="4"/>
                  </a:cubicBezTo>
                  <a:cubicBezTo>
                    <a:pt x="18" y="8"/>
                    <a:pt x="13" y="12"/>
                    <a:pt x="9" y="18"/>
                  </a:cubicBezTo>
                  <a:cubicBezTo>
                    <a:pt x="5" y="24"/>
                    <a:pt x="3" y="32"/>
                    <a:pt x="1" y="41"/>
                  </a:cubicBezTo>
                  <a:cubicBezTo>
                    <a:pt x="0" y="50"/>
                    <a:pt x="0" y="60"/>
                    <a:pt x="1" y="72"/>
                  </a:cubicBezTo>
                  <a:cubicBezTo>
                    <a:pt x="3" y="85"/>
                    <a:pt x="6" y="97"/>
                    <a:pt x="11" y="107"/>
                  </a:cubicBezTo>
                  <a:cubicBezTo>
                    <a:pt x="16" y="117"/>
                    <a:pt x="23" y="125"/>
                    <a:pt x="31" y="130"/>
                  </a:cubicBezTo>
                  <a:cubicBezTo>
                    <a:pt x="40" y="135"/>
                    <a:pt x="49" y="138"/>
                    <a:pt x="59" y="138"/>
                  </a:cubicBezTo>
                  <a:cubicBezTo>
                    <a:pt x="68" y="138"/>
                    <a:pt x="76" y="135"/>
                    <a:pt x="83" y="131"/>
                  </a:cubicBezTo>
                  <a:cubicBezTo>
                    <a:pt x="90" y="127"/>
                    <a:pt x="95" y="122"/>
                    <a:pt x="98" y="115"/>
                  </a:cubicBezTo>
                  <a:cubicBezTo>
                    <a:pt x="101" y="107"/>
                    <a:pt x="102" y="99"/>
                    <a:pt x="101" y="91"/>
                  </a:cubicBezTo>
                  <a:cubicBezTo>
                    <a:pt x="101" y="85"/>
                    <a:pt x="99" y="79"/>
                    <a:pt x="96" y="73"/>
                  </a:cubicBezTo>
                  <a:close/>
                  <a:moveTo>
                    <a:pt x="57" y="114"/>
                  </a:moveTo>
                  <a:cubicBezTo>
                    <a:pt x="52" y="114"/>
                    <a:pt x="47" y="112"/>
                    <a:pt x="43" y="107"/>
                  </a:cubicBezTo>
                  <a:cubicBezTo>
                    <a:pt x="39" y="103"/>
                    <a:pt x="37" y="97"/>
                    <a:pt x="36" y="90"/>
                  </a:cubicBezTo>
                  <a:cubicBezTo>
                    <a:pt x="35" y="85"/>
                    <a:pt x="36" y="81"/>
                    <a:pt x="37" y="78"/>
                  </a:cubicBezTo>
                  <a:cubicBezTo>
                    <a:pt x="39" y="75"/>
                    <a:pt x="41" y="73"/>
                    <a:pt x="43" y="71"/>
                  </a:cubicBezTo>
                  <a:cubicBezTo>
                    <a:pt x="46" y="69"/>
                    <a:pt x="49" y="68"/>
                    <a:pt x="52" y="68"/>
                  </a:cubicBezTo>
                  <a:cubicBezTo>
                    <a:pt x="55" y="68"/>
                    <a:pt x="58" y="69"/>
                    <a:pt x="61" y="71"/>
                  </a:cubicBezTo>
                  <a:cubicBezTo>
                    <a:pt x="64" y="73"/>
                    <a:pt x="66" y="75"/>
                    <a:pt x="68" y="78"/>
                  </a:cubicBezTo>
                  <a:cubicBezTo>
                    <a:pt x="70" y="82"/>
                    <a:pt x="72" y="86"/>
                    <a:pt x="72" y="91"/>
                  </a:cubicBezTo>
                  <a:cubicBezTo>
                    <a:pt x="73" y="98"/>
                    <a:pt x="72" y="104"/>
                    <a:pt x="69" y="108"/>
                  </a:cubicBezTo>
                  <a:cubicBezTo>
                    <a:pt x="66" y="112"/>
                    <a:pt x="62" y="114"/>
                    <a:pt x="57" y="114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595" name="Freeform 319">
              <a:extLst>
                <a:ext uri="{FF2B5EF4-FFF2-40B4-BE49-F238E27FC236}">
                  <a16:creationId xmlns:a16="http://schemas.microsoft.com/office/drawing/2014/main" id="{6C28503F-D75A-4C04-AA40-41BE6BE9A7E4}"/>
                </a:ext>
              </a:extLst>
            </p:cNvPr>
            <p:cNvSpPr>
              <a:spLocks/>
            </p:cNvSpPr>
            <p:nvPr/>
          </p:nvSpPr>
          <p:spPr bwMode="auto">
            <a:xfrm>
              <a:off x="5451204" y="3538106"/>
              <a:ext cx="390170" cy="355779"/>
            </a:xfrm>
            <a:custGeom>
              <a:avLst/>
              <a:gdLst>
                <a:gd name="T0" fmla="*/ 310 w 348"/>
                <a:gd name="T1" fmla="*/ 317 h 317"/>
                <a:gd name="T2" fmla="*/ 74 w 348"/>
                <a:gd name="T3" fmla="*/ 317 h 317"/>
                <a:gd name="T4" fmla="*/ 29 w 348"/>
                <a:gd name="T5" fmla="*/ 277 h 317"/>
                <a:gd name="T6" fmla="*/ 2 w 348"/>
                <a:gd name="T7" fmla="*/ 40 h 317"/>
                <a:gd name="T8" fmla="*/ 38 w 348"/>
                <a:gd name="T9" fmla="*/ 0 h 317"/>
                <a:gd name="T10" fmla="*/ 274 w 348"/>
                <a:gd name="T11" fmla="*/ 0 h 317"/>
                <a:gd name="T12" fmla="*/ 319 w 348"/>
                <a:gd name="T13" fmla="*/ 40 h 317"/>
                <a:gd name="T14" fmla="*/ 346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29" y="27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8" y="299"/>
                    <a:pt x="332" y="317"/>
                    <a:pt x="310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596" name="Freeform 320">
              <a:extLst>
                <a:ext uri="{FF2B5EF4-FFF2-40B4-BE49-F238E27FC236}">
                  <a16:creationId xmlns:a16="http://schemas.microsoft.com/office/drawing/2014/main" id="{C5F2325D-BBC1-4236-B365-E4F6650B3A55}"/>
                </a:ext>
              </a:extLst>
            </p:cNvPr>
            <p:cNvSpPr>
              <a:spLocks/>
            </p:cNvSpPr>
            <p:nvPr/>
          </p:nvSpPr>
          <p:spPr bwMode="auto">
            <a:xfrm>
              <a:off x="5500420" y="3551744"/>
              <a:ext cx="340954" cy="342141"/>
            </a:xfrm>
            <a:custGeom>
              <a:avLst/>
              <a:gdLst>
                <a:gd name="T0" fmla="*/ 275 w 304"/>
                <a:gd name="T1" fmla="*/ 28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3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597" name="Freeform 321">
              <a:extLst>
                <a:ext uri="{FF2B5EF4-FFF2-40B4-BE49-F238E27FC236}">
                  <a16:creationId xmlns:a16="http://schemas.microsoft.com/office/drawing/2014/main" id="{17BCC878-8678-480C-8B15-796A894A2864}"/>
                </a:ext>
              </a:extLst>
            </p:cNvPr>
            <p:cNvSpPr>
              <a:spLocks/>
            </p:cNvSpPr>
            <p:nvPr/>
          </p:nvSpPr>
          <p:spPr bwMode="auto">
            <a:xfrm>
              <a:off x="5594701" y="3640095"/>
              <a:ext cx="108512" cy="152985"/>
            </a:xfrm>
            <a:custGeom>
              <a:avLst/>
              <a:gdLst>
                <a:gd name="T0" fmla="*/ 59 w 97"/>
                <a:gd name="T1" fmla="*/ 110 h 136"/>
                <a:gd name="T2" fmla="*/ 50 w 97"/>
                <a:gd name="T3" fmla="*/ 113 h 136"/>
                <a:gd name="T4" fmla="*/ 38 w 97"/>
                <a:gd name="T5" fmla="*/ 109 h 136"/>
                <a:gd name="T6" fmla="*/ 28 w 97"/>
                <a:gd name="T7" fmla="*/ 98 h 136"/>
                <a:gd name="T8" fmla="*/ 13 w 97"/>
                <a:gd name="T9" fmla="*/ 88 h 136"/>
                <a:gd name="T10" fmla="*/ 4 w 97"/>
                <a:gd name="T11" fmla="*/ 92 h 136"/>
                <a:gd name="T12" fmla="*/ 1 w 97"/>
                <a:gd name="T13" fmla="*/ 100 h 136"/>
                <a:gd name="T14" fmla="*/ 7 w 97"/>
                <a:gd name="T15" fmla="*/ 115 h 136"/>
                <a:gd name="T16" fmla="*/ 24 w 97"/>
                <a:gd name="T17" fmla="*/ 129 h 136"/>
                <a:gd name="T18" fmla="*/ 52 w 97"/>
                <a:gd name="T19" fmla="*/ 136 h 136"/>
                <a:gd name="T20" fmla="*/ 77 w 97"/>
                <a:gd name="T21" fmla="*/ 129 h 136"/>
                <a:gd name="T22" fmla="*/ 93 w 97"/>
                <a:gd name="T23" fmla="*/ 111 h 136"/>
                <a:gd name="T24" fmla="*/ 96 w 97"/>
                <a:gd name="T25" fmla="*/ 87 h 136"/>
                <a:gd name="T26" fmla="*/ 91 w 97"/>
                <a:gd name="T27" fmla="*/ 69 h 136"/>
                <a:gd name="T28" fmla="*/ 80 w 97"/>
                <a:gd name="T29" fmla="*/ 55 h 136"/>
                <a:gd name="T30" fmla="*/ 65 w 97"/>
                <a:gd name="T31" fmla="*/ 45 h 136"/>
                <a:gd name="T32" fmla="*/ 29 w 97"/>
                <a:gd name="T33" fmla="*/ 46 h 136"/>
                <a:gd name="T34" fmla="*/ 30 w 97"/>
                <a:gd name="T35" fmla="*/ 26 h 136"/>
                <a:gd name="T36" fmla="*/ 70 w 97"/>
                <a:gd name="T37" fmla="*/ 26 h 136"/>
                <a:gd name="T38" fmla="*/ 81 w 97"/>
                <a:gd name="T39" fmla="*/ 23 h 136"/>
                <a:gd name="T40" fmla="*/ 84 w 97"/>
                <a:gd name="T41" fmla="*/ 13 h 136"/>
                <a:gd name="T42" fmla="*/ 66 w 97"/>
                <a:gd name="T43" fmla="*/ 0 h 136"/>
                <a:gd name="T44" fmla="*/ 20 w 97"/>
                <a:gd name="T45" fmla="*/ 0 h 136"/>
                <a:gd name="T46" fmla="*/ 7 w 97"/>
                <a:gd name="T47" fmla="*/ 4 h 136"/>
                <a:gd name="T48" fmla="*/ 3 w 97"/>
                <a:gd name="T49" fmla="*/ 17 h 136"/>
                <a:gd name="T50" fmla="*/ 1 w 97"/>
                <a:gd name="T51" fmla="*/ 59 h 136"/>
                <a:gd name="T52" fmla="*/ 0 w 97"/>
                <a:gd name="T53" fmla="*/ 65 h 136"/>
                <a:gd name="T54" fmla="*/ 6 w 97"/>
                <a:gd name="T55" fmla="*/ 74 h 136"/>
                <a:gd name="T56" fmla="*/ 16 w 97"/>
                <a:gd name="T57" fmla="*/ 78 h 136"/>
                <a:gd name="T58" fmla="*/ 27 w 97"/>
                <a:gd name="T59" fmla="*/ 73 h 136"/>
                <a:gd name="T60" fmla="*/ 35 w 97"/>
                <a:gd name="T61" fmla="*/ 67 h 136"/>
                <a:gd name="T62" fmla="*/ 45 w 97"/>
                <a:gd name="T63" fmla="*/ 65 h 136"/>
                <a:gd name="T64" fmla="*/ 55 w 97"/>
                <a:gd name="T65" fmla="*/ 68 h 136"/>
                <a:gd name="T66" fmla="*/ 62 w 97"/>
                <a:gd name="T67" fmla="*/ 76 h 136"/>
                <a:gd name="T68" fmla="*/ 66 w 97"/>
                <a:gd name="T69" fmla="*/ 89 h 136"/>
                <a:gd name="T70" fmla="*/ 65 w 97"/>
                <a:gd name="T71" fmla="*/ 101 h 136"/>
                <a:gd name="T72" fmla="*/ 59 w 97"/>
                <a:gd name="T73" fmla="*/ 11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7" h="136">
                  <a:moveTo>
                    <a:pt x="59" y="110"/>
                  </a:moveTo>
                  <a:cubicBezTo>
                    <a:pt x="57" y="112"/>
                    <a:pt x="54" y="113"/>
                    <a:pt x="50" y="113"/>
                  </a:cubicBezTo>
                  <a:cubicBezTo>
                    <a:pt x="45" y="113"/>
                    <a:pt x="41" y="112"/>
                    <a:pt x="38" y="109"/>
                  </a:cubicBezTo>
                  <a:cubicBezTo>
                    <a:pt x="34" y="106"/>
                    <a:pt x="31" y="103"/>
                    <a:pt x="28" y="98"/>
                  </a:cubicBezTo>
                  <a:cubicBezTo>
                    <a:pt x="23" y="90"/>
                    <a:pt x="17" y="88"/>
                    <a:pt x="13" y="88"/>
                  </a:cubicBezTo>
                  <a:cubicBezTo>
                    <a:pt x="9" y="88"/>
                    <a:pt x="6" y="89"/>
                    <a:pt x="4" y="92"/>
                  </a:cubicBezTo>
                  <a:cubicBezTo>
                    <a:pt x="2" y="94"/>
                    <a:pt x="1" y="97"/>
                    <a:pt x="1" y="100"/>
                  </a:cubicBezTo>
                  <a:cubicBezTo>
                    <a:pt x="2" y="105"/>
                    <a:pt x="4" y="109"/>
                    <a:pt x="7" y="115"/>
                  </a:cubicBezTo>
                  <a:cubicBezTo>
                    <a:pt x="11" y="120"/>
                    <a:pt x="17" y="125"/>
                    <a:pt x="24" y="129"/>
                  </a:cubicBezTo>
                  <a:cubicBezTo>
                    <a:pt x="32" y="134"/>
                    <a:pt x="41" y="136"/>
                    <a:pt x="52" y="136"/>
                  </a:cubicBezTo>
                  <a:cubicBezTo>
                    <a:pt x="62" y="136"/>
                    <a:pt x="70" y="133"/>
                    <a:pt x="77" y="129"/>
                  </a:cubicBezTo>
                  <a:cubicBezTo>
                    <a:pt x="85" y="125"/>
                    <a:pt x="90" y="119"/>
                    <a:pt x="93" y="111"/>
                  </a:cubicBezTo>
                  <a:cubicBezTo>
                    <a:pt x="96" y="104"/>
                    <a:pt x="97" y="96"/>
                    <a:pt x="96" y="87"/>
                  </a:cubicBezTo>
                  <a:cubicBezTo>
                    <a:pt x="96" y="80"/>
                    <a:pt x="94" y="74"/>
                    <a:pt x="91" y="69"/>
                  </a:cubicBezTo>
                  <a:cubicBezTo>
                    <a:pt x="88" y="64"/>
                    <a:pt x="84" y="59"/>
                    <a:pt x="80" y="55"/>
                  </a:cubicBezTo>
                  <a:cubicBezTo>
                    <a:pt x="76" y="51"/>
                    <a:pt x="71" y="48"/>
                    <a:pt x="65" y="45"/>
                  </a:cubicBezTo>
                  <a:cubicBezTo>
                    <a:pt x="54" y="41"/>
                    <a:pt x="42" y="41"/>
                    <a:pt x="29" y="46"/>
                  </a:cubicBezTo>
                  <a:cubicBezTo>
                    <a:pt x="30" y="26"/>
                    <a:pt x="30" y="26"/>
                    <a:pt x="30" y="26"/>
                  </a:cubicBezTo>
                  <a:cubicBezTo>
                    <a:pt x="70" y="26"/>
                    <a:pt x="70" y="26"/>
                    <a:pt x="70" y="26"/>
                  </a:cubicBezTo>
                  <a:cubicBezTo>
                    <a:pt x="75" y="26"/>
                    <a:pt x="79" y="25"/>
                    <a:pt x="81" y="23"/>
                  </a:cubicBezTo>
                  <a:cubicBezTo>
                    <a:pt x="84" y="20"/>
                    <a:pt x="85" y="17"/>
                    <a:pt x="84" y="13"/>
                  </a:cubicBezTo>
                  <a:cubicBezTo>
                    <a:pt x="84" y="8"/>
                    <a:pt x="81" y="0"/>
                    <a:pt x="66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14" y="0"/>
                    <a:pt x="10" y="1"/>
                    <a:pt x="7" y="4"/>
                  </a:cubicBezTo>
                  <a:cubicBezTo>
                    <a:pt x="5" y="7"/>
                    <a:pt x="3" y="11"/>
                    <a:pt x="3" y="17"/>
                  </a:cubicBezTo>
                  <a:cubicBezTo>
                    <a:pt x="1" y="59"/>
                    <a:pt x="1" y="59"/>
                    <a:pt x="1" y="59"/>
                  </a:cubicBezTo>
                  <a:cubicBezTo>
                    <a:pt x="0" y="64"/>
                    <a:pt x="0" y="65"/>
                    <a:pt x="0" y="65"/>
                  </a:cubicBezTo>
                  <a:cubicBezTo>
                    <a:pt x="1" y="69"/>
                    <a:pt x="3" y="72"/>
                    <a:pt x="6" y="74"/>
                  </a:cubicBezTo>
                  <a:cubicBezTo>
                    <a:pt x="9" y="77"/>
                    <a:pt x="12" y="78"/>
                    <a:pt x="16" y="78"/>
                  </a:cubicBezTo>
                  <a:cubicBezTo>
                    <a:pt x="19" y="78"/>
                    <a:pt x="23" y="77"/>
                    <a:pt x="27" y="73"/>
                  </a:cubicBezTo>
                  <a:cubicBezTo>
                    <a:pt x="31" y="70"/>
                    <a:pt x="34" y="68"/>
                    <a:pt x="35" y="67"/>
                  </a:cubicBezTo>
                  <a:cubicBezTo>
                    <a:pt x="37" y="66"/>
                    <a:pt x="39" y="65"/>
                    <a:pt x="45" y="65"/>
                  </a:cubicBezTo>
                  <a:cubicBezTo>
                    <a:pt x="48" y="65"/>
                    <a:pt x="51" y="66"/>
                    <a:pt x="55" y="68"/>
                  </a:cubicBezTo>
                  <a:cubicBezTo>
                    <a:pt x="58" y="70"/>
                    <a:pt x="60" y="72"/>
                    <a:pt x="62" y="76"/>
                  </a:cubicBezTo>
                  <a:cubicBezTo>
                    <a:pt x="64" y="79"/>
                    <a:pt x="66" y="84"/>
                    <a:pt x="66" y="89"/>
                  </a:cubicBezTo>
                  <a:cubicBezTo>
                    <a:pt x="67" y="93"/>
                    <a:pt x="67" y="98"/>
                    <a:pt x="65" y="101"/>
                  </a:cubicBezTo>
                  <a:cubicBezTo>
                    <a:pt x="64" y="105"/>
                    <a:pt x="62" y="108"/>
                    <a:pt x="59" y="110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598" name="Freeform 322">
              <a:extLst>
                <a:ext uri="{FF2B5EF4-FFF2-40B4-BE49-F238E27FC236}">
                  <a16:creationId xmlns:a16="http://schemas.microsoft.com/office/drawing/2014/main" id="{5907CCC5-F341-4941-876B-003C939438B0}"/>
                </a:ext>
              </a:extLst>
            </p:cNvPr>
            <p:cNvSpPr>
              <a:spLocks/>
            </p:cNvSpPr>
            <p:nvPr/>
          </p:nvSpPr>
          <p:spPr bwMode="auto">
            <a:xfrm>
              <a:off x="5501606" y="3990538"/>
              <a:ext cx="390763" cy="354000"/>
            </a:xfrm>
            <a:custGeom>
              <a:avLst/>
              <a:gdLst>
                <a:gd name="T0" fmla="*/ 311 w 349"/>
                <a:gd name="T1" fmla="*/ 316 h 316"/>
                <a:gd name="T2" fmla="*/ 74 w 349"/>
                <a:gd name="T3" fmla="*/ 316 h 316"/>
                <a:gd name="T4" fmla="*/ 30 w 349"/>
                <a:gd name="T5" fmla="*/ 276 h 316"/>
                <a:gd name="T6" fmla="*/ 3 w 349"/>
                <a:gd name="T7" fmla="*/ 40 h 316"/>
                <a:gd name="T8" fmla="*/ 38 w 349"/>
                <a:gd name="T9" fmla="*/ 0 h 316"/>
                <a:gd name="T10" fmla="*/ 275 w 349"/>
                <a:gd name="T11" fmla="*/ 0 h 316"/>
                <a:gd name="T12" fmla="*/ 319 w 349"/>
                <a:gd name="T13" fmla="*/ 40 h 316"/>
                <a:gd name="T14" fmla="*/ 346 w 349"/>
                <a:gd name="T15" fmla="*/ 276 h 316"/>
                <a:gd name="T16" fmla="*/ 311 w 349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6">
                  <a:moveTo>
                    <a:pt x="311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30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7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7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9" y="298"/>
                    <a:pt x="333" y="316"/>
                    <a:pt x="311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599" name="Freeform 323">
              <a:extLst>
                <a:ext uri="{FF2B5EF4-FFF2-40B4-BE49-F238E27FC236}">
                  <a16:creationId xmlns:a16="http://schemas.microsoft.com/office/drawing/2014/main" id="{48D57D47-2DFB-46D9-8FCD-092FD6CEAE80}"/>
                </a:ext>
              </a:extLst>
            </p:cNvPr>
            <p:cNvSpPr>
              <a:spLocks/>
            </p:cNvSpPr>
            <p:nvPr/>
          </p:nvSpPr>
          <p:spPr bwMode="auto">
            <a:xfrm>
              <a:off x="5552008" y="4002397"/>
              <a:ext cx="340361" cy="342141"/>
            </a:xfrm>
            <a:custGeom>
              <a:avLst/>
              <a:gdLst>
                <a:gd name="T0" fmla="*/ 274 w 304"/>
                <a:gd name="T1" fmla="*/ 29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59 w 304"/>
                <a:gd name="T11" fmla="*/ 0 h 305"/>
                <a:gd name="T12" fmla="*/ 274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9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1"/>
                    <a:pt x="0" y="293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8" y="8"/>
                    <a:pt x="273" y="18"/>
                    <a:pt x="274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00" name="Freeform 324">
              <a:extLst>
                <a:ext uri="{FF2B5EF4-FFF2-40B4-BE49-F238E27FC236}">
                  <a16:creationId xmlns:a16="http://schemas.microsoft.com/office/drawing/2014/main" id="{37E41DFF-A88D-4AED-8ACF-D2F808A6CD31}"/>
                </a:ext>
              </a:extLst>
            </p:cNvPr>
            <p:cNvSpPr>
              <a:spLocks/>
            </p:cNvSpPr>
            <p:nvPr/>
          </p:nvSpPr>
          <p:spPr bwMode="auto">
            <a:xfrm>
              <a:off x="5581063" y="4090156"/>
              <a:ext cx="89538" cy="154764"/>
            </a:xfrm>
            <a:custGeom>
              <a:avLst/>
              <a:gdLst>
                <a:gd name="T0" fmla="*/ 14 w 80"/>
                <a:gd name="T1" fmla="*/ 61 h 138"/>
                <a:gd name="T2" fmla="*/ 40 w 80"/>
                <a:gd name="T3" fmla="*/ 47 h 138"/>
                <a:gd name="T4" fmla="*/ 48 w 80"/>
                <a:gd name="T5" fmla="*/ 120 h 138"/>
                <a:gd name="T6" fmla="*/ 54 w 80"/>
                <a:gd name="T7" fmla="*/ 133 h 138"/>
                <a:gd name="T8" fmla="*/ 65 w 80"/>
                <a:gd name="T9" fmla="*/ 138 h 138"/>
                <a:gd name="T10" fmla="*/ 78 w 80"/>
                <a:gd name="T11" fmla="*/ 117 h 138"/>
                <a:gd name="T12" fmla="*/ 66 w 80"/>
                <a:gd name="T13" fmla="*/ 16 h 138"/>
                <a:gd name="T14" fmla="*/ 61 w 80"/>
                <a:gd name="T15" fmla="*/ 5 h 138"/>
                <a:gd name="T16" fmla="*/ 51 w 80"/>
                <a:gd name="T17" fmla="*/ 0 h 138"/>
                <a:gd name="T18" fmla="*/ 44 w 80"/>
                <a:gd name="T19" fmla="*/ 2 h 138"/>
                <a:gd name="T20" fmla="*/ 38 w 80"/>
                <a:gd name="T21" fmla="*/ 11 h 138"/>
                <a:gd name="T22" fmla="*/ 28 w 80"/>
                <a:gd name="T23" fmla="*/ 23 h 138"/>
                <a:gd name="T24" fmla="*/ 13 w 80"/>
                <a:gd name="T25" fmla="*/ 33 h 138"/>
                <a:gd name="T26" fmla="*/ 3 w 80"/>
                <a:gd name="T27" fmla="*/ 39 h 138"/>
                <a:gd name="T28" fmla="*/ 0 w 80"/>
                <a:gd name="T29" fmla="*/ 48 h 138"/>
                <a:gd name="T30" fmla="*/ 5 w 80"/>
                <a:gd name="T31" fmla="*/ 57 h 138"/>
                <a:gd name="T32" fmla="*/ 14 w 80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14" y="61"/>
                  </a:moveTo>
                  <a:cubicBezTo>
                    <a:pt x="18" y="61"/>
                    <a:pt x="24" y="59"/>
                    <a:pt x="40" y="47"/>
                  </a:cubicBezTo>
                  <a:cubicBezTo>
                    <a:pt x="48" y="120"/>
                    <a:pt x="48" y="120"/>
                    <a:pt x="48" y="120"/>
                  </a:cubicBezTo>
                  <a:cubicBezTo>
                    <a:pt x="49" y="126"/>
                    <a:pt x="51" y="130"/>
                    <a:pt x="54" y="133"/>
                  </a:cubicBezTo>
                  <a:cubicBezTo>
                    <a:pt x="57" y="136"/>
                    <a:pt x="61" y="138"/>
                    <a:pt x="65" y="138"/>
                  </a:cubicBezTo>
                  <a:cubicBezTo>
                    <a:pt x="72" y="138"/>
                    <a:pt x="80" y="134"/>
                    <a:pt x="78" y="117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6" y="12"/>
                    <a:pt x="64" y="8"/>
                    <a:pt x="61" y="5"/>
                  </a:cubicBezTo>
                  <a:cubicBezTo>
                    <a:pt x="59" y="2"/>
                    <a:pt x="55" y="0"/>
                    <a:pt x="51" y="0"/>
                  </a:cubicBezTo>
                  <a:cubicBezTo>
                    <a:pt x="47" y="0"/>
                    <a:pt x="45" y="1"/>
                    <a:pt x="44" y="2"/>
                  </a:cubicBezTo>
                  <a:cubicBezTo>
                    <a:pt x="43" y="3"/>
                    <a:pt x="42" y="5"/>
                    <a:pt x="38" y="11"/>
                  </a:cubicBezTo>
                  <a:cubicBezTo>
                    <a:pt x="35" y="16"/>
                    <a:pt x="32" y="20"/>
                    <a:pt x="28" y="23"/>
                  </a:cubicBezTo>
                  <a:cubicBezTo>
                    <a:pt x="25" y="27"/>
                    <a:pt x="20" y="30"/>
                    <a:pt x="13" y="33"/>
                  </a:cubicBezTo>
                  <a:cubicBezTo>
                    <a:pt x="9" y="35"/>
                    <a:pt x="5" y="37"/>
                    <a:pt x="3" y="39"/>
                  </a:cubicBezTo>
                  <a:cubicBezTo>
                    <a:pt x="2" y="40"/>
                    <a:pt x="0" y="43"/>
                    <a:pt x="0" y="48"/>
                  </a:cubicBezTo>
                  <a:cubicBezTo>
                    <a:pt x="1" y="51"/>
                    <a:pt x="2" y="54"/>
                    <a:pt x="5" y="57"/>
                  </a:cubicBezTo>
                  <a:cubicBezTo>
                    <a:pt x="8" y="59"/>
                    <a:pt x="11" y="61"/>
                    <a:pt x="14" y="6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01" name="Freeform 325">
              <a:extLst>
                <a:ext uri="{FF2B5EF4-FFF2-40B4-BE49-F238E27FC236}">
                  <a16:creationId xmlns:a16="http://schemas.microsoft.com/office/drawing/2014/main" id="{77277CBA-5332-410F-841E-6F1CA72EEA80}"/>
                </a:ext>
              </a:extLst>
            </p:cNvPr>
            <p:cNvSpPr>
              <a:spLocks/>
            </p:cNvSpPr>
            <p:nvPr/>
          </p:nvSpPr>
          <p:spPr bwMode="auto">
            <a:xfrm>
              <a:off x="5698470" y="4090156"/>
              <a:ext cx="119186" cy="152392"/>
            </a:xfrm>
            <a:custGeom>
              <a:avLst/>
              <a:gdLst>
                <a:gd name="T0" fmla="*/ 23 w 106"/>
                <a:gd name="T1" fmla="*/ 3 h 136"/>
                <a:gd name="T2" fmla="*/ 9 w 106"/>
                <a:gd name="T3" fmla="*/ 13 h 136"/>
                <a:gd name="T4" fmla="*/ 9 w 106"/>
                <a:gd name="T5" fmla="*/ 13 h 136"/>
                <a:gd name="T6" fmla="*/ 2 w 106"/>
                <a:gd name="T7" fmla="*/ 26 h 136"/>
                <a:gd name="T8" fmla="*/ 0 w 106"/>
                <a:gd name="T9" fmla="*/ 39 h 136"/>
                <a:gd name="T10" fmla="*/ 5 w 106"/>
                <a:gd name="T11" fmla="*/ 49 h 136"/>
                <a:gd name="T12" fmla="*/ 15 w 106"/>
                <a:gd name="T13" fmla="*/ 53 h 136"/>
                <a:gd name="T14" fmla="*/ 25 w 106"/>
                <a:gd name="T15" fmla="*/ 49 h 136"/>
                <a:gd name="T16" fmla="*/ 29 w 106"/>
                <a:gd name="T17" fmla="*/ 39 h 136"/>
                <a:gd name="T18" fmla="*/ 30 w 106"/>
                <a:gd name="T19" fmla="*/ 32 h 136"/>
                <a:gd name="T20" fmla="*/ 45 w 106"/>
                <a:gd name="T21" fmla="*/ 24 h 136"/>
                <a:gd name="T22" fmla="*/ 54 w 106"/>
                <a:gd name="T23" fmla="*/ 26 h 136"/>
                <a:gd name="T24" fmla="*/ 61 w 106"/>
                <a:gd name="T25" fmla="*/ 32 h 136"/>
                <a:gd name="T26" fmla="*/ 64 w 106"/>
                <a:gd name="T27" fmla="*/ 40 h 136"/>
                <a:gd name="T28" fmla="*/ 63 w 106"/>
                <a:gd name="T29" fmla="*/ 49 h 136"/>
                <a:gd name="T30" fmla="*/ 57 w 106"/>
                <a:gd name="T31" fmla="*/ 59 h 136"/>
                <a:gd name="T32" fmla="*/ 47 w 106"/>
                <a:gd name="T33" fmla="*/ 69 h 136"/>
                <a:gd name="T34" fmla="*/ 34 w 106"/>
                <a:gd name="T35" fmla="*/ 81 h 136"/>
                <a:gd name="T36" fmla="*/ 15 w 106"/>
                <a:gd name="T37" fmla="*/ 102 h 136"/>
                <a:gd name="T38" fmla="*/ 11 w 106"/>
                <a:gd name="T39" fmla="*/ 111 h 136"/>
                <a:gd name="T40" fmla="*/ 9 w 106"/>
                <a:gd name="T41" fmla="*/ 120 h 136"/>
                <a:gd name="T42" fmla="*/ 15 w 106"/>
                <a:gd name="T43" fmla="*/ 131 h 136"/>
                <a:gd name="T44" fmla="*/ 28 w 106"/>
                <a:gd name="T45" fmla="*/ 136 h 136"/>
                <a:gd name="T46" fmla="*/ 93 w 106"/>
                <a:gd name="T47" fmla="*/ 136 h 136"/>
                <a:gd name="T48" fmla="*/ 103 w 106"/>
                <a:gd name="T49" fmla="*/ 132 h 136"/>
                <a:gd name="T50" fmla="*/ 106 w 106"/>
                <a:gd name="T51" fmla="*/ 122 h 136"/>
                <a:gd name="T52" fmla="*/ 100 w 106"/>
                <a:gd name="T53" fmla="*/ 112 h 136"/>
                <a:gd name="T54" fmla="*/ 87 w 106"/>
                <a:gd name="T55" fmla="*/ 109 h 136"/>
                <a:gd name="T56" fmla="*/ 47 w 106"/>
                <a:gd name="T57" fmla="*/ 109 h 136"/>
                <a:gd name="T58" fmla="*/ 48 w 106"/>
                <a:gd name="T59" fmla="*/ 108 h 136"/>
                <a:gd name="T60" fmla="*/ 64 w 106"/>
                <a:gd name="T61" fmla="*/ 92 h 136"/>
                <a:gd name="T62" fmla="*/ 81 w 106"/>
                <a:gd name="T63" fmla="*/ 76 h 136"/>
                <a:gd name="T64" fmla="*/ 91 w 106"/>
                <a:gd name="T65" fmla="*/ 61 h 136"/>
                <a:gd name="T66" fmla="*/ 94 w 106"/>
                <a:gd name="T67" fmla="*/ 40 h 136"/>
                <a:gd name="T68" fmla="*/ 90 w 106"/>
                <a:gd name="T69" fmla="*/ 25 h 136"/>
                <a:gd name="T70" fmla="*/ 80 w 106"/>
                <a:gd name="T71" fmla="*/ 13 h 136"/>
                <a:gd name="T72" fmla="*/ 68 w 106"/>
                <a:gd name="T73" fmla="*/ 4 h 136"/>
                <a:gd name="T74" fmla="*/ 43 w 106"/>
                <a:gd name="T75" fmla="*/ 0 h 136"/>
                <a:gd name="T76" fmla="*/ 23 w 106"/>
                <a:gd name="T77" fmla="*/ 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06" h="136">
                  <a:moveTo>
                    <a:pt x="23" y="3"/>
                  </a:moveTo>
                  <a:cubicBezTo>
                    <a:pt x="17" y="6"/>
                    <a:pt x="13" y="9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6" y="17"/>
                    <a:pt x="3" y="21"/>
                    <a:pt x="2" y="26"/>
                  </a:cubicBezTo>
                  <a:cubicBezTo>
                    <a:pt x="0" y="30"/>
                    <a:pt x="0" y="35"/>
                    <a:pt x="0" y="39"/>
                  </a:cubicBezTo>
                  <a:cubicBezTo>
                    <a:pt x="1" y="44"/>
                    <a:pt x="2" y="47"/>
                    <a:pt x="5" y="49"/>
                  </a:cubicBezTo>
                  <a:cubicBezTo>
                    <a:pt x="8" y="52"/>
                    <a:pt x="11" y="53"/>
                    <a:pt x="15" y="53"/>
                  </a:cubicBezTo>
                  <a:cubicBezTo>
                    <a:pt x="19" y="53"/>
                    <a:pt x="23" y="52"/>
                    <a:pt x="25" y="49"/>
                  </a:cubicBezTo>
                  <a:cubicBezTo>
                    <a:pt x="26" y="47"/>
                    <a:pt x="28" y="43"/>
                    <a:pt x="29" y="39"/>
                  </a:cubicBezTo>
                  <a:cubicBezTo>
                    <a:pt x="30" y="34"/>
                    <a:pt x="30" y="33"/>
                    <a:pt x="30" y="32"/>
                  </a:cubicBezTo>
                  <a:cubicBezTo>
                    <a:pt x="34" y="27"/>
                    <a:pt x="38" y="24"/>
                    <a:pt x="45" y="24"/>
                  </a:cubicBezTo>
                  <a:cubicBezTo>
                    <a:pt x="48" y="24"/>
                    <a:pt x="51" y="24"/>
                    <a:pt x="54" y="26"/>
                  </a:cubicBezTo>
                  <a:cubicBezTo>
                    <a:pt x="57" y="27"/>
                    <a:pt x="59" y="29"/>
                    <a:pt x="61" y="32"/>
                  </a:cubicBezTo>
                  <a:cubicBezTo>
                    <a:pt x="63" y="34"/>
                    <a:pt x="64" y="37"/>
                    <a:pt x="64" y="40"/>
                  </a:cubicBezTo>
                  <a:cubicBezTo>
                    <a:pt x="64" y="43"/>
                    <a:pt x="64" y="46"/>
                    <a:pt x="63" y="49"/>
                  </a:cubicBezTo>
                  <a:cubicBezTo>
                    <a:pt x="62" y="53"/>
                    <a:pt x="60" y="56"/>
                    <a:pt x="57" y="59"/>
                  </a:cubicBezTo>
                  <a:cubicBezTo>
                    <a:pt x="55" y="63"/>
                    <a:pt x="51" y="66"/>
                    <a:pt x="47" y="69"/>
                  </a:cubicBezTo>
                  <a:cubicBezTo>
                    <a:pt x="44" y="71"/>
                    <a:pt x="40" y="75"/>
                    <a:pt x="34" y="81"/>
                  </a:cubicBezTo>
                  <a:cubicBezTo>
                    <a:pt x="29" y="86"/>
                    <a:pt x="22" y="94"/>
                    <a:pt x="15" y="102"/>
                  </a:cubicBezTo>
                  <a:cubicBezTo>
                    <a:pt x="14" y="104"/>
                    <a:pt x="12" y="107"/>
                    <a:pt x="11" y="111"/>
                  </a:cubicBezTo>
                  <a:cubicBezTo>
                    <a:pt x="9" y="115"/>
                    <a:pt x="9" y="118"/>
                    <a:pt x="9" y="120"/>
                  </a:cubicBezTo>
                  <a:cubicBezTo>
                    <a:pt x="10" y="124"/>
                    <a:pt x="12" y="128"/>
                    <a:pt x="15" y="131"/>
                  </a:cubicBezTo>
                  <a:cubicBezTo>
                    <a:pt x="18" y="134"/>
                    <a:pt x="23" y="136"/>
                    <a:pt x="28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7" y="136"/>
                    <a:pt x="101" y="134"/>
                    <a:pt x="103" y="132"/>
                  </a:cubicBezTo>
                  <a:cubicBezTo>
                    <a:pt x="105" y="129"/>
                    <a:pt x="106" y="126"/>
                    <a:pt x="106" y="122"/>
                  </a:cubicBezTo>
                  <a:cubicBezTo>
                    <a:pt x="105" y="118"/>
                    <a:pt x="103" y="115"/>
                    <a:pt x="100" y="112"/>
                  </a:cubicBezTo>
                  <a:cubicBezTo>
                    <a:pt x="97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8"/>
                    <a:pt x="47" y="108"/>
                    <a:pt x="48" y="108"/>
                  </a:cubicBezTo>
                  <a:cubicBezTo>
                    <a:pt x="50" y="104"/>
                    <a:pt x="56" y="99"/>
                    <a:pt x="64" y="92"/>
                  </a:cubicBezTo>
                  <a:cubicBezTo>
                    <a:pt x="72" y="84"/>
                    <a:pt x="77" y="79"/>
                    <a:pt x="81" y="76"/>
                  </a:cubicBezTo>
                  <a:cubicBezTo>
                    <a:pt x="84" y="72"/>
                    <a:pt x="88" y="67"/>
                    <a:pt x="91" y="61"/>
                  </a:cubicBezTo>
                  <a:cubicBezTo>
                    <a:pt x="94" y="55"/>
                    <a:pt x="95" y="47"/>
                    <a:pt x="94" y="40"/>
                  </a:cubicBezTo>
                  <a:cubicBezTo>
                    <a:pt x="93" y="35"/>
                    <a:pt x="92" y="30"/>
                    <a:pt x="90" y="25"/>
                  </a:cubicBezTo>
                  <a:cubicBezTo>
                    <a:pt x="87" y="20"/>
                    <a:pt x="84" y="16"/>
                    <a:pt x="80" y="13"/>
                  </a:cubicBezTo>
                  <a:cubicBezTo>
                    <a:pt x="77" y="9"/>
                    <a:pt x="72" y="6"/>
                    <a:pt x="68" y="4"/>
                  </a:cubicBezTo>
                  <a:cubicBezTo>
                    <a:pt x="61" y="1"/>
                    <a:pt x="52" y="0"/>
                    <a:pt x="43" y="0"/>
                  </a:cubicBezTo>
                  <a:cubicBezTo>
                    <a:pt x="35" y="0"/>
                    <a:pt x="28" y="1"/>
                    <a:pt x="23" y="3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02" name="Freeform 326">
              <a:extLst>
                <a:ext uri="{FF2B5EF4-FFF2-40B4-BE49-F238E27FC236}">
                  <a16:creationId xmlns:a16="http://schemas.microsoft.com/office/drawing/2014/main" id="{62F4AF22-B66E-4E5B-8BD8-5078C963C8A8}"/>
                </a:ext>
              </a:extLst>
            </p:cNvPr>
            <p:cNvSpPr>
              <a:spLocks/>
            </p:cNvSpPr>
            <p:nvPr/>
          </p:nvSpPr>
          <p:spPr bwMode="auto">
            <a:xfrm>
              <a:off x="5553194" y="4441191"/>
              <a:ext cx="390763" cy="354000"/>
            </a:xfrm>
            <a:custGeom>
              <a:avLst/>
              <a:gdLst>
                <a:gd name="T0" fmla="*/ 311 w 349"/>
                <a:gd name="T1" fmla="*/ 316 h 316"/>
                <a:gd name="T2" fmla="*/ 74 w 349"/>
                <a:gd name="T3" fmla="*/ 316 h 316"/>
                <a:gd name="T4" fmla="*/ 30 w 349"/>
                <a:gd name="T5" fmla="*/ 276 h 316"/>
                <a:gd name="T6" fmla="*/ 3 w 349"/>
                <a:gd name="T7" fmla="*/ 40 h 316"/>
                <a:gd name="T8" fmla="*/ 38 w 349"/>
                <a:gd name="T9" fmla="*/ 0 h 316"/>
                <a:gd name="T10" fmla="*/ 275 w 349"/>
                <a:gd name="T11" fmla="*/ 0 h 316"/>
                <a:gd name="T12" fmla="*/ 319 w 349"/>
                <a:gd name="T13" fmla="*/ 40 h 316"/>
                <a:gd name="T14" fmla="*/ 346 w 349"/>
                <a:gd name="T15" fmla="*/ 276 h 316"/>
                <a:gd name="T16" fmla="*/ 311 w 349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6">
                  <a:moveTo>
                    <a:pt x="311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30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7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7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9" y="298"/>
                    <a:pt x="333" y="316"/>
                    <a:pt x="311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03" name="Freeform 327">
              <a:extLst>
                <a:ext uri="{FF2B5EF4-FFF2-40B4-BE49-F238E27FC236}">
                  <a16:creationId xmlns:a16="http://schemas.microsoft.com/office/drawing/2014/main" id="{D536D72D-B926-4D5E-ACD7-DBB81AC40703}"/>
                </a:ext>
              </a:extLst>
            </p:cNvPr>
            <p:cNvSpPr>
              <a:spLocks/>
            </p:cNvSpPr>
            <p:nvPr/>
          </p:nvSpPr>
          <p:spPr bwMode="auto">
            <a:xfrm>
              <a:off x="5603596" y="4453643"/>
              <a:ext cx="340361" cy="341548"/>
            </a:xfrm>
            <a:custGeom>
              <a:avLst/>
              <a:gdLst>
                <a:gd name="T0" fmla="*/ 274 w 304"/>
                <a:gd name="T1" fmla="*/ 29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59 w 304"/>
                <a:gd name="T11" fmla="*/ 0 h 305"/>
                <a:gd name="T12" fmla="*/ 274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9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1"/>
                    <a:pt x="0" y="293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8"/>
                    <a:pt x="273" y="18"/>
                    <a:pt x="274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04" name="Freeform 328">
              <a:extLst>
                <a:ext uri="{FF2B5EF4-FFF2-40B4-BE49-F238E27FC236}">
                  <a16:creationId xmlns:a16="http://schemas.microsoft.com/office/drawing/2014/main" id="{6E84A309-7F51-4EA9-B900-7E2869174538}"/>
                </a:ext>
              </a:extLst>
            </p:cNvPr>
            <p:cNvSpPr>
              <a:spLocks/>
            </p:cNvSpPr>
            <p:nvPr/>
          </p:nvSpPr>
          <p:spPr bwMode="auto">
            <a:xfrm>
              <a:off x="5633837" y="4540809"/>
              <a:ext cx="89538" cy="154764"/>
            </a:xfrm>
            <a:custGeom>
              <a:avLst/>
              <a:gdLst>
                <a:gd name="T0" fmla="*/ 14 w 80"/>
                <a:gd name="T1" fmla="*/ 61 h 138"/>
                <a:gd name="T2" fmla="*/ 40 w 80"/>
                <a:gd name="T3" fmla="*/ 47 h 138"/>
                <a:gd name="T4" fmla="*/ 48 w 80"/>
                <a:gd name="T5" fmla="*/ 120 h 138"/>
                <a:gd name="T6" fmla="*/ 54 w 80"/>
                <a:gd name="T7" fmla="*/ 133 h 138"/>
                <a:gd name="T8" fmla="*/ 65 w 80"/>
                <a:gd name="T9" fmla="*/ 138 h 138"/>
                <a:gd name="T10" fmla="*/ 78 w 80"/>
                <a:gd name="T11" fmla="*/ 117 h 138"/>
                <a:gd name="T12" fmla="*/ 66 w 80"/>
                <a:gd name="T13" fmla="*/ 16 h 138"/>
                <a:gd name="T14" fmla="*/ 61 w 80"/>
                <a:gd name="T15" fmla="*/ 5 h 138"/>
                <a:gd name="T16" fmla="*/ 51 w 80"/>
                <a:gd name="T17" fmla="*/ 0 h 138"/>
                <a:gd name="T18" fmla="*/ 43 w 80"/>
                <a:gd name="T19" fmla="*/ 2 h 138"/>
                <a:gd name="T20" fmla="*/ 38 w 80"/>
                <a:gd name="T21" fmla="*/ 11 h 138"/>
                <a:gd name="T22" fmla="*/ 28 w 80"/>
                <a:gd name="T23" fmla="*/ 23 h 138"/>
                <a:gd name="T24" fmla="*/ 13 w 80"/>
                <a:gd name="T25" fmla="*/ 33 h 138"/>
                <a:gd name="T26" fmla="*/ 3 w 80"/>
                <a:gd name="T27" fmla="*/ 39 h 138"/>
                <a:gd name="T28" fmla="*/ 0 w 80"/>
                <a:gd name="T29" fmla="*/ 48 h 138"/>
                <a:gd name="T30" fmla="*/ 5 w 80"/>
                <a:gd name="T31" fmla="*/ 57 h 138"/>
                <a:gd name="T32" fmla="*/ 14 w 80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14" y="61"/>
                  </a:moveTo>
                  <a:cubicBezTo>
                    <a:pt x="18" y="61"/>
                    <a:pt x="24" y="59"/>
                    <a:pt x="40" y="47"/>
                  </a:cubicBezTo>
                  <a:cubicBezTo>
                    <a:pt x="48" y="120"/>
                    <a:pt x="48" y="120"/>
                    <a:pt x="48" y="120"/>
                  </a:cubicBezTo>
                  <a:cubicBezTo>
                    <a:pt x="49" y="126"/>
                    <a:pt x="51" y="130"/>
                    <a:pt x="54" y="133"/>
                  </a:cubicBezTo>
                  <a:cubicBezTo>
                    <a:pt x="57" y="136"/>
                    <a:pt x="60" y="138"/>
                    <a:pt x="65" y="138"/>
                  </a:cubicBezTo>
                  <a:cubicBezTo>
                    <a:pt x="72" y="138"/>
                    <a:pt x="80" y="134"/>
                    <a:pt x="78" y="117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6" y="12"/>
                    <a:pt x="64" y="8"/>
                    <a:pt x="61" y="5"/>
                  </a:cubicBezTo>
                  <a:cubicBezTo>
                    <a:pt x="59" y="2"/>
                    <a:pt x="55" y="0"/>
                    <a:pt x="51" y="0"/>
                  </a:cubicBezTo>
                  <a:cubicBezTo>
                    <a:pt x="47" y="0"/>
                    <a:pt x="45" y="1"/>
                    <a:pt x="43" y="2"/>
                  </a:cubicBezTo>
                  <a:cubicBezTo>
                    <a:pt x="43" y="3"/>
                    <a:pt x="42" y="5"/>
                    <a:pt x="38" y="11"/>
                  </a:cubicBezTo>
                  <a:cubicBezTo>
                    <a:pt x="35" y="16"/>
                    <a:pt x="32" y="20"/>
                    <a:pt x="28" y="23"/>
                  </a:cubicBezTo>
                  <a:cubicBezTo>
                    <a:pt x="25" y="27"/>
                    <a:pt x="20" y="30"/>
                    <a:pt x="13" y="33"/>
                  </a:cubicBezTo>
                  <a:cubicBezTo>
                    <a:pt x="8" y="35"/>
                    <a:pt x="5" y="37"/>
                    <a:pt x="3" y="39"/>
                  </a:cubicBezTo>
                  <a:cubicBezTo>
                    <a:pt x="2" y="40"/>
                    <a:pt x="0" y="43"/>
                    <a:pt x="0" y="48"/>
                  </a:cubicBezTo>
                  <a:cubicBezTo>
                    <a:pt x="1" y="51"/>
                    <a:pt x="2" y="54"/>
                    <a:pt x="5" y="57"/>
                  </a:cubicBezTo>
                  <a:cubicBezTo>
                    <a:pt x="8" y="59"/>
                    <a:pt x="11" y="61"/>
                    <a:pt x="14" y="6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05" name="Freeform 329">
              <a:extLst>
                <a:ext uri="{FF2B5EF4-FFF2-40B4-BE49-F238E27FC236}">
                  <a16:creationId xmlns:a16="http://schemas.microsoft.com/office/drawing/2014/main" id="{F4996740-30A5-487A-AC42-17107377716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747093" y="4540809"/>
              <a:ext cx="114442" cy="154764"/>
            </a:xfrm>
            <a:custGeom>
              <a:avLst/>
              <a:gdLst>
                <a:gd name="T0" fmla="*/ 16 w 102"/>
                <a:gd name="T1" fmla="*/ 78 h 138"/>
                <a:gd name="T2" fmla="*/ 30 w 102"/>
                <a:gd name="T3" fmla="*/ 88 h 138"/>
                <a:gd name="T4" fmla="*/ 47 w 102"/>
                <a:gd name="T5" fmla="*/ 92 h 138"/>
                <a:gd name="T6" fmla="*/ 64 w 102"/>
                <a:gd name="T7" fmla="*/ 88 h 138"/>
                <a:gd name="T8" fmla="*/ 72 w 102"/>
                <a:gd name="T9" fmla="*/ 83 h 138"/>
                <a:gd name="T10" fmla="*/ 68 w 102"/>
                <a:gd name="T11" fmla="*/ 106 h 138"/>
                <a:gd name="T12" fmla="*/ 62 w 102"/>
                <a:gd name="T13" fmla="*/ 113 h 138"/>
                <a:gd name="T14" fmla="*/ 46 w 102"/>
                <a:gd name="T15" fmla="*/ 112 h 138"/>
                <a:gd name="T16" fmla="*/ 39 w 102"/>
                <a:gd name="T17" fmla="*/ 105 h 138"/>
                <a:gd name="T18" fmla="*/ 33 w 102"/>
                <a:gd name="T19" fmla="*/ 97 h 138"/>
                <a:gd name="T20" fmla="*/ 24 w 102"/>
                <a:gd name="T21" fmla="*/ 94 h 138"/>
                <a:gd name="T22" fmla="*/ 15 w 102"/>
                <a:gd name="T23" fmla="*/ 98 h 138"/>
                <a:gd name="T24" fmla="*/ 12 w 102"/>
                <a:gd name="T25" fmla="*/ 107 h 138"/>
                <a:gd name="T26" fmla="*/ 19 w 102"/>
                <a:gd name="T27" fmla="*/ 121 h 138"/>
                <a:gd name="T28" fmla="*/ 34 w 102"/>
                <a:gd name="T29" fmla="*/ 133 h 138"/>
                <a:gd name="T30" fmla="*/ 56 w 102"/>
                <a:gd name="T31" fmla="*/ 138 h 138"/>
                <a:gd name="T32" fmla="*/ 78 w 102"/>
                <a:gd name="T33" fmla="*/ 133 h 138"/>
                <a:gd name="T34" fmla="*/ 93 w 102"/>
                <a:gd name="T35" fmla="*/ 119 h 138"/>
                <a:gd name="T36" fmla="*/ 101 w 102"/>
                <a:gd name="T37" fmla="*/ 96 h 138"/>
                <a:gd name="T38" fmla="*/ 101 w 102"/>
                <a:gd name="T39" fmla="*/ 66 h 138"/>
                <a:gd name="T40" fmla="*/ 94 w 102"/>
                <a:gd name="T41" fmla="*/ 38 h 138"/>
                <a:gd name="T42" fmla="*/ 82 w 102"/>
                <a:gd name="T43" fmla="*/ 17 h 138"/>
                <a:gd name="T44" fmla="*/ 65 w 102"/>
                <a:gd name="T45" fmla="*/ 4 h 138"/>
                <a:gd name="T46" fmla="*/ 43 w 102"/>
                <a:gd name="T47" fmla="*/ 0 h 138"/>
                <a:gd name="T48" fmla="*/ 24 w 102"/>
                <a:gd name="T49" fmla="*/ 3 h 138"/>
                <a:gd name="T50" fmla="*/ 10 w 102"/>
                <a:gd name="T51" fmla="*/ 13 h 138"/>
                <a:gd name="T52" fmla="*/ 2 w 102"/>
                <a:gd name="T53" fmla="*/ 29 h 138"/>
                <a:gd name="T54" fmla="*/ 1 w 102"/>
                <a:gd name="T55" fmla="*/ 47 h 138"/>
                <a:gd name="T56" fmla="*/ 6 w 102"/>
                <a:gd name="T57" fmla="*/ 64 h 138"/>
                <a:gd name="T58" fmla="*/ 16 w 102"/>
                <a:gd name="T59" fmla="*/ 78 h 138"/>
                <a:gd name="T60" fmla="*/ 33 w 102"/>
                <a:gd name="T61" fmla="*/ 29 h 138"/>
                <a:gd name="T62" fmla="*/ 44 w 102"/>
                <a:gd name="T63" fmla="*/ 23 h 138"/>
                <a:gd name="T64" fmla="*/ 52 w 102"/>
                <a:gd name="T65" fmla="*/ 25 h 138"/>
                <a:gd name="T66" fmla="*/ 59 w 102"/>
                <a:gd name="T67" fmla="*/ 30 h 138"/>
                <a:gd name="T68" fmla="*/ 64 w 102"/>
                <a:gd name="T69" fmla="*/ 38 h 138"/>
                <a:gd name="T70" fmla="*/ 66 w 102"/>
                <a:gd name="T71" fmla="*/ 48 h 138"/>
                <a:gd name="T72" fmla="*/ 65 w 102"/>
                <a:gd name="T73" fmla="*/ 59 h 138"/>
                <a:gd name="T74" fmla="*/ 59 w 102"/>
                <a:gd name="T75" fmla="*/ 66 h 138"/>
                <a:gd name="T76" fmla="*/ 50 w 102"/>
                <a:gd name="T77" fmla="*/ 69 h 138"/>
                <a:gd name="T78" fmla="*/ 37 w 102"/>
                <a:gd name="T79" fmla="*/ 63 h 138"/>
                <a:gd name="T80" fmla="*/ 30 w 102"/>
                <a:gd name="T81" fmla="*/ 46 h 138"/>
                <a:gd name="T82" fmla="*/ 33 w 102"/>
                <a:gd name="T83" fmla="*/ 29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2" h="138">
                  <a:moveTo>
                    <a:pt x="16" y="78"/>
                  </a:moveTo>
                  <a:cubicBezTo>
                    <a:pt x="20" y="83"/>
                    <a:pt x="25" y="86"/>
                    <a:pt x="30" y="88"/>
                  </a:cubicBezTo>
                  <a:cubicBezTo>
                    <a:pt x="36" y="90"/>
                    <a:pt x="42" y="92"/>
                    <a:pt x="47" y="92"/>
                  </a:cubicBezTo>
                  <a:cubicBezTo>
                    <a:pt x="54" y="92"/>
                    <a:pt x="59" y="90"/>
                    <a:pt x="64" y="88"/>
                  </a:cubicBezTo>
                  <a:cubicBezTo>
                    <a:pt x="67" y="86"/>
                    <a:pt x="69" y="85"/>
                    <a:pt x="72" y="83"/>
                  </a:cubicBezTo>
                  <a:cubicBezTo>
                    <a:pt x="72" y="94"/>
                    <a:pt x="71" y="102"/>
                    <a:pt x="68" y="106"/>
                  </a:cubicBezTo>
                  <a:cubicBezTo>
                    <a:pt x="66" y="109"/>
                    <a:pt x="64" y="111"/>
                    <a:pt x="62" y="113"/>
                  </a:cubicBezTo>
                  <a:cubicBezTo>
                    <a:pt x="57" y="116"/>
                    <a:pt x="51" y="116"/>
                    <a:pt x="46" y="112"/>
                  </a:cubicBezTo>
                  <a:cubicBezTo>
                    <a:pt x="43" y="110"/>
                    <a:pt x="41" y="108"/>
                    <a:pt x="39" y="105"/>
                  </a:cubicBezTo>
                  <a:cubicBezTo>
                    <a:pt x="38" y="102"/>
                    <a:pt x="35" y="99"/>
                    <a:pt x="33" y="97"/>
                  </a:cubicBezTo>
                  <a:cubicBezTo>
                    <a:pt x="30" y="95"/>
                    <a:pt x="27" y="94"/>
                    <a:pt x="24" y="94"/>
                  </a:cubicBezTo>
                  <a:cubicBezTo>
                    <a:pt x="20" y="94"/>
                    <a:pt x="17" y="96"/>
                    <a:pt x="15" y="98"/>
                  </a:cubicBezTo>
                  <a:cubicBezTo>
                    <a:pt x="13" y="101"/>
                    <a:pt x="12" y="104"/>
                    <a:pt x="12" y="107"/>
                  </a:cubicBezTo>
                  <a:cubicBezTo>
                    <a:pt x="13" y="112"/>
                    <a:pt x="15" y="116"/>
                    <a:pt x="19" y="121"/>
                  </a:cubicBezTo>
                  <a:cubicBezTo>
                    <a:pt x="23" y="126"/>
                    <a:pt x="28" y="130"/>
                    <a:pt x="34" y="133"/>
                  </a:cubicBezTo>
                  <a:cubicBezTo>
                    <a:pt x="41" y="136"/>
                    <a:pt x="48" y="138"/>
                    <a:pt x="56" y="138"/>
                  </a:cubicBezTo>
                  <a:cubicBezTo>
                    <a:pt x="64" y="138"/>
                    <a:pt x="71" y="136"/>
                    <a:pt x="78" y="133"/>
                  </a:cubicBezTo>
                  <a:cubicBezTo>
                    <a:pt x="84" y="130"/>
                    <a:pt x="89" y="125"/>
                    <a:pt x="93" y="119"/>
                  </a:cubicBezTo>
                  <a:cubicBezTo>
                    <a:pt x="97" y="113"/>
                    <a:pt x="99" y="105"/>
                    <a:pt x="101" y="96"/>
                  </a:cubicBezTo>
                  <a:cubicBezTo>
                    <a:pt x="102" y="88"/>
                    <a:pt x="102" y="77"/>
                    <a:pt x="101" y="66"/>
                  </a:cubicBezTo>
                  <a:cubicBezTo>
                    <a:pt x="100" y="56"/>
                    <a:pt x="97" y="46"/>
                    <a:pt x="94" y="38"/>
                  </a:cubicBezTo>
                  <a:cubicBezTo>
                    <a:pt x="91" y="30"/>
                    <a:pt x="87" y="23"/>
                    <a:pt x="82" y="17"/>
                  </a:cubicBezTo>
                  <a:cubicBezTo>
                    <a:pt x="77" y="12"/>
                    <a:pt x="71" y="7"/>
                    <a:pt x="65" y="4"/>
                  </a:cubicBezTo>
                  <a:cubicBezTo>
                    <a:pt x="58" y="1"/>
                    <a:pt x="50" y="0"/>
                    <a:pt x="43" y="0"/>
                  </a:cubicBezTo>
                  <a:cubicBezTo>
                    <a:pt x="36" y="0"/>
                    <a:pt x="29" y="1"/>
                    <a:pt x="24" y="3"/>
                  </a:cubicBezTo>
                  <a:cubicBezTo>
                    <a:pt x="18" y="6"/>
                    <a:pt x="14" y="9"/>
                    <a:pt x="10" y="13"/>
                  </a:cubicBezTo>
                  <a:cubicBezTo>
                    <a:pt x="6" y="18"/>
                    <a:pt x="4" y="23"/>
                    <a:pt x="2" y="29"/>
                  </a:cubicBezTo>
                  <a:cubicBezTo>
                    <a:pt x="0" y="34"/>
                    <a:pt x="0" y="40"/>
                    <a:pt x="1" y="47"/>
                  </a:cubicBezTo>
                  <a:cubicBezTo>
                    <a:pt x="1" y="53"/>
                    <a:pt x="3" y="59"/>
                    <a:pt x="6" y="64"/>
                  </a:cubicBezTo>
                  <a:cubicBezTo>
                    <a:pt x="8" y="69"/>
                    <a:pt x="12" y="74"/>
                    <a:pt x="16" y="78"/>
                  </a:cubicBezTo>
                  <a:close/>
                  <a:moveTo>
                    <a:pt x="33" y="29"/>
                  </a:moveTo>
                  <a:cubicBezTo>
                    <a:pt x="36" y="25"/>
                    <a:pt x="40" y="23"/>
                    <a:pt x="44" y="23"/>
                  </a:cubicBezTo>
                  <a:cubicBezTo>
                    <a:pt x="47" y="23"/>
                    <a:pt x="50" y="24"/>
                    <a:pt x="52" y="25"/>
                  </a:cubicBezTo>
                  <a:cubicBezTo>
                    <a:pt x="55" y="26"/>
                    <a:pt x="57" y="28"/>
                    <a:pt x="59" y="30"/>
                  </a:cubicBezTo>
                  <a:cubicBezTo>
                    <a:pt x="61" y="32"/>
                    <a:pt x="62" y="35"/>
                    <a:pt x="64" y="38"/>
                  </a:cubicBezTo>
                  <a:cubicBezTo>
                    <a:pt x="65" y="41"/>
                    <a:pt x="66" y="44"/>
                    <a:pt x="66" y="48"/>
                  </a:cubicBezTo>
                  <a:cubicBezTo>
                    <a:pt x="67" y="52"/>
                    <a:pt x="66" y="56"/>
                    <a:pt x="65" y="59"/>
                  </a:cubicBezTo>
                  <a:cubicBezTo>
                    <a:pt x="63" y="62"/>
                    <a:pt x="61" y="65"/>
                    <a:pt x="59" y="66"/>
                  </a:cubicBezTo>
                  <a:cubicBezTo>
                    <a:pt x="56" y="68"/>
                    <a:pt x="53" y="69"/>
                    <a:pt x="50" y="69"/>
                  </a:cubicBezTo>
                  <a:cubicBezTo>
                    <a:pt x="45" y="69"/>
                    <a:pt x="41" y="67"/>
                    <a:pt x="37" y="63"/>
                  </a:cubicBezTo>
                  <a:cubicBezTo>
                    <a:pt x="33" y="59"/>
                    <a:pt x="31" y="53"/>
                    <a:pt x="30" y="46"/>
                  </a:cubicBezTo>
                  <a:cubicBezTo>
                    <a:pt x="29" y="39"/>
                    <a:pt x="30" y="33"/>
                    <a:pt x="33" y="29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06" name="Freeform 330">
              <a:extLst>
                <a:ext uri="{FF2B5EF4-FFF2-40B4-BE49-F238E27FC236}">
                  <a16:creationId xmlns:a16="http://schemas.microsoft.com/office/drawing/2014/main" id="{ACBB9BF4-7BFE-47D0-A12E-D13D6CFEFC6D}"/>
                </a:ext>
              </a:extLst>
            </p:cNvPr>
            <p:cNvSpPr>
              <a:spLocks/>
            </p:cNvSpPr>
            <p:nvPr/>
          </p:nvSpPr>
          <p:spPr bwMode="auto">
            <a:xfrm>
              <a:off x="5604782" y="4890658"/>
              <a:ext cx="390170" cy="355779"/>
            </a:xfrm>
            <a:custGeom>
              <a:avLst/>
              <a:gdLst>
                <a:gd name="T0" fmla="*/ 310 w 348"/>
                <a:gd name="T1" fmla="*/ 317 h 317"/>
                <a:gd name="T2" fmla="*/ 74 w 348"/>
                <a:gd name="T3" fmla="*/ 317 h 317"/>
                <a:gd name="T4" fmla="*/ 29 w 348"/>
                <a:gd name="T5" fmla="*/ 277 h 317"/>
                <a:gd name="T6" fmla="*/ 2 w 348"/>
                <a:gd name="T7" fmla="*/ 40 h 317"/>
                <a:gd name="T8" fmla="*/ 38 w 348"/>
                <a:gd name="T9" fmla="*/ 0 h 317"/>
                <a:gd name="T10" fmla="*/ 274 w 348"/>
                <a:gd name="T11" fmla="*/ 0 h 317"/>
                <a:gd name="T12" fmla="*/ 319 w 348"/>
                <a:gd name="T13" fmla="*/ 40 h 317"/>
                <a:gd name="T14" fmla="*/ 346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29" y="27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8" y="299"/>
                    <a:pt x="332" y="317"/>
                    <a:pt x="310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07" name="Freeform 331">
              <a:extLst>
                <a:ext uri="{FF2B5EF4-FFF2-40B4-BE49-F238E27FC236}">
                  <a16:creationId xmlns:a16="http://schemas.microsoft.com/office/drawing/2014/main" id="{B28B63BE-63AC-4DB5-A12D-19A0EA6CCB31}"/>
                </a:ext>
              </a:extLst>
            </p:cNvPr>
            <p:cNvSpPr>
              <a:spLocks/>
            </p:cNvSpPr>
            <p:nvPr/>
          </p:nvSpPr>
          <p:spPr bwMode="auto">
            <a:xfrm>
              <a:off x="5653998" y="4904296"/>
              <a:ext cx="340954" cy="342141"/>
            </a:xfrm>
            <a:custGeom>
              <a:avLst/>
              <a:gdLst>
                <a:gd name="T0" fmla="*/ 275 w 304"/>
                <a:gd name="T1" fmla="*/ 28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08" name="Freeform 332">
              <a:extLst>
                <a:ext uri="{FF2B5EF4-FFF2-40B4-BE49-F238E27FC236}">
                  <a16:creationId xmlns:a16="http://schemas.microsoft.com/office/drawing/2014/main" id="{FD0D682E-5B1D-4FA2-8AF7-467EAAAE6C9F}"/>
                </a:ext>
              </a:extLst>
            </p:cNvPr>
            <p:cNvSpPr>
              <a:spLocks/>
            </p:cNvSpPr>
            <p:nvPr/>
          </p:nvSpPr>
          <p:spPr bwMode="auto">
            <a:xfrm>
              <a:off x="5681867" y="4991462"/>
              <a:ext cx="118593" cy="151799"/>
            </a:xfrm>
            <a:custGeom>
              <a:avLst/>
              <a:gdLst>
                <a:gd name="T0" fmla="*/ 100 w 106"/>
                <a:gd name="T1" fmla="*/ 112 h 135"/>
                <a:gd name="T2" fmla="*/ 87 w 106"/>
                <a:gd name="T3" fmla="*/ 109 h 135"/>
                <a:gd name="T4" fmla="*/ 47 w 106"/>
                <a:gd name="T5" fmla="*/ 109 h 135"/>
                <a:gd name="T6" fmla="*/ 48 w 106"/>
                <a:gd name="T7" fmla="*/ 108 h 135"/>
                <a:gd name="T8" fmla="*/ 64 w 106"/>
                <a:gd name="T9" fmla="*/ 91 h 135"/>
                <a:gd name="T10" fmla="*/ 81 w 106"/>
                <a:gd name="T11" fmla="*/ 76 h 135"/>
                <a:gd name="T12" fmla="*/ 91 w 106"/>
                <a:gd name="T13" fmla="*/ 61 h 135"/>
                <a:gd name="T14" fmla="*/ 94 w 106"/>
                <a:gd name="T15" fmla="*/ 40 h 135"/>
                <a:gd name="T16" fmla="*/ 90 w 106"/>
                <a:gd name="T17" fmla="*/ 25 h 135"/>
                <a:gd name="T18" fmla="*/ 80 w 106"/>
                <a:gd name="T19" fmla="*/ 13 h 135"/>
                <a:gd name="T20" fmla="*/ 68 w 106"/>
                <a:gd name="T21" fmla="*/ 4 h 135"/>
                <a:gd name="T22" fmla="*/ 43 w 106"/>
                <a:gd name="T23" fmla="*/ 0 h 135"/>
                <a:gd name="T24" fmla="*/ 23 w 106"/>
                <a:gd name="T25" fmla="*/ 3 h 135"/>
                <a:gd name="T26" fmla="*/ 9 w 106"/>
                <a:gd name="T27" fmla="*/ 13 h 135"/>
                <a:gd name="T28" fmla="*/ 2 w 106"/>
                <a:gd name="T29" fmla="*/ 26 h 135"/>
                <a:gd name="T30" fmla="*/ 0 w 106"/>
                <a:gd name="T31" fmla="*/ 39 h 135"/>
                <a:gd name="T32" fmla="*/ 5 w 106"/>
                <a:gd name="T33" fmla="*/ 49 h 135"/>
                <a:gd name="T34" fmla="*/ 15 w 106"/>
                <a:gd name="T35" fmla="*/ 53 h 135"/>
                <a:gd name="T36" fmla="*/ 25 w 106"/>
                <a:gd name="T37" fmla="*/ 49 h 135"/>
                <a:gd name="T38" fmla="*/ 29 w 106"/>
                <a:gd name="T39" fmla="*/ 39 h 135"/>
                <a:gd name="T40" fmla="*/ 31 w 106"/>
                <a:gd name="T41" fmla="*/ 32 h 135"/>
                <a:gd name="T42" fmla="*/ 45 w 106"/>
                <a:gd name="T43" fmla="*/ 24 h 135"/>
                <a:gd name="T44" fmla="*/ 54 w 106"/>
                <a:gd name="T45" fmla="*/ 26 h 135"/>
                <a:gd name="T46" fmla="*/ 61 w 106"/>
                <a:gd name="T47" fmla="*/ 32 h 135"/>
                <a:gd name="T48" fmla="*/ 64 w 106"/>
                <a:gd name="T49" fmla="*/ 40 h 135"/>
                <a:gd name="T50" fmla="*/ 63 w 106"/>
                <a:gd name="T51" fmla="*/ 49 h 135"/>
                <a:gd name="T52" fmla="*/ 57 w 106"/>
                <a:gd name="T53" fmla="*/ 59 h 135"/>
                <a:gd name="T54" fmla="*/ 47 w 106"/>
                <a:gd name="T55" fmla="*/ 69 h 135"/>
                <a:gd name="T56" fmla="*/ 34 w 106"/>
                <a:gd name="T57" fmla="*/ 81 h 135"/>
                <a:gd name="T58" fmla="*/ 16 w 106"/>
                <a:gd name="T59" fmla="*/ 102 h 135"/>
                <a:gd name="T60" fmla="*/ 11 w 106"/>
                <a:gd name="T61" fmla="*/ 111 h 135"/>
                <a:gd name="T62" fmla="*/ 9 w 106"/>
                <a:gd name="T63" fmla="*/ 120 h 135"/>
                <a:gd name="T64" fmla="*/ 15 w 106"/>
                <a:gd name="T65" fmla="*/ 131 h 135"/>
                <a:gd name="T66" fmla="*/ 28 w 106"/>
                <a:gd name="T67" fmla="*/ 135 h 135"/>
                <a:gd name="T68" fmla="*/ 93 w 106"/>
                <a:gd name="T69" fmla="*/ 135 h 135"/>
                <a:gd name="T70" fmla="*/ 103 w 106"/>
                <a:gd name="T71" fmla="*/ 131 h 135"/>
                <a:gd name="T72" fmla="*/ 106 w 106"/>
                <a:gd name="T73" fmla="*/ 122 h 135"/>
                <a:gd name="T74" fmla="*/ 100 w 106"/>
                <a:gd name="T75" fmla="*/ 112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5">
                  <a:moveTo>
                    <a:pt x="100" y="112"/>
                  </a:moveTo>
                  <a:cubicBezTo>
                    <a:pt x="97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8"/>
                    <a:pt x="48" y="108"/>
                    <a:pt x="48" y="108"/>
                  </a:cubicBezTo>
                  <a:cubicBezTo>
                    <a:pt x="50" y="104"/>
                    <a:pt x="56" y="99"/>
                    <a:pt x="64" y="91"/>
                  </a:cubicBezTo>
                  <a:cubicBezTo>
                    <a:pt x="72" y="84"/>
                    <a:pt x="77" y="79"/>
                    <a:pt x="81" y="76"/>
                  </a:cubicBezTo>
                  <a:cubicBezTo>
                    <a:pt x="84" y="72"/>
                    <a:pt x="88" y="67"/>
                    <a:pt x="91" y="61"/>
                  </a:cubicBezTo>
                  <a:cubicBezTo>
                    <a:pt x="94" y="54"/>
                    <a:pt x="95" y="47"/>
                    <a:pt x="94" y="40"/>
                  </a:cubicBezTo>
                  <a:cubicBezTo>
                    <a:pt x="94" y="35"/>
                    <a:pt x="92" y="30"/>
                    <a:pt x="90" y="25"/>
                  </a:cubicBezTo>
                  <a:cubicBezTo>
                    <a:pt x="87" y="20"/>
                    <a:pt x="84" y="16"/>
                    <a:pt x="80" y="13"/>
                  </a:cubicBezTo>
                  <a:cubicBezTo>
                    <a:pt x="77" y="9"/>
                    <a:pt x="72" y="6"/>
                    <a:pt x="68" y="4"/>
                  </a:cubicBezTo>
                  <a:cubicBezTo>
                    <a:pt x="61" y="1"/>
                    <a:pt x="52" y="0"/>
                    <a:pt x="43" y="0"/>
                  </a:cubicBezTo>
                  <a:cubicBezTo>
                    <a:pt x="35" y="0"/>
                    <a:pt x="28" y="1"/>
                    <a:pt x="23" y="3"/>
                  </a:cubicBezTo>
                  <a:cubicBezTo>
                    <a:pt x="17" y="6"/>
                    <a:pt x="13" y="9"/>
                    <a:pt x="9" y="13"/>
                  </a:cubicBezTo>
                  <a:cubicBezTo>
                    <a:pt x="6" y="16"/>
                    <a:pt x="3" y="21"/>
                    <a:pt x="2" y="26"/>
                  </a:cubicBezTo>
                  <a:cubicBezTo>
                    <a:pt x="0" y="30"/>
                    <a:pt x="0" y="35"/>
                    <a:pt x="0" y="39"/>
                  </a:cubicBezTo>
                  <a:cubicBezTo>
                    <a:pt x="1" y="43"/>
                    <a:pt x="3" y="47"/>
                    <a:pt x="5" y="49"/>
                  </a:cubicBezTo>
                  <a:cubicBezTo>
                    <a:pt x="8" y="52"/>
                    <a:pt x="12" y="53"/>
                    <a:pt x="15" y="53"/>
                  </a:cubicBezTo>
                  <a:cubicBezTo>
                    <a:pt x="20" y="53"/>
                    <a:pt x="23" y="52"/>
                    <a:pt x="25" y="49"/>
                  </a:cubicBezTo>
                  <a:cubicBezTo>
                    <a:pt x="26" y="46"/>
                    <a:pt x="28" y="43"/>
                    <a:pt x="29" y="39"/>
                  </a:cubicBezTo>
                  <a:cubicBezTo>
                    <a:pt x="30" y="34"/>
                    <a:pt x="30" y="33"/>
                    <a:pt x="31" y="32"/>
                  </a:cubicBezTo>
                  <a:cubicBezTo>
                    <a:pt x="34" y="26"/>
                    <a:pt x="39" y="24"/>
                    <a:pt x="45" y="24"/>
                  </a:cubicBezTo>
                  <a:cubicBezTo>
                    <a:pt x="48" y="24"/>
                    <a:pt x="51" y="24"/>
                    <a:pt x="54" y="26"/>
                  </a:cubicBezTo>
                  <a:cubicBezTo>
                    <a:pt x="57" y="27"/>
                    <a:pt x="59" y="29"/>
                    <a:pt x="61" y="32"/>
                  </a:cubicBezTo>
                  <a:cubicBezTo>
                    <a:pt x="63" y="34"/>
                    <a:pt x="64" y="37"/>
                    <a:pt x="64" y="40"/>
                  </a:cubicBezTo>
                  <a:cubicBezTo>
                    <a:pt x="64" y="43"/>
                    <a:pt x="64" y="46"/>
                    <a:pt x="63" y="49"/>
                  </a:cubicBezTo>
                  <a:cubicBezTo>
                    <a:pt x="62" y="53"/>
                    <a:pt x="60" y="56"/>
                    <a:pt x="57" y="59"/>
                  </a:cubicBezTo>
                  <a:cubicBezTo>
                    <a:pt x="55" y="62"/>
                    <a:pt x="51" y="66"/>
                    <a:pt x="47" y="69"/>
                  </a:cubicBezTo>
                  <a:cubicBezTo>
                    <a:pt x="44" y="71"/>
                    <a:pt x="40" y="75"/>
                    <a:pt x="34" y="81"/>
                  </a:cubicBezTo>
                  <a:cubicBezTo>
                    <a:pt x="29" y="86"/>
                    <a:pt x="22" y="93"/>
                    <a:pt x="16" y="102"/>
                  </a:cubicBezTo>
                  <a:cubicBezTo>
                    <a:pt x="14" y="104"/>
                    <a:pt x="12" y="107"/>
                    <a:pt x="11" y="111"/>
                  </a:cubicBezTo>
                  <a:cubicBezTo>
                    <a:pt x="10" y="114"/>
                    <a:pt x="9" y="118"/>
                    <a:pt x="9" y="120"/>
                  </a:cubicBezTo>
                  <a:cubicBezTo>
                    <a:pt x="10" y="124"/>
                    <a:pt x="12" y="128"/>
                    <a:pt x="15" y="131"/>
                  </a:cubicBezTo>
                  <a:cubicBezTo>
                    <a:pt x="18" y="134"/>
                    <a:pt x="23" y="135"/>
                    <a:pt x="28" y="135"/>
                  </a:cubicBezTo>
                  <a:cubicBezTo>
                    <a:pt x="93" y="135"/>
                    <a:pt x="93" y="135"/>
                    <a:pt x="93" y="135"/>
                  </a:cubicBezTo>
                  <a:cubicBezTo>
                    <a:pt x="97" y="135"/>
                    <a:pt x="101" y="134"/>
                    <a:pt x="103" y="131"/>
                  </a:cubicBezTo>
                  <a:cubicBezTo>
                    <a:pt x="105" y="129"/>
                    <a:pt x="106" y="126"/>
                    <a:pt x="106" y="122"/>
                  </a:cubicBezTo>
                  <a:cubicBezTo>
                    <a:pt x="105" y="118"/>
                    <a:pt x="103" y="115"/>
                    <a:pt x="100" y="112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09" name="Freeform 333">
              <a:extLst>
                <a:ext uri="{FF2B5EF4-FFF2-40B4-BE49-F238E27FC236}">
                  <a16:creationId xmlns:a16="http://schemas.microsoft.com/office/drawing/2014/main" id="{D94AECD2-8A0F-42D0-8027-500B9C81EEE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802832" y="4991462"/>
              <a:ext cx="114442" cy="154764"/>
            </a:xfrm>
            <a:custGeom>
              <a:avLst/>
              <a:gdLst>
                <a:gd name="T0" fmla="*/ 96 w 102"/>
                <a:gd name="T1" fmla="*/ 73 h 138"/>
                <a:gd name="T2" fmla="*/ 86 w 102"/>
                <a:gd name="T3" fmla="*/ 59 h 138"/>
                <a:gd name="T4" fmla="*/ 71 w 102"/>
                <a:gd name="T5" fmla="*/ 49 h 138"/>
                <a:gd name="T6" fmla="*/ 54 w 102"/>
                <a:gd name="T7" fmla="*/ 46 h 138"/>
                <a:gd name="T8" fmla="*/ 38 w 102"/>
                <a:gd name="T9" fmla="*/ 49 h 138"/>
                <a:gd name="T10" fmla="*/ 30 w 102"/>
                <a:gd name="T11" fmla="*/ 55 h 138"/>
                <a:gd name="T12" fmla="*/ 34 w 102"/>
                <a:gd name="T13" fmla="*/ 31 h 138"/>
                <a:gd name="T14" fmla="*/ 40 w 102"/>
                <a:gd name="T15" fmla="*/ 25 h 138"/>
                <a:gd name="T16" fmla="*/ 47 w 102"/>
                <a:gd name="T17" fmla="*/ 23 h 138"/>
                <a:gd name="T18" fmla="*/ 56 w 102"/>
                <a:gd name="T19" fmla="*/ 25 h 138"/>
                <a:gd name="T20" fmla="*/ 62 w 102"/>
                <a:gd name="T21" fmla="*/ 32 h 138"/>
                <a:gd name="T22" fmla="*/ 69 w 102"/>
                <a:gd name="T23" fmla="*/ 40 h 138"/>
                <a:gd name="T24" fmla="*/ 78 w 102"/>
                <a:gd name="T25" fmla="*/ 43 h 138"/>
                <a:gd name="T26" fmla="*/ 87 w 102"/>
                <a:gd name="T27" fmla="*/ 39 h 138"/>
                <a:gd name="T28" fmla="*/ 89 w 102"/>
                <a:gd name="T29" fmla="*/ 31 h 138"/>
                <a:gd name="T30" fmla="*/ 83 w 102"/>
                <a:gd name="T31" fmla="*/ 16 h 138"/>
                <a:gd name="T32" fmla="*/ 67 w 102"/>
                <a:gd name="T33" fmla="*/ 5 h 138"/>
                <a:gd name="T34" fmla="*/ 46 w 102"/>
                <a:gd name="T35" fmla="*/ 0 h 138"/>
                <a:gd name="T36" fmla="*/ 24 w 102"/>
                <a:gd name="T37" fmla="*/ 4 h 138"/>
                <a:gd name="T38" fmla="*/ 9 w 102"/>
                <a:gd name="T39" fmla="*/ 18 h 138"/>
                <a:gd name="T40" fmla="*/ 1 w 102"/>
                <a:gd name="T41" fmla="*/ 41 h 138"/>
                <a:gd name="T42" fmla="*/ 1 w 102"/>
                <a:gd name="T43" fmla="*/ 72 h 138"/>
                <a:gd name="T44" fmla="*/ 11 w 102"/>
                <a:gd name="T45" fmla="*/ 107 h 138"/>
                <a:gd name="T46" fmla="*/ 31 w 102"/>
                <a:gd name="T47" fmla="*/ 130 h 138"/>
                <a:gd name="T48" fmla="*/ 59 w 102"/>
                <a:gd name="T49" fmla="*/ 138 h 138"/>
                <a:gd name="T50" fmla="*/ 83 w 102"/>
                <a:gd name="T51" fmla="*/ 132 h 138"/>
                <a:gd name="T52" fmla="*/ 98 w 102"/>
                <a:gd name="T53" fmla="*/ 115 h 138"/>
                <a:gd name="T54" fmla="*/ 101 w 102"/>
                <a:gd name="T55" fmla="*/ 91 h 138"/>
                <a:gd name="T56" fmla="*/ 96 w 102"/>
                <a:gd name="T57" fmla="*/ 73 h 138"/>
                <a:gd name="T58" fmla="*/ 57 w 102"/>
                <a:gd name="T59" fmla="*/ 114 h 138"/>
                <a:gd name="T60" fmla="*/ 43 w 102"/>
                <a:gd name="T61" fmla="*/ 108 h 138"/>
                <a:gd name="T62" fmla="*/ 36 w 102"/>
                <a:gd name="T63" fmla="*/ 90 h 138"/>
                <a:gd name="T64" fmla="*/ 37 w 102"/>
                <a:gd name="T65" fmla="*/ 78 h 138"/>
                <a:gd name="T66" fmla="*/ 43 w 102"/>
                <a:gd name="T67" fmla="*/ 71 h 138"/>
                <a:gd name="T68" fmla="*/ 52 w 102"/>
                <a:gd name="T69" fmla="*/ 68 h 138"/>
                <a:gd name="T70" fmla="*/ 61 w 102"/>
                <a:gd name="T71" fmla="*/ 71 h 138"/>
                <a:gd name="T72" fmla="*/ 68 w 102"/>
                <a:gd name="T73" fmla="*/ 79 h 138"/>
                <a:gd name="T74" fmla="*/ 72 w 102"/>
                <a:gd name="T75" fmla="*/ 91 h 138"/>
                <a:gd name="T76" fmla="*/ 69 w 102"/>
                <a:gd name="T77" fmla="*/ 108 h 138"/>
                <a:gd name="T78" fmla="*/ 57 w 102"/>
                <a:gd name="T79" fmla="*/ 114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02" h="138">
                  <a:moveTo>
                    <a:pt x="96" y="73"/>
                  </a:moveTo>
                  <a:cubicBezTo>
                    <a:pt x="94" y="68"/>
                    <a:pt x="90" y="63"/>
                    <a:pt x="86" y="59"/>
                  </a:cubicBezTo>
                  <a:cubicBezTo>
                    <a:pt x="81" y="55"/>
                    <a:pt x="77" y="51"/>
                    <a:pt x="71" y="49"/>
                  </a:cubicBezTo>
                  <a:cubicBezTo>
                    <a:pt x="66" y="47"/>
                    <a:pt x="60" y="46"/>
                    <a:pt x="54" y="46"/>
                  </a:cubicBezTo>
                  <a:cubicBezTo>
                    <a:pt x="48" y="46"/>
                    <a:pt x="42" y="47"/>
                    <a:pt x="38" y="49"/>
                  </a:cubicBezTo>
                  <a:cubicBezTo>
                    <a:pt x="35" y="51"/>
                    <a:pt x="32" y="53"/>
                    <a:pt x="30" y="55"/>
                  </a:cubicBezTo>
                  <a:cubicBezTo>
                    <a:pt x="30" y="44"/>
                    <a:pt x="31" y="36"/>
                    <a:pt x="34" y="31"/>
                  </a:cubicBezTo>
                  <a:cubicBezTo>
                    <a:pt x="35" y="29"/>
                    <a:pt x="37" y="26"/>
                    <a:pt x="40" y="25"/>
                  </a:cubicBezTo>
                  <a:cubicBezTo>
                    <a:pt x="42" y="23"/>
                    <a:pt x="45" y="23"/>
                    <a:pt x="47" y="23"/>
                  </a:cubicBezTo>
                  <a:cubicBezTo>
                    <a:pt x="51" y="23"/>
                    <a:pt x="54" y="23"/>
                    <a:pt x="56" y="25"/>
                  </a:cubicBezTo>
                  <a:cubicBezTo>
                    <a:pt x="59" y="27"/>
                    <a:pt x="61" y="29"/>
                    <a:pt x="62" y="32"/>
                  </a:cubicBezTo>
                  <a:cubicBezTo>
                    <a:pt x="64" y="36"/>
                    <a:pt x="66" y="38"/>
                    <a:pt x="69" y="40"/>
                  </a:cubicBezTo>
                  <a:cubicBezTo>
                    <a:pt x="72" y="42"/>
                    <a:pt x="75" y="43"/>
                    <a:pt x="78" y="43"/>
                  </a:cubicBezTo>
                  <a:cubicBezTo>
                    <a:pt x="82" y="43"/>
                    <a:pt x="85" y="42"/>
                    <a:pt x="87" y="39"/>
                  </a:cubicBezTo>
                  <a:cubicBezTo>
                    <a:pt x="89" y="37"/>
                    <a:pt x="90" y="34"/>
                    <a:pt x="89" y="31"/>
                  </a:cubicBezTo>
                  <a:cubicBezTo>
                    <a:pt x="89" y="26"/>
                    <a:pt x="86" y="21"/>
                    <a:pt x="83" y="16"/>
                  </a:cubicBezTo>
                  <a:cubicBezTo>
                    <a:pt x="79" y="12"/>
                    <a:pt x="74" y="8"/>
                    <a:pt x="67" y="5"/>
                  </a:cubicBezTo>
                  <a:cubicBezTo>
                    <a:pt x="61" y="1"/>
                    <a:pt x="54" y="0"/>
                    <a:pt x="46" y="0"/>
                  </a:cubicBezTo>
                  <a:cubicBezTo>
                    <a:pt x="37" y="0"/>
                    <a:pt x="30" y="1"/>
                    <a:pt x="24" y="4"/>
                  </a:cubicBezTo>
                  <a:cubicBezTo>
                    <a:pt x="18" y="8"/>
                    <a:pt x="13" y="12"/>
                    <a:pt x="9" y="18"/>
                  </a:cubicBezTo>
                  <a:cubicBezTo>
                    <a:pt x="5" y="24"/>
                    <a:pt x="2" y="32"/>
                    <a:pt x="1" y="41"/>
                  </a:cubicBezTo>
                  <a:cubicBezTo>
                    <a:pt x="0" y="50"/>
                    <a:pt x="0" y="60"/>
                    <a:pt x="1" y="72"/>
                  </a:cubicBezTo>
                  <a:cubicBezTo>
                    <a:pt x="3" y="86"/>
                    <a:pt x="6" y="97"/>
                    <a:pt x="11" y="107"/>
                  </a:cubicBezTo>
                  <a:cubicBezTo>
                    <a:pt x="16" y="117"/>
                    <a:pt x="23" y="125"/>
                    <a:pt x="31" y="130"/>
                  </a:cubicBezTo>
                  <a:cubicBezTo>
                    <a:pt x="39" y="135"/>
                    <a:pt x="49" y="138"/>
                    <a:pt x="59" y="138"/>
                  </a:cubicBezTo>
                  <a:cubicBezTo>
                    <a:pt x="68" y="138"/>
                    <a:pt x="76" y="136"/>
                    <a:pt x="83" y="132"/>
                  </a:cubicBezTo>
                  <a:cubicBezTo>
                    <a:pt x="90" y="128"/>
                    <a:pt x="95" y="122"/>
                    <a:pt x="98" y="115"/>
                  </a:cubicBezTo>
                  <a:cubicBezTo>
                    <a:pt x="101" y="107"/>
                    <a:pt x="102" y="99"/>
                    <a:pt x="101" y="91"/>
                  </a:cubicBezTo>
                  <a:cubicBezTo>
                    <a:pt x="101" y="85"/>
                    <a:pt x="99" y="79"/>
                    <a:pt x="96" y="73"/>
                  </a:cubicBezTo>
                  <a:close/>
                  <a:moveTo>
                    <a:pt x="57" y="114"/>
                  </a:moveTo>
                  <a:cubicBezTo>
                    <a:pt x="52" y="114"/>
                    <a:pt x="47" y="112"/>
                    <a:pt x="43" y="108"/>
                  </a:cubicBezTo>
                  <a:cubicBezTo>
                    <a:pt x="39" y="103"/>
                    <a:pt x="36" y="97"/>
                    <a:pt x="36" y="90"/>
                  </a:cubicBezTo>
                  <a:cubicBezTo>
                    <a:pt x="35" y="85"/>
                    <a:pt x="36" y="81"/>
                    <a:pt x="37" y="78"/>
                  </a:cubicBezTo>
                  <a:cubicBezTo>
                    <a:pt x="38" y="75"/>
                    <a:pt x="40" y="73"/>
                    <a:pt x="43" y="71"/>
                  </a:cubicBezTo>
                  <a:cubicBezTo>
                    <a:pt x="46" y="69"/>
                    <a:pt x="49" y="68"/>
                    <a:pt x="52" y="68"/>
                  </a:cubicBezTo>
                  <a:cubicBezTo>
                    <a:pt x="55" y="68"/>
                    <a:pt x="58" y="69"/>
                    <a:pt x="61" y="71"/>
                  </a:cubicBezTo>
                  <a:cubicBezTo>
                    <a:pt x="64" y="73"/>
                    <a:pt x="66" y="75"/>
                    <a:pt x="68" y="79"/>
                  </a:cubicBezTo>
                  <a:cubicBezTo>
                    <a:pt x="70" y="82"/>
                    <a:pt x="71" y="86"/>
                    <a:pt x="72" y="91"/>
                  </a:cubicBezTo>
                  <a:cubicBezTo>
                    <a:pt x="73" y="98"/>
                    <a:pt x="72" y="104"/>
                    <a:pt x="69" y="108"/>
                  </a:cubicBezTo>
                  <a:cubicBezTo>
                    <a:pt x="66" y="112"/>
                    <a:pt x="62" y="114"/>
                    <a:pt x="57" y="114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10" name="Freeform 334">
              <a:extLst>
                <a:ext uri="{FF2B5EF4-FFF2-40B4-BE49-F238E27FC236}">
                  <a16:creationId xmlns:a16="http://schemas.microsoft.com/office/drawing/2014/main" id="{2F6F2A3E-4459-4D89-A7A6-E25DC8EC2C7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8593" y="3539291"/>
              <a:ext cx="390170" cy="354593"/>
            </a:xfrm>
            <a:custGeom>
              <a:avLst/>
              <a:gdLst>
                <a:gd name="T0" fmla="*/ 310 w 348"/>
                <a:gd name="T1" fmla="*/ 316 h 316"/>
                <a:gd name="T2" fmla="*/ 73 w 348"/>
                <a:gd name="T3" fmla="*/ 316 h 316"/>
                <a:gd name="T4" fmla="*/ 29 w 348"/>
                <a:gd name="T5" fmla="*/ 276 h 316"/>
                <a:gd name="T6" fmla="*/ 2 w 348"/>
                <a:gd name="T7" fmla="*/ 40 h 316"/>
                <a:gd name="T8" fmla="*/ 37 w 348"/>
                <a:gd name="T9" fmla="*/ 0 h 316"/>
                <a:gd name="T10" fmla="*/ 274 w 348"/>
                <a:gd name="T11" fmla="*/ 0 h 316"/>
                <a:gd name="T12" fmla="*/ 318 w 348"/>
                <a:gd name="T13" fmla="*/ 40 h 316"/>
                <a:gd name="T14" fmla="*/ 345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3" y="316"/>
                    <a:pt x="73" y="316"/>
                    <a:pt x="73" y="316"/>
                  </a:cubicBezTo>
                  <a:cubicBezTo>
                    <a:pt x="51" y="316"/>
                    <a:pt x="31" y="298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5" y="0"/>
                    <a:pt x="37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8" y="40"/>
                  </a:cubicBezTo>
                  <a:cubicBezTo>
                    <a:pt x="345" y="276"/>
                    <a:pt x="345" y="276"/>
                    <a:pt x="345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11" name="Freeform 335">
              <a:extLst>
                <a:ext uri="{FF2B5EF4-FFF2-40B4-BE49-F238E27FC236}">
                  <a16:creationId xmlns:a16="http://schemas.microsoft.com/office/drawing/2014/main" id="{D3DBC341-36E5-46D9-AB26-0FC9E4BCE6D6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7809" y="3551744"/>
              <a:ext cx="340954" cy="342141"/>
            </a:xfrm>
            <a:custGeom>
              <a:avLst/>
              <a:gdLst>
                <a:gd name="T0" fmla="*/ 274 w 304"/>
                <a:gd name="T1" fmla="*/ 29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4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9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1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8"/>
                    <a:pt x="273" y="18"/>
                    <a:pt x="274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12" name="Freeform 336">
              <a:extLst>
                <a:ext uri="{FF2B5EF4-FFF2-40B4-BE49-F238E27FC236}">
                  <a16:creationId xmlns:a16="http://schemas.microsoft.com/office/drawing/2014/main" id="{0FF07BD8-4C6C-4030-AD42-2CE8BC6D74C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0985" y="3639503"/>
              <a:ext cx="89538" cy="154764"/>
            </a:xfrm>
            <a:custGeom>
              <a:avLst/>
              <a:gdLst>
                <a:gd name="T0" fmla="*/ 14 w 80"/>
                <a:gd name="T1" fmla="*/ 61 h 138"/>
                <a:gd name="T2" fmla="*/ 40 w 80"/>
                <a:gd name="T3" fmla="*/ 47 h 138"/>
                <a:gd name="T4" fmla="*/ 48 w 80"/>
                <a:gd name="T5" fmla="*/ 121 h 138"/>
                <a:gd name="T6" fmla="*/ 54 w 80"/>
                <a:gd name="T7" fmla="*/ 133 h 138"/>
                <a:gd name="T8" fmla="*/ 65 w 80"/>
                <a:gd name="T9" fmla="*/ 138 h 138"/>
                <a:gd name="T10" fmla="*/ 78 w 80"/>
                <a:gd name="T11" fmla="*/ 117 h 138"/>
                <a:gd name="T12" fmla="*/ 66 w 80"/>
                <a:gd name="T13" fmla="*/ 16 h 138"/>
                <a:gd name="T14" fmla="*/ 62 w 80"/>
                <a:gd name="T15" fmla="*/ 5 h 138"/>
                <a:gd name="T16" fmla="*/ 51 w 80"/>
                <a:gd name="T17" fmla="*/ 0 h 138"/>
                <a:gd name="T18" fmla="*/ 44 w 80"/>
                <a:gd name="T19" fmla="*/ 2 h 138"/>
                <a:gd name="T20" fmla="*/ 38 w 80"/>
                <a:gd name="T21" fmla="*/ 11 h 138"/>
                <a:gd name="T22" fmla="*/ 29 w 80"/>
                <a:gd name="T23" fmla="*/ 23 h 138"/>
                <a:gd name="T24" fmla="*/ 13 w 80"/>
                <a:gd name="T25" fmla="*/ 33 h 138"/>
                <a:gd name="T26" fmla="*/ 4 w 80"/>
                <a:gd name="T27" fmla="*/ 39 h 138"/>
                <a:gd name="T28" fmla="*/ 1 w 80"/>
                <a:gd name="T29" fmla="*/ 48 h 138"/>
                <a:gd name="T30" fmla="*/ 5 w 80"/>
                <a:gd name="T31" fmla="*/ 57 h 138"/>
                <a:gd name="T32" fmla="*/ 14 w 80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14" y="61"/>
                  </a:moveTo>
                  <a:cubicBezTo>
                    <a:pt x="18" y="61"/>
                    <a:pt x="24" y="59"/>
                    <a:pt x="40" y="47"/>
                  </a:cubicBezTo>
                  <a:cubicBezTo>
                    <a:pt x="48" y="121"/>
                    <a:pt x="48" y="121"/>
                    <a:pt x="48" y="121"/>
                  </a:cubicBezTo>
                  <a:cubicBezTo>
                    <a:pt x="49" y="126"/>
                    <a:pt x="51" y="130"/>
                    <a:pt x="54" y="133"/>
                  </a:cubicBezTo>
                  <a:cubicBezTo>
                    <a:pt x="57" y="136"/>
                    <a:pt x="61" y="138"/>
                    <a:pt x="65" y="138"/>
                  </a:cubicBezTo>
                  <a:cubicBezTo>
                    <a:pt x="72" y="138"/>
                    <a:pt x="80" y="134"/>
                    <a:pt x="78" y="117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6" y="12"/>
                    <a:pt x="64" y="8"/>
                    <a:pt x="62" y="5"/>
                  </a:cubicBezTo>
                  <a:cubicBezTo>
                    <a:pt x="59" y="2"/>
                    <a:pt x="55" y="0"/>
                    <a:pt x="51" y="0"/>
                  </a:cubicBezTo>
                  <a:cubicBezTo>
                    <a:pt x="48" y="0"/>
                    <a:pt x="45" y="1"/>
                    <a:pt x="44" y="2"/>
                  </a:cubicBezTo>
                  <a:cubicBezTo>
                    <a:pt x="43" y="3"/>
                    <a:pt x="42" y="5"/>
                    <a:pt x="38" y="11"/>
                  </a:cubicBezTo>
                  <a:cubicBezTo>
                    <a:pt x="35" y="16"/>
                    <a:pt x="32" y="20"/>
                    <a:pt x="29" y="23"/>
                  </a:cubicBezTo>
                  <a:cubicBezTo>
                    <a:pt x="25" y="27"/>
                    <a:pt x="20" y="30"/>
                    <a:pt x="13" y="33"/>
                  </a:cubicBezTo>
                  <a:cubicBezTo>
                    <a:pt x="9" y="36"/>
                    <a:pt x="6" y="37"/>
                    <a:pt x="4" y="39"/>
                  </a:cubicBezTo>
                  <a:cubicBezTo>
                    <a:pt x="2" y="40"/>
                    <a:pt x="0" y="43"/>
                    <a:pt x="1" y="48"/>
                  </a:cubicBezTo>
                  <a:cubicBezTo>
                    <a:pt x="1" y="51"/>
                    <a:pt x="3" y="54"/>
                    <a:pt x="5" y="57"/>
                  </a:cubicBezTo>
                  <a:cubicBezTo>
                    <a:pt x="8" y="59"/>
                    <a:pt x="11" y="61"/>
                    <a:pt x="14" y="6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13" name="Freeform 337">
              <a:extLst>
                <a:ext uri="{FF2B5EF4-FFF2-40B4-BE49-F238E27FC236}">
                  <a16:creationId xmlns:a16="http://schemas.microsoft.com/office/drawing/2014/main" id="{EAB63A8D-BFCF-449A-9A04-7F71FF9882CE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9246" y="3539291"/>
              <a:ext cx="390170" cy="354593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2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9 w 348"/>
                <a:gd name="T13" fmla="*/ 40 h 316"/>
                <a:gd name="T14" fmla="*/ 345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1" y="316"/>
                    <a:pt x="32" y="298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5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5" y="276"/>
                    <a:pt x="345" y="276"/>
                    <a:pt x="345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14" name="Freeform 338">
              <a:extLst>
                <a:ext uri="{FF2B5EF4-FFF2-40B4-BE49-F238E27FC236}">
                  <a16:creationId xmlns:a16="http://schemas.microsoft.com/office/drawing/2014/main" id="{5FA3CB2B-9491-4D71-9062-E0AB5D69EE13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8462" y="3551744"/>
              <a:ext cx="340954" cy="342141"/>
            </a:xfrm>
            <a:custGeom>
              <a:avLst/>
              <a:gdLst>
                <a:gd name="T0" fmla="*/ 275 w 304"/>
                <a:gd name="T1" fmla="*/ 29 h 305"/>
                <a:gd name="T2" fmla="*/ 301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9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1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8"/>
                    <a:pt x="273" y="18"/>
                    <a:pt x="275" y="29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15" name="Freeform 339">
              <a:extLst>
                <a:ext uri="{FF2B5EF4-FFF2-40B4-BE49-F238E27FC236}">
                  <a16:creationId xmlns:a16="http://schemas.microsoft.com/office/drawing/2014/main" id="{76E270CA-33D4-4CCF-B077-A778A8D542A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8462" y="3551744"/>
              <a:ext cx="340954" cy="342141"/>
            </a:xfrm>
            <a:custGeom>
              <a:avLst/>
              <a:gdLst>
                <a:gd name="T0" fmla="*/ 275 w 304"/>
                <a:gd name="T1" fmla="*/ 29 h 305"/>
                <a:gd name="T2" fmla="*/ 301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9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1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8"/>
                    <a:pt x="273" y="18"/>
                    <a:pt x="275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16" name="Freeform 340">
              <a:extLst>
                <a:ext uri="{FF2B5EF4-FFF2-40B4-BE49-F238E27FC236}">
                  <a16:creationId xmlns:a16="http://schemas.microsoft.com/office/drawing/2014/main" id="{DB80A5DB-A2AE-4E8C-87D8-AD35C9685ED2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5627" y="3640095"/>
              <a:ext cx="119186" cy="152985"/>
            </a:xfrm>
            <a:custGeom>
              <a:avLst/>
              <a:gdLst>
                <a:gd name="T0" fmla="*/ 58 w 106"/>
                <a:gd name="T1" fmla="*/ 59 h 136"/>
                <a:gd name="T2" fmla="*/ 47 w 106"/>
                <a:gd name="T3" fmla="*/ 69 h 136"/>
                <a:gd name="T4" fmla="*/ 35 w 106"/>
                <a:gd name="T5" fmla="*/ 81 h 136"/>
                <a:gd name="T6" fmla="*/ 16 w 106"/>
                <a:gd name="T7" fmla="*/ 102 h 136"/>
                <a:gd name="T8" fmla="*/ 11 w 106"/>
                <a:gd name="T9" fmla="*/ 111 h 136"/>
                <a:gd name="T10" fmla="*/ 10 w 106"/>
                <a:gd name="T11" fmla="*/ 120 h 136"/>
                <a:gd name="T12" fmla="*/ 15 w 106"/>
                <a:gd name="T13" fmla="*/ 131 h 136"/>
                <a:gd name="T14" fmla="*/ 28 w 106"/>
                <a:gd name="T15" fmla="*/ 136 h 136"/>
                <a:gd name="T16" fmla="*/ 93 w 106"/>
                <a:gd name="T17" fmla="*/ 136 h 136"/>
                <a:gd name="T18" fmla="*/ 103 w 106"/>
                <a:gd name="T19" fmla="*/ 132 h 136"/>
                <a:gd name="T20" fmla="*/ 106 w 106"/>
                <a:gd name="T21" fmla="*/ 122 h 136"/>
                <a:gd name="T22" fmla="*/ 100 w 106"/>
                <a:gd name="T23" fmla="*/ 112 h 136"/>
                <a:gd name="T24" fmla="*/ 87 w 106"/>
                <a:gd name="T25" fmla="*/ 109 h 136"/>
                <a:gd name="T26" fmla="*/ 48 w 106"/>
                <a:gd name="T27" fmla="*/ 109 h 136"/>
                <a:gd name="T28" fmla="*/ 48 w 106"/>
                <a:gd name="T29" fmla="*/ 108 h 136"/>
                <a:gd name="T30" fmla="*/ 64 w 106"/>
                <a:gd name="T31" fmla="*/ 92 h 136"/>
                <a:gd name="T32" fmla="*/ 81 w 106"/>
                <a:gd name="T33" fmla="*/ 76 h 136"/>
                <a:gd name="T34" fmla="*/ 91 w 106"/>
                <a:gd name="T35" fmla="*/ 61 h 136"/>
                <a:gd name="T36" fmla="*/ 94 w 106"/>
                <a:gd name="T37" fmla="*/ 40 h 136"/>
                <a:gd name="T38" fmla="*/ 90 w 106"/>
                <a:gd name="T39" fmla="*/ 25 h 136"/>
                <a:gd name="T40" fmla="*/ 81 w 106"/>
                <a:gd name="T41" fmla="*/ 13 h 136"/>
                <a:gd name="T42" fmla="*/ 68 w 106"/>
                <a:gd name="T43" fmla="*/ 5 h 136"/>
                <a:gd name="T44" fmla="*/ 43 w 106"/>
                <a:gd name="T45" fmla="*/ 0 h 136"/>
                <a:gd name="T46" fmla="*/ 23 w 106"/>
                <a:gd name="T47" fmla="*/ 4 h 136"/>
                <a:gd name="T48" fmla="*/ 10 w 106"/>
                <a:gd name="T49" fmla="*/ 13 h 136"/>
                <a:gd name="T50" fmla="*/ 2 w 106"/>
                <a:gd name="T51" fmla="*/ 26 h 136"/>
                <a:gd name="T52" fmla="*/ 1 w 106"/>
                <a:gd name="T53" fmla="*/ 40 h 136"/>
                <a:gd name="T54" fmla="*/ 6 w 106"/>
                <a:gd name="T55" fmla="*/ 50 h 136"/>
                <a:gd name="T56" fmla="*/ 16 w 106"/>
                <a:gd name="T57" fmla="*/ 53 h 136"/>
                <a:gd name="T58" fmla="*/ 25 w 106"/>
                <a:gd name="T59" fmla="*/ 49 h 136"/>
                <a:gd name="T60" fmla="*/ 29 w 106"/>
                <a:gd name="T61" fmla="*/ 39 h 136"/>
                <a:gd name="T62" fmla="*/ 31 w 106"/>
                <a:gd name="T63" fmla="*/ 33 h 136"/>
                <a:gd name="T64" fmla="*/ 46 w 106"/>
                <a:gd name="T65" fmla="*/ 24 h 136"/>
                <a:gd name="T66" fmla="*/ 54 w 106"/>
                <a:gd name="T67" fmla="*/ 26 h 136"/>
                <a:gd name="T68" fmla="*/ 61 w 106"/>
                <a:gd name="T69" fmla="*/ 32 h 136"/>
                <a:gd name="T70" fmla="*/ 64 w 106"/>
                <a:gd name="T71" fmla="*/ 40 h 136"/>
                <a:gd name="T72" fmla="*/ 63 w 106"/>
                <a:gd name="T73" fmla="*/ 50 h 136"/>
                <a:gd name="T74" fmla="*/ 58 w 106"/>
                <a:gd name="T75" fmla="*/ 59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58" y="59"/>
                  </a:moveTo>
                  <a:cubicBezTo>
                    <a:pt x="55" y="63"/>
                    <a:pt x="51" y="66"/>
                    <a:pt x="47" y="69"/>
                  </a:cubicBezTo>
                  <a:cubicBezTo>
                    <a:pt x="45" y="71"/>
                    <a:pt x="41" y="75"/>
                    <a:pt x="35" y="81"/>
                  </a:cubicBezTo>
                  <a:cubicBezTo>
                    <a:pt x="29" y="87"/>
                    <a:pt x="23" y="94"/>
                    <a:pt x="16" y="102"/>
                  </a:cubicBezTo>
                  <a:cubicBezTo>
                    <a:pt x="14" y="104"/>
                    <a:pt x="12" y="107"/>
                    <a:pt x="11" y="111"/>
                  </a:cubicBezTo>
                  <a:cubicBezTo>
                    <a:pt x="10" y="115"/>
                    <a:pt x="9" y="118"/>
                    <a:pt x="10" y="120"/>
                  </a:cubicBezTo>
                  <a:cubicBezTo>
                    <a:pt x="10" y="125"/>
                    <a:pt x="12" y="128"/>
                    <a:pt x="15" y="131"/>
                  </a:cubicBezTo>
                  <a:cubicBezTo>
                    <a:pt x="19" y="134"/>
                    <a:pt x="23" y="136"/>
                    <a:pt x="28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8" y="136"/>
                    <a:pt x="101" y="134"/>
                    <a:pt x="103" y="132"/>
                  </a:cubicBezTo>
                  <a:cubicBezTo>
                    <a:pt x="106" y="129"/>
                    <a:pt x="106" y="126"/>
                    <a:pt x="106" y="122"/>
                  </a:cubicBezTo>
                  <a:cubicBezTo>
                    <a:pt x="106" y="118"/>
                    <a:pt x="104" y="115"/>
                    <a:pt x="100" y="112"/>
                  </a:cubicBezTo>
                  <a:cubicBezTo>
                    <a:pt x="97" y="110"/>
                    <a:pt x="93" y="109"/>
                    <a:pt x="87" y="109"/>
                  </a:cubicBezTo>
                  <a:cubicBezTo>
                    <a:pt x="48" y="109"/>
                    <a:pt x="48" y="109"/>
                    <a:pt x="48" y="109"/>
                  </a:cubicBezTo>
                  <a:cubicBezTo>
                    <a:pt x="48" y="109"/>
                    <a:pt x="48" y="108"/>
                    <a:pt x="48" y="108"/>
                  </a:cubicBezTo>
                  <a:cubicBezTo>
                    <a:pt x="51" y="104"/>
                    <a:pt x="56" y="99"/>
                    <a:pt x="64" y="92"/>
                  </a:cubicBezTo>
                  <a:cubicBezTo>
                    <a:pt x="72" y="85"/>
                    <a:pt x="78" y="79"/>
                    <a:pt x="81" y="76"/>
                  </a:cubicBezTo>
                  <a:cubicBezTo>
                    <a:pt x="85" y="72"/>
                    <a:pt x="88" y="67"/>
                    <a:pt x="91" y="61"/>
                  </a:cubicBezTo>
                  <a:cubicBezTo>
                    <a:pt x="94" y="55"/>
                    <a:pt x="95" y="48"/>
                    <a:pt x="94" y="40"/>
                  </a:cubicBezTo>
                  <a:cubicBezTo>
                    <a:pt x="94" y="35"/>
                    <a:pt x="92" y="30"/>
                    <a:pt x="90" y="25"/>
                  </a:cubicBezTo>
                  <a:cubicBezTo>
                    <a:pt x="88" y="21"/>
                    <a:pt x="84" y="16"/>
                    <a:pt x="81" y="13"/>
                  </a:cubicBezTo>
                  <a:cubicBezTo>
                    <a:pt x="77" y="9"/>
                    <a:pt x="73" y="7"/>
                    <a:pt x="68" y="5"/>
                  </a:cubicBezTo>
                  <a:cubicBezTo>
                    <a:pt x="61" y="2"/>
                    <a:pt x="53" y="0"/>
                    <a:pt x="43" y="0"/>
                  </a:cubicBezTo>
                  <a:cubicBezTo>
                    <a:pt x="36" y="0"/>
                    <a:pt x="29" y="1"/>
                    <a:pt x="23" y="4"/>
                  </a:cubicBezTo>
                  <a:cubicBezTo>
                    <a:pt x="18" y="6"/>
                    <a:pt x="13" y="9"/>
                    <a:pt x="10" y="13"/>
                  </a:cubicBezTo>
                  <a:cubicBezTo>
                    <a:pt x="6" y="17"/>
                    <a:pt x="4" y="21"/>
                    <a:pt x="2" y="26"/>
                  </a:cubicBezTo>
                  <a:cubicBezTo>
                    <a:pt x="1" y="31"/>
                    <a:pt x="0" y="35"/>
                    <a:pt x="1" y="40"/>
                  </a:cubicBezTo>
                  <a:cubicBezTo>
                    <a:pt x="1" y="44"/>
                    <a:pt x="3" y="47"/>
                    <a:pt x="6" y="50"/>
                  </a:cubicBezTo>
                  <a:cubicBezTo>
                    <a:pt x="9" y="52"/>
                    <a:pt x="12" y="53"/>
                    <a:pt x="16" y="53"/>
                  </a:cubicBezTo>
                  <a:cubicBezTo>
                    <a:pt x="20" y="53"/>
                    <a:pt x="23" y="52"/>
                    <a:pt x="25" y="49"/>
                  </a:cubicBezTo>
                  <a:cubicBezTo>
                    <a:pt x="27" y="47"/>
                    <a:pt x="28" y="43"/>
                    <a:pt x="29" y="39"/>
                  </a:cubicBezTo>
                  <a:cubicBezTo>
                    <a:pt x="30" y="34"/>
                    <a:pt x="31" y="33"/>
                    <a:pt x="31" y="33"/>
                  </a:cubicBezTo>
                  <a:cubicBezTo>
                    <a:pt x="34" y="27"/>
                    <a:pt x="39" y="24"/>
                    <a:pt x="46" y="24"/>
                  </a:cubicBezTo>
                  <a:cubicBezTo>
                    <a:pt x="49" y="24"/>
                    <a:pt x="52" y="25"/>
                    <a:pt x="54" y="26"/>
                  </a:cubicBezTo>
                  <a:cubicBezTo>
                    <a:pt x="57" y="27"/>
                    <a:pt x="59" y="29"/>
                    <a:pt x="61" y="32"/>
                  </a:cubicBezTo>
                  <a:cubicBezTo>
                    <a:pt x="63" y="34"/>
                    <a:pt x="64" y="37"/>
                    <a:pt x="64" y="40"/>
                  </a:cubicBezTo>
                  <a:cubicBezTo>
                    <a:pt x="65" y="43"/>
                    <a:pt x="64" y="46"/>
                    <a:pt x="63" y="50"/>
                  </a:cubicBezTo>
                  <a:cubicBezTo>
                    <a:pt x="62" y="53"/>
                    <a:pt x="60" y="56"/>
                    <a:pt x="58" y="59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17" name="Freeform 341">
              <a:extLst>
                <a:ext uri="{FF2B5EF4-FFF2-40B4-BE49-F238E27FC236}">
                  <a16:creationId xmlns:a16="http://schemas.microsoft.com/office/drawing/2014/main" id="{39233D4A-BCB9-47C5-BBF4-7B8AB34BD8A0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9898" y="3538106"/>
              <a:ext cx="390170" cy="355779"/>
            </a:xfrm>
            <a:custGeom>
              <a:avLst/>
              <a:gdLst>
                <a:gd name="T0" fmla="*/ 310 w 348"/>
                <a:gd name="T1" fmla="*/ 317 h 317"/>
                <a:gd name="T2" fmla="*/ 74 w 348"/>
                <a:gd name="T3" fmla="*/ 317 h 317"/>
                <a:gd name="T4" fmla="*/ 29 w 348"/>
                <a:gd name="T5" fmla="*/ 277 h 317"/>
                <a:gd name="T6" fmla="*/ 2 w 348"/>
                <a:gd name="T7" fmla="*/ 40 h 317"/>
                <a:gd name="T8" fmla="*/ 38 w 348"/>
                <a:gd name="T9" fmla="*/ 0 h 317"/>
                <a:gd name="T10" fmla="*/ 274 w 348"/>
                <a:gd name="T11" fmla="*/ 0 h 317"/>
                <a:gd name="T12" fmla="*/ 319 w 348"/>
                <a:gd name="T13" fmla="*/ 40 h 317"/>
                <a:gd name="T14" fmla="*/ 345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1" y="317"/>
                    <a:pt x="32" y="299"/>
                    <a:pt x="29" y="27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5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5" y="277"/>
                    <a:pt x="345" y="277"/>
                    <a:pt x="345" y="277"/>
                  </a:cubicBezTo>
                  <a:cubicBezTo>
                    <a:pt x="348" y="299"/>
                    <a:pt x="332" y="317"/>
                    <a:pt x="310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18" name="Freeform 342">
              <a:extLst>
                <a:ext uri="{FF2B5EF4-FFF2-40B4-BE49-F238E27FC236}">
                  <a16:creationId xmlns:a16="http://schemas.microsoft.com/office/drawing/2014/main" id="{AA58A2D4-7A1A-4017-8116-9BDD9C0E3374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9115" y="3551744"/>
              <a:ext cx="340954" cy="342141"/>
            </a:xfrm>
            <a:custGeom>
              <a:avLst/>
              <a:gdLst>
                <a:gd name="T0" fmla="*/ 275 w 304"/>
                <a:gd name="T1" fmla="*/ 28 h 305"/>
                <a:gd name="T2" fmla="*/ 301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3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19" name="Freeform 343">
              <a:extLst>
                <a:ext uri="{FF2B5EF4-FFF2-40B4-BE49-F238E27FC236}">
                  <a16:creationId xmlns:a16="http://schemas.microsoft.com/office/drawing/2014/main" id="{686D5B7F-9E22-4981-AE76-58BE394B8288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9838" y="3639503"/>
              <a:ext cx="112070" cy="153578"/>
            </a:xfrm>
            <a:custGeom>
              <a:avLst/>
              <a:gdLst>
                <a:gd name="T0" fmla="*/ 62 w 100"/>
                <a:gd name="T1" fmla="*/ 112 h 137"/>
                <a:gd name="T2" fmla="*/ 53 w 100"/>
                <a:gd name="T3" fmla="*/ 114 h 137"/>
                <a:gd name="T4" fmla="*/ 40 w 100"/>
                <a:gd name="T5" fmla="*/ 109 h 137"/>
                <a:gd name="T6" fmla="*/ 29 w 100"/>
                <a:gd name="T7" fmla="*/ 92 h 137"/>
                <a:gd name="T8" fmla="*/ 24 w 100"/>
                <a:gd name="T9" fmla="*/ 87 h 137"/>
                <a:gd name="T10" fmla="*/ 17 w 100"/>
                <a:gd name="T11" fmla="*/ 85 h 137"/>
                <a:gd name="T12" fmla="*/ 7 w 100"/>
                <a:gd name="T13" fmla="*/ 89 h 137"/>
                <a:gd name="T14" fmla="*/ 4 w 100"/>
                <a:gd name="T15" fmla="*/ 99 h 137"/>
                <a:gd name="T16" fmla="*/ 9 w 100"/>
                <a:gd name="T17" fmla="*/ 111 h 137"/>
                <a:gd name="T18" fmla="*/ 19 w 100"/>
                <a:gd name="T19" fmla="*/ 123 h 137"/>
                <a:gd name="T20" fmla="*/ 35 w 100"/>
                <a:gd name="T21" fmla="*/ 133 h 137"/>
                <a:gd name="T22" fmla="*/ 55 w 100"/>
                <a:gd name="T23" fmla="*/ 137 h 137"/>
                <a:gd name="T24" fmla="*/ 75 w 100"/>
                <a:gd name="T25" fmla="*/ 134 h 137"/>
                <a:gd name="T26" fmla="*/ 90 w 100"/>
                <a:gd name="T27" fmla="*/ 124 h 137"/>
                <a:gd name="T28" fmla="*/ 98 w 100"/>
                <a:gd name="T29" fmla="*/ 110 h 137"/>
                <a:gd name="T30" fmla="*/ 100 w 100"/>
                <a:gd name="T31" fmla="*/ 93 h 137"/>
                <a:gd name="T32" fmla="*/ 95 w 100"/>
                <a:gd name="T33" fmla="*/ 80 h 137"/>
                <a:gd name="T34" fmla="*/ 86 w 100"/>
                <a:gd name="T35" fmla="*/ 68 h 137"/>
                <a:gd name="T36" fmla="*/ 77 w 100"/>
                <a:gd name="T37" fmla="*/ 61 h 137"/>
                <a:gd name="T38" fmla="*/ 84 w 100"/>
                <a:gd name="T39" fmla="*/ 51 h 137"/>
                <a:gd name="T40" fmla="*/ 87 w 100"/>
                <a:gd name="T41" fmla="*/ 35 h 137"/>
                <a:gd name="T42" fmla="*/ 82 w 100"/>
                <a:gd name="T43" fmla="*/ 21 h 137"/>
                <a:gd name="T44" fmla="*/ 72 w 100"/>
                <a:gd name="T45" fmla="*/ 10 h 137"/>
                <a:gd name="T46" fmla="*/ 58 w 100"/>
                <a:gd name="T47" fmla="*/ 2 h 137"/>
                <a:gd name="T48" fmla="*/ 41 w 100"/>
                <a:gd name="T49" fmla="*/ 0 h 137"/>
                <a:gd name="T50" fmla="*/ 23 w 100"/>
                <a:gd name="T51" fmla="*/ 3 h 137"/>
                <a:gd name="T52" fmla="*/ 10 w 100"/>
                <a:gd name="T53" fmla="*/ 11 h 137"/>
                <a:gd name="T54" fmla="*/ 2 w 100"/>
                <a:gd name="T55" fmla="*/ 21 h 137"/>
                <a:gd name="T56" fmla="*/ 0 w 100"/>
                <a:gd name="T57" fmla="*/ 32 h 137"/>
                <a:gd name="T58" fmla="*/ 5 w 100"/>
                <a:gd name="T59" fmla="*/ 42 h 137"/>
                <a:gd name="T60" fmla="*/ 14 w 100"/>
                <a:gd name="T61" fmla="*/ 46 h 137"/>
                <a:gd name="T62" fmla="*/ 21 w 100"/>
                <a:gd name="T63" fmla="*/ 44 h 137"/>
                <a:gd name="T64" fmla="*/ 25 w 100"/>
                <a:gd name="T65" fmla="*/ 40 h 137"/>
                <a:gd name="T66" fmla="*/ 27 w 100"/>
                <a:gd name="T67" fmla="*/ 33 h 137"/>
                <a:gd name="T68" fmla="*/ 30 w 100"/>
                <a:gd name="T69" fmla="*/ 27 h 137"/>
                <a:gd name="T70" fmla="*/ 34 w 100"/>
                <a:gd name="T71" fmla="*/ 24 h 137"/>
                <a:gd name="T72" fmla="*/ 42 w 100"/>
                <a:gd name="T73" fmla="*/ 23 h 137"/>
                <a:gd name="T74" fmla="*/ 52 w 100"/>
                <a:gd name="T75" fmla="*/ 27 h 137"/>
                <a:gd name="T76" fmla="*/ 57 w 100"/>
                <a:gd name="T77" fmla="*/ 36 h 137"/>
                <a:gd name="T78" fmla="*/ 54 w 100"/>
                <a:gd name="T79" fmla="*/ 47 h 137"/>
                <a:gd name="T80" fmla="*/ 42 w 100"/>
                <a:gd name="T81" fmla="*/ 51 h 137"/>
                <a:gd name="T82" fmla="*/ 39 w 100"/>
                <a:gd name="T83" fmla="*/ 51 h 137"/>
                <a:gd name="T84" fmla="*/ 28 w 100"/>
                <a:gd name="T85" fmla="*/ 55 h 137"/>
                <a:gd name="T86" fmla="*/ 25 w 100"/>
                <a:gd name="T87" fmla="*/ 64 h 137"/>
                <a:gd name="T88" fmla="*/ 29 w 100"/>
                <a:gd name="T89" fmla="*/ 73 h 137"/>
                <a:gd name="T90" fmla="*/ 39 w 100"/>
                <a:gd name="T91" fmla="*/ 76 h 137"/>
                <a:gd name="T92" fmla="*/ 44 w 100"/>
                <a:gd name="T93" fmla="*/ 76 h 137"/>
                <a:gd name="T94" fmla="*/ 49 w 100"/>
                <a:gd name="T95" fmla="*/ 75 h 137"/>
                <a:gd name="T96" fmla="*/ 63 w 100"/>
                <a:gd name="T97" fmla="*/ 80 h 137"/>
                <a:gd name="T98" fmla="*/ 70 w 100"/>
                <a:gd name="T99" fmla="*/ 94 h 137"/>
                <a:gd name="T100" fmla="*/ 68 w 100"/>
                <a:gd name="T101" fmla="*/ 105 h 137"/>
                <a:gd name="T102" fmla="*/ 62 w 100"/>
                <a:gd name="T103" fmla="*/ 112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0" h="137">
                  <a:moveTo>
                    <a:pt x="62" y="112"/>
                  </a:moveTo>
                  <a:cubicBezTo>
                    <a:pt x="59" y="113"/>
                    <a:pt x="56" y="114"/>
                    <a:pt x="53" y="114"/>
                  </a:cubicBezTo>
                  <a:cubicBezTo>
                    <a:pt x="47" y="114"/>
                    <a:pt x="43" y="113"/>
                    <a:pt x="40" y="109"/>
                  </a:cubicBezTo>
                  <a:cubicBezTo>
                    <a:pt x="36" y="106"/>
                    <a:pt x="32" y="100"/>
                    <a:pt x="29" y="92"/>
                  </a:cubicBezTo>
                  <a:cubicBezTo>
                    <a:pt x="28" y="90"/>
                    <a:pt x="26" y="88"/>
                    <a:pt x="24" y="87"/>
                  </a:cubicBezTo>
                  <a:cubicBezTo>
                    <a:pt x="22" y="86"/>
                    <a:pt x="19" y="85"/>
                    <a:pt x="17" y="85"/>
                  </a:cubicBezTo>
                  <a:cubicBezTo>
                    <a:pt x="13" y="85"/>
                    <a:pt x="10" y="86"/>
                    <a:pt x="7" y="89"/>
                  </a:cubicBezTo>
                  <a:cubicBezTo>
                    <a:pt x="5" y="92"/>
                    <a:pt x="4" y="95"/>
                    <a:pt x="4" y="99"/>
                  </a:cubicBezTo>
                  <a:cubicBezTo>
                    <a:pt x="5" y="103"/>
                    <a:pt x="6" y="106"/>
                    <a:pt x="9" y="111"/>
                  </a:cubicBezTo>
                  <a:cubicBezTo>
                    <a:pt x="11" y="115"/>
                    <a:pt x="15" y="119"/>
                    <a:pt x="19" y="123"/>
                  </a:cubicBezTo>
                  <a:cubicBezTo>
                    <a:pt x="23" y="127"/>
                    <a:pt x="28" y="131"/>
                    <a:pt x="35" y="133"/>
                  </a:cubicBezTo>
                  <a:cubicBezTo>
                    <a:pt x="41" y="136"/>
                    <a:pt x="48" y="137"/>
                    <a:pt x="55" y="137"/>
                  </a:cubicBezTo>
                  <a:cubicBezTo>
                    <a:pt x="62" y="137"/>
                    <a:pt x="69" y="136"/>
                    <a:pt x="75" y="134"/>
                  </a:cubicBezTo>
                  <a:cubicBezTo>
                    <a:pt x="81" y="132"/>
                    <a:pt x="86" y="128"/>
                    <a:pt x="90" y="124"/>
                  </a:cubicBezTo>
                  <a:cubicBezTo>
                    <a:pt x="93" y="120"/>
                    <a:pt x="96" y="115"/>
                    <a:pt x="98" y="110"/>
                  </a:cubicBezTo>
                  <a:cubicBezTo>
                    <a:pt x="100" y="105"/>
                    <a:pt x="100" y="99"/>
                    <a:pt x="100" y="93"/>
                  </a:cubicBezTo>
                  <a:cubicBezTo>
                    <a:pt x="99" y="88"/>
                    <a:pt x="98" y="84"/>
                    <a:pt x="95" y="80"/>
                  </a:cubicBezTo>
                  <a:cubicBezTo>
                    <a:pt x="93" y="75"/>
                    <a:pt x="90" y="72"/>
                    <a:pt x="86" y="68"/>
                  </a:cubicBezTo>
                  <a:cubicBezTo>
                    <a:pt x="84" y="66"/>
                    <a:pt x="81" y="63"/>
                    <a:pt x="77" y="61"/>
                  </a:cubicBezTo>
                  <a:cubicBezTo>
                    <a:pt x="80" y="58"/>
                    <a:pt x="83" y="55"/>
                    <a:pt x="84" y="51"/>
                  </a:cubicBezTo>
                  <a:cubicBezTo>
                    <a:pt x="87" y="46"/>
                    <a:pt x="87" y="41"/>
                    <a:pt x="87" y="35"/>
                  </a:cubicBezTo>
                  <a:cubicBezTo>
                    <a:pt x="86" y="30"/>
                    <a:pt x="85" y="25"/>
                    <a:pt x="82" y="21"/>
                  </a:cubicBezTo>
                  <a:cubicBezTo>
                    <a:pt x="80" y="17"/>
                    <a:pt x="76" y="13"/>
                    <a:pt x="72" y="10"/>
                  </a:cubicBezTo>
                  <a:cubicBezTo>
                    <a:pt x="68" y="6"/>
                    <a:pt x="63" y="4"/>
                    <a:pt x="58" y="2"/>
                  </a:cubicBezTo>
                  <a:cubicBezTo>
                    <a:pt x="53" y="1"/>
                    <a:pt x="47" y="0"/>
                    <a:pt x="41" y="0"/>
                  </a:cubicBezTo>
                  <a:cubicBezTo>
                    <a:pt x="35" y="0"/>
                    <a:pt x="29" y="1"/>
                    <a:pt x="23" y="3"/>
                  </a:cubicBezTo>
                  <a:cubicBezTo>
                    <a:pt x="18" y="5"/>
                    <a:pt x="13" y="7"/>
                    <a:pt x="10" y="11"/>
                  </a:cubicBezTo>
                  <a:cubicBezTo>
                    <a:pt x="6" y="14"/>
                    <a:pt x="4" y="17"/>
                    <a:pt x="2" y="21"/>
                  </a:cubicBezTo>
                  <a:cubicBezTo>
                    <a:pt x="1" y="25"/>
                    <a:pt x="0" y="29"/>
                    <a:pt x="0" y="32"/>
                  </a:cubicBezTo>
                  <a:cubicBezTo>
                    <a:pt x="1" y="36"/>
                    <a:pt x="3" y="39"/>
                    <a:pt x="5" y="42"/>
                  </a:cubicBezTo>
                  <a:cubicBezTo>
                    <a:pt x="8" y="44"/>
                    <a:pt x="11" y="46"/>
                    <a:pt x="14" y="46"/>
                  </a:cubicBezTo>
                  <a:cubicBezTo>
                    <a:pt x="17" y="46"/>
                    <a:pt x="19" y="45"/>
                    <a:pt x="21" y="44"/>
                  </a:cubicBezTo>
                  <a:cubicBezTo>
                    <a:pt x="23" y="43"/>
                    <a:pt x="24" y="42"/>
                    <a:pt x="25" y="40"/>
                  </a:cubicBezTo>
                  <a:cubicBezTo>
                    <a:pt x="26" y="38"/>
                    <a:pt x="26" y="35"/>
                    <a:pt x="27" y="33"/>
                  </a:cubicBezTo>
                  <a:cubicBezTo>
                    <a:pt x="28" y="30"/>
                    <a:pt x="29" y="28"/>
                    <a:pt x="30" y="27"/>
                  </a:cubicBezTo>
                  <a:cubicBezTo>
                    <a:pt x="31" y="26"/>
                    <a:pt x="32" y="25"/>
                    <a:pt x="34" y="24"/>
                  </a:cubicBezTo>
                  <a:cubicBezTo>
                    <a:pt x="36" y="23"/>
                    <a:pt x="38" y="23"/>
                    <a:pt x="42" y="23"/>
                  </a:cubicBezTo>
                  <a:cubicBezTo>
                    <a:pt x="46" y="23"/>
                    <a:pt x="50" y="24"/>
                    <a:pt x="52" y="27"/>
                  </a:cubicBezTo>
                  <a:cubicBezTo>
                    <a:pt x="55" y="29"/>
                    <a:pt x="57" y="32"/>
                    <a:pt x="57" y="36"/>
                  </a:cubicBezTo>
                  <a:cubicBezTo>
                    <a:pt x="58" y="41"/>
                    <a:pt x="57" y="45"/>
                    <a:pt x="54" y="47"/>
                  </a:cubicBezTo>
                  <a:cubicBezTo>
                    <a:pt x="51" y="50"/>
                    <a:pt x="47" y="51"/>
                    <a:pt x="42" y="51"/>
                  </a:cubicBezTo>
                  <a:cubicBezTo>
                    <a:pt x="39" y="51"/>
                    <a:pt x="39" y="51"/>
                    <a:pt x="39" y="51"/>
                  </a:cubicBezTo>
                  <a:cubicBezTo>
                    <a:pt x="34" y="51"/>
                    <a:pt x="30" y="53"/>
                    <a:pt x="28" y="55"/>
                  </a:cubicBezTo>
                  <a:cubicBezTo>
                    <a:pt x="25" y="57"/>
                    <a:pt x="24" y="60"/>
                    <a:pt x="25" y="64"/>
                  </a:cubicBezTo>
                  <a:cubicBezTo>
                    <a:pt x="25" y="68"/>
                    <a:pt x="27" y="71"/>
                    <a:pt x="29" y="73"/>
                  </a:cubicBezTo>
                  <a:cubicBezTo>
                    <a:pt x="32" y="75"/>
                    <a:pt x="35" y="76"/>
                    <a:pt x="39" y="76"/>
                  </a:cubicBezTo>
                  <a:cubicBezTo>
                    <a:pt x="40" y="76"/>
                    <a:pt x="41" y="76"/>
                    <a:pt x="44" y="76"/>
                  </a:cubicBezTo>
                  <a:cubicBezTo>
                    <a:pt x="46" y="75"/>
                    <a:pt x="48" y="75"/>
                    <a:pt x="49" y="75"/>
                  </a:cubicBezTo>
                  <a:cubicBezTo>
                    <a:pt x="55" y="75"/>
                    <a:pt x="60" y="77"/>
                    <a:pt x="63" y="80"/>
                  </a:cubicBezTo>
                  <a:cubicBezTo>
                    <a:pt x="67" y="84"/>
                    <a:pt x="69" y="88"/>
                    <a:pt x="70" y="94"/>
                  </a:cubicBezTo>
                  <a:cubicBezTo>
                    <a:pt x="70" y="98"/>
                    <a:pt x="70" y="102"/>
                    <a:pt x="68" y="105"/>
                  </a:cubicBezTo>
                  <a:cubicBezTo>
                    <a:pt x="66" y="108"/>
                    <a:pt x="64" y="110"/>
                    <a:pt x="62" y="112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21" name="Freeform 344">
              <a:extLst>
                <a:ext uri="{FF2B5EF4-FFF2-40B4-BE49-F238E27FC236}">
                  <a16:creationId xmlns:a16="http://schemas.microsoft.com/office/drawing/2014/main" id="{980E6119-19DF-4D0B-8456-C3AED4C87412}"/>
                </a:ext>
              </a:extLst>
            </p:cNvPr>
            <p:cNvSpPr>
              <a:spLocks/>
            </p:cNvSpPr>
            <p:nvPr/>
          </p:nvSpPr>
          <p:spPr bwMode="auto">
            <a:xfrm>
              <a:off x="5000551" y="3538106"/>
              <a:ext cx="390170" cy="355779"/>
            </a:xfrm>
            <a:custGeom>
              <a:avLst/>
              <a:gdLst>
                <a:gd name="T0" fmla="*/ 310 w 348"/>
                <a:gd name="T1" fmla="*/ 317 h 317"/>
                <a:gd name="T2" fmla="*/ 74 w 348"/>
                <a:gd name="T3" fmla="*/ 317 h 317"/>
                <a:gd name="T4" fmla="*/ 29 w 348"/>
                <a:gd name="T5" fmla="*/ 277 h 317"/>
                <a:gd name="T6" fmla="*/ 2 w 348"/>
                <a:gd name="T7" fmla="*/ 40 h 317"/>
                <a:gd name="T8" fmla="*/ 38 w 348"/>
                <a:gd name="T9" fmla="*/ 0 h 317"/>
                <a:gd name="T10" fmla="*/ 274 w 348"/>
                <a:gd name="T11" fmla="*/ 0 h 317"/>
                <a:gd name="T12" fmla="*/ 319 w 348"/>
                <a:gd name="T13" fmla="*/ 40 h 317"/>
                <a:gd name="T14" fmla="*/ 346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29" y="27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8" y="299"/>
                    <a:pt x="332" y="317"/>
                    <a:pt x="310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22" name="Freeform 345">
              <a:extLst>
                <a:ext uri="{FF2B5EF4-FFF2-40B4-BE49-F238E27FC236}">
                  <a16:creationId xmlns:a16="http://schemas.microsoft.com/office/drawing/2014/main" id="{38BD8A2B-6C9A-4239-B641-BB34CE4FC8EA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9767" y="3551744"/>
              <a:ext cx="340954" cy="342141"/>
            </a:xfrm>
            <a:custGeom>
              <a:avLst/>
              <a:gdLst>
                <a:gd name="T0" fmla="*/ 275 w 304"/>
                <a:gd name="T1" fmla="*/ 28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3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23" name="Freeform 346">
              <a:extLst>
                <a:ext uri="{FF2B5EF4-FFF2-40B4-BE49-F238E27FC236}">
                  <a16:creationId xmlns:a16="http://schemas.microsoft.com/office/drawing/2014/main" id="{FC682492-4469-4639-893D-84B279C0344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138119" y="3638317"/>
              <a:ext cx="120965" cy="155950"/>
            </a:xfrm>
            <a:custGeom>
              <a:avLst/>
              <a:gdLst>
                <a:gd name="T0" fmla="*/ 21 w 108"/>
                <a:gd name="T1" fmla="*/ 109 h 139"/>
                <a:gd name="T2" fmla="*/ 62 w 108"/>
                <a:gd name="T3" fmla="*/ 109 h 139"/>
                <a:gd name="T4" fmla="*/ 64 w 108"/>
                <a:gd name="T5" fmla="*/ 123 h 139"/>
                <a:gd name="T6" fmla="*/ 69 w 108"/>
                <a:gd name="T7" fmla="*/ 135 h 139"/>
                <a:gd name="T8" fmla="*/ 80 w 108"/>
                <a:gd name="T9" fmla="*/ 139 h 139"/>
                <a:gd name="T10" fmla="*/ 90 w 108"/>
                <a:gd name="T11" fmla="*/ 135 h 139"/>
                <a:gd name="T12" fmla="*/ 92 w 108"/>
                <a:gd name="T13" fmla="*/ 123 h 139"/>
                <a:gd name="T14" fmla="*/ 90 w 108"/>
                <a:gd name="T15" fmla="*/ 109 h 139"/>
                <a:gd name="T16" fmla="*/ 93 w 108"/>
                <a:gd name="T17" fmla="*/ 109 h 139"/>
                <a:gd name="T18" fmla="*/ 104 w 108"/>
                <a:gd name="T19" fmla="*/ 106 h 139"/>
                <a:gd name="T20" fmla="*/ 108 w 108"/>
                <a:gd name="T21" fmla="*/ 97 h 139"/>
                <a:gd name="T22" fmla="*/ 101 w 108"/>
                <a:gd name="T23" fmla="*/ 86 h 139"/>
                <a:gd name="T24" fmla="*/ 88 w 108"/>
                <a:gd name="T25" fmla="*/ 84 h 139"/>
                <a:gd name="T26" fmla="*/ 87 w 108"/>
                <a:gd name="T27" fmla="*/ 84 h 139"/>
                <a:gd name="T28" fmla="*/ 80 w 108"/>
                <a:gd name="T29" fmla="*/ 19 h 139"/>
                <a:gd name="T30" fmla="*/ 62 w 108"/>
                <a:gd name="T31" fmla="*/ 0 h 139"/>
                <a:gd name="T32" fmla="*/ 53 w 108"/>
                <a:gd name="T33" fmla="*/ 4 h 139"/>
                <a:gd name="T34" fmla="*/ 46 w 108"/>
                <a:gd name="T35" fmla="*/ 13 h 139"/>
                <a:gd name="T36" fmla="*/ 7 w 108"/>
                <a:gd name="T37" fmla="*/ 75 h 139"/>
                <a:gd name="T38" fmla="*/ 4 w 108"/>
                <a:gd name="T39" fmla="*/ 80 h 139"/>
                <a:gd name="T40" fmla="*/ 2 w 108"/>
                <a:gd name="T41" fmla="*/ 84 h 139"/>
                <a:gd name="T42" fmla="*/ 0 w 108"/>
                <a:gd name="T43" fmla="*/ 88 h 139"/>
                <a:gd name="T44" fmla="*/ 0 w 108"/>
                <a:gd name="T45" fmla="*/ 92 h 139"/>
                <a:gd name="T46" fmla="*/ 6 w 108"/>
                <a:gd name="T47" fmla="*/ 105 h 139"/>
                <a:gd name="T48" fmla="*/ 21 w 108"/>
                <a:gd name="T49" fmla="*/ 109 h 139"/>
                <a:gd name="T50" fmla="*/ 31 w 108"/>
                <a:gd name="T51" fmla="*/ 84 h 139"/>
                <a:gd name="T52" fmla="*/ 55 w 108"/>
                <a:gd name="T53" fmla="*/ 45 h 139"/>
                <a:gd name="T54" fmla="*/ 60 w 108"/>
                <a:gd name="T55" fmla="*/ 84 h 139"/>
                <a:gd name="T56" fmla="*/ 31 w 108"/>
                <a:gd name="T57" fmla="*/ 84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8" h="139">
                  <a:moveTo>
                    <a:pt x="21" y="109"/>
                  </a:moveTo>
                  <a:cubicBezTo>
                    <a:pt x="62" y="109"/>
                    <a:pt x="62" y="109"/>
                    <a:pt x="62" y="109"/>
                  </a:cubicBezTo>
                  <a:cubicBezTo>
                    <a:pt x="64" y="123"/>
                    <a:pt x="64" y="123"/>
                    <a:pt x="64" y="123"/>
                  </a:cubicBezTo>
                  <a:cubicBezTo>
                    <a:pt x="65" y="128"/>
                    <a:pt x="66" y="132"/>
                    <a:pt x="69" y="135"/>
                  </a:cubicBezTo>
                  <a:cubicBezTo>
                    <a:pt x="72" y="137"/>
                    <a:pt x="76" y="139"/>
                    <a:pt x="80" y="139"/>
                  </a:cubicBezTo>
                  <a:cubicBezTo>
                    <a:pt x="84" y="139"/>
                    <a:pt x="87" y="138"/>
                    <a:pt x="90" y="135"/>
                  </a:cubicBezTo>
                  <a:cubicBezTo>
                    <a:pt x="92" y="132"/>
                    <a:pt x="93" y="128"/>
                    <a:pt x="92" y="123"/>
                  </a:cubicBezTo>
                  <a:cubicBezTo>
                    <a:pt x="90" y="109"/>
                    <a:pt x="90" y="109"/>
                    <a:pt x="90" y="109"/>
                  </a:cubicBezTo>
                  <a:cubicBezTo>
                    <a:pt x="93" y="109"/>
                    <a:pt x="93" y="109"/>
                    <a:pt x="93" y="109"/>
                  </a:cubicBezTo>
                  <a:cubicBezTo>
                    <a:pt x="98" y="109"/>
                    <a:pt x="102" y="108"/>
                    <a:pt x="104" y="106"/>
                  </a:cubicBezTo>
                  <a:cubicBezTo>
                    <a:pt x="106" y="105"/>
                    <a:pt x="108" y="102"/>
                    <a:pt x="108" y="97"/>
                  </a:cubicBezTo>
                  <a:cubicBezTo>
                    <a:pt x="107" y="90"/>
                    <a:pt x="103" y="87"/>
                    <a:pt x="101" y="86"/>
                  </a:cubicBezTo>
                  <a:cubicBezTo>
                    <a:pt x="97" y="84"/>
                    <a:pt x="93" y="84"/>
                    <a:pt x="88" y="84"/>
                  </a:cubicBezTo>
                  <a:cubicBezTo>
                    <a:pt x="87" y="84"/>
                    <a:pt x="87" y="84"/>
                    <a:pt x="87" y="84"/>
                  </a:cubicBezTo>
                  <a:cubicBezTo>
                    <a:pt x="80" y="19"/>
                    <a:pt x="80" y="19"/>
                    <a:pt x="80" y="19"/>
                  </a:cubicBezTo>
                  <a:cubicBezTo>
                    <a:pt x="79" y="7"/>
                    <a:pt x="72" y="0"/>
                    <a:pt x="62" y="0"/>
                  </a:cubicBezTo>
                  <a:cubicBezTo>
                    <a:pt x="58" y="0"/>
                    <a:pt x="55" y="1"/>
                    <a:pt x="53" y="4"/>
                  </a:cubicBezTo>
                  <a:cubicBezTo>
                    <a:pt x="51" y="6"/>
                    <a:pt x="49" y="9"/>
                    <a:pt x="46" y="13"/>
                  </a:cubicBezTo>
                  <a:cubicBezTo>
                    <a:pt x="7" y="75"/>
                    <a:pt x="7" y="75"/>
                    <a:pt x="7" y="75"/>
                  </a:cubicBezTo>
                  <a:cubicBezTo>
                    <a:pt x="4" y="80"/>
                    <a:pt x="4" y="80"/>
                    <a:pt x="4" y="80"/>
                  </a:cubicBezTo>
                  <a:cubicBezTo>
                    <a:pt x="3" y="81"/>
                    <a:pt x="2" y="82"/>
                    <a:pt x="2" y="84"/>
                  </a:cubicBezTo>
                  <a:cubicBezTo>
                    <a:pt x="1" y="85"/>
                    <a:pt x="0" y="86"/>
                    <a:pt x="0" y="88"/>
                  </a:cubicBezTo>
                  <a:cubicBezTo>
                    <a:pt x="0" y="89"/>
                    <a:pt x="0" y="91"/>
                    <a:pt x="0" y="92"/>
                  </a:cubicBezTo>
                  <a:cubicBezTo>
                    <a:pt x="0" y="97"/>
                    <a:pt x="2" y="102"/>
                    <a:pt x="6" y="105"/>
                  </a:cubicBezTo>
                  <a:cubicBezTo>
                    <a:pt x="10" y="108"/>
                    <a:pt x="15" y="109"/>
                    <a:pt x="21" y="109"/>
                  </a:cubicBezTo>
                  <a:close/>
                  <a:moveTo>
                    <a:pt x="31" y="84"/>
                  </a:moveTo>
                  <a:cubicBezTo>
                    <a:pt x="55" y="45"/>
                    <a:pt x="55" y="45"/>
                    <a:pt x="55" y="45"/>
                  </a:cubicBezTo>
                  <a:cubicBezTo>
                    <a:pt x="60" y="84"/>
                    <a:pt x="60" y="84"/>
                    <a:pt x="60" y="84"/>
                  </a:cubicBezTo>
                  <a:lnTo>
                    <a:pt x="31" y="84"/>
                  </a:ln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24" name="Freeform 347">
              <a:extLst>
                <a:ext uri="{FF2B5EF4-FFF2-40B4-BE49-F238E27FC236}">
                  <a16:creationId xmlns:a16="http://schemas.microsoft.com/office/drawing/2014/main" id="{C792848E-12B4-428B-AEDE-E806BE925AA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8995" y="3990538"/>
              <a:ext cx="391356" cy="354000"/>
            </a:xfrm>
            <a:custGeom>
              <a:avLst/>
              <a:gdLst>
                <a:gd name="T0" fmla="*/ 311 w 349"/>
                <a:gd name="T1" fmla="*/ 316 h 316"/>
                <a:gd name="T2" fmla="*/ 74 w 349"/>
                <a:gd name="T3" fmla="*/ 316 h 316"/>
                <a:gd name="T4" fmla="*/ 30 w 349"/>
                <a:gd name="T5" fmla="*/ 276 h 316"/>
                <a:gd name="T6" fmla="*/ 3 w 349"/>
                <a:gd name="T7" fmla="*/ 40 h 316"/>
                <a:gd name="T8" fmla="*/ 38 w 349"/>
                <a:gd name="T9" fmla="*/ 0 h 316"/>
                <a:gd name="T10" fmla="*/ 275 w 349"/>
                <a:gd name="T11" fmla="*/ 0 h 316"/>
                <a:gd name="T12" fmla="*/ 319 w 349"/>
                <a:gd name="T13" fmla="*/ 40 h 316"/>
                <a:gd name="T14" fmla="*/ 346 w 349"/>
                <a:gd name="T15" fmla="*/ 276 h 316"/>
                <a:gd name="T16" fmla="*/ 311 w 349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6">
                  <a:moveTo>
                    <a:pt x="311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30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7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7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9" y="298"/>
                    <a:pt x="333" y="316"/>
                    <a:pt x="311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25" name="Freeform 348">
              <a:extLst>
                <a:ext uri="{FF2B5EF4-FFF2-40B4-BE49-F238E27FC236}">
                  <a16:creationId xmlns:a16="http://schemas.microsoft.com/office/drawing/2014/main" id="{293CC35D-6E35-42BC-838C-19614BD41E7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9397" y="4002397"/>
              <a:ext cx="340954" cy="342141"/>
            </a:xfrm>
            <a:custGeom>
              <a:avLst/>
              <a:gdLst>
                <a:gd name="T0" fmla="*/ 274 w 304"/>
                <a:gd name="T1" fmla="*/ 29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59 w 304"/>
                <a:gd name="T11" fmla="*/ 0 h 305"/>
                <a:gd name="T12" fmla="*/ 274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9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0"/>
                    <a:pt x="0" y="293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7"/>
                    <a:pt x="273" y="17"/>
                    <a:pt x="274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26" name="Freeform 349">
              <a:extLst>
                <a:ext uri="{FF2B5EF4-FFF2-40B4-BE49-F238E27FC236}">
                  <a16:creationId xmlns:a16="http://schemas.microsoft.com/office/drawing/2014/main" id="{DCFF3083-F47A-4EE5-85B7-A464E87A12B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40120" y="4090156"/>
              <a:ext cx="113256" cy="154764"/>
            </a:xfrm>
            <a:custGeom>
              <a:avLst/>
              <a:gdLst>
                <a:gd name="T0" fmla="*/ 30 w 101"/>
                <a:gd name="T1" fmla="*/ 132 h 138"/>
                <a:gd name="T2" fmla="*/ 56 w 101"/>
                <a:gd name="T3" fmla="*/ 138 h 138"/>
                <a:gd name="T4" fmla="*/ 82 w 101"/>
                <a:gd name="T5" fmla="*/ 132 h 138"/>
                <a:gd name="T6" fmla="*/ 97 w 101"/>
                <a:gd name="T7" fmla="*/ 117 h 138"/>
                <a:gd name="T8" fmla="*/ 100 w 101"/>
                <a:gd name="T9" fmla="*/ 95 h 138"/>
                <a:gd name="T10" fmla="*/ 96 w 101"/>
                <a:gd name="T11" fmla="*/ 81 h 138"/>
                <a:gd name="T12" fmla="*/ 86 w 101"/>
                <a:gd name="T13" fmla="*/ 69 h 138"/>
                <a:gd name="T14" fmla="*/ 78 w 101"/>
                <a:gd name="T15" fmla="*/ 63 h 138"/>
                <a:gd name="T16" fmla="*/ 86 w 101"/>
                <a:gd name="T17" fmla="*/ 54 h 138"/>
                <a:gd name="T18" fmla="*/ 89 w 101"/>
                <a:gd name="T19" fmla="*/ 37 h 138"/>
                <a:gd name="T20" fmla="*/ 84 w 101"/>
                <a:gd name="T21" fmla="*/ 23 h 138"/>
                <a:gd name="T22" fmla="*/ 75 w 101"/>
                <a:gd name="T23" fmla="*/ 11 h 138"/>
                <a:gd name="T24" fmla="*/ 59 w 101"/>
                <a:gd name="T25" fmla="*/ 3 h 138"/>
                <a:gd name="T26" fmla="*/ 40 w 101"/>
                <a:gd name="T27" fmla="*/ 0 h 138"/>
                <a:gd name="T28" fmla="*/ 17 w 101"/>
                <a:gd name="T29" fmla="*/ 5 h 138"/>
                <a:gd name="T30" fmla="*/ 4 w 101"/>
                <a:gd name="T31" fmla="*/ 18 h 138"/>
                <a:gd name="T32" fmla="*/ 0 w 101"/>
                <a:gd name="T33" fmla="*/ 36 h 138"/>
                <a:gd name="T34" fmla="*/ 18 w 101"/>
                <a:gd name="T35" fmla="*/ 63 h 138"/>
                <a:gd name="T36" fmla="*/ 3 w 101"/>
                <a:gd name="T37" fmla="*/ 96 h 138"/>
                <a:gd name="T38" fmla="*/ 11 w 101"/>
                <a:gd name="T39" fmla="*/ 117 h 138"/>
                <a:gd name="T40" fmla="*/ 30 w 101"/>
                <a:gd name="T41" fmla="*/ 132 h 138"/>
                <a:gd name="T42" fmla="*/ 60 w 101"/>
                <a:gd name="T43" fmla="*/ 44 h 138"/>
                <a:gd name="T44" fmla="*/ 57 w 101"/>
                <a:gd name="T45" fmla="*/ 48 h 138"/>
                <a:gd name="T46" fmla="*/ 53 w 101"/>
                <a:gd name="T47" fmla="*/ 51 h 138"/>
                <a:gd name="T48" fmla="*/ 46 w 101"/>
                <a:gd name="T49" fmla="*/ 52 h 138"/>
                <a:gd name="T50" fmla="*/ 35 w 101"/>
                <a:gd name="T51" fmla="*/ 48 h 138"/>
                <a:gd name="T52" fmla="*/ 29 w 101"/>
                <a:gd name="T53" fmla="*/ 38 h 138"/>
                <a:gd name="T54" fmla="*/ 32 w 101"/>
                <a:gd name="T55" fmla="*/ 27 h 138"/>
                <a:gd name="T56" fmla="*/ 43 w 101"/>
                <a:gd name="T57" fmla="*/ 23 h 138"/>
                <a:gd name="T58" fmla="*/ 51 w 101"/>
                <a:gd name="T59" fmla="*/ 25 h 138"/>
                <a:gd name="T60" fmla="*/ 57 w 101"/>
                <a:gd name="T61" fmla="*/ 30 h 138"/>
                <a:gd name="T62" fmla="*/ 60 w 101"/>
                <a:gd name="T63" fmla="*/ 38 h 138"/>
                <a:gd name="T64" fmla="*/ 60 w 101"/>
                <a:gd name="T65" fmla="*/ 44 h 138"/>
                <a:gd name="T66" fmla="*/ 69 w 101"/>
                <a:gd name="T67" fmla="*/ 105 h 138"/>
                <a:gd name="T68" fmla="*/ 63 w 101"/>
                <a:gd name="T69" fmla="*/ 112 h 138"/>
                <a:gd name="T70" fmla="*/ 54 w 101"/>
                <a:gd name="T71" fmla="*/ 115 h 138"/>
                <a:gd name="T72" fmla="*/ 44 w 101"/>
                <a:gd name="T73" fmla="*/ 112 h 138"/>
                <a:gd name="T74" fmla="*/ 36 w 101"/>
                <a:gd name="T75" fmla="*/ 106 h 138"/>
                <a:gd name="T76" fmla="*/ 33 w 101"/>
                <a:gd name="T77" fmla="*/ 95 h 138"/>
                <a:gd name="T78" fmla="*/ 36 w 101"/>
                <a:gd name="T79" fmla="*/ 80 h 138"/>
                <a:gd name="T80" fmla="*/ 49 w 101"/>
                <a:gd name="T81" fmla="*/ 75 h 138"/>
                <a:gd name="T82" fmla="*/ 59 w 101"/>
                <a:gd name="T83" fmla="*/ 78 h 138"/>
                <a:gd name="T84" fmla="*/ 66 w 101"/>
                <a:gd name="T85" fmla="*/ 84 h 138"/>
                <a:gd name="T86" fmla="*/ 70 w 101"/>
                <a:gd name="T87" fmla="*/ 95 h 138"/>
                <a:gd name="T88" fmla="*/ 69 w 101"/>
                <a:gd name="T89" fmla="*/ 105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01" h="138">
                  <a:moveTo>
                    <a:pt x="30" y="132"/>
                  </a:moveTo>
                  <a:cubicBezTo>
                    <a:pt x="37" y="136"/>
                    <a:pt x="46" y="138"/>
                    <a:pt x="56" y="138"/>
                  </a:cubicBezTo>
                  <a:cubicBezTo>
                    <a:pt x="66" y="138"/>
                    <a:pt x="75" y="136"/>
                    <a:pt x="82" y="132"/>
                  </a:cubicBezTo>
                  <a:cubicBezTo>
                    <a:pt x="89" y="129"/>
                    <a:pt x="94" y="123"/>
                    <a:pt x="97" y="117"/>
                  </a:cubicBezTo>
                  <a:cubicBezTo>
                    <a:pt x="100" y="111"/>
                    <a:pt x="101" y="103"/>
                    <a:pt x="100" y="95"/>
                  </a:cubicBezTo>
                  <a:cubicBezTo>
                    <a:pt x="100" y="90"/>
                    <a:pt x="98" y="85"/>
                    <a:pt x="96" y="81"/>
                  </a:cubicBezTo>
                  <a:cubicBezTo>
                    <a:pt x="93" y="76"/>
                    <a:pt x="90" y="72"/>
                    <a:pt x="86" y="69"/>
                  </a:cubicBezTo>
                  <a:cubicBezTo>
                    <a:pt x="84" y="66"/>
                    <a:pt x="81" y="64"/>
                    <a:pt x="78" y="63"/>
                  </a:cubicBezTo>
                  <a:cubicBezTo>
                    <a:pt x="81" y="60"/>
                    <a:pt x="84" y="57"/>
                    <a:pt x="86" y="54"/>
                  </a:cubicBezTo>
                  <a:cubicBezTo>
                    <a:pt x="89" y="49"/>
                    <a:pt x="90" y="43"/>
                    <a:pt x="89" y="37"/>
                  </a:cubicBezTo>
                  <a:cubicBezTo>
                    <a:pt x="88" y="32"/>
                    <a:pt x="87" y="27"/>
                    <a:pt x="84" y="23"/>
                  </a:cubicBezTo>
                  <a:cubicBezTo>
                    <a:pt x="82" y="18"/>
                    <a:pt x="79" y="14"/>
                    <a:pt x="75" y="11"/>
                  </a:cubicBezTo>
                  <a:cubicBezTo>
                    <a:pt x="70" y="7"/>
                    <a:pt x="65" y="5"/>
                    <a:pt x="59" y="3"/>
                  </a:cubicBezTo>
                  <a:cubicBezTo>
                    <a:pt x="54" y="1"/>
                    <a:pt x="47" y="0"/>
                    <a:pt x="40" y="0"/>
                  </a:cubicBezTo>
                  <a:cubicBezTo>
                    <a:pt x="31" y="0"/>
                    <a:pt x="23" y="2"/>
                    <a:pt x="17" y="5"/>
                  </a:cubicBezTo>
                  <a:cubicBezTo>
                    <a:pt x="11" y="8"/>
                    <a:pt x="6" y="13"/>
                    <a:pt x="4" y="18"/>
                  </a:cubicBezTo>
                  <a:cubicBezTo>
                    <a:pt x="1" y="24"/>
                    <a:pt x="0" y="30"/>
                    <a:pt x="0" y="36"/>
                  </a:cubicBezTo>
                  <a:cubicBezTo>
                    <a:pt x="2" y="48"/>
                    <a:pt x="7" y="57"/>
                    <a:pt x="18" y="63"/>
                  </a:cubicBezTo>
                  <a:cubicBezTo>
                    <a:pt x="6" y="70"/>
                    <a:pt x="1" y="81"/>
                    <a:pt x="3" y="96"/>
                  </a:cubicBezTo>
                  <a:cubicBezTo>
                    <a:pt x="4" y="103"/>
                    <a:pt x="6" y="111"/>
                    <a:pt x="11" y="117"/>
                  </a:cubicBezTo>
                  <a:cubicBezTo>
                    <a:pt x="15" y="124"/>
                    <a:pt x="22" y="129"/>
                    <a:pt x="30" y="132"/>
                  </a:cubicBezTo>
                  <a:close/>
                  <a:moveTo>
                    <a:pt x="60" y="44"/>
                  </a:moveTo>
                  <a:cubicBezTo>
                    <a:pt x="59" y="45"/>
                    <a:pt x="58" y="47"/>
                    <a:pt x="57" y="48"/>
                  </a:cubicBezTo>
                  <a:cubicBezTo>
                    <a:pt x="56" y="50"/>
                    <a:pt x="54" y="51"/>
                    <a:pt x="53" y="51"/>
                  </a:cubicBezTo>
                  <a:cubicBezTo>
                    <a:pt x="51" y="52"/>
                    <a:pt x="49" y="52"/>
                    <a:pt x="46" y="52"/>
                  </a:cubicBezTo>
                  <a:cubicBezTo>
                    <a:pt x="42" y="52"/>
                    <a:pt x="38" y="51"/>
                    <a:pt x="35" y="48"/>
                  </a:cubicBezTo>
                  <a:cubicBezTo>
                    <a:pt x="31" y="46"/>
                    <a:pt x="30" y="42"/>
                    <a:pt x="29" y="38"/>
                  </a:cubicBezTo>
                  <a:cubicBezTo>
                    <a:pt x="29" y="33"/>
                    <a:pt x="30" y="30"/>
                    <a:pt x="32" y="27"/>
                  </a:cubicBezTo>
                  <a:cubicBezTo>
                    <a:pt x="35" y="24"/>
                    <a:pt x="38" y="23"/>
                    <a:pt x="43" y="23"/>
                  </a:cubicBezTo>
                  <a:cubicBezTo>
                    <a:pt x="46" y="23"/>
                    <a:pt x="49" y="23"/>
                    <a:pt x="51" y="25"/>
                  </a:cubicBezTo>
                  <a:cubicBezTo>
                    <a:pt x="54" y="26"/>
                    <a:pt x="56" y="28"/>
                    <a:pt x="57" y="30"/>
                  </a:cubicBezTo>
                  <a:cubicBezTo>
                    <a:pt x="59" y="32"/>
                    <a:pt x="60" y="35"/>
                    <a:pt x="60" y="38"/>
                  </a:cubicBezTo>
                  <a:cubicBezTo>
                    <a:pt x="60" y="40"/>
                    <a:pt x="60" y="42"/>
                    <a:pt x="60" y="44"/>
                  </a:cubicBezTo>
                  <a:close/>
                  <a:moveTo>
                    <a:pt x="69" y="105"/>
                  </a:moveTo>
                  <a:cubicBezTo>
                    <a:pt x="67" y="108"/>
                    <a:pt x="66" y="111"/>
                    <a:pt x="63" y="112"/>
                  </a:cubicBezTo>
                  <a:cubicBezTo>
                    <a:pt x="60" y="114"/>
                    <a:pt x="57" y="115"/>
                    <a:pt x="54" y="115"/>
                  </a:cubicBezTo>
                  <a:cubicBezTo>
                    <a:pt x="50" y="115"/>
                    <a:pt x="47" y="114"/>
                    <a:pt x="44" y="112"/>
                  </a:cubicBezTo>
                  <a:cubicBezTo>
                    <a:pt x="41" y="111"/>
                    <a:pt x="38" y="109"/>
                    <a:pt x="36" y="106"/>
                  </a:cubicBezTo>
                  <a:cubicBezTo>
                    <a:pt x="34" y="102"/>
                    <a:pt x="33" y="99"/>
                    <a:pt x="33" y="95"/>
                  </a:cubicBezTo>
                  <a:cubicBezTo>
                    <a:pt x="32" y="88"/>
                    <a:pt x="33" y="84"/>
                    <a:pt x="36" y="80"/>
                  </a:cubicBezTo>
                  <a:cubicBezTo>
                    <a:pt x="39" y="77"/>
                    <a:pt x="43" y="75"/>
                    <a:pt x="49" y="75"/>
                  </a:cubicBezTo>
                  <a:cubicBezTo>
                    <a:pt x="52" y="75"/>
                    <a:pt x="56" y="76"/>
                    <a:pt x="59" y="78"/>
                  </a:cubicBezTo>
                  <a:cubicBezTo>
                    <a:pt x="62" y="79"/>
                    <a:pt x="64" y="81"/>
                    <a:pt x="66" y="84"/>
                  </a:cubicBezTo>
                  <a:cubicBezTo>
                    <a:pt x="68" y="87"/>
                    <a:pt x="70" y="91"/>
                    <a:pt x="70" y="95"/>
                  </a:cubicBezTo>
                  <a:cubicBezTo>
                    <a:pt x="70" y="99"/>
                    <a:pt x="70" y="102"/>
                    <a:pt x="69" y="105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27" name="Freeform 350">
              <a:extLst>
                <a:ext uri="{FF2B5EF4-FFF2-40B4-BE49-F238E27FC236}">
                  <a16:creationId xmlns:a16="http://schemas.microsoft.com/office/drawing/2014/main" id="{AF4F9A7F-7FFC-41CA-B313-34D942475CA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8342" y="3990538"/>
              <a:ext cx="391356" cy="354000"/>
            </a:xfrm>
            <a:custGeom>
              <a:avLst/>
              <a:gdLst>
                <a:gd name="T0" fmla="*/ 311 w 349"/>
                <a:gd name="T1" fmla="*/ 316 h 316"/>
                <a:gd name="T2" fmla="*/ 74 w 349"/>
                <a:gd name="T3" fmla="*/ 316 h 316"/>
                <a:gd name="T4" fmla="*/ 30 w 349"/>
                <a:gd name="T5" fmla="*/ 276 h 316"/>
                <a:gd name="T6" fmla="*/ 3 w 349"/>
                <a:gd name="T7" fmla="*/ 40 h 316"/>
                <a:gd name="T8" fmla="*/ 38 w 349"/>
                <a:gd name="T9" fmla="*/ 0 h 316"/>
                <a:gd name="T10" fmla="*/ 275 w 349"/>
                <a:gd name="T11" fmla="*/ 0 h 316"/>
                <a:gd name="T12" fmla="*/ 319 w 349"/>
                <a:gd name="T13" fmla="*/ 40 h 316"/>
                <a:gd name="T14" fmla="*/ 346 w 349"/>
                <a:gd name="T15" fmla="*/ 276 h 316"/>
                <a:gd name="T16" fmla="*/ 311 w 349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6">
                  <a:moveTo>
                    <a:pt x="311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30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7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7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9" y="298"/>
                    <a:pt x="333" y="316"/>
                    <a:pt x="311" y="316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28" name="Freeform 351">
              <a:extLst>
                <a:ext uri="{FF2B5EF4-FFF2-40B4-BE49-F238E27FC236}">
                  <a16:creationId xmlns:a16="http://schemas.microsoft.com/office/drawing/2014/main" id="{4504B15E-BD54-4521-9A71-E10F9EB779E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8744" y="4002397"/>
              <a:ext cx="340954" cy="342141"/>
            </a:xfrm>
            <a:custGeom>
              <a:avLst/>
              <a:gdLst>
                <a:gd name="T0" fmla="*/ 274 w 304"/>
                <a:gd name="T1" fmla="*/ 29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59 w 304"/>
                <a:gd name="T11" fmla="*/ 0 h 305"/>
                <a:gd name="T12" fmla="*/ 274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9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0"/>
                    <a:pt x="0" y="293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7"/>
                    <a:pt x="273" y="17"/>
                    <a:pt x="274" y="29"/>
                  </a:cubicBezTo>
                  <a:close/>
                </a:path>
              </a:pathLst>
            </a:custGeom>
            <a:solidFill>
              <a:srgbClr val="484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29" name="Freeform 352">
              <a:extLst>
                <a:ext uri="{FF2B5EF4-FFF2-40B4-BE49-F238E27FC236}">
                  <a16:creationId xmlns:a16="http://schemas.microsoft.com/office/drawing/2014/main" id="{FAA2FCBD-E965-4354-AB8F-2BCE96E55225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2945" y="4091342"/>
              <a:ext cx="107327" cy="152392"/>
            </a:xfrm>
            <a:custGeom>
              <a:avLst/>
              <a:gdLst>
                <a:gd name="T0" fmla="*/ 64 w 96"/>
                <a:gd name="T1" fmla="*/ 117 h 136"/>
                <a:gd name="T2" fmla="*/ 64 w 96"/>
                <a:gd name="T3" fmla="*/ 106 h 136"/>
                <a:gd name="T4" fmla="*/ 65 w 96"/>
                <a:gd name="T5" fmla="*/ 94 h 136"/>
                <a:gd name="T6" fmla="*/ 66 w 96"/>
                <a:gd name="T7" fmla="*/ 83 h 136"/>
                <a:gd name="T8" fmla="*/ 74 w 96"/>
                <a:gd name="T9" fmla="*/ 57 h 136"/>
                <a:gd name="T10" fmla="*/ 84 w 96"/>
                <a:gd name="T11" fmla="*/ 39 h 136"/>
                <a:gd name="T12" fmla="*/ 92 w 96"/>
                <a:gd name="T13" fmla="*/ 26 h 136"/>
                <a:gd name="T14" fmla="*/ 96 w 96"/>
                <a:gd name="T15" fmla="*/ 14 h 136"/>
                <a:gd name="T16" fmla="*/ 90 w 96"/>
                <a:gd name="T17" fmla="*/ 3 h 136"/>
                <a:gd name="T18" fmla="*/ 75 w 96"/>
                <a:gd name="T19" fmla="*/ 0 h 136"/>
                <a:gd name="T20" fmla="*/ 17 w 96"/>
                <a:gd name="T21" fmla="*/ 0 h 136"/>
                <a:gd name="T22" fmla="*/ 5 w 96"/>
                <a:gd name="T23" fmla="*/ 2 h 136"/>
                <a:gd name="T24" fmla="*/ 0 w 96"/>
                <a:gd name="T25" fmla="*/ 12 h 136"/>
                <a:gd name="T26" fmla="*/ 7 w 96"/>
                <a:gd name="T27" fmla="*/ 23 h 136"/>
                <a:gd name="T28" fmla="*/ 20 w 96"/>
                <a:gd name="T29" fmla="*/ 27 h 136"/>
                <a:gd name="T30" fmla="*/ 61 w 96"/>
                <a:gd name="T31" fmla="*/ 27 h 136"/>
                <a:gd name="T32" fmla="*/ 48 w 96"/>
                <a:gd name="T33" fmla="*/ 50 h 136"/>
                <a:gd name="T34" fmla="*/ 37 w 96"/>
                <a:gd name="T35" fmla="*/ 78 h 136"/>
                <a:gd name="T36" fmla="*/ 32 w 96"/>
                <a:gd name="T37" fmla="*/ 102 h 136"/>
                <a:gd name="T38" fmla="*/ 32 w 96"/>
                <a:gd name="T39" fmla="*/ 118 h 136"/>
                <a:gd name="T40" fmla="*/ 37 w 96"/>
                <a:gd name="T41" fmla="*/ 131 h 136"/>
                <a:gd name="T42" fmla="*/ 48 w 96"/>
                <a:gd name="T43" fmla="*/ 136 h 136"/>
                <a:gd name="T44" fmla="*/ 59 w 96"/>
                <a:gd name="T45" fmla="*/ 131 h 136"/>
                <a:gd name="T46" fmla="*/ 64 w 96"/>
                <a:gd name="T47" fmla="*/ 117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96" h="136">
                  <a:moveTo>
                    <a:pt x="64" y="117"/>
                  </a:moveTo>
                  <a:cubicBezTo>
                    <a:pt x="64" y="115"/>
                    <a:pt x="64" y="111"/>
                    <a:pt x="64" y="106"/>
                  </a:cubicBezTo>
                  <a:cubicBezTo>
                    <a:pt x="64" y="101"/>
                    <a:pt x="64" y="97"/>
                    <a:pt x="65" y="94"/>
                  </a:cubicBezTo>
                  <a:cubicBezTo>
                    <a:pt x="65" y="91"/>
                    <a:pt x="65" y="88"/>
                    <a:pt x="66" y="83"/>
                  </a:cubicBezTo>
                  <a:cubicBezTo>
                    <a:pt x="68" y="73"/>
                    <a:pt x="71" y="64"/>
                    <a:pt x="74" y="57"/>
                  </a:cubicBezTo>
                  <a:cubicBezTo>
                    <a:pt x="77" y="50"/>
                    <a:pt x="80" y="44"/>
                    <a:pt x="84" y="39"/>
                  </a:cubicBezTo>
                  <a:cubicBezTo>
                    <a:pt x="87" y="34"/>
                    <a:pt x="90" y="30"/>
                    <a:pt x="92" y="26"/>
                  </a:cubicBezTo>
                  <a:cubicBezTo>
                    <a:pt x="95" y="21"/>
                    <a:pt x="96" y="17"/>
                    <a:pt x="96" y="14"/>
                  </a:cubicBezTo>
                  <a:cubicBezTo>
                    <a:pt x="95" y="9"/>
                    <a:pt x="93" y="5"/>
                    <a:pt x="90" y="3"/>
                  </a:cubicBezTo>
                  <a:cubicBezTo>
                    <a:pt x="86" y="1"/>
                    <a:pt x="82" y="0"/>
                    <a:pt x="75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2" y="0"/>
                    <a:pt x="8" y="1"/>
                    <a:pt x="5" y="2"/>
                  </a:cubicBezTo>
                  <a:cubicBezTo>
                    <a:pt x="2" y="3"/>
                    <a:pt x="0" y="6"/>
                    <a:pt x="0" y="12"/>
                  </a:cubicBezTo>
                  <a:cubicBezTo>
                    <a:pt x="1" y="17"/>
                    <a:pt x="3" y="21"/>
                    <a:pt x="7" y="23"/>
                  </a:cubicBezTo>
                  <a:cubicBezTo>
                    <a:pt x="10" y="25"/>
                    <a:pt x="14" y="27"/>
                    <a:pt x="20" y="27"/>
                  </a:cubicBezTo>
                  <a:cubicBezTo>
                    <a:pt x="61" y="27"/>
                    <a:pt x="61" y="27"/>
                    <a:pt x="61" y="27"/>
                  </a:cubicBezTo>
                  <a:cubicBezTo>
                    <a:pt x="56" y="34"/>
                    <a:pt x="51" y="42"/>
                    <a:pt x="48" y="50"/>
                  </a:cubicBezTo>
                  <a:cubicBezTo>
                    <a:pt x="43" y="60"/>
                    <a:pt x="40" y="69"/>
                    <a:pt x="37" y="78"/>
                  </a:cubicBezTo>
                  <a:cubicBezTo>
                    <a:pt x="35" y="87"/>
                    <a:pt x="33" y="95"/>
                    <a:pt x="32" y="102"/>
                  </a:cubicBezTo>
                  <a:cubicBezTo>
                    <a:pt x="31" y="109"/>
                    <a:pt x="31" y="114"/>
                    <a:pt x="32" y="118"/>
                  </a:cubicBezTo>
                  <a:cubicBezTo>
                    <a:pt x="32" y="123"/>
                    <a:pt x="34" y="128"/>
                    <a:pt x="37" y="131"/>
                  </a:cubicBezTo>
                  <a:cubicBezTo>
                    <a:pt x="40" y="134"/>
                    <a:pt x="44" y="136"/>
                    <a:pt x="48" y="136"/>
                  </a:cubicBezTo>
                  <a:cubicBezTo>
                    <a:pt x="53" y="136"/>
                    <a:pt x="57" y="134"/>
                    <a:pt x="59" y="131"/>
                  </a:cubicBezTo>
                  <a:cubicBezTo>
                    <a:pt x="61" y="129"/>
                    <a:pt x="63" y="124"/>
                    <a:pt x="64" y="1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30" name="Freeform 353">
              <a:extLst>
                <a:ext uri="{FF2B5EF4-FFF2-40B4-BE49-F238E27FC236}">
                  <a16:creationId xmlns:a16="http://schemas.microsoft.com/office/drawing/2014/main" id="{A198DA02-FA07-42EC-B61D-639FA82290EE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9930" y="4441191"/>
              <a:ext cx="391356" cy="354000"/>
            </a:xfrm>
            <a:custGeom>
              <a:avLst/>
              <a:gdLst>
                <a:gd name="T0" fmla="*/ 311 w 349"/>
                <a:gd name="T1" fmla="*/ 316 h 316"/>
                <a:gd name="T2" fmla="*/ 74 w 349"/>
                <a:gd name="T3" fmla="*/ 316 h 316"/>
                <a:gd name="T4" fmla="*/ 30 w 349"/>
                <a:gd name="T5" fmla="*/ 276 h 316"/>
                <a:gd name="T6" fmla="*/ 3 w 349"/>
                <a:gd name="T7" fmla="*/ 40 h 316"/>
                <a:gd name="T8" fmla="*/ 38 w 349"/>
                <a:gd name="T9" fmla="*/ 0 h 316"/>
                <a:gd name="T10" fmla="*/ 275 w 349"/>
                <a:gd name="T11" fmla="*/ 0 h 316"/>
                <a:gd name="T12" fmla="*/ 319 w 349"/>
                <a:gd name="T13" fmla="*/ 40 h 316"/>
                <a:gd name="T14" fmla="*/ 346 w 349"/>
                <a:gd name="T15" fmla="*/ 276 h 316"/>
                <a:gd name="T16" fmla="*/ 311 w 349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6">
                  <a:moveTo>
                    <a:pt x="311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30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7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7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9" y="298"/>
                    <a:pt x="333" y="316"/>
                    <a:pt x="311" y="316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31" name="Freeform 354">
              <a:extLst>
                <a:ext uri="{FF2B5EF4-FFF2-40B4-BE49-F238E27FC236}">
                  <a16:creationId xmlns:a16="http://schemas.microsoft.com/office/drawing/2014/main" id="{BCCD9E9B-E313-4923-B4F4-6526C646DC9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9146" y="4453643"/>
              <a:ext cx="342140" cy="341548"/>
            </a:xfrm>
            <a:custGeom>
              <a:avLst/>
              <a:gdLst>
                <a:gd name="T0" fmla="*/ 275 w 305"/>
                <a:gd name="T1" fmla="*/ 29 h 305"/>
                <a:gd name="T2" fmla="*/ 302 w 305"/>
                <a:gd name="T3" fmla="*/ 265 h 305"/>
                <a:gd name="T4" fmla="*/ 267 w 305"/>
                <a:gd name="T5" fmla="*/ 305 h 305"/>
                <a:gd name="T6" fmla="*/ 30 w 305"/>
                <a:gd name="T7" fmla="*/ 305 h 305"/>
                <a:gd name="T8" fmla="*/ 0 w 305"/>
                <a:gd name="T9" fmla="*/ 293 h 305"/>
                <a:gd name="T10" fmla="*/ 260 w 305"/>
                <a:gd name="T11" fmla="*/ 0 h 305"/>
                <a:gd name="T12" fmla="*/ 275 w 305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5" h="305">
                  <a:moveTo>
                    <a:pt x="275" y="29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5" y="287"/>
                    <a:pt x="289" y="305"/>
                    <a:pt x="267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9" y="301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8"/>
                    <a:pt x="274" y="18"/>
                    <a:pt x="275" y="29"/>
                  </a:cubicBezTo>
                  <a:close/>
                </a:path>
              </a:pathLst>
            </a:custGeom>
            <a:solidFill>
              <a:srgbClr val="484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32" name="Freeform 355">
              <a:extLst>
                <a:ext uri="{FF2B5EF4-FFF2-40B4-BE49-F238E27FC236}">
                  <a16:creationId xmlns:a16="http://schemas.microsoft.com/office/drawing/2014/main" id="{395D843D-E7DD-44DE-A3FA-52CC2763D9E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7015" y="4540809"/>
              <a:ext cx="90131" cy="154764"/>
            </a:xfrm>
            <a:custGeom>
              <a:avLst/>
              <a:gdLst>
                <a:gd name="T0" fmla="*/ 14 w 80"/>
                <a:gd name="T1" fmla="*/ 61 h 138"/>
                <a:gd name="T2" fmla="*/ 40 w 80"/>
                <a:gd name="T3" fmla="*/ 47 h 138"/>
                <a:gd name="T4" fmla="*/ 48 w 80"/>
                <a:gd name="T5" fmla="*/ 121 h 138"/>
                <a:gd name="T6" fmla="*/ 54 w 80"/>
                <a:gd name="T7" fmla="*/ 134 h 138"/>
                <a:gd name="T8" fmla="*/ 65 w 80"/>
                <a:gd name="T9" fmla="*/ 138 h 138"/>
                <a:gd name="T10" fmla="*/ 78 w 80"/>
                <a:gd name="T11" fmla="*/ 118 h 138"/>
                <a:gd name="T12" fmla="*/ 66 w 80"/>
                <a:gd name="T13" fmla="*/ 17 h 138"/>
                <a:gd name="T14" fmla="*/ 61 w 80"/>
                <a:gd name="T15" fmla="*/ 5 h 138"/>
                <a:gd name="T16" fmla="*/ 51 w 80"/>
                <a:gd name="T17" fmla="*/ 0 h 138"/>
                <a:gd name="T18" fmla="*/ 43 w 80"/>
                <a:gd name="T19" fmla="*/ 3 h 138"/>
                <a:gd name="T20" fmla="*/ 38 w 80"/>
                <a:gd name="T21" fmla="*/ 12 h 138"/>
                <a:gd name="T22" fmla="*/ 28 w 80"/>
                <a:gd name="T23" fmla="*/ 23 h 138"/>
                <a:gd name="T24" fmla="*/ 13 w 80"/>
                <a:gd name="T25" fmla="*/ 34 h 138"/>
                <a:gd name="T26" fmla="*/ 3 w 80"/>
                <a:gd name="T27" fmla="*/ 39 h 138"/>
                <a:gd name="T28" fmla="*/ 0 w 80"/>
                <a:gd name="T29" fmla="*/ 48 h 138"/>
                <a:gd name="T30" fmla="*/ 5 w 80"/>
                <a:gd name="T31" fmla="*/ 57 h 138"/>
                <a:gd name="T32" fmla="*/ 14 w 80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14" y="61"/>
                  </a:moveTo>
                  <a:cubicBezTo>
                    <a:pt x="18" y="61"/>
                    <a:pt x="24" y="60"/>
                    <a:pt x="40" y="47"/>
                  </a:cubicBezTo>
                  <a:cubicBezTo>
                    <a:pt x="48" y="121"/>
                    <a:pt x="48" y="121"/>
                    <a:pt x="48" y="121"/>
                  </a:cubicBezTo>
                  <a:cubicBezTo>
                    <a:pt x="49" y="126"/>
                    <a:pt x="51" y="131"/>
                    <a:pt x="54" y="134"/>
                  </a:cubicBezTo>
                  <a:cubicBezTo>
                    <a:pt x="57" y="137"/>
                    <a:pt x="60" y="138"/>
                    <a:pt x="65" y="138"/>
                  </a:cubicBezTo>
                  <a:cubicBezTo>
                    <a:pt x="72" y="138"/>
                    <a:pt x="80" y="135"/>
                    <a:pt x="78" y="118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6" y="12"/>
                    <a:pt x="64" y="8"/>
                    <a:pt x="61" y="5"/>
                  </a:cubicBezTo>
                  <a:cubicBezTo>
                    <a:pt x="59" y="2"/>
                    <a:pt x="55" y="0"/>
                    <a:pt x="51" y="0"/>
                  </a:cubicBezTo>
                  <a:cubicBezTo>
                    <a:pt x="47" y="0"/>
                    <a:pt x="45" y="1"/>
                    <a:pt x="43" y="3"/>
                  </a:cubicBezTo>
                  <a:cubicBezTo>
                    <a:pt x="43" y="4"/>
                    <a:pt x="42" y="5"/>
                    <a:pt x="38" y="12"/>
                  </a:cubicBezTo>
                  <a:cubicBezTo>
                    <a:pt x="35" y="16"/>
                    <a:pt x="32" y="20"/>
                    <a:pt x="28" y="23"/>
                  </a:cubicBezTo>
                  <a:cubicBezTo>
                    <a:pt x="25" y="27"/>
                    <a:pt x="20" y="30"/>
                    <a:pt x="13" y="34"/>
                  </a:cubicBezTo>
                  <a:cubicBezTo>
                    <a:pt x="8" y="36"/>
                    <a:pt x="5" y="38"/>
                    <a:pt x="3" y="39"/>
                  </a:cubicBezTo>
                  <a:cubicBezTo>
                    <a:pt x="2" y="41"/>
                    <a:pt x="0" y="43"/>
                    <a:pt x="0" y="48"/>
                  </a:cubicBezTo>
                  <a:cubicBezTo>
                    <a:pt x="1" y="52"/>
                    <a:pt x="2" y="55"/>
                    <a:pt x="5" y="57"/>
                  </a:cubicBezTo>
                  <a:cubicBezTo>
                    <a:pt x="8" y="60"/>
                    <a:pt x="11" y="61"/>
                    <a:pt x="14" y="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33" name="Freeform 356">
              <a:extLst>
                <a:ext uri="{FF2B5EF4-FFF2-40B4-BE49-F238E27FC236}">
                  <a16:creationId xmlns:a16="http://schemas.microsoft.com/office/drawing/2014/main" id="{0A1EC766-A29D-4A0B-9E4E-B3CD0B7555D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492643" y="4539623"/>
              <a:ext cx="122151" cy="155950"/>
            </a:xfrm>
            <a:custGeom>
              <a:avLst/>
              <a:gdLst>
                <a:gd name="T0" fmla="*/ 101 w 109"/>
                <a:gd name="T1" fmla="*/ 86 h 139"/>
                <a:gd name="T2" fmla="*/ 89 w 109"/>
                <a:gd name="T3" fmla="*/ 84 h 139"/>
                <a:gd name="T4" fmla="*/ 88 w 109"/>
                <a:gd name="T5" fmla="*/ 84 h 139"/>
                <a:gd name="T6" fmla="*/ 80 w 109"/>
                <a:gd name="T7" fmla="*/ 19 h 139"/>
                <a:gd name="T8" fmla="*/ 62 w 109"/>
                <a:gd name="T9" fmla="*/ 0 h 139"/>
                <a:gd name="T10" fmla="*/ 53 w 109"/>
                <a:gd name="T11" fmla="*/ 4 h 139"/>
                <a:gd name="T12" fmla="*/ 46 w 109"/>
                <a:gd name="T13" fmla="*/ 13 h 139"/>
                <a:gd name="T14" fmla="*/ 7 w 109"/>
                <a:gd name="T15" fmla="*/ 76 h 139"/>
                <a:gd name="T16" fmla="*/ 4 w 109"/>
                <a:gd name="T17" fmla="*/ 80 h 139"/>
                <a:gd name="T18" fmla="*/ 2 w 109"/>
                <a:gd name="T19" fmla="*/ 84 h 139"/>
                <a:gd name="T20" fmla="*/ 0 w 109"/>
                <a:gd name="T21" fmla="*/ 88 h 139"/>
                <a:gd name="T22" fmla="*/ 0 w 109"/>
                <a:gd name="T23" fmla="*/ 92 h 139"/>
                <a:gd name="T24" fmla="*/ 7 w 109"/>
                <a:gd name="T25" fmla="*/ 105 h 139"/>
                <a:gd name="T26" fmla="*/ 22 w 109"/>
                <a:gd name="T27" fmla="*/ 109 h 139"/>
                <a:gd name="T28" fmla="*/ 63 w 109"/>
                <a:gd name="T29" fmla="*/ 109 h 139"/>
                <a:gd name="T30" fmla="*/ 64 w 109"/>
                <a:gd name="T31" fmla="*/ 123 h 139"/>
                <a:gd name="T32" fmla="*/ 69 w 109"/>
                <a:gd name="T33" fmla="*/ 135 h 139"/>
                <a:gd name="T34" fmla="*/ 80 w 109"/>
                <a:gd name="T35" fmla="*/ 139 h 139"/>
                <a:gd name="T36" fmla="*/ 90 w 109"/>
                <a:gd name="T37" fmla="*/ 135 h 139"/>
                <a:gd name="T38" fmla="*/ 92 w 109"/>
                <a:gd name="T39" fmla="*/ 123 h 139"/>
                <a:gd name="T40" fmla="*/ 91 w 109"/>
                <a:gd name="T41" fmla="*/ 109 h 139"/>
                <a:gd name="T42" fmla="*/ 93 w 109"/>
                <a:gd name="T43" fmla="*/ 109 h 139"/>
                <a:gd name="T44" fmla="*/ 105 w 109"/>
                <a:gd name="T45" fmla="*/ 107 h 139"/>
                <a:gd name="T46" fmla="*/ 108 w 109"/>
                <a:gd name="T47" fmla="*/ 97 h 139"/>
                <a:gd name="T48" fmla="*/ 101 w 109"/>
                <a:gd name="T49" fmla="*/ 86 h 139"/>
                <a:gd name="T50" fmla="*/ 55 w 109"/>
                <a:gd name="T51" fmla="*/ 45 h 139"/>
                <a:gd name="T52" fmla="*/ 60 w 109"/>
                <a:gd name="T53" fmla="*/ 84 h 139"/>
                <a:gd name="T54" fmla="*/ 31 w 109"/>
                <a:gd name="T55" fmla="*/ 84 h 139"/>
                <a:gd name="T56" fmla="*/ 55 w 109"/>
                <a:gd name="T57" fmla="*/ 45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139">
                  <a:moveTo>
                    <a:pt x="101" y="86"/>
                  </a:moveTo>
                  <a:cubicBezTo>
                    <a:pt x="98" y="84"/>
                    <a:pt x="94" y="84"/>
                    <a:pt x="89" y="84"/>
                  </a:cubicBezTo>
                  <a:cubicBezTo>
                    <a:pt x="88" y="84"/>
                    <a:pt x="88" y="84"/>
                    <a:pt x="88" y="84"/>
                  </a:cubicBezTo>
                  <a:cubicBezTo>
                    <a:pt x="80" y="19"/>
                    <a:pt x="80" y="19"/>
                    <a:pt x="80" y="19"/>
                  </a:cubicBezTo>
                  <a:cubicBezTo>
                    <a:pt x="79" y="7"/>
                    <a:pt x="73" y="0"/>
                    <a:pt x="62" y="0"/>
                  </a:cubicBezTo>
                  <a:cubicBezTo>
                    <a:pt x="58" y="0"/>
                    <a:pt x="56" y="2"/>
                    <a:pt x="53" y="4"/>
                  </a:cubicBezTo>
                  <a:cubicBezTo>
                    <a:pt x="51" y="6"/>
                    <a:pt x="49" y="9"/>
                    <a:pt x="46" y="13"/>
                  </a:cubicBezTo>
                  <a:cubicBezTo>
                    <a:pt x="7" y="76"/>
                    <a:pt x="7" y="76"/>
                    <a:pt x="7" y="76"/>
                  </a:cubicBezTo>
                  <a:cubicBezTo>
                    <a:pt x="4" y="80"/>
                    <a:pt x="4" y="80"/>
                    <a:pt x="4" y="80"/>
                  </a:cubicBezTo>
                  <a:cubicBezTo>
                    <a:pt x="3" y="81"/>
                    <a:pt x="3" y="82"/>
                    <a:pt x="2" y="84"/>
                  </a:cubicBezTo>
                  <a:cubicBezTo>
                    <a:pt x="1" y="85"/>
                    <a:pt x="1" y="87"/>
                    <a:pt x="0" y="88"/>
                  </a:cubicBezTo>
                  <a:cubicBezTo>
                    <a:pt x="0" y="89"/>
                    <a:pt x="0" y="91"/>
                    <a:pt x="0" y="92"/>
                  </a:cubicBezTo>
                  <a:cubicBezTo>
                    <a:pt x="1" y="98"/>
                    <a:pt x="3" y="102"/>
                    <a:pt x="7" y="105"/>
                  </a:cubicBezTo>
                  <a:cubicBezTo>
                    <a:pt x="10" y="108"/>
                    <a:pt x="15" y="109"/>
                    <a:pt x="22" y="109"/>
                  </a:cubicBezTo>
                  <a:cubicBezTo>
                    <a:pt x="63" y="109"/>
                    <a:pt x="63" y="109"/>
                    <a:pt x="63" y="109"/>
                  </a:cubicBezTo>
                  <a:cubicBezTo>
                    <a:pt x="64" y="123"/>
                    <a:pt x="64" y="123"/>
                    <a:pt x="64" y="123"/>
                  </a:cubicBezTo>
                  <a:cubicBezTo>
                    <a:pt x="65" y="128"/>
                    <a:pt x="67" y="132"/>
                    <a:pt x="69" y="135"/>
                  </a:cubicBezTo>
                  <a:cubicBezTo>
                    <a:pt x="72" y="138"/>
                    <a:pt x="76" y="139"/>
                    <a:pt x="80" y="139"/>
                  </a:cubicBezTo>
                  <a:cubicBezTo>
                    <a:pt x="84" y="139"/>
                    <a:pt x="88" y="138"/>
                    <a:pt x="90" y="135"/>
                  </a:cubicBezTo>
                  <a:cubicBezTo>
                    <a:pt x="92" y="132"/>
                    <a:pt x="93" y="128"/>
                    <a:pt x="92" y="123"/>
                  </a:cubicBezTo>
                  <a:cubicBezTo>
                    <a:pt x="91" y="109"/>
                    <a:pt x="91" y="109"/>
                    <a:pt x="91" y="109"/>
                  </a:cubicBezTo>
                  <a:cubicBezTo>
                    <a:pt x="93" y="109"/>
                    <a:pt x="93" y="109"/>
                    <a:pt x="93" y="109"/>
                  </a:cubicBezTo>
                  <a:cubicBezTo>
                    <a:pt x="98" y="109"/>
                    <a:pt x="102" y="109"/>
                    <a:pt x="105" y="107"/>
                  </a:cubicBezTo>
                  <a:cubicBezTo>
                    <a:pt x="106" y="105"/>
                    <a:pt x="109" y="102"/>
                    <a:pt x="108" y="97"/>
                  </a:cubicBezTo>
                  <a:cubicBezTo>
                    <a:pt x="107" y="90"/>
                    <a:pt x="104" y="87"/>
                    <a:pt x="101" y="86"/>
                  </a:cubicBezTo>
                  <a:close/>
                  <a:moveTo>
                    <a:pt x="55" y="45"/>
                  </a:moveTo>
                  <a:cubicBezTo>
                    <a:pt x="60" y="84"/>
                    <a:pt x="60" y="84"/>
                    <a:pt x="60" y="84"/>
                  </a:cubicBezTo>
                  <a:cubicBezTo>
                    <a:pt x="31" y="84"/>
                    <a:pt x="31" y="84"/>
                    <a:pt x="31" y="84"/>
                  </a:cubicBezTo>
                  <a:lnTo>
                    <a:pt x="55" y="4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34" name="Freeform 357">
              <a:extLst>
                <a:ext uri="{FF2B5EF4-FFF2-40B4-BE49-F238E27FC236}">
                  <a16:creationId xmlns:a16="http://schemas.microsoft.com/office/drawing/2014/main" id="{96ADBCF6-8CC1-4EBB-909E-B2B54344F313}"/>
                </a:ext>
              </a:extLst>
            </p:cNvPr>
            <p:cNvSpPr>
              <a:spLocks/>
            </p:cNvSpPr>
            <p:nvPr/>
          </p:nvSpPr>
          <p:spPr bwMode="auto">
            <a:xfrm>
              <a:off x="5953445" y="3989352"/>
              <a:ext cx="389577" cy="355186"/>
            </a:xfrm>
            <a:custGeom>
              <a:avLst/>
              <a:gdLst>
                <a:gd name="T0" fmla="*/ 310 w 348"/>
                <a:gd name="T1" fmla="*/ 317 h 317"/>
                <a:gd name="T2" fmla="*/ 73 w 348"/>
                <a:gd name="T3" fmla="*/ 317 h 317"/>
                <a:gd name="T4" fmla="*/ 29 w 348"/>
                <a:gd name="T5" fmla="*/ 277 h 317"/>
                <a:gd name="T6" fmla="*/ 2 w 348"/>
                <a:gd name="T7" fmla="*/ 40 h 317"/>
                <a:gd name="T8" fmla="*/ 37 w 348"/>
                <a:gd name="T9" fmla="*/ 0 h 317"/>
                <a:gd name="T10" fmla="*/ 274 w 348"/>
                <a:gd name="T11" fmla="*/ 0 h 317"/>
                <a:gd name="T12" fmla="*/ 318 w 348"/>
                <a:gd name="T13" fmla="*/ 40 h 317"/>
                <a:gd name="T14" fmla="*/ 345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3" y="317"/>
                    <a:pt x="73" y="317"/>
                    <a:pt x="73" y="317"/>
                  </a:cubicBezTo>
                  <a:cubicBezTo>
                    <a:pt x="51" y="317"/>
                    <a:pt x="31" y="299"/>
                    <a:pt x="29" y="27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5" y="0"/>
                    <a:pt x="37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8" y="40"/>
                  </a:cubicBezTo>
                  <a:cubicBezTo>
                    <a:pt x="345" y="277"/>
                    <a:pt x="345" y="277"/>
                    <a:pt x="345" y="277"/>
                  </a:cubicBezTo>
                  <a:cubicBezTo>
                    <a:pt x="348" y="299"/>
                    <a:pt x="332" y="317"/>
                    <a:pt x="310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35" name="Freeform 358">
              <a:extLst>
                <a:ext uri="{FF2B5EF4-FFF2-40B4-BE49-F238E27FC236}">
                  <a16:creationId xmlns:a16="http://schemas.microsoft.com/office/drawing/2014/main" id="{083C44DC-1953-405D-8863-C02567140C47}"/>
                </a:ext>
              </a:extLst>
            </p:cNvPr>
            <p:cNvSpPr>
              <a:spLocks/>
            </p:cNvSpPr>
            <p:nvPr/>
          </p:nvSpPr>
          <p:spPr bwMode="auto">
            <a:xfrm>
              <a:off x="6002661" y="4002397"/>
              <a:ext cx="340361" cy="342141"/>
            </a:xfrm>
            <a:custGeom>
              <a:avLst/>
              <a:gdLst>
                <a:gd name="T0" fmla="*/ 274 w 304"/>
                <a:gd name="T1" fmla="*/ 28 h 305"/>
                <a:gd name="T2" fmla="*/ 301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4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8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8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3" y="17"/>
                    <a:pt x="274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36" name="Freeform 359">
              <a:extLst>
                <a:ext uri="{FF2B5EF4-FFF2-40B4-BE49-F238E27FC236}">
                  <a16:creationId xmlns:a16="http://schemas.microsoft.com/office/drawing/2014/main" id="{03179655-DBAD-491D-88C1-2D3888E7B459}"/>
                </a:ext>
              </a:extLst>
            </p:cNvPr>
            <p:cNvSpPr>
              <a:spLocks/>
            </p:cNvSpPr>
            <p:nvPr/>
          </p:nvSpPr>
          <p:spPr bwMode="auto">
            <a:xfrm>
              <a:off x="6032902" y="4090156"/>
              <a:ext cx="88352" cy="154764"/>
            </a:xfrm>
            <a:custGeom>
              <a:avLst/>
              <a:gdLst>
                <a:gd name="T0" fmla="*/ 14 w 79"/>
                <a:gd name="T1" fmla="*/ 61 h 138"/>
                <a:gd name="T2" fmla="*/ 39 w 79"/>
                <a:gd name="T3" fmla="*/ 46 h 138"/>
                <a:gd name="T4" fmla="*/ 48 w 79"/>
                <a:gd name="T5" fmla="*/ 120 h 138"/>
                <a:gd name="T6" fmla="*/ 53 w 79"/>
                <a:gd name="T7" fmla="*/ 133 h 138"/>
                <a:gd name="T8" fmla="*/ 65 w 79"/>
                <a:gd name="T9" fmla="*/ 138 h 138"/>
                <a:gd name="T10" fmla="*/ 77 w 79"/>
                <a:gd name="T11" fmla="*/ 117 h 138"/>
                <a:gd name="T12" fmla="*/ 66 w 79"/>
                <a:gd name="T13" fmla="*/ 16 h 138"/>
                <a:gd name="T14" fmla="*/ 61 w 79"/>
                <a:gd name="T15" fmla="*/ 5 h 138"/>
                <a:gd name="T16" fmla="*/ 51 w 79"/>
                <a:gd name="T17" fmla="*/ 0 h 138"/>
                <a:gd name="T18" fmla="*/ 43 w 79"/>
                <a:gd name="T19" fmla="*/ 2 h 138"/>
                <a:gd name="T20" fmla="*/ 38 w 79"/>
                <a:gd name="T21" fmla="*/ 11 h 138"/>
                <a:gd name="T22" fmla="*/ 28 w 79"/>
                <a:gd name="T23" fmla="*/ 23 h 138"/>
                <a:gd name="T24" fmla="*/ 13 w 79"/>
                <a:gd name="T25" fmla="*/ 33 h 138"/>
                <a:gd name="T26" fmla="*/ 3 w 79"/>
                <a:gd name="T27" fmla="*/ 39 h 138"/>
                <a:gd name="T28" fmla="*/ 0 w 79"/>
                <a:gd name="T29" fmla="*/ 48 h 138"/>
                <a:gd name="T30" fmla="*/ 5 w 79"/>
                <a:gd name="T31" fmla="*/ 57 h 138"/>
                <a:gd name="T32" fmla="*/ 14 w 79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9" h="138">
                  <a:moveTo>
                    <a:pt x="14" y="61"/>
                  </a:moveTo>
                  <a:cubicBezTo>
                    <a:pt x="17" y="61"/>
                    <a:pt x="24" y="59"/>
                    <a:pt x="39" y="46"/>
                  </a:cubicBezTo>
                  <a:cubicBezTo>
                    <a:pt x="48" y="120"/>
                    <a:pt x="48" y="120"/>
                    <a:pt x="48" y="120"/>
                  </a:cubicBezTo>
                  <a:cubicBezTo>
                    <a:pt x="48" y="126"/>
                    <a:pt x="50" y="130"/>
                    <a:pt x="53" y="133"/>
                  </a:cubicBezTo>
                  <a:cubicBezTo>
                    <a:pt x="56" y="136"/>
                    <a:pt x="60" y="138"/>
                    <a:pt x="65" y="138"/>
                  </a:cubicBezTo>
                  <a:cubicBezTo>
                    <a:pt x="72" y="138"/>
                    <a:pt x="79" y="134"/>
                    <a:pt x="77" y="117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5" y="11"/>
                    <a:pt x="64" y="7"/>
                    <a:pt x="61" y="5"/>
                  </a:cubicBezTo>
                  <a:cubicBezTo>
                    <a:pt x="58" y="1"/>
                    <a:pt x="55" y="0"/>
                    <a:pt x="51" y="0"/>
                  </a:cubicBezTo>
                  <a:cubicBezTo>
                    <a:pt x="47" y="0"/>
                    <a:pt x="45" y="1"/>
                    <a:pt x="43" y="2"/>
                  </a:cubicBezTo>
                  <a:cubicBezTo>
                    <a:pt x="43" y="3"/>
                    <a:pt x="41" y="5"/>
                    <a:pt x="38" y="11"/>
                  </a:cubicBezTo>
                  <a:cubicBezTo>
                    <a:pt x="35" y="15"/>
                    <a:pt x="32" y="19"/>
                    <a:pt x="28" y="23"/>
                  </a:cubicBezTo>
                  <a:cubicBezTo>
                    <a:pt x="24" y="26"/>
                    <a:pt x="19" y="30"/>
                    <a:pt x="13" y="33"/>
                  </a:cubicBezTo>
                  <a:cubicBezTo>
                    <a:pt x="8" y="35"/>
                    <a:pt x="5" y="37"/>
                    <a:pt x="3" y="39"/>
                  </a:cubicBezTo>
                  <a:cubicBezTo>
                    <a:pt x="1" y="40"/>
                    <a:pt x="0" y="43"/>
                    <a:pt x="0" y="48"/>
                  </a:cubicBezTo>
                  <a:cubicBezTo>
                    <a:pt x="1" y="51"/>
                    <a:pt x="2" y="54"/>
                    <a:pt x="5" y="57"/>
                  </a:cubicBezTo>
                  <a:cubicBezTo>
                    <a:pt x="8" y="59"/>
                    <a:pt x="11" y="61"/>
                    <a:pt x="14" y="6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37" name="Freeform 360">
              <a:extLst>
                <a:ext uri="{FF2B5EF4-FFF2-40B4-BE49-F238E27FC236}">
                  <a16:creationId xmlns:a16="http://schemas.microsoft.com/office/drawing/2014/main" id="{77734B6A-07ED-40D9-B2F6-9A5E129F3774}"/>
                </a:ext>
              </a:extLst>
            </p:cNvPr>
            <p:cNvSpPr>
              <a:spLocks/>
            </p:cNvSpPr>
            <p:nvPr/>
          </p:nvSpPr>
          <p:spPr bwMode="auto">
            <a:xfrm>
              <a:off x="6151495" y="4090156"/>
              <a:ext cx="112070" cy="154764"/>
            </a:xfrm>
            <a:custGeom>
              <a:avLst/>
              <a:gdLst>
                <a:gd name="T0" fmla="*/ 62 w 100"/>
                <a:gd name="T1" fmla="*/ 112 h 138"/>
                <a:gd name="T2" fmla="*/ 53 w 100"/>
                <a:gd name="T3" fmla="*/ 114 h 138"/>
                <a:gd name="T4" fmla="*/ 40 w 100"/>
                <a:gd name="T5" fmla="*/ 109 h 138"/>
                <a:gd name="T6" fmla="*/ 29 w 100"/>
                <a:gd name="T7" fmla="*/ 92 h 138"/>
                <a:gd name="T8" fmla="*/ 24 w 100"/>
                <a:gd name="T9" fmla="*/ 87 h 138"/>
                <a:gd name="T10" fmla="*/ 17 w 100"/>
                <a:gd name="T11" fmla="*/ 85 h 138"/>
                <a:gd name="T12" fmla="*/ 7 w 100"/>
                <a:gd name="T13" fmla="*/ 89 h 138"/>
                <a:gd name="T14" fmla="*/ 4 w 100"/>
                <a:gd name="T15" fmla="*/ 100 h 138"/>
                <a:gd name="T16" fmla="*/ 9 w 100"/>
                <a:gd name="T17" fmla="*/ 111 h 138"/>
                <a:gd name="T18" fmla="*/ 19 w 100"/>
                <a:gd name="T19" fmla="*/ 123 h 138"/>
                <a:gd name="T20" fmla="*/ 35 w 100"/>
                <a:gd name="T21" fmla="*/ 134 h 138"/>
                <a:gd name="T22" fmla="*/ 55 w 100"/>
                <a:gd name="T23" fmla="*/ 138 h 138"/>
                <a:gd name="T24" fmla="*/ 75 w 100"/>
                <a:gd name="T25" fmla="*/ 134 h 138"/>
                <a:gd name="T26" fmla="*/ 90 w 100"/>
                <a:gd name="T27" fmla="*/ 124 h 138"/>
                <a:gd name="T28" fmla="*/ 98 w 100"/>
                <a:gd name="T29" fmla="*/ 110 h 138"/>
                <a:gd name="T30" fmla="*/ 100 w 100"/>
                <a:gd name="T31" fmla="*/ 93 h 138"/>
                <a:gd name="T32" fmla="*/ 96 w 100"/>
                <a:gd name="T33" fmla="*/ 80 h 138"/>
                <a:gd name="T34" fmla="*/ 87 w 100"/>
                <a:gd name="T35" fmla="*/ 68 h 138"/>
                <a:gd name="T36" fmla="*/ 77 w 100"/>
                <a:gd name="T37" fmla="*/ 62 h 138"/>
                <a:gd name="T38" fmla="*/ 84 w 100"/>
                <a:gd name="T39" fmla="*/ 51 h 138"/>
                <a:gd name="T40" fmla="*/ 87 w 100"/>
                <a:gd name="T41" fmla="*/ 35 h 138"/>
                <a:gd name="T42" fmla="*/ 82 w 100"/>
                <a:gd name="T43" fmla="*/ 21 h 138"/>
                <a:gd name="T44" fmla="*/ 72 w 100"/>
                <a:gd name="T45" fmla="*/ 10 h 138"/>
                <a:gd name="T46" fmla="*/ 58 w 100"/>
                <a:gd name="T47" fmla="*/ 2 h 138"/>
                <a:gd name="T48" fmla="*/ 42 w 100"/>
                <a:gd name="T49" fmla="*/ 0 h 138"/>
                <a:gd name="T50" fmla="*/ 23 w 100"/>
                <a:gd name="T51" fmla="*/ 3 h 138"/>
                <a:gd name="T52" fmla="*/ 10 w 100"/>
                <a:gd name="T53" fmla="*/ 11 h 138"/>
                <a:gd name="T54" fmla="*/ 2 w 100"/>
                <a:gd name="T55" fmla="*/ 21 h 138"/>
                <a:gd name="T56" fmla="*/ 1 w 100"/>
                <a:gd name="T57" fmla="*/ 32 h 138"/>
                <a:gd name="T58" fmla="*/ 6 w 100"/>
                <a:gd name="T59" fmla="*/ 42 h 138"/>
                <a:gd name="T60" fmla="*/ 15 w 100"/>
                <a:gd name="T61" fmla="*/ 46 h 138"/>
                <a:gd name="T62" fmla="*/ 21 w 100"/>
                <a:gd name="T63" fmla="*/ 44 h 138"/>
                <a:gd name="T64" fmla="*/ 25 w 100"/>
                <a:gd name="T65" fmla="*/ 40 h 138"/>
                <a:gd name="T66" fmla="*/ 27 w 100"/>
                <a:gd name="T67" fmla="*/ 33 h 138"/>
                <a:gd name="T68" fmla="*/ 30 w 100"/>
                <a:gd name="T69" fmla="*/ 27 h 138"/>
                <a:gd name="T70" fmla="*/ 34 w 100"/>
                <a:gd name="T71" fmla="*/ 24 h 138"/>
                <a:gd name="T72" fmla="*/ 42 w 100"/>
                <a:gd name="T73" fmla="*/ 23 h 138"/>
                <a:gd name="T74" fmla="*/ 53 w 100"/>
                <a:gd name="T75" fmla="*/ 27 h 138"/>
                <a:gd name="T76" fmla="*/ 58 w 100"/>
                <a:gd name="T77" fmla="*/ 36 h 138"/>
                <a:gd name="T78" fmla="*/ 54 w 100"/>
                <a:gd name="T79" fmla="*/ 48 h 138"/>
                <a:gd name="T80" fmla="*/ 43 w 100"/>
                <a:gd name="T81" fmla="*/ 52 h 138"/>
                <a:gd name="T82" fmla="*/ 39 w 100"/>
                <a:gd name="T83" fmla="*/ 52 h 138"/>
                <a:gd name="T84" fmla="*/ 28 w 100"/>
                <a:gd name="T85" fmla="*/ 55 h 138"/>
                <a:gd name="T86" fmla="*/ 25 w 100"/>
                <a:gd name="T87" fmla="*/ 64 h 138"/>
                <a:gd name="T88" fmla="*/ 29 w 100"/>
                <a:gd name="T89" fmla="*/ 73 h 138"/>
                <a:gd name="T90" fmla="*/ 39 w 100"/>
                <a:gd name="T91" fmla="*/ 76 h 138"/>
                <a:gd name="T92" fmla="*/ 44 w 100"/>
                <a:gd name="T93" fmla="*/ 76 h 138"/>
                <a:gd name="T94" fmla="*/ 49 w 100"/>
                <a:gd name="T95" fmla="*/ 75 h 138"/>
                <a:gd name="T96" fmla="*/ 63 w 100"/>
                <a:gd name="T97" fmla="*/ 80 h 138"/>
                <a:gd name="T98" fmla="*/ 70 w 100"/>
                <a:gd name="T99" fmla="*/ 94 h 138"/>
                <a:gd name="T100" fmla="*/ 68 w 100"/>
                <a:gd name="T101" fmla="*/ 105 h 138"/>
                <a:gd name="T102" fmla="*/ 62 w 100"/>
                <a:gd name="T103" fmla="*/ 112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0" h="138">
                  <a:moveTo>
                    <a:pt x="62" y="112"/>
                  </a:moveTo>
                  <a:cubicBezTo>
                    <a:pt x="59" y="114"/>
                    <a:pt x="56" y="114"/>
                    <a:pt x="53" y="114"/>
                  </a:cubicBezTo>
                  <a:cubicBezTo>
                    <a:pt x="47" y="114"/>
                    <a:pt x="43" y="113"/>
                    <a:pt x="40" y="109"/>
                  </a:cubicBezTo>
                  <a:cubicBezTo>
                    <a:pt x="36" y="106"/>
                    <a:pt x="32" y="100"/>
                    <a:pt x="29" y="92"/>
                  </a:cubicBezTo>
                  <a:cubicBezTo>
                    <a:pt x="28" y="90"/>
                    <a:pt x="26" y="89"/>
                    <a:pt x="24" y="87"/>
                  </a:cubicBezTo>
                  <a:cubicBezTo>
                    <a:pt x="22" y="86"/>
                    <a:pt x="20" y="85"/>
                    <a:pt x="17" y="85"/>
                  </a:cubicBezTo>
                  <a:cubicBezTo>
                    <a:pt x="13" y="85"/>
                    <a:pt x="10" y="87"/>
                    <a:pt x="7" y="89"/>
                  </a:cubicBezTo>
                  <a:cubicBezTo>
                    <a:pt x="5" y="92"/>
                    <a:pt x="4" y="95"/>
                    <a:pt x="4" y="100"/>
                  </a:cubicBezTo>
                  <a:cubicBezTo>
                    <a:pt x="5" y="103"/>
                    <a:pt x="6" y="106"/>
                    <a:pt x="9" y="111"/>
                  </a:cubicBezTo>
                  <a:cubicBezTo>
                    <a:pt x="11" y="115"/>
                    <a:pt x="15" y="119"/>
                    <a:pt x="19" y="123"/>
                  </a:cubicBezTo>
                  <a:cubicBezTo>
                    <a:pt x="23" y="128"/>
                    <a:pt x="29" y="131"/>
                    <a:pt x="35" y="134"/>
                  </a:cubicBezTo>
                  <a:cubicBezTo>
                    <a:pt x="41" y="136"/>
                    <a:pt x="48" y="138"/>
                    <a:pt x="55" y="138"/>
                  </a:cubicBezTo>
                  <a:cubicBezTo>
                    <a:pt x="63" y="138"/>
                    <a:pt x="69" y="136"/>
                    <a:pt x="75" y="134"/>
                  </a:cubicBezTo>
                  <a:cubicBezTo>
                    <a:pt x="81" y="132"/>
                    <a:pt x="86" y="129"/>
                    <a:pt x="90" y="124"/>
                  </a:cubicBezTo>
                  <a:cubicBezTo>
                    <a:pt x="94" y="120"/>
                    <a:pt x="96" y="115"/>
                    <a:pt x="98" y="110"/>
                  </a:cubicBezTo>
                  <a:cubicBezTo>
                    <a:pt x="100" y="105"/>
                    <a:pt x="100" y="99"/>
                    <a:pt x="100" y="93"/>
                  </a:cubicBezTo>
                  <a:cubicBezTo>
                    <a:pt x="99" y="89"/>
                    <a:pt x="98" y="84"/>
                    <a:pt x="96" y="80"/>
                  </a:cubicBezTo>
                  <a:cubicBezTo>
                    <a:pt x="93" y="76"/>
                    <a:pt x="90" y="72"/>
                    <a:pt x="87" y="68"/>
                  </a:cubicBezTo>
                  <a:cubicBezTo>
                    <a:pt x="84" y="66"/>
                    <a:pt x="81" y="64"/>
                    <a:pt x="77" y="62"/>
                  </a:cubicBezTo>
                  <a:cubicBezTo>
                    <a:pt x="80" y="58"/>
                    <a:pt x="83" y="55"/>
                    <a:pt x="84" y="51"/>
                  </a:cubicBezTo>
                  <a:cubicBezTo>
                    <a:pt x="87" y="47"/>
                    <a:pt x="88" y="41"/>
                    <a:pt x="87" y="35"/>
                  </a:cubicBezTo>
                  <a:cubicBezTo>
                    <a:pt x="86" y="30"/>
                    <a:pt x="85" y="25"/>
                    <a:pt x="82" y="21"/>
                  </a:cubicBezTo>
                  <a:cubicBezTo>
                    <a:pt x="80" y="17"/>
                    <a:pt x="77" y="13"/>
                    <a:pt x="72" y="10"/>
                  </a:cubicBezTo>
                  <a:cubicBezTo>
                    <a:pt x="68" y="7"/>
                    <a:pt x="64" y="4"/>
                    <a:pt x="58" y="2"/>
                  </a:cubicBezTo>
                  <a:cubicBezTo>
                    <a:pt x="53" y="1"/>
                    <a:pt x="48" y="0"/>
                    <a:pt x="42" y="0"/>
                  </a:cubicBezTo>
                  <a:cubicBezTo>
                    <a:pt x="35" y="0"/>
                    <a:pt x="29" y="1"/>
                    <a:pt x="23" y="3"/>
                  </a:cubicBezTo>
                  <a:cubicBezTo>
                    <a:pt x="18" y="5"/>
                    <a:pt x="13" y="8"/>
                    <a:pt x="10" y="11"/>
                  </a:cubicBezTo>
                  <a:cubicBezTo>
                    <a:pt x="7" y="14"/>
                    <a:pt x="4" y="18"/>
                    <a:pt x="2" y="21"/>
                  </a:cubicBezTo>
                  <a:cubicBezTo>
                    <a:pt x="1" y="25"/>
                    <a:pt x="0" y="29"/>
                    <a:pt x="1" y="32"/>
                  </a:cubicBezTo>
                  <a:cubicBezTo>
                    <a:pt x="1" y="36"/>
                    <a:pt x="3" y="40"/>
                    <a:pt x="6" y="42"/>
                  </a:cubicBezTo>
                  <a:cubicBezTo>
                    <a:pt x="8" y="45"/>
                    <a:pt x="11" y="46"/>
                    <a:pt x="15" y="46"/>
                  </a:cubicBezTo>
                  <a:cubicBezTo>
                    <a:pt x="17" y="46"/>
                    <a:pt x="19" y="45"/>
                    <a:pt x="21" y="44"/>
                  </a:cubicBezTo>
                  <a:cubicBezTo>
                    <a:pt x="23" y="43"/>
                    <a:pt x="24" y="42"/>
                    <a:pt x="25" y="40"/>
                  </a:cubicBezTo>
                  <a:cubicBezTo>
                    <a:pt x="26" y="38"/>
                    <a:pt x="27" y="35"/>
                    <a:pt x="27" y="33"/>
                  </a:cubicBezTo>
                  <a:cubicBezTo>
                    <a:pt x="28" y="30"/>
                    <a:pt x="29" y="29"/>
                    <a:pt x="30" y="27"/>
                  </a:cubicBezTo>
                  <a:cubicBezTo>
                    <a:pt x="31" y="26"/>
                    <a:pt x="32" y="25"/>
                    <a:pt x="34" y="24"/>
                  </a:cubicBezTo>
                  <a:cubicBezTo>
                    <a:pt x="36" y="23"/>
                    <a:pt x="39" y="23"/>
                    <a:pt x="42" y="23"/>
                  </a:cubicBezTo>
                  <a:cubicBezTo>
                    <a:pt x="46" y="23"/>
                    <a:pt x="50" y="24"/>
                    <a:pt x="53" y="27"/>
                  </a:cubicBezTo>
                  <a:cubicBezTo>
                    <a:pt x="55" y="29"/>
                    <a:pt x="57" y="33"/>
                    <a:pt x="58" y="36"/>
                  </a:cubicBezTo>
                  <a:cubicBezTo>
                    <a:pt x="58" y="41"/>
                    <a:pt x="57" y="45"/>
                    <a:pt x="54" y="48"/>
                  </a:cubicBezTo>
                  <a:cubicBezTo>
                    <a:pt x="51" y="50"/>
                    <a:pt x="47" y="52"/>
                    <a:pt x="43" y="52"/>
                  </a:cubicBezTo>
                  <a:cubicBezTo>
                    <a:pt x="39" y="52"/>
                    <a:pt x="39" y="52"/>
                    <a:pt x="39" y="52"/>
                  </a:cubicBezTo>
                  <a:cubicBezTo>
                    <a:pt x="34" y="52"/>
                    <a:pt x="30" y="53"/>
                    <a:pt x="28" y="55"/>
                  </a:cubicBezTo>
                  <a:cubicBezTo>
                    <a:pt x="25" y="57"/>
                    <a:pt x="24" y="60"/>
                    <a:pt x="25" y="64"/>
                  </a:cubicBezTo>
                  <a:cubicBezTo>
                    <a:pt x="25" y="68"/>
                    <a:pt x="27" y="71"/>
                    <a:pt x="29" y="73"/>
                  </a:cubicBezTo>
                  <a:cubicBezTo>
                    <a:pt x="32" y="75"/>
                    <a:pt x="35" y="76"/>
                    <a:pt x="39" y="76"/>
                  </a:cubicBezTo>
                  <a:cubicBezTo>
                    <a:pt x="40" y="76"/>
                    <a:pt x="42" y="76"/>
                    <a:pt x="44" y="76"/>
                  </a:cubicBezTo>
                  <a:cubicBezTo>
                    <a:pt x="47" y="76"/>
                    <a:pt x="48" y="75"/>
                    <a:pt x="49" y="75"/>
                  </a:cubicBezTo>
                  <a:cubicBezTo>
                    <a:pt x="55" y="75"/>
                    <a:pt x="60" y="77"/>
                    <a:pt x="63" y="80"/>
                  </a:cubicBezTo>
                  <a:cubicBezTo>
                    <a:pt x="67" y="84"/>
                    <a:pt x="69" y="88"/>
                    <a:pt x="70" y="94"/>
                  </a:cubicBezTo>
                  <a:cubicBezTo>
                    <a:pt x="70" y="99"/>
                    <a:pt x="70" y="102"/>
                    <a:pt x="68" y="105"/>
                  </a:cubicBezTo>
                  <a:cubicBezTo>
                    <a:pt x="67" y="108"/>
                    <a:pt x="64" y="110"/>
                    <a:pt x="62" y="112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38" name="Freeform 361">
              <a:extLst>
                <a:ext uri="{FF2B5EF4-FFF2-40B4-BE49-F238E27FC236}">
                  <a16:creationId xmlns:a16="http://schemas.microsoft.com/office/drawing/2014/main" id="{D067D73D-2A20-47DC-A235-BD4FA39067FF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1518" y="4891844"/>
              <a:ext cx="390170" cy="354593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2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9 w 348"/>
                <a:gd name="T13" fmla="*/ 40 h 316"/>
                <a:gd name="T14" fmla="*/ 346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39" name="Freeform 362">
              <a:extLst>
                <a:ext uri="{FF2B5EF4-FFF2-40B4-BE49-F238E27FC236}">
                  <a16:creationId xmlns:a16="http://schemas.microsoft.com/office/drawing/2014/main" id="{A6F7C8D7-10EC-44F0-B97D-F88A349458E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0734" y="4904296"/>
              <a:ext cx="340954" cy="342141"/>
            </a:xfrm>
            <a:custGeom>
              <a:avLst/>
              <a:gdLst>
                <a:gd name="T0" fmla="*/ 275 w 304"/>
                <a:gd name="T1" fmla="*/ 29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9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1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8"/>
                    <a:pt x="273" y="18"/>
                    <a:pt x="275" y="29"/>
                  </a:cubicBezTo>
                  <a:close/>
                </a:path>
              </a:pathLst>
            </a:custGeom>
            <a:solidFill>
              <a:srgbClr val="484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40" name="Freeform 363">
              <a:extLst>
                <a:ext uri="{FF2B5EF4-FFF2-40B4-BE49-F238E27FC236}">
                  <a16:creationId xmlns:a16="http://schemas.microsoft.com/office/drawing/2014/main" id="{0333334E-A5C9-43CE-8BF4-1CFAE48F3182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2241" y="4991462"/>
              <a:ext cx="119779" cy="152392"/>
            </a:xfrm>
            <a:custGeom>
              <a:avLst/>
              <a:gdLst>
                <a:gd name="T0" fmla="*/ 100 w 107"/>
                <a:gd name="T1" fmla="*/ 112 h 136"/>
                <a:gd name="T2" fmla="*/ 88 w 107"/>
                <a:gd name="T3" fmla="*/ 109 h 136"/>
                <a:gd name="T4" fmla="*/ 48 w 107"/>
                <a:gd name="T5" fmla="*/ 109 h 136"/>
                <a:gd name="T6" fmla="*/ 48 w 107"/>
                <a:gd name="T7" fmla="*/ 108 h 136"/>
                <a:gd name="T8" fmla="*/ 64 w 107"/>
                <a:gd name="T9" fmla="*/ 92 h 136"/>
                <a:gd name="T10" fmla="*/ 81 w 107"/>
                <a:gd name="T11" fmla="*/ 76 h 136"/>
                <a:gd name="T12" fmla="*/ 91 w 107"/>
                <a:gd name="T13" fmla="*/ 61 h 136"/>
                <a:gd name="T14" fmla="*/ 95 w 107"/>
                <a:gd name="T15" fmla="*/ 40 h 136"/>
                <a:gd name="T16" fmla="*/ 90 w 107"/>
                <a:gd name="T17" fmla="*/ 25 h 136"/>
                <a:gd name="T18" fmla="*/ 81 w 107"/>
                <a:gd name="T19" fmla="*/ 13 h 136"/>
                <a:gd name="T20" fmla="*/ 68 w 107"/>
                <a:gd name="T21" fmla="*/ 4 h 136"/>
                <a:gd name="T22" fmla="*/ 44 w 107"/>
                <a:gd name="T23" fmla="*/ 0 h 136"/>
                <a:gd name="T24" fmla="*/ 23 w 107"/>
                <a:gd name="T25" fmla="*/ 3 h 136"/>
                <a:gd name="T26" fmla="*/ 10 w 107"/>
                <a:gd name="T27" fmla="*/ 13 h 136"/>
                <a:gd name="T28" fmla="*/ 2 w 107"/>
                <a:gd name="T29" fmla="*/ 26 h 136"/>
                <a:gd name="T30" fmla="*/ 1 w 107"/>
                <a:gd name="T31" fmla="*/ 40 h 136"/>
                <a:gd name="T32" fmla="*/ 6 w 107"/>
                <a:gd name="T33" fmla="*/ 50 h 136"/>
                <a:gd name="T34" fmla="*/ 16 w 107"/>
                <a:gd name="T35" fmla="*/ 53 h 136"/>
                <a:gd name="T36" fmla="*/ 25 w 107"/>
                <a:gd name="T37" fmla="*/ 49 h 136"/>
                <a:gd name="T38" fmla="*/ 29 w 107"/>
                <a:gd name="T39" fmla="*/ 39 h 136"/>
                <a:gd name="T40" fmla="*/ 31 w 107"/>
                <a:gd name="T41" fmla="*/ 33 h 136"/>
                <a:gd name="T42" fmla="*/ 46 w 107"/>
                <a:gd name="T43" fmla="*/ 24 h 136"/>
                <a:gd name="T44" fmla="*/ 55 w 107"/>
                <a:gd name="T45" fmla="*/ 26 h 136"/>
                <a:gd name="T46" fmla="*/ 61 w 107"/>
                <a:gd name="T47" fmla="*/ 32 h 136"/>
                <a:gd name="T48" fmla="*/ 65 w 107"/>
                <a:gd name="T49" fmla="*/ 40 h 136"/>
                <a:gd name="T50" fmla="*/ 63 w 107"/>
                <a:gd name="T51" fmla="*/ 50 h 136"/>
                <a:gd name="T52" fmla="*/ 58 w 107"/>
                <a:gd name="T53" fmla="*/ 59 h 136"/>
                <a:gd name="T54" fmla="*/ 47 w 107"/>
                <a:gd name="T55" fmla="*/ 69 h 136"/>
                <a:gd name="T56" fmla="*/ 35 w 107"/>
                <a:gd name="T57" fmla="*/ 81 h 136"/>
                <a:gd name="T58" fmla="*/ 16 w 107"/>
                <a:gd name="T59" fmla="*/ 102 h 136"/>
                <a:gd name="T60" fmla="*/ 11 w 107"/>
                <a:gd name="T61" fmla="*/ 111 h 136"/>
                <a:gd name="T62" fmla="*/ 10 w 107"/>
                <a:gd name="T63" fmla="*/ 120 h 136"/>
                <a:gd name="T64" fmla="*/ 16 w 107"/>
                <a:gd name="T65" fmla="*/ 131 h 136"/>
                <a:gd name="T66" fmla="*/ 29 w 107"/>
                <a:gd name="T67" fmla="*/ 136 h 136"/>
                <a:gd name="T68" fmla="*/ 93 w 107"/>
                <a:gd name="T69" fmla="*/ 136 h 136"/>
                <a:gd name="T70" fmla="*/ 104 w 107"/>
                <a:gd name="T71" fmla="*/ 132 h 136"/>
                <a:gd name="T72" fmla="*/ 106 w 107"/>
                <a:gd name="T73" fmla="*/ 122 h 136"/>
                <a:gd name="T74" fmla="*/ 100 w 107"/>
                <a:gd name="T75" fmla="*/ 112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7" h="136">
                  <a:moveTo>
                    <a:pt x="100" y="112"/>
                  </a:moveTo>
                  <a:cubicBezTo>
                    <a:pt x="97" y="110"/>
                    <a:pt x="93" y="109"/>
                    <a:pt x="88" y="109"/>
                  </a:cubicBezTo>
                  <a:cubicBezTo>
                    <a:pt x="48" y="109"/>
                    <a:pt x="48" y="109"/>
                    <a:pt x="48" y="109"/>
                  </a:cubicBezTo>
                  <a:cubicBezTo>
                    <a:pt x="48" y="109"/>
                    <a:pt x="48" y="108"/>
                    <a:pt x="48" y="108"/>
                  </a:cubicBezTo>
                  <a:cubicBezTo>
                    <a:pt x="51" y="104"/>
                    <a:pt x="56" y="99"/>
                    <a:pt x="64" y="92"/>
                  </a:cubicBezTo>
                  <a:cubicBezTo>
                    <a:pt x="72" y="84"/>
                    <a:pt x="78" y="79"/>
                    <a:pt x="81" y="76"/>
                  </a:cubicBezTo>
                  <a:cubicBezTo>
                    <a:pt x="85" y="72"/>
                    <a:pt x="88" y="67"/>
                    <a:pt x="91" y="61"/>
                  </a:cubicBezTo>
                  <a:cubicBezTo>
                    <a:pt x="94" y="55"/>
                    <a:pt x="96" y="47"/>
                    <a:pt x="95" y="40"/>
                  </a:cubicBezTo>
                  <a:cubicBezTo>
                    <a:pt x="94" y="35"/>
                    <a:pt x="93" y="30"/>
                    <a:pt x="90" y="25"/>
                  </a:cubicBezTo>
                  <a:cubicBezTo>
                    <a:pt x="88" y="21"/>
                    <a:pt x="85" y="16"/>
                    <a:pt x="81" y="13"/>
                  </a:cubicBezTo>
                  <a:cubicBezTo>
                    <a:pt x="77" y="9"/>
                    <a:pt x="73" y="6"/>
                    <a:pt x="68" y="4"/>
                  </a:cubicBezTo>
                  <a:cubicBezTo>
                    <a:pt x="61" y="1"/>
                    <a:pt x="53" y="0"/>
                    <a:pt x="44" y="0"/>
                  </a:cubicBezTo>
                  <a:cubicBezTo>
                    <a:pt x="36" y="0"/>
                    <a:pt x="29" y="1"/>
                    <a:pt x="23" y="3"/>
                  </a:cubicBezTo>
                  <a:cubicBezTo>
                    <a:pt x="18" y="6"/>
                    <a:pt x="13" y="9"/>
                    <a:pt x="10" y="13"/>
                  </a:cubicBezTo>
                  <a:cubicBezTo>
                    <a:pt x="6" y="17"/>
                    <a:pt x="4" y="21"/>
                    <a:pt x="2" y="26"/>
                  </a:cubicBezTo>
                  <a:cubicBezTo>
                    <a:pt x="1" y="30"/>
                    <a:pt x="0" y="35"/>
                    <a:pt x="1" y="40"/>
                  </a:cubicBezTo>
                  <a:cubicBezTo>
                    <a:pt x="1" y="44"/>
                    <a:pt x="3" y="47"/>
                    <a:pt x="6" y="50"/>
                  </a:cubicBezTo>
                  <a:cubicBezTo>
                    <a:pt x="9" y="52"/>
                    <a:pt x="12" y="53"/>
                    <a:pt x="16" y="53"/>
                  </a:cubicBezTo>
                  <a:cubicBezTo>
                    <a:pt x="20" y="53"/>
                    <a:pt x="23" y="52"/>
                    <a:pt x="25" y="49"/>
                  </a:cubicBezTo>
                  <a:cubicBezTo>
                    <a:pt x="27" y="47"/>
                    <a:pt x="28" y="43"/>
                    <a:pt x="29" y="39"/>
                  </a:cubicBezTo>
                  <a:cubicBezTo>
                    <a:pt x="30" y="34"/>
                    <a:pt x="31" y="33"/>
                    <a:pt x="31" y="33"/>
                  </a:cubicBezTo>
                  <a:cubicBezTo>
                    <a:pt x="34" y="27"/>
                    <a:pt x="39" y="24"/>
                    <a:pt x="46" y="24"/>
                  </a:cubicBezTo>
                  <a:cubicBezTo>
                    <a:pt x="49" y="24"/>
                    <a:pt x="52" y="25"/>
                    <a:pt x="55" y="26"/>
                  </a:cubicBezTo>
                  <a:cubicBezTo>
                    <a:pt x="57" y="27"/>
                    <a:pt x="60" y="29"/>
                    <a:pt x="61" y="32"/>
                  </a:cubicBezTo>
                  <a:cubicBezTo>
                    <a:pt x="63" y="34"/>
                    <a:pt x="64" y="37"/>
                    <a:pt x="65" y="40"/>
                  </a:cubicBezTo>
                  <a:cubicBezTo>
                    <a:pt x="65" y="43"/>
                    <a:pt x="65" y="46"/>
                    <a:pt x="63" y="50"/>
                  </a:cubicBezTo>
                  <a:cubicBezTo>
                    <a:pt x="62" y="53"/>
                    <a:pt x="60" y="56"/>
                    <a:pt x="58" y="59"/>
                  </a:cubicBezTo>
                  <a:cubicBezTo>
                    <a:pt x="55" y="63"/>
                    <a:pt x="52" y="66"/>
                    <a:pt x="47" y="69"/>
                  </a:cubicBezTo>
                  <a:cubicBezTo>
                    <a:pt x="45" y="71"/>
                    <a:pt x="41" y="75"/>
                    <a:pt x="35" y="81"/>
                  </a:cubicBezTo>
                  <a:cubicBezTo>
                    <a:pt x="29" y="87"/>
                    <a:pt x="23" y="94"/>
                    <a:pt x="16" y="102"/>
                  </a:cubicBezTo>
                  <a:cubicBezTo>
                    <a:pt x="14" y="104"/>
                    <a:pt x="13" y="107"/>
                    <a:pt x="11" y="111"/>
                  </a:cubicBezTo>
                  <a:cubicBezTo>
                    <a:pt x="10" y="115"/>
                    <a:pt x="10" y="118"/>
                    <a:pt x="10" y="120"/>
                  </a:cubicBezTo>
                  <a:cubicBezTo>
                    <a:pt x="10" y="124"/>
                    <a:pt x="12" y="128"/>
                    <a:pt x="16" y="131"/>
                  </a:cubicBezTo>
                  <a:cubicBezTo>
                    <a:pt x="19" y="134"/>
                    <a:pt x="23" y="136"/>
                    <a:pt x="29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8" y="136"/>
                    <a:pt x="101" y="134"/>
                    <a:pt x="104" y="132"/>
                  </a:cubicBezTo>
                  <a:cubicBezTo>
                    <a:pt x="106" y="129"/>
                    <a:pt x="107" y="126"/>
                    <a:pt x="106" y="122"/>
                  </a:cubicBezTo>
                  <a:cubicBezTo>
                    <a:pt x="106" y="118"/>
                    <a:pt x="104" y="115"/>
                    <a:pt x="100" y="1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41" name="Freeform 364">
              <a:extLst>
                <a:ext uri="{FF2B5EF4-FFF2-40B4-BE49-F238E27FC236}">
                  <a16:creationId xmlns:a16="http://schemas.microsoft.com/office/drawing/2014/main" id="{32B7C66C-2E68-40D9-98F5-286C93CBF7A8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4392" y="4991462"/>
              <a:ext cx="89538" cy="154764"/>
            </a:xfrm>
            <a:custGeom>
              <a:avLst/>
              <a:gdLst>
                <a:gd name="T0" fmla="*/ 54 w 80"/>
                <a:gd name="T1" fmla="*/ 133 h 138"/>
                <a:gd name="T2" fmla="*/ 66 w 80"/>
                <a:gd name="T3" fmla="*/ 138 h 138"/>
                <a:gd name="T4" fmla="*/ 78 w 80"/>
                <a:gd name="T5" fmla="*/ 117 h 138"/>
                <a:gd name="T6" fmla="*/ 67 w 80"/>
                <a:gd name="T7" fmla="*/ 16 h 138"/>
                <a:gd name="T8" fmla="*/ 62 w 80"/>
                <a:gd name="T9" fmla="*/ 5 h 138"/>
                <a:gd name="T10" fmla="*/ 52 w 80"/>
                <a:gd name="T11" fmla="*/ 0 h 138"/>
                <a:gd name="T12" fmla="*/ 44 w 80"/>
                <a:gd name="T13" fmla="*/ 2 h 138"/>
                <a:gd name="T14" fmla="*/ 38 w 80"/>
                <a:gd name="T15" fmla="*/ 11 h 138"/>
                <a:gd name="T16" fmla="*/ 29 w 80"/>
                <a:gd name="T17" fmla="*/ 23 h 138"/>
                <a:gd name="T18" fmla="*/ 14 w 80"/>
                <a:gd name="T19" fmla="*/ 33 h 138"/>
                <a:gd name="T20" fmla="*/ 4 w 80"/>
                <a:gd name="T21" fmla="*/ 39 h 138"/>
                <a:gd name="T22" fmla="*/ 1 w 80"/>
                <a:gd name="T23" fmla="*/ 48 h 138"/>
                <a:gd name="T24" fmla="*/ 6 w 80"/>
                <a:gd name="T25" fmla="*/ 57 h 138"/>
                <a:gd name="T26" fmla="*/ 15 w 80"/>
                <a:gd name="T27" fmla="*/ 61 h 138"/>
                <a:gd name="T28" fmla="*/ 40 w 80"/>
                <a:gd name="T29" fmla="*/ 47 h 138"/>
                <a:gd name="T30" fmla="*/ 49 w 80"/>
                <a:gd name="T31" fmla="*/ 121 h 138"/>
                <a:gd name="T32" fmla="*/ 54 w 80"/>
                <a:gd name="T33" fmla="*/ 133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54" y="133"/>
                  </a:moveTo>
                  <a:cubicBezTo>
                    <a:pt x="57" y="136"/>
                    <a:pt x="61" y="138"/>
                    <a:pt x="66" y="138"/>
                  </a:cubicBezTo>
                  <a:cubicBezTo>
                    <a:pt x="72" y="138"/>
                    <a:pt x="80" y="134"/>
                    <a:pt x="78" y="117"/>
                  </a:cubicBezTo>
                  <a:cubicBezTo>
                    <a:pt x="67" y="16"/>
                    <a:pt x="67" y="16"/>
                    <a:pt x="67" y="16"/>
                  </a:cubicBezTo>
                  <a:cubicBezTo>
                    <a:pt x="66" y="12"/>
                    <a:pt x="65" y="8"/>
                    <a:pt x="62" y="5"/>
                  </a:cubicBezTo>
                  <a:cubicBezTo>
                    <a:pt x="59" y="2"/>
                    <a:pt x="56" y="0"/>
                    <a:pt x="52" y="0"/>
                  </a:cubicBezTo>
                  <a:cubicBezTo>
                    <a:pt x="48" y="0"/>
                    <a:pt x="45" y="1"/>
                    <a:pt x="44" y="2"/>
                  </a:cubicBezTo>
                  <a:cubicBezTo>
                    <a:pt x="43" y="3"/>
                    <a:pt x="42" y="5"/>
                    <a:pt x="38" y="11"/>
                  </a:cubicBezTo>
                  <a:cubicBezTo>
                    <a:pt x="36" y="16"/>
                    <a:pt x="33" y="20"/>
                    <a:pt x="29" y="23"/>
                  </a:cubicBezTo>
                  <a:cubicBezTo>
                    <a:pt x="25" y="27"/>
                    <a:pt x="20" y="30"/>
                    <a:pt x="14" y="33"/>
                  </a:cubicBezTo>
                  <a:cubicBezTo>
                    <a:pt x="9" y="36"/>
                    <a:pt x="6" y="37"/>
                    <a:pt x="4" y="39"/>
                  </a:cubicBezTo>
                  <a:cubicBezTo>
                    <a:pt x="2" y="40"/>
                    <a:pt x="0" y="43"/>
                    <a:pt x="1" y="48"/>
                  </a:cubicBezTo>
                  <a:cubicBezTo>
                    <a:pt x="1" y="51"/>
                    <a:pt x="3" y="54"/>
                    <a:pt x="6" y="57"/>
                  </a:cubicBezTo>
                  <a:cubicBezTo>
                    <a:pt x="8" y="59"/>
                    <a:pt x="12" y="61"/>
                    <a:pt x="15" y="61"/>
                  </a:cubicBezTo>
                  <a:cubicBezTo>
                    <a:pt x="18" y="61"/>
                    <a:pt x="25" y="59"/>
                    <a:pt x="40" y="47"/>
                  </a:cubicBezTo>
                  <a:cubicBezTo>
                    <a:pt x="49" y="121"/>
                    <a:pt x="49" y="121"/>
                    <a:pt x="49" y="121"/>
                  </a:cubicBezTo>
                  <a:cubicBezTo>
                    <a:pt x="49" y="126"/>
                    <a:pt x="51" y="130"/>
                    <a:pt x="54" y="13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42" name="Freeform 365">
              <a:extLst>
                <a:ext uri="{FF2B5EF4-FFF2-40B4-BE49-F238E27FC236}">
                  <a16:creationId xmlns:a16="http://schemas.microsoft.com/office/drawing/2014/main" id="{F31C49E8-7BBD-4781-B5F6-8F1A45C074A1}"/>
                </a:ext>
              </a:extLst>
            </p:cNvPr>
            <p:cNvSpPr>
              <a:spLocks/>
            </p:cNvSpPr>
            <p:nvPr/>
          </p:nvSpPr>
          <p:spPr bwMode="auto">
            <a:xfrm>
              <a:off x="6003847" y="4440005"/>
              <a:ext cx="390763" cy="355186"/>
            </a:xfrm>
            <a:custGeom>
              <a:avLst/>
              <a:gdLst>
                <a:gd name="T0" fmla="*/ 311 w 349"/>
                <a:gd name="T1" fmla="*/ 317 h 317"/>
                <a:gd name="T2" fmla="*/ 74 w 349"/>
                <a:gd name="T3" fmla="*/ 317 h 317"/>
                <a:gd name="T4" fmla="*/ 30 w 349"/>
                <a:gd name="T5" fmla="*/ 277 h 317"/>
                <a:gd name="T6" fmla="*/ 3 w 349"/>
                <a:gd name="T7" fmla="*/ 40 h 317"/>
                <a:gd name="T8" fmla="*/ 38 w 349"/>
                <a:gd name="T9" fmla="*/ 0 h 317"/>
                <a:gd name="T10" fmla="*/ 275 w 349"/>
                <a:gd name="T11" fmla="*/ 0 h 317"/>
                <a:gd name="T12" fmla="*/ 319 w 349"/>
                <a:gd name="T13" fmla="*/ 40 h 317"/>
                <a:gd name="T14" fmla="*/ 346 w 349"/>
                <a:gd name="T15" fmla="*/ 277 h 317"/>
                <a:gd name="T16" fmla="*/ 311 w 349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7">
                  <a:moveTo>
                    <a:pt x="311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30" y="277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9" y="299"/>
                    <a:pt x="333" y="317"/>
                    <a:pt x="311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43" name="Freeform 366">
              <a:extLst>
                <a:ext uri="{FF2B5EF4-FFF2-40B4-BE49-F238E27FC236}">
                  <a16:creationId xmlns:a16="http://schemas.microsoft.com/office/drawing/2014/main" id="{0FA81CDC-3F21-4A1E-91E5-96F57CDBED4B}"/>
                </a:ext>
              </a:extLst>
            </p:cNvPr>
            <p:cNvSpPr>
              <a:spLocks/>
            </p:cNvSpPr>
            <p:nvPr/>
          </p:nvSpPr>
          <p:spPr bwMode="auto">
            <a:xfrm>
              <a:off x="6054248" y="4453643"/>
              <a:ext cx="340361" cy="341548"/>
            </a:xfrm>
            <a:custGeom>
              <a:avLst/>
              <a:gdLst>
                <a:gd name="T0" fmla="*/ 274 w 304"/>
                <a:gd name="T1" fmla="*/ 28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59 w 304"/>
                <a:gd name="T11" fmla="*/ 0 h 305"/>
                <a:gd name="T12" fmla="*/ 274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8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0"/>
                    <a:pt x="0" y="293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7"/>
                    <a:pt x="273" y="17"/>
                    <a:pt x="274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44" name="Freeform 367">
              <a:extLst>
                <a:ext uri="{FF2B5EF4-FFF2-40B4-BE49-F238E27FC236}">
                  <a16:creationId xmlns:a16="http://schemas.microsoft.com/office/drawing/2014/main" id="{A130B0F7-D2D5-4E1C-B5E2-AE67A9108B16}"/>
                </a:ext>
              </a:extLst>
            </p:cNvPr>
            <p:cNvSpPr>
              <a:spLocks/>
            </p:cNvSpPr>
            <p:nvPr/>
          </p:nvSpPr>
          <p:spPr bwMode="auto">
            <a:xfrm>
              <a:off x="6082118" y="4540809"/>
              <a:ext cx="118593" cy="151206"/>
            </a:xfrm>
            <a:custGeom>
              <a:avLst/>
              <a:gdLst>
                <a:gd name="T0" fmla="*/ 100 w 106"/>
                <a:gd name="T1" fmla="*/ 112 h 135"/>
                <a:gd name="T2" fmla="*/ 87 w 106"/>
                <a:gd name="T3" fmla="*/ 109 h 135"/>
                <a:gd name="T4" fmla="*/ 47 w 106"/>
                <a:gd name="T5" fmla="*/ 109 h 135"/>
                <a:gd name="T6" fmla="*/ 48 w 106"/>
                <a:gd name="T7" fmla="*/ 108 h 135"/>
                <a:gd name="T8" fmla="*/ 64 w 106"/>
                <a:gd name="T9" fmla="*/ 91 h 135"/>
                <a:gd name="T10" fmla="*/ 81 w 106"/>
                <a:gd name="T11" fmla="*/ 75 h 135"/>
                <a:gd name="T12" fmla="*/ 91 w 106"/>
                <a:gd name="T13" fmla="*/ 61 h 135"/>
                <a:gd name="T14" fmla="*/ 94 w 106"/>
                <a:gd name="T15" fmla="*/ 39 h 135"/>
                <a:gd name="T16" fmla="*/ 90 w 106"/>
                <a:gd name="T17" fmla="*/ 25 h 135"/>
                <a:gd name="T18" fmla="*/ 81 w 106"/>
                <a:gd name="T19" fmla="*/ 12 h 135"/>
                <a:gd name="T20" fmla="*/ 68 w 106"/>
                <a:gd name="T21" fmla="*/ 4 h 135"/>
                <a:gd name="T22" fmla="*/ 43 w 106"/>
                <a:gd name="T23" fmla="*/ 0 h 135"/>
                <a:gd name="T24" fmla="*/ 23 w 106"/>
                <a:gd name="T25" fmla="*/ 3 h 135"/>
                <a:gd name="T26" fmla="*/ 9 w 106"/>
                <a:gd name="T27" fmla="*/ 12 h 135"/>
                <a:gd name="T28" fmla="*/ 2 w 106"/>
                <a:gd name="T29" fmla="*/ 25 h 135"/>
                <a:gd name="T30" fmla="*/ 1 w 106"/>
                <a:gd name="T31" fmla="*/ 39 h 135"/>
                <a:gd name="T32" fmla="*/ 6 w 106"/>
                <a:gd name="T33" fmla="*/ 49 h 135"/>
                <a:gd name="T34" fmla="*/ 15 w 106"/>
                <a:gd name="T35" fmla="*/ 53 h 135"/>
                <a:gd name="T36" fmla="*/ 25 w 106"/>
                <a:gd name="T37" fmla="*/ 49 h 135"/>
                <a:gd name="T38" fmla="*/ 29 w 106"/>
                <a:gd name="T39" fmla="*/ 39 h 135"/>
                <a:gd name="T40" fmla="*/ 31 w 106"/>
                <a:gd name="T41" fmla="*/ 32 h 135"/>
                <a:gd name="T42" fmla="*/ 45 w 106"/>
                <a:gd name="T43" fmla="*/ 23 h 135"/>
                <a:gd name="T44" fmla="*/ 54 w 106"/>
                <a:gd name="T45" fmla="*/ 26 h 135"/>
                <a:gd name="T46" fmla="*/ 61 w 106"/>
                <a:gd name="T47" fmla="*/ 31 h 135"/>
                <a:gd name="T48" fmla="*/ 64 w 106"/>
                <a:gd name="T49" fmla="*/ 40 h 135"/>
                <a:gd name="T50" fmla="*/ 63 w 106"/>
                <a:gd name="T51" fmla="*/ 49 h 135"/>
                <a:gd name="T52" fmla="*/ 58 w 106"/>
                <a:gd name="T53" fmla="*/ 59 h 135"/>
                <a:gd name="T54" fmla="*/ 47 w 106"/>
                <a:gd name="T55" fmla="*/ 69 h 135"/>
                <a:gd name="T56" fmla="*/ 35 w 106"/>
                <a:gd name="T57" fmla="*/ 80 h 135"/>
                <a:gd name="T58" fmla="*/ 16 w 106"/>
                <a:gd name="T59" fmla="*/ 101 h 135"/>
                <a:gd name="T60" fmla="*/ 11 w 106"/>
                <a:gd name="T61" fmla="*/ 110 h 135"/>
                <a:gd name="T62" fmla="*/ 10 w 106"/>
                <a:gd name="T63" fmla="*/ 120 h 135"/>
                <a:gd name="T64" fmla="*/ 15 w 106"/>
                <a:gd name="T65" fmla="*/ 131 h 135"/>
                <a:gd name="T66" fmla="*/ 28 w 106"/>
                <a:gd name="T67" fmla="*/ 135 h 135"/>
                <a:gd name="T68" fmla="*/ 93 w 106"/>
                <a:gd name="T69" fmla="*/ 135 h 135"/>
                <a:gd name="T70" fmla="*/ 103 w 106"/>
                <a:gd name="T71" fmla="*/ 131 h 135"/>
                <a:gd name="T72" fmla="*/ 106 w 106"/>
                <a:gd name="T73" fmla="*/ 122 h 135"/>
                <a:gd name="T74" fmla="*/ 100 w 106"/>
                <a:gd name="T75" fmla="*/ 112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5">
                  <a:moveTo>
                    <a:pt x="100" y="112"/>
                  </a:moveTo>
                  <a:cubicBezTo>
                    <a:pt x="97" y="110"/>
                    <a:pt x="93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8" y="108"/>
                    <a:pt x="48" y="108"/>
                    <a:pt x="48" y="108"/>
                  </a:cubicBezTo>
                  <a:cubicBezTo>
                    <a:pt x="51" y="104"/>
                    <a:pt x="56" y="98"/>
                    <a:pt x="64" y="91"/>
                  </a:cubicBezTo>
                  <a:cubicBezTo>
                    <a:pt x="72" y="84"/>
                    <a:pt x="78" y="79"/>
                    <a:pt x="81" y="75"/>
                  </a:cubicBezTo>
                  <a:cubicBezTo>
                    <a:pt x="85" y="72"/>
                    <a:pt x="88" y="67"/>
                    <a:pt x="91" y="61"/>
                  </a:cubicBezTo>
                  <a:cubicBezTo>
                    <a:pt x="94" y="54"/>
                    <a:pt x="95" y="47"/>
                    <a:pt x="94" y="39"/>
                  </a:cubicBezTo>
                  <a:cubicBezTo>
                    <a:pt x="94" y="34"/>
                    <a:pt x="92" y="29"/>
                    <a:pt x="90" y="25"/>
                  </a:cubicBezTo>
                  <a:cubicBezTo>
                    <a:pt x="88" y="20"/>
                    <a:pt x="84" y="16"/>
                    <a:pt x="81" y="12"/>
                  </a:cubicBezTo>
                  <a:cubicBezTo>
                    <a:pt x="77" y="9"/>
                    <a:pt x="73" y="6"/>
                    <a:pt x="68" y="4"/>
                  </a:cubicBezTo>
                  <a:cubicBezTo>
                    <a:pt x="61" y="1"/>
                    <a:pt x="53" y="0"/>
                    <a:pt x="43" y="0"/>
                  </a:cubicBezTo>
                  <a:cubicBezTo>
                    <a:pt x="35" y="0"/>
                    <a:pt x="29" y="1"/>
                    <a:pt x="23" y="3"/>
                  </a:cubicBezTo>
                  <a:cubicBezTo>
                    <a:pt x="17" y="5"/>
                    <a:pt x="13" y="9"/>
                    <a:pt x="9" y="12"/>
                  </a:cubicBezTo>
                  <a:cubicBezTo>
                    <a:pt x="6" y="16"/>
                    <a:pt x="4" y="21"/>
                    <a:pt x="2" y="25"/>
                  </a:cubicBezTo>
                  <a:cubicBezTo>
                    <a:pt x="1" y="30"/>
                    <a:pt x="0" y="35"/>
                    <a:pt x="1" y="39"/>
                  </a:cubicBezTo>
                  <a:cubicBezTo>
                    <a:pt x="1" y="43"/>
                    <a:pt x="3" y="47"/>
                    <a:pt x="6" y="49"/>
                  </a:cubicBezTo>
                  <a:cubicBezTo>
                    <a:pt x="8" y="52"/>
                    <a:pt x="12" y="53"/>
                    <a:pt x="15" y="53"/>
                  </a:cubicBezTo>
                  <a:cubicBezTo>
                    <a:pt x="20" y="53"/>
                    <a:pt x="23" y="52"/>
                    <a:pt x="25" y="49"/>
                  </a:cubicBezTo>
                  <a:cubicBezTo>
                    <a:pt x="27" y="46"/>
                    <a:pt x="28" y="43"/>
                    <a:pt x="29" y="39"/>
                  </a:cubicBezTo>
                  <a:cubicBezTo>
                    <a:pt x="30" y="33"/>
                    <a:pt x="31" y="32"/>
                    <a:pt x="31" y="32"/>
                  </a:cubicBezTo>
                  <a:cubicBezTo>
                    <a:pt x="34" y="26"/>
                    <a:pt x="39" y="23"/>
                    <a:pt x="45" y="23"/>
                  </a:cubicBezTo>
                  <a:cubicBezTo>
                    <a:pt x="49" y="23"/>
                    <a:pt x="52" y="24"/>
                    <a:pt x="54" y="26"/>
                  </a:cubicBezTo>
                  <a:cubicBezTo>
                    <a:pt x="57" y="27"/>
                    <a:pt x="59" y="29"/>
                    <a:pt x="61" y="31"/>
                  </a:cubicBezTo>
                  <a:cubicBezTo>
                    <a:pt x="63" y="34"/>
                    <a:pt x="64" y="37"/>
                    <a:pt x="64" y="40"/>
                  </a:cubicBezTo>
                  <a:cubicBezTo>
                    <a:pt x="65" y="43"/>
                    <a:pt x="64" y="46"/>
                    <a:pt x="63" y="49"/>
                  </a:cubicBezTo>
                  <a:cubicBezTo>
                    <a:pt x="62" y="53"/>
                    <a:pt x="60" y="56"/>
                    <a:pt x="58" y="59"/>
                  </a:cubicBezTo>
                  <a:cubicBezTo>
                    <a:pt x="55" y="62"/>
                    <a:pt x="51" y="66"/>
                    <a:pt x="47" y="69"/>
                  </a:cubicBezTo>
                  <a:cubicBezTo>
                    <a:pt x="45" y="71"/>
                    <a:pt x="40" y="75"/>
                    <a:pt x="35" y="80"/>
                  </a:cubicBezTo>
                  <a:cubicBezTo>
                    <a:pt x="29" y="86"/>
                    <a:pt x="23" y="93"/>
                    <a:pt x="16" y="101"/>
                  </a:cubicBezTo>
                  <a:cubicBezTo>
                    <a:pt x="14" y="104"/>
                    <a:pt x="12" y="107"/>
                    <a:pt x="11" y="110"/>
                  </a:cubicBezTo>
                  <a:cubicBezTo>
                    <a:pt x="10" y="114"/>
                    <a:pt x="9" y="117"/>
                    <a:pt x="10" y="120"/>
                  </a:cubicBezTo>
                  <a:cubicBezTo>
                    <a:pt x="10" y="124"/>
                    <a:pt x="12" y="128"/>
                    <a:pt x="15" y="131"/>
                  </a:cubicBezTo>
                  <a:cubicBezTo>
                    <a:pt x="19" y="134"/>
                    <a:pt x="23" y="135"/>
                    <a:pt x="28" y="135"/>
                  </a:cubicBezTo>
                  <a:cubicBezTo>
                    <a:pt x="93" y="135"/>
                    <a:pt x="93" y="135"/>
                    <a:pt x="93" y="135"/>
                  </a:cubicBezTo>
                  <a:cubicBezTo>
                    <a:pt x="98" y="135"/>
                    <a:pt x="101" y="134"/>
                    <a:pt x="103" y="131"/>
                  </a:cubicBezTo>
                  <a:cubicBezTo>
                    <a:pt x="105" y="129"/>
                    <a:pt x="106" y="126"/>
                    <a:pt x="106" y="122"/>
                  </a:cubicBezTo>
                  <a:cubicBezTo>
                    <a:pt x="105" y="118"/>
                    <a:pt x="103" y="114"/>
                    <a:pt x="100" y="112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45" name="Freeform 368">
              <a:extLst>
                <a:ext uri="{FF2B5EF4-FFF2-40B4-BE49-F238E27FC236}">
                  <a16:creationId xmlns:a16="http://schemas.microsoft.com/office/drawing/2014/main" id="{1FF64C68-26D5-4FC5-8899-653B9488A7A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203082" y="4539623"/>
              <a:ext cx="110884" cy="154764"/>
            </a:xfrm>
            <a:custGeom>
              <a:avLst/>
              <a:gdLst>
                <a:gd name="T0" fmla="*/ 31 w 99"/>
                <a:gd name="T1" fmla="*/ 130 h 138"/>
                <a:gd name="T2" fmla="*/ 57 w 99"/>
                <a:gd name="T3" fmla="*/ 138 h 138"/>
                <a:gd name="T4" fmla="*/ 79 w 99"/>
                <a:gd name="T5" fmla="*/ 132 h 138"/>
                <a:gd name="T6" fmla="*/ 94 w 99"/>
                <a:gd name="T7" fmla="*/ 115 h 138"/>
                <a:gd name="T8" fmla="*/ 98 w 99"/>
                <a:gd name="T9" fmla="*/ 95 h 138"/>
                <a:gd name="T10" fmla="*/ 97 w 99"/>
                <a:gd name="T11" fmla="*/ 70 h 138"/>
                <a:gd name="T12" fmla="*/ 85 w 99"/>
                <a:gd name="T13" fmla="*/ 28 h 138"/>
                <a:gd name="T14" fmla="*/ 74 w 99"/>
                <a:gd name="T15" fmla="*/ 13 h 138"/>
                <a:gd name="T16" fmla="*/ 59 w 99"/>
                <a:gd name="T17" fmla="*/ 4 h 138"/>
                <a:gd name="T18" fmla="*/ 41 w 99"/>
                <a:gd name="T19" fmla="*/ 0 h 138"/>
                <a:gd name="T20" fmla="*/ 16 w 99"/>
                <a:gd name="T21" fmla="*/ 8 h 138"/>
                <a:gd name="T22" fmla="*/ 2 w 99"/>
                <a:gd name="T23" fmla="*/ 28 h 138"/>
                <a:gd name="T24" fmla="*/ 0 w 99"/>
                <a:gd name="T25" fmla="*/ 47 h 138"/>
                <a:gd name="T26" fmla="*/ 1 w 99"/>
                <a:gd name="T27" fmla="*/ 72 h 138"/>
                <a:gd name="T28" fmla="*/ 5 w 99"/>
                <a:gd name="T29" fmla="*/ 91 h 138"/>
                <a:gd name="T30" fmla="*/ 11 w 99"/>
                <a:gd name="T31" fmla="*/ 108 h 138"/>
                <a:gd name="T32" fmla="*/ 31 w 99"/>
                <a:gd name="T33" fmla="*/ 130 h 138"/>
                <a:gd name="T34" fmla="*/ 31 w 99"/>
                <a:gd name="T35" fmla="*/ 69 h 138"/>
                <a:gd name="T36" fmla="*/ 32 w 99"/>
                <a:gd name="T37" fmla="*/ 34 h 138"/>
                <a:gd name="T38" fmla="*/ 44 w 99"/>
                <a:gd name="T39" fmla="*/ 24 h 138"/>
                <a:gd name="T40" fmla="*/ 55 w 99"/>
                <a:gd name="T41" fmla="*/ 28 h 138"/>
                <a:gd name="T42" fmla="*/ 62 w 99"/>
                <a:gd name="T43" fmla="*/ 43 h 138"/>
                <a:gd name="T44" fmla="*/ 67 w 99"/>
                <a:gd name="T45" fmla="*/ 68 h 138"/>
                <a:gd name="T46" fmla="*/ 68 w 99"/>
                <a:gd name="T47" fmla="*/ 95 h 138"/>
                <a:gd name="T48" fmla="*/ 64 w 99"/>
                <a:gd name="T49" fmla="*/ 110 h 138"/>
                <a:gd name="T50" fmla="*/ 54 w 99"/>
                <a:gd name="T51" fmla="*/ 114 h 138"/>
                <a:gd name="T52" fmla="*/ 44 w 99"/>
                <a:gd name="T53" fmla="*/ 110 h 138"/>
                <a:gd name="T54" fmla="*/ 36 w 99"/>
                <a:gd name="T55" fmla="*/ 96 h 138"/>
                <a:gd name="T56" fmla="*/ 31 w 99"/>
                <a:gd name="T57" fmla="*/ 69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99" h="138">
                  <a:moveTo>
                    <a:pt x="31" y="130"/>
                  </a:moveTo>
                  <a:cubicBezTo>
                    <a:pt x="39" y="136"/>
                    <a:pt x="48" y="138"/>
                    <a:pt x="57" y="138"/>
                  </a:cubicBezTo>
                  <a:cubicBezTo>
                    <a:pt x="65" y="138"/>
                    <a:pt x="73" y="136"/>
                    <a:pt x="79" y="132"/>
                  </a:cubicBezTo>
                  <a:cubicBezTo>
                    <a:pt x="85" y="128"/>
                    <a:pt x="90" y="122"/>
                    <a:pt x="94" y="115"/>
                  </a:cubicBezTo>
                  <a:cubicBezTo>
                    <a:pt x="96" y="109"/>
                    <a:pt x="98" y="103"/>
                    <a:pt x="98" y="95"/>
                  </a:cubicBezTo>
                  <a:cubicBezTo>
                    <a:pt x="99" y="88"/>
                    <a:pt x="98" y="80"/>
                    <a:pt x="97" y="70"/>
                  </a:cubicBezTo>
                  <a:cubicBezTo>
                    <a:pt x="95" y="52"/>
                    <a:pt x="91" y="38"/>
                    <a:pt x="85" y="28"/>
                  </a:cubicBezTo>
                  <a:cubicBezTo>
                    <a:pt x="82" y="22"/>
                    <a:pt x="78" y="17"/>
                    <a:pt x="74" y="13"/>
                  </a:cubicBezTo>
                  <a:cubicBezTo>
                    <a:pt x="69" y="9"/>
                    <a:pt x="64" y="6"/>
                    <a:pt x="59" y="4"/>
                  </a:cubicBezTo>
                  <a:cubicBezTo>
                    <a:pt x="53" y="1"/>
                    <a:pt x="47" y="0"/>
                    <a:pt x="41" y="0"/>
                  </a:cubicBezTo>
                  <a:cubicBezTo>
                    <a:pt x="31" y="0"/>
                    <a:pt x="23" y="3"/>
                    <a:pt x="16" y="8"/>
                  </a:cubicBezTo>
                  <a:cubicBezTo>
                    <a:pt x="10" y="12"/>
                    <a:pt x="5" y="19"/>
                    <a:pt x="2" y="28"/>
                  </a:cubicBezTo>
                  <a:cubicBezTo>
                    <a:pt x="1" y="34"/>
                    <a:pt x="0" y="40"/>
                    <a:pt x="0" y="47"/>
                  </a:cubicBezTo>
                  <a:cubicBezTo>
                    <a:pt x="0" y="54"/>
                    <a:pt x="0" y="63"/>
                    <a:pt x="1" y="72"/>
                  </a:cubicBezTo>
                  <a:cubicBezTo>
                    <a:pt x="2" y="79"/>
                    <a:pt x="3" y="85"/>
                    <a:pt x="5" y="91"/>
                  </a:cubicBezTo>
                  <a:cubicBezTo>
                    <a:pt x="6" y="97"/>
                    <a:pt x="9" y="103"/>
                    <a:pt x="11" y="108"/>
                  </a:cubicBezTo>
                  <a:cubicBezTo>
                    <a:pt x="16" y="117"/>
                    <a:pt x="22" y="125"/>
                    <a:pt x="31" y="130"/>
                  </a:cubicBezTo>
                  <a:close/>
                  <a:moveTo>
                    <a:pt x="31" y="69"/>
                  </a:moveTo>
                  <a:cubicBezTo>
                    <a:pt x="29" y="53"/>
                    <a:pt x="30" y="41"/>
                    <a:pt x="32" y="34"/>
                  </a:cubicBezTo>
                  <a:cubicBezTo>
                    <a:pt x="33" y="27"/>
                    <a:pt x="37" y="24"/>
                    <a:pt x="44" y="24"/>
                  </a:cubicBezTo>
                  <a:cubicBezTo>
                    <a:pt x="48" y="24"/>
                    <a:pt x="52" y="26"/>
                    <a:pt x="55" y="28"/>
                  </a:cubicBezTo>
                  <a:cubicBezTo>
                    <a:pt x="58" y="32"/>
                    <a:pt x="60" y="36"/>
                    <a:pt x="62" y="43"/>
                  </a:cubicBezTo>
                  <a:cubicBezTo>
                    <a:pt x="64" y="49"/>
                    <a:pt x="66" y="58"/>
                    <a:pt x="67" y="68"/>
                  </a:cubicBezTo>
                  <a:cubicBezTo>
                    <a:pt x="68" y="79"/>
                    <a:pt x="69" y="88"/>
                    <a:pt x="68" y="95"/>
                  </a:cubicBezTo>
                  <a:cubicBezTo>
                    <a:pt x="68" y="102"/>
                    <a:pt x="66" y="107"/>
                    <a:pt x="64" y="110"/>
                  </a:cubicBezTo>
                  <a:cubicBezTo>
                    <a:pt x="62" y="113"/>
                    <a:pt x="59" y="114"/>
                    <a:pt x="54" y="114"/>
                  </a:cubicBezTo>
                  <a:cubicBezTo>
                    <a:pt x="50" y="114"/>
                    <a:pt x="46" y="113"/>
                    <a:pt x="44" y="110"/>
                  </a:cubicBezTo>
                  <a:cubicBezTo>
                    <a:pt x="41" y="107"/>
                    <a:pt x="38" y="102"/>
                    <a:pt x="36" y="96"/>
                  </a:cubicBezTo>
                  <a:cubicBezTo>
                    <a:pt x="34" y="89"/>
                    <a:pt x="33" y="80"/>
                    <a:pt x="31" y="69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46" name="Freeform 369">
              <a:extLst>
                <a:ext uri="{FF2B5EF4-FFF2-40B4-BE49-F238E27FC236}">
                  <a16:creationId xmlns:a16="http://schemas.microsoft.com/office/drawing/2014/main" id="{6C78B13F-A346-44E7-A821-F818D2A62F41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1920" y="5342497"/>
              <a:ext cx="391356" cy="355779"/>
            </a:xfrm>
            <a:custGeom>
              <a:avLst/>
              <a:gdLst>
                <a:gd name="T0" fmla="*/ 311 w 349"/>
                <a:gd name="T1" fmla="*/ 317 h 317"/>
                <a:gd name="T2" fmla="*/ 74 w 349"/>
                <a:gd name="T3" fmla="*/ 317 h 317"/>
                <a:gd name="T4" fmla="*/ 30 w 349"/>
                <a:gd name="T5" fmla="*/ 277 h 317"/>
                <a:gd name="T6" fmla="*/ 3 w 349"/>
                <a:gd name="T7" fmla="*/ 40 h 317"/>
                <a:gd name="T8" fmla="*/ 38 w 349"/>
                <a:gd name="T9" fmla="*/ 0 h 317"/>
                <a:gd name="T10" fmla="*/ 275 w 349"/>
                <a:gd name="T11" fmla="*/ 0 h 317"/>
                <a:gd name="T12" fmla="*/ 319 w 349"/>
                <a:gd name="T13" fmla="*/ 40 h 317"/>
                <a:gd name="T14" fmla="*/ 346 w 349"/>
                <a:gd name="T15" fmla="*/ 277 h 317"/>
                <a:gd name="T16" fmla="*/ 311 w 349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7">
                  <a:moveTo>
                    <a:pt x="311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30" y="277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9" y="299"/>
                    <a:pt x="333" y="317"/>
                    <a:pt x="311" y="317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47" name="Freeform 370">
              <a:extLst>
                <a:ext uri="{FF2B5EF4-FFF2-40B4-BE49-F238E27FC236}">
                  <a16:creationId xmlns:a16="http://schemas.microsoft.com/office/drawing/2014/main" id="{768B9995-7C18-4F26-BC71-865382BD654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2322" y="5356136"/>
              <a:ext cx="340954" cy="342141"/>
            </a:xfrm>
            <a:custGeom>
              <a:avLst/>
              <a:gdLst>
                <a:gd name="T0" fmla="*/ 274 w 304"/>
                <a:gd name="T1" fmla="*/ 28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59 w 304"/>
                <a:gd name="T11" fmla="*/ 0 h 305"/>
                <a:gd name="T12" fmla="*/ 274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8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0"/>
                    <a:pt x="0" y="293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8" y="7"/>
                    <a:pt x="273" y="17"/>
                    <a:pt x="274" y="28"/>
                  </a:cubicBezTo>
                  <a:close/>
                </a:path>
              </a:pathLst>
            </a:custGeom>
            <a:solidFill>
              <a:srgbClr val="484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48" name="Freeform 371">
              <a:extLst>
                <a:ext uri="{FF2B5EF4-FFF2-40B4-BE49-F238E27FC236}">
                  <a16:creationId xmlns:a16="http://schemas.microsoft.com/office/drawing/2014/main" id="{3D42C3C7-5C52-4179-A592-0F08ED449A31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0191" y="5443301"/>
              <a:ext cx="119186" cy="151799"/>
            </a:xfrm>
            <a:custGeom>
              <a:avLst/>
              <a:gdLst>
                <a:gd name="T0" fmla="*/ 100 w 106"/>
                <a:gd name="T1" fmla="*/ 112 h 135"/>
                <a:gd name="T2" fmla="*/ 87 w 106"/>
                <a:gd name="T3" fmla="*/ 108 h 135"/>
                <a:gd name="T4" fmla="*/ 47 w 106"/>
                <a:gd name="T5" fmla="*/ 108 h 135"/>
                <a:gd name="T6" fmla="*/ 48 w 106"/>
                <a:gd name="T7" fmla="*/ 108 h 135"/>
                <a:gd name="T8" fmla="*/ 64 w 106"/>
                <a:gd name="T9" fmla="*/ 91 h 135"/>
                <a:gd name="T10" fmla="*/ 81 w 106"/>
                <a:gd name="T11" fmla="*/ 75 h 135"/>
                <a:gd name="T12" fmla="*/ 91 w 106"/>
                <a:gd name="T13" fmla="*/ 61 h 135"/>
                <a:gd name="T14" fmla="*/ 94 w 106"/>
                <a:gd name="T15" fmla="*/ 39 h 135"/>
                <a:gd name="T16" fmla="*/ 90 w 106"/>
                <a:gd name="T17" fmla="*/ 25 h 135"/>
                <a:gd name="T18" fmla="*/ 81 w 106"/>
                <a:gd name="T19" fmla="*/ 12 h 135"/>
                <a:gd name="T20" fmla="*/ 68 w 106"/>
                <a:gd name="T21" fmla="*/ 4 h 135"/>
                <a:gd name="T22" fmla="*/ 43 w 106"/>
                <a:gd name="T23" fmla="*/ 0 h 135"/>
                <a:gd name="T24" fmla="*/ 23 w 106"/>
                <a:gd name="T25" fmla="*/ 3 h 135"/>
                <a:gd name="T26" fmla="*/ 9 w 106"/>
                <a:gd name="T27" fmla="*/ 12 h 135"/>
                <a:gd name="T28" fmla="*/ 2 w 106"/>
                <a:gd name="T29" fmla="*/ 25 h 135"/>
                <a:gd name="T30" fmla="*/ 1 w 106"/>
                <a:gd name="T31" fmla="*/ 39 h 135"/>
                <a:gd name="T32" fmla="*/ 5 w 106"/>
                <a:gd name="T33" fmla="*/ 49 h 135"/>
                <a:gd name="T34" fmla="*/ 15 w 106"/>
                <a:gd name="T35" fmla="*/ 53 h 135"/>
                <a:gd name="T36" fmla="*/ 25 w 106"/>
                <a:gd name="T37" fmla="*/ 49 h 135"/>
                <a:gd name="T38" fmla="*/ 29 w 106"/>
                <a:gd name="T39" fmla="*/ 39 h 135"/>
                <a:gd name="T40" fmla="*/ 31 w 106"/>
                <a:gd name="T41" fmla="*/ 32 h 135"/>
                <a:gd name="T42" fmla="*/ 45 w 106"/>
                <a:gd name="T43" fmla="*/ 23 h 135"/>
                <a:gd name="T44" fmla="*/ 54 w 106"/>
                <a:gd name="T45" fmla="*/ 25 h 135"/>
                <a:gd name="T46" fmla="*/ 61 w 106"/>
                <a:gd name="T47" fmla="*/ 31 h 135"/>
                <a:gd name="T48" fmla="*/ 64 w 106"/>
                <a:gd name="T49" fmla="*/ 40 h 135"/>
                <a:gd name="T50" fmla="*/ 63 w 106"/>
                <a:gd name="T51" fmla="*/ 49 h 135"/>
                <a:gd name="T52" fmla="*/ 57 w 106"/>
                <a:gd name="T53" fmla="*/ 59 h 135"/>
                <a:gd name="T54" fmla="*/ 47 w 106"/>
                <a:gd name="T55" fmla="*/ 69 h 135"/>
                <a:gd name="T56" fmla="*/ 35 w 106"/>
                <a:gd name="T57" fmla="*/ 80 h 135"/>
                <a:gd name="T58" fmla="*/ 16 w 106"/>
                <a:gd name="T59" fmla="*/ 101 h 135"/>
                <a:gd name="T60" fmla="*/ 11 w 106"/>
                <a:gd name="T61" fmla="*/ 110 h 135"/>
                <a:gd name="T62" fmla="*/ 9 w 106"/>
                <a:gd name="T63" fmla="*/ 120 h 135"/>
                <a:gd name="T64" fmla="*/ 15 w 106"/>
                <a:gd name="T65" fmla="*/ 131 h 135"/>
                <a:gd name="T66" fmla="*/ 28 w 106"/>
                <a:gd name="T67" fmla="*/ 135 h 135"/>
                <a:gd name="T68" fmla="*/ 93 w 106"/>
                <a:gd name="T69" fmla="*/ 135 h 135"/>
                <a:gd name="T70" fmla="*/ 103 w 106"/>
                <a:gd name="T71" fmla="*/ 131 h 135"/>
                <a:gd name="T72" fmla="*/ 106 w 106"/>
                <a:gd name="T73" fmla="*/ 122 h 135"/>
                <a:gd name="T74" fmla="*/ 100 w 106"/>
                <a:gd name="T75" fmla="*/ 112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5">
                  <a:moveTo>
                    <a:pt x="100" y="112"/>
                  </a:moveTo>
                  <a:cubicBezTo>
                    <a:pt x="97" y="110"/>
                    <a:pt x="92" y="108"/>
                    <a:pt x="87" y="108"/>
                  </a:cubicBezTo>
                  <a:cubicBezTo>
                    <a:pt x="47" y="108"/>
                    <a:pt x="47" y="108"/>
                    <a:pt x="47" y="108"/>
                  </a:cubicBezTo>
                  <a:cubicBezTo>
                    <a:pt x="47" y="108"/>
                    <a:pt x="48" y="108"/>
                    <a:pt x="48" y="108"/>
                  </a:cubicBezTo>
                  <a:cubicBezTo>
                    <a:pt x="51" y="104"/>
                    <a:pt x="56" y="98"/>
                    <a:pt x="64" y="91"/>
                  </a:cubicBezTo>
                  <a:cubicBezTo>
                    <a:pt x="72" y="84"/>
                    <a:pt x="77" y="79"/>
                    <a:pt x="81" y="75"/>
                  </a:cubicBezTo>
                  <a:cubicBezTo>
                    <a:pt x="84" y="72"/>
                    <a:pt x="88" y="67"/>
                    <a:pt x="91" y="61"/>
                  </a:cubicBezTo>
                  <a:cubicBezTo>
                    <a:pt x="94" y="54"/>
                    <a:pt x="95" y="47"/>
                    <a:pt x="94" y="39"/>
                  </a:cubicBezTo>
                  <a:cubicBezTo>
                    <a:pt x="94" y="34"/>
                    <a:pt x="92" y="29"/>
                    <a:pt x="90" y="25"/>
                  </a:cubicBezTo>
                  <a:cubicBezTo>
                    <a:pt x="87" y="20"/>
                    <a:pt x="84" y="16"/>
                    <a:pt x="81" y="12"/>
                  </a:cubicBezTo>
                  <a:cubicBezTo>
                    <a:pt x="77" y="9"/>
                    <a:pt x="72" y="6"/>
                    <a:pt x="68" y="4"/>
                  </a:cubicBezTo>
                  <a:cubicBezTo>
                    <a:pt x="61" y="1"/>
                    <a:pt x="52" y="0"/>
                    <a:pt x="43" y="0"/>
                  </a:cubicBezTo>
                  <a:cubicBezTo>
                    <a:pt x="35" y="0"/>
                    <a:pt x="29" y="1"/>
                    <a:pt x="23" y="3"/>
                  </a:cubicBezTo>
                  <a:cubicBezTo>
                    <a:pt x="17" y="5"/>
                    <a:pt x="13" y="9"/>
                    <a:pt x="9" y="12"/>
                  </a:cubicBezTo>
                  <a:cubicBezTo>
                    <a:pt x="6" y="16"/>
                    <a:pt x="3" y="21"/>
                    <a:pt x="2" y="25"/>
                  </a:cubicBezTo>
                  <a:cubicBezTo>
                    <a:pt x="1" y="30"/>
                    <a:pt x="0" y="35"/>
                    <a:pt x="1" y="39"/>
                  </a:cubicBezTo>
                  <a:cubicBezTo>
                    <a:pt x="1" y="43"/>
                    <a:pt x="3" y="47"/>
                    <a:pt x="5" y="49"/>
                  </a:cubicBezTo>
                  <a:cubicBezTo>
                    <a:pt x="8" y="52"/>
                    <a:pt x="12" y="53"/>
                    <a:pt x="15" y="53"/>
                  </a:cubicBezTo>
                  <a:cubicBezTo>
                    <a:pt x="20" y="53"/>
                    <a:pt x="23" y="51"/>
                    <a:pt x="25" y="49"/>
                  </a:cubicBezTo>
                  <a:cubicBezTo>
                    <a:pt x="26" y="46"/>
                    <a:pt x="28" y="43"/>
                    <a:pt x="29" y="39"/>
                  </a:cubicBezTo>
                  <a:cubicBezTo>
                    <a:pt x="30" y="33"/>
                    <a:pt x="31" y="32"/>
                    <a:pt x="31" y="32"/>
                  </a:cubicBezTo>
                  <a:cubicBezTo>
                    <a:pt x="34" y="26"/>
                    <a:pt x="39" y="23"/>
                    <a:pt x="45" y="23"/>
                  </a:cubicBezTo>
                  <a:cubicBezTo>
                    <a:pt x="48" y="23"/>
                    <a:pt x="51" y="24"/>
                    <a:pt x="54" y="25"/>
                  </a:cubicBezTo>
                  <a:cubicBezTo>
                    <a:pt x="57" y="27"/>
                    <a:pt x="59" y="29"/>
                    <a:pt x="61" y="31"/>
                  </a:cubicBezTo>
                  <a:cubicBezTo>
                    <a:pt x="63" y="34"/>
                    <a:pt x="64" y="37"/>
                    <a:pt x="64" y="40"/>
                  </a:cubicBezTo>
                  <a:cubicBezTo>
                    <a:pt x="65" y="43"/>
                    <a:pt x="64" y="46"/>
                    <a:pt x="63" y="49"/>
                  </a:cubicBezTo>
                  <a:cubicBezTo>
                    <a:pt x="62" y="52"/>
                    <a:pt x="60" y="56"/>
                    <a:pt x="57" y="59"/>
                  </a:cubicBezTo>
                  <a:cubicBezTo>
                    <a:pt x="55" y="62"/>
                    <a:pt x="51" y="65"/>
                    <a:pt x="47" y="69"/>
                  </a:cubicBezTo>
                  <a:cubicBezTo>
                    <a:pt x="44" y="71"/>
                    <a:pt x="40" y="74"/>
                    <a:pt x="35" y="80"/>
                  </a:cubicBezTo>
                  <a:cubicBezTo>
                    <a:pt x="29" y="86"/>
                    <a:pt x="23" y="93"/>
                    <a:pt x="16" y="101"/>
                  </a:cubicBezTo>
                  <a:cubicBezTo>
                    <a:pt x="14" y="104"/>
                    <a:pt x="12" y="107"/>
                    <a:pt x="11" y="110"/>
                  </a:cubicBezTo>
                  <a:cubicBezTo>
                    <a:pt x="10" y="114"/>
                    <a:pt x="9" y="117"/>
                    <a:pt x="9" y="120"/>
                  </a:cubicBezTo>
                  <a:cubicBezTo>
                    <a:pt x="10" y="124"/>
                    <a:pt x="12" y="128"/>
                    <a:pt x="15" y="131"/>
                  </a:cubicBezTo>
                  <a:cubicBezTo>
                    <a:pt x="19" y="134"/>
                    <a:pt x="23" y="135"/>
                    <a:pt x="28" y="135"/>
                  </a:cubicBezTo>
                  <a:cubicBezTo>
                    <a:pt x="93" y="135"/>
                    <a:pt x="93" y="135"/>
                    <a:pt x="93" y="135"/>
                  </a:cubicBezTo>
                  <a:cubicBezTo>
                    <a:pt x="98" y="135"/>
                    <a:pt x="101" y="134"/>
                    <a:pt x="103" y="131"/>
                  </a:cubicBezTo>
                  <a:cubicBezTo>
                    <a:pt x="105" y="129"/>
                    <a:pt x="106" y="126"/>
                    <a:pt x="106" y="122"/>
                  </a:cubicBezTo>
                  <a:cubicBezTo>
                    <a:pt x="105" y="118"/>
                    <a:pt x="103" y="114"/>
                    <a:pt x="100" y="1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49" name="Freeform 372">
              <a:extLst>
                <a:ext uri="{FF2B5EF4-FFF2-40B4-BE49-F238E27FC236}">
                  <a16:creationId xmlns:a16="http://schemas.microsoft.com/office/drawing/2014/main" id="{6693B2BE-0588-4B2A-8CD9-3C496B899B2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601156" y="5442709"/>
              <a:ext cx="114442" cy="154171"/>
            </a:xfrm>
            <a:custGeom>
              <a:avLst/>
              <a:gdLst>
                <a:gd name="T0" fmla="*/ 87 w 102"/>
                <a:gd name="T1" fmla="*/ 69 h 138"/>
                <a:gd name="T2" fmla="*/ 78 w 102"/>
                <a:gd name="T3" fmla="*/ 63 h 138"/>
                <a:gd name="T4" fmla="*/ 86 w 102"/>
                <a:gd name="T5" fmla="*/ 54 h 138"/>
                <a:gd name="T6" fmla="*/ 89 w 102"/>
                <a:gd name="T7" fmla="*/ 37 h 138"/>
                <a:gd name="T8" fmla="*/ 85 w 102"/>
                <a:gd name="T9" fmla="*/ 23 h 138"/>
                <a:gd name="T10" fmla="*/ 75 w 102"/>
                <a:gd name="T11" fmla="*/ 11 h 138"/>
                <a:gd name="T12" fmla="*/ 60 w 102"/>
                <a:gd name="T13" fmla="*/ 3 h 138"/>
                <a:gd name="T14" fmla="*/ 40 w 102"/>
                <a:gd name="T15" fmla="*/ 0 h 138"/>
                <a:gd name="T16" fmla="*/ 18 w 102"/>
                <a:gd name="T17" fmla="*/ 5 h 138"/>
                <a:gd name="T18" fmla="*/ 4 w 102"/>
                <a:gd name="T19" fmla="*/ 19 h 138"/>
                <a:gd name="T20" fmla="*/ 1 w 102"/>
                <a:gd name="T21" fmla="*/ 37 h 138"/>
                <a:gd name="T22" fmla="*/ 18 w 102"/>
                <a:gd name="T23" fmla="*/ 63 h 138"/>
                <a:gd name="T24" fmla="*/ 3 w 102"/>
                <a:gd name="T25" fmla="*/ 96 h 138"/>
                <a:gd name="T26" fmla="*/ 11 w 102"/>
                <a:gd name="T27" fmla="*/ 118 h 138"/>
                <a:gd name="T28" fmla="*/ 30 w 102"/>
                <a:gd name="T29" fmla="*/ 133 h 138"/>
                <a:gd name="T30" fmla="*/ 57 w 102"/>
                <a:gd name="T31" fmla="*/ 138 h 138"/>
                <a:gd name="T32" fmla="*/ 82 w 102"/>
                <a:gd name="T33" fmla="*/ 133 h 138"/>
                <a:gd name="T34" fmla="*/ 97 w 102"/>
                <a:gd name="T35" fmla="*/ 118 h 138"/>
                <a:gd name="T36" fmla="*/ 101 w 102"/>
                <a:gd name="T37" fmla="*/ 96 h 138"/>
                <a:gd name="T38" fmla="*/ 96 w 102"/>
                <a:gd name="T39" fmla="*/ 81 h 138"/>
                <a:gd name="T40" fmla="*/ 87 w 102"/>
                <a:gd name="T41" fmla="*/ 69 h 138"/>
                <a:gd name="T42" fmla="*/ 69 w 102"/>
                <a:gd name="T43" fmla="*/ 106 h 138"/>
                <a:gd name="T44" fmla="*/ 64 w 102"/>
                <a:gd name="T45" fmla="*/ 113 h 138"/>
                <a:gd name="T46" fmla="*/ 54 w 102"/>
                <a:gd name="T47" fmla="*/ 115 h 138"/>
                <a:gd name="T48" fmla="*/ 44 w 102"/>
                <a:gd name="T49" fmla="*/ 113 h 138"/>
                <a:gd name="T50" fmla="*/ 37 w 102"/>
                <a:gd name="T51" fmla="*/ 106 h 138"/>
                <a:gd name="T52" fmla="*/ 33 w 102"/>
                <a:gd name="T53" fmla="*/ 95 h 138"/>
                <a:gd name="T54" fmla="*/ 37 w 102"/>
                <a:gd name="T55" fmla="*/ 81 h 138"/>
                <a:gd name="T56" fmla="*/ 49 w 102"/>
                <a:gd name="T57" fmla="*/ 76 h 138"/>
                <a:gd name="T58" fmla="*/ 59 w 102"/>
                <a:gd name="T59" fmla="*/ 78 h 138"/>
                <a:gd name="T60" fmla="*/ 67 w 102"/>
                <a:gd name="T61" fmla="*/ 85 h 138"/>
                <a:gd name="T62" fmla="*/ 71 w 102"/>
                <a:gd name="T63" fmla="*/ 95 h 138"/>
                <a:gd name="T64" fmla="*/ 69 w 102"/>
                <a:gd name="T65" fmla="*/ 106 h 138"/>
                <a:gd name="T66" fmla="*/ 60 w 102"/>
                <a:gd name="T67" fmla="*/ 44 h 138"/>
                <a:gd name="T68" fmla="*/ 58 w 102"/>
                <a:gd name="T69" fmla="*/ 49 h 138"/>
                <a:gd name="T70" fmla="*/ 53 w 102"/>
                <a:gd name="T71" fmla="*/ 52 h 138"/>
                <a:gd name="T72" fmla="*/ 47 w 102"/>
                <a:gd name="T73" fmla="*/ 53 h 138"/>
                <a:gd name="T74" fmla="*/ 35 w 102"/>
                <a:gd name="T75" fmla="*/ 49 h 138"/>
                <a:gd name="T76" fmla="*/ 30 w 102"/>
                <a:gd name="T77" fmla="*/ 39 h 138"/>
                <a:gd name="T78" fmla="*/ 33 w 102"/>
                <a:gd name="T79" fmla="*/ 27 h 138"/>
                <a:gd name="T80" fmla="*/ 43 w 102"/>
                <a:gd name="T81" fmla="*/ 23 h 138"/>
                <a:gd name="T82" fmla="*/ 52 w 102"/>
                <a:gd name="T83" fmla="*/ 25 h 138"/>
                <a:gd name="T84" fmla="*/ 58 w 102"/>
                <a:gd name="T85" fmla="*/ 31 h 138"/>
                <a:gd name="T86" fmla="*/ 61 w 102"/>
                <a:gd name="T87" fmla="*/ 38 h 138"/>
                <a:gd name="T88" fmla="*/ 60 w 102"/>
                <a:gd name="T89" fmla="*/ 44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02" h="138">
                  <a:moveTo>
                    <a:pt x="87" y="69"/>
                  </a:moveTo>
                  <a:cubicBezTo>
                    <a:pt x="84" y="67"/>
                    <a:pt x="81" y="65"/>
                    <a:pt x="78" y="63"/>
                  </a:cubicBezTo>
                  <a:cubicBezTo>
                    <a:pt x="82" y="61"/>
                    <a:pt x="85" y="58"/>
                    <a:pt x="86" y="54"/>
                  </a:cubicBezTo>
                  <a:cubicBezTo>
                    <a:pt x="89" y="49"/>
                    <a:pt x="90" y="44"/>
                    <a:pt x="89" y="37"/>
                  </a:cubicBezTo>
                  <a:cubicBezTo>
                    <a:pt x="89" y="32"/>
                    <a:pt x="87" y="28"/>
                    <a:pt x="85" y="23"/>
                  </a:cubicBezTo>
                  <a:cubicBezTo>
                    <a:pt x="83" y="19"/>
                    <a:pt x="79" y="15"/>
                    <a:pt x="75" y="11"/>
                  </a:cubicBezTo>
                  <a:cubicBezTo>
                    <a:pt x="71" y="8"/>
                    <a:pt x="66" y="5"/>
                    <a:pt x="60" y="3"/>
                  </a:cubicBezTo>
                  <a:cubicBezTo>
                    <a:pt x="54" y="1"/>
                    <a:pt x="48" y="0"/>
                    <a:pt x="40" y="0"/>
                  </a:cubicBezTo>
                  <a:cubicBezTo>
                    <a:pt x="32" y="0"/>
                    <a:pt x="24" y="2"/>
                    <a:pt x="18" y="5"/>
                  </a:cubicBezTo>
                  <a:cubicBezTo>
                    <a:pt x="12" y="9"/>
                    <a:pt x="7" y="13"/>
                    <a:pt x="4" y="19"/>
                  </a:cubicBezTo>
                  <a:cubicBezTo>
                    <a:pt x="1" y="25"/>
                    <a:pt x="0" y="31"/>
                    <a:pt x="1" y="37"/>
                  </a:cubicBezTo>
                  <a:cubicBezTo>
                    <a:pt x="2" y="48"/>
                    <a:pt x="8" y="57"/>
                    <a:pt x="18" y="63"/>
                  </a:cubicBezTo>
                  <a:cubicBezTo>
                    <a:pt x="7" y="70"/>
                    <a:pt x="2" y="81"/>
                    <a:pt x="3" y="96"/>
                  </a:cubicBezTo>
                  <a:cubicBezTo>
                    <a:pt x="4" y="104"/>
                    <a:pt x="7" y="111"/>
                    <a:pt x="11" y="118"/>
                  </a:cubicBezTo>
                  <a:cubicBezTo>
                    <a:pt x="16" y="124"/>
                    <a:pt x="22" y="129"/>
                    <a:pt x="30" y="133"/>
                  </a:cubicBezTo>
                  <a:cubicBezTo>
                    <a:pt x="38" y="136"/>
                    <a:pt x="47" y="138"/>
                    <a:pt x="57" y="138"/>
                  </a:cubicBezTo>
                  <a:cubicBezTo>
                    <a:pt x="67" y="138"/>
                    <a:pt x="75" y="136"/>
                    <a:pt x="82" y="133"/>
                  </a:cubicBezTo>
                  <a:cubicBezTo>
                    <a:pt x="89" y="129"/>
                    <a:pt x="94" y="124"/>
                    <a:pt x="97" y="118"/>
                  </a:cubicBezTo>
                  <a:cubicBezTo>
                    <a:pt x="101" y="111"/>
                    <a:pt x="102" y="104"/>
                    <a:pt x="101" y="96"/>
                  </a:cubicBezTo>
                  <a:cubicBezTo>
                    <a:pt x="100" y="91"/>
                    <a:pt x="99" y="86"/>
                    <a:pt x="96" y="81"/>
                  </a:cubicBezTo>
                  <a:cubicBezTo>
                    <a:pt x="94" y="77"/>
                    <a:pt x="91" y="73"/>
                    <a:pt x="87" y="69"/>
                  </a:cubicBezTo>
                  <a:close/>
                  <a:moveTo>
                    <a:pt x="69" y="106"/>
                  </a:moveTo>
                  <a:cubicBezTo>
                    <a:pt x="68" y="109"/>
                    <a:pt x="66" y="111"/>
                    <a:pt x="64" y="113"/>
                  </a:cubicBezTo>
                  <a:cubicBezTo>
                    <a:pt x="61" y="115"/>
                    <a:pt x="58" y="115"/>
                    <a:pt x="54" y="115"/>
                  </a:cubicBezTo>
                  <a:cubicBezTo>
                    <a:pt x="51" y="115"/>
                    <a:pt x="48" y="115"/>
                    <a:pt x="44" y="113"/>
                  </a:cubicBezTo>
                  <a:cubicBezTo>
                    <a:pt x="41" y="111"/>
                    <a:pt x="39" y="109"/>
                    <a:pt x="37" y="106"/>
                  </a:cubicBezTo>
                  <a:cubicBezTo>
                    <a:pt x="35" y="103"/>
                    <a:pt x="34" y="99"/>
                    <a:pt x="33" y="95"/>
                  </a:cubicBezTo>
                  <a:cubicBezTo>
                    <a:pt x="33" y="89"/>
                    <a:pt x="34" y="84"/>
                    <a:pt x="37" y="81"/>
                  </a:cubicBezTo>
                  <a:cubicBezTo>
                    <a:pt x="40" y="77"/>
                    <a:pt x="44" y="76"/>
                    <a:pt x="49" y="76"/>
                  </a:cubicBezTo>
                  <a:cubicBezTo>
                    <a:pt x="53" y="76"/>
                    <a:pt x="56" y="77"/>
                    <a:pt x="59" y="78"/>
                  </a:cubicBezTo>
                  <a:cubicBezTo>
                    <a:pt x="63" y="80"/>
                    <a:pt x="65" y="82"/>
                    <a:pt x="67" y="85"/>
                  </a:cubicBezTo>
                  <a:cubicBezTo>
                    <a:pt x="69" y="88"/>
                    <a:pt x="70" y="91"/>
                    <a:pt x="71" y="95"/>
                  </a:cubicBezTo>
                  <a:cubicBezTo>
                    <a:pt x="71" y="99"/>
                    <a:pt x="71" y="103"/>
                    <a:pt x="69" y="106"/>
                  </a:cubicBezTo>
                  <a:close/>
                  <a:moveTo>
                    <a:pt x="60" y="44"/>
                  </a:moveTo>
                  <a:cubicBezTo>
                    <a:pt x="60" y="46"/>
                    <a:pt x="59" y="48"/>
                    <a:pt x="58" y="49"/>
                  </a:cubicBezTo>
                  <a:cubicBezTo>
                    <a:pt x="57" y="50"/>
                    <a:pt x="55" y="51"/>
                    <a:pt x="53" y="52"/>
                  </a:cubicBezTo>
                  <a:cubicBezTo>
                    <a:pt x="51" y="53"/>
                    <a:pt x="49" y="53"/>
                    <a:pt x="47" y="53"/>
                  </a:cubicBezTo>
                  <a:cubicBezTo>
                    <a:pt x="42" y="53"/>
                    <a:pt x="38" y="52"/>
                    <a:pt x="35" y="49"/>
                  </a:cubicBezTo>
                  <a:cubicBezTo>
                    <a:pt x="32" y="46"/>
                    <a:pt x="30" y="43"/>
                    <a:pt x="30" y="39"/>
                  </a:cubicBezTo>
                  <a:cubicBezTo>
                    <a:pt x="29" y="34"/>
                    <a:pt x="30" y="30"/>
                    <a:pt x="33" y="27"/>
                  </a:cubicBezTo>
                  <a:cubicBezTo>
                    <a:pt x="35" y="25"/>
                    <a:pt x="39" y="23"/>
                    <a:pt x="43" y="23"/>
                  </a:cubicBezTo>
                  <a:cubicBezTo>
                    <a:pt x="47" y="23"/>
                    <a:pt x="49" y="24"/>
                    <a:pt x="52" y="25"/>
                  </a:cubicBezTo>
                  <a:cubicBezTo>
                    <a:pt x="54" y="26"/>
                    <a:pt x="56" y="28"/>
                    <a:pt x="58" y="31"/>
                  </a:cubicBezTo>
                  <a:cubicBezTo>
                    <a:pt x="59" y="33"/>
                    <a:pt x="60" y="35"/>
                    <a:pt x="61" y="38"/>
                  </a:cubicBezTo>
                  <a:cubicBezTo>
                    <a:pt x="61" y="41"/>
                    <a:pt x="61" y="43"/>
                    <a:pt x="60" y="4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50" name="Freeform 373">
              <a:extLst>
                <a:ext uri="{FF2B5EF4-FFF2-40B4-BE49-F238E27FC236}">
                  <a16:creationId xmlns:a16="http://schemas.microsoft.com/office/drawing/2014/main" id="{B8CD1F4C-B08A-42EF-B3CE-45CD50D0EAAA}"/>
                </a:ext>
              </a:extLst>
            </p:cNvPr>
            <p:cNvSpPr>
              <a:spLocks/>
            </p:cNvSpPr>
            <p:nvPr/>
          </p:nvSpPr>
          <p:spPr bwMode="auto">
            <a:xfrm>
              <a:off x="6055434" y="4891844"/>
              <a:ext cx="389577" cy="354593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3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9 w 348"/>
                <a:gd name="T13" fmla="*/ 40 h 316"/>
                <a:gd name="T14" fmla="*/ 346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29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7" y="0"/>
                    <a:pt x="316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8" y="298"/>
                    <a:pt x="333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51" name="Freeform 374">
              <a:extLst>
                <a:ext uri="{FF2B5EF4-FFF2-40B4-BE49-F238E27FC236}">
                  <a16:creationId xmlns:a16="http://schemas.microsoft.com/office/drawing/2014/main" id="{9C3B7A51-9EB3-4F6D-8B90-757CCB7963AE}"/>
                </a:ext>
              </a:extLst>
            </p:cNvPr>
            <p:cNvSpPr>
              <a:spLocks/>
            </p:cNvSpPr>
            <p:nvPr/>
          </p:nvSpPr>
          <p:spPr bwMode="auto">
            <a:xfrm>
              <a:off x="6104650" y="4904296"/>
              <a:ext cx="340361" cy="342141"/>
            </a:xfrm>
            <a:custGeom>
              <a:avLst/>
              <a:gdLst>
                <a:gd name="T0" fmla="*/ 275 w 304"/>
                <a:gd name="T1" fmla="*/ 29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9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9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1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8"/>
                    <a:pt x="274" y="18"/>
                    <a:pt x="275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52" name="Freeform 375">
              <a:extLst>
                <a:ext uri="{FF2B5EF4-FFF2-40B4-BE49-F238E27FC236}">
                  <a16:creationId xmlns:a16="http://schemas.microsoft.com/office/drawing/2014/main" id="{BCEB645D-87EC-4551-ACC1-FB16E73AE416}"/>
                </a:ext>
              </a:extLst>
            </p:cNvPr>
            <p:cNvSpPr>
              <a:spLocks/>
            </p:cNvSpPr>
            <p:nvPr/>
          </p:nvSpPr>
          <p:spPr bwMode="auto">
            <a:xfrm>
              <a:off x="6131334" y="4991462"/>
              <a:ext cx="119186" cy="152392"/>
            </a:xfrm>
            <a:custGeom>
              <a:avLst/>
              <a:gdLst>
                <a:gd name="T0" fmla="*/ 100 w 106"/>
                <a:gd name="T1" fmla="*/ 112 h 136"/>
                <a:gd name="T2" fmla="*/ 87 w 106"/>
                <a:gd name="T3" fmla="*/ 109 h 136"/>
                <a:gd name="T4" fmla="*/ 47 w 106"/>
                <a:gd name="T5" fmla="*/ 109 h 136"/>
                <a:gd name="T6" fmla="*/ 48 w 106"/>
                <a:gd name="T7" fmla="*/ 108 h 136"/>
                <a:gd name="T8" fmla="*/ 64 w 106"/>
                <a:gd name="T9" fmla="*/ 92 h 136"/>
                <a:gd name="T10" fmla="*/ 81 w 106"/>
                <a:gd name="T11" fmla="*/ 76 h 136"/>
                <a:gd name="T12" fmla="*/ 91 w 106"/>
                <a:gd name="T13" fmla="*/ 61 h 136"/>
                <a:gd name="T14" fmla="*/ 94 w 106"/>
                <a:gd name="T15" fmla="*/ 40 h 136"/>
                <a:gd name="T16" fmla="*/ 90 w 106"/>
                <a:gd name="T17" fmla="*/ 25 h 136"/>
                <a:gd name="T18" fmla="*/ 80 w 106"/>
                <a:gd name="T19" fmla="*/ 13 h 136"/>
                <a:gd name="T20" fmla="*/ 68 w 106"/>
                <a:gd name="T21" fmla="*/ 4 h 136"/>
                <a:gd name="T22" fmla="*/ 43 w 106"/>
                <a:gd name="T23" fmla="*/ 0 h 136"/>
                <a:gd name="T24" fmla="*/ 23 w 106"/>
                <a:gd name="T25" fmla="*/ 3 h 136"/>
                <a:gd name="T26" fmla="*/ 9 w 106"/>
                <a:gd name="T27" fmla="*/ 13 h 136"/>
                <a:gd name="T28" fmla="*/ 2 w 106"/>
                <a:gd name="T29" fmla="*/ 26 h 136"/>
                <a:gd name="T30" fmla="*/ 0 w 106"/>
                <a:gd name="T31" fmla="*/ 40 h 136"/>
                <a:gd name="T32" fmla="*/ 5 w 106"/>
                <a:gd name="T33" fmla="*/ 50 h 136"/>
                <a:gd name="T34" fmla="*/ 15 w 106"/>
                <a:gd name="T35" fmla="*/ 53 h 136"/>
                <a:gd name="T36" fmla="*/ 25 w 106"/>
                <a:gd name="T37" fmla="*/ 49 h 136"/>
                <a:gd name="T38" fmla="*/ 29 w 106"/>
                <a:gd name="T39" fmla="*/ 39 h 136"/>
                <a:gd name="T40" fmla="*/ 31 w 106"/>
                <a:gd name="T41" fmla="*/ 33 h 136"/>
                <a:gd name="T42" fmla="*/ 45 w 106"/>
                <a:gd name="T43" fmla="*/ 24 h 136"/>
                <a:gd name="T44" fmla="*/ 54 w 106"/>
                <a:gd name="T45" fmla="*/ 26 h 136"/>
                <a:gd name="T46" fmla="*/ 61 w 106"/>
                <a:gd name="T47" fmla="*/ 32 h 136"/>
                <a:gd name="T48" fmla="*/ 64 w 106"/>
                <a:gd name="T49" fmla="*/ 40 h 136"/>
                <a:gd name="T50" fmla="*/ 63 w 106"/>
                <a:gd name="T51" fmla="*/ 50 h 136"/>
                <a:gd name="T52" fmla="*/ 57 w 106"/>
                <a:gd name="T53" fmla="*/ 59 h 136"/>
                <a:gd name="T54" fmla="*/ 47 w 106"/>
                <a:gd name="T55" fmla="*/ 69 h 136"/>
                <a:gd name="T56" fmla="*/ 34 w 106"/>
                <a:gd name="T57" fmla="*/ 81 h 136"/>
                <a:gd name="T58" fmla="*/ 16 w 106"/>
                <a:gd name="T59" fmla="*/ 102 h 136"/>
                <a:gd name="T60" fmla="*/ 11 w 106"/>
                <a:gd name="T61" fmla="*/ 111 h 136"/>
                <a:gd name="T62" fmla="*/ 9 w 106"/>
                <a:gd name="T63" fmla="*/ 120 h 136"/>
                <a:gd name="T64" fmla="*/ 15 w 106"/>
                <a:gd name="T65" fmla="*/ 131 h 136"/>
                <a:gd name="T66" fmla="*/ 28 w 106"/>
                <a:gd name="T67" fmla="*/ 136 h 136"/>
                <a:gd name="T68" fmla="*/ 93 w 106"/>
                <a:gd name="T69" fmla="*/ 136 h 136"/>
                <a:gd name="T70" fmla="*/ 103 w 106"/>
                <a:gd name="T71" fmla="*/ 132 h 136"/>
                <a:gd name="T72" fmla="*/ 106 w 106"/>
                <a:gd name="T73" fmla="*/ 122 h 136"/>
                <a:gd name="T74" fmla="*/ 100 w 106"/>
                <a:gd name="T75" fmla="*/ 112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100" y="112"/>
                  </a:moveTo>
                  <a:cubicBezTo>
                    <a:pt x="97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9"/>
                    <a:pt x="48" y="108"/>
                    <a:pt x="48" y="108"/>
                  </a:cubicBezTo>
                  <a:cubicBezTo>
                    <a:pt x="50" y="104"/>
                    <a:pt x="56" y="99"/>
                    <a:pt x="64" y="92"/>
                  </a:cubicBezTo>
                  <a:cubicBezTo>
                    <a:pt x="72" y="84"/>
                    <a:pt x="77" y="79"/>
                    <a:pt x="81" y="76"/>
                  </a:cubicBezTo>
                  <a:cubicBezTo>
                    <a:pt x="84" y="72"/>
                    <a:pt x="88" y="67"/>
                    <a:pt x="91" y="61"/>
                  </a:cubicBezTo>
                  <a:cubicBezTo>
                    <a:pt x="94" y="55"/>
                    <a:pt x="95" y="47"/>
                    <a:pt x="94" y="40"/>
                  </a:cubicBezTo>
                  <a:cubicBezTo>
                    <a:pt x="93" y="35"/>
                    <a:pt x="92" y="30"/>
                    <a:pt x="90" y="25"/>
                  </a:cubicBezTo>
                  <a:cubicBezTo>
                    <a:pt x="87" y="21"/>
                    <a:pt x="84" y="16"/>
                    <a:pt x="80" y="13"/>
                  </a:cubicBezTo>
                  <a:cubicBezTo>
                    <a:pt x="77" y="9"/>
                    <a:pt x="72" y="6"/>
                    <a:pt x="68" y="4"/>
                  </a:cubicBezTo>
                  <a:cubicBezTo>
                    <a:pt x="61" y="1"/>
                    <a:pt x="52" y="0"/>
                    <a:pt x="43" y="0"/>
                  </a:cubicBezTo>
                  <a:cubicBezTo>
                    <a:pt x="35" y="0"/>
                    <a:pt x="28" y="1"/>
                    <a:pt x="23" y="3"/>
                  </a:cubicBezTo>
                  <a:cubicBezTo>
                    <a:pt x="17" y="6"/>
                    <a:pt x="13" y="9"/>
                    <a:pt x="9" y="13"/>
                  </a:cubicBezTo>
                  <a:cubicBezTo>
                    <a:pt x="6" y="17"/>
                    <a:pt x="3" y="21"/>
                    <a:pt x="2" y="26"/>
                  </a:cubicBezTo>
                  <a:cubicBezTo>
                    <a:pt x="0" y="30"/>
                    <a:pt x="0" y="35"/>
                    <a:pt x="0" y="40"/>
                  </a:cubicBezTo>
                  <a:cubicBezTo>
                    <a:pt x="1" y="44"/>
                    <a:pt x="3" y="47"/>
                    <a:pt x="5" y="50"/>
                  </a:cubicBezTo>
                  <a:cubicBezTo>
                    <a:pt x="8" y="52"/>
                    <a:pt x="11" y="53"/>
                    <a:pt x="15" y="53"/>
                  </a:cubicBezTo>
                  <a:cubicBezTo>
                    <a:pt x="19" y="53"/>
                    <a:pt x="23" y="52"/>
                    <a:pt x="25" y="49"/>
                  </a:cubicBezTo>
                  <a:cubicBezTo>
                    <a:pt x="26" y="47"/>
                    <a:pt x="28" y="43"/>
                    <a:pt x="29" y="39"/>
                  </a:cubicBezTo>
                  <a:cubicBezTo>
                    <a:pt x="30" y="34"/>
                    <a:pt x="30" y="33"/>
                    <a:pt x="31" y="33"/>
                  </a:cubicBezTo>
                  <a:cubicBezTo>
                    <a:pt x="34" y="27"/>
                    <a:pt x="38" y="24"/>
                    <a:pt x="45" y="24"/>
                  </a:cubicBezTo>
                  <a:cubicBezTo>
                    <a:pt x="48" y="24"/>
                    <a:pt x="51" y="25"/>
                    <a:pt x="54" y="26"/>
                  </a:cubicBezTo>
                  <a:cubicBezTo>
                    <a:pt x="57" y="27"/>
                    <a:pt x="59" y="29"/>
                    <a:pt x="61" y="32"/>
                  </a:cubicBezTo>
                  <a:cubicBezTo>
                    <a:pt x="63" y="34"/>
                    <a:pt x="64" y="37"/>
                    <a:pt x="64" y="40"/>
                  </a:cubicBezTo>
                  <a:cubicBezTo>
                    <a:pt x="64" y="43"/>
                    <a:pt x="64" y="46"/>
                    <a:pt x="63" y="50"/>
                  </a:cubicBezTo>
                  <a:cubicBezTo>
                    <a:pt x="62" y="53"/>
                    <a:pt x="60" y="56"/>
                    <a:pt x="57" y="59"/>
                  </a:cubicBezTo>
                  <a:cubicBezTo>
                    <a:pt x="55" y="63"/>
                    <a:pt x="51" y="66"/>
                    <a:pt x="47" y="69"/>
                  </a:cubicBezTo>
                  <a:cubicBezTo>
                    <a:pt x="44" y="71"/>
                    <a:pt x="40" y="75"/>
                    <a:pt x="34" y="81"/>
                  </a:cubicBezTo>
                  <a:cubicBezTo>
                    <a:pt x="29" y="87"/>
                    <a:pt x="22" y="94"/>
                    <a:pt x="16" y="102"/>
                  </a:cubicBezTo>
                  <a:cubicBezTo>
                    <a:pt x="14" y="104"/>
                    <a:pt x="12" y="107"/>
                    <a:pt x="11" y="111"/>
                  </a:cubicBezTo>
                  <a:cubicBezTo>
                    <a:pt x="9" y="115"/>
                    <a:pt x="9" y="118"/>
                    <a:pt x="9" y="120"/>
                  </a:cubicBezTo>
                  <a:cubicBezTo>
                    <a:pt x="10" y="124"/>
                    <a:pt x="12" y="128"/>
                    <a:pt x="15" y="131"/>
                  </a:cubicBezTo>
                  <a:cubicBezTo>
                    <a:pt x="18" y="134"/>
                    <a:pt x="23" y="136"/>
                    <a:pt x="28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7" y="136"/>
                    <a:pt x="101" y="134"/>
                    <a:pt x="103" y="132"/>
                  </a:cubicBezTo>
                  <a:cubicBezTo>
                    <a:pt x="105" y="129"/>
                    <a:pt x="106" y="126"/>
                    <a:pt x="106" y="122"/>
                  </a:cubicBezTo>
                  <a:cubicBezTo>
                    <a:pt x="105" y="118"/>
                    <a:pt x="103" y="115"/>
                    <a:pt x="100" y="112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53" name="Freeform 376">
              <a:extLst>
                <a:ext uri="{FF2B5EF4-FFF2-40B4-BE49-F238E27FC236}">
                  <a16:creationId xmlns:a16="http://schemas.microsoft.com/office/drawing/2014/main" id="{70C1A369-86ED-4FF6-B7F5-84381879CFCB}"/>
                </a:ext>
              </a:extLst>
            </p:cNvPr>
            <p:cNvSpPr>
              <a:spLocks/>
            </p:cNvSpPr>
            <p:nvPr/>
          </p:nvSpPr>
          <p:spPr bwMode="auto">
            <a:xfrm>
              <a:off x="6251113" y="4993834"/>
              <a:ext cx="107919" cy="152392"/>
            </a:xfrm>
            <a:custGeom>
              <a:avLst/>
              <a:gdLst>
                <a:gd name="T0" fmla="*/ 90 w 96"/>
                <a:gd name="T1" fmla="*/ 3 h 136"/>
                <a:gd name="T2" fmla="*/ 75 w 96"/>
                <a:gd name="T3" fmla="*/ 0 h 136"/>
                <a:gd name="T4" fmla="*/ 17 w 96"/>
                <a:gd name="T5" fmla="*/ 0 h 136"/>
                <a:gd name="T6" fmla="*/ 5 w 96"/>
                <a:gd name="T7" fmla="*/ 2 h 136"/>
                <a:gd name="T8" fmla="*/ 1 w 96"/>
                <a:gd name="T9" fmla="*/ 13 h 136"/>
                <a:gd name="T10" fmla="*/ 7 w 96"/>
                <a:gd name="T11" fmla="*/ 23 h 136"/>
                <a:gd name="T12" fmla="*/ 20 w 96"/>
                <a:gd name="T13" fmla="*/ 27 h 136"/>
                <a:gd name="T14" fmla="*/ 61 w 96"/>
                <a:gd name="T15" fmla="*/ 27 h 136"/>
                <a:gd name="T16" fmla="*/ 48 w 96"/>
                <a:gd name="T17" fmla="*/ 50 h 136"/>
                <a:gd name="T18" fmla="*/ 38 w 96"/>
                <a:gd name="T19" fmla="*/ 78 h 136"/>
                <a:gd name="T20" fmla="*/ 32 w 96"/>
                <a:gd name="T21" fmla="*/ 102 h 136"/>
                <a:gd name="T22" fmla="*/ 32 w 96"/>
                <a:gd name="T23" fmla="*/ 118 h 136"/>
                <a:gd name="T24" fmla="*/ 37 w 96"/>
                <a:gd name="T25" fmla="*/ 131 h 136"/>
                <a:gd name="T26" fmla="*/ 49 w 96"/>
                <a:gd name="T27" fmla="*/ 136 h 136"/>
                <a:gd name="T28" fmla="*/ 59 w 96"/>
                <a:gd name="T29" fmla="*/ 131 h 136"/>
                <a:gd name="T30" fmla="*/ 64 w 96"/>
                <a:gd name="T31" fmla="*/ 117 h 136"/>
                <a:gd name="T32" fmla="*/ 64 w 96"/>
                <a:gd name="T33" fmla="*/ 106 h 136"/>
                <a:gd name="T34" fmla="*/ 65 w 96"/>
                <a:gd name="T35" fmla="*/ 94 h 136"/>
                <a:gd name="T36" fmla="*/ 66 w 96"/>
                <a:gd name="T37" fmla="*/ 83 h 136"/>
                <a:gd name="T38" fmla="*/ 74 w 96"/>
                <a:gd name="T39" fmla="*/ 57 h 136"/>
                <a:gd name="T40" fmla="*/ 84 w 96"/>
                <a:gd name="T41" fmla="*/ 39 h 136"/>
                <a:gd name="T42" fmla="*/ 92 w 96"/>
                <a:gd name="T43" fmla="*/ 26 h 136"/>
                <a:gd name="T44" fmla="*/ 96 w 96"/>
                <a:gd name="T45" fmla="*/ 14 h 136"/>
                <a:gd name="T46" fmla="*/ 90 w 96"/>
                <a:gd name="T47" fmla="*/ 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96" h="136">
                  <a:moveTo>
                    <a:pt x="90" y="3"/>
                  </a:moveTo>
                  <a:cubicBezTo>
                    <a:pt x="86" y="1"/>
                    <a:pt x="82" y="0"/>
                    <a:pt x="75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2" y="0"/>
                    <a:pt x="8" y="1"/>
                    <a:pt x="5" y="2"/>
                  </a:cubicBezTo>
                  <a:cubicBezTo>
                    <a:pt x="3" y="3"/>
                    <a:pt x="0" y="6"/>
                    <a:pt x="1" y="13"/>
                  </a:cubicBezTo>
                  <a:cubicBezTo>
                    <a:pt x="1" y="17"/>
                    <a:pt x="3" y="21"/>
                    <a:pt x="7" y="23"/>
                  </a:cubicBezTo>
                  <a:cubicBezTo>
                    <a:pt x="10" y="26"/>
                    <a:pt x="14" y="27"/>
                    <a:pt x="20" y="27"/>
                  </a:cubicBezTo>
                  <a:cubicBezTo>
                    <a:pt x="61" y="27"/>
                    <a:pt x="61" y="27"/>
                    <a:pt x="61" y="27"/>
                  </a:cubicBezTo>
                  <a:cubicBezTo>
                    <a:pt x="56" y="35"/>
                    <a:pt x="51" y="42"/>
                    <a:pt x="48" y="50"/>
                  </a:cubicBezTo>
                  <a:cubicBezTo>
                    <a:pt x="44" y="60"/>
                    <a:pt x="40" y="69"/>
                    <a:pt x="38" y="78"/>
                  </a:cubicBezTo>
                  <a:cubicBezTo>
                    <a:pt x="35" y="88"/>
                    <a:pt x="33" y="95"/>
                    <a:pt x="32" y="102"/>
                  </a:cubicBezTo>
                  <a:cubicBezTo>
                    <a:pt x="31" y="109"/>
                    <a:pt x="31" y="114"/>
                    <a:pt x="32" y="118"/>
                  </a:cubicBezTo>
                  <a:cubicBezTo>
                    <a:pt x="32" y="124"/>
                    <a:pt x="34" y="128"/>
                    <a:pt x="37" y="131"/>
                  </a:cubicBezTo>
                  <a:cubicBezTo>
                    <a:pt x="40" y="134"/>
                    <a:pt x="44" y="136"/>
                    <a:pt x="49" y="136"/>
                  </a:cubicBezTo>
                  <a:cubicBezTo>
                    <a:pt x="53" y="136"/>
                    <a:pt x="57" y="134"/>
                    <a:pt x="59" y="131"/>
                  </a:cubicBezTo>
                  <a:cubicBezTo>
                    <a:pt x="62" y="129"/>
                    <a:pt x="63" y="124"/>
                    <a:pt x="64" y="117"/>
                  </a:cubicBezTo>
                  <a:cubicBezTo>
                    <a:pt x="64" y="115"/>
                    <a:pt x="64" y="111"/>
                    <a:pt x="64" y="106"/>
                  </a:cubicBezTo>
                  <a:cubicBezTo>
                    <a:pt x="64" y="101"/>
                    <a:pt x="65" y="97"/>
                    <a:pt x="65" y="94"/>
                  </a:cubicBezTo>
                  <a:cubicBezTo>
                    <a:pt x="65" y="91"/>
                    <a:pt x="66" y="88"/>
                    <a:pt x="66" y="83"/>
                  </a:cubicBezTo>
                  <a:cubicBezTo>
                    <a:pt x="69" y="73"/>
                    <a:pt x="71" y="64"/>
                    <a:pt x="74" y="57"/>
                  </a:cubicBezTo>
                  <a:cubicBezTo>
                    <a:pt x="77" y="50"/>
                    <a:pt x="81" y="44"/>
                    <a:pt x="84" y="39"/>
                  </a:cubicBezTo>
                  <a:cubicBezTo>
                    <a:pt x="87" y="34"/>
                    <a:pt x="90" y="30"/>
                    <a:pt x="92" y="26"/>
                  </a:cubicBezTo>
                  <a:cubicBezTo>
                    <a:pt x="95" y="21"/>
                    <a:pt x="96" y="17"/>
                    <a:pt x="96" y="14"/>
                  </a:cubicBezTo>
                  <a:cubicBezTo>
                    <a:pt x="95" y="9"/>
                    <a:pt x="93" y="5"/>
                    <a:pt x="90" y="3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54" name="Freeform 377">
              <a:extLst>
                <a:ext uri="{FF2B5EF4-FFF2-40B4-BE49-F238E27FC236}">
                  <a16:creationId xmlns:a16="http://schemas.microsoft.com/office/drawing/2014/main" id="{E0AF02EB-295E-49D6-A1DC-5BBA244AA629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9648" y="3990538"/>
              <a:ext cx="391356" cy="354000"/>
            </a:xfrm>
            <a:custGeom>
              <a:avLst/>
              <a:gdLst>
                <a:gd name="T0" fmla="*/ 311 w 349"/>
                <a:gd name="T1" fmla="*/ 316 h 316"/>
                <a:gd name="T2" fmla="*/ 74 w 349"/>
                <a:gd name="T3" fmla="*/ 316 h 316"/>
                <a:gd name="T4" fmla="*/ 30 w 349"/>
                <a:gd name="T5" fmla="*/ 276 h 316"/>
                <a:gd name="T6" fmla="*/ 3 w 349"/>
                <a:gd name="T7" fmla="*/ 40 h 316"/>
                <a:gd name="T8" fmla="*/ 38 w 349"/>
                <a:gd name="T9" fmla="*/ 0 h 316"/>
                <a:gd name="T10" fmla="*/ 275 w 349"/>
                <a:gd name="T11" fmla="*/ 0 h 316"/>
                <a:gd name="T12" fmla="*/ 319 w 349"/>
                <a:gd name="T13" fmla="*/ 40 h 316"/>
                <a:gd name="T14" fmla="*/ 346 w 349"/>
                <a:gd name="T15" fmla="*/ 276 h 316"/>
                <a:gd name="T16" fmla="*/ 311 w 349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6">
                  <a:moveTo>
                    <a:pt x="311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30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9" y="298"/>
                    <a:pt x="333" y="316"/>
                    <a:pt x="311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55" name="Freeform 378">
              <a:extLst>
                <a:ext uri="{FF2B5EF4-FFF2-40B4-BE49-F238E27FC236}">
                  <a16:creationId xmlns:a16="http://schemas.microsoft.com/office/drawing/2014/main" id="{7E106477-F268-44D3-A86C-276F45349688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0050" y="4002397"/>
              <a:ext cx="340954" cy="342141"/>
            </a:xfrm>
            <a:custGeom>
              <a:avLst/>
              <a:gdLst>
                <a:gd name="T0" fmla="*/ 274 w 304"/>
                <a:gd name="T1" fmla="*/ 29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59 w 304"/>
                <a:gd name="T11" fmla="*/ 0 h 305"/>
                <a:gd name="T12" fmla="*/ 274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9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1"/>
                    <a:pt x="0" y="293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8"/>
                    <a:pt x="273" y="18"/>
                    <a:pt x="274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56" name="Freeform 379">
              <a:extLst>
                <a:ext uri="{FF2B5EF4-FFF2-40B4-BE49-F238E27FC236}">
                  <a16:creationId xmlns:a16="http://schemas.microsoft.com/office/drawing/2014/main" id="{A72B5AD7-DB5E-437F-A5FE-F02A9F7E46C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86029" y="4090156"/>
              <a:ext cx="114442" cy="154764"/>
            </a:xfrm>
            <a:custGeom>
              <a:avLst/>
              <a:gdLst>
                <a:gd name="T0" fmla="*/ 93 w 102"/>
                <a:gd name="T1" fmla="*/ 119 h 138"/>
                <a:gd name="T2" fmla="*/ 101 w 102"/>
                <a:gd name="T3" fmla="*/ 97 h 138"/>
                <a:gd name="T4" fmla="*/ 101 w 102"/>
                <a:gd name="T5" fmla="*/ 66 h 138"/>
                <a:gd name="T6" fmla="*/ 95 w 102"/>
                <a:gd name="T7" fmla="*/ 38 h 138"/>
                <a:gd name="T8" fmla="*/ 82 w 102"/>
                <a:gd name="T9" fmla="*/ 17 h 138"/>
                <a:gd name="T10" fmla="*/ 65 w 102"/>
                <a:gd name="T11" fmla="*/ 4 h 138"/>
                <a:gd name="T12" fmla="*/ 43 w 102"/>
                <a:gd name="T13" fmla="*/ 0 h 138"/>
                <a:gd name="T14" fmla="*/ 24 w 102"/>
                <a:gd name="T15" fmla="*/ 4 h 138"/>
                <a:gd name="T16" fmla="*/ 10 w 102"/>
                <a:gd name="T17" fmla="*/ 14 h 138"/>
                <a:gd name="T18" fmla="*/ 2 w 102"/>
                <a:gd name="T19" fmla="*/ 29 h 138"/>
                <a:gd name="T20" fmla="*/ 1 w 102"/>
                <a:gd name="T21" fmla="*/ 47 h 138"/>
                <a:gd name="T22" fmla="*/ 6 w 102"/>
                <a:gd name="T23" fmla="*/ 64 h 138"/>
                <a:gd name="T24" fmla="*/ 16 w 102"/>
                <a:gd name="T25" fmla="*/ 79 h 138"/>
                <a:gd name="T26" fmla="*/ 31 w 102"/>
                <a:gd name="T27" fmla="*/ 88 h 138"/>
                <a:gd name="T28" fmla="*/ 48 w 102"/>
                <a:gd name="T29" fmla="*/ 92 h 138"/>
                <a:gd name="T30" fmla="*/ 65 w 102"/>
                <a:gd name="T31" fmla="*/ 88 h 138"/>
                <a:gd name="T32" fmla="*/ 72 w 102"/>
                <a:gd name="T33" fmla="*/ 83 h 138"/>
                <a:gd name="T34" fmla="*/ 68 w 102"/>
                <a:gd name="T35" fmla="*/ 106 h 138"/>
                <a:gd name="T36" fmla="*/ 62 w 102"/>
                <a:gd name="T37" fmla="*/ 113 h 138"/>
                <a:gd name="T38" fmla="*/ 46 w 102"/>
                <a:gd name="T39" fmla="*/ 112 h 138"/>
                <a:gd name="T40" fmla="*/ 40 w 102"/>
                <a:gd name="T41" fmla="*/ 105 h 138"/>
                <a:gd name="T42" fmla="*/ 33 w 102"/>
                <a:gd name="T43" fmla="*/ 97 h 138"/>
                <a:gd name="T44" fmla="*/ 24 w 102"/>
                <a:gd name="T45" fmla="*/ 95 h 138"/>
                <a:gd name="T46" fmla="*/ 15 w 102"/>
                <a:gd name="T47" fmla="*/ 98 h 138"/>
                <a:gd name="T48" fmla="*/ 13 w 102"/>
                <a:gd name="T49" fmla="*/ 107 h 138"/>
                <a:gd name="T50" fmla="*/ 19 w 102"/>
                <a:gd name="T51" fmla="*/ 121 h 138"/>
                <a:gd name="T52" fmla="*/ 35 w 102"/>
                <a:gd name="T53" fmla="*/ 133 h 138"/>
                <a:gd name="T54" fmla="*/ 56 w 102"/>
                <a:gd name="T55" fmla="*/ 138 h 138"/>
                <a:gd name="T56" fmla="*/ 78 w 102"/>
                <a:gd name="T57" fmla="*/ 133 h 138"/>
                <a:gd name="T58" fmla="*/ 93 w 102"/>
                <a:gd name="T59" fmla="*/ 119 h 138"/>
                <a:gd name="T60" fmla="*/ 45 w 102"/>
                <a:gd name="T61" fmla="*/ 23 h 138"/>
                <a:gd name="T62" fmla="*/ 52 w 102"/>
                <a:gd name="T63" fmla="*/ 25 h 138"/>
                <a:gd name="T64" fmla="*/ 59 w 102"/>
                <a:gd name="T65" fmla="*/ 30 h 138"/>
                <a:gd name="T66" fmla="*/ 64 w 102"/>
                <a:gd name="T67" fmla="*/ 38 h 138"/>
                <a:gd name="T68" fmla="*/ 67 w 102"/>
                <a:gd name="T69" fmla="*/ 48 h 138"/>
                <a:gd name="T70" fmla="*/ 65 w 102"/>
                <a:gd name="T71" fmla="*/ 59 h 138"/>
                <a:gd name="T72" fmla="*/ 59 w 102"/>
                <a:gd name="T73" fmla="*/ 67 h 138"/>
                <a:gd name="T74" fmla="*/ 50 w 102"/>
                <a:gd name="T75" fmla="*/ 69 h 138"/>
                <a:gd name="T76" fmla="*/ 37 w 102"/>
                <a:gd name="T77" fmla="*/ 63 h 138"/>
                <a:gd name="T78" fmla="*/ 30 w 102"/>
                <a:gd name="T79" fmla="*/ 46 h 138"/>
                <a:gd name="T80" fmla="*/ 34 w 102"/>
                <a:gd name="T81" fmla="*/ 29 h 138"/>
                <a:gd name="T82" fmla="*/ 45 w 102"/>
                <a:gd name="T83" fmla="*/ 23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2" h="138">
                  <a:moveTo>
                    <a:pt x="93" y="119"/>
                  </a:moveTo>
                  <a:cubicBezTo>
                    <a:pt x="97" y="113"/>
                    <a:pt x="100" y="105"/>
                    <a:pt x="101" y="97"/>
                  </a:cubicBezTo>
                  <a:cubicBezTo>
                    <a:pt x="102" y="88"/>
                    <a:pt x="102" y="77"/>
                    <a:pt x="101" y="66"/>
                  </a:cubicBezTo>
                  <a:cubicBezTo>
                    <a:pt x="100" y="56"/>
                    <a:pt x="98" y="46"/>
                    <a:pt x="95" y="38"/>
                  </a:cubicBezTo>
                  <a:cubicBezTo>
                    <a:pt x="91" y="30"/>
                    <a:pt x="87" y="23"/>
                    <a:pt x="82" y="17"/>
                  </a:cubicBezTo>
                  <a:cubicBezTo>
                    <a:pt x="77" y="12"/>
                    <a:pt x="72" y="7"/>
                    <a:pt x="65" y="4"/>
                  </a:cubicBezTo>
                  <a:cubicBezTo>
                    <a:pt x="58" y="1"/>
                    <a:pt x="51" y="0"/>
                    <a:pt x="43" y="0"/>
                  </a:cubicBezTo>
                  <a:cubicBezTo>
                    <a:pt x="36" y="0"/>
                    <a:pt x="30" y="1"/>
                    <a:pt x="24" y="4"/>
                  </a:cubicBezTo>
                  <a:cubicBezTo>
                    <a:pt x="19" y="6"/>
                    <a:pt x="14" y="9"/>
                    <a:pt x="10" y="14"/>
                  </a:cubicBezTo>
                  <a:cubicBezTo>
                    <a:pt x="7" y="18"/>
                    <a:pt x="4" y="23"/>
                    <a:pt x="2" y="29"/>
                  </a:cubicBezTo>
                  <a:cubicBezTo>
                    <a:pt x="1" y="34"/>
                    <a:pt x="0" y="41"/>
                    <a:pt x="1" y="47"/>
                  </a:cubicBezTo>
                  <a:cubicBezTo>
                    <a:pt x="2" y="53"/>
                    <a:pt x="3" y="59"/>
                    <a:pt x="6" y="64"/>
                  </a:cubicBezTo>
                  <a:cubicBezTo>
                    <a:pt x="9" y="70"/>
                    <a:pt x="12" y="74"/>
                    <a:pt x="16" y="79"/>
                  </a:cubicBezTo>
                  <a:cubicBezTo>
                    <a:pt x="20" y="83"/>
                    <a:pt x="25" y="86"/>
                    <a:pt x="31" y="88"/>
                  </a:cubicBezTo>
                  <a:cubicBezTo>
                    <a:pt x="36" y="91"/>
                    <a:pt x="42" y="92"/>
                    <a:pt x="48" y="92"/>
                  </a:cubicBezTo>
                  <a:cubicBezTo>
                    <a:pt x="54" y="92"/>
                    <a:pt x="60" y="90"/>
                    <a:pt x="65" y="88"/>
                  </a:cubicBezTo>
                  <a:cubicBezTo>
                    <a:pt x="67" y="87"/>
                    <a:pt x="70" y="85"/>
                    <a:pt x="72" y="83"/>
                  </a:cubicBezTo>
                  <a:cubicBezTo>
                    <a:pt x="72" y="94"/>
                    <a:pt x="71" y="102"/>
                    <a:pt x="68" y="106"/>
                  </a:cubicBezTo>
                  <a:cubicBezTo>
                    <a:pt x="67" y="109"/>
                    <a:pt x="65" y="111"/>
                    <a:pt x="62" y="113"/>
                  </a:cubicBezTo>
                  <a:cubicBezTo>
                    <a:pt x="57" y="116"/>
                    <a:pt x="51" y="116"/>
                    <a:pt x="46" y="112"/>
                  </a:cubicBezTo>
                  <a:cubicBezTo>
                    <a:pt x="43" y="110"/>
                    <a:pt x="41" y="108"/>
                    <a:pt x="40" y="105"/>
                  </a:cubicBezTo>
                  <a:cubicBezTo>
                    <a:pt x="38" y="102"/>
                    <a:pt x="36" y="99"/>
                    <a:pt x="33" y="97"/>
                  </a:cubicBezTo>
                  <a:cubicBezTo>
                    <a:pt x="30" y="95"/>
                    <a:pt x="27" y="95"/>
                    <a:pt x="24" y="95"/>
                  </a:cubicBezTo>
                  <a:cubicBezTo>
                    <a:pt x="20" y="95"/>
                    <a:pt x="18" y="96"/>
                    <a:pt x="15" y="98"/>
                  </a:cubicBezTo>
                  <a:cubicBezTo>
                    <a:pt x="13" y="101"/>
                    <a:pt x="13" y="104"/>
                    <a:pt x="13" y="107"/>
                  </a:cubicBezTo>
                  <a:cubicBezTo>
                    <a:pt x="13" y="112"/>
                    <a:pt x="16" y="116"/>
                    <a:pt x="19" y="121"/>
                  </a:cubicBezTo>
                  <a:cubicBezTo>
                    <a:pt x="23" y="126"/>
                    <a:pt x="28" y="130"/>
                    <a:pt x="35" y="133"/>
                  </a:cubicBezTo>
                  <a:cubicBezTo>
                    <a:pt x="41" y="136"/>
                    <a:pt x="48" y="138"/>
                    <a:pt x="56" y="138"/>
                  </a:cubicBezTo>
                  <a:cubicBezTo>
                    <a:pt x="65" y="138"/>
                    <a:pt x="72" y="136"/>
                    <a:pt x="78" y="133"/>
                  </a:cubicBezTo>
                  <a:cubicBezTo>
                    <a:pt x="84" y="130"/>
                    <a:pt x="89" y="125"/>
                    <a:pt x="93" y="119"/>
                  </a:cubicBezTo>
                  <a:close/>
                  <a:moveTo>
                    <a:pt x="45" y="23"/>
                  </a:moveTo>
                  <a:cubicBezTo>
                    <a:pt x="47" y="23"/>
                    <a:pt x="50" y="24"/>
                    <a:pt x="52" y="25"/>
                  </a:cubicBezTo>
                  <a:cubicBezTo>
                    <a:pt x="55" y="26"/>
                    <a:pt x="57" y="28"/>
                    <a:pt x="59" y="30"/>
                  </a:cubicBezTo>
                  <a:cubicBezTo>
                    <a:pt x="61" y="32"/>
                    <a:pt x="63" y="35"/>
                    <a:pt x="64" y="38"/>
                  </a:cubicBezTo>
                  <a:cubicBezTo>
                    <a:pt x="65" y="41"/>
                    <a:pt x="66" y="44"/>
                    <a:pt x="67" y="48"/>
                  </a:cubicBezTo>
                  <a:cubicBezTo>
                    <a:pt x="67" y="52"/>
                    <a:pt x="67" y="56"/>
                    <a:pt x="65" y="59"/>
                  </a:cubicBezTo>
                  <a:cubicBezTo>
                    <a:pt x="64" y="63"/>
                    <a:pt x="62" y="65"/>
                    <a:pt x="59" y="67"/>
                  </a:cubicBezTo>
                  <a:cubicBezTo>
                    <a:pt x="56" y="68"/>
                    <a:pt x="54" y="69"/>
                    <a:pt x="50" y="69"/>
                  </a:cubicBezTo>
                  <a:cubicBezTo>
                    <a:pt x="45" y="69"/>
                    <a:pt x="41" y="67"/>
                    <a:pt x="37" y="63"/>
                  </a:cubicBezTo>
                  <a:cubicBezTo>
                    <a:pt x="34" y="59"/>
                    <a:pt x="31" y="53"/>
                    <a:pt x="30" y="46"/>
                  </a:cubicBezTo>
                  <a:cubicBezTo>
                    <a:pt x="30" y="39"/>
                    <a:pt x="31" y="34"/>
                    <a:pt x="34" y="29"/>
                  </a:cubicBezTo>
                  <a:cubicBezTo>
                    <a:pt x="36" y="25"/>
                    <a:pt x="40" y="23"/>
                    <a:pt x="45" y="23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57" name="Freeform 380">
              <a:extLst>
                <a:ext uri="{FF2B5EF4-FFF2-40B4-BE49-F238E27FC236}">
                  <a16:creationId xmlns:a16="http://schemas.microsoft.com/office/drawing/2014/main" id="{74098875-BFC8-4ACF-971D-8A5CFC4DBA63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0300" y="3990538"/>
              <a:ext cx="391356" cy="354000"/>
            </a:xfrm>
            <a:custGeom>
              <a:avLst/>
              <a:gdLst>
                <a:gd name="T0" fmla="*/ 311 w 349"/>
                <a:gd name="T1" fmla="*/ 316 h 316"/>
                <a:gd name="T2" fmla="*/ 74 w 349"/>
                <a:gd name="T3" fmla="*/ 316 h 316"/>
                <a:gd name="T4" fmla="*/ 30 w 349"/>
                <a:gd name="T5" fmla="*/ 276 h 316"/>
                <a:gd name="T6" fmla="*/ 3 w 349"/>
                <a:gd name="T7" fmla="*/ 40 h 316"/>
                <a:gd name="T8" fmla="*/ 38 w 349"/>
                <a:gd name="T9" fmla="*/ 0 h 316"/>
                <a:gd name="T10" fmla="*/ 275 w 349"/>
                <a:gd name="T11" fmla="*/ 0 h 316"/>
                <a:gd name="T12" fmla="*/ 319 w 349"/>
                <a:gd name="T13" fmla="*/ 40 h 316"/>
                <a:gd name="T14" fmla="*/ 346 w 349"/>
                <a:gd name="T15" fmla="*/ 276 h 316"/>
                <a:gd name="T16" fmla="*/ 311 w 349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6">
                  <a:moveTo>
                    <a:pt x="311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30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7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7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9" y="298"/>
                    <a:pt x="333" y="316"/>
                    <a:pt x="311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58" name="Freeform 381">
              <a:extLst>
                <a:ext uri="{FF2B5EF4-FFF2-40B4-BE49-F238E27FC236}">
                  <a16:creationId xmlns:a16="http://schemas.microsoft.com/office/drawing/2014/main" id="{20A311CB-A1D1-4616-8541-04FFD3E0FED7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0702" y="4002397"/>
              <a:ext cx="340954" cy="342141"/>
            </a:xfrm>
            <a:custGeom>
              <a:avLst/>
              <a:gdLst>
                <a:gd name="T0" fmla="*/ 274 w 304"/>
                <a:gd name="T1" fmla="*/ 29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59 w 304"/>
                <a:gd name="T11" fmla="*/ 0 h 305"/>
                <a:gd name="T12" fmla="*/ 274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9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0"/>
                    <a:pt x="0" y="293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7"/>
                    <a:pt x="273" y="17"/>
                    <a:pt x="274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59" name="Freeform 382">
              <a:extLst>
                <a:ext uri="{FF2B5EF4-FFF2-40B4-BE49-F238E27FC236}">
                  <a16:creationId xmlns:a16="http://schemas.microsoft.com/office/drawing/2014/main" id="{D940F6B4-37BE-4673-8C26-7F11B198F4AB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0944" y="4090156"/>
              <a:ext cx="88352" cy="154764"/>
            </a:xfrm>
            <a:custGeom>
              <a:avLst/>
              <a:gdLst>
                <a:gd name="T0" fmla="*/ 14 w 79"/>
                <a:gd name="T1" fmla="*/ 61 h 138"/>
                <a:gd name="T2" fmla="*/ 39 w 79"/>
                <a:gd name="T3" fmla="*/ 47 h 138"/>
                <a:gd name="T4" fmla="*/ 48 w 79"/>
                <a:gd name="T5" fmla="*/ 121 h 138"/>
                <a:gd name="T6" fmla="*/ 53 w 79"/>
                <a:gd name="T7" fmla="*/ 133 h 138"/>
                <a:gd name="T8" fmla="*/ 65 w 79"/>
                <a:gd name="T9" fmla="*/ 138 h 138"/>
                <a:gd name="T10" fmla="*/ 77 w 79"/>
                <a:gd name="T11" fmla="*/ 117 h 138"/>
                <a:gd name="T12" fmla="*/ 66 w 79"/>
                <a:gd name="T13" fmla="*/ 16 h 138"/>
                <a:gd name="T14" fmla="*/ 61 w 79"/>
                <a:gd name="T15" fmla="*/ 5 h 138"/>
                <a:gd name="T16" fmla="*/ 51 w 79"/>
                <a:gd name="T17" fmla="*/ 0 h 138"/>
                <a:gd name="T18" fmla="*/ 43 w 79"/>
                <a:gd name="T19" fmla="*/ 2 h 138"/>
                <a:gd name="T20" fmla="*/ 38 w 79"/>
                <a:gd name="T21" fmla="*/ 11 h 138"/>
                <a:gd name="T22" fmla="*/ 28 w 79"/>
                <a:gd name="T23" fmla="*/ 23 h 138"/>
                <a:gd name="T24" fmla="*/ 13 w 79"/>
                <a:gd name="T25" fmla="*/ 33 h 138"/>
                <a:gd name="T26" fmla="*/ 3 w 79"/>
                <a:gd name="T27" fmla="*/ 39 h 138"/>
                <a:gd name="T28" fmla="*/ 0 w 79"/>
                <a:gd name="T29" fmla="*/ 48 h 138"/>
                <a:gd name="T30" fmla="*/ 5 w 79"/>
                <a:gd name="T31" fmla="*/ 57 h 138"/>
                <a:gd name="T32" fmla="*/ 14 w 79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9" h="138">
                  <a:moveTo>
                    <a:pt x="14" y="61"/>
                  </a:moveTo>
                  <a:cubicBezTo>
                    <a:pt x="17" y="61"/>
                    <a:pt x="24" y="59"/>
                    <a:pt x="39" y="47"/>
                  </a:cubicBezTo>
                  <a:cubicBezTo>
                    <a:pt x="48" y="121"/>
                    <a:pt x="48" y="121"/>
                    <a:pt x="48" y="121"/>
                  </a:cubicBezTo>
                  <a:cubicBezTo>
                    <a:pt x="48" y="126"/>
                    <a:pt x="50" y="130"/>
                    <a:pt x="53" y="133"/>
                  </a:cubicBezTo>
                  <a:cubicBezTo>
                    <a:pt x="56" y="136"/>
                    <a:pt x="60" y="138"/>
                    <a:pt x="65" y="138"/>
                  </a:cubicBezTo>
                  <a:cubicBezTo>
                    <a:pt x="72" y="138"/>
                    <a:pt x="79" y="134"/>
                    <a:pt x="77" y="117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5" y="12"/>
                    <a:pt x="64" y="8"/>
                    <a:pt x="61" y="5"/>
                  </a:cubicBezTo>
                  <a:cubicBezTo>
                    <a:pt x="58" y="2"/>
                    <a:pt x="55" y="0"/>
                    <a:pt x="51" y="0"/>
                  </a:cubicBezTo>
                  <a:cubicBezTo>
                    <a:pt x="47" y="0"/>
                    <a:pt x="45" y="1"/>
                    <a:pt x="43" y="2"/>
                  </a:cubicBezTo>
                  <a:cubicBezTo>
                    <a:pt x="43" y="3"/>
                    <a:pt x="41" y="5"/>
                    <a:pt x="38" y="11"/>
                  </a:cubicBezTo>
                  <a:cubicBezTo>
                    <a:pt x="35" y="16"/>
                    <a:pt x="32" y="20"/>
                    <a:pt x="28" y="23"/>
                  </a:cubicBezTo>
                  <a:cubicBezTo>
                    <a:pt x="24" y="27"/>
                    <a:pt x="19" y="30"/>
                    <a:pt x="13" y="33"/>
                  </a:cubicBezTo>
                  <a:cubicBezTo>
                    <a:pt x="8" y="36"/>
                    <a:pt x="5" y="37"/>
                    <a:pt x="3" y="39"/>
                  </a:cubicBezTo>
                  <a:cubicBezTo>
                    <a:pt x="1" y="40"/>
                    <a:pt x="0" y="43"/>
                    <a:pt x="0" y="48"/>
                  </a:cubicBezTo>
                  <a:cubicBezTo>
                    <a:pt x="1" y="51"/>
                    <a:pt x="2" y="54"/>
                    <a:pt x="5" y="57"/>
                  </a:cubicBezTo>
                  <a:cubicBezTo>
                    <a:pt x="8" y="59"/>
                    <a:pt x="11" y="61"/>
                    <a:pt x="14" y="6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60" name="Freeform 383">
              <a:extLst>
                <a:ext uri="{FF2B5EF4-FFF2-40B4-BE49-F238E27FC236}">
                  <a16:creationId xmlns:a16="http://schemas.microsoft.com/office/drawing/2014/main" id="{625C9C80-A0B2-49D8-AE86-B90D9E1BA96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798350" y="4090156"/>
              <a:ext cx="111477" cy="154764"/>
            </a:xfrm>
            <a:custGeom>
              <a:avLst/>
              <a:gdLst>
                <a:gd name="T0" fmla="*/ 17 w 99"/>
                <a:gd name="T1" fmla="*/ 7 h 138"/>
                <a:gd name="T2" fmla="*/ 3 w 99"/>
                <a:gd name="T3" fmla="*/ 28 h 138"/>
                <a:gd name="T4" fmla="*/ 0 w 99"/>
                <a:gd name="T5" fmla="*/ 47 h 138"/>
                <a:gd name="T6" fmla="*/ 2 w 99"/>
                <a:gd name="T7" fmla="*/ 71 h 138"/>
                <a:gd name="T8" fmla="*/ 5 w 99"/>
                <a:gd name="T9" fmla="*/ 90 h 138"/>
                <a:gd name="T10" fmla="*/ 11 w 99"/>
                <a:gd name="T11" fmla="*/ 107 h 138"/>
                <a:gd name="T12" fmla="*/ 31 w 99"/>
                <a:gd name="T13" fmla="*/ 129 h 138"/>
                <a:gd name="T14" fmla="*/ 58 w 99"/>
                <a:gd name="T15" fmla="*/ 138 h 138"/>
                <a:gd name="T16" fmla="*/ 80 w 99"/>
                <a:gd name="T17" fmla="*/ 132 h 138"/>
                <a:gd name="T18" fmla="*/ 94 w 99"/>
                <a:gd name="T19" fmla="*/ 114 h 138"/>
                <a:gd name="T20" fmla="*/ 99 w 99"/>
                <a:gd name="T21" fmla="*/ 95 h 138"/>
                <a:gd name="T22" fmla="*/ 98 w 99"/>
                <a:gd name="T23" fmla="*/ 69 h 138"/>
                <a:gd name="T24" fmla="*/ 86 w 99"/>
                <a:gd name="T25" fmla="*/ 27 h 138"/>
                <a:gd name="T26" fmla="*/ 74 w 99"/>
                <a:gd name="T27" fmla="*/ 12 h 138"/>
                <a:gd name="T28" fmla="*/ 59 w 99"/>
                <a:gd name="T29" fmla="*/ 3 h 138"/>
                <a:gd name="T30" fmla="*/ 41 w 99"/>
                <a:gd name="T31" fmla="*/ 0 h 138"/>
                <a:gd name="T32" fmla="*/ 17 w 99"/>
                <a:gd name="T33" fmla="*/ 7 h 138"/>
                <a:gd name="T34" fmla="*/ 55 w 99"/>
                <a:gd name="T35" fmla="*/ 28 h 138"/>
                <a:gd name="T36" fmla="*/ 63 w 99"/>
                <a:gd name="T37" fmla="*/ 42 h 138"/>
                <a:gd name="T38" fmla="*/ 67 w 99"/>
                <a:gd name="T39" fmla="*/ 68 h 138"/>
                <a:gd name="T40" fmla="*/ 69 w 99"/>
                <a:gd name="T41" fmla="*/ 95 h 138"/>
                <a:gd name="T42" fmla="*/ 65 w 99"/>
                <a:gd name="T43" fmla="*/ 109 h 138"/>
                <a:gd name="T44" fmla="*/ 55 w 99"/>
                <a:gd name="T45" fmla="*/ 114 h 138"/>
                <a:gd name="T46" fmla="*/ 44 w 99"/>
                <a:gd name="T47" fmla="*/ 109 h 138"/>
                <a:gd name="T48" fmla="*/ 37 w 99"/>
                <a:gd name="T49" fmla="*/ 95 h 138"/>
                <a:gd name="T50" fmla="*/ 32 w 99"/>
                <a:gd name="T51" fmla="*/ 68 h 138"/>
                <a:gd name="T52" fmla="*/ 32 w 99"/>
                <a:gd name="T53" fmla="*/ 33 h 138"/>
                <a:gd name="T54" fmla="*/ 44 w 99"/>
                <a:gd name="T55" fmla="*/ 24 h 138"/>
                <a:gd name="T56" fmla="*/ 55 w 99"/>
                <a:gd name="T57" fmla="*/ 28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99" h="138">
                  <a:moveTo>
                    <a:pt x="17" y="7"/>
                  </a:moveTo>
                  <a:cubicBezTo>
                    <a:pt x="10" y="12"/>
                    <a:pt x="6" y="19"/>
                    <a:pt x="3" y="28"/>
                  </a:cubicBezTo>
                  <a:cubicBezTo>
                    <a:pt x="1" y="33"/>
                    <a:pt x="1" y="39"/>
                    <a:pt x="0" y="47"/>
                  </a:cubicBezTo>
                  <a:cubicBezTo>
                    <a:pt x="0" y="54"/>
                    <a:pt x="1" y="62"/>
                    <a:pt x="2" y="71"/>
                  </a:cubicBezTo>
                  <a:cubicBezTo>
                    <a:pt x="3" y="78"/>
                    <a:pt x="4" y="84"/>
                    <a:pt x="5" y="90"/>
                  </a:cubicBezTo>
                  <a:cubicBezTo>
                    <a:pt x="7" y="96"/>
                    <a:pt x="9" y="102"/>
                    <a:pt x="11" y="107"/>
                  </a:cubicBezTo>
                  <a:cubicBezTo>
                    <a:pt x="16" y="117"/>
                    <a:pt x="23" y="124"/>
                    <a:pt x="31" y="129"/>
                  </a:cubicBezTo>
                  <a:cubicBezTo>
                    <a:pt x="39" y="135"/>
                    <a:pt x="48" y="138"/>
                    <a:pt x="58" y="138"/>
                  </a:cubicBezTo>
                  <a:cubicBezTo>
                    <a:pt x="66" y="138"/>
                    <a:pt x="73" y="136"/>
                    <a:pt x="80" y="132"/>
                  </a:cubicBezTo>
                  <a:cubicBezTo>
                    <a:pt x="86" y="128"/>
                    <a:pt x="91" y="122"/>
                    <a:pt x="94" y="114"/>
                  </a:cubicBezTo>
                  <a:cubicBezTo>
                    <a:pt x="97" y="109"/>
                    <a:pt x="98" y="102"/>
                    <a:pt x="99" y="95"/>
                  </a:cubicBezTo>
                  <a:cubicBezTo>
                    <a:pt x="99" y="88"/>
                    <a:pt x="99" y="79"/>
                    <a:pt x="98" y="69"/>
                  </a:cubicBezTo>
                  <a:cubicBezTo>
                    <a:pt x="96" y="51"/>
                    <a:pt x="92" y="37"/>
                    <a:pt x="86" y="27"/>
                  </a:cubicBezTo>
                  <a:cubicBezTo>
                    <a:pt x="82" y="21"/>
                    <a:pt x="79" y="16"/>
                    <a:pt x="74" y="12"/>
                  </a:cubicBezTo>
                  <a:cubicBezTo>
                    <a:pt x="70" y="8"/>
                    <a:pt x="65" y="5"/>
                    <a:pt x="59" y="3"/>
                  </a:cubicBezTo>
                  <a:cubicBezTo>
                    <a:pt x="54" y="1"/>
                    <a:pt x="48" y="0"/>
                    <a:pt x="41" y="0"/>
                  </a:cubicBezTo>
                  <a:cubicBezTo>
                    <a:pt x="31" y="0"/>
                    <a:pt x="23" y="2"/>
                    <a:pt x="17" y="7"/>
                  </a:cubicBezTo>
                  <a:close/>
                  <a:moveTo>
                    <a:pt x="55" y="28"/>
                  </a:moveTo>
                  <a:cubicBezTo>
                    <a:pt x="58" y="31"/>
                    <a:pt x="61" y="36"/>
                    <a:pt x="63" y="42"/>
                  </a:cubicBezTo>
                  <a:cubicBezTo>
                    <a:pt x="65" y="48"/>
                    <a:pt x="66" y="57"/>
                    <a:pt x="67" y="68"/>
                  </a:cubicBezTo>
                  <a:cubicBezTo>
                    <a:pt x="69" y="79"/>
                    <a:pt x="69" y="88"/>
                    <a:pt x="69" y="95"/>
                  </a:cubicBezTo>
                  <a:cubicBezTo>
                    <a:pt x="68" y="101"/>
                    <a:pt x="67" y="106"/>
                    <a:pt x="65" y="109"/>
                  </a:cubicBezTo>
                  <a:cubicBezTo>
                    <a:pt x="62" y="112"/>
                    <a:pt x="59" y="114"/>
                    <a:pt x="55" y="114"/>
                  </a:cubicBezTo>
                  <a:cubicBezTo>
                    <a:pt x="50" y="114"/>
                    <a:pt x="47" y="112"/>
                    <a:pt x="44" y="109"/>
                  </a:cubicBezTo>
                  <a:cubicBezTo>
                    <a:pt x="41" y="106"/>
                    <a:pt x="39" y="101"/>
                    <a:pt x="37" y="95"/>
                  </a:cubicBezTo>
                  <a:cubicBezTo>
                    <a:pt x="35" y="88"/>
                    <a:pt x="33" y="79"/>
                    <a:pt x="32" y="68"/>
                  </a:cubicBezTo>
                  <a:cubicBezTo>
                    <a:pt x="30" y="53"/>
                    <a:pt x="30" y="41"/>
                    <a:pt x="32" y="33"/>
                  </a:cubicBezTo>
                  <a:cubicBezTo>
                    <a:pt x="34" y="27"/>
                    <a:pt x="38" y="24"/>
                    <a:pt x="44" y="24"/>
                  </a:cubicBezTo>
                  <a:cubicBezTo>
                    <a:pt x="49" y="24"/>
                    <a:pt x="52" y="25"/>
                    <a:pt x="55" y="28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61" name="Freeform 384">
              <a:extLst>
                <a:ext uri="{FF2B5EF4-FFF2-40B4-BE49-F238E27FC236}">
                  <a16:creationId xmlns:a16="http://schemas.microsoft.com/office/drawing/2014/main" id="{95AE934E-BB3D-4C61-90B9-0BD61308AF7D}"/>
                </a:ext>
              </a:extLst>
            </p:cNvPr>
            <p:cNvSpPr>
              <a:spLocks/>
            </p:cNvSpPr>
            <p:nvPr/>
          </p:nvSpPr>
          <p:spPr bwMode="auto">
            <a:xfrm>
              <a:off x="5050953" y="3990538"/>
              <a:ext cx="391356" cy="354000"/>
            </a:xfrm>
            <a:custGeom>
              <a:avLst/>
              <a:gdLst>
                <a:gd name="T0" fmla="*/ 311 w 349"/>
                <a:gd name="T1" fmla="*/ 316 h 316"/>
                <a:gd name="T2" fmla="*/ 74 w 349"/>
                <a:gd name="T3" fmla="*/ 316 h 316"/>
                <a:gd name="T4" fmla="*/ 30 w 349"/>
                <a:gd name="T5" fmla="*/ 276 h 316"/>
                <a:gd name="T6" fmla="*/ 3 w 349"/>
                <a:gd name="T7" fmla="*/ 40 h 316"/>
                <a:gd name="T8" fmla="*/ 38 w 349"/>
                <a:gd name="T9" fmla="*/ 0 h 316"/>
                <a:gd name="T10" fmla="*/ 275 w 349"/>
                <a:gd name="T11" fmla="*/ 0 h 316"/>
                <a:gd name="T12" fmla="*/ 319 w 349"/>
                <a:gd name="T13" fmla="*/ 40 h 316"/>
                <a:gd name="T14" fmla="*/ 346 w 349"/>
                <a:gd name="T15" fmla="*/ 276 h 316"/>
                <a:gd name="T16" fmla="*/ 311 w 349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6">
                  <a:moveTo>
                    <a:pt x="311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30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7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7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9" y="298"/>
                    <a:pt x="333" y="316"/>
                    <a:pt x="311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62" name="Freeform 385">
              <a:extLst>
                <a:ext uri="{FF2B5EF4-FFF2-40B4-BE49-F238E27FC236}">
                  <a16:creationId xmlns:a16="http://schemas.microsoft.com/office/drawing/2014/main" id="{75D8FC97-A47A-419D-B6AE-ABEC4925536F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1355" y="4002397"/>
              <a:ext cx="340954" cy="342141"/>
            </a:xfrm>
            <a:custGeom>
              <a:avLst/>
              <a:gdLst>
                <a:gd name="T0" fmla="*/ 274 w 304"/>
                <a:gd name="T1" fmla="*/ 29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59 w 304"/>
                <a:gd name="T11" fmla="*/ 0 h 305"/>
                <a:gd name="T12" fmla="*/ 274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9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1"/>
                    <a:pt x="0" y="293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8"/>
                    <a:pt x="273" y="18"/>
                    <a:pt x="274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63" name="Freeform 386">
              <a:extLst>
                <a:ext uri="{FF2B5EF4-FFF2-40B4-BE49-F238E27FC236}">
                  <a16:creationId xmlns:a16="http://schemas.microsoft.com/office/drawing/2014/main" id="{4E155111-8E40-4B94-A641-91250CF8B149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4049" y="4090156"/>
              <a:ext cx="89538" cy="154764"/>
            </a:xfrm>
            <a:custGeom>
              <a:avLst/>
              <a:gdLst>
                <a:gd name="T0" fmla="*/ 15 w 80"/>
                <a:gd name="T1" fmla="*/ 61 h 138"/>
                <a:gd name="T2" fmla="*/ 40 w 80"/>
                <a:gd name="T3" fmla="*/ 47 h 138"/>
                <a:gd name="T4" fmla="*/ 49 w 80"/>
                <a:gd name="T5" fmla="*/ 120 h 138"/>
                <a:gd name="T6" fmla="*/ 54 w 80"/>
                <a:gd name="T7" fmla="*/ 133 h 138"/>
                <a:gd name="T8" fmla="*/ 66 w 80"/>
                <a:gd name="T9" fmla="*/ 138 h 138"/>
                <a:gd name="T10" fmla="*/ 78 w 80"/>
                <a:gd name="T11" fmla="*/ 117 h 138"/>
                <a:gd name="T12" fmla="*/ 67 w 80"/>
                <a:gd name="T13" fmla="*/ 16 h 138"/>
                <a:gd name="T14" fmla="*/ 62 w 80"/>
                <a:gd name="T15" fmla="*/ 5 h 138"/>
                <a:gd name="T16" fmla="*/ 52 w 80"/>
                <a:gd name="T17" fmla="*/ 0 h 138"/>
                <a:gd name="T18" fmla="*/ 44 w 80"/>
                <a:gd name="T19" fmla="*/ 2 h 138"/>
                <a:gd name="T20" fmla="*/ 38 w 80"/>
                <a:gd name="T21" fmla="*/ 11 h 138"/>
                <a:gd name="T22" fmla="*/ 29 w 80"/>
                <a:gd name="T23" fmla="*/ 23 h 138"/>
                <a:gd name="T24" fmla="*/ 14 w 80"/>
                <a:gd name="T25" fmla="*/ 33 h 138"/>
                <a:gd name="T26" fmla="*/ 4 w 80"/>
                <a:gd name="T27" fmla="*/ 39 h 138"/>
                <a:gd name="T28" fmla="*/ 1 w 80"/>
                <a:gd name="T29" fmla="*/ 48 h 138"/>
                <a:gd name="T30" fmla="*/ 6 w 80"/>
                <a:gd name="T31" fmla="*/ 57 h 138"/>
                <a:gd name="T32" fmla="*/ 15 w 80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15" y="61"/>
                  </a:moveTo>
                  <a:cubicBezTo>
                    <a:pt x="18" y="61"/>
                    <a:pt x="25" y="59"/>
                    <a:pt x="40" y="47"/>
                  </a:cubicBezTo>
                  <a:cubicBezTo>
                    <a:pt x="49" y="120"/>
                    <a:pt x="49" y="120"/>
                    <a:pt x="49" y="120"/>
                  </a:cubicBezTo>
                  <a:cubicBezTo>
                    <a:pt x="49" y="126"/>
                    <a:pt x="51" y="130"/>
                    <a:pt x="54" y="133"/>
                  </a:cubicBezTo>
                  <a:cubicBezTo>
                    <a:pt x="57" y="136"/>
                    <a:pt x="61" y="138"/>
                    <a:pt x="66" y="138"/>
                  </a:cubicBezTo>
                  <a:cubicBezTo>
                    <a:pt x="72" y="138"/>
                    <a:pt x="80" y="134"/>
                    <a:pt x="78" y="117"/>
                  </a:cubicBezTo>
                  <a:cubicBezTo>
                    <a:pt x="67" y="16"/>
                    <a:pt x="67" y="16"/>
                    <a:pt x="67" y="16"/>
                  </a:cubicBezTo>
                  <a:cubicBezTo>
                    <a:pt x="66" y="12"/>
                    <a:pt x="65" y="8"/>
                    <a:pt x="62" y="5"/>
                  </a:cubicBezTo>
                  <a:cubicBezTo>
                    <a:pt x="59" y="2"/>
                    <a:pt x="56" y="0"/>
                    <a:pt x="52" y="0"/>
                  </a:cubicBezTo>
                  <a:cubicBezTo>
                    <a:pt x="48" y="0"/>
                    <a:pt x="46" y="1"/>
                    <a:pt x="44" y="2"/>
                  </a:cubicBezTo>
                  <a:cubicBezTo>
                    <a:pt x="44" y="3"/>
                    <a:pt x="42" y="5"/>
                    <a:pt x="38" y="11"/>
                  </a:cubicBezTo>
                  <a:cubicBezTo>
                    <a:pt x="36" y="16"/>
                    <a:pt x="33" y="20"/>
                    <a:pt x="29" y="23"/>
                  </a:cubicBezTo>
                  <a:cubicBezTo>
                    <a:pt x="25" y="27"/>
                    <a:pt x="20" y="30"/>
                    <a:pt x="14" y="33"/>
                  </a:cubicBezTo>
                  <a:cubicBezTo>
                    <a:pt x="9" y="35"/>
                    <a:pt x="6" y="37"/>
                    <a:pt x="4" y="39"/>
                  </a:cubicBezTo>
                  <a:cubicBezTo>
                    <a:pt x="2" y="40"/>
                    <a:pt x="0" y="43"/>
                    <a:pt x="1" y="48"/>
                  </a:cubicBezTo>
                  <a:cubicBezTo>
                    <a:pt x="1" y="51"/>
                    <a:pt x="3" y="54"/>
                    <a:pt x="6" y="57"/>
                  </a:cubicBezTo>
                  <a:cubicBezTo>
                    <a:pt x="9" y="59"/>
                    <a:pt x="12" y="61"/>
                    <a:pt x="15" y="6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64" name="Freeform 387">
              <a:extLst>
                <a:ext uri="{FF2B5EF4-FFF2-40B4-BE49-F238E27FC236}">
                  <a16:creationId xmlns:a16="http://schemas.microsoft.com/office/drawing/2014/main" id="{24767387-DEA5-4FD7-BCCA-FAEA247626A8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3827" y="4090156"/>
              <a:ext cx="89538" cy="154764"/>
            </a:xfrm>
            <a:custGeom>
              <a:avLst/>
              <a:gdLst>
                <a:gd name="T0" fmla="*/ 38 w 80"/>
                <a:gd name="T1" fmla="*/ 11 h 138"/>
                <a:gd name="T2" fmla="*/ 29 w 80"/>
                <a:gd name="T3" fmla="*/ 23 h 138"/>
                <a:gd name="T4" fmla="*/ 14 w 80"/>
                <a:gd name="T5" fmla="*/ 33 h 138"/>
                <a:gd name="T6" fmla="*/ 4 w 80"/>
                <a:gd name="T7" fmla="*/ 39 h 138"/>
                <a:gd name="T8" fmla="*/ 1 w 80"/>
                <a:gd name="T9" fmla="*/ 48 h 138"/>
                <a:gd name="T10" fmla="*/ 6 w 80"/>
                <a:gd name="T11" fmla="*/ 57 h 138"/>
                <a:gd name="T12" fmla="*/ 15 w 80"/>
                <a:gd name="T13" fmla="*/ 61 h 138"/>
                <a:gd name="T14" fmla="*/ 40 w 80"/>
                <a:gd name="T15" fmla="*/ 47 h 138"/>
                <a:gd name="T16" fmla="*/ 49 w 80"/>
                <a:gd name="T17" fmla="*/ 120 h 138"/>
                <a:gd name="T18" fmla="*/ 54 w 80"/>
                <a:gd name="T19" fmla="*/ 133 h 138"/>
                <a:gd name="T20" fmla="*/ 66 w 80"/>
                <a:gd name="T21" fmla="*/ 138 h 138"/>
                <a:gd name="T22" fmla="*/ 78 w 80"/>
                <a:gd name="T23" fmla="*/ 117 h 138"/>
                <a:gd name="T24" fmla="*/ 67 w 80"/>
                <a:gd name="T25" fmla="*/ 16 h 138"/>
                <a:gd name="T26" fmla="*/ 62 w 80"/>
                <a:gd name="T27" fmla="*/ 5 h 138"/>
                <a:gd name="T28" fmla="*/ 52 w 80"/>
                <a:gd name="T29" fmla="*/ 0 h 138"/>
                <a:gd name="T30" fmla="*/ 44 w 80"/>
                <a:gd name="T31" fmla="*/ 2 h 138"/>
                <a:gd name="T32" fmla="*/ 38 w 80"/>
                <a:gd name="T33" fmla="*/ 1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38" y="11"/>
                  </a:moveTo>
                  <a:cubicBezTo>
                    <a:pt x="36" y="16"/>
                    <a:pt x="33" y="20"/>
                    <a:pt x="29" y="23"/>
                  </a:cubicBezTo>
                  <a:cubicBezTo>
                    <a:pt x="25" y="27"/>
                    <a:pt x="20" y="30"/>
                    <a:pt x="14" y="33"/>
                  </a:cubicBezTo>
                  <a:cubicBezTo>
                    <a:pt x="9" y="35"/>
                    <a:pt x="6" y="37"/>
                    <a:pt x="4" y="39"/>
                  </a:cubicBezTo>
                  <a:cubicBezTo>
                    <a:pt x="2" y="40"/>
                    <a:pt x="0" y="43"/>
                    <a:pt x="1" y="48"/>
                  </a:cubicBezTo>
                  <a:cubicBezTo>
                    <a:pt x="1" y="51"/>
                    <a:pt x="3" y="54"/>
                    <a:pt x="6" y="57"/>
                  </a:cubicBezTo>
                  <a:cubicBezTo>
                    <a:pt x="9" y="59"/>
                    <a:pt x="12" y="61"/>
                    <a:pt x="15" y="61"/>
                  </a:cubicBezTo>
                  <a:cubicBezTo>
                    <a:pt x="18" y="61"/>
                    <a:pt x="25" y="59"/>
                    <a:pt x="40" y="47"/>
                  </a:cubicBezTo>
                  <a:cubicBezTo>
                    <a:pt x="49" y="120"/>
                    <a:pt x="49" y="120"/>
                    <a:pt x="49" y="120"/>
                  </a:cubicBezTo>
                  <a:cubicBezTo>
                    <a:pt x="49" y="126"/>
                    <a:pt x="51" y="130"/>
                    <a:pt x="54" y="133"/>
                  </a:cubicBezTo>
                  <a:cubicBezTo>
                    <a:pt x="57" y="136"/>
                    <a:pt x="61" y="138"/>
                    <a:pt x="66" y="138"/>
                  </a:cubicBezTo>
                  <a:cubicBezTo>
                    <a:pt x="72" y="138"/>
                    <a:pt x="80" y="134"/>
                    <a:pt x="78" y="117"/>
                  </a:cubicBezTo>
                  <a:cubicBezTo>
                    <a:pt x="67" y="16"/>
                    <a:pt x="67" y="16"/>
                    <a:pt x="67" y="16"/>
                  </a:cubicBezTo>
                  <a:cubicBezTo>
                    <a:pt x="66" y="12"/>
                    <a:pt x="65" y="8"/>
                    <a:pt x="62" y="5"/>
                  </a:cubicBezTo>
                  <a:cubicBezTo>
                    <a:pt x="59" y="2"/>
                    <a:pt x="56" y="0"/>
                    <a:pt x="52" y="0"/>
                  </a:cubicBezTo>
                  <a:cubicBezTo>
                    <a:pt x="48" y="0"/>
                    <a:pt x="46" y="1"/>
                    <a:pt x="44" y="2"/>
                  </a:cubicBezTo>
                  <a:cubicBezTo>
                    <a:pt x="44" y="3"/>
                    <a:pt x="42" y="5"/>
                    <a:pt x="38" y="1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65" name="Freeform 388">
              <a:extLst>
                <a:ext uri="{FF2B5EF4-FFF2-40B4-BE49-F238E27FC236}">
                  <a16:creationId xmlns:a16="http://schemas.microsoft.com/office/drawing/2014/main" id="{9312AD05-8873-41EA-B5DF-8842C102970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0583" y="4441191"/>
              <a:ext cx="390170" cy="354000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2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9 w 348"/>
                <a:gd name="T13" fmla="*/ 40 h 316"/>
                <a:gd name="T14" fmla="*/ 346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7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7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66" name="Freeform 389">
              <a:extLst>
                <a:ext uri="{FF2B5EF4-FFF2-40B4-BE49-F238E27FC236}">
                  <a16:creationId xmlns:a16="http://schemas.microsoft.com/office/drawing/2014/main" id="{E2FD65DF-E0B8-46D2-88EA-E2A151FC882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9799" y="4453643"/>
              <a:ext cx="340954" cy="341548"/>
            </a:xfrm>
            <a:custGeom>
              <a:avLst/>
              <a:gdLst>
                <a:gd name="T0" fmla="*/ 275 w 304"/>
                <a:gd name="T1" fmla="*/ 29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9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9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1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8"/>
                    <a:pt x="274" y="18"/>
                    <a:pt x="275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67" name="Freeform 390">
              <a:extLst>
                <a:ext uri="{FF2B5EF4-FFF2-40B4-BE49-F238E27FC236}">
                  <a16:creationId xmlns:a16="http://schemas.microsoft.com/office/drawing/2014/main" id="{767B0AED-7FE9-4043-B978-1E37960017C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8854" y="4540809"/>
              <a:ext cx="89538" cy="154764"/>
            </a:xfrm>
            <a:custGeom>
              <a:avLst/>
              <a:gdLst>
                <a:gd name="T0" fmla="*/ 15 w 80"/>
                <a:gd name="T1" fmla="*/ 61 h 138"/>
                <a:gd name="T2" fmla="*/ 40 w 80"/>
                <a:gd name="T3" fmla="*/ 47 h 138"/>
                <a:gd name="T4" fmla="*/ 49 w 80"/>
                <a:gd name="T5" fmla="*/ 120 h 138"/>
                <a:gd name="T6" fmla="*/ 54 w 80"/>
                <a:gd name="T7" fmla="*/ 133 h 138"/>
                <a:gd name="T8" fmla="*/ 65 w 80"/>
                <a:gd name="T9" fmla="*/ 138 h 138"/>
                <a:gd name="T10" fmla="*/ 78 w 80"/>
                <a:gd name="T11" fmla="*/ 117 h 138"/>
                <a:gd name="T12" fmla="*/ 67 w 80"/>
                <a:gd name="T13" fmla="*/ 16 h 138"/>
                <a:gd name="T14" fmla="*/ 62 w 80"/>
                <a:gd name="T15" fmla="*/ 5 h 138"/>
                <a:gd name="T16" fmla="*/ 52 w 80"/>
                <a:gd name="T17" fmla="*/ 0 h 138"/>
                <a:gd name="T18" fmla="*/ 44 w 80"/>
                <a:gd name="T19" fmla="*/ 2 h 138"/>
                <a:gd name="T20" fmla="*/ 38 w 80"/>
                <a:gd name="T21" fmla="*/ 11 h 138"/>
                <a:gd name="T22" fmla="*/ 29 w 80"/>
                <a:gd name="T23" fmla="*/ 23 h 138"/>
                <a:gd name="T24" fmla="*/ 14 w 80"/>
                <a:gd name="T25" fmla="*/ 33 h 138"/>
                <a:gd name="T26" fmla="*/ 4 w 80"/>
                <a:gd name="T27" fmla="*/ 39 h 138"/>
                <a:gd name="T28" fmla="*/ 1 w 80"/>
                <a:gd name="T29" fmla="*/ 48 h 138"/>
                <a:gd name="T30" fmla="*/ 6 w 80"/>
                <a:gd name="T31" fmla="*/ 57 h 138"/>
                <a:gd name="T32" fmla="*/ 15 w 80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15" y="61"/>
                  </a:moveTo>
                  <a:cubicBezTo>
                    <a:pt x="18" y="61"/>
                    <a:pt x="25" y="59"/>
                    <a:pt x="40" y="47"/>
                  </a:cubicBezTo>
                  <a:cubicBezTo>
                    <a:pt x="49" y="120"/>
                    <a:pt x="49" y="120"/>
                    <a:pt x="49" y="120"/>
                  </a:cubicBezTo>
                  <a:cubicBezTo>
                    <a:pt x="49" y="126"/>
                    <a:pt x="51" y="130"/>
                    <a:pt x="54" y="133"/>
                  </a:cubicBezTo>
                  <a:cubicBezTo>
                    <a:pt x="57" y="136"/>
                    <a:pt x="61" y="138"/>
                    <a:pt x="65" y="138"/>
                  </a:cubicBezTo>
                  <a:cubicBezTo>
                    <a:pt x="72" y="138"/>
                    <a:pt x="80" y="134"/>
                    <a:pt x="78" y="117"/>
                  </a:cubicBezTo>
                  <a:cubicBezTo>
                    <a:pt x="67" y="16"/>
                    <a:pt x="67" y="16"/>
                    <a:pt x="67" y="16"/>
                  </a:cubicBezTo>
                  <a:cubicBezTo>
                    <a:pt x="66" y="12"/>
                    <a:pt x="65" y="8"/>
                    <a:pt x="62" y="5"/>
                  </a:cubicBezTo>
                  <a:cubicBezTo>
                    <a:pt x="59" y="2"/>
                    <a:pt x="56" y="0"/>
                    <a:pt x="52" y="0"/>
                  </a:cubicBezTo>
                  <a:cubicBezTo>
                    <a:pt x="48" y="0"/>
                    <a:pt x="45" y="1"/>
                    <a:pt x="44" y="2"/>
                  </a:cubicBezTo>
                  <a:cubicBezTo>
                    <a:pt x="43" y="3"/>
                    <a:pt x="42" y="5"/>
                    <a:pt x="38" y="11"/>
                  </a:cubicBezTo>
                  <a:cubicBezTo>
                    <a:pt x="36" y="16"/>
                    <a:pt x="33" y="20"/>
                    <a:pt x="29" y="23"/>
                  </a:cubicBezTo>
                  <a:cubicBezTo>
                    <a:pt x="25" y="27"/>
                    <a:pt x="20" y="30"/>
                    <a:pt x="14" y="33"/>
                  </a:cubicBezTo>
                  <a:cubicBezTo>
                    <a:pt x="9" y="35"/>
                    <a:pt x="6" y="37"/>
                    <a:pt x="4" y="39"/>
                  </a:cubicBezTo>
                  <a:cubicBezTo>
                    <a:pt x="2" y="40"/>
                    <a:pt x="0" y="43"/>
                    <a:pt x="1" y="48"/>
                  </a:cubicBezTo>
                  <a:cubicBezTo>
                    <a:pt x="1" y="51"/>
                    <a:pt x="3" y="54"/>
                    <a:pt x="6" y="57"/>
                  </a:cubicBezTo>
                  <a:cubicBezTo>
                    <a:pt x="8" y="59"/>
                    <a:pt x="11" y="61"/>
                    <a:pt x="15" y="6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68" name="Freeform 391">
              <a:extLst>
                <a:ext uri="{FF2B5EF4-FFF2-40B4-BE49-F238E27FC236}">
                  <a16:creationId xmlns:a16="http://schemas.microsoft.com/office/drawing/2014/main" id="{92EFE868-3F74-4459-91C7-9AFBB9DFE0F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3377" y="4543181"/>
              <a:ext cx="108512" cy="152392"/>
            </a:xfrm>
            <a:custGeom>
              <a:avLst/>
              <a:gdLst>
                <a:gd name="T0" fmla="*/ 80 w 97"/>
                <a:gd name="T1" fmla="*/ 55 h 136"/>
                <a:gd name="T2" fmla="*/ 65 w 97"/>
                <a:gd name="T3" fmla="*/ 46 h 136"/>
                <a:gd name="T4" fmla="*/ 29 w 97"/>
                <a:gd name="T5" fmla="*/ 47 h 136"/>
                <a:gd name="T6" fmla="*/ 30 w 97"/>
                <a:gd name="T7" fmla="*/ 26 h 136"/>
                <a:gd name="T8" fmla="*/ 70 w 97"/>
                <a:gd name="T9" fmla="*/ 26 h 136"/>
                <a:gd name="T10" fmla="*/ 81 w 97"/>
                <a:gd name="T11" fmla="*/ 23 h 136"/>
                <a:gd name="T12" fmla="*/ 84 w 97"/>
                <a:gd name="T13" fmla="*/ 13 h 136"/>
                <a:gd name="T14" fmla="*/ 66 w 97"/>
                <a:gd name="T15" fmla="*/ 0 h 136"/>
                <a:gd name="T16" fmla="*/ 20 w 97"/>
                <a:gd name="T17" fmla="*/ 0 h 136"/>
                <a:gd name="T18" fmla="*/ 7 w 97"/>
                <a:gd name="T19" fmla="*/ 4 h 136"/>
                <a:gd name="T20" fmla="*/ 3 w 97"/>
                <a:gd name="T21" fmla="*/ 17 h 136"/>
                <a:gd name="T22" fmla="*/ 1 w 97"/>
                <a:gd name="T23" fmla="*/ 59 h 136"/>
                <a:gd name="T24" fmla="*/ 0 w 97"/>
                <a:gd name="T25" fmla="*/ 65 h 136"/>
                <a:gd name="T26" fmla="*/ 6 w 97"/>
                <a:gd name="T27" fmla="*/ 74 h 136"/>
                <a:gd name="T28" fmla="*/ 16 w 97"/>
                <a:gd name="T29" fmla="*/ 78 h 136"/>
                <a:gd name="T30" fmla="*/ 27 w 97"/>
                <a:gd name="T31" fmla="*/ 73 h 136"/>
                <a:gd name="T32" fmla="*/ 35 w 97"/>
                <a:gd name="T33" fmla="*/ 67 h 136"/>
                <a:gd name="T34" fmla="*/ 45 w 97"/>
                <a:gd name="T35" fmla="*/ 66 h 136"/>
                <a:gd name="T36" fmla="*/ 54 w 97"/>
                <a:gd name="T37" fmla="*/ 68 h 136"/>
                <a:gd name="T38" fmla="*/ 62 w 97"/>
                <a:gd name="T39" fmla="*/ 76 h 136"/>
                <a:gd name="T40" fmla="*/ 66 w 97"/>
                <a:gd name="T41" fmla="*/ 89 h 136"/>
                <a:gd name="T42" fmla="*/ 65 w 97"/>
                <a:gd name="T43" fmla="*/ 102 h 136"/>
                <a:gd name="T44" fmla="*/ 59 w 97"/>
                <a:gd name="T45" fmla="*/ 110 h 136"/>
                <a:gd name="T46" fmla="*/ 50 w 97"/>
                <a:gd name="T47" fmla="*/ 113 h 136"/>
                <a:gd name="T48" fmla="*/ 38 w 97"/>
                <a:gd name="T49" fmla="*/ 109 h 136"/>
                <a:gd name="T50" fmla="*/ 28 w 97"/>
                <a:gd name="T51" fmla="*/ 98 h 136"/>
                <a:gd name="T52" fmla="*/ 13 w 97"/>
                <a:gd name="T53" fmla="*/ 88 h 136"/>
                <a:gd name="T54" fmla="*/ 4 w 97"/>
                <a:gd name="T55" fmla="*/ 92 h 136"/>
                <a:gd name="T56" fmla="*/ 1 w 97"/>
                <a:gd name="T57" fmla="*/ 100 h 136"/>
                <a:gd name="T58" fmla="*/ 7 w 97"/>
                <a:gd name="T59" fmla="*/ 115 h 136"/>
                <a:gd name="T60" fmla="*/ 24 w 97"/>
                <a:gd name="T61" fmla="*/ 130 h 136"/>
                <a:gd name="T62" fmla="*/ 52 w 97"/>
                <a:gd name="T63" fmla="*/ 136 h 136"/>
                <a:gd name="T64" fmla="*/ 77 w 97"/>
                <a:gd name="T65" fmla="*/ 129 h 136"/>
                <a:gd name="T66" fmla="*/ 93 w 97"/>
                <a:gd name="T67" fmla="*/ 111 h 136"/>
                <a:gd name="T68" fmla="*/ 96 w 97"/>
                <a:gd name="T69" fmla="*/ 87 h 136"/>
                <a:gd name="T70" fmla="*/ 91 w 97"/>
                <a:gd name="T71" fmla="*/ 69 h 136"/>
                <a:gd name="T72" fmla="*/ 80 w 97"/>
                <a:gd name="T73" fmla="*/ 55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7" h="136">
                  <a:moveTo>
                    <a:pt x="80" y="55"/>
                  </a:moveTo>
                  <a:cubicBezTo>
                    <a:pt x="76" y="51"/>
                    <a:pt x="71" y="48"/>
                    <a:pt x="65" y="46"/>
                  </a:cubicBezTo>
                  <a:cubicBezTo>
                    <a:pt x="54" y="41"/>
                    <a:pt x="42" y="41"/>
                    <a:pt x="29" y="47"/>
                  </a:cubicBezTo>
                  <a:cubicBezTo>
                    <a:pt x="30" y="26"/>
                    <a:pt x="30" y="26"/>
                    <a:pt x="30" y="26"/>
                  </a:cubicBezTo>
                  <a:cubicBezTo>
                    <a:pt x="70" y="26"/>
                    <a:pt x="70" y="26"/>
                    <a:pt x="70" y="26"/>
                  </a:cubicBezTo>
                  <a:cubicBezTo>
                    <a:pt x="75" y="26"/>
                    <a:pt x="79" y="25"/>
                    <a:pt x="81" y="23"/>
                  </a:cubicBezTo>
                  <a:cubicBezTo>
                    <a:pt x="84" y="20"/>
                    <a:pt x="85" y="17"/>
                    <a:pt x="84" y="13"/>
                  </a:cubicBezTo>
                  <a:cubicBezTo>
                    <a:pt x="84" y="8"/>
                    <a:pt x="81" y="0"/>
                    <a:pt x="66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14" y="0"/>
                    <a:pt x="10" y="1"/>
                    <a:pt x="7" y="4"/>
                  </a:cubicBezTo>
                  <a:cubicBezTo>
                    <a:pt x="5" y="7"/>
                    <a:pt x="3" y="11"/>
                    <a:pt x="3" y="17"/>
                  </a:cubicBezTo>
                  <a:cubicBezTo>
                    <a:pt x="1" y="59"/>
                    <a:pt x="1" y="59"/>
                    <a:pt x="1" y="59"/>
                  </a:cubicBezTo>
                  <a:cubicBezTo>
                    <a:pt x="0" y="65"/>
                    <a:pt x="0" y="65"/>
                    <a:pt x="0" y="65"/>
                  </a:cubicBezTo>
                  <a:cubicBezTo>
                    <a:pt x="1" y="69"/>
                    <a:pt x="3" y="72"/>
                    <a:pt x="6" y="74"/>
                  </a:cubicBezTo>
                  <a:cubicBezTo>
                    <a:pt x="9" y="77"/>
                    <a:pt x="12" y="78"/>
                    <a:pt x="16" y="78"/>
                  </a:cubicBezTo>
                  <a:cubicBezTo>
                    <a:pt x="19" y="78"/>
                    <a:pt x="23" y="77"/>
                    <a:pt x="27" y="73"/>
                  </a:cubicBezTo>
                  <a:cubicBezTo>
                    <a:pt x="31" y="70"/>
                    <a:pt x="33" y="68"/>
                    <a:pt x="35" y="67"/>
                  </a:cubicBezTo>
                  <a:cubicBezTo>
                    <a:pt x="36" y="66"/>
                    <a:pt x="39" y="66"/>
                    <a:pt x="45" y="66"/>
                  </a:cubicBezTo>
                  <a:cubicBezTo>
                    <a:pt x="48" y="66"/>
                    <a:pt x="51" y="66"/>
                    <a:pt x="54" y="68"/>
                  </a:cubicBezTo>
                  <a:cubicBezTo>
                    <a:pt x="58" y="70"/>
                    <a:pt x="60" y="72"/>
                    <a:pt x="62" y="76"/>
                  </a:cubicBezTo>
                  <a:cubicBezTo>
                    <a:pt x="64" y="79"/>
                    <a:pt x="66" y="84"/>
                    <a:pt x="66" y="89"/>
                  </a:cubicBezTo>
                  <a:cubicBezTo>
                    <a:pt x="67" y="94"/>
                    <a:pt x="67" y="98"/>
                    <a:pt x="65" y="102"/>
                  </a:cubicBezTo>
                  <a:cubicBezTo>
                    <a:pt x="64" y="105"/>
                    <a:pt x="62" y="108"/>
                    <a:pt x="59" y="110"/>
                  </a:cubicBezTo>
                  <a:cubicBezTo>
                    <a:pt x="57" y="112"/>
                    <a:pt x="54" y="113"/>
                    <a:pt x="50" y="113"/>
                  </a:cubicBezTo>
                  <a:cubicBezTo>
                    <a:pt x="45" y="113"/>
                    <a:pt x="41" y="112"/>
                    <a:pt x="38" y="109"/>
                  </a:cubicBezTo>
                  <a:cubicBezTo>
                    <a:pt x="34" y="107"/>
                    <a:pt x="30" y="103"/>
                    <a:pt x="28" y="98"/>
                  </a:cubicBezTo>
                  <a:cubicBezTo>
                    <a:pt x="23" y="90"/>
                    <a:pt x="17" y="88"/>
                    <a:pt x="13" y="88"/>
                  </a:cubicBezTo>
                  <a:cubicBezTo>
                    <a:pt x="9" y="88"/>
                    <a:pt x="6" y="89"/>
                    <a:pt x="4" y="92"/>
                  </a:cubicBezTo>
                  <a:cubicBezTo>
                    <a:pt x="2" y="95"/>
                    <a:pt x="1" y="97"/>
                    <a:pt x="1" y="100"/>
                  </a:cubicBezTo>
                  <a:cubicBezTo>
                    <a:pt x="2" y="105"/>
                    <a:pt x="4" y="110"/>
                    <a:pt x="7" y="115"/>
                  </a:cubicBezTo>
                  <a:cubicBezTo>
                    <a:pt x="11" y="121"/>
                    <a:pt x="17" y="125"/>
                    <a:pt x="24" y="130"/>
                  </a:cubicBezTo>
                  <a:cubicBezTo>
                    <a:pt x="32" y="134"/>
                    <a:pt x="41" y="136"/>
                    <a:pt x="52" y="136"/>
                  </a:cubicBezTo>
                  <a:cubicBezTo>
                    <a:pt x="62" y="136"/>
                    <a:pt x="70" y="134"/>
                    <a:pt x="77" y="129"/>
                  </a:cubicBezTo>
                  <a:cubicBezTo>
                    <a:pt x="85" y="125"/>
                    <a:pt x="90" y="119"/>
                    <a:pt x="93" y="111"/>
                  </a:cubicBezTo>
                  <a:cubicBezTo>
                    <a:pt x="96" y="104"/>
                    <a:pt x="97" y="96"/>
                    <a:pt x="96" y="87"/>
                  </a:cubicBezTo>
                  <a:cubicBezTo>
                    <a:pt x="96" y="81"/>
                    <a:pt x="94" y="75"/>
                    <a:pt x="91" y="69"/>
                  </a:cubicBezTo>
                  <a:cubicBezTo>
                    <a:pt x="88" y="64"/>
                    <a:pt x="84" y="59"/>
                    <a:pt x="80" y="55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69" name="Freeform 392">
              <a:extLst>
                <a:ext uri="{FF2B5EF4-FFF2-40B4-BE49-F238E27FC236}">
                  <a16:creationId xmlns:a16="http://schemas.microsoft.com/office/drawing/2014/main" id="{B858C8FE-F5A0-4F52-A5A0-C44092A4BE20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1236" y="4441191"/>
              <a:ext cx="390170" cy="354000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3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9 w 348"/>
                <a:gd name="T13" fmla="*/ 40 h 316"/>
                <a:gd name="T14" fmla="*/ 346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29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7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7" y="0"/>
                    <a:pt x="316" y="17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8" y="298"/>
                    <a:pt x="333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70" name="Freeform 393">
              <a:extLst>
                <a:ext uri="{FF2B5EF4-FFF2-40B4-BE49-F238E27FC236}">
                  <a16:creationId xmlns:a16="http://schemas.microsoft.com/office/drawing/2014/main" id="{E46ED259-D8E7-482E-BBEF-F45F654865C7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0452" y="4453643"/>
              <a:ext cx="340954" cy="341548"/>
            </a:xfrm>
            <a:custGeom>
              <a:avLst/>
              <a:gdLst>
                <a:gd name="T0" fmla="*/ 275 w 304"/>
                <a:gd name="T1" fmla="*/ 29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9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9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1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8"/>
                    <a:pt x="274" y="18"/>
                    <a:pt x="275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71" name="Freeform 394">
              <a:extLst>
                <a:ext uri="{FF2B5EF4-FFF2-40B4-BE49-F238E27FC236}">
                  <a16:creationId xmlns:a16="http://schemas.microsoft.com/office/drawing/2014/main" id="{C126E692-8455-4D73-9293-AB0A9141991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9507" y="4540809"/>
              <a:ext cx="89538" cy="154764"/>
            </a:xfrm>
            <a:custGeom>
              <a:avLst/>
              <a:gdLst>
                <a:gd name="T0" fmla="*/ 15 w 80"/>
                <a:gd name="T1" fmla="*/ 61 h 138"/>
                <a:gd name="T2" fmla="*/ 40 w 80"/>
                <a:gd name="T3" fmla="*/ 47 h 138"/>
                <a:gd name="T4" fmla="*/ 49 w 80"/>
                <a:gd name="T5" fmla="*/ 120 h 138"/>
                <a:gd name="T6" fmla="*/ 54 w 80"/>
                <a:gd name="T7" fmla="*/ 133 h 138"/>
                <a:gd name="T8" fmla="*/ 65 w 80"/>
                <a:gd name="T9" fmla="*/ 138 h 138"/>
                <a:gd name="T10" fmla="*/ 78 w 80"/>
                <a:gd name="T11" fmla="*/ 117 h 138"/>
                <a:gd name="T12" fmla="*/ 67 w 80"/>
                <a:gd name="T13" fmla="*/ 16 h 138"/>
                <a:gd name="T14" fmla="*/ 62 w 80"/>
                <a:gd name="T15" fmla="*/ 5 h 138"/>
                <a:gd name="T16" fmla="*/ 52 w 80"/>
                <a:gd name="T17" fmla="*/ 0 h 138"/>
                <a:gd name="T18" fmla="*/ 44 w 80"/>
                <a:gd name="T19" fmla="*/ 2 h 138"/>
                <a:gd name="T20" fmla="*/ 38 w 80"/>
                <a:gd name="T21" fmla="*/ 11 h 138"/>
                <a:gd name="T22" fmla="*/ 29 w 80"/>
                <a:gd name="T23" fmla="*/ 23 h 138"/>
                <a:gd name="T24" fmla="*/ 14 w 80"/>
                <a:gd name="T25" fmla="*/ 33 h 138"/>
                <a:gd name="T26" fmla="*/ 4 w 80"/>
                <a:gd name="T27" fmla="*/ 39 h 138"/>
                <a:gd name="T28" fmla="*/ 1 w 80"/>
                <a:gd name="T29" fmla="*/ 48 h 138"/>
                <a:gd name="T30" fmla="*/ 6 w 80"/>
                <a:gd name="T31" fmla="*/ 57 h 138"/>
                <a:gd name="T32" fmla="*/ 15 w 80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15" y="61"/>
                  </a:moveTo>
                  <a:cubicBezTo>
                    <a:pt x="18" y="61"/>
                    <a:pt x="25" y="59"/>
                    <a:pt x="40" y="47"/>
                  </a:cubicBezTo>
                  <a:cubicBezTo>
                    <a:pt x="49" y="120"/>
                    <a:pt x="49" y="120"/>
                    <a:pt x="49" y="120"/>
                  </a:cubicBezTo>
                  <a:cubicBezTo>
                    <a:pt x="49" y="126"/>
                    <a:pt x="51" y="130"/>
                    <a:pt x="54" y="133"/>
                  </a:cubicBezTo>
                  <a:cubicBezTo>
                    <a:pt x="57" y="136"/>
                    <a:pt x="61" y="138"/>
                    <a:pt x="65" y="138"/>
                  </a:cubicBezTo>
                  <a:cubicBezTo>
                    <a:pt x="72" y="138"/>
                    <a:pt x="80" y="134"/>
                    <a:pt x="78" y="117"/>
                  </a:cubicBezTo>
                  <a:cubicBezTo>
                    <a:pt x="67" y="16"/>
                    <a:pt x="67" y="16"/>
                    <a:pt x="67" y="16"/>
                  </a:cubicBezTo>
                  <a:cubicBezTo>
                    <a:pt x="66" y="12"/>
                    <a:pt x="65" y="8"/>
                    <a:pt x="62" y="5"/>
                  </a:cubicBezTo>
                  <a:cubicBezTo>
                    <a:pt x="59" y="2"/>
                    <a:pt x="56" y="0"/>
                    <a:pt x="52" y="0"/>
                  </a:cubicBezTo>
                  <a:cubicBezTo>
                    <a:pt x="48" y="0"/>
                    <a:pt x="45" y="1"/>
                    <a:pt x="44" y="2"/>
                  </a:cubicBezTo>
                  <a:cubicBezTo>
                    <a:pt x="43" y="4"/>
                    <a:pt x="41" y="6"/>
                    <a:pt x="38" y="11"/>
                  </a:cubicBezTo>
                  <a:cubicBezTo>
                    <a:pt x="36" y="16"/>
                    <a:pt x="33" y="20"/>
                    <a:pt x="29" y="23"/>
                  </a:cubicBezTo>
                  <a:cubicBezTo>
                    <a:pt x="25" y="27"/>
                    <a:pt x="20" y="30"/>
                    <a:pt x="14" y="33"/>
                  </a:cubicBezTo>
                  <a:cubicBezTo>
                    <a:pt x="9" y="35"/>
                    <a:pt x="6" y="37"/>
                    <a:pt x="4" y="39"/>
                  </a:cubicBezTo>
                  <a:cubicBezTo>
                    <a:pt x="2" y="40"/>
                    <a:pt x="0" y="43"/>
                    <a:pt x="1" y="48"/>
                  </a:cubicBezTo>
                  <a:cubicBezTo>
                    <a:pt x="1" y="51"/>
                    <a:pt x="3" y="54"/>
                    <a:pt x="6" y="57"/>
                  </a:cubicBezTo>
                  <a:cubicBezTo>
                    <a:pt x="8" y="59"/>
                    <a:pt x="11" y="61"/>
                    <a:pt x="15" y="6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72" name="Freeform 395">
              <a:extLst>
                <a:ext uri="{FF2B5EF4-FFF2-40B4-BE49-F238E27FC236}">
                  <a16:creationId xmlns:a16="http://schemas.microsoft.com/office/drawing/2014/main" id="{E2CC9D5A-F9D5-4C27-A889-51D636D798D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98100" y="4540809"/>
              <a:ext cx="115628" cy="154764"/>
            </a:xfrm>
            <a:custGeom>
              <a:avLst/>
              <a:gdLst>
                <a:gd name="T0" fmla="*/ 86 w 103"/>
                <a:gd name="T1" fmla="*/ 59 h 138"/>
                <a:gd name="T2" fmla="*/ 72 w 103"/>
                <a:gd name="T3" fmla="*/ 49 h 138"/>
                <a:gd name="T4" fmla="*/ 55 w 103"/>
                <a:gd name="T5" fmla="*/ 46 h 138"/>
                <a:gd name="T6" fmla="*/ 38 w 103"/>
                <a:gd name="T7" fmla="*/ 50 h 138"/>
                <a:gd name="T8" fmla="*/ 30 w 103"/>
                <a:gd name="T9" fmla="*/ 55 h 138"/>
                <a:gd name="T10" fmla="*/ 34 w 103"/>
                <a:gd name="T11" fmla="*/ 31 h 138"/>
                <a:gd name="T12" fmla="*/ 40 w 103"/>
                <a:gd name="T13" fmla="*/ 25 h 138"/>
                <a:gd name="T14" fmla="*/ 48 w 103"/>
                <a:gd name="T15" fmla="*/ 23 h 138"/>
                <a:gd name="T16" fmla="*/ 57 w 103"/>
                <a:gd name="T17" fmla="*/ 25 h 138"/>
                <a:gd name="T18" fmla="*/ 63 w 103"/>
                <a:gd name="T19" fmla="*/ 32 h 138"/>
                <a:gd name="T20" fmla="*/ 69 w 103"/>
                <a:gd name="T21" fmla="*/ 40 h 138"/>
                <a:gd name="T22" fmla="*/ 78 w 103"/>
                <a:gd name="T23" fmla="*/ 43 h 138"/>
                <a:gd name="T24" fmla="*/ 87 w 103"/>
                <a:gd name="T25" fmla="*/ 39 h 138"/>
                <a:gd name="T26" fmla="*/ 90 w 103"/>
                <a:gd name="T27" fmla="*/ 31 h 138"/>
                <a:gd name="T28" fmla="*/ 83 w 103"/>
                <a:gd name="T29" fmla="*/ 17 h 138"/>
                <a:gd name="T30" fmla="*/ 68 w 103"/>
                <a:gd name="T31" fmla="*/ 5 h 138"/>
                <a:gd name="T32" fmla="*/ 46 w 103"/>
                <a:gd name="T33" fmla="*/ 0 h 138"/>
                <a:gd name="T34" fmla="*/ 24 w 103"/>
                <a:gd name="T35" fmla="*/ 5 h 138"/>
                <a:gd name="T36" fmla="*/ 9 w 103"/>
                <a:gd name="T37" fmla="*/ 19 h 138"/>
                <a:gd name="T38" fmla="*/ 2 w 103"/>
                <a:gd name="T39" fmla="*/ 41 h 138"/>
                <a:gd name="T40" fmla="*/ 1 w 103"/>
                <a:gd name="T41" fmla="*/ 72 h 138"/>
                <a:gd name="T42" fmla="*/ 11 w 103"/>
                <a:gd name="T43" fmla="*/ 107 h 138"/>
                <a:gd name="T44" fmla="*/ 32 w 103"/>
                <a:gd name="T45" fmla="*/ 130 h 138"/>
                <a:gd name="T46" fmla="*/ 60 w 103"/>
                <a:gd name="T47" fmla="*/ 138 h 138"/>
                <a:gd name="T48" fmla="*/ 83 w 103"/>
                <a:gd name="T49" fmla="*/ 132 h 138"/>
                <a:gd name="T50" fmla="*/ 98 w 103"/>
                <a:gd name="T51" fmla="*/ 115 h 138"/>
                <a:gd name="T52" fmla="*/ 102 w 103"/>
                <a:gd name="T53" fmla="*/ 91 h 138"/>
                <a:gd name="T54" fmla="*/ 97 w 103"/>
                <a:gd name="T55" fmla="*/ 73 h 138"/>
                <a:gd name="T56" fmla="*/ 86 w 103"/>
                <a:gd name="T57" fmla="*/ 59 h 138"/>
                <a:gd name="T58" fmla="*/ 57 w 103"/>
                <a:gd name="T59" fmla="*/ 114 h 138"/>
                <a:gd name="T60" fmla="*/ 44 w 103"/>
                <a:gd name="T61" fmla="*/ 108 h 138"/>
                <a:gd name="T62" fmla="*/ 36 w 103"/>
                <a:gd name="T63" fmla="*/ 90 h 138"/>
                <a:gd name="T64" fmla="*/ 37 w 103"/>
                <a:gd name="T65" fmla="*/ 78 h 138"/>
                <a:gd name="T66" fmla="*/ 43 w 103"/>
                <a:gd name="T67" fmla="*/ 71 h 138"/>
                <a:gd name="T68" fmla="*/ 52 w 103"/>
                <a:gd name="T69" fmla="*/ 69 h 138"/>
                <a:gd name="T70" fmla="*/ 61 w 103"/>
                <a:gd name="T71" fmla="*/ 71 h 138"/>
                <a:gd name="T72" fmla="*/ 68 w 103"/>
                <a:gd name="T73" fmla="*/ 79 h 138"/>
                <a:gd name="T74" fmla="*/ 72 w 103"/>
                <a:gd name="T75" fmla="*/ 91 h 138"/>
                <a:gd name="T76" fmla="*/ 69 w 103"/>
                <a:gd name="T77" fmla="*/ 108 h 138"/>
                <a:gd name="T78" fmla="*/ 57 w 103"/>
                <a:gd name="T79" fmla="*/ 114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03" h="138">
                  <a:moveTo>
                    <a:pt x="86" y="59"/>
                  </a:moveTo>
                  <a:cubicBezTo>
                    <a:pt x="82" y="55"/>
                    <a:pt x="77" y="51"/>
                    <a:pt x="72" y="49"/>
                  </a:cubicBezTo>
                  <a:cubicBezTo>
                    <a:pt x="66" y="47"/>
                    <a:pt x="61" y="46"/>
                    <a:pt x="55" y="46"/>
                  </a:cubicBezTo>
                  <a:cubicBezTo>
                    <a:pt x="48" y="46"/>
                    <a:pt x="43" y="47"/>
                    <a:pt x="38" y="50"/>
                  </a:cubicBezTo>
                  <a:cubicBezTo>
                    <a:pt x="35" y="51"/>
                    <a:pt x="33" y="53"/>
                    <a:pt x="30" y="55"/>
                  </a:cubicBezTo>
                  <a:cubicBezTo>
                    <a:pt x="30" y="44"/>
                    <a:pt x="32" y="36"/>
                    <a:pt x="34" y="31"/>
                  </a:cubicBezTo>
                  <a:cubicBezTo>
                    <a:pt x="36" y="29"/>
                    <a:pt x="38" y="27"/>
                    <a:pt x="40" y="25"/>
                  </a:cubicBezTo>
                  <a:cubicBezTo>
                    <a:pt x="43" y="23"/>
                    <a:pt x="45" y="23"/>
                    <a:pt x="48" y="23"/>
                  </a:cubicBezTo>
                  <a:cubicBezTo>
                    <a:pt x="51" y="23"/>
                    <a:pt x="54" y="24"/>
                    <a:pt x="57" y="25"/>
                  </a:cubicBezTo>
                  <a:cubicBezTo>
                    <a:pt x="59" y="27"/>
                    <a:pt x="61" y="29"/>
                    <a:pt x="63" y="32"/>
                  </a:cubicBezTo>
                  <a:cubicBezTo>
                    <a:pt x="64" y="36"/>
                    <a:pt x="67" y="38"/>
                    <a:pt x="69" y="40"/>
                  </a:cubicBezTo>
                  <a:cubicBezTo>
                    <a:pt x="72" y="42"/>
                    <a:pt x="75" y="43"/>
                    <a:pt x="78" y="43"/>
                  </a:cubicBezTo>
                  <a:cubicBezTo>
                    <a:pt x="82" y="43"/>
                    <a:pt x="85" y="42"/>
                    <a:pt x="87" y="39"/>
                  </a:cubicBezTo>
                  <a:cubicBezTo>
                    <a:pt x="89" y="37"/>
                    <a:pt x="90" y="34"/>
                    <a:pt x="90" y="31"/>
                  </a:cubicBezTo>
                  <a:cubicBezTo>
                    <a:pt x="89" y="26"/>
                    <a:pt x="87" y="21"/>
                    <a:pt x="83" y="17"/>
                  </a:cubicBezTo>
                  <a:cubicBezTo>
                    <a:pt x="79" y="12"/>
                    <a:pt x="74" y="8"/>
                    <a:pt x="68" y="5"/>
                  </a:cubicBezTo>
                  <a:cubicBezTo>
                    <a:pt x="61" y="1"/>
                    <a:pt x="54" y="0"/>
                    <a:pt x="46" y="0"/>
                  </a:cubicBezTo>
                  <a:cubicBezTo>
                    <a:pt x="38" y="0"/>
                    <a:pt x="31" y="1"/>
                    <a:pt x="24" y="5"/>
                  </a:cubicBezTo>
                  <a:cubicBezTo>
                    <a:pt x="18" y="8"/>
                    <a:pt x="13" y="12"/>
                    <a:pt x="9" y="19"/>
                  </a:cubicBezTo>
                  <a:cubicBezTo>
                    <a:pt x="5" y="25"/>
                    <a:pt x="3" y="32"/>
                    <a:pt x="2" y="41"/>
                  </a:cubicBezTo>
                  <a:cubicBezTo>
                    <a:pt x="0" y="50"/>
                    <a:pt x="0" y="60"/>
                    <a:pt x="1" y="72"/>
                  </a:cubicBezTo>
                  <a:cubicBezTo>
                    <a:pt x="3" y="86"/>
                    <a:pt x="6" y="98"/>
                    <a:pt x="11" y="107"/>
                  </a:cubicBezTo>
                  <a:cubicBezTo>
                    <a:pt x="17" y="117"/>
                    <a:pt x="23" y="125"/>
                    <a:pt x="32" y="130"/>
                  </a:cubicBezTo>
                  <a:cubicBezTo>
                    <a:pt x="40" y="135"/>
                    <a:pt x="49" y="138"/>
                    <a:pt x="60" y="138"/>
                  </a:cubicBezTo>
                  <a:cubicBezTo>
                    <a:pt x="69" y="138"/>
                    <a:pt x="77" y="136"/>
                    <a:pt x="83" y="132"/>
                  </a:cubicBezTo>
                  <a:cubicBezTo>
                    <a:pt x="90" y="128"/>
                    <a:pt x="95" y="122"/>
                    <a:pt x="98" y="115"/>
                  </a:cubicBezTo>
                  <a:cubicBezTo>
                    <a:pt x="102" y="108"/>
                    <a:pt x="103" y="100"/>
                    <a:pt x="102" y="91"/>
                  </a:cubicBezTo>
                  <a:cubicBezTo>
                    <a:pt x="101" y="85"/>
                    <a:pt x="99" y="79"/>
                    <a:pt x="97" y="73"/>
                  </a:cubicBezTo>
                  <a:cubicBezTo>
                    <a:pt x="94" y="68"/>
                    <a:pt x="90" y="63"/>
                    <a:pt x="86" y="59"/>
                  </a:cubicBezTo>
                  <a:close/>
                  <a:moveTo>
                    <a:pt x="57" y="114"/>
                  </a:moveTo>
                  <a:cubicBezTo>
                    <a:pt x="52" y="114"/>
                    <a:pt x="48" y="112"/>
                    <a:pt x="44" y="108"/>
                  </a:cubicBezTo>
                  <a:cubicBezTo>
                    <a:pt x="39" y="103"/>
                    <a:pt x="37" y="97"/>
                    <a:pt x="36" y="90"/>
                  </a:cubicBezTo>
                  <a:cubicBezTo>
                    <a:pt x="35" y="85"/>
                    <a:pt x="36" y="81"/>
                    <a:pt x="37" y="78"/>
                  </a:cubicBezTo>
                  <a:cubicBezTo>
                    <a:pt x="39" y="75"/>
                    <a:pt x="41" y="73"/>
                    <a:pt x="43" y="71"/>
                  </a:cubicBezTo>
                  <a:cubicBezTo>
                    <a:pt x="46" y="69"/>
                    <a:pt x="49" y="69"/>
                    <a:pt x="52" y="69"/>
                  </a:cubicBezTo>
                  <a:cubicBezTo>
                    <a:pt x="55" y="69"/>
                    <a:pt x="58" y="69"/>
                    <a:pt x="61" y="71"/>
                  </a:cubicBezTo>
                  <a:cubicBezTo>
                    <a:pt x="64" y="73"/>
                    <a:pt x="66" y="75"/>
                    <a:pt x="68" y="79"/>
                  </a:cubicBezTo>
                  <a:cubicBezTo>
                    <a:pt x="70" y="82"/>
                    <a:pt x="72" y="86"/>
                    <a:pt x="72" y="91"/>
                  </a:cubicBezTo>
                  <a:cubicBezTo>
                    <a:pt x="73" y="98"/>
                    <a:pt x="72" y="104"/>
                    <a:pt x="69" y="108"/>
                  </a:cubicBezTo>
                  <a:cubicBezTo>
                    <a:pt x="66" y="112"/>
                    <a:pt x="62" y="114"/>
                    <a:pt x="57" y="114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73" name="Freeform 396">
              <a:extLst>
                <a:ext uri="{FF2B5EF4-FFF2-40B4-BE49-F238E27FC236}">
                  <a16:creationId xmlns:a16="http://schemas.microsoft.com/office/drawing/2014/main" id="{21E67CA9-9B01-493C-AE05-047F28EFBD44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1888" y="4441191"/>
              <a:ext cx="390170" cy="354000"/>
            </a:xfrm>
            <a:custGeom>
              <a:avLst/>
              <a:gdLst>
                <a:gd name="T0" fmla="*/ 311 w 348"/>
                <a:gd name="T1" fmla="*/ 316 h 316"/>
                <a:gd name="T2" fmla="*/ 74 w 348"/>
                <a:gd name="T3" fmla="*/ 316 h 316"/>
                <a:gd name="T4" fmla="*/ 30 w 348"/>
                <a:gd name="T5" fmla="*/ 276 h 316"/>
                <a:gd name="T6" fmla="*/ 3 w 348"/>
                <a:gd name="T7" fmla="*/ 40 h 316"/>
                <a:gd name="T8" fmla="*/ 38 w 348"/>
                <a:gd name="T9" fmla="*/ 0 h 316"/>
                <a:gd name="T10" fmla="*/ 275 w 348"/>
                <a:gd name="T11" fmla="*/ 0 h 316"/>
                <a:gd name="T12" fmla="*/ 319 w 348"/>
                <a:gd name="T13" fmla="*/ 40 h 316"/>
                <a:gd name="T14" fmla="*/ 346 w 348"/>
                <a:gd name="T15" fmla="*/ 276 h 316"/>
                <a:gd name="T16" fmla="*/ 311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1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30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7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7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8" y="298"/>
                    <a:pt x="333" y="316"/>
                    <a:pt x="311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74" name="Freeform 397">
              <a:extLst>
                <a:ext uri="{FF2B5EF4-FFF2-40B4-BE49-F238E27FC236}">
                  <a16:creationId xmlns:a16="http://schemas.microsoft.com/office/drawing/2014/main" id="{AB3E5837-D9BC-4A4E-A0D2-D6F2A2D54046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1104" y="4453643"/>
              <a:ext cx="340954" cy="341548"/>
            </a:xfrm>
            <a:custGeom>
              <a:avLst/>
              <a:gdLst>
                <a:gd name="T0" fmla="*/ 275 w 304"/>
                <a:gd name="T1" fmla="*/ 29 h 305"/>
                <a:gd name="T2" fmla="*/ 302 w 304"/>
                <a:gd name="T3" fmla="*/ 265 h 305"/>
                <a:gd name="T4" fmla="*/ 267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9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9" y="305"/>
                    <a:pt x="267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9" y="301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8"/>
                    <a:pt x="274" y="18"/>
                    <a:pt x="275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75" name="Freeform 398">
              <a:extLst>
                <a:ext uri="{FF2B5EF4-FFF2-40B4-BE49-F238E27FC236}">
                  <a16:creationId xmlns:a16="http://schemas.microsoft.com/office/drawing/2014/main" id="{DAB2EDEC-B150-4F33-A5F2-D1340852FCE7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8974" y="4540809"/>
              <a:ext cx="89538" cy="154764"/>
            </a:xfrm>
            <a:custGeom>
              <a:avLst/>
              <a:gdLst>
                <a:gd name="T0" fmla="*/ 15 w 80"/>
                <a:gd name="T1" fmla="*/ 61 h 138"/>
                <a:gd name="T2" fmla="*/ 40 w 80"/>
                <a:gd name="T3" fmla="*/ 47 h 138"/>
                <a:gd name="T4" fmla="*/ 49 w 80"/>
                <a:gd name="T5" fmla="*/ 120 h 138"/>
                <a:gd name="T6" fmla="*/ 54 w 80"/>
                <a:gd name="T7" fmla="*/ 133 h 138"/>
                <a:gd name="T8" fmla="*/ 65 w 80"/>
                <a:gd name="T9" fmla="*/ 138 h 138"/>
                <a:gd name="T10" fmla="*/ 78 w 80"/>
                <a:gd name="T11" fmla="*/ 117 h 138"/>
                <a:gd name="T12" fmla="*/ 67 w 80"/>
                <a:gd name="T13" fmla="*/ 16 h 138"/>
                <a:gd name="T14" fmla="*/ 62 w 80"/>
                <a:gd name="T15" fmla="*/ 5 h 138"/>
                <a:gd name="T16" fmla="*/ 51 w 80"/>
                <a:gd name="T17" fmla="*/ 0 h 138"/>
                <a:gd name="T18" fmla="*/ 44 w 80"/>
                <a:gd name="T19" fmla="*/ 2 h 138"/>
                <a:gd name="T20" fmla="*/ 38 w 80"/>
                <a:gd name="T21" fmla="*/ 11 h 138"/>
                <a:gd name="T22" fmla="*/ 29 w 80"/>
                <a:gd name="T23" fmla="*/ 23 h 138"/>
                <a:gd name="T24" fmla="*/ 14 w 80"/>
                <a:gd name="T25" fmla="*/ 33 h 138"/>
                <a:gd name="T26" fmla="*/ 4 w 80"/>
                <a:gd name="T27" fmla="*/ 39 h 138"/>
                <a:gd name="T28" fmla="*/ 1 w 80"/>
                <a:gd name="T29" fmla="*/ 48 h 138"/>
                <a:gd name="T30" fmla="*/ 6 w 80"/>
                <a:gd name="T31" fmla="*/ 57 h 138"/>
                <a:gd name="T32" fmla="*/ 15 w 80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15" y="61"/>
                  </a:moveTo>
                  <a:cubicBezTo>
                    <a:pt x="18" y="61"/>
                    <a:pt x="24" y="59"/>
                    <a:pt x="40" y="47"/>
                  </a:cubicBezTo>
                  <a:cubicBezTo>
                    <a:pt x="49" y="120"/>
                    <a:pt x="49" y="120"/>
                    <a:pt x="49" y="120"/>
                  </a:cubicBezTo>
                  <a:cubicBezTo>
                    <a:pt x="49" y="126"/>
                    <a:pt x="51" y="130"/>
                    <a:pt x="54" y="133"/>
                  </a:cubicBezTo>
                  <a:cubicBezTo>
                    <a:pt x="57" y="136"/>
                    <a:pt x="61" y="138"/>
                    <a:pt x="65" y="138"/>
                  </a:cubicBezTo>
                  <a:cubicBezTo>
                    <a:pt x="72" y="138"/>
                    <a:pt x="80" y="134"/>
                    <a:pt x="78" y="117"/>
                  </a:cubicBezTo>
                  <a:cubicBezTo>
                    <a:pt x="67" y="16"/>
                    <a:pt x="67" y="16"/>
                    <a:pt x="67" y="16"/>
                  </a:cubicBezTo>
                  <a:cubicBezTo>
                    <a:pt x="66" y="12"/>
                    <a:pt x="64" y="8"/>
                    <a:pt x="62" y="5"/>
                  </a:cubicBezTo>
                  <a:cubicBezTo>
                    <a:pt x="59" y="2"/>
                    <a:pt x="55" y="0"/>
                    <a:pt x="51" y="0"/>
                  </a:cubicBezTo>
                  <a:cubicBezTo>
                    <a:pt x="48" y="0"/>
                    <a:pt x="45" y="1"/>
                    <a:pt x="44" y="2"/>
                  </a:cubicBezTo>
                  <a:cubicBezTo>
                    <a:pt x="43" y="3"/>
                    <a:pt x="42" y="5"/>
                    <a:pt x="38" y="11"/>
                  </a:cubicBezTo>
                  <a:cubicBezTo>
                    <a:pt x="36" y="16"/>
                    <a:pt x="32" y="20"/>
                    <a:pt x="29" y="23"/>
                  </a:cubicBezTo>
                  <a:cubicBezTo>
                    <a:pt x="25" y="27"/>
                    <a:pt x="20" y="30"/>
                    <a:pt x="14" y="33"/>
                  </a:cubicBezTo>
                  <a:cubicBezTo>
                    <a:pt x="9" y="35"/>
                    <a:pt x="6" y="37"/>
                    <a:pt x="4" y="39"/>
                  </a:cubicBezTo>
                  <a:cubicBezTo>
                    <a:pt x="2" y="40"/>
                    <a:pt x="0" y="43"/>
                    <a:pt x="1" y="48"/>
                  </a:cubicBezTo>
                  <a:cubicBezTo>
                    <a:pt x="1" y="51"/>
                    <a:pt x="3" y="54"/>
                    <a:pt x="6" y="57"/>
                  </a:cubicBezTo>
                  <a:cubicBezTo>
                    <a:pt x="8" y="59"/>
                    <a:pt x="11" y="61"/>
                    <a:pt x="15" y="6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76" name="Freeform 399">
              <a:extLst>
                <a:ext uri="{FF2B5EF4-FFF2-40B4-BE49-F238E27FC236}">
                  <a16:creationId xmlns:a16="http://schemas.microsoft.com/office/drawing/2014/main" id="{156471CD-2D28-48BD-9379-2853DBC83FB5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6974" y="4543181"/>
              <a:ext cx="108512" cy="152392"/>
            </a:xfrm>
            <a:custGeom>
              <a:avLst/>
              <a:gdLst>
                <a:gd name="T0" fmla="*/ 76 w 97"/>
                <a:gd name="T1" fmla="*/ 0 h 136"/>
                <a:gd name="T2" fmla="*/ 17 w 97"/>
                <a:gd name="T3" fmla="*/ 0 h 136"/>
                <a:gd name="T4" fmla="*/ 5 w 97"/>
                <a:gd name="T5" fmla="*/ 2 h 136"/>
                <a:gd name="T6" fmla="*/ 1 w 97"/>
                <a:gd name="T7" fmla="*/ 12 h 136"/>
                <a:gd name="T8" fmla="*/ 7 w 97"/>
                <a:gd name="T9" fmla="*/ 23 h 136"/>
                <a:gd name="T10" fmla="*/ 20 w 97"/>
                <a:gd name="T11" fmla="*/ 27 h 136"/>
                <a:gd name="T12" fmla="*/ 61 w 97"/>
                <a:gd name="T13" fmla="*/ 27 h 136"/>
                <a:gd name="T14" fmla="*/ 48 w 97"/>
                <a:gd name="T15" fmla="*/ 50 h 136"/>
                <a:gd name="T16" fmla="*/ 38 w 97"/>
                <a:gd name="T17" fmla="*/ 78 h 136"/>
                <a:gd name="T18" fmla="*/ 33 w 97"/>
                <a:gd name="T19" fmla="*/ 102 h 136"/>
                <a:gd name="T20" fmla="*/ 32 w 97"/>
                <a:gd name="T21" fmla="*/ 118 h 136"/>
                <a:gd name="T22" fmla="*/ 38 w 97"/>
                <a:gd name="T23" fmla="*/ 131 h 136"/>
                <a:gd name="T24" fmla="*/ 49 w 97"/>
                <a:gd name="T25" fmla="*/ 136 h 136"/>
                <a:gd name="T26" fmla="*/ 60 w 97"/>
                <a:gd name="T27" fmla="*/ 131 h 136"/>
                <a:gd name="T28" fmla="*/ 64 w 97"/>
                <a:gd name="T29" fmla="*/ 117 h 136"/>
                <a:gd name="T30" fmla="*/ 65 w 97"/>
                <a:gd name="T31" fmla="*/ 106 h 136"/>
                <a:gd name="T32" fmla="*/ 65 w 97"/>
                <a:gd name="T33" fmla="*/ 94 h 136"/>
                <a:gd name="T34" fmla="*/ 67 w 97"/>
                <a:gd name="T35" fmla="*/ 83 h 136"/>
                <a:gd name="T36" fmla="*/ 75 w 97"/>
                <a:gd name="T37" fmla="*/ 57 h 136"/>
                <a:gd name="T38" fmla="*/ 84 w 97"/>
                <a:gd name="T39" fmla="*/ 39 h 136"/>
                <a:gd name="T40" fmla="*/ 93 w 97"/>
                <a:gd name="T41" fmla="*/ 26 h 136"/>
                <a:gd name="T42" fmla="*/ 96 w 97"/>
                <a:gd name="T43" fmla="*/ 14 h 136"/>
                <a:gd name="T44" fmla="*/ 90 w 97"/>
                <a:gd name="T45" fmla="*/ 3 h 136"/>
                <a:gd name="T46" fmla="*/ 76 w 97"/>
                <a:gd name="T47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97" h="136">
                  <a:moveTo>
                    <a:pt x="76" y="0"/>
                  </a:moveTo>
                  <a:cubicBezTo>
                    <a:pt x="17" y="0"/>
                    <a:pt x="17" y="0"/>
                    <a:pt x="17" y="0"/>
                  </a:cubicBezTo>
                  <a:cubicBezTo>
                    <a:pt x="12" y="0"/>
                    <a:pt x="8" y="1"/>
                    <a:pt x="5" y="2"/>
                  </a:cubicBezTo>
                  <a:cubicBezTo>
                    <a:pt x="3" y="3"/>
                    <a:pt x="0" y="6"/>
                    <a:pt x="1" y="12"/>
                  </a:cubicBezTo>
                  <a:cubicBezTo>
                    <a:pt x="2" y="17"/>
                    <a:pt x="4" y="21"/>
                    <a:pt x="7" y="23"/>
                  </a:cubicBezTo>
                  <a:cubicBezTo>
                    <a:pt x="10" y="26"/>
                    <a:pt x="15" y="27"/>
                    <a:pt x="20" y="27"/>
                  </a:cubicBezTo>
                  <a:cubicBezTo>
                    <a:pt x="61" y="27"/>
                    <a:pt x="61" y="27"/>
                    <a:pt x="61" y="27"/>
                  </a:cubicBezTo>
                  <a:cubicBezTo>
                    <a:pt x="56" y="34"/>
                    <a:pt x="52" y="42"/>
                    <a:pt x="48" y="50"/>
                  </a:cubicBezTo>
                  <a:cubicBezTo>
                    <a:pt x="44" y="60"/>
                    <a:pt x="40" y="69"/>
                    <a:pt x="38" y="78"/>
                  </a:cubicBezTo>
                  <a:cubicBezTo>
                    <a:pt x="35" y="87"/>
                    <a:pt x="34" y="95"/>
                    <a:pt x="33" y="102"/>
                  </a:cubicBezTo>
                  <a:cubicBezTo>
                    <a:pt x="32" y="109"/>
                    <a:pt x="32" y="114"/>
                    <a:pt x="32" y="118"/>
                  </a:cubicBezTo>
                  <a:cubicBezTo>
                    <a:pt x="33" y="124"/>
                    <a:pt x="35" y="128"/>
                    <a:pt x="38" y="131"/>
                  </a:cubicBezTo>
                  <a:cubicBezTo>
                    <a:pt x="41" y="134"/>
                    <a:pt x="44" y="136"/>
                    <a:pt x="49" y="136"/>
                  </a:cubicBezTo>
                  <a:cubicBezTo>
                    <a:pt x="54" y="136"/>
                    <a:pt x="57" y="134"/>
                    <a:pt x="60" y="131"/>
                  </a:cubicBezTo>
                  <a:cubicBezTo>
                    <a:pt x="62" y="129"/>
                    <a:pt x="63" y="124"/>
                    <a:pt x="64" y="117"/>
                  </a:cubicBezTo>
                  <a:cubicBezTo>
                    <a:pt x="64" y="115"/>
                    <a:pt x="64" y="111"/>
                    <a:pt x="65" y="106"/>
                  </a:cubicBezTo>
                  <a:cubicBezTo>
                    <a:pt x="65" y="101"/>
                    <a:pt x="65" y="97"/>
                    <a:pt x="65" y="94"/>
                  </a:cubicBezTo>
                  <a:cubicBezTo>
                    <a:pt x="65" y="91"/>
                    <a:pt x="66" y="88"/>
                    <a:pt x="67" y="83"/>
                  </a:cubicBezTo>
                  <a:cubicBezTo>
                    <a:pt x="69" y="73"/>
                    <a:pt x="72" y="64"/>
                    <a:pt x="75" y="57"/>
                  </a:cubicBezTo>
                  <a:cubicBezTo>
                    <a:pt x="78" y="50"/>
                    <a:pt x="81" y="44"/>
                    <a:pt x="84" y="39"/>
                  </a:cubicBezTo>
                  <a:cubicBezTo>
                    <a:pt x="87" y="34"/>
                    <a:pt x="90" y="30"/>
                    <a:pt x="93" y="26"/>
                  </a:cubicBezTo>
                  <a:cubicBezTo>
                    <a:pt x="96" y="21"/>
                    <a:pt x="97" y="17"/>
                    <a:pt x="96" y="14"/>
                  </a:cubicBezTo>
                  <a:cubicBezTo>
                    <a:pt x="96" y="9"/>
                    <a:pt x="94" y="5"/>
                    <a:pt x="90" y="3"/>
                  </a:cubicBezTo>
                  <a:cubicBezTo>
                    <a:pt x="87" y="1"/>
                    <a:pt x="82" y="0"/>
                    <a:pt x="76" y="0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77" name="Freeform 400">
              <a:extLst>
                <a:ext uri="{FF2B5EF4-FFF2-40B4-BE49-F238E27FC236}">
                  <a16:creationId xmlns:a16="http://schemas.microsoft.com/office/drawing/2014/main" id="{EA13D0D8-C10E-4DF8-A206-A45810CF9D46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2541" y="4441190"/>
              <a:ext cx="390763" cy="354000"/>
            </a:xfrm>
            <a:custGeom>
              <a:avLst/>
              <a:gdLst>
                <a:gd name="T0" fmla="*/ 311 w 349"/>
                <a:gd name="T1" fmla="*/ 316 h 316"/>
                <a:gd name="T2" fmla="*/ 74 w 349"/>
                <a:gd name="T3" fmla="*/ 316 h 316"/>
                <a:gd name="T4" fmla="*/ 30 w 349"/>
                <a:gd name="T5" fmla="*/ 276 h 316"/>
                <a:gd name="T6" fmla="*/ 3 w 349"/>
                <a:gd name="T7" fmla="*/ 40 h 316"/>
                <a:gd name="T8" fmla="*/ 38 w 349"/>
                <a:gd name="T9" fmla="*/ 0 h 316"/>
                <a:gd name="T10" fmla="*/ 275 w 349"/>
                <a:gd name="T11" fmla="*/ 0 h 316"/>
                <a:gd name="T12" fmla="*/ 319 w 349"/>
                <a:gd name="T13" fmla="*/ 40 h 316"/>
                <a:gd name="T14" fmla="*/ 346 w 349"/>
                <a:gd name="T15" fmla="*/ 276 h 316"/>
                <a:gd name="T16" fmla="*/ 311 w 349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6">
                  <a:moveTo>
                    <a:pt x="311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30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7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7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9" y="298"/>
                    <a:pt x="333" y="316"/>
                    <a:pt x="311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78" name="Freeform 401">
              <a:extLst>
                <a:ext uri="{FF2B5EF4-FFF2-40B4-BE49-F238E27FC236}">
                  <a16:creationId xmlns:a16="http://schemas.microsoft.com/office/drawing/2014/main" id="{F069DEB3-71EE-4C84-8D84-D2E54BAE8069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2943" y="4453643"/>
              <a:ext cx="340361" cy="341548"/>
            </a:xfrm>
            <a:custGeom>
              <a:avLst/>
              <a:gdLst>
                <a:gd name="T0" fmla="*/ 274 w 304"/>
                <a:gd name="T1" fmla="*/ 29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59 w 304"/>
                <a:gd name="T11" fmla="*/ 0 h 305"/>
                <a:gd name="T12" fmla="*/ 274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9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1"/>
                    <a:pt x="0" y="293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8"/>
                    <a:pt x="273" y="18"/>
                    <a:pt x="274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79" name="Freeform 402">
              <a:extLst>
                <a:ext uri="{FF2B5EF4-FFF2-40B4-BE49-F238E27FC236}">
                  <a16:creationId xmlns:a16="http://schemas.microsoft.com/office/drawing/2014/main" id="{032EEB99-7436-42F7-A54F-8465D2196B54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1998" y="4540809"/>
              <a:ext cx="89538" cy="154764"/>
            </a:xfrm>
            <a:custGeom>
              <a:avLst/>
              <a:gdLst>
                <a:gd name="T0" fmla="*/ 14 w 80"/>
                <a:gd name="T1" fmla="*/ 61 h 138"/>
                <a:gd name="T2" fmla="*/ 40 w 80"/>
                <a:gd name="T3" fmla="*/ 47 h 138"/>
                <a:gd name="T4" fmla="*/ 48 w 80"/>
                <a:gd name="T5" fmla="*/ 121 h 138"/>
                <a:gd name="T6" fmla="*/ 54 w 80"/>
                <a:gd name="T7" fmla="*/ 133 h 138"/>
                <a:gd name="T8" fmla="*/ 65 w 80"/>
                <a:gd name="T9" fmla="*/ 138 h 138"/>
                <a:gd name="T10" fmla="*/ 78 w 80"/>
                <a:gd name="T11" fmla="*/ 117 h 138"/>
                <a:gd name="T12" fmla="*/ 66 w 80"/>
                <a:gd name="T13" fmla="*/ 17 h 138"/>
                <a:gd name="T14" fmla="*/ 62 w 80"/>
                <a:gd name="T15" fmla="*/ 5 h 138"/>
                <a:gd name="T16" fmla="*/ 51 w 80"/>
                <a:gd name="T17" fmla="*/ 0 h 138"/>
                <a:gd name="T18" fmla="*/ 44 w 80"/>
                <a:gd name="T19" fmla="*/ 3 h 138"/>
                <a:gd name="T20" fmla="*/ 38 w 80"/>
                <a:gd name="T21" fmla="*/ 11 h 138"/>
                <a:gd name="T22" fmla="*/ 29 w 80"/>
                <a:gd name="T23" fmla="*/ 23 h 138"/>
                <a:gd name="T24" fmla="*/ 13 w 80"/>
                <a:gd name="T25" fmla="*/ 33 h 138"/>
                <a:gd name="T26" fmla="*/ 4 w 80"/>
                <a:gd name="T27" fmla="*/ 39 h 138"/>
                <a:gd name="T28" fmla="*/ 1 w 80"/>
                <a:gd name="T29" fmla="*/ 48 h 138"/>
                <a:gd name="T30" fmla="*/ 5 w 80"/>
                <a:gd name="T31" fmla="*/ 57 h 138"/>
                <a:gd name="T32" fmla="*/ 14 w 80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14" y="61"/>
                  </a:moveTo>
                  <a:cubicBezTo>
                    <a:pt x="18" y="61"/>
                    <a:pt x="24" y="59"/>
                    <a:pt x="40" y="47"/>
                  </a:cubicBezTo>
                  <a:cubicBezTo>
                    <a:pt x="48" y="121"/>
                    <a:pt x="48" y="121"/>
                    <a:pt x="48" y="121"/>
                  </a:cubicBezTo>
                  <a:cubicBezTo>
                    <a:pt x="49" y="126"/>
                    <a:pt x="51" y="130"/>
                    <a:pt x="54" y="133"/>
                  </a:cubicBezTo>
                  <a:cubicBezTo>
                    <a:pt x="57" y="136"/>
                    <a:pt x="61" y="138"/>
                    <a:pt x="65" y="138"/>
                  </a:cubicBezTo>
                  <a:cubicBezTo>
                    <a:pt x="72" y="138"/>
                    <a:pt x="80" y="134"/>
                    <a:pt x="78" y="1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6" y="12"/>
                    <a:pt x="64" y="8"/>
                    <a:pt x="62" y="5"/>
                  </a:cubicBezTo>
                  <a:cubicBezTo>
                    <a:pt x="59" y="2"/>
                    <a:pt x="55" y="0"/>
                    <a:pt x="51" y="0"/>
                  </a:cubicBezTo>
                  <a:cubicBezTo>
                    <a:pt x="48" y="0"/>
                    <a:pt x="45" y="1"/>
                    <a:pt x="44" y="3"/>
                  </a:cubicBezTo>
                  <a:cubicBezTo>
                    <a:pt x="43" y="3"/>
                    <a:pt x="42" y="5"/>
                    <a:pt x="38" y="11"/>
                  </a:cubicBezTo>
                  <a:cubicBezTo>
                    <a:pt x="35" y="16"/>
                    <a:pt x="32" y="20"/>
                    <a:pt x="29" y="23"/>
                  </a:cubicBezTo>
                  <a:cubicBezTo>
                    <a:pt x="25" y="27"/>
                    <a:pt x="20" y="30"/>
                    <a:pt x="13" y="33"/>
                  </a:cubicBezTo>
                  <a:cubicBezTo>
                    <a:pt x="9" y="36"/>
                    <a:pt x="5" y="37"/>
                    <a:pt x="4" y="39"/>
                  </a:cubicBezTo>
                  <a:cubicBezTo>
                    <a:pt x="2" y="40"/>
                    <a:pt x="0" y="43"/>
                    <a:pt x="1" y="48"/>
                  </a:cubicBezTo>
                  <a:cubicBezTo>
                    <a:pt x="1" y="51"/>
                    <a:pt x="3" y="54"/>
                    <a:pt x="5" y="57"/>
                  </a:cubicBezTo>
                  <a:cubicBezTo>
                    <a:pt x="8" y="59"/>
                    <a:pt x="11" y="61"/>
                    <a:pt x="14" y="6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80" name="Freeform 403">
              <a:extLst>
                <a:ext uri="{FF2B5EF4-FFF2-40B4-BE49-F238E27FC236}">
                  <a16:creationId xmlns:a16="http://schemas.microsoft.com/office/drawing/2014/main" id="{75314536-DCE6-40E9-BED4-93CBA6C61FD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00591" y="4540809"/>
              <a:ext cx="114442" cy="154764"/>
            </a:xfrm>
            <a:custGeom>
              <a:avLst/>
              <a:gdLst>
                <a:gd name="T0" fmla="*/ 30 w 102"/>
                <a:gd name="T1" fmla="*/ 132 h 138"/>
                <a:gd name="T2" fmla="*/ 57 w 102"/>
                <a:gd name="T3" fmla="*/ 138 h 138"/>
                <a:gd name="T4" fmla="*/ 82 w 102"/>
                <a:gd name="T5" fmla="*/ 132 h 138"/>
                <a:gd name="T6" fmla="*/ 97 w 102"/>
                <a:gd name="T7" fmla="*/ 117 h 138"/>
                <a:gd name="T8" fmla="*/ 101 w 102"/>
                <a:gd name="T9" fmla="*/ 95 h 138"/>
                <a:gd name="T10" fmla="*/ 96 w 102"/>
                <a:gd name="T11" fmla="*/ 80 h 138"/>
                <a:gd name="T12" fmla="*/ 87 w 102"/>
                <a:gd name="T13" fmla="*/ 69 h 138"/>
                <a:gd name="T14" fmla="*/ 78 w 102"/>
                <a:gd name="T15" fmla="*/ 63 h 138"/>
                <a:gd name="T16" fmla="*/ 86 w 102"/>
                <a:gd name="T17" fmla="*/ 54 h 138"/>
                <a:gd name="T18" fmla="*/ 89 w 102"/>
                <a:gd name="T19" fmla="*/ 37 h 138"/>
                <a:gd name="T20" fmla="*/ 85 w 102"/>
                <a:gd name="T21" fmla="*/ 23 h 138"/>
                <a:gd name="T22" fmla="*/ 75 w 102"/>
                <a:gd name="T23" fmla="*/ 11 h 138"/>
                <a:gd name="T24" fmla="*/ 60 w 102"/>
                <a:gd name="T25" fmla="*/ 3 h 138"/>
                <a:gd name="T26" fmla="*/ 40 w 102"/>
                <a:gd name="T27" fmla="*/ 0 h 138"/>
                <a:gd name="T28" fmla="*/ 18 w 102"/>
                <a:gd name="T29" fmla="*/ 5 h 138"/>
                <a:gd name="T30" fmla="*/ 4 w 102"/>
                <a:gd name="T31" fmla="*/ 18 h 138"/>
                <a:gd name="T32" fmla="*/ 1 w 102"/>
                <a:gd name="T33" fmla="*/ 36 h 138"/>
                <a:gd name="T34" fmla="*/ 18 w 102"/>
                <a:gd name="T35" fmla="*/ 63 h 138"/>
                <a:gd name="T36" fmla="*/ 3 w 102"/>
                <a:gd name="T37" fmla="*/ 96 h 138"/>
                <a:gd name="T38" fmla="*/ 11 w 102"/>
                <a:gd name="T39" fmla="*/ 117 h 138"/>
                <a:gd name="T40" fmla="*/ 30 w 102"/>
                <a:gd name="T41" fmla="*/ 132 h 138"/>
                <a:gd name="T42" fmla="*/ 60 w 102"/>
                <a:gd name="T43" fmla="*/ 44 h 138"/>
                <a:gd name="T44" fmla="*/ 58 w 102"/>
                <a:gd name="T45" fmla="*/ 48 h 138"/>
                <a:gd name="T46" fmla="*/ 53 w 102"/>
                <a:gd name="T47" fmla="*/ 51 h 138"/>
                <a:gd name="T48" fmla="*/ 47 w 102"/>
                <a:gd name="T49" fmla="*/ 52 h 138"/>
                <a:gd name="T50" fmla="*/ 35 w 102"/>
                <a:gd name="T51" fmla="*/ 48 h 138"/>
                <a:gd name="T52" fmla="*/ 30 w 102"/>
                <a:gd name="T53" fmla="*/ 38 h 138"/>
                <a:gd name="T54" fmla="*/ 33 w 102"/>
                <a:gd name="T55" fmla="*/ 27 h 138"/>
                <a:gd name="T56" fmla="*/ 43 w 102"/>
                <a:gd name="T57" fmla="*/ 23 h 138"/>
                <a:gd name="T58" fmla="*/ 52 w 102"/>
                <a:gd name="T59" fmla="*/ 25 h 138"/>
                <a:gd name="T60" fmla="*/ 58 w 102"/>
                <a:gd name="T61" fmla="*/ 30 h 138"/>
                <a:gd name="T62" fmla="*/ 61 w 102"/>
                <a:gd name="T63" fmla="*/ 38 h 138"/>
                <a:gd name="T64" fmla="*/ 60 w 102"/>
                <a:gd name="T65" fmla="*/ 44 h 138"/>
                <a:gd name="T66" fmla="*/ 69 w 102"/>
                <a:gd name="T67" fmla="*/ 105 h 138"/>
                <a:gd name="T68" fmla="*/ 64 w 102"/>
                <a:gd name="T69" fmla="*/ 112 h 138"/>
                <a:gd name="T70" fmla="*/ 54 w 102"/>
                <a:gd name="T71" fmla="*/ 115 h 138"/>
                <a:gd name="T72" fmla="*/ 44 w 102"/>
                <a:gd name="T73" fmla="*/ 112 h 138"/>
                <a:gd name="T74" fmla="*/ 37 w 102"/>
                <a:gd name="T75" fmla="*/ 105 h 138"/>
                <a:gd name="T76" fmla="*/ 33 w 102"/>
                <a:gd name="T77" fmla="*/ 95 h 138"/>
                <a:gd name="T78" fmla="*/ 37 w 102"/>
                <a:gd name="T79" fmla="*/ 80 h 138"/>
                <a:gd name="T80" fmla="*/ 49 w 102"/>
                <a:gd name="T81" fmla="*/ 75 h 138"/>
                <a:gd name="T82" fmla="*/ 59 w 102"/>
                <a:gd name="T83" fmla="*/ 78 h 138"/>
                <a:gd name="T84" fmla="*/ 67 w 102"/>
                <a:gd name="T85" fmla="*/ 84 h 138"/>
                <a:gd name="T86" fmla="*/ 71 w 102"/>
                <a:gd name="T87" fmla="*/ 95 h 138"/>
                <a:gd name="T88" fmla="*/ 69 w 102"/>
                <a:gd name="T89" fmla="*/ 105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02" h="138">
                  <a:moveTo>
                    <a:pt x="30" y="132"/>
                  </a:moveTo>
                  <a:cubicBezTo>
                    <a:pt x="38" y="136"/>
                    <a:pt x="47" y="138"/>
                    <a:pt x="57" y="138"/>
                  </a:cubicBezTo>
                  <a:cubicBezTo>
                    <a:pt x="67" y="138"/>
                    <a:pt x="75" y="136"/>
                    <a:pt x="82" y="132"/>
                  </a:cubicBezTo>
                  <a:cubicBezTo>
                    <a:pt x="89" y="129"/>
                    <a:pt x="94" y="123"/>
                    <a:pt x="97" y="117"/>
                  </a:cubicBezTo>
                  <a:cubicBezTo>
                    <a:pt x="101" y="111"/>
                    <a:pt x="102" y="103"/>
                    <a:pt x="101" y="95"/>
                  </a:cubicBezTo>
                  <a:cubicBezTo>
                    <a:pt x="100" y="90"/>
                    <a:pt x="99" y="85"/>
                    <a:pt x="96" y="80"/>
                  </a:cubicBezTo>
                  <a:cubicBezTo>
                    <a:pt x="94" y="76"/>
                    <a:pt x="91" y="72"/>
                    <a:pt x="87" y="69"/>
                  </a:cubicBezTo>
                  <a:cubicBezTo>
                    <a:pt x="84" y="66"/>
                    <a:pt x="81" y="64"/>
                    <a:pt x="78" y="63"/>
                  </a:cubicBezTo>
                  <a:cubicBezTo>
                    <a:pt x="82" y="60"/>
                    <a:pt x="85" y="57"/>
                    <a:pt x="86" y="54"/>
                  </a:cubicBezTo>
                  <a:cubicBezTo>
                    <a:pt x="89" y="49"/>
                    <a:pt x="90" y="43"/>
                    <a:pt x="89" y="37"/>
                  </a:cubicBezTo>
                  <a:cubicBezTo>
                    <a:pt x="89" y="32"/>
                    <a:pt x="87" y="27"/>
                    <a:pt x="85" y="23"/>
                  </a:cubicBezTo>
                  <a:cubicBezTo>
                    <a:pt x="83" y="18"/>
                    <a:pt x="79" y="14"/>
                    <a:pt x="75" y="11"/>
                  </a:cubicBezTo>
                  <a:cubicBezTo>
                    <a:pt x="71" y="7"/>
                    <a:pt x="66" y="5"/>
                    <a:pt x="60" y="3"/>
                  </a:cubicBezTo>
                  <a:cubicBezTo>
                    <a:pt x="54" y="1"/>
                    <a:pt x="48" y="0"/>
                    <a:pt x="40" y="0"/>
                  </a:cubicBezTo>
                  <a:cubicBezTo>
                    <a:pt x="32" y="0"/>
                    <a:pt x="24" y="1"/>
                    <a:pt x="18" y="5"/>
                  </a:cubicBezTo>
                  <a:cubicBezTo>
                    <a:pt x="12" y="8"/>
                    <a:pt x="7" y="13"/>
                    <a:pt x="4" y="18"/>
                  </a:cubicBezTo>
                  <a:cubicBezTo>
                    <a:pt x="1" y="24"/>
                    <a:pt x="0" y="30"/>
                    <a:pt x="1" y="36"/>
                  </a:cubicBezTo>
                  <a:cubicBezTo>
                    <a:pt x="2" y="48"/>
                    <a:pt x="8" y="57"/>
                    <a:pt x="18" y="63"/>
                  </a:cubicBezTo>
                  <a:cubicBezTo>
                    <a:pt x="7" y="70"/>
                    <a:pt x="2" y="81"/>
                    <a:pt x="3" y="96"/>
                  </a:cubicBezTo>
                  <a:cubicBezTo>
                    <a:pt x="4" y="103"/>
                    <a:pt x="7" y="111"/>
                    <a:pt x="11" y="117"/>
                  </a:cubicBezTo>
                  <a:cubicBezTo>
                    <a:pt x="16" y="123"/>
                    <a:pt x="22" y="129"/>
                    <a:pt x="30" y="132"/>
                  </a:cubicBezTo>
                  <a:close/>
                  <a:moveTo>
                    <a:pt x="60" y="44"/>
                  </a:moveTo>
                  <a:cubicBezTo>
                    <a:pt x="60" y="45"/>
                    <a:pt x="59" y="47"/>
                    <a:pt x="58" y="48"/>
                  </a:cubicBezTo>
                  <a:cubicBezTo>
                    <a:pt x="57" y="50"/>
                    <a:pt x="55" y="51"/>
                    <a:pt x="53" y="51"/>
                  </a:cubicBezTo>
                  <a:cubicBezTo>
                    <a:pt x="51" y="52"/>
                    <a:pt x="49" y="52"/>
                    <a:pt x="47" y="52"/>
                  </a:cubicBezTo>
                  <a:cubicBezTo>
                    <a:pt x="42" y="52"/>
                    <a:pt x="38" y="51"/>
                    <a:pt x="35" y="48"/>
                  </a:cubicBezTo>
                  <a:cubicBezTo>
                    <a:pt x="32" y="45"/>
                    <a:pt x="30" y="42"/>
                    <a:pt x="30" y="38"/>
                  </a:cubicBezTo>
                  <a:cubicBezTo>
                    <a:pt x="29" y="33"/>
                    <a:pt x="30" y="30"/>
                    <a:pt x="33" y="27"/>
                  </a:cubicBezTo>
                  <a:cubicBezTo>
                    <a:pt x="35" y="24"/>
                    <a:pt x="39" y="23"/>
                    <a:pt x="43" y="23"/>
                  </a:cubicBezTo>
                  <a:cubicBezTo>
                    <a:pt x="47" y="23"/>
                    <a:pt x="49" y="23"/>
                    <a:pt x="52" y="25"/>
                  </a:cubicBezTo>
                  <a:cubicBezTo>
                    <a:pt x="54" y="26"/>
                    <a:pt x="56" y="28"/>
                    <a:pt x="58" y="30"/>
                  </a:cubicBezTo>
                  <a:cubicBezTo>
                    <a:pt x="59" y="32"/>
                    <a:pt x="60" y="35"/>
                    <a:pt x="61" y="38"/>
                  </a:cubicBezTo>
                  <a:cubicBezTo>
                    <a:pt x="61" y="40"/>
                    <a:pt x="61" y="42"/>
                    <a:pt x="60" y="44"/>
                  </a:cubicBezTo>
                  <a:close/>
                  <a:moveTo>
                    <a:pt x="69" y="105"/>
                  </a:moveTo>
                  <a:cubicBezTo>
                    <a:pt x="68" y="108"/>
                    <a:pt x="66" y="111"/>
                    <a:pt x="64" y="112"/>
                  </a:cubicBezTo>
                  <a:cubicBezTo>
                    <a:pt x="61" y="114"/>
                    <a:pt x="58" y="115"/>
                    <a:pt x="54" y="115"/>
                  </a:cubicBezTo>
                  <a:cubicBezTo>
                    <a:pt x="51" y="115"/>
                    <a:pt x="48" y="114"/>
                    <a:pt x="44" y="112"/>
                  </a:cubicBezTo>
                  <a:cubicBezTo>
                    <a:pt x="41" y="111"/>
                    <a:pt x="39" y="109"/>
                    <a:pt x="37" y="105"/>
                  </a:cubicBezTo>
                  <a:cubicBezTo>
                    <a:pt x="35" y="102"/>
                    <a:pt x="34" y="99"/>
                    <a:pt x="33" y="95"/>
                  </a:cubicBezTo>
                  <a:cubicBezTo>
                    <a:pt x="33" y="88"/>
                    <a:pt x="34" y="84"/>
                    <a:pt x="37" y="80"/>
                  </a:cubicBezTo>
                  <a:cubicBezTo>
                    <a:pt x="40" y="77"/>
                    <a:pt x="44" y="75"/>
                    <a:pt x="49" y="75"/>
                  </a:cubicBezTo>
                  <a:cubicBezTo>
                    <a:pt x="53" y="75"/>
                    <a:pt x="56" y="76"/>
                    <a:pt x="59" y="78"/>
                  </a:cubicBezTo>
                  <a:cubicBezTo>
                    <a:pt x="63" y="79"/>
                    <a:pt x="65" y="81"/>
                    <a:pt x="67" y="84"/>
                  </a:cubicBezTo>
                  <a:cubicBezTo>
                    <a:pt x="69" y="87"/>
                    <a:pt x="70" y="91"/>
                    <a:pt x="71" y="95"/>
                  </a:cubicBezTo>
                  <a:cubicBezTo>
                    <a:pt x="71" y="99"/>
                    <a:pt x="71" y="102"/>
                    <a:pt x="69" y="105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81" name="Freeform 404">
              <a:extLst>
                <a:ext uri="{FF2B5EF4-FFF2-40B4-BE49-F238E27FC236}">
                  <a16:creationId xmlns:a16="http://schemas.microsoft.com/office/drawing/2014/main" id="{677544FC-8C84-465B-9995-AE681D35FF5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2171" y="4891844"/>
              <a:ext cx="390170" cy="354593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2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9 w 348"/>
                <a:gd name="T13" fmla="*/ 40 h 316"/>
                <a:gd name="T14" fmla="*/ 346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82" name="Freeform 405">
              <a:extLst>
                <a:ext uri="{FF2B5EF4-FFF2-40B4-BE49-F238E27FC236}">
                  <a16:creationId xmlns:a16="http://schemas.microsoft.com/office/drawing/2014/main" id="{57651BB1-1898-4552-86A5-CCA3C064F2A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1387" y="4904296"/>
              <a:ext cx="340954" cy="342141"/>
            </a:xfrm>
            <a:custGeom>
              <a:avLst/>
              <a:gdLst>
                <a:gd name="T0" fmla="*/ 275 w 304"/>
                <a:gd name="T1" fmla="*/ 29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9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1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8"/>
                    <a:pt x="273" y="18"/>
                    <a:pt x="275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83" name="Freeform 406">
              <a:extLst>
                <a:ext uri="{FF2B5EF4-FFF2-40B4-BE49-F238E27FC236}">
                  <a16:creationId xmlns:a16="http://schemas.microsoft.com/office/drawing/2014/main" id="{293D9401-C2ED-4E4A-9E2C-495A28AF1924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9256" y="4992648"/>
              <a:ext cx="119186" cy="152392"/>
            </a:xfrm>
            <a:custGeom>
              <a:avLst/>
              <a:gdLst>
                <a:gd name="T0" fmla="*/ 100 w 106"/>
                <a:gd name="T1" fmla="*/ 112 h 136"/>
                <a:gd name="T2" fmla="*/ 87 w 106"/>
                <a:gd name="T3" fmla="*/ 109 h 136"/>
                <a:gd name="T4" fmla="*/ 47 w 106"/>
                <a:gd name="T5" fmla="*/ 109 h 136"/>
                <a:gd name="T6" fmla="*/ 48 w 106"/>
                <a:gd name="T7" fmla="*/ 108 h 136"/>
                <a:gd name="T8" fmla="*/ 64 w 106"/>
                <a:gd name="T9" fmla="*/ 92 h 136"/>
                <a:gd name="T10" fmla="*/ 81 w 106"/>
                <a:gd name="T11" fmla="*/ 76 h 136"/>
                <a:gd name="T12" fmla="*/ 91 w 106"/>
                <a:gd name="T13" fmla="*/ 61 h 136"/>
                <a:gd name="T14" fmla="*/ 94 w 106"/>
                <a:gd name="T15" fmla="*/ 40 h 136"/>
                <a:gd name="T16" fmla="*/ 90 w 106"/>
                <a:gd name="T17" fmla="*/ 25 h 136"/>
                <a:gd name="T18" fmla="*/ 80 w 106"/>
                <a:gd name="T19" fmla="*/ 13 h 136"/>
                <a:gd name="T20" fmla="*/ 68 w 106"/>
                <a:gd name="T21" fmla="*/ 5 h 136"/>
                <a:gd name="T22" fmla="*/ 43 w 106"/>
                <a:gd name="T23" fmla="*/ 0 h 136"/>
                <a:gd name="T24" fmla="*/ 23 w 106"/>
                <a:gd name="T25" fmla="*/ 4 h 136"/>
                <a:gd name="T26" fmla="*/ 9 w 106"/>
                <a:gd name="T27" fmla="*/ 13 h 136"/>
                <a:gd name="T28" fmla="*/ 2 w 106"/>
                <a:gd name="T29" fmla="*/ 26 h 136"/>
                <a:gd name="T30" fmla="*/ 0 w 106"/>
                <a:gd name="T31" fmla="*/ 40 h 136"/>
                <a:gd name="T32" fmla="*/ 5 w 106"/>
                <a:gd name="T33" fmla="*/ 50 h 136"/>
                <a:gd name="T34" fmla="*/ 15 w 106"/>
                <a:gd name="T35" fmla="*/ 54 h 136"/>
                <a:gd name="T36" fmla="*/ 25 w 106"/>
                <a:gd name="T37" fmla="*/ 49 h 136"/>
                <a:gd name="T38" fmla="*/ 29 w 106"/>
                <a:gd name="T39" fmla="*/ 39 h 136"/>
                <a:gd name="T40" fmla="*/ 31 w 106"/>
                <a:gd name="T41" fmla="*/ 33 h 136"/>
                <a:gd name="T42" fmla="*/ 45 w 106"/>
                <a:gd name="T43" fmla="*/ 24 h 136"/>
                <a:gd name="T44" fmla="*/ 54 w 106"/>
                <a:gd name="T45" fmla="*/ 26 h 136"/>
                <a:gd name="T46" fmla="*/ 61 w 106"/>
                <a:gd name="T47" fmla="*/ 32 h 136"/>
                <a:gd name="T48" fmla="*/ 64 w 106"/>
                <a:gd name="T49" fmla="*/ 40 h 136"/>
                <a:gd name="T50" fmla="*/ 63 w 106"/>
                <a:gd name="T51" fmla="*/ 50 h 136"/>
                <a:gd name="T52" fmla="*/ 57 w 106"/>
                <a:gd name="T53" fmla="*/ 60 h 136"/>
                <a:gd name="T54" fmla="*/ 47 w 106"/>
                <a:gd name="T55" fmla="*/ 69 h 136"/>
                <a:gd name="T56" fmla="*/ 34 w 106"/>
                <a:gd name="T57" fmla="*/ 81 h 136"/>
                <a:gd name="T58" fmla="*/ 16 w 106"/>
                <a:gd name="T59" fmla="*/ 102 h 136"/>
                <a:gd name="T60" fmla="*/ 11 w 106"/>
                <a:gd name="T61" fmla="*/ 111 h 136"/>
                <a:gd name="T62" fmla="*/ 9 w 106"/>
                <a:gd name="T63" fmla="*/ 121 h 136"/>
                <a:gd name="T64" fmla="*/ 15 w 106"/>
                <a:gd name="T65" fmla="*/ 131 h 136"/>
                <a:gd name="T66" fmla="*/ 28 w 106"/>
                <a:gd name="T67" fmla="*/ 136 h 136"/>
                <a:gd name="T68" fmla="*/ 93 w 106"/>
                <a:gd name="T69" fmla="*/ 136 h 136"/>
                <a:gd name="T70" fmla="*/ 103 w 106"/>
                <a:gd name="T71" fmla="*/ 132 h 136"/>
                <a:gd name="T72" fmla="*/ 106 w 106"/>
                <a:gd name="T73" fmla="*/ 123 h 136"/>
                <a:gd name="T74" fmla="*/ 100 w 106"/>
                <a:gd name="T75" fmla="*/ 112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100" y="112"/>
                  </a:moveTo>
                  <a:cubicBezTo>
                    <a:pt x="97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9"/>
                    <a:pt x="48" y="108"/>
                    <a:pt x="48" y="108"/>
                  </a:cubicBezTo>
                  <a:cubicBezTo>
                    <a:pt x="50" y="104"/>
                    <a:pt x="56" y="99"/>
                    <a:pt x="64" y="92"/>
                  </a:cubicBezTo>
                  <a:cubicBezTo>
                    <a:pt x="72" y="85"/>
                    <a:pt x="77" y="79"/>
                    <a:pt x="81" y="76"/>
                  </a:cubicBezTo>
                  <a:cubicBezTo>
                    <a:pt x="84" y="72"/>
                    <a:pt x="88" y="67"/>
                    <a:pt x="91" y="61"/>
                  </a:cubicBezTo>
                  <a:cubicBezTo>
                    <a:pt x="94" y="55"/>
                    <a:pt x="95" y="48"/>
                    <a:pt x="94" y="40"/>
                  </a:cubicBezTo>
                  <a:cubicBezTo>
                    <a:pt x="94" y="35"/>
                    <a:pt x="92" y="30"/>
                    <a:pt x="90" y="25"/>
                  </a:cubicBezTo>
                  <a:cubicBezTo>
                    <a:pt x="87" y="21"/>
                    <a:pt x="84" y="17"/>
                    <a:pt x="80" y="13"/>
                  </a:cubicBezTo>
                  <a:cubicBezTo>
                    <a:pt x="77" y="9"/>
                    <a:pt x="72" y="7"/>
                    <a:pt x="68" y="5"/>
                  </a:cubicBezTo>
                  <a:cubicBezTo>
                    <a:pt x="61" y="2"/>
                    <a:pt x="52" y="0"/>
                    <a:pt x="43" y="0"/>
                  </a:cubicBezTo>
                  <a:cubicBezTo>
                    <a:pt x="35" y="0"/>
                    <a:pt x="28" y="1"/>
                    <a:pt x="23" y="4"/>
                  </a:cubicBezTo>
                  <a:cubicBezTo>
                    <a:pt x="17" y="6"/>
                    <a:pt x="13" y="9"/>
                    <a:pt x="9" y="13"/>
                  </a:cubicBezTo>
                  <a:cubicBezTo>
                    <a:pt x="6" y="17"/>
                    <a:pt x="3" y="21"/>
                    <a:pt x="2" y="26"/>
                  </a:cubicBezTo>
                  <a:cubicBezTo>
                    <a:pt x="0" y="31"/>
                    <a:pt x="0" y="35"/>
                    <a:pt x="0" y="40"/>
                  </a:cubicBezTo>
                  <a:cubicBezTo>
                    <a:pt x="1" y="44"/>
                    <a:pt x="3" y="47"/>
                    <a:pt x="5" y="50"/>
                  </a:cubicBezTo>
                  <a:cubicBezTo>
                    <a:pt x="8" y="52"/>
                    <a:pt x="12" y="54"/>
                    <a:pt x="15" y="54"/>
                  </a:cubicBezTo>
                  <a:cubicBezTo>
                    <a:pt x="20" y="54"/>
                    <a:pt x="23" y="52"/>
                    <a:pt x="25" y="49"/>
                  </a:cubicBezTo>
                  <a:cubicBezTo>
                    <a:pt x="26" y="47"/>
                    <a:pt x="28" y="44"/>
                    <a:pt x="29" y="39"/>
                  </a:cubicBezTo>
                  <a:cubicBezTo>
                    <a:pt x="30" y="34"/>
                    <a:pt x="30" y="33"/>
                    <a:pt x="31" y="33"/>
                  </a:cubicBezTo>
                  <a:cubicBezTo>
                    <a:pt x="34" y="27"/>
                    <a:pt x="39" y="24"/>
                    <a:pt x="45" y="24"/>
                  </a:cubicBezTo>
                  <a:cubicBezTo>
                    <a:pt x="48" y="24"/>
                    <a:pt x="51" y="25"/>
                    <a:pt x="54" y="26"/>
                  </a:cubicBezTo>
                  <a:cubicBezTo>
                    <a:pt x="57" y="27"/>
                    <a:pt x="59" y="29"/>
                    <a:pt x="61" y="32"/>
                  </a:cubicBezTo>
                  <a:cubicBezTo>
                    <a:pt x="63" y="34"/>
                    <a:pt x="64" y="37"/>
                    <a:pt x="64" y="40"/>
                  </a:cubicBezTo>
                  <a:cubicBezTo>
                    <a:pt x="64" y="43"/>
                    <a:pt x="64" y="47"/>
                    <a:pt x="63" y="50"/>
                  </a:cubicBezTo>
                  <a:cubicBezTo>
                    <a:pt x="62" y="53"/>
                    <a:pt x="60" y="56"/>
                    <a:pt x="57" y="60"/>
                  </a:cubicBezTo>
                  <a:cubicBezTo>
                    <a:pt x="55" y="63"/>
                    <a:pt x="51" y="66"/>
                    <a:pt x="47" y="69"/>
                  </a:cubicBezTo>
                  <a:cubicBezTo>
                    <a:pt x="44" y="71"/>
                    <a:pt x="40" y="75"/>
                    <a:pt x="34" y="81"/>
                  </a:cubicBezTo>
                  <a:cubicBezTo>
                    <a:pt x="29" y="87"/>
                    <a:pt x="22" y="94"/>
                    <a:pt x="16" y="102"/>
                  </a:cubicBezTo>
                  <a:cubicBezTo>
                    <a:pt x="14" y="104"/>
                    <a:pt x="12" y="107"/>
                    <a:pt x="11" y="111"/>
                  </a:cubicBezTo>
                  <a:cubicBezTo>
                    <a:pt x="10" y="115"/>
                    <a:pt x="9" y="118"/>
                    <a:pt x="9" y="121"/>
                  </a:cubicBezTo>
                  <a:cubicBezTo>
                    <a:pt x="10" y="125"/>
                    <a:pt x="12" y="128"/>
                    <a:pt x="15" y="131"/>
                  </a:cubicBezTo>
                  <a:cubicBezTo>
                    <a:pt x="19" y="134"/>
                    <a:pt x="23" y="136"/>
                    <a:pt x="28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7" y="136"/>
                    <a:pt x="101" y="134"/>
                    <a:pt x="103" y="132"/>
                  </a:cubicBezTo>
                  <a:cubicBezTo>
                    <a:pt x="105" y="129"/>
                    <a:pt x="106" y="126"/>
                    <a:pt x="106" y="123"/>
                  </a:cubicBezTo>
                  <a:cubicBezTo>
                    <a:pt x="105" y="118"/>
                    <a:pt x="103" y="115"/>
                    <a:pt x="100" y="112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84" name="Freeform 407">
              <a:extLst>
                <a:ext uri="{FF2B5EF4-FFF2-40B4-BE49-F238E27FC236}">
                  <a16:creationId xmlns:a16="http://schemas.microsoft.com/office/drawing/2014/main" id="{57020D51-E28A-4A26-833D-1AB7543AD8F6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9035" y="4992648"/>
              <a:ext cx="119186" cy="152392"/>
            </a:xfrm>
            <a:custGeom>
              <a:avLst/>
              <a:gdLst>
                <a:gd name="T0" fmla="*/ 100 w 106"/>
                <a:gd name="T1" fmla="*/ 112 h 136"/>
                <a:gd name="T2" fmla="*/ 87 w 106"/>
                <a:gd name="T3" fmla="*/ 109 h 136"/>
                <a:gd name="T4" fmla="*/ 47 w 106"/>
                <a:gd name="T5" fmla="*/ 109 h 136"/>
                <a:gd name="T6" fmla="*/ 48 w 106"/>
                <a:gd name="T7" fmla="*/ 108 h 136"/>
                <a:gd name="T8" fmla="*/ 64 w 106"/>
                <a:gd name="T9" fmla="*/ 92 h 136"/>
                <a:gd name="T10" fmla="*/ 81 w 106"/>
                <a:gd name="T11" fmla="*/ 76 h 136"/>
                <a:gd name="T12" fmla="*/ 91 w 106"/>
                <a:gd name="T13" fmla="*/ 61 h 136"/>
                <a:gd name="T14" fmla="*/ 94 w 106"/>
                <a:gd name="T15" fmla="*/ 40 h 136"/>
                <a:gd name="T16" fmla="*/ 90 w 106"/>
                <a:gd name="T17" fmla="*/ 25 h 136"/>
                <a:gd name="T18" fmla="*/ 80 w 106"/>
                <a:gd name="T19" fmla="*/ 13 h 136"/>
                <a:gd name="T20" fmla="*/ 68 w 106"/>
                <a:gd name="T21" fmla="*/ 5 h 136"/>
                <a:gd name="T22" fmla="*/ 43 w 106"/>
                <a:gd name="T23" fmla="*/ 0 h 136"/>
                <a:gd name="T24" fmla="*/ 23 w 106"/>
                <a:gd name="T25" fmla="*/ 4 h 136"/>
                <a:gd name="T26" fmla="*/ 9 w 106"/>
                <a:gd name="T27" fmla="*/ 13 h 136"/>
                <a:gd name="T28" fmla="*/ 2 w 106"/>
                <a:gd name="T29" fmla="*/ 26 h 136"/>
                <a:gd name="T30" fmla="*/ 0 w 106"/>
                <a:gd name="T31" fmla="*/ 40 h 136"/>
                <a:gd name="T32" fmla="*/ 5 w 106"/>
                <a:gd name="T33" fmla="*/ 50 h 136"/>
                <a:gd name="T34" fmla="*/ 15 w 106"/>
                <a:gd name="T35" fmla="*/ 54 h 136"/>
                <a:gd name="T36" fmla="*/ 25 w 106"/>
                <a:gd name="T37" fmla="*/ 49 h 136"/>
                <a:gd name="T38" fmla="*/ 29 w 106"/>
                <a:gd name="T39" fmla="*/ 39 h 136"/>
                <a:gd name="T40" fmla="*/ 31 w 106"/>
                <a:gd name="T41" fmla="*/ 33 h 136"/>
                <a:gd name="T42" fmla="*/ 45 w 106"/>
                <a:gd name="T43" fmla="*/ 24 h 136"/>
                <a:gd name="T44" fmla="*/ 54 w 106"/>
                <a:gd name="T45" fmla="*/ 26 h 136"/>
                <a:gd name="T46" fmla="*/ 61 w 106"/>
                <a:gd name="T47" fmla="*/ 32 h 136"/>
                <a:gd name="T48" fmla="*/ 64 w 106"/>
                <a:gd name="T49" fmla="*/ 40 h 136"/>
                <a:gd name="T50" fmla="*/ 63 w 106"/>
                <a:gd name="T51" fmla="*/ 50 h 136"/>
                <a:gd name="T52" fmla="*/ 57 w 106"/>
                <a:gd name="T53" fmla="*/ 60 h 136"/>
                <a:gd name="T54" fmla="*/ 47 w 106"/>
                <a:gd name="T55" fmla="*/ 69 h 136"/>
                <a:gd name="T56" fmla="*/ 34 w 106"/>
                <a:gd name="T57" fmla="*/ 81 h 136"/>
                <a:gd name="T58" fmla="*/ 16 w 106"/>
                <a:gd name="T59" fmla="*/ 102 h 136"/>
                <a:gd name="T60" fmla="*/ 11 w 106"/>
                <a:gd name="T61" fmla="*/ 111 h 136"/>
                <a:gd name="T62" fmla="*/ 9 w 106"/>
                <a:gd name="T63" fmla="*/ 121 h 136"/>
                <a:gd name="T64" fmla="*/ 15 w 106"/>
                <a:gd name="T65" fmla="*/ 131 h 136"/>
                <a:gd name="T66" fmla="*/ 28 w 106"/>
                <a:gd name="T67" fmla="*/ 136 h 136"/>
                <a:gd name="T68" fmla="*/ 93 w 106"/>
                <a:gd name="T69" fmla="*/ 136 h 136"/>
                <a:gd name="T70" fmla="*/ 103 w 106"/>
                <a:gd name="T71" fmla="*/ 132 h 136"/>
                <a:gd name="T72" fmla="*/ 106 w 106"/>
                <a:gd name="T73" fmla="*/ 123 h 136"/>
                <a:gd name="T74" fmla="*/ 100 w 106"/>
                <a:gd name="T75" fmla="*/ 112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100" y="112"/>
                  </a:moveTo>
                  <a:cubicBezTo>
                    <a:pt x="97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9"/>
                    <a:pt x="48" y="108"/>
                    <a:pt x="48" y="108"/>
                  </a:cubicBezTo>
                  <a:cubicBezTo>
                    <a:pt x="50" y="104"/>
                    <a:pt x="56" y="99"/>
                    <a:pt x="64" y="92"/>
                  </a:cubicBezTo>
                  <a:cubicBezTo>
                    <a:pt x="72" y="85"/>
                    <a:pt x="77" y="79"/>
                    <a:pt x="81" y="76"/>
                  </a:cubicBezTo>
                  <a:cubicBezTo>
                    <a:pt x="84" y="72"/>
                    <a:pt x="88" y="67"/>
                    <a:pt x="91" y="61"/>
                  </a:cubicBezTo>
                  <a:cubicBezTo>
                    <a:pt x="94" y="55"/>
                    <a:pt x="95" y="48"/>
                    <a:pt x="94" y="40"/>
                  </a:cubicBezTo>
                  <a:cubicBezTo>
                    <a:pt x="94" y="35"/>
                    <a:pt x="92" y="30"/>
                    <a:pt x="90" y="25"/>
                  </a:cubicBezTo>
                  <a:cubicBezTo>
                    <a:pt x="87" y="21"/>
                    <a:pt x="84" y="17"/>
                    <a:pt x="80" y="13"/>
                  </a:cubicBezTo>
                  <a:cubicBezTo>
                    <a:pt x="77" y="9"/>
                    <a:pt x="72" y="7"/>
                    <a:pt x="68" y="5"/>
                  </a:cubicBezTo>
                  <a:cubicBezTo>
                    <a:pt x="61" y="2"/>
                    <a:pt x="52" y="0"/>
                    <a:pt x="43" y="0"/>
                  </a:cubicBezTo>
                  <a:cubicBezTo>
                    <a:pt x="35" y="0"/>
                    <a:pt x="28" y="1"/>
                    <a:pt x="23" y="4"/>
                  </a:cubicBezTo>
                  <a:cubicBezTo>
                    <a:pt x="17" y="6"/>
                    <a:pt x="13" y="9"/>
                    <a:pt x="9" y="13"/>
                  </a:cubicBezTo>
                  <a:cubicBezTo>
                    <a:pt x="6" y="17"/>
                    <a:pt x="3" y="21"/>
                    <a:pt x="2" y="26"/>
                  </a:cubicBezTo>
                  <a:cubicBezTo>
                    <a:pt x="0" y="31"/>
                    <a:pt x="0" y="35"/>
                    <a:pt x="0" y="40"/>
                  </a:cubicBezTo>
                  <a:cubicBezTo>
                    <a:pt x="1" y="44"/>
                    <a:pt x="3" y="47"/>
                    <a:pt x="5" y="50"/>
                  </a:cubicBezTo>
                  <a:cubicBezTo>
                    <a:pt x="8" y="52"/>
                    <a:pt x="11" y="54"/>
                    <a:pt x="15" y="54"/>
                  </a:cubicBezTo>
                  <a:cubicBezTo>
                    <a:pt x="19" y="54"/>
                    <a:pt x="23" y="52"/>
                    <a:pt x="25" y="49"/>
                  </a:cubicBezTo>
                  <a:cubicBezTo>
                    <a:pt x="26" y="47"/>
                    <a:pt x="28" y="44"/>
                    <a:pt x="29" y="39"/>
                  </a:cubicBezTo>
                  <a:cubicBezTo>
                    <a:pt x="30" y="34"/>
                    <a:pt x="30" y="33"/>
                    <a:pt x="31" y="33"/>
                  </a:cubicBezTo>
                  <a:cubicBezTo>
                    <a:pt x="34" y="27"/>
                    <a:pt x="39" y="24"/>
                    <a:pt x="45" y="24"/>
                  </a:cubicBezTo>
                  <a:cubicBezTo>
                    <a:pt x="48" y="24"/>
                    <a:pt x="51" y="25"/>
                    <a:pt x="54" y="26"/>
                  </a:cubicBezTo>
                  <a:cubicBezTo>
                    <a:pt x="57" y="27"/>
                    <a:pt x="59" y="29"/>
                    <a:pt x="61" y="32"/>
                  </a:cubicBezTo>
                  <a:cubicBezTo>
                    <a:pt x="63" y="34"/>
                    <a:pt x="64" y="37"/>
                    <a:pt x="64" y="40"/>
                  </a:cubicBezTo>
                  <a:cubicBezTo>
                    <a:pt x="64" y="43"/>
                    <a:pt x="64" y="47"/>
                    <a:pt x="63" y="50"/>
                  </a:cubicBezTo>
                  <a:cubicBezTo>
                    <a:pt x="62" y="53"/>
                    <a:pt x="60" y="56"/>
                    <a:pt x="57" y="60"/>
                  </a:cubicBezTo>
                  <a:cubicBezTo>
                    <a:pt x="55" y="63"/>
                    <a:pt x="51" y="66"/>
                    <a:pt x="47" y="69"/>
                  </a:cubicBezTo>
                  <a:cubicBezTo>
                    <a:pt x="44" y="71"/>
                    <a:pt x="40" y="75"/>
                    <a:pt x="34" y="81"/>
                  </a:cubicBezTo>
                  <a:cubicBezTo>
                    <a:pt x="29" y="87"/>
                    <a:pt x="22" y="94"/>
                    <a:pt x="16" y="102"/>
                  </a:cubicBezTo>
                  <a:cubicBezTo>
                    <a:pt x="14" y="104"/>
                    <a:pt x="12" y="107"/>
                    <a:pt x="11" y="111"/>
                  </a:cubicBezTo>
                  <a:cubicBezTo>
                    <a:pt x="10" y="115"/>
                    <a:pt x="9" y="118"/>
                    <a:pt x="9" y="121"/>
                  </a:cubicBezTo>
                  <a:cubicBezTo>
                    <a:pt x="10" y="125"/>
                    <a:pt x="12" y="128"/>
                    <a:pt x="15" y="131"/>
                  </a:cubicBezTo>
                  <a:cubicBezTo>
                    <a:pt x="18" y="134"/>
                    <a:pt x="23" y="136"/>
                    <a:pt x="28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7" y="136"/>
                    <a:pt x="101" y="134"/>
                    <a:pt x="103" y="132"/>
                  </a:cubicBezTo>
                  <a:cubicBezTo>
                    <a:pt x="105" y="129"/>
                    <a:pt x="106" y="126"/>
                    <a:pt x="106" y="123"/>
                  </a:cubicBezTo>
                  <a:cubicBezTo>
                    <a:pt x="105" y="118"/>
                    <a:pt x="103" y="115"/>
                    <a:pt x="100" y="112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85" name="Freeform 408">
              <a:extLst>
                <a:ext uri="{FF2B5EF4-FFF2-40B4-BE49-F238E27FC236}">
                  <a16:creationId xmlns:a16="http://schemas.microsoft.com/office/drawing/2014/main" id="{B20B339D-FE27-47FF-B03D-23E2040E9E71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2823" y="4891844"/>
              <a:ext cx="390170" cy="354593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2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9 w 348"/>
                <a:gd name="T13" fmla="*/ 40 h 316"/>
                <a:gd name="T14" fmla="*/ 346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86" name="Freeform 409">
              <a:extLst>
                <a:ext uri="{FF2B5EF4-FFF2-40B4-BE49-F238E27FC236}">
                  <a16:creationId xmlns:a16="http://schemas.microsoft.com/office/drawing/2014/main" id="{F1C6C959-C13B-4F17-BC7D-98F88720D11F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2039" y="4904296"/>
              <a:ext cx="340954" cy="342141"/>
            </a:xfrm>
            <a:custGeom>
              <a:avLst/>
              <a:gdLst>
                <a:gd name="T0" fmla="*/ 275 w 304"/>
                <a:gd name="T1" fmla="*/ 29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9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1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8"/>
                    <a:pt x="273" y="18"/>
                    <a:pt x="275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87" name="Freeform 410">
              <a:extLst>
                <a:ext uri="{FF2B5EF4-FFF2-40B4-BE49-F238E27FC236}">
                  <a16:creationId xmlns:a16="http://schemas.microsoft.com/office/drawing/2014/main" id="{9D8D4882-8E9A-4207-971E-B8F16A33D714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1095" y="4991462"/>
              <a:ext cx="118593" cy="152392"/>
            </a:xfrm>
            <a:custGeom>
              <a:avLst/>
              <a:gdLst>
                <a:gd name="T0" fmla="*/ 99 w 106"/>
                <a:gd name="T1" fmla="*/ 112 h 136"/>
                <a:gd name="T2" fmla="*/ 87 w 106"/>
                <a:gd name="T3" fmla="*/ 109 h 136"/>
                <a:gd name="T4" fmla="*/ 47 w 106"/>
                <a:gd name="T5" fmla="*/ 109 h 136"/>
                <a:gd name="T6" fmla="*/ 47 w 106"/>
                <a:gd name="T7" fmla="*/ 108 h 136"/>
                <a:gd name="T8" fmla="*/ 63 w 106"/>
                <a:gd name="T9" fmla="*/ 92 h 136"/>
                <a:gd name="T10" fmla="*/ 80 w 106"/>
                <a:gd name="T11" fmla="*/ 76 h 136"/>
                <a:gd name="T12" fmla="*/ 90 w 106"/>
                <a:gd name="T13" fmla="*/ 61 h 136"/>
                <a:gd name="T14" fmla="*/ 94 w 106"/>
                <a:gd name="T15" fmla="*/ 40 h 136"/>
                <a:gd name="T16" fmla="*/ 89 w 106"/>
                <a:gd name="T17" fmla="*/ 25 h 136"/>
                <a:gd name="T18" fmla="*/ 80 w 106"/>
                <a:gd name="T19" fmla="*/ 13 h 136"/>
                <a:gd name="T20" fmla="*/ 67 w 106"/>
                <a:gd name="T21" fmla="*/ 4 h 136"/>
                <a:gd name="T22" fmla="*/ 43 w 106"/>
                <a:gd name="T23" fmla="*/ 0 h 136"/>
                <a:gd name="T24" fmla="*/ 22 w 106"/>
                <a:gd name="T25" fmla="*/ 3 h 136"/>
                <a:gd name="T26" fmla="*/ 9 w 106"/>
                <a:gd name="T27" fmla="*/ 13 h 136"/>
                <a:gd name="T28" fmla="*/ 1 w 106"/>
                <a:gd name="T29" fmla="*/ 26 h 136"/>
                <a:gd name="T30" fmla="*/ 0 w 106"/>
                <a:gd name="T31" fmla="*/ 40 h 136"/>
                <a:gd name="T32" fmla="*/ 5 w 106"/>
                <a:gd name="T33" fmla="*/ 50 h 136"/>
                <a:gd name="T34" fmla="*/ 15 w 106"/>
                <a:gd name="T35" fmla="*/ 53 h 136"/>
                <a:gd name="T36" fmla="*/ 24 w 106"/>
                <a:gd name="T37" fmla="*/ 49 h 136"/>
                <a:gd name="T38" fmla="*/ 28 w 106"/>
                <a:gd name="T39" fmla="*/ 39 h 136"/>
                <a:gd name="T40" fmla="*/ 30 w 106"/>
                <a:gd name="T41" fmla="*/ 33 h 136"/>
                <a:gd name="T42" fmla="*/ 45 w 106"/>
                <a:gd name="T43" fmla="*/ 24 h 136"/>
                <a:gd name="T44" fmla="*/ 54 w 106"/>
                <a:gd name="T45" fmla="*/ 26 h 136"/>
                <a:gd name="T46" fmla="*/ 60 w 106"/>
                <a:gd name="T47" fmla="*/ 32 h 136"/>
                <a:gd name="T48" fmla="*/ 64 w 106"/>
                <a:gd name="T49" fmla="*/ 40 h 136"/>
                <a:gd name="T50" fmla="*/ 63 w 106"/>
                <a:gd name="T51" fmla="*/ 50 h 136"/>
                <a:gd name="T52" fmla="*/ 57 w 106"/>
                <a:gd name="T53" fmla="*/ 59 h 136"/>
                <a:gd name="T54" fmla="*/ 47 w 106"/>
                <a:gd name="T55" fmla="*/ 69 h 136"/>
                <a:gd name="T56" fmla="*/ 34 w 106"/>
                <a:gd name="T57" fmla="*/ 81 h 136"/>
                <a:gd name="T58" fmla="*/ 15 w 106"/>
                <a:gd name="T59" fmla="*/ 102 h 136"/>
                <a:gd name="T60" fmla="*/ 10 w 106"/>
                <a:gd name="T61" fmla="*/ 111 h 136"/>
                <a:gd name="T62" fmla="*/ 9 w 106"/>
                <a:gd name="T63" fmla="*/ 120 h 136"/>
                <a:gd name="T64" fmla="*/ 15 w 106"/>
                <a:gd name="T65" fmla="*/ 131 h 136"/>
                <a:gd name="T66" fmla="*/ 28 w 106"/>
                <a:gd name="T67" fmla="*/ 136 h 136"/>
                <a:gd name="T68" fmla="*/ 92 w 106"/>
                <a:gd name="T69" fmla="*/ 136 h 136"/>
                <a:gd name="T70" fmla="*/ 103 w 106"/>
                <a:gd name="T71" fmla="*/ 132 h 136"/>
                <a:gd name="T72" fmla="*/ 105 w 106"/>
                <a:gd name="T73" fmla="*/ 122 h 136"/>
                <a:gd name="T74" fmla="*/ 99 w 106"/>
                <a:gd name="T75" fmla="*/ 112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99" y="112"/>
                  </a:moveTo>
                  <a:cubicBezTo>
                    <a:pt x="96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9"/>
                    <a:pt x="47" y="108"/>
                    <a:pt x="47" y="108"/>
                  </a:cubicBezTo>
                  <a:cubicBezTo>
                    <a:pt x="50" y="104"/>
                    <a:pt x="55" y="99"/>
                    <a:pt x="63" y="92"/>
                  </a:cubicBezTo>
                  <a:cubicBezTo>
                    <a:pt x="71" y="84"/>
                    <a:pt x="77" y="79"/>
                    <a:pt x="80" y="76"/>
                  </a:cubicBezTo>
                  <a:cubicBezTo>
                    <a:pt x="84" y="72"/>
                    <a:pt x="87" y="67"/>
                    <a:pt x="90" y="61"/>
                  </a:cubicBezTo>
                  <a:cubicBezTo>
                    <a:pt x="93" y="55"/>
                    <a:pt x="95" y="47"/>
                    <a:pt x="94" y="40"/>
                  </a:cubicBezTo>
                  <a:cubicBezTo>
                    <a:pt x="93" y="35"/>
                    <a:pt x="92" y="30"/>
                    <a:pt x="89" y="25"/>
                  </a:cubicBezTo>
                  <a:cubicBezTo>
                    <a:pt x="87" y="21"/>
                    <a:pt x="84" y="16"/>
                    <a:pt x="80" y="13"/>
                  </a:cubicBezTo>
                  <a:cubicBezTo>
                    <a:pt x="76" y="9"/>
                    <a:pt x="72" y="6"/>
                    <a:pt x="67" y="4"/>
                  </a:cubicBezTo>
                  <a:cubicBezTo>
                    <a:pt x="60" y="1"/>
                    <a:pt x="52" y="0"/>
                    <a:pt x="43" y="0"/>
                  </a:cubicBezTo>
                  <a:cubicBezTo>
                    <a:pt x="35" y="0"/>
                    <a:pt x="28" y="1"/>
                    <a:pt x="22" y="3"/>
                  </a:cubicBezTo>
                  <a:cubicBezTo>
                    <a:pt x="17" y="6"/>
                    <a:pt x="12" y="9"/>
                    <a:pt x="9" y="13"/>
                  </a:cubicBezTo>
                  <a:cubicBezTo>
                    <a:pt x="5" y="17"/>
                    <a:pt x="3" y="21"/>
                    <a:pt x="1" y="26"/>
                  </a:cubicBezTo>
                  <a:cubicBezTo>
                    <a:pt x="0" y="30"/>
                    <a:pt x="0" y="35"/>
                    <a:pt x="0" y="40"/>
                  </a:cubicBezTo>
                  <a:cubicBezTo>
                    <a:pt x="1" y="44"/>
                    <a:pt x="2" y="47"/>
                    <a:pt x="5" y="50"/>
                  </a:cubicBezTo>
                  <a:cubicBezTo>
                    <a:pt x="8" y="52"/>
                    <a:pt x="11" y="53"/>
                    <a:pt x="15" y="53"/>
                  </a:cubicBezTo>
                  <a:cubicBezTo>
                    <a:pt x="19" y="53"/>
                    <a:pt x="22" y="52"/>
                    <a:pt x="24" y="49"/>
                  </a:cubicBezTo>
                  <a:cubicBezTo>
                    <a:pt x="26" y="47"/>
                    <a:pt x="27" y="43"/>
                    <a:pt x="28" y="39"/>
                  </a:cubicBezTo>
                  <a:cubicBezTo>
                    <a:pt x="30" y="34"/>
                    <a:pt x="30" y="33"/>
                    <a:pt x="30" y="33"/>
                  </a:cubicBezTo>
                  <a:cubicBezTo>
                    <a:pt x="33" y="27"/>
                    <a:pt x="38" y="24"/>
                    <a:pt x="45" y="24"/>
                  </a:cubicBezTo>
                  <a:cubicBezTo>
                    <a:pt x="48" y="24"/>
                    <a:pt x="51" y="25"/>
                    <a:pt x="54" y="26"/>
                  </a:cubicBezTo>
                  <a:cubicBezTo>
                    <a:pt x="56" y="27"/>
                    <a:pt x="59" y="29"/>
                    <a:pt x="60" y="32"/>
                  </a:cubicBezTo>
                  <a:cubicBezTo>
                    <a:pt x="62" y="34"/>
                    <a:pt x="63" y="37"/>
                    <a:pt x="64" y="40"/>
                  </a:cubicBezTo>
                  <a:cubicBezTo>
                    <a:pt x="64" y="43"/>
                    <a:pt x="64" y="46"/>
                    <a:pt x="63" y="50"/>
                  </a:cubicBezTo>
                  <a:cubicBezTo>
                    <a:pt x="61" y="53"/>
                    <a:pt x="59" y="56"/>
                    <a:pt x="57" y="59"/>
                  </a:cubicBezTo>
                  <a:cubicBezTo>
                    <a:pt x="54" y="63"/>
                    <a:pt x="51" y="66"/>
                    <a:pt x="47" y="69"/>
                  </a:cubicBezTo>
                  <a:cubicBezTo>
                    <a:pt x="44" y="71"/>
                    <a:pt x="40" y="75"/>
                    <a:pt x="34" y="81"/>
                  </a:cubicBezTo>
                  <a:cubicBezTo>
                    <a:pt x="28" y="87"/>
                    <a:pt x="22" y="94"/>
                    <a:pt x="15" y="102"/>
                  </a:cubicBezTo>
                  <a:cubicBezTo>
                    <a:pt x="13" y="104"/>
                    <a:pt x="12" y="107"/>
                    <a:pt x="10" y="111"/>
                  </a:cubicBezTo>
                  <a:cubicBezTo>
                    <a:pt x="9" y="115"/>
                    <a:pt x="9" y="118"/>
                    <a:pt x="9" y="120"/>
                  </a:cubicBezTo>
                  <a:cubicBezTo>
                    <a:pt x="9" y="124"/>
                    <a:pt x="11" y="128"/>
                    <a:pt x="15" y="131"/>
                  </a:cubicBezTo>
                  <a:cubicBezTo>
                    <a:pt x="18" y="134"/>
                    <a:pt x="22" y="136"/>
                    <a:pt x="28" y="136"/>
                  </a:cubicBezTo>
                  <a:cubicBezTo>
                    <a:pt x="92" y="136"/>
                    <a:pt x="92" y="136"/>
                    <a:pt x="92" y="136"/>
                  </a:cubicBezTo>
                  <a:cubicBezTo>
                    <a:pt x="97" y="136"/>
                    <a:pt x="101" y="134"/>
                    <a:pt x="103" y="132"/>
                  </a:cubicBezTo>
                  <a:cubicBezTo>
                    <a:pt x="105" y="129"/>
                    <a:pt x="106" y="126"/>
                    <a:pt x="105" y="122"/>
                  </a:cubicBezTo>
                  <a:cubicBezTo>
                    <a:pt x="105" y="118"/>
                    <a:pt x="103" y="115"/>
                    <a:pt x="99" y="112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88" name="Freeform 411">
              <a:extLst>
                <a:ext uri="{FF2B5EF4-FFF2-40B4-BE49-F238E27FC236}">
                  <a16:creationId xmlns:a16="http://schemas.microsoft.com/office/drawing/2014/main" id="{7C8C7DCF-0710-4F3A-9284-B6F68DBDEBA2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2059" y="4991462"/>
              <a:ext cx="112070" cy="154764"/>
            </a:xfrm>
            <a:custGeom>
              <a:avLst/>
              <a:gdLst>
                <a:gd name="T0" fmla="*/ 87 w 100"/>
                <a:gd name="T1" fmla="*/ 69 h 138"/>
                <a:gd name="T2" fmla="*/ 77 w 100"/>
                <a:gd name="T3" fmla="*/ 62 h 138"/>
                <a:gd name="T4" fmla="*/ 84 w 100"/>
                <a:gd name="T5" fmla="*/ 51 h 138"/>
                <a:gd name="T6" fmla="*/ 87 w 100"/>
                <a:gd name="T7" fmla="*/ 35 h 138"/>
                <a:gd name="T8" fmla="*/ 82 w 100"/>
                <a:gd name="T9" fmla="*/ 21 h 138"/>
                <a:gd name="T10" fmla="*/ 72 w 100"/>
                <a:gd name="T11" fmla="*/ 10 h 138"/>
                <a:gd name="T12" fmla="*/ 58 w 100"/>
                <a:gd name="T13" fmla="*/ 3 h 138"/>
                <a:gd name="T14" fmla="*/ 42 w 100"/>
                <a:gd name="T15" fmla="*/ 0 h 138"/>
                <a:gd name="T16" fmla="*/ 23 w 100"/>
                <a:gd name="T17" fmla="*/ 3 h 138"/>
                <a:gd name="T18" fmla="*/ 10 w 100"/>
                <a:gd name="T19" fmla="*/ 11 h 138"/>
                <a:gd name="T20" fmla="*/ 2 w 100"/>
                <a:gd name="T21" fmla="*/ 21 h 138"/>
                <a:gd name="T22" fmla="*/ 1 w 100"/>
                <a:gd name="T23" fmla="*/ 32 h 138"/>
                <a:gd name="T24" fmla="*/ 5 w 100"/>
                <a:gd name="T25" fmla="*/ 42 h 138"/>
                <a:gd name="T26" fmla="*/ 14 w 100"/>
                <a:gd name="T27" fmla="*/ 46 h 138"/>
                <a:gd name="T28" fmla="*/ 21 w 100"/>
                <a:gd name="T29" fmla="*/ 45 h 138"/>
                <a:gd name="T30" fmla="*/ 25 w 100"/>
                <a:gd name="T31" fmla="*/ 40 h 138"/>
                <a:gd name="T32" fmla="*/ 27 w 100"/>
                <a:gd name="T33" fmla="*/ 33 h 138"/>
                <a:gd name="T34" fmla="*/ 30 w 100"/>
                <a:gd name="T35" fmla="*/ 27 h 138"/>
                <a:gd name="T36" fmla="*/ 34 w 100"/>
                <a:gd name="T37" fmla="*/ 24 h 138"/>
                <a:gd name="T38" fmla="*/ 42 w 100"/>
                <a:gd name="T39" fmla="*/ 23 h 138"/>
                <a:gd name="T40" fmla="*/ 53 w 100"/>
                <a:gd name="T41" fmla="*/ 27 h 138"/>
                <a:gd name="T42" fmla="*/ 57 w 100"/>
                <a:gd name="T43" fmla="*/ 36 h 138"/>
                <a:gd name="T44" fmla="*/ 54 w 100"/>
                <a:gd name="T45" fmla="*/ 48 h 138"/>
                <a:gd name="T46" fmla="*/ 42 w 100"/>
                <a:gd name="T47" fmla="*/ 52 h 138"/>
                <a:gd name="T48" fmla="*/ 39 w 100"/>
                <a:gd name="T49" fmla="*/ 52 h 138"/>
                <a:gd name="T50" fmla="*/ 28 w 100"/>
                <a:gd name="T51" fmla="*/ 55 h 138"/>
                <a:gd name="T52" fmla="*/ 25 w 100"/>
                <a:gd name="T53" fmla="*/ 64 h 138"/>
                <a:gd name="T54" fmla="*/ 29 w 100"/>
                <a:gd name="T55" fmla="*/ 73 h 138"/>
                <a:gd name="T56" fmla="*/ 39 w 100"/>
                <a:gd name="T57" fmla="*/ 76 h 138"/>
                <a:gd name="T58" fmla="*/ 44 w 100"/>
                <a:gd name="T59" fmla="*/ 76 h 138"/>
                <a:gd name="T60" fmla="*/ 49 w 100"/>
                <a:gd name="T61" fmla="*/ 76 h 138"/>
                <a:gd name="T62" fmla="*/ 63 w 100"/>
                <a:gd name="T63" fmla="*/ 81 h 138"/>
                <a:gd name="T64" fmla="*/ 70 w 100"/>
                <a:gd name="T65" fmla="*/ 95 h 138"/>
                <a:gd name="T66" fmla="*/ 68 w 100"/>
                <a:gd name="T67" fmla="*/ 105 h 138"/>
                <a:gd name="T68" fmla="*/ 62 w 100"/>
                <a:gd name="T69" fmla="*/ 112 h 138"/>
                <a:gd name="T70" fmla="*/ 53 w 100"/>
                <a:gd name="T71" fmla="*/ 114 h 138"/>
                <a:gd name="T72" fmla="*/ 40 w 100"/>
                <a:gd name="T73" fmla="*/ 110 h 138"/>
                <a:gd name="T74" fmla="*/ 29 w 100"/>
                <a:gd name="T75" fmla="*/ 92 h 138"/>
                <a:gd name="T76" fmla="*/ 24 w 100"/>
                <a:gd name="T77" fmla="*/ 87 h 138"/>
                <a:gd name="T78" fmla="*/ 17 w 100"/>
                <a:gd name="T79" fmla="*/ 85 h 138"/>
                <a:gd name="T80" fmla="*/ 7 w 100"/>
                <a:gd name="T81" fmla="*/ 89 h 138"/>
                <a:gd name="T82" fmla="*/ 4 w 100"/>
                <a:gd name="T83" fmla="*/ 100 h 138"/>
                <a:gd name="T84" fmla="*/ 9 w 100"/>
                <a:gd name="T85" fmla="*/ 111 h 138"/>
                <a:gd name="T86" fmla="*/ 19 w 100"/>
                <a:gd name="T87" fmla="*/ 124 h 138"/>
                <a:gd name="T88" fmla="*/ 35 w 100"/>
                <a:gd name="T89" fmla="*/ 134 h 138"/>
                <a:gd name="T90" fmla="*/ 55 w 100"/>
                <a:gd name="T91" fmla="*/ 138 h 138"/>
                <a:gd name="T92" fmla="*/ 75 w 100"/>
                <a:gd name="T93" fmla="*/ 134 h 138"/>
                <a:gd name="T94" fmla="*/ 90 w 100"/>
                <a:gd name="T95" fmla="*/ 125 h 138"/>
                <a:gd name="T96" fmla="*/ 98 w 100"/>
                <a:gd name="T97" fmla="*/ 110 h 138"/>
                <a:gd name="T98" fmla="*/ 100 w 100"/>
                <a:gd name="T99" fmla="*/ 94 h 138"/>
                <a:gd name="T100" fmla="*/ 96 w 100"/>
                <a:gd name="T101" fmla="*/ 80 h 138"/>
                <a:gd name="T102" fmla="*/ 87 w 100"/>
                <a:gd name="T103" fmla="*/ 69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0" h="138">
                  <a:moveTo>
                    <a:pt x="87" y="69"/>
                  </a:moveTo>
                  <a:cubicBezTo>
                    <a:pt x="84" y="66"/>
                    <a:pt x="81" y="64"/>
                    <a:pt x="77" y="62"/>
                  </a:cubicBezTo>
                  <a:cubicBezTo>
                    <a:pt x="80" y="58"/>
                    <a:pt x="83" y="55"/>
                    <a:pt x="84" y="51"/>
                  </a:cubicBezTo>
                  <a:cubicBezTo>
                    <a:pt x="87" y="47"/>
                    <a:pt x="87" y="41"/>
                    <a:pt x="87" y="35"/>
                  </a:cubicBezTo>
                  <a:cubicBezTo>
                    <a:pt x="86" y="30"/>
                    <a:pt x="85" y="25"/>
                    <a:pt x="82" y="21"/>
                  </a:cubicBezTo>
                  <a:cubicBezTo>
                    <a:pt x="80" y="17"/>
                    <a:pt x="77" y="13"/>
                    <a:pt x="72" y="10"/>
                  </a:cubicBezTo>
                  <a:cubicBezTo>
                    <a:pt x="68" y="7"/>
                    <a:pt x="64" y="4"/>
                    <a:pt x="58" y="3"/>
                  </a:cubicBezTo>
                  <a:cubicBezTo>
                    <a:pt x="53" y="1"/>
                    <a:pt x="48" y="0"/>
                    <a:pt x="42" y="0"/>
                  </a:cubicBezTo>
                  <a:cubicBezTo>
                    <a:pt x="35" y="0"/>
                    <a:pt x="29" y="1"/>
                    <a:pt x="23" y="3"/>
                  </a:cubicBezTo>
                  <a:cubicBezTo>
                    <a:pt x="18" y="5"/>
                    <a:pt x="13" y="8"/>
                    <a:pt x="10" y="11"/>
                  </a:cubicBezTo>
                  <a:cubicBezTo>
                    <a:pt x="7" y="14"/>
                    <a:pt x="4" y="18"/>
                    <a:pt x="2" y="21"/>
                  </a:cubicBezTo>
                  <a:cubicBezTo>
                    <a:pt x="1" y="25"/>
                    <a:pt x="0" y="29"/>
                    <a:pt x="1" y="32"/>
                  </a:cubicBezTo>
                  <a:cubicBezTo>
                    <a:pt x="1" y="36"/>
                    <a:pt x="3" y="40"/>
                    <a:pt x="5" y="42"/>
                  </a:cubicBezTo>
                  <a:cubicBezTo>
                    <a:pt x="8" y="45"/>
                    <a:pt x="11" y="46"/>
                    <a:pt x="14" y="46"/>
                  </a:cubicBezTo>
                  <a:cubicBezTo>
                    <a:pt x="17" y="46"/>
                    <a:pt x="19" y="46"/>
                    <a:pt x="21" y="45"/>
                  </a:cubicBezTo>
                  <a:cubicBezTo>
                    <a:pt x="23" y="44"/>
                    <a:pt x="24" y="42"/>
                    <a:pt x="25" y="40"/>
                  </a:cubicBezTo>
                  <a:cubicBezTo>
                    <a:pt x="26" y="38"/>
                    <a:pt x="27" y="36"/>
                    <a:pt x="27" y="33"/>
                  </a:cubicBezTo>
                  <a:cubicBezTo>
                    <a:pt x="28" y="31"/>
                    <a:pt x="29" y="29"/>
                    <a:pt x="30" y="27"/>
                  </a:cubicBezTo>
                  <a:cubicBezTo>
                    <a:pt x="31" y="26"/>
                    <a:pt x="32" y="25"/>
                    <a:pt x="34" y="24"/>
                  </a:cubicBezTo>
                  <a:cubicBezTo>
                    <a:pt x="36" y="23"/>
                    <a:pt x="39" y="23"/>
                    <a:pt x="42" y="23"/>
                  </a:cubicBezTo>
                  <a:cubicBezTo>
                    <a:pt x="46" y="23"/>
                    <a:pt x="50" y="24"/>
                    <a:pt x="53" y="27"/>
                  </a:cubicBezTo>
                  <a:cubicBezTo>
                    <a:pt x="55" y="30"/>
                    <a:pt x="57" y="33"/>
                    <a:pt x="57" y="36"/>
                  </a:cubicBezTo>
                  <a:cubicBezTo>
                    <a:pt x="58" y="41"/>
                    <a:pt x="57" y="45"/>
                    <a:pt x="54" y="48"/>
                  </a:cubicBezTo>
                  <a:cubicBezTo>
                    <a:pt x="51" y="50"/>
                    <a:pt x="47" y="52"/>
                    <a:pt x="42" y="52"/>
                  </a:cubicBezTo>
                  <a:cubicBezTo>
                    <a:pt x="39" y="52"/>
                    <a:pt x="39" y="52"/>
                    <a:pt x="39" y="52"/>
                  </a:cubicBezTo>
                  <a:cubicBezTo>
                    <a:pt x="34" y="52"/>
                    <a:pt x="30" y="53"/>
                    <a:pt x="28" y="55"/>
                  </a:cubicBezTo>
                  <a:cubicBezTo>
                    <a:pt x="25" y="57"/>
                    <a:pt x="24" y="61"/>
                    <a:pt x="25" y="64"/>
                  </a:cubicBezTo>
                  <a:cubicBezTo>
                    <a:pt x="25" y="68"/>
                    <a:pt x="27" y="71"/>
                    <a:pt x="29" y="73"/>
                  </a:cubicBezTo>
                  <a:cubicBezTo>
                    <a:pt x="32" y="75"/>
                    <a:pt x="35" y="76"/>
                    <a:pt x="39" y="76"/>
                  </a:cubicBezTo>
                  <a:cubicBezTo>
                    <a:pt x="40" y="76"/>
                    <a:pt x="42" y="76"/>
                    <a:pt x="44" y="76"/>
                  </a:cubicBezTo>
                  <a:cubicBezTo>
                    <a:pt x="46" y="76"/>
                    <a:pt x="48" y="76"/>
                    <a:pt x="49" y="76"/>
                  </a:cubicBezTo>
                  <a:cubicBezTo>
                    <a:pt x="55" y="76"/>
                    <a:pt x="60" y="77"/>
                    <a:pt x="63" y="81"/>
                  </a:cubicBezTo>
                  <a:cubicBezTo>
                    <a:pt x="67" y="84"/>
                    <a:pt x="69" y="89"/>
                    <a:pt x="70" y="95"/>
                  </a:cubicBezTo>
                  <a:cubicBezTo>
                    <a:pt x="70" y="99"/>
                    <a:pt x="70" y="102"/>
                    <a:pt x="68" y="105"/>
                  </a:cubicBezTo>
                  <a:cubicBezTo>
                    <a:pt x="67" y="108"/>
                    <a:pt x="64" y="111"/>
                    <a:pt x="62" y="112"/>
                  </a:cubicBezTo>
                  <a:cubicBezTo>
                    <a:pt x="59" y="114"/>
                    <a:pt x="56" y="114"/>
                    <a:pt x="53" y="114"/>
                  </a:cubicBezTo>
                  <a:cubicBezTo>
                    <a:pt x="47" y="114"/>
                    <a:pt x="43" y="113"/>
                    <a:pt x="40" y="110"/>
                  </a:cubicBezTo>
                  <a:cubicBezTo>
                    <a:pt x="36" y="106"/>
                    <a:pt x="32" y="100"/>
                    <a:pt x="29" y="92"/>
                  </a:cubicBezTo>
                  <a:cubicBezTo>
                    <a:pt x="28" y="90"/>
                    <a:pt x="26" y="89"/>
                    <a:pt x="24" y="87"/>
                  </a:cubicBezTo>
                  <a:cubicBezTo>
                    <a:pt x="22" y="86"/>
                    <a:pt x="19" y="85"/>
                    <a:pt x="17" y="85"/>
                  </a:cubicBezTo>
                  <a:cubicBezTo>
                    <a:pt x="13" y="85"/>
                    <a:pt x="10" y="87"/>
                    <a:pt x="7" y="89"/>
                  </a:cubicBezTo>
                  <a:cubicBezTo>
                    <a:pt x="5" y="92"/>
                    <a:pt x="4" y="96"/>
                    <a:pt x="4" y="100"/>
                  </a:cubicBezTo>
                  <a:cubicBezTo>
                    <a:pt x="5" y="103"/>
                    <a:pt x="6" y="107"/>
                    <a:pt x="9" y="111"/>
                  </a:cubicBezTo>
                  <a:cubicBezTo>
                    <a:pt x="11" y="115"/>
                    <a:pt x="15" y="120"/>
                    <a:pt x="19" y="124"/>
                  </a:cubicBezTo>
                  <a:cubicBezTo>
                    <a:pt x="23" y="128"/>
                    <a:pt x="29" y="131"/>
                    <a:pt x="35" y="134"/>
                  </a:cubicBezTo>
                  <a:cubicBezTo>
                    <a:pt x="41" y="136"/>
                    <a:pt x="48" y="138"/>
                    <a:pt x="55" y="138"/>
                  </a:cubicBezTo>
                  <a:cubicBezTo>
                    <a:pt x="63" y="138"/>
                    <a:pt x="69" y="137"/>
                    <a:pt x="75" y="134"/>
                  </a:cubicBezTo>
                  <a:cubicBezTo>
                    <a:pt x="81" y="132"/>
                    <a:pt x="86" y="129"/>
                    <a:pt x="90" y="125"/>
                  </a:cubicBezTo>
                  <a:cubicBezTo>
                    <a:pt x="94" y="120"/>
                    <a:pt x="96" y="116"/>
                    <a:pt x="98" y="110"/>
                  </a:cubicBezTo>
                  <a:cubicBezTo>
                    <a:pt x="100" y="105"/>
                    <a:pt x="100" y="99"/>
                    <a:pt x="100" y="94"/>
                  </a:cubicBezTo>
                  <a:cubicBezTo>
                    <a:pt x="99" y="89"/>
                    <a:pt x="98" y="84"/>
                    <a:pt x="96" y="80"/>
                  </a:cubicBezTo>
                  <a:cubicBezTo>
                    <a:pt x="93" y="76"/>
                    <a:pt x="90" y="72"/>
                    <a:pt x="87" y="69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89" name="Freeform 412">
              <a:extLst>
                <a:ext uri="{FF2B5EF4-FFF2-40B4-BE49-F238E27FC236}">
                  <a16:creationId xmlns:a16="http://schemas.microsoft.com/office/drawing/2014/main" id="{7D4743E6-5CB1-4ED2-93D9-10C490A015D6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3476" y="4891844"/>
              <a:ext cx="390170" cy="354593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2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9 w 348"/>
                <a:gd name="T13" fmla="*/ 40 h 316"/>
                <a:gd name="T14" fmla="*/ 346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90" name="Freeform 413">
              <a:extLst>
                <a:ext uri="{FF2B5EF4-FFF2-40B4-BE49-F238E27FC236}">
                  <a16:creationId xmlns:a16="http://schemas.microsoft.com/office/drawing/2014/main" id="{655EC416-BC18-4445-B32E-F4926E560F51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2692" y="4904296"/>
              <a:ext cx="340954" cy="342141"/>
            </a:xfrm>
            <a:custGeom>
              <a:avLst/>
              <a:gdLst>
                <a:gd name="T0" fmla="*/ 275 w 304"/>
                <a:gd name="T1" fmla="*/ 29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9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1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8"/>
                    <a:pt x="274" y="18"/>
                    <a:pt x="275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91" name="Freeform 414">
              <a:extLst>
                <a:ext uri="{FF2B5EF4-FFF2-40B4-BE49-F238E27FC236}">
                  <a16:creationId xmlns:a16="http://schemas.microsoft.com/office/drawing/2014/main" id="{AC0D6D6D-5801-44E9-BEF9-66A3B3D12573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8190" y="4991462"/>
              <a:ext cx="119186" cy="152392"/>
            </a:xfrm>
            <a:custGeom>
              <a:avLst/>
              <a:gdLst>
                <a:gd name="T0" fmla="*/ 100 w 106"/>
                <a:gd name="T1" fmla="*/ 113 h 136"/>
                <a:gd name="T2" fmla="*/ 87 w 106"/>
                <a:gd name="T3" fmla="*/ 109 h 136"/>
                <a:gd name="T4" fmla="*/ 47 w 106"/>
                <a:gd name="T5" fmla="*/ 109 h 136"/>
                <a:gd name="T6" fmla="*/ 48 w 106"/>
                <a:gd name="T7" fmla="*/ 108 h 136"/>
                <a:gd name="T8" fmla="*/ 64 w 106"/>
                <a:gd name="T9" fmla="*/ 92 h 136"/>
                <a:gd name="T10" fmla="*/ 81 w 106"/>
                <a:gd name="T11" fmla="*/ 76 h 136"/>
                <a:gd name="T12" fmla="*/ 91 w 106"/>
                <a:gd name="T13" fmla="*/ 62 h 136"/>
                <a:gd name="T14" fmla="*/ 94 w 106"/>
                <a:gd name="T15" fmla="*/ 40 h 136"/>
                <a:gd name="T16" fmla="*/ 90 w 106"/>
                <a:gd name="T17" fmla="*/ 26 h 136"/>
                <a:gd name="T18" fmla="*/ 81 w 106"/>
                <a:gd name="T19" fmla="*/ 13 h 136"/>
                <a:gd name="T20" fmla="*/ 68 w 106"/>
                <a:gd name="T21" fmla="*/ 5 h 136"/>
                <a:gd name="T22" fmla="*/ 43 w 106"/>
                <a:gd name="T23" fmla="*/ 0 h 136"/>
                <a:gd name="T24" fmla="*/ 23 w 106"/>
                <a:gd name="T25" fmla="*/ 4 h 136"/>
                <a:gd name="T26" fmla="*/ 9 w 106"/>
                <a:gd name="T27" fmla="*/ 13 h 136"/>
                <a:gd name="T28" fmla="*/ 2 w 106"/>
                <a:gd name="T29" fmla="*/ 26 h 136"/>
                <a:gd name="T30" fmla="*/ 1 w 106"/>
                <a:gd name="T31" fmla="*/ 40 h 136"/>
                <a:gd name="T32" fmla="*/ 6 w 106"/>
                <a:gd name="T33" fmla="*/ 50 h 136"/>
                <a:gd name="T34" fmla="*/ 15 w 106"/>
                <a:gd name="T35" fmla="*/ 54 h 136"/>
                <a:gd name="T36" fmla="*/ 25 w 106"/>
                <a:gd name="T37" fmla="*/ 50 h 136"/>
                <a:gd name="T38" fmla="*/ 29 w 106"/>
                <a:gd name="T39" fmla="*/ 40 h 136"/>
                <a:gd name="T40" fmla="*/ 31 w 106"/>
                <a:gd name="T41" fmla="*/ 33 h 136"/>
                <a:gd name="T42" fmla="*/ 45 w 106"/>
                <a:gd name="T43" fmla="*/ 24 h 136"/>
                <a:gd name="T44" fmla="*/ 54 w 106"/>
                <a:gd name="T45" fmla="*/ 26 h 136"/>
                <a:gd name="T46" fmla="*/ 61 w 106"/>
                <a:gd name="T47" fmla="*/ 32 h 136"/>
                <a:gd name="T48" fmla="*/ 64 w 106"/>
                <a:gd name="T49" fmla="*/ 41 h 136"/>
                <a:gd name="T50" fmla="*/ 63 w 106"/>
                <a:gd name="T51" fmla="*/ 50 h 136"/>
                <a:gd name="T52" fmla="*/ 58 w 106"/>
                <a:gd name="T53" fmla="*/ 60 h 136"/>
                <a:gd name="T54" fmla="*/ 47 w 106"/>
                <a:gd name="T55" fmla="*/ 70 h 136"/>
                <a:gd name="T56" fmla="*/ 35 w 106"/>
                <a:gd name="T57" fmla="*/ 81 h 136"/>
                <a:gd name="T58" fmla="*/ 16 w 106"/>
                <a:gd name="T59" fmla="*/ 102 h 136"/>
                <a:gd name="T60" fmla="*/ 11 w 106"/>
                <a:gd name="T61" fmla="*/ 111 h 136"/>
                <a:gd name="T62" fmla="*/ 10 w 106"/>
                <a:gd name="T63" fmla="*/ 121 h 136"/>
                <a:gd name="T64" fmla="*/ 15 w 106"/>
                <a:gd name="T65" fmla="*/ 132 h 136"/>
                <a:gd name="T66" fmla="*/ 28 w 106"/>
                <a:gd name="T67" fmla="*/ 136 h 136"/>
                <a:gd name="T68" fmla="*/ 93 w 106"/>
                <a:gd name="T69" fmla="*/ 136 h 136"/>
                <a:gd name="T70" fmla="*/ 103 w 106"/>
                <a:gd name="T71" fmla="*/ 132 h 136"/>
                <a:gd name="T72" fmla="*/ 106 w 106"/>
                <a:gd name="T73" fmla="*/ 123 h 136"/>
                <a:gd name="T74" fmla="*/ 100 w 106"/>
                <a:gd name="T75" fmla="*/ 11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100" y="113"/>
                  </a:moveTo>
                  <a:cubicBezTo>
                    <a:pt x="97" y="110"/>
                    <a:pt x="93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8" y="109"/>
                    <a:pt x="48" y="109"/>
                    <a:pt x="48" y="108"/>
                  </a:cubicBezTo>
                  <a:cubicBezTo>
                    <a:pt x="51" y="105"/>
                    <a:pt x="56" y="99"/>
                    <a:pt x="64" y="92"/>
                  </a:cubicBezTo>
                  <a:cubicBezTo>
                    <a:pt x="72" y="85"/>
                    <a:pt x="78" y="80"/>
                    <a:pt x="81" y="76"/>
                  </a:cubicBezTo>
                  <a:cubicBezTo>
                    <a:pt x="85" y="73"/>
                    <a:pt x="88" y="68"/>
                    <a:pt x="91" y="62"/>
                  </a:cubicBezTo>
                  <a:cubicBezTo>
                    <a:pt x="94" y="55"/>
                    <a:pt x="95" y="48"/>
                    <a:pt x="94" y="40"/>
                  </a:cubicBezTo>
                  <a:cubicBezTo>
                    <a:pt x="94" y="35"/>
                    <a:pt x="92" y="30"/>
                    <a:pt x="90" y="26"/>
                  </a:cubicBezTo>
                  <a:cubicBezTo>
                    <a:pt x="88" y="21"/>
                    <a:pt x="84" y="17"/>
                    <a:pt x="81" y="13"/>
                  </a:cubicBezTo>
                  <a:cubicBezTo>
                    <a:pt x="77" y="10"/>
                    <a:pt x="73" y="7"/>
                    <a:pt x="68" y="5"/>
                  </a:cubicBezTo>
                  <a:cubicBezTo>
                    <a:pt x="61" y="2"/>
                    <a:pt x="53" y="0"/>
                    <a:pt x="43" y="0"/>
                  </a:cubicBezTo>
                  <a:cubicBezTo>
                    <a:pt x="35" y="0"/>
                    <a:pt x="29" y="2"/>
                    <a:pt x="23" y="4"/>
                  </a:cubicBezTo>
                  <a:cubicBezTo>
                    <a:pt x="17" y="6"/>
                    <a:pt x="13" y="9"/>
                    <a:pt x="9" y="13"/>
                  </a:cubicBezTo>
                  <a:cubicBezTo>
                    <a:pt x="6" y="17"/>
                    <a:pt x="4" y="21"/>
                    <a:pt x="2" y="26"/>
                  </a:cubicBezTo>
                  <a:cubicBezTo>
                    <a:pt x="1" y="31"/>
                    <a:pt x="0" y="36"/>
                    <a:pt x="1" y="40"/>
                  </a:cubicBezTo>
                  <a:cubicBezTo>
                    <a:pt x="1" y="44"/>
                    <a:pt x="3" y="47"/>
                    <a:pt x="6" y="50"/>
                  </a:cubicBezTo>
                  <a:cubicBezTo>
                    <a:pt x="8" y="53"/>
                    <a:pt x="12" y="54"/>
                    <a:pt x="15" y="54"/>
                  </a:cubicBezTo>
                  <a:cubicBezTo>
                    <a:pt x="20" y="54"/>
                    <a:pt x="23" y="52"/>
                    <a:pt x="25" y="50"/>
                  </a:cubicBezTo>
                  <a:cubicBezTo>
                    <a:pt x="27" y="47"/>
                    <a:pt x="28" y="44"/>
                    <a:pt x="29" y="40"/>
                  </a:cubicBezTo>
                  <a:cubicBezTo>
                    <a:pt x="30" y="34"/>
                    <a:pt x="31" y="33"/>
                    <a:pt x="31" y="33"/>
                  </a:cubicBezTo>
                  <a:cubicBezTo>
                    <a:pt x="34" y="27"/>
                    <a:pt x="39" y="24"/>
                    <a:pt x="45" y="24"/>
                  </a:cubicBezTo>
                  <a:cubicBezTo>
                    <a:pt x="49" y="24"/>
                    <a:pt x="52" y="25"/>
                    <a:pt x="54" y="26"/>
                  </a:cubicBezTo>
                  <a:cubicBezTo>
                    <a:pt x="57" y="28"/>
                    <a:pt x="59" y="30"/>
                    <a:pt x="61" y="32"/>
                  </a:cubicBezTo>
                  <a:cubicBezTo>
                    <a:pt x="63" y="35"/>
                    <a:pt x="64" y="37"/>
                    <a:pt x="64" y="41"/>
                  </a:cubicBezTo>
                  <a:cubicBezTo>
                    <a:pt x="65" y="44"/>
                    <a:pt x="64" y="47"/>
                    <a:pt x="63" y="50"/>
                  </a:cubicBezTo>
                  <a:cubicBezTo>
                    <a:pt x="62" y="53"/>
                    <a:pt x="60" y="57"/>
                    <a:pt x="58" y="60"/>
                  </a:cubicBezTo>
                  <a:cubicBezTo>
                    <a:pt x="55" y="63"/>
                    <a:pt x="51" y="66"/>
                    <a:pt x="47" y="70"/>
                  </a:cubicBezTo>
                  <a:cubicBezTo>
                    <a:pt x="45" y="71"/>
                    <a:pt x="40" y="75"/>
                    <a:pt x="35" y="81"/>
                  </a:cubicBezTo>
                  <a:cubicBezTo>
                    <a:pt x="29" y="87"/>
                    <a:pt x="23" y="94"/>
                    <a:pt x="16" y="102"/>
                  </a:cubicBezTo>
                  <a:cubicBezTo>
                    <a:pt x="14" y="104"/>
                    <a:pt x="12" y="107"/>
                    <a:pt x="11" y="111"/>
                  </a:cubicBezTo>
                  <a:cubicBezTo>
                    <a:pt x="10" y="115"/>
                    <a:pt x="9" y="118"/>
                    <a:pt x="10" y="121"/>
                  </a:cubicBezTo>
                  <a:cubicBezTo>
                    <a:pt x="10" y="125"/>
                    <a:pt x="12" y="129"/>
                    <a:pt x="15" y="132"/>
                  </a:cubicBezTo>
                  <a:cubicBezTo>
                    <a:pt x="19" y="135"/>
                    <a:pt x="23" y="136"/>
                    <a:pt x="28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8" y="136"/>
                    <a:pt x="101" y="135"/>
                    <a:pt x="103" y="132"/>
                  </a:cubicBezTo>
                  <a:cubicBezTo>
                    <a:pt x="105" y="130"/>
                    <a:pt x="106" y="126"/>
                    <a:pt x="106" y="123"/>
                  </a:cubicBezTo>
                  <a:cubicBezTo>
                    <a:pt x="105" y="119"/>
                    <a:pt x="103" y="115"/>
                    <a:pt x="100" y="113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92" name="Freeform 415">
              <a:extLst>
                <a:ext uri="{FF2B5EF4-FFF2-40B4-BE49-F238E27FC236}">
                  <a16:creationId xmlns:a16="http://schemas.microsoft.com/office/drawing/2014/main" id="{8CD8BDB6-2ABD-40A3-B9F8-11910D0DD37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896190" y="4991462"/>
              <a:ext cx="122151" cy="154764"/>
            </a:xfrm>
            <a:custGeom>
              <a:avLst/>
              <a:gdLst>
                <a:gd name="T0" fmla="*/ 101 w 109"/>
                <a:gd name="T1" fmla="*/ 85 h 138"/>
                <a:gd name="T2" fmla="*/ 89 w 109"/>
                <a:gd name="T3" fmla="*/ 83 h 138"/>
                <a:gd name="T4" fmla="*/ 88 w 109"/>
                <a:gd name="T5" fmla="*/ 83 h 138"/>
                <a:gd name="T6" fmla="*/ 81 w 109"/>
                <a:gd name="T7" fmla="*/ 18 h 138"/>
                <a:gd name="T8" fmla="*/ 62 w 109"/>
                <a:gd name="T9" fmla="*/ 0 h 138"/>
                <a:gd name="T10" fmla="*/ 54 w 109"/>
                <a:gd name="T11" fmla="*/ 3 h 138"/>
                <a:gd name="T12" fmla="*/ 47 w 109"/>
                <a:gd name="T13" fmla="*/ 12 h 138"/>
                <a:gd name="T14" fmla="*/ 7 w 109"/>
                <a:gd name="T15" fmla="*/ 75 h 138"/>
                <a:gd name="T16" fmla="*/ 5 w 109"/>
                <a:gd name="T17" fmla="*/ 79 h 138"/>
                <a:gd name="T18" fmla="*/ 2 w 109"/>
                <a:gd name="T19" fmla="*/ 83 h 138"/>
                <a:gd name="T20" fmla="*/ 1 w 109"/>
                <a:gd name="T21" fmla="*/ 87 h 138"/>
                <a:gd name="T22" fmla="*/ 0 w 109"/>
                <a:gd name="T23" fmla="*/ 91 h 138"/>
                <a:gd name="T24" fmla="*/ 7 w 109"/>
                <a:gd name="T25" fmla="*/ 104 h 138"/>
                <a:gd name="T26" fmla="*/ 22 w 109"/>
                <a:gd name="T27" fmla="*/ 109 h 138"/>
                <a:gd name="T28" fmla="*/ 63 w 109"/>
                <a:gd name="T29" fmla="*/ 109 h 138"/>
                <a:gd name="T30" fmla="*/ 65 w 109"/>
                <a:gd name="T31" fmla="*/ 122 h 138"/>
                <a:gd name="T32" fmla="*/ 70 w 109"/>
                <a:gd name="T33" fmla="*/ 134 h 138"/>
                <a:gd name="T34" fmla="*/ 81 w 109"/>
                <a:gd name="T35" fmla="*/ 138 h 138"/>
                <a:gd name="T36" fmla="*/ 90 w 109"/>
                <a:gd name="T37" fmla="*/ 134 h 138"/>
                <a:gd name="T38" fmla="*/ 93 w 109"/>
                <a:gd name="T39" fmla="*/ 122 h 138"/>
                <a:gd name="T40" fmla="*/ 91 w 109"/>
                <a:gd name="T41" fmla="*/ 109 h 138"/>
                <a:gd name="T42" fmla="*/ 94 w 109"/>
                <a:gd name="T43" fmla="*/ 109 h 138"/>
                <a:gd name="T44" fmla="*/ 105 w 109"/>
                <a:gd name="T45" fmla="*/ 106 h 138"/>
                <a:gd name="T46" fmla="*/ 108 w 109"/>
                <a:gd name="T47" fmla="*/ 96 h 138"/>
                <a:gd name="T48" fmla="*/ 101 w 109"/>
                <a:gd name="T49" fmla="*/ 85 h 138"/>
                <a:gd name="T50" fmla="*/ 56 w 109"/>
                <a:gd name="T51" fmla="*/ 44 h 138"/>
                <a:gd name="T52" fmla="*/ 60 w 109"/>
                <a:gd name="T53" fmla="*/ 83 h 138"/>
                <a:gd name="T54" fmla="*/ 31 w 109"/>
                <a:gd name="T55" fmla="*/ 83 h 138"/>
                <a:gd name="T56" fmla="*/ 56 w 109"/>
                <a:gd name="T57" fmla="*/ 44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138">
                  <a:moveTo>
                    <a:pt x="101" y="85"/>
                  </a:moveTo>
                  <a:cubicBezTo>
                    <a:pt x="98" y="84"/>
                    <a:pt x="94" y="83"/>
                    <a:pt x="89" y="83"/>
                  </a:cubicBezTo>
                  <a:cubicBezTo>
                    <a:pt x="88" y="83"/>
                    <a:pt x="88" y="83"/>
                    <a:pt x="88" y="83"/>
                  </a:cubicBezTo>
                  <a:cubicBezTo>
                    <a:pt x="81" y="18"/>
                    <a:pt x="81" y="18"/>
                    <a:pt x="81" y="18"/>
                  </a:cubicBezTo>
                  <a:cubicBezTo>
                    <a:pt x="80" y="6"/>
                    <a:pt x="73" y="0"/>
                    <a:pt x="62" y="0"/>
                  </a:cubicBezTo>
                  <a:cubicBezTo>
                    <a:pt x="59" y="0"/>
                    <a:pt x="56" y="1"/>
                    <a:pt x="54" y="3"/>
                  </a:cubicBezTo>
                  <a:cubicBezTo>
                    <a:pt x="52" y="5"/>
                    <a:pt x="50" y="8"/>
                    <a:pt x="47" y="12"/>
                  </a:cubicBezTo>
                  <a:cubicBezTo>
                    <a:pt x="7" y="75"/>
                    <a:pt x="7" y="75"/>
                    <a:pt x="7" y="75"/>
                  </a:cubicBezTo>
                  <a:cubicBezTo>
                    <a:pt x="5" y="79"/>
                    <a:pt x="5" y="79"/>
                    <a:pt x="5" y="79"/>
                  </a:cubicBezTo>
                  <a:cubicBezTo>
                    <a:pt x="4" y="80"/>
                    <a:pt x="3" y="82"/>
                    <a:pt x="2" y="83"/>
                  </a:cubicBezTo>
                  <a:cubicBezTo>
                    <a:pt x="2" y="84"/>
                    <a:pt x="1" y="86"/>
                    <a:pt x="1" y="87"/>
                  </a:cubicBezTo>
                  <a:cubicBezTo>
                    <a:pt x="0" y="89"/>
                    <a:pt x="0" y="90"/>
                    <a:pt x="0" y="91"/>
                  </a:cubicBezTo>
                  <a:cubicBezTo>
                    <a:pt x="1" y="97"/>
                    <a:pt x="3" y="101"/>
                    <a:pt x="7" y="104"/>
                  </a:cubicBezTo>
                  <a:cubicBezTo>
                    <a:pt x="11" y="107"/>
                    <a:pt x="16" y="109"/>
                    <a:pt x="22" y="109"/>
                  </a:cubicBezTo>
                  <a:cubicBezTo>
                    <a:pt x="63" y="109"/>
                    <a:pt x="63" y="109"/>
                    <a:pt x="63" y="109"/>
                  </a:cubicBezTo>
                  <a:cubicBezTo>
                    <a:pt x="65" y="122"/>
                    <a:pt x="65" y="122"/>
                    <a:pt x="65" y="122"/>
                  </a:cubicBezTo>
                  <a:cubicBezTo>
                    <a:pt x="65" y="127"/>
                    <a:pt x="67" y="131"/>
                    <a:pt x="70" y="134"/>
                  </a:cubicBezTo>
                  <a:cubicBezTo>
                    <a:pt x="73" y="137"/>
                    <a:pt x="76" y="138"/>
                    <a:pt x="81" y="138"/>
                  </a:cubicBezTo>
                  <a:cubicBezTo>
                    <a:pt x="85" y="138"/>
                    <a:pt x="88" y="137"/>
                    <a:pt x="90" y="134"/>
                  </a:cubicBezTo>
                  <a:cubicBezTo>
                    <a:pt x="93" y="131"/>
                    <a:pt x="93" y="127"/>
                    <a:pt x="93" y="122"/>
                  </a:cubicBezTo>
                  <a:cubicBezTo>
                    <a:pt x="91" y="109"/>
                    <a:pt x="91" y="109"/>
                    <a:pt x="91" y="109"/>
                  </a:cubicBezTo>
                  <a:cubicBezTo>
                    <a:pt x="94" y="109"/>
                    <a:pt x="94" y="109"/>
                    <a:pt x="94" y="109"/>
                  </a:cubicBezTo>
                  <a:cubicBezTo>
                    <a:pt x="99" y="109"/>
                    <a:pt x="102" y="108"/>
                    <a:pt x="105" y="106"/>
                  </a:cubicBezTo>
                  <a:cubicBezTo>
                    <a:pt x="107" y="104"/>
                    <a:pt x="109" y="101"/>
                    <a:pt x="108" y="96"/>
                  </a:cubicBezTo>
                  <a:cubicBezTo>
                    <a:pt x="108" y="89"/>
                    <a:pt x="104" y="86"/>
                    <a:pt x="101" y="85"/>
                  </a:cubicBezTo>
                  <a:close/>
                  <a:moveTo>
                    <a:pt x="56" y="44"/>
                  </a:moveTo>
                  <a:cubicBezTo>
                    <a:pt x="60" y="83"/>
                    <a:pt x="60" y="83"/>
                    <a:pt x="60" y="83"/>
                  </a:cubicBezTo>
                  <a:cubicBezTo>
                    <a:pt x="31" y="83"/>
                    <a:pt x="31" y="83"/>
                    <a:pt x="31" y="83"/>
                  </a:cubicBezTo>
                  <a:lnTo>
                    <a:pt x="56" y="44"/>
                  </a:ln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93" name="Freeform 416">
              <a:extLst>
                <a:ext uri="{FF2B5EF4-FFF2-40B4-BE49-F238E27FC236}">
                  <a16:creationId xmlns:a16="http://schemas.microsoft.com/office/drawing/2014/main" id="{AEAE2D29-0335-4C83-A6E7-663A7D6106B2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4129" y="4890658"/>
              <a:ext cx="390170" cy="355779"/>
            </a:xfrm>
            <a:custGeom>
              <a:avLst/>
              <a:gdLst>
                <a:gd name="T0" fmla="*/ 310 w 348"/>
                <a:gd name="T1" fmla="*/ 317 h 317"/>
                <a:gd name="T2" fmla="*/ 74 w 348"/>
                <a:gd name="T3" fmla="*/ 317 h 317"/>
                <a:gd name="T4" fmla="*/ 29 w 348"/>
                <a:gd name="T5" fmla="*/ 277 h 317"/>
                <a:gd name="T6" fmla="*/ 2 w 348"/>
                <a:gd name="T7" fmla="*/ 40 h 317"/>
                <a:gd name="T8" fmla="*/ 38 w 348"/>
                <a:gd name="T9" fmla="*/ 0 h 317"/>
                <a:gd name="T10" fmla="*/ 274 w 348"/>
                <a:gd name="T11" fmla="*/ 0 h 317"/>
                <a:gd name="T12" fmla="*/ 319 w 348"/>
                <a:gd name="T13" fmla="*/ 40 h 317"/>
                <a:gd name="T14" fmla="*/ 346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29" y="27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8" y="299"/>
                    <a:pt x="332" y="317"/>
                    <a:pt x="310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94" name="Freeform 417">
              <a:extLst>
                <a:ext uri="{FF2B5EF4-FFF2-40B4-BE49-F238E27FC236}">
                  <a16:creationId xmlns:a16="http://schemas.microsoft.com/office/drawing/2014/main" id="{9AC41A06-AB19-460C-A282-85AC9749A542}"/>
                </a:ext>
              </a:extLst>
            </p:cNvPr>
            <p:cNvSpPr>
              <a:spLocks/>
            </p:cNvSpPr>
            <p:nvPr/>
          </p:nvSpPr>
          <p:spPr bwMode="auto">
            <a:xfrm>
              <a:off x="5203345" y="4904296"/>
              <a:ext cx="340954" cy="342141"/>
            </a:xfrm>
            <a:custGeom>
              <a:avLst/>
              <a:gdLst>
                <a:gd name="T0" fmla="*/ 275 w 304"/>
                <a:gd name="T1" fmla="*/ 28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95" name="Freeform 418">
              <a:extLst>
                <a:ext uri="{FF2B5EF4-FFF2-40B4-BE49-F238E27FC236}">
                  <a16:creationId xmlns:a16="http://schemas.microsoft.com/office/drawing/2014/main" id="{9BB798B3-ED9D-4CDD-8F13-DF3EE4C0B853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1214" y="4991462"/>
              <a:ext cx="118593" cy="151799"/>
            </a:xfrm>
            <a:custGeom>
              <a:avLst/>
              <a:gdLst>
                <a:gd name="T0" fmla="*/ 100 w 106"/>
                <a:gd name="T1" fmla="*/ 112 h 135"/>
                <a:gd name="T2" fmla="*/ 87 w 106"/>
                <a:gd name="T3" fmla="*/ 109 h 135"/>
                <a:gd name="T4" fmla="*/ 47 w 106"/>
                <a:gd name="T5" fmla="*/ 109 h 135"/>
                <a:gd name="T6" fmla="*/ 48 w 106"/>
                <a:gd name="T7" fmla="*/ 108 h 135"/>
                <a:gd name="T8" fmla="*/ 64 w 106"/>
                <a:gd name="T9" fmla="*/ 91 h 135"/>
                <a:gd name="T10" fmla="*/ 81 w 106"/>
                <a:gd name="T11" fmla="*/ 76 h 135"/>
                <a:gd name="T12" fmla="*/ 91 w 106"/>
                <a:gd name="T13" fmla="*/ 61 h 135"/>
                <a:gd name="T14" fmla="*/ 94 w 106"/>
                <a:gd name="T15" fmla="*/ 40 h 135"/>
                <a:gd name="T16" fmla="*/ 90 w 106"/>
                <a:gd name="T17" fmla="*/ 25 h 135"/>
                <a:gd name="T18" fmla="*/ 80 w 106"/>
                <a:gd name="T19" fmla="*/ 13 h 135"/>
                <a:gd name="T20" fmla="*/ 68 w 106"/>
                <a:gd name="T21" fmla="*/ 4 h 135"/>
                <a:gd name="T22" fmla="*/ 43 w 106"/>
                <a:gd name="T23" fmla="*/ 0 h 135"/>
                <a:gd name="T24" fmla="*/ 23 w 106"/>
                <a:gd name="T25" fmla="*/ 3 h 135"/>
                <a:gd name="T26" fmla="*/ 9 w 106"/>
                <a:gd name="T27" fmla="*/ 13 h 135"/>
                <a:gd name="T28" fmla="*/ 2 w 106"/>
                <a:gd name="T29" fmla="*/ 26 h 135"/>
                <a:gd name="T30" fmla="*/ 1 w 106"/>
                <a:gd name="T31" fmla="*/ 39 h 135"/>
                <a:gd name="T32" fmla="*/ 5 w 106"/>
                <a:gd name="T33" fmla="*/ 49 h 135"/>
                <a:gd name="T34" fmla="*/ 15 w 106"/>
                <a:gd name="T35" fmla="*/ 53 h 135"/>
                <a:gd name="T36" fmla="*/ 25 w 106"/>
                <a:gd name="T37" fmla="*/ 49 h 135"/>
                <a:gd name="T38" fmla="*/ 29 w 106"/>
                <a:gd name="T39" fmla="*/ 39 h 135"/>
                <a:gd name="T40" fmla="*/ 31 w 106"/>
                <a:gd name="T41" fmla="*/ 32 h 135"/>
                <a:gd name="T42" fmla="*/ 45 w 106"/>
                <a:gd name="T43" fmla="*/ 24 h 135"/>
                <a:gd name="T44" fmla="*/ 54 w 106"/>
                <a:gd name="T45" fmla="*/ 26 h 135"/>
                <a:gd name="T46" fmla="*/ 61 w 106"/>
                <a:gd name="T47" fmla="*/ 32 h 135"/>
                <a:gd name="T48" fmla="*/ 64 w 106"/>
                <a:gd name="T49" fmla="*/ 40 h 135"/>
                <a:gd name="T50" fmla="*/ 63 w 106"/>
                <a:gd name="T51" fmla="*/ 49 h 135"/>
                <a:gd name="T52" fmla="*/ 57 w 106"/>
                <a:gd name="T53" fmla="*/ 59 h 135"/>
                <a:gd name="T54" fmla="*/ 47 w 106"/>
                <a:gd name="T55" fmla="*/ 69 h 135"/>
                <a:gd name="T56" fmla="*/ 34 w 106"/>
                <a:gd name="T57" fmla="*/ 81 h 135"/>
                <a:gd name="T58" fmla="*/ 16 w 106"/>
                <a:gd name="T59" fmla="*/ 102 h 135"/>
                <a:gd name="T60" fmla="*/ 11 w 106"/>
                <a:gd name="T61" fmla="*/ 111 h 135"/>
                <a:gd name="T62" fmla="*/ 9 w 106"/>
                <a:gd name="T63" fmla="*/ 120 h 135"/>
                <a:gd name="T64" fmla="*/ 15 w 106"/>
                <a:gd name="T65" fmla="*/ 131 h 135"/>
                <a:gd name="T66" fmla="*/ 28 w 106"/>
                <a:gd name="T67" fmla="*/ 135 h 135"/>
                <a:gd name="T68" fmla="*/ 93 w 106"/>
                <a:gd name="T69" fmla="*/ 135 h 135"/>
                <a:gd name="T70" fmla="*/ 103 w 106"/>
                <a:gd name="T71" fmla="*/ 131 h 135"/>
                <a:gd name="T72" fmla="*/ 106 w 106"/>
                <a:gd name="T73" fmla="*/ 122 h 135"/>
                <a:gd name="T74" fmla="*/ 100 w 106"/>
                <a:gd name="T75" fmla="*/ 112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5">
                  <a:moveTo>
                    <a:pt x="100" y="112"/>
                  </a:moveTo>
                  <a:cubicBezTo>
                    <a:pt x="97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8"/>
                    <a:pt x="48" y="108"/>
                    <a:pt x="48" y="108"/>
                  </a:cubicBezTo>
                  <a:cubicBezTo>
                    <a:pt x="51" y="104"/>
                    <a:pt x="56" y="99"/>
                    <a:pt x="64" y="91"/>
                  </a:cubicBezTo>
                  <a:cubicBezTo>
                    <a:pt x="72" y="84"/>
                    <a:pt x="77" y="79"/>
                    <a:pt x="81" y="76"/>
                  </a:cubicBezTo>
                  <a:cubicBezTo>
                    <a:pt x="84" y="72"/>
                    <a:pt x="88" y="67"/>
                    <a:pt x="91" y="61"/>
                  </a:cubicBezTo>
                  <a:cubicBezTo>
                    <a:pt x="94" y="54"/>
                    <a:pt x="95" y="47"/>
                    <a:pt x="94" y="40"/>
                  </a:cubicBezTo>
                  <a:cubicBezTo>
                    <a:pt x="94" y="35"/>
                    <a:pt x="92" y="30"/>
                    <a:pt x="90" y="25"/>
                  </a:cubicBezTo>
                  <a:cubicBezTo>
                    <a:pt x="87" y="20"/>
                    <a:pt x="84" y="16"/>
                    <a:pt x="80" y="13"/>
                  </a:cubicBezTo>
                  <a:cubicBezTo>
                    <a:pt x="77" y="9"/>
                    <a:pt x="72" y="6"/>
                    <a:pt x="68" y="4"/>
                  </a:cubicBezTo>
                  <a:cubicBezTo>
                    <a:pt x="61" y="1"/>
                    <a:pt x="52" y="0"/>
                    <a:pt x="43" y="0"/>
                  </a:cubicBezTo>
                  <a:cubicBezTo>
                    <a:pt x="35" y="0"/>
                    <a:pt x="28" y="1"/>
                    <a:pt x="23" y="3"/>
                  </a:cubicBezTo>
                  <a:cubicBezTo>
                    <a:pt x="17" y="6"/>
                    <a:pt x="13" y="9"/>
                    <a:pt x="9" y="13"/>
                  </a:cubicBezTo>
                  <a:cubicBezTo>
                    <a:pt x="6" y="16"/>
                    <a:pt x="3" y="21"/>
                    <a:pt x="2" y="26"/>
                  </a:cubicBezTo>
                  <a:cubicBezTo>
                    <a:pt x="0" y="30"/>
                    <a:pt x="0" y="35"/>
                    <a:pt x="1" y="39"/>
                  </a:cubicBezTo>
                  <a:cubicBezTo>
                    <a:pt x="1" y="43"/>
                    <a:pt x="3" y="47"/>
                    <a:pt x="5" y="49"/>
                  </a:cubicBezTo>
                  <a:cubicBezTo>
                    <a:pt x="8" y="52"/>
                    <a:pt x="12" y="53"/>
                    <a:pt x="15" y="53"/>
                  </a:cubicBezTo>
                  <a:cubicBezTo>
                    <a:pt x="20" y="53"/>
                    <a:pt x="23" y="52"/>
                    <a:pt x="25" y="49"/>
                  </a:cubicBezTo>
                  <a:cubicBezTo>
                    <a:pt x="26" y="46"/>
                    <a:pt x="28" y="43"/>
                    <a:pt x="29" y="39"/>
                  </a:cubicBezTo>
                  <a:cubicBezTo>
                    <a:pt x="30" y="34"/>
                    <a:pt x="31" y="33"/>
                    <a:pt x="31" y="32"/>
                  </a:cubicBezTo>
                  <a:cubicBezTo>
                    <a:pt x="34" y="26"/>
                    <a:pt x="39" y="24"/>
                    <a:pt x="45" y="24"/>
                  </a:cubicBezTo>
                  <a:cubicBezTo>
                    <a:pt x="48" y="24"/>
                    <a:pt x="51" y="24"/>
                    <a:pt x="54" y="26"/>
                  </a:cubicBezTo>
                  <a:cubicBezTo>
                    <a:pt x="57" y="27"/>
                    <a:pt x="59" y="29"/>
                    <a:pt x="61" y="32"/>
                  </a:cubicBezTo>
                  <a:cubicBezTo>
                    <a:pt x="63" y="34"/>
                    <a:pt x="64" y="37"/>
                    <a:pt x="64" y="40"/>
                  </a:cubicBezTo>
                  <a:cubicBezTo>
                    <a:pt x="64" y="43"/>
                    <a:pt x="64" y="46"/>
                    <a:pt x="63" y="49"/>
                  </a:cubicBezTo>
                  <a:cubicBezTo>
                    <a:pt x="62" y="53"/>
                    <a:pt x="60" y="56"/>
                    <a:pt x="57" y="59"/>
                  </a:cubicBezTo>
                  <a:cubicBezTo>
                    <a:pt x="55" y="62"/>
                    <a:pt x="51" y="66"/>
                    <a:pt x="47" y="69"/>
                  </a:cubicBezTo>
                  <a:cubicBezTo>
                    <a:pt x="44" y="71"/>
                    <a:pt x="40" y="75"/>
                    <a:pt x="34" y="81"/>
                  </a:cubicBezTo>
                  <a:cubicBezTo>
                    <a:pt x="29" y="86"/>
                    <a:pt x="23" y="93"/>
                    <a:pt x="16" y="102"/>
                  </a:cubicBezTo>
                  <a:cubicBezTo>
                    <a:pt x="14" y="104"/>
                    <a:pt x="12" y="107"/>
                    <a:pt x="11" y="111"/>
                  </a:cubicBezTo>
                  <a:cubicBezTo>
                    <a:pt x="10" y="114"/>
                    <a:pt x="9" y="118"/>
                    <a:pt x="9" y="120"/>
                  </a:cubicBezTo>
                  <a:cubicBezTo>
                    <a:pt x="10" y="124"/>
                    <a:pt x="12" y="128"/>
                    <a:pt x="15" y="131"/>
                  </a:cubicBezTo>
                  <a:cubicBezTo>
                    <a:pt x="19" y="134"/>
                    <a:pt x="23" y="135"/>
                    <a:pt x="28" y="135"/>
                  </a:cubicBezTo>
                  <a:cubicBezTo>
                    <a:pt x="93" y="135"/>
                    <a:pt x="93" y="135"/>
                    <a:pt x="93" y="135"/>
                  </a:cubicBezTo>
                  <a:cubicBezTo>
                    <a:pt x="97" y="135"/>
                    <a:pt x="101" y="134"/>
                    <a:pt x="103" y="131"/>
                  </a:cubicBezTo>
                  <a:cubicBezTo>
                    <a:pt x="105" y="129"/>
                    <a:pt x="106" y="126"/>
                    <a:pt x="106" y="122"/>
                  </a:cubicBezTo>
                  <a:cubicBezTo>
                    <a:pt x="105" y="118"/>
                    <a:pt x="103" y="115"/>
                    <a:pt x="100" y="112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96" name="Freeform 419">
              <a:extLst>
                <a:ext uri="{FF2B5EF4-FFF2-40B4-BE49-F238E27FC236}">
                  <a16:creationId xmlns:a16="http://schemas.microsoft.com/office/drawing/2014/main" id="{3CAB9EDE-7AC3-4221-8BF7-3B94B0C34D8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58109" y="4993834"/>
              <a:ext cx="108512" cy="152392"/>
            </a:xfrm>
            <a:custGeom>
              <a:avLst/>
              <a:gdLst>
                <a:gd name="T0" fmla="*/ 91 w 97"/>
                <a:gd name="T1" fmla="*/ 69 h 136"/>
                <a:gd name="T2" fmla="*/ 80 w 97"/>
                <a:gd name="T3" fmla="*/ 55 h 136"/>
                <a:gd name="T4" fmla="*/ 65 w 97"/>
                <a:gd name="T5" fmla="*/ 45 h 136"/>
                <a:gd name="T6" fmla="*/ 29 w 97"/>
                <a:gd name="T7" fmla="*/ 46 h 136"/>
                <a:gd name="T8" fmla="*/ 30 w 97"/>
                <a:gd name="T9" fmla="*/ 26 h 136"/>
                <a:gd name="T10" fmla="*/ 69 w 97"/>
                <a:gd name="T11" fmla="*/ 26 h 136"/>
                <a:gd name="T12" fmla="*/ 81 w 97"/>
                <a:gd name="T13" fmla="*/ 23 h 136"/>
                <a:gd name="T14" fmla="*/ 84 w 97"/>
                <a:gd name="T15" fmla="*/ 13 h 136"/>
                <a:gd name="T16" fmla="*/ 66 w 97"/>
                <a:gd name="T17" fmla="*/ 0 h 136"/>
                <a:gd name="T18" fmla="*/ 19 w 97"/>
                <a:gd name="T19" fmla="*/ 0 h 136"/>
                <a:gd name="T20" fmla="*/ 7 w 97"/>
                <a:gd name="T21" fmla="*/ 4 h 136"/>
                <a:gd name="T22" fmla="*/ 3 w 97"/>
                <a:gd name="T23" fmla="*/ 17 h 136"/>
                <a:gd name="T24" fmla="*/ 0 w 97"/>
                <a:gd name="T25" fmla="*/ 59 h 136"/>
                <a:gd name="T26" fmla="*/ 0 w 97"/>
                <a:gd name="T27" fmla="*/ 65 h 136"/>
                <a:gd name="T28" fmla="*/ 5 w 97"/>
                <a:gd name="T29" fmla="*/ 74 h 136"/>
                <a:gd name="T30" fmla="*/ 15 w 97"/>
                <a:gd name="T31" fmla="*/ 78 h 136"/>
                <a:gd name="T32" fmla="*/ 27 w 97"/>
                <a:gd name="T33" fmla="*/ 73 h 136"/>
                <a:gd name="T34" fmla="*/ 35 w 97"/>
                <a:gd name="T35" fmla="*/ 67 h 136"/>
                <a:gd name="T36" fmla="*/ 44 w 97"/>
                <a:gd name="T37" fmla="*/ 65 h 136"/>
                <a:gd name="T38" fmla="*/ 54 w 97"/>
                <a:gd name="T39" fmla="*/ 68 h 136"/>
                <a:gd name="T40" fmla="*/ 62 w 97"/>
                <a:gd name="T41" fmla="*/ 76 h 136"/>
                <a:gd name="T42" fmla="*/ 66 w 97"/>
                <a:gd name="T43" fmla="*/ 89 h 136"/>
                <a:gd name="T44" fmla="*/ 65 w 97"/>
                <a:gd name="T45" fmla="*/ 101 h 136"/>
                <a:gd name="T46" fmla="*/ 59 w 97"/>
                <a:gd name="T47" fmla="*/ 110 h 136"/>
                <a:gd name="T48" fmla="*/ 49 w 97"/>
                <a:gd name="T49" fmla="*/ 113 h 136"/>
                <a:gd name="T50" fmla="*/ 37 w 97"/>
                <a:gd name="T51" fmla="*/ 109 h 136"/>
                <a:gd name="T52" fmla="*/ 27 w 97"/>
                <a:gd name="T53" fmla="*/ 98 h 136"/>
                <a:gd name="T54" fmla="*/ 13 w 97"/>
                <a:gd name="T55" fmla="*/ 88 h 136"/>
                <a:gd name="T56" fmla="*/ 4 w 97"/>
                <a:gd name="T57" fmla="*/ 92 h 136"/>
                <a:gd name="T58" fmla="*/ 1 w 97"/>
                <a:gd name="T59" fmla="*/ 100 h 136"/>
                <a:gd name="T60" fmla="*/ 7 w 97"/>
                <a:gd name="T61" fmla="*/ 115 h 136"/>
                <a:gd name="T62" fmla="*/ 24 w 97"/>
                <a:gd name="T63" fmla="*/ 129 h 136"/>
                <a:gd name="T64" fmla="*/ 51 w 97"/>
                <a:gd name="T65" fmla="*/ 136 h 136"/>
                <a:gd name="T66" fmla="*/ 77 w 97"/>
                <a:gd name="T67" fmla="*/ 129 h 136"/>
                <a:gd name="T68" fmla="*/ 93 w 97"/>
                <a:gd name="T69" fmla="*/ 111 h 136"/>
                <a:gd name="T70" fmla="*/ 96 w 97"/>
                <a:gd name="T71" fmla="*/ 87 h 136"/>
                <a:gd name="T72" fmla="*/ 91 w 97"/>
                <a:gd name="T73" fmla="*/ 69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7" h="136">
                  <a:moveTo>
                    <a:pt x="91" y="69"/>
                  </a:moveTo>
                  <a:cubicBezTo>
                    <a:pt x="88" y="64"/>
                    <a:pt x="84" y="59"/>
                    <a:pt x="80" y="55"/>
                  </a:cubicBezTo>
                  <a:cubicBezTo>
                    <a:pt x="75" y="51"/>
                    <a:pt x="70" y="48"/>
                    <a:pt x="65" y="45"/>
                  </a:cubicBezTo>
                  <a:cubicBezTo>
                    <a:pt x="54" y="41"/>
                    <a:pt x="42" y="41"/>
                    <a:pt x="29" y="46"/>
                  </a:cubicBezTo>
                  <a:cubicBezTo>
                    <a:pt x="30" y="26"/>
                    <a:pt x="30" y="26"/>
                    <a:pt x="30" y="26"/>
                  </a:cubicBezTo>
                  <a:cubicBezTo>
                    <a:pt x="69" y="26"/>
                    <a:pt x="69" y="26"/>
                    <a:pt x="69" y="26"/>
                  </a:cubicBezTo>
                  <a:cubicBezTo>
                    <a:pt x="74" y="26"/>
                    <a:pt x="78" y="25"/>
                    <a:pt x="81" y="23"/>
                  </a:cubicBezTo>
                  <a:cubicBezTo>
                    <a:pt x="83" y="20"/>
                    <a:pt x="84" y="17"/>
                    <a:pt x="84" y="13"/>
                  </a:cubicBezTo>
                  <a:cubicBezTo>
                    <a:pt x="83" y="8"/>
                    <a:pt x="80" y="0"/>
                    <a:pt x="66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3" y="0"/>
                    <a:pt x="9" y="1"/>
                    <a:pt x="7" y="4"/>
                  </a:cubicBezTo>
                  <a:cubicBezTo>
                    <a:pt x="4" y="7"/>
                    <a:pt x="3" y="11"/>
                    <a:pt x="3" y="17"/>
                  </a:cubicBezTo>
                  <a:cubicBezTo>
                    <a:pt x="0" y="59"/>
                    <a:pt x="0" y="59"/>
                    <a:pt x="0" y="59"/>
                  </a:cubicBezTo>
                  <a:cubicBezTo>
                    <a:pt x="0" y="64"/>
                    <a:pt x="0" y="65"/>
                    <a:pt x="0" y="65"/>
                  </a:cubicBezTo>
                  <a:cubicBezTo>
                    <a:pt x="0" y="69"/>
                    <a:pt x="2" y="72"/>
                    <a:pt x="5" y="74"/>
                  </a:cubicBezTo>
                  <a:cubicBezTo>
                    <a:pt x="8" y="77"/>
                    <a:pt x="12" y="78"/>
                    <a:pt x="15" y="78"/>
                  </a:cubicBezTo>
                  <a:cubicBezTo>
                    <a:pt x="19" y="78"/>
                    <a:pt x="22" y="77"/>
                    <a:pt x="27" y="73"/>
                  </a:cubicBezTo>
                  <a:cubicBezTo>
                    <a:pt x="30" y="70"/>
                    <a:pt x="33" y="68"/>
                    <a:pt x="35" y="67"/>
                  </a:cubicBezTo>
                  <a:cubicBezTo>
                    <a:pt x="36" y="66"/>
                    <a:pt x="39" y="65"/>
                    <a:pt x="44" y="65"/>
                  </a:cubicBezTo>
                  <a:cubicBezTo>
                    <a:pt x="48" y="65"/>
                    <a:pt x="51" y="66"/>
                    <a:pt x="54" y="68"/>
                  </a:cubicBezTo>
                  <a:cubicBezTo>
                    <a:pt x="57" y="70"/>
                    <a:pt x="60" y="72"/>
                    <a:pt x="62" y="76"/>
                  </a:cubicBezTo>
                  <a:cubicBezTo>
                    <a:pt x="64" y="79"/>
                    <a:pt x="65" y="84"/>
                    <a:pt x="66" y="89"/>
                  </a:cubicBezTo>
                  <a:cubicBezTo>
                    <a:pt x="67" y="93"/>
                    <a:pt x="66" y="98"/>
                    <a:pt x="65" y="101"/>
                  </a:cubicBezTo>
                  <a:cubicBezTo>
                    <a:pt x="64" y="105"/>
                    <a:pt x="62" y="108"/>
                    <a:pt x="59" y="110"/>
                  </a:cubicBezTo>
                  <a:cubicBezTo>
                    <a:pt x="56" y="112"/>
                    <a:pt x="53" y="113"/>
                    <a:pt x="49" y="113"/>
                  </a:cubicBezTo>
                  <a:cubicBezTo>
                    <a:pt x="45" y="113"/>
                    <a:pt x="41" y="112"/>
                    <a:pt x="37" y="109"/>
                  </a:cubicBezTo>
                  <a:cubicBezTo>
                    <a:pt x="33" y="106"/>
                    <a:pt x="30" y="103"/>
                    <a:pt x="27" y="98"/>
                  </a:cubicBezTo>
                  <a:cubicBezTo>
                    <a:pt x="23" y="90"/>
                    <a:pt x="17" y="88"/>
                    <a:pt x="13" y="88"/>
                  </a:cubicBezTo>
                  <a:cubicBezTo>
                    <a:pt x="9" y="88"/>
                    <a:pt x="6" y="89"/>
                    <a:pt x="4" y="92"/>
                  </a:cubicBezTo>
                  <a:cubicBezTo>
                    <a:pt x="1" y="94"/>
                    <a:pt x="1" y="97"/>
                    <a:pt x="1" y="100"/>
                  </a:cubicBezTo>
                  <a:cubicBezTo>
                    <a:pt x="1" y="105"/>
                    <a:pt x="3" y="109"/>
                    <a:pt x="7" y="115"/>
                  </a:cubicBezTo>
                  <a:cubicBezTo>
                    <a:pt x="11" y="120"/>
                    <a:pt x="16" y="125"/>
                    <a:pt x="24" y="129"/>
                  </a:cubicBezTo>
                  <a:cubicBezTo>
                    <a:pt x="31" y="134"/>
                    <a:pt x="40" y="136"/>
                    <a:pt x="51" y="136"/>
                  </a:cubicBezTo>
                  <a:cubicBezTo>
                    <a:pt x="61" y="136"/>
                    <a:pt x="70" y="133"/>
                    <a:pt x="77" y="129"/>
                  </a:cubicBezTo>
                  <a:cubicBezTo>
                    <a:pt x="84" y="125"/>
                    <a:pt x="89" y="119"/>
                    <a:pt x="93" y="111"/>
                  </a:cubicBezTo>
                  <a:cubicBezTo>
                    <a:pt x="96" y="104"/>
                    <a:pt x="97" y="96"/>
                    <a:pt x="96" y="87"/>
                  </a:cubicBezTo>
                  <a:cubicBezTo>
                    <a:pt x="95" y="80"/>
                    <a:pt x="93" y="74"/>
                    <a:pt x="91" y="69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97" name="Freeform 420">
              <a:extLst>
                <a:ext uri="{FF2B5EF4-FFF2-40B4-BE49-F238E27FC236}">
                  <a16:creationId xmlns:a16="http://schemas.microsoft.com/office/drawing/2014/main" id="{A90FC521-9375-42BA-AAA2-94AB070F757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2573" y="5342497"/>
              <a:ext cx="391356" cy="354593"/>
            </a:xfrm>
            <a:custGeom>
              <a:avLst/>
              <a:gdLst>
                <a:gd name="T0" fmla="*/ 311 w 349"/>
                <a:gd name="T1" fmla="*/ 316 h 316"/>
                <a:gd name="T2" fmla="*/ 74 w 349"/>
                <a:gd name="T3" fmla="*/ 316 h 316"/>
                <a:gd name="T4" fmla="*/ 30 w 349"/>
                <a:gd name="T5" fmla="*/ 276 h 316"/>
                <a:gd name="T6" fmla="*/ 3 w 349"/>
                <a:gd name="T7" fmla="*/ 40 h 316"/>
                <a:gd name="T8" fmla="*/ 38 w 349"/>
                <a:gd name="T9" fmla="*/ 0 h 316"/>
                <a:gd name="T10" fmla="*/ 275 w 349"/>
                <a:gd name="T11" fmla="*/ 0 h 316"/>
                <a:gd name="T12" fmla="*/ 319 w 349"/>
                <a:gd name="T13" fmla="*/ 40 h 316"/>
                <a:gd name="T14" fmla="*/ 346 w 349"/>
                <a:gd name="T15" fmla="*/ 276 h 316"/>
                <a:gd name="T16" fmla="*/ 311 w 349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6">
                  <a:moveTo>
                    <a:pt x="311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30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9" y="298"/>
                    <a:pt x="333" y="316"/>
                    <a:pt x="311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98" name="Freeform 421">
              <a:extLst>
                <a:ext uri="{FF2B5EF4-FFF2-40B4-BE49-F238E27FC236}">
                  <a16:creationId xmlns:a16="http://schemas.microsoft.com/office/drawing/2014/main" id="{4318E383-AA9C-4799-A19F-5EDFAF619C5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2975" y="5354950"/>
              <a:ext cx="340954" cy="342141"/>
            </a:xfrm>
            <a:custGeom>
              <a:avLst/>
              <a:gdLst>
                <a:gd name="T0" fmla="*/ 274 w 304"/>
                <a:gd name="T1" fmla="*/ 29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59 w 304"/>
                <a:gd name="T11" fmla="*/ 0 h 305"/>
                <a:gd name="T12" fmla="*/ 274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9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1"/>
                    <a:pt x="0" y="293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8" y="8"/>
                    <a:pt x="273" y="18"/>
                    <a:pt x="274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99" name="Freeform 422">
              <a:extLst>
                <a:ext uri="{FF2B5EF4-FFF2-40B4-BE49-F238E27FC236}">
                  <a16:creationId xmlns:a16="http://schemas.microsoft.com/office/drawing/2014/main" id="{E9746DA9-87C8-470B-9735-36EE27BD227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2030" y="5442709"/>
              <a:ext cx="118593" cy="152392"/>
            </a:xfrm>
            <a:custGeom>
              <a:avLst/>
              <a:gdLst>
                <a:gd name="T0" fmla="*/ 100 w 106"/>
                <a:gd name="T1" fmla="*/ 112 h 136"/>
                <a:gd name="T2" fmla="*/ 87 w 106"/>
                <a:gd name="T3" fmla="*/ 109 h 136"/>
                <a:gd name="T4" fmla="*/ 47 w 106"/>
                <a:gd name="T5" fmla="*/ 109 h 136"/>
                <a:gd name="T6" fmla="*/ 48 w 106"/>
                <a:gd name="T7" fmla="*/ 108 h 136"/>
                <a:gd name="T8" fmla="*/ 63 w 106"/>
                <a:gd name="T9" fmla="*/ 92 h 136"/>
                <a:gd name="T10" fmla="*/ 81 w 106"/>
                <a:gd name="T11" fmla="*/ 76 h 136"/>
                <a:gd name="T12" fmla="*/ 91 w 106"/>
                <a:gd name="T13" fmla="*/ 61 h 136"/>
                <a:gd name="T14" fmla="*/ 94 w 106"/>
                <a:gd name="T15" fmla="*/ 40 h 136"/>
                <a:gd name="T16" fmla="*/ 89 w 106"/>
                <a:gd name="T17" fmla="*/ 25 h 136"/>
                <a:gd name="T18" fmla="*/ 80 w 106"/>
                <a:gd name="T19" fmla="*/ 13 h 136"/>
                <a:gd name="T20" fmla="*/ 67 w 106"/>
                <a:gd name="T21" fmla="*/ 5 h 136"/>
                <a:gd name="T22" fmla="*/ 43 w 106"/>
                <a:gd name="T23" fmla="*/ 0 h 136"/>
                <a:gd name="T24" fmla="*/ 23 w 106"/>
                <a:gd name="T25" fmla="*/ 4 h 136"/>
                <a:gd name="T26" fmla="*/ 9 w 106"/>
                <a:gd name="T27" fmla="*/ 13 h 136"/>
                <a:gd name="T28" fmla="*/ 2 w 106"/>
                <a:gd name="T29" fmla="*/ 26 h 136"/>
                <a:gd name="T30" fmla="*/ 0 w 106"/>
                <a:gd name="T31" fmla="*/ 40 h 136"/>
                <a:gd name="T32" fmla="*/ 5 w 106"/>
                <a:gd name="T33" fmla="*/ 50 h 136"/>
                <a:gd name="T34" fmla="*/ 15 w 106"/>
                <a:gd name="T35" fmla="*/ 53 h 136"/>
                <a:gd name="T36" fmla="*/ 24 w 106"/>
                <a:gd name="T37" fmla="*/ 49 h 136"/>
                <a:gd name="T38" fmla="*/ 29 w 106"/>
                <a:gd name="T39" fmla="*/ 39 h 136"/>
                <a:gd name="T40" fmla="*/ 30 w 106"/>
                <a:gd name="T41" fmla="*/ 33 h 136"/>
                <a:gd name="T42" fmla="*/ 45 w 106"/>
                <a:gd name="T43" fmla="*/ 24 h 136"/>
                <a:gd name="T44" fmla="*/ 54 w 106"/>
                <a:gd name="T45" fmla="*/ 26 h 136"/>
                <a:gd name="T46" fmla="*/ 61 w 106"/>
                <a:gd name="T47" fmla="*/ 32 h 136"/>
                <a:gd name="T48" fmla="*/ 64 w 106"/>
                <a:gd name="T49" fmla="*/ 40 h 136"/>
                <a:gd name="T50" fmla="*/ 63 w 106"/>
                <a:gd name="T51" fmla="*/ 50 h 136"/>
                <a:gd name="T52" fmla="*/ 57 w 106"/>
                <a:gd name="T53" fmla="*/ 59 h 136"/>
                <a:gd name="T54" fmla="*/ 47 w 106"/>
                <a:gd name="T55" fmla="*/ 69 h 136"/>
                <a:gd name="T56" fmla="*/ 34 w 106"/>
                <a:gd name="T57" fmla="*/ 81 h 136"/>
                <a:gd name="T58" fmla="*/ 15 w 106"/>
                <a:gd name="T59" fmla="*/ 102 h 136"/>
                <a:gd name="T60" fmla="*/ 11 w 106"/>
                <a:gd name="T61" fmla="*/ 111 h 136"/>
                <a:gd name="T62" fmla="*/ 9 w 106"/>
                <a:gd name="T63" fmla="*/ 121 h 136"/>
                <a:gd name="T64" fmla="*/ 15 w 106"/>
                <a:gd name="T65" fmla="*/ 131 h 136"/>
                <a:gd name="T66" fmla="*/ 28 w 106"/>
                <a:gd name="T67" fmla="*/ 136 h 136"/>
                <a:gd name="T68" fmla="*/ 93 w 106"/>
                <a:gd name="T69" fmla="*/ 136 h 136"/>
                <a:gd name="T70" fmla="*/ 103 w 106"/>
                <a:gd name="T71" fmla="*/ 132 h 136"/>
                <a:gd name="T72" fmla="*/ 106 w 106"/>
                <a:gd name="T73" fmla="*/ 122 h 136"/>
                <a:gd name="T74" fmla="*/ 100 w 106"/>
                <a:gd name="T75" fmla="*/ 112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100" y="112"/>
                  </a:moveTo>
                  <a:cubicBezTo>
                    <a:pt x="96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9"/>
                    <a:pt x="47" y="108"/>
                    <a:pt x="48" y="108"/>
                  </a:cubicBezTo>
                  <a:cubicBezTo>
                    <a:pt x="50" y="104"/>
                    <a:pt x="56" y="99"/>
                    <a:pt x="63" y="92"/>
                  </a:cubicBezTo>
                  <a:cubicBezTo>
                    <a:pt x="71" y="85"/>
                    <a:pt x="77" y="79"/>
                    <a:pt x="81" y="76"/>
                  </a:cubicBezTo>
                  <a:cubicBezTo>
                    <a:pt x="84" y="72"/>
                    <a:pt x="87" y="67"/>
                    <a:pt x="91" y="61"/>
                  </a:cubicBezTo>
                  <a:cubicBezTo>
                    <a:pt x="94" y="55"/>
                    <a:pt x="95" y="48"/>
                    <a:pt x="94" y="40"/>
                  </a:cubicBezTo>
                  <a:cubicBezTo>
                    <a:pt x="93" y="35"/>
                    <a:pt x="92" y="30"/>
                    <a:pt x="89" y="25"/>
                  </a:cubicBezTo>
                  <a:cubicBezTo>
                    <a:pt x="87" y="21"/>
                    <a:pt x="84" y="17"/>
                    <a:pt x="80" y="13"/>
                  </a:cubicBezTo>
                  <a:cubicBezTo>
                    <a:pt x="76" y="9"/>
                    <a:pt x="72" y="7"/>
                    <a:pt x="67" y="5"/>
                  </a:cubicBezTo>
                  <a:cubicBezTo>
                    <a:pt x="60" y="2"/>
                    <a:pt x="52" y="0"/>
                    <a:pt x="43" y="0"/>
                  </a:cubicBezTo>
                  <a:cubicBezTo>
                    <a:pt x="35" y="0"/>
                    <a:pt x="28" y="1"/>
                    <a:pt x="23" y="4"/>
                  </a:cubicBezTo>
                  <a:cubicBezTo>
                    <a:pt x="17" y="6"/>
                    <a:pt x="12" y="9"/>
                    <a:pt x="9" y="13"/>
                  </a:cubicBezTo>
                  <a:cubicBezTo>
                    <a:pt x="6" y="17"/>
                    <a:pt x="3" y="21"/>
                    <a:pt x="2" y="26"/>
                  </a:cubicBezTo>
                  <a:cubicBezTo>
                    <a:pt x="0" y="31"/>
                    <a:pt x="0" y="35"/>
                    <a:pt x="0" y="40"/>
                  </a:cubicBezTo>
                  <a:cubicBezTo>
                    <a:pt x="1" y="44"/>
                    <a:pt x="2" y="47"/>
                    <a:pt x="5" y="50"/>
                  </a:cubicBezTo>
                  <a:cubicBezTo>
                    <a:pt x="8" y="52"/>
                    <a:pt x="11" y="53"/>
                    <a:pt x="15" y="53"/>
                  </a:cubicBezTo>
                  <a:cubicBezTo>
                    <a:pt x="19" y="53"/>
                    <a:pt x="22" y="52"/>
                    <a:pt x="24" y="49"/>
                  </a:cubicBezTo>
                  <a:cubicBezTo>
                    <a:pt x="26" y="47"/>
                    <a:pt x="28" y="44"/>
                    <a:pt x="29" y="39"/>
                  </a:cubicBezTo>
                  <a:cubicBezTo>
                    <a:pt x="30" y="34"/>
                    <a:pt x="30" y="33"/>
                    <a:pt x="30" y="33"/>
                  </a:cubicBezTo>
                  <a:cubicBezTo>
                    <a:pt x="34" y="27"/>
                    <a:pt x="38" y="24"/>
                    <a:pt x="45" y="24"/>
                  </a:cubicBezTo>
                  <a:cubicBezTo>
                    <a:pt x="48" y="24"/>
                    <a:pt x="51" y="25"/>
                    <a:pt x="54" y="26"/>
                  </a:cubicBezTo>
                  <a:cubicBezTo>
                    <a:pt x="57" y="27"/>
                    <a:pt x="59" y="29"/>
                    <a:pt x="61" y="32"/>
                  </a:cubicBezTo>
                  <a:cubicBezTo>
                    <a:pt x="62" y="34"/>
                    <a:pt x="64" y="37"/>
                    <a:pt x="64" y="40"/>
                  </a:cubicBezTo>
                  <a:cubicBezTo>
                    <a:pt x="64" y="43"/>
                    <a:pt x="64" y="47"/>
                    <a:pt x="63" y="50"/>
                  </a:cubicBezTo>
                  <a:cubicBezTo>
                    <a:pt x="62" y="53"/>
                    <a:pt x="60" y="56"/>
                    <a:pt x="57" y="59"/>
                  </a:cubicBezTo>
                  <a:cubicBezTo>
                    <a:pt x="54" y="63"/>
                    <a:pt x="51" y="66"/>
                    <a:pt x="47" y="69"/>
                  </a:cubicBezTo>
                  <a:cubicBezTo>
                    <a:pt x="44" y="71"/>
                    <a:pt x="40" y="75"/>
                    <a:pt x="34" y="81"/>
                  </a:cubicBezTo>
                  <a:cubicBezTo>
                    <a:pt x="29" y="87"/>
                    <a:pt x="22" y="94"/>
                    <a:pt x="15" y="102"/>
                  </a:cubicBezTo>
                  <a:cubicBezTo>
                    <a:pt x="14" y="104"/>
                    <a:pt x="12" y="107"/>
                    <a:pt x="11" y="111"/>
                  </a:cubicBezTo>
                  <a:cubicBezTo>
                    <a:pt x="9" y="115"/>
                    <a:pt x="9" y="118"/>
                    <a:pt x="9" y="121"/>
                  </a:cubicBezTo>
                  <a:cubicBezTo>
                    <a:pt x="10" y="125"/>
                    <a:pt x="12" y="128"/>
                    <a:pt x="15" y="131"/>
                  </a:cubicBezTo>
                  <a:cubicBezTo>
                    <a:pt x="18" y="134"/>
                    <a:pt x="23" y="136"/>
                    <a:pt x="28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7" y="136"/>
                    <a:pt x="101" y="134"/>
                    <a:pt x="103" y="132"/>
                  </a:cubicBezTo>
                  <a:cubicBezTo>
                    <a:pt x="105" y="129"/>
                    <a:pt x="106" y="126"/>
                    <a:pt x="106" y="122"/>
                  </a:cubicBezTo>
                  <a:cubicBezTo>
                    <a:pt x="105" y="118"/>
                    <a:pt x="103" y="115"/>
                    <a:pt x="100" y="112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700" name="Freeform 423">
              <a:extLst>
                <a:ext uri="{FF2B5EF4-FFF2-40B4-BE49-F238E27FC236}">
                  <a16:creationId xmlns:a16="http://schemas.microsoft.com/office/drawing/2014/main" id="{6B58EFF3-4885-489F-B29D-62768EE3570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047658" y="5442709"/>
              <a:ext cx="114442" cy="154171"/>
            </a:xfrm>
            <a:custGeom>
              <a:avLst/>
              <a:gdLst>
                <a:gd name="T0" fmla="*/ 82 w 102"/>
                <a:gd name="T1" fmla="*/ 17 h 138"/>
                <a:gd name="T2" fmla="*/ 64 w 102"/>
                <a:gd name="T3" fmla="*/ 5 h 138"/>
                <a:gd name="T4" fmla="*/ 42 w 102"/>
                <a:gd name="T5" fmla="*/ 0 h 138"/>
                <a:gd name="T6" fmla="*/ 24 w 102"/>
                <a:gd name="T7" fmla="*/ 4 h 138"/>
                <a:gd name="T8" fmla="*/ 10 w 102"/>
                <a:gd name="T9" fmla="*/ 14 h 138"/>
                <a:gd name="T10" fmla="*/ 2 w 102"/>
                <a:gd name="T11" fmla="*/ 29 h 138"/>
                <a:gd name="T12" fmla="*/ 1 w 102"/>
                <a:gd name="T13" fmla="*/ 47 h 138"/>
                <a:gd name="T14" fmla="*/ 6 w 102"/>
                <a:gd name="T15" fmla="*/ 64 h 138"/>
                <a:gd name="T16" fmla="*/ 16 w 102"/>
                <a:gd name="T17" fmla="*/ 79 h 138"/>
                <a:gd name="T18" fmla="*/ 30 w 102"/>
                <a:gd name="T19" fmla="*/ 88 h 138"/>
                <a:gd name="T20" fmla="*/ 47 w 102"/>
                <a:gd name="T21" fmla="*/ 92 h 138"/>
                <a:gd name="T22" fmla="*/ 64 w 102"/>
                <a:gd name="T23" fmla="*/ 88 h 138"/>
                <a:gd name="T24" fmla="*/ 72 w 102"/>
                <a:gd name="T25" fmla="*/ 83 h 138"/>
                <a:gd name="T26" fmla="*/ 68 w 102"/>
                <a:gd name="T27" fmla="*/ 107 h 138"/>
                <a:gd name="T28" fmla="*/ 62 w 102"/>
                <a:gd name="T29" fmla="*/ 113 h 138"/>
                <a:gd name="T30" fmla="*/ 45 w 102"/>
                <a:gd name="T31" fmla="*/ 112 h 138"/>
                <a:gd name="T32" fmla="*/ 39 w 102"/>
                <a:gd name="T33" fmla="*/ 105 h 138"/>
                <a:gd name="T34" fmla="*/ 33 w 102"/>
                <a:gd name="T35" fmla="*/ 97 h 138"/>
                <a:gd name="T36" fmla="*/ 24 w 102"/>
                <a:gd name="T37" fmla="*/ 95 h 138"/>
                <a:gd name="T38" fmla="*/ 15 w 102"/>
                <a:gd name="T39" fmla="*/ 99 h 138"/>
                <a:gd name="T40" fmla="*/ 12 w 102"/>
                <a:gd name="T41" fmla="*/ 107 h 138"/>
                <a:gd name="T42" fmla="*/ 19 w 102"/>
                <a:gd name="T43" fmla="*/ 121 h 138"/>
                <a:gd name="T44" fmla="*/ 34 w 102"/>
                <a:gd name="T45" fmla="*/ 133 h 138"/>
                <a:gd name="T46" fmla="*/ 56 w 102"/>
                <a:gd name="T47" fmla="*/ 138 h 138"/>
                <a:gd name="T48" fmla="*/ 78 w 102"/>
                <a:gd name="T49" fmla="*/ 133 h 138"/>
                <a:gd name="T50" fmla="*/ 93 w 102"/>
                <a:gd name="T51" fmla="*/ 119 h 138"/>
                <a:gd name="T52" fmla="*/ 101 w 102"/>
                <a:gd name="T53" fmla="*/ 97 h 138"/>
                <a:gd name="T54" fmla="*/ 101 w 102"/>
                <a:gd name="T55" fmla="*/ 66 h 138"/>
                <a:gd name="T56" fmla="*/ 94 w 102"/>
                <a:gd name="T57" fmla="*/ 38 h 138"/>
                <a:gd name="T58" fmla="*/ 82 w 102"/>
                <a:gd name="T59" fmla="*/ 17 h 138"/>
                <a:gd name="T60" fmla="*/ 44 w 102"/>
                <a:gd name="T61" fmla="*/ 23 h 138"/>
                <a:gd name="T62" fmla="*/ 52 w 102"/>
                <a:gd name="T63" fmla="*/ 25 h 138"/>
                <a:gd name="T64" fmla="*/ 59 w 102"/>
                <a:gd name="T65" fmla="*/ 30 h 138"/>
                <a:gd name="T66" fmla="*/ 64 w 102"/>
                <a:gd name="T67" fmla="*/ 38 h 138"/>
                <a:gd name="T68" fmla="*/ 66 w 102"/>
                <a:gd name="T69" fmla="*/ 48 h 138"/>
                <a:gd name="T70" fmla="*/ 65 w 102"/>
                <a:gd name="T71" fmla="*/ 59 h 138"/>
                <a:gd name="T72" fmla="*/ 59 w 102"/>
                <a:gd name="T73" fmla="*/ 67 h 138"/>
                <a:gd name="T74" fmla="*/ 50 w 102"/>
                <a:gd name="T75" fmla="*/ 69 h 138"/>
                <a:gd name="T76" fmla="*/ 37 w 102"/>
                <a:gd name="T77" fmla="*/ 63 h 138"/>
                <a:gd name="T78" fmla="*/ 30 w 102"/>
                <a:gd name="T79" fmla="*/ 47 h 138"/>
                <a:gd name="T80" fmla="*/ 33 w 102"/>
                <a:gd name="T81" fmla="*/ 29 h 138"/>
                <a:gd name="T82" fmla="*/ 44 w 102"/>
                <a:gd name="T83" fmla="*/ 23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2" h="138">
                  <a:moveTo>
                    <a:pt x="82" y="17"/>
                  </a:moveTo>
                  <a:cubicBezTo>
                    <a:pt x="77" y="12"/>
                    <a:pt x="71" y="7"/>
                    <a:pt x="64" y="5"/>
                  </a:cubicBezTo>
                  <a:cubicBezTo>
                    <a:pt x="58" y="2"/>
                    <a:pt x="50" y="0"/>
                    <a:pt x="42" y="0"/>
                  </a:cubicBezTo>
                  <a:cubicBezTo>
                    <a:pt x="36" y="0"/>
                    <a:pt x="29" y="1"/>
                    <a:pt x="24" y="4"/>
                  </a:cubicBezTo>
                  <a:cubicBezTo>
                    <a:pt x="18" y="6"/>
                    <a:pt x="14" y="9"/>
                    <a:pt x="10" y="14"/>
                  </a:cubicBezTo>
                  <a:cubicBezTo>
                    <a:pt x="6" y="18"/>
                    <a:pt x="3" y="23"/>
                    <a:pt x="2" y="29"/>
                  </a:cubicBezTo>
                  <a:cubicBezTo>
                    <a:pt x="0" y="35"/>
                    <a:pt x="0" y="41"/>
                    <a:pt x="1" y="47"/>
                  </a:cubicBezTo>
                  <a:cubicBezTo>
                    <a:pt x="1" y="53"/>
                    <a:pt x="3" y="59"/>
                    <a:pt x="6" y="64"/>
                  </a:cubicBezTo>
                  <a:cubicBezTo>
                    <a:pt x="8" y="70"/>
                    <a:pt x="12" y="75"/>
                    <a:pt x="16" y="79"/>
                  </a:cubicBezTo>
                  <a:cubicBezTo>
                    <a:pt x="20" y="83"/>
                    <a:pt x="25" y="86"/>
                    <a:pt x="30" y="88"/>
                  </a:cubicBezTo>
                  <a:cubicBezTo>
                    <a:pt x="36" y="91"/>
                    <a:pt x="41" y="92"/>
                    <a:pt x="47" y="92"/>
                  </a:cubicBezTo>
                  <a:cubicBezTo>
                    <a:pt x="54" y="92"/>
                    <a:pt x="59" y="91"/>
                    <a:pt x="64" y="88"/>
                  </a:cubicBezTo>
                  <a:cubicBezTo>
                    <a:pt x="67" y="87"/>
                    <a:pt x="69" y="85"/>
                    <a:pt x="72" y="83"/>
                  </a:cubicBezTo>
                  <a:cubicBezTo>
                    <a:pt x="72" y="94"/>
                    <a:pt x="70" y="102"/>
                    <a:pt x="68" y="107"/>
                  </a:cubicBezTo>
                  <a:cubicBezTo>
                    <a:pt x="66" y="109"/>
                    <a:pt x="64" y="111"/>
                    <a:pt x="62" y="113"/>
                  </a:cubicBezTo>
                  <a:cubicBezTo>
                    <a:pt x="57" y="116"/>
                    <a:pt x="51" y="116"/>
                    <a:pt x="45" y="112"/>
                  </a:cubicBezTo>
                  <a:cubicBezTo>
                    <a:pt x="43" y="111"/>
                    <a:pt x="41" y="108"/>
                    <a:pt x="39" y="105"/>
                  </a:cubicBezTo>
                  <a:cubicBezTo>
                    <a:pt x="38" y="102"/>
                    <a:pt x="35" y="99"/>
                    <a:pt x="33" y="97"/>
                  </a:cubicBezTo>
                  <a:cubicBezTo>
                    <a:pt x="30" y="96"/>
                    <a:pt x="27" y="95"/>
                    <a:pt x="24" y="95"/>
                  </a:cubicBezTo>
                  <a:cubicBezTo>
                    <a:pt x="20" y="95"/>
                    <a:pt x="17" y="96"/>
                    <a:pt x="15" y="99"/>
                  </a:cubicBezTo>
                  <a:cubicBezTo>
                    <a:pt x="13" y="101"/>
                    <a:pt x="12" y="104"/>
                    <a:pt x="12" y="107"/>
                  </a:cubicBezTo>
                  <a:cubicBezTo>
                    <a:pt x="13" y="112"/>
                    <a:pt x="15" y="116"/>
                    <a:pt x="19" y="121"/>
                  </a:cubicBezTo>
                  <a:cubicBezTo>
                    <a:pt x="23" y="126"/>
                    <a:pt x="28" y="130"/>
                    <a:pt x="34" y="133"/>
                  </a:cubicBezTo>
                  <a:cubicBezTo>
                    <a:pt x="41" y="136"/>
                    <a:pt x="48" y="138"/>
                    <a:pt x="56" y="138"/>
                  </a:cubicBezTo>
                  <a:cubicBezTo>
                    <a:pt x="64" y="138"/>
                    <a:pt x="71" y="136"/>
                    <a:pt x="78" y="133"/>
                  </a:cubicBezTo>
                  <a:cubicBezTo>
                    <a:pt x="84" y="130"/>
                    <a:pt x="89" y="125"/>
                    <a:pt x="93" y="119"/>
                  </a:cubicBezTo>
                  <a:cubicBezTo>
                    <a:pt x="97" y="113"/>
                    <a:pt x="99" y="106"/>
                    <a:pt x="101" y="97"/>
                  </a:cubicBezTo>
                  <a:cubicBezTo>
                    <a:pt x="102" y="88"/>
                    <a:pt x="102" y="78"/>
                    <a:pt x="101" y="66"/>
                  </a:cubicBezTo>
                  <a:cubicBezTo>
                    <a:pt x="100" y="56"/>
                    <a:pt x="97" y="46"/>
                    <a:pt x="94" y="38"/>
                  </a:cubicBezTo>
                  <a:cubicBezTo>
                    <a:pt x="91" y="30"/>
                    <a:pt x="87" y="23"/>
                    <a:pt x="82" y="17"/>
                  </a:cubicBezTo>
                  <a:close/>
                  <a:moveTo>
                    <a:pt x="44" y="23"/>
                  </a:moveTo>
                  <a:cubicBezTo>
                    <a:pt x="47" y="23"/>
                    <a:pt x="50" y="24"/>
                    <a:pt x="52" y="25"/>
                  </a:cubicBezTo>
                  <a:cubicBezTo>
                    <a:pt x="54" y="26"/>
                    <a:pt x="57" y="28"/>
                    <a:pt x="59" y="30"/>
                  </a:cubicBezTo>
                  <a:cubicBezTo>
                    <a:pt x="61" y="32"/>
                    <a:pt x="62" y="35"/>
                    <a:pt x="64" y="38"/>
                  </a:cubicBezTo>
                  <a:cubicBezTo>
                    <a:pt x="65" y="41"/>
                    <a:pt x="66" y="44"/>
                    <a:pt x="66" y="48"/>
                  </a:cubicBezTo>
                  <a:cubicBezTo>
                    <a:pt x="67" y="52"/>
                    <a:pt x="66" y="56"/>
                    <a:pt x="65" y="59"/>
                  </a:cubicBezTo>
                  <a:cubicBezTo>
                    <a:pt x="63" y="63"/>
                    <a:pt x="61" y="65"/>
                    <a:pt x="59" y="67"/>
                  </a:cubicBezTo>
                  <a:cubicBezTo>
                    <a:pt x="56" y="68"/>
                    <a:pt x="53" y="69"/>
                    <a:pt x="50" y="69"/>
                  </a:cubicBezTo>
                  <a:cubicBezTo>
                    <a:pt x="45" y="69"/>
                    <a:pt x="41" y="67"/>
                    <a:pt x="37" y="63"/>
                  </a:cubicBezTo>
                  <a:cubicBezTo>
                    <a:pt x="33" y="59"/>
                    <a:pt x="31" y="54"/>
                    <a:pt x="30" y="47"/>
                  </a:cubicBezTo>
                  <a:cubicBezTo>
                    <a:pt x="29" y="39"/>
                    <a:pt x="30" y="34"/>
                    <a:pt x="33" y="29"/>
                  </a:cubicBezTo>
                  <a:cubicBezTo>
                    <a:pt x="36" y="25"/>
                    <a:pt x="40" y="23"/>
                    <a:pt x="44" y="23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701" name="Freeform 424">
              <a:extLst>
                <a:ext uri="{FF2B5EF4-FFF2-40B4-BE49-F238E27FC236}">
                  <a16:creationId xmlns:a16="http://schemas.microsoft.com/office/drawing/2014/main" id="{73A7C018-BC93-4BFF-B27A-C942D154445B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4411" y="5342497"/>
              <a:ext cx="390170" cy="354593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2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9 w 348"/>
                <a:gd name="T13" fmla="*/ 40 h 316"/>
                <a:gd name="T14" fmla="*/ 345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1" y="316"/>
                    <a:pt x="31" y="298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5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5" y="276"/>
                    <a:pt x="345" y="276"/>
                    <a:pt x="345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702" name="Freeform 425">
              <a:extLst>
                <a:ext uri="{FF2B5EF4-FFF2-40B4-BE49-F238E27FC236}">
                  <a16:creationId xmlns:a16="http://schemas.microsoft.com/office/drawing/2014/main" id="{5EB6636C-231B-4C8E-99F0-D3DED4F93431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3627" y="5356136"/>
              <a:ext cx="340954" cy="340955"/>
            </a:xfrm>
            <a:custGeom>
              <a:avLst/>
              <a:gdLst>
                <a:gd name="T0" fmla="*/ 275 w 304"/>
                <a:gd name="T1" fmla="*/ 28 h 304"/>
                <a:gd name="T2" fmla="*/ 301 w 304"/>
                <a:gd name="T3" fmla="*/ 264 h 304"/>
                <a:gd name="T4" fmla="*/ 266 w 304"/>
                <a:gd name="T5" fmla="*/ 304 h 304"/>
                <a:gd name="T6" fmla="*/ 30 w 304"/>
                <a:gd name="T7" fmla="*/ 304 h 304"/>
                <a:gd name="T8" fmla="*/ 0 w 304"/>
                <a:gd name="T9" fmla="*/ 293 h 304"/>
                <a:gd name="T10" fmla="*/ 260 w 304"/>
                <a:gd name="T11" fmla="*/ 0 h 304"/>
                <a:gd name="T12" fmla="*/ 275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5" y="28"/>
                  </a:moveTo>
                  <a:cubicBezTo>
                    <a:pt x="301" y="264"/>
                    <a:pt x="301" y="264"/>
                    <a:pt x="301" y="264"/>
                  </a:cubicBezTo>
                  <a:cubicBezTo>
                    <a:pt x="304" y="286"/>
                    <a:pt x="288" y="304"/>
                    <a:pt x="266" y="304"/>
                  </a:cubicBezTo>
                  <a:cubicBezTo>
                    <a:pt x="30" y="304"/>
                    <a:pt x="30" y="304"/>
                    <a:pt x="30" y="304"/>
                  </a:cubicBezTo>
                  <a:cubicBezTo>
                    <a:pt x="18" y="304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3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703" name="Freeform 426">
              <a:extLst>
                <a:ext uri="{FF2B5EF4-FFF2-40B4-BE49-F238E27FC236}">
                  <a16:creationId xmlns:a16="http://schemas.microsoft.com/office/drawing/2014/main" id="{87398F4C-4388-4636-86EC-B5A579709DB9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5054" y="5442709"/>
              <a:ext cx="112070" cy="154171"/>
            </a:xfrm>
            <a:custGeom>
              <a:avLst/>
              <a:gdLst>
                <a:gd name="T0" fmla="*/ 86 w 100"/>
                <a:gd name="T1" fmla="*/ 69 h 138"/>
                <a:gd name="T2" fmla="*/ 77 w 100"/>
                <a:gd name="T3" fmla="*/ 62 h 138"/>
                <a:gd name="T4" fmla="*/ 84 w 100"/>
                <a:gd name="T5" fmla="*/ 52 h 138"/>
                <a:gd name="T6" fmla="*/ 86 w 100"/>
                <a:gd name="T7" fmla="*/ 35 h 138"/>
                <a:gd name="T8" fmla="*/ 82 w 100"/>
                <a:gd name="T9" fmla="*/ 21 h 138"/>
                <a:gd name="T10" fmla="*/ 72 w 100"/>
                <a:gd name="T11" fmla="*/ 10 h 138"/>
                <a:gd name="T12" fmla="*/ 58 w 100"/>
                <a:gd name="T13" fmla="*/ 3 h 138"/>
                <a:gd name="T14" fmla="*/ 41 w 100"/>
                <a:gd name="T15" fmla="*/ 0 h 138"/>
                <a:gd name="T16" fmla="*/ 23 w 100"/>
                <a:gd name="T17" fmla="*/ 3 h 138"/>
                <a:gd name="T18" fmla="*/ 10 w 100"/>
                <a:gd name="T19" fmla="*/ 11 h 138"/>
                <a:gd name="T20" fmla="*/ 2 w 100"/>
                <a:gd name="T21" fmla="*/ 22 h 138"/>
                <a:gd name="T22" fmla="*/ 0 w 100"/>
                <a:gd name="T23" fmla="*/ 33 h 138"/>
                <a:gd name="T24" fmla="*/ 5 w 100"/>
                <a:gd name="T25" fmla="*/ 43 h 138"/>
                <a:gd name="T26" fmla="*/ 14 w 100"/>
                <a:gd name="T27" fmla="*/ 46 h 138"/>
                <a:gd name="T28" fmla="*/ 20 w 100"/>
                <a:gd name="T29" fmla="*/ 45 h 138"/>
                <a:gd name="T30" fmla="*/ 25 w 100"/>
                <a:gd name="T31" fmla="*/ 41 h 138"/>
                <a:gd name="T32" fmla="*/ 27 w 100"/>
                <a:gd name="T33" fmla="*/ 33 h 138"/>
                <a:gd name="T34" fmla="*/ 30 w 100"/>
                <a:gd name="T35" fmla="*/ 28 h 138"/>
                <a:gd name="T36" fmla="*/ 34 w 100"/>
                <a:gd name="T37" fmla="*/ 24 h 138"/>
                <a:gd name="T38" fmla="*/ 41 w 100"/>
                <a:gd name="T39" fmla="*/ 23 h 138"/>
                <a:gd name="T40" fmla="*/ 52 w 100"/>
                <a:gd name="T41" fmla="*/ 27 h 138"/>
                <a:gd name="T42" fmla="*/ 57 w 100"/>
                <a:gd name="T43" fmla="*/ 37 h 138"/>
                <a:gd name="T44" fmla="*/ 54 w 100"/>
                <a:gd name="T45" fmla="*/ 48 h 138"/>
                <a:gd name="T46" fmla="*/ 42 w 100"/>
                <a:gd name="T47" fmla="*/ 52 h 138"/>
                <a:gd name="T48" fmla="*/ 38 w 100"/>
                <a:gd name="T49" fmla="*/ 52 h 138"/>
                <a:gd name="T50" fmla="*/ 27 w 100"/>
                <a:gd name="T51" fmla="*/ 55 h 138"/>
                <a:gd name="T52" fmla="*/ 24 w 100"/>
                <a:gd name="T53" fmla="*/ 65 h 138"/>
                <a:gd name="T54" fmla="*/ 29 w 100"/>
                <a:gd name="T55" fmla="*/ 73 h 138"/>
                <a:gd name="T56" fmla="*/ 39 w 100"/>
                <a:gd name="T57" fmla="*/ 77 h 138"/>
                <a:gd name="T58" fmla="*/ 44 w 100"/>
                <a:gd name="T59" fmla="*/ 76 h 138"/>
                <a:gd name="T60" fmla="*/ 49 w 100"/>
                <a:gd name="T61" fmla="*/ 76 h 138"/>
                <a:gd name="T62" fmla="*/ 63 w 100"/>
                <a:gd name="T63" fmla="*/ 81 h 138"/>
                <a:gd name="T64" fmla="*/ 69 w 100"/>
                <a:gd name="T65" fmla="*/ 95 h 138"/>
                <a:gd name="T66" fmla="*/ 68 w 100"/>
                <a:gd name="T67" fmla="*/ 106 h 138"/>
                <a:gd name="T68" fmla="*/ 61 w 100"/>
                <a:gd name="T69" fmla="*/ 112 h 138"/>
                <a:gd name="T70" fmla="*/ 52 w 100"/>
                <a:gd name="T71" fmla="*/ 115 h 138"/>
                <a:gd name="T72" fmla="*/ 39 w 100"/>
                <a:gd name="T73" fmla="*/ 110 h 138"/>
                <a:gd name="T74" fmla="*/ 28 w 100"/>
                <a:gd name="T75" fmla="*/ 93 h 138"/>
                <a:gd name="T76" fmla="*/ 23 w 100"/>
                <a:gd name="T77" fmla="*/ 88 h 138"/>
                <a:gd name="T78" fmla="*/ 17 w 100"/>
                <a:gd name="T79" fmla="*/ 86 h 138"/>
                <a:gd name="T80" fmla="*/ 7 w 100"/>
                <a:gd name="T81" fmla="*/ 90 h 138"/>
                <a:gd name="T82" fmla="*/ 4 w 100"/>
                <a:gd name="T83" fmla="*/ 100 h 138"/>
                <a:gd name="T84" fmla="*/ 8 w 100"/>
                <a:gd name="T85" fmla="*/ 111 h 138"/>
                <a:gd name="T86" fmla="*/ 18 w 100"/>
                <a:gd name="T87" fmla="*/ 124 h 138"/>
                <a:gd name="T88" fmla="*/ 34 w 100"/>
                <a:gd name="T89" fmla="*/ 134 h 138"/>
                <a:gd name="T90" fmla="*/ 55 w 100"/>
                <a:gd name="T91" fmla="*/ 138 h 138"/>
                <a:gd name="T92" fmla="*/ 74 w 100"/>
                <a:gd name="T93" fmla="*/ 135 h 138"/>
                <a:gd name="T94" fmla="*/ 89 w 100"/>
                <a:gd name="T95" fmla="*/ 125 h 138"/>
                <a:gd name="T96" fmla="*/ 98 w 100"/>
                <a:gd name="T97" fmla="*/ 111 h 138"/>
                <a:gd name="T98" fmla="*/ 99 w 100"/>
                <a:gd name="T99" fmla="*/ 94 h 138"/>
                <a:gd name="T100" fmla="*/ 95 w 100"/>
                <a:gd name="T101" fmla="*/ 80 h 138"/>
                <a:gd name="T102" fmla="*/ 86 w 100"/>
                <a:gd name="T103" fmla="*/ 69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0" h="138">
                  <a:moveTo>
                    <a:pt x="86" y="69"/>
                  </a:moveTo>
                  <a:cubicBezTo>
                    <a:pt x="83" y="66"/>
                    <a:pt x="80" y="64"/>
                    <a:pt x="77" y="62"/>
                  </a:cubicBezTo>
                  <a:cubicBezTo>
                    <a:pt x="80" y="59"/>
                    <a:pt x="82" y="55"/>
                    <a:pt x="84" y="52"/>
                  </a:cubicBezTo>
                  <a:cubicBezTo>
                    <a:pt x="86" y="47"/>
                    <a:pt x="87" y="42"/>
                    <a:pt x="86" y="35"/>
                  </a:cubicBezTo>
                  <a:cubicBezTo>
                    <a:pt x="86" y="30"/>
                    <a:pt x="84" y="26"/>
                    <a:pt x="82" y="21"/>
                  </a:cubicBezTo>
                  <a:cubicBezTo>
                    <a:pt x="79" y="17"/>
                    <a:pt x="76" y="13"/>
                    <a:pt x="72" y="10"/>
                  </a:cubicBezTo>
                  <a:cubicBezTo>
                    <a:pt x="68" y="7"/>
                    <a:pt x="63" y="5"/>
                    <a:pt x="58" y="3"/>
                  </a:cubicBezTo>
                  <a:cubicBezTo>
                    <a:pt x="53" y="1"/>
                    <a:pt x="47" y="0"/>
                    <a:pt x="41" y="0"/>
                  </a:cubicBezTo>
                  <a:cubicBezTo>
                    <a:pt x="34" y="0"/>
                    <a:pt x="28" y="1"/>
                    <a:pt x="23" y="3"/>
                  </a:cubicBezTo>
                  <a:cubicBezTo>
                    <a:pt x="17" y="5"/>
                    <a:pt x="13" y="8"/>
                    <a:pt x="10" y="11"/>
                  </a:cubicBezTo>
                  <a:cubicBezTo>
                    <a:pt x="6" y="15"/>
                    <a:pt x="4" y="18"/>
                    <a:pt x="2" y="22"/>
                  </a:cubicBezTo>
                  <a:cubicBezTo>
                    <a:pt x="0" y="26"/>
                    <a:pt x="0" y="29"/>
                    <a:pt x="0" y="33"/>
                  </a:cubicBezTo>
                  <a:cubicBezTo>
                    <a:pt x="1" y="37"/>
                    <a:pt x="2" y="40"/>
                    <a:pt x="5" y="43"/>
                  </a:cubicBezTo>
                  <a:cubicBezTo>
                    <a:pt x="8" y="45"/>
                    <a:pt x="11" y="46"/>
                    <a:pt x="14" y="46"/>
                  </a:cubicBezTo>
                  <a:cubicBezTo>
                    <a:pt x="16" y="46"/>
                    <a:pt x="19" y="46"/>
                    <a:pt x="20" y="45"/>
                  </a:cubicBezTo>
                  <a:cubicBezTo>
                    <a:pt x="22" y="44"/>
                    <a:pt x="24" y="42"/>
                    <a:pt x="25" y="41"/>
                  </a:cubicBezTo>
                  <a:cubicBezTo>
                    <a:pt x="25" y="38"/>
                    <a:pt x="26" y="36"/>
                    <a:pt x="27" y="33"/>
                  </a:cubicBezTo>
                  <a:cubicBezTo>
                    <a:pt x="28" y="31"/>
                    <a:pt x="29" y="29"/>
                    <a:pt x="30" y="28"/>
                  </a:cubicBezTo>
                  <a:cubicBezTo>
                    <a:pt x="31" y="26"/>
                    <a:pt x="32" y="25"/>
                    <a:pt x="34" y="24"/>
                  </a:cubicBezTo>
                  <a:cubicBezTo>
                    <a:pt x="36" y="24"/>
                    <a:pt x="38" y="23"/>
                    <a:pt x="41" y="23"/>
                  </a:cubicBezTo>
                  <a:cubicBezTo>
                    <a:pt x="46" y="23"/>
                    <a:pt x="49" y="25"/>
                    <a:pt x="52" y="27"/>
                  </a:cubicBezTo>
                  <a:cubicBezTo>
                    <a:pt x="55" y="30"/>
                    <a:pt x="57" y="33"/>
                    <a:pt x="57" y="37"/>
                  </a:cubicBezTo>
                  <a:cubicBezTo>
                    <a:pt x="58" y="42"/>
                    <a:pt x="56" y="45"/>
                    <a:pt x="54" y="48"/>
                  </a:cubicBezTo>
                  <a:cubicBezTo>
                    <a:pt x="51" y="51"/>
                    <a:pt x="47" y="52"/>
                    <a:pt x="42" y="52"/>
                  </a:cubicBezTo>
                  <a:cubicBezTo>
                    <a:pt x="38" y="52"/>
                    <a:pt x="38" y="52"/>
                    <a:pt x="38" y="52"/>
                  </a:cubicBezTo>
                  <a:cubicBezTo>
                    <a:pt x="34" y="52"/>
                    <a:pt x="30" y="53"/>
                    <a:pt x="27" y="55"/>
                  </a:cubicBezTo>
                  <a:cubicBezTo>
                    <a:pt x="25" y="58"/>
                    <a:pt x="24" y="61"/>
                    <a:pt x="24" y="65"/>
                  </a:cubicBezTo>
                  <a:cubicBezTo>
                    <a:pt x="25" y="68"/>
                    <a:pt x="26" y="71"/>
                    <a:pt x="29" y="73"/>
                  </a:cubicBezTo>
                  <a:cubicBezTo>
                    <a:pt x="31" y="76"/>
                    <a:pt x="35" y="77"/>
                    <a:pt x="39" y="77"/>
                  </a:cubicBezTo>
                  <a:cubicBezTo>
                    <a:pt x="39" y="77"/>
                    <a:pt x="41" y="77"/>
                    <a:pt x="44" y="76"/>
                  </a:cubicBezTo>
                  <a:cubicBezTo>
                    <a:pt x="46" y="76"/>
                    <a:pt x="48" y="76"/>
                    <a:pt x="49" y="76"/>
                  </a:cubicBezTo>
                  <a:cubicBezTo>
                    <a:pt x="55" y="76"/>
                    <a:pt x="59" y="78"/>
                    <a:pt x="63" y="81"/>
                  </a:cubicBezTo>
                  <a:cubicBezTo>
                    <a:pt x="66" y="84"/>
                    <a:pt x="69" y="89"/>
                    <a:pt x="69" y="95"/>
                  </a:cubicBezTo>
                  <a:cubicBezTo>
                    <a:pt x="70" y="99"/>
                    <a:pt x="69" y="103"/>
                    <a:pt x="68" y="106"/>
                  </a:cubicBezTo>
                  <a:cubicBezTo>
                    <a:pt x="66" y="109"/>
                    <a:pt x="64" y="111"/>
                    <a:pt x="61" y="112"/>
                  </a:cubicBezTo>
                  <a:cubicBezTo>
                    <a:pt x="58" y="114"/>
                    <a:pt x="56" y="115"/>
                    <a:pt x="52" y="115"/>
                  </a:cubicBezTo>
                  <a:cubicBezTo>
                    <a:pt x="47" y="115"/>
                    <a:pt x="43" y="113"/>
                    <a:pt x="39" y="110"/>
                  </a:cubicBezTo>
                  <a:cubicBezTo>
                    <a:pt x="36" y="106"/>
                    <a:pt x="32" y="100"/>
                    <a:pt x="28" y="93"/>
                  </a:cubicBezTo>
                  <a:cubicBezTo>
                    <a:pt x="27" y="91"/>
                    <a:pt x="26" y="89"/>
                    <a:pt x="23" y="88"/>
                  </a:cubicBezTo>
                  <a:cubicBezTo>
                    <a:pt x="21" y="86"/>
                    <a:pt x="19" y="86"/>
                    <a:pt x="17" y="86"/>
                  </a:cubicBezTo>
                  <a:cubicBezTo>
                    <a:pt x="13" y="86"/>
                    <a:pt x="9" y="87"/>
                    <a:pt x="7" y="90"/>
                  </a:cubicBezTo>
                  <a:cubicBezTo>
                    <a:pt x="4" y="92"/>
                    <a:pt x="3" y="96"/>
                    <a:pt x="4" y="100"/>
                  </a:cubicBezTo>
                  <a:cubicBezTo>
                    <a:pt x="4" y="103"/>
                    <a:pt x="6" y="107"/>
                    <a:pt x="8" y="111"/>
                  </a:cubicBezTo>
                  <a:cubicBezTo>
                    <a:pt x="11" y="116"/>
                    <a:pt x="14" y="120"/>
                    <a:pt x="18" y="124"/>
                  </a:cubicBezTo>
                  <a:cubicBezTo>
                    <a:pt x="23" y="128"/>
                    <a:pt x="28" y="131"/>
                    <a:pt x="34" y="134"/>
                  </a:cubicBezTo>
                  <a:cubicBezTo>
                    <a:pt x="41" y="137"/>
                    <a:pt x="47" y="138"/>
                    <a:pt x="55" y="138"/>
                  </a:cubicBezTo>
                  <a:cubicBezTo>
                    <a:pt x="62" y="138"/>
                    <a:pt x="69" y="137"/>
                    <a:pt x="74" y="135"/>
                  </a:cubicBezTo>
                  <a:cubicBezTo>
                    <a:pt x="80" y="132"/>
                    <a:pt x="85" y="129"/>
                    <a:pt x="89" y="125"/>
                  </a:cubicBezTo>
                  <a:cubicBezTo>
                    <a:pt x="93" y="121"/>
                    <a:pt x="96" y="116"/>
                    <a:pt x="98" y="111"/>
                  </a:cubicBezTo>
                  <a:cubicBezTo>
                    <a:pt x="99" y="105"/>
                    <a:pt x="100" y="100"/>
                    <a:pt x="99" y="94"/>
                  </a:cubicBezTo>
                  <a:cubicBezTo>
                    <a:pt x="99" y="89"/>
                    <a:pt x="97" y="84"/>
                    <a:pt x="95" y="80"/>
                  </a:cubicBezTo>
                  <a:cubicBezTo>
                    <a:pt x="93" y="76"/>
                    <a:pt x="90" y="72"/>
                    <a:pt x="86" y="69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704" name="Freeform 427">
              <a:extLst>
                <a:ext uri="{FF2B5EF4-FFF2-40B4-BE49-F238E27FC236}">
                  <a16:creationId xmlns:a16="http://schemas.microsoft.com/office/drawing/2014/main" id="{C4623516-191F-4909-ACD7-EF4D8CBF362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503647" y="5442709"/>
              <a:ext cx="110884" cy="154171"/>
            </a:xfrm>
            <a:custGeom>
              <a:avLst/>
              <a:gdLst>
                <a:gd name="T0" fmla="*/ 74 w 99"/>
                <a:gd name="T1" fmla="*/ 13 h 138"/>
                <a:gd name="T2" fmla="*/ 59 w 99"/>
                <a:gd name="T3" fmla="*/ 3 h 138"/>
                <a:gd name="T4" fmla="*/ 41 w 99"/>
                <a:gd name="T5" fmla="*/ 0 h 138"/>
                <a:gd name="T6" fmla="*/ 16 w 99"/>
                <a:gd name="T7" fmla="*/ 7 h 138"/>
                <a:gd name="T8" fmla="*/ 2 w 99"/>
                <a:gd name="T9" fmla="*/ 28 h 138"/>
                <a:gd name="T10" fmla="*/ 0 w 99"/>
                <a:gd name="T11" fmla="*/ 47 h 138"/>
                <a:gd name="T12" fmla="*/ 1 w 99"/>
                <a:gd name="T13" fmla="*/ 71 h 138"/>
                <a:gd name="T14" fmla="*/ 5 w 99"/>
                <a:gd name="T15" fmla="*/ 91 h 138"/>
                <a:gd name="T16" fmla="*/ 11 w 99"/>
                <a:gd name="T17" fmla="*/ 108 h 138"/>
                <a:gd name="T18" fmla="*/ 30 w 99"/>
                <a:gd name="T19" fmla="*/ 130 h 138"/>
                <a:gd name="T20" fmla="*/ 57 w 99"/>
                <a:gd name="T21" fmla="*/ 138 h 138"/>
                <a:gd name="T22" fmla="*/ 79 w 99"/>
                <a:gd name="T23" fmla="*/ 132 h 138"/>
                <a:gd name="T24" fmla="*/ 94 w 99"/>
                <a:gd name="T25" fmla="*/ 115 h 138"/>
                <a:gd name="T26" fmla="*/ 98 w 99"/>
                <a:gd name="T27" fmla="*/ 95 h 138"/>
                <a:gd name="T28" fmla="*/ 97 w 99"/>
                <a:gd name="T29" fmla="*/ 70 h 138"/>
                <a:gd name="T30" fmla="*/ 85 w 99"/>
                <a:gd name="T31" fmla="*/ 27 h 138"/>
                <a:gd name="T32" fmla="*/ 74 w 99"/>
                <a:gd name="T33" fmla="*/ 13 h 138"/>
                <a:gd name="T34" fmla="*/ 67 w 99"/>
                <a:gd name="T35" fmla="*/ 68 h 138"/>
                <a:gd name="T36" fmla="*/ 68 w 99"/>
                <a:gd name="T37" fmla="*/ 95 h 138"/>
                <a:gd name="T38" fmla="*/ 64 w 99"/>
                <a:gd name="T39" fmla="*/ 110 h 138"/>
                <a:gd name="T40" fmla="*/ 54 w 99"/>
                <a:gd name="T41" fmla="*/ 114 h 138"/>
                <a:gd name="T42" fmla="*/ 44 w 99"/>
                <a:gd name="T43" fmla="*/ 110 h 138"/>
                <a:gd name="T44" fmla="*/ 36 w 99"/>
                <a:gd name="T45" fmla="*/ 95 h 138"/>
                <a:gd name="T46" fmla="*/ 31 w 99"/>
                <a:gd name="T47" fmla="*/ 69 h 138"/>
                <a:gd name="T48" fmla="*/ 31 w 99"/>
                <a:gd name="T49" fmla="*/ 34 h 138"/>
                <a:gd name="T50" fmla="*/ 44 w 99"/>
                <a:gd name="T51" fmla="*/ 24 h 138"/>
                <a:gd name="T52" fmla="*/ 55 w 99"/>
                <a:gd name="T53" fmla="*/ 28 h 138"/>
                <a:gd name="T54" fmla="*/ 62 w 99"/>
                <a:gd name="T55" fmla="*/ 42 h 138"/>
                <a:gd name="T56" fmla="*/ 67 w 99"/>
                <a:gd name="T57" fmla="*/ 68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99" h="138">
                  <a:moveTo>
                    <a:pt x="74" y="13"/>
                  </a:moveTo>
                  <a:cubicBezTo>
                    <a:pt x="69" y="8"/>
                    <a:pt x="64" y="5"/>
                    <a:pt x="59" y="3"/>
                  </a:cubicBezTo>
                  <a:cubicBezTo>
                    <a:pt x="53" y="1"/>
                    <a:pt x="47" y="0"/>
                    <a:pt x="41" y="0"/>
                  </a:cubicBezTo>
                  <a:cubicBezTo>
                    <a:pt x="31" y="0"/>
                    <a:pt x="23" y="2"/>
                    <a:pt x="16" y="7"/>
                  </a:cubicBezTo>
                  <a:cubicBezTo>
                    <a:pt x="10" y="12"/>
                    <a:pt x="5" y="19"/>
                    <a:pt x="2" y="28"/>
                  </a:cubicBezTo>
                  <a:cubicBezTo>
                    <a:pt x="1" y="33"/>
                    <a:pt x="0" y="40"/>
                    <a:pt x="0" y="47"/>
                  </a:cubicBezTo>
                  <a:cubicBezTo>
                    <a:pt x="0" y="54"/>
                    <a:pt x="0" y="62"/>
                    <a:pt x="1" y="71"/>
                  </a:cubicBezTo>
                  <a:cubicBezTo>
                    <a:pt x="2" y="78"/>
                    <a:pt x="3" y="85"/>
                    <a:pt x="5" y="91"/>
                  </a:cubicBezTo>
                  <a:cubicBezTo>
                    <a:pt x="6" y="97"/>
                    <a:pt x="8" y="102"/>
                    <a:pt x="11" y="108"/>
                  </a:cubicBezTo>
                  <a:cubicBezTo>
                    <a:pt x="16" y="117"/>
                    <a:pt x="22" y="124"/>
                    <a:pt x="30" y="130"/>
                  </a:cubicBezTo>
                  <a:cubicBezTo>
                    <a:pt x="39" y="135"/>
                    <a:pt x="48" y="138"/>
                    <a:pt x="57" y="138"/>
                  </a:cubicBezTo>
                  <a:cubicBezTo>
                    <a:pt x="65" y="138"/>
                    <a:pt x="73" y="136"/>
                    <a:pt x="79" y="132"/>
                  </a:cubicBezTo>
                  <a:cubicBezTo>
                    <a:pt x="85" y="128"/>
                    <a:pt x="90" y="122"/>
                    <a:pt x="94" y="115"/>
                  </a:cubicBezTo>
                  <a:cubicBezTo>
                    <a:pt x="96" y="109"/>
                    <a:pt x="98" y="102"/>
                    <a:pt x="98" y="95"/>
                  </a:cubicBezTo>
                  <a:cubicBezTo>
                    <a:pt x="99" y="88"/>
                    <a:pt x="98" y="79"/>
                    <a:pt x="97" y="70"/>
                  </a:cubicBezTo>
                  <a:cubicBezTo>
                    <a:pt x="95" y="52"/>
                    <a:pt x="91" y="37"/>
                    <a:pt x="85" y="27"/>
                  </a:cubicBezTo>
                  <a:cubicBezTo>
                    <a:pt x="82" y="22"/>
                    <a:pt x="78" y="17"/>
                    <a:pt x="74" y="13"/>
                  </a:cubicBezTo>
                  <a:close/>
                  <a:moveTo>
                    <a:pt x="67" y="68"/>
                  </a:moveTo>
                  <a:cubicBezTo>
                    <a:pt x="68" y="79"/>
                    <a:pt x="69" y="88"/>
                    <a:pt x="68" y="95"/>
                  </a:cubicBezTo>
                  <a:cubicBezTo>
                    <a:pt x="68" y="101"/>
                    <a:pt x="66" y="106"/>
                    <a:pt x="64" y="110"/>
                  </a:cubicBezTo>
                  <a:cubicBezTo>
                    <a:pt x="62" y="113"/>
                    <a:pt x="59" y="114"/>
                    <a:pt x="54" y="114"/>
                  </a:cubicBezTo>
                  <a:cubicBezTo>
                    <a:pt x="50" y="114"/>
                    <a:pt x="46" y="113"/>
                    <a:pt x="44" y="110"/>
                  </a:cubicBezTo>
                  <a:cubicBezTo>
                    <a:pt x="41" y="107"/>
                    <a:pt x="38" y="102"/>
                    <a:pt x="36" y="95"/>
                  </a:cubicBezTo>
                  <a:cubicBezTo>
                    <a:pt x="34" y="88"/>
                    <a:pt x="32" y="79"/>
                    <a:pt x="31" y="69"/>
                  </a:cubicBezTo>
                  <a:cubicBezTo>
                    <a:pt x="29" y="53"/>
                    <a:pt x="29" y="41"/>
                    <a:pt x="31" y="34"/>
                  </a:cubicBezTo>
                  <a:cubicBezTo>
                    <a:pt x="33" y="27"/>
                    <a:pt x="37" y="24"/>
                    <a:pt x="44" y="24"/>
                  </a:cubicBezTo>
                  <a:cubicBezTo>
                    <a:pt x="48" y="24"/>
                    <a:pt x="52" y="25"/>
                    <a:pt x="55" y="28"/>
                  </a:cubicBezTo>
                  <a:cubicBezTo>
                    <a:pt x="58" y="31"/>
                    <a:pt x="60" y="36"/>
                    <a:pt x="62" y="42"/>
                  </a:cubicBezTo>
                  <a:cubicBezTo>
                    <a:pt x="64" y="49"/>
                    <a:pt x="66" y="57"/>
                    <a:pt x="67" y="68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705" name="Freeform 428">
              <a:extLst>
                <a:ext uri="{FF2B5EF4-FFF2-40B4-BE49-F238E27FC236}">
                  <a16:creationId xmlns:a16="http://schemas.microsoft.com/office/drawing/2014/main" id="{F6A3D628-947D-4ECF-8DAD-29550CA8023C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5992" y="2547261"/>
              <a:ext cx="859798" cy="2961266"/>
            </a:xfrm>
            <a:custGeom>
              <a:avLst/>
              <a:gdLst>
                <a:gd name="T0" fmla="*/ 852 w 1450"/>
                <a:gd name="T1" fmla="*/ 0 h 4994"/>
                <a:gd name="T2" fmla="*/ 0 w 1450"/>
                <a:gd name="T3" fmla="*/ 4994 h 4994"/>
                <a:gd name="T4" fmla="*/ 1450 w 1450"/>
                <a:gd name="T5" fmla="*/ 4994 h 4994"/>
                <a:gd name="T6" fmla="*/ 852 w 1450"/>
                <a:gd name="T7" fmla="*/ 0 h 49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50" h="4994">
                  <a:moveTo>
                    <a:pt x="852" y="0"/>
                  </a:moveTo>
                  <a:lnTo>
                    <a:pt x="0" y="4994"/>
                  </a:lnTo>
                  <a:lnTo>
                    <a:pt x="1450" y="4994"/>
                  </a:lnTo>
                  <a:lnTo>
                    <a:pt x="852" y="0"/>
                  </a:lnTo>
                  <a:close/>
                </a:path>
              </a:pathLst>
            </a:custGeom>
            <a:solidFill>
              <a:srgbClr val="E2E3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706" name="Freeform 429">
              <a:extLst>
                <a:ext uri="{FF2B5EF4-FFF2-40B4-BE49-F238E27FC236}">
                  <a16:creationId xmlns:a16="http://schemas.microsoft.com/office/drawing/2014/main" id="{50BC702D-1552-4936-9D95-24AD76E243F2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5992" y="5508528"/>
              <a:ext cx="901305" cy="352221"/>
            </a:xfrm>
            <a:custGeom>
              <a:avLst/>
              <a:gdLst>
                <a:gd name="T0" fmla="*/ 1520 w 1520"/>
                <a:gd name="T1" fmla="*/ 594 h 594"/>
                <a:gd name="T2" fmla="*/ 0 w 1520"/>
                <a:gd name="T3" fmla="*/ 0 h 594"/>
                <a:gd name="T4" fmla="*/ 1450 w 1520"/>
                <a:gd name="T5" fmla="*/ 0 h 594"/>
                <a:gd name="T6" fmla="*/ 1520 w 1520"/>
                <a:gd name="T7" fmla="*/ 594 h 5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20" h="594">
                  <a:moveTo>
                    <a:pt x="1520" y="594"/>
                  </a:moveTo>
                  <a:lnTo>
                    <a:pt x="0" y="0"/>
                  </a:lnTo>
                  <a:lnTo>
                    <a:pt x="1450" y="0"/>
                  </a:lnTo>
                  <a:lnTo>
                    <a:pt x="1520" y="594"/>
                  </a:lnTo>
                  <a:close/>
                </a:path>
              </a:pathLst>
            </a:custGeom>
            <a:solidFill>
              <a:srgbClr val="CFD0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715" name="Freeform 438">
              <a:extLst>
                <a:ext uri="{FF2B5EF4-FFF2-40B4-BE49-F238E27FC236}">
                  <a16:creationId xmlns:a16="http://schemas.microsoft.com/office/drawing/2014/main" id="{083B40A9-FEE4-4871-8433-474FFF43C35B}"/>
                </a:ext>
              </a:extLst>
            </p:cNvPr>
            <p:cNvSpPr>
              <a:spLocks/>
            </p:cNvSpPr>
            <p:nvPr/>
          </p:nvSpPr>
          <p:spPr bwMode="auto">
            <a:xfrm>
              <a:off x="7218830" y="4997392"/>
              <a:ext cx="85980" cy="148834"/>
            </a:xfrm>
            <a:custGeom>
              <a:avLst/>
              <a:gdLst>
                <a:gd name="T0" fmla="*/ 75 w 77"/>
                <a:gd name="T1" fmla="*/ 126 h 133"/>
                <a:gd name="T2" fmla="*/ 7 w 77"/>
                <a:gd name="T3" fmla="*/ 3 h 133"/>
                <a:gd name="T4" fmla="*/ 2 w 77"/>
                <a:gd name="T5" fmla="*/ 6 h 133"/>
                <a:gd name="T6" fmla="*/ 70 w 77"/>
                <a:gd name="T7" fmla="*/ 129 h 133"/>
                <a:gd name="T8" fmla="*/ 75 w 77"/>
                <a:gd name="T9" fmla="*/ 12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7" h="133">
                  <a:moveTo>
                    <a:pt x="75" y="126"/>
                  </a:moveTo>
                  <a:cubicBezTo>
                    <a:pt x="52" y="85"/>
                    <a:pt x="30" y="44"/>
                    <a:pt x="7" y="3"/>
                  </a:cubicBezTo>
                  <a:cubicBezTo>
                    <a:pt x="6" y="0"/>
                    <a:pt x="0" y="3"/>
                    <a:pt x="2" y="6"/>
                  </a:cubicBezTo>
                  <a:cubicBezTo>
                    <a:pt x="25" y="47"/>
                    <a:pt x="47" y="88"/>
                    <a:pt x="70" y="129"/>
                  </a:cubicBezTo>
                  <a:cubicBezTo>
                    <a:pt x="71" y="133"/>
                    <a:pt x="77" y="130"/>
                    <a:pt x="75" y="12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716" name="Freeform 439">
              <a:extLst>
                <a:ext uri="{FF2B5EF4-FFF2-40B4-BE49-F238E27FC236}">
                  <a16:creationId xmlns:a16="http://schemas.microsoft.com/office/drawing/2014/main" id="{FD3EF00D-CF8F-4FDD-B5A4-ECD74788E5EE}"/>
                </a:ext>
              </a:extLst>
            </p:cNvPr>
            <p:cNvSpPr>
              <a:spLocks/>
            </p:cNvSpPr>
            <p:nvPr/>
          </p:nvSpPr>
          <p:spPr bwMode="auto">
            <a:xfrm>
              <a:off x="7201041" y="5086930"/>
              <a:ext cx="36764" cy="87759"/>
            </a:xfrm>
            <a:custGeom>
              <a:avLst/>
              <a:gdLst>
                <a:gd name="T0" fmla="*/ 32 w 33"/>
                <a:gd name="T1" fmla="*/ 72 h 78"/>
                <a:gd name="T2" fmla="*/ 7 w 33"/>
                <a:gd name="T3" fmla="*/ 4 h 78"/>
                <a:gd name="T4" fmla="*/ 2 w 33"/>
                <a:gd name="T5" fmla="*/ 5 h 78"/>
                <a:gd name="T6" fmla="*/ 26 w 33"/>
                <a:gd name="T7" fmla="*/ 74 h 78"/>
                <a:gd name="T8" fmla="*/ 32 w 33"/>
                <a:gd name="T9" fmla="*/ 72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78">
                  <a:moveTo>
                    <a:pt x="32" y="72"/>
                  </a:moveTo>
                  <a:cubicBezTo>
                    <a:pt x="24" y="49"/>
                    <a:pt x="15" y="27"/>
                    <a:pt x="7" y="4"/>
                  </a:cubicBezTo>
                  <a:cubicBezTo>
                    <a:pt x="6" y="0"/>
                    <a:pt x="0" y="2"/>
                    <a:pt x="2" y="5"/>
                  </a:cubicBezTo>
                  <a:cubicBezTo>
                    <a:pt x="10" y="28"/>
                    <a:pt x="18" y="51"/>
                    <a:pt x="26" y="74"/>
                  </a:cubicBezTo>
                  <a:cubicBezTo>
                    <a:pt x="27" y="78"/>
                    <a:pt x="33" y="76"/>
                    <a:pt x="32" y="7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726" name="Freeform 449">
              <a:extLst>
                <a:ext uri="{FF2B5EF4-FFF2-40B4-BE49-F238E27FC236}">
                  <a16:creationId xmlns:a16="http://schemas.microsoft.com/office/drawing/2014/main" id="{8E730889-EF80-490C-B044-9E1A96AE20A7}"/>
                </a:ext>
              </a:extLst>
            </p:cNvPr>
            <p:cNvSpPr>
              <a:spLocks/>
            </p:cNvSpPr>
            <p:nvPr/>
          </p:nvSpPr>
          <p:spPr bwMode="auto">
            <a:xfrm>
              <a:off x="7028489" y="5238136"/>
              <a:ext cx="94874" cy="71749"/>
            </a:xfrm>
            <a:custGeom>
              <a:avLst/>
              <a:gdLst>
                <a:gd name="T0" fmla="*/ 3 w 85"/>
                <a:gd name="T1" fmla="*/ 7 h 64"/>
                <a:gd name="T2" fmla="*/ 78 w 85"/>
                <a:gd name="T3" fmla="*/ 61 h 64"/>
                <a:gd name="T4" fmla="*/ 81 w 85"/>
                <a:gd name="T5" fmla="*/ 56 h 64"/>
                <a:gd name="T6" fmla="*/ 6 w 85"/>
                <a:gd name="T7" fmla="*/ 2 h 64"/>
                <a:gd name="T8" fmla="*/ 3 w 85"/>
                <a:gd name="T9" fmla="*/ 7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5" h="64">
                  <a:moveTo>
                    <a:pt x="3" y="7"/>
                  </a:moveTo>
                  <a:cubicBezTo>
                    <a:pt x="28" y="25"/>
                    <a:pt x="53" y="43"/>
                    <a:pt x="78" y="61"/>
                  </a:cubicBezTo>
                  <a:cubicBezTo>
                    <a:pt x="82" y="64"/>
                    <a:pt x="85" y="58"/>
                    <a:pt x="81" y="56"/>
                  </a:cubicBezTo>
                  <a:cubicBezTo>
                    <a:pt x="56" y="38"/>
                    <a:pt x="31" y="20"/>
                    <a:pt x="6" y="2"/>
                  </a:cubicBezTo>
                  <a:cubicBezTo>
                    <a:pt x="3" y="0"/>
                    <a:pt x="0" y="5"/>
                    <a:pt x="3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grpSp>
          <p:nvGrpSpPr>
            <p:cNvPr id="6" name="Group 5">
              <a:extLst>
                <a:ext uri="{FF2B5EF4-FFF2-40B4-BE49-F238E27FC236}">
                  <a16:creationId xmlns:a16="http://schemas.microsoft.com/office/drawing/2014/main" id="{D31A12ED-9A63-4D96-92BE-207583C79AC6}"/>
                </a:ext>
              </a:extLst>
            </p:cNvPr>
            <p:cNvGrpSpPr/>
            <p:nvPr/>
          </p:nvGrpSpPr>
          <p:grpSpPr>
            <a:xfrm>
              <a:off x="6404690" y="4027301"/>
              <a:ext cx="1739164" cy="1701216"/>
              <a:chOff x="6404690" y="4027301"/>
              <a:chExt cx="1739164" cy="1701216"/>
            </a:xfrm>
          </p:grpSpPr>
          <p:sp>
            <p:nvSpPr>
              <p:cNvPr id="6707" name="Freeform 430">
                <a:extLst>
                  <a:ext uri="{FF2B5EF4-FFF2-40B4-BE49-F238E27FC236}">
                    <a16:creationId xmlns:a16="http://schemas.microsoft.com/office/drawing/2014/main" id="{EE30F008-A2FC-489D-918B-1FA1329CFB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07142" y="4027301"/>
                <a:ext cx="1136712" cy="1681055"/>
              </a:xfrm>
              <a:custGeom>
                <a:avLst/>
                <a:gdLst>
                  <a:gd name="T0" fmla="*/ 187 w 1014"/>
                  <a:gd name="T1" fmla="*/ 1496 h 1499"/>
                  <a:gd name="T2" fmla="*/ 339 w 1014"/>
                  <a:gd name="T3" fmla="*/ 1306 h 1499"/>
                  <a:gd name="T4" fmla="*/ 470 w 1014"/>
                  <a:gd name="T5" fmla="*/ 1278 h 1499"/>
                  <a:gd name="T6" fmla="*/ 576 w 1014"/>
                  <a:gd name="T7" fmla="*/ 1204 h 1499"/>
                  <a:gd name="T8" fmla="*/ 546 w 1014"/>
                  <a:gd name="T9" fmla="*/ 1048 h 1499"/>
                  <a:gd name="T10" fmla="*/ 492 w 1014"/>
                  <a:gd name="T11" fmla="*/ 897 h 1499"/>
                  <a:gd name="T12" fmla="*/ 599 w 1014"/>
                  <a:gd name="T13" fmla="*/ 773 h 1499"/>
                  <a:gd name="T14" fmla="*/ 768 w 1014"/>
                  <a:gd name="T15" fmla="*/ 742 h 1499"/>
                  <a:gd name="T16" fmla="*/ 929 w 1014"/>
                  <a:gd name="T17" fmla="*/ 687 h 1499"/>
                  <a:gd name="T18" fmla="*/ 1005 w 1014"/>
                  <a:gd name="T19" fmla="*/ 548 h 1499"/>
                  <a:gd name="T20" fmla="*/ 1001 w 1014"/>
                  <a:gd name="T21" fmla="*/ 388 h 1499"/>
                  <a:gd name="T22" fmla="*/ 867 w 1014"/>
                  <a:gd name="T23" fmla="*/ 101 h 1499"/>
                  <a:gd name="T24" fmla="*/ 572 w 1014"/>
                  <a:gd name="T25" fmla="*/ 59 h 1499"/>
                  <a:gd name="T26" fmla="*/ 463 w 1014"/>
                  <a:gd name="T27" fmla="*/ 268 h 1499"/>
                  <a:gd name="T28" fmla="*/ 457 w 1014"/>
                  <a:gd name="T29" fmla="*/ 511 h 1499"/>
                  <a:gd name="T30" fmla="*/ 370 w 1014"/>
                  <a:gd name="T31" fmla="*/ 732 h 1499"/>
                  <a:gd name="T32" fmla="*/ 173 w 1014"/>
                  <a:gd name="T33" fmla="*/ 825 h 1499"/>
                  <a:gd name="T34" fmla="*/ 15 w 1014"/>
                  <a:gd name="T35" fmla="*/ 964 h 1499"/>
                  <a:gd name="T36" fmla="*/ 46 w 1014"/>
                  <a:gd name="T37" fmla="*/ 1131 h 1499"/>
                  <a:gd name="T38" fmla="*/ 101 w 1014"/>
                  <a:gd name="T39" fmla="*/ 1293 h 1499"/>
                  <a:gd name="T40" fmla="*/ 9 w 1014"/>
                  <a:gd name="T41" fmla="*/ 1419 h 1499"/>
                  <a:gd name="T42" fmla="*/ 187 w 1014"/>
                  <a:gd name="T43" fmla="*/ 1496 h 14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014" h="1499">
                    <a:moveTo>
                      <a:pt x="187" y="1496"/>
                    </a:moveTo>
                    <a:cubicBezTo>
                      <a:pt x="197" y="1411"/>
                      <a:pt x="258" y="1334"/>
                      <a:pt x="339" y="1306"/>
                    </a:cubicBezTo>
                    <a:cubicBezTo>
                      <a:pt x="382" y="1291"/>
                      <a:pt x="427" y="1289"/>
                      <a:pt x="470" y="1278"/>
                    </a:cubicBezTo>
                    <a:cubicBezTo>
                      <a:pt x="513" y="1267"/>
                      <a:pt x="558" y="1244"/>
                      <a:pt x="576" y="1204"/>
                    </a:cubicBezTo>
                    <a:cubicBezTo>
                      <a:pt x="598" y="1153"/>
                      <a:pt x="573" y="1096"/>
                      <a:pt x="546" y="1048"/>
                    </a:cubicBezTo>
                    <a:cubicBezTo>
                      <a:pt x="518" y="1001"/>
                      <a:pt x="486" y="951"/>
                      <a:pt x="492" y="897"/>
                    </a:cubicBezTo>
                    <a:cubicBezTo>
                      <a:pt x="498" y="840"/>
                      <a:pt x="546" y="795"/>
                      <a:pt x="599" y="773"/>
                    </a:cubicBezTo>
                    <a:cubicBezTo>
                      <a:pt x="653" y="752"/>
                      <a:pt x="711" y="749"/>
                      <a:pt x="768" y="742"/>
                    </a:cubicBezTo>
                    <a:cubicBezTo>
                      <a:pt x="825" y="735"/>
                      <a:pt x="884" y="723"/>
                      <a:pt x="929" y="687"/>
                    </a:cubicBezTo>
                    <a:cubicBezTo>
                      <a:pt x="971" y="653"/>
                      <a:pt x="996" y="601"/>
                      <a:pt x="1005" y="548"/>
                    </a:cubicBezTo>
                    <a:cubicBezTo>
                      <a:pt x="1014" y="495"/>
                      <a:pt x="1010" y="441"/>
                      <a:pt x="1001" y="388"/>
                    </a:cubicBezTo>
                    <a:cubicBezTo>
                      <a:pt x="983" y="282"/>
                      <a:pt x="946" y="174"/>
                      <a:pt x="867" y="101"/>
                    </a:cubicBezTo>
                    <a:cubicBezTo>
                      <a:pt x="789" y="28"/>
                      <a:pt x="661" y="0"/>
                      <a:pt x="572" y="59"/>
                    </a:cubicBezTo>
                    <a:cubicBezTo>
                      <a:pt x="504" y="104"/>
                      <a:pt x="472" y="187"/>
                      <a:pt x="463" y="268"/>
                    </a:cubicBezTo>
                    <a:cubicBezTo>
                      <a:pt x="453" y="348"/>
                      <a:pt x="462" y="430"/>
                      <a:pt x="457" y="511"/>
                    </a:cubicBezTo>
                    <a:cubicBezTo>
                      <a:pt x="452" y="592"/>
                      <a:pt x="429" y="677"/>
                      <a:pt x="370" y="732"/>
                    </a:cubicBezTo>
                    <a:cubicBezTo>
                      <a:pt x="316" y="782"/>
                      <a:pt x="242" y="799"/>
                      <a:pt x="173" y="825"/>
                    </a:cubicBezTo>
                    <a:cubicBezTo>
                      <a:pt x="105" y="851"/>
                      <a:pt x="35" y="894"/>
                      <a:pt x="15" y="964"/>
                    </a:cubicBezTo>
                    <a:cubicBezTo>
                      <a:pt x="0" y="1020"/>
                      <a:pt x="21" y="1079"/>
                      <a:pt x="46" y="1131"/>
                    </a:cubicBezTo>
                    <a:cubicBezTo>
                      <a:pt x="70" y="1183"/>
                      <a:pt x="99" y="1235"/>
                      <a:pt x="101" y="1293"/>
                    </a:cubicBezTo>
                    <a:cubicBezTo>
                      <a:pt x="103" y="1351"/>
                      <a:pt x="66" y="1415"/>
                      <a:pt x="9" y="1419"/>
                    </a:cubicBezTo>
                    <a:cubicBezTo>
                      <a:pt x="47" y="1475"/>
                      <a:pt x="120" y="1499"/>
                      <a:pt x="187" y="1496"/>
                    </a:cubicBez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6708" name="Freeform 431">
                <a:extLst>
                  <a:ext uri="{FF2B5EF4-FFF2-40B4-BE49-F238E27FC236}">
                    <a16:creationId xmlns:a16="http://schemas.microsoft.com/office/drawing/2014/main" id="{EDE13082-91DE-4DD3-B636-E0C6A6A371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34629" y="4355804"/>
                <a:ext cx="761366" cy="1292663"/>
              </a:xfrm>
              <a:custGeom>
                <a:avLst/>
                <a:gdLst>
                  <a:gd name="T0" fmla="*/ 7 w 679"/>
                  <a:gd name="T1" fmla="*/ 1150 h 1153"/>
                  <a:gd name="T2" fmla="*/ 101 w 679"/>
                  <a:gd name="T3" fmla="*/ 907 h 1153"/>
                  <a:gd name="T4" fmla="*/ 215 w 679"/>
                  <a:gd name="T5" fmla="*/ 673 h 1153"/>
                  <a:gd name="T6" fmla="*/ 345 w 679"/>
                  <a:gd name="T7" fmla="*/ 448 h 1153"/>
                  <a:gd name="T8" fmla="*/ 491 w 679"/>
                  <a:gd name="T9" fmla="*/ 234 h 1153"/>
                  <a:gd name="T10" fmla="*/ 655 w 679"/>
                  <a:gd name="T11" fmla="*/ 31 h 1153"/>
                  <a:gd name="T12" fmla="*/ 676 w 679"/>
                  <a:gd name="T13" fmla="*/ 7 h 1153"/>
                  <a:gd name="T14" fmla="*/ 672 w 679"/>
                  <a:gd name="T15" fmla="*/ 3 h 1153"/>
                  <a:gd name="T16" fmla="*/ 507 w 679"/>
                  <a:gd name="T17" fmla="*/ 204 h 1153"/>
                  <a:gd name="T18" fmla="*/ 357 w 679"/>
                  <a:gd name="T19" fmla="*/ 418 h 1153"/>
                  <a:gd name="T20" fmla="*/ 224 w 679"/>
                  <a:gd name="T21" fmla="*/ 642 h 1153"/>
                  <a:gd name="T22" fmla="*/ 108 w 679"/>
                  <a:gd name="T23" fmla="*/ 877 h 1153"/>
                  <a:gd name="T24" fmla="*/ 11 w 679"/>
                  <a:gd name="T25" fmla="*/ 1118 h 1153"/>
                  <a:gd name="T26" fmla="*/ 1 w 679"/>
                  <a:gd name="T27" fmla="*/ 1148 h 1153"/>
                  <a:gd name="T28" fmla="*/ 7 w 679"/>
                  <a:gd name="T29" fmla="*/ 1150 h 1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679" h="1153">
                    <a:moveTo>
                      <a:pt x="7" y="1150"/>
                    </a:moveTo>
                    <a:cubicBezTo>
                      <a:pt x="35" y="1068"/>
                      <a:pt x="67" y="987"/>
                      <a:pt x="101" y="907"/>
                    </a:cubicBezTo>
                    <a:cubicBezTo>
                      <a:pt x="136" y="827"/>
                      <a:pt x="174" y="749"/>
                      <a:pt x="215" y="673"/>
                    </a:cubicBezTo>
                    <a:cubicBezTo>
                      <a:pt x="255" y="596"/>
                      <a:pt x="298" y="521"/>
                      <a:pt x="345" y="448"/>
                    </a:cubicBezTo>
                    <a:cubicBezTo>
                      <a:pt x="391" y="375"/>
                      <a:pt x="440" y="304"/>
                      <a:pt x="491" y="234"/>
                    </a:cubicBezTo>
                    <a:cubicBezTo>
                      <a:pt x="543" y="164"/>
                      <a:pt x="598" y="97"/>
                      <a:pt x="655" y="31"/>
                    </a:cubicBezTo>
                    <a:cubicBezTo>
                      <a:pt x="662" y="23"/>
                      <a:pt x="669" y="15"/>
                      <a:pt x="676" y="7"/>
                    </a:cubicBezTo>
                    <a:cubicBezTo>
                      <a:pt x="679" y="4"/>
                      <a:pt x="675" y="0"/>
                      <a:pt x="672" y="3"/>
                    </a:cubicBezTo>
                    <a:cubicBezTo>
                      <a:pt x="615" y="68"/>
                      <a:pt x="559" y="135"/>
                      <a:pt x="507" y="204"/>
                    </a:cubicBezTo>
                    <a:cubicBezTo>
                      <a:pt x="454" y="273"/>
                      <a:pt x="404" y="344"/>
                      <a:pt x="357" y="418"/>
                    </a:cubicBezTo>
                    <a:cubicBezTo>
                      <a:pt x="310" y="491"/>
                      <a:pt x="265" y="566"/>
                      <a:pt x="224" y="642"/>
                    </a:cubicBezTo>
                    <a:cubicBezTo>
                      <a:pt x="182" y="719"/>
                      <a:pt x="144" y="797"/>
                      <a:pt x="108" y="877"/>
                    </a:cubicBezTo>
                    <a:cubicBezTo>
                      <a:pt x="73" y="956"/>
                      <a:pt x="41" y="1037"/>
                      <a:pt x="11" y="1118"/>
                    </a:cubicBezTo>
                    <a:cubicBezTo>
                      <a:pt x="8" y="1128"/>
                      <a:pt x="4" y="1138"/>
                      <a:pt x="1" y="1148"/>
                    </a:cubicBezTo>
                    <a:cubicBezTo>
                      <a:pt x="0" y="1152"/>
                      <a:pt x="5" y="1153"/>
                      <a:pt x="7" y="115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6713" name="Freeform 436">
                <a:extLst>
                  <a:ext uri="{FF2B5EF4-FFF2-40B4-BE49-F238E27FC236}">
                    <a16:creationId xmlns:a16="http://schemas.microsoft.com/office/drawing/2014/main" id="{9D7528EB-A7D4-4A46-9C68-C8A9284462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99091" y="5191291"/>
                <a:ext cx="148241" cy="23719"/>
              </a:xfrm>
              <a:custGeom>
                <a:avLst/>
                <a:gdLst>
                  <a:gd name="T0" fmla="*/ 4 w 132"/>
                  <a:gd name="T1" fmla="*/ 11 h 21"/>
                  <a:gd name="T2" fmla="*/ 126 w 132"/>
                  <a:gd name="T3" fmla="*/ 20 h 21"/>
                  <a:gd name="T4" fmla="*/ 128 w 132"/>
                  <a:gd name="T5" fmla="*/ 14 h 21"/>
                  <a:gd name="T6" fmla="*/ 4 w 132"/>
                  <a:gd name="T7" fmla="*/ 5 h 21"/>
                  <a:gd name="T8" fmla="*/ 4 w 132"/>
                  <a:gd name="T9" fmla="*/ 1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" h="21">
                    <a:moveTo>
                      <a:pt x="4" y="11"/>
                    </a:moveTo>
                    <a:cubicBezTo>
                      <a:pt x="45" y="6"/>
                      <a:pt x="86" y="9"/>
                      <a:pt x="126" y="20"/>
                    </a:cubicBezTo>
                    <a:cubicBezTo>
                      <a:pt x="130" y="21"/>
                      <a:pt x="132" y="15"/>
                      <a:pt x="128" y="14"/>
                    </a:cubicBezTo>
                    <a:cubicBezTo>
                      <a:pt x="88" y="3"/>
                      <a:pt x="45" y="0"/>
                      <a:pt x="4" y="5"/>
                    </a:cubicBezTo>
                    <a:cubicBezTo>
                      <a:pt x="0" y="5"/>
                      <a:pt x="0" y="12"/>
                      <a:pt x="4" y="1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6717" name="Freeform 440">
                <a:extLst>
                  <a:ext uri="{FF2B5EF4-FFF2-40B4-BE49-F238E27FC236}">
                    <a16:creationId xmlns:a16="http://schemas.microsoft.com/office/drawing/2014/main" id="{19B3623B-5E18-410C-AA42-AD2B781ADF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88338" y="4149452"/>
                <a:ext cx="679537" cy="1579065"/>
              </a:xfrm>
              <a:custGeom>
                <a:avLst/>
                <a:gdLst>
                  <a:gd name="T0" fmla="*/ 423 w 606"/>
                  <a:gd name="T1" fmla="*/ 1381 h 1408"/>
                  <a:gd name="T2" fmla="*/ 403 w 606"/>
                  <a:gd name="T3" fmla="*/ 1234 h 1408"/>
                  <a:gd name="T4" fmla="*/ 498 w 606"/>
                  <a:gd name="T5" fmla="*/ 1110 h 1408"/>
                  <a:gd name="T6" fmla="*/ 587 w 606"/>
                  <a:gd name="T7" fmla="*/ 981 h 1408"/>
                  <a:gd name="T8" fmla="*/ 537 w 606"/>
                  <a:gd name="T9" fmla="*/ 798 h 1408"/>
                  <a:gd name="T10" fmla="*/ 407 w 606"/>
                  <a:gd name="T11" fmla="*/ 693 h 1408"/>
                  <a:gd name="T12" fmla="*/ 405 w 606"/>
                  <a:gd name="T13" fmla="*/ 557 h 1408"/>
                  <a:gd name="T14" fmla="*/ 461 w 606"/>
                  <a:gd name="T15" fmla="*/ 429 h 1408"/>
                  <a:gd name="T16" fmla="*/ 445 w 606"/>
                  <a:gd name="T17" fmla="*/ 179 h 1408"/>
                  <a:gd name="T18" fmla="*/ 254 w 606"/>
                  <a:gd name="T19" fmla="*/ 17 h 1408"/>
                  <a:gd name="T20" fmla="*/ 80 w 606"/>
                  <a:gd name="T21" fmla="*/ 33 h 1408"/>
                  <a:gd name="T22" fmla="*/ 2 w 606"/>
                  <a:gd name="T23" fmla="*/ 201 h 1408"/>
                  <a:gd name="T24" fmla="*/ 66 w 606"/>
                  <a:gd name="T25" fmla="*/ 381 h 1408"/>
                  <a:gd name="T26" fmla="*/ 174 w 606"/>
                  <a:gd name="T27" fmla="*/ 540 h 1408"/>
                  <a:gd name="T28" fmla="*/ 210 w 606"/>
                  <a:gd name="T29" fmla="*/ 689 h 1408"/>
                  <a:gd name="T30" fmla="*/ 142 w 606"/>
                  <a:gd name="T31" fmla="*/ 782 h 1408"/>
                  <a:gd name="T32" fmla="*/ 118 w 606"/>
                  <a:gd name="T33" fmla="*/ 1074 h 1408"/>
                  <a:gd name="T34" fmla="*/ 227 w 606"/>
                  <a:gd name="T35" fmla="*/ 1219 h 1408"/>
                  <a:gd name="T36" fmla="*/ 232 w 606"/>
                  <a:gd name="T37" fmla="*/ 1390 h 1408"/>
                  <a:gd name="T38" fmla="*/ 423 w 606"/>
                  <a:gd name="T39" fmla="*/ 1381 h 14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606" h="1408">
                    <a:moveTo>
                      <a:pt x="423" y="1381"/>
                    </a:moveTo>
                    <a:cubicBezTo>
                      <a:pt x="385" y="1345"/>
                      <a:pt x="383" y="1283"/>
                      <a:pt x="403" y="1234"/>
                    </a:cubicBezTo>
                    <a:cubicBezTo>
                      <a:pt x="423" y="1186"/>
                      <a:pt x="462" y="1148"/>
                      <a:pt x="498" y="1110"/>
                    </a:cubicBezTo>
                    <a:cubicBezTo>
                      <a:pt x="535" y="1072"/>
                      <a:pt x="571" y="1031"/>
                      <a:pt x="587" y="981"/>
                    </a:cubicBezTo>
                    <a:cubicBezTo>
                      <a:pt x="606" y="917"/>
                      <a:pt x="586" y="843"/>
                      <a:pt x="537" y="798"/>
                    </a:cubicBezTo>
                    <a:cubicBezTo>
                      <a:pt x="495" y="760"/>
                      <a:pt x="435" y="741"/>
                      <a:pt x="407" y="693"/>
                    </a:cubicBezTo>
                    <a:cubicBezTo>
                      <a:pt x="384" y="653"/>
                      <a:pt x="389" y="601"/>
                      <a:pt x="405" y="557"/>
                    </a:cubicBezTo>
                    <a:cubicBezTo>
                      <a:pt x="421" y="513"/>
                      <a:pt x="446" y="473"/>
                      <a:pt x="461" y="429"/>
                    </a:cubicBezTo>
                    <a:cubicBezTo>
                      <a:pt x="490" y="348"/>
                      <a:pt x="484" y="255"/>
                      <a:pt x="445" y="179"/>
                    </a:cubicBezTo>
                    <a:cubicBezTo>
                      <a:pt x="407" y="102"/>
                      <a:pt x="336" y="42"/>
                      <a:pt x="254" y="17"/>
                    </a:cubicBezTo>
                    <a:cubicBezTo>
                      <a:pt x="196" y="0"/>
                      <a:pt x="130" y="0"/>
                      <a:pt x="80" y="33"/>
                    </a:cubicBezTo>
                    <a:cubicBezTo>
                      <a:pt x="26" y="68"/>
                      <a:pt x="0" y="136"/>
                      <a:pt x="2" y="201"/>
                    </a:cubicBezTo>
                    <a:cubicBezTo>
                      <a:pt x="5" y="265"/>
                      <a:pt x="32" y="326"/>
                      <a:pt x="66" y="381"/>
                    </a:cubicBezTo>
                    <a:cubicBezTo>
                      <a:pt x="99" y="436"/>
                      <a:pt x="140" y="486"/>
                      <a:pt x="174" y="540"/>
                    </a:cubicBezTo>
                    <a:cubicBezTo>
                      <a:pt x="202" y="585"/>
                      <a:pt x="227" y="639"/>
                      <a:pt x="210" y="689"/>
                    </a:cubicBezTo>
                    <a:cubicBezTo>
                      <a:pt x="197" y="726"/>
                      <a:pt x="166" y="752"/>
                      <a:pt x="142" y="782"/>
                    </a:cubicBezTo>
                    <a:cubicBezTo>
                      <a:pt x="77" y="862"/>
                      <a:pt x="67" y="983"/>
                      <a:pt x="118" y="1074"/>
                    </a:cubicBezTo>
                    <a:cubicBezTo>
                      <a:pt x="148" y="1127"/>
                      <a:pt x="195" y="1168"/>
                      <a:pt x="227" y="1219"/>
                    </a:cubicBezTo>
                    <a:cubicBezTo>
                      <a:pt x="259" y="1271"/>
                      <a:pt x="272" y="1344"/>
                      <a:pt x="232" y="1390"/>
                    </a:cubicBezTo>
                    <a:cubicBezTo>
                      <a:pt x="296" y="1408"/>
                      <a:pt x="361" y="1407"/>
                      <a:pt x="423" y="1381"/>
                    </a:cubicBezTo>
                    <a:close/>
                  </a:path>
                </a:pathLst>
              </a:custGeom>
              <a:solidFill>
                <a:schemeClr val="accent4">
                  <a:lumMod val="60000"/>
                  <a:lumOff val="4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6718" name="Freeform 441">
                <a:extLst>
                  <a:ext uri="{FF2B5EF4-FFF2-40B4-BE49-F238E27FC236}">
                    <a16:creationId xmlns:a16="http://schemas.microsoft.com/office/drawing/2014/main" id="{6631866D-B24A-4A1F-89BD-7BE05867AF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98840" y="4246106"/>
                <a:ext cx="141718" cy="1335357"/>
              </a:xfrm>
              <a:custGeom>
                <a:avLst/>
                <a:gdLst>
                  <a:gd name="T0" fmla="*/ 126 w 126"/>
                  <a:gd name="T1" fmla="*/ 1187 h 1191"/>
                  <a:gd name="T2" fmla="*/ 126 w 126"/>
                  <a:gd name="T3" fmla="*/ 949 h 1191"/>
                  <a:gd name="T4" fmla="*/ 124 w 126"/>
                  <a:gd name="T5" fmla="*/ 713 h 1191"/>
                  <a:gd name="T6" fmla="*/ 107 w 126"/>
                  <a:gd name="T7" fmla="*/ 480 h 1191"/>
                  <a:gd name="T8" fmla="*/ 69 w 126"/>
                  <a:gd name="T9" fmla="*/ 255 h 1191"/>
                  <a:gd name="T10" fmla="*/ 15 w 126"/>
                  <a:gd name="T11" fmla="*/ 31 h 1191"/>
                  <a:gd name="T12" fmla="*/ 7 w 126"/>
                  <a:gd name="T13" fmla="*/ 4 h 1191"/>
                  <a:gd name="T14" fmla="*/ 1 w 126"/>
                  <a:gd name="T15" fmla="*/ 5 h 1191"/>
                  <a:gd name="T16" fmla="*/ 57 w 126"/>
                  <a:gd name="T17" fmla="*/ 227 h 1191"/>
                  <a:gd name="T18" fmla="*/ 98 w 126"/>
                  <a:gd name="T19" fmla="*/ 452 h 1191"/>
                  <a:gd name="T20" fmla="*/ 117 w 126"/>
                  <a:gd name="T21" fmla="*/ 686 h 1191"/>
                  <a:gd name="T22" fmla="*/ 120 w 126"/>
                  <a:gd name="T23" fmla="*/ 921 h 1191"/>
                  <a:gd name="T24" fmla="*/ 120 w 126"/>
                  <a:gd name="T25" fmla="*/ 1157 h 1191"/>
                  <a:gd name="T26" fmla="*/ 120 w 126"/>
                  <a:gd name="T27" fmla="*/ 1187 h 1191"/>
                  <a:gd name="T28" fmla="*/ 126 w 126"/>
                  <a:gd name="T29" fmla="*/ 1187 h 11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26" h="1191">
                    <a:moveTo>
                      <a:pt x="126" y="1187"/>
                    </a:moveTo>
                    <a:cubicBezTo>
                      <a:pt x="126" y="1107"/>
                      <a:pt x="126" y="1028"/>
                      <a:pt x="126" y="949"/>
                    </a:cubicBezTo>
                    <a:cubicBezTo>
                      <a:pt x="125" y="870"/>
                      <a:pt x="126" y="792"/>
                      <a:pt x="124" y="713"/>
                    </a:cubicBezTo>
                    <a:cubicBezTo>
                      <a:pt x="122" y="635"/>
                      <a:pt x="117" y="557"/>
                      <a:pt x="107" y="480"/>
                    </a:cubicBezTo>
                    <a:cubicBezTo>
                      <a:pt x="98" y="404"/>
                      <a:pt x="85" y="329"/>
                      <a:pt x="69" y="255"/>
                    </a:cubicBezTo>
                    <a:cubicBezTo>
                      <a:pt x="53" y="180"/>
                      <a:pt x="35" y="105"/>
                      <a:pt x="15" y="31"/>
                    </a:cubicBezTo>
                    <a:cubicBezTo>
                      <a:pt x="12" y="22"/>
                      <a:pt x="10" y="13"/>
                      <a:pt x="7" y="4"/>
                    </a:cubicBezTo>
                    <a:cubicBezTo>
                      <a:pt x="6" y="0"/>
                      <a:pt x="0" y="1"/>
                      <a:pt x="1" y="5"/>
                    </a:cubicBezTo>
                    <a:cubicBezTo>
                      <a:pt x="21" y="79"/>
                      <a:pt x="40" y="153"/>
                      <a:pt x="57" y="227"/>
                    </a:cubicBezTo>
                    <a:cubicBezTo>
                      <a:pt x="73" y="302"/>
                      <a:pt x="87" y="377"/>
                      <a:pt x="98" y="452"/>
                    </a:cubicBezTo>
                    <a:cubicBezTo>
                      <a:pt x="108" y="530"/>
                      <a:pt x="114" y="608"/>
                      <a:pt x="117" y="686"/>
                    </a:cubicBezTo>
                    <a:cubicBezTo>
                      <a:pt x="120" y="764"/>
                      <a:pt x="119" y="842"/>
                      <a:pt x="120" y="921"/>
                    </a:cubicBezTo>
                    <a:cubicBezTo>
                      <a:pt x="120" y="1000"/>
                      <a:pt x="120" y="1078"/>
                      <a:pt x="120" y="1157"/>
                    </a:cubicBezTo>
                    <a:cubicBezTo>
                      <a:pt x="120" y="1167"/>
                      <a:pt x="120" y="1177"/>
                      <a:pt x="120" y="1187"/>
                    </a:cubicBezTo>
                    <a:cubicBezTo>
                      <a:pt x="120" y="1191"/>
                      <a:pt x="126" y="1191"/>
                      <a:pt x="126" y="118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6719" name="Freeform 442">
                <a:extLst>
                  <a:ext uri="{FF2B5EF4-FFF2-40B4-BE49-F238E27FC236}">
                    <a16:creationId xmlns:a16="http://schemas.microsoft.com/office/drawing/2014/main" id="{A6119A64-ECF0-4C73-B436-AB448D2232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76690" y="4340387"/>
                <a:ext cx="133417" cy="93688"/>
              </a:xfrm>
              <a:custGeom>
                <a:avLst/>
                <a:gdLst>
                  <a:gd name="T0" fmla="*/ 3 w 119"/>
                  <a:gd name="T1" fmla="*/ 7 h 84"/>
                  <a:gd name="T2" fmla="*/ 113 w 119"/>
                  <a:gd name="T3" fmla="*/ 82 h 84"/>
                  <a:gd name="T4" fmla="*/ 116 w 119"/>
                  <a:gd name="T5" fmla="*/ 77 h 84"/>
                  <a:gd name="T6" fmla="*/ 6 w 119"/>
                  <a:gd name="T7" fmla="*/ 2 h 84"/>
                  <a:gd name="T8" fmla="*/ 3 w 119"/>
                  <a:gd name="T9" fmla="*/ 7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9" h="84">
                    <a:moveTo>
                      <a:pt x="3" y="7"/>
                    </a:moveTo>
                    <a:cubicBezTo>
                      <a:pt x="40" y="32"/>
                      <a:pt x="77" y="57"/>
                      <a:pt x="113" y="82"/>
                    </a:cubicBezTo>
                    <a:cubicBezTo>
                      <a:pt x="116" y="84"/>
                      <a:pt x="119" y="79"/>
                      <a:pt x="116" y="77"/>
                    </a:cubicBezTo>
                    <a:cubicBezTo>
                      <a:pt x="80" y="52"/>
                      <a:pt x="43" y="27"/>
                      <a:pt x="6" y="2"/>
                    </a:cubicBezTo>
                    <a:cubicBezTo>
                      <a:pt x="3" y="0"/>
                      <a:pt x="0" y="5"/>
                      <a:pt x="3" y="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6720" name="Freeform 443">
                <a:extLst>
                  <a:ext uri="{FF2B5EF4-FFF2-40B4-BE49-F238E27FC236}">
                    <a16:creationId xmlns:a16="http://schemas.microsoft.com/office/drawing/2014/main" id="{182B5518-5E5C-4E6C-BAA9-914D1DA8AF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33021" y="4455422"/>
                <a:ext cx="98432" cy="60482"/>
              </a:xfrm>
              <a:custGeom>
                <a:avLst/>
                <a:gdLst>
                  <a:gd name="T0" fmla="*/ 3 w 88"/>
                  <a:gd name="T1" fmla="*/ 7 h 54"/>
                  <a:gd name="T2" fmla="*/ 81 w 88"/>
                  <a:gd name="T3" fmla="*/ 52 h 54"/>
                  <a:gd name="T4" fmla="*/ 85 w 88"/>
                  <a:gd name="T5" fmla="*/ 47 h 54"/>
                  <a:gd name="T6" fmla="*/ 6 w 88"/>
                  <a:gd name="T7" fmla="*/ 2 h 54"/>
                  <a:gd name="T8" fmla="*/ 3 w 88"/>
                  <a:gd name="T9" fmla="*/ 7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8" h="54">
                    <a:moveTo>
                      <a:pt x="3" y="7"/>
                    </a:moveTo>
                    <a:cubicBezTo>
                      <a:pt x="29" y="22"/>
                      <a:pt x="55" y="37"/>
                      <a:pt x="81" y="52"/>
                    </a:cubicBezTo>
                    <a:cubicBezTo>
                      <a:pt x="85" y="54"/>
                      <a:pt x="88" y="49"/>
                      <a:pt x="85" y="47"/>
                    </a:cubicBezTo>
                    <a:cubicBezTo>
                      <a:pt x="58" y="32"/>
                      <a:pt x="32" y="17"/>
                      <a:pt x="6" y="2"/>
                    </a:cubicBezTo>
                    <a:cubicBezTo>
                      <a:pt x="3" y="0"/>
                      <a:pt x="0" y="5"/>
                      <a:pt x="3" y="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6721" name="Freeform 444">
                <a:extLst>
                  <a:ext uri="{FF2B5EF4-FFF2-40B4-BE49-F238E27FC236}">
                    <a16:creationId xmlns:a16="http://schemas.microsoft.com/office/drawing/2014/main" id="{E6BB66B5-A559-4C68-BDA0-6508121408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71775" y="4285241"/>
                <a:ext cx="86573" cy="136975"/>
              </a:xfrm>
              <a:custGeom>
                <a:avLst/>
                <a:gdLst>
                  <a:gd name="T0" fmla="*/ 7 w 77"/>
                  <a:gd name="T1" fmla="*/ 119 h 122"/>
                  <a:gd name="T2" fmla="*/ 75 w 77"/>
                  <a:gd name="T3" fmla="*/ 6 h 122"/>
                  <a:gd name="T4" fmla="*/ 70 w 77"/>
                  <a:gd name="T5" fmla="*/ 3 h 122"/>
                  <a:gd name="T6" fmla="*/ 2 w 77"/>
                  <a:gd name="T7" fmla="*/ 116 h 122"/>
                  <a:gd name="T8" fmla="*/ 7 w 77"/>
                  <a:gd name="T9" fmla="*/ 119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7" h="122">
                    <a:moveTo>
                      <a:pt x="7" y="119"/>
                    </a:moveTo>
                    <a:cubicBezTo>
                      <a:pt x="30" y="82"/>
                      <a:pt x="52" y="44"/>
                      <a:pt x="75" y="6"/>
                    </a:cubicBezTo>
                    <a:cubicBezTo>
                      <a:pt x="77" y="3"/>
                      <a:pt x="72" y="0"/>
                      <a:pt x="70" y="3"/>
                    </a:cubicBezTo>
                    <a:cubicBezTo>
                      <a:pt x="47" y="41"/>
                      <a:pt x="25" y="78"/>
                      <a:pt x="2" y="116"/>
                    </a:cubicBezTo>
                    <a:cubicBezTo>
                      <a:pt x="0" y="119"/>
                      <a:pt x="5" y="122"/>
                      <a:pt x="7" y="11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6722" name="Freeform 445">
                <a:extLst>
                  <a:ext uri="{FF2B5EF4-FFF2-40B4-BE49-F238E27FC236}">
                    <a16:creationId xmlns:a16="http://schemas.microsoft.com/office/drawing/2014/main" id="{38A9E2C8-C24C-4162-A4B3-CFC4C182B3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03202" y="4422216"/>
                <a:ext cx="45065" cy="59296"/>
              </a:xfrm>
              <a:custGeom>
                <a:avLst/>
                <a:gdLst>
                  <a:gd name="T0" fmla="*/ 7 w 40"/>
                  <a:gd name="T1" fmla="*/ 50 h 53"/>
                  <a:gd name="T2" fmla="*/ 38 w 40"/>
                  <a:gd name="T3" fmla="*/ 6 h 53"/>
                  <a:gd name="T4" fmla="*/ 32 w 40"/>
                  <a:gd name="T5" fmla="*/ 3 h 53"/>
                  <a:gd name="T6" fmla="*/ 2 w 40"/>
                  <a:gd name="T7" fmla="*/ 47 h 53"/>
                  <a:gd name="T8" fmla="*/ 7 w 40"/>
                  <a:gd name="T9" fmla="*/ 5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53">
                    <a:moveTo>
                      <a:pt x="7" y="50"/>
                    </a:moveTo>
                    <a:cubicBezTo>
                      <a:pt x="17" y="35"/>
                      <a:pt x="28" y="21"/>
                      <a:pt x="38" y="6"/>
                    </a:cubicBezTo>
                    <a:cubicBezTo>
                      <a:pt x="40" y="3"/>
                      <a:pt x="35" y="0"/>
                      <a:pt x="32" y="3"/>
                    </a:cubicBezTo>
                    <a:cubicBezTo>
                      <a:pt x="22" y="18"/>
                      <a:pt x="12" y="32"/>
                      <a:pt x="2" y="47"/>
                    </a:cubicBezTo>
                    <a:cubicBezTo>
                      <a:pt x="0" y="50"/>
                      <a:pt x="5" y="53"/>
                      <a:pt x="7" y="5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6723" name="Freeform 446">
                <a:extLst>
                  <a:ext uri="{FF2B5EF4-FFF2-40B4-BE49-F238E27FC236}">
                    <a16:creationId xmlns:a16="http://schemas.microsoft.com/office/drawing/2014/main" id="{BDD3AC6C-99AA-417F-9E53-C524B6D544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68428" y="5064397"/>
                <a:ext cx="127487" cy="139347"/>
              </a:xfrm>
              <a:custGeom>
                <a:avLst/>
                <a:gdLst>
                  <a:gd name="T0" fmla="*/ 7 w 114"/>
                  <a:gd name="T1" fmla="*/ 121 h 124"/>
                  <a:gd name="T2" fmla="*/ 112 w 114"/>
                  <a:gd name="T3" fmla="*/ 7 h 124"/>
                  <a:gd name="T4" fmla="*/ 107 w 114"/>
                  <a:gd name="T5" fmla="*/ 3 h 124"/>
                  <a:gd name="T6" fmla="*/ 3 w 114"/>
                  <a:gd name="T7" fmla="*/ 117 h 124"/>
                  <a:gd name="T8" fmla="*/ 7 w 114"/>
                  <a:gd name="T9" fmla="*/ 121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4" h="124">
                    <a:moveTo>
                      <a:pt x="7" y="121"/>
                    </a:moveTo>
                    <a:cubicBezTo>
                      <a:pt x="42" y="83"/>
                      <a:pt x="77" y="45"/>
                      <a:pt x="112" y="7"/>
                    </a:cubicBezTo>
                    <a:cubicBezTo>
                      <a:pt x="114" y="4"/>
                      <a:pt x="110" y="0"/>
                      <a:pt x="107" y="3"/>
                    </a:cubicBezTo>
                    <a:cubicBezTo>
                      <a:pt x="72" y="41"/>
                      <a:pt x="38" y="79"/>
                      <a:pt x="3" y="117"/>
                    </a:cubicBezTo>
                    <a:cubicBezTo>
                      <a:pt x="0" y="120"/>
                      <a:pt x="4" y="124"/>
                      <a:pt x="7" y="12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6724" name="Freeform 447">
                <a:extLst>
                  <a:ext uri="{FF2B5EF4-FFF2-40B4-BE49-F238E27FC236}">
                    <a16:creationId xmlns:a16="http://schemas.microsoft.com/office/drawing/2014/main" id="{996290CE-BEB9-4B1D-ABC4-CD307CC816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77323" y="5212638"/>
                <a:ext cx="64040" cy="78271"/>
              </a:xfrm>
              <a:custGeom>
                <a:avLst/>
                <a:gdLst>
                  <a:gd name="T0" fmla="*/ 7 w 57"/>
                  <a:gd name="T1" fmla="*/ 67 h 70"/>
                  <a:gd name="T2" fmla="*/ 55 w 57"/>
                  <a:gd name="T3" fmla="*/ 7 h 70"/>
                  <a:gd name="T4" fmla="*/ 51 w 57"/>
                  <a:gd name="T5" fmla="*/ 3 h 70"/>
                  <a:gd name="T6" fmla="*/ 3 w 57"/>
                  <a:gd name="T7" fmla="*/ 63 h 70"/>
                  <a:gd name="T8" fmla="*/ 7 w 57"/>
                  <a:gd name="T9" fmla="*/ 67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7" h="70">
                    <a:moveTo>
                      <a:pt x="7" y="67"/>
                    </a:moveTo>
                    <a:cubicBezTo>
                      <a:pt x="23" y="47"/>
                      <a:pt x="39" y="27"/>
                      <a:pt x="55" y="7"/>
                    </a:cubicBezTo>
                    <a:cubicBezTo>
                      <a:pt x="57" y="4"/>
                      <a:pt x="53" y="0"/>
                      <a:pt x="51" y="3"/>
                    </a:cubicBezTo>
                    <a:cubicBezTo>
                      <a:pt x="35" y="23"/>
                      <a:pt x="19" y="43"/>
                      <a:pt x="3" y="63"/>
                    </a:cubicBezTo>
                    <a:cubicBezTo>
                      <a:pt x="0" y="66"/>
                      <a:pt x="5" y="70"/>
                      <a:pt x="7" y="6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6725" name="Freeform 448">
                <a:extLst>
                  <a:ext uri="{FF2B5EF4-FFF2-40B4-BE49-F238E27FC236}">
                    <a16:creationId xmlns:a16="http://schemas.microsoft.com/office/drawing/2014/main" id="{B671D81C-1871-4550-BB22-DEAE78AA6B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77494" y="5079221"/>
                <a:ext cx="126894" cy="107327"/>
              </a:xfrm>
              <a:custGeom>
                <a:avLst/>
                <a:gdLst>
                  <a:gd name="T0" fmla="*/ 3 w 113"/>
                  <a:gd name="T1" fmla="*/ 7 h 96"/>
                  <a:gd name="T2" fmla="*/ 106 w 113"/>
                  <a:gd name="T3" fmla="*/ 94 h 96"/>
                  <a:gd name="T4" fmla="*/ 110 w 113"/>
                  <a:gd name="T5" fmla="*/ 90 h 96"/>
                  <a:gd name="T6" fmla="*/ 7 w 113"/>
                  <a:gd name="T7" fmla="*/ 3 h 96"/>
                  <a:gd name="T8" fmla="*/ 3 w 113"/>
                  <a:gd name="T9" fmla="*/ 7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3" h="96">
                    <a:moveTo>
                      <a:pt x="3" y="7"/>
                    </a:moveTo>
                    <a:cubicBezTo>
                      <a:pt x="38" y="36"/>
                      <a:pt x="72" y="65"/>
                      <a:pt x="106" y="94"/>
                    </a:cubicBezTo>
                    <a:cubicBezTo>
                      <a:pt x="109" y="96"/>
                      <a:pt x="113" y="92"/>
                      <a:pt x="110" y="90"/>
                    </a:cubicBezTo>
                    <a:cubicBezTo>
                      <a:pt x="76" y="61"/>
                      <a:pt x="42" y="32"/>
                      <a:pt x="7" y="3"/>
                    </a:cubicBezTo>
                    <a:cubicBezTo>
                      <a:pt x="4" y="0"/>
                      <a:pt x="0" y="4"/>
                      <a:pt x="3" y="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6727" name="Freeform 450">
                <a:extLst>
                  <a:ext uri="{FF2B5EF4-FFF2-40B4-BE49-F238E27FC236}">
                    <a16:creationId xmlns:a16="http://schemas.microsoft.com/office/drawing/2014/main" id="{042CC5A9-B7C2-4ED9-A28C-AED1424F9A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04690" y="4557412"/>
                <a:ext cx="729939" cy="1140864"/>
              </a:xfrm>
              <a:custGeom>
                <a:avLst/>
                <a:gdLst>
                  <a:gd name="T0" fmla="*/ 559 w 651"/>
                  <a:gd name="T1" fmla="*/ 1017 h 1017"/>
                  <a:gd name="T2" fmla="*/ 572 w 651"/>
                  <a:gd name="T3" fmla="*/ 953 h 1017"/>
                  <a:gd name="T4" fmla="*/ 549 w 651"/>
                  <a:gd name="T5" fmla="*/ 888 h 1017"/>
                  <a:gd name="T6" fmla="*/ 594 w 651"/>
                  <a:gd name="T7" fmla="*/ 747 h 1017"/>
                  <a:gd name="T8" fmla="*/ 642 w 651"/>
                  <a:gd name="T9" fmla="*/ 607 h 1017"/>
                  <a:gd name="T10" fmla="*/ 521 w 651"/>
                  <a:gd name="T11" fmla="*/ 488 h 1017"/>
                  <a:gd name="T12" fmla="*/ 383 w 651"/>
                  <a:gd name="T13" fmla="*/ 384 h 1017"/>
                  <a:gd name="T14" fmla="*/ 371 w 651"/>
                  <a:gd name="T15" fmla="*/ 208 h 1017"/>
                  <a:gd name="T16" fmla="*/ 298 w 651"/>
                  <a:gd name="T17" fmla="*/ 55 h 1017"/>
                  <a:gd name="T18" fmla="*/ 136 w 651"/>
                  <a:gd name="T19" fmla="*/ 13 h 1017"/>
                  <a:gd name="T20" fmla="*/ 16 w 651"/>
                  <a:gd name="T21" fmla="*/ 127 h 1017"/>
                  <a:gd name="T22" fmla="*/ 67 w 651"/>
                  <a:gd name="T23" fmla="*/ 306 h 1017"/>
                  <a:gd name="T24" fmla="*/ 212 w 651"/>
                  <a:gd name="T25" fmla="*/ 432 h 1017"/>
                  <a:gd name="T26" fmla="*/ 277 w 651"/>
                  <a:gd name="T27" fmla="*/ 521 h 1017"/>
                  <a:gd name="T28" fmla="*/ 250 w 651"/>
                  <a:gd name="T29" fmla="*/ 630 h 1017"/>
                  <a:gd name="T30" fmla="*/ 323 w 651"/>
                  <a:gd name="T31" fmla="*/ 806 h 1017"/>
                  <a:gd name="T32" fmla="*/ 397 w 651"/>
                  <a:gd name="T33" fmla="*/ 837 h 1017"/>
                  <a:gd name="T34" fmla="*/ 463 w 651"/>
                  <a:gd name="T35" fmla="*/ 882 h 1017"/>
                  <a:gd name="T36" fmla="*/ 468 w 651"/>
                  <a:gd name="T37" fmla="*/ 957 h 1017"/>
                  <a:gd name="T38" fmla="*/ 559 w 651"/>
                  <a:gd name="T39" fmla="*/ 1017 h 10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651" h="1017">
                    <a:moveTo>
                      <a:pt x="559" y="1017"/>
                    </a:moveTo>
                    <a:cubicBezTo>
                      <a:pt x="577" y="1002"/>
                      <a:pt x="578" y="975"/>
                      <a:pt x="572" y="953"/>
                    </a:cubicBezTo>
                    <a:cubicBezTo>
                      <a:pt x="566" y="931"/>
                      <a:pt x="553" y="910"/>
                      <a:pt x="549" y="888"/>
                    </a:cubicBezTo>
                    <a:cubicBezTo>
                      <a:pt x="539" y="838"/>
                      <a:pt x="567" y="790"/>
                      <a:pt x="594" y="747"/>
                    </a:cubicBezTo>
                    <a:cubicBezTo>
                      <a:pt x="622" y="705"/>
                      <a:pt x="651" y="657"/>
                      <a:pt x="642" y="607"/>
                    </a:cubicBezTo>
                    <a:cubicBezTo>
                      <a:pt x="631" y="549"/>
                      <a:pt x="574" y="513"/>
                      <a:pt x="521" y="488"/>
                    </a:cubicBezTo>
                    <a:cubicBezTo>
                      <a:pt x="468" y="463"/>
                      <a:pt x="408" y="437"/>
                      <a:pt x="383" y="384"/>
                    </a:cubicBezTo>
                    <a:cubicBezTo>
                      <a:pt x="357" y="331"/>
                      <a:pt x="375" y="268"/>
                      <a:pt x="371" y="208"/>
                    </a:cubicBezTo>
                    <a:cubicBezTo>
                      <a:pt x="368" y="150"/>
                      <a:pt x="342" y="93"/>
                      <a:pt x="298" y="55"/>
                    </a:cubicBezTo>
                    <a:cubicBezTo>
                      <a:pt x="255" y="17"/>
                      <a:pt x="193" y="0"/>
                      <a:pt x="136" y="13"/>
                    </a:cubicBezTo>
                    <a:cubicBezTo>
                      <a:pt x="79" y="26"/>
                      <a:pt x="31" y="71"/>
                      <a:pt x="16" y="127"/>
                    </a:cubicBezTo>
                    <a:cubicBezTo>
                      <a:pt x="0" y="189"/>
                      <a:pt x="27" y="256"/>
                      <a:pt x="67" y="306"/>
                    </a:cubicBezTo>
                    <a:cubicBezTo>
                      <a:pt x="108" y="355"/>
                      <a:pt x="161" y="392"/>
                      <a:pt x="212" y="432"/>
                    </a:cubicBezTo>
                    <a:cubicBezTo>
                      <a:pt x="241" y="455"/>
                      <a:pt x="272" y="484"/>
                      <a:pt x="277" y="521"/>
                    </a:cubicBezTo>
                    <a:cubicBezTo>
                      <a:pt x="282" y="559"/>
                      <a:pt x="259" y="593"/>
                      <a:pt x="250" y="630"/>
                    </a:cubicBezTo>
                    <a:cubicBezTo>
                      <a:pt x="233" y="696"/>
                      <a:pt x="264" y="771"/>
                      <a:pt x="323" y="806"/>
                    </a:cubicBezTo>
                    <a:cubicBezTo>
                      <a:pt x="346" y="819"/>
                      <a:pt x="372" y="827"/>
                      <a:pt x="397" y="837"/>
                    </a:cubicBezTo>
                    <a:cubicBezTo>
                      <a:pt x="422" y="847"/>
                      <a:pt x="447" y="860"/>
                      <a:pt x="463" y="882"/>
                    </a:cubicBezTo>
                    <a:cubicBezTo>
                      <a:pt x="479" y="903"/>
                      <a:pt x="484" y="935"/>
                      <a:pt x="468" y="957"/>
                    </a:cubicBezTo>
                    <a:cubicBezTo>
                      <a:pt x="484" y="992"/>
                      <a:pt x="520" y="1017"/>
                      <a:pt x="559" y="1017"/>
                    </a:cubicBezTo>
                    <a:close/>
                  </a:path>
                </a:pathLst>
              </a:custGeom>
              <a:solidFill>
                <a:schemeClr val="accent4">
                  <a:lumMod val="40000"/>
                  <a:lumOff val="6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6728" name="Freeform 451">
                <a:extLst>
                  <a:ext uri="{FF2B5EF4-FFF2-40B4-BE49-F238E27FC236}">
                    <a16:creationId xmlns:a16="http://schemas.microsoft.com/office/drawing/2014/main" id="{5C3EE111-E49B-41D9-ABC7-ACC46BF6F6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94821" y="4792226"/>
                <a:ext cx="87166" cy="41508"/>
              </a:xfrm>
              <a:custGeom>
                <a:avLst/>
                <a:gdLst>
                  <a:gd name="T0" fmla="*/ 4 w 78"/>
                  <a:gd name="T1" fmla="*/ 7 h 37"/>
                  <a:gd name="T2" fmla="*/ 72 w 78"/>
                  <a:gd name="T3" fmla="*/ 35 h 37"/>
                  <a:gd name="T4" fmla="*/ 74 w 78"/>
                  <a:gd name="T5" fmla="*/ 30 h 37"/>
                  <a:gd name="T6" fmla="*/ 6 w 78"/>
                  <a:gd name="T7" fmla="*/ 1 h 37"/>
                  <a:gd name="T8" fmla="*/ 4 w 78"/>
                  <a:gd name="T9" fmla="*/ 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8" h="37">
                    <a:moveTo>
                      <a:pt x="4" y="7"/>
                    </a:moveTo>
                    <a:cubicBezTo>
                      <a:pt x="27" y="16"/>
                      <a:pt x="50" y="26"/>
                      <a:pt x="72" y="35"/>
                    </a:cubicBezTo>
                    <a:cubicBezTo>
                      <a:pt x="76" y="37"/>
                      <a:pt x="78" y="31"/>
                      <a:pt x="74" y="30"/>
                    </a:cubicBezTo>
                    <a:cubicBezTo>
                      <a:pt x="51" y="20"/>
                      <a:pt x="28" y="11"/>
                      <a:pt x="6" y="1"/>
                    </a:cubicBezTo>
                    <a:cubicBezTo>
                      <a:pt x="2" y="0"/>
                      <a:pt x="0" y="5"/>
                      <a:pt x="4" y="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6729" name="Freeform 452">
                <a:extLst>
                  <a:ext uri="{FF2B5EF4-FFF2-40B4-BE49-F238E27FC236}">
                    <a16:creationId xmlns:a16="http://schemas.microsoft.com/office/drawing/2014/main" id="{EFDF8652-CD62-4EA4-81E7-DF00A46562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23876" y="4750719"/>
                <a:ext cx="52774" cy="26683"/>
              </a:xfrm>
              <a:custGeom>
                <a:avLst/>
                <a:gdLst>
                  <a:gd name="T0" fmla="*/ 2 w 47"/>
                  <a:gd name="T1" fmla="*/ 6 h 24"/>
                  <a:gd name="T2" fmla="*/ 42 w 47"/>
                  <a:gd name="T3" fmla="*/ 23 h 24"/>
                  <a:gd name="T4" fmla="*/ 46 w 47"/>
                  <a:gd name="T5" fmla="*/ 22 h 24"/>
                  <a:gd name="T6" fmla="*/ 45 w 47"/>
                  <a:gd name="T7" fmla="*/ 18 h 24"/>
                  <a:gd name="T8" fmla="*/ 5 w 47"/>
                  <a:gd name="T9" fmla="*/ 1 h 24"/>
                  <a:gd name="T10" fmla="*/ 1 w 47"/>
                  <a:gd name="T11" fmla="*/ 2 h 24"/>
                  <a:gd name="T12" fmla="*/ 2 w 47"/>
                  <a:gd name="T13" fmla="*/ 6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7" h="24">
                    <a:moveTo>
                      <a:pt x="2" y="6"/>
                    </a:moveTo>
                    <a:cubicBezTo>
                      <a:pt x="15" y="12"/>
                      <a:pt x="28" y="17"/>
                      <a:pt x="42" y="23"/>
                    </a:cubicBezTo>
                    <a:cubicBezTo>
                      <a:pt x="43" y="24"/>
                      <a:pt x="45" y="23"/>
                      <a:pt x="46" y="22"/>
                    </a:cubicBezTo>
                    <a:cubicBezTo>
                      <a:pt x="47" y="21"/>
                      <a:pt x="46" y="18"/>
                      <a:pt x="45" y="18"/>
                    </a:cubicBezTo>
                    <a:cubicBezTo>
                      <a:pt x="31" y="12"/>
                      <a:pt x="18" y="6"/>
                      <a:pt x="5" y="1"/>
                    </a:cubicBezTo>
                    <a:cubicBezTo>
                      <a:pt x="3" y="0"/>
                      <a:pt x="2" y="0"/>
                      <a:pt x="1" y="2"/>
                    </a:cubicBezTo>
                    <a:cubicBezTo>
                      <a:pt x="0" y="3"/>
                      <a:pt x="0" y="5"/>
                      <a:pt x="2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6730" name="Freeform 453">
                <a:extLst>
                  <a:ext uri="{FF2B5EF4-FFF2-40B4-BE49-F238E27FC236}">
                    <a16:creationId xmlns:a16="http://schemas.microsoft.com/office/drawing/2014/main" id="{F04C864A-05F7-48D2-9E0A-B8EC01CB31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75082" y="4661774"/>
                <a:ext cx="23719" cy="65226"/>
              </a:xfrm>
              <a:custGeom>
                <a:avLst/>
                <a:gdLst>
                  <a:gd name="T0" fmla="*/ 14 w 21"/>
                  <a:gd name="T1" fmla="*/ 3 h 58"/>
                  <a:gd name="T2" fmla="*/ 1 w 21"/>
                  <a:gd name="T3" fmla="*/ 53 h 58"/>
                  <a:gd name="T4" fmla="*/ 7 w 21"/>
                  <a:gd name="T5" fmla="*/ 54 h 58"/>
                  <a:gd name="T6" fmla="*/ 20 w 21"/>
                  <a:gd name="T7" fmla="*/ 5 h 58"/>
                  <a:gd name="T8" fmla="*/ 14 w 21"/>
                  <a:gd name="T9" fmla="*/ 3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58">
                    <a:moveTo>
                      <a:pt x="14" y="3"/>
                    </a:moveTo>
                    <a:cubicBezTo>
                      <a:pt x="10" y="20"/>
                      <a:pt x="5" y="36"/>
                      <a:pt x="1" y="53"/>
                    </a:cubicBezTo>
                    <a:cubicBezTo>
                      <a:pt x="0" y="57"/>
                      <a:pt x="6" y="58"/>
                      <a:pt x="7" y="54"/>
                    </a:cubicBezTo>
                    <a:cubicBezTo>
                      <a:pt x="11" y="38"/>
                      <a:pt x="15" y="21"/>
                      <a:pt x="20" y="5"/>
                    </a:cubicBezTo>
                    <a:cubicBezTo>
                      <a:pt x="21" y="1"/>
                      <a:pt x="15" y="0"/>
                      <a:pt x="14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6731" name="Freeform 454">
                <a:extLst>
                  <a:ext uri="{FF2B5EF4-FFF2-40B4-BE49-F238E27FC236}">
                    <a16:creationId xmlns:a16="http://schemas.microsoft.com/office/drawing/2014/main" id="{1B57FE55-15C6-4F7D-A79A-D5C7C7A4E6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16589" y="4689050"/>
                <a:ext cx="35578" cy="73528"/>
              </a:xfrm>
              <a:custGeom>
                <a:avLst/>
                <a:gdLst>
                  <a:gd name="T0" fmla="*/ 24 w 32"/>
                  <a:gd name="T1" fmla="*/ 4 h 66"/>
                  <a:gd name="T2" fmla="*/ 2 w 32"/>
                  <a:gd name="T3" fmla="*/ 61 h 66"/>
                  <a:gd name="T4" fmla="*/ 7 w 32"/>
                  <a:gd name="T5" fmla="*/ 63 h 66"/>
                  <a:gd name="T6" fmla="*/ 30 w 32"/>
                  <a:gd name="T7" fmla="*/ 6 h 66"/>
                  <a:gd name="T8" fmla="*/ 24 w 32"/>
                  <a:gd name="T9" fmla="*/ 4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66">
                    <a:moveTo>
                      <a:pt x="24" y="4"/>
                    </a:moveTo>
                    <a:cubicBezTo>
                      <a:pt x="17" y="23"/>
                      <a:pt x="9" y="42"/>
                      <a:pt x="2" y="61"/>
                    </a:cubicBezTo>
                    <a:cubicBezTo>
                      <a:pt x="0" y="65"/>
                      <a:pt x="6" y="66"/>
                      <a:pt x="7" y="63"/>
                    </a:cubicBezTo>
                    <a:cubicBezTo>
                      <a:pt x="15" y="44"/>
                      <a:pt x="23" y="25"/>
                      <a:pt x="30" y="6"/>
                    </a:cubicBezTo>
                    <a:cubicBezTo>
                      <a:pt x="32" y="2"/>
                      <a:pt x="26" y="0"/>
                      <a:pt x="24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6732" name="Freeform 455">
                <a:extLst>
                  <a:ext uri="{FF2B5EF4-FFF2-40B4-BE49-F238E27FC236}">
                    <a16:creationId xmlns:a16="http://schemas.microsoft.com/office/drawing/2014/main" id="{594AE2D8-177C-447F-84B7-11F24BAA8D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40308" y="5245251"/>
                <a:ext cx="100804" cy="42693"/>
              </a:xfrm>
              <a:custGeom>
                <a:avLst/>
                <a:gdLst>
                  <a:gd name="T0" fmla="*/ 3 w 90"/>
                  <a:gd name="T1" fmla="*/ 6 h 38"/>
                  <a:gd name="T2" fmla="*/ 84 w 90"/>
                  <a:gd name="T3" fmla="*/ 36 h 38"/>
                  <a:gd name="T4" fmla="*/ 87 w 90"/>
                  <a:gd name="T5" fmla="*/ 31 h 38"/>
                  <a:gd name="T6" fmla="*/ 5 w 90"/>
                  <a:gd name="T7" fmla="*/ 1 h 38"/>
                  <a:gd name="T8" fmla="*/ 3 w 90"/>
                  <a:gd name="T9" fmla="*/ 6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0" h="38">
                    <a:moveTo>
                      <a:pt x="3" y="6"/>
                    </a:moveTo>
                    <a:cubicBezTo>
                      <a:pt x="32" y="12"/>
                      <a:pt x="59" y="22"/>
                      <a:pt x="84" y="36"/>
                    </a:cubicBezTo>
                    <a:cubicBezTo>
                      <a:pt x="87" y="38"/>
                      <a:pt x="90" y="33"/>
                      <a:pt x="87" y="31"/>
                    </a:cubicBezTo>
                    <a:cubicBezTo>
                      <a:pt x="61" y="16"/>
                      <a:pt x="34" y="6"/>
                      <a:pt x="5" y="1"/>
                    </a:cubicBezTo>
                    <a:cubicBezTo>
                      <a:pt x="1" y="0"/>
                      <a:pt x="0" y="6"/>
                      <a:pt x="3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6733" name="Freeform 456">
                <a:extLst>
                  <a:ext uri="{FF2B5EF4-FFF2-40B4-BE49-F238E27FC236}">
                    <a16:creationId xmlns:a16="http://schemas.microsoft.com/office/drawing/2014/main" id="{7C7C0EFE-56D0-445A-AAC9-BDFB33CE8E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54539" y="5317000"/>
                <a:ext cx="140532" cy="62854"/>
              </a:xfrm>
              <a:custGeom>
                <a:avLst/>
                <a:gdLst>
                  <a:gd name="T0" fmla="*/ 4 w 125"/>
                  <a:gd name="T1" fmla="*/ 7 h 56"/>
                  <a:gd name="T2" fmla="*/ 120 w 125"/>
                  <a:gd name="T3" fmla="*/ 54 h 56"/>
                  <a:gd name="T4" fmla="*/ 121 w 125"/>
                  <a:gd name="T5" fmla="*/ 48 h 56"/>
                  <a:gd name="T6" fmla="*/ 5 w 125"/>
                  <a:gd name="T7" fmla="*/ 1 h 56"/>
                  <a:gd name="T8" fmla="*/ 4 w 125"/>
                  <a:gd name="T9" fmla="*/ 7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5" h="56">
                    <a:moveTo>
                      <a:pt x="4" y="7"/>
                    </a:moveTo>
                    <a:cubicBezTo>
                      <a:pt x="42" y="23"/>
                      <a:pt x="81" y="38"/>
                      <a:pt x="120" y="54"/>
                    </a:cubicBezTo>
                    <a:cubicBezTo>
                      <a:pt x="123" y="56"/>
                      <a:pt x="125" y="50"/>
                      <a:pt x="121" y="48"/>
                    </a:cubicBezTo>
                    <a:cubicBezTo>
                      <a:pt x="83" y="33"/>
                      <a:pt x="44" y="17"/>
                      <a:pt x="5" y="1"/>
                    </a:cubicBezTo>
                    <a:cubicBezTo>
                      <a:pt x="2" y="0"/>
                      <a:pt x="0" y="5"/>
                      <a:pt x="4" y="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6734" name="Freeform 457">
                <a:extLst>
                  <a:ext uri="{FF2B5EF4-FFF2-40B4-BE49-F238E27FC236}">
                    <a16:creationId xmlns:a16="http://schemas.microsoft.com/office/drawing/2014/main" id="{744742A3-EC00-47EF-BD39-6FD18103E6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18197" y="5162236"/>
                <a:ext cx="48623" cy="99618"/>
              </a:xfrm>
              <a:custGeom>
                <a:avLst/>
                <a:gdLst>
                  <a:gd name="T0" fmla="*/ 36 w 43"/>
                  <a:gd name="T1" fmla="*/ 3 h 89"/>
                  <a:gd name="T2" fmla="*/ 1 w 43"/>
                  <a:gd name="T3" fmla="*/ 84 h 89"/>
                  <a:gd name="T4" fmla="*/ 6 w 43"/>
                  <a:gd name="T5" fmla="*/ 86 h 89"/>
                  <a:gd name="T6" fmla="*/ 41 w 43"/>
                  <a:gd name="T7" fmla="*/ 6 h 89"/>
                  <a:gd name="T8" fmla="*/ 36 w 43"/>
                  <a:gd name="T9" fmla="*/ 3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" h="89">
                    <a:moveTo>
                      <a:pt x="36" y="3"/>
                    </a:moveTo>
                    <a:cubicBezTo>
                      <a:pt x="19" y="27"/>
                      <a:pt x="7" y="55"/>
                      <a:pt x="1" y="84"/>
                    </a:cubicBezTo>
                    <a:cubicBezTo>
                      <a:pt x="0" y="88"/>
                      <a:pt x="5" y="89"/>
                      <a:pt x="6" y="86"/>
                    </a:cubicBezTo>
                    <a:cubicBezTo>
                      <a:pt x="13" y="57"/>
                      <a:pt x="25" y="30"/>
                      <a:pt x="41" y="6"/>
                    </a:cubicBezTo>
                    <a:cubicBezTo>
                      <a:pt x="43" y="3"/>
                      <a:pt x="38" y="0"/>
                      <a:pt x="36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6735" name="Freeform 458">
                <a:extLst>
                  <a:ext uri="{FF2B5EF4-FFF2-40B4-BE49-F238E27FC236}">
                    <a16:creationId xmlns:a16="http://schemas.microsoft.com/office/drawing/2014/main" id="{050FD0FA-83AC-46FF-A7EA-1317C1C7C7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44288" y="5242879"/>
                <a:ext cx="41507" cy="99618"/>
              </a:xfrm>
              <a:custGeom>
                <a:avLst/>
                <a:gdLst>
                  <a:gd name="T0" fmla="*/ 30 w 37"/>
                  <a:gd name="T1" fmla="*/ 4 h 89"/>
                  <a:gd name="T2" fmla="*/ 1 w 37"/>
                  <a:gd name="T3" fmla="*/ 84 h 89"/>
                  <a:gd name="T4" fmla="*/ 7 w 37"/>
                  <a:gd name="T5" fmla="*/ 85 h 89"/>
                  <a:gd name="T6" fmla="*/ 36 w 37"/>
                  <a:gd name="T7" fmla="*/ 6 h 89"/>
                  <a:gd name="T8" fmla="*/ 30 w 37"/>
                  <a:gd name="T9" fmla="*/ 4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89">
                    <a:moveTo>
                      <a:pt x="30" y="4"/>
                    </a:moveTo>
                    <a:cubicBezTo>
                      <a:pt x="20" y="31"/>
                      <a:pt x="11" y="57"/>
                      <a:pt x="1" y="84"/>
                    </a:cubicBezTo>
                    <a:cubicBezTo>
                      <a:pt x="0" y="87"/>
                      <a:pt x="6" y="89"/>
                      <a:pt x="7" y="85"/>
                    </a:cubicBezTo>
                    <a:cubicBezTo>
                      <a:pt x="16" y="59"/>
                      <a:pt x="26" y="32"/>
                      <a:pt x="36" y="6"/>
                    </a:cubicBezTo>
                    <a:cubicBezTo>
                      <a:pt x="37" y="2"/>
                      <a:pt x="31" y="0"/>
                      <a:pt x="30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6736" name="Freeform 459">
                <a:extLst>
                  <a:ext uri="{FF2B5EF4-FFF2-40B4-BE49-F238E27FC236}">
                    <a16:creationId xmlns:a16="http://schemas.microsoft.com/office/drawing/2014/main" id="{F1861DB6-41FC-4DB5-B771-8B0E5BF51D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53735" y="4786296"/>
                <a:ext cx="311899" cy="731126"/>
              </a:xfrm>
              <a:custGeom>
                <a:avLst/>
                <a:gdLst>
                  <a:gd name="T0" fmla="*/ 1 w 278"/>
                  <a:gd name="T1" fmla="*/ 6 h 652"/>
                  <a:gd name="T2" fmla="*/ 123 w 278"/>
                  <a:gd name="T3" fmla="*/ 250 h 652"/>
                  <a:gd name="T4" fmla="*/ 223 w 278"/>
                  <a:gd name="T5" fmla="*/ 502 h 652"/>
                  <a:gd name="T6" fmla="*/ 271 w 278"/>
                  <a:gd name="T7" fmla="*/ 648 h 652"/>
                  <a:gd name="T8" fmla="*/ 277 w 278"/>
                  <a:gd name="T9" fmla="*/ 646 h 652"/>
                  <a:gd name="T10" fmla="*/ 187 w 278"/>
                  <a:gd name="T11" fmla="*/ 388 h 652"/>
                  <a:gd name="T12" fmla="*/ 78 w 278"/>
                  <a:gd name="T13" fmla="*/ 140 h 652"/>
                  <a:gd name="T14" fmla="*/ 7 w 278"/>
                  <a:gd name="T15" fmla="*/ 3 h 652"/>
                  <a:gd name="T16" fmla="*/ 1 w 278"/>
                  <a:gd name="T17" fmla="*/ 6 h 6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8" h="652">
                    <a:moveTo>
                      <a:pt x="1" y="6"/>
                    </a:moveTo>
                    <a:cubicBezTo>
                      <a:pt x="45" y="86"/>
                      <a:pt x="86" y="167"/>
                      <a:pt x="123" y="250"/>
                    </a:cubicBezTo>
                    <a:cubicBezTo>
                      <a:pt x="160" y="333"/>
                      <a:pt x="193" y="417"/>
                      <a:pt x="223" y="502"/>
                    </a:cubicBezTo>
                    <a:cubicBezTo>
                      <a:pt x="240" y="551"/>
                      <a:pt x="256" y="599"/>
                      <a:pt x="271" y="648"/>
                    </a:cubicBezTo>
                    <a:cubicBezTo>
                      <a:pt x="272" y="652"/>
                      <a:pt x="278" y="650"/>
                      <a:pt x="277" y="646"/>
                    </a:cubicBezTo>
                    <a:cubicBezTo>
                      <a:pt x="250" y="559"/>
                      <a:pt x="220" y="473"/>
                      <a:pt x="187" y="388"/>
                    </a:cubicBezTo>
                    <a:cubicBezTo>
                      <a:pt x="154" y="304"/>
                      <a:pt x="117" y="221"/>
                      <a:pt x="78" y="140"/>
                    </a:cubicBezTo>
                    <a:cubicBezTo>
                      <a:pt x="55" y="94"/>
                      <a:pt x="31" y="48"/>
                      <a:pt x="7" y="3"/>
                    </a:cubicBezTo>
                    <a:cubicBezTo>
                      <a:pt x="5" y="0"/>
                      <a:pt x="0" y="3"/>
                      <a:pt x="1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</p:grpSp>
        <p:sp>
          <p:nvSpPr>
            <p:cNvPr id="6737" name="Freeform 460">
              <a:extLst>
                <a:ext uri="{FF2B5EF4-FFF2-40B4-BE49-F238E27FC236}">
                  <a16:creationId xmlns:a16="http://schemas.microsoft.com/office/drawing/2014/main" id="{0C5BB07E-AE51-411F-B397-DCEFB2A178E1}"/>
                </a:ext>
              </a:extLst>
            </p:cNvPr>
            <p:cNvSpPr>
              <a:spLocks/>
            </p:cNvSpPr>
            <p:nvPr/>
          </p:nvSpPr>
          <p:spPr bwMode="auto">
            <a:xfrm>
              <a:off x="6827474" y="5583834"/>
              <a:ext cx="615497" cy="407960"/>
            </a:xfrm>
            <a:custGeom>
              <a:avLst/>
              <a:gdLst>
                <a:gd name="T0" fmla="*/ 440 w 549"/>
                <a:gd name="T1" fmla="*/ 364 h 364"/>
                <a:gd name="T2" fmla="*/ 109 w 549"/>
                <a:gd name="T3" fmla="*/ 364 h 364"/>
                <a:gd name="T4" fmla="*/ 39 w 549"/>
                <a:gd name="T5" fmla="*/ 304 h 364"/>
                <a:gd name="T6" fmla="*/ 6 w 549"/>
                <a:gd name="T7" fmla="*/ 81 h 364"/>
                <a:gd name="T8" fmla="*/ 76 w 549"/>
                <a:gd name="T9" fmla="*/ 0 h 364"/>
                <a:gd name="T10" fmla="*/ 473 w 549"/>
                <a:gd name="T11" fmla="*/ 0 h 364"/>
                <a:gd name="T12" fmla="*/ 543 w 549"/>
                <a:gd name="T13" fmla="*/ 81 h 364"/>
                <a:gd name="T14" fmla="*/ 509 w 549"/>
                <a:gd name="T15" fmla="*/ 304 h 364"/>
                <a:gd name="T16" fmla="*/ 440 w 549"/>
                <a:gd name="T17" fmla="*/ 364 h 3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49" h="364">
                  <a:moveTo>
                    <a:pt x="440" y="364"/>
                  </a:moveTo>
                  <a:cubicBezTo>
                    <a:pt x="109" y="364"/>
                    <a:pt x="109" y="364"/>
                    <a:pt x="109" y="364"/>
                  </a:cubicBezTo>
                  <a:cubicBezTo>
                    <a:pt x="74" y="364"/>
                    <a:pt x="44" y="339"/>
                    <a:pt x="39" y="304"/>
                  </a:cubicBezTo>
                  <a:cubicBezTo>
                    <a:pt x="6" y="81"/>
                    <a:pt x="6" y="81"/>
                    <a:pt x="6" y="81"/>
                  </a:cubicBezTo>
                  <a:cubicBezTo>
                    <a:pt x="0" y="38"/>
                    <a:pt x="33" y="0"/>
                    <a:pt x="76" y="0"/>
                  </a:cubicBezTo>
                  <a:cubicBezTo>
                    <a:pt x="473" y="0"/>
                    <a:pt x="473" y="0"/>
                    <a:pt x="473" y="0"/>
                  </a:cubicBezTo>
                  <a:cubicBezTo>
                    <a:pt x="516" y="0"/>
                    <a:pt x="549" y="38"/>
                    <a:pt x="543" y="81"/>
                  </a:cubicBezTo>
                  <a:cubicBezTo>
                    <a:pt x="509" y="304"/>
                    <a:pt x="509" y="304"/>
                    <a:pt x="509" y="304"/>
                  </a:cubicBezTo>
                  <a:cubicBezTo>
                    <a:pt x="504" y="339"/>
                    <a:pt x="474" y="364"/>
                    <a:pt x="440" y="36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738" name="Freeform 461">
              <a:extLst>
                <a:ext uri="{FF2B5EF4-FFF2-40B4-BE49-F238E27FC236}">
                  <a16:creationId xmlns:a16="http://schemas.microsoft.com/office/drawing/2014/main" id="{15CE8467-99B9-4C1B-A489-EB8E3F621410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7599" y="4953513"/>
              <a:ext cx="426934" cy="864543"/>
            </a:xfrm>
            <a:custGeom>
              <a:avLst/>
              <a:gdLst>
                <a:gd name="T0" fmla="*/ 331 w 381"/>
                <a:gd name="T1" fmla="*/ 741 h 771"/>
                <a:gd name="T2" fmla="*/ 305 w 381"/>
                <a:gd name="T3" fmla="*/ 766 h 771"/>
                <a:gd name="T4" fmla="*/ 295 w 381"/>
                <a:gd name="T5" fmla="*/ 769 h 771"/>
                <a:gd name="T6" fmla="*/ 279 w 381"/>
                <a:gd name="T7" fmla="*/ 771 h 771"/>
                <a:gd name="T8" fmla="*/ 31 w 381"/>
                <a:gd name="T9" fmla="*/ 268 h 771"/>
                <a:gd name="T10" fmla="*/ 8 w 381"/>
                <a:gd name="T11" fmla="*/ 67 h 771"/>
                <a:gd name="T12" fmla="*/ 18 w 381"/>
                <a:gd name="T13" fmla="*/ 27 h 771"/>
                <a:gd name="T14" fmla="*/ 32 w 381"/>
                <a:gd name="T15" fmla="*/ 10 h 771"/>
                <a:gd name="T16" fmla="*/ 41 w 381"/>
                <a:gd name="T17" fmla="*/ 5 h 771"/>
                <a:gd name="T18" fmla="*/ 50 w 381"/>
                <a:gd name="T19" fmla="*/ 2 h 771"/>
                <a:gd name="T20" fmla="*/ 86 w 381"/>
                <a:gd name="T21" fmla="*/ 10 h 771"/>
                <a:gd name="T22" fmla="*/ 343 w 381"/>
                <a:gd name="T23" fmla="*/ 325 h 771"/>
                <a:gd name="T24" fmla="*/ 331 w 381"/>
                <a:gd name="T25" fmla="*/ 741 h 7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81" h="771">
                  <a:moveTo>
                    <a:pt x="331" y="741"/>
                  </a:moveTo>
                  <a:cubicBezTo>
                    <a:pt x="328" y="752"/>
                    <a:pt x="318" y="761"/>
                    <a:pt x="305" y="766"/>
                  </a:cubicBezTo>
                  <a:cubicBezTo>
                    <a:pt x="302" y="767"/>
                    <a:pt x="299" y="768"/>
                    <a:pt x="295" y="769"/>
                  </a:cubicBezTo>
                  <a:cubicBezTo>
                    <a:pt x="290" y="770"/>
                    <a:pt x="284" y="771"/>
                    <a:pt x="279" y="771"/>
                  </a:cubicBezTo>
                  <a:cubicBezTo>
                    <a:pt x="164" y="622"/>
                    <a:pt x="79" y="450"/>
                    <a:pt x="31" y="268"/>
                  </a:cubicBezTo>
                  <a:cubicBezTo>
                    <a:pt x="13" y="203"/>
                    <a:pt x="0" y="135"/>
                    <a:pt x="8" y="67"/>
                  </a:cubicBezTo>
                  <a:cubicBezTo>
                    <a:pt x="9" y="54"/>
                    <a:pt x="12" y="40"/>
                    <a:pt x="18" y="27"/>
                  </a:cubicBezTo>
                  <a:cubicBezTo>
                    <a:pt x="22" y="21"/>
                    <a:pt x="27" y="15"/>
                    <a:pt x="32" y="10"/>
                  </a:cubicBezTo>
                  <a:cubicBezTo>
                    <a:pt x="35" y="8"/>
                    <a:pt x="38" y="7"/>
                    <a:pt x="41" y="5"/>
                  </a:cubicBezTo>
                  <a:cubicBezTo>
                    <a:pt x="44" y="4"/>
                    <a:pt x="47" y="3"/>
                    <a:pt x="50" y="2"/>
                  </a:cubicBezTo>
                  <a:cubicBezTo>
                    <a:pt x="62" y="0"/>
                    <a:pt x="75" y="5"/>
                    <a:pt x="86" y="10"/>
                  </a:cubicBezTo>
                  <a:cubicBezTo>
                    <a:pt x="215" y="66"/>
                    <a:pt x="306" y="190"/>
                    <a:pt x="343" y="325"/>
                  </a:cubicBezTo>
                  <a:cubicBezTo>
                    <a:pt x="381" y="460"/>
                    <a:pt x="368" y="605"/>
                    <a:pt x="331" y="741"/>
                  </a:cubicBezTo>
                  <a:close/>
                </a:path>
              </a:pathLst>
            </a:custGeom>
            <a:solidFill>
              <a:schemeClr val="accent4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739" name="Freeform 462">
              <a:extLst>
                <a:ext uri="{FF2B5EF4-FFF2-40B4-BE49-F238E27FC236}">
                  <a16:creationId xmlns:a16="http://schemas.microsoft.com/office/drawing/2014/main" id="{E30ABD94-B6A2-43D1-927F-A792631CC736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3931" y="5013995"/>
              <a:ext cx="301226" cy="788643"/>
            </a:xfrm>
            <a:custGeom>
              <a:avLst/>
              <a:gdLst>
                <a:gd name="T0" fmla="*/ 265 w 269"/>
                <a:gd name="T1" fmla="*/ 701 h 703"/>
                <a:gd name="T2" fmla="*/ 243 w 269"/>
                <a:gd name="T3" fmla="*/ 555 h 703"/>
                <a:gd name="T4" fmla="*/ 206 w 269"/>
                <a:gd name="T5" fmla="*/ 413 h 703"/>
                <a:gd name="T6" fmla="*/ 155 w 269"/>
                <a:gd name="T7" fmla="*/ 275 h 703"/>
                <a:gd name="T8" fmla="*/ 90 w 269"/>
                <a:gd name="T9" fmla="*/ 143 h 703"/>
                <a:gd name="T10" fmla="*/ 12 w 269"/>
                <a:gd name="T11" fmla="*/ 19 h 703"/>
                <a:gd name="T12" fmla="*/ 2 w 269"/>
                <a:gd name="T13" fmla="*/ 4 h 703"/>
                <a:gd name="T14" fmla="*/ 5 w 269"/>
                <a:gd name="T15" fmla="*/ 2 h 703"/>
                <a:gd name="T16" fmla="*/ 85 w 269"/>
                <a:gd name="T17" fmla="*/ 126 h 703"/>
                <a:gd name="T18" fmla="*/ 152 w 269"/>
                <a:gd name="T19" fmla="*/ 258 h 703"/>
                <a:gd name="T20" fmla="*/ 205 w 269"/>
                <a:gd name="T21" fmla="*/ 395 h 703"/>
                <a:gd name="T22" fmla="*/ 243 w 269"/>
                <a:gd name="T23" fmla="*/ 538 h 703"/>
                <a:gd name="T24" fmla="*/ 267 w 269"/>
                <a:gd name="T25" fmla="*/ 683 h 703"/>
                <a:gd name="T26" fmla="*/ 269 w 269"/>
                <a:gd name="T27" fmla="*/ 701 h 703"/>
                <a:gd name="T28" fmla="*/ 265 w 269"/>
                <a:gd name="T29" fmla="*/ 701 h 7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69" h="703">
                  <a:moveTo>
                    <a:pt x="265" y="701"/>
                  </a:moveTo>
                  <a:cubicBezTo>
                    <a:pt x="260" y="652"/>
                    <a:pt x="253" y="603"/>
                    <a:pt x="243" y="555"/>
                  </a:cubicBezTo>
                  <a:cubicBezTo>
                    <a:pt x="233" y="507"/>
                    <a:pt x="221" y="459"/>
                    <a:pt x="206" y="413"/>
                  </a:cubicBezTo>
                  <a:cubicBezTo>
                    <a:pt x="191" y="366"/>
                    <a:pt x="174" y="320"/>
                    <a:pt x="155" y="275"/>
                  </a:cubicBezTo>
                  <a:cubicBezTo>
                    <a:pt x="136" y="230"/>
                    <a:pt x="114" y="186"/>
                    <a:pt x="90" y="143"/>
                  </a:cubicBezTo>
                  <a:cubicBezTo>
                    <a:pt x="66" y="100"/>
                    <a:pt x="41" y="59"/>
                    <a:pt x="12" y="19"/>
                  </a:cubicBezTo>
                  <a:cubicBezTo>
                    <a:pt x="9" y="14"/>
                    <a:pt x="5" y="9"/>
                    <a:pt x="2" y="4"/>
                  </a:cubicBezTo>
                  <a:cubicBezTo>
                    <a:pt x="0" y="2"/>
                    <a:pt x="4" y="0"/>
                    <a:pt x="5" y="2"/>
                  </a:cubicBezTo>
                  <a:cubicBezTo>
                    <a:pt x="34" y="42"/>
                    <a:pt x="61" y="83"/>
                    <a:pt x="85" y="126"/>
                  </a:cubicBezTo>
                  <a:cubicBezTo>
                    <a:pt x="110" y="169"/>
                    <a:pt x="132" y="213"/>
                    <a:pt x="152" y="258"/>
                  </a:cubicBezTo>
                  <a:cubicBezTo>
                    <a:pt x="172" y="303"/>
                    <a:pt x="189" y="348"/>
                    <a:pt x="205" y="395"/>
                  </a:cubicBezTo>
                  <a:cubicBezTo>
                    <a:pt x="220" y="442"/>
                    <a:pt x="233" y="490"/>
                    <a:pt x="243" y="538"/>
                  </a:cubicBezTo>
                  <a:cubicBezTo>
                    <a:pt x="254" y="586"/>
                    <a:pt x="262" y="634"/>
                    <a:pt x="267" y="683"/>
                  </a:cubicBezTo>
                  <a:cubicBezTo>
                    <a:pt x="268" y="689"/>
                    <a:pt x="268" y="695"/>
                    <a:pt x="269" y="701"/>
                  </a:cubicBezTo>
                  <a:cubicBezTo>
                    <a:pt x="269" y="703"/>
                    <a:pt x="265" y="703"/>
                    <a:pt x="265" y="701"/>
                  </a:cubicBezTo>
                  <a:close/>
                </a:path>
              </a:pathLst>
            </a:custGeom>
            <a:solidFill>
              <a:srgbClr val="FFFD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740" name="Freeform 463">
              <a:extLst>
                <a:ext uri="{FF2B5EF4-FFF2-40B4-BE49-F238E27FC236}">
                  <a16:creationId xmlns:a16="http://schemas.microsoft.com/office/drawing/2014/main" id="{959D87B9-1A8C-4204-8384-6AC9FBD7BDC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9589" y="5195442"/>
              <a:ext cx="172553" cy="102583"/>
            </a:xfrm>
            <a:custGeom>
              <a:avLst/>
              <a:gdLst>
                <a:gd name="T0" fmla="*/ 152 w 154"/>
                <a:gd name="T1" fmla="*/ 4 h 91"/>
                <a:gd name="T2" fmla="*/ 108 w 154"/>
                <a:gd name="T3" fmla="*/ 90 h 91"/>
                <a:gd name="T4" fmla="*/ 106 w 154"/>
                <a:gd name="T5" fmla="*/ 91 h 91"/>
                <a:gd name="T6" fmla="*/ 2 w 154"/>
                <a:gd name="T7" fmla="*/ 65 h 91"/>
                <a:gd name="T8" fmla="*/ 3 w 154"/>
                <a:gd name="T9" fmla="*/ 61 h 91"/>
                <a:gd name="T10" fmla="*/ 107 w 154"/>
                <a:gd name="T11" fmla="*/ 87 h 91"/>
                <a:gd name="T12" fmla="*/ 104 w 154"/>
                <a:gd name="T13" fmla="*/ 88 h 91"/>
                <a:gd name="T14" fmla="*/ 149 w 154"/>
                <a:gd name="T15" fmla="*/ 2 h 91"/>
                <a:gd name="T16" fmla="*/ 152 w 154"/>
                <a:gd name="T17" fmla="*/ 4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4" h="91">
                  <a:moveTo>
                    <a:pt x="152" y="4"/>
                  </a:moveTo>
                  <a:cubicBezTo>
                    <a:pt x="138" y="33"/>
                    <a:pt x="123" y="61"/>
                    <a:pt x="108" y="90"/>
                  </a:cubicBezTo>
                  <a:cubicBezTo>
                    <a:pt x="107" y="91"/>
                    <a:pt x="106" y="91"/>
                    <a:pt x="106" y="91"/>
                  </a:cubicBezTo>
                  <a:cubicBezTo>
                    <a:pt x="71" y="82"/>
                    <a:pt x="37" y="73"/>
                    <a:pt x="2" y="65"/>
                  </a:cubicBezTo>
                  <a:cubicBezTo>
                    <a:pt x="0" y="64"/>
                    <a:pt x="1" y="60"/>
                    <a:pt x="3" y="61"/>
                  </a:cubicBezTo>
                  <a:cubicBezTo>
                    <a:pt x="38" y="70"/>
                    <a:pt x="72" y="78"/>
                    <a:pt x="107" y="87"/>
                  </a:cubicBezTo>
                  <a:cubicBezTo>
                    <a:pt x="106" y="87"/>
                    <a:pt x="105" y="88"/>
                    <a:pt x="104" y="88"/>
                  </a:cubicBezTo>
                  <a:cubicBezTo>
                    <a:pt x="119" y="59"/>
                    <a:pt x="134" y="31"/>
                    <a:pt x="149" y="2"/>
                  </a:cubicBezTo>
                  <a:cubicBezTo>
                    <a:pt x="150" y="0"/>
                    <a:pt x="154" y="2"/>
                    <a:pt x="152" y="4"/>
                  </a:cubicBezTo>
                  <a:close/>
                </a:path>
              </a:pathLst>
            </a:custGeom>
            <a:solidFill>
              <a:srgbClr val="FFFD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741" name="Freeform 464">
              <a:extLst>
                <a:ext uri="{FF2B5EF4-FFF2-40B4-BE49-F238E27FC236}">
                  <a16:creationId xmlns:a16="http://schemas.microsoft.com/office/drawing/2014/main" id="{D3075D09-38D9-4A68-B975-96AFFAF16D5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7589" y="5446859"/>
              <a:ext cx="132231" cy="81829"/>
            </a:xfrm>
            <a:custGeom>
              <a:avLst/>
              <a:gdLst>
                <a:gd name="T0" fmla="*/ 117 w 118"/>
                <a:gd name="T1" fmla="*/ 3 h 73"/>
                <a:gd name="T2" fmla="*/ 89 w 118"/>
                <a:gd name="T3" fmla="*/ 60 h 73"/>
                <a:gd name="T4" fmla="*/ 71 w 118"/>
                <a:gd name="T5" fmla="*/ 71 h 73"/>
                <a:gd name="T6" fmla="*/ 55 w 118"/>
                <a:gd name="T7" fmla="*/ 66 h 73"/>
                <a:gd name="T8" fmla="*/ 39 w 118"/>
                <a:gd name="T9" fmla="*/ 60 h 73"/>
                <a:gd name="T10" fmla="*/ 3 w 118"/>
                <a:gd name="T11" fmla="*/ 46 h 73"/>
                <a:gd name="T12" fmla="*/ 4 w 118"/>
                <a:gd name="T13" fmla="*/ 42 h 73"/>
                <a:gd name="T14" fmla="*/ 42 w 118"/>
                <a:gd name="T15" fmla="*/ 57 h 73"/>
                <a:gd name="T16" fmla="*/ 60 w 118"/>
                <a:gd name="T17" fmla="*/ 64 h 73"/>
                <a:gd name="T18" fmla="*/ 78 w 118"/>
                <a:gd name="T19" fmla="*/ 67 h 73"/>
                <a:gd name="T20" fmla="*/ 88 w 118"/>
                <a:gd name="T21" fmla="*/ 54 h 73"/>
                <a:gd name="T22" fmla="*/ 97 w 118"/>
                <a:gd name="T23" fmla="*/ 38 h 73"/>
                <a:gd name="T24" fmla="*/ 113 w 118"/>
                <a:gd name="T25" fmla="*/ 2 h 73"/>
                <a:gd name="T26" fmla="*/ 117 w 118"/>
                <a:gd name="T27" fmla="*/ 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8" h="73">
                  <a:moveTo>
                    <a:pt x="117" y="3"/>
                  </a:moveTo>
                  <a:cubicBezTo>
                    <a:pt x="109" y="23"/>
                    <a:pt x="100" y="42"/>
                    <a:pt x="89" y="60"/>
                  </a:cubicBezTo>
                  <a:cubicBezTo>
                    <a:pt x="85" y="67"/>
                    <a:pt x="79" y="73"/>
                    <a:pt x="71" y="71"/>
                  </a:cubicBezTo>
                  <a:cubicBezTo>
                    <a:pt x="65" y="71"/>
                    <a:pt x="60" y="68"/>
                    <a:pt x="55" y="66"/>
                  </a:cubicBezTo>
                  <a:cubicBezTo>
                    <a:pt x="50" y="64"/>
                    <a:pt x="44" y="62"/>
                    <a:pt x="39" y="60"/>
                  </a:cubicBezTo>
                  <a:cubicBezTo>
                    <a:pt x="27" y="55"/>
                    <a:pt x="15" y="50"/>
                    <a:pt x="3" y="46"/>
                  </a:cubicBezTo>
                  <a:cubicBezTo>
                    <a:pt x="0" y="45"/>
                    <a:pt x="1" y="41"/>
                    <a:pt x="4" y="42"/>
                  </a:cubicBezTo>
                  <a:cubicBezTo>
                    <a:pt x="17" y="47"/>
                    <a:pt x="29" y="52"/>
                    <a:pt x="42" y="57"/>
                  </a:cubicBezTo>
                  <a:cubicBezTo>
                    <a:pt x="48" y="59"/>
                    <a:pt x="54" y="61"/>
                    <a:pt x="60" y="64"/>
                  </a:cubicBezTo>
                  <a:cubicBezTo>
                    <a:pt x="66" y="66"/>
                    <a:pt x="73" y="70"/>
                    <a:pt x="78" y="67"/>
                  </a:cubicBezTo>
                  <a:cubicBezTo>
                    <a:pt x="83" y="64"/>
                    <a:pt x="86" y="59"/>
                    <a:pt x="88" y="54"/>
                  </a:cubicBezTo>
                  <a:cubicBezTo>
                    <a:pt x="91" y="49"/>
                    <a:pt x="94" y="44"/>
                    <a:pt x="97" y="38"/>
                  </a:cubicBezTo>
                  <a:cubicBezTo>
                    <a:pt x="103" y="26"/>
                    <a:pt x="108" y="14"/>
                    <a:pt x="113" y="2"/>
                  </a:cubicBezTo>
                  <a:cubicBezTo>
                    <a:pt x="114" y="0"/>
                    <a:pt x="118" y="1"/>
                    <a:pt x="117" y="3"/>
                  </a:cubicBezTo>
                  <a:close/>
                </a:path>
              </a:pathLst>
            </a:custGeom>
            <a:solidFill>
              <a:srgbClr val="FFFD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742" name="Freeform 465">
              <a:extLst>
                <a:ext uri="{FF2B5EF4-FFF2-40B4-BE49-F238E27FC236}">
                  <a16:creationId xmlns:a16="http://schemas.microsoft.com/office/drawing/2014/main" id="{A53DAE86-5956-4DE2-B967-3BFDCDE4BB9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1036" y="5635422"/>
              <a:ext cx="96653" cy="71749"/>
            </a:xfrm>
            <a:custGeom>
              <a:avLst/>
              <a:gdLst>
                <a:gd name="T0" fmla="*/ 85 w 86"/>
                <a:gd name="T1" fmla="*/ 5 h 64"/>
                <a:gd name="T2" fmla="*/ 58 w 86"/>
                <a:gd name="T3" fmla="*/ 63 h 64"/>
                <a:gd name="T4" fmla="*/ 55 w 86"/>
                <a:gd name="T5" fmla="*/ 64 h 64"/>
                <a:gd name="T6" fmla="*/ 2 w 86"/>
                <a:gd name="T7" fmla="*/ 29 h 64"/>
                <a:gd name="T8" fmla="*/ 4 w 86"/>
                <a:gd name="T9" fmla="*/ 26 h 64"/>
                <a:gd name="T10" fmla="*/ 57 w 86"/>
                <a:gd name="T11" fmla="*/ 60 h 64"/>
                <a:gd name="T12" fmla="*/ 54 w 86"/>
                <a:gd name="T13" fmla="*/ 61 h 64"/>
                <a:gd name="T14" fmla="*/ 81 w 86"/>
                <a:gd name="T15" fmla="*/ 3 h 64"/>
                <a:gd name="T16" fmla="*/ 85 w 86"/>
                <a:gd name="T17" fmla="*/ 5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6" h="64">
                  <a:moveTo>
                    <a:pt x="85" y="5"/>
                  </a:moveTo>
                  <a:cubicBezTo>
                    <a:pt x="76" y="24"/>
                    <a:pt x="67" y="44"/>
                    <a:pt x="58" y="63"/>
                  </a:cubicBezTo>
                  <a:cubicBezTo>
                    <a:pt x="57" y="64"/>
                    <a:pt x="56" y="64"/>
                    <a:pt x="55" y="64"/>
                  </a:cubicBezTo>
                  <a:cubicBezTo>
                    <a:pt x="38" y="52"/>
                    <a:pt x="20" y="41"/>
                    <a:pt x="2" y="29"/>
                  </a:cubicBezTo>
                  <a:cubicBezTo>
                    <a:pt x="0" y="28"/>
                    <a:pt x="2" y="24"/>
                    <a:pt x="4" y="26"/>
                  </a:cubicBezTo>
                  <a:cubicBezTo>
                    <a:pt x="22" y="37"/>
                    <a:pt x="40" y="49"/>
                    <a:pt x="57" y="60"/>
                  </a:cubicBezTo>
                  <a:cubicBezTo>
                    <a:pt x="56" y="60"/>
                    <a:pt x="55" y="61"/>
                    <a:pt x="54" y="61"/>
                  </a:cubicBezTo>
                  <a:cubicBezTo>
                    <a:pt x="63" y="42"/>
                    <a:pt x="72" y="22"/>
                    <a:pt x="81" y="3"/>
                  </a:cubicBezTo>
                  <a:cubicBezTo>
                    <a:pt x="82" y="0"/>
                    <a:pt x="86" y="2"/>
                    <a:pt x="85" y="5"/>
                  </a:cubicBezTo>
                  <a:close/>
                </a:path>
              </a:pathLst>
            </a:custGeom>
            <a:solidFill>
              <a:srgbClr val="FFFD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743" name="Freeform 466">
              <a:extLst>
                <a:ext uri="{FF2B5EF4-FFF2-40B4-BE49-F238E27FC236}">
                  <a16:creationId xmlns:a16="http://schemas.microsoft.com/office/drawing/2014/main" id="{EADAF193-353C-4228-82A7-8EE87200A84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9740" y="5133181"/>
              <a:ext cx="337397" cy="684874"/>
            </a:xfrm>
            <a:custGeom>
              <a:avLst/>
              <a:gdLst>
                <a:gd name="T0" fmla="*/ 39 w 301"/>
                <a:gd name="T1" fmla="*/ 587 h 611"/>
                <a:gd name="T2" fmla="*/ 59 w 301"/>
                <a:gd name="T3" fmla="*/ 607 h 611"/>
                <a:gd name="T4" fmla="*/ 67 w 301"/>
                <a:gd name="T5" fmla="*/ 609 h 611"/>
                <a:gd name="T6" fmla="*/ 80 w 301"/>
                <a:gd name="T7" fmla="*/ 611 h 611"/>
                <a:gd name="T8" fmla="*/ 277 w 301"/>
                <a:gd name="T9" fmla="*/ 213 h 611"/>
                <a:gd name="T10" fmla="*/ 295 w 301"/>
                <a:gd name="T11" fmla="*/ 53 h 611"/>
                <a:gd name="T12" fmla="*/ 287 w 301"/>
                <a:gd name="T13" fmla="*/ 21 h 611"/>
                <a:gd name="T14" fmla="*/ 276 w 301"/>
                <a:gd name="T15" fmla="*/ 8 h 611"/>
                <a:gd name="T16" fmla="*/ 269 w 301"/>
                <a:gd name="T17" fmla="*/ 4 h 611"/>
                <a:gd name="T18" fmla="*/ 262 w 301"/>
                <a:gd name="T19" fmla="*/ 2 h 611"/>
                <a:gd name="T20" fmla="*/ 233 w 301"/>
                <a:gd name="T21" fmla="*/ 8 h 611"/>
                <a:gd name="T22" fmla="*/ 29 w 301"/>
                <a:gd name="T23" fmla="*/ 257 h 611"/>
                <a:gd name="T24" fmla="*/ 39 w 301"/>
                <a:gd name="T25" fmla="*/ 587 h 6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01" h="611">
                  <a:moveTo>
                    <a:pt x="39" y="587"/>
                  </a:moveTo>
                  <a:cubicBezTo>
                    <a:pt x="41" y="596"/>
                    <a:pt x="50" y="603"/>
                    <a:pt x="59" y="607"/>
                  </a:cubicBezTo>
                  <a:cubicBezTo>
                    <a:pt x="62" y="608"/>
                    <a:pt x="65" y="609"/>
                    <a:pt x="67" y="609"/>
                  </a:cubicBezTo>
                  <a:cubicBezTo>
                    <a:pt x="72" y="610"/>
                    <a:pt x="76" y="611"/>
                    <a:pt x="80" y="611"/>
                  </a:cubicBezTo>
                  <a:cubicBezTo>
                    <a:pt x="171" y="493"/>
                    <a:pt x="239" y="357"/>
                    <a:pt x="277" y="213"/>
                  </a:cubicBezTo>
                  <a:cubicBezTo>
                    <a:pt x="291" y="161"/>
                    <a:pt x="301" y="107"/>
                    <a:pt x="295" y="53"/>
                  </a:cubicBezTo>
                  <a:cubicBezTo>
                    <a:pt x="294" y="42"/>
                    <a:pt x="292" y="31"/>
                    <a:pt x="287" y="21"/>
                  </a:cubicBezTo>
                  <a:cubicBezTo>
                    <a:pt x="284" y="16"/>
                    <a:pt x="280" y="12"/>
                    <a:pt x="276" y="8"/>
                  </a:cubicBezTo>
                  <a:cubicBezTo>
                    <a:pt x="273" y="6"/>
                    <a:pt x="271" y="5"/>
                    <a:pt x="269" y="4"/>
                  </a:cubicBezTo>
                  <a:cubicBezTo>
                    <a:pt x="267" y="3"/>
                    <a:pt x="264" y="2"/>
                    <a:pt x="262" y="2"/>
                  </a:cubicBezTo>
                  <a:cubicBezTo>
                    <a:pt x="252" y="0"/>
                    <a:pt x="242" y="4"/>
                    <a:pt x="233" y="8"/>
                  </a:cubicBezTo>
                  <a:cubicBezTo>
                    <a:pt x="131" y="52"/>
                    <a:pt x="58" y="150"/>
                    <a:pt x="29" y="257"/>
                  </a:cubicBezTo>
                  <a:cubicBezTo>
                    <a:pt x="0" y="365"/>
                    <a:pt x="9" y="480"/>
                    <a:pt x="39" y="587"/>
                  </a:cubicBez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744" name="Freeform 467">
              <a:extLst>
                <a:ext uri="{FF2B5EF4-FFF2-40B4-BE49-F238E27FC236}">
                  <a16:creationId xmlns:a16="http://schemas.microsoft.com/office/drawing/2014/main" id="{0C6A8A66-3EF3-46D1-BC23-C76C597F972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7931" y="5188920"/>
              <a:ext cx="207537" cy="631508"/>
            </a:xfrm>
            <a:custGeom>
              <a:avLst/>
              <a:gdLst>
                <a:gd name="T0" fmla="*/ 184 w 185"/>
                <a:gd name="T1" fmla="*/ 4 h 563"/>
                <a:gd name="T2" fmla="*/ 77 w 185"/>
                <a:gd name="T3" fmla="*/ 209 h 563"/>
                <a:gd name="T4" fmla="*/ 17 w 185"/>
                <a:gd name="T5" fmla="*/ 431 h 563"/>
                <a:gd name="T6" fmla="*/ 4 w 185"/>
                <a:gd name="T7" fmla="*/ 560 h 563"/>
                <a:gd name="T8" fmla="*/ 0 w 185"/>
                <a:gd name="T9" fmla="*/ 560 h 563"/>
                <a:gd name="T10" fmla="*/ 11 w 185"/>
                <a:gd name="T11" fmla="*/ 445 h 563"/>
                <a:gd name="T12" fmla="*/ 34 w 185"/>
                <a:gd name="T13" fmla="*/ 332 h 563"/>
                <a:gd name="T14" fmla="*/ 69 w 185"/>
                <a:gd name="T15" fmla="*/ 221 h 563"/>
                <a:gd name="T16" fmla="*/ 115 w 185"/>
                <a:gd name="T17" fmla="*/ 115 h 563"/>
                <a:gd name="T18" fmla="*/ 173 w 185"/>
                <a:gd name="T19" fmla="*/ 14 h 563"/>
                <a:gd name="T20" fmla="*/ 181 w 185"/>
                <a:gd name="T21" fmla="*/ 2 h 563"/>
                <a:gd name="T22" fmla="*/ 184 w 185"/>
                <a:gd name="T23" fmla="*/ 4 h 5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85" h="563">
                  <a:moveTo>
                    <a:pt x="184" y="4"/>
                  </a:moveTo>
                  <a:cubicBezTo>
                    <a:pt x="141" y="68"/>
                    <a:pt x="105" y="137"/>
                    <a:pt x="77" y="209"/>
                  </a:cubicBezTo>
                  <a:cubicBezTo>
                    <a:pt x="49" y="280"/>
                    <a:pt x="29" y="355"/>
                    <a:pt x="17" y="431"/>
                  </a:cubicBezTo>
                  <a:cubicBezTo>
                    <a:pt x="10" y="474"/>
                    <a:pt x="6" y="517"/>
                    <a:pt x="4" y="560"/>
                  </a:cubicBezTo>
                  <a:cubicBezTo>
                    <a:pt x="4" y="563"/>
                    <a:pt x="0" y="563"/>
                    <a:pt x="0" y="560"/>
                  </a:cubicBezTo>
                  <a:cubicBezTo>
                    <a:pt x="2" y="522"/>
                    <a:pt x="5" y="483"/>
                    <a:pt x="11" y="445"/>
                  </a:cubicBezTo>
                  <a:cubicBezTo>
                    <a:pt x="16" y="407"/>
                    <a:pt x="24" y="369"/>
                    <a:pt x="34" y="332"/>
                  </a:cubicBezTo>
                  <a:cubicBezTo>
                    <a:pt x="43" y="294"/>
                    <a:pt x="55" y="257"/>
                    <a:pt x="69" y="221"/>
                  </a:cubicBezTo>
                  <a:cubicBezTo>
                    <a:pt x="82" y="185"/>
                    <a:pt x="97" y="150"/>
                    <a:pt x="115" y="115"/>
                  </a:cubicBezTo>
                  <a:cubicBezTo>
                    <a:pt x="132" y="81"/>
                    <a:pt x="152" y="47"/>
                    <a:pt x="173" y="14"/>
                  </a:cubicBezTo>
                  <a:cubicBezTo>
                    <a:pt x="175" y="10"/>
                    <a:pt x="178" y="6"/>
                    <a:pt x="181" y="2"/>
                  </a:cubicBezTo>
                  <a:cubicBezTo>
                    <a:pt x="182" y="0"/>
                    <a:pt x="185" y="2"/>
                    <a:pt x="184" y="4"/>
                  </a:cubicBezTo>
                  <a:close/>
                </a:path>
              </a:pathLst>
            </a:custGeom>
            <a:solidFill>
              <a:srgbClr val="FFFD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745" name="Freeform 468">
              <a:extLst>
                <a:ext uri="{FF2B5EF4-FFF2-40B4-BE49-F238E27FC236}">
                  <a16:creationId xmlns:a16="http://schemas.microsoft.com/office/drawing/2014/main" id="{0333648C-0D32-41D8-A84A-EACA1801454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1428" y="5195442"/>
              <a:ext cx="90724" cy="67598"/>
            </a:xfrm>
            <a:custGeom>
              <a:avLst/>
              <a:gdLst>
                <a:gd name="T0" fmla="*/ 79 w 81"/>
                <a:gd name="T1" fmla="*/ 34 h 60"/>
                <a:gd name="T2" fmla="*/ 20 w 81"/>
                <a:gd name="T3" fmla="*/ 60 h 60"/>
                <a:gd name="T4" fmla="*/ 17 w 81"/>
                <a:gd name="T5" fmla="*/ 58 h 60"/>
                <a:gd name="T6" fmla="*/ 1 w 81"/>
                <a:gd name="T7" fmla="*/ 3 h 60"/>
                <a:gd name="T8" fmla="*/ 5 w 81"/>
                <a:gd name="T9" fmla="*/ 2 h 60"/>
                <a:gd name="T10" fmla="*/ 20 w 81"/>
                <a:gd name="T11" fmla="*/ 57 h 60"/>
                <a:gd name="T12" fmla="*/ 18 w 81"/>
                <a:gd name="T13" fmla="*/ 56 h 60"/>
                <a:gd name="T14" fmla="*/ 77 w 81"/>
                <a:gd name="T15" fmla="*/ 30 h 60"/>
                <a:gd name="T16" fmla="*/ 79 w 81"/>
                <a:gd name="T17" fmla="*/ 34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1" h="60">
                  <a:moveTo>
                    <a:pt x="79" y="34"/>
                  </a:moveTo>
                  <a:cubicBezTo>
                    <a:pt x="59" y="42"/>
                    <a:pt x="39" y="51"/>
                    <a:pt x="20" y="60"/>
                  </a:cubicBezTo>
                  <a:cubicBezTo>
                    <a:pt x="18" y="60"/>
                    <a:pt x="17" y="60"/>
                    <a:pt x="17" y="58"/>
                  </a:cubicBezTo>
                  <a:cubicBezTo>
                    <a:pt x="11" y="40"/>
                    <a:pt x="6" y="22"/>
                    <a:pt x="1" y="3"/>
                  </a:cubicBezTo>
                  <a:cubicBezTo>
                    <a:pt x="0" y="1"/>
                    <a:pt x="4" y="0"/>
                    <a:pt x="5" y="2"/>
                  </a:cubicBezTo>
                  <a:cubicBezTo>
                    <a:pt x="10" y="20"/>
                    <a:pt x="15" y="39"/>
                    <a:pt x="20" y="57"/>
                  </a:cubicBezTo>
                  <a:cubicBezTo>
                    <a:pt x="19" y="57"/>
                    <a:pt x="19" y="57"/>
                    <a:pt x="18" y="56"/>
                  </a:cubicBezTo>
                  <a:cubicBezTo>
                    <a:pt x="37" y="48"/>
                    <a:pt x="57" y="39"/>
                    <a:pt x="77" y="30"/>
                  </a:cubicBezTo>
                  <a:cubicBezTo>
                    <a:pt x="79" y="29"/>
                    <a:pt x="81" y="32"/>
                    <a:pt x="79" y="34"/>
                  </a:cubicBezTo>
                  <a:close/>
                </a:path>
              </a:pathLst>
            </a:custGeom>
            <a:solidFill>
              <a:srgbClr val="FFFD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746" name="Freeform 469">
              <a:extLst>
                <a:ext uri="{FF2B5EF4-FFF2-40B4-BE49-F238E27FC236}">
                  <a16:creationId xmlns:a16="http://schemas.microsoft.com/office/drawing/2014/main" id="{73514390-ED44-49A0-A639-8218ADD4747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6986" y="5400015"/>
              <a:ext cx="119779" cy="94281"/>
            </a:xfrm>
            <a:custGeom>
              <a:avLst/>
              <a:gdLst>
                <a:gd name="T0" fmla="*/ 104 w 107"/>
                <a:gd name="T1" fmla="*/ 41 h 84"/>
                <a:gd name="T2" fmla="*/ 30 w 107"/>
                <a:gd name="T3" fmla="*/ 83 h 84"/>
                <a:gd name="T4" fmla="*/ 27 w 107"/>
                <a:gd name="T5" fmla="*/ 82 h 84"/>
                <a:gd name="T6" fmla="*/ 1 w 107"/>
                <a:gd name="T7" fmla="*/ 4 h 84"/>
                <a:gd name="T8" fmla="*/ 5 w 107"/>
                <a:gd name="T9" fmla="*/ 3 h 84"/>
                <a:gd name="T10" fmla="*/ 31 w 107"/>
                <a:gd name="T11" fmla="*/ 81 h 84"/>
                <a:gd name="T12" fmla="*/ 28 w 107"/>
                <a:gd name="T13" fmla="*/ 80 h 84"/>
                <a:gd name="T14" fmla="*/ 102 w 107"/>
                <a:gd name="T15" fmla="*/ 38 h 84"/>
                <a:gd name="T16" fmla="*/ 104 w 107"/>
                <a:gd name="T17" fmla="*/ 41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7" h="84">
                  <a:moveTo>
                    <a:pt x="104" y="41"/>
                  </a:moveTo>
                  <a:cubicBezTo>
                    <a:pt x="79" y="55"/>
                    <a:pt x="55" y="69"/>
                    <a:pt x="30" y="83"/>
                  </a:cubicBezTo>
                  <a:cubicBezTo>
                    <a:pt x="29" y="84"/>
                    <a:pt x="27" y="83"/>
                    <a:pt x="27" y="82"/>
                  </a:cubicBezTo>
                  <a:cubicBezTo>
                    <a:pt x="18" y="56"/>
                    <a:pt x="10" y="30"/>
                    <a:pt x="1" y="4"/>
                  </a:cubicBezTo>
                  <a:cubicBezTo>
                    <a:pt x="0" y="1"/>
                    <a:pt x="4" y="0"/>
                    <a:pt x="5" y="3"/>
                  </a:cubicBezTo>
                  <a:cubicBezTo>
                    <a:pt x="13" y="29"/>
                    <a:pt x="22" y="55"/>
                    <a:pt x="31" y="81"/>
                  </a:cubicBezTo>
                  <a:cubicBezTo>
                    <a:pt x="30" y="81"/>
                    <a:pt x="29" y="80"/>
                    <a:pt x="28" y="80"/>
                  </a:cubicBezTo>
                  <a:cubicBezTo>
                    <a:pt x="53" y="66"/>
                    <a:pt x="77" y="52"/>
                    <a:pt x="102" y="38"/>
                  </a:cubicBezTo>
                  <a:cubicBezTo>
                    <a:pt x="105" y="37"/>
                    <a:pt x="107" y="40"/>
                    <a:pt x="104" y="41"/>
                  </a:cubicBezTo>
                  <a:close/>
                </a:path>
              </a:pathLst>
            </a:custGeom>
            <a:solidFill>
              <a:srgbClr val="FFFD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747" name="Freeform 470">
              <a:extLst>
                <a:ext uri="{FF2B5EF4-FFF2-40B4-BE49-F238E27FC236}">
                  <a16:creationId xmlns:a16="http://schemas.microsoft.com/office/drawing/2014/main" id="{ED4022D2-4BED-4191-9823-533664ED37C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5318" y="5659734"/>
              <a:ext cx="88352" cy="58704"/>
            </a:xfrm>
            <a:custGeom>
              <a:avLst/>
              <a:gdLst>
                <a:gd name="T0" fmla="*/ 77 w 79"/>
                <a:gd name="T1" fmla="*/ 26 h 52"/>
                <a:gd name="T2" fmla="*/ 54 w 79"/>
                <a:gd name="T3" fmla="*/ 42 h 52"/>
                <a:gd name="T4" fmla="*/ 36 w 79"/>
                <a:gd name="T5" fmla="*/ 47 h 52"/>
                <a:gd name="T6" fmla="*/ 28 w 79"/>
                <a:gd name="T7" fmla="*/ 37 h 52"/>
                <a:gd name="T8" fmla="*/ 20 w 79"/>
                <a:gd name="T9" fmla="*/ 27 h 52"/>
                <a:gd name="T10" fmla="*/ 2 w 79"/>
                <a:gd name="T11" fmla="*/ 5 h 52"/>
                <a:gd name="T12" fmla="*/ 5 w 79"/>
                <a:gd name="T13" fmla="*/ 2 h 52"/>
                <a:gd name="T14" fmla="*/ 35 w 79"/>
                <a:gd name="T15" fmla="*/ 40 h 52"/>
                <a:gd name="T16" fmla="*/ 45 w 79"/>
                <a:gd name="T17" fmla="*/ 44 h 52"/>
                <a:gd name="T18" fmla="*/ 54 w 79"/>
                <a:gd name="T19" fmla="*/ 37 h 52"/>
                <a:gd name="T20" fmla="*/ 75 w 79"/>
                <a:gd name="T21" fmla="*/ 23 h 52"/>
                <a:gd name="T22" fmla="*/ 77 w 79"/>
                <a:gd name="T23" fmla="*/ 26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9" h="52">
                  <a:moveTo>
                    <a:pt x="77" y="26"/>
                  </a:moveTo>
                  <a:cubicBezTo>
                    <a:pt x="69" y="31"/>
                    <a:pt x="62" y="37"/>
                    <a:pt x="54" y="42"/>
                  </a:cubicBezTo>
                  <a:cubicBezTo>
                    <a:pt x="49" y="46"/>
                    <a:pt x="43" y="52"/>
                    <a:pt x="36" y="47"/>
                  </a:cubicBezTo>
                  <a:cubicBezTo>
                    <a:pt x="33" y="44"/>
                    <a:pt x="31" y="41"/>
                    <a:pt x="28" y="37"/>
                  </a:cubicBezTo>
                  <a:cubicBezTo>
                    <a:pt x="25" y="34"/>
                    <a:pt x="23" y="30"/>
                    <a:pt x="20" y="27"/>
                  </a:cubicBezTo>
                  <a:cubicBezTo>
                    <a:pt x="14" y="19"/>
                    <a:pt x="8" y="12"/>
                    <a:pt x="2" y="5"/>
                  </a:cubicBezTo>
                  <a:cubicBezTo>
                    <a:pt x="0" y="3"/>
                    <a:pt x="3" y="0"/>
                    <a:pt x="5" y="2"/>
                  </a:cubicBezTo>
                  <a:cubicBezTo>
                    <a:pt x="15" y="15"/>
                    <a:pt x="25" y="27"/>
                    <a:pt x="35" y="40"/>
                  </a:cubicBezTo>
                  <a:cubicBezTo>
                    <a:pt x="38" y="43"/>
                    <a:pt x="40" y="47"/>
                    <a:pt x="45" y="44"/>
                  </a:cubicBezTo>
                  <a:cubicBezTo>
                    <a:pt x="48" y="42"/>
                    <a:pt x="51" y="39"/>
                    <a:pt x="54" y="37"/>
                  </a:cubicBezTo>
                  <a:cubicBezTo>
                    <a:pt x="61" y="32"/>
                    <a:pt x="68" y="27"/>
                    <a:pt x="75" y="23"/>
                  </a:cubicBezTo>
                  <a:cubicBezTo>
                    <a:pt x="77" y="21"/>
                    <a:pt x="79" y="24"/>
                    <a:pt x="77" y="26"/>
                  </a:cubicBezTo>
                  <a:close/>
                </a:path>
              </a:pathLst>
            </a:custGeom>
            <a:solidFill>
              <a:srgbClr val="FFFD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748" name="Freeform 471">
              <a:extLst>
                <a:ext uri="{FF2B5EF4-FFF2-40B4-BE49-F238E27FC236}">
                  <a16:creationId xmlns:a16="http://schemas.microsoft.com/office/drawing/2014/main" id="{C03D96BB-FC8A-41A2-A6C7-D8041B0E4EA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3549" y="5752829"/>
              <a:ext cx="407959" cy="271578"/>
            </a:xfrm>
            <a:custGeom>
              <a:avLst/>
              <a:gdLst>
                <a:gd name="T0" fmla="*/ 72 w 364"/>
                <a:gd name="T1" fmla="*/ 242 h 242"/>
                <a:gd name="T2" fmla="*/ 291 w 364"/>
                <a:gd name="T3" fmla="*/ 242 h 242"/>
                <a:gd name="T4" fmla="*/ 337 w 364"/>
                <a:gd name="T5" fmla="*/ 202 h 242"/>
                <a:gd name="T6" fmla="*/ 359 w 364"/>
                <a:gd name="T7" fmla="*/ 54 h 242"/>
                <a:gd name="T8" fmla="*/ 313 w 364"/>
                <a:gd name="T9" fmla="*/ 0 h 242"/>
                <a:gd name="T10" fmla="*/ 50 w 364"/>
                <a:gd name="T11" fmla="*/ 0 h 242"/>
                <a:gd name="T12" fmla="*/ 4 w 364"/>
                <a:gd name="T13" fmla="*/ 54 h 242"/>
                <a:gd name="T14" fmla="*/ 26 w 364"/>
                <a:gd name="T15" fmla="*/ 202 h 242"/>
                <a:gd name="T16" fmla="*/ 72 w 364"/>
                <a:gd name="T17" fmla="*/ 242 h 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64" h="242">
                  <a:moveTo>
                    <a:pt x="72" y="242"/>
                  </a:moveTo>
                  <a:cubicBezTo>
                    <a:pt x="291" y="242"/>
                    <a:pt x="291" y="242"/>
                    <a:pt x="291" y="242"/>
                  </a:cubicBezTo>
                  <a:cubicBezTo>
                    <a:pt x="314" y="242"/>
                    <a:pt x="334" y="225"/>
                    <a:pt x="337" y="202"/>
                  </a:cubicBezTo>
                  <a:cubicBezTo>
                    <a:pt x="359" y="54"/>
                    <a:pt x="359" y="54"/>
                    <a:pt x="359" y="54"/>
                  </a:cubicBezTo>
                  <a:cubicBezTo>
                    <a:pt x="364" y="26"/>
                    <a:pt x="342" y="0"/>
                    <a:pt x="313" y="0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22" y="0"/>
                    <a:pt x="0" y="26"/>
                    <a:pt x="4" y="54"/>
                  </a:cubicBezTo>
                  <a:cubicBezTo>
                    <a:pt x="26" y="202"/>
                    <a:pt x="26" y="202"/>
                    <a:pt x="26" y="202"/>
                  </a:cubicBezTo>
                  <a:cubicBezTo>
                    <a:pt x="29" y="225"/>
                    <a:pt x="49" y="242"/>
                    <a:pt x="72" y="24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grpSp>
          <p:nvGrpSpPr>
            <p:cNvPr id="7" name="Group 6">
              <a:extLst>
                <a:ext uri="{FF2B5EF4-FFF2-40B4-BE49-F238E27FC236}">
                  <a16:creationId xmlns:a16="http://schemas.microsoft.com/office/drawing/2014/main" id="{74E0AB2E-D3FA-44DB-B4AA-C8B48A760BC5}"/>
                </a:ext>
              </a:extLst>
            </p:cNvPr>
            <p:cNvGrpSpPr/>
            <p:nvPr/>
          </p:nvGrpSpPr>
          <p:grpSpPr>
            <a:xfrm>
              <a:off x="7440881" y="3207381"/>
              <a:ext cx="1241076" cy="2811246"/>
              <a:chOff x="7299478" y="3179362"/>
              <a:chExt cx="1241076" cy="2811246"/>
            </a:xfrm>
          </p:grpSpPr>
          <p:sp>
            <p:nvSpPr>
              <p:cNvPr id="6709" name="Freeform 432">
                <a:extLst>
                  <a:ext uri="{FF2B5EF4-FFF2-40B4-BE49-F238E27FC236}">
                    <a16:creationId xmlns:a16="http://schemas.microsoft.com/office/drawing/2014/main" id="{91371508-FD08-4263-A602-08AF298C62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94980" y="4233653"/>
                <a:ext cx="23719" cy="153578"/>
              </a:xfrm>
              <a:custGeom>
                <a:avLst/>
                <a:gdLst>
                  <a:gd name="T0" fmla="*/ 1 w 21"/>
                  <a:gd name="T1" fmla="*/ 4 h 137"/>
                  <a:gd name="T2" fmla="*/ 15 w 21"/>
                  <a:gd name="T3" fmla="*/ 133 h 137"/>
                  <a:gd name="T4" fmla="*/ 21 w 21"/>
                  <a:gd name="T5" fmla="*/ 133 h 137"/>
                  <a:gd name="T6" fmla="*/ 7 w 21"/>
                  <a:gd name="T7" fmla="*/ 4 h 137"/>
                  <a:gd name="T8" fmla="*/ 1 w 21"/>
                  <a:gd name="T9" fmla="*/ 4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137">
                    <a:moveTo>
                      <a:pt x="1" y="4"/>
                    </a:moveTo>
                    <a:cubicBezTo>
                      <a:pt x="5" y="47"/>
                      <a:pt x="10" y="90"/>
                      <a:pt x="15" y="133"/>
                    </a:cubicBezTo>
                    <a:cubicBezTo>
                      <a:pt x="15" y="137"/>
                      <a:pt x="21" y="137"/>
                      <a:pt x="21" y="133"/>
                    </a:cubicBezTo>
                    <a:cubicBezTo>
                      <a:pt x="16" y="90"/>
                      <a:pt x="11" y="47"/>
                      <a:pt x="7" y="4"/>
                    </a:cubicBezTo>
                    <a:cubicBezTo>
                      <a:pt x="6" y="0"/>
                      <a:pt x="0" y="0"/>
                      <a:pt x="1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6710" name="Freeform 433">
                <a:extLst>
                  <a:ext uri="{FF2B5EF4-FFF2-40B4-BE49-F238E27FC236}">
                    <a16:creationId xmlns:a16="http://schemas.microsoft.com/office/drawing/2014/main" id="{3888DBA9-149B-47FC-8308-05514FFA05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39242" y="4338015"/>
                <a:ext cx="24312" cy="95467"/>
              </a:xfrm>
              <a:custGeom>
                <a:avLst/>
                <a:gdLst>
                  <a:gd name="T0" fmla="*/ 0 w 22"/>
                  <a:gd name="T1" fmla="*/ 5 h 85"/>
                  <a:gd name="T2" fmla="*/ 16 w 22"/>
                  <a:gd name="T3" fmla="*/ 81 h 85"/>
                  <a:gd name="T4" fmla="*/ 21 w 22"/>
                  <a:gd name="T5" fmla="*/ 80 h 85"/>
                  <a:gd name="T6" fmla="*/ 6 w 22"/>
                  <a:gd name="T7" fmla="*/ 4 h 85"/>
                  <a:gd name="T8" fmla="*/ 0 w 22"/>
                  <a:gd name="T9" fmla="*/ 5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85">
                    <a:moveTo>
                      <a:pt x="0" y="5"/>
                    </a:moveTo>
                    <a:cubicBezTo>
                      <a:pt x="5" y="31"/>
                      <a:pt x="11" y="56"/>
                      <a:pt x="16" y="81"/>
                    </a:cubicBezTo>
                    <a:cubicBezTo>
                      <a:pt x="16" y="85"/>
                      <a:pt x="22" y="83"/>
                      <a:pt x="21" y="80"/>
                    </a:cubicBezTo>
                    <a:cubicBezTo>
                      <a:pt x="16" y="54"/>
                      <a:pt x="11" y="29"/>
                      <a:pt x="6" y="4"/>
                    </a:cubicBezTo>
                    <a:cubicBezTo>
                      <a:pt x="5" y="0"/>
                      <a:pt x="0" y="1"/>
                      <a:pt x="0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6711" name="Freeform 434">
                <a:extLst>
                  <a:ext uri="{FF2B5EF4-FFF2-40B4-BE49-F238E27FC236}">
                    <a16:creationId xmlns:a16="http://schemas.microsoft.com/office/drawing/2014/main" id="{29C5B15C-3156-4403-8FE1-7AF2613D12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59824" y="4496930"/>
                <a:ext cx="218804" cy="21347"/>
              </a:xfrm>
              <a:custGeom>
                <a:avLst/>
                <a:gdLst>
                  <a:gd name="T0" fmla="*/ 4 w 195"/>
                  <a:gd name="T1" fmla="*/ 7 h 19"/>
                  <a:gd name="T2" fmla="*/ 192 w 195"/>
                  <a:gd name="T3" fmla="*/ 18 h 19"/>
                  <a:gd name="T4" fmla="*/ 192 w 195"/>
                  <a:gd name="T5" fmla="*/ 12 h 19"/>
                  <a:gd name="T6" fmla="*/ 4 w 195"/>
                  <a:gd name="T7" fmla="*/ 1 h 19"/>
                  <a:gd name="T8" fmla="*/ 4 w 195"/>
                  <a:gd name="T9" fmla="*/ 7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5" h="19">
                    <a:moveTo>
                      <a:pt x="4" y="7"/>
                    </a:moveTo>
                    <a:cubicBezTo>
                      <a:pt x="66" y="11"/>
                      <a:pt x="129" y="15"/>
                      <a:pt x="192" y="18"/>
                    </a:cubicBezTo>
                    <a:cubicBezTo>
                      <a:pt x="195" y="19"/>
                      <a:pt x="195" y="13"/>
                      <a:pt x="192" y="12"/>
                    </a:cubicBezTo>
                    <a:cubicBezTo>
                      <a:pt x="129" y="9"/>
                      <a:pt x="66" y="5"/>
                      <a:pt x="4" y="1"/>
                    </a:cubicBezTo>
                    <a:cubicBezTo>
                      <a:pt x="0" y="0"/>
                      <a:pt x="0" y="6"/>
                      <a:pt x="4" y="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6712" name="Freeform 435">
                <a:extLst>
                  <a:ext uri="{FF2B5EF4-FFF2-40B4-BE49-F238E27FC236}">
                    <a16:creationId xmlns:a16="http://schemas.microsoft.com/office/drawing/2014/main" id="{BFE1CFB6-8576-454E-B127-6B6BEA1E24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28397" y="4543181"/>
                <a:ext cx="95467" cy="30241"/>
              </a:xfrm>
              <a:custGeom>
                <a:avLst/>
                <a:gdLst>
                  <a:gd name="T0" fmla="*/ 4 w 85"/>
                  <a:gd name="T1" fmla="*/ 7 h 27"/>
                  <a:gd name="T2" fmla="*/ 80 w 85"/>
                  <a:gd name="T3" fmla="*/ 26 h 27"/>
                  <a:gd name="T4" fmla="*/ 82 w 85"/>
                  <a:gd name="T5" fmla="*/ 20 h 27"/>
                  <a:gd name="T6" fmla="*/ 6 w 85"/>
                  <a:gd name="T7" fmla="*/ 1 h 27"/>
                  <a:gd name="T8" fmla="*/ 4 w 85"/>
                  <a:gd name="T9" fmla="*/ 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5" h="27">
                    <a:moveTo>
                      <a:pt x="4" y="7"/>
                    </a:moveTo>
                    <a:cubicBezTo>
                      <a:pt x="29" y="13"/>
                      <a:pt x="55" y="19"/>
                      <a:pt x="80" y="26"/>
                    </a:cubicBezTo>
                    <a:cubicBezTo>
                      <a:pt x="84" y="27"/>
                      <a:pt x="85" y="21"/>
                      <a:pt x="82" y="20"/>
                    </a:cubicBezTo>
                    <a:cubicBezTo>
                      <a:pt x="56" y="13"/>
                      <a:pt x="31" y="7"/>
                      <a:pt x="6" y="1"/>
                    </a:cubicBezTo>
                    <a:cubicBezTo>
                      <a:pt x="2" y="0"/>
                      <a:pt x="0" y="6"/>
                      <a:pt x="4" y="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6511" name="Freeform 502">
                <a:extLst>
                  <a:ext uri="{FF2B5EF4-FFF2-40B4-BE49-F238E27FC236}">
                    <a16:creationId xmlns:a16="http://schemas.microsoft.com/office/drawing/2014/main" id="{519EDE88-831E-4655-A3C7-825343A876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16584" y="4177322"/>
                <a:ext cx="131045" cy="266242"/>
              </a:xfrm>
              <a:custGeom>
                <a:avLst/>
                <a:gdLst>
                  <a:gd name="T0" fmla="*/ 117 w 117"/>
                  <a:gd name="T1" fmla="*/ 53 h 237"/>
                  <a:gd name="T2" fmla="*/ 52 w 117"/>
                  <a:gd name="T3" fmla="*/ 97 h 237"/>
                  <a:gd name="T4" fmla="*/ 46 w 117"/>
                  <a:gd name="T5" fmla="*/ 132 h 237"/>
                  <a:gd name="T6" fmla="*/ 39 w 117"/>
                  <a:gd name="T7" fmla="*/ 214 h 237"/>
                  <a:gd name="T8" fmla="*/ 29 w 117"/>
                  <a:gd name="T9" fmla="*/ 230 h 237"/>
                  <a:gd name="T10" fmla="*/ 11 w 117"/>
                  <a:gd name="T11" fmla="*/ 234 h 237"/>
                  <a:gd name="T12" fmla="*/ 6 w 117"/>
                  <a:gd name="T13" fmla="*/ 113 h 237"/>
                  <a:gd name="T14" fmla="*/ 3 w 117"/>
                  <a:gd name="T15" fmla="*/ 81 h 237"/>
                  <a:gd name="T16" fmla="*/ 41 w 117"/>
                  <a:gd name="T17" fmla="*/ 40 h 237"/>
                  <a:gd name="T18" fmla="*/ 73 w 117"/>
                  <a:gd name="T19" fmla="*/ 12 h 237"/>
                  <a:gd name="T20" fmla="*/ 94 w 117"/>
                  <a:gd name="T21" fmla="*/ 0 h 237"/>
                  <a:gd name="T22" fmla="*/ 117 w 117"/>
                  <a:gd name="T23" fmla="*/ 53 h 2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17" h="237">
                    <a:moveTo>
                      <a:pt x="117" y="53"/>
                    </a:moveTo>
                    <a:cubicBezTo>
                      <a:pt x="95" y="68"/>
                      <a:pt x="65" y="73"/>
                      <a:pt x="52" y="97"/>
                    </a:cubicBezTo>
                    <a:cubicBezTo>
                      <a:pt x="46" y="108"/>
                      <a:pt x="46" y="120"/>
                      <a:pt x="46" y="132"/>
                    </a:cubicBezTo>
                    <a:cubicBezTo>
                      <a:pt x="46" y="160"/>
                      <a:pt x="48" y="188"/>
                      <a:pt x="39" y="214"/>
                    </a:cubicBezTo>
                    <a:cubicBezTo>
                      <a:pt x="37" y="220"/>
                      <a:pt x="34" y="226"/>
                      <a:pt x="29" y="230"/>
                    </a:cubicBezTo>
                    <a:cubicBezTo>
                      <a:pt x="24" y="235"/>
                      <a:pt x="17" y="237"/>
                      <a:pt x="11" y="234"/>
                    </a:cubicBezTo>
                    <a:cubicBezTo>
                      <a:pt x="17" y="194"/>
                      <a:pt x="16" y="153"/>
                      <a:pt x="6" y="113"/>
                    </a:cubicBezTo>
                    <a:cubicBezTo>
                      <a:pt x="4" y="103"/>
                      <a:pt x="0" y="92"/>
                      <a:pt x="3" y="81"/>
                    </a:cubicBezTo>
                    <a:cubicBezTo>
                      <a:pt x="7" y="63"/>
                      <a:pt x="26" y="52"/>
                      <a:pt x="41" y="40"/>
                    </a:cubicBezTo>
                    <a:cubicBezTo>
                      <a:pt x="52" y="31"/>
                      <a:pt x="62" y="21"/>
                      <a:pt x="73" y="12"/>
                    </a:cubicBezTo>
                    <a:cubicBezTo>
                      <a:pt x="79" y="7"/>
                      <a:pt x="86" y="3"/>
                      <a:pt x="94" y="0"/>
                    </a:cubicBezTo>
                    <a:cubicBezTo>
                      <a:pt x="96" y="19"/>
                      <a:pt x="105" y="39"/>
                      <a:pt x="117" y="53"/>
                    </a:cubicBezTo>
                    <a:close/>
                  </a:path>
                </a:pathLst>
              </a:custGeom>
              <a:solidFill>
                <a:srgbClr val="E3F1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6512" name="Freeform 503">
                <a:extLst>
                  <a:ext uri="{FF2B5EF4-FFF2-40B4-BE49-F238E27FC236}">
                    <a16:creationId xmlns:a16="http://schemas.microsoft.com/office/drawing/2014/main" id="{2F1AC5E9-CA34-4505-9AEB-1321E91C21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11167" y="4195704"/>
                <a:ext cx="130453" cy="260904"/>
              </a:xfrm>
              <a:custGeom>
                <a:avLst/>
                <a:gdLst>
                  <a:gd name="T0" fmla="*/ 116 w 116"/>
                  <a:gd name="T1" fmla="*/ 76 h 233"/>
                  <a:gd name="T2" fmla="*/ 82 w 116"/>
                  <a:gd name="T3" fmla="*/ 233 h 233"/>
                  <a:gd name="T4" fmla="*/ 58 w 116"/>
                  <a:gd name="T5" fmla="*/ 164 h 233"/>
                  <a:gd name="T6" fmla="*/ 43 w 116"/>
                  <a:gd name="T7" fmla="*/ 83 h 233"/>
                  <a:gd name="T8" fmla="*/ 0 w 116"/>
                  <a:gd name="T9" fmla="*/ 34 h 233"/>
                  <a:gd name="T10" fmla="*/ 20 w 116"/>
                  <a:gd name="T11" fmla="*/ 13 h 233"/>
                  <a:gd name="T12" fmla="*/ 47 w 116"/>
                  <a:gd name="T13" fmla="*/ 0 h 233"/>
                  <a:gd name="T14" fmla="*/ 96 w 116"/>
                  <a:gd name="T15" fmla="*/ 52 h 233"/>
                  <a:gd name="T16" fmla="*/ 116 w 116"/>
                  <a:gd name="T17" fmla="*/ 76 h 2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6" h="233">
                    <a:moveTo>
                      <a:pt x="116" y="76"/>
                    </a:moveTo>
                    <a:cubicBezTo>
                      <a:pt x="107" y="129"/>
                      <a:pt x="96" y="181"/>
                      <a:pt x="82" y="233"/>
                    </a:cubicBezTo>
                    <a:cubicBezTo>
                      <a:pt x="67" y="214"/>
                      <a:pt x="61" y="188"/>
                      <a:pt x="58" y="164"/>
                    </a:cubicBezTo>
                    <a:cubicBezTo>
                      <a:pt x="54" y="137"/>
                      <a:pt x="53" y="109"/>
                      <a:pt x="43" y="83"/>
                    </a:cubicBezTo>
                    <a:cubicBezTo>
                      <a:pt x="35" y="62"/>
                      <a:pt x="20" y="43"/>
                      <a:pt x="0" y="34"/>
                    </a:cubicBezTo>
                    <a:cubicBezTo>
                      <a:pt x="7" y="28"/>
                      <a:pt x="13" y="20"/>
                      <a:pt x="20" y="13"/>
                    </a:cubicBezTo>
                    <a:cubicBezTo>
                      <a:pt x="28" y="6"/>
                      <a:pt x="37" y="1"/>
                      <a:pt x="47" y="0"/>
                    </a:cubicBezTo>
                    <a:cubicBezTo>
                      <a:pt x="63" y="17"/>
                      <a:pt x="80" y="34"/>
                      <a:pt x="96" y="52"/>
                    </a:cubicBezTo>
                    <a:cubicBezTo>
                      <a:pt x="103" y="60"/>
                      <a:pt x="110" y="67"/>
                      <a:pt x="116" y="76"/>
                    </a:cubicBezTo>
                    <a:close/>
                  </a:path>
                </a:pathLst>
              </a:custGeom>
              <a:solidFill>
                <a:srgbClr val="E3F1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6513" name="Freeform 504">
                <a:extLst>
                  <a:ext uri="{FF2B5EF4-FFF2-40B4-BE49-F238E27FC236}">
                    <a16:creationId xmlns:a16="http://schemas.microsoft.com/office/drawing/2014/main" id="{280333BB-1F5E-49EC-95BB-3629A8E963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37298" y="3473473"/>
                <a:ext cx="192121" cy="142312"/>
              </a:xfrm>
              <a:custGeom>
                <a:avLst/>
                <a:gdLst>
                  <a:gd name="T0" fmla="*/ 159 w 171"/>
                  <a:gd name="T1" fmla="*/ 115 h 127"/>
                  <a:gd name="T2" fmla="*/ 136 w 171"/>
                  <a:gd name="T3" fmla="*/ 123 h 127"/>
                  <a:gd name="T4" fmla="*/ 87 w 171"/>
                  <a:gd name="T5" fmla="*/ 125 h 127"/>
                  <a:gd name="T6" fmla="*/ 12 w 171"/>
                  <a:gd name="T7" fmla="*/ 100 h 127"/>
                  <a:gd name="T8" fmla="*/ 5 w 171"/>
                  <a:gd name="T9" fmla="*/ 98 h 127"/>
                  <a:gd name="T10" fmla="*/ 3 w 171"/>
                  <a:gd name="T11" fmla="*/ 81 h 127"/>
                  <a:gd name="T12" fmla="*/ 0 w 171"/>
                  <a:gd name="T13" fmla="*/ 51 h 127"/>
                  <a:gd name="T14" fmla="*/ 10 w 171"/>
                  <a:gd name="T15" fmla="*/ 55 h 127"/>
                  <a:gd name="T16" fmla="*/ 61 w 171"/>
                  <a:gd name="T17" fmla="*/ 58 h 127"/>
                  <a:gd name="T18" fmla="*/ 98 w 171"/>
                  <a:gd name="T19" fmla="*/ 41 h 127"/>
                  <a:gd name="T20" fmla="*/ 98 w 171"/>
                  <a:gd name="T21" fmla="*/ 41 h 127"/>
                  <a:gd name="T22" fmla="*/ 103 w 171"/>
                  <a:gd name="T23" fmla="*/ 37 h 127"/>
                  <a:gd name="T24" fmla="*/ 106 w 171"/>
                  <a:gd name="T25" fmla="*/ 35 h 127"/>
                  <a:gd name="T26" fmla="*/ 108 w 171"/>
                  <a:gd name="T27" fmla="*/ 33 h 127"/>
                  <a:gd name="T28" fmla="*/ 111 w 171"/>
                  <a:gd name="T29" fmla="*/ 31 h 127"/>
                  <a:gd name="T30" fmla="*/ 112 w 171"/>
                  <a:gd name="T31" fmla="*/ 29 h 127"/>
                  <a:gd name="T32" fmla="*/ 116 w 171"/>
                  <a:gd name="T33" fmla="*/ 25 h 127"/>
                  <a:gd name="T34" fmla="*/ 119 w 171"/>
                  <a:gd name="T35" fmla="*/ 22 h 127"/>
                  <a:gd name="T36" fmla="*/ 120 w 171"/>
                  <a:gd name="T37" fmla="*/ 20 h 127"/>
                  <a:gd name="T38" fmla="*/ 122 w 171"/>
                  <a:gd name="T39" fmla="*/ 17 h 127"/>
                  <a:gd name="T40" fmla="*/ 124 w 171"/>
                  <a:gd name="T41" fmla="*/ 15 h 127"/>
                  <a:gd name="T42" fmla="*/ 126 w 171"/>
                  <a:gd name="T43" fmla="*/ 11 h 127"/>
                  <a:gd name="T44" fmla="*/ 132 w 171"/>
                  <a:gd name="T45" fmla="*/ 0 h 127"/>
                  <a:gd name="T46" fmla="*/ 141 w 171"/>
                  <a:gd name="T47" fmla="*/ 31 h 127"/>
                  <a:gd name="T48" fmla="*/ 155 w 171"/>
                  <a:gd name="T49" fmla="*/ 71 h 127"/>
                  <a:gd name="T50" fmla="*/ 159 w 171"/>
                  <a:gd name="T51" fmla="*/ 83 h 127"/>
                  <a:gd name="T52" fmla="*/ 164 w 171"/>
                  <a:gd name="T53" fmla="*/ 96 h 127"/>
                  <a:gd name="T54" fmla="*/ 159 w 171"/>
                  <a:gd name="T55" fmla="*/ 115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71" h="127">
                    <a:moveTo>
                      <a:pt x="159" y="115"/>
                    </a:moveTo>
                    <a:cubicBezTo>
                      <a:pt x="153" y="119"/>
                      <a:pt x="144" y="121"/>
                      <a:pt x="136" y="123"/>
                    </a:cubicBezTo>
                    <a:cubicBezTo>
                      <a:pt x="120" y="126"/>
                      <a:pt x="103" y="127"/>
                      <a:pt x="87" y="125"/>
                    </a:cubicBezTo>
                    <a:cubicBezTo>
                      <a:pt x="61" y="121"/>
                      <a:pt x="36" y="110"/>
                      <a:pt x="12" y="100"/>
                    </a:cubicBezTo>
                    <a:cubicBezTo>
                      <a:pt x="10" y="99"/>
                      <a:pt x="7" y="99"/>
                      <a:pt x="5" y="98"/>
                    </a:cubicBezTo>
                    <a:cubicBezTo>
                      <a:pt x="5" y="92"/>
                      <a:pt x="4" y="87"/>
                      <a:pt x="3" y="81"/>
                    </a:cubicBezTo>
                    <a:cubicBezTo>
                      <a:pt x="2" y="71"/>
                      <a:pt x="1" y="61"/>
                      <a:pt x="0" y="51"/>
                    </a:cubicBezTo>
                    <a:cubicBezTo>
                      <a:pt x="3" y="52"/>
                      <a:pt x="7" y="54"/>
                      <a:pt x="10" y="55"/>
                    </a:cubicBezTo>
                    <a:cubicBezTo>
                      <a:pt x="26" y="60"/>
                      <a:pt x="43" y="62"/>
                      <a:pt x="61" y="58"/>
                    </a:cubicBezTo>
                    <a:cubicBezTo>
                      <a:pt x="74" y="55"/>
                      <a:pt x="87" y="50"/>
                      <a:pt x="98" y="41"/>
                    </a:cubicBezTo>
                    <a:cubicBezTo>
                      <a:pt x="98" y="41"/>
                      <a:pt x="98" y="41"/>
                      <a:pt x="98" y="41"/>
                    </a:cubicBezTo>
                    <a:cubicBezTo>
                      <a:pt x="100" y="40"/>
                      <a:pt x="102" y="39"/>
                      <a:pt x="103" y="37"/>
                    </a:cubicBezTo>
                    <a:cubicBezTo>
                      <a:pt x="104" y="37"/>
                      <a:pt x="105" y="36"/>
                      <a:pt x="106" y="35"/>
                    </a:cubicBezTo>
                    <a:cubicBezTo>
                      <a:pt x="107" y="34"/>
                      <a:pt x="107" y="34"/>
                      <a:pt x="108" y="33"/>
                    </a:cubicBezTo>
                    <a:cubicBezTo>
                      <a:pt x="109" y="32"/>
                      <a:pt x="110" y="31"/>
                      <a:pt x="111" y="31"/>
                    </a:cubicBezTo>
                    <a:cubicBezTo>
                      <a:pt x="111" y="30"/>
                      <a:pt x="112" y="29"/>
                      <a:pt x="112" y="29"/>
                    </a:cubicBezTo>
                    <a:cubicBezTo>
                      <a:pt x="114" y="28"/>
                      <a:pt x="115" y="26"/>
                      <a:pt x="116" y="25"/>
                    </a:cubicBezTo>
                    <a:cubicBezTo>
                      <a:pt x="117" y="24"/>
                      <a:pt x="118" y="23"/>
                      <a:pt x="119" y="22"/>
                    </a:cubicBezTo>
                    <a:cubicBezTo>
                      <a:pt x="119" y="21"/>
                      <a:pt x="119" y="21"/>
                      <a:pt x="120" y="20"/>
                    </a:cubicBezTo>
                    <a:cubicBezTo>
                      <a:pt x="121" y="19"/>
                      <a:pt x="122" y="18"/>
                      <a:pt x="122" y="17"/>
                    </a:cubicBezTo>
                    <a:cubicBezTo>
                      <a:pt x="123" y="16"/>
                      <a:pt x="123" y="15"/>
                      <a:pt x="124" y="15"/>
                    </a:cubicBezTo>
                    <a:cubicBezTo>
                      <a:pt x="124" y="14"/>
                      <a:pt x="125" y="12"/>
                      <a:pt x="126" y="11"/>
                    </a:cubicBezTo>
                    <a:cubicBezTo>
                      <a:pt x="128" y="8"/>
                      <a:pt x="130" y="4"/>
                      <a:pt x="132" y="0"/>
                    </a:cubicBezTo>
                    <a:cubicBezTo>
                      <a:pt x="135" y="11"/>
                      <a:pt x="138" y="21"/>
                      <a:pt x="141" y="31"/>
                    </a:cubicBezTo>
                    <a:cubicBezTo>
                      <a:pt x="145" y="44"/>
                      <a:pt x="150" y="57"/>
                      <a:pt x="155" y="71"/>
                    </a:cubicBezTo>
                    <a:cubicBezTo>
                      <a:pt x="156" y="75"/>
                      <a:pt x="158" y="79"/>
                      <a:pt x="159" y="83"/>
                    </a:cubicBezTo>
                    <a:cubicBezTo>
                      <a:pt x="161" y="87"/>
                      <a:pt x="163" y="91"/>
                      <a:pt x="164" y="96"/>
                    </a:cubicBezTo>
                    <a:cubicBezTo>
                      <a:pt x="169" y="108"/>
                      <a:pt x="171" y="108"/>
                      <a:pt x="159" y="115"/>
                    </a:cubicBezTo>
                    <a:close/>
                  </a:path>
                </a:pathLst>
              </a:custGeom>
              <a:solidFill>
                <a:srgbClr val="E3F1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6514" name="Freeform 505">
                <a:extLst>
                  <a:ext uri="{FF2B5EF4-FFF2-40B4-BE49-F238E27FC236}">
                    <a16:creationId xmlns:a16="http://schemas.microsoft.com/office/drawing/2014/main" id="{1BAE6BC3-CCF5-4D6D-B77A-7B823DB3CF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45389" y="3276016"/>
                <a:ext cx="250231" cy="266834"/>
              </a:xfrm>
              <a:custGeom>
                <a:avLst/>
                <a:gdLst>
                  <a:gd name="T0" fmla="*/ 223 w 223"/>
                  <a:gd name="T1" fmla="*/ 155 h 238"/>
                  <a:gd name="T2" fmla="*/ 214 w 223"/>
                  <a:gd name="T3" fmla="*/ 176 h 238"/>
                  <a:gd name="T4" fmla="*/ 180 w 223"/>
                  <a:gd name="T5" fmla="*/ 217 h 238"/>
                  <a:gd name="T6" fmla="*/ 143 w 223"/>
                  <a:gd name="T7" fmla="*/ 234 h 238"/>
                  <a:gd name="T8" fmla="*/ 92 w 223"/>
                  <a:gd name="T9" fmla="*/ 231 h 238"/>
                  <a:gd name="T10" fmla="*/ 82 w 223"/>
                  <a:gd name="T11" fmla="*/ 227 h 238"/>
                  <a:gd name="T12" fmla="*/ 52 w 223"/>
                  <a:gd name="T13" fmla="*/ 207 h 238"/>
                  <a:gd name="T14" fmla="*/ 40 w 223"/>
                  <a:gd name="T15" fmla="*/ 196 h 238"/>
                  <a:gd name="T16" fmla="*/ 17 w 223"/>
                  <a:gd name="T17" fmla="*/ 162 h 238"/>
                  <a:gd name="T18" fmla="*/ 15 w 223"/>
                  <a:gd name="T19" fmla="*/ 158 h 238"/>
                  <a:gd name="T20" fmla="*/ 3 w 223"/>
                  <a:gd name="T21" fmla="*/ 121 h 238"/>
                  <a:gd name="T22" fmla="*/ 0 w 223"/>
                  <a:gd name="T23" fmla="*/ 100 h 238"/>
                  <a:gd name="T24" fmla="*/ 2 w 223"/>
                  <a:gd name="T25" fmla="*/ 92 h 238"/>
                  <a:gd name="T26" fmla="*/ 47 w 223"/>
                  <a:gd name="T27" fmla="*/ 34 h 238"/>
                  <a:gd name="T28" fmla="*/ 147 w 223"/>
                  <a:gd name="T29" fmla="*/ 4 h 238"/>
                  <a:gd name="T30" fmla="*/ 157 w 223"/>
                  <a:gd name="T31" fmla="*/ 6 h 238"/>
                  <a:gd name="T32" fmla="*/ 179 w 223"/>
                  <a:gd name="T33" fmla="*/ 38 h 238"/>
                  <a:gd name="T34" fmla="*/ 202 w 223"/>
                  <a:gd name="T35" fmla="*/ 50 h 238"/>
                  <a:gd name="T36" fmla="*/ 207 w 223"/>
                  <a:gd name="T37" fmla="*/ 81 h 238"/>
                  <a:gd name="T38" fmla="*/ 223 w 223"/>
                  <a:gd name="T39" fmla="*/ 155 h 2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23" h="238">
                    <a:moveTo>
                      <a:pt x="223" y="155"/>
                    </a:moveTo>
                    <a:cubicBezTo>
                      <a:pt x="220" y="162"/>
                      <a:pt x="218" y="169"/>
                      <a:pt x="214" y="176"/>
                    </a:cubicBezTo>
                    <a:cubicBezTo>
                      <a:pt x="206" y="193"/>
                      <a:pt x="194" y="207"/>
                      <a:pt x="180" y="217"/>
                    </a:cubicBezTo>
                    <a:cubicBezTo>
                      <a:pt x="169" y="226"/>
                      <a:pt x="156" y="231"/>
                      <a:pt x="143" y="234"/>
                    </a:cubicBezTo>
                    <a:cubicBezTo>
                      <a:pt x="125" y="238"/>
                      <a:pt x="108" y="236"/>
                      <a:pt x="92" y="231"/>
                    </a:cubicBezTo>
                    <a:cubicBezTo>
                      <a:pt x="89" y="230"/>
                      <a:pt x="85" y="228"/>
                      <a:pt x="82" y="227"/>
                    </a:cubicBezTo>
                    <a:cubicBezTo>
                      <a:pt x="71" y="222"/>
                      <a:pt x="61" y="215"/>
                      <a:pt x="52" y="207"/>
                    </a:cubicBezTo>
                    <a:cubicBezTo>
                      <a:pt x="48" y="204"/>
                      <a:pt x="44" y="200"/>
                      <a:pt x="40" y="196"/>
                    </a:cubicBezTo>
                    <a:cubicBezTo>
                      <a:pt x="31" y="186"/>
                      <a:pt x="24" y="174"/>
                      <a:pt x="17" y="162"/>
                    </a:cubicBezTo>
                    <a:cubicBezTo>
                      <a:pt x="17" y="161"/>
                      <a:pt x="16" y="159"/>
                      <a:pt x="15" y="158"/>
                    </a:cubicBezTo>
                    <a:cubicBezTo>
                      <a:pt x="10" y="146"/>
                      <a:pt x="6" y="134"/>
                      <a:pt x="3" y="121"/>
                    </a:cubicBezTo>
                    <a:cubicBezTo>
                      <a:pt x="2" y="114"/>
                      <a:pt x="1" y="107"/>
                      <a:pt x="0" y="100"/>
                    </a:cubicBezTo>
                    <a:cubicBezTo>
                      <a:pt x="1" y="98"/>
                      <a:pt x="2" y="95"/>
                      <a:pt x="2" y="92"/>
                    </a:cubicBezTo>
                    <a:cubicBezTo>
                      <a:pt x="10" y="69"/>
                      <a:pt x="27" y="49"/>
                      <a:pt x="47" y="34"/>
                    </a:cubicBezTo>
                    <a:cubicBezTo>
                      <a:pt x="75" y="13"/>
                      <a:pt x="112" y="0"/>
                      <a:pt x="147" y="4"/>
                    </a:cubicBezTo>
                    <a:cubicBezTo>
                      <a:pt x="151" y="5"/>
                      <a:pt x="154" y="5"/>
                      <a:pt x="157" y="6"/>
                    </a:cubicBezTo>
                    <a:cubicBezTo>
                      <a:pt x="158" y="20"/>
                      <a:pt x="167" y="33"/>
                      <a:pt x="179" y="38"/>
                    </a:cubicBezTo>
                    <a:cubicBezTo>
                      <a:pt x="187" y="42"/>
                      <a:pt x="196" y="43"/>
                      <a:pt x="202" y="50"/>
                    </a:cubicBezTo>
                    <a:cubicBezTo>
                      <a:pt x="209" y="58"/>
                      <a:pt x="207" y="70"/>
                      <a:pt x="207" y="81"/>
                    </a:cubicBezTo>
                    <a:cubicBezTo>
                      <a:pt x="205" y="106"/>
                      <a:pt x="211" y="132"/>
                      <a:pt x="223" y="155"/>
                    </a:cubicBezTo>
                    <a:close/>
                  </a:path>
                </a:pathLst>
              </a:custGeom>
              <a:solidFill>
                <a:srgbClr val="E3F1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6515" name="Freeform 506">
                <a:extLst>
                  <a:ext uri="{FF2B5EF4-FFF2-40B4-BE49-F238E27FC236}">
                    <a16:creationId xmlns:a16="http://schemas.microsoft.com/office/drawing/2014/main" id="{EAA74874-39F9-46B8-8778-B8820F7830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87911" y="3331755"/>
                <a:ext cx="6523" cy="11267"/>
              </a:xfrm>
              <a:custGeom>
                <a:avLst/>
                <a:gdLst>
                  <a:gd name="T0" fmla="*/ 6 w 6"/>
                  <a:gd name="T1" fmla="*/ 10 h 10"/>
                  <a:gd name="T2" fmla="*/ 0 w 6"/>
                  <a:gd name="T3" fmla="*/ 1 h 10"/>
                  <a:gd name="T4" fmla="*/ 1 w 6"/>
                  <a:gd name="T5" fmla="*/ 0 h 10"/>
                  <a:gd name="T6" fmla="*/ 6 w 6"/>
                  <a:gd name="T7" fmla="*/ 10 h 10"/>
                  <a:gd name="T8" fmla="*/ 6 w 6"/>
                  <a:gd name="T9" fmla="*/ 10 h 10"/>
                  <a:gd name="T10" fmla="*/ 6 w 6"/>
                  <a:gd name="T11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0">
                    <a:moveTo>
                      <a:pt x="6" y="10"/>
                    </a:moveTo>
                    <a:cubicBezTo>
                      <a:pt x="4" y="7"/>
                      <a:pt x="2" y="4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3" y="3"/>
                      <a:pt x="5" y="6"/>
                      <a:pt x="6" y="1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0"/>
                      <a:pt x="6" y="10"/>
                      <a:pt x="6" y="10"/>
                    </a:cubicBezTo>
                    <a:close/>
                  </a:path>
                </a:pathLst>
              </a:custGeom>
              <a:solidFill>
                <a:srgbClr val="E3F1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6516" name="Freeform 507">
                <a:extLst>
                  <a:ext uri="{FF2B5EF4-FFF2-40B4-BE49-F238E27FC236}">
                    <a16:creationId xmlns:a16="http://schemas.microsoft.com/office/drawing/2014/main" id="{946A6A32-0C60-4C92-9662-F55A24E6F0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50514" y="3258227"/>
                <a:ext cx="470814" cy="301226"/>
              </a:xfrm>
              <a:custGeom>
                <a:avLst/>
                <a:gdLst>
                  <a:gd name="T0" fmla="*/ 418 w 420"/>
                  <a:gd name="T1" fmla="*/ 109 h 269"/>
                  <a:gd name="T2" fmla="*/ 385 w 420"/>
                  <a:gd name="T3" fmla="*/ 173 h 269"/>
                  <a:gd name="T4" fmla="*/ 308 w 420"/>
                  <a:gd name="T5" fmla="*/ 223 h 269"/>
                  <a:gd name="T6" fmla="*/ 299 w 420"/>
                  <a:gd name="T7" fmla="*/ 192 h 269"/>
                  <a:gd name="T8" fmla="*/ 313 w 420"/>
                  <a:gd name="T9" fmla="*/ 100 h 269"/>
                  <a:gd name="T10" fmla="*/ 307 w 420"/>
                  <a:gd name="T11" fmla="*/ 76 h 269"/>
                  <a:gd name="T12" fmla="*/ 307 w 420"/>
                  <a:gd name="T13" fmla="*/ 76 h 269"/>
                  <a:gd name="T14" fmla="*/ 243 w 420"/>
                  <a:gd name="T15" fmla="*/ 22 h 269"/>
                  <a:gd name="T16" fmla="*/ 132 w 420"/>
                  <a:gd name="T17" fmla="*/ 50 h 269"/>
                  <a:gd name="T18" fmla="*/ 87 w 420"/>
                  <a:gd name="T19" fmla="*/ 108 h 269"/>
                  <a:gd name="T20" fmla="*/ 85 w 420"/>
                  <a:gd name="T21" fmla="*/ 116 h 269"/>
                  <a:gd name="T22" fmla="*/ 100 w 420"/>
                  <a:gd name="T23" fmla="*/ 174 h 269"/>
                  <a:gd name="T24" fmla="*/ 125 w 420"/>
                  <a:gd name="T25" fmla="*/ 212 h 269"/>
                  <a:gd name="T26" fmla="*/ 113 w 420"/>
                  <a:gd name="T27" fmla="*/ 265 h 269"/>
                  <a:gd name="T28" fmla="*/ 98 w 420"/>
                  <a:gd name="T29" fmla="*/ 268 h 269"/>
                  <a:gd name="T30" fmla="*/ 51 w 420"/>
                  <a:gd name="T31" fmla="*/ 259 h 269"/>
                  <a:gd name="T32" fmla="*/ 9 w 420"/>
                  <a:gd name="T33" fmla="*/ 232 h 269"/>
                  <a:gd name="T34" fmla="*/ 1 w 420"/>
                  <a:gd name="T35" fmla="*/ 192 h 269"/>
                  <a:gd name="T36" fmla="*/ 5 w 420"/>
                  <a:gd name="T37" fmla="*/ 116 h 269"/>
                  <a:gd name="T38" fmla="*/ 41 w 420"/>
                  <a:gd name="T39" fmla="*/ 50 h 269"/>
                  <a:gd name="T40" fmla="*/ 74 w 420"/>
                  <a:gd name="T41" fmla="*/ 29 h 269"/>
                  <a:gd name="T42" fmla="*/ 111 w 420"/>
                  <a:gd name="T43" fmla="*/ 18 h 269"/>
                  <a:gd name="T44" fmla="*/ 122 w 420"/>
                  <a:gd name="T45" fmla="*/ 16 h 269"/>
                  <a:gd name="T46" fmla="*/ 257 w 420"/>
                  <a:gd name="T47" fmla="*/ 1 h 269"/>
                  <a:gd name="T48" fmla="*/ 295 w 420"/>
                  <a:gd name="T49" fmla="*/ 0 h 269"/>
                  <a:gd name="T50" fmla="*/ 360 w 420"/>
                  <a:gd name="T51" fmla="*/ 4 h 269"/>
                  <a:gd name="T52" fmla="*/ 387 w 420"/>
                  <a:gd name="T53" fmla="*/ 11 h 269"/>
                  <a:gd name="T54" fmla="*/ 409 w 420"/>
                  <a:gd name="T55" fmla="*/ 50 h 269"/>
                  <a:gd name="T56" fmla="*/ 418 w 420"/>
                  <a:gd name="T57" fmla="*/ 109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20" h="269">
                    <a:moveTo>
                      <a:pt x="418" y="109"/>
                    </a:moveTo>
                    <a:cubicBezTo>
                      <a:pt x="415" y="134"/>
                      <a:pt x="401" y="155"/>
                      <a:pt x="385" y="173"/>
                    </a:cubicBezTo>
                    <a:cubicBezTo>
                      <a:pt x="363" y="195"/>
                      <a:pt x="337" y="213"/>
                      <a:pt x="308" y="223"/>
                    </a:cubicBezTo>
                    <a:cubicBezTo>
                      <a:pt x="305" y="213"/>
                      <a:pt x="302" y="203"/>
                      <a:pt x="299" y="192"/>
                    </a:cubicBezTo>
                    <a:cubicBezTo>
                      <a:pt x="312" y="166"/>
                      <a:pt x="318" y="134"/>
                      <a:pt x="313" y="100"/>
                    </a:cubicBezTo>
                    <a:cubicBezTo>
                      <a:pt x="312" y="92"/>
                      <a:pt x="310" y="84"/>
                      <a:pt x="307" y="76"/>
                    </a:cubicBezTo>
                    <a:cubicBezTo>
                      <a:pt x="307" y="76"/>
                      <a:pt x="307" y="76"/>
                      <a:pt x="307" y="76"/>
                    </a:cubicBezTo>
                    <a:cubicBezTo>
                      <a:pt x="296" y="50"/>
                      <a:pt x="271" y="29"/>
                      <a:pt x="243" y="22"/>
                    </a:cubicBezTo>
                    <a:cubicBezTo>
                      <a:pt x="205" y="13"/>
                      <a:pt x="163" y="27"/>
                      <a:pt x="132" y="50"/>
                    </a:cubicBezTo>
                    <a:cubicBezTo>
                      <a:pt x="112" y="65"/>
                      <a:pt x="95" y="85"/>
                      <a:pt x="87" y="108"/>
                    </a:cubicBezTo>
                    <a:cubicBezTo>
                      <a:pt x="87" y="111"/>
                      <a:pt x="85" y="114"/>
                      <a:pt x="85" y="116"/>
                    </a:cubicBezTo>
                    <a:cubicBezTo>
                      <a:pt x="85" y="139"/>
                      <a:pt x="91" y="156"/>
                      <a:pt x="100" y="174"/>
                    </a:cubicBezTo>
                    <a:cubicBezTo>
                      <a:pt x="107" y="188"/>
                      <a:pt x="115" y="201"/>
                      <a:pt x="125" y="212"/>
                    </a:cubicBezTo>
                    <a:cubicBezTo>
                      <a:pt x="121" y="229"/>
                      <a:pt x="117" y="247"/>
                      <a:pt x="113" y="265"/>
                    </a:cubicBezTo>
                    <a:cubicBezTo>
                      <a:pt x="108" y="267"/>
                      <a:pt x="103" y="268"/>
                      <a:pt x="98" y="268"/>
                    </a:cubicBezTo>
                    <a:cubicBezTo>
                      <a:pt x="82" y="269"/>
                      <a:pt x="67" y="264"/>
                      <a:pt x="51" y="259"/>
                    </a:cubicBezTo>
                    <a:cubicBezTo>
                      <a:pt x="35" y="253"/>
                      <a:pt x="18" y="247"/>
                      <a:pt x="9" y="232"/>
                    </a:cubicBezTo>
                    <a:cubicBezTo>
                      <a:pt x="1" y="221"/>
                      <a:pt x="1" y="206"/>
                      <a:pt x="1" y="192"/>
                    </a:cubicBezTo>
                    <a:cubicBezTo>
                      <a:pt x="0" y="167"/>
                      <a:pt x="0" y="141"/>
                      <a:pt x="5" y="116"/>
                    </a:cubicBezTo>
                    <a:cubicBezTo>
                      <a:pt x="11" y="91"/>
                      <a:pt x="22" y="67"/>
                      <a:pt x="41" y="50"/>
                    </a:cubicBezTo>
                    <a:cubicBezTo>
                      <a:pt x="51" y="41"/>
                      <a:pt x="62" y="34"/>
                      <a:pt x="74" y="29"/>
                    </a:cubicBezTo>
                    <a:cubicBezTo>
                      <a:pt x="86" y="24"/>
                      <a:pt x="99" y="21"/>
                      <a:pt x="111" y="18"/>
                    </a:cubicBezTo>
                    <a:cubicBezTo>
                      <a:pt x="115" y="17"/>
                      <a:pt x="119" y="16"/>
                      <a:pt x="122" y="16"/>
                    </a:cubicBezTo>
                    <a:cubicBezTo>
                      <a:pt x="167" y="7"/>
                      <a:pt x="212" y="2"/>
                      <a:pt x="257" y="1"/>
                    </a:cubicBezTo>
                    <a:cubicBezTo>
                      <a:pt x="270" y="0"/>
                      <a:pt x="282" y="0"/>
                      <a:pt x="295" y="0"/>
                    </a:cubicBezTo>
                    <a:cubicBezTo>
                      <a:pt x="317" y="1"/>
                      <a:pt x="338" y="2"/>
                      <a:pt x="360" y="4"/>
                    </a:cubicBezTo>
                    <a:cubicBezTo>
                      <a:pt x="369" y="5"/>
                      <a:pt x="379" y="6"/>
                      <a:pt x="387" y="11"/>
                    </a:cubicBezTo>
                    <a:cubicBezTo>
                      <a:pt x="399" y="19"/>
                      <a:pt x="405" y="35"/>
                      <a:pt x="409" y="50"/>
                    </a:cubicBezTo>
                    <a:cubicBezTo>
                      <a:pt x="414" y="69"/>
                      <a:pt x="420" y="89"/>
                      <a:pt x="418" y="109"/>
                    </a:cubicBezTo>
                    <a:close/>
                  </a:path>
                </a:pathLst>
              </a:custGeom>
              <a:solidFill>
                <a:schemeClr val="accent4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6517" name="Freeform 508">
                <a:extLst>
                  <a:ext uri="{FF2B5EF4-FFF2-40B4-BE49-F238E27FC236}">
                    <a16:creationId xmlns:a16="http://schemas.microsoft.com/office/drawing/2014/main" id="{5319257E-6951-4863-8048-A2AF726EAE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33529" y="3179362"/>
                <a:ext cx="247266" cy="110884"/>
              </a:xfrm>
              <a:custGeom>
                <a:avLst/>
                <a:gdLst>
                  <a:gd name="T0" fmla="*/ 221 w 221"/>
                  <a:gd name="T1" fmla="*/ 70 h 99"/>
                  <a:gd name="T2" fmla="*/ 183 w 221"/>
                  <a:gd name="T3" fmla="*/ 71 h 99"/>
                  <a:gd name="T4" fmla="*/ 48 w 221"/>
                  <a:gd name="T5" fmla="*/ 86 h 99"/>
                  <a:gd name="T6" fmla="*/ 37 w 221"/>
                  <a:gd name="T7" fmla="*/ 88 h 99"/>
                  <a:gd name="T8" fmla="*/ 0 w 221"/>
                  <a:gd name="T9" fmla="*/ 99 h 99"/>
                  <a:gd name="T10" fmla="*/ 16 w 221"/>
                  <a:gd name="T11" fmla="*/ 38 h 99"/>
                  <a:gd name="T12" fmla="*/ 75 w 221"/>
                  <a:gd name="T13" fmla="*/ 8 h 99"/>
                  <a:gd name="T14" fmla="*/ 134 w 221"/>
                  <a:gd name="T15" fmla="*/ 4 h 99"/>
                  <a:gd name="T16" fmla="*/ 198 w 221"/>
                  <a:gd name="T17" fmla="*/ 46 h 99"/>
                  <a:gd name="T18" fmla="*/ 221 w 221"/>
                  <a:gd name="T19" fmla="*/ 70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1" h="99">
                    <a:moveTo>
                      <a:pt x="221" y="70"/>
                    </a:moveTo>
                    <a:cubicBezTo>
                      <a:pt x="208" y="70"/>
                      <a:pt x="196" y="70"/>
                      <a:pt x="183" y="71"/>
                    </a:cubicBezTo>
                    <a:cubicBezTo>
                      <a:pt x="138" y="72"/>
                      <a:pt x="93" y="77"/>
                      <a:pt x="48" y="86"/>
                    </a:cubicBezTo>
                    <a:cubicBezTo>
                      <a:pt x="45" y="86"/>
                      <a:pt x="41" y="87"/>
                      <a:pt x="37" y="88"/>
                    </a:cubicBezTo>
                    <a:cubicBezTo>
                      <a:pt x="25" y="91"/>
                      <a:pt x="12" y="94"/>
                      <a:pt x="0" y="99"/>
                    </a:cubicBezTo>
                    <a:cubicBezTo>
                      <a:pt x="7" y="80"/>
                      <a:pt x="5" y="56"/>
                      <a:pt x="16" y="38"/>
                    </a:cubicBezTo>
                    <a:cubicBezTo>
                      <a:pt x="28" y="19"/>
                      <a:pt x="52" y="13"/>
                      <a:pt x="75" y="8"/>
                    </a:cubicBezTo>
                    <a:cubicBezTo>
                      <a:pt x="94" y="4"/>
                      <a:pt x="115" y="0"/>
                      <a:pt x="134" y="4"/>
                    </a:cubicBezTo>
                    <a:cubicBezTo>
                      <a:pt x="160" y="9"/>
                      <a:pt x="180" y="28"/>
                      <a:pt x="198" y="46"/>
                    </a:cubicBezTo>
                    <a:cubicBezTo>
                      <a:pt x="206" y="54"/>
                      <a:pt x="213" y="63"/>
                      <a:pt x="221" y="7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6518" name="Freeform 509">
                <a:extLst>
                  <a:ext uri="{FF2B5EF4-FFF2-40B4-BE49-F238E27FC236}">
                    <a16:creationId xmlns:a16="http://schemas.microsoft.com/office/drawing/2014/main" id="{921EE066-E7C5-4FFA-9AED-B26BBF5A17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99478" y="3596810"/>
                <a:ext cx="455397" cy="653447"/>
              </a:xfrm>
              <a:custGeom>
                <a:avLst/>
                <a:gdLst>
                  <a:gd name="T0" fmla="*/ 406 w 406"/>
                  <a:gd name="T1" fmla="*/ 0 h 583"/>
                  <a:gd name="T2" fmla="*/ 329 w 406"/>
                  <a:gd name="T3" fmla="*/ 327 h 583"/>
                  <a:gd name="T4" fmla="*/ 264 w 406"/>
                  <a:gd name="T5" fmla="*/ 319 h 583"/>
                  <a:gd name="T6" fmla="*/ 200 w 406"/>
                  <a:gd name="T7" fmla="*/ 328 h 583"/>
                  <a:gd name="T8" fmla="*/ 165 w 406"/>
                  <a:gd name="T9" fmla="*/ 379 h 583"/>
                  <a:gd name="T10" fmla="*/ 181 w 406"/>
                  <a:gd name="T11" fmla="*/ 424 h 583"/>
                  <a:gd name="T12" fmla="*/ 241 w 406"/>
                  <a:gd name="T13" fmla="*/ 534 h 583"/>
                  <a:gd name="T14" fmla="*/ 236 w 406"/>
                  <a:gd name="T15" fmla="*/ 534 h 583"/>
                  <a:gd name="T16" fmla="*/ 209 w 406"/>
                  <a:gd name="T17" fmla="*/ 547 h 583"/>
                  <a:gd name="T18" fmla="*/ 189 w 406"/>
                  <a:gd name="T19" fmla="*/ 568 h 583"/>
                  <a:gd name="T20" fmla="*/ 185 w 406"/>
                  <a:gd name="T21" fmla="*/ 572 h 583"/>
                  <a:gd name="T22" fmla="*/ 152 w 406"/>
                  <a:gd name="T23" fmla="*/ 579 h 583"/>
                  <a:gd name="T24" fmla="*/ 42 w 406"/>
                  <a:gd name="T25" fmla="*/ 459 h 583"/>
                  <a:gd name="T26" fmla="*/ 12 w 406"/>
                  <a:gd name="T27" fmla="*/ 324 h 583"/>
                  <a:gd name="T28" fmla="*/ 77 w 406"/>
                  <a:gd name="T29" fmla="*/ 231 h 583"/>
                  <a:gd name="T30" fmla="*/ 406 w 406"/>
                  <a:gd name="T31" fmla="*/ 0 h 5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06" h="583">
                    <a:moveTo>
                      <a:pt x="406" y="0"/>
                    </a:moveTo>
                    <a:cubicBezTo>
                      <a:pt x="401" y="101"/>
                      <a:pt x="329" y="327"/>
                      <a:pt x="329" y="327"/>
                    </a:cubicBezTo>
                    <a:cubicBezTo>
                      <a:pt x="307" y="326"/>
                      <a:pt x="285" y="321"/>
                      <a:pt x="264" y="319"/>
                    </a:cubicBezTo>
                    <a:cubicBezTo>
                      <a:pt x="242" y="318"/>
                      <a:pt x="219" y="319"/>
                      <a:pt x="200" y="328"/>
                    </a:cubicBezTo>
                    <a:cubicBezTo>
                      <a:pt x="181" y="338"/>
                      <a:pt x="165" y="357"/>
                      <a:pt x="165" y="379"/>
                    </a:cubicBezTo>
                    <a:cubicBezTo>
                      <a:pt x="164" y="395"/>
                      <a:pt x="173" y="410"/>
                      <a:pt x="181" y="424"/>
                    </a:cubicBezTo>
                    <a:cubicBezTo>
                      <a:pt x="202" y="459"/>
                      <a:pt x="221" y="497"/>
                      <a:pt x="241" y="534"/>
                    </a:cubicBezTo>
                    <a:cubicBezTo>
                      <a:pt x="239" y="533"/>
                      <a:pt x="237" y="533"/>
                      <a:pt x="236" y="534"/>
                    </a:cubicBezTo>
                    <a:cubicBezTo>
                      <a:pt x="226" y="535"/>
                      <a:pt x="217" y="540"/>
                      <a:pt x="209" y="547"/>
                    </a:cubicBezTo>
                    <a:cubicBezTo>
                      <a:pt x="202" y="554"/>
                      <a:pt x="196" y="562"/>
                      <a:pt x="189" y="568"/>
                    </a:cubicBezTo>
                    <a:cubicBezTo>
                      <a:pt x="188" y="569"/>
                      <a:pt x="186" y="571"/>
                      <a:pt x="185" y="572"/>
                    </a:cubicBezTo>
                    <a:cubicBezTo>
                      <a:pt x="175" y="579"/>
                      <a:pt x="163" y="583"/>
                      <a:pt x="152" y="579"/>
                    </a:cubicBezTo>
                    <a:cubicBezTo>
                      <a:pt x="103" y="560"/>
                      <a:pt x="69" y="504"/>
                      <a:pt x="42" y="459"/>
                    </a:cubicBezTo>
                    <a:cubicBezTo>
                      <a:pt x="17" y="419"/>
                      <a:pt x="0" y="370"/>
                      <a:pt x="12" y="324"/>
                    </a:cubicBezTo>
                    <a:cubicBezTo>
                      <a:pt x="22" y="287"/>
                      <a:pt x="49" y="257"/>
                      <a:pt x="77" y="231"/>
                    </a:cubicBezTo>
                    <a:cubicBezTo>
                      <a:pt x="175" y="139"/>
                      <a:pt x="290" y="68"/>
                      <a:pt x="406" y="0"/>
                    </a:cubicBezTo>
                    <a:close/>
                  </a:path>
                </a:pathLst>
              </a:custGeom>
              <a:solidFill>
                <a:schemeClr val="accent4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6519" name="Freeform 510">
                <a:extLst>
                  <a:ext uri="{FF2B5EF4-FFF2-40B4-BE49-F238E27FC236}">
                    <a16:creationId xmlns:a16="http://schemas.microsoft.com/office/drawing/2014/main" id="{64145C4E-A5B4-473F-9DE8-2D11A301B9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84102" y="3490076"/>
                <a:ext cx="561537" cy="1092241"/>
              </a:xfrm>
              <a:custGeom>
                <a:avLst/>
                <a:gdLst>
                  <a:gd name="T0" fmla="*/ 501 w 501"/>
                  <a:gd name="T1" fmla="*/ 945 h 974"/>
                  <a:gd name="T2" fmla="*/ 495 w 501"/>
                  <a:gd name="T3" fmla="*/ 946 h 974"/>
                  <a:gd name="T4" fmla="*/ 13 w 501"/>
                  <a:gd name="T5" fmla="*/ 925 h 974"/>
                  <a:gd name="T6" fmla="*/ 0 w 501"/>
                  <a:gd name="T7" fmla="*/ 921 h 974"/>
                  <a:gd name="T8" fmla="*/ 17 w 501"/>
                  <a:gd name="T9" fmla="*/ 862 h 974"/>
                  <a:gd name="T10" fmla="*/ 51 w 501"/>
                  <a:gd name="T11" fmla="*/ 705 h 974"/>
                  <a:gd name="T12" fmla="*/ 71 w 501"/>
                  <a:gd name="T13" fmla="*/ 520 h 974"/>
                  <a:gd name="T14" fmla="*/ 188 w 501"/>
                  <a:gd name="T15" fmla="*/ 219 h 974"/>
                  <a:gd name="T16" fmla="*/ 198 w 501"/>
                  <a:gd name="T17" fmla="*/ 282 h 974"/>
                  <a:gd name="T18" fmla="*/ 171 w 501"/>
                  <a:gd name="T19" fmla="*/ 405 h 974"/>
                  <a:gd name="T20" fmla="*/ 227 w 501"/>
                  <a:gd name="T21" fmla="*/ 257 h 974"/>
                  <a:gd name="T22" fmla="*/ 232 w 501"/>
                  <a:gd name="T23" fmla="*/ 260 h 974"/>
                  <a:gd name="T24" fmla="*/ 248 w 501"/>
                  <a:gd name="T25" fmla="*/ 130 h 974"/>
                  <a:gd name="T26" fmla="*/ 238 w 501"/>
                  <a:gd name="T27" fmla="*/ 85 h 974"/>
                  <a:gd name="T28" fmla="*/ 231 w 501"/>
                  <a:gd name="T29" fmla="*/ 83 h 974"/>
                  <a:gd name="T30" fmla="*/ 229 w 501"/>
                  <a:gd name="T31" fmla="*/ 66 h 974"/>
                  <a:gd name="T32" fmla="*/ 230 w 501"/>
                  <a:gd name="T33" fmla="*/ 66 h 974"/>
                  <a:gd name="T34" fmla="*/ 346 w 501"/>
                  <a:gd name="T35" fmla="*/ 71 h 974"/>
                  <a:gd name="T36" fmla="*/ 372 w 501"/>
                  <a:gd name="T37" fmla="*/ 60 h 974"/>
                  <a:gd name="T38" fmla="*/ 381 w 501"/>
                  <a:gd name="T39" fmla="*/ 56 h 974"/>
                  <a:gd name="T40" fmla="*/ 438 w 501"/>
                  <a:gd name="T41" fmla="*/ 0 h 974"/>
                  <a:gd name="T42" fmla="*/ 439 w 501"/>
                  <a:gd name="T43" fmla="*/ 0 h 974"/>
                  <a:gd name="T44" fmla="*/ 478 w 501"/>
                  <a:gd name="T45" fmla="*/ 52 h 974"/>
                  <a:gd name="T46" fmla="*/ 488 w 501"/>
                  <a:gd name="T47" fmla="*/ 68 h 974"/>
                  <a:gd name="T48" fmla="*/ 486 w 501"/>
                  <a:gd name="T49" fmla="*/ 88 h 974"/>
                  <a:gd name="T50" fmla="*/ 477 w 501"/>
                  <a:gd name="T51" fmla="*/ 125 h 974"/>
                  <a:gd name="T52" fmla="*/ 497 w 501"/>
                  <a:gd name="T53" fmla="*/ 481 h 974"/>
                  <a:gd name="T54" fmla="*/ 501 w 501"/>
                  <a:gd name="T55" fmla="*/ 945 h 9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501" h="974">
                    <a:moveTo>
                      <a:pt x="501" y="945"/>
                    </a:moveTo>
                    <a:cubicBezTo>
                      <a:pt x="499" y="946"/>
                      <a:pt x="497" y="946"/>
                      <a:pt x="495" y="946"/>
                    </a:cubicBezTo>
                    <a:cubicBezTo>
                      <a:pt x="337" y="974"/>
                      <a:pt x="169" y="963"/>
                      <a:pt x="13" y="925"/>
                    </a:cubicBezTo>
                    <a:cubicBezTo>
                      <a:pt x="9" y="923"/>
                      <a:pt x="4" y="922"/>
                      <a:pt x="0" y="921"/>
                    </a:cubicBezTo>
                    <a:cubicBezTo>
                      <a:pt x="6" y="902"/>
                      <a:pt x="12" y="882"/>
                      <a:pt x="17" y="862"/>
                    </a:cubicBezTo>
                    <a:cubicBezTo>
                      <a:pt x="31" y="810"/>
                      <a:pt x="42" y="758"/>
                      <a:pt x="51" y="705"/>
                    </a:cubicBezTo>
                    <a:cubicBezTo>
                      <a:pt x="61" y="644"/>
                      <a:pt x="68" y="582"/>
                      <a:pt x="71" y="520"/>
                    </a:cubicBezTo>
                    <a:cubicBezTo>
                      <a:pt x="123" y="447"/>
                      <a:pt x="163" y="319"/>
                      <a:pt x="188" y="219"/>
                    </a:cubicBezTo>
                    <a:cubicBezTo>
                      <a:pt x="198" y="239"/>
                      <a:pt x="201" y="261"/>
                      <a:pt x="198" y="282"/>
                    </a:cubicBezTo>
                    <a:cubicBezTo>
                      <a:pt x="192" y="324"/>
                      <a:pt x="182" y="364"/>
                      <a:pt x="171" y="405"/>
                    </a:cubicBezTo>
                    <a:cubicBezTo>
                      <a:pt x="209" y="366"/>
                      <a:pt x="229" y="311"/>
                      <a:pt x="227" y="257"/>
                    </a:cubicBezTo>
                    <a:cubicBezTo>
                      <a:pt x="229" y="257"/>
                      <a:pt x="230" y="259"/>
                      <a:pt x="232" y="260"/>
                    </a:cubicBezTo>
                    <a:cubicBezTo>
                      <a:pt x="250" y="219"/>
                      <a:pt x="256" y="174"/>
                      <a:pt x="248" y="130"/>
                    </a:cubicBezTo>
                    <a:cubicBezTo>
                      <a:pt x="245" y="115"/>
                      <a:pt x="241" y="100"/>
                      <a:pt x="238" y="85"/>
                    </a:cubicBezTo>
                    <a:cubicBezTo>
                      <a:pt x="236" y="84"/>
                      <a:pt x="233" y="84"/>
                      <a:pt x="231" y="83"/>
                    </a:cubicBezTo>
                    <a:cubicBezTo>
                      <a:pt x="231" y="77"/>
                      <a:pt x="230" y="72"/>
                      <a:pt x="229" y="66"/>
                    </a:cubicBezTo>
                    <a:cubicBezTo>
                      <a:pt x="230" y="66"/>
                      <a:pt x="230" y="66"/>
                      <a:pt x="230" y="66"/>
                    </a:cubicBezTo>
                    <a:cubicBezTo>
                      <a:pt x="266" y="81"/>
                      <a:pt x="308" y="83"/>
                      <a:pt x="346" y="71"/>
                    </a:cubicBezTo>
                    <a:cubicBezTo>
                      <a:pt x="355" y="68"/>
                      <a:pt x="364" y="64"/>
                      <a:pt x="372" y="60"/>
                    </a:cubicBezTo>
                    <a:cubicBezTo>
                      <a:pt x="375" y="59"/>
                      <a:pt x="378" y="57"/>
                      <a:pt x="381" y="56"/>
                    </a:cubicBezTo>
                    <a:cubicBezTo>
                      <a:pt x="404" y="42"/>
                      <a:pt x="424" y="23"/>
                      <a:pt x="438" y="0"/>
                    </a:cubicBezTo>
                    <a:cubicBezTo>
                      <a:pt x="438" y="0"/>
                      <a:pt x="439" y="0"/>
                      <a:pt x="439" y="0"/>
                    </a:cubicBezTo>
                    <a:cubicBezTo>
                      <a:pt x="452" y="17"/>
                      <a:pt x="464" y="35"/>
                      <a:pt x="478" y="52"/>
                    </a:cubicBezTo>
                    <a:cubicBezTo>
                      <a:pt x="482" y="57"/>
                      <a:pt x="486" y="62"/>
                      <a:pt x="488" y="68"/>
                    </a:cubicBezTo>
                    <a:cubicBezTo>
                      <a:pt x="489" y="75"/>
                      <a:pt x="488" y="81"/>
                      <a:pt x="486" y="88"/>
                    </a:cubicBezTo>
                    <a:cubicBezTo>
                      <a:pt x="483" y="100"/>
                      <a:pt x="480" y="112"/>
                      <a:pt x="477" y="125"/>
                    </a:cubicBezTo>
                    <a:cubicBezTo>
                      <a:pt x="373" y="194"/>
                      <a:pt x="497" y="481"/>
                      <a:pt x="497" y="481"/>
                    </a:cubicBezTo>
                    <a:cubicBezTo>
                      <a:pt x="489" y="636"/>
                      <a:pt x="491" y="790"/>
                      <a:pt x="501" y="945"/>
                    </a:cubicBez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6520" name="Freeform 511">
                <a:extLst>
                  <a:ext uri="{FF2B5EF4-FFF2-40B4-BE49-F238E27FC236}">
                    <a16:creationId xmlns:a16="http://schemas.microsoft.com/office/drawing/2014/main" id="{014B9C85-6A42-4135-83DE-0CE1043307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49197" y="3652548"/>
                <a:ext cx="391357" cy="588814"/>
              </a:xfrm>
              <a:custGeom>
                <a:avLst/>
                <a:gdLst>
                  <a:gd name="T0" fmla="*/ 345 w 349"/>
                  <a:gd name="T1" fmla="*/ 386 h 525"/>
                  <a:gd name="T2" fmla="*/ 308 w 349"/>
                  <a:gd name="T3" fmla="*/ 435 h 525"/>
                  <a:gd name="T4" fmla="*/ 92 w 349"/>
                  <a:gd name="T5" fmla="*/ 525 h 525"/>
                  <a:gd name="T6" fmla="*/ 88 w 349"/>
                  <a:gd name="T7" fmla="*/ 521 h 525"/>
                  <a:gd name="T8" fmla="*/ 65 w 349"/>
                  <a:gd name="T9" fmla="*/ 468 h 525"/>
                  <a:gd name="T10" fmla="*/ 64 w 349"/>
                  <a:gd name="T11" fmla="*/ 461 h 525"/>
                  <a:gd name="T12" fmla="*/ 170 w 349"/>
                  <a:gd name="T13" fmla="*/ 367 h 525"/>
                  <a:gd name="T14" fmla="*/ 179 w 349"/>
                  <a:gd name="T15" fmla="*/ 349 h 525"/>
                  <a:gd name="T16" fmla="*/ 162 w 349"/>
                  <a:gd name="T17" fmla="*/ 329 h 525"/>
                  <a:gd name="T18" fmla="*/ 17 w 349"/>
                  <a:gd name="T19" fmla="*/ 303 h 525"/>
                  <a:gd name="T20" fmla="*/ 7 w 349"/>
                  <a:gd name="T21" fmla="*/ 0 h 525"/>
                  <a:gd name="T22" fmla="*/ 317 w 349"/>
                  <a:gd name="T23" fmla="*/ 318 h 525"/>
                  <a:gd name="T24" fmla="*/ 345 w 349"/>
                  <a:gd name="T25" fmla="*/ 386 h 5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49" h="525">
                    <a:moveTo>
                      <a:pt x="345" y="386"/>
                    </a:moveTo>
                    <a:cubicBezTo>
                      <a:pt x="341" y="406"/>
                      <a:pt x="325" y="422"/>
                      <a:pt x="308" y="435"/>
                    </a:cubicBezTo>
                    <a:cubicBezTo>
                      <a:pt x="246" y="483"/>
                      <a:pt x="170" y="515"/>
                      <a:pt x="92" y="525"/>
                    </a:cubicBezTo>
                    <a:cubicBezTo>
                      <a:pt x="90" y="523"/>
                      <a:pt x="89" y="522"/>
                      <a:pt x="88" y="521"/>
                    </a:cubicBezTo>
                    <a:cubicBezTo>
                      <a:pt x="76" y="507"/>
                      <a:pt x="67" y="487"/>
                      <a:pt x="65" y="468"/>
                    </a:cubicBezTo>
                    <a:cubicBezTo>
                      <a:pt x="65" y="466"/>
                      <a:pt x="65" y="463"/>
                      <a:pt x="64" y="461"/>
                    </a:cubicBezTo>
                    <a:cubicBezTo>
                      <a:pt x="102" y="430"/>
                      <a:pt x="139" y="403"/>
                      <a:pt x="170" y="367"/>
                    </a:cubicBezTo>
                    <a:cubicBezTo>
                      <a:pt x="175" y="362"/>
                      <a:pt x="180" y="356"/>
                      <a:pt x="179" y="349"/>
                    </a:cubicBezTo>
                    <a:cubicBezTo>
                      <a:pt x="179" y="340"/>
                      <a:pt x="170" y="333"/>
                      <a:pt x="162" y="329"/>
                    </a:cubicBezTo>
                    <a:cubicBezTo>
                      <a:pt x="117" y="306"/>
                      <a:pt x="66" y="297"/>
                      <a:pt x="17" y="303"/>
                    </a:cubicBezTo>
                    <a:cubicBezTo>
                      <a:pt x="0" y="247"/>
                      <a:pt x="9" y="6"/>
                      <a:pt x="7" y="0"/>
                    </a:cubicBezTo>
                    <a:cubicBezTo>
                      <a:pt x="133" y="79"/>
                      <a:pt x="226" y="198"/>
                      <a:pt x="317" y="318"/>
                    </a:cubicBezTo>
                    <a:cubicBezTo>
                      <a:pt x="333" y="338"/>
                      <a:pt x="349" y="361"/>
                      <a:pt x="345" y="386"/>
                    </a:cubicBezTo>
                    <a:close/>
                  </a:path>
                </a:pathLst>
              </a:custGeom>
              <a:solidFill>
                <a:schemeClr val="accent4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6521" name="Freeform 512">
                <a:extLst>
                  <a:ext uri="{FF2B5EF4-FFF2-40B4-BE49-F238E27FC236}">
                    <a16:creationId xmlns:a16="http://schemas.microsoft.com/office/drawing/2014/main" id="{54C1C0A4-262B-4126-9789-3F8FEA85A8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95620" y="3481183"/>
                <a:ext cx="79458" cy="71749"/>
              </a:xfrm>
              <a:custGeom>
                <a:avLst/>
                <a:gdLst>
                  <a:gd name="T0" fmla="*/ 71 w 71"/>
                  <a:gd name="T1" fmla="*/ 8 h 64"/>
                  <a:gd name="T2" fmla="*/ 14 w 71"/>
                  <a:gd name="T3" fmla="*/ 64 h 64"/>
                  <a:gd name="T4" fmla="*/ 0 w 71"/>
                  <a:gd name="T5" fmla="*/ 24 h 64"/>
                  <a:gd name="T6" fmla="*/ 71 w 71"/>
                  <a:gd name="T7" fmla="*/ 8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1" h="64">
                    <a:moveTo>
                      <a:pt x="71" y="8"/>
                    </a:moveTo>
                    <a:cubicBezTo>
                      <a:pt x="57" y="31"/>
                      <a:pt x="37" y="50"/>
                      <a:pt x="14" y="64"/>
                    </a:cubicBezTo>
                    <a:cubicBezTo>
                      <a:pt x="9" y="50"/>
                      <a:pt x="4" y="37"/>
                      <a:pt x="0" y="24"/>
                    </a:cubicBezTo>
                    <a:cubicBezTo>
                      <a:pt x="0" y="24"/>
                      <a:pt x="65" y="0"/>
                      <a:pt x="71" y="8"/>
                    </a:cubicBezTo>
                    <a:close/>
                  </a:path>
                </a:pathLst>
              </a:custGeom>
              <a:solidFill>
                <a:srgbClr val="2E37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6522" name="Freeform 513">
                <a:extLst>
                  <a:ext uri="{FF2B5EF4-FFF2-40B4-BE49-F238E27FC236}">
                    <a16:creationId xmlns:a16="http://schemas.microsoft.com/office/drawing/2014/main" id="{1D100E47-03A8-4834-8488-7DBF7FCFC7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55047" y="4527172"/>
                <a:ext cx="620834" cy="555015"/>
              </a:xfrm>
              <a:custGeom>
                <a:avLst/>
                <a:gdLst>
                  <a:gd name="T0" fmla="*/ 542 w 554"/>
                  <a:gd name="T1" fmla="*/ 495 h 495"/>
                  <a:gd name="T2" fmla="*/ 493 w 554"/>
                  <a:gd name="T3" fmla="*/ 481 h 495"/>
                  <a:gd name="T4" fmla="*/ 493 w 554"/>
                  <a:gd name="T5" fmla="*/ 481 h 495"/>
                  <a:gd name="T6" fmla="*/ 338 w 554"/>
                  <a:gd name="T7" fmla="*/ 470 h 495"/>
                  <a:gd name="T8" fmla="*/ 304 w 554"/>
                  <a:gd name="T9" fmla="*/ 469 h 495"/>
                  <a:gd name="T10" fmla="*/ 228 w 554"/>
                  <a:gd name="T11" fmla="*/ 460 h 495"/>
                  <a:gd name="T12" fmla="*/ 75 w 554"/>
                  <a:gd name="T13" fmla="*/ 446 h 495"/>
                  <a:gd name="T14" fmla="*/ 1 w 554"/>
                  <a:gd name="T15" fmla="*/ 454 h 495"/>
                  <a:gd name="T16" fmla="*/ 39 w 554"/>
                  <a:gd name="T17" fmla="*/ 0 h 495"/>
                  <a:gd name="T18" fmla="*/ 521 w 554"/>
                  <a:gd name="T19" fmla="*/ 21 h 495"/>
                  <a:gd name="T20" fmla="*/ 542 w 554"/>
                  <a:gd name="T21" fmla="*/ 495 h 4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54" h="495">
                    <a:moveTo>
                      <a:pt x="542" y="495"/>
                    </a:moveTo>
                    <a:cubicBezTo>
                      <a:pt x="526" y="489"/>
                      <a:pt x="509" y="484"/>
                      <a:pt x="493" y="481"/>
                    </a:cubicBezTo>
                    <a:cubicBezTo>
                      <a:pt x="493" y="481"/>
                      <a:pt x="493" y="481"/>
                      <a:pt x="493" y="481"/>
                    </a:cubicBezTo>
                    <a:cubicBezTo>
                      <a:pt x="443" y="471"/>
                      <a:pt x="390" y="472"/>
                      <a:pt x="338" y="470"/>
                    </a:cubicBezTo>
                    <a:cubicBezTo>
                      <a:pt x="327" y="470"/>
                      <a:pt x="315" y="469"/>
                      <a:pt x="304" y="469"/>
                    </a:cubicBezTo>
                    <a:cubicBezTo>
                      <a:pt x="278" y="467"/>
                      <a:pt x="253" y="464"/>
                      <a:pt x="228" y="460"/>
                    </a:cubicBezTo>
                    <a:cubicBezTo>
                      <a:pt x="176" y="453"/>
                      <a:pt x="126" y="445"/>
                      <a:pt x="75" y="446"/>
                    </a:cubicBezTo>
                    <a:cubicBezTo>
                      <a:pt x="51" y="446"/>
                      <a:pt x="26" y="449"/>
                      <a:pt x="1" y="454"/>
                    </a:cubicBezTo>
                    <a:cubicBezTo>
                      <a:pt x="29" y="304"/>
                      <a:pt x="0" y="146"/>
                      <a:pt x="39" y="0"/>
                    </a:cubicBezTo>
                    <a:cubicBezTo>
                      <a:pt x="195" y="38"/>
                      <a:pt x="363" y="49"/>
                      <a:pt x="521" y="21"/>
                    </a:cubicBezTo>
                    <a:cubicBezTo>
                      <a:pt x="543" y="178"/>
                      <a:pt x="554" y="338"/>
                      <a:pt x="542" y="495"/>
                    </a:cubicBezTo>
                    <a:close/>
                  </a:path>
                </a:pathLst>
              </a:custGeom>
              <a:solidFill>
                <a:srgbClr val="2E37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6523" name="Freeform 514">
                <a:extLst>
                  <a:ext uri="{FF2B5EF4-FFF2-40B4-BE49-F238E27FC236}">
                    <a16:creationId xmlns:a16="http://schemas.microsoft.com/office/drawing/2014/main" id="{1BD27B48-635C-40E5-BAD6-884750E9C0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50303" y="5688196"/>
                <a:ext cx="214653" cy="302412"/>
              </a:xfrm>
              <a:custGeom>
                <a:avLst/>
                <a:gdLst>
                  <a:gd name="T0" fmla="*/ 188 w 191"/>
                  <a:gd name="T1" fmla="*/ 92 h 270"/>
                  <a:gd name="T2" fmla="*/ 177 w 191"/>
                  <a:gd name="T3" fmla="*/ 226 h 270"/>
                  <a:gd name="T4" fmla="*/ 145 w 191"/>
                  <a:gd name="T5" fmla="*/ 243 h 270"/>
                  <a:gd name="T6" fmla="*/ 134 w 191"/>
                  <a:gd name="T7" fmla="*/ 260 h 270"/>
                  <a:gd name="T8" fmla="*/ 107 w 191"/>
                  <a:gd name="T9" fmla="*/ 267 h 270"/>
                  <a:gd name="T10" fmla="*/ 17 w 191"/>
                  <a:gd name="T11" fmla="*/ 261 h 270"/>
                  <a:gd name="T12" fmla="*/ 2 w 191"/>
                  <a:gd name="T13" fmla="*/ 233 h 270"/>
                  <a:gd name="T14" fmla="*/ 18 w 191"/>
                  <a:gd name="T15" fmla="*/ 204 h 270"/>
                  <a:gd name="T16" fmla="*/ 42 w 191"/>
                  <a:gd name="T17" fmla="*/ 179 h 270"/>
                  <a:gd name="T18" fmla="*/ 53 w 191"/>
                  <a:gd name="T19" fmla="*/ 95 h 270"/>
                  <a:gd name="T20" fmla="*/ 76 w 191"/>
                  <a:gd name="T21" fmla="*/ 17 h 270"/>
                  <a:gd name="T22" fmla="*/ 75 w 191"/>
                  <a:gd name="T23" fmla="*/ 11 h 270"/>
                  <a:gd name="T24" fmla="*/ 125 w 191"/>
                  <a:gd name="T25" fmla="*/ 1 h 270"/>
                  <a:gd name="T26" fmla="*/ 166 w 191"/>
                  <a:gd name="T27" fmla="*/ 13 h 270"/>
                  <a:gd name="T28" fmla="*/ 166 w 191"/>
                  <a:gd name="T29" fmla="*/ 22 h 270"/>
                  <a:gd name="T30" fmla="*/ 188 w 191"/>
                  <a:gd name="T31" fmla="*/ 51 h 270"/>
                  <a:gd name="T32" fmla="*/ 188 w 191"/>
                  <a:gd name="T33" fmla="*/ 92 h 2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91" h="270">
                    <a:moveTo>
                      <a:pt x="188" y="92"/>
                    </a:moveTo>
                    <a:cubicBezTo>
                      <a:pt x="184" y="136"/>
                      <a:pt x="181" y="182"/>
                      <a:pt x="177" y="226"/>
                    </a:cubicBezTo>
                    <a:cubicBezTo>
                      <a:pt x="164" y="226"/>
                      <a:pt x="151" y="232"/>
                      <a:pt x="145" y="243"/>
                    </a:cubicBezTo>
                    <a:cubicBezTo>
                      <a:pt x="141" y="248"/>
                      <a:pt x="139" y="255"/>
                      <a:pt x="134" y="260"/>
                    </a:cubicBezTo>
                    <a:cubicBezTo>
                      <a:pt x="128" y="266"/>
                      <a:pt x="117" y="267"/>
                      <a:pt x="107" y="267"/>
                    </a:cubicBezTo>
                    <a:cubicBezTo>
                      <a:pt x="76" y="267"/>
                      <a:pt x="46" y="270"/>
                      <a:pt x="17" y="261"/>
                    </a:cubicBezTo>
                    <a:cubicBezTo>
                      <a:pt x="6" y="258"/>
                      <a:pt x="0" y="245"/>
                      <a:pt x="2" y="233"/>
                    </a:cubicBezTo>
                    <a:cubicBezTo>
                      <a:pt x="3" y="222"/>
                      <a:pt x="10" y="212"/>
                      <a:pt x="18" y="204"/>
                    </a:cubicBezTo>
                    <a:cubicBezTo>
                      <a:pt x="26" y="196"/>
                      <a:pt x="35" y="188"/>
                      <a:pt x="42" y="179"/>
                    </a:cubicBezTo>
                    <a:cubicBezTo>
                      <a:pt x="57" y="155"/>
                      <a:pt x="55" y="124"/>
                      <a:pt x="53" y="95"/>
                    </a:cubicBezTo>
                    <a:cubicBezTo>
                      <a:pt x="51" y="67"/>
                      <a:pt x="56" y="38"/>
                      <a:pt x="76" y="17"/>
                    </a:cubicBezTo>
                    <a:cubicBezTo>
                      <a:pt x="76" y="15"/>
                      <a:pt x="76" y="13"/>
                      <a:pt x="75" y="11"/>
                    </a:cubicBezTo>
                    <a:cubicBezTo>
                      <a:pt x="90" y="2"/>
                      <a:pt x="108" y="0"/>
                      <a:pt x="125" y="1"/>
                    </a:cubicBezTo>
                    <a:cubicBezTo>
                      <a:pt x="139" y="3"/>
                      <a:pt x="153" y="8"/>
                      <a:pt x="166" y="13"/>
                    </a:cubicBezTo>
                    <a:cubicBezTo>
                      <a:pt x="166" y="16"/>
                      <a:pt x="166" y="19"/>
                      <a:pt x="166" y="22"/>
                    </a:cubicBezTo>
                    <a:cubicBezTo>
                      <a:pt x="178" y="27"/>
                      <a:pt x="185" y="38"/>
                      <a:pt x="188" y="51"/>
                    </a:cubicBezTo>
                    <a:cubicBezTo>
                      <a:pt x="191" y="64"/>
                      <a:pt x="190" y="78"/>
                      <a:pt x="188" y="92"/>
                    </a:cubicBezTo>
                    <a:close/>
                  </a:path>
                </a:pathLst>
              </a:custGeom>
              <a:solidFill>
                <a:srgbClr val="2E37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6524" name="Freeform 515">
                <a:extLst>
                  <a:ext uri="{FF2B5EF4-FFF2-40B4-BE49-F238E27FC236}">
                    <a16:creationId xmlns:a16="http://schemas.microsoft.com/office/drawing/2014/main" id="{F30B0CD4-A511-4354-9ED2-01C9654F15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11971" y="5026448"/>
                <a:ext cx="198643" cy="675979"/>
              </a:xfrm>
              <a:custGeom>
                <a:avLst/>
                <a:gdLst>
                  <a:gd name="T0" fmla="*/ 177 w 177"/>
                  <a:gd name="T1" fmla="*/ 15 h 603"/>
                  <a:gd name="T2" fmla="*/ 111 w 177"/>
                  <a:gd name="T3" fmla="*/ 603 h 603"/>
                  <a:gd name="T4" fmla="*/ 70 w 177"/>
                  <a:gd name="T5" fmla="*/ 591 h 603"/>
                  <a:gd name="T6" fmla="*/ 20 w 177"/>
                  <a:gd name="T7" fmla="*/ 601 h 603"/>
                  <a:gd name="T8" fmla="*/ 24 w 177"/>
                  <a:gd name="T9" fmla="*/ 1 h 603"/>
                  <a:gd name="T10" fmla="*/ 177 w 177"/>
                  <a:gd name="T11" fmla="*/ 15 h 6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7" h="603">
                    <a:moveTo>
                      <a:pt x="177" y="15"/>
                    </a:moveTo>
                    <a:cubicBezTo>
                      <a:pt x="144" y="209"/>
                      <a:pt x="121" y="407"/>
                      <a:pt x="111" y="603"/>
                    </a:cubicBezTo>
                    <a:cubicBezTo>
                      <a:pt x="98" y="598"/>
                      <a:pt x="84" y="593"/>
                      <a:pt x="70" y="591"/>
                    </a:cubicBezTo>
                    <a:cubicBezTo>
                      <a:pt x="53" y="590"/>
                      <a:pt x="35" y="592"/>
                      <a:pt x="20" y="601"/>
                    </a:cubicBezTo>
                    <a:cubicBezTo>
                      <a:pt x="0" y="402"/>
                      <a:pt x="1" y="200"/>
                      <a:pt x="24" y="1"/>
                    </a:cubicBezTo>
                    <a:cubicBezTo>
                      <a:pt x="75" y="0"/>
                      <a:pt x="125" y="8"/>
                      <a:pt x="177" y="15"/>
                    </a:cubicBezTo>
                    <a:close/>
                  </a:path>
                </a:pathLst>
              </a:custGeom>
              <a:solidFill>
                <a:srgbClr val="E3F1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6525" name="Freeform 516">
                <a:extLst>
                  <a:ext uri="{FF2B5EF4-FFF2-40B4-BE49-F238E27FC236}">
                    <a16:creationId xmlns:a16="http://schemas.microsoft.com/office/drawing/2014/main" id="{535CDF21-966F-4674-B158-BF96EF8A80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77830" y="5688195"/>
                <a:ext cx="214060" cy="302412"/>
              </a:xfrm>
              <a:custGeom>
                <a:avLst/>
                <a:gdLst>
                  <a:gd name="T0" fmla="*/ 3 w 191"/>
                  <a:gd name="T1" fmla="*/ 92 h 270"/>
                  <a:gd name="T2" fmla="*/ 14 w 191"/>
                  <a:gd name="T3" fmla="*/ 226 h 270"/>
                  <a:gd name="T4" fmla="*/ 47 w 191"/>
                  <a:gd name="T5" fmla="*/ 243 h 270"/>
                  <a:gd name="T6" fmla="*/ 57 w 191"/>
                  <a:gd name="T7" fmla="*/ 260 h 270"/>
                  <a:gd name="T8" fmla="*/ 84 w 191"/>
                  <a:gd name="T9" fmla="*/ 267 h 270"/>
                  <a:gd name="T10" fmla="*/ 174 w 191"/>
                  <a:gd name="T11" fmla="*/ 261 h 270"/>
                  <a:gd name="T12" fmla="*/ 190 w 191"/>
                  <a:gd name="T13" fmla="*/ 233 h 270"/>
                  <a:gd name="T14" fmla="*/ 173 w 191"/>
                  <a:gd name="T15" fmla="*/ 204 h 270"/>
                  <a:gd name="T16" fmla="*/ 150 w 191"/>
                  <a:gd name="T17" fmla="*/ 179 h 270"/>
                  <a:gd name="T18" fmla="*/ 138 w 191"/>
                  <a:gd name="T19" fmla="*/ 95 h 270"/>
                  <a:gd name="T20" fmla="*/ 115 w 191"/>
                  <a:gd name="T21" fmla="*/ 17 h 270"/>
                  <a:gd name="T22" fmla="*/ 116 w 191"/>
                  <a:gd name="T23" fmla="*/ 11 h 270"/>
                  <a:gd name="T24" fmla="*/ 66 w 191"/>
                  <a:gd name="T25" fmla="*/ 1 h 270"/>
                  <a:gd name="T26" fmla="*/ 25 w 191"/>
                  <a:gd name="T27" fmla="*/ 13 h 270"/>
                  <a:gd name="T28" fmla="*/ 25 w 191"/>
                  <a:gd name="T29" fmla="*/ 22 h 270"/>
                  <a:gd name="T30" fmla="*/ 3 w 191"/>
                  <a:gd name="T31" fmla="*/ 51 h 270"/>
                  <a:gd name="T32" fmla="*/ 3 w 191"/>
                  <a:gd name="T33" fmla="*/ 92 h 2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91" h="270">
                    <a:moveTo>
                      <a:pt x="3" y="92"/>
                    </a:moveTo>
                    <a:cubicBezTo>
                      <a:pt x="7" y="136"/>
                      <a:pt x="10" y="182"/>
                      <a:pt x="14" y="226"/>
                    </a:cubicBezTo>
                    <a:cubicBezTo>
                      <a:pt x="27" y="226"/>
                      <a:pt x="40" y="232"/>
                      <a:pt x="47" y="243"/>
                    </a:cubicBezTo>
                    <a:cubicBezTo>
                      <a:pt x="50" y="248"/>
                      <a:pt x="52" y="255"/>
                      <a:pt x="57" y="260"/>
                    </a:cubicBezTo>
                    <a:cubicBezTo>
                      <a:pt x="64" y="266"/>
                      <a:pt x="75" y="267"/>
                      <a:pt x="84" y="267"/>
                    </a:cubicBezTo>
                    <a:cubicBezTo>
                      <a:pt x="115" y="267"/>
                      <a:pt x="145" y="270"/>
                      <a:pt x="174" y="261"/>
                    </a:cubicBezTo>
                    <a:cubicBezTo>
                      <a:pt x="185" y="258"/>
                      <a:pt x="191" y="245"/>
                      <a:pt x="190" y="233"/>
                    </a:cubicBezTo>
                    <a:cubicBezTo>
                      <a:pt x="188" y="222"/>
                      <a:pt x="181" y="212"/>
                      <a:pt x="173" y="204"/>
                    </a:cubicBezTo>
                    <a:cubicBezTo>
                      <a:pt x="165" y="196"/>
                      <a:pt x="156" y="188"/>
                      <a:pt x="150" y="179"/>
                    </a:cubicBezTo>
                    <a:cubicBezTo>
                      <a:pt x="134" y="155"/>
                      <a:pt x="136" y="124"/>
                      <a:pt x="138" y="95"/>
                    </a:cubicBezTo>
                    <a:cubicBezTo>
                      <a:pt x="140" y="67"/>
                      <a:pt x="135" y="38"/>
                      <a:pt x="115" y="17"/>
                    </a:cubicBezTo>
                    <a:cubicBezTo>
                      <a:pt x="115" y="15"/>
                      <a:pt x="116" y="13"/>
                      <a:pt x="116" y="11"/>
                    </a:cubicBezTo>
                    <a:cubicBezTo>
                      <a:pt x="101" y="2"/>
                      <a:pt x="83" y="0"/>
                      <a:pt x="66" y="1"/>
                    </a:cubicBezTo>
                    <a:cubicBezTo>
                      <a:pt x="52" y="3"/>
                      <a:pt x="38" y="8"/>
                      <a:pt x="25" y="13"/>
                    </a:cubicBezTo>
                    <a:cubicBezTo>
                      <a:pt x="25" y="16"/>
                      <a:pt x="25" y="19"/>
                      <a:pt x="25" y="22"/>
                    </a:cubicBezTo>
                    <a:cubicBezTo>
                      <a:pt x="13" y="27"/>
                      <a:pt x="6" y="38"/>
                      <a:pt x="3" y="51"/>
                    </a:cubicBezTo>
                    <a:cubicBezTo>
                      <a:pt x="0" y="64"/>
                      <a:pt x="2" y="78"/>
                      <a:pt x="3" y="92"/>
                    </a:cubicBezTo>
                    <a:close/>
                  </a:path>
                </a:pathLst>
              </a:custGeom>
              <a:solidFill>
                <a:srgbClr val="2E37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6526" name="Freeform 517">
                <a:extLst>
                  <a:ext uri="{FF2B5EF4-FFF2-40B4-BE49-F238E27FC236}">
                    <a16:creationId xmlns:a16="http://schemas.microsoft.com/office/drawing/2014/main" id="{90E82920-8C7E-42BA-BBA0-E17661CF7D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33950" y="5054317"/>
                <a:ext cx="195086" cy="648110"/>
              </a:xfrm>
              <a:custGeom>
                <a:avLst/>
                <a:gdLst>
                  <a:gd name="T0" fmla="*/ 155 w 174"/>
                  <a:gd name="T1" fmla="*/ 576 h 578"/>
                  <a:gd name="T2" fmla="*/ 105 w 174"/>
                  <a:gd name="T3" fmla="*/ 566 h 578"/>
                  <a:gd name="T4" fmla="*/ 64 w 174"/>
                  <a:gd name="T5" fmla="*/ 578 h 578"/>
                  <a:gd name="T6" fmla="*/ 0 w 174"/>
                  <a:gd name="T7" fmla="*/ 0 h 578"/>
                  <a:gd name="T8" fmla="*/ 155 w 174"/>
                  <a:gd name="T9" fmla="*/ 11 h 578"/>
                  <a:gd name="T10" fmla="*/ 155 w 174"/>
                  <a:gd name="T11" fmla="*/ 11 h 578"/>
                  <a:gd name="T12" fmla="*/ 155 w 174"/>
                  <a:gd name="T13" fmla="*/ 576 h 5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4" h="578">
                    <a:moveTo>
                      <a:pt x="155" y="576"/>
                    </a:moveTo>
                    <a:cubicBezTo>
                      <a:pt x="140" y="567"/>
                      <a:pt x="122" y="565"/>
                      <a:pt x="105" y="566"/>
                    </a:cubicBezTo>
                    <a:cubicBezTo>
                      <a:pt x="91" y="568"/>
                      <a:pt x="77" y="573"/>
                      <a:pt x="64" y="578"/>
                    </a:cubicBezTo>
                    <a:cubicBezTo>
                      <a:pt x="55" y="385"/>
                      <a:pt x="32" y="191"/>
                      <a:pt x="0" y="0"/>
                    </a:cubicBezTo>
                    <a:cubicBezTo>
                      <a:pt x="52" y="2"/>
                      <a:pt x="105" y="1"/>
                      <a:pt x="155" y="11"/>
                    </a:cubicBezTo>
                    <a:cubicBezTo>
                      <a:pt x="155" y="11"/>
                      <a:pt x="155" y="11"/>
                      <a:pt x="155" y="11"/>
                    </a:cubicBezTo>
                    <a:cubicBezTo>
                      <a:pt x="174" y="198"/>
                      <a:pt x="174" y="388"/>
                      <a:pt x="155" y="576"/>
                    </a:cubicBezTo>
                    <a:close/>
                  </a:path>
                </a:pathLst>
              </a:custGeom>
              <a:solidFill>
                <a:srgbClr val="E3F1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6527" name="Freeform 518">
                <a:extLst>
                  <a:ext uri="{FF2B5EF4-FFF2-40B4-BE49-F238E27FC236}">
                    <a16:creationId xmlns:a16="http://schemas.microsoft.com/office/drawing/2014/main" id="{262AEDAA-98EE-45C6-A0B7-AB34F0C548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63559" y="3587915"/>
                <a:ext cx="131638" cy="485045"/>
              </a:xfrm>
              <a:custGeom>
                <a:avLst/>
                <a:gdLst>
                  <a:gd name="T0" fmla="*/ 117 w 117"/>
                  <a:gd name="T1" fmla="*/ 132 h 433"/>
                  <a:gd name="T2" fmla="*/ 107 w 117"/>
                  <a:gd name="T3" fmla="*/ 171 h 433"/>
                  <a:gd name="T4" fmla="*/ 99 w 117"/>
                  <a:gd name="T5" fmla="*/ 200 h 433"/>
                  <a:gd name="T6" fmla="*/ 0 w 117"/>
                  <a:gd name="T7" fmla="*/ 433 h 433"/>
                  <a:gd name="T8" fmla="*/ 4 w 117"/>
                  <a:gd name="T9" fmla="*/ 335 h 433"/>
                  <a:gd name="T10" fmla="*/ 81 w 117"/>
                  <a:gd name="T11" fmla="*/ 8 h 433"/>
                  <a:gd name="T12" fmla="*/ 81 w 117"/>
                  <a:gd name="T13" fmla="*/ 8 h 433"/>
                  <a:gd name="T14" fmla="*/ 95 w 117"/>
                  <a:gd name="T15" fmla="*/ 0 h 433"/>
                  <a:gd name="T16" fmla="*/ 95 w 117"/>
                  <a:gd name="T17" fmla="*/ 19 h 433"/>
                  <a:gd name="T18" fmla="*/ 105 w 117"/>
                  <a:gd name="T19" fmla="*/ 57 h 433"/>
                  <a:gd name="T20" fmla="*/ 95 w 117"/>
                  <a:gd name="T21" fmla="*/ 88 h 433"/>
                  <a:gd name="T22" fmla="*/ 110 w 117"/>
                  <a:gd name="T23" fmla="*/ 119 h 433"/>
                  <a:gd name="T24" fmla="*/ 117 w 117"/>
                  <a:gd name="T25" fmla="*/ 132 h 4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17" h="433">
                    <a:moveTo>
                      <a:pt x="117" y="132"/>
                    </a:moveTo>
                    <a:cubicBezTo>
                      <a:pt x="114" y="145"/>
                      <a:pt x="111" y="158"/>
                      <a:pt x="107" y="171"/>
                    </a:cubicBezTo>
                    <a:cubicBezTo>
                      <a:pt x="105" y="180"/>
                      <a:pt x="102" y="190"/>
                      <a:pt x="99" y="200"/>
                    </a:cubicBezTo>
                    <a:cubicBezTo>
                      <a:pt x="74" y="285"/>
                      <a:pt x="41" y="376"/>
                      <a:pt x="0" y="433"/>
                    </a:cubicBezTo>
                    <a:cubicBezTo>
                      <a:pt x="2" y="400"/>
                      <a:pt x="3" y="367"/>
                      <a:pt x="4" y="335"/>
                    </a:cubicBezTo>
                    <a:cubicBezTo>
                      <a:pt x="4" y="335"/>
                      <a:pt x="76" y="109"/>
                      <a:pt x="81" y="8"/>
                    </a:cubicBezTo>
                    <a:cubicBezTo>
                      <a:pt x="81" y="8"/>
                      <a:pt x="81" y="8"/>
                      <a:pt x="81" y="8"/>
                    </a:cubicBezTo>
                    <a:cubicBezTo>
                      <a:pt x="86" y="5"/>
                      <a:pt x="90" y="3"/>
                      <a:pt x="95" y="0"/>
                    </a:cubicBezTo>
                    <a:cubicBezTo>
                      <a:pt x="94" y="6"/>
                      <a:pt x="94" y="13"/>
                      <a:pt x="95" y="19"/>
                    </a:cubicBezTo>
                    <a:cubicBezTo>
                      <a:pt x="98" y="32"/>
                      <a:pt x="106" y="44"/>
                      <a:pt x="105" y="57"/>
                    </a:cubicBezTo>
                    <a:cubicBezTo>
                      <a:pt x="103" y="68"/>
                      <a:pt x="95" y="77"/>
                      <a:pt x="95" y="88"/>
                    </a:cubicBezTo>
                    <a:cubicBezTo>
                      <a:pt x="95" y="100"/>
                      <a:pt x="103" y="110"/>
                      <a:pt x="110" y="119"/>
                    </a:cubicBezTo>
                    <a:cubicBezTo>
                      <a:pt x="113" y="123"/>
                      <a:pt x="115" y="128"/>
                      <a:pt x="117" y="132"/>
                    </a:cubicBezTo>
                    <a:close/>
                  </a:path>
                </a:pathLst>
              </a:custGeom>
              <a:solidFill>
                <a:srgbClr val="5C6E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56" name="Freeform 519">
                <a:extLst>
                  <a:ext uri="{FF2B5EF4-FFF2-40B4-BE49-F238E27FC236}">
                    <a16:creationId xmlns:a16="http://schemas.microsoft.com/office/drawing/2014/main" id="{96E4DF36-EB23-4E0D-988C-CE111BBE89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67368" y="3630015"/>
                <a:ext cx="100804" cy="399658"/>
              </a:xfrm>
              <a:custGeom>
                <a:avLst/>
                <a:gdLst>
                  <a:gd name="T0" fmla="*/ 90 w 90"/>
                  <a:gd name="T1" fmla="*/ 323 h 356"/>
                  <a:gd name="T2" fmla="*/ 68 w 90"/>
                  <a:gd name="T3" fmla="*/ 326 h 356"/>
                  <a:gd name="T4" fmla="*/ 66 w 90"/>
                  <a:gd name="T5" fmla="*/ 356 h 356"/>
                  <a:gd name="T6" fmla="*/ 10 w 90"/>
                  <a:gd name="T7" fmla="*/ 170 h 356"/>
                  <a:gd name="T8" fmla="*/ 7 w 90"/>
                  <a:gd name="T9" fmla="*/ 146 h 356"/>
                  <a:gd name="T10" fmla="*/ 46 w 90"/>
                  <a:gd name="T11" fmla="*/ 0 h 356"/>
                  <a:gd name="T12" fmla="*/ 80 w 90"/>
                  <a:gd name="T13" fmla="*/ 20 h 356"/>
                  <a:gd name="T14" fmla="*/ 80 w 90"/>
                  <a:gd name="T15" fmla="*/ 20 h 356"/>
                  <a:gd name="T16" fmla="*/ 90 w 90"/>
                  <a:gd name="T17" fmla="*/ 323 h 3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0" h="356">
                    <a:moveTo>
                      <a:pt x="90" y="323"/>
                    </a:moveTo>
                    <a:cubicBezTo>
                      <a:pt x="82" y="323"/>
                      <a:pt x="75" y="325"/>
                      <a:pt x="68" y="326"/>
                    </a:cubicBezTo>
                    <a:cubicBezTo>
                      <a:pt x="67" y="336"/>
                      <a:pt x="66" y="346"/>
                      <a:pt x="66" y="356"/>
                    </a:cubicBezTo>
                    <a:cubicBezTo>
                      <a:pt x="66" y="356"/>
                      <a:pt x="26" y="263"/>
                      <a:pt x="10" y="170"/>
                    </a:cubicBezTo>
                    <a:cubicBezTo>
                      <a:pt x="9" y="162"/>
                      <a:pt x="8" y="154"/>
                      <a:pt x="7" y="146"/>
                    </a:cubicBezTo>
                    <a:cubicBezTo>
                      <a:pt x="0" y="84"/>
                      <a:pt x="7" y="26"/>
                      <a:pt x="46" y="0"/>
                    </a:cubicBezTo>
                    <a:cubicBezTo>
                      <a:pt x="58" y="6"/>
                      <a:pt x="69" y="13"/>
                      <a:pt x="80" y="20"/>
                    </a:cubicBezTo>
                    <a:cubicBezTo>
                      <a:pt x="80" y="20"/>
                      <a:pt x="80" y="20"/>
                      <a:pt x="80" y="20"/>
                    </a:cubicBezTo>
                    <a:cubicBezTo>
                      <a:pt x="82" y="26"/>
                      <a:pt x="73" y="267"/>
                      <a:pt x="90" y="323"/>
                    </a:cubicBezTo>
                    <a:close/>
                  </a:path>
                </a:pathLst>
              </a:custGeom>
              <a:solidFill>
                <a:srgbClr val="5C6E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57" name="Freeform 520">
                <a:extLst>
                  <a:ext uri="{FF2B5EF4-FFF2-40B4-BE49-F238E27FC236}">
                    <a16:creationId xmlns:a16="http://schemas.microsoft.com/office/drawing/2014/main" id="{DE5285F7-1F54-4906-AD0B-55F5A8AC51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75036" y="3766991"/>
                <a:ext cx="303598" cy="53960"/>
              </a:xfrm>
              <a:custGeom>
                <a:avLst/>
                <a:gdLst>
                  <a:gd name="T0" fmla="*/ 271 w 271"/>
                  <a:gd name="T1" fmla="*/ 48 h 48"/>
                  <a:gd name="T2" fmla="*/ 0 w 271"/>
                  <a:gd name="T3" fmla="*/ 40 h 48"/>
                  <a:gd name="T4" fmla="*/ 8 w 271"/>
                  <a:gd name="T5" fmla="*/ 11 h 48"/>
                  <a:gd name="T6" fmla="*/ 268 w 271"/>
                  <a:gd name="T7" fmla="*/ 24 h 48"/>
                  <a:gd name="T8" fmla="*/ 271 w 271"/>
                  <a:gd name="T9" fmla="*/ 48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1" h="48">
                    <a:moveTo>
                      <a:pt x="271" y="48"/>
                    </a:moveTo>
                    <a:cubicBezTo>
                      <a:pt x="182" y="35"/>
                      <a:pt x="90" y="33"/>
                      <a:pt x="0" y="40"/>
                    </a:cubicBezTo>
                    <a:cubicBezTo>
                      <a:pt x="3" y="30"/>
                      <a:pt x="6" y="20"/>
                      <a:pt x="8" y="11"/>
                    </a:cubicBezTo>
                    <a:cubicBezTo>
                      <a:pt x="95" y="0"/>
                      <a:pt x="183" y="5"/>
                      <a:pt x="268" y="24"/>
                    </a:cubicBezTo>
                    <a:cubicBezTo>
                      <a:pt x="269" y="32"/>
                      <a:pt x="270" y="40"/>
                      <a:pt x="271" y="48"/>
                    </a:cubicBezTo>
                    <a:close/>
                  </a:path>
                </a:pathLst>
              </a:custGeom>
              <a:solidFill>
                <a:srgbClr val="5C6E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58" name="Freeform 521">
                <a:extLst>
                  <a:ext uri="{FF2B5EF4-FFF2-40B4-BE49-F238E27FC236}">
                    <a16:creationId xmlns:a16="http://schemas.microsoft.com/office/drawing/2014/main" id="{6DD09C73-1FB9-48CD-8AC1-3856308342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10192" y="4198669"/>
                <a:ext cx="124522" cy="168402"/>
              </a:xfrm>
              <a:custGeom>
                <a:avLst/>
                <a:gdLst>
                  <a:gd name="T0" fmla="*/ 111 w 111"/>
                  <a:gd name="T1" fmla="*/ 74 h 150"/>
                  <a:gd name="T2" fmla="*/ 108 w 111"/>
                  <a:gd name="T3" fmla="*/ 92 h 150"/>
                  <a:gd name="T4" fmla="*/ 102 w 111"/>
                  <a:gd name="T5" fmla="*/ 104 h 150"/>
                  <a:gd name="T6" fmla="*/ 71 w 111"/>
                  <a:gd name="T7" fmla="*/ 131 h 150"/>
                  <a:gd name="T8" fmla="*/ 20 w 111"/>
                  <a:gd name="T9" fmla="*/ 148 h 150"/>
                  <a:gd name="T10" fmla="*/ 7 w 111"/>
                  <a:gd name="T11" fmla="*/ 149 h 150"/>
                  <a:gd name="T12" fmla="*/ 1 w 111"/>
                  <a:gd name="T13" fmla="*/ 130 h 150"/>
                  <a:gd name="T14" fmla="*/ 8 w 111"/>
                  <a:gd name="T15" fmla="*/ 50 h 150"/>
                  <a:gd name="T16" fmla="*/ 14 w 111"/>
                  <a:gd name="T17" fmla="*/ 28 h 150"/>
                  <a:gd name="T18" fmla="*/ 92 w 111"/>
                  <a:gd name="T19" fmla="*/ 30 h 150"/>
                  <a:gd name="T20" fmla="*/ 111 w 111"/>
                  <a:gd name="T21" fmla="*/ 74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1" h="150">
                    <a:moveTo>
                      <a:pt x="111" y="74"/>
                    </a:moveTo>
                    <a:cubicBezTo>
                      <a:pt x="111" y="80"/>
                      <a:pt x="110" y="87"/>
                      <a:pt x="108" y="92"/>
                    </a:cubicBezTo>
                    <a:cubicBezTo>
                      <a:pt x="106" y="96"/>
                      <a:pt x="104" y="100"/>
                      <a:pt x="102" y="104"/>
                    </a:cubicBezTo>
                    <a:cubicBezTo>
                      <a:pt x="95" y="115"/>
                      <a:pt x="83" y="125"/>
                      <a:pt x="71" y="131"/>
                    </a:cubicBezTo>
                    <a:cubicBezTo>
                      <a:pt x="55" y="140"/>
                      <a:pt x="37" y="144"/>
                      <a:pt x="20" y="148"/>
                    </a:cubicBezTo>
                    <a:cubicBezTo>
                      <a:pt x="16" y="149"/>
                      <a:pt x="11" y="150"/>
                      <a:pt x="7" y="149"/>
                    </a:cubicBezTo>
                    <a:cubicBezTo>
                      <a:pt x="1" y="146"/>
                      <a:pt x="0" y="137"/>
                      <a:pt x="1" y="130"/>
                    </a:cubicBezTo>
                    <a:cubicBezTo>
                      <a:pt x="2" y="103"/>
                      <a:pt x="5" y="77"/>
                      <a:pt x="8" y="50"/>
                    </a:cubicBezTo>
                    <a:cubicBezTo>
                      <a:pt x="9" y="43"/>
                      <a:pt x="10" y="35"/>
                      <a:pt x="14" y="28"/>
                    </a:cubicBezTo>
                    <a:cubicBezTo>
                      <a:pt x="30" y="0"/>
                      <a:pt x="74" y="13"/>
                      <a:pt x="92" y="30"/>
                    </a:cubicBezTo>
                    <a:cubicBezTo>
                      <a:pt x="104" y="42"/>
                      <a:pt x="111" y="58"/>
                      <a:pt x="111" y="74"/>
                    </a:cubicBezTo>
                    <a:close/>
                  </a:path>
                </a:pathLst>
              </a:custGeom>
              <a:solidFill>
                <a:srgbClr val="5C6E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59" name="Freeform 522">
                <a:extLst>
                  <a:ext uri="{FF2B5EF4-FFF2-40B4-BE49-F238E27FC236}">
                    <a16:creationId xmlns:a16="http://schemas.microsoft.com/office/drawing/2014/main" id="{F2C5D7B5-C385-456B-82C0-1C896BD781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73891" y="4268639"/>
                <a:ext cx="85387" cy="182633"/>
              </a:xfrm>
              <a:custGeom>
                <a:avLst/>
                <a:gdLst>
                  <a:gd name="T0" fmla="*/ 71 w 76"/>
                  <a:gd name="T1" fmla="*/ 159 h 163"/>
                  <a:gd name="T2" fmla="*/ 53 w 76"/>
                  <a:gd name="T3" fmla="*/ 160 h 163"/>
                  <a:gd name="T4" fmla="*/ 9 w 76"/>
                  <a:gd name="T5" fmla="*/ 120 h 163"/>
                  <a:gd name="T6" fmla="*/ 0 w 76"/>
                  <a:gd name="T7" fmla="*/ 84 h 163"/>
                  <a:gd name="T8" fmla="*/ 0 w 76"/>
                  <a:gd name="T9" fmla="*/ 83 h 163"/>
                  <a:gd name="T10" fmla="*/ 56 w 76"/>
                  <a:gd name="T11" fmla="*/ 13 h 163"/>
                  <a:gd name="T12" fmla="*/ 68 w 76"/>
                  <a:gd name="T13" fmla="*/ 69 h 163"/>
                  <a:gd name="T14" fmla="*/ 75 w 76"/>
                  <a:gd name="T15" fmla="*/ 139 h 163"/>
                  <a:gd name="T16" fmla="*/ 71 w 76"/>
                  <a:gd name="T17" fmla="*/ 159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6" h="163">
                    <a:moveTo>
                      <a:pt x="71" y="159"/>
                    </a:moveTo>
                    <a:cubicBezTo>
                      <a:pt x="66" y="163"/>
                      <a:pt x="59" y="162"/>
                      <a:pt x="53" y="160"/>
                    </a:cubicBezTo>
                    <a:cubicBezTo>
                      <a:pt x="34" y="153"/>
                      <a:pt x="18" y="138"/>
                      <a:pt x="9" y="120"/>
                    </a:cubicBezTo>
                    <a:cubicBezTo>
                      <a:pt x="3" y="109"/>
                      <a:pt x="0" y="97"/>
                      <a:pt x="0" y="84"/>
                    </a:cubicBezTo>
                    <a:cubicBezTo>
                      <a:pt x="0" y="84"/>
                      <a:pt x="0" y="83"/>
                      <a:pt x="0" y="83"/>
                    </a:cubicBezTo>
                    <a:cubicBezTo>
                      <a:pt x="0" y="63"/>
                      <a:pt x="28" y="0"/>
                      <a:pt x="56" y="13"/>
                    </a:cubicBezTo>
                    <a:cubicBezTo>
                      <a:pt x="70" y="19"/>
                      <a:pt x="67" y="57"/>
                      <a:pt x="68" y="69"/>
                    </a:cubicBezTo>
                    <a:cubicBezTo>
                      <a:pt x="71" y="93"/>
                      <a:pt x="73" y="116"/>
                      <a:pt x="75" y="139"/>
                    </a:cubicBezTo>
                    <a:cubicBezTo>
                      <a:pt x="76" y="146"/>
                      <a:pt x="76" y="155"/>
                      <a:pt x="71" y="159"/>
                    </a:cubicBezTo>
                    <a:close/>
                  </a:path>
                </a:pathLst>
              </a:custGeom>
              <a:solidFill>
                <a:srgbClr val="5C6E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60" name="Freeform 523">
                <a:extLst>
                  <a:ext uri="{FF2B5EF4-FFF2-40B4-BE49-F238E27FC236}">
                    <a16:creationId xmlns:a16="http://schemas.microsoft.com/office/drawing/2014/main" id="{2AF9E466-BB7E-4FCA-AE9B-C912DCF522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24041" y="4281683"/>
                <a:ext cx="359930" cy="120965"/>
              </a:xfrm>
              <a:custGeom>
                <a:avLst/>
                <a:gdLst>
                  <a:gd name="T0" fmla="*/ 321 w 321"/>
                  <a:gd name="T1" fmla="*/ 108 h 108"/>
                  <a:gd name="T2" fmla="*/ 236 w 321"/>
                  <a:gd name="T3" fmla="*/ 100 h 108"/>
                  <a:gd name="T4" fmla="*/ 232 w 321"/>
                  <a:gd name="T5" fmla="*/ 100 h 108"/>
                  <a:gd name="T6" fmla="*/ 88 w 321"/>
                  <a:gd name="T7" fmla="*/ 66 h 108"/>
                  <a:gd name="T8" fmla="*/ 57 w 321"/>
                  <a:gd name="T9" fmla="*/ 56 h 108"/>
                  <a:gd name="T10" fmla="*/ 57 w 321"/>
                  <a:gd name="T11" fmla="*/ 56 h 108"/>
                  <a:gd name="T12" fmla="*/ 47 w 321"/>
                  <a:gd name="T13" fmla="*/ 52 h 108"/>
                  <a:gd name="T14" fmla="*/ 0 w 321"/>
                  <a:gd name="T15" fmla="*/ 30 h 108"/>
                  <a:gd name="T16" fmla="*/ 6 w 321"/>
                  <a:gd name="T17" fmla="*/ 18 h 108"/>
                  <a:gd name="T18" fmla="*/ 9 w 321"/>
                  <a:gd name="T19" fmla="*/ 0 h 108"/>
                  <a:gd name="T20" fmla="*/ 148 w 321"/>
                  <a:gd name="T21" fmla="*/ 56 h 108"/>
                  <a:gd name="T22" fmla="*/ 312 w 321"/>
                  <a:gd name="T23" fmla="*/ 72 h 108"/>
                  <a:gd name="T24" fmla="*/ 321 w 321"/>
                  <a:gd name="T25" fmla="*/ 108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21" h="108">
                    <a:moveTo>
                      <a:pt x="321" y="108"/>
                    </a:moveTo>
                    <a:cubicBezTo>
                      <a:pt x="292" y="107"/>
                      <a:pt x="264" y="105"/>
                      <a:pt x="236" y="100"/>
                    </a:cubicBezTo>
                    <a:cubicBezTo>
                      <a:pt x="234" y="100"/>
                      <a:pt x="233" y="100"/>
                      <a:pt x="232" y="100"/>
                    </a:cubicBezTo>
                    <a:cubicBezTo>
                      <a:pt x="183" y="92"/>
                      <a:pt x="135" y="80"/>
                      <a:pt x="88" y="66"/>
                    </a:cubicBezTo>
                    <a:cubicBezTo>
                      <a:pt x="78" y="62"/>
                      <a:pt x="68" y="59"/>
                      <a:pt x="57" y="56"/>
                    </a:cubicBezTo>
                    <a:cubicBezTo>
                      <a:pt x="57" y="56"/>
                      <a:pt x="57" y="56"/>
                      <a:pt x="57" y="56"/>
                    </a:cubicBezTo>
                    <a:cubicBezTo>
                      <a:pt x="54" y="55"/>
                      <a:pt x="50" y="54"/>
                      <a:pt x="47" y="52"/>
                    </a:cubicBezTo>
                    <a:cubicBezTo>
                      <a:pt x="30" y="47"/>
                      <a:pt x="14" y="40"/>
                      <a:pt x="0" y="30"/>
                    </a:cubicBezTo>
                    <a:cubicBezTo>
                      <a:pt x="2" y="26"/>
                      <a:pt x="4" y="22"/>
                      <a:pt x="6" y="18"/>
                    </a:cubicBezTo>
                    <a:cubicBezTo>
                      <a:pt x="8" y="13"/>
                      <a:pt x="9" y="6"/>
                      <a:pt x="9" y="0"/>
                    </a:cubicBezTo>
                    <a:cubicBezTo>
                      <a:pt x="50" y="28"/>
                      <a:pt x="99" y="46"/>
                      <a:pt x="148" y="56"/>
                    </a:cubicBezTo>
                    <a:cubicBezTo>
                      <a:pt x="202" y="67"/>
                      <a:pt x="257" y="70"/>
                      <a:pt x="312" y="72"/>
                    </a:cubicBezTo>
                    <a:cubicBezTo>
                      <a:pt x="312" y="85"/>
                      <a:pt x="315" y="97"/>
                      <a:pt x="321" y="108"/>
                    </a:cubicBezTo>
                    <a:close/>
                  </a:path>
                </a:pathLst>
              </a:custGeom>
              <a:solidFill>
                <a:srgbClr val="5C6E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61" name="Freeform 524">
                <a:extLst>
                  <a:ext uri="{FF2B5EF4-FFF2-40B4-BE49-F238E27FC236}">
                    <a16:creationId xmlns:a16="http://schemas.microsoft.com/office/drawing/2014/main" id="{EFB5AC29-89EF-4E22-912A-863E386CDC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86896" y="4344538"/>
                <a:ext cx="65226" cy="329689"/>
              </a:xfrm>
              <a:custGeom>
                <a:avLst/>
                <a:gdLst>
                  <a:gd name="T0" fmla="*/ 30 w 58"/>
                  <a:gd name="T1" fmla="*/ 294 h 294"/>
                  <a:gd name="T2" fmla="*/ 20 w 58"/>
                  <a:gd name="T3" fmla="*/ 293 h 294"/>
                  <a:gd name="T4" fmla="*/ 1 w 58"/>
                  <a:gd name="T5" fmla="*/ 293 h 294"/>
                  <a:gd name="T6" fmla="*/ 23 w 58"/>
                  <a:gd name="T7" fmla="*/ 82 h 294"/>
                  <a:gd name="T8" fmla="*/ 0 w 58"/>
                  <a:gd name="T9" fmla="*/ 0 h 294"/>
                  <a:gd name="T10" fmla="*/ 1 w 58"/>
                  <a:gd name="T11" fmla="*/ 0 h 294"/>
                  <a:gd name="T12" fmla="*/ 1 w 58"/>
                  <a:gd name="T13" fmla="*/ 0 h 294"/>
                  <a:gd name="T14" fmla="*/ 32 w 58"/>
                  <a:gd name="T15" fmla="*/ 10 h 294"/>
                  <a:gd name="T16" fmla="*/ 30 w 58"/>
                  <a:gd name="T17" fmla="*/ 294 h 2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8" h="294">
                    <a:moveTo>
                      <a:pt x="30" y="294"/>
                    </a:moveTo>
                    <a:cubicBezTo>
                      <a:pt x="24" y="294"/>
                      <a:pt x="26" y="293"/>
                      <a:pt x="20" y="293"/>
                    </a:cubicBezTo>
                    <a:cubicBezTo>
                      <a:pt x="12" y="292"/>
                      <a:pt x="8" y="294"/>
                      <a:pt x="1" y="293"/>
                    </a:cubicBezTo>
                    <a:cubicBezTo>
                      <a:pt x="13" y="223"/>
                      <a:pt x="20" y="153"/>
                      <a:pt x="23" y="82"/>
                    </a:cubicBezTo>
                    <a:cubicBezTo>
                      <a:pt x="24" y="52"/>
                      <a:pt x="23" y="18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2" y="3"/>
                      <a:pt x="22" y="6"/>
                      <a:pt x="32" y="10"/>
                    </a:cubicBezTo>
                    <a:cubicBezTo>
                      <a:pt x="57" y="102"/>
                      <a:pt x="58" y="203"/>
                      <a:pt x="30" y="294"/>
                    </a:cubicBezTo>
                    <a:close/>
                  </a:path>
                </a:pathLst>
              </a:custGeom>
              <a:solidFill>
                <a:srgbClr val="5C6E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62" name="Freeform 525">
                <a:extLst>
                  <a:ext uri="{FF2B5EF4-FFF2-40B4-BE49-F238E27FC236}">
                    <a16:creationId xmlns:a16="http://schemas.microsoft.com/office/drawing/2014/main" id="{AC674362-278A-4120-873E-65BA2ADC1D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23870" y="4393754"/>
                <a:ext cx="77085" cy="333246"/>
              </a:xfrm>
              <a:custGeom>
                <a:avLst/>
                <a:gdLst>
                  <a:gd name="T0" fmla="*/ 68 w 69"/>
                  <a:gd name="T1" fmla="*/ 295 h 297"/>
                  <a:gd name="T2" fmla="*/ 64 w 69"/>
                  <a:gd name="T3" fmla="*/ 294 h 297"/>
                  <a:gd name="T4" fmla="*/ 31 w 69"/>
                  <a:gd name="T5" fmla="*/ 289 h 297"/>
                  <a:gd name="T6" fmla="*/ 54 w 69"/>
                  <a:gd name="T7" fmla="*/ 0 h 297"/>
                  <a:gd name="T8" fmla="*/ 58 w 69"/>
                  <a:gd name="T9" fmla="*/ 0 h 297"/>
                  <a:gd name="T10" fmla="*/ 68 w 69"/>
                  <a:gd name="T11" fmla="*/ 295 h 2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9" h="297">
                    <a:moveTo>
                      <a:pt x="68" y="295"/>
                    </a:moveTo>
                    <a:cubicBezTo>
                      <a:pt x="69" y="297"/>
                      <a:pt x="64" y="293"/>
                      <a:pt x="64" y="294"/>
                    </a:cubicBezTo>
                    <a:cubicBezTo>
                      <a:pt x="54" y="288"/>
                      <a:pt x="43" y="288"/>
                      <a:pt x="31" y="289"/>
                    </a:cubicBezTo>
                    <a:cubicBezTo>
                      <a:pt x="0" y="195"/>
                      <a:pt x="9" y="88"/>
                      <a:pt x="54" y="0"/>
                    </a:cubicBezTo>
                    <a:cubicBezTo>
                      <a:pt x="55" y="0"/>
                      <a:pt x="56" y="0"/>
                      <a:pt x="58" y="0"/>
                    </a:cubicBezTo>
                    <a:cubicBezTo>
                      <a:pt x="32" y="97"/>
                      <a:pt x="36" y="201"/>
                      <a:pt x="68" y="295"/>
                    </a:cubicBezTo>
                    <a:close/>
                  </a:path>
                </a:pathLst>
              </a:custGeom>
              <a:solidFill>
                <a:srgbClr val="5C6E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63" name="Freeform 526">
                <a:extLst>
                  <a:ext uri="{FF2B5EF4-FFF2-40B4-BE49-F238E27FC236}">
                    <a16:creationId xmlns:a16="http://schemas.microsoft.com/office/drawing/2014/main" id="{FE0F65DB-EFD9-4EA8-B270-6E67F0BB8F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41488" y="3981051"/>
                <a:ext cx="72935" cy="432864"/>
              </a:xfrm>
              <a:custGeom>
                <a:avLst/>
                <a:gdLst>
                  <a:gd name="T0" fmla="*/ 28 w 65"/>
                  <a:gd name="T1" fmla="*/ 0 h 386"/>
                  <a:gd name="T2" fmla="*/ 41 w 65"/>
                  <a:gd name="T3" fmla="*/ 235 h 386"/>
                  <a:gd name="T4" fmla="*/ 65 w 65"/>
                  <a:gd name="T5" fmla="*/ 386 h 386"/>
                  <a:gd name="T6" fmla="*/ 34 w 65"/>
                  <a:gd name="T7" fmla="*/ 380 h 386"/>
                  <a:gd name="T8" fmla="*/ 0 w 65"/>
                  <a:gd name="T9" fmla="*/ 6 h 386"/>
                  <a:gd name="T10" fmla="*/ 28 w 65"/>
                  <a:gd name="T11" fmla="*/ 0 h 3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5" h="386">
                    <a:moveTo>
                      <a:pt x="28" y="0"/>
                    </a:moveTo>
                    <a:cubicBezTo>
                      <a:pt x="16" y="77"/>
                      <a:pt x="28" y="157"/>
                      <a:pt x="41" y="235"/>
                    </a:cubicBezTo>
                    <a:cubicBezTo>
                      <a:pt x="49" y="285"/>
                      <a:pt x="57" y="336"/>
                      <a:pt x="65" y="386"/>
                    </a:cubicBezTo>
                    <a:cubicBezTo>
                      <a:pt x="54" y="383"/>
                      <a:pt x="46" y="380"/>
                      <a:pt x="34" y="380"/>
                    </a:cubicBezTo>
                    <a:cubicBezTo>
                      <a:pt x="35" y="379"/>
                      <a:pt x="0" y="130"/>
                      <a:pt x="0" y="6"/>
                    </a:cubicBezTo>
                    <a:cubicBezTo>
                      <a:pt x="10" y="2"/>
                      <a:pt x="17" y="0"/>
                      <a:pt x="28" y="0"/>
                    </a:cubicBezTo>
                    <a:close/>
                  </a:path>
                </a:pathLst>
              </a:custGeom>
              <a:solidFill>
                <a:srgbClr val="5C6E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64" name="Freeform 527">
                <a:extLst>
                  <a:ext uri="{FF2B5EF4-FFF2-40B4-BE49-F238E27FC236}">
                    <a16:creationId xmlns:a16="http://schemas.microsoft.com/office/drawing/2014/main" id="{34480429-5794-46A4-B603-8A5A3D0ED8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37257" y="3988166"/>
                <a:ext cx="137568" cy="396692"/>
              </a:xfrm>
              <a:custGeom>
                <a:avLst/>
                <a:gdLst>
                  <a:gd name="T0" fmla="*/ 123 w 123"/>
                  <a:gd name="T1" fmla="*/ 0 h 354"/>
                  <a:gd name="T2" fmla="*/ 97 w 123"/>
                  <a:gd name="T3" fmla="*/ 35 h 354"/>
                  <a:gd name="T4" fmla="*/ 91 w 123"/>
                  <a:gd name="T5" fmla="*/ 78 h 354"/>
                  <a:gd name="T6" fmla="*/ 0 w 123"/>
                  <a:gd name="T7" fmla="*/ 347 h 354"/>
                  <a:gd name="T8" fmla="*/ 12 w 123"/>
                  <a:gd name="T9" fmla="*/ 354 h 354"/>
                  <a:gd name="T10" fmla="*/ 80 w 123"/>
                  <a:gd name="T11" fmla="*/ 158 h 354"/>
                  <a:gd name="T12" fmla="*/ 123 w 123"/>
                  <a:gd name="T13" fmla="*/ 0 h 3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3" h="354">
                    <a:moveTo>
                      <a:pt x="123" y="0"/>
                    </a:moveTo>
                    <a:cubicBezTo>
                      <a:pt x="110" y="7"/>
                      <a:pt x="101" y="20"/>
                      <a:pt x="97" y="35"/>
                    </a:cubicBezTo>
                    <a:cubicBezTo>
                      <a:pt x="93" y="49"/>
                      <a:pt x="93" y="64"/>
                      <a:pt x="91" y="78"/>
                    </a:cubicBezTo>
                    <a:cubicBezTo>
                      <a:pt x="79" y="173"/>
                      <a:pt x="6" y="252"/>
                      <a:pt x="0" y="347"/>
                    </a:cubicBezTo>
                    <a:cubicBezTo>
                      <a:pt x="5" y="349"/>
                      <a:pt x="7" y="351"/>
                      <a:pt x="12" y="354"/>
                    </a:cubicBezTo>
                    <a:cubicBezTo>
                      <a:pt x="38" y="292"/>
                      <a:pt x="61" y="223"/>
                      <a:pt x="80" y="158"/>
                    </a:cubicBezTo>
                    <a:cubicBezTo>
                      <a:pt x="95" y="106"/>
                      <a:pt x="108" y="53"/>
                      <a:pt x="123" y="0"/>
                    </a:cubicBezTo>
                    <a:close/>
                  </a:path>
                </a:pathLst>
              </a:custGeom>
              <a:solidFill>
                <a:srgbClr val="5C6E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65" name="Freeform 528">
                <a:extLst>
                  <a:ext uri="{FF2B5EF4-FFF2-40B4-BE49-F238E27FC236}">
                    <a16:creationId xmlns:a16="http://schemas.microsoft.com/office/drawing/2014/main" id="{9499D0A2-B464-41FE-9DB2-4A57F98900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69107" y="3496005"/>
                <a:ext cx="101990" cy="448282"/>
              </a:xfrm>
              <a:custGeom>
                <a:avLst/>
                <a:gdLst>
                  <a:gd name="T0" fmla="*/ 67 w 91"/>
                  <a:gd name="T1" fmla="*/ 255 h 400"/>
                  <a:gd name="T2" fmla="*/ 62 w 91"/>
                  <a:gd name="T3" fmla="*/ 252 h 400"/>
                  <a:gd name="T4" fmla="*/ 6 w 91"/>
                  <a:gd name="T5" fmla="*/ 400 h 400"/>
                  <a:gd name="T6" fmla="*/ 33 w 91"/>
                  <a:gd name="T7" fmla="*/ 277 h 400"/>
                  <a:gd name="T8" fmla="*/ 16 w 91"/>
                  <a:gd name="T9" fmla="*/ 201 h 400"/>
                  <a:gd name="T10" fmla="*/ 1 w 91"/>
                  <a:gd name="T11" fmla="*/ 170 h 400"/>
                  <a:gd name="T12" fmla="*/ 11 w 91"/>
                  <a:gd name="T13" fmla="*/ 139 h 400"/>
                  <a:gd name="T14" fmla="*/ 1 w 91"/>
                  <a:gd name="T15" fmla="*/ 101 h 400"/>
                  <a:gd name="T16" fmla="*/ 1 w 91"/>
                  <a:gd name="T17" fmla="*/ 82 h 400"/>
                  <a:gd name="T18" fmla="*/ 5 w 91"/>
                  <a:gd name="T19" fmla="*/ 63 h 400"/>
                  <a:gd name="T20" fmla="*/ 7 w 91"/>
                  <a:gd name="T21" fmla="*/ 53 h 400"/>
                  <a:gd name="T22" fmla="*/ 19 w 91"/>
                  <a:gd name="T23" fmla="*/ 0 h 400"/>
                  <a:gd name="T24" fmla="*/ 28 w 91"/>
                  <a:gd name="T25" fmla="*/ 9 h 400"/>
                  <a:gd name="T26" fmla="*/ 31 w 91"/>
                  <a:gd name="T27" fmla="*/ 11 h 400"/>
                  <a:gd name="T28" fmla="*/ 61 w 91"/>
                  <a:gd name="T29" fmla="*/ 31 h 400"/>
                  <a:gd name="T30" fmla="*/ 64 w 91"/>
                  <a:gd name="T31" fmla="*/ 61 h 400"/>
                  <a:gd name="T32" fmla="*/ 73 w 91"/>
                  <a:gd name="T33" fmla="*/ 80 h 400"/>
                  <a:gd name="T34" fmla="*/ 83 w 91"/>
                  <a:gd name="T35" fmla="*/ 125 h 400"/>
                  <a:gd name="T36" fmla="*/ 67 w 91"/>
                  <a:gd name="T37" fmla="*/ 255 h 4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1" h="400">
                    <a:moveTo>
                      <a:pt x="67" y="255"/>
                    </a:moveTo>
                    <a:cubicBezTo>
                      <a:pt x="65" y="254"/>
                      <a:pt x="64" y="252"/>
                      <a:pt x="62" y="252"/>
                    </a:cubicBezTo>
                    <a:cubicBezTo>
                      <a:pt x="64" y="306"/>
                      <a:pt x="44" y="361"/>
                      <a:pt x="6" y="400"/>
                    </a:cubicBezTo>
                    <a:cubicBezTo>
                      <a:pt x="17" y="359"/>
                      <a:pt x="27" y="319"/>
                      <a:pt x="33" y="277"/>
                    </a:cubicBezTo>
                    <a:cubicBezTo>
                      <a:pt x="37" y="251"/>
                      <a:pt x="31" y="223"/>
                      <a:pt x="16" y="201"/>
                    </a:cubicBezTo>
                    <a:cubicBezTo>
                      <a:pt x="9" y="192"/>
                      <a:pt x="1" y="182"/>
                      <a:pt x="1" y="170"/>
                    </a:cubicBezTo>
                    <a:cubicBezTo>
                      <a:pt x="1" y="159"/>
                      <a:pt x="9" y="150"/>
                      <a:pt x="11" y="139"/>
                    </a:cubicBezTo>
                    <a:cubicBezTo>
                      <a:pt x="12" y="126"/>
                      <a:pt x="4" y="114"/>
                      <a:pt x="1" y="101"/>
                    </a:cubicBezTo>
                    <a:cubicBezTo>
                      <a:pt x="0" y="95"/>
                      <a:pt x="0" y="88"/>
                      <a:pt x="1" y="82"/>
                    </a:cubicBezTo>
                    <a:cubicBezTo>
                      <a:pt x="2" y="75"/>
                      <a:pt x="3" y="69"/>
                      <a:pt x="5" y="63"/>
                    </a:cubicBezTo>
                    <a:cubicBezTo>
                      <a:pt x="5" y="59"/>
                      <a:pt x="6" y="56"/>
                      <a:pt x="7" y="53"/>
                    </a:cubicBezTo>
                    <a:cubicBezTo>
                      <a:pt x="11" y="35"/>
                      <a:pt x="15" y="17"/>
                      <a:pt x="19" y="0"/>
                    </a:cubicBezTo>
                    <a:cubicBezTo>
                      <a:pt x="22" y="3"/>
                      <a:pt x="25" y="6"/>
                      <a:pt x="28" y="9"/>
                    </a:cubicBezTo>
                    <a:cubicBezTo>
                      <a:pt x="29" y="9"/>
                      <a:pt x="30" y="10"/>
                      <a:pt x="31" y="11"/>
                    </a:cubicBezTo>
                    <a:cubicBezTo>
                      <a:pt x="40" y="19"/>
                      <a:pt x="50" y="26"/>
                      <a:pt x="61" y="31"/>
                    </a:cubicBezTo>
                    <a:cubicBezTo>
                      <a:pt x="62" y="41"/>
                      <a:pt x="63" y="51"/>
                      <a:pt x="64" y="61"/>
                    </a:cubicBezTo>
                    <a:cubicBezTo>
                      <a:pt x="65" y="67"/>
                      <a:pt x="71" y="79"/>
                      <a:pt x="73" y="80"/>
                    </a:cubicBezTo>
                    <a:cubicBezTo>
                      <a:pt x="76" y="95"/>
                      <a:pt x="80" y="110"/>
                      <a:pt x="83" y="125"/>
                    </a:cubicBezTo>
                    <a:cubicBezTo>
                      <a:pt x="91" y="169"/>
                      <a:pt x="85" y="214"/>
                      <a:pt x="67" y="255"/>
                    </a:cubicBezTo>
                    <a:close/>
                  </a:path>
                </a:pathLst>
              </a:custGeom>
              <a:solidFill>
                <a:srgbClr val="2E37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66" name="Freeform 529">
                <a:extLst>
                  <a:ext uri="{FF2B5EF4-FFF2-40B4-BE49-F238E27FC236}">
                    <a16:creationId xmlns:a16="http://schemas.microsoft.com/office/drawing/2014/main" id="{BDC6C4E1-AE21-4739-9976-5CECF0B081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43609" y="3276016"/>
                <a:ext cx="166623" cy="181448"/>
              </a:xfrm>
              <a:custGeom>
                <a:avLst/>
                <a:gdLst>
                  <a:gd name="T0" fmla="*/ 149 w 149"/>
                  <a:gd name="T1" fmla="*/ 4 h 162"/>
                  <a:gd name="T2" fmla="*/ 133 w 149"/>
                  <a:gd name="T3" fmla="*/ 10 h 162"/>
                  <a:gd name="T4" fmla="*/ 105 w 149"/>
                  <a:gd name="T5" fmla="*/ 13 h 162"/>
                  <a:gd name="T6" fmla="*/ 84 w 149"/>
                  <a:gd name="T7" fmla="*/ 43 h 162"/>
                  <a:gd name="T8" fmla="*/ 46 w 149"/>
                  <a:gd name="T9" fmla="*/ 83 h 162"/>
                  <a:gd name="T10" fmla="*/ 24 w 149"/>
                  <a:gd name="T11" fmla="*/ 101 h 162"/>
                  <a:gd name="T12" fmla="*/ 25 w 149"/>
                  <a:gd name="T13" fmla="*/ 133 h 162"/>
                  <a:gd name="T14" fmla="*/ 19 w 149"/>
                  <a:gd name="T15" fmla="*/ 162 h 162"/>
                  <a:gd name="T16" fmla="*/ 17 w 149"/>
                  <a:gd name="T17" fmla="*/ 158 h 162"/>
                  <a:gd name="T18" fmla="*/ 4 w 149"/>
                  <a:gd name="T19" fmla="*/ 121 h 162"/>
                  <a:gd name="T20" fmla="*/ 4 w 149"/>
                  <a:gd name="T21" fmla="*/ 92 h 162"/>
                  <a:gd name="T22" fmla="*/ 49 w 149"/>
                  <a:gd name="T23" fmla="*/ 34 h 162"/>
                  <a:gd name="T24" fmla="*/ 149 w 149"/>
                  <a:gd name="T25" fmla="*/ 4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49" h="162">
                    <a:moveTo>
                      <a:pt x="149" y="4"/>
                    </a:moveTo>
                    <a:cubicBezTo>
                      <a:pt x="145" y="7"/>
                      <a:pt x="139" y="9"/>
                      <a:pt x="133" y="10"/>
                    </a:cubicBezTo>
                    <a:cubicBezTo>
                      <a:pt x="124" y="10"/>
                      <a:pt x="114" y="9"/>
                      <a:pt x="105" y="13"/>
                    </a:cubicBezTo>
                    <a:cubicBezTo>
                      <a:pt x="94" y="19"/>
                      <a:pt x="89" y="32"/>
                      <a:pt x="84" y="43"/>
                    </a:cubicBezTo>
                    <a:cubicBezTo>
                      <a:pt x="75" y="59"/>
                      <a:pt x="62" y="73"/>
                      <a:pt x="46" y="83"/>
                    </a:cubicBezTo>
                    <a:cubicBezTo>
                      <a:pt x="37" y="88"/>
                      <a:pt x="28" y="92"/>
                      <a:pt x="24" y="101"/>
                    </a:cubicBezTo>
                    <a:cubicBezTo>
                      <a:pt x="19" y="111"/>
                      <a:pt x="24" y="122"/>
                      <a:pt x="25" y="133"/>
                    </a:cubicBezTo>
                    <a:cubicBezTo>
                      <a:pt x="26" y="143"/>
                      <a:pt x="24" y="153"/>
                      <a:pt x="19" y="162"/>
                    </a:cubicBezTo>
                    <a:cubicBezTo>
                      <a:pt x="19" y="161"/>
                      <a:pt x="18" y="159"/>
                      <a:pt x="17" y="158"/>
                    </a:cubicBezTo>
                    <a:cubicBezTo>
                      <a:pt x="11" y="147"/>
                      <a:pt x="6" y="135"/>
                      <a:pt x="4" y="121"/>
                    </a:cubicBezTo>
                    <a:cubicBezTo>
                      <a:pt x="0" y="99"/>
                      <a:pt x="4" y="95"/>
                      <a:pt x="4" y="92"/>
                    </a:cubicBezTo>
                    <a:cubicBezTo>
                      <a:pt x="12" y="69"/>
                      <a:pt x="29" y="49"/>
                      <a:pt x="49" y="34"/>
                    </a:cubicBezTo>
                    <a:cubicBezTo>
                      <a:pt x="77" y="13"/>
                      <a:pt x="114" y="0"/>
                      <a:pt x="149" y="4"/>
                    </a:cubicBezTo>
                    <a:close/>
                  </a:path>
                </a:pathLst>
              </a:custGeom>
              <a:solidFill>
                <a:srgbClr val="2E37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67" name="Freeform 530">
                <a:extLst>
                  <a:ext uri="{FF2B5EF4-FFF2-40B4-BE49-F238E27FC236}">
                    <a16:creationId xmlns:a16="http://schemas.microsoft.com/office/drawing/2014/main" id="{FC78FDBD-A439-4D30-BC48-CF8B4E3449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21499" y="3282538"/>
                <a:ext cx="97839" cy="179669"/>
              </a:xfrm>
              <a:custGeom>
                <a:avLst/>
                <a:gdLst>
                  <a:gd name="T0" fmla="*/ 78 w 87"/>
                  <a:gd name="T1" fmla="*/ 154 h 160"/>
                  <a:gd name="T2" fmla="*/ 75 w 87"/>
                  <a:gd name="T3" fmla="*/ 158 h 160"/>
                  <a:gd name="T4" fmla="*/ 69 w 87"/>
                  <a:gd name="T5" fmla="*/ 154 h 160"/>
                  <a:gd name="T6" fmla="*/ 66 w 87"/>
                  <a:gd name="T7" fmla="*/ 149 h 160"/>
                  <a:gd name="T8" fmla="*/ 50 w 87"/>
                  <a:gd name="T9" fmla="*/ 75 h 160"/>
                  <a:gd name="T10" fmla="*/ 45 w 87"/>
                  <a:gd name="T11" fmla="*/ 44 h 160"/>
                  <a:gd name="T12" fmla="*/ 22 w 87"/>
                  <a:gd name="T13" fmla="*/ 32 h 160"/>
                  <a:gd name="T14" fmla="*/ 0 w 87"/>
                  <a:gd name="T15" fmla="*/ 0 h 160"/>
                  <a:gd name="T16" fmla="*/ 1 w 87"/>
                  <a:gd name="T17" fmla="*/ 0 h 160"/>
                  <a:gd name="T18" fmla="*/ 60 w 87"/>
                  <a:gd name="T19" fmla="*/ 44 h 160"/>
                  <a:gd name="T20" fmla="*/ 65 w 87"/>
                  <a:gd name="T21" fmla="*/ 54 h 160"/>
                  <a:gd name="T22" fmla="*/ 78 w 87"/>
                  <a:gd name="T23" fmla="*/ 154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7" h="160">
                    <a:moveTo>
                      <a:pt x="78" y="154"/>
                    </a:moveTo>
                    <a:cubicBezTo>
                      <a:pt x="77" y="156"/>
                      <a:pt x="77" y="157"/>
                      <a:pt x="75" y="158"/>
                    </a:cubicBezTo>
                    <a:cubicBezTo>
                      <a:pt x="73" y="160"/>
                      <a:pt x="70" y="157"/>
                      <a:pt x="69" y="154"/>
                    </a:cubicBezTo>
                    <a:cubicBezTo>
                      <a:pt x="68" y="152"/>
                      <a:pt x="67" y="151"/>
                      <a:pt x="66" y="149"/>
                    </a:cubicBezTo>
                    <a:cubicBezTo>
                      <a:pt x="54" y="126"/>
                      <a:pt x="48" y="100"/>
                      <a:pt x="50" y="75"/>
                    </a:cubicBezTo>
                    <a:cubicBezTo>
                      <a:pt x="50" y="64"/>
                      <a:pt x="52" y="52"/>
                      <a:pt x="45" y="44"/>
                    </a:cubicBezTo>
                    <a:cubicBezTo>
                      <a:pt x="39" y="37"/>
                      <a:pt x="30" y="36"/>
                      <a:pt x="22" y="32"/>
                    </a:cubicBezTo>
                    <a:cubicBezTo>
                      <a:pt x="10" y="27"/>
                      <a:pt x="1" y="14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5" y="6"/>
                      <a:pt x="47" y="22"/>
                      <a:pt x="60" y="44"/>
                    </a:cubicBezTo>
                    <a:cubicBezTo>
                      <a:pt x="62" y="46"/>
                      <a:pt x="64" y="51"/>
                      <a:pt x="65" y="54"/>
                    </a:cubicBezTo>
                    <a:cubicBezTo>
                      <a:pt x="82" y="84"/>
                      <a:pt x="87" y="121"/>
                      <a:pt x="78" y="154"/>
                    </a:cubicBezTo>
                    <a:close/>
                  </a:path>
                </a:pathLst>
              </a:custGeom>
              <a:solidFill>
                <a:srgbClr val="2E37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</p:grpSp>
        <p:grpSp>
          <p:nvGrpSpPr>
            <p:cNvPr id="9" name="Group 8">
              <a:extLst>
                <a:ext uri="{FF2B5EF4-FFF2-40B4-BE49-F238E27FC236}">
                  <a16:creationId xmlns:a16="http://schemas.microsoft.com/office/drawing/2014/main" id="{F5401843-E704-464B-9969-20BDB9E832B9}"/>
                </a:ext>
              </a:extLst>
            </p:cNvPr>
            <p:cNvGrpSpPr/>
            <p:nvPr/>
          </p:nvGrpSpPr>
          <p:grpSpPr>
            <a:xfrm>
              <a:off x="3645037" y="1286620"/>
              <a:ext cx="550272" cy="396693"/>
              <a:chOff x="3645037" y="1286620"/>
              <a:chExt cx="550272" cy="396693"/>
            </a:xfrm>
            <a:solidFill>
              <a:schemeClr val="accent4"/>
            </a:solidFill>
          </p:grpSpPr>
          <p:sp>
            <p:nvSpPr>
              <p:cNvPr id="268" name="Freeform 531">
                <a:extLst>
                  <a:ext uri="{FF2B5EF4-FFF2-40B4-BE49-F238E27FC236}">
                    <a16:creationId xmlns:a16="http://schemas.microsoft.com/office/drawing/2014/main" id="{136A0D9B-5012-4DEB-A164-F4033C0E35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0284" y="1361926"/>
                <a:ext cx="335025" cy="321387"/>
              </a:xfrm>
              <a:custGeom>
                <a:avLst/>
                <a:gdLst>
                  <a:gd name="T0" fmla="*/ 28 w 299"/>
                  <a:gd name="T1" fmla="*/ 236 h 287"/>
                  <a:gd name="T2" fmla="*/ 178 w 299"/>
                  <a:gd name="T3" fmla="*/ 108 h 287"/>
                  <a:gd name="T4" fmla="*/ 234 w 299"/>
                  <a:gd name="T5" fmla="*/ 71 h 287"/>
                  <a:gd name="T6" fmla="*/ 229 w 299"/>
                  <a:gd name="T7" fmla="*/ 63 h 287"/>
                  <a:gd name="T8" fmla="*/ 42 w 299"/>
                  <a:gd name="T9" fmla="*/ 208 h 287"/>
                  <a:gd name="T10" fmla="*/ 17 w 299"/>
                  <a:gd name="T11" fmla="*/ 234 h 287"/>
                  <a:gd name="T12" fmla="*/ 16 w 299"/>
                  <a:gd name="T13" fmla="*/ 234 h 287"/>
                  <a:gd name="T14" fmla="*/ 294 w 299"/>
                  <a:gd name="T15" fmla="*/ 16 h 287"/>
                  <a:gd name="T16" fmla="*/ 28 w 299"/>
                  <a:gd name="T17" fmla="*/ 236 h 2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99" h="287">
                    <a:moveTo>
                      <a:pt x="28" y="236"/>
                    </a:moveTo>
                    <a:cubicBezTo>
                      <a:pt x="74" y="189"/>
                      <a:pt x="124" y="146"/>
                      <a:pt x="178" y="108"/>
                    </a:cubicBezTo>
                    <a:cubicBezTo>
                      <a:pt x="196" y="95"/>
                      <a:pt x="215" y="83"/>
                      <a:pt x="234" y="71"/>
                    </a:cubicBezTo>
                    <a:cubicBezTo>
                      <a:pt x="239" y="68"/>
                      <a:pt x="234" y="59"/>
                      <a:pt x="229" y="63"/>
                    </a:cubicBezTo>
                    <a:cubicBezTo>
                      <a:pt x="161" y="104"/>
                      <a:pt x="98" y="153"/>
                      <a:pt x="42" y="208"/>
                    </a:cubicBezTo>
                    <a:cubicBezTo>
                      <a:pt x="33" y="216"/>
                      <a:pt x="25" y="225"/>
                      <a:pt x="17" y="234"/>
                    </a:cubicBezTo>
                    <a:cubicBezTo>
                      <a:pt x="16" y="234"/>
                      <a:pt x="16" y="234"/>
                      <a:pt x="16" y="234"/>
                    </a:cubicBezTo>
                    <a:cubicBezTo>
                      <a:pt x="16" y="234"/>
                      <a:pt x="0" y="0"/>
                      <a:pt x="294" y="16"/>
                    </a:cubicBezTo>
                    <a:cubicBezTo>
                      <a:pt x="294" y="16"/>
                      <a:pt x="299" y="287"/>
                      <a:pt x="28" y="23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69" name="Freeform 532">
                <a:extLst>
                  <a:ext uri="{FF2B5EF4-FFF2-40B4-BE49-F238E27FC236}">
                    <a16:creationId xmlns:a16="http://schemas.microsoft.com/office/drawing/2014/main" id="{20C3AB2E-BCDA-41E2-9187-D940931A74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5037" y="1411142"/>
                <a:ext cx="198643" cy="200422"/>
              </a:xfrm>
              <a:custGeom>
                <a:avLst/>
                <a:gdLst>
                  <a:gd name="T0" fmla="*/ 171 w 177"/>
                  <a:gd name="T1" fmla="*/ 145 h 179"/>
                  <a:gd name="T2" fmla="*/ 171 w 177"/>
                  <a:gd name="T3" fmla="*/ 146 h 179"/>
                  <a:gd name="T4" fmla="*/ 3 w 177"/>
                  <a:gd name="T5" fmla="*/ 9 h 179"/>
                  <a:gd name="T6" fmla="*/ 177 w 177"/>
                  <a:gd name="T7" fmla="*/ 135 h 179"/>
                  <a:gd name="T8" fmla="*/ 141 w 177"/>
                  <a:gd name="T9" fmla="*/ 100 h 179"/>
                  <a:gd name="T10" fmla="*/ 45 w 177"/>
                  <a:gd name="T11" fmla="*/ 41 h 179"/>
                  <a:gd name="T12" fmla="*/ 40 w 177"/>
                  <a:gd name="T13" fmla="*/ 50 h 179"/>
                  <a:gd name="T14" fmla="*/ 126 w 177"/>
                  <a:gd name="T15" fmla="*/ 100 h 179"/>
                  <a:gd name="T16" fmla="*/ 171 w 177"/>
                  <a:gd name="T17" fmla="*/ 145 h 1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7" h="179">
                    <a:moveTo>
                      <a:pt x="171" y="145"/>
                    </a:moveTo>
                    <a:cubicBezTo>
                      <a:pt x="171" y="145"/>
                      <a:pt x="171" y="146"/>
                      <a:pt x="171" y="146"/>
                    </a:cubicBezTo>
                    <a:cubicBezTo>
                      <a:pt x="0" y="179"/>
                      <a:pt x="3" y="9"/>
                      <a:pt x="3" y="9"/>
                    </a:cubicBezTo>
                    <a:cubicBezTo>
                      <a:pt x="158" y="0"/>
                      <a:pt x="175" y="104"/>
                      <a:pt x="177" y="135"/>
                    </a:cubicBezTo>
                    <a:cubicBezTo>
                      <a:pt x="166" y="122"/>
                      <a:pt x="154" y="110"/>
                      <a:pt x="141" y="100"/>
                    </a:cubicBezTo>
                    <a:cubicBezTo>
                      <a:pt x="112" y="76"/>
                      <a:pt x="79" y="57"/>
                      <a:pt x="45" y="41"/>
                    </a:cubicBezTo>
                    <a:cubicBezTo>
                      <a:pt x="39" y="38"/>
                      <a:pt x="34" y="47"/>
                      <a:pt x="40" y="50"/>
                    </a:cubicBezTo>
                    <a:cubicBezTo>
                      <a:pt x="70" y="64"/>
                      <a:pt x="99" y="80"/>
                      <a:pt x="126" y="100"/>
                    </a:cubicBezTo>
                    <a:cubicBezTo>
                      <a:pt x="142" y="113"/>
                      <a:pt x="159" y="128"/>
                      <a:pt x="171" y="1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70" name="Freeform 533">
                <a:extLst>
                  <a:ext uri="{FF2B5EF4-FFF2-40B4-BE49-F238E27FC236}">
                    <a16:creationId xmlns:a16="http://schemas.microsoft.com/office/drawing/2014/main" id="{31EB18BF-CA43-4911-B7F6-6241B32F3D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3550" y="1286620"/>
                <a:ext cx="201015" cy="182633"/>
              </a:xfrm>
              <a:custGeom>
                <a:avLst/>
                <a:gdLst>
                  <a:gd name="T0" fmla="*/ 99 w 179"/>
                  <a:gd name="T1" fmla="*/ 162 h 163"/>
                  <a:gd name="T2" fmla="*/ 106 w 179"/>
                  <a:gd name="T3" fmla="*/ 57 h 163"/>
                  <a:gd name="T4" fmla="*/ 102 w 179"/>
                  <a:gd name="T5" fmla="*/ 54 h 163"/>
                  <a:gd name="T6" fmla="*/ 99 w 179"/>
                  <a:gd name="T7" fmla="*/ 57 h 163"/>
                  <a:gd name="T8" fmla="*/ 92 w 179"/>
                  <a:gd name="T9" fmla="*/ 163 h 163"/>
                  <a:gd name="T10" fmla="*/ 109 w 179"/>
                  <a:gd name="T11" fmla="*/ 0 h 163"/>
                  <a:gd name="T12" fmla="*/ 99 w 179"/>
                  <a:gd name="T13" fmla="*/ 162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9" h="163">
                    <a:moveTo>
                      <a:pt x="99" y="162"/>
                    </a:moveTo>
                    <a:cubicBezTo>
                      <a:pt x="106" y="57"/>
                      <a:pt x="106" y="57"/>
                      <a:pt x="106" y="57"/>
                    </a:cubicBezTo>
                    <a:cubicBezTo>
                      <a:pt x="106" y="55"/>
                      <a:pt x="104" y="54"/>
                      <a:pt x="102" y="54"/>
                    </a:cubicBezTo>
                    <a:cubicBezTo>
                      <a:pt x="101" y="53"/>
                      <a:pt x="99" y="55"/>
                      <a:pt x="99" y="57"/>
                    </a:cubicBezTo>
                    <a:cubicBezTo>
                      <a:pt x="92" y="163"/>
                      <a:pt x="92" y="163"/>
                      <a:pt x="92" y="163"/>
                    </a:cubicBezTo>
                    <a:cubicBezTo>
                      <a:pt x="0" y="68"/>
                      <a:pt x="109" y="0"/>
                      <a:pt x="109" y="0"/>
                    </a:cubicBezTo>
                    <a:cubicBezTo>
                      <a:pt x="179" y="97"/>
                      <a:pt x="117" y="150"/>
                      <a:pt x="99" y="1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</p:grpSp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060EBE60-500E-44D4-8708-A19AA8536B1E}"/>
                </a:ext>
              </a:extLst>
            </p:cNvPr>
            <p:cNvGrpSpPr/>
            <p:nvPr/>
          </p:nvGrpSpPr>
          <p:grpSpPr>
            <a:xfrm>
              <a:off x="5269169" y="1538036"/>
              <a:ext cx="340954" cy="245488"/>
              <a:chOff x="5269169" y="1538036"/>
              <a:chExt cx="340954" cy="245488"/>
            </a:xfrm>
            <a:solidFill>
              <a:schemeClr val="accent4"/>
            </a:solidFill>
          </p:grpSpPr>
          <p:sp>
            <p:nvSpPr>
              <p:cNvPr id="271" name="Freeform 534">
                <a:extLst>
                  <a:ext uri="{FF2B5EF4-FFF2-40B4-BE49-F238E27FC236}">
                    <a16:creationId xmlns:a16="http://schemas.microsoft.com/office/drawing/2014/main" id="{5CBB289B-E0E3-4E9D-B89B-A672D63D01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02585" y="1583695"/>
                <a:ext cx="207538" cy="199829"/>
              </a:xfrm>
              <a:custGeom>
                <a:avLst/>
                <a:gdLst>
                  <a:gd name="T0" fmla="*/ 17 w 185"/>
                  <a:gd name="T1" fmla="*/ 147 h 178"/>
                  <a:gd name="T2" fmla="*/ 110 w 185"/>
                  <a:gd name="T3" fmla="*/ 67 h 178"/>
                  <a:gd name="T4" fmla="*/ 145 w 185"/>
                  <a:gd name="T5" fmla="*/ 44 h 178"/>
                  <a:gd name="T6" fmla="*/ 142 w 185"/>
                  <a:gd name="T7" fmla="*/ 39 h 178"/>
                  <a:gd name="T8" fmla="*/ 26 w 185"/>
                  <a:gd name="T9" fmla="*/ 129 h 178"/>
                  <a:gd name="T10" fmla="*/ 10 w 185"/>
                  <a:gd name="T11" fmla="*/ 145 h 178"/>
                  <a:gd name="T12" fmla="*/ 9 w 185"/>
                  <a:gd name="T13" fmla="*/ 145 h 178"/>
                  <a:gd name="T14" fmla="*/ 182 w 185"/>
                  <a:gd name="T15" fmla="*/ 10 h 178"/>
                  <a:gd name="T16" fmla="*/ 17 w 185"/>
                  <a:gd name="T17" fmla="*/ 147 h 1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85" h="178">
                    <a:moveTo>
                      <a:pt x="17" y="147"/>
                    </a:moveTo>
                    <a:cubicBezTo>
                      <a:pt x="46" y="117"/>
                      <a:pt x="77" y="91"/>
                      <a:pt x="110" y="67"/>
                    </a:cubicBezTo>
                    <a:cubicBezTo>
                      <a:pt x="122" y="59"/>
                      <a:pt x="133" y="52"/>
                      <a:pt x="145" y="44"/>
                    </a:cubicBezTo>
                    <a:cubicBezTo>
                      <a:pt x="148" y="42"/>
                      <a:pt x="145" y="37"/>
                      <a:pt x="142" y="39"/>
                    </a:cubicBezTo>
                    <a:cubicBezTo>
                      <a:pt x="100" y="65"/>
                      <a:pt x="61" y="95"/>
                      <a:pt x="26" y="129"/>
                    </a:cubicBezTo>
                    <a:cubicBezTo>
                      <a:pt x="20" y="135"/>
                      <a:pt x="15" y="140"/>
                      <a:pt x="10" y="145"/>
                    </a:cubicBezTo>
                    <a:cubicBezTo>
                      <a:pt x="10" y="145"/>
                      <a:pt x="10" y="145"/>
                      <a:pt x="9" y="145"/>
                    </a:cubicBezTo>
                    <a:cubicBezTo>
                      <a:pt x="9" y="145"/>
                      <a:pt x="0" y="0"/>
                      <a:pt x="182" y="10"/>
                    </a:cubicBezTo>
                    <a:cubicBezTo>
                      <a:pt x="182" y="10"/>
                      <a:pt x="185" y="178"/>
                      <a:pt x="17" y="1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72" name="Freeform 535">
                <a:extLst>
                  <a:ext uri="{FF2B5EF4-FFF2-40B4-BE49-F238E27FC236}">
                    <a16:creationId xmlns:a16="http://schemas.microsoft.com/office/drawing/2014/main" id="{02C7C8A0-321B-4063-980F-D9D1E400DF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9169" y="1615122"/>
                <a:ext cx="122151" cy="124522"/>
              </a:xfrm>
              <a:custGeom>
                <a:avLst/>
                <a:gdLst>
                  <a:gd name="T0" fmla="*/ 106 w 109"/>
                  <a:gd name="T1" fmla="*/ 90 h 111"/>
                  <a:gd name="T2" fmla="*/ 106 w 109"/>
                  <a:gd name="T3" fmla="*/ 90 h 111"/>
                  <a:gd name="T4" fmla="*/ 2 w 109"/>
                  <a:gd name="T5" fmla="*/ 5 h 111"/>
                  <a:gd name="T6" fmla="*/ 109 w 109"/>
                  <a:gd name="T7" fmla="*/ 84 h 111"/>
                  <a:gd name="T8" fmla="*/ 87 w 109"/>
                  <a:gd name="T9" fmla="*/ 62 h 111"/>
                  <a:gd name="T10" fmla="*/ 28 w 109"/>
                  <a:gd name="T11" fmla="*/ 25 h 111"/>
                  <a:gd name="T12" fmla="*/ 24 w 109"/>
                  <a:gd name="T13" fmla="*/ 30 h 111"/>
                  <a:gd name="T14" fmla="*/ 78 w 109"/>
                  <a:gd name="T15" fmla="*/ 62 h 111"/>
                  <a:gd name="T16" fmla="*/ 106 w 109"/>
                  <a:gd name="T17" fmla="*/ 90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9" h="111">
                    <a:moveTo>
                      <a:pt x="106" y="90"/>
                    </a:moveTo>
                    <a:cubicBezTo>
                      <a:pt x="106" y="90"/>
                      <a:pt x="106" y="90"/>
                      <a:pt x="106" y="90"/>
                    </a:cubicBezTo>
                    <a:cubicBezTo>
                      <a:pt x="0" y="111"/>
                      <a:pt x="2" y="5"/>
                      <a:pt x="2" y="5"/>
                    </a:cubicBezTo>
                    <a:cubicBezTo>
                      <a:pt x="98" y="0"/>
                      <a:pt x="108" y="64"/>
                      <a:pt x="109" y="84"/>
                    </a:cubicBezTo>
                    <a:cubicBezTo>
                      <a:pt x="103" y="75"/>
                      <a:pt x="95" y="68"/>
                      <a:pt x="87" y="62"/>
                    </a:cubicBezTo>
                    <a:cubicBezTo>
                      <a:pt x="69" y="47"/>
                      <a:pt x="49" y="35"/>
                      <a:pt x="28" y="25"/>
                    </a:cubicBezTo>
                    <a:cubicBezTo>
                      <a:pt x="24" y="23"/>
                      <a:pt x="21" y="29"/>
                      <a:pt x="24" y="30"/>
                    </a:cubicBezTo>
                    <a:cubicBezTo>
                      <a:pt x="43" y="39"/>
                      <a:pt x="61" y="49"/>
                      <a:pt x="78" y="62"/>
                    </a:cubicBezTo>
                    <a:cubicBezTo>
                      <a:pt x="88" y="70"/>
                      <a:pt x="98" y="79"/>
                      <a:pt x="106" y="9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74" name="Freeform 536">
                <a:extLst>
                  <a:ext uri="{FF2B5EF4-FFF2-40B4-BE49-F238E27FC236}">
                    <a16:creationId xmlns:a16="http://schemas.microsoft.com/office/drawing/2014/main" id="{FA2994D2-E628-4DED-B31B-0D35CA9A70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36766" y="1538036"/>
                <a:ext cx="124522" cy="113257"/>
              </a:xfrm>
              <a:custGeom>
                <a:avLst/>
                <a:gdLst>
                  <a:gd name="T0" fmla="*/ 61 w 111"/>
                  <a:gd name="T1" fmla="*/ 100 h 101"/>
                  <a:gd name="T2" fmla="*/ 65 w 111"/>
                  <a:gd name="T3" fmla="*/ 35 h 101"/>
                  <a:gd name="T4" fmla="*/ 63 w 111"/>
                  <a:gd name="T5" fmla="*/ 33 h 101"/>
                  <a:gd name="T6" fmla="*/ 61 w 111"/>
                  <a:gd name="T7" fmla="*/ 35 h 101"/>
                  <a:gd name="T8" fmla="*/ 57 w 111"/>
                  <a:gd name="T9" fmla="*/ 101 h 101"/>
                  <a:gd name="T10" fmla="*/ 68 w 111"/>
                  <a:gd name="T11" fmla="*/ 0 h 101"/>
                  <a:gd name="T12" fmla="*/ 61 w 111"/>
                  <a:gd name="T13" fmla="*/ 100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1" h="101">
                    <a:moveTo>
                      <a:pt x="61" y="100"/>
                    </a:moveTo>
                    <a:cubicBezTo>
                      <a:pt x="65" y="35"/>
                      <a:pt x="65" y="35"/>
                      <a:pt x="65" y="35"/>
                    </a:cubicBezTo>
                    <a:cubicBezTo>
                      <a:pt x="65" y="34"/>
                      <a:pt x="65" y="33"/>
                      <a:pt x="63" y="33"/>
                    </a:cubicBezTo>
                    <a:cubicBezTo>
                      <a:pt x="62" y="33"/>
                      <a:pt x="61" y="34"/>
                      <a:pt x="61" y="35"/>
                    </a:cubicBezTo>
                    <a:cubicBezTo>
                      <a:pt x="57" y="101"/>
                      <a:pt x="57" y="101"/>
                      <a:pt x="57" y="101"/>
                    </a:cubicBezTo>
                    <a:cubicBezTo>
                      <a:pt x="0" y="42"/>
                      <a:pt x="68" y="0"/>
                      <a:pt x="68" y="0"/>
                    </a:cubicBezTo>
                    <a:cubicBezTo>
                      <a:pt x="111" y="60"/>
                      <a:pt x="72" y="93"/>
                      <a:pt x="61" y="10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</p:grpSp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A8B3A3D6-5C94-438C-8858-7AF946511DC9}"/>
                </a:ext>
              </a:extLst>
            </p:cNvPr>
            <p:cNvGrpSpPr/>
            <p:nvPr/>
          </p:nvGrpSpPr>
          <p:grpSpPr>
            <a:xfrm>
              <a:off x="171450" y="2113217"/>
              <a:ext cx="550271" cy="395505"/>
              <a:chOff x="171450" y="2113217"/>
              <a:chExt cx="550271" cy="395505"/>
            </a:xfrm>
            <a:solidFill>
              <a:schemeClr val="accent4"/>
            </a:solidFill>
          </p:grpSpPr>
          <p:sp>
            <p:nvSpPr>
              <p:cNvPr id="275" name="Freeform 537">
                <a:extLst>
                  <a:ext uri="{FF2B5EF4-FFF2-40B4-BE49-F238E27FC236}">
                    <a16:creationId xmlns:a16="http://schemas.microsoft.com/office/drawing/2014/main" id="{5209EDF7-1750-4413-88ED-81FE1CF1A5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1450" y="2187335"/>
                <a:ext cx="335025" cy="321387"/>
              </a:xfrm>
              <a:custGeom>
                <a:avLst/>
                <a:gdLst>
                  <a:gd name="T0" fmla="*/ 270 w 299"/>
                  <a:gd name="T1" fmla="*/ 237 h 287"/>
                  <a:gd name="T2" fmla="*/ 121 w 299"/>
                  <a:gd name="T3" fmla="*/ 108 h 287"/>
                  <a:gd name="T4" fmla="*/ 65 w 299"/>
                  <a:gd name="T5" fmla="*/ 72 h 287"/>
                  <a:gd name="T6" fmla="*/ 70 w 299"/>
                  <a:gd name="T7" fmla="*/ 63 h 287"/>
                  <a:gd name="T8" fmla="*/ 257 w 299"/>
                  <a:gd name="T9" fmla="*/ 208 h 287"/>
                  <a:gd name="T10" fmla="*/ 282 w 299"/>
                  <a:gd name="T11" fmla="*/ 234 h 287"/>
                  <a:gd name="T12" fmla="*/ 283 w 299"/>
                  <a:gd name="T13" fmla="*/ 234 h 287"/>
                  <a:gd name="T14" fmla="*/ 5 w 299"/>
                  <a:gd name="T15" fmla="*/ 16 h 287"/>
                  <a:gd name="T16" fmla="*/ 270 w 299"/>
                  <a:gd name="T17" fmla="*/ 237 h 2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99" h="287">
                    <a:moveTo>
                      <a:pt x="270" y="237"/>
                    </a:moveTo>
                    <a:cubicBezTo>
                      <a:pt x="225" y="189"/>
                      <a:pt x="175" y="146"/>
                      <a:pt x="121" y="108"/>
                    </a:cubicBezTo>
                    <a:cubicBezTo>
                      <a:pt x="103" y="95"/>
                      <a:pt x="84" y="83"/>
                      <a:pt x="65" y="72"/>
                    </a:cubicBezTo>
                    <a:cubicBezTo>
                      <a:pt x="59" y="68"/>
                      <a:pt x="64" y="60"/>
                      <a:pt x="70" y="63"/>
                    </a:cubicBezTo>
                    <a:cubicBezTo>
                      <a:pt x="138" y="104"/>
                      <a:pt x="200" y="153"/>
                      <a:pt x="257" y="208"/>
                    </a:cubicBezTo>
                    <a:cubicBezTo>
                      <a:pt x="265" y="217"/>
                      <a:pt x="274" y="225"/>
                      <a:pt x="282" y="234"/>
                    </a:cubicBezTo>
                    <a:cubicBezTo>
                      <a:pt x="283" y="234"/>
                      <a:pt x="283" y="234"/>
                      <a:pt x="283" y="234"/>
                    </a:cubicBezTo>
                    <a:cubicBezTo>
                      <a:pt x="283" y="234"/>
                      <a:pt x="299" y="0"/>
                      <a:pt x="5" y="16"/>
                    </a:cubicBezTo>
                    <a:cubicBezTo>
                      <a:pt x="5" y="16"/>
                      <a:pt x="0" y="287"/>
                      <a:pt x="270" y="23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76" name="Freeform 538">
                <a:extLst>
                  <a:ext uri="{FF2B5EF4-FFF2-40B4-BE49-F238E27FC236}">
                    <a16:creationId xmlns:a16="http://schemas.microsoft.com/office/drawing/2014/main" id="{86712FD4-7B68-4B45-84EB-7040F5414D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3078" y="2237736"/>
                <a:ext cx="198643" cy="200422"/>
              </a:xfrm>
              <a:custGeom>
                <a:avLst/>
                <a:gdLst>
                  <a:gd name="T0" fmla="*/ 6 w 177"/>
                  <a:gd name="T1" fmla="*/ 144 h 179"/>
                  <a:gd name="T2" fmla="*/ 5 w 177"/>
                  <a:gd name="T3" fmla="*/ 145 h 179"/>
                  <a:gd name="T4" fmla="*/ 174 w 177"/>
                  <a:gd name="T5" fmla="*/ 8 h 179"/>
                  <a:gd name="T6" fmla="*/ 0 w 177"/>
                  <a:gd name="T7" fmla="*/ 135 h 179"/>
                  <a:gd name="T8" fmla="*/ 36 w 177"/>
                  <a:gd name="T9" fmla="*/ 99 h 179"/>
                  <a:gd name="T10" fmla="*/ 132 w 177"/>
                  <a:gd name="T11" fmla="*/ 40 h 179"/>
                  <a:gd name="T12" fmla="*/ 137 w 177"/>
                  <a:gd name="T13" fmla="*/ 49 h 179"/>
                  <a:gd name="T14" fmla="*/ 51 w 177"/>
                  <a:gd name="T15" fmla="*/ 100 h 179"/>
                  <a:gd name="T16" fmla="*/ 6 w 177"/>
                  <a:gd name="T17" fmla="*/ 144 h 1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7" h="179">
                    <a:moveTo>
                      <a:pt x="6" y="144"/>
                    </a:moveTo>
                    <a:cubicBezTo>
                      <a:pt x="6" y="145"/>
                      <a:pt x="5" y="145"/>
                      <a:pt x="5" y="145"/>
                    </a:cubicBezTo>
                    <a:cubicBezTo>
                      <a:pt x="177" y="179"/>
                      <a:pt x="174" y="8"/>
                      <a:pt x="174" y="8"/>
                    </a:cubicBezTo>
                    <a:cubicBezTo>
                      <a:pt x="18" y="0"/>
                      <a:pt x="2" y="103"/>
                      <a:pt x="0" y="135"/>
                    </a:cubicBezTo>
                    <a:cubicBezTo>
                      <a:pt x="10" y="121"/>
                      <a:pt x="23" y="109"/>
                      <a:pt x="36" y="99"/>
                    </a:cubicBezTo>
                    <a:cubicBezTo>
                      <a:pt x="65" y="75"/>
                      <a:pt x="98" y="57"/>
                      <a:pt x="132" y="40"/>
                    </a:cubicBezTo>
                    <a:cubicBezTo>
                      <a:pt x="138" y="37"/>
                      <a:pt x="143" y="46"/>
                      <a:pt x="137" y="49"/>
                    </a:cubicBezTo>
                    <a:cubicBezTo>
                      <a:pt x="107" y="63"/>
                      <a:pt x="78" y="80"/>
                      <a:pt x="51" y="100"/>
                    </a:cubicBezTo>
                    <a:cubicBezTo>
                      <a:pt x="34" y="113"/>
                      <a:pt x="18" y="127"/>
                      <a:pt x="6" y="1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77" name="Freeform 539">
                <a:extLst>
                  <a:ext uri="{FF2B5EF4-FFF2-40B4-BE49-F238E27FC236}">
                    <a16:creationId xmlns:a16="http://schemas.microsoft.com/office/drawing/2014/main" id="{AF5E8583-3EB8-46EF-A102-56CB8ECC9E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008" y="2113217"/>
                <a:ext cx="201608" cy="181448"/>
              </a:xfrm>
              <a:custGeom>
                <a:avLst/>
                <a:gdLst>
                  <a:gd name="T0" fmla="*/ 81 w 180"/>
                  <a:gd name="T1" fmla="*/ 162 h 162"/>
                  <a:gd name="T2" fmla="*/ 74 w 180"/>
                  <a:gd name="T3" fmla="*/ 57 h 162"/>
                  <a:gd name="T4" fmla="*/ 77 w 180"/>
                  <a:gd name="T5" fmla="*/ 53 h 162"/>
                  <a:gd name="T6" fmla="*/ 81 w 180"/>
                  <a:gd name="T7" fmla="*/ 56 h 162"/>
                  <a:gd name="T8" fmla="*/ 88 w 180"/>
                  <a:gd name="T9" fmla="*/ 162 h 162"/>
                  <a:gd name="T10" fmla="*/ 70 w 180"/>
                  <a:gd name="T11" fmla="*/ 0 h 162"/>
                  <a:gd name="T12" fmla="*/ 81 w 180"/>
                  <a:gd name="T13" fmla="*/ 162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80" h="162">
                    <a:moveTo>
                      <a:pt x="81" y="162"/>
                    </a:moveTo>
                    <a:cubicBezTo>
                      <a:pt x="74" y="57"/>
                      <a:pt x="74" y="57"/>
                      <a:pt x="74" y="57"/>
                    </a:cubicBezTo>
                    <a:cubicBezTo>
                      <a:pt x="74" y="55"/>
                      <a:pt x="76" y="53"/>
                      <a:pt x="77" y="53"/>
                    </a:cubicBezTo>
                    <a:cubicBezTo>
                      <a:pt x="79" y="53"/>
                      <a:pt x="81" y="54"/>
                      <a:pt x="81" y="56"/>
                    </a:cubicBezTo>
                    <a:cubicBezTo>
                      <a:pt x="88" y="162"/>
                      <a:pt x="88" y="162"/>
                      <a:pt x="88" y="162"/>
                    </a:cubicBezTo>
                    <a:cubicBezTo>
                      <a:pt x="180" y="68"/>
                      <a:pt x="70" y="0"/>
                      <a:pt x="70" y="0"/>
                    </a:cubicBezTo>
                    <a:cubicBezTo>
                      <a:pt x="0" y="96"/>
                      <a:pt x="63" y="149"/>
                      <a:pt x="81" y="1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</p:grpSp>
        <p:grpSp>
          <p:nvGrpSpPr>
            <p:cNvPr id="48" name="Group 47">
              <a:extLst>
                <a:ext uri="{FF2B5EF4-FFF2-40B4-BE49-F238E27FC236}">
                  <a16:creationId xmlns:a16="http://schemas.microsoft.com/office/drawing/2014/main" id="{C7CC4409-43E1-4AAA-9F15-068D746156FE}"/>
                </a:ext>
              </a:extLst>
            </p:cNvPr>
            <p:cNvGrpSpPr/>
            <p:nvPr/>
          </p:nvGrpSpPr>
          <p:grpSpPr>
            <a:xfrm>
              <a:off x="241353" y="3247636"/>
              <a:ext cx="1043902" cy="2737551"/>
              <a:chOff x="-3312131" y="-215154"/>
              <a:chExt cx="2846385" cy="7464429"/>
            </a:xfrm>
          </p:grpSpPr>
          <p:sp>
            <p:nvSpPr>
              <p:cNvPr id="19" name="Freeform 10">
                <a:extLst>
                  <a:ext uri="{FF2B5EF4-FFF2-40B4-BE49-F238E27FC236}">
                    <a16:creationId xmlns:a16="http://schemas.microsoft.com/office/drawing/2014/main" id="{A047751D-49DF-4367-9F1E-876155F0BF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392847" y="29320"/>
                <a:ext cx="234950" cy="196850"/>
              </a:xfrm>
              <a:custGeom>
                <a:avLst/>
                <a:gdLst>
                  <a:gd name="T0" fmla="*/ 73 w 78"/>
                  <a:gd name="T1" fmla="*/ 57 h 66"/>
                  <a:gd name="T2" fmla="*/ 55 w 78"/>
                  <a:gd name="T3" fmla="*/ 66 h 66"/>
                  <a:gd name="T4" fmla="*/ 35 w 78"/>
                  <a:gd name="T5" fmla="*/ 62 h 66"/>
                  <a:gd name="T6" fmla="*/ 13 w 78"/>
                  <a:gd name="T7" fmla="*/ 54 h 66"/>
                  <a:gd name="T8" fmla="*/ 0 w 78"/>
                  <a:gd name="T9" fmla="*/ 5 h 66"/>
                  <a:gd name="T10" fmla="*/ 68 w 78"/>
                  <a:gd name="T11" fmla="*/ 29 h 66"/>
                  <a:gd name="T12" fmla="*/ 73 w 78"/>
                  <a:gd name="T13" fmla="*/ 57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8" h="66">
                    <a:moveTo>
                      <a:pt x="73" y="57"/>
                    </a:moveTo>
                    <a:cubicBezTo>
                      <a:pt x="70" y="63"/>
                      <a:pt x="62" y="66"/>
                      <a:pt x="55" y="66"/>
                    </a:cubicBezTo>
                    <a:cubicBezTo>
                      <a:pt x="48" y="66"/>
                      <a:pt x="42" y="64"/>
                      <a:pt x="35" y="62"/>
                    </a:cubicBezTo>
                    <a:cubicBezTo>
                      <a:pt x="28" y="59"/>
                      <a:pt x="21" y="57"/>
                      <a:pt x="13" y="54"/>
                    </a:cubicBezTo>
                    <a:cubicBezTo>
                      <a:pt x="11" y="37"/>
                      <a:pt x="7" y="20"/>
                      <a:pt x="0" y="5"/>
                    </a:cubicBezTo>
                    <a:cubicBezTo>
                      <a:pt x="25" y="0"/>
                      <a:pt x="52" y="9"/>
                      <a:pt x="68" y="29"/>
                    </a:cubicBezTo>
                    <a:cubicBezTo>
                      <a:pt x="74" y="37"/>
                      <a:pt x="78" y="48"/>
                      <a:pt x="73" y="57"/>
                    </a:cubicBezTo>
                    <a:close/>
                  </a:path>
                </a:pathLst>
              </a:custGeom>
              <a:solidFill>
                <a:schemeClr val="accent4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0" name="Freeform 11">
                <a:extLst>
                  <a:ext uri="{FF2B5EF4-FFF2-40B4-BE49-F238E27FC236}">
                    <a16:creationId xmlns:a16="http://schemas.microsoft.com/office/drawing/2014/main" id="{4355BAB5-CDA0-43C6-9556-5D70F4436D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512031" y="899271"/>
                <a:ext cx="1474787" cy="2827339"/>
              </a:xfrm>
              <a:custGeom>
                <a:avLst/>
                <a:gdLst>
                  <a:gd name="T0" fmla="*/ 490 w 490"/>
                  <a:gd name="T1" fmla="*/ 885 h 941"/>
                  <a:gd name="T2" fmla="*/ 461 w 490"/>
                  <a:gd name="T3" fmla="*/ 880 h 941"/>
                  <a:gd name="T4" fmla="*/ 149 w 490"/>
                  <a:gd name="T5" fmla="*/ 922 h 941"/>
                  <a:gd name="T6" fmla="*/ 82 w 490"/>
                  <a:gd name="T7" fmla="*/ 940 h 941"/>
                  <a:gd name="T8" fmla="*/ 50 w 490"/>
                  <a:gd name="T9" fmla="*/ 789 h 941"/>
                  <a:gd name="T10" fmla="*/ 49 w 490"/>
                  <a:gd name="T11" fmla="*/ 784 h 941"/>
                  <a:gd name="T12" fmla="*/ 0 w 490"/>
                  <a:gd name="T13" fmla="*/ 296 h 941"/>
                  <a:gd name="T14" fmla="*/ 3 w 490"/>
                  <a:gd name="T15" fmla="*/ 305 h 941"/>
                  <a:gd name="T16" fmla="*/ 20 w 490"/>
                  <a:gd name="T17" fmla="*/ 152 h 941"/>
                  <a:gd name="T18" fmla="*/ 25 w 490"/>
                  <a:gd name="T19" fmla="*/ 135 h 941"/>
                  <a:gd name="T20" fmla="*/ 136 w 490"/>
                  <a:gd name="T21" fmla="*/ 12 h 941"/>
                  <a:gd name="T22" fmla="*/ 201 w 490"/>
                  <a:gd name="T23" fmla="*/ 12 h 941"/>
                  <a:gd name="T24" fmla="*/ 238 w 490"/>
                  <a:gd name="T25" fmla="*/ 48 h 941"/>
                  <a:gd name="T26" fmla="*/ 238 w 490"/>
                  <a:gd name="T27" fmla="*/ 48 h 941"/>
                  <a:gd name="T28" fmla="*/ 262 w 490"/>
                  <a:gd name="T29" fmla="*/ 74 h 941"/>
                  <a:gd name="T30" fmla="*/ 292 w 490"/>
                  <a:gd name="T31" fmla="*/ 165 h 941"/>
                  <a:gd name="T32" fmla="*/ 283 w 490"/>
                  <a:gd name="T33" fmla="*/ 39 h 941"/>
                  <a:gd name="T34" fmla="*/ 251 w 490"/>
                  <a:gd name="T35" fmla="*/ 0 h 941"/>
                  <a:gd name="T36" fmla="*/ 271 w 490"/>
                  <a:gd name="T37" fmla="*/ 12 h 941"/>
                  <a:gd name="T38" fmla="*/ 346 w 490"/>
                  <a:gd name="T39" fmla="*/ 113 h 941"/>
                  <a:gd name="T40" fmla="*/ 348 w 490"/>
                  <a:gd name="T41" fmla="*/ 111 h 941"/>
                  <a:gd name="T42" fmla="*/ 373 w 490"/>
                  <a:gd name="T43" fmla="*/ 247 h 941"/>
                  <a:gd name="T44" fmla="*/ 419 w 490"/>
                  <a:gd name="T45" fmla="*/ 463 h 941"/>
                  <a:gd name="T46" fmla="*/ 467 w 490"/>
                  <a:gd name="T47" fmla="*/ 718 h 941"/>
                  <a:gd name="T48" fmla="*/ 490 w 490"/>
                  <a:gd name="T49" fmla="*/ 885 h 9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90" h="941">
                    <a:moveTo>
                      <a:pt x="490" y="885"/>
                    </a:moveTo>
                    <a:cubicBezTo>
                      <a:pt x="480" y="883"/>
                      <a:pt x="470" y="881"/>
                      <a:pt x="461" y="880"/>
                    </a:cubicBezTo>
                    <a:cubicBezTo>
                      <a:pt x="358" y="865"/>
                      <a:pt x="291" y="883"/>
                      <a:pt x="149" y="922"/>
                    </a:cubicBezTo>
                    <a:cubicBezTo>
                      <a:pt x="129" y="928"/>
                      <a:pt x="106" y="934"/>
                      <a:pt x="82" y="940"/>
                    </a:cubicBezTo>
                    <a:cubicBezTo>
                      <a:pt x="78" y="941"/>
                      <a:pt x="55" y="843"/>
                      <a:pt x="50" y="789"/>
                    </a:cubicBezTo>
                    <a:cubicBezTo>
                      <a:pt x="50" y="787"/>
                      <a:pt x="49" y="786"/>
                      <a:pt x="49" y="784"/>
                    </a:cubicBezTo>
                    <a:cubicBezTo>
                      <a:pt x="33" y="621"/>
                      <a:pt x="17" y="459"/>
                      <a:pt x="0" y="296"/>
                    </a:cubicBezTo>
                    <a:cubicBezTo>
                      <a:pt x="1" y="299"/>
                      <a:pt x="2" y="302"/>
                      <a:pt x="3" y="305"/>
                    </a:cubicBezTo>
                    <a:cubicBezTo>
                      <a:pt x="4" y="254"/>
                      <a:pt x="6" y="201"/>
                      <a:pt x="20" y="152"/>
                    </a:cubicBezTo>
                    <a:cubicBezTo>
                      <a:pt x="21" y="146"/>
                      <a:pt x="23" y="141"/>
                      <a:pt x="25" y="135"/>
                    </a:cubicBezTo>
                    <a:cubicBezTo>
                      <a:pt x="43" y="81"/>
                      <a:pt x="82" y="31"/>
                      <a:pt x="136" y="12"/>
                    </a:cubicBezTo>
                    <a:cubicBezTo>
                      <a:pt x="157" y="5"/>
                      <a:pt x="181" y="3"/>
                      <a:pt x="201" y="12"/>
                    </a:cubicBezTo>
                    <a:cubicBezTo>
                      <a:pt x="217" y="19"/>
                      <a:pt x="229" y="33"/>
                      <a:pt x="238" y="48"/>
                    </a:cubicBezTo>
                    <a:cubicBezTo>
                      <a:pt x="238" y="48"/>
                      <a:pt x="238" y="48"/>
                      <a:pt x="238" y="48"/>
                    </a:cubicBezTo>
                    <a:cubicBezTo>
                      <a:pt x="247" y="56"/>
                      <a:pt x="256" y="64"/>
                      <a:pt x="262" y="74"/>
                    </a:cubicBezTo>
                    <a:cubicBezTo>
                      <a:pt x="280" y="101"/>
                      <a:pt x="288" y="133"/>
                      <a:pt x="292" y="165"/>
                    </a:cubicBezTo>
                    <a:cubicBezTo>
                      <a:pt x="312" y="127"/>
                      <a:pt x="306" y="76"/>
                      <a:pt x="283" y="39"/>
                    </a:cubicBezTo>
                    <a:cubicBezTo>
                      <a:pt x="274" y="24"/>
                      <a:pt x="263" y="11"/>
                      <a:pt x="251" y="0"/>
                    </a:cubicBezTo>
                    <a:cubicBezTo>
                      <a:pt x="258" y="4"/>
                      <a:pt x="264" y="7"/>
                      <a:pt x="271" y="12"/>
                    </a:cubicBezTo>
                    <a:cubicBezTo>
                      <a:pt x="303" y="34"/>
                      <a:pt x="342" y="118"/>
                      <a:pt x="346" y="113"/>
                    </a:cubicBezTo>
                    <a:cubicBezTo>
                      <a:pt x="347" y="113"/>
                      <a:pt x="347" y="112"/>
                      <a:pt x="348" y="111"/>
                    </a:cubicBezTo>
                    <a:cubicBezTo>
                      <a:pt x="359" y="156"/>
                      <a:pt x="367" y="218"/>
                      <a:pt x="373" y="247"/>
                    </a:cubicBezTo>
                    <a:cubicBezTo>
                      <a:pt x="388" y="319"/>
                      <a:pt x="404" y="391"/>
                      <a:pt x="419" y="463"/>
                    </a:cubicBezTo>
                    <a:cubicBezTo>
                      <a:pt x="437" y="548"/>
                      <a:pt x="455" y="633"/>
                      <a:pt x="467" y="718"/>
                    </a:cubicBezTo>
                    <a:cubicBezTo>
                      <a:pt x="474" y="773"/>
                      <a:pt x="487" y="884"/>
                      <a:pt x="490" y="885"/>
                    </a:cubicBez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1" name="Freeform 12">
                <a:extLst>
                  <a:ext uri="{FF2B5EF4-FFF2-40B4-BE49-F238E27FC236}">
                    <a16:creationId xmlns:a16="http://schemas.microsoft.com/office/drawing/2014/main" id="{D2811982-B881-4737-BA95-72B3C4B1A0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15146" y="-184991"/>
                <a:ext cx="666749" cy="908050"/>
              </a:xfrm>
              <a:custGeom>
                <a:avLst/>
                <a:gdLst>
                  <a:gd name="T0" fmla="*/ 222 w 222"/>
                  <a:gd name="T1" fmla="*/ 151 h 302"/>
                  <a:gd name="T2" fmla="*/ 131 w 222"/>
                  <a:gd name="T3" fmla="*/ 299 h 302"/>
                  <a:gd name="T4" fmla="*/ 111 w 222"/>
                  <a:gd name="T5" fmla="*/ 302 h 302"/>
                  <a:gd name="T6" fmla="*/ 15 w 222"/>
                  <a:gd name="T7" fmla="*/ 227 h 302"/>
                  <a:gd name="T8" fmla="*/ 0 w 222"/>
                  <a:gd name="T9" fmla="*/ 151 h 302"/>
                  <a:gd name="T10" fmla="*/ 111 w 222"/>
                  <a:gd name="T11" fmla="*/ 0 h 302"/>
                  <a:gd name="T12" fmla="*/ 207 w 222"/>
                  <a:gd name="T13" fmla="*/ 76 h 302"/>
                  <a:gd name="T14" fmla="*/ 220 w 222"/>
                  <a:gd name="T15" fmla="*/ 125 h 302"/>
                  <a:gd name="T16" fmla="*/ 222 w 222"/>
                  <a:gd name="T17" fmla="*/ 151 h 3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22" h="302">
                    <a:moveTo>
                      <a:pt x="222" y="151"/>
                    </a:moveTo>
                    <a:cubicBezTo>
                      <a:pt x="222" y="225"/>
                      <a:pt x="183" y="287"/>
                      <a:pt x="131" y="299"/>
                    </a:cubicBezTo>
                    <a:cubicBezTo>
                      <a:pt x="124" y="301"/>
                      <a:pt x="118" y="302"/>
                      <a:pt x="111" y="302"/>
                    </a:cubicBezTo>
                    <a:cubicBezTo>
                      <a:pt x="70" y="302"/>
                      <a:pt x="34" y="272"/>
                      <a:pt x="15" y="227"/>
                    </a:cubicBezTo>
                    <a:cubicBezTo>
                      <a:pt x="5" y="205"/>
                      <a:pt x="0" y="179"/>
                      <a:pt x="0" y="151"/>
                    </a:cubicBezTo>
                    <a:cubicBezTo>
                      <a:pt x="0" y="68"/>
                      <a:pt x="49" y="0"/>
                      <a:pt x="111" y="0"/>
                    </a:cubicBezTo>
                    <a:cubicBezTo>
                      <a:pt x="152" y="0"/>
                      <a:pt x="188" y="31"/>
                      <a:pt x="207" y="76"/>
                    </a:cubicBezTo>
                    <a:cubicBezTo>
                      <a:pt x="214" y="91"/>
                      <a:pt x="218" y="108"/>
                      <a:pt x="220" y="125"/>
                    </a:cubicBezTo>
                    <a:cubicBezTo>
                      <a:pt x="222" y="134"/>
                      <a:pt x="222" y="142"/>
                      <a:pt x="222" y="151"/>
                    </a:cubicBezTo>
                    <a:close/>
                  </a:path>
                </a:pathLst>
              </a:custGeom>
              <a:solidFill>
                <a:srgbClr val="E3F1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2" name="Freeform 13">
                <a:extLst>
                  <a:ext uri="{FF2B5EF4-FFF2-40B4-BE49-F238E27FC236}">
                    <a16:creationId xmlns:a16="http://schemas.microsoft.com/office/drawing/2014/main" id="{0B15F1CC-5AE0-44B8-BFB7-1A0CE431A2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69120" y="-215154"/>
                <a:ext cx="690561" cy="511176"/>
              </a:xfrm>
              <a:custGeom>
                <a:avLst/>
                <a:gdLst>
                  <a:gd name="T0" fmla="*/ 230 w 230"/>
                  <a:gd name="T1" fmla="*/ 82 h 170"/>
                  <a:gd name="T2" fmla="*/ 163 w 230"/>
                  <a:gd name="T3" fmla="*/ 84 h 170"/>
                  <a:gd name="T4" fmla="*/ 126 w 230"/>
                  <a:gd name="T5" fmla="*/ 98 h 170"/>
                  <a:gd name="T6" fmla="*/ 79 w 230"/>
                  <a:gd name="T7" fmla="*/ 131 h 170"/>
                  <a:gd name="T8" fmla="*/ 69 w 230"/>
                  <a:gd name="T9" fmla="*/ 137 h 170"/>
                  <a:gd name="T10" fmla="*/ 13 w 230"/>
                  <a:gd name="T11" fmla="*/ 164 h 170"/>
                  <a:gd name="T12" fmla="*/ 20 w 230"/>
                  <a:gd name="T13" fmla="*/ 57 h 170"/>
                  <a:gd name="T14" fmla="*/ 72 w 230"/>
                  <a:gd name="T15" fmla="*/ 18 h 170"/>
                  <a:gd name="T16" fmla="*/ 146 w 230"/>
                  <a:gd name="T17" fmla="*/ 3 h 170"/>
                  <a:gd name="T18" fmla="*/ 230 w 230"/>
                  <a:gd name="T19" fmla="*/ 82 h 1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30" h="170">
                    <a:moveTo>
                      <a:pt x="230" y="82"/>
                    </a:moveTo>
                    <a:cubicBezTo>
                      <a:pt x="208" y="79"/>
                      <a:pt x="185" y="80"/>
                      <a:pt x="163" y="84"/>
                    </a:cubicBezTo>
                    <a:cubicBezTo>
                      <a:pt x="150" y="87"/>
                      <a:pt x="138" y="92"/>
                      <a:pt x="126" y="98"/>
                    </a:cubicBezTo>
                    <a:cubicBezTo>
                      <a:pt x="110" y="108"/>
                      <a:pt x="95" y="120"/>
                      <a:pt x="79" y="131"/>
                    </a:cubicBezTo>
                    <a:cubicBezTo>
                      <a:pt x="75" y="133"/>
                      <a:pt x="72" y="135"/>
                      <a:pt x="69" y="137"/>
                    </a:cubicBezTo>
                    <a:cubicBezTo>
                      <a:pt x="49" y="149"/>
                      <a:pt x="35" y="170"/>
                      <a:pt x="13" y="164"/>
                    </a:cubicBezTo>
                    <a:cubicBezTo>
                      <a:pt x="2" y="133"/>
                      <a:pt x="0" y="83"/>
                      <a:pt x="20" y="57"/>
                    </a:cubicBezTo>
                    <a:cubicBezTo>
                      <a:pt x="33" y="39"/>
                      <a:pt x="52" y="27"/>
                      <a:pt x="72" y="18"/>
                    </a:cubicBezTo>
                    <a:cubicBezTo>
                      <a:pt x="95" y="7"/>
                      <a:pt x="121" y="0"/>
                      <a:pt x="146" y="3"/>
                    </a:cubicBezTo>
                    <a:cubicBezTo>
                      <a:pt x="186" y="7"/>
                      <a:pt x="221" y="43"/>
                      <a:pt x="230" y="82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3" name="Freeform 14">
                <a:extLst>
                  <a:ext uri="{FF2B5EF4-FFF2-40B4-BE49-F238E27FC236}">
                    <a16:creationId xmlns:a16="http://schemas.microsoft.com/office/drawing/2014/main" id="{686391CB-1C65-4CBD-97F3-CCC87D7B37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832581" y="16622"/>
                <a:ext cx="571501" cy="219075"/>
              </a:xfrm>
              <a:custGeom>
                <a:avLst/>
                <a:gdLst>
                  <a:gd name="T0" fmla="*/ 190 w 190"/>
                  <a:gd name="T1" fmla="*/ 13 h 73"/>
                  <a:gd name="T2" fmla="*/ 135 w 190"/>
                  <a:gd name="T3" fmla="*/ 26 h 73"/>
                  <a:gd name="T4" fmla="*/ 85 w 190"/>
                  <a:gd name="T5" fmla="*/ 60 h 73"/>
                  <a:gd name="T6" fmla="*/ 0 w 190"/>
                  <a:gd name="T7" fmla="*/ 54 h 73"/>
                  <a:gd name="T8" fmla="*/ 47 w 190"/>
                  <a:gd name="T9" fmla="*/ 21 h 73"/>
                  <a:gd name="T10" fmla="*/ 84 w 190"/>
                  <a:gd name="T11" fmla="*/ 7 h 73"/>
                  <a:gd name="T12" fmla="*/ 190 w 190"/>
                  <a:gd name="T13" fmla="*/ 13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0" h="73">
                    <a:moveTo>
                      <a:pt x="190" y="13"/>
                    </a:moveTo>
                    <a:cubicBezTo>
                      <a:pt x="172" y="8"/>
                      <a:pt x="152" y="15"/>
                      <a:pt x="135" y="26"/>
                    </a:cubicBezTo>
                    <a:cubicBezTo>
                      <a:pt x="119" y="37"/>
                      <a:pt x="104" y="52"/>
                      <a:pt x="85" y="60"/>
                    </a:cubicBezTo>
                    <a:cubicBezTo>
                      <a:pt x="58" y="73"/>
                      <a:pt x="25" y="70"/>
                      <a:pt x="0" y="54"/>
                    </a:cubicBezTo>
                    <a:cubicBezTo>
                      <a:pt x="16" y="43"/>
                      <a:pt x="31" y="31"/>
                      <a:pt x="47" y="21"/>
                    </a:cubicBezTo>
                    <a:cubicBezTo>
                      <a:pt x="59" y="15"/>
                      <a:pt x="71" y="10"/>
                      <a:pt x="84" y="7"/>
                    </a:cubicBezTo>
                    <a:cubicBezTo>
                      <a:pt x="120" y="0"/>
                      <a:pt x="157" y="2"/>
                      <a:pt x="190" y="13"/>
                    </a:cubicBez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4" name="Freeform 15">
                <a:extLst>
                  <a:ext uri="{FF2B5EF4-FFF2-40B4-BE49-F238E27FC236}">
                    <a16:creationId xmlns:a16="http://schemas.microsoft.com/office/drawing/2014/main" id="{8A2EC7D7-C030-411A-BCB6-CDB29AABB7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65944" y="497633"/>
                <a:ext cx="444500" cy="393700"/>
              </a:xfrm>
              <a:custGeom>
                <a:avLst/>
                <a:gdLst>
                  <a:gd name="T0" fmla="*/ 148 w 148"/>
                  <a:gd name="T1" fmla="*/ 72 h 131"/>
                  <a:gd name="T2" fmla="*/ 132 w 148"/>
                  <a:gd name="T3" fmla="*/ 131 h 131"/>
                  <a:gd name="T4" fmla="*/ 0 w 148"/>
                  <a:gd name="T5" fmla="*/ 45 h 131"/>
                  <a:gd name="T6" fmla="*/ 32 w 148"/>
                  <a:gd name="T7" fmla="*/ 0 h 131"/>
                  <a:gd name="T8" fmla="*/ 128 w 148"/>
                  <a:gd name="T9" fmla="*/ 75 h 131"/>
                  <a:gd name="T10" fmla="*/ 148 w 148"/>
                  <a:gd name="T11" fmla="*/ 72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8" h="131">
                    <a:moveTo>
                      <a:pt x="148" y="72"/>
                    </a:moveTo>
                    <a:cubicBezTo>
                      <a:pt x="132" y="131"/>
                      <a:pt x="132" y="131"/>
                      <a:pt x="132" y="131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32" y="0"/>
                      <a:pt x="32" y="0"/>
                      <a:pt x="32" y="0"/>
                    </a:cubicBezTo>
                    <a:cubicBezTo>
                      <a:pt x="51" y="45"/>
                      <a:pt x="87" y="75"/>
                      <a:pt x="128" y="75"/>
                    </a:cubicBezTo>
                    <a:cubicBezTo>
                      <a:pt x="135" y="75"/>
                      <a:pt x="141" y="74"/>
                      <a:pt x="148" y="72"/>
                    </a:cubicBezTo>
                    <a:close/>
                  </a:path>
                </a:pathLst>
              </a:custGeom>
              <a:solidFill>
                <a:srgbClr val="E3F1D7"/>
              </a:solidFill>
              <a:ln w="11113" cap="flat">
                <a:solidFill>
                  <a:srgbClr val="E3F1D7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5" name="Freeform 16">
                <a:extLst>
                  <a:ext uri="{FF2B5EF4-FFF2-40B4-BE49-F238E27FC236}">
                    <a16:creationId xmlns:a16="http://schemas.microsoft.com/office/drawing/2014/main" id="{0D09A709-4893-4DE5-870A-41630119EF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59620" y="413496"/>
                <a:ext cx="881063" cy="839788"/>
              </a:xfrm>
              <a:custGeom>
                <a:avLst/>
                <a:gdLst>
                  <a:gd name="T0" fmla="*/ 278 w 293"/>
                  <a:gd name="T1" fmla="*/ 246 h 280"/>
                  <a:gd name="T2" fmla="*/ 264 w 293"/>
                  <a:gd name="T3" fmla="*/ 273 h 280"/>
                  <a:gd name="T4" fmla="*/ 262 w 293"/>
                  <a:gd name="T5" fmla="*/ 275 h 280"/>
                  <a:gd name="T6" fmla="*/ 187 w 293"/>
                  <a:gd name="T7" fmla="*/ 174 h 280"/>
                  <a:gd name="T8" fmla="*/ 167 w 293"/>
                  <a:gd name="T9" fmla="*/ 162 h 280"/>
                  <a:gd name="T10" fmla="*/ 167 w 293"/>
                  <a:gd name="T11" fmla="*/ 162 h 280"/>
                  <a:gd name="T12" fmla="*/ 122 w 293"/>
                  <a:gd name="T13" fmla="*/ 139 h 280"/>
                  <a:gd name="T14" fmla="*/ 121 w 293"/>
                  <a:gd name="T15" fmla="*/ 138 h 280"/>
                  <a:gd name="T16" fmla="*/ 108 w 293"/>
                  <a:gd name="T17" fmla="*/ 131 h 280"/>
                  <a:gd name="T18" fmla="*/ 95 w 293"/>
                  <a:gd name="T19" fmla="*/ 123 h 280"/>
                  <a:gd name="T20" fmla="*/ 95 w 293"/>
                  <a:gd name="T21" fmla="*/ 123 h 280"/>
                  <a:gd name="T22" fmla="*/ 51 w 293"/>
                  <a:gd name="T23" fmla="*/ 93 h 280"/>
                  <a:gd name="T24" fmla="*/ 17 w 293"/>
                  <a:gd name="T25" fmla="*/ 63 h 280"/>
                  <a:gd name="T26" fmla="*/ 0 w 293"/>
                  <a:gd name="T27" fmla="*/ 35 h 280"/>
                  <a:gd name="T28" fmla="*/ 92 w 293"/>
                  <a:gd name="T29" fmla="*/ 14 h 280"/>
                  <a:gd name="T30" fmla="*/ 151 w 293"/>
                  <a:gd name="T31" fmla="*/ 79 h 280"/>
                  <a:gd name="T32" fmla="*/ 207 w 293"/>
                  <a:gd name="T33" fmla="*/ 148 h 280"/>
                  <a:gd name="T34" fmla="*/ 291 w 293"/>
                  <a:gd name="T35" fmla="*/ 149 h 280"/>
                  <a:gd name="T36" fmla="*/ 278 w 293"/>
                  <a:gd name="T37" fmla="*/ 246 h 2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93" h="280">
                    <a:moveTo>
                      <a:pt x="278" y="246"/>
                    </a:moveTo>
                    <a:cubicBezTo>
                      <a:pt x="276" y="252"/>
                      <a:pt x="269" y="267"/>
                      <a:pt x="264" y="273"/>
                    </a:cubicBezTo>
                    <a:cubicBezTo>
                      <a:pt x="263" y="274"/>
                      <a:pt x="263" y="275"/>
                      <a:pt x="262" y="275"/>
                    </a:cubicBezTo>
                    <a:cubicBezTo>
                      <a:pt x="258" y="280"/>
                      <a:pt x="219" y="196"/>
                      <a:pt x="187" y="174"/>
                    </a:cubicBezTo>
                    <a:cubicBezTo>
                      <a:pt x="180" y="169"/>
                      <a:pt x="174" y="166"/>
                      <a:pt x="167" y="162"/>
                    </a:cubicBezTo>
                    <a:cubicBezTo>
                      <a:pt x="167" y="162"/>
                      <a:pt x="167" y="162"/>
                      <a:pt x="167" y="162"/>
                    </a:cubicBezTo>
                    <a:cubicBezTo>
                      <a:pt x="152" y="154"/>
                      <a:pt x="137" y="147"/>
                      <a:pt x="122" y="139"/>
                    </a:cubicBezTo>
                    <a:cubicBezTo>
                      <a:pt x="121" y="139"/>
                      <a:pt x="121" y="139"/>
                      <a:pt x="121" y="138"/>
                    </a:cubicBezTo>
                    <a:cubicBezTo>
                      <a:pt x="117" y="136"/>
                      <a:pt x="112" y="134"/>
                      <a:pt x="108" y="131"/>
                    </a:cubicBezTo>
                    <a:cubicBezTo>
                      <a:pt x="104" y="128"/>
                      <a:pt x="99" y="126"/>
                      <a:pt x="95" y="123"/>
                    </a:cubicBezTo>
                    <a:cubicBezTo>
                      <a:pt x="95" y="123"/>
                      <a:pt x="95" y="123"/>
                      <a:pt x="95" y="123"/>
                    </a:cubicBezTo>
                    <a:cubicBezTo>
                      <a:pt x="80" y="113"/>
                      <a:pt x="66" y="103"/>
                      <a:pt x="51" y="93"/>
                    </a:cubicBezTo>
                    <a:cubicBezTo>
                      <a:pt x="39" y="84"/>
                      <a:pt x="27" y="74"/>
                      <a:pt x="17" y="63"/>
                    </a:cubicBezTo>
                    <a:cubicBezTo>
                      <a:pt x="9" y="55"/>
                      <a:pt x="3" y="46"/>
                      <a:pt x="0" y="35"/>
                    </a:cubicBezTo>
                    <a:cubicBezTo>
                      <a:pt x="21" y="9"/>
                      <a:pt x="61" y="0"/>
                      <a:pt x="92" y="14"/>
                    </a:cubicBezTo>
                    <a:cubicBezTo>
                      <a:pt x="119" y="27"/>
                      <a:pt x="136" y="54"/>
                      <a:pt x="151" y="79"/>
                    </a:cubicBezTo>
                    <a:cubicBezTo>
                      <a:pt x="166" y="105"/>
                      <a:pt x="181" y="133"/>
                      <a:pt x="207" y="148"/>
                    </a:cubicBezTo>
                    <a:cubicBezTo>
                      <a:pt x="232" y="163"/>
                      <a:pt x="265" y="163"/>
                      <a:pt x="291" y="149"/>
                    </a:cubicBezTo>
                    <a:cubicBezTo>
                      <a:pt x="293" y="181"/>
                      <a:pt x="287" y="215"/>
                      <a:pt x="278" y="246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6" name="Freeform 17">
                <a:extLst>
                  <a:ext uri="{FF2B5EF4-FFF2-40B4-BE49-F238E27FC236}">
                    <a16:creationId xmlns:a16="http://schemas.microsoft.com/office/drawing/2014/main" id="{7D58EA01-F430-4AD5-BA26-8432507D8D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821593" y="602409"/>
                <a:ext cx="887411" cy="546100"/>
              </a:xfrm>
              <a:custGeom>
                <a:avLst/>
                <a:gdLst>
                  <a:gd name="T0" fmla="*/ 295 w 295"/>
                  <a:gd name="T1" fmla="*/ 68 h 182"/>
                  <a:gd name="T2" fmla="*/ 222 w 295"/>
                  <a:gd name="T3" fmla="*/ 65 h 182"/>
                  <a:gd name="T4" fmla="*/ 153 w 295"/>
                  <a:gd name="T5" fmla="*/ 96 h 182"/>
                  <a:gd name="T6" fmla="*/ 96 w 295"/>
                  <a:gd name="T7" fmla="*/ 146 h 182"/>
                  <a:gd name="T8" fmla="*/ 84 w 295"/>
                  <a:gd name="T9" fmla="*/ 158 h 182"/>
                  <a:gd name="T10" fmla="*/ 68 w 295"/>
                  <a:gd name="T11" fmla="*/ 171 h 182"/>
                  <a:gd name="T12" fmla="*/ 33 w 295"/>
                  <a:gd name="T13" fmla="*/ 181 h 182"/>
                  <a:gd name="T14" fmla="*/ 11 w 295"/>
                  <a:gd name="T15" fmla="*/ 146 h 182"/>
                  <a:gd name="T16" fmla="*/ 5 w 295"/>
                  <a:gd name="T17" fmla="*/ 107 h 182"/>
                  <a:gd name="T18" fmla="*/ 20 w 295"/>
                  <a:gd name="T19" fmla="*/ 88 h 182"/>
                  <a:gd name="T20" fmla="*/ 109 w 295"/>
                  <a:gd name="T21" fmla="*/ 20 h 182"/>
                  <a:gd name="T22" fmla="*/ 204 w 295"/>
                  <a:gd name="T23" fmla="*/ 0 h 182"/>
                  <a:gd name="T24" fmla="*/ 238 w 295"/>
                  <a:gd name="T25" fmla="*/ 30 h 182"/>
                  <a:gd name="T26" fmla="*/ 282 w 295"/>
                  <a:gd name="T27" fmla="*/ 60 h 182"/>
                  <a:gd name="T28" fmla="*/ 282 w 295"/>
                  <a:gd name="T29" fmla="*/ 60 h 182"/>
                  <a:gd name="T30" fmla="*/ 295 w 295"/>
                  <a:gd name="T31" fmla="*/ 68 h 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95" h="182">
                    <a:moveTo>
                      <a:pt x="295" y="68"/>
                    </a:moveTo>
                    <a:cubicBezTo>
                      <a:pt x="271" y="64"/>
                      <a:pt x="246" y="61"/>
                      <a:pt x="222" y="65"/>
                    </a:cubicBezTo>
                    <a:cubicBezTo>
                      <a:pt x="197" y="70"/>
                      <a:pt x="174" y="81"/>
                      <a:pt x="153" y="96"/>
                    </a:cubicBezTo>
                    <a:cubicBezTo>
                      <a:pt x="132" y="110"/>
                      <a:pt x="114" y="128"/>
                      <a:pt x="96" y="146"/>
                    </a:cubicBezTo>
                    <a:cubicBezTo>
                      <a:pt x="92" y="150"/>
                      <a:pt x="88" y="154"/>
                      <a:pt x="84" y="158"/>
                    </a:cubicBezTo>
                    <a:cubicBezTo>
                      <a:pt x="79" y="163"/>
                      <a:pt x="74" y="167"/>
                      <a:pt x="68" y="171"/>
                    </a:cubicBezTo>
                    <a:cubicBezTo>
                      <a:pt x="57" y="178"/>
                      <a:pt x="45" y="182"/>
                      <a:pt x="33" y="181"/>
                    </a:cubicBezTo>
                    <a:cubicBezTo>
                      <a:pt x="27" y="169"/>
                      <a:pt x="18" y="158"/>
                      <a:pt x="11" y="146"/>
                    </a:cubicBezTo>
                    <a:cubicBezTo>
                      <a:pt x="4" y="134"/>
                      <a:pt x="0" y="120"/>
                      <a:pt x="5" y="107"/>
                    </a:cubicBezTo>
                    <a:cubicBezTo>
                      <a:pt x="8" y="99"/>
                      <a:pt x="14" y="94"/>
                      <a:pt x="20" y="88"/>
                    </a:cubicBezTo>
                    <a:cubicBezTo>
                      <a:pt x="47" y="62"/>
                      <a:pt x="75" y="35"/>
                      <a:pt x="109" y="20"/>
                    </a:cubicBezTo>
                    <a:cubicBezTo>
                      <a:pt x="139" y="7"/>
                      <a:pt x="171" y="3"/>
                      <a:pt x="204" y="0"/>
                    </a:cubicBezTo>
                    <a:cubicBezTo>
                      <a:pt x="214" y="11"/>
                      <a:pt x="226" y="21"/>
                      <a:pt x="238" y="30"/>
                    </a:cubicBezTo>
                    <a:cubicBezTo>
                      <a:pt x="253" y="40"/>
                      <a:pt x="267" y="50"/>
                      <a:pt x="282" y="60"/>
                    </a:cubicBezTo>
                    <a:cubicBezTo>
                      <a:pt x="282" y="60"/>
                      <a:pt x="282" y="60"/>
                      <a:pt x="282" y="60"/>
                    </a:cubicBezTo>
                    <a:cubicBezTo>
                      <a:pt x="286" y="63"/>
                      <a:pt x="291" y="65"/>
                      <a:pt x="295" y="68"/>
                    </a:cubicBezTo>
                    <a:close/>
                  </a:path>
                </a:pathLst>
              </a:custGeom>
              <a:solidFill>
                <a:srgbClr val="2E37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7" name="Freeform 18">
                <a:extLst>
                  <a:ext uri="{FF2B5EF4-FFF2-40B4-BE49-F238E27FC236}">
                    <a16:creationId xmlns:a16="http://schemas.microsoft.com/office/drawing/2014/main" id="{70255823-02EF-4FA7-8CE1-560A4F2FF6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608869" y="784971"/>
                <a:ext cx="1035050" cy="1030290"/>
              </a:xfrm>
              <a:custGeom>
                <a:avLst/>
                <a:gdLst>
                  <a:gd name="T0" fmla="*/ 324 w 344"/>
                  <a:gd name="T1" fmla="*/ 203 h 343"/>
                  <a:gd name="T2" fmla="*/ 294 w 344"/>
                  <a:gd name="T3" fmla="*/ 112 h 343"/>
                  <a:gd name="T4" fmla="*/ 270 w 344"/>
                  <a:gd name="T5" fmla="*/ 86 h 343"/>
                  <a:gd name="T6" fmla="*/ 270 w 344"/>
                  <a:gd name="T7" fmla="*/ 86 h 343"/>
                  <a:gd name="T8" fmla="*/ 233 w 344"/>
                  <a:gd name="T9" fmla="*/ 50 h 343"/>
                  <a:gd name="T10" fmla="*/ 168 w 344"/>
                  <a:gd name="T11" fmla="*/ 50 h 343"/>
                  <a:gd name="T12" fmla="*/ 57 w 344"/>
                  <a:gd name="T13" fmla="*/ 173 h 343"/>
                  <a:gd name="T14" fmla="*/ 52 w 344"/>
                  <a:gd name="T15" fmla="*/ 190 h 343"/>
                  <a:gd name="T16" fmla="*/ 35 w 344"/>
                  <a:gd name="T17" fmla="*/ 343 h 343"/>
                  <a:gd name="T18" fmla="*/ 32 w 344"/>
                  <a:gd name="T19" fmla="*/ 334 h 343"/>
                  <a:gd name="T20" fmla="*/ 1 w 344"/>
                  <a:gd name="T21" fmla="*/ 145 h 343"/>
                  <a:gd name="T22" fmla="*/ 7 w 344"/>
                  <a:gd name="T23" fmla="*/ 109 h 343"/>
                  <a:gd name="T24" fmla="*/ 13 w 344"/>
                  <a:gd name="T25" fmla="*/ 97 h 343"/>
                  <a:gd name="T26" fmla="*/ 25 w 344"/>
                  <a:gd name="T27" fmla="*/ 85 h 343"/>
                  <a:gd name="T28" fmla="*/ 82 w 344"/>
                  <a:gd name="T29" fmla="*/ 35 h 343"/>
                  <a:gd name="T30" fmla="*/ 151 w 344"/>
                  <a:gd name="T31" fmla="*/ 4 h 343"/>
                  <a:gd name="T32" fmla="*/ 224 w 344"/>
                  <a:gd name="T33" fmla="*/ 7 h 343"/>
                  <a:gd name="T34" fmla="*/ 237 w 344"/>
                  <a:gd name="T35" fmla="*/ 14 h 343"/>
                  <a:gd name="T36" fmla="*/ 238 w 344"/>
                  <a:gd name="T37" fmla="*/ 15 h 343"/>
                  <a:gd name="T38" fmla="*/ 283 w 344"/>
                  <a:gd name="T39" fmla="*/ 38 h 343"/>
                  <a:gd name="T40" fmla="*/ 283 w 344"/>
                  <a:gd name="T41" fmla="*/ 38 h 343"/>
                  <a:gd name="T42" fmla="*/ 315 w 344"/>
                  <a:gd name="T43" fmla="*/ 77 h 343"/>
                  <a:gd name="T44" fmla="*/ 324 w 344"/>
                  <a:gd name="T45" fmla="*/ 203 h 3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44" h="343">
                    <a:moveTo>
                      <a:pt x="324" y="203"/>
                    </a:moveTo>
                    <a:cubicBezTo>
                      <a:pt x="320" y="171"/>
                      <a:pt x="312" y="139"/>
                      <a:pt x="294" y="112"/>
                    </a:cubicBezTo>
                    <a:cubicBezTo>
                      <a:pt x="288" y="102"/>
                      <a:pt x="279" y="94"/>
                      <a:pt x="270" y="86"/>
                    </a:cubicBezTo>
                    <a:cubicBezTo>
                      <a:pt x="270" y="86"/>
                      <a:pt x="270" y="86"/>
                      <a:pt x="270" y="86"/>
                    </a:cubicBezTo>
                    <a:cubicBezTo>
                      <a:pt x="261" y="71"/>
                      <a:pt x="249" y="57"/>
                      <a:pt x="233" y="50"/>
                    </a:cubicBezTo>
                    <a:cubicBezTo>
                      <a:pt x="213" y="41"/>
                      <a:pt x="189" y="43"/>
                      <a:pt x="168" y="50"/>
                    </a:cubicBezTo>
                    <a:cubicBezTo>
                      <a:pt x="114" y="69"/>
                      <a:pt x="75" y="119"/>
                      <a:pt x="57" y="173"/>
                    </a:cubicBezTo>
                    <a:cubicBezTo>
                      <a:pt x="55" y="179"/>
                      <a:pt x="53" y="184"/>
                      <a:pt x="52" y="190"/>
                    </a:cubicBezTo>
                    <a:cubicBezTo>
                      <a:pt x="38" y="239"/>
                      <a:pt x="36" y="292"/>
                      <a:pt x="35" y="343"/>
                    </a:cubicBezTo>
                    <a:cubicBezTo>
                      <a:pt x="34" y="340"/>
                      <a:pt x="33" y="337"/>
                      <a:pt x="32" y="334"/>
                    </a:cubicBezTo>
                    <a:cubicBezTo>
                      <a:pt x="17" y="273"/>
                      <a:pt x="4" y="207"/>
                      <a:pt x="1" y="145"/>
                    </a:cubicBezTo>
                    <a:cubicBezTo>
                      <a:pt x="0" y="132"/>
                      <a:pt x="3" y="120"/>
                      <a:pt x="7" y="109"/>
                    </a:cubicBezTo>
                    <a:cubicBezTo>
                      <a:pt x="9" y="105"/>
                      <a:pt x="11" y="101"/>
                      <a:pt x="13" y="97"/>
                    </a:cubicBezTo>
                    <a:cubicBezTo>
                      <a:pt x="17" y="93"/>
                      <a:pt x="21" y="89"/>
                      <a:pt x="25" y="85"/>
                    </a:cubicBezTo>
                    <a:cubicBezTo>
                      <a:pt x="43" y="67"/>
                      <a:pt x="61" y="49"/>
                      <a:pt x="82" y="35"/>
                    </a:cubicBezTo>
                    <a:cubicBezTo>
                      <a:pt x="103" y="20"/>
                      <a:pt x="126" y="9"/>
                      <a:pt x="151" y="4"/>
                    </a:cubicBezTo>
                    <a:cubicBezTo>
                      <a:pt x="175" y="0"/>
                      <a:pt x="200" y="3"/>
                      <a:pt x="224" y="7"/>
                    </a:cubicBezTo>
                    <a:cubicBezTo>
                      <a:pt x="228" y="10"/>
                      <a:pt x="233" y="12"/>
                      <a:pt x="237" y="14"/>
                    </a:cubicBezTo>
                    <a:cubicBezTo>
                      <a:pt x="237" y="15"/>
                      <a:pt x="237" y="15"/>
                      <a:pt x="238" y="15"/>
                    </a:cubicBezTo>
                    <a:cubicBezTo>
                      <a:pt x="253" y="23"/>
                      <a:pt x="268" y="30"/>
                      <a:pt x="283" y="38"/>
                    </a:cubicBezTo>
                    <a:cubicBezTo>
                      <a:pt x="283" y="38"/>
                      <a:pt x="283" y="38"/>
                      <a:pt x="283" y="38"/>
                    </a:cubicBezTo>
                    <a:cubicBezTo>
                      <a:pt x="295" y="49"/>
                      <a:pt x="306" y="62"/>
                      <a:pt x="315" y="77"/>
                    </a:cubicBezTo>
                    <a:cubicBezTo>
                      <a:pt x="338" y="114"/>
                      <a:pt x="344" y="165"/>
                      <a:pt x="324" y="203"/>
                    </a:cubicBezTo>
                    <a:close/>
                  </a:path>
                </a:pathLst>
              </a:custGeom>
              <a:solidFill>
                <a:srgbClr val="E3F1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8" name="Freeform 19">
                <a:extLst>
                  <a:ext uri="{FF2B5EF4-FFF2-40B4-BE49-F238E27FC236}">
                    <a16:creationId xmlns:a16="http://schemas.microsoft.com/office/drawing/2014/main" id="{06CAC69D-3541-438E-83D8-6BE7877E52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70731" y="972297"/>
                <a:ext cx="944562" cy="2624139"/>
              </a:xfrm>
              <a:custGeom>
                <a:avLst/>
                <a:gdLst>
                  <a:gd name="T0" fmla="*/ 311 w 314"/>
                  <a:gd name="T1" fmla="*/ 845 h 874"/>
                  <a:gd name="T2" fmla="*/ 301 w 314"/>
                  <a:gd name="T3" fmla="*/ 850 h 874"/>
                  <a:gd name="T4" fmla="*/ 211 w 314"/>
                  <a:gd name="T5" fmla="*/ 873 h 874"/>
                  <a:gd name="T6" fmla="*/ 196 w 314"/>
                  <a:gd name="T7" fmla="*/ 874 h 874"/>
                  <a:gd name="T8" fmla="*/ 114 w 314"/>
                  <a:gd name="T9" fmla="*/ 683 h 874"/>
                  <a:gd name="T10" fmla="*/ 76 w 314"/>
                  <a:gd name="T11" fmla="*/ 580 h 874"/>
                  <a:gd name="T12" fmla="*/ 56 w 314"/>
                  <a:gd name="T13" fmla="*/ 517 h 874"/>
                  <a:gd name="T14" fmla="*/ 51 w 314"/>
                  <a:gd name="T15" fmla="*/ 500 h 874"/>
                  <a:gd name="T16" fmla="*/ 39 w 314"/>
                  <a:gd name="T17" fmla="*/ 454 h 874"/>
                  <a:gd name="T18" fmla="*/ 9 w 314"/>
                  <a:gd name="T19" fmla="*/ 139 h 874"/>
                  <a:gd name="T20" fmla="*/ 26 w 314"/>
                  <a:gd name="T21" fmla="*/ 60 h 874"/>
                  <a:gd name="T22" fmla="*/ 85 w 314"/>
                  <a:gd name="T23" fmla="*/ 7 h 874"/>
                  <a:gd name="T24" fmla="*/ 158 w 314"/>
                  <a:gd name="T25" fmla="*/ 24 h 874"/>
                  <a:gd name="T26" fmla="*/ 158 w 314"/>
                  <a:gd name="T27" fmla="*/ 24 h 874"/>
                  <a:gd name="T28" fmla="*/ 182 w 314"/>
                  <a:gd name="T29" fmla="*/ 50 h 874"/>
                  <a:gd name="T30" fmla="*/ 212 w 314"/>
                  <a:gd name="T31" fmla="*/ 141 h 874"/>
                  <a:gd name="T32" fmla="*/ 214 w 314"/>
                  <a:gd name="T33" fmla="*/ 158 h 874"/>
                  <a:gd name="T34" fmla="*/ 210 w 314"/>
                  <a:gd name="T35" fmla="*/ 315 h 874"/>
                  <a:gd name="T36" fmla="*/ 198 w 314"/>
                  <a:gd name="T37" fmla="*/ 470 h 874"/>
                  <a:gd name="T38" fmla="*/ 311 w 314"/>
                  <a:gd name="T39" fmla="*/ 843 h 874"/>
                  <a:gd name="T40" fmla="*/ 311 w 314"/>
                  <a:gd name="T41" fmla="*/ 845 h 8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14" h="874">
                    <a:moveTo>
                      <a:pt x="311" y="845"/>
                    </a:moveTo>
                    <a:cubicBezTo>
                      <a:pt x="307" y="847"/>
                      <a:pt x="304" y="848"/>
                      <a:pt x="301" y="850"/>
                    </a:cubicBezTo>
                    <a:cubicBezTo>
                      <a:pt x="272" y="862"/>
                      <a:pt x="242" y="870"/>
                      <a:pt x="211" y="873"/>
                    </a:cubicBezTo>
                    <a:cubicBezTo>
                      <a:pt x="206" y="873"/>
                      <a:pt x="201" y="874"/>
                      <a:pt x="196" y="874"/>
                    </a:cubicBezTo>
                    <a:cubicBezTo>
                      <a:pt x="168" y="811"/>
                      <a:pt x="140" y="747"/>
                      <a:pt x="114" y="683"/>
                    </a:cubicBezTo>
                    <a:cubicBezTo>
                      <a:pt x="101" y="649"/>
                      <a:pt x="88" y="615"/>
                      <a:pt x="76" y="580"/>
                    </a:cubicBezTo>
                    <a:cubicBezTo>
                      <a:pt x="69" y="559"/>
                      <a:pt x="62" y="538"/>
                      <a:pt x="56" y="517"/>
                    </a:cubicBezTo>
                    <a:cubicBezTo>
                      <a:pt x="54" y="512"/>
                      <a:pt x="53" y="506"/>
                      <a:pt x="51" y="500"/>
                    </a:cubicBezTo>
                    <a:cubicBezTo>
                      <a:pt x="47" y="485"/>
                      <a:pt x="43" y="470"/>
                      <a:pt x="39" y="454"/>
                    </a:cubicBezTo>
                    <a:cubicBezTo>
                      <a:pt x="13" y="351"/>
                      <a:pt x="0" y="244"/>
                      <a:pt x="9" y="139"/>
                    </a:cubicBezTo>
                    <a:cubicBezTo>
                      <a:pt x="11" y="112"/>
                      <a:pt x="15" y="84"/>
                      <a:pt x="26" y="60"/>
                    </a:cubicBezTo>
                    <a:cubicBezTo>
                      <a:pt x="38" y="35"/>
                      <a:pt x="59" y="14"/>
                      <a:pt x="85" y="7"/>
                    </a:cubicBezTo>
                    <a:cubicBezTo>
                      <a:pt x="110" y="0"/>
                      <a:pt x="137" y="8"/>
                      <a:pt x="158" y="24"/>
                    </a:cubicBezTo>
                    <a:cubicBezTo>
                      <a:pt x="158" y="24"/>
                      <a:pt x="158" y="24"/>
                      <a:pt x="158" y="24"/>
                    </a:cubicBezTo>
                    <a:cubicBezTo>
                      <a:pt x="167" y="32"/>
                      <a:pt x="176" y="40"/>
                      <a:pt x="182" y="50"/>
                    </a:cubicBezTo>
                    <a:cubicBezTo>
                      <a:pt x="200" y="77"/>
                      <a:pt x="208" y="109"/>
                      <a:pt x="212" y="141"/>
                    </a:cubicBezTo>
                    <a:cubicBezTo>
                      <a:pt x="212" y="147"/>
                      <a:pt x="213" y="152"/>
                      <a:pt x="214" y="158"/>
                    </a:cubicBezTo>
                    <a:cubicBezTo>
                      <a:pt x="218" y="210"/>
                      <a:pt x="216" y="263"/>
                      <a:pt x="210" y="315"/>
                    </a:cubicBezTo>
                    <a:cubicBezTo>
                      <a:pt x="205" y="367"/>
                      <a:pt x="196" y="419"/>
                      <a:pt x="198" y="470"/>
                    </a:cubicBezTo>
                    <a:cubicBezTo>
                      <a:pt x="204" y="601"/>
                      <a:pt x="280" y="717"/>
                      <a:pt x="311" y="843"/>
                    </a:cubicBezTo>
                    <a:cubicBezTo>
                      <a:pt x="314" y="845"/>
                      <a:pt x="308" y="844"/>
                      <a:pt x="311" y="845"/>
                    </a:cubicBezTo>
                    <a:close/>
                  </a:path>
                </a:pathLst>
              </a:custGeom>
              <a:solidFill>
                <a:schemeClr val="accent4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9" name="Freeform 20">
                <a:extLst>
                  <a:ext uri="{FF2B5EF4-FFF2-40B4-BE49-F238E27FC236}">
                    <a16:creationId xmlns:a16="http://schemas.microsoft.com/office/drawing/2014/main" id="{D92F4E06-C9E1-4DA0-A37E-46C1649025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34244" y="2335962"/>
                <a:ext cx="315913" cy="582613"/>
              </a:xfrm>
              <a:custGeom>
                <a:avLst/>
                <a:gdLst>
                  <a:gd name="T0" fmla="*/ 105 w 105"/>
                  <a:gd name="T1" fmla="*/ 46 h 194"/>
                  <a:gd name="T2" fmla="*/ 74 w 105"/>
                  <a:gd name="T3" fmla="*/ 120 h 194"/>
                  <a:gd name="T4" fmla="*/ 7 w 105"/>
                  <a:gd name="T5" fmla="*/ 194 h 194"/>
                  <a:gd name="T6" fmla="*/ 0 w 105"/>
                  <a:gd name="T7" fmla="*/ 152 h 194"/>
                  <a:gd name="T8" fmla="*/ 93 w 105"/>
                  <a:gd name="T9" fmla="*/ 0 h 194"/>
                  <a:gd name="T10" fmla="*/ 105 w 105"/>
                  <a:gd name="T11" fmla="*/ 46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5" h="194">
                    <a:moveTo>
                      <a:pt x="105" y="46"/>
                    </a:moveTo>
                    <a:cubicBezTo>
                      <a:pt x="96" y="72"/>
                      <a:pt x="87" y="97"/>
                      <a:pt x="74" y="120"/>
                    </a:cubicBezTo>
                    <a:cubicBezTo>
                      <a:pt x="58" y="150"/>
                      <a:pt x="36" y="177"/>
                      <a:pt x="7" y="194"/>
                    </a:cubicBezTo>
                    <a:cubicBezTo>
                      <a:pt x="5" y="180"/>
                      <a:pt x="3" y="166"/>
                      <a:pt x="0" y="152"/>
                    </a:cubicBezTo>
                    <a:cubicBezTo>
                      <a:pt x="35" y="104"/>
                      <a:pt x="66" y="53"/>
                      <a:pt x="93" y="0"/>
                    </a:cubicBezTo>
                    <a:cubicBezTo>
                      <a:pt x="97" y="16"/>
                      <a:pt x="101" y="31"/>
                      <a:pt x="105" y="46"/>
                    </a:cubicBezTo>
                    <a:close/>
                  </a:path>
                </a:pathLst>
              </a:custGeom>
              <a:solidFill>
                <a:srgbClr val="E3F1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0" name="Freeform 21">
                <a:extLst>
                  <a:ext uri="{FF2B5EF4-FFF2-40B4-BE49-F238E27FC236}">
                    <a16:creationId xmlns:a16="http://schemas.microsoft.com/office/drawing/2014/main" id="{6962A901-E40A-4B0B-9A38-32DC19A7D9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18369" y="2713787"/>
                <a:ext cx="490538" cy="360364"/>
              </a:xfrm>
              <a:custGeom>
                <a:avLst/>
                <a:gdLst>
                  <a:gd name="T0" fmla="*/ 163 w 163"/>
                  <a:gd name="T1" fmla="*/ 103 h 120"/>
                  <a:gd name="T2" fmla="*/ 95 w 163"/>
                  <a:gd name="T3" fmla="*/ 116 h 120"/>
                  <a:gd name="T4" fmla="*/ 7 w 163"/>
                  <a:gd name="T5" fmla="*/ 114 h 120"/>
                  <a:gd name="T6" fmla="*/ 0 w 163"/>
                  <a:gd name="T7" fmla="*/ 23 h 120"/>
                  <a:gd name="T8" fmla="*/ 125 w 163"/>
                  <a:gd name="T9" fmla="*/ 0 h 120"/>
                  <a:gd name="T10" fmla="*/ 163 w 163"/>
                  <a:gd name="T11" fmla="*/ 103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3" h="120">
                    <a:moveTo>
                      <a:pt x="163" y="103"/>
                    </a:moveTo>
                    <a:cubicBezTo>
                      <a:pt x="141" y="108"/>
                      <a:pt x="118" y="113"/>
                      <a:pt x="95" y="116"/>
                    </a:cubicBezTo>
                    <a:cubicBezTo>
                      <a:pt x="66" y="120"/>
                      <a:pt x="36" y="120"/>
                      <a:pt x="7" y="114"/>
                    </a:cubicBezTo>
                    <a:cubicBezTo>
                      <a:pt x="6" y="83"/>
                      <a:pt x="3" y="53"/>
                      <a:pt x="0" y="23"/>
                    </a:cubicBezTo>
                    <a:cubicBezTo>
                      <a:pt x="43" y="20"/>
                      <a:pt x="84" y="12"/>
                      <a:pt x="125" y="0"/>
                    </a:cubicBezTo>
                    <a:cubicBezTo>
                      <a:pt x="137" y="35"/>
                      <a:pt x="150" y="69"/>
                      <a:pt x="163" y="103"/>
                    </a:cubicBezTo>
                    <a:close/>
                  </a:path>
                </a:pathLst>
              </a:custGeom>
              <a:solidFill>
                <a:srgbClr val="E3F1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1" name="Freeform 22">
                <a:extLst>
                  <a:ext uri="{FF2B5EF4-FFF2-40B4-BE49-F238E27FC236}">
                    <a16:creationId xmlns:a16="http://schemas.microsoft.com/office/drawing/2014/main" id="{4175460F-DB67-42CC-9248-14C6E0E7B7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924782" y="2893173"/>
                <a:ext cx="563564" cy="376238"/>
              </a:xfrm>
              <a:custGeom>
                <a:avLst/>
                <a:gdLst>
                  <a:gd name="T0" fmla="*/ 187 w 187"/>
                  <a:gd name="T1" fmla="*/ 125 h 125"/>
                  <a:gd name="T2" fmla="*/ 139 w 187"/>
                  <a:gd name="T3" fmla="*/ 116 h 125"/>
                  <a:gd name="T4" fmla="*/ 115 w 187"/>
                  <a:gd name="T5" fmla="*/ 110 h 125"/>
                  <a:gd name="T6" fmla="*/ 24 w 187"/>
                  <a:gd name="T7" fmla="*/ 47 h 125"/>
                  <a:gd name="T8" fmla="*/ 22 w 187"/>
                  <a:gd name="T9" fmla="*/ 43 h 125"/>
                  <a:gd name="T10" fmla="*/ 12 w 187"/>
                  <a:gd name="T11" fmla="*/ 25 h 125"/>
                  <a:gd name="T12" fmla="*/ 0 w 187"/>
                  <a:gd name="T13" fmla="*/ 0 h 125"/>
                  <a:gd name="T14" fmla="*/ 27 w 187"/>
                  <a:gd name="T15" fmla="*/ 11 h 125"/>
                  <a:gd name="T16" fmla="*/ 28 w 187"/>
                  <a:gd name="T17" fmla="*/ 12 h 125"/>
                  <a:gd name="T18" fmla="*/ 178 w 187"/>
                  <a:gd name="T19" fmla="*/ 40 h 125"/>
                  <a:gd name="T20" fmla="*/ 186 w 187"/>
                  <a:gd name="T21" fmla="*/ 120 h 125"/>
                  <a:gd name="T22" fmla="*/ 187 w 187"/>
                  <a:gd name="T23" fmla="*/ 125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87" h="125">
                    <a:moveTo>
                      <a:pt x="187" y="125"/>
                    </a:moveTo>
                    <a:cubicBezTo>
                      <a:pt x="171" y="122"/>
                      <a:pt x="155" y="120"/>
                      <a:pt x="139" y="116"/>
                    </a:cubicBezTo>
                    <a:cubicBezTo>
                      <a:pt x="131" y="114"/>
                      <a:pt x="123" y="112"/>
                      <a:pt x="115" y="110"/>
                    </a:cubicBezTo>
                    <a:cubicBezTo>
                      <a:pt x="77" y="98"/>
                      <a:pt x="43" y="80"/>
                      <a:pt x="24" y="47"/>
                    </a:cubicBezTo>
                    <a:cubicBezTo>
                      <a:pt x="23" y="46"/>
                      <a:pt x="23" y="44"/>
                      <a:pt x="22" y="43"/>
                    </a:cubicBezTo>
                    <a:cubicBezTo>
                      <a:pt x="19" y="37"/>
                      <a:pt x="16" y="31"/>
                      <a:pt x="12" y="25"/>
                    </a:cubicBezTo>
                    <a:cubicBezTo>
                      <a:pt x="8" y="16"/>
                      <a:pt x="4" y="8"/>
                      <a:pt x="0" y="0"/>
                    </a:cubicBezTo>
                    <a:cubicBezTo>
                      <a:pt x="9" y="4"/>
                      <a:pt x="18" y="8"/>
                      <a:pt x="27" y="11"/>
                    </a:cubicBezTo>
                    <a:cubicBezTo>
                      <a:pt x="27" y="12"/>
                      <a:pt x="28" y="12"/>
                      <a:pt x="28" y="12"/>
                    </a:cubicBezTo>
                    <a:cubicBezTo>
                      <a:pt x="76" y="30"/>
                      <a:pt x="127" y="40"/>
                      <a:pt x="178" y="40"/>
                    </a:cubicBezTo>
                    <a:cubicBezTo>
                      <a:pt x="181" y="66"/>
                      <a:pt x="184" y="93"/>
                      <a:pt x="186" y="120"/>
                    </a:cubicBezTo>
                    <a:cubicBezTo>
                      <a:pt x="186" y="122"/>
                      <a:pt x="187" y="123"/>
                      <a:pt x="187" y="125"/>
                    </a:cubicBezTo>
                    <a:close/>
                  </a:path>
                </a:pathLst>
              </a:custGeom>
              <a:solidFill>
                <a:srgbClr val="2E37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2" name="Freeform 23">
                <a:extLst>
                  <a:ext uri="{FF2B5EF4-FFF2-40B4-BE49-F238E27FC236}">
                    <a16:creationId xmlns:a16="http://schemas.microsoft.com/office/drawing/2014/main" id="{5933C5EF-EDA1-4821-A136-F91089AF5E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297843" y="1088186"/>
                <a:ext cx="711200" cy="554037"/>
              </a:xfrm>
              <a:custGeom>
                <a:avLst/>
                <a:gdLst>
                  <a:gd name="T0" fmla="*/ 18 w 236"/>
                  <a:gd name="T1" fmla="*/ 154 h 184"/>
                  <a:gd name="T2" fmla="*/ 0 w 236"/>
                  <a:gd name="T3" fmla="*/ 184 h 184"/>
                  <a:gd name="T4" fmla="*/ 22 w 236"/>
                  <a:gd name="T5" fmla="*/ 91 h 184"/>
                  <a:gd name="T6" fmla="*/ 26 w 236"/>
                  <a:gd name="T7" fmla="*/ 45 h 184"/>
                  <a:gd name="T8" fmla="*/ 102 w 236"/>
                  <a:gd name="T9" fmla="*/ 3 h 184"/>
                  <a:gd name="T10" fmla="*/ 157 w 236"/>
                  <a:gd name="T11" fmla="*/ 2 h 184"/>
                  <a:gd name="T12" fmla="*/ 236 w 236"/>
                  <a:gd name="T13" fmla="*/ 8 h 184"/>
                  <a:gd name="T14" fmla="*/ 230 w 236"/>
                  <a:gd name="T15" fmla="*/ 44 h 184"/>
                  <a:gd name="T16" fmla="*/ 230 w 236"/>
                  <a:gd name="T17" fmla="*/ 49 h 184"/>
                  <a:gd name="T18" fmla="*/ 186 w 236"/>
                  <a:gd name="T19" fmla="*/ 51 h 184"/>
                  <a:gd name="T20" fmla="*/ 115 w 236"/>
                  <a:gd name="T21" fmla="*/ 82 h 184"/>
                  <a:gd name="T22" fmla="*/ 18 w 236"/>
                  <a:gd name="T23" fmla="*/ 154 h 1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36" h="184">
                    <a:moveTo>
                      <a:pt x="18" y="154"/>
                    </a:moveTo>
                    <a:cubicBezTo>
                      <a:pt x="11" y="163"/>
                      <a:pt x="5" y="173"/>
                      <a:pt x="0" y="184"/>
                    </a:cubicBezTo>
                    <a:cubicBezTo>
                      <a:pt x="4" y="153"/>
                      <a:pt x="23" y="125"/>
                      <a:pt x="22" y="91"/>
                    </a:cubicBezTo>
                    <a:cubicBezTo>
                      <a:pt x="21" y="78"/>
                      <a:pt x="27" y="59"/>
                      <a:pt x="26" y="45"/>
                    </a:cubicBezTo>
                    <a:cubicBezTo>
                      <a:pt x="49" y="26"/>
                      <a:pt x="74" y="9"/>
                      <a:pt x="102" y="3"/>
                    </a:cubicBezTo>
                    <a:cubicBezTo>
                      <a:pt x="120" y="0"/>
                      <a:pt x="139" y="1"/>
                      <a:pt x="157" y="2"/>
                    </a:cubicBezTo>
                    <a:cubicBezTo>
                      <a:pt x="183" y="4"/>
                      <a:pt x="210" y="6"/>
                      <a:pt x="236" y="8"/>
                    </a:cubicBezTo>
                    <a:cubicBezTo>
                      <a:pt x="232" y="19"/>
                      <a:pt x="229" y="31"/>
                      <a:pt x="230" y="44"/>
                    </a:cubicBezTo>
                    <a:cubicBezTo>
                      <a:pt x="230" y="45"/>
                      <a:pt x="230" y="47"/>
                      <a:pt x="230" y="49"/>
                    </a:cubicBezTo>
                    <a:cubicBezTo>
                      <a:pt x="215" y="47"/>
                      <a:pt x="201" y="46"/>
                      <a:pt x="186" y="51"/>
                    </a:cubicBezTo>
                    <a:cubicBezTo>
                      <a:pt x="161" y="58"/>
                      <a:pt x="138" y="70"/>
                      <a:pt x="115" y="82"/>
                    </a:cubicBezTo>
                    <a:cubicBezTo>
                      <a:pt x="79" y="102"/>
                      <a:pt x="43" y="122"/>
                      <a:pt x="18" y="154"/>
                    </a:cubicBezTo>
                    <a:close/>
                  </a:path>
                </a:pathLst>
              </a:custGeom>
              <a:solidFill>
                <a:srgbClr val="8AA5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3" name="Freeform 24">
                <a:extLst>
                  <a:ext uri="{FF2B5EF4-FFF2-40B4-BE49-F238E27FC236}">
                    <a16:creationId xmlns:a16="http://schemas.microsoft.com/office/drawing/2014/main" id="{FC2ECAA6-B96C-40AD-AD13-9AB4A43FFA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278795" y="1259634"/>
                <a:ext cx="752473" cy="709613"/>
              </a:xfrm>
              <a:custGeom>
                <a:avLst/>
                <a:gdLst>
                  <a:gd name="T0" fmla="*/ 250 w 250"/>
                  <a:gd name="T1" fmla="*/ 153 h 236"/>
                  <a:gd name="T2" fmla="*/ 138 w 250"/>
                  <a:gd name="T3" fmla="*/ 208 h 236"/>
                  <a:gd name="T4" fmla="*/ 59 w 250"/>
                  <a:gd name="T5" fmla="*/ 235 h 236"/>
                  <a:gd name="T6" fmla="*/ 15 w 250"/>
                  <a:gd name="T7" fmla="*/ 226 h 236"/>
                  <a:gd name="T8" fmla="*/ 9 w 250"/>
                  <a:gd name="T9" fmla="*/ 223 h 236"/>
                  <a:gd name="T10" fmla="*/ 1 w 250"/>
                  <a:gd name="T11" fmla="*/ 188 h 236"/>
                  <a:gd name="T12" fmla="*/ 0 w 250"/>
                  <a:gd name="T13" fmla="*/ 185 h 236"/>
                  <a:gd name="T14" fmla="*/ 32 w 250"/>
                  <a:gd name="T15" fmla="*/ 102 h 236"/>
                  <a:gd name="T16" fmla="*/ 108 w 250"/>
                  <a:gd name="T17" fmla="*/ 55 h 236"/>
                  <a:gd name="T18" fmla="*/ 174 w 250"/>
                  <a:gd name="T19" fmla="*/ 18 h 236"/>
                  <a:gd name="T20" fmla="*/ 225 w 250"/>
                  <a:gd name="T21" fmla="*/ 0 h 236"/>
                  <a:gd name="T22" fmla="*/ 250 w 250"/>
                  <a:gd name="T23" fmla="*/ 153 h 2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50" h="236">
                    <a:moveTo>
                      <a:pt x="250" y="153"/>
                    </a:moveTo>
                    <a:cubicBezTo>
                      <a:pt x="213" y="171"/>
                      <a:pt x="176" y="189"/>
                      <a:pt x="138" y="208"/>
                    </a:cubicBezTo>
                    <a:cubicBezTo>
                      <a:pt x="113" y="220"/>
                      <a:pt x="87" y="233"/>
                      <a:pt x="59" y="235"/>
                    </a:cubicBezTo>
                    <a:cubicBezTo>
                      <a:pt x="44" y="236"/>
                      <a:pt x="28" y="233"/>
                      <a:pt x="15" y="226"/>
                    </a:cubicBezTo>
                    <a:cubicBezTo>
                      <a:pt x="13" y="225"/>
                      <a:pt x="11" y="224"/>
                      <a:pt x="9" y="223"/>
                    </a:cubicBezTo>
                    <a:cubicBezTo>
                      <a:pt x="6" y="212"/>
                      <a:pt x="3" y="200"/>
                      <a:pt x="1" y="188"/>
                    </a:cubicBezTo>
                    <a:cubicBezTo>
                      <a:pt x="1" y="187"/>
                      <a:pt x="1" y="186"/>
                      <a:pt x="0" y="185"/>
                    </a:cubicBezTo>
                    <a:cubicBezTo>
                      <a:pt x="4" y="154"/>
                      <a:pt x="12" y="125"/>
                      <a:pt x="32" y="102"/>
                    </a:cubicBezTo>
                    <a:cubicBezTo>
                      <a:pt x="52" y="80"/>
                      <a:pt x="81" y="69"/>
                      <a:pt x="108" y="55"/>
                    </a:cubicBezTo>
                    <a:cubicBezTo>
                      <a:pt x="130" y="43"/>
                      <a:pt x="151" y="29"/>
                      <a:pt x="174" y="18"/>
                    </a:cubicBezTo>
                    <a:cubicBezTo>
                      <a:pt x="190" y="10"/>
                      <a:pt x="207" y="3"/>
                      <a:pt x="225" y="0"/>
                    </a:cubicBezTo>
                    <a:cubicBezTo>
                      <a:pt x="229" y="50"/>
                      <a:pt x="238" y="103"/>
                      <a:pt x="250" y="153"/>
                    </a:cubicBezTo>
                    <a:close/>
                  </a:path>
                </a:pathLst>
              </a:custGeom>
              <a:solidFill>
                <a:srgbClr val="5C6E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4" name="Freeform 25">
                <a:extLst>
                  <a:ext uri="{FF2B5EF4-FFF2-40B4-BE49-F238E27FC236}">
                    <a16:creationId xmlns:a16="http://schemas.microsoft.com/office/drawing/2014/main" id="{E0D2BEEC-DFDC-4FA6-B484-43488813E2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224820" y="1834310"/>
                <a:ext cx="836613" cy="1179513"/>
              </a:xfrm>
              <a:custGeom>
                <a:avLst/>
                <a:gdLst>
                  <a:gd name="T0" fmla="*/ 278 w 278"/>
                  <a:gd name="T1" fmla="*/ 393 h 393"/>
                  <a:gd name="T2" fmla="*/ 100 w 278"/>
                  <a:gd name="T3" fmla="*/ 353 h 393"/>
                  <a:gd name="T4" fmla="*/ 61 w 278"/>
                  <a:gd name="T5" fmla="*/ 258 h 393"/>
                  <a:gd name="T6" fmla="*/ 1 w 278"/>
                  <a:gd name="T7" fmla="*/ 65 h 393"/>
                  <a:gd name="T8" fmla="*/ 0 w 278"/>
                  <a:gd name="T9" fmla="*/ 62 h 393"/>
                  <a:gd name="T10" fmla="*/ 9 w 278"/>
                  <a:gd name="T11" fmla="*/ 67 h 393"/>
                  <a:gd name="T12" fmla="*/ 82 w 278"/>
                  <a:gd name="T13" fmla="*/ 68 h 393"/>
                  <a:gd name="T14" fmla="*/ 149 w 278"/>
                  <a:gd name="T15" fmla="*/ 36 h 393"/>
                  <a:gd name="T16" fmla="*/ 216 w 278"/>
                  <a:gd name="T17" fmla="*/ 6 h 393"/>
                  <a:gd name="T18" fmla="*/ 239 w 278"/>
                  <a:gd name="T19" fmla="*/ 0 h 393"/>
                  <a:gd name="T20" fmla="*/ 278 w 278"/>
                  <a:gd name="T21" fmla="*/ 393 h 3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78" h="393">
                    <a:moveTo>
                      <a:pt x="278" y="393"/>
                    </a:moveTo>
                    <a:cubicBezTo>
                      <a:pt x="217" y="393"/>
                      <a:pt x="156" y="379"/>
                      <a:pt x="100" y="353"/>
                    </a:cubicBezTo>
                    <a:cubicBezTo>
                      <a:pt x="86" y="322"/>
                      <a:pt x="73" y="290"/>
                      <a:pt x="61" y="258"/>
                    </a:cubicBezTo>
                    <a:cubicBezTo>
                      <a:pt x="37" y="195"/>
                      <a:pt x="19" y="130"/>
                      <a:pt x="1" y="65"/>
                    </a:cubicBezTo>
                    <a:cubicBezTo>
                      <a:pt x="0" y="64"/>
                      <a:pt x="0" y="63"/>
                      <a:pt x="0" y="62"/>
                    </a:cubicBezTo>
                    <a:cubicBezTo>
                      <a:pt x="3" y="64"/>
                      <a:pt x="6" y="66"/>
                      <a:pt x="9" y="67"/>
                    </a:cubicBezTo>
                    <a:cubicBezTo>
                      <a:pt x="32" y="77"/>
                      <a:pt x="58" y="75"/>
                      <a:pt x="82" y="68"/>
                    </a:cubicBezTo>
                    <a:cubicBezTo>
                      <a:pt x="105" y="61"/>
                      <a:pt x="127" y="48"/>
                      <a:pt x="149" y="36"/>
                    </a:cubicBezTo>
                    <a:cubicBezTo>
                      <a:pt x="170" y="24"/>
                      <a:pt x="192" y="12"/>
                      <a:pt x="216" y="6"/>
                    </a:cubicBezTo>
                    <a:cubicBezTo>
                      <a:pt x="223" y="4"/>
                      <a:pt x="231" y="2"/>
                      <a:pt x="239" y="0"/>
                    </a:cubicBezTo>
                    <a:cubicBezTo>
                      <a:pt x="252" y="131"/>
                      <a:pt x="265" y="262"/>
                      <a:pt x="278" y="393"/>
                    </a:cubicBezTo>
                    <a:close/>
                  </a:path>
                </a:pathLst>
              </a:custGeom>
              <a:solidFill>
                <a:srgbClr val="5C6E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5" name="Freeform 26">
                <a:extLst>
                  <a:ext uri="{FF2B5EF4-FFF2-40B4-BE49-F238E27FC236}">
                    <a16:creationId xmlns:a16="http://schemas.microsoft.com/office/drawing/2014/main" id="{0CD43851-8F63-46E2-96E6-5ADDE64D6C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297843" y="1226298"/>
                <a:ext cx="695325" cy="588963"/>
              </a:xfrm>
              <a:custGeom>
                <a:avLst/>
                <a:gdLst>
                  <a:gd name="T0" fmla="*/ 231 w 231"/>
                  <a:gd name="T1" fmla="*/ 11 h 196"/>
                  <a:gd name="T2" fmla="*/ 180 w 231"/>
                  <a:gd name="T3" fmla="*/ 29 h 196"/>
                  <a:gd name="T4" fmla="*/ 114 w 231"/>
                  <a:gd name="T5" fmla="*/ 66 h 196"/>
                  <a:gd name="T6" fmla="*/ 38 w 231"/>
                  <a:gd name="T7" fmla="*/ 113 h 196"/>
                  <a:gd name="T8" fmla="*/ 6 w 231"/>
                  <a:gd name="T9" fmla="*/ 196 h 196"/>
                  <a:gd name="T10" fmla="*/ 0 w 231"/>
                  <a:gd name="T11" fmla="*/ 154 h 196"/>
                  <a:gd name="T12" fmla="*/ 0 w 231"/>
                  <a:gd name="T13" fmla="*/ 138 h 196"/>
                  <a:gd name="T14" fmla="*/ 18 w 231"/>
                  <a:gd name="T15" fmla="*/ 108 h 196"/>
                  <a:gd name="T16" fmla="*/ 115 w 231"/>
                  <a:gd name="T17" fmla="*/ 36 h 196"/>
                  <a:gd name="T18" fmla="*/ 186 w 231"/>
                  <a:gd name="T19" fmla="*/ 5 h 196"/>
                  <a:gd name="T20" fmla="*/ 230 w 231"/>
                  <a:gd name="T21" fmla="*/ 3 h 196"/>
                  <a:gd name="T22" fmla="*/ 231 w 231"/>
                  <a:gd name="T23" fmla="*/ 11 h 1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31" h="196">
                    <a:moveTo>
                      <a:pt x="231" y="11"/>
                    </a:moveTo>
                    <a:cubicBezTo>
                      <a:pt x="213" y="14"/>
                      <a:pt x="196" y="21"/>
                      <a:pt x="180" y="29"/>
                    </a:cubicBezTo>
                    <a:cubicBezTo>
                      <a:pt x="157" y="40"/>
                      <a:pt x="136" y="54"/>
                      <a:pt x="114" y="66"/>
                    </a:cubicBezTo>
                    <a:cubicBezTo>
                      <a:pt x="87" y="80"/>
                      <a:pt x="58" y="91"/>
                      <a:pt x="38" y="113"/>
                    </a:cubicBezTo>
                    <a:cubicBezTo>
                      <a:pt x="18" y="136"/>
                      <a:pt x="10" y="165"/>
                      <a:pt x="6" y="196"/>
                    </a:cubicBezTo>
                    <a:cubicBezTo>
                      <a:pt x="4" y="182"/>
                      <a:pt x="1" y="168"/>
                      <a:pt x="0" y="154"/>
                    </a:cubicBezTo>
                    <a:cubicBezTo>
                      <a:pt x="0" y="149"/>
                      <a:pt x="0" y="143"/>
                      <a:pt x="0" y="138"/>
                    </a:cubicBezTo>
                    <a:cubicBezTo>
                      <a:pt x="5" y="127"/>
                      <a:pt x="11" y="117"/>
                      <a:pt x="18" y="108"/>
                    </a:cubicBezTo>
                    <a:cubicBezTo>
                      <a:pt x="43" y="76"/>
                      <a:pt x="79" y="56"/>
                      <a:pt x="115" y="36"/>
                    </a:cubicBezTo>
                    <a:cubicBezTo>
                      <a:pt x="138" y="24"/>
                      <a:pt x="161" y="12"/>
                      <a:pt x="186" y="5"/>
                    </a:cubicBezTo>
                    <a:cubicBezTo>
                      <a:pt x="201" y="0"/>
                      <a:pt x="215" y="1"/>
                      <a:pt x="230" y="3"/>
                    </a:cubicBezTo>
                    <a:cubicBezTo>
                      <a:pt x="230" y="5"/>
                      <a:pt x="231" y="8"/>
                      <a:pt x="231" y="11"/>
                    </a:cubicBezTo>
                    <a:close/>
                  </a:path>
                </a:pathLst>
              </a:custGeom>
              <a:solidFill>
                <a:srgbClr val="E3F1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6" name="Freeform 27">
                <a:extLst>
                  <a:ext uri="{FF2B5EF4-FFF2-40B4-BE49-F238E27FC236}">
                    <a16:creationId xmlns:a16="http://schemas.microsoft.com/office/drawing/2014/main" id="{C40106C3-35EC-439B-9EE8-FA9825DF68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251806" y="1720010"/>
                <a:ext cx="746126" cy="344489"/>
              </a:xfrm>
              <a:custGeom>
                <a:avLst/>
                <a:gdLst>
                  <a:gd name="T0" fmla="*/ 248 w 248"/>
                  <a:gd name="T1" fmla="*/ 38 h 115"/>
                  <a:gd name="T2" fmla="*/ 225 w 248"/>
                  <a:gd name="T3" fmla="*/ 44 h 115"/>
                  <a:gd name="T4" fmla="*/ 158 w 248"/>
                  <a:gd name="T5" fmla="*/ 74 h 115"/>
                  <a:gd name="T6" fmla="*/ 91 w 248"/>
                  <a:gd name="T7" fmla="*/ 106 h 115"/>
                  <a:gd name="T8" fmla="*/ 18 w 248"/>
                  <a:gd name="T9" fmla="*/ 105 h 115"/>
                  <a:gd name="T10" fmla="*/ 9 w 248"/>
                  <a:gd name="T11" fmla="*/ 100 h 115"/>
                  <a:gd name="T12" fmla="*/ 4 w 248"/>
                  <a:gd name="T13" fmla="*/ 82 h 115"/>
                  <a:gd name="T14" fmla="*/ 0 w 248"/>
                  <a:gd name="T15" fmla="*/ 70 h 115"/>
                  <a:gd name="T16" fmla="*/ 6 w 248"/>
                  <a:gd name="T17" fmla="*/ 73 h 115"/>
                  <a:gd name="T18" fmla="*/ 50 w 248"/>
                  <a:gd name="T19" fmla="*/ 82 h 115"/>
                  <a:gd name="T20" fmla="*/ 129 w 248"/>
                  <a:gd name="T21" fmla="*/ 55 h 115"/>
                  <a:gd name="T22" fmla="*/ 241 w 248"/>
                  <a:gd name="T23" fmla="*/ 0 h 115"/>
                  <a:gd name="T24" fmla="*/ 246 w 248"/>
                  <a:gd name="T25" fmla="*/ 23 h 115"/>
                  <a:gd name="T26" fmla="*/ 248 w 248"/>
                  <a:gd name="T27" fmla="*/ 38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48" h="115">
                    <a:moveTo>
                      <a:pt x="248" y="38"/>
                    </a:moveTo>
                    <a:cubicBezTo>
                      <a:pt x="240" y="40"/>
                      <a:pt x="232" y="42"/>
                      <a:pt x="225" y="44"/>
                    </a:cubicBezTo>
                    <a:cubicBezTo>
                      <a:pt x="201" y="50"/>
                      <a:pt x="179" y="62"/>
                      <a:pt x="158" y="74"/>
                    </a:cubicBezTo>
                    <a:cubicBezTo>
                      <a:pt x="136" y="86"/>
                      <a:pt x="114" y="99"/>
                      <a:pt x="91" y="106"/>
                    </a:cubicBezTo>
                    <a:cubicBezTo>
                      <a:pt x="67" y="113"/>
                      <a:pt x="41" y="115"/>
                      <a:pt x="18" y="105"/>
                    </a:cubicBezTo>
                    <a:cubicBezTo>
                      <a:pt x="15" y="104"/>
                      <a:pt x="12" y="102"/>
                      <a:pt x="9" y="100"/>
                    </a:cubicBezTo>
                    <a:cubicBezTo>
                      <a:pt x="7" y="94"/>
                      <a:pt x="5" y="88"/>
                      <a:pt x="4" y="82"/>
                    </a:cubicBezTo>
                    <a:cubicBezTo>
                      <a:pt x="3" y="78"/>
                      <a:pt x="1" y="74"/>
                      <a:pt x="0" y="70"/>
                    </a:cubicBezTo>
                    <a:cubicBezTo>
                      <a:pt x="2" y="71"/>
                      <a:pt x="4" y="72"/>
                      <a:pt x="6" y="73"/>
                    </a:cubicBezTo>
                    <a:cubicBezTo>
                      <a:pt x="19" y="80"/>
                      <a:pt x="35" y="83"/>
                      <a:pt x="50" y="82"/>
                    </a:cubicBezTo>
                    <a:cubicBezTo>
                      <a:pt x="78" y="80"/>
                      <a:pt x="104" y="67"/>
                      <a:pt x="129" y="55"/>
                    </a:cubicBezTo>
                    <a:cubicBezTo>
                      <a:pt x="167" y="36"/>
                      <a:pt x="204" y="18"/>
                      <a:pt x="241" y="0"/>
                    </a:cubicBezTo>
                    <a:cubicBezTo>
                      <a:pt x="243" y="7"/>
                      <a:pt x="244" y="15"/>
                      <a:pt x="246" y="23"/>
                    </a:cubicBezTo>
                    <a:cubicBezTo>
                      <a:pt x="247" y="28"/>
                      <a:pt x="247" y="33"/>
                      <a:pt x="248" y="38"/>
                    </a:cubicBezTo>
                    <a:close/>
                  </a:path>
                </a:pathLst>
              </a:custGeom>
              <a:solidFill>
                <a:srgbClr val="E3F1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7" name="Freeform 28">
                <a:extLst>
                  <a:ext uri="{FF2B5EF4-FFF2-40B4-BE49-F238E27FC236}">
                    <a16:creationId xmlns:a16="http://schemas.microsoft.com/office/drawing/2014/main" id="{E26180D8-7BF3-4DB5-9983-6EB3F79E39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578706" y="3224960"/>
                <a:ext cx="87314" cy="300039"/>
              </a:xfrm>
              <a:custGeom>
                <a:avLst/>
                <a:gdLst>
                  <a:gd name="T0" fmla="*/ 8 w 29"/>
                  <a:gd name="T1" fmla="*/ 100 h 100"/>
                  <a:gd name="T2" fmla="*/ 0 w 29"/>
                  <a:gd name="T3" fmla="*/ 0 h 100"/>
                  <a:gd name="T4" fmla="*/ 24 w 29"/>
                  <a:gd name="T5" fmla="*/ 6 h 100"/>
                  <a:gd name="T6" fmla="*/ 29 w 29"/>
                  <a:gd name="T7" fmla="*/ 100 h 100"/>
                  <a:gd name="T8" fmla="*/ 8 w 29"/>
                  <a:gd name="T9" fmla="*/ 10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100">
                    <a:moveTo>
                      <a:pt x="8" y="100"/>
                    </a:moveTo>
                    <a:cubicBezTo>
                      <a:pt x="10" y="67"/>
                      <a:pt x="7" y="33"/>
                      <a:pt x="0" y="0"/>
                    </a:cubicBezTo>
                    <a:cubicBezTo>
                      <a:pt x="8" y="2"/>
                      <a:pt x="16" y="4"/>
                      <a:pt x="24" y="6"/>
                    </a:cubicBezTo>
                    <a:cubicBezTo>
                      <a:pt x="25" y="37"/>
                      <a:pt x="27" y="69"/>
                      <a:pt x="29" y="100"/>
                    </a:cubicBezTo>
                    <a:cubicBezTo>
                      <a:pt x="22" y="100"/>
                      <a:pt x="15" y="100"/>
                      <a:pt x="8" y="100"/>
                    </a:cubicBezTo>
                    <a:close/>
                  </a:path>
                </a:pathLst>
              </a:custGeom>
              <a:solidFill>
                <a:srgbClr val="2E37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8" name="Freeform 29">
                <a:extLst>
                  <a:ext uri="{FF2B5EF4-FFF2-40B4-BE49-F238E27FC236}">
                    <a16:creationId xmlns:a16="http://schemas.microsoft.com/office/drawing/2014/main" id="{96FF04A1-3207-4F4C-902C-F2F02170F0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945420" y="2969372"/>
                <a:ext cx="93664" cy="230189"/>
              </a:xfrm>
              <a:custGeom>
                <a:avLst/>
                <a:gdLst>
                  <a:gd name="T0" fmla="*/ 29 w 31"/>
                  <a:gd name="T1" fmla="*/ 75 h 77"/>
                  <a:gd name="T2" fmla="*/ 8 w 31"/>
                  <a:gd name="T3" fmla="*/ 77 h 77"/>
                  <a:gd name="T4" fmla="*/ 5 w 31"/>
                  <a:gd name="T5" fmla="*/ 27 h 77"/>
                  <a:gd name="T6" fmla="*/ 19 w 31"/>
                  <a:gd name="T7" fmla="*/ 0 h 77"/>
                  <a:gd name="T8" fmla="*/ 29 w 31"/>
                  <a:gd name="T9" fmla="*/ 18 h 77"/>
                  <a:gd name="T10" fmla="*/ 31 w 31"/>
                  <a:gd name="T11" fmla="*/ 22 h 77"/>
                  <a:gd name="T12" fmla="*/ 29 w 31"/>
                  <a:gd name="T13" fmla="*/ 7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1" h="77">
                    <a:moveTo>
                      <a:pt x="29" y="75"/>
                    </a:moveTo>
                    <a:cubicBezTo>
                      <a:pt x="22" y="73"/>
                      <a:pt x="14" y="74"/>
                      <a:pt x="8" y="77"/>
                    </a:cubicBezTo>
                    <a:cubicBezTo>
                      <a:pt x="1" y="61"/>
                      <a:pt x="0" y="43"/>
                      <a:pt x="5" y="27"/>
                    </a:cubicBezTo>
                    <a:cubicBezTo>
                      <a:pt x="8" y="17"/>
                      <a:pt x="13" y="8"/>
                      <a:pt x="19" y="0"/>
                    </a:cubicBezTo>
                    <a:cubicBezTo>
                      <a:pt x="23" y="6"/>
                      <a:pt x="26" y="12"/>
                      <a:pt x="29" y="18"/>
                    </a:cubicBezTo>
                    <a:cubicBezTo>
                      <a:pt x="30" y="19"/>
                      <a:pt x="30" y="21"/>
                      <a:pt x="31" y="22"/>
                    </a:cubicBezTo>
                    <a:cubicBezTo>
                      <a:pt x="25" y="39"/>
                      <a:pt x="24" y="58"/>
                      <a:pt x="29" y="75"/>
                    </a:cubicBezTo>
                    <a:close/>
                  </a:path>
                </a:pathLst>
              </a:custGeom>
              <a:solidFill>
                <a:srgbClr val="2E37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9" name="Freeform 30">
                <a:extLst>
                  <a:ext uri="{FF2B5EF4-FFF2-40B4-BE49-F238E27FC236}">
                    <a16:creationId xmlns:a16="http://schemas.microsoft.com/office/drawing/2014/main" id="{225A634F-B95F-4789-A1AF-8358A81A21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312131" y="1824785"/>
                <a:ext cx="71439" cy="350839"/>
              </a:xfrm>
              <a:custGeom>
                <a:avLst/>
                <a:gdLst>
                  <a:gd name="T0" fmla="*/ 24 w 24"/>
                  <a:gd name="T1" fmla="*/ 47 h 117"/>
                  <a:gd name="T2" fmla="*/ 14 w 24"/>
                  <a:gd name="T3" fmla="*/ 113 h 117"/>
                  <a:gd name="T4" fmla="*/ 14 w 24"/>
                  <a:gd name="T5" fmla="*/ 117 h 117"/>
                  <a:gd name="T6" fmla="*/ 0 w 24"/>
                  <a:gd name="T7" fmla="*/ 114 h 117"/>
                  <a:gd name="T8" fmla="*/ 11 w 24"/>
                  <a:gd name="T9" fmla="*/ 68 h 117"/>
                  <a:gd name="T10" fmla="*/ 10 w 24"/>
                  <a:gd name="T11" fmla="*/ 20 h 117"/>
                  <a:gd name="T12" fmla="*/ 12 w 24"/>
                  <a:gd name="T13" fmla="*/ 0 h 117"/>
                  <a:gd name="T14" fmla="*/ 20 w 24"/>
                  <a:gd name="T15" fmla="*/ 35 h 117"/>
                  <a:gd name="T16" fmla="*/ 24 w 24"/>
                  <a:gd name="T17" fmla="*/ 47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" h="117">
                    <a:moveTo>
                      <a:pt x="24" y="47"/>
                    </a:moveTo>
                    <a:cubicBezTo>
                      <a:pt x="19" y="69"/>
                      <a:pt x="15" y="91"/>
                      <a:pt x="14" y="113"/>
                    </a:cubicBezTo>
                    <a:cubicBezTo>
                      <a:pt x="14" y="114"/>
                      <a:pt x="14" y="116"/>
                      <a:pt x="14" y="117"/>
                    </a:cubicBezTo>
                    <a:cubicBezTo>
                      <a:pt x="10" y="116"/>
                      <a:pt x="5" y="115"/>
                      <a:pt x="0" y="114"/>
                    </a:cubicBezTo>
                    <a:cubicBezTo>
                      <a:pt x="8" y="101"/>
                      <a:pt x="11" y="84"/>
                      <a:pt x="11" y="68"/>
                    </a:cubicBezTo>
                    <a:cubicBezTo>
                      <a:pt x="11" y="52"/>
                      <a:pt x="9" y="36"/>
                      <a:pt x="10" y="20"/>
                    </a:cubicBezTo>
                    <a:cubicBezTo>
                      <a:pt x="10" y="13"/>
                      <a:pt x="10" y="6"/>
                      <a:pt x="12" y="0"/>
                    </a:cubicBezTo>
                    <a:cubicBezTo>
                      <a:pt x="14" y="12"/>
                      <a:pt x="17" y="24"/>
                      <a:pt x="20" y="35"/>
                    </a:cubicBezTo>
                    <a:cubicBezTo>
                      <a:pt x="21" y="39"/>
                      <a:pt x="23" y="43"/>
                      <a:pt x="24" y="47"/>
                    </a:cubicBezTo>
                    <a:close/>
                  </a:path>
                </a:pathLst>
              </a:custGeom>
              <a:solidFill>
                <a:srgbClr val="2E37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0" name="Freeform 31">
                <a:extLst>
                  <a:ext uri="{FF2B5EF4-FFF2-40B4-BE49-F238E27FC236}">
                    <a16:creationId xmlns:a16="http://schemas.microsoft.com/office/drawing/2014/main" id="{705CB1C8-3E81-441B-A3F4-D8D4602B3A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64356" y="3498010"/>
                <a:ext cx="1125537" cy="1336676"/>
              </a:xfrm>
              <a:custGeom>
                <a:avLst/>
                <a:gdLst>
                  <a:gd name="T0" fmla="*/ 368 w 374"/>
                  <a:gd name="T1" fmla="*/ 403 h 445"/>
                  <a:gd name="T2" fmla="*/ 300 w 374"/>
                  <a:gd name="T3" fmla="*/ 422 h 445"/>
                  <a:gd name="T4" fmla="*/ 128 w 374"/>
                  <a:gd name="T5" fmla="*/ 445 h 445"/>
                  <a:gd name="T6" fmla="*/ 78 w 374"/>
                  <a:gd name="T7" fmla="*/ 445 h 445"/>
                  <a:gd name="T8" fmla="*/ 0 w 374"/>
                  <a:gd name="T9" fmla="*/ 57 h 445"/>
                  <a:gd name="T10" fmla="*/ 312 w 374"/>
                  <a:gd name="T11" fmla="*/ 15 h 445"/>
                  <a:gd name="T12" fmla="*/ 373 w 374"/>
                  <a:gd name="T13" fmla="*/ 285 h 445"/>
                  <a:gd name="T14" fmla="*/ 368 w 374"/>
                  <a:gd name="T15" fmla="*/ 403 h 4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74" h="445">
                    <a:moveTo>
                      <a:pt x="368" y="403"/>
                    </a:moveTo>
                    <a:cubicBezTo>
                      <a:pt x="346" y="411"/>
                      <a:pt x="323" y="417"/>
                      <a:pt x="300" y="422"/>
                    </a:cubicBezTo>
                    <a:cubicBezTo>
                      <a:pt x="244" y="435"/>
                      <a:pt x="186" y="443"/>
                      <a:pt x="128" y="445"/>
                    </a:cubicBezTo>
                    <a:cubicBezTo>
                      <a:pt x="111" y="445"/>
                      <a:pt x="95" y="445"/>
                      <a:pt x="78" y="445"/>
                    </a:cubicBezTo>
                    <a:cubicBezTo>
                      <a:pt x="72" y="313"/>
                      <a:pt x="3" y="188"/>
                      <a:pt x="0" y="57"/>
                    </a:cubicBezTo>
                    <a:cubicBezTo>
                      <a:pt x="142" y="18"/>
                      <a:pt x="209" y="0"/>
                      <a:pt x="312" y="15"/>
                    </a:cubicBezTo>
                    <a:cubicBezTo>
                      <a:pt x="343" y="102"/>
                      <a:pt x="370" y="192"/>
                      <a:pt x="373" y="285"/>
                    </a:cubicBezTo>
                    <a:cubicBezTo>
                      <a:pt x="374" y="324"/>
                      <a:pt x="371" y="364"/>
                      <a:pt x="368" y="403"/>
                    </a:cubicBezTo>
                    <a:close/>
                  </a:path>
                </a:pathLst>
              </a:custGeom>
              <a:solidFill>
                <a:srgbClr val="2E37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1" name="Freeform 32">
                <a:extLst>
                  <a:ext uri="{FF2B5EF4-FFF2-40B4-BE49-F238E27FC236}">
                    <a16:creationId xmlns:a16="http://schemas.microsoft.com/office/drawing/2014/main" id="{F059C234-2ACE-4C91-9A38-07D665FF7F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635731" y="3524999"/>
                <a:ext cx="420688" cy="198437"/>
              </a:xfrm>
              <a:custGeom>
                <a:avLst/>
                <a:gdLst>
                  <a:gd name="T0" fmla="*/ 127 w 140"/>
                  <a:gd name="T1" fmla="*/ 66 h 66"/>
                  <a:gd name="T2" fmla="*/ 8 w 140"/>
                  <a:gd name="T3" fmla="*/ 62 h 66"/>
                  <a:gd name="T4" fmla="*/ 0 w 140"/>
                  <a:gd name="T5" fmla="*/ 23 h 66"/>
                  <a:gd name="T6" fmla="*/ 90 w 140"/>
                  <a:gd name="T7" fmla="*/ 0 h 66"/>
                  <a:gd name="T8" fmla="*/ 108 w 140"/>
                  <a:gd name="T9" fmla="*/ 14 h 66"/>
                  <a:gd name="T10" fmla="*/ 127 w 140"/>
                  <a:gd name="T11" fmla="*/ 66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0" h="66">
                    <a:moveTo>
                      <a:pt x="127" y="66"/>
                    </a:moveTo>
                    <a:cubicBezTo>
                      <a:pt x="8" y="62"/>
                      <a:pt x="8" y="62"/>
                      <a:pt x="8" y="62"/>
                    </a:cubicBezTo>
                    <a:cubicBezTo>
                      <a:pt x="4" y="49"/>
                      <a:pt x="1" y="36"/>
                      <a:pt x="0" y="23"/>
                    </a:cubicBezTo>
                    <a:cubicBezTo>
                      <a:pt x="31" y="20"/>
                      <a:pt x="61" y="12"/>
                      <a:pt x="90" y="0"/>
                    </a:cubicBezTo>
                    <a:cubicBezTo>
                      <a:pt x="93" y="5"/>
                      <a:pt x="99" y="11"/>
                      <a:pt x="108" y="14"/>
                    </a:cubicBezTo>
                    <a:cubicBezTo>
                      <a:pt x="140" y="27"/>
                      <a:pt x="127" y="66"/>
                      <a:pt x="127" y="66"/>
                    </a:cubicBezTo>
                    <a:close/>
                  </a:path>
                </a:pathLst>
              </a:custGeom>
              <a:solidFill>
                <a:srgbClr val="E3F1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2" name="Freeform 33">
                <a:extLst>
                  <a:ext uri="{FF2B5EF4-FFF2-40B4-BE49-F238E27FC236}">
                    <a16:creationId xmlns:a16="http://schemas.microsoft.com/office/drawing/2014/main" id="{A73A2732-8EAA-4FBD-8CE4-4CB3695F52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726221" y="6666662"/>
                <a:ext cx="1260475" cy="582613"/>
              </a:xfrm>
              <a:custGeom>
                <a:avLst/>
                <a:gdLst>
                  <a:gd name="T0" fmla="*/ 404 w 419"/>
                  <a:gd name="T1" fmla="*/ 147 h 194"/>
                  <a:gd name="T2" fmla="*/ 380 w 419"/>
                  <a:gd name="T3" fmla="*/ 162 h 194"/>
                  <a:gd name="T4" fmla="*/ 237 w 419"/>
                  <a:gd name="T5" fmla="*/ 193 h 194"/>
                  <a:gd name="T6" fmla="*/ 158 w 419"/>
                  <a:gd name="T7" fmla="*/ 188 h 194"/>
                  <a:gd name="T8" fmla="*/ 4 w 419"/>
                  <a:gd name="T9" fmla="*/ 167 h 194"/>
                  <a:gd name="T10" fmla="*/ 5 w 419"/>
                  <a:gd name="T11" fmla="*/ 61 h 194"/>
                  <a:gd name="T12" fmla="*/ 18 w 419"/>
                  <a:gd name="T13" fmla="*/ 25 h 194"/>
                  <a:gd name="T14" fmla="*/ 31 w 419"/>
                  <a:gd name="T15" fmla="*/ 14 h 194"/>
                  <a:gd name="T16" fmla="*/ 54 w 419"/>
                  <a:gd name="T17" fmla="*/ 43 h 194"/>
                  <a:gd name="T18" fmla="*/ 107 w 419"/>
                  <a:gd name="T19" fmla="*/ 48 h 194"/>
                  <a:gd name="T20" fmla="*/ 155 w 419"/>
                  <a:gd name="T21" fmla="*/ 22 h 194"/>
                  <a:gd name="T22" fmla="*/ 184 w 419"/>
                  <a:gd name="T23" fmla="*/ 0 h 194"/>
                  <a:gd name="T24" fmla="*/ 408 w 419"/>
                  <a:gd name="T25" fmla="*/ 83 h 194"/>
                  <a:gd name="T26" fmla="*/ 404 w 419"/>
                  <a:gd name="T27" fmla="*/ 147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19" h="194">
                    <a:moveTo>
                      <a:pt x="404" y="147"/>
                    </a:moveTo>
                    <a:cubicBezTo>
                      <a:pt x="398" y="154"/>
                      <a:pt x="389" y="159"/>
                      <a:pt x="380" y="162"/>
                    </a:cubicBezTo>
                    <a:cubicBezTo>
                      <a:pt x="335" y="181"/>
                      <a:pt x="286" y="191"/>
                      <a:pt x="237" y="193"/>
                    </a:cubicBezTo>
                    <a:cubicBezTo>
                      <a:pt x="214" y="180"/>
                      <a:pt x="184" y="185"/>
                      <a:pt x="158" y="188"/>
                    </a:cubicBezTo>
                    <a:cubicBezTo>
                      <a:pt x="105" y="194"/>
                      <a:pt x="53" y="186"/>
                      <a:pt x="4" y="167"/>
                    </a:cubicBezTo>
                    <a:cubicBezTo>
                      <a:pt x="0" y="132"/>
                      <a:pt x="1" y="96"/>
                      <a:pt x="5" y="61"/>
                    </a:cubicBezTo>
                    <a:cubicBezTo>
                      <a:pt x="7" y="48"/>
                      <a:pt x="9" y="35"/>
                      <a:pt x="18" y="25"/>
                    </a:cubicBezTo>
                    <a:cubicBezTo>
                      <a:pt x="21" y="21"/>
                      <a:pt x="26" y="17"/>
                      <a:pt x="31" y="14"/>
                    </a:cubicBezTo>
                    <a:cubicBezTo>
                      <a:pt x="34" y="26"/>
                      <a:pt x="43" y="36"/>
                      <a:pt x="54" y="43"/>
                    </a:cubicBezTo>
                    <a:cubicBezTo>
                      <a:pt x="70" y="52"/>
                      <a:pt x="90" y="53"/>
                      <a:pt x="107" y="48"/>
                    </a:cubicBezTo>
                    <a:cubicBezTo>
                      <a:pt x="125" y="44"/>
                      <a:pt x="141" y="34"/>
                      <a:pt x="155" y="22"/>
                    </a:cubicBezTo>
                    <a:cubicBezTo>
                      <a:pt x="165" y="15"/>
                      <a:pt x="174" y="6"/>
                      <a:pt x="184" y="0"/>
                    </a:cubicBezTo>
                    <a:cubicBezTo>
                      <a:pt x="247" y="50"/>
                      <a:pt x="329" y="81"/>
                      <a:pt x="408" y="83"/>
                    </a:cubicBezTo>
                    <a:cubicBezTo>
                      <a:pt x="414" y="105"/>
                      <a:pt x="419" y="130"/>
                      <a:pt x="404" y="147"/>
                    </a:cubicBezTo>
                    <a:close/>
                  </a:path>
                </a:pathLst>
              </a:custGeom>
              <a:solidFill>
                <a:srgbClr val="2E37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3" name="Freeform 34">
                <a:extLst>
                  <a:ext uri="{FF2B5EF4-FFF2-40B4-BE49-F238E27FC236}">
                    <a16:creationId xmlns:a16="http://schemas.microsoft.com/office/drawing/2014/main" id="{13D5B120-7341-4DF7-8F9B-0245AEAB13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651608" y="6293597"/>
                <a:ext cx="477837" cy="531814"/>
              </a:xfrm>
              <a:custGeom>
                <a:avLst/>
                <a:gdLst>
                  <a:gd name="T0" fmla="*/ 159 w 159"/>
                  <a:gd name="T1" fmla="*/ 124 h 177"/>
                  <a:gd name="T2" fmla="*/ 130 w 159"/>
                  <a:gd name="T3" fmla="*/ 146 h 177"/>
                  <a:gd name="T4" fmla="*/ 82 w 159"/>
                  <a:gd name="T5" fmla="*/ 172 h 177"/>
                  <a:gd name="T6" fmla="*/ 29 w 159"/>
                  <a:gd name="T7" fmla="*/ 167 h 177"/>
                  <a:gd name="T8" fmla="*/ 6 w 159"/>
                  <a:gd name="T9" fmla="*/ 138 h 177"/>
                  <a:gd name="T10" fmla="*/ 0 w 159"/>
                  <a:gd name="T11" fmla="*/ 17 h 177"/>
                  <a:gd name="T12" fmla="*/ 5 w 159"/>
                  <a:gd name="T13" fmla="*/ 18 h 177"/>
                  <a:gd name="T14" fmla="*/ 116 w 159"/>
                  <a:gd name="T15" fmla="*/ 0 h 177"/>
                  <a:gd name="T16" fmla="*/ 127 w 159"/>
                  <a:gd name="T17" fmla="*/ 97 h 177"/>
                  <a:gd name="T18" fmla="*/ 159 w 159"/>
                  <a:gd name="T19" fmla="*/ 124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9" h="177">
                    <a:moveTo>
                      <a:pt x="159" y="124"/>
                    </a:moveTo>
                    <a:cubicBezTo>
                      <a:pt x="149" y="130"/>
                      <a:pt x="140" y="139"/>
                      <a:pt x="130" y="146"/>
                    </a:cubicBezTo>
                    <a:cubicBezTo>
                      <a:pt x="116" y="158"/>
                      <a:pt x="100" y="168"/>
                      <a:pt x="82" y="172"/>
                    </a:cubicBezTo>
                    <a:cubicBezTo>
                      <a:pt x="65" y="177"/>
                      <a:pt x="45" y="176"/>
                      <a:pt x="29" y="167"/>
                    </a:cubicBezTo>
                    <a:cubicBezTo>
                      <a:pt x="18" y="160"/>
                      <a:pt x="9" y="150"/>
                      <a:pt x="6" y="138"/>
                    </a:cubicBezTo>
                    <a:cubicBezTo>
                      <a:pt x="15" y="131"/>
                      <a:pt x="11" y="53"/>
                      <a:pt x="0" y="17"/>
                    </a:cubicBezTo>
                    <a:cubicBezTo>
                      <a:pt x="2" y="17"/>
                      <a:pt x="3" y="17"/>
                      <a:pt x="5" y="18"/>
                    </a:cubicBezTo>
                    <a:cubicBezTo>
                      <a:pt x="43" y="24"/>
                      <a:pt x="83" y="18"/>
                      <a:pt x="116" y="0"/>
                    </a:cubicBezTo>
                    <a:cubicBezTo>
                      <a:pt x="114" y="37"/>
                      <a:pt x="119" y="95"/>
                      <a:pt x="127" y="97"/>
                    </a:cubicBezTo>
                    <a:cubicBezTo>
                      <a:pt x="134" y="98"/>
                      <a:pt x="155" y="120"/>
                      <a:pt x="159" y="124"/>
                    </a:cubicBezTo>
                    <a:close/>
                  </a:path>
                </a:pathLst>
              </a:custGeom>
              <a:solidFill>
                <a:schemeClr val="accent4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4" name="Freeform 35">
                <a:extLst>
                  <a:ext uri="{FF2B5EF4-FFF2-40B4-BE49-F238E27FC236}">
                    <a16:creationId xmlns:a16="http://schemas.microsoft.com/office/drawing/2014/main" id="{690CE62B-8E0D-449E-8945-2306BEE540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745270" y="4764835"/>
                <a:ext cx="584199" cy="1601788"/>
              </a:xfrm>
              <a:custGeom>
                <a:avLst/>
                <a:gdLst>
                  <a:gd name="T0" fmla="*/ 194 w 194"/>
                  <a:gd name="T1" fmla="*/ 0 h 533"/>
                  <a:gd name="T2" fmla="*/ 147 w 194"/>
                  <a:gd name="T3" fmla="*/ 509 h 533"/>
                  <a:gd name="T4" fmla="*/ 36 w 194"/>
                  <a:gd name="T5" fmla="*/ 527 h 533"/>
                  <a:gd name="T6" fmla="*/ 31 w 194"/>
                  <a:gd name="T7" fmla="*/ 526 h 533"/>
                  <a:gd name="T8" fmla="*/ 0 w 194"/>
                  <a:gd name="T9" fmla="*/ 339 h 533"/>
                  <a:gd name="T10" fmla="*/ 1 w 194"/>
                  <a:gd name="T11" fmla="*/ 307 h 533"/>
                  <a:gd name="T12" fmla="*/ 25 w 194"/>
                  <a:gd name="T13" fmla="*/ 66 h 533"/>
                  <a:gd name="T14" fmla="*/ 22 w 194"/>
                  <a:gd name="T15" fmla="*/ 23 h 533"/>
                  <a:gd name="T16" fmla="*/ 194 w 194"/>
                  <a:gd name="T17" fmla="*/ 0 h 5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94" h="533">
                    <a:moveTo>
                      <a:pt x="194" y="0"/>
                    </a:moveTo>
                    <a:cubicBezTo>
                      <a:pt x="190" y="170"/>
                      <a:pt x="157" y="339"/>
                      <a:pt x="147" y="509"/>
                    </a:cubicBezTo>
                    <a:cubicBezTo>
                      <a:pt x="114" y="527"/>
                      <a:pt x="74" y="533"/>
                      <a:pt x="36" y="527"/>
                    </a:cubicBezTo>
                    <a:cubicBezTo>
                      <a:pt x="34" y="526"/>
                      <a:pt x="33" y="526"/>
                      <a:pt x="31" y="526"/>
                    </a:cubicBezTo>
                    <a:cubicBezTo>
                      <a:pt x="13" y="465"/>
                      <a:pt x="0" y="402"/>
                      <a:pt x="0" y="339"/>
                    </a:cubicBezTo>
                    <a:cubicBezTo>
                      <a:pt x="0" y="328"/>
                      <a:pt x="0" y="318"/>
                      <a:pt x="1" y="307"/>
                    </a:cubicBezTo>
                    <a:cubicBezTo>
                      <a:pt x="6" y="226"/>
                      <a:pt x="26" y="146"/>
                      <a:pt x="25" y="66"/>
                    </a:cubicBezTo>
                    <a:cubicBezTo>
                      <a:pt x="25" y="52"/>
                      <a:pt x="24" y="37"/>
                      <a:pt x="22" y="23"/>
                    </a:cubicBezTo>
                    <a:cubicBezTo>
                      <a:pt x="80" y="21"/>
                      <a:pt x="138" y="13"/>
                      <a:pt x="194" y="0"/>
                    </a:cubicBezTo>
                    <a:close/>
                  </a:path>
                </a:pathLst>
              </a:custGeom>
              <a:solidFill>
                <a:srgbClr val="E3F1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5" name="Freeform 36">
                <a:extLst>
                  <a:ext uri="{FF2B5EF4-FFF2-40B4-BE49-F238E27FC236}">
                    <a16:creationId xmlns:a16="http://schemas.microsoft.com/office/drawing/2014/main" id="{6A47BF90-5377-4520-BA13-4FC0202730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954944" y="6145964"/>
                <a:ext cx="1030286" cy="979489"/>
              </a:xfrm>
              <a:custGeom>
                <a:avLst/>
                <a:gdLst>
                  <a:gd name="T0" fmla="*/ 340 w 342"/>
                  <a:gd name="T1" fmla="*/ 291 h 326"/>
                  <a:gd name="T2" fmla="*/ 318 w 342"/>
                  <a:gd name="T3" fmla="*/ 319 h 326"/>
                  <a:gd name="T4" fmla="*/ 281 w 342"/>
                  <a:gd name="T5" fmla="*/ 324 h 326"/>
                  <a:gd name="T6" fmla="*/ 208 w 342"/>
                  <a:gd name="T7" fmla="*/ 290 h 326"/>
                  <a:gd name="T8" fmla="*/ 0 w 342"/>
                  <a:gd name="T9" fmla="*/ 107 h 326"/>
                  <a:gd name="T10" fmla="*/ 85 w 342"/>
                  <a:gd name="T11" fmla="*/ 19 h 326"/>
                  <a:gd name="T12" fmla="*/ 106 w 342"/>
                  <a:gd name="T13" fmla="*/ 4 h 326"/>
                  <a:gd name="T14" fmla="*/ 130 w 342"/>
                  <a:gd name="T15" fmla="*/ 4 h 326"/>
                  <a:gd name="T16" fmla="*/ 146 w 342"/>
                  <a:gd name="T17" fmla="*/ 42 h 326"/>
                  <a:gd name="T18" fmla="*/ 190 w 342"/>
                  <a:gd name="T19" fmla="*/ 75 h 326"/>
                  <a:gd name="T20" fmla="*/ 228 w 342"/>
                  <a:gd name="T21" fmla="*/ 64 h 326"/>
                  <a:gd name="T22" fmla="*/ 245 w 342"/>
                  <a:gd name="T23" fmla="*/ 49 h 326"/>
                  <a:gd name="T24" fmla="*/ 251 w 342"/>
                  <a:gd name="T25" fmla="*/ 64 h 326"/>
                  <a:gd name="T26" fmla="*/ 254 w 342"/>
                  <a:gd name="T27" fmla="*/ 117 h 326"/>
                  <a:gd name="T28" fmla="*/ 278 w 342"/>
                  <a:gd name="T29" fmla="*/ 216 h 326"/>
                  <a:gd name="T30" fmla="*/ 313 w 342"/>
                  <a:gd name="T31" fmla="*/ 247 h 326"/>
                  <a:gd name="T32" fmla="*/ 332 w 342"/>
                  <a:gd name="T33" fmla="*/ 266 h 326"/>
                  <a:gd name="T34" fmla="*/ 340 w 342"/>
                  <a:gd name="T35" fmla="*/ 291 h 3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42" h="326">
                    <a:moveTo>
                      <a:pt x="340" y="291"/>
                    </a:moveTo>
                    <a:cubicBezTo>
                      <a:pt x="339" y="303"/>
                      <a:pt x="329" y="314"/>
                      <a:pt x="318" y="319"/>
                    </a:cubicBezTo>
                    <a:cubicBezTo>
                      <a:pt x="307" y="325"/>
                      <a:pt x="293" y="326"/>
                      <a:pt x="281" y="324"/>
                    </a:cubicBezTo>
                    <a:cubicBezTo>
                      <a:pt x="254" y="320"/>
                      <a:pt x="230" y="305"/>
                      <a:pt x="208" y="290"/>
                    </a:cubicBezTo>
                    <a:cubicBezTo>
                      <a:pt x="132" y="237"/>
                      <a:pt x="62" y="176"/>
                      <a:pt x="0" y="107"/>
                    </a:cubicBezTo>
                    <a:cubicBezTo>
                      <a:pt x="27" y="76"/>
                      <a:pt x="55" y="47"/>
                      <a:pt x="85" y="19"/>
                    </a:cubicBezTo>
                    <a:cubicBezTo>
                      <a:pt x="91" y="13"/>
                      <a:pt x="98" y="7"/>
                      <a:pt x="106" y="4"/>
                    </a:cubicBezTo>
                    <a:cubicBezTo>
                      <a:pt x="113" y="1"/>
                      <a:pt x="123" y="0"/>
                      <a:pt x="130" y="4"/>
                    </a:cubicBezTo>
                    <a:cubicBezTo>
                      <a:pt x="129" y="17"/>
                      <a:pt x="138" y="31"/>
                      <a:pt x="146" y="42"/>
                    </a:cubicBezTo>
                    <a:cubicBezTo>
                      <a:pt x="158" y="57"/>
                      <a:pt x="172" y="72"/>
                      <a:pt x="190" y="75"/>
                    </a:cubicBezTo>
                    <a:cubicBezTo>
                      <a:pt x="204" y="77"/>
                      <a:pt x="217" y="72"/>
                      <a:pt x="228" y="64"/>
                    </a:cubicBezTo>
                    <a:cubicBezTo>
                      <a:pt x="235" y="60"/>
                      <a:pt x="240" y="54"/>
                      <a:pt x="245" y="49"/>
                    </a:cubicBezTo>
                    <a:cubicBezTo>
                      <a:pt x="247" y="54"/>
                      <a:pt x="250" y="59"/>
                      <a:pt x="251" y="64"/>
                    </a:cubicBezTo>
                    <a:cubicBezTo>
                      <a:pt x="255" y="81"/>
                      <a:pt x="253" y="99"/>
                      <a:pt x="254" y="117"/>
                    </a:cubicBezTo>
                    <a:cubicBezTo>
                      <a:pt x="255" y="151"/>
                      <a:pt x="267" y="185"/>
                      <a:pt x="278" y="216"/>
                    </a:cubicBezTo>
                    <a:cubicBezTo>
                      <a:pt x="289" y="227"/>
                      <a:pt x="301" y="237"/>
                      <a:pt x="313" y="247"/>
                    </a:cubicBezTo>
                    <a:cubicBezTo>
                      <a:pt x="320" y="253"/>
                      <a:pt x="327" y="259"/>
                      <a:pt x="332" y="266"/>
                    </a:cubicBezTo>
                    <a:cubicBezTo>
                      <a:pt x="337" y="274"/>
                      <a:pt x="342" y="281"/>
                      <a:pt x="340" y="291"/>
                    </a:cubicBezTo>
                    <a:close/>
                  </a:path>
                </a:pathLst>
              </a:custGeom>
              <a:solidFill>
                <a:srgbClr val="2E37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6" name="Freeform 37">
                <a:extLst>
                  <a:ext uri="{FF2B5EF4-FFF2-40B4-BE49-F238E27FC236}">
                    <a16:creationId xmlns:a16="http://schemas.microsoft.com/office/drawing/2014/main" id="{7CC05A44-A6AC-4011-9B55-C17466D374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566005" y="5810997"/>
                <a:ext cx="531811" cy="566738"/>
              </a:xfrm>
              <a:custGeom>
                <a:avLst/>
                <a:gdLst>
                  <a:gd name="T0" fmla="*/ 177 w 177"/>
                  <a:gd name="T1" fmla="*/ 77 h 189"/>
                  <a:gd name="T2" fmla="*/ 116 w 177"/>
                  <a:gd name="T3" fmla="*/ 161 h 189"/>
                  <a:gd name="T4" fmla="*/ 99 w 177"/>
                  <a:gd name="T5" fmla="*/ 176 h 189"/>
                  <a:gd name="T6" fmla="*/ 61 w 177"/>
                  <a:gd name="T7" fmla="*/ 187 h 189"/>
                  <a:gd name="T8" fmla="*/ 17 w 177"/>
                  <a:gd name="T9" fmla="*/ 154 h 189"/>
                  <a:gd name="T10" fmla="*/ 1 w 177"/>
                  <a:gd name="T11" fmla="*/ 116 h 189"/>
                  <a:gd name="T12" fmla="*/ 3 w 177"/>
                  <a:gd name="T13" fmla="*/ 118 h 189"/>
                  <a:gd name="T14" fmla="*/ 77 w 177"/>
                  <a:gd name="T15" fmla="*/ 0 h 189"/>
                  <a:gd name="T16" fmla="*/ 177 w 177"/>
                  <a:gd name="T17" fmla="*/ 77 h 1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7" h="189">
                    <a:moveTo>
                      <a:pt x="177" y="77"/>
                    </a:moveTo>
                    <a:cubicBezTo>
                      <a:pt x="141" y="122"/>
                      <a:pt x="115" y="158"/>
                      <a:pt x="116" y="161"/>
                    </a:cubicBezTo>
                    <a:cubicBezTo>
                      <a:pt x="111" y="166"/>
                      <a:pt x="106" y="172"/>
                      <a:pt x="99" y="176"/>
                    </a:cubicBezTo>
                    <a:cubicBezTo>
                      <a:pt x="88" y="184"/>
                      <a:pt x="75" y="189"/>
                      <a:pt x="61" y="187"/>
                    </a:cubicBezTo>
                    <a:cubicBezTo>
                      <a:pt x="43" y="184"/>
                      <a:pt x="29" y="169"/>
                      <a:pt x="17" y="154"/>
                    </a:cubicBezTo>
                    <a:cubicBezTo>
                      <a:pt x="9" y="143"/>
                      <a:pt x="0" y="129"/>
                      <a:pt x="1" y="116"/>
                    </a:cubicBezTo>
                    <a:cubicBezTo>
                      <a:pt x="1" y="117"/>
                      <a:pt x="2" y="117"/>
                      <a:pt x="3" y="118"/>
                    </a:cubicBezTo>
                    <a:cubicBezTo>
                      <a:pt x="30" y="80"/>
                      <a:pt x="53" y="40"/>
                      <a:pt x="77" y="0"/>
                    </a:cubicBezTo>
                    <a:cubicBezTo>
                      <a:pt x="104" y="32"/>
                      <a:pt x="139" y="58"/>
                      <a:pt x="177" y="77"/>
                    </a:cubicBezTo>
                    <a:close/>
                  </a:path>
                </a:pathLst>
              </a:custGeom>
              <a:solidFill>
                <a:schemeClr val="accent4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7" name="Freeform 38">
                <a:extLst>
                  <a:ext uri="{FF2B5EF4-FFF2-40B4-BE49-F238E27FC236}">
                    <a16:creationId xmlns:a16="http://schemas.microsoft.com/office/drawing/2014/main" id="{070F18E2-5CEE-41D2-8A7C-22F538E47C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334235" y="4963269"/>
                <a:ext cx="668339" cy="1077914"/>
              </a:xfrm>
              <a:custGeom>
                <a:avLst/>
                <a:gdLst>
                  <a:gd name="T0" fmla="*/ 221 w 222"/>
                  <a:gd name="T1" fmla="*/ 0 h 359"/>
                  <a:gd name="T2" fmla="*/ 197 w 222"/>
                  <a:gd name="T3" fmla="*/ 241 h 359"/>
                  <a:gd name="T4" fmla="*/ 100 w 222"/>
                  <a:gd name="T5" fmla="*/ 359 h 359"/>
                  <a:gd name="T6" fmla="*/ 0 w 222"/>
                  <a:gd name="T7" fmla="*/ 282 h 359"/>
                  <a:gd name="T8" fmla="*/ 72 w 222"/>
                  <a:gd name="T9" fmla="*/ 162 h 359"/>
                  <a:gd name="T10" fmla="*/ 221 w 222"/>
                  <a:gd name="T11" fmla="*/ 0 h 3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22" h="359">
                    <a:moveTo>
                      <a:pt x="221" y="0"/>
                    </a:moveTo>
                    <a:cubicBezTo>
                      <a:pt x="222" y="80"/>
                      <a:pt x="202" y="160"/>
                      <a:pt x="197" y="241"/>
                    </a:cubicBezTo>
                    <a:cubicBezTo>
                      <a:pt x="166" y="278"/>
                      <a:pt x="130" y="321"/>
                      <a:pt x="100" y="359"/>
                    </a:cubicBezTo>
                    <a:cubicBezTo>
                      <a:pt x="62" y="340"/>
                      <a:pt x="27" y="314"/>
                      <a:pt x="0" y="282"/>
                    </a:cubicBezTo>
                    <a:cubicBezTo>
                      <a:pt x="23" y="242"/>
                      <a:pt x="46" y="201"/>
                      <a:pt x="72" y="162"/>
                    </a:cubicBezTo>
                    <a:cubicBezTo>
                      <a:pt x="112" y="100"/>
                      <a:pt x="161" y="42"/>
                      <a:pt x="221" y="0"/>
                    </a:cubicBezTo>
                    <a:close/>
                  </a:path>
                </a:pathLst>
              </a:custGeom>
              <a:solidFill>
                <a:srgbClr val="E3F1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</p:grpSp>
      </p:grpSp>
      <p:sp>
        <p:nvSpPr>
          <p:cNvPr id="324" name="Freeform 5">
            <a:extLst>
              <a:ext uri="{FF2B5EF4-FFF2-40B4-BE49-F238E27FC236}">
                <a16:creationId xmlns:a16="http://schemas.microsoft.com/office/drawing/2014/main" id="{3DC0F955-CC53-4778-ABCE-F119D1C1DE6B}"/>
              </a:ext>
            </a:extLst>
          </p:cNvPr>
          <p:cNvSpPr>
            <a:spLocks/>
          </p:cNvSpPr>
          <p:nvPr/>
        </p:nvSpPr>
        <p:spPr bwMode="auto">
          <a:xfrm>
            <a:off x="4471544" y="4130507"/>
            <a:ext cx="307411" cy="360874"/>
          </a:xfrm>
          <a:custGeom>
            <a:avLst/>
            <a:gdLst>
              <a:gd name="T0" fmla="*/ 112 w 277"/>
              <a:gd name="T1" fmla="*/ 42 h 325"/>
              <a:gd name="T2" fmla="*/ 5 w 277"/>
              <a:gd name="T3" fmla="*/ 137 h 325"/>
              <a:gd name="T4" fmla="*/ 81 w 277"/>
              <a:gd name="T5" fmla="*/ 298 h 325"/>
              <a:gd name="T6" fmla="*/ 168 w 277"/>
              <a:gd name="T7" fmla="*/ 320 h 325"/>
              <a:gd name="T8" fmla="*/ 243 w 277"/>
              <a:gd name="T9" fmla="*/ 270 h 325"/>
              <a:gd name="T10" fmla="*/ 274 w 277"/>
              <a:gd name="T11" fmla="*/ 183 h 325"/>
              <a:gd name="T12" fmla="*/ 247 w 277"/>
              <a:gd name="T13" fmla="*/ 100 h 325"/>
              <a:gd name="T14" fmla="*/ 90 w 277"/>
              <a:gd name="T15" fmla="*/ 1 h 325"/>
              <a:gd name="T16" fmla="*/ 90 w 277"/>
              <a:gd name="T17" fmla="*/ 25 h 325"/>
              <a:gd name="T18" fmla="*/ 229 w 277"/>
              <a:gd name="T19" fmla="*/ 117 h 325"/>
              <a:gd name="T20" fmla="*/ 250 w 277"/>
              <a:gd name="T21" fmla="*/ 206 h 325"/>
              <a:gd name="T22" fmla="*/ 195 w 277"/>
              <a:gd name="T23" fmla="*/ 285 h 325"/>
              <a:gd name="T24" fmla="*/ 40 w 277"/>
              <a:gd name="T25" fmla="*/ 208 h 325"/>
              <a:gd name="T26" fmla="*/ 34 w 277"/>
              <a:gd name="T27" fmla="*/ 116 h 325"/>
              <a:gd name="T28" fmla="*/ 106 w 277"/>
              <a:gd name="T29" fmla="*/ 65 h 325"/>
              <a:gd name="T30" fmla="*/ 112 w 277"/>
              <a:gd name="T31" fmla="*/ 42 h 3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77" h="325">
                <a:moveTo>
                  <a:pt x="112" y="42"/>
                </a:moveTo>
                <a:cubicBezTo>
                  <a:pt x="53" y="23"/>
                  <a:pt x="10" y="86"/>
                  <a:pt x="5" y="137"/>
                </a:cubicBezTo>
                <a:cubicBezTo>
                  <a:pt x="0" y="198"/>
                  <a:pt x="31" y="263"/>
                  <a:pt x="81" y="298"/>
                </a:cubicBezTo>
                <a:cubicBezTo>
                  <a:pt x="106" y="315"/>
                  <a:pt x="137" y="324"/>
                  <a:pt x="168" y="320"/>
                </a:cubicBezTo>
                <a:cubicBezTo>
                  <a:pt x="200" y="315"/>
                  <a:pt x="224" y="296"/>
                  <a:pt x="243" y="270"/>
                </a:cubicBezTo>
                <a:cubicBezTo>
                  <a:pt x="262" y="244"/>
                  <a:pt x="277" y="217"/>
                  <a:pt x="274" y="183"/>
                </a:cubicBezTo>
                <a:cubicBezTo>
                  <a:pt x="272" y="154"/>
                  <a:pt x="262" y="125"/>
                  <a:pt x="247" y="100"/>
                </a:cubicBezTo>
                <a:cubicBezTo>
                  <a:pt x="212" y="45"/>
                  <a:pt x="154" y="8"/>
                  <a:pt x="90" y="1"/>
                </a:cubicBezTo>
                <a:cubicBezTo>
                  <a:pt x="74" y="0"/>
                  <a:pt x="75" y="24"/>
                  <a:pt x="90" y="25"/>
                </a:cubicBezTo>
                <a:cubicBezTo>
                  <a:pt x="148" y="32"/>
                  <a:pt x="200" y="67"/>
                  <a:pt x="229" y="117"/>
                </a:cubicBezTo>
                <a:cubicBezTo>
                  <a:pt x="243" y="143"/>
                  <a:pt x="255" y="176"/>
                  <a:pt x="250" y="206"/>
                </a:cubicBezTo>
                <a:cubicBezTo>
                  <a:pt x="244" y="235"/>
                  <a:pt x="219" y="270"/>
                  <a:pt x="195" y="285"/>
                </a:cubicBezTo>
                <a:cubicBezTo>
                  <a:pt x="132" y="325"/>
                  <a:pt x="63" y="264"/>
                  <a:pt x="40" y="208"/>
                </a:cubicBezTo>
                <a:cubicBezTo>
                  <a:pt x="29" y="179"/>
                  <a:pt x="25" y="146"/>
                  <a:pt x="34" y="116"/>
                </a:cubicBezTo>
                <a:cubicBezTo>
                  <a:pt x="43" y="87"/>
                  <a:pt x="71" y="54"/>
                  <a:pt x="106" y="65"/>
                </a:cubicBezTo>
                <a:cubicBezTo>
                  <a:pt x="120" y="70"/>
                  <a:pt x="127" y="46"/>
                  <a:pt x="112" y="42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  <a:scene3d>
            <a:camera prst="orthographicFront">
              <a:rot lat="0" lon="1200003" rev="0"/>
            </a:camera>
            <a:lightRig rig="threePt" dir="t"/>
          </a:scene3d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ID">
              <a:solidFill>
                <a:srgbClr val="FF0000"/>
              </a:solidFill>
            </a:endParaRPr>
          </a:p>
        </p:txBody>
      </p:sp>
      <p:sp>
        <p:nvSpPr>
          <p:cNvPr id="325" name="Freeform 5">
            <a:extLst>
              <a:ext uri="{FF2B5EF4-FFF2-40B4-BE49-F238E27FC236}">
                <a16:creationId xmlns:a16="http://schemas.microsoft.com/office/drawing/2014/main" id="{273B80B5-331E-4C67-A4A6-AF145C3AD882}"/>
              </a:ext>
            </a:extLst>
          </p:cNvPr>
          <p:cNvSpPr>
            <a:spLocks/>
          </p:cNvSpPr>
          <p:nvPr/>
        </p:nvSpPr>
        <p:spPr bwMode="auto">
          <a:xfrm>
            <a:off x="4156224" y="4914629"/>
            <a:ext cx="307411" cy="360874"/>
          </a:xfrm>
          <a:custGeom>
            <a:avLst/>
            <a:gdLst>
              <a:gd name="T0" fmla="*/ 112 w 277"/>
              <a:gd name="T1" fmla="*/ 42 h 325"/>
              <a:gd name="T2" fmla="*/ 5 w 277"/>
              <a:gd name="T3" fmla="*/ 137 h 325"/>
              <a:gd name="T4" fmla="*/ 81 w 277"/>
              <a:gd name="T5" fmla="*/ 298 h 325"/>
              <a:gd name="T6" fmla="*/ 168 w 277"/>
              <a:gd name="T7" fmla="*/ 320 h 325"/>
              <a:gd name="T8" fmla="*/ 243 w 277"/>
              <a:gd name="T9" fmla="*/ 270 h 325"/>
              <a:gd name="T10" fmla="*/ 274 w 277"/>
              <a:gd name="T11" fmla="*/ 183 h 325"/>
              <a:gd name="T12" fmla="*/ 247 w 277"/>
              <a:gd name="T13" fmla="*/ 100 h 325"/>
              <a:gd name="T14" fmla="*/ 90 w 277"/>
              <a:gd name="T15" fmla="*/ 1 h 325"/>
              <a:gd name="T16" fmla="*/ 90 w 277"/>
              <a:gd name="T17" fmla="*/ 25 h 325"/>
              <a:gd name="T18" fmla="*/ 229 w 277"/>
              <a:gd name="T19" fmla="*/ 117 h 325"/>
              <a:gd name="T20" fmla="*/ 250 w 277"/>
              <a:gd name="T21" fmla="*/ 206 h 325"/>
              <a:gd name="T22" fmla="*/ 195 w 277"/>
              <a:gd name="T23" fmla="*/ 285 h 325"/>
              <a:gd name="T24" fmla="*/ 40 w 277"/>
              <a:gd name="T25" fmla="*/ 208 h 325"/>
              <a:gd name="T26" fmla="*/ 34 w 277"/>
              <a:gd name="T27" fmla="*/ 116 h 325"/>
              <a:gd name="T28" fmla="*/ 106 w 277"/>
              <a:gd name="T29" fmla="*/ 65 h 325"/>
              <a:gd name="T30" fmla="*/ 112 w 277"/>
              <a:gd name="T31" fmla="*/ 42 h 3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77" h="325">
                <a:moveTo>
                  <a:pt x="112" y="42"/>
                </a:moveTo>
                <a:cubicBezTo>
                  <a:pt x="53" y="23"/>
                  <a:pt x="10" y="86"/>
                  <a:pt x="5" y="137"/>
                </a:cubicBezTo>
                <a:cubicBezTo>
                  <a:pt x="0" y="198"/>
                  <a:pt x="31" y="263"/>
                  <a:pt x="81" y="298"/>
                </a:cubicBezTo>
                <a:cubicBezTo>
                  <a:pt x="106" y="315"/>
                  <a:pt x="137" y="324"/>
                  <a:pt x="168" y="320"/>
                </a:cubicBezTo>
                <a:cubicBezTo>
                  <a:pt x="200" y="315"/>
                  <a:pt x="224" y="296"/>
                  <a:pt x="243" y="270"/>
                </a:cubicBezTo>
                <a:cubicBezTo>
                  <a:pt x="262" y="244"/>
                  <a:pt x="277" y="217"/>
                  <a:pt x="274" y="183"/>
                </a:cubicBezTo>
                <a:cubicBezTo>
                  <a:pt x="272" y="154"/>
                  <a:pt x="262" y="125"/>
                  <a:pt x="247" y="100"/>
                </a:cubicBezTo>
                <a:cubicBezTo>
                  <a:pt x="212" y="45"/>
                  <a:pt x="154" y="8"/>
                  <a:pt x="90" y="1"/>
                </a:cubicBezTo>
                <a:cubicBezTo>
                  <a:pt x="74" y="0"/>
                  <a:pt x="75" y="24"/>
                  <a:pt x="90" y="25"/>
                </a:cubicBezTo>
                <a:cubicBezTo>
                  <a:pt x="148" y="32"/>
                  <a:pt x="200" y="67"/>
                  <a:pt x="229" y="117"/>
                </a:cubicBezTo>
                <a:cubicBezTo>
                  <a:pt x="243" y="143"/>
                  <a:pt x="255" y="176"/>
                  <a:pt x="250" y="206"/>
                </a:cubicBezTo>
                <a:cubicBezTo>
                  <a:pt x="244" y="235"/>
                  <a:pt x="219" y="270"/>
                  <a:pt x="195" y="285"/>
                </a:cubicBezTo>
                <a:cubicBezTo>
                  <a:pt x="132" y="325"/>
                  <a:pt x="63" y="264"/>
                  <a:pt x="40" y="208"/>
                </a:cubicBezTo>
                <a:cubicBezTo>
                  <a:pt x="29" y="179"/>
                  <a:pt x="25" y="146"/>
                  <a:pt x="34" y="116"/>
                </a:cubicBezTo>
                <a:cubicBezTo>
                  <a:pt x="43" y="87"/>
                  <a:pt x="71" y="54"/>
                  <a:pt x="106" y="65"/>
                </a:cubicBezTo>
                <a:cubicBezTo>
                  <a:pt x="120" y="70"/>
                  <a:pt x="127" y="46"/>
                  <a:pt x="112" y="42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  <a:scene3d>
            <a:camera prst="orthographicFront">
              <a:rot lat="0" lon="1200003" rev="0"/>
            </a:camera>
            <a:lightRig rig="threePt" dir="t"/>
          </a:scene3d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ID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7153426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21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17" dur="750"/>
                                        <p:tgtEl>
                                          <p:spTgt spid="3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20" dur="750"/>
                                        <p:tgtEl>
                                          <p:spTgt spid="3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750"/>
                            </p:stCondLst>
                            <p:childTnLst>
                              <p:par>
                                <p:cTn id="2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3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2250"/>
                            </p:stCondLst>
                            <p:childTnLst>
                              <p:par>
                                <p:cTn id="2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3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2750"/>
                            </p:stCondLst>
                            <p:childTnLst>
                              <p:par>
                                <p:cTn id="3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2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2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3250"/>
                            </p:stCondLst>
                            <p:childTnLst>
                              <p:par>
                                <p:cTn id="3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3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3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284" grpId="0"/>
      <p:bldP spid="290" grpId="0"/>
      <p:bldP spid="320" grpId="0"/>
      <p:bldP spid="321" grpId="0"/>
      <p:bldP spid="322" grpId="0" animBg="1"/>
      <p:bldP spid="323" grpId="0" animBg="1"/>
      <p:bldP spid="324" grpId="0" animBg="1"/>
      <p:bldP spid="325" grpId="0" animBg="1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4">
            <a:extLst>
              <a:ext uri="{FF2B5EF4-FFF2-40B4-BE49-F238E27FC236}">
                <a16:creationId xmlns:a16="http://schemas.microsoft.com/office/drawing/2014/main" id="{0EB72E9E-489B-42AF-B014-7D6500E5A5F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ID" b="1"/>
              <a:t>JULY EVENT</a:t>
            </a:r>
          </a:p>
        </p:txBody>
      </p:sp>
      <p:sp>
        <p:nvSpPr>
          <p:cNvPr id="241" name="TextBox 240">
            <a:extLst>
              <a:ext uri="{FF2B5EF4-FFF2-40B4-BE49-F238E27FC236}">
                <a16:creationId xmlns:a16="http://schemas.microsoft.com/office/drawing/2014/main" id="{42505627-835F-4194-989B-98755008666F}"/>
              </a:ext>
            </a:extLst>
          </p:cNvPr>
          <p:cNvSpPr txBox="1"/>
          <p:nvPr/>
        </p:nvSpPr>
        <p:spPr>
          <a:xfrm>
            <a:off x="8544254" y="2366859"/>
            <a:ext cx="2514374" cy="60984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sz="1200" dirty="0"/>
              <a:t>A wonderful serenity has taken possession of my entire soul</a:t>
            </a:r>
            <a:r>
              <a:rPr lang="en-US" sz="1200"/>
              <a:t>, like</a:t>
            </a:r>
            <a:endParaRPr lang="en-US" sz="1200" dirty="0"/>
          </a:p>
        </p:txBody>
      </p:sp>
      <p:sp>
        <p:nvSpPr>
          <p:cNvPr id="242" name="TextBox 241">
            <a:extLst>
              <a:ext uri="{FF2B5EF4-FFF2-40B4-BE49-F238E27FC236}">
                <a16:creationId xmlns:a16="http://schemas.microsoft.com/office/drawing/2014/main" id="{273DF0AE-516A-477F-85DC-FF3E1BA30B6A}"/>
              </a:ext>
            </a:extLst>
          </p:cNvPr>
          <p:cNvSpPr txBox="1"/>
          <p:nvPr/>
        </p:nvSpPr>
        <p:spPr>
          <a:xfrm>
            <a:off x="8544254" y="2070097"/>
            <a:ext cx="3050846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b="1">
                <a:solidFill>
                  <a:schemeClr val="tx2"/>
                </a:solidFill>
                <a:latin typeface="+mj-lt"/>
              </a:rPr>
              <a:t>16 July - Event Name</a:t>
            </a:r>
          </a:p>
        </p:txBody>
      </p:sp>
      <p:sp>
        <p:nvSpPr>
          <p:cNvPr id="243" name="TextBox 242">
            <a:extLst>
              <a:ext uri="{FF2B5EF4-FFF2-40B4-BE49-F238E27FC236}">
                <a16:creationId xmlns:a16="http://schemas.microsoft.com/office/drawing/2014/main" id="{BE355A44-8C99-4EFF-9F01-5BB02DFB1256}"/>
              </a:ext>
            </a:extLst>
          </p:cNvPr>
          <p:cNvSpPr txBox="1"/>
          <p:nvPr/>
        </p:nvSpPr>
        <p:spPr>
          <a:xfrm>
            <a:off x="8544254" y="3577174"/>
            <a:ext cx="2514374" cy="60984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sz="1200" dirty="0"/>
              <a:t>A wonderful serenity has taken possession of my entire soul</a:t>
            </a:r>
            <a:r>
              <a:rPr lang="en-US" sz="1200"/>
              <a:t>, like</a:t>
            </a:r>
            <a:endParaRPr lang="en-US" sz="1200" dirty="0"/>
          </a:p>
        </p:txBody>
      </p:sp>
      <p:sp>
        <p:nvSpPr>
          <p:cNvPr id="244" name="TextBox 243">
            <a:extLst>
              <a:ext uri="{FF2B5EF4-FFF2-40B4-BE49-F238E27FC236}">
                <a16:creationId xmlns:a16="http://schemas.microsoft.com/office/drawing/2014/main" id="{2621BA42-660B-431B-9103-E8B50A15F23A}"/>
              </a:ext>
            </a:extLst>
          </p:cNvPr>
          <p:cNvSpPr txBox="1"/>
          <p:nvPr/>
        </p:nvSpPr>
        <p:spPr>
          <a:xfrm>
            <a:off x="8544254" y="3289390"/>
            <a:ext cx="3050846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b="1">
                <a:solidFill>
                  <a:schemeClr val="tx2">
                    <a:lumMod val="60000"/>
                    <a:lumOff val="40000"/>
                  </a:schemeClr>
                </a:solidFill>
                <a:latin typeface="+mj-lt"/>
              </a:rPr>
              <a:t>27 July – Event Name</a:t>
            </a:r>
          </a:p>
        </p:txBody>
      </p:sp>
      <p:sp>
        <p:nvSpPr>
          <p:cNvPr id="245" name="TextBox 244">
            <a:extLst>
              <a:ext uri="{FF2B5EF4-FFF2-40B4-BE49-F238E27FC236}">
                <a16:creationId xmlns:a16="http://schemas.microsoft.com/office/drawing/2014/main" id="{7ECF2E94-A20D-4776-BC5A-3F4A0EFEC1BC}"/>
              </a:ext>
            </a:extLst>
          </p:cNvPr>
          <p:cNvSpPr txBox="1"/>
          <p:nvPr/>
        </p:nvSpPr>
        <p:spPr>
          <a:xfrm>
            <a:off x="8544254" y="4784433"/>
            <a:ext cx="2514374" cy="60984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sz="1200" dirty="0"/>
              <a:t>A wonderful serenity has taken possession of my entire soul</a:t>
            </a:r>
            <a:r>
              <a:rPr lang="en-US" sz="1200"/>
              <a:t>, like</a:t>
            </a:r>
            <a:endParaRPr lang="en-US" sz="1200" dirty="0"/>
          </a:p>
        </p:txBody>
      </p:sp>
      <p:sp>
        <p:nvSpPr>
          <p:cNvPr id="246" name="TextBox 245">
            <a:extLst>
              <a:ext uri="{FF2B5EF4-FFF2-40B4-BE49-F238E27FC236}">
                <a16:creationId xmlns:a16="http://schemas.microsoft.com/office/drawing/2014/main" id="{5B898082-6EA7-40E5-8B1E-81402EF184F0}"/>
              </a:ext>
            </a:extLst>
          </p:cNvPr>
          <p:cNvSpPr txBox="1"/>
          <p:nvPr/>
        </p:nvSpPr>
        <p:spPr>
          <a:xfrm>
            <a:off x="8544254" y="4487671"/>
            <a:ext cx="3050846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defRPr/>
            </a:pPr>
            <a:r>
              <a:rPr lang="en-US" sz="1600" b="1">
                <a:solidFill>
                  <a:schemeClr val="tx2"/>
                </a:solidFill>
                <a:latin typeface="+mj-lt"/>
              </a:rPr>
              <a:t>30 July – Event Name</a:t>
            </a:r>
          </a:p>
        </p:txBody>
      </p:sp>
      <p:sp>
        <p:nvSpPr>
          <p:cNvPr id="247" name="Oval 246">
            <a:extLst>
              <a:ext uri="{FF2B5EF4-FFF2-40B4-BE49-F238E27FC236}">
                <a16:creationId xmlns:a16="http://schemas.microsoft.com/office/drawing/2014/main" id="{95493613-6866-41B4-8231-1B6E1AE22724}"/>
              </a:ext>
            </a:extLst>
          </p:cNvPr>
          <p:cNvSpPr/>
          <p:nvPr/>
        </p:nvSpPr>
        <p:spPr>
          <a:xfrm>
            <a:off x="8064500" y="2264761"/>
            <a:ext cx="203226" cy="203226"/>
          </a:xfrm>
          <a:prstGeom prst="ellipse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>
              <a:solidFill>
                <a:schemeClr val="tx2"/>
              </a:solidFill>
            </a:endParaRPr>
          </a:p>
        </p:txBody>
      </p:sp>
      <p:sp>
        <p:nvSpPr>
          <p:cNvPr id="248" name="Oval 247">
            <a:extLst>
              <a:ext uri="{FF2B5EF4-FFF2-40B4-BE49-F238E27FC236}">
                <a16:creationId xmlns:a16="http://schemas.microsoft.com/office/drawing/2014/main" id="{8A972183-2EB1-4B31-8F40-2A636AFB2271}"/>
              </a:ext>
            </a:extLst>
          </p:cNvPr>
          <p:cNvSpPr/>
          <p:nvPr/>
        </p:nvSpPr>
        <p:spPr>
          <a:xfrm>
            <a:off x="8064500" y="3484054"/>
            <a:ext cx="203226" cy="203226"/>
          </a:xfrm>
          <a:prstGeom prst="ellipse">
            <a:avLst/>
          </a:prstGeom>
          <a:solidFill>
            <a:schemeClr val="tx2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sp>
        <p:nvSpPr>
          <p:cNvPr id="249" name="Oval 248">
            <a:extLst>
              <a:ext uri="{FF2B5EF4-FFF2-40B4-BE49-F238E27FC236}">
                <a16:creationId xmlns:a16="http://schemas.microsoft.com/office/drawing/2014/main" id="{1FFF8BD2-D1B4-4A3B-899F-2F455735E14F}"/>
              </a:ext>
            </a:extLst>
          </p:cNvPr>
          <p:cNvSpPr/>
          <p:nvPr/>
        </p:nvSpPr>
        <p:spPr>
          <a:xfrm>
            <a:off x="8064500" y="4682335"/>
            <a:ext cx="203226" cy="203226"/>
          </a:xfrm>
          <a:prstGeom prst="ellipse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>
              <a:solidFill>
                <a:schemeClr val="tx2"/>
              </a:solidFill>
            </a:endParaRP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F59E2CAC-7400-458D-A402-E484F3724782}"/>
              </a:ext>
            </a:extLst>
          </p:cNvPr>
          <p:cNvGrpSpPr/>
          <p:nvPr/>
        </p:nvGrpSpPr>
        <p:grpSpPr>
          <a:xfrm>
            <a:off x="307838" y="1385352"/>
            <a:ext cx="7214678" cy="4990396"/>
            <a:chOff x="266536" y="723896"/>
            <a:chExt cx="7823378" cy="5411433"/>
          </a:xfrm>
        </p:grpSpPr>
        <p:sp>
          <p:nvSpPr>
            <p:cNvPr id="26" name="Freeform 5">
              <a:extLst>
                <a:ext uri="{FF2B5EF4-FFF2-40B4-BE49-F238E27FC236}">
                  <a16:creationId xmlns:a16="http://schemas.microsoft.com/office/drawing/2014/main" id="{0315E8E8-13B2-4EA8-AEC4-A94BA3CAC27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080" y="992844"/>
              <a:ext cx="7313664" cy="4818399"/>
            </a:xfrm>
            <a:custGeom>
              <a:avLst/>
              <a:gdLst>
                <a:gd name="T0" fmla="*/ 6172 w 6314"/>
                <a:gd name="T1" fmla="*/ 4159 h 4159"/>
                <a:gd name="T2" fmla="*/ 6243 w 6314"/>
                <a:gd name="T3" fmla="*/ 3747 h 4159"/>
                <a:gd name="T4" fmla="*/ 5912 w 6314"/>
                <a:gd name="T5" fmla="*/ 3436 h 4159"/>
                <a:gd name="T6" fmla="*/ 5586 w 6314"/>
                <a:gd name="T7" fmla="*/ 3121 h 4159"/>
                <a:gd name="T8" fmla="*/ 5613 w 6314"/>
                <a:gd name="T9" fmla="*/ 2508 h 4159"/>
                <a:gd name="T10" fmla="*/ 5786 w 6314"/>
                <a:gd name="T11" fmla="*/ 1905 h 4159"/>
                <a:gd name="T12" fmla="*/ 5604 w 6314"/>
                <a:gd name="T13" fmla="*/ 1433 h 4159"/>
                <a:gd name="T14" fmla="*/ 5147 w 6314"/>
                <a:gd name="T15" fmla="*/ 1216 h 4159"/>
                <a:gd name="T16" fmla="*/ 4836 w 6314"/>
                <a:gd name="T17" fmla="*/ 1230 h 4159"/>
                <a:gd name="T18" fmla="*/ 4537 w 6314"/>
                <a:gd name="T19" fmla="*/ 1164 h 4159"/>
                <a:gd name="T20" fmla="*/ 4421 w 6314"/>
                <a:gd name="T21" fmla="*/ 887 h 4159"/>
                <a:gd name="T22" fmla="*/ 4046 w 6314"/>
                <a:gd name="T23" fmla="*/ 312 h 4159"/>
                <a:gd name="T24" fmla="*/ 3362 w 6314"/>
                <a:gd name="T25" fmla="*/ 249 h 4159"/>
                <a:gd name="T26" fmla="*/ 2803 w 6314"/>
                <a:gd name="T27" fmla="*/ 607 h 4159"/>
                <a:gd name="T28" fmla="*/ 2175 w 6314"/>
                <a:gd name="T29" fmla="*/ 692 h 4159"/>
                <a:gd name="T30" fmla="*/ 1713 w 6314"/>
                <a:gd name="T31" fmla="*/ 134 h 4159"/>
                <a:gd name="T32" fmla="*/ 1093 w 6314"/>
                <a:gd name="T33" fmla="*/ 64 h 4159"/>
                <a:gd name="T34" fmla="*/ 289 w 6314"/>
                <a:gd name="T35" fmla="*/ 921 h 4159"/>
                <a:gd name="T36" fmla="*/ 613 w 6314"/>
                <a:gd name="T37" fmla="*/ 2051 h 4159"/>
                <a:gd name="T38" fmla="*/ 927 w 6314"/>
                <a:gd name="T39" fmla="*/ 2375 h 4159"/>
                <a:gd name="T40" fmla="*/ 872 w 6314"/>
                <a:gd name="T41" fmla="*/ 2779 h 4159"/>
                <a:gd name="T42" fmla="*/ 449 w 6314"/>
                <a:gd name="T43" fmla="*/ 2792 h 4159"/>
                <a:gd name="T44" fmla="*/ 55 w 6314"/>
                <a:gd name="T45" fmla="*/ 3120 h 4159"/>
                <a:gd name="T46" fmla="*/ 124 w 6314"/>
                <a:gd name="T47" fmla="*/ 3645 h 4159"/>
                <a:gd name="T48" fmla="*/ 488 w 6314"/>
                <a:gd name="T49" fmla="*/ 4046 h 4159"/>
                <a:gd name="T50" fmla="*/ 2029 w 6314"/>
                <a:gd name="T51" fmla="*/ 4040 h 4159"/>
                <a:gd name="T52" fmla="*/ 4171 w 6314"/>
                <a:gd name="T53" fmla="*/ 4042 h 4159"/>
                <a:gd name="T54" fmla="*/ 6172 w 6314"/>
                <a:gd name="T55" fmla="*/ 4159 h 4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6314" h="4159">
                  <a:moveTo>
                    <a:pt x="6172" y="4159"/>
                  </a:moveTo>
                  <a:cubicBezTo>
                    <a:pt x="6301" y="4076"/>
                    <a:pt x="6314" y="3882"/>
                    <a:pt x="6243" y="3747"/>
                  </a:cubicBezTo>
                  <a:cubicBezTo>
                    <a:pt x="6171" y="3612"/>
                    <a:pt x="6039" y="3522"/>
                    <a:pt x="5912" y="3436"/>
                  </a:cubicBezTo>
                  <a:cubicBezTo>
                    <a:pt x="5785" y="3351"/>
                    <a:pt x="5654" y="3258"/>
                    <a:pt x="5586" y="3121"/>
                  </a:cubicBezTo>
                  <a:cubicBezTo>
                    <a:pt x="5492" y="2933"/>
                    <a:pt x="5540" y="2706"/>
                    <a:pt x="5613" y="2508"/>
                  </a:cubicBezTo>
                  <a:cubicBezTo>
                    <a:pt x="5686" y="2311"/>
                    <a:pt x="5784" y="2116"/>
                    <a:pt x="5786" y="1905"/>
                  </a:cubicBezTo>
                  <a:cubicBezTo>
                    <a:pt x="5788" y="1733"/>
                    <a:pt x="5721" y="1560"/>
                    <a:pt x="5604" y="1433"/>
                  </a:cubicBezTo>
                  <a:cubicBezTo>
                    <a:pt x="5487" y="1307"/>
                    <a:pt x="5320" y="1228"/>
                    <a:pt x="5147" y="1216"/>
                  </a:cubicBezTo>
                  <a:cubicBezTo>
                    <a:pt x="5044" y="1210"/>
                    <a:pt x="4940" y="1227"/>
                    <a:pt x="4836" y="1230"/>
                  </a:cubicBezTo>
                  <a:cubicBezTo>
                    <a:pt x="4732" y="1234"/>
                    <a:pt x="4623" y="1222"/>
                    <a:pt x="4537" y="1164"/>
                  </a:cubicBezTo>
                  <a:cubicBezTo>
                    <a:pt x="4450" y="1107"/>
                    <a:pt x="4435" y="990"/>
                    <a:pt x="4421" y="887"/>
                  </a:cubicBezTo>
                  <a:cubicBezTo>
                    <a:pt x="4392" y="652"/>
                    <a:pt x="4249" y="434"/>
                    <a:pt x="4046" y="312"/>
                  </a:cubicBezTo>
                  <a:cubicBezTo>
                    <a:pt x="3843" y="190"/>
                    <a:pt x="3584" y="166"/>
                    <a:pt x="3362" y="249"/>
                  </a:cubicBezTo>
                  <a:cubicBezTo>
                    <a:pt x="3155" y="327"/>
                    <a:pt x="2990" y="488"/>
                    <a:pt x="2803" y="607"/>
                  </a:cubicBezTo>
                  <a:cubicBezTo>
                    <a:pt x="2615" y="726"/>
                    <a:pt x="2369" y="801"/>
                    <a:pt x="2175" y="692"/>
                  </a:cubicBezTo>
                  <a:cubicBezTo>
                    <a:pt x="1963" y="573"/>
                    <a:pt x="1904" y="286"/>
                    <a:pt x="1713" y="134"/>
                  </a:cubicBezTo>
                  <a:cubicBezTo>
                    <a:pt x="1543" y="0"/>
                    <a:pt x="1300" y="0"/>
                    <a:pt x="1093" y="64"/>
                  </a:cubicBezTo>
                  <a:cubicBezTo>
                    <a:pt x="702" y="186"/>
                    <a:pt x="386" y="523"/>
                    <a:pt x="289" y="921"/>
                  </a:cubicBezTo>
                  <a:cubicBezTo>
                    <a:pt x="193" y="1319"/>
                    <a:pt x="320" y="1764"/>
                    <a:pt x="613" y="2051"/>
                  </a:cubicBezTo>
                  <a:cubicBezTo>
                    <a:pt x="721" y="2157"/>
                    <a:pt x="851" y="2244"/>
                    <a:pt x="927" y="2375"/>
                  </a:cubicBezTo>
                  <a:cubicBezTo>
                    <a:pt x="1004" y="2505"/>
                    <a:pt x="1001" y="2701"/>
                    <a:pt x="872" y="2779"/>
                  </a:cubicBezTo>
                  <a:cubicBezTo>
                    <a:pt x="749" y="2853"/>
                    <a:pt x="592" y="2784"/>
                    <a:pt x="449" y="2792"/>
                  </a:cubicBezTo>
                  <a:cubicBezTo>
                    <a:pt x="267" y="2802"/>
                    <a:pt x="110" y="2947"/>
                    <a:pt x="55" y="3120"/>
                  </a:cubicBezTo>
                  <a:cubicBezTo>
                    <a:pt x="0" y="3293"/>
                    <a:pt x="37" y="3486"/>
                    <a:pt x="124" y="3645"/>
                  </a:cubicBezTo>
                  <a:cubicBezTo>
                    <a:pt x="211" y="3805"/>
                    <a:pt x="345" y="3934"/>
                    <a:pt x="488" y="4046"/>
                  </a:cubicBezTo>
                  <a:cubicBezTo>
                    <a:pt x="994" y="4060"/>
                    <a:pt x="1523" y="4026"/>
                    <a:pt x="2029" y="4040"/>
                  </a:cubicBezTo>
                  <a:cubicBezTo>
                    <a:pt x="2743" y="4060"/>
                    <a:pt x="3458" y="4080"/>
                    <a:pt x="4171" y="4042"/>
                  </a:cubicBezTo>
                  <a:cubicBezTo>
                    <a:pt x="4838" y="4006"/>
                    <a:pt x="5529" y="3978"/>
                    <a:pt x="6172" y="4159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7" name="Oval 6">
              <a:extLst>
                <a:ext uri="{FF2B5EF4-FFF2-40B4-BE49-F238E27FC236}">
                  <a16:creationId xmlns:a16="http://schemas.microsoft.com/office/drawing/2014/main" id="{4EDBD945-AE5E-4CEF-93B1-C6489D5FBA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6536" y="5164297"/>
              <a:ext cx="7647551" cy="971032"/>
            </a:xfrm>
            <a:prstGeom prst="ellipse">
              <a:avLst/>
            </a:prstGeom>
            <a:solidFill>
              <a:schemeClr val="tx2">
                <a:lumMod val="20000"/>
                <a:lumOff val="8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8" name="Freeform 7">
              <a:extLst>
                <a:ext uri="{FF2B5EF4-FFF2-40B4-BE49-F238E27FC236}">
                  <a16:creationId xmlns:a16="http://schemas.microsoft.com/office/drawing/2014/main" id="{137648D8-4C63-4962-B555-6A0DF1C571A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6951" y="3316581"/>
              <a:ext cx="4190439" cy="2567567"/>
            </a:xfrm>
            <a:custGeom>
              <a:avLst/>
              <a:gdLst>
                <a:gd name="T0" fmla="*/ 3542 w 3618"/>
                <a:gd name="T1" fmla="*/ 2216 h 2216"/>
                <a:gd name="T2" fmla="*/ 249 w 3618"/>
                <a:gd name="T3" fmla="*/ 2216 h 2216"/>
                <a:gd name="T4" fmla="*/ 0 w 3618"/>
                <a:gd name="T5" fmla="*/ 0 h 2216"/>
                <a:gd name="T6" fmla="*/ 3373 w 3618"/>
                <a:gd name="T7" fmla="*/ 0 h 2216"/>
                <a:gd name="T8" fmla="*/ 3613 w 3618"/>
                <a:gd name="T9" fmla="*/ 2136 h 2216"/>
                <a:gd name="T10" fmla="*/ 3542 w 3618"/>
                <a:gd name="T11" fmla="*/ 2216 h 2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618" h="2216">
                  <a:moveTo>
                    <a:pt x="3542" y="2216"/>
                  </a:moveTo>
                  <a:cubicBezTo>
                    <a:pt x="249" y="2216"/>
                    <a:pt x="249" y="2216"/>
                    <a:pt x="249" y="221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373" y="0"/>
                    <a:pt x="3373" y="0"/>
                    <a:pt x="3373" y="0"/>
                  </a:cubicBezTo>
                  <a:cubicBezTo>
                    <a:pt x="3613" y="2136"/>
                    <a:pt x="3613" y="2136"/>
                    <a:pt x="3613" y="2136"/>
                  </a:cubicBezTo>
                  <a:cubicBezTo>
                    <a:pt x="3618" y="2180"/>
                    <a:pt x="3586" y="2216"/>
                    <a:pt x="3542" y="2216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9" name="Freeform 8">
              <a:extLst>
                <a:ext uri="{FF2B5EF4-FFF2-40B4-BE49-F238E27FC236}">
                  <a16:creationId xmlns:a16="http://schemas.microsoft.com/office/drawing/2014/main" id="{3A09B1DC-978C-4AF8-9673-70924E4FE8C4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0766" y="2460725"/>
              <a:ext cx="4002972" cy="855856"/>
            </a:xfrm>
            <a:custGeom>
              <a:avLst/>
              <a:gdLst>
                <a:gd name="T0" fmla="*/ 3382 w 3456"/>
                <a:gd name="T1" fmla="*/ 80 h 739"/>
                <a:gd name="T2" fmla="*/ 3456 w 3456"/>
                <a:gd name="T3" fmla="*/ 739 h 739"/>
                <a:gd name="T4" fmla="*/ 83 w 3456"/>
                <a:gd name="T5" fmla="*/ 739 h 739"/>
                <a:gd name="T6" fmla="*/ 0 w 3456"/>
                <a:gd name="T7" fmla="*/ 0 h 739"/>
                <a:gd name="T8" fmla="*/ 3293 w 3456"/>
                <a:gd name="T9" fmla="*/ 0 h 739"/>
                <a:gd name="T10" fmla="*/ 3331 w 3456"/>
                <a:gd name="T11" fmla="*/ 10 h 739"/>
                <a:gd name="T12" fmla="*/ 3382 w 3456"/>
                <a:gd name="T13" fmla="*/ 80 h 7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56" h="739">
                  <a:moveTo>
                    <a:pt x="3382" y="80"/>
                  </a:moveTo>
                  <a:cubicBezTo>
                    <a:pt x="3456" y="739"/>
                    <a:pt x="3456" y="739"/>
                    <a:pt x="3456" y="739"/>
                  </a:cubicBezTo>
                  <a:cubicBezTo>
                    <a:pt x="83" y="739"/>
                    <a:pt x="83" y="739"/>
                    <a:pt x="83" y="73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293" y="0"/>
                    <a:pt x="3293" y="0"/>
                    <a:pt x="3293" y="0"/>
                  </a:cubicBezTo>
                  <a:cubicBezTo>
                    <a:pt x="3306" y="0"/>
                    <a:pt x="3319" y="4"/>
                    <a:pt x="3331" y="10"/>
                  </a:cubicBezTo>
                  <a:cubicBezTo>
                    <a:pt x="3358" y="23"/>
                    <a:pt x="3378" y="50"/>
                    <a:pt x="3382" y="80"/>
                  </a:cubicBezTo>
                  <a:close/>
                </a:path>
              </a:pathLst>
            </a:custGeom>
            <a:solidFill>
              <a:schemeClr val="tx2">
                <a:lumMod val="20000"/>
                <a:lumOff val="8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0" name="Freeform 9">
              <a:extLst>
                <a:ext uri="{FF2B5EF4-FFF2-40B4-BE49-F238E27FC236}">
                  <a16:creationId xmlns:a16="http://schemas.microsoft.com/office/drawing/2014/main" id="{AFFDA1F8-1AC6-4916-A65B-7A979F7F00F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6951" y="2472365"/>
              <a:ext cx="3906788" cy="844215"/>
            </a:xfrm>
            <a:custGeom>
              <a:avLst/>
              <a:gdLst>
                <a:gd name="T0" fmla="*/ 3299 w 3373"/>
                <a:gd name="T1" fmla="*/ 70 h 729"/>
                <a:gd name="T2" fmla="*/ 3373 w 3373"/>
                <a:gd name="T3" fmla="*/ 729 h 729"/>
                <a:gd name="T4" fmla="*/ 0 w 3373"/>
                <a:gd name="T5" fmla="*/ 729 h 729"/>
                <a:gd name="T6" fmla="*/ 3248 w 3373"/>
                <a:gd name="T7" fmla="*/ 0 h 729"/>
                <a:gd name="T8" fmla="*/ 3299 w 3373"/>
                <a:gd name="T9" fmla="*/ 70 h 7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73" h="729">
                  <a:moveTo>
                    <a:pt x="3299" y="70"/>
                  </a:moveTo>
                  <a:cubicBezTo>
                    <a:pt x="3373" y="729"/>
                    <a:pt x="3373" y="729"/>
                    <a:pt x="3373" y="729"/>
                  </a:cubicBezTo>
                  <a:cubicBezTo>
                    <a:pt x="0" y="729"/>
                    <a:pt x="0" y="729"/>
                    <a:pt x="0" y="729"/>
                  </a:cubicBezTo>
                  <a:cubicBezTo>
                    <a:pt x="3248" y="0"/>
                    <a:pt x="3248" y="0"/>
                    <a:pt x="3248" y="0"/>
                  </a:cubicBezTo>
                  <a:cubicBezTo>
                    <a:pt x="3275" y="13"/>
                    <a:pt x="3295" y="40"/>
                    <a:pt x="3299" y="70"/>
                  </a:cubicBez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" name="Freeform 10">
              <a:extLst>
                <a:ext uri="{FF2B5EF4-FFF2-40B4-BE49-F238E27FC236}">
                  <a16:creationId xmlns:a16="http://schemas.microsoft.com/office/drawing/2014/main" id="{14173CC8-0367-4E58-950B-FF913B5636F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7341" y="2570387"/>
              <a:ext cx="150709" cy="142745"/>
            </a:xfrm>
            <a:custGeom>
              <a:avLst/>
              <a:gdLst>
                <a:gd name="T0" fmla="*/ 126 w 130"/>
                <a:gd name="T1" fmla="*/ 62 h 123"/>
                <a:gd name="T2" fmla="*/ 72 w 130"/>
                <a:gd name="T3" fmla="*/ 123 h 123"/>
                <a:gd name="T4" fmla="*/ 4 w 130"/>
                <a:gd name="T5" fmla="*/ 62 h 123"/>
                <a:gd name="T6" fmla="*/ 58 w 130"/>
                <a:gd name="T7" fmla="*/ 0 h 123"/>
                <a:gd name="T8" fmla="*/ 126 w 130"/>
                <a:gd name="T9" fmla="*/ 62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0" h="123">
                  <a:moveTo>
                    <a:pt x="126" y="62"/>
                  </a:moveTo>
                  <a:cubicBezTo>
                    <a:pt x="130" y="95"/>
                    <a:pt x="106" y="123"/>
                    <a:pt x="72" y="123"/>
                  </a:cubicBezTo>
                  <a:cubicBezTo>
                    <a:pt x="38" y="123"/>
                    <a:pt x="8" y="95"/>
                    <a:pt x="4" y="62"/>
                  </a:cubicBezTo>
                  <a:cubicBezTo>
                    <a:pt x="0" y="28"/>
                    <a:pt x="24" y="0"/>
                    <a:pt x="58" y="0"/>
                  </a:cubicBezTo>
                  <a:cubicBezTo>
                    <a:pt x="92" y="0"/>
                    <a:pt x="122" y="28"/>
                    <a:pt x="126" y="62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2" name="Freeform 11">
              <a:extLst>
                <a:ext uri="{FF2B5EF4-FFF2-40B4-BE49-F238E27FC236}">
                  <a16:creationId xmlns:a16="http://schemas.microsoft.com/office/drawing/2014/main" id="{794A5C62-49AA-4337-90D1-FC9F47F564F6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2014" y="2570387"/>
              <a:ext cx="150709" cy="142745"/>
            </a:xfrm>
            <a:custGeom>
              <a:avLst/>
              <a:gdLst>
                <a:gd name="T0" fmla="*/ 126 w 130"/>
                <a:gd name="T1" fmla="*/ 62 h 123"/>
                <a:gd name="T2" fmla="*/ 72 w 130"/>
                <a:gd name="T3" fmla="*/ 123 h 123"/>
                <a:gd name="T4" fmla="*/ 4 w 130"/>
                <a:gd name="T5" fmla="*/ 62 h 123"/>
                <a:gd name="T6" fmla="*/ 58 w 130"/>
                <a:gd name="T7" fmla="*/ 0 h 123"/>
                <a:gd name="T8" fmla="*/ 126 w 130"/>
                <a:gd name="T9" fmla="*/ 62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0" h="123">
                  <a:moveTo>
                    <a:pt x="126" y="62"/>
                  </a:moveTo>
                  <a:cubicBezTo>
                    <a:pt x="130" y="95"/>
                    <a:pt x="106" y="123"/>
                    <a:pt x="72" y="123"/>
                  </a:cubicBezTo>
                  <a:cubicBezTo>
                    <a:pt x="38" y="123"/>
                    <a:pt x="8" y="95"/>
                    <a:pt x="4" y="62"/>
                  </a:cubicBezTo>
                  <a:cubicBezTo>
                    <a:pt x="0" y="28"/>
                    <a:pt x="24" y="0"/>
                    <a:pt x="58" y="0"/>
                  </a:cubicBezTo>
                  <a:cubicBezTo>
                    <a:pt x="92" y="0"/>
                    <a:pt x="122" y="28"/>
                    <a:pt x="126" y="62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" name="Freeform 12">
              <a:extLst>
                <a:ext uri="{FF2B5EF4-FFF2-40B4-BE49-F238E27FC236}">
                  <a16:creationId xmlns:a16="http://schemas.microsoft.com/office/drawing/2014/main" id="{E5189FD6-4B3C-4340-8F62-BF35CCFE8614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6687" y="2570387"/>
              <a:ext cx="150709" cy="142745"/>
            </a:xfrm>
            <a:custGeom>
              <a:avLst/>
              <a:gdLst>
                <a:gd name="T0" fmla="*/ 126 w 130"/>
                <a:gd name="T1" fmla="*/ 62 h 123"/>
                <a:gd name="T2" fmla="*/ 72 w 130"/>
                <a:gd name="T3" fmla="*/ 123 h 123"/>
                <a:gd name="T4" fmla="*/ 4 w 130"/>
                <a:gd name="T5" fmla="*/ 62 h 123"/>
                <a:gd name="T6" fmla="*/ 58 w 130"/>
                <a:gd name="T7" fmla="*/ 0 h 123"/>
                <a:gd name="T8" fmla="*/ 126 w 130"/>
                <a:gd name="T9" fmla="*/ 62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0" h="123">
                  <a:moveTo>
                    <a:pt x="126" y="62"/>
                  </a:moveTo>
                  <a:cubicBezTo>
                    <a:pt x="130" y="95"/>
                    <a:pt x="105" y="123"/>
                    <a:pt x="72" y="123"/>
                  </a:cubicBezTo>
                  <a:cubicBezTo>
                    <a:pt x="38" y="123"/>
                    <a:pt x="8" y="95"/>
                    <a:pt x="4" y="62"/>
                  </a:cubicBezTo>
                  <a:cubicBezTo>
                    <a:pt x="0" y="28"/>
                    <a:pt x="24" y="0"/>
                    <a:pt x="58" y="0"/>
                  </a:cubicBezTo>
                  <a:cubicBezTo>
                    <a:pt x="92" y="0"/>
                    <a:pt x="122" y="28"/>
                    <a:pt x="126" y="62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4" name="Freeform 13">
              <a:extLst>
                <a:ext uri="{FF2B5EF4-FFF2-40B4-BE49-F238E27FC236}">
                  <a16:creationId xmlns:a16="http://schemas.microsoft.com/office/drawing/2014/main" id="{809C6419-E187-48AC-A5C3-02682BEEBBE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1360" y="2570387"/>
              <a:ext cx="150709" cy="142745"/>
            </a:xfrm>
            <a:custGeom>
              <a:avLst/>
              <a:gdLst>
                <a:gd name="T0" fmla="*/ 126 w 130"/>
                <a:gd name="T1" fmla="*/ 62 h 123"/>
                <a:gd name="T2" fmla="*/ 72 w 130"/>
                <a:gd name="T3" fmla="*/ 123 h 123"/>
                <a:gd name="T4" fmla="*/ 4 w 130"/>
                <a:gd name="T5" fmla="*/ 62 h 123"/>
                <a:gd name="T6" fmla="*/ 58 w 130"/>
                <a:gd name="T7" fmla="*/ 0 h 123"/>
                <a:gd name="T8" fmla="*/ 126 w 130"/>
                <a:gd name="T9" fmla="*/ 62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0" h="123">
                  <a:moveTo>
                    <a:pt x="126" y="62"/>
                  </a:moveTo>
                  <a:cubicBezTo>
                    <a:pt x="130" y="95"/>
                    <a:pt x="105" y="123"/>
                    <a:pt x="72" y="123"/>
                  </a:cubicBezTo>
                  <a:cubicBezTo>
                    <a:pt x="38" y="123"/>
                    <a:pt x="7" y="95"/>
                    <a:pt x="4" y="62"/>
                  </a:cubicBezTo>
                  <a:cubicBezTo>
                    <a:pt x="0" y="28"/>
                    <a:pt x="24" y="0"/>
                    <a:pt x="58" y="0"/>
                  </a:cubicBezTo>
                  <a:cubicBezTo>
                    <a:pt x="92" y="0"/>
                    <a:pt x="122" y="28"/>
                    <a:pt x="126" y="62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5" name="Freeform 14">
              <a:extLst>
                <a:ext uri="{FF2B5EF4-FFF2-40B4-BE49-F238E27FC236}">
                  <a16:creationId xmlns:a16="http://schemas.microsoft.com/office/drawing/2014/main" id="{E813B766-2147-4450-B5BD-1B11C3A120A0}"/>
                </a:ext>
              </a:extLst>
            </p:cNvPr>
            <p:cNvSpPr>
              <a:spLocks/>
            </p:cNvSpPr>
            <p:nvPr/>
          </p:nvSpPr>
          <p:spPr bwMode="auto">
            <a:xfrm>
              <a:off x="5216033" y="2570387"/>
              <a:ext cx="149483" cy="142745"/>
            </a:xfrm>
            <a:custGeom>
              <a:avLst/>
              <a:gdLst>
                <a:gd name="T0" fmla="*/ 126 w 129"/>
                <a:gd name="T1" fmla="*/ 62 h 123"/>
                <a:gd name="T2" fmla="*/ 71 w 129"/>
                <a:gd name="T3" fmla="*/ 123 h 123"/>
                <a:gd name="T4" fmla="*/ 3 w 129"/>
                <a:gd name="T5" fmla="*/ 62 h 123"/>
                <a:gd name="T6" fmla="*/ 58 w 129"/>
                <a:gd name="T7" fmla="*/ 0 h 123"/>
                <a:gd name="T8" fmla="*/ 126 w 129"/>
                <a:gd name="T9" fmla="*/ 62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9" h="123">
                  <a:moveTo>
                    <a:pt x="126" y="62"/>
                  </a:moveTo>
                  <a:cubicBezTo>
                    <a:pt x="129" y="95"/>
                    <a:pt x="105" y="123"/>
                    <a:pt x="71" y="123"/>
                  </a:cubicBezTo>
                  <a:cubicBezTo>
                    <a:pt x="38" y="123"/>
                    <a:pt x="7" y="95"/>
                    <a:pt x="3" y="62"/>
                  </a:cubicBezTo>
                  <a:cubicBezTo>
                    <a:pt x="0" y="28"/>
                    <a:pt x="24" y="0"/>
                    <a:pt x="58" y="0"/>
                  </a:cubicBezTo>
                  <a:cubicBezTo>
                    <a:pt x="91" y="0"/>
                    <a:pt x="122" y="28"/>
                    <a:pt x="126" y="62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6" name="Freeform 15">
              <a:extLst>
                <a:ext uri="{FF2B5EF4-FFF2-40B4-BE49-F238E27FC236}">
                  <a16:creationId xmlns:a16="http://schemas.microsoft.com/office/drawing/2014/main" id="{8DC02C63-4EA8-4D22-B4CE-CE4BC1B2CD82}"/>
                </a:ext>
              </a:extLst>
            </p:cNvPr>
            <p:cNvSpPr>
              <a:spLocks/>
            </p:cNvSpPr>
            <p:nvPr/>
          </p:nvSpPr>
          <p:spPr bwMode="auto">
            <a:xfrm>
              <a:off x="5820706" y="2570387"/>
              <a:ext cx="149483" cy="142745"/>
            </a:xfrm>
            <a:custGeom>
              <a:avLst/>
              <a:gdLst>
                <a:gd name="T0" fmla="*/ 126 w 129"/>
                <a:gd name="T1" fmla="*/ 62 h 123"/>
                <a:gd name="T2" fmla="*/ 71 w 129"/>
                <a:gd name="T3" fmla="*/ 123 h 123"/>
                <a:gd name="T4" fmla="*/ 3 w 129"/>
                <a:gd name="T5" fmla="*/ 62 h 123"/>
                <a:gd name="T6" fmla="*/ 58 w 129"/>
                <a:gd name="T7" fmla="*/ 0 h 123"/>
                <a:gd name="T8" fmla="*/ 126 w 129"/>
                <a:gd name="T9" fmla="*/ 62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9" h="123">
                  <a:moveTo>
                    <a:pt x="126" y="62"/>
                  </a:moveTo>
                  <a:cubicBezTo>
                    <a:pt x="129" y="95"/>
                    <a:pt x="105" y="123"/>
                    <a:pt x="71" y="123"/>
                  </a:cubicBezTo>
                  <a:cubicBezTo>
                    <a:pt x="38" y="123"/>
                    <a:pt x="7" y="95"/>
                    <a:pt x="3" y="62"/>
                  </a:cubicBezTo>
                  <a:cubicBezTo>
                    <a:pt x="0" y="28"/>
                    <a:pt x="24" y="0"/>
                    <a:pt x="58" y="0"/>
                  </a:cubicBezTo>
                  <a:cubicBezTo>
                    <a:pt x="91" y="0"/>
                    <a:pt x="122" y="28"/>
                    <a:pt x="126" y="62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7" name="Freeform 16">
              <a:extLst>
                <a:ext uri="{FF2B5EF4-FFF2-40B4-BE49-F238E27FC236}">
                  <a16:creationId xmlns:a16="http://schemas.microsoft.com/office/drawing/2014/main" id="{1C4C97D2-3076-4AF4-99E0-638849C5DCC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5857" y="2870580"/>
              <a:ext cx="228514" cy="291003"/>
            </a:xfrm>
            <a:custGeom>
              <a:avLst/>
              <a:gdLst>
                <a:gd name="T0" fmla="*/ 111 w 197"/>
                <a:gd name="T1" fmla="*/ 0 h 251"/>
                <a:gd name="T2" fmla="*/ 171 w 197"/>
                <a:gd name="T3" fmla="*/ 0 h 251"/>
                <a:gd name="T4" fmla="*/ 180 w 197"/>
                <a:gd name="T5" fmla="*/ 8 h 251"/>
                <a:gd name="T6" fmla="*/ 194 w 197"/>
                <a:gd name="T7" fmla="*/ 134 h 251"/>
                <a:gd name="T8" fmla="*/ 194 w 197"/>
                <a:gd name="T9" fmla="*/ 198 h 251"/>
                <a:gd name="T10" fmla="*/ 168 w 197"/>
                <a:gd name="T11" fmla="*/ 236 h 251"/>
                <a:gd name="T12" fmla="*/ 112 w 197"/>
                <a:gd name="T13" fmla="*/ 251 h 251"/>
                <a:gd name="T14" fmla="*/ 53 w 197"/>
                <a:gd name="T15" fmla="*/ 241 h 251"/>
                <a:gd name="T16" fmla="*/ 18 w 197"/>
                <a:gd name="T17" fmla="*/ 211 h 251"/>
                <a:gd name="T18" fmla="*/ 1 w 197"/>
                <a:gd name="T19" fmla="*/ 171 h 251"/>
                <a:gd name="T20" fmla="*/ 7 w 197"/>
                <a:gd name="T21" fmla="*/ 162 h 251"/>
                <a:gd name="T22" fmla="*/ 62 w 197"/>
                <a:gd name="T23" fmla="*/ 155 h 251"/>
                <a:gd name="T24" fmla="*/ 72 w 197"/>
                <a:gd name="T25" fmla="*/ 162 h 251"/>
                <a:gd name="T26" fmla="*/ 77 w 197"/>
                <a:gd name="T27" fmla="*/ 178 h 251"/>
                <a:gd name="T28" fmla="*/ 87 w 197"/>
                <a:gd name="T29" fmla="*/ 190 h 251"/>
                <a:gd name="T30" fmla="*/ 100 w 197"/>
                <a:gd name="T31" fmla="*/ 194 h 251"/>
                <a:gd name="T32" fmla="*/ 118 w 197"/>
                <a:gd name="T33" fmla="*/ 184 h 251"/>
                <a:gd name="T34" fmla="*/ 120 w 197"/>
                <a:gd name="T35" fmla="*/ 152 h 251"/>
                <a:gd name="T36" fmla="*/ 104 w 197"/>
                <a:gd name="T37" fmla="*/ 8 h 251"/>
                <a:gd name="T38" fmla="*/ 111 w 197"/>
                <a:gd name="T39" fmla="*/ 0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97" h="251">
                  <a:moveTo>
                    <a:pt x="111" y="0"/>
                  </a:moveTo>
                  <a:cubicBezTo>
                    <a:pt x="171" y="0"/>
                    <a:pt x="171" y="0"/>
                    <a:pt x="171" y="0"/>
                  </a:cubicBezTo>
                  <a:cubicBezTo>
                    <a:pt x="176" y="0"/>
                    <a:pt x="180" y="4"/>
                    <a:pt x="180" y="8"/>
                  </a:cubicBezTo>
                  <a:cubicBezTo>
                    <a:pt x="194" y="134"/>
                    <a:pt x="194" y="134"/>
                    <a:pt x="194" y="134"/>
                  </a:cubicBezTo>
                  <a:cubicBezTo>
                    <a:pt x="197" y="162"/>
                    <a:pt x="197" y="184"/>
                    <a:pt x="194" y="198"/>
                  </a:cubicBezTo>
                  <a:cubicBezTo>
                    <a:pt x="191" y="213"/>
                    <a:pt x="182" y="225"/>
                    <a:pt x="168" y="236"/>
                  </a:cubicBezTo>
                  <a:cubicBezTo>
                    <a:pt x="154" y="246"/>
                    <a:pt x="135" y="251"/>
                    <a:pt x="112" y="251"/>
                  </a:cubicBezTo>
                  <a:cubicBezTo>
                    <a:pt x="87" y="251"/>
                    <a:pt x="67" y="248"/>
                    <a:pt x="53" y="241"/>
                  </a:cubicBezTo>
                  <a:cubicBezTo>
                    <a:pt x="39" y="234"/>
                    <a:pt x="27" y="224"/>
                    <a:pt x="18" y="211"/>
                  </a:cubicBezTo>
                  <a:cubicBezTo>
                    <a:pt x="10" y="200"/>
                    <a:pt x="5" y="187"/>
                    <a:pt x="1" y="171"/>
                  </a:cubicBezTo>
                  <a:cubicBezTo>
                    <a:pt x="0" y="167"/>
                    <a:pt x="3" y="163"/>
                    <a:pt x="7" y="162"/>
                  </a:cubicBezTo>
                  <a:cubicBezTo>
                    <a:pt x="62" y="155"/>
                    <a:pt x="62" y="155"/>
                    <a:pt x="62" y="155"/>
                  </a:cubicBezTo>
                  <a:cubicBezTo>
                    <a:pt x="67" y="154"/>
                    <a:pt x="71" y="157"/>
                    <a:pt x="72" y="162"/>
                  </a:cubicBezTo>
                  <a:cubicBezTo>
                    <a:pt x="73" y="169"/>
                    <a:pt x="75" y="174"/>
                    <a:pt x="77" y="178"/>
                  </a:cubicBezTo>
                  <a:cubicBezTo>
                    <a:pt x="79" y="183"/>
                    <a:pt x="82" y="187"/>
                    <a:pt x="87" y="190"/>
                  </a:cubicBezTo>
                  <a:cubicBezTo>
                    <a:pt x="90" y="193"/>
                    <a:pt x="95" y="194"/>
                    <a:pt x="100" y="194"/>
                  </a:cubicBezTo>
                  <a:cubicBezTo>
                    <a:pt x="108" y="194"/>
                    <a:pt x="114" y="190"/>
                    <a:pt x="118" y="184"/>
                  </a:cubicBezTo>
                  <a:cubicBezTo>
                    <a:pt x="121" y="178"/>
                    <a:pt x="122" y="167"/>
                    <a:pt x="120" y="152"/>
                  </a:cubicBezTo>
                  <a:cubicBezTo>
                    <a:pt x="104" y="8"/>
                    <a:pt x="104" y="8"/>
                    <a:pt x="104" y="8"/>
                  </a:cubicBezTo>
                  <a:cubicBezTo>
                    <a:pt x="103" y="4"/>
                    <a:pt x="106" y="0"/>
                    <a:pt x="11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8" name="Freeform 17">
              <a:extLst>
                <a:ext uri="{FF2B5EF4-FFF2-40B4-BE49-F238E27FC236}">
                  <a16:creationId xmlns:a16="http://schemas.microsoft.com/office/drawing/2014/main" id="{DAFDFE08-4D05-4743-B137-6BF2A52C932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5615" y="2949610"/>
              <a:ext cx="240766" cy="211973"/>
            </a:xfrm>
            <a:custGeom>
              <a:avLst/>
              <a:gdLst>
                <a:gd name="T0" fmla="*/ 200 w 208"/>
                <a:gd name="T1" fmla="*/ 179 h 183"/>
                <a:gd name="T2" fmla="*/ 152 w 208"/>
                <a:gd name="T3" fmla="*/ 179 h 183"/>
                <a:gd name="T4" fmla="*/ 143 w 208"/>
                <a:gd name="T5" fmla="*/ 171 h 183"/>
                <a:gd name="T6" fmla="*/ 143 w 208"/>
                <a:gd name="T7" fmla="*/ 170 h 183"/>
                <a:gd name="T8" fmla="*/ 129 w 208"/>
                <a:gd name="T9" fmla="*/ 164 h 183"/>
                <a:gd name="T10" fmla="*/ 115 w 208"/>
                <a:gd name="T11" fmla="*/ 175 h 183"/>
                <a:gd name="T12" fmla="*/ 80 w 208"/>
                <a:gd name="T13" fmla="*/ 183 h 183"/>
                <a:gd name="T14" fmla="*/ 34 w 208"/>
                <a:gd name="T15" fmla="*/ 166 h 183"/>
                <a:gd name="T16" fmla="*/ 12 w 208"/>
                <a:gd name="T17" fmla="*/ 114 h 183"/>
                <a:gd name="T18" fmla="*/ 0 w 208"/>
                <a:gd name="T19" fmla="*/ 8 h 183"/>
                <a:gd name="T20" fmla="*/ 7 w 208"/>
                <a:gd name="T21" fmla="*/ 0 h 183"/>
                <a:gd name="T22" fmla="*/ 60 w 208"/>
                <a:gd name="T23" fmla="*/ 0 h 183"/>
                <a:gd name="T24" fmla="*/ 69 w 208"/>
                <a:gd name="T25" fmla="*/ 8 h 183"/>
                <a:gd name="T26" fmla="*/ 79 w 208"/>
                <a:gd name="T27" fmla="*/ 98 h 183"/>
                <a:gd name="T28" fmla="*/ 88 w 208"/>
                <a:gd name="T29" fmla="*/ 122 h 183"/>
                <a:gd name="T30" fmla="*/ 106 w 208"/>
                <a:gd name="T31" fmla="*/ 129 h 183"/>
                <a:gd name="T32" fmla="*/ 125 w 208"/>
                <a:gd name="T33" fmla="*/ 120 h 183"/>
                <a:gd name="T34" fmla="*/ 129 w 208"/>
                <a:gd name="T35" fmla="*/ 86 h 183"/>
                <a:gd name="T36" fmla="*/ 121 w 208"/>
                <a:gd name="T37" fmla="*/ 8 h 183"/>
                <a:gd name="T38" fmla="*/ 128 w 208"/>
                <a:gd name="T39" fmla="*/ 0 h 183"/>
                <a:gd name="T40" fmla="*/ 180 w 208"/>
                <a:gd name="T41" fmla="*/ 0 h 183"/>
                <a:gd name="T42" fmla="*/ 189 w 208"/>
                <a:gd name="T43" fmla="*/ 8 h 183"/>
                <a:gd name="T44" fmla="*/ 207 w 208"/>
                <a:gd name="T45" fmla="*/ 171 h 183"/>
                <a:gd name="T46" fmla="*/ 200 w 208"/>
                <a:gd name="T47" fmla="*/ 179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08" h="183">
                  <a:moveTo>
                    <a:pt x="200" y="179"/>
                  </a:moveTo>
                  <a:cubicBezTo>
                    <a:pt x="152" y="179"/>
                    <a:pt x="152" y="179"/>
                    <a:pt x="152" y="179"/>
                  </a:cubicBezTo>
                  <a:cubicBezTo>
                    <a:pt x="148" y="179"/>
                    <a:pt x="144" y="175"/>
                    <a:pt x="143" y="171"/>
                  </a:cubicBezTo>
                  <a:cubicBezTo>
                    <a:pt x="143" y="170"/>
                    <a:pt x="143" y="170"/>
                    <a:pt x="143" y="170"/>
                  </a:cubicBezTo>
                  <a:cubicBezTo>
                    <a:pt x="143" y="163"/>
                    <a:pt x="134" y="159"/>
                    <a:pt x="129" y="164"/>
                  </a:cubicBezTo>
                  <a:cubicBezTo>
                    <a:pt x="125" y="169"/>
                    <a:pt x="120" y="172"/>
                    <a:pt x="115" y="175"/>
                  </a:cubicBezTo>
                  <a:cubicBezTo>
                    <a:pt x="106" y="180"/>
                    <a:pt x="94" y="183"/>
                    <a:pt x="80" y="183"/>
                  </a:cubicBezTo>
                  <a:cubicBezTo>
                    <a:pt x="61" y="183"/>
                    <a:pt x="46" y="177"/>
                    <a:pt x="34" y="166"/>
                  </a:cubicBezTo>
                  <a:cubicBezTo>
                    <a:pt x="22" y="155"/>
                    <a:pt x="15" y="137"/>
                    <a:pt x="12" y="114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4"/>
                    <a:pt x="3" y="0"/>
                    <a:pt x="7" y="0"/>
                  </a:cubicBezTo>
                  <a:cubicBezTo>
                    <a:pt x="60" y="0"/>
                    <a:pt x="60" y="0"/>
                    <a:pt x="60" y="0"/>
                  </a:cubicBezTo>
                  <a:cubicBezTo>
                    <a:pt x="64" y="0"/>
                    <a:pt x="68" y="4"/>
                    <a:pt x="69" y="8"/>
                  </a:cubicBezTo>
                  <a:cubicBezTo>
                    <a:pt x="79" y="98"/>
                    <a:pt x="79" y="98"/>
                    <a:pt x="79" y="98"/>
                  </a:cubicBezTo>
                  <a:cubicBezTo>
                    <a:pt x="80" y="110"/>
                    <a:pt x="83" y="118"/>
                    <a:pt x="88" y="122"/>
                  </a:cubicBezTo>
                  <a:cubicBezTo>
                    <a:pt x="93" y="127"/>
                    <a:pt x="99" y="129"/>
                    <a:pt x="106" y="129"/>
                  </a:cubicBezTo>
                  <a:cubicBezTo>
                    <a:pt x="114" y="129"/>
                    <a:pt x="121" y="126"/>
                    <a:pt x="125" y="120"/>
                  </a:cubicBezTo>
                  <a:cubicBezTo>
                    <a:pt x="130" y="114"/>
                    <a:pt x="131" y="102"/>
                    <a:pt x="129" y="86"/>
                  </a:cubicBezTo>
                  <a:cubicBezTo>
                    <a:pt x="121" y="8"/>
                    <a:pt x="121" y="8"/>
                    <a:pt x="121" y="8"/>
                  </a:cubicBezTo>
                  <a:cubicBezTo>
                    <a:pt x="120" y="4"/>
                    <a:pt x="123" y="0"/>
                    <a:pt x="128" y="0"/>
                  </a:cubicBezTo>
                  <a:cubicBezTo>
                    <a:pt x="180" y="0"/>
                    <a:pt x="180" y="0"/>
                    <a:pt x="180" y="0"/>
                  </a:cubicBezTo>
                  <a:cubicBezTo>
                    <a:pt x="184" y="0"/>
                    <a:pt x="188" y="4"/>
                    <a:pt x="189" y="8"/>
                  </a:cubicBezTo>
                  <a:cubicBezTo>
                    <a:pt x="207" y="171"/>
                    <a:pt x="207" y="171"/>
                    <a:pt x="207" y="171"/>
                  </a:cubicBezTo>
                  <a:cubicBezTo>
                    <a:pt x="208" y="175"/>
                    <a:pt x="204" y="179"/>
                    <a:pt x="200" y="17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9" name="Freeform 18">
              <a:extLst>
                <a:ext uri="{FF2B5EF4-FFF2-40B4-BE49-F238E27FC236}">
                  <a16:creationId xmlns:a16="http://schemas.microsoft.com/office/drawing/2014/main" id="{3213E5F2-AC1E-413D-B2A4-1AF5ACD4A273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5986" y="2870580"/>
              <a:ext cx="110275" cy="286102"/>
            </a:xfrm>
            <a:custGeom>
              <a:avLst/>
              <a:gdLst>
                <a:gd name="T0" fmla="*/ 7 w 95"/>
                <a:gd name="T1" fmla="*/ 0 h 247"/>
                <a:gd name="T2" fmla="*/ 60 w 95"/>
                <a:gd name="T3" fmla="*/ 0 h 247"/>
                <a:gd name="T4" fmla="*/ 69 w 95"/>
                <a:gd name="T5" fmla="*/ 8 h 247"/>
                <a:gd name="T6" fmla="*/ 95 w 95"/>
                <a:gd name="T7" fmla="*/ 239 h 247"/>
                <a:gd name="T8" fmla="*/ 87 w 95"/>
                <a:gd name="T9" fmla="*/ 247 h 247"/>
                <a:gd name="T10" fmla="*/ 35 w 95"/>
                <a:gd name="T11" fmla="*/ 247 h 247"/>
                <a:gd name="T12" fmla="*/ 26 w 95"/>
                <a:gd name="T13" fmla="*/ 239 h 247"/>
                <a:gd name="T14" fmla="*/ 0 w 95"/>
                <a:gd name="T15" fmla="*/ 8 h 247"/>
                <a:gd name="T16" fmla="*/ 7 w 95"/>
                <a:gd name="T17" fmla="*/ 0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5" h="247">
                  <a:moveTo>
                    <a:pt x="7" y="0"/>
                  </a:moveTo>
                  <a:cubicBezTo>
                    <a:pt x="60" y="0"/>
                    <a:pt x="60" y="0"/>
                    <a:pt x="60" y="0"/>
                  </a:cubicBezTo>
                  <a:cubicBezTo>
                    <a:pt x="64" y="0"/>
                    <a:pt x="68" y="4"/>
                    <a:pt x="69" y="8"/>
                  </a:cubicBezTo>
                  <a:cubicBezTo>
                    <a:pt x="95" y="239"/>
                    <a:pt x="95" y="239"/>
                    <a:pt x="95" y="239"/>
                  </a:cubicBezTo>
                  <a:cubicBezTo>
                    <a:pt x="95" y="243"/>
                    <a:pt x="92" y="247"/>
                    <a:pt x="87" y="247"/>
                  </a:cubicBezTo>
                  <a:cubicBezTo>
                    <a:pt x="35" y="247"/>
                    <a:pt x="35" y="247"/>
                    <a:pt x="35" y="247"/>
                  </a:cubicBezTo>
                  <a:cubicBezTo>
                    <a:pt x="30" y="247"/>
                    <a:pt x="27" y="243"/>
                    <a:pt x="26" y="239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4"/>
                    <a:pt x="3" y="0"/>
                    <a:pt x="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0" name="Freeform 19">
              <a:extLst>
                <a:ext uri="{FF2B5EF4-FFF2-40B4-BE49-F238E27FC236}">
                  <a16:creationId xmlns:a16="http://schemas.microsoft.com/office/drawing/2014/main" id="{D1E9CB52-E907-4F03-AA05-2AB5FF64DECB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0964" y="2949610"/>
              <a:ext cx="238929" cy="290390"/>
            </a:xfrm>
            <a:custGeom>
              <a:avLst/>
              <a:gdLst>
                <a:gd name="T0" fmla="*/ 9 w 206"/>
                <a:gd name="T1" fmla="*/ 0 h 251"/>
                <a:gd name="T2" fmla="*/ 64 w 206"/>
                <a:gd name="T3" fmla="*/ 0 h 251"/>
                <a:gd name="T4" fmla="*/ 72 w 206"/>
                <a:gd name="T5" fmla="*/ 6 h 251"/>
                <a:gd name="T6" fmla="*/ 109 w 206"/>
                <a:gd name="T7" fmla="*/ 93 h 251"/>
                <a:gd name="T8" fmla="*/ 124 w 206"/>
                <a:gd name="T9" fmla="*/ 93 h 251"/>
                <a:gd name="T10" fmla="*/ 139 w 206"/>
                <a:gd name="T11" fmla="*/ 6 h 251"/>
                <a:gd name="T12" fmla="*/ 146 w 206"/>
                <a:gd name="T13" fmla="*/ 0 h 251"/>
                <a:gd name="T14" fmla="*/ 196 w 206"/>
                <a:gd name="T15" fmla="*/ 0 h 251"/>
                <a:gd name="T16" fmla="*/ 205 w 206"/>
                <a:gd name="T17" fmla="*/ 11 h 251"/>
                <a:gd name="T18" fmla="*/ 158 w 206"/>
                <a:gd name="T19" fmla="*/ 191 h 251"/>
                <a:gd name="T20" fmla="*/ 139 w 206"/>
                <a:gd name="T21" fmla="*/ 235 h 251"/>
                <a:gd name="T22" fmla="*/ 86 w 206"/>
                <a:gd name="T23" fmla="*/ 251 h 251"/>
                <a:gd name="T24" fmla="*/ 47 w 206"/>
                <a:gd name="T25" fmla="*/ 248 h 251"/>
                <a:gd name="T26" fmla="*/ 39 w 206"/>
                <a:gd name="T27" fmla="*/ 241 h 251"/>
                <a:gd name="T28" fmla="*/ 32 w 206"/>
                <a:gd name="T29" fmla="*/ 211 h 251"/>
                <a:gd name="T30" fmla="*/ 40 w 206"/>
                <a:gd name="T31" fmla="*/ 202 h 251"/>
                <a:gd name="T32" fmla="*/ 63 w 206"/>
                <a:gd name="T33" fmla="*/ 204 h 251"/>
                <a:gd name="T34" fmla="*/ 82 w 206"/>
                <a:gd name="T35" fmla="*/ 199 h 251"/>
                <a:gd name="T36" fmla="*/ 91 w 206"/>
                <a:gd name="T37" fmla="*/ 182 h 251"/>
                <a:gd name="T38" fmla="*/ 91 w 206"/>
                <a:gd name="T39" fmla="*/ 176 h 251"/>
                <a:gd name="T40" fmla="*/ 3 w 206"/>
                <a:gd name="T41" fmla="*/ 11 h 251"/>
                <a:gd name="T42" fmla="*/ 9 w 206"/>
                <a:gd name="T43" fmla="*/ 0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06" h="251">
                  <a:moveTo>
                    <a:pt x="9" y="0"/>
                  </a:moveTo>
                  <a:cubicBezTo>
                    <a:pt x="64" y="0"/>
                    <a:pt x="64" y="0"/>
                    <a:pt x="64" y="0"/>
                  </a:cubicBezTo>
                  <a:cubicBezTo>
                    <a:pt x="67" y="0"/>
                    <a:pt x="70" y="3"/>
                    <a:pt x="72" y="6"/>
                  </a:cubicBezTo>
                  <a:cubicBezTo>
                    <a:pt x="109" y="93"/>
                    <a:pt x="109" y="93"/>
                    <a:pt x="109" y="93"/>
                  </a:cubicBezTo>
                  <a:cubicBezTo>
                    <a:pt x="112" y="101"/>
                    <a:pt x="123" y="101"/>
                    <a:pt x="124" y="93"/>
                  </a:cubicBezTo>
                  <a:cubicBezTo>
                    <a:pt x="139" y="6"/>
                    <a:pt x="139" y="6"/>
                    <a:pt x="139" y="6"/>
                  </a:cubicBezTo>
                  <a:cubicBezTo>
                    <a:pt x="140" y="3"/>
                    <a:pt x="143" y="0"/>
                    <a:pt x="146" y="0"/>
                  </a:cubicBezTo>
                  <a:cubicBezTo>
                    <a:pt x="196" y="0"/>
                    <a:pt x="196" y="0"/>
                    <a:pt x="196" y="0"/>
                  </a:cubicBezTo>
                  <a:cubicBezTo>
                    <a:pt x="202" y="0"/>
                    <a:pt x="206" y="6"/>
                    <a:pt x="205" y="11"/>
                  </a:cubicBezTo>
                  <a:cubicBezTo>
                    <a:pt x="158" y="191"/>
                    <a:pt x="158" y="191"/>
                    <a:pt x="158" y="191"/>
                  </a:cubicBezTo>
                  <a:cubicBezTo>
                    <a:pt x="153" y="213"/>
                    <a:pt x="146" y="227"/>
                    <a:pt x="139" y="235"/>
                  </a:cubicBezTo>
                  <a:cubicBezTo>
                    <a:pt x="128" y="246"/>
                    <a:pt x="111" y="251"/>
                    <a:pt x="86" y="251"/>
                  </a:cubicBezTo>
                  <a:cubicBezTo>
                    <a:pt x="77" y="251"/>
                    <a:pt x="64" y="250"/>
                    <a:pt x="47" y="248"/>
                  </a:cubicBezTo>
                  <a:cubicBezTo>
                    <a:pt x="43" y="247"/>
                    <a:pt x="40" y="244"/>
                    <a:pt x="39" y="241"/>
                  </a:cubicBezTo>
                  <a:cubicBezTo>
                    <a:pt x="32" y="211"/>
                    <a:pt x="32" y="211"/>
                    <a:pt x="32" y="211"/>
                  </a:cubicBezTo>
                  <a:cubicBezTo>
                    <a:pt x="31" y="205"/>
                    <a:pt x="35" y="201"/>
                    <a:pt x="40" y="202"/>
                  </a:cubicBezTo>
                  <a:cubicBezTo>
                    <a:pt x="47" y="203"/>
                    <a:pt x="55" y="204"/>
                    <a:pt x="63" y="204"/>
                  </a:cubicBezTo>
                  <a:cubicBezTo>
                    <a:pt x="71" y="204"/>
                    <a:pt x="77" y="202"/>
                    <a:pt x="82" y="199"/>
                  </a:cubicBezTo>
                  <a:cubicBezTo>
                    <a:pt x="86" y="195"/>
                    <a:pt x="89" y="190"/>
                    <a:pt x="91" y="182"/>
                  </a:cubicBezTo>
                  <a:cubicBezTo>
                    <a:pt x="92" y="180"/>
                    <a:pt x="92" y="178"/>
                    <a:pt x="91" y="176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0" y="6"/>
                    <a:pt x="4" y="0"/>
                    <a:pt x="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1" name="Freeform 20">
              <a:extLst>
                <a:ext uri="{FF2B5EF4-FFF2-40B4-BE49-F238E27FC236}">
                  <a16:creationId xmlns:a16="http://schemas.microsoft.com/office/drawing/2014/main" id="{F6CAB74A-C8F4-4BD1-80E9-04D8A72BBA8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9780" y="3950661"/>
              <a:ext cx="403115" cy="366970"/>
            </a:xfrm>
            <a:custGeom>
              <a:avLst/>
              <a:gdLst>
                <a:gd name="T0" fmla="*/ 310 w 348"/>
                <a:gd name="T1" fmla="*/ 317 h 317"/>
                <a:gd name="T2" fmla="*/ 73 w 348"/>
                <a:gd name="T3" fmla="*/ 317 h 317"/>
                <a:gd name="T4" fmla="*/ 29 w 348"/>
                <a:gd name="T5" fmla="*/ 277 h 317"/>
                <a:gd name="T6" fmla="*/ 2 w 348"/>
                <a:gd name="T7" fmla="*/ 40 h 317"/>
                <a:gd name="T8" fmla="*/ 38 w 348"/>
                <a:gd name="T9" fmla="*/ 0 h 317"/>
                <a:gd name="T10" fmla="*/ 274 w 348"/>
                <a:gd name="T11" fmla="*/ 0 h 317"/>
                <a:gd name="T12" fmla="*/ 318 w 348"/>
                <a:gd name="T13" fmla="*/ 40 h 317"/>
                <a:gd name="T14" fmla="*/ 345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3" y="317"/>
                    <a:pt x="73" y="317"/>
                    <a:pt x="73" y="317"/>
                  </a:cubicBezTo>
                  <a:cubicBezTo>
                    <a:pt x="51" y="317"/>
                    <a:pt x="31" y="299"/>
                    <a:pt x="29" y="27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5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8" y="40"/>
                  </a:cubicBezTo>
                  <a:cubicBezTo>
                    <a:pt x="345" y="277"/>
                    <a:pt x="345" y="277"/>
                    <a:pt x="345" y="277"/>
                  </a:cubicBezTo>
                  <a:cubicBezTo>
                    <a:pt x="348" y="299"/>
                    <a:pt x="332" y="317"/>
                    <a:pt x="310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2" name="Freeform 21">
              <a:extLst>
                <a:ext uri="{FF2B5EF4-FFF2-40B4-BE49-F238E27FC236}">
                  <a16:creationId xmlns:a16="http://schemas.microsoft.com/office/drawing/2014/main" id="{28618CF4-5D66-4302-8543-BB6491AFC1A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0629" y="3964139"/>
              <a:ext cx="352266" cy="353492"/>
            </a:xfrm>
            <a:custGeom>
              <a:avLst/>
              <a:gdLst>
                <a:gd name="T0" fmla="*/ 274 w 304"/>
                <a:gd name="T1" fmla="*/ 28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4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8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3" y="17"/>
                    <a:pt x="274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3" name="Freeform 22">
              <a:extLst>
                <a:ext uri="{FF2B5EF4-FFF2-40B4-BE49-F238E27FC236}">
                  <a16:creationId xmlns:a16="http://schemas.microsoft.com/office/drawing/2014/main" id="{9BFA7649-457C-43C5-B0A1-38E1360A4BE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563137" y="4054810"/>
              <a:ext cx="118239" cy="159899"/>
            </a:xfrm>
            <a:custGeom>
              <a:avLst/>
              <a:gdLst>
                <a:gd name="T0" fmla="*/ 96 w 102"/>
                <a:gd name="T1" fmla="*/ 73 h 138"/>
                <a:gd name="T2" fmla="*/ 86 w 102"/>
                <a:gd name="T3" fmla="*/ 59 h 138"/>
                <a:gd name="T4" fmla="*/ 71 w 102"/>
                <a:gd name="T5" fmla="*/ 49 h 138"/>
                <a:gd name="T6" fmla="*/ 54 w 102"/>
                <a:gd name="T7" fmla="*/ 46 h 138"/>
                <a:gd name="T8" fmla="*/ 37 w 102"/>
                <a:gd name="T9" fmla="*/ 49 h 138"/>
                <a:gd name="T10" fmla="*/ 30 w 102"/>
                <a:gd name="T11" fmla="*/ 55 h 138"/>
                <a:gd name="T12" fmla="*/ 34 w 102"/>
                <a:gd name="T13" fmla="*/ 31 h 138"/>
                <a:gd name="T14" fmla="*/ 40 w 102"/>
                <a:gd name="T15" fmla="*/ 25 h 138"/>
                <a:gd name="T16" fmla="*/ 47 w 102"/>
                <a:gd name="T17" fmla="*/ 22 h 138"/>
                <a:gd name="T18" fmla="*/ 56 w 102"/>
                <a:gd name="T19" fmla="*/ 25 h 138"/>
                <a:gd name="T20" fmla="*/ 62 w 102"/>
                <a:gd name="T21" fmla="*/ 32 h 138"/>
                <a:gd name="T22" fmla="*/ 69 w 102"/>
                <a:gd name="T23" fmla="*/ 40 h 138"/>
                <a:gd name="T24" fmla="*/ 78 w 102"/>
                <a:gd name="T25" fmla="*/ 43 h 138"/>
                <a:gd name="T26" fmla="*/ 86 w 102"/>
                <a:gd name="T27" fmla="*/ 39 h 138"/>
                <a:gd name="T28" fmla="*/ 89 w 102"/>
                <a:gd name="T29" fmla="*/ 30 h 138"/>
                <a:gd name="T30" fmla="*/ 83 w 102"/>
                <a:gd name="T31" fmla="*/ 16 h 138"/>
                <a:gd name="T32" fmla="*/ 67 w 102"/>
                <a:gd name="T33" fmla="*/ 4 h 138"/>
                <a:gd name="T34" fmla="*/ 45 w 102"/>
                <a:gd name="T35" fmla="*/ 0 h 138"/>
                <a:gd name="T36" fmla="*/ 24 w 102"/>
                <a:gd name="T37" fmla="*/ 4 h 138"/>
                <a:gd name="T38" fmla="*/ 9 w 102"/>
                <a:gd name="T39" fmla="*/ 18 h 138"/>
                <a:gd name="T40" fmla="*/ 1 w 102"/>
                <a:gd name="T41" fmla="*/ 41 h 138"/>
                <a:gd name="T42" fmla="*/ 1 w 102"/>
                <a:gd name="T43" fmla="*/ 71 h 138"/>
                <a:gd name="T44" fmla="*/ 11 w 102"/>
                <a:gd name="T45" fmla="*/ 107 h 138"/>
                <a:gd name="T46" fmla="*/ 31 w 102"/>
                <a:gd name="T47" fmla="*/ 130 h 138"/>
                <a:gd name="T48" fmla="*/ 59 w 102"/>
                <a:gd name="T49" fmla="*/ 138 h 138"/>
                <a:gd name="T50" fmla="*/ 83 w 102"/>
                <a:gd name="T51" fmla="*/ 131 h 138"/>
                <a:gd name="T52" fmla="*/ 98 w 102"/>
                <a:gd name="T53" fmla="*/ 115 h 138"/>
                <a:gd name="T54" fmla="*/ 101 w 102"/>
                <a:gd name="T55" fmla="*/ 91 h 138"/>
                <a:gd name="T56" fmla="*/ 96 w 102"/>
                <a:gd name="T57" fmla="*/ 73 h 138"/>
                <a:gd name="T58" fmla="*/ 57 w 102"/>
                <a:gd name="T59" fmla="*/ 114 h 138"/>
                <a:gd name="T60" fmla="*/ 43 w 102"/>
                <a:gd name="T61" fmla="*/ 107 h 138"/>
                <a:gd name="T62" fmla="*/ 35 w 102"/>
                <a:gd name="T63" fmla="*/ 90 h 138"/>
                <a:gd name="T64" fmla="*/ 37 w 102"/>
                <a:gd name="T65" fmla="*/ 78 h 138"/>
                <a:gd name="T66" fmla="*/ 43 w 102"/>
                <a:gd name="T67" fmla="*/ 71 h 138"/>
                <a:gd name="T68" fmla="*/ 51 w 102"/>
                <a:gd name="T69" fmla="*/ 68 h 138"/>
                <a:gd name="T70" fmla="*/ 61 w 102"/>
                <a:gd name="T71" fmla="*/ 71 h 138"/>
                <a:gd name="T72" fmla="*/ 68 w 102"/>
                <a:gd name="T73" fmla="*/ 78 h 138"/>
                <a:gd name="T74" fmla="*/ 72 w 102"/>
                <a:gd name="T75" fmla="*/ 91 h 138"/>
                <a:gd name="T76" fmla="*/ 68 w 102"/>
                <a:gd name="T77" fmla="*/ 108 h 138"/>
                <a:gd name="T78" fmla="*/ 57 w 102"/>
                <a:gd name="T79" fmla="*/ 114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02" h="138">
                  <a:moveTo>
                    <a:pt x="96" y="73"/>
                  </a:moveTo>
                  <a:cubicBezTo>
                    <a:pt x="93" y="68"/>
                    <a:pt x="90" y="63"/>
                    <a:pt x="86" y="59"/>
                  </a:cubicBezTo>
                  <a:cubicBezTo>
                    <a:pt x="81" y="54"/>
                    <a:pt x="76" y="51"/>
                    <a:pt x="71" y="49"/>
                  </a:cubicBezTo>
                  <a:cubicBezTo>
                    <a:pt x="66" y="47"/>
                    <a:pt x="60" y="46"/>
                    <a:pt x="54" y="46"/>
                  </a:cubicBezTo>
                  <a:cubicBezTo>
                    <a:pt x="48" y="46"/>
                    <a:pt x="42" y="47"/>
                    <a:pt x="37" y="49"/>
                  </a:cubicBezTo>
                  <a:cubicBezTo>
                    <a:pt x="35" y="51"/>
                    <a:pt x="32" y="53"/>
                    <a:pt x="30" y="55"/>
                  </a:cubicBezTo>
                  <a:cubicBezTo>
                    <a:pt x="30" y="44"/>
                    <a:pt x="31" y="36"/>
                    <a:pt x="34" y="31"/>
                  </a:cubicBezTo>
                  <a:cubicBezTo>
                    <a:pt x="35" y="28"/>
                    <a:pt x="37" y="26"/>
                    <a:pt x="40" y="25"/>
                  </a:cubicBezTo>
                  <a:cubicBezTo>
                    <a:pt x="42" y="23"/>
                    <a:pt x="45" y="22"/>
                    <a:pt x="47" y="22"/>
                  </a:cubicBezTo>
                  <a:cubicBezTo>
                    <a:pt x="51" y="22"/>
                    <a:pt x="53" y="23"/>
                    <a:pt x="56" y="25"/>
                  </a:cubicBezTo>
                  <a:cubicBezTo>
                    <a:pt x="59" y="27"/>
                    <a:pt x="61" y="29"/>
                    <a:pt x="62" y="32"/>
                  </a:cubicBezTo>
                  <a:cubicBezTo>
                    <a:pt x="64" y="35"/>
                    <a:pt x="66" y="38"/>
                    <a:pt x="69" y="40"/>
                  </a:cubicBezTo>
                  <a:cubicBezTo>
                    <a:pt x="72" y="42"/>
                    <a:pt x="75" y="43"/>
                    <a:pt x="78" y="43"/>
                  </a:cubicBezTo>
                  <a:cubicBezTo>
                    <a:pt x="81" y="43"/>
                    <a:pt x="84" y="42"/>
                    <a:pt x="86" y="39"/>
                  </a:cubicBezTo>
                  <a:cubicBezTo>
                    <a:pt x="88" y="37"/>
                    <a:pt x="89" y="34"/>
                    <a:pt x="89" y="30"/>
                  </a:cubicBezTo>
                  <a:cubicBezTo>
                    <a:pt x="88" y="26"/>
                    <a:pt x="86" y="21"/>
                    <a:pt x="83" y="16"/>
                  </a:cubicBezTo>
                  <a:cubicBezTo>
                    <a:pt x="79" y="12"/>
                    <a:pt x="74" y="8"/>
                    <a:pt x="67" y="4"/>
                  </a:cubicBezTo>
                  <a:cubicBezTo>
                    <a:pt x="61" y="1"/>
                    <a:pt x="53" y="0"/>
                    <a:pt x="45" y="0"/>
                  </a:cubicBezTo>
                  <a:cubicBezTo>
                    <a:pt x="37" y="0"/>
                    <a:pt x="30" y="1"/>
                    <a:pt x="24" y="4"/>
                  </a:cubicBezTo>
                  <a:cubicBezTo>
                    <a:pt x="18" y="7"/>
                    <a:pt x="13" y="12"/>
                    <a:pt x="9" y="18"/>
                  </a:cubicBezTo>
                  <a:cubicBezTo>
                    <a:pt x="5" y="24"/>
                    <a:pt x="2" y="32"/>
                    <a:pt x="1" y="41"/>
                  </a:cubicBezTo>
                  <a:cubicBezTo>
                    <a:pt x="0" y="50"/>
                    <a:pt x="0" y="60"/>
                    <a:pt x="1" y="71"/>
                  </a:cubicBezTo>
                  <a:cubicBezTo>
                    <a:pt x="2" y="85"/>
                    <a:pt x="6" y="97"/>
                    <a:pt x="11" y="107"/>
                  </a:cubicBezTo>
                  <a:cubicBezTo>
                    <a:pt x="16" y="117"/>
                    <a:pt x="23" y="125"/>
                    <a:pt x="31" y="130"/>
                  </a:cubicBezTo>
                  <a:cubicBezTo>
                    <a:pt x="39" y="135"/>
                    <a:pt x="48" y="138"/>
                    <a:pt x="59" y="138"/>
                  </a:cubicBezTo>
                  <a:cubicBezTo>
                    <a:pt x="68" y="138"/>
                    <a:pt x="76" y="135"/>
                    <a:pt x="83" y="131"/>
                  </a:cubicBezTo>
                  <a:cubicBezTo>
                    <a:pt x="89" y="127"/>
                    <a:pt x="94" y="122"/>
                    <a:pt x="98" y="115"/>
                  </a:cubicBezTo>
                  <a:cubicBezTo>
                    <a:pt x="101" y="107"/>
                    <a:pt x="102" y="99"/>
                    <a:pt x="101" y="91"/>
                  </a:cubicBezTo>
                  <a:cubicBezTo>
                    <a:pt x="100" y="85"/>
                    <a:pt x="99" y="79"/>
                    <a:pt x="96" y="73"/>
                  </a:cubicBezTo>
                  <a:close/>
                  <a:moveTo>
                    <a:pt x="57" y="114"/>
                  </a:moveTo>
                  <a:cubicBezTo>
                    <a:pt x="51" y="114"/>
                    <a:pt x="47" y="112"/>
                    <a:pt x="43" y="107"/>
                  </a:cubicBezTo>
                  <a:cubicBezTo>
                    <a:pt x="39" y="103"/>
                    <a:pt x="36" y="97"/>
                    <a:pt x="35" y="90"/>
                  </a:cubicBezTo>
                  <a:cubicBezTo>
                    <a:pt x="35" y="85"/>
                    <a:pt x="35" y="81"/>
                    <a:pt x="37" y="78"/>
                  </a:cubicBezTo>
                  <a:cubicBezTo>
                    <a:pt x="38" y="75"/>
                    <a:pt x="40" y="72"/>
                    <a:pt x="43" y="71"/>
                  </a:cubicBezTo>
                  <a:cubicBezTo>
                    <a:pt x="45" y="69"/>
                    <a:pt x="48" y="68"/>
                    <a:pt x="51" y="68"/>
                  </a:cubicBezTo>
                  <a:cubicBezTo>
                    <a:pt x="55" y="68"/>
                    <a:pt x="58" y="69"/>
                    <a:pt x="61" y="71"/>
                  </a:cubicBezTo>
                  <a:cubicBezTo>
                    <a:pt x="63" y="73"/>
                    <a:pt x="66" y="75"/>
                    <a:pt x="68" y="78"/>
                  </a:cubicBezTo>
                  <a:cubicBezTo>
                    <a:pt x="70" y="82"/>
                    <a:pt x="71" y="86"/>
                    <a:pt x="72" y="91"/>
                  </a:cubicBezTo>
                  <a:cubicBezTo>
                    <a:pt x="72" y="98"/>
                    <a:pt x="71" y="104"/>
                    <a:pt x="68" y="108"/>
                  </a:cubicBezTo>
                  <a:cubicBezTo>
                    <a:pt x="66" y="112"/>
                    <a:pt x="62" y="114"/>
                    <a:pt x="57" y="114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4" name="Freeform 23">
              <a:extLst>
                <a:ext uri="{FF2B5EF4-FFF2-40B4-BE49-F238E27FC236}">
                  <a16:creationId xmlns:a16="http://schemas.microsoft.com/office/drawing/2014/main" id="{537AAA56-48EC-4BCA-97CD-1FD0311FFA7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2950" y="3950661"/>
              <a:ext cx="403115" cy="365745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30 w 348"/>
                <a:gd name="T5" fmla="*/ 276 h 316"/>
                <a:gd name="T6" fmla="*/ 3 w 348"/>
                <a:gd name="T7" fmla="*/ 40 h 316"/>
                <a:gd name="T8" fmla="*/ 38 w 348"/>
                <a:gd name="T9" fmla="*/ 0 h 316"/>
                <a:gd name="T10" fmla="*/ 275 w 348"/>
                <a:gd name="T11" fmla="*/ 0 h 316"/>
                <a:gd name="T12" fmla="*/ 319 w 348"/>
                <a:gd name="T13" fmla="*/ 40 h 316"/>
                <a:gd name="T14" fmla="*/ 346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30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8" y="298"/>
                    <a:pt x="333" y="316"/>
                    <a:pt x="310" y="316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5" name="Freeform 24">
              <a:extLst>
                <a:ext uri="{FF2B5EF4-FFF2-40B4-BE49-F238E27FC236}">
                  <a16:creationId xmlns:a16="http://schemas.microsoft.com/office/drawing/2014/main" id="{185998FD-04FF-42AD-A634-4BD23B64A11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3799" y="3964139"/>
              <a:ext cx="352266" cy="352267"/>
            </a:xfrm>
            <a:custGeom>
              <a:avLst/>
              <a:gdLst>
                <a:gd name="T0" fmla="*/ 275 w 304"/>
                <a:gd name="T1" fmla="*/ 28 h 304"/>
                <a:gd name="T2" fmla="*/ 302 w 304"/>
                <a:gd name="T3" fmla="*/ 264 h 304"/>
                <a:gd name="T4" fmla="*/ 266 w 304"/>
                <a:gd name="T5" fmla="*/ 304 h 304"/>
                <a:gd name="T6" fmla="*/ 30 w 304"/>
                <a:gd name="T7" fmla="*/ 304 h 304"/>
                <a:gd name="T8" fmla="*/ 0 w 304"/>
                <a:gd name="T9" fmla="*/ 293 h 304"/>
                <a:gd name="T10" fmla="*/ 260 w 304"/>
                <a:gd name="T11" fmla="*/ 0 h 304"/>
                <a:gd name="T12" fmla="*/ 275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5" y="28"/>
                  </a:moveTo>
                  <a:cubicBezTo>
                    <a:pt x="302" y="264"/>
                    <a:pt x="302" y="264"/>
                    <a:pt x="302" y="264"/>
                  </a:cubicBezTo>
                  <a:cubicBezTo>
                    <a:pt x="304" y="286"/>
                    <a:pt x="289" y="304"/>
                    <a:pt x="266" y="304"/>
                  </a:cubicBezTo>
                  <a:cubicBezTo>
                    <a:pt x="30" y="304"/>
                    <a:pt x="30" y="304"/>
                    <a:pt x="30" y="304"/>
                  </a:cubicBezTo>
                  <a:cubicBezTo>
                    <a:pt x="19" y="304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484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6" name="Freeform 25">
              <a:extLst>
                <a:ext uri="{FF2B5EF4-FFF2-40B4-BE49-F238E27FC236}">
                  <a16:creationId xmlns:a16="http://schemas.microsoft.com/office/drawing/2014/main" id="{48B9F144-513A-4C5C-8BCA-520DB128EDA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2434" y="4054810"/>
              <a:ext cx="112113" cy="157448"/>
            </a:xfrm>
            <a:custGeom>
              <a:avLst/>
              <a:gdLst>
                <a:gd name="T0" fmla="*/ 59 w 97"/>
                <a:gd name="T1" fmla="*/ 110 h 136"/>
                <a:gd name="T2" fmla="*/ 49 w 97"/>
                <a:gd name="T3" fmla="*/ 113 h 136"/>
                <a:gd name="T4" fmla="*/ 37 w 97"/>
                <a:gd name="T5" fmla="*/ 109 h 136"/>
                <a:gd name="T6" fmla="*/ 27 w 97"/>
                <a:gd name="T7" fmla="*/ 99 h 136"/>
                <a:gd name="T8" fmla="*/ 12 w 97"/>
                <a:gd name="T9" fmla="*/ 88 h 136"/>
                <a:gd name="T10" fmla="*/ 4 w 97"/>
                <a:gd name="T11" fmla="*/ 92 h 136"/>
                <a:gd name="T12" fmla="*/ 1 w 97"/>
                <a:gd name="T13" fmla="*/ 101 h 136"/>
                <a:gd name="T14" fmla="*/ 7 w 97"/>
                <a:gd name="T15" fmla="*/ 115 h 136"/>
                <a:gd name="T16" fmla="*/ 24 w 97"/>
                <a:gd name="T17" fmla="*/ 130 h 136"/>
                <a:gd name="T18" fmla="*/ 51 w 97"/>
                <a:gd name="T19" fmla="*/ 136 h 136"/>
                <a:gd name="T20" fmla="*/ 77 w 97"/>
                <a:gd name="T21" fmla="*/ 129 h 136"/>
                <a:gd name="T22" fmla="*/ 93 w 97"/>
                <a:gd name="T23" fmla="*/ 112 h 136"/>
                <a:gd name="T24" fmla="*/ 96 w 97"/>
                <a:gd name="T25" fmla="*/ 87 h 136"/>
                <a:gd name="T26" fmla="*/ 90 w 97"/>
                <a:gd name="T27" fmla="*/ 69 h 136"/>
                <a:gd name="T28" fmla="*/ 80 w 97"/>
                <a:gd name="T29" fmla="*/ 55 h 136"/>
                <a:gd name="T30" fmla="*/ 65 w 97"/>
                <a:gd name="T31" fmla="*/ 46 h 136"/>
                <a:gd name="T32" fmla="*/ 29 w 97"/>
                <a:gd name="T33" fmla="*/ 47 h 136"/>
                <a:gd name="T34" fmla="*/ 30 w 97"/>
                <a:gd name="T35" fmla="*/ 27 h 136"/>
                <a:gd name="T36" fmla="*/ 69 w 97"/>
                <a:gd name="T37" fmla="*/ 27 h 136"/>
                <a:gd name="T38" fmla="*/ 81 w 97"/>
                <a:gd name="T39" fmla="*/ 23 h 136"/>
                <a:gd name="T40" fmla="*/ 84 w 97"/>
                <a:gd name="T41" fmla="*/ 13 h 136"/>
                <a:gd name="T42" fmla="*/ 66 w 97"/>
                <a:gd name="T43" fmla="*/ 0 h 136"/>
                <a:gd name="T44" fmla="*/ 19 w 97"/>
                <a:gd name="T45" fmla="*/ 0 h 136"/>
                <a:gd name="T46" fmla="*/ 7 w 97"/>
                <a:gd name="T47" fmla="*/ 4 h 136"/>
                <a:gd name="T48" fmla="*/ 3 w 97"/>
                <a:gd name="T49" fmla="*/ 17 h 136"/>
                <a:gd name="T50" fmla="*/ 0 w 97"/>
                <a:gd name="T51" fmla="*/ 59 h 136"/>
                <a:gd name="T52" fmla="*/ 0 w 97"/>
                <a:gd name="T53" fmla="*/ 66 h 136"/>
                <a:gd name="T54" fmla="*/ 5 w 97"/>
                <a:gd name="T55" fmla="*/ 75 h 136"/>
                <a:gd name="T56" fmla="*/ 15 w 97"/>
                <a:gd name="T57" fmla="*/ 79 h 136"/>
                <a:gd name="T58" fmla="*/ 27 w 97"/>
                <a:gd name="T59" fmla="*/ 74 h 136"/>
                <a:gd name="T60" fmla="*/ 35 w 97"/>
                <a:gd name="T61" fmla="*/ 67 h 136"/>
                <a:gd name="T62" fmla="*/ 44 w 97"/>
                <a:gd name="T63" fmla="*/ 66 h 136"/>
                <a:gd name="T64" fmla="*/ 54 w 97"/>
                <a:gd name="T65" fmla="*/ 68 h 136"/>
                <a:gd name="T66" fmla="*/ 62 w 97"/>
                <a:gd name="T67" fmla="*/ 76 h 136"/>
                <a:gd name="T68" fmla="*/ 66 w 97"/>
                <a:gd name="T69" fmla="*/ 89 h 136"/>
                <a:gd name="T70" fmla="*/ 65 w 97"/>
                <a:gd name="T71" fmla="*/ 102 h 136"/>
                <a:gd name="T72" fmla="*/ 59 w 97"/>
                <a:gd name="T73" fmla="*/ 11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7" h="136">
                  <a:moveTo>
                    <a:pt x="59" y="110"/>
                  </a:moveTo>
                  <a:cubicBezTo>
                    <a:pt x="56" y="112"/>
                    <a:pt x="53" y="113"/>
                    <a:pt x="49" y="113"/>
                  </a:cubicBezTo>
                  <a:cubicBezTo>
                    <a:pt x="45" y="113"/>
                    <a:pt x="41" y="112"/>
                    <a:pt x="37" y="109"/>
                  </a:cubicBezTo>
                  <a:cubicBezTo>
                    <a:pt x="33" y="107"/>
                    <a:pt x="30" y="103"/>
                    <a:pt x="27" y="99"/>
                  </a:cubicBezTo>
                  <a:cubicBezTo>
                    <a:pt x="23" y="90"/>
                    <a:pt x="17" y="88"/>
                    <a:pt x="12" y="88"/>
                  </a:cubicBezTo>
                  <a:cubicBezTo>
                    <a:pt x="9" y="88"/>
                    <a:pt x="6" y="90"/>
                    <a:pt x="4" y="92"/>
                  </a:cubicBezTo>
                  <a:cubicBezTo>
                    <a:pt x="1" y="95"/>
                    <a:pt x="1" y="98"/>
                    <a:pt x="1" y="101"/>
                  </a:cubicBezTo>
                  <a:cubicBezTo>
                    <a:pt x="1" y="105"/>
                    <a:pt x="3" y="110"/>
                    <a:pt x="7" y="115"/>
                  </a:cubicBezTo>
                  <a:cubicBezTo>
                    <a:pt x="11" y="121"/>
                    <a:pt x="16" y="126"/>
                    <a:pt x="24" y="130"/>
                  </a:cubicBezTo>
                  <a:cubicBezTo>
                    <a:pt x="31" y="134"/>
                    <a:pt x="40" y="136"/>
                    <a:pt x="51" y="136"/>
                  </a:cubicBezTo>
                  <a:cubicBezTo>
                    <a:pt x="61" y="136"/>
                    <a:pt x="70" y="134"/>
                    <a:pt x="77" y="129"/>
                  </a:cubicBezTo>
                  <a:cubicBezTo>
                    <a:pt x="84" y="125"/>
                    <a:pt x="89" y="119"/>
                    <a:pt x="93" y="112"/>
                  </a:cubicBezTo>
                  <a:cubicBezTo>
                    <a:pt x="96" y="104"/>
                    <a:pt x="97" y="96"/>
                    <a:pt x="96" y="87"/>
                  </a:cubicBezTo>
                  <a:cubicBezTo>
                    <a:pt x="95" y="81"/>
                    <a:pt x="93" y="75"/>
                    <a:pt x="90" y="69"/>
                  </a:cubicBezTo>
                  <a:cubicBezTo>
                    <a:pt x="88" y="64"/>
                    <a:pt x="84" y="59"/>
                    <a:pt x="80" y="55"/>
                  </a:cubicBezTo>
                  <a:cubicBezTo>
                    <a:pt x="75" y="51"/>
                    <a:pt x="70" y="48"/>
                    <a:pt x="65" y="46"/>
                  </a:cubicBezTo>
                  <a:cubicBezTo>
                    <a:pt x="54" y="41"/>
                    <a:pt x="42" y="41"/>
                    <a:pt x="29" y="47"/>
                  </a:cubicBezTo>
                  <a:cubicBezTo>
                    <a:pt x="30" y="27"/>
                    <a:pt x="30" y="27"/>
                    <a:pt x="30" y="27"/>
                  </a:cubicBezTo>
                  <a:cubicBezTo>
                    <a:pt x="69" y="27"/>
                    <a:pt x="69" y="27"/>
                    <a:pt x="69" y="27"/>
                  </a:cubicBezTo>
                  <a:cubicBezTo>
                    <a:pt x="74" y="27"/>
                    <a:pt x="78" y="26"/>
                    <a:pt x="81" y="23"/>
                  </a:cubicBezTo>
                  <a:cubicBezTo>
                    <a:pt x="83" y="21"/>
                    <a:pt x="84" y="17"/>
                    <a:pt x="84" y="13"/>
                  </a:cubicBezTo>
                  <a:cubicBezTo>
                    <a:pt x="83" y="8"/>
                    <a:pt x="80" y="0"/>
                    <a:pt x="66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3" y="0"/>
                    <a:pt x="9" y="1"/>
                    <a:pt x="7" y="4"/>
                  </a:cubicBezTo>
                  <a:cubicBezTo>
                    <a:pt x="4" y="7"/>
                    <a:pt x="3" y="11"/>
                    <a:pt x="3" y="17"/>
                  </a:cubicBezTo>
                  <a:cubicBezTo>
                    <a:pt x="0" y="59"/>
                    <a:pt x="0" y="59"/>
                    <a:pt x="0" y="59"/>
                  </a:cubicBezTo>
                  <a:cubicBezTo>
                    <a:pt x="0" y="65"/>
                    <a:pt x="0" y="65"/>
                    <a:pt x="0" y="66"/>
                  </a:cubicBezTo>
                  <a:cubicBezTo>
                    <a:pt x="0" y="69"/>
                    <a:pt x="2" y="72"/>
                    <a:pt x="5" y="75"/>
                  </a:cubicBezTo>
                  <a:cubicBezTo>
                    <a:pt x="8" y="77"/>
                    <a:pt x="12" y="79"/>
                    <a:pt x="15" y="79"/>
                  </a:cubicBezTo>
                  <a:cubicBezTo>
                    <a:pt x="19" y="79"/>
                    <a:pt x="22" y="77"/>
                    <a:pt x="27" y="74"/>
                  </a:cubicBezTo>
                  <a:cubicBezTo>
                    <a:pt x="30" y="71"/>
                    <a:pt x="33" y="68"/>
                    <a:pt x="35" y="67"/>
                  </a:cubicBezTo>
                  <a:cubicBezTo>
                    <a:pt x="36" y="67"/>
                    <a:pt x="39" y="66"/>
                    <a:pt x="44" y="66"/>
                  </a:cubicBezTo>
                  <a:cubicBezTo>
                    <a:pt x="48" y="66"/>
                    <a:pt x="51" y="67"/>
                    <a:pt x="54" y="68"/>
                  </a:cubicBezTo>
                  <a:cubicBezTo>
                    <a:pt x="57" y="70"/>
                    <a:pt x="60" y="73"/>
                    <a:pt x="62" y="76"/>
                  </a:cubicBezTo>
                  <a:cubicBezTo>
                    <a:pt x="64" y="80"/>
                    <a:pt x="65" y="84"/>
                    <a:pt x="66" y="89"/>
                  </a:cubicBezTo>
                  <a:cubicBezTo>
                    <a:pt x="66" y="94"/>
                    <a:pt x="66" y="98"/>
                    <a:pt x="65" y="102"/>
                  </a:cubicBezTo>
                  <a:cubicBezTo>
                    <a:pt x="64" y="105"/>
                    <a:pt x="62" y="108"/>
                    <a:pt x="59" y="1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7" name="Freeform 26">
              <a:extLst>
                <a:ext uri="{FF2B5EF4-FFF2-40B4-BE49-F238E27FC236}">
                  <a16:creationId xmlns:a16="http://schemas.microsoft.com/office/drawing/2014/main" id="{DB00F924-8939-4CC7-8D47-1D14B884245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6250" y="4416266"/>
              <a:ext cx="403115" cy="366970"/>
            </a:xfrm>
            <a:custGeom>
              <a:avLst/>
              <a:gdLst>
                <a:gd name="T0" fmla="*/ 310 w 348"/>
                <a:gd name="T1" fmla="*/ 317 h 317"/>
                <a:gd name="T2" fmla="*/ 73 w 348"/>
                <a:gd name="T3" fmla="*/ 317 h 317"/>
                <a:gd name="T4" fmla="*/ 29 w 348"/>
                <a:gd name="T5" fmla="*/ 277 h 317"/>
                <a:gd name="T6" fmla="*/ 2 w 348"/>
                <a:gd name="T7" fmla="*/ 40 h 317"/>
                <a:gd name="T8" fmla="*/ 38 w 348"/>
                <a:gd name="T9" fmla="*/ 0 h 317"/>
                <a:gd name="T10" fmla="*/ 274 w 348"/>
                <a:gd name="T11" fmla="*/ 0 h 317"/>
                <a:gd name="T12" fmla="*/ 319 w 348"/>
                <a:gd name="T13" fmla="*/ 40 h 317"/>
                <a:gd name="T14" fmla="*/ 345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3" y="317"/>
                    <a:pt x="73" y="317"/>
                    <a:pt x="73" y="317"/>
                  </a:cubicBezTo>
                  <a:cubicBezTo>
                    <a:pt x="51" y="317"/>
                    <a:pt x="31" y="299"/>
                    <a:pt x="29" y="27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5" y="277"/>
                    <a:pt x="345" y="277"/>
                    <a:pt x="345" y="277"/>
                  </a:cubicBezTo>
                  <a:cubicBezTo>
                    <a:pt x="348" y="299"/>
                    <a:pt x="332" y="317"/>
                    <a:pt x="310" y="317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8" name="Freeform 27">
              <a:extLst>
                <a:ext uri="{FF2B5EF4-FFF2-40B4-BE49-F238E27FC236}">
                  <a16:creationId xmlns:a16="http://schemas.microsoft.com/office/drawing/2014/main" id="{FE316D1C-68FD-448A-BF1A-CF9660B964D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7099" y="4429744"/>
              <a:ext cx="352266" cy="353492"/>
            </a:xfrm>
            <a:custGeom>
              <a:avLst/>
              <a:gdLst>
                <a:gd name="T0" fmla="*/ 275 w 304"/>
                <a:gd name="T1" fmla="*/ 28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3" y="17"/>
                    <a:pt x="275" y="28"/>
                  </a:cubicBezTo>
                  <a:close/>
                </a:path>
              </a:pathLst>
            </a:custGeom>
            <a:solidFill>
              <a:srgbClr val="484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9" name="Freeform 28">
              <a:extLst>
                <a:ext uri="{FF2B5EF4-FFF2-40B4-BE49-F238E27FC236}">
                  <a16:creationId xmlns:a16="http://schemas.microsoft.com/office/drawing/2014/main" id="{71EBFDF3-3196-4BD9-AEF3-A9AD0AFDAAC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7118" y="4520415"/>
              <a:ext cx="92508" cy="159899"/>
            </a:xfrm>
            <a:custGeom>
              <a:avLst/>
              <a:gdLst>
                <a:gd name="T0" fmla="*/ 14 w 80"/>
                <a:gd name="T1" fmla="*/ 60 h 138"/>
                <a:gd name="T2" fmla="*/ 40 w 80"/>
                <a:gd name="T3" fmla="*/ 46 h 138"/>
                <a:gd name="T4" fmla="*/ 48 w 80"/>
                <a:gd name="T5" fmla="*/ 120 h 138"/>
                <a:gd name="T6" fmla="*/ 54 w 80"/>
                <a:gd name="T7" fmla="*/ 133 h 138"/>
                <a:gd name="T8" fmla="*/ 65 w 80"/>
                <a:gd name="T9" fmla="*/ 138 h 138"/>
                <a:gd name="T10" fmla="*/ 78 w 80"/>
                <a:gd name="T11" fmla="*/ 117 h 138"/>
                <a:gd name="T12" fmla="*/ 66 w 80"/>
                <a:gd name="T13" fmla="*/ 16 h 138"/>
                <a:gd name="T14" fmla="*/ 62 w 80"/>
                <a:gd name="T15" fmla="*/ 4 h 138"/>
                <a:gd name="T16" fmla="*/ 51 w 80"/>
                <a:gd name="T17" fmla="*/ 0 h 138"/>
                <a:gd name="T18" fmla="*/ 44 w 80"/>
                <a:gd name="T19" fmla="*/ 2 h 138"/>
                <a:gd name="T20" fmla="*/ 38 w 80"/>
                <a:gd name="T21" fmla="*/ 11 h 138"/>
                <a:gd name="T22" fmla="*/ 28 w 80"/>
                <a:gd name="T23" fmla="*/ 23 h 138"/>
                <a:gd name="T24" fmla="*/ 13 w 80"/>
                <a:gd name="T25" fmla="*/ 33 h 138"/>
                <a:gd name="T26" fmla="*/ 3 w 80"/>
                <a:gd name="T27" fmla="*/ 39 h 138"/>
                <a:gd name="T28" fmla="*/ 0 w 80"/>
                <a:gd name="T29" fmla="*/ 48 h 138"/>
                <a:gd name="T30" fmla="*/ 5 w 80"/>
                <a:gd name="T31" fmla="*/ 57 h 138"/>
                <a:gd name="T32" fmla="*/ 14 w 80"/>
                <a:gd name="T33" fmla="*/ 6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14" y="60"/>
                  </a:moveTo>
                  <a:cubicBezTo>
                    <a:pt x="18" y="60"/>
                    <a:pt x="24" y="59"/>
                    <a:pt x="40" y="46"/>
                  </a:cubicBezTo>
                  <a:cubicBezTo>
                    <a:pt x="48" y="120"/>
                    <a:pt x="48" y="120"/>
                    <a:pt x="48" y="120"/>
                  </a:cubicBezTo>
                  <a:cubicBezTo>
                    <a:pt x="49" y="126"/>
                    <a:pt x="51" y="130"/>
                    <a:pt x="54" y="133"/>
                  </a:cubicBezTo>
                  <a:cubicBezTo>
                    <a:pt x="57" y="136"/>
                    <a:pt x="60" y="138"/>
                    <a:pt x="65" y="138"/>
                  </a:cubicBezTo>
                  <a:cubicBezTo>
                    <a:pt x="72" y="138"/>
                    <a:pt x="80" y="134"/>
                    <a:pt x="78" y="117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6" y="11"/>
                    <a:pt x="64" y="7"/>
                    <a:pt x="62" y="4"/>
                  </a:cubicBezTo>
                  <a:cubicBezTo>
                    <a:pt x="59" y="1"/>
                    <a:pt x="55" y="0"/>
                    <a:pt x="51" y="0"/>
                  </a:cubicBezTo>
                  <a:cubicBezTo>
                    <a:pt x="48" y="0"/>
                    <a:pt x="45" y="1"/>
                    <a:pt x="44" y="2"/>
                  </a:cubicBezTo>
                  <a:cubicBezTo>
                    <a:pt x="43" y="3"/>
                    <a:pt x="42" y="5"/>
                    <a:pt x="38" y="11"/>
                  </a:cubicBezTo>
                  <a:cubicBezTo>
                    <a:pt x="35" y="15"/>
                    <a:pt x="32" y="19"/>
                    <a:pt x="28" y="23"/>
                  </a:cubicBezTo>
                  <a:cubicBezTo>
                    <a:pt x="25" y="26"/>
                    <a:pt x="20" y="30"/>
                    <a:pt x="13" y="33"/>
                  </a:cubicBezTo>
                  <a:cubicBezTo>
                    <a:pt x="9" y="35"/>
                    <a:pt x="5" y="37"/>
                    <a:pt x="3" y="39"/>
                  </a:cubicBezTo>
                  <a:cubicBezTo>
                    <a:pt x="2" y="40"/>
                    <a:pt x="0" y="43"/>
                    <a:pt x="0" y="48"/>
                  </a:cubicBezTo>
                  <a:cubicBezTo>
                    <a:pt x="1" y="51"/>
                    <a:pt x="2" y="54"/>
                    <a:pt x="5" y="57"/>
                  </a:cubicBezTo>
                  <a:cubicBezTo>
                    <a:pt x="8" y="59"/>
                    <a:pt x="11" y="60"/>
                    <a:pt x="14" y="6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0" name="Freeform 29">
              <a:extLst>
                <a:ext uri="{FF2B5EF4-FFF2-40B4-BE49-F238E27FC236}">
                  <a16:creationId xmlns:a16="http://schemas.microsoft.com/office/drawing/2014/main" id="{633A3168-FE0C-4FA6-B2FE-23870B7A807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8420" y="4520415"/>
              <a:ext cx="123140" cy="156223"/>
            </a:xfrm>
            <a:custGeom>
              <a:avLst/>
              <a:gdLst>
                <a:gd name="T0" fmla="*/ 23 w 106"/>
                <a:gd name="T1" fmla="*/ 3 h 135"/>
                <a:gd name="T2" fmla="*/ 9 w 106"/>
                <a:gd name="T3" fmla="*/ 13 h 135"/>
                <a:gd name="T4" fmla="*/ 9 w 106"/>
                <a:gd name="T5" fmla="*/ 13 h 135"/>
                <a:gd name="T6" fmla="*/ 2 w 106"/>
                <a:gd name="T7" fmla="*/ 25 h 135"/>
                <a:gd name="T8" fmla="*/ 0 w 106"/>
                <a:gd name="T9" fmla="*/ 39 h 135"/>
                <a:gd name="T10" fmla="*/ 5 w 106"/>
                <a:gd name="T11" fmla="*/ 49 h 135"/>
                <a:gd name="T12" fmla="*/ 15 w 106"/>
                <a:gd name="T13" fmla="*/ 53 h 135"/>
                <a:gd name="T14" fmla="*/ 25 w 106"/>
                <a:gd name="T15" fmla="*/ 49 h 135"/>
                <a:gd name="T16" fmla="*/ 29 w 106"/>
                <a:gd name="T17" fmla="*/ 39 h 135"/>
                <a:gd name="T18" fmla="*/ 31 w 106"/>
                <a:gd name="T19" fmla="*/ 32 h 135"/>
                <a:gd name="T20" fmla="*/ 45 w 106"/>
                <a:gd name="T21" fmla="*/ 24 h 135"/>
                <a:gd name="T22" fmla="*/ 54 w 106"/>
                <a:gd name="T23" fmla="*/ 26 h 135"/>
                <a:gd name="T24" fmla="*/ 61 w 106"/>
                <a:gd name="T25" fmla="*/ 31 h 135"/>
                <a:gd name="T26" fmla="*/ 64 w 106"/>
                <a:gd name="T27" fmla="*/ 40 h 135"/>
                <a:gd name="T28" fmla="*/ 63 w 106"/>
                <a:gd name="T29" fmla="*/ 49 h 135"/>
                <a:gd name="T30" fmla="*/ 57 w 106"/>
                <a:gd name="T31" fmla="*/ 59 h 135"/>
                <a:gd name="T32" fmla="*/ 47 w 106"/>
                <a:gd name="T33" fmla="*/ 69 h 135"/>
                <a:gd name="T34" fmla="*/ 34 w 106"/>
                <a:gd name="T35" fmla="*/ 81 h 135"/>
                <a:gd name="T36" fmla="*/ 15 w 106"/>
                <a:gd name="T37" fmla="*/ 101 h 135"/>
                <a:gd name="T38" fmla="*/ 11 w 106"/>
                <a:gd name="T39" fmla="*/ 111 h 135"/>
                <a:gd name="T40" fmla="*/ 9 w 106"/>
                <a:gd name="T41" fmla="*/ 120 h 135"/>
                <a:gd name="T42" fmla="*/ 15 w 106"/>
                <a:gd name="T43" fmla="*/ 131 h 135"/>
                <a:gd name="T44" fmla="*/ 28 w 106"/>
                <a:gd name="T45" fmla="*/ 135 h 135"/>
                <a:gd name="T46" fmla="*/ 93 w 106"/>
                <a:gd name="T47" fmla="*/ 135 h 135"/>
                <a:gd name="T48" fmla="*/ 103 w 106"/>
                <a:gd name="T49" fmla="*/ 131 h 135"/>
                <a:gd name="T50" fmla="*/ 106 w 106"/>
                <a:gd name="T51" fmla="*/ 122 h 135"/>
                <a:gd name="T52" fmla="*/ 100 w 106"/>
                <a:gd name="T53" fmla="*/ 112 h 135"/>
                <a:gd name="T54" fmla="*/ 87 w 106"/>
                <a:gd name="T55" fmla="*/ 109 h 135"/>
                <a:gd name="T56" fmla="*/ 47 w 106"/>
                <a:gd name="T57" fmla="*/ 109 h 135"/>
                <a:gd name="T58" fmla="*/ 48 w 106"/>
                <a:gd name="T59" fmla="*/ 108 h 135"/>
                <a:gd name="T60" fmla="*/ 64 w 106"/>
                <a:gd name="T61" fmla="*/ 91 h 135"/>
                <a:gd name="T62" fmla="*/ 81 w 106"/>
                <a:gd name="T63" fmla="*/ 75 h 135"/>
                <a:gd name="T64" fmla="*/ 91 w 106"/>
                <a:gd name="T65" fmla="*/ 61 h 135"/>
                <a:gd name="T66" fmla="*/ 94 w 106"/>
                <a:gd name="T67" fmla="*/ 39 h 135"/>
                <a:gd name="T68" fmla="*/ 90 w 106"/>
                <a:gd name="T69" fmla="*/ 25 h 135"/>
                <a:gd name="T70" fmla="*/ 80 w 106"/>
                <a:gd name="T71" fmla="*/ 13 h 135"/>
                <a:gd name="T72" fmla="*/ 68 w 106"/>
                <a:gd name="T73" fmla="*/ 4 h 135"/>
                <a:gd name="T74" fmla="*/ 43 w 106"/>
                <a:gd name="T75" fmla="*/ 0 h 135"/>
                <a:gd name="T76" fmla="*/ 23 w 106"/>
                <a:gd name="T77" fmla="*/ 3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06" h="135">
                  <a:moveTo>
                    <a:pt x="23" y="3"/>
                  </a:moveTo>
                  <a:cubicBezTo>
                    <a:pt x="17" y="6"/>
                    <a:pt x="13" y="9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6" y="16"/>
                    <a:pt x="3" y="21"/>
                    <a:pt x="2" y="25"/>
                  </a:cubicBezTo>
                  <a:cubicBezTo>
                    <a:pt x="0" y="30"/>
                    <a:pt x="0" y="35"/>
                    <a:pt x="0" y="39"/>
                  </a:cubicBezTo>
                  <a:cubicBezTo>
                    <a:pt x="1" y="43"/>
                    <a:pt x="3" y="47"/>
                    <a:pt x="5" y="49"/>
                  </a:cubicBezTo>
                  <a:cubicBezTo>
                    <a:pt x="8" y="52"/>
                    <a:pt x="11" y="53"/>
                    <a:pt x="15" y="53"/>
                  </a:cubicBezTo>
                  <a:cubicBezTo>
                    <a:pt x="19" y="53"/>
                    <a:pt x="23" y="52"/>
                    <a:pt x="25" y="49"/>
                  </a:cubicBezTo>
                  <a:cubicBezTo>
                    <a:pt x="26" y="46"/>
                    <a:pt x="28" y="43"/>
                    <a:pt x="29" y="39"/>
                  </a:cubicBezTo>
                  <a:cubicBezTo>
                    <a:pt x="30" y="34"/>
                    <a:pt x="30" y="33"/>
                    <a:pt x="31" y="32"/>
                  </a:cubicBezTo>
                  <a:cubicBezTo>
                    <a:pt x="34" y="26"/>
                    <a:pt x="39" y="24"/>
                    <a:pt x="45" y="24"/>
                  </a:cubicBezTo>
                  <a:cubicBezTo>
                    <a:pt x="48" y="24"/>
                    <a:pt x="51" y="24"/>
                    <a:pt x="54" y="26"/>
                  </a:cubicBezTo>
                  <a:cubicBezTo>
                    <a:pt x="57" y="27"/>
                    <a:pt x="59" y="29"/>
                    <a:pt x="61" y="31"/>
                  </a:cubicBezTo>
                  <a:cubicBezTo>
                    <a:pt x="63" y="34"/>
                    <a:pt x="64" y="37"/>
                    <a:pt x="64" y="40"/>
                  </a:cubicBezTo>
                  <a:cubicBezTo>
                    <a:pt x="64" y="43"/>
                    <a:pt x="64" y="46"/>
                    <a:pt x="63" y="49"/>
                  </a:cubicBezTo>
                  <a:cubicBezTo>
                    <a:pt x="62" y="53"/>
                    <a:pt x="60" y="56"/>
                    <a:pt x="57" y="59"/>
                  </a:cubicBezTo>
                  <a:cubicBezTo>
                    <a:pt x="55" y="62"/>
                    <a:pt x="51" y="66"/>
                    <a:pt x="47" y="69"/>
                  </a:cubicBezTo>
                  <a:cubicBezTo>
                    <a:pt x="44" y="71"/>
                    <a:pt x="40" y="75"/>
                    <a:pt x="34" y="81"/>
                  </a:cubicBezTo>
                  <a:cubicBezTo>
                    <a:pt x="29" y="86"/>
                    <a:pt x="22" y="93"/>
                    <a:pt x="15" y="101"/>
                  </a:cubicBezTo>
                  <a:cubicBezTo>
                    <a:pt x="14" y="104"/>
                    <a:pt x="12" y="107"/>
                    <a:pt x="11" y="111"/>
                  </a:cubicBezTo>
                  <a:cubicBezTo>
                    <a:pt x="9" y="114"/>
                    <a:pt x="9" y="118"/>
                    <a:pt x="9" y="120"/>
                  </a:cubicBezTo>
                  <a:cubicBezTo>
                    <a:pt x="10" y="124"/>
                    <a:pt x="12" y="128"/>
                    <a:pt x="15" y="131"/>
                  </a:cubicBezTo>
                  <a:cubicBezTo>
                    <a:pt x="18" y="134"/>
                    <a:pt x="23" y="135"/>
                    <a:pt x="28" y="135"/>
                  </a:cubicBezTo>
                  <a:cubicBezTo>
                    <a:pt x="93" y="135"/>
                    <a:pt x="93" y="135"/>
                    <a:pt x="93" y="135"/>
                  </a:cubicBezTo>
                  <a:cubicBezTo>
                    <a:pt x="97" y="135"/>
                    <a:pt x="101" y="134"/>
                    <a:pt x="103" y="131"/>
                  </a:cubicBezTo>
                  <a:cubicBezTo>
                    <a:pt x="105" y="129"/>
                    <a:pt x="106" y="126"/>
                    <a:pt x="106" y="122"/>
                  </a:cubicBezTo>
                  <a:cubicBezTo>
                    <a:pt x="105" y="118"/>
                    <a:pt x="103" y="115"/>
                    <a:pt x="100" y="112"/>
                  </a:cubicBezTo>
                  <a:cubicBezTo>
                    <a:pt x="97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8"/>
                    <a:pt x="47" y="108"/>
                    <a:pt x="48" y="108"/>
                  </a:cubicBezTo>
                  <a:cubicBezTo>
                    <a:pt x="50" y="104"/>
                    <a:pt x="56" y="99"/>
                    <a:pt x="64" y="91"/>
                  </a:cubicBezTo>
                  <a:cubicBezTo>
                    <a:pt x="72" y="84"/>
                    <a:pt x="77" y="79"/>
                    <a:pt x="81" y="75"/>
                  </a:cubicBezTo>
                  <a:cubicBezTo>
                    <a:pt x="84" y="72"/>
                    <a:pt x="88" y="67"/>
                    <a:pt x="91" y="61"/>
                  </a:cubicBezTo>
                  <a:cubicBezTo>
                    <a:pt x="94" y="54"/>
                    <a:pt x="95" y="47"/>
                    <a:pt x="94" y="39"/>
                  </a:cubicBezTo>
                  <a:cubicBezTo>
                    <a:pt x="94" y="34"/>
                    <a:pt x="92" y="30"/>
                    <a:pt x="90" y="25"/>
                  </a:cubicBezTo>
                  <a:cubicBezTo>
                    <a:pt x="87" y="20"/>
                    <a:pt x="84" y="16"/>
                    <a:pt x="80" y="13"/>
                  </a:cubicBezTo>
                  <a:cubicBezTo>
                    <a:pt x="77" y="9"/>
                    <a:pt x="72" y="6"/>
                    <a:pt x="68" y="4"/>
                  </a:cubicBezTo>
                  <a:cubicBezTo>
                    <a:pt x="61" y="1"/>
                    <a:pt x="52" y="0"/>
                    <a:pt x="43" y="0"/>
                  </a:cubicBezTo>
                  <a:cubicBezTo>
                    <a:pt x="35" y="0"/>
                    <a:pt x="28" y="1"/>
                    <a:pt x="23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1" name="Freeform 30">
              <a:extLst>
                <a:ext uri="{FF2B5EF4-FFF2-40B4-BE49-F238E27FC236}">
                  <a16:creationId xmlns:a16="http://schemas.microsoft.com/office/drawing/2014/main" id="{50D6A655-F1FF-42E1-B4D3-83E40FB8E10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8324" y="4881871"/>
              <a:ext cx="403115" cy="366970"/>
            </a:xfrm>
            <a:custGeom>
              <a:avLst/>
              <a:gdLst>
                <a:gd name="T0" fmla="*/ 310 w 348"/>
                <a:gd name="T1" fmla="*/ 317 h 317"/>
                <a:gd name="T2" fmla="*/ 74 w 348"/>
                <a:gd name="T3" fmla="*/ 317 h 317"/>
                <a:gd name="T4" fmla="*/ 29 w 348"/>
                <a:gd name="T5" fmla="*/ 277 h 317"/>
                <a:gd name="T6" fmla="*/ 2 w 348"/>
                <a:gd name="T7" fmla="*/ 40 h 317"/>
                <a:gd name="T8" fmla="*/ 38 w 348"/>
                <a:gd name="T9" fmla="*/ 0 h 317"/>
                <a:gd name="T10" fmla="*/ 274 w 348"/>
                <a:gd name="T11" fmla="*/ 0 h 317"/>
                <a:gd name="T12" fmla="*/ 319 w 348"/>
                <a:gd name="T13" fmla="*/ 40 h 317"/>
                <a:gd name="T14" fmla="*/ 345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1" y="317"/>
                    <a:pt x="31" y="299"/>
                    <a:pt x="29" y="27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5" y="277"/>
                    <a:pt x="345" y="277"/>
                    <a:pt x="345" y="277"/>
                  </a:cubicBezTo>
                  <a:cubicBezTo>
                    <a:pt x="348" y="299"/>
                    <a:pt x="332" y="317"/>
                    <a:pt x="310" y="317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2" name="Freeform 31">
              <a:extLst>
                <a:ext uri="{FF2B5EF4-FFF2-40B4-BE49-F238E27FC236}">
                  <a16:creationId xmlns:a16="http://schemas.microsoft.com/office/drawing/2014/main" id="{AB9CFECE-D0EB-4563-804C-750833E6C7F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9173" y="4895962"/>
              <a:ext cx="352266" cy="352880"/>
            </a:xfrm>
            <a:custGeom>
              <a:avLst/>
              <a:gdLst>
                <a:gd name="T0" fmla="*/ 275 w 304"/>
                <a:gd name="T1" fmla="*/ 28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484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3" name="Freeform 32">
              <a:extLst>
                <a:ext uri="{FF2B5EF4-FFF2-40B4-BE49-F238E27FC236}">
                  <a16:creationId xmlns:a16="http://schemas.microsoft.com/office/drawing/2014/main" id="{5F2FCE57-043B-4197-AAF2-50F2BC36444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0417" y="4986020"/>
              <a:ext cx="92508" cy="158673"/>
            </a:xfrm>
            <a:custGeom>
              <a:avLst/>
              <a:gdLst>
                <a:gd name="T0" fmla="*/ 15 w 80"/>
                <a:gd name="T1" fmla="*/ 60 h 137"/>
                <a:gd name="T2" fmla="*/ 40 w 80"/>
                <a:gd name="T3" fmla="*/ 46 h 137"/>
                <a:gd name="T4" fmla="*/ 49 w 80"/>
                <a:gd name="T5" fmla="*/ 120 h 137"/>
                <a:gd name="T6" fmla="*/ 54 w 80"/>
                <a:gd name="T7" fmla="*/ 133 h 137"/>
                <a:gd name="T8" fmla="*/ 65 w 80"/>
                <a:gd name="T9" fmla="*/ 137 h 137"/>
                <a:gd name="T10" fmla="*/ 78 w 80"/>
                <a:gd name="T11" fmla="*/ 117 h 137"/>
                <a:gd name="T12" fmla="*/ 67 w 80"/>
                <a:gd name="T13" fmla="*/ 16 h 137"/>
                <a:gd name="T14" fmla="*/ 62 w 80"/>
                <a:gd name="T15" fmla="*/ 4 h 137"/>
                <a:gd name="T16" fmla="*/ 52 w 80"/>
                <a:gd name="T17" fmla="*/ 0 h 137"/>
                <a:gd name="T18" fmla="*/ 44 w 80"/>
                <a:gd name="T19" fmla="*/ 2 h 137"/>
                <a:gd name="T20" fmla="*/ 38 w 80"/>
                <a:gd name="T21" fmla="*/ 11 h 137"/>
                <a:gd name="T22" fmla="*/ 29 w 80"/>
                <a:gd name="T23" fmla="*/ 23 h 137"/>
                <a:gd name="T24" fmla="*/ 14 w 80"/>
                <a:gd name="T25" fmla="*/ 33 h 137"/>
                <a:gd name="T26" fmla="*/ 4 w 80"/>
                <a:gd name="T27" fmla="*/ 39 h 137"/>
                <a:gd name="T28" fmla="*/ 1 w 80"/>
                <a:gd name="T29" fmla="*/ 48 h 137"/>
                <a:gd name="T30" fmla="*/ 6 w 80"/>
                <a:gd name="T31" fmla="*/ 57 h 137"/>
                <a:gd name="T32" fmla="*/ 15 w 80"/>
                <a:gd name="T33" fmla="*/ 6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7">
                  <a:moveTo>
                    <a:pt x="15" y="60"/>
                  </a:moveTo>
                  <a:cubicBezTo>
                    <a:pt x="18" y="60"/>
                    <a:pt x="25" y="59"/>
                    <a:pt x="40" y="46"/>
                  </a:cubicBezTo>
                  <a:cubicBezTo>
                    <a:pt x="49" y="120"/>
                    <a:pt x="49" y="120"/>
                    <a:pt x="49" y="120"/>
                  </a:cubicBezTo>
                  <a:cubicBezTo>
                    <a:pt x="49" y="126"/>
                    <a:pt x="51" y="130"/>
                    <a:pt x="54" y="133"/>
                  </a:cubicBezTo>
                  <a:cubicBezTo>
                    <a:pt x="57" y="136"/>
                    <a:pt x="61" y="137"/>
                    <a:pt x="65" y="137"/>
                  </a:cubicBezTo>
                  <a:cubicBezTo>
                    <a:pt x="72" y="137"/>
                    <a:pt x="80" y="134"/>
                    <a:pt x="78" y="117"/>
                  </a:cubicBezTo>
                  <a:cubicBezTo>
                    <a:pt x="67" y="16"/>
                    <a:pt x="67" y="16"/>
                    <a:pt x="67" y="16"/>
                  </a:cubicBezTo>
                  <a:cubicBezTo>
                    <a:pt x="66" y="11"/>
                    <a:pt x="65" y="7"/>
                    <a:pt x="62" y="4"/>
                  </a:cubicBezTo>
                  <a:cubicBezTo>
                    <a:pt x="59" y="1"/>
                    <a:pt x="56" y="0"/>
                    <a:pt x="52" y="0"/>
                  </a:cubicBezTo>
                  <a:cubicBezTo>
                    <a:pt x="48" y="0"/>
                    <a:pt x="45" y="0"/>
                    <a:pt x="44" y="2"/>
                  </a:cubicBezTo>
                  <a:cubicBezTo>
                    <a:pt x="43" y="3"/>
                    <a:pt x="42" y="5"/>
                    <a:pt x="38" y="11"/>
                  </a:cubicBezTo>
                  <a:cubicBezTo>
                    <a:pt x="36" y="15"/>
                    <a:pt x="33" y="19"/>
                    <a:pt x="29" y="23"/>
                  </a:cubicBezTo>
                  <a:cubicBezTo>
                    <a:pt x="25" y="26"/>
                    <a:pt x="20" y="30"/>
                    <a:pt x="14" y="33"/>
                  </a:cubicBezTo>
                  <a:cubicBezTo>
                    <a:pt x="9" y="35"/>
                    <a:pt x="6" y="37"/>
                    <a:pt x="4" y="39"/>
                  </a:cubicBezTo>
                  <a:cubicBezTo>
                    <a:pt x="2" y="40"/>
                    <a:pt x="0" y="43"/>
                    <a:pt x="1" y="48"/>
                  </a:cubicBezTo>
                  <a:cubicBezTo>
                    <a:pt x="1" y="51"/>
                    <a:pt x="3" y="54"/>
                    <a:pt x="6" y="57"/>
                  </a:cubicBezTo>
                  <a:cubicBezTo>
                    <a:pt x="8" y="59"/>
                    <a:pt x="11" y="60"/>
                    <a:pt x="15" y="6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4" name="Freeform 33">
              <a:extLst>
                <a:ext uri="{FF2B5EF4-FFF2-40B4-BE49-F238E27FC236}">
                  <a16:creationId xmlns:a16="http://schemas.microsoft.com/office/drawing/2014/main" id="{D342E178-F7D5-41FC-B022-094F2F07AC5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257431" y="4986020"/>
              <a:ext cx="119464" cy="158673"/>
            </a:xfrm>
            <a:custGeom>
              <a:avLst/>
              <a:gdLst>
                <a:gd name="T0" fmla="*/ 16 w 103"/>
                <a:gd name="T1" fmla="*/ 78 h 137"/>
                <a:gd name="T2" fmla="*/ 31 w 103"/>
                <a:gd name="T3" fmla="*/ 88 h 137"/>
                <a:gd name="T4" fmla="*/ 48 w 103"/>
                <a:gd name="T5" fmla="*/ 91 h 137"/>
                <a:gd name="T6" fmla="*/ 65 w 103"/>
                <a:gd name="T7" fmla="*/ 88 h 137"/>
                <a:gd name="T8" fmla="*/ 72 w 103"/>
                <a:gd name="T9" fmla="*/ 82 h 137"/>
                <a:gd name="T10" fmla="*/ 68 w 103"/>
                <a:gd name="T11" fmla="*/ 106 h 137"/>
                <a:gd name="T12" fmla="*/ 62 w 103"/>
                <a:gd name="T13" fmla="*/ 112 h 137"/>
                <a:gd name="T14" fmla="*/ 46 w 103"/>
                <a:gd name="T15" fmla="*/ 112 h 137"/>
                <a:gd name="T16" fmla="*/ 40 w 103"/>
                <a:gd name="T17" fmla="*/ 105 h 137"/>
                <a:gd name="T18" fmla="*/ 33 w 103"/>
                <a:gd name="T19" fmla="*/ 97 h 137"/>
                <a:gd name="T20" fmla="*/ 24 w 103"/>
                <a:gd name="T21" fmla="*/ 94 h 137"/>
                <a:gd name="T22" fmla="*/ 16 w 103"/>
                <a:gd name="T23" fmla="*/ 98 h 137"/>
                <a:gd name="T24" fmla="*/ 13 w 103"/>
                <a:gd name="T25" fmla="*/ 107 h 137"/>
                <a:gd name="T26" fmla="*/ 19 w 103"/>
                <a:gd name="T27" fmla="*/ 121 h 137"/>
                <a:gd name="T28" fmla="*/ 35 w 103"/>
                <a:gd name="T29" fmla="*/ 133 h 137"/>
                <a:gd name="T30" fmla="*/ 57 w 103"/>
                <a:gd name="T31" fmla="*/ 137 h 137"/>
                <a:gd name="T32" fmla="*/ 78 w 103"/>
                <a:gd name="T33" fmla="*/ 133 h 137"/>
                <a:gd name="T34" fmla="*/ 93 w 103"/>
                <a:gd name="T35" fmla="*/ 119 h 137"/>
                <a:gd name="T36" fmla="*/ 101 w 103"/>
                <a:gd name="T37" fmla="*/ 96 h 137"/>
                <a:gd name="T38" fmla="*/ 101 w 103"/>
                <a:gd name="T39" fmla="*/ 66 h 137"/>
                <a:gd name="T40" fmla="*/ 95 w 103"/>
                <a:gd name="T41" fmla="*/ 38 h 137"/>
                <a:gd name="T42" fmla="*/ 83 w 103"/>
                <a:gd name="T43" fmla="*/ 17 h 137"/>
                <a:gd name="T44" fmla="*/ 65 w 103"/>
                <a:gd name="T45" fmla="*/ 4 h 137"/>
                <a:gd name="T46" fmla="*/ 43 w 103"/>
                <a:gd name="T47" fmla="*/ 0 h 137"/>
                <a:gd name="T48" fmla="*/ 24 w 103"/>
                <a:gd name="T49" fmla="*/ 3 h 137"/>
                <a:gd name="T50" fmla="*/ 11 w 103"/>
                <a:gd name="T51" fmla="*/ 13 h 137"/>
                <a:gd name="T52" fmla="*/ 3 w 103"/>
                <a:gd name="T53" fmla="*/ 28 h 137"/>
                <a:gd name="T54" fmla="*/ 1 w 103"/>
                <a:gd name="T55" fmla="*/ 47 h 137"/>
                <a:gd name="T56" fmla="*/ 6 w 103"/>
                <a:gd name="T57" fmla="*/ 64 h 137"/>
                <a:gd name="T58" fmla="*/ 16 w 103"/>
                <a:gd name="T59" fmla="*/ 78 h 137"/>
                <a:gd name="T60" fmla="*/ 34 w 103"/>
                <a:gd name="T61" fmla="*/ 29 h 137"/>
                <a:gd name="T62" fmla="*/ 45 w 103"/>
                <a:gd name="T63" fmla="*/ 23 h 137"/>
                <a:gd name="T64" fmla="*/ 53 w 103"/>
                <a:gd name="T65" fmla="*/ 25 h 137"/>
                <a:gd name="T66" fmla="*/ 59 w 103"/>
                <a:gd name="T67" fmla="*/ 30 h 137"/>
                <a:gd name="T68" fmla="*/ 64 w 103"/>
                <a:gd name="T69" fmla="*/ 38 h 137"/>
                <a:gd name="T70" fmla="*/ 67 w 103"/>
                <a:gd name="T71" fmla="*/ 48 h 137"/>
                <a:gd name="T72" fmla="*/ 65 w 103"/>
                <a:gd name="T73" fmla="*/ 59 h 137"/>
                <a:gd name="T74" fmla="*/ 59 w 103"/>
                <a:gd name="T75" fmla="*/ 66 h 137"/>
                <a:gd name="T76" fmla="*/ 51 w 103"/>
                <a:gd name="T77" fmla="*/ 69 h 137"/>
                <a:gd name="T78" fmla="*/ 38 w 103"/>
                <a:gd name="T79" fmla="*/ 63 h 137"/>
                <a:gd name="T80" fmla="*/ 31 w 103"/>
                <a:gd name="T81" fmla="*/ 46 h 137"/>
                <a:gd name="T82" fmla="*/ 34 w 103"/>
                <a:gd name="T83" fmla="*/ 29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3" h="137">
                  <a:moveTo>
                    <a:pt x="16" y="78"/>
                  </a:moveTo>
                  <a:cubicBezTo>
                    <a:pt x="21" y="82"/>
                    <a:pt x="25" y="86"/>
                    <a:pt x="31" y="88"/>
                  </a:cubicBezTo>
                  <a:cubicBezTo>
                    <a:pt x="36" y="90"/>
                    <a:pt x="42" y="91"/>
                    <a:pt x="48" y="91"/>
                  </a:cubicBezTo>
                  <a:cubicBezTo>
                    <a:pt x="54" y="91"/>
                    <a:pt x="60" y="90"/>
                    <a:pt x="65" y="88"/>
                  </a:cubicBezTo>
                  <a:cubicBezTo>
                    <a:pt x="67" y="86"/>
                    <a:pt x="70" y="84"/>
                    <a:pt x="72" y="82"/>
                  </a:cubicBezTo>
                  <a:cubicBezTo>
                    <a:pt x="72" y="93"/>
                    <a:pt x="71" y="101"/>
                    <a:pt x="68" y="106"/>
                  </a:cubicBezTo>
                  <a:cubicBezTo>
                    <a:pt x="67" y="109"/>
                    <a:pt x="65" y="111"/>
                    <a:pt x="62" y="112"/>
                  </a:cubicBezTo>
                  <a:cubicBezTo>
                    <a:pt x="57" y="115"/>
                    <a:pt x="51" y="115"/>
                    <a:pt x="46" y="112"/>
                  </a:cubicBezTo>
                  <a:cubicBezTo>
                    <a:pt x="43" y="110"/>
                    <a:pt x="41" y="108"/>
                    <a:pt x="40" y="105"/>
                  </a:cubicBezTo>
                  <a:cubicBezTo>
                    <a:pt x="38" y="101"/>
                    <a:pt x="36" y="99"/>
                    <a:pt x="33" y="97"/>
                  </a:cubicBezTo>
                  <a:cubicBezTo>
                    <a:pt x="30" y="95"/>
                    <a:pt x="27" y="94"/>
                    <a:pt x="24" y="94"/>
                  </a:cubicBezTo>
                  <a:cubicBezTo>
                    <a:pt x="21" y="94"/>
                    <a:pt x="18" y="95"/>
                    <a:pt x="16" y="98"/>
                  </a:cubicBezTo>
                  <a:cubicBezTo>
                    <a:pt x="13" y="101"/>
                    <a:pt x="13" y="103"/>
                    <a:pt x="13" y="107"/>
                  </a:cubicBezTo>
                  <a:cubicBezTo>
                    <a:pt x="13" y="111"/>
                    <a:pt x="16" y="116"/>
                    <a:pt x="19" y="121"/>
                  </a:cubicBezTo>
                  <a:cubicBezTo>
                    <a:pt x="23" y="126"/>
                    <a:pt x="28" y="129"/>
                    <a:pt x="35" y="133"/>
                  </a:cubicBezTo>
                  <a:cubicBezTo>
                    <a:pt x="41" y="136"/>
                    <a:pt x="48" y="137"/>
                    <a:pt x="57" y="137"/>
                  </a:cubicBezTo>
                  <a:cubicBezTo>
                    <a:pt x="65" y="137"/>
                    <a:pt x="72" y="136"/>
                    <a:pt x="78" y="133"/>
                  </a:cubicBezTo>
                  <a:cubicBezTo>
                    <a:pt x="84" y="130"/>
                    <a:pt x="89" y="125"/>
                    <a:pt x="93" y="119"/>
                  </a:cubicBezTo>
                  <a:cubicBezTo>
                    <a:pt x="97" y="113"/>
                    <a:pt x="100" y="105"/>
                    <a:pt x="101" y="96"/>
                  </a:cubicBezTo>
                  <a:cubicBezTo>
                    <a:pt x="103" y="87"/>
                    <a:pt x="103" y="77"/>
                    <a:pt x="101" y="66"/>
                  </a:cubicBezTo>
                  <a:cubicBezTo>
                    <a:pt x="100" y="55"/>
                    <a:pt x="98" y="46"/>
                    <a:pt x="95" y="38"/>
                  </a:cubicBezTo>
                  <a:cubicBezTo>
                    <a:pt x="92" y="29"/>
                    <a:pt x="87" y="22"/>
                    <a:pt x="83" y="17"/>
                  </a:cubicBezTo>
                  <a:cubicBezTo>
                    <a:pt x="78" y="11"/>
                    <a:pt x="72" y="7"/>
                    <a:pt x="65" y="4"/>
                  </a:cubicBezTo>
                  <a:cubicBezTo>
                    <a:pt x="58" y="1"/>
                    <a:pt x="51" y="0"/>
                    <a:pt x="43" y="0"/>
                  </a:cubicBezTo>
                  <a:cubicBezTo>
                    <a:pt x="36" y="0"/>
                    <a:pt x="30" y="1"/>
                    <a:pt x="24" y="3"/>
                  </a:cubicBezTo>
                  <a:cubicBezTo>
                    <a:pt x="19" y="6"/>
                    <a:pt x="14" y="9"/>
                    <a:pt x="11" y="13"/>
                  </a:cubicBezTo>
                  <a:cubicBezTo>
                    <a:pt x="7" y="17"/>
                    <a:pt x="4" y="23"/>
                    <a:pt x="3" y="28"/>
                  </a:cubicBezTo>
                  <a:cubicBezTo>
                    <a:pt x="1" y="34"/>
                    <a:pt x="0" y="40"/>
                    <a:pt x="1" y="47"/>
                  </a:cubicBezTo>
                  <a:cubicBezTo>
                    <a:pt x="2" y="53"/>
                    <a:pt x="4" y="58"/>
                    <a:pt x="6" y="64"/>
                  </a:cubicBezTo>
                  <a:cubicBezTo>
                    <a:pt x="9" y="69"/>
                    <a:pt x="12" y="74"/>
                    <a:pt x="16" y="78"/>
                  </a:cubicBezTo>
                  <a:close/>
                  <a:moveTo>
                    <a:pt x="34" y="29"/>
                  </a:moveTo>
                  <a:cubicBezTo>
                    <a:pt x="37" y="25"/>
                    <a:pt x="40" y="23"/>
                    <a:pt x="45" y="23"/>
                  </a:cubicBezTo>
                  <a:cubicBezTo>
                    <a:pt x="48" y="23"/>
                    <a:pt x="50" y="24"/>
                    <a:pt x="53" y="25"/>
                  </a:cubicBezTo>
                  <a:cubicBezTo>
                    <a:pt x="55" y="26"/>
                    <a:pt x="57" y="28"/>
                    <a:pt x="59" y="30"/>
                  </a:cubicBezTo>
                  <a:cubicBezTo>
                    <a:pt x="61" y="32"/>
                    <a:pt x="63" y="34"/>
                    <a:pt x="64" y="38"/>
                  </a:cubicBezTo>
                  <a:cubicBezTo>
                    <a:pt x="66" y="41"/>
                    <a:pt x="66" y="44"/>
                    <a:pt x="67" y="48"/>
                  </a:cubicBezTo>
                  <a:cubicBezTo>
                    <a:pt x="67" y="52"/>
                    <a:pt x="67" y="56"/>
                    <a:pt x="65" y="59"/>
                  </a:cubicBezTo>
                  <a:cubicBezTo>
                    <a:pt x="64" y="62"/>
                    <a:pt x="62" y="65"/>
                    <a:pt x="59" y="66"/>
                  </a:cubicBezTo>
                  <a:cubicBezTo>
                    <a:pt x="56" y="68"/>
                    <a:pt x="54" y="69"/>
                    <a:pt x="51" y="69"/>
                  </a:cubicBezTo>
                  <a:cubicBezTo>
                    <a:pt x="46" y="69"/>
                    <a:pt x="41" y="67"/>
                    <a:pt x="38" y="63"/>
                  </a:cubicBezTo>
                  <a:cubicBezTo>
                    <a:pt x="34" y="59"/>
                    <a:pt x="31" y="53"/>
                    <a:pt x="31" y="46"/>
                  </a:cubicBezTo>
                  <a:cubicBezTo>
                    <a:pt x="30" y="39"/>
                    <a:pt x="31" y="33"/>
                    <a:pt x="34" y="2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5" name="Freeform 34">
              <a:extLst>
                <a:ext uri="{FF2B5EF4-FFF2-40B4-BE49-F238E27FC236}">
                  <a16:creationId xmlns:a16="http://schemas.microsoft.com/office/drawing/2014/main" id="{F5E847B0-B7A2-4B92-AABD-7F883509E97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0398" y="5348702"/>
              <a:ext cx="403115" cy="366358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3 w 348"/>
                <a:gd name="T7" fmla="*/ 40 h 316"/>
                <a:gd name="T8" fmla="*/ 38 w 348"/>
                <a:gd name="T9" fmla="*/ 0 h 316"/>
                <a:gd name="T10" fmla="*/ 275 w 348"/>
                <a:gd name="T11" fmla="*/ 0 h 316"/>
                <a:gd name="T12" fmla="*/ 319 w 348"/>
                <a:gd name="T13" fmla="*/ 40 h 316"/>
                <a:gd name="T14" fmla="*/ 346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29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7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7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6" name="Freeform 35">
              <a:extLst>
                <a:ext uri="{FF2B5EF4-FFF2-40B4-BE49-F238E27FC236}">
                  <a16:creationId xmlns:a16="http://schemas.microsoft.com/office/drawing/2014/main" id="{6C8BB65A-EA39-49F1-B68D-E35DC8ECBC3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1247" y="5361567"/>
              <a:ext cx="352266" cy="353492"/>
            </a:xfrm>
            <a:custGeom>
              <a:avLst/>
              <a:gdLst>
                <a:gd name="T0" fmla="*/ 275 w 304"/>
                <a:gd name="T1" fmla="*/ 29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9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1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8"/>
                    <a:pt x="274" y="18"/>
                    <a:pt x="275" y="29"/>
                  </a:cubicBezTo>
                  <a:close/>
                </a:path>
              </a:pathLst>
            </a:custGeom>
            <a:solidFill>
              <a:srgbClr val="484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7" name="Freeform 36">
              <a:extLst>
                <a:ext uri="{FF2B5EF4-FFF2-40B4-BE49-F238E27FC236}">
                  <a16:creationId xmlns:a16="http://schemas.microsoft.com/office/drawing/2014/main" id="{29849598-B2FE-4F07-9AED-A724D30DE44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0041" y="5451625"/>
              <a:ext cx="123140" cy="156835"/>
            </a:xfrm>
            <a:custGeom>
              <a:avLst/>
              <a:gdLst>
                <a:gd name="T0" fmla="*/ 100 w 106"/>
                <a:gd name="T1" fmla="*/ 112 h 135"/>
                <a:gd name="T2" fmla="*/ 87 w 106"/>
                <a:gd name="T3" fmla="*/ 109 h 135"/>
                <a:gd name="T4" fmla="*/ 47 w 106"/>
                <a:gd name="T5" fmla="*/ 109 h 135"/>
                <a:gd name="T6" fmla="*/ 48 w 106"/>
                <a:gd name="T7" fmla="*/ 108 h 135"/>
                <a:gd name="T8" fmla="*/ 64 w 106"/>
                <a:gd name="T9" fmla="*/ 92 h 135"/>
                <a:gd name="T10" fmla="*/ 81 w 106"/>
                <a:gd name="T11" fmla="*/ 76 h 135"/>
                <a:gd name="T12" fmla="*/ 91 w 106"/>
                <a:gd name="T13" fmla="*/ 61 h 135"/>
                <a:gd name="T14" fmla="*/ 94 w 106"/>
                <a:gd name="T15" fmla="*/ 40 h 135"/>
                <a:gd name="T16" fmla="*/ 90 w 106"/>
                <a:gd name="T17" fmla="*/ 25 h 135"/>
                <a:gd name="T18" fmla="*/ 81 w 106"/>
                <a:gd name="T19" fmla="*/ 13 h 135"/>
                <a:gd name="T20" fmla="*/ 68 w 106"/>
                <a:gd name="T21" fmla="*/ 4 h 135"/>
                <a:gd name="T22" fmla="*/ 43 w 106"/>
                <a:gd name="T23" fmla="*/ 0 h 135"/>
                <a:gd name="T24" fmla="*/ 23 w 106"/>
                <a:gd name="T25" fmla="*/ 3 h 135"/>
                <a:gd name="T26" fmla="*/ 9 w 106"/>
                <a:gd name="T27" fmla="*/ 13 h 135"/>
                <a:gd name="T28" fmla="*/ 2 w 106"/>
                <a:gd name="T29" fmla="*/ 26 h 135"/>
                <a:gd name="T30" fmla="*/ 1 w 106"/>
                <a:gd name="T31" fmla="*/ 39 h 135"/>
                <a:gd name="T32" fmla="*/ 5 w 106"/>
                <a:gd name="T33" fmla="*/ 49 h 135"/>
                <a:gd name="T34" fmla="*/ 15 w 106"/>
                <a:gd name="T35" fmla="*/ 53 h 135"/>
                <a:gd name="T36" fmla="*/ 25 w 106"/>
                <a:gd name="T37" fmla="*/ 49 h 135"/>
                <a:gd name="T38" fmla="*/ 29 w 106"/>
                <a:gd name="T39" fmla="*/ 39 h 135"/>
                <a:gd name="T40" fmla="*/ 31 w 106"/>
                <a:gd name="T41" fmla="*/ 32 h 135"/>
                <a:gd name="T42" fmla="*/ 45 w 106"/>
                <a:gd name="T43" fmla="*/ 24 h 135"/>
                <a:gd name="T44" fmla="*/ 54 w 106"/>
                <a:gd name="T45" fmla="*/ 26 h 135"/>
                <a:gd name="T46" fmla="*/ 61 w 106"/>
                <a:gd name="T47" fmla="*/ 32 h 135"/>
                <a:gd name="T48" fmla="*/ 64 w 106"/>
                <a:gd name="T49" fmla="*/ 40 h 135"/>
                <a:gd name="T50" fmla="*/ 63 w 106"/>
                <a:gd name="T51" fmla="*/ 49 h 135"/>
                <a:gd name="T52" fmla="*/ 57 w 106"/>
                <a:gd name="T53" fmla="*/ 59 h 135"/>
                <a:gd name="T54" fmla="*/ 47 w 106"/>
                <a:gd name="T55" fmla="*/ 69 h 135"/>
                <a:gd name="T56" fmla="*/ 34 w 106"/>
                <a:gd name="T57" fmla="*/ 81 h 135"/>
                <a:gd name="T58" fmla="*/ 16 w 106"/>
                <a:gd name="T59" fmla="*/ 102 h 135"/>
                <a:gd name="T60" fmla="*/ 11 w 106"/>
                <a:gd name="T61" fmla="*/ 111 h 135"/>
                <a:gd name="T62" fmla="*/ 9 w 106"/>
                <a:gd name="T63" fmla="*/ 120 h 135"/>
                <a:gd name="T64" fmla="*/ 15 w 106"/>
                <a:gd name="T65" fmla="*/ 131 h 135"/>
                <a:gd name="T66" fmla="*/ 28 w 106"/>
                <a:gd name="T67" fmla="*/ 135 h 135"/>
                <a:gd name="T68" fmla="*/ 93 w 106"/>
                <a:gd name="T69" fmla="*/ 135 h 135"/>
                <a:gd name="T70" fmla="*/ 103 w 106"/>
                <a:gd name="T71" fmla="*/ 132 h 135"/>
                <a:gd name="T72" fmla="*/ 106 w 106"/>
                <a:gd name="T73" fmla="*/ 122 h 135"/>
                <a:gd name="T74" fmla="*/ 100 w 106"/>
                <a:gd name="T75" fmla="*/ 112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5">
                  <a:moveTo>
                    <a:pt x="100" y="112"/>
                  </a:moveTo>
                  <a:cubicBezTo>
                    <a:pt x="97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8"/>
                    <a:pt x="48" y="108"/>
                    <a:pt x="48" y="108"/>
                  </a:cubicBezTo>
                  <a:cubicBezTo>
                    <a:pt x="50" y="104"/>
                    <a:pt x="56" y="99"/>
                    <a:pt x="64" y="92"/>
                  </a:cubicBezTo>
                  <a:cubicBezTo>
                    <a:pt x="72" y="84"/>
                    <a:pt x="77" y="79"/>
                    <a:pt x="81" y="76"/>
                  </a:cubicBezTo>
                  <a:cubicBezTo>
                    <a:pt x="84" y="72"/>
                    <a:pt x="88" y="67"/>
                    <a:pt x="91" y="61"/>
                  </a:cubicBezTo>
                  <a:cubicBezTo>
                    <a:pt x="94" y="55"/>
                    <a:pt x="95" y="47"/>
                    <a:pt x="94" y="40"/>
                  </a:cubicBezTo>
                  <a:cubicBezTo>
                    <a:pt x="94" y="35"/>
                    <a:pt x="92" y="30"/>
                    <a:pt x="90" y="25"/>
                  </a:cubicBezTo>
                  <a:cubicBezTo>
                    <a:pt x="87" y="20"/>
                    <a:pt x="84" y="16"/>
                    <a:pt x="81" y="13"/>
                  </a:cubicBezTo>
                  <a:cubicBezTo>
                    <a:pt x="77" y="9"/>
                    <a:pt x="73" y="6"/>
                    <a:pt x="68" y="4"/>
                  </a:cubicBezTo>
                  <a:cubicBezTo>
                    <a:pt x="61" y="1"/>
                    <a:pt x="52" y="0"/>
                    <a:pt x="43" y="0"/>
                  </a:cubicBezTo>
                  <a:cubicBezTo>
                    <a:pt x="35" y="0"/>
                    <a:pt x="29" y="1"/>
                    <a:pt x="23" y="3"/>
                  </a:cubicBezTo>
                  <a:cubicBezTo>
                    <a:pt x="17" y="6"/>
                    <a:pt x="13" y="9"/>
                    <a:pt x="9" y="13"/>
                  </a:cubicBezTo>
                  <a:cubicBezTo>
                    <a:pt x="6" y="17"/>
                    <a:pt x="3" y="21"/>
                    <a:pt x="2" y="26"/>
                  </a:cubicBezTo>
                  <a:cubicBezTo>
                    <a:pt x="1" y="30"/>
                    <a:pt x="0" y="35"/>
                    <a:pt x="1" y="39"/>
                  </a:cubicBezTo>
                  <a:cubicBezTo>
                    <a:pt x="1" y="44"/>
                    <a:pt x="3" y="47"/>
                    <a:pt x="5" y="49"/>
                  </a:cubicBezTo>
                  <a:cubicBezTo>
                    <a:pt x="8" y="52"/>
                    <a:pt x="12" y="53"/>
                    <a:pt x="15" y="53"/>
                  </a:cubicBezTo>
                  <a:cubicBezTo>
                    <a:pt x="20" y="53"/>
                    <a:pt x="23" y="52"/>
                    <a:pt x="25" y="49"/>
                  </a:cubicBezTo>
                  <a:cubicBezTo>
                    <a:pt x="26" y="47"/>
                    <a:pt x="28" y="43"/>
                    <a:pt x="29" y="39"/>
                  </a:cubicBezTo>
                  <a:cubicBezTo>
                    <a:pt x="30" y="34"/>
                    <a:pt x="31" y="33"/>
                    <a:pt x="31" y="32"/>
                  </a:cubicBezTo>
                  <a:cubicBezTo>
                    <a:pt x="34" y="27"/>
                    <a:pt x="39" y="24"/>
                    <a:pt x="45" y="24"/>
                  </a:cubicBezTo>
                  <a:cubicBezTo>
                    <a:pt x="48" y="24"/>
                    <a:pt x="51" y="24"/>
                    <a:pt x="54" y="26"/>
                  </a:cubicBezTo>
                  <a:cubicBezTo>
                    <a:pt x="57" y="27"/>
                    <a:pt x="59" y="29"/>
                    <a:pt x="61" y="32"/>
                  </a:cubicBezTo>
                  <a:cubicBezTo>
                    <a:pt x="63" y="34"/>
                    <a:pt x="64" y="37"/>
                    <a:pt x="64" y="40"/>
                  </a:cubicBezTo>
                  <a:cubicBezTo>
                    <a:pt x="65" y="43"/>
                    <a:pt x="64" y="46"/>
                    <a:pt x="63" y="49"/>
                  </a:cubicBezTo>
                  <a:cubicBezTo>
                    <a:pt x="62" y="53"/>
                    <a:pt x="60" y="56"/>
                    <a:pt x="57" y="59"/>
                  </a:cubicBezTo>
                  <a:cubicBezTo>
                    <a:pt x="55" y="62"/>
                    <a:pt x="51" y="66"/>
                    <a:pt x="47" y="69"/>
                  </a:cubicBezTo>
                  <a:cubicBezTo>
                    <a:pt x="44" y="71"/>
                    <a:pt x="40" y="75"/>
                    <a:pt x="34" y="81"/>
                  </a:cubicBezTo>
                  <a:cubicBezTo>
                    <a:pt x="29" y="86"/>
                    <a:pt x="22" y="94"/>
                    <a:pt x="16" y="102"/>
                  </a:cubicBezTo>
                  <a:cubicBezTo>
                    <a:pt x="14" y="104"/>
                    <a:pt x="12" y="107"/>
                    <a:pt x="11" y="111"/>
                  </a:cubicBezTo>
                  <a:cubicBezTo>
                    <a:pt x="10" y="115"/>
                    <a:pt x="9" y="118"/>
                    <a:pt x="9" y="120"/>
                  </a:cubicBezTo>
                  <a:cubicBezTo>
                    <a:pt x="10" y="124"/>
                    <a:pt x="12" y="128"/>
                    <a:pt x="15" y="131"/>
                  </a:cubicBezTo>
                  <a:cubicBezTo>
                    <a:pt x="18" y="134"/>
                    <a:pt x="23" y="135"/>
                    <a:pt x="28" y="135"/>
                  </a:cubicBezTo>
                  <a:cubicBezTo>
                    <a:pt x="93" y="135"/>
                    <a:pt x="93" y="135"/>
                    <a:pt x="93" y="135"/>
                  </a:cubicBezTo>
                  <a:cubicBezTo>
                    <a:pt x="97" y="135"/>
                    <a:pt x="101" y="134"/>
                    <a:pt x="103" y="132"/>
                  </a:cubicBezTo>
                  <a:cubicBezTo>
                    <a:pt x="105" y="129"/>
                    <a:pt x="106" y="126"/>
                    <a:pt x="106" y="122"/>
                  </a:cubicBezTo>
                  <a:cubicBezTo>
                    <a:pt x="105" y="118"/>
                    <a:pt x="103" y="115"/>
                    <a:pt x="100" y="1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8" name="Freeform 37">
              <a:extLst>
                <a:ext uri="{FF2B5EF4-FFF2-40B4-BE49-F238E27FC236}">
                  <a16:creationId xmlns:a16="http://schemas.microsoft.com/office/drawing/2014/main" id="{33D49880-E2D8-4BA9-9DF5-81FFEABBDBD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315019" y="5451625"/>
              <a:ext cx="118239" cy="159899"/>
            </a:xfrm>
            <a:custGeom>
              <a:avLst/>
              <a:gdLst>
                <a:gd name="T0" fmla="*/ 96 w 102"/>
                <a:gd name="T1" fmla="*/ 73 h 138"/>
                <a:gd name="T2" fmla="*/ 86 w 102"/>
                <a:gd name="T3" fmla="*/ 59 h 138"/>
                <a:gd name="T4" fmla="*/ 71 w 102"/>
                <a:gd name="T5" fmla="*/ 49 h 138"/>
                <a:gd name="T6" fmla="*/ 54 w 102"/>
                <a:gd name="T7" fmla="*/ 46 h 138"/>
                <a:gd name="T8" fmla="*/ 38 w 102"/>
                <a:gd name="T9" fmla="*/ 50 h 138"/>
                <a:gd name="T10" fmla="*/ 30 w 102"/>
                <a:gd name="T11" fmla="*/ 55 h 138"/>
                <a:gd name="T12" fmla="*/ 34 w 102"/>
                <a:gd name="T13" fmla="*/ 31 h 138"/>
                <a:gd name="T14" fmla="*/ 40 w 102"/>
                <a:gd name="T15" fmla="*/ 25 h 138"/>
                <a:gd name="T16" fmla="*/ 48 w 102"/>
                <a:gd name="T17" fmla="*/ 23 h 138"/>
                <a:gd name="T18" fmla="*/ 56 w 102"/>
                <a:gd name="T19" fmla="*/ 25 h 138"/>
                <a:gd name="T20" fmla="*/ 62 w 102"/>
                <a:gd name="T21" fmla="*/ 32 h 138"/>
                <a:gd name="T22" fmla="*/ 69 w 102"/>
                <a:gd name="T23" fmla="*/ 40 h 138"/>
                <a:gd name="T24" fmla="*/ 78 w 102"/>
                <a:gd name="T25" fmla="*/ 43 h 138"/>
                <a:gd name="T26" fmla="*/ 87 w 102"/>
                <a:gd name="T27" fmla="*/ 39 h 138"/>
                <a:gd name="T28" fmla="*/ 89 w 102"/>
                <a:gd name="T29" fmla="*/ 31 h 138"/>
                <a:gd name="T30" fmla="*/ 83 w 102"/>
                <a:gd name="T31" fmla="*/ 16 h 138"/>
                <a:gd name="T32" fmla="*/ 67 w 102"/>
                <a:gd name="T33" fmla="*/ 5 h 138"/>
                <a:gd name="T34" fmla="*/ 46 w 102"/>
                <a:gd name="T35" fmla="*/ 0 h 138"/>
                <a:gd name="T36" fmla="*/ 24 w 102"/>
                <a:gd name="T37" fmla="*/ 5 h 138"/>
                <a:gd name="T38" fmla="*/ 9 w 102"/>
                <a:gd name="T39" fmla="*/ 18 h 138"/>
                <a:gd name="T40" fmla="*/ 1 w 102"/>
                <a:gd name="T41" fmla="*/ 41 h 138"/>
                <a:gd name="T42" fmla="*/ 1 w 102"/>
                <a:gd name="T43" fmla="*/ 72 h 138"/>
                <a:gd name="T44" fmla="*/ 11 w 102"/>
                <a:gd name="T45" fmla="*/ 107 h 138"/>
                <a:gd name="T46" fmla="*/ 31 w 102"/>
                <a:gd name="T47" fmla="*/ 130 h 138"/>
                <a:gd name="T48" fmla="*/ 59 w 102"/>
                <a:gd name="T49" fmla="*/ 138 h 138"/>
                <a:gd name="T50" fmla="*/ 83 w 102"/>
                <a:gd name="T51" fmla="*/ 132 h 138"/>
                <a:gd name="T52" fmla="*/ 98 w 102"/>
                <a:gd name="T53" fmla="*/ 115 h 138"/>
                <a:gd name="T54" fmla="*/ 101 w 102"/>
                <a:gd name="T55" fmla="*/ 91 h 138"/>
                <a:gd name="T56" fmla="*/ 96 w 102"/>
                <a:gd name="T57" fmla="*/ 73 h 138"/>
                <a:gd name="T58" fmla="*/ 57 w 102"/>
                <a:gd name="T59" fmla="*/ 114 h 138"/>
                <a:gd name="T60" fmla="*/ 43 w 102"/>
                <a:gd name="T61" fmla="*/ 108 h 138"/>
                <a:gd name="T62" fmla="*/ 36 w 102"/>
                <a:gd name="T63" fmla="*/ 90 h 138"/>
                <a:gd name="T64" fmla="*/ 37 w 102"/>
                <a:gd name="T65" fmla="*/ 78 h 138"/>
                <a:gd name="T66" fmla="*/ 43 w 102"/>
                <a:gd name="T67" fmla="*/ 71 h 138"/>
                <a:gd name="T68" fmla="*/ 52 w 102"/>
                <a:gd name="T69" fmla="*/ 69 h 138"/>
                <a:gd name="T70" fmla="*/ 61 w 102"/>
                <a:gd name="T71" fmla="*/ 71 h 138"/>
                <a:gd name="T72" fmla="*/ 68 w 102"/>
                <a:gd name="T73" fmla="*/ 79 h 138"/>
                <a:gd name="T74" fmla="*/ 72 w 102"/>
                <a:gd name="T75" fmla="*/ 91 h 138"/>
                <a:gd name="T76" fmla="*/ 69 w 102"/>
                <a:gd name="T77" fmla="*/ 108 h 138"/>
                <a:gd name="T78" fmla="*/ 57 w 102"/>
                <a:gd name="T79" fmla="*/ 114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02" h="138">
                  <a:moveTo>
                    <a:pt x="96" y="73"/>
                  </a:moveTo>
                  <a:cubicBezTo>
                    <a:pt x="94" y="68"/>
                    <a:pt x="90" y="63"/>
                    <a:pt x="86" y="59"/>
                  </a:cubicBezTo>
                  <a:cubicBezTo>
                    <a:pt x="82" y="55"/>
                    <a:pt x="77" y="51"/>
                    <a:pt x="71" y="49"/>
                  </a:cubicBezTo>
                  <a:cubicBezTo>
                    <a:pt x="66" y="47"/>
                    <a:pt x="60" y="46"/>
                    <a:pt x="54" y="46"/>
                  </a:cubicBezTo>
                  <a:cubicBezTo>
                    <a:pt x="48" y="46"/>
                    <a:pt x="42" y="47"/>
                    <a:pt x="38" y="50"/>
                  </a:cubicBezTo>
                  <a:cubicBezTo>
                    <a:pt x="35" y="51"/>
                    <a:pt x="33" y="53"/>
                    <a:pt x="30" y="55"/>
                  </a:cubicBezTo>
                  <a:cubicBezTo>
                    <a:pt x="30" y="44"/>
                    <a:pt x="31" y="36"/>
                    <a:pt x="34" y="31"/>
                  </a:cubicBezTo>
                  <a:cubicBezTo>
                    <a:pt x="36" y="29"/>
                    <a:pt x="38" y="26"/>
                    <a:pt x="40" y="25"/>
                  </a:cubicBezTo>
                  <a:cubicBezTo>
                    <a:pt x="42" y="23"/>
                    <a:pt x="45" y="23"/>
                    <a:pt x="48" y="23"/>
                  </a:cubicBezTo>
                  <a:cubicBezTo>
                    <a:pt x="51" y="23"/>
                    <a:pt x="54" y="23"/>
                    <a:pt x="56" y="25"/>
                  </a:cubicBezTo>
                  <a:cubicBezTo>
                    <a:pt x="59" y="27"/>
                    <a:pt x="61" y="29"/>
                    <a:pt x="62" y="32"/>
                  </a:cubicBezTo>
                  <a:cubicBezTo>
                    <a:pt x="64" y="36"/>
                    <a:pt x="66" y="38"/>
                    <a:pt x="69" y="40"/>
                  </a:cubicBezTo>
                  <a:cubicBezTo>
                    <a:pt x="72" y="42"/>
                    <a:pt x="75" y="43"/>
                    <a:pt x="78" y="43"/>
                  </a:cubicBezTo>
                  <a:cubicBezTo>
                    <a:pt x="82" y="43"/>
                    <a:pt x="85" y="42"/>
                    <a:pt x="87" y="39"/>
                  </a:cubicBezTo>
                  <a:cubicBezTo>
                    <a:pt x="89" y="37"/>
                    <a:pt x="90" y="34"/>
                    <a:pt x="89" y="31"/>
                  </a:cubicBezTo>
                  <a:cubicBezTo>
                    <a:pt x="89" y="26"/>
                    <a:pt x="87" y="21"/>
                    <a:pt x="83" y="16"/>
                  </a:cubicBezTo>
                  <a:cubicBezTo>
                    <a:pt x="79" y="12"/>
                    <a:pt x="74" y="8"/>
                    <a:pt x="67" y="5"/>
                  </a:cubicBezTo>
                  <a:cubicBezTo>
                    <a:pt x="61" y="1"/>
                    <a:pt x="54" y="0"/>
                    <a:pt x="46" y="0"/>
                  </a:cubicBezTo>
                  <a:cubicBezTo>
                    <a:pt x="38" y="0"/>
                    <a:pt x="30" y="1"/>
                    <a:pt x="24" y="5"/>
                  </a:cubicBezTo>
                  <a:cubicBezTo>
                    <a:pt x="18" y="8"/>
                    <a:pt x="13" y="12"/>
                    <a:pt x="9" y="18"/>
                  </a:cubicBezTo>
                  <a:cubicBezTo>
                    <a:pt x="5" y="24"/>
                    <a:pt x="3" y="32"/>
                    <a:pt x="1" y="41"/>
                  </a:cubicBezTo>
                  <a:cubicBezTo>
                    <a:pt x="0" y="50"/>
                    <a:pt x="0" y="60"/>
                    <a:pt x="1" y="72"/>
                  </a:cubicBezTo>
                  <a:cubicBezTo>
                    <a:pt x="3" y="86"/>
                    <a:pt x="6" y="98"/>
                    <a:pt x="11" y="107"/>
                  </a:cubicBezTo>
                  <a:cubicBezTo>
                    <a:pt x="16" y="117"/>
                    <a:pt x="23" y="125"/>
                    <a:pt x="31" y="130"/>
                  </a:cubicBezTo>
                  <a:cubicBezTo>
                    <a:pt x="39" y="135"/>
                    <a:pt x="49" y="138"/>
                    <a:pt x="59" y="138"/>
                  </a:cubicBezTo>
                  <a:cubicBezTo>
                    <a:pt x="68" y="138"/>
                    <a:pt x="76" y="136"/>
                    <a:pt x="83" y="132"/>
                  </a:cubicBezTo>
                  <a:cubicBezTo>
                    <a:pt x="90" y="128"/>
                    <a:pt x="95" y="122"/>
                    <a:pt x="98" y="115"/>
                  </a:cubicBezTo>
                  <a:cubicBezTo>
                    <a:pt x="101" y="108"/>
                    <a:pt x="102" y="99"/>
                    <a:pt x="101" y="91"/>
                  </a:cubicBezTo>
                  <a:cubicBezTo>
                    <a:pt x="101" y="85"/>
                    <a:pt x="99" y="79"/>
                    <a:pt x="96" y="73"/>
                  </a:cubicBezTo>
                  <a:close/>
                  <a:moveTo>
                    <a:pt x="57" y="114"/>
                  </a:moveTo>
                  <a:cubicBezTo>
                    <a:pt x="52" y="114"/>
                    <a:pt x="47" y="112"/>
                    <a:pt x="43" y="108"/>
                  </a:cubicBezTo>
                  <a:cubicBezTo>
                    <a:pt x="39" y="103"/>
                    <a:pt x="36" y="97"/>
                    <a:pt x="36" y="90"/>
                  </a:cubicBezTo>
                  <a:cubicBezTo>
                    <a:pt x="35" y="85"/>
                    <a:pt x="36" y="81"/>
                    <a:pt x="37" y="78"/>
                  </a:cubicBezTo>
                  <a:cubicBezTo>
                    <a:pt x="38" y="75"/>
                    <a:pt x="40" y="73"/>
                    <a:pt x="43" y="71"/>
                  </a:cubicBezTo>
                  <a:cubicBezTo>
                    <a:pt x="46" y="69"/>
                    <a:pt x="49" y="69"/>
                    <a:pt x="52" y="69"/>
                  </a:cubicBezTo>
                  <a:cubicBezTo>
                    <a:pt x="55" y="69"/>
                    <a:pt x="58" y="69"/>
                    <a:pt x="61" y="71"/>
                  </a:cubicBezTo>
                  <a:cubicBezTo>
                    <a:pt x="64" y="73"/>
                    <a:pt x="66" y="75"/>
                    <a:pt x="68" y="79"/>
                  </a:cubicBezTo>
                  <a:cubicBezTo>
                    <a:pt x="70" y="82"/>
                    <a:pt x="71" y="86"/>
                    <a:pt x="72" y="91"/>
                  </a:cubicBezTo>
                  <a:cubicBezTo>
                    <a:pt x="73" y="98"/>
                    <a:pt x="72" y="104"/>
                    <a:pt x="69" y="108"/>
                  </a:cubicBezTo>
                  <a:cubicBezTo>
                    <a:pt x="66" y="112"/>
                    <a:pt x="62" y="114"/>
                    <a:pt x="57" y="11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9" name="Freeform 38">
              <a:extLst>
                <a:ext uri="{FF2B5EF4-FFF2-40B4-BE49-F238E27FC236}">
                  <a16:creationId xmlns:a16="http://schemas.microsoft.com/office/drawing/2014/main" id="{75BC757B-881E-47CB-8DBA-3B75DEB33499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7689" y="3484444"/>
              <a:ext cx="403115" cy="367583"/>
            </a:xfrm>
            <a:custGeom>
              <a:avLst/>
              <a:gdLst>
                <a:gd name="T0" fmla="*/ 310 w 348"/>
                <a:gd name="T1" fmla="*/ 317 h 317"/>
                <a:gd name="T2" fmla="*/ 74 w 348"/>
                <a:gd name="T3" fmla="*/ 317 h 317"/>
                <a:gd name="T4" fmla="*/ 30 w 348"/>
                <a:gd name="T5" fmla="*/ 277 h 317"/>
                <a:gd name="T6" fmla="*/ 3 w 348"/>
                <a:gd name="T7" fmla="*/ 40 h 317"/>
                <a:gd name="T8" fmla="*/ 38 w 348"/>
                <a:gd name="T9" fmla="*/ 0 h 317"/>
                <a:gd name="T10" fmla="*/ 275 w 348"/>
                <a:gd name="T11" fmla="*/ 0 h 317"/>
                <a:gd name="T12" fmla="*/ 319 w 348"/>
                <a:gd name="T13" fmla="*/ 40 h 317"/>
                <a:gd name="T14" fmla="*/ 346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30" y="277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8" y="299"/>
                    <a:pt x="333" y="317"/>
                    <a:pt x="310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0" name="Freeform 39">
              <a:extLst>
                <a:ext uri="{FF2B5EF4-FFF2-40B4-BE49-F238E27FC236}">
                  <a16:creationId xmlns:a16="http://schemas.microsoft.com/office/drawing/2014/main" id="{1E0AD825-D4C0-4288-BFDF-161C37306FFA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8538" y="3498534"/>
              <a:ext cx="352266" cy="353492"/>
            </a:xfrm>
            <a:custGeom>
              <a:avLst/>
              <a:gdLst>
                <a:gd name="T0" fmla="*/ 275 w 304"/>
                <a:gd name="T1" fmla="*/ 28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9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9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1" name="Freeform 40">
              <a:extLst>
                <a:ext uri="{FF2B5EF4-FFF2-40B4-BE49-F238E27FC236}">
                  <a16:creationId xmlns:a16="http://schemas.microsoft.com/office/drawing/2014/main" id="{A110BEED-E4DF-470B-BF6A-64BE4FFA9569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6362" y="3588592"/>
              <a:ext cx="91283" cy="159286"/>
            </a:xfrm>
            <a:custGeom>
              <a:avLst/>
              <a:gdLst>
                <a:gd name="T0" fmla="*/ 14 w 79"/>
                <a:gd name="T1" fmla="*/ 60 h 137"/>
                <a:gd name="T2" fmla="*/ 40 w 79"/>
                <a:gd name="T3" fmla="*/ 46 h 137"/>
                <a:gd name="T4" fmla="*/ 48 w 79"/>
                <a:gd name="T5" fmla="*/ 120 h 137"/>
                <a:gd name="T6" fmla="*/ 53 w 79"/>
                <a:gd name="T7" fmla="*/ 133 h 137"/>
                <a:gd name="T8" fmla="*/ 65 w 79"/>
                <a:gd name="T9" fmla="*/ 137 h 137"/>
                <a:gd name="T10" fmla="*/ 78 w 79"/>
                <a:gd name="T11" fmla="*/ 117 h 137"/>
                <a:gd name="T12" fmla="*/ 66 w 79"/>
                <a:gd name="T13" fmla="*/ 16 h 137"/>
                <a:gd name="T14" fmla="*/ 61 w 79"/>
                <a:gd name="T15" fmla="*/ 4 h 137"/>
                <a:gd name="T16" fmla="*/ 51 w 79"/>
                <a:gd name="T17" fmla="*/ 0 h 137"/>
                <a:gd name="T18" fmla="*/ 44 w 79"/>
                <a:gd name="T19" fmla="*/ 2 h 137"/>
                <a:gd name="T20" fmla="*/ 38 w 79"/>
                <a:gd name="T21" fmla="*/ 11 h 137"/>
                <a:gd name="T22" fmla="*/ 28 w 79"/>
                <a:gd name="T23" fmla="*/ 23 h 137"/>
                <a:gd name="T24" fmla="*/ 13 w 79"/>
                <a:gd name="T25" fmla="*/ 33 h 137"/>
                <a:gd name="T26" fmla="*/ 3 w 79"/>
                <a:gd name="T27" fmla="*/ 39 h 137"/>
                <a:gd name="T28" fmla="*/ 0 w 79"/>
                <a:gd name="T29" fmla="*/ 48 h 137"/>
                <a:gd name="T30" fmla="*/ 5 w 79"/>
                <a:gd name="T31" fmla="*/ 57 h 137"/>
                <a:gd name="T32" fmla="*/ 14 w 79"/>
                <a:gd name="T33" fmla="*/ 6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9" h="137">
                  <a:moveTo>
                    <a:pt x="14" y="60"/>
                  </a:moveTo>
                  <a:cubicBezTo>
                    <a:pt x="18" y="60"/>
                    <a:pt x="24" y="59"/>
                    <a:pt x="40" y="46"/>
                  </a:cubicBezTo>
                  <a:cubicBezTo>
                    <a:pt x="48" y="120"/>
                    <a:pt x="48" y="120"/>
                    <a:pt x="48" y="120"/>
                  </a:cubicBezTo>
                  <a:cubicBezTo>
                    <a:pt x="49" y="126"/>
                    <a:pt x="50" y="130"/>
                    <a:pt x="53" y="133"/>
                  </a:cubicBezTo>
                  <a:cubicBezTo>
                    <a:pt x="57" y="136"/>
                    <a:pt x="60" y="137"/>
                    <a:pt x="65" y="137"/>
                  </a:cubicBezTo>
                  <a:cubicBezTo>
                    <a:pt x="72" y="137"/>
                    <a:pt x="79" y="134"/>
                    <a:pt x="78" y="117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6" y="11"/>
                    <a:pt x="64" y="7"/>
                    <a:pt x="61" y="4"/>
                  </a:cubicBezTo>
                  <a:cubicBezTo>
                    <a:pt x="59" y="1"/>
                    <a:pt x="55" y="0"/>
                    <a:pt x="51" y="0"/>
                  </a:cubicBezTo>
                  <a:cubicBezTo>
                    <a:pt x="47" y="0"/>
                    <a:pt x="45" y="0"/>
                    <a:pt x="44" y="2"/>
                  </a:cubicBezTo>
                  <a:cubicBezTo>
                    <a:pt x="43" y="3"/>
                    <a:pt x="42" y="5"/>
                    <a:pt x="38" y="11"/>
                  </a:cubicBezTo>
                  <a:cubicBezTo>
                    <a:pt x="35" y="15"/>
                    <a:pt x="32" y="19"/>
                    <a:pt x="28" y="23"/>
                  </a:cubicBezTo>
                  <a:cubicBezTo>
                    <a:pt x="25" y="26"/>
                    <a:pt x="20" y="30"/>
                    <a:pt x="13" y="33"/>
                  </a:cubicBezTo>
                  <a:cubicBezTo>
                    <a:pt x="8" y="35"/>
                    <a:pt x="5" y="37"/>
                    <a:pt x="3" y="39"/>
                  </a:cubicBezTo>
                  <a:cubicBezTo>
                    <a:pt x="2" y="40"/>
                    <a:pt x="0" y="43"/>
                    <a:pt x="0" y="48"/>
                  </a:cubicBezTo>
                  <a:cubicBezTo>
                    <a:pt x="1" y="51"/>
                    <a:pt x="2" y="54"/>
                    <a:pt x="5" y="57"/>
                  </a:cubicBezTo>
                  <a:cubicBezTo>
                    <a:pt x="8" y="59"/>
                    <a:pt x="11" y="60"/>
                    <a:pt x="14" y="60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2" name="Freeform 41">
              <a:extLst>
                <a:ext uri="{FF2B5EF4-FFF2-40B4-BE49-F238E27FC236}">
                  <a16:creationId xmlns:a16="http://schemas.microsoft.com/office/drawing/2014/main" id="{A5D934AC-9EB0-4FFB-8245-2309D03660BC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3294" y="3484444"/>
              <a:ext cx="404341" cy="367583"/>
            </a:xfrm>
            <a:custGeom>
              <a:avLst/>
              <a:gdLst>
                <a:gd name="T0" fmla="*/ 311 w 349"/>
                <a:gd name="T1" fmla="*/ 317 h 317"/>
                <a:gd name="T2" fmla="*/ 74 w 349"/>
                <a:gd name="T3" fmla="*/ 317 h 317"/>
                <a:gd name="T4" fmla="*/ 30 w 349"/>
                <a:gd name="T5" fmla="*/ 277 h 317"/>
                <a:gd name="T6" fmla="*/ 3 w 349"/>
                <a:gd name="T7" fmla="*/ 40 h 317"/>
                <a:gd name="T8" fmla="*/ 38 w 349"/>
                <a:gd name="T9" fmla="*/ 0 h 317"/>
                <a:gd name="T10" fmla="*/ 275 w 349"/>
                <a:gd name="T11" fmla="*/ 0 h 317"/>
                <a:gd name="T12" fmla="*/ 319 w 349"/>
                <a:gd name="T13" fmla="*/ 40 h 317"/>
                <a:gd name="T14" fmla="*/ 346 w 349"/>
                <a:gd name="T15" fmla="*/ 277 h 317"/>
                <a:gd name="T16" fmla="*/ 311 w 349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7">
                  <a:moveTo>
                    <a:pt x="311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30" y="277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9" y="299"/>
                    <a:pt x="333" y="317"/>
                    <a:pt x="311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3" name="Freeform 42">
              <a:extLst>
                <a:ext uri="{FF2B5EF4-FFF2-40B4-BE49-F238E27FC236}">
                  <a16:creationId xmlns:a16="http://schemas.microsoft.com/office/drawing/2014/main" id="{064E1A9B-3DA3-4C5C-9ABD-341CE87E8F74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4142" y="3498534"/>
              <a:ext cx="353492" cy="353492"/>
            </a:xfrm>
            <a:custGeom>
              <a:avLst/>
              <a:gdLst>
                <a:gd name="T0" fmla="*/ 275 w 305"/>
                <a:gd name="T1" fmla="*/ 28 h 305"/>
                <a:gd name="T2" fmla="*/ 302 w 305"/>
                <a:gd name="T3" fmla="*/ 265 h 305"/>
                <a:gd name="T4" fmla="*/ 267 w 305"/>
                <a:gd name="T5" fmla="*/ 305 h 305"/>
                <a:gd name="T6" fmla="*/ 30 w 305"/>
                <a:gd name="T7" fmla="*/ 305 h 305"/>
                <a:gd name="T8" fmla="*/ 0 w 305"/>
                <a:gd name="T9" fmla="*/ 293 h 305"/>
                <a:gd name="T10" fmla="*/ 261 w 305"/>
                <a:gd name="T11" fmla="*/ 0 h 305"/>
                <a:gd name="T12" fmla="*/ 275 w 305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5" h="305">
                  <a:moveTo>
                    <a:pt x="275" y="28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5" y="287"/>
                    <a:pt x="289" y="305"/>
                    <a:pt x="267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9" y="300"/>
                    <a:pt x="0" y="293"/>
                  </a:cubicBezTo>
                  <a:cubicBezTo>
                    <a:pt x="261" y="0"/>
                    <a:pt x="261" y="0"/>
                    <a:pt x="261" y="0"/>
                  </a:cubicBezTo>
                  <a:cubicBezTo>
                    <a:pt x="269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4" name="Freeform 43">
              <a:extLst>
                <a:ext uri="{FF2B5EF4-FFF2-40B4-BE49-F238E27FC236}">
                  <a16:creationId xmlns:a16="http://schemas.microsoft.com/office/drawing/2014/main" id="{A7AA9A5A-8971-430A-952A-A6AA2B022344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4142" y="3498534"/>
              <a:ext cx="353491" cy="353493"/>
            </a:xfrm>
            <a:custGeom>
              <a:avLst/>
              <a:gdLst>
                <a:gd name="T0" fmla="*/ 275 w 305"/>
                <a:gd name="T1" fmla="*/ 28 h 305"/>
                <a:gd name="T2" fmla="*/ 302 w 305"/>
                <a:gd name="T3" fmla="*/ 265 h 305"/>
                <a:gd name="T4" fmla="*/ 267 w 305"/>
                <a:gd name="T5" fmla="*/ 305 h 305"/>
                <a:gd name="T6" fmla="*/ 30 w 305"/>
                <a:gd name="T7" fmla="*/ 305 h 305"/>
                <a:gd name="T8" fmla="*/ 0 w 305"/>
                <a:gd name="T9" fmla="*/ 293 h 305"/>
                <a:gd name="T10" fmla="*/ 261 w 305"/>
                <a:gd name="T11" fmla="*/ 0 h 305"/>
                <a:gd name="T12" fmla="*/ 275 w 305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5" h="305">
                  <a:moveTo>
                    <a:pt x="275" y="28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5" y="287"/>
                    <a:pt x="289" y="305"/>
                    <a:pt x="267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9" y="300"/>
                    <a:pt x="0" y="293"/>
                  </a:cubicBezTo>
                  <a:cubicBezTo>
                    <a:pt x="261" y="0"/>
                    <a:pt x="261" y="0"/>
                    <a:pt x="261" y="0"/>
                  </a:cubicBezTo>
                  <a:cubicBezTo>
                    <a:pt x="269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5" name="Freeform 44">
              <a:extLst>
                <a:ext uri="{FF2B5EF4-FFF2-40B4-BE49-F238E27FC236}">
                  <a16:creationId xmlns:a16="http://schemas.microsoft.com/office/drawing/2014/main" id="{8C7CDB7E-3852-4DEB-9B74-D623018637F4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5425" y="3589817"/>
              <a:ext cx="123140" cy="156835"/>
            </a:xfrm>
            <a:custGeom>
              <a:avLst/>
              <a:gdLst>
                <a:gd name="T0" fmla="*/ 57 w 106"/>
                <a:gd name="T1" fmla="*/ 59 h 135"/>
                <a:gd name="T2" fmla="*/ 47 w 106"/>
                <a:gd name="T3" fmla="*/ 69 h 135"/>
                <a:gd name="T4" fmla="*/ 34 w 106"/>
                <a:gd name="T5" fmla="*/ 81 h 135"/>
                <a:gd name="T6" fmla="*/ 16 w 106"/>
                <a:gd name="T7" fmla="*/ 101 h 135"/>
                <a:gd name="T8" fmla="*/ 11 w 106"/>
                <a:gd name="T9" fmla="*/ 110 h 135"/>
                <a:gd name="T10" fmla="*/ 9 w 106"/>
                <a:gd name="T11" fmla="*/ 120 h 135"/>
                <a:gd name="T12" fmla="*/ 15 w 106"/>
                <a:gd name="T13" fmla="*/ 131 h 135"/>
                <a:gd name="T14" fmla="*/ 28 w 106"/>
                <a:gd name="T15" fmla="*/ 135 h 135"/>
                <a:gd name="T16" fmla="*/ 93 w 106"/>
                <a:gd name="T17" fmla="*/ 135 h 135"/>
                <a:gd name="T18" fmla="*/ 103 w 106"/>
                <a:gd name="T19" fmla="*/ 131 h 135"/>
                <a:gd name="T20" fmla="*/ 106 w 106"/>
                <a:gd name="T21" fmla="*/ 122 h 135"/>
                <a:gd name="T22" fmla="*/ 100 w 106"/>
                <a:gd name="T23" fmla="*/ 112 h 135"/>
                <a:gd name="T24" fmla="*/ 87 w 106"/>
                <a:gd name="T25" fmla="*/ 109 h 135"/>
                <a:gd name="T26" fmla="*/ 47 w 106"/>
                <a:gd name="T27" fmla="*/ 109 h 135"/>
                <a:gd name="T28" fmla="*/ 48 w 106"/>
                <a:gd name="T29" fmla="*/ 108 h 135"/>
                <a:gd name="T30" fmla="*/ 64 w 106"/>
                <a:gd name="T31" fmla="*/ 91 h 135"/>
                <a:gd name="T32" fmla="*/ 81 w 106"/>
                <a:gd name="T33" fmla="*/ 75 h 135"/>
                <a:gd name="T34" fmla="*/ 91 w 106"/>
                <a:gd name="T35" fmla="*/ 61 h 135"/>
                <a:gd name="T36" fmla="*/ 94 w 106"/>
                <a:gd name="T37" fmla="*/ 39 h 135"/>
                <a:gd name="T38" fmla="*/ 90 w 106"/>
                <a:gd name="T39" fmla="*/ 25 h 135"/>
                <a:gd name="T40" fmla="*/ 81 w 106"/>
                <a:gd name="T41" fmla="*/ 13 h 135"/>
                <a:gd name="T42" fmla="*/ 68 w 106"/>
                <a:gd name="T43" fmla="*/ 4 h 135"/>
                <a:gd name="T44" fmla="*/ 43 w 106"/>
                <a:gd name="T45" fmla="*/ 0 h 135"/>
                <a:gd name="T46" fmla="*/ 23 w 106"/>
                <a:gd name="T47" fmla="*/ 3 h 135"/>
                <a:gd name="T48" fmla="*/ 9 w 106"/>
                <a:gd name="T49" fmla="*/ 13 h 135"/>
                <a:gd name="T50" fmla="*/ 2 w 106"/>
                <a:gd name="T51" fmla="*/ 25 h 135"/>
                <a:gd name="T52" fmla="*/ 1 w 106"/>
                <a:gd name="T53" fmla="*/ 39 h 135"/>
                <a:gd name="T54" fmla="*/ 5 w 106"/>
                <a:gd name="T55" fmla="*/ 49 h 135"/>
                <a:gd name="T56" fmla="*/ 15 w 106"/>
                <a:gd name="T57" fmla="*/ 53 h 135"/>
                <a:gd name="T58" fmla="*/ 25 w 106"/>
                <a:gd name="T59" fmla="*/ 49 h 135"/>
                <a:gd name="T60" fmla="*/ 29 w 106"/>
                <a:gd name="T61" fmla="*/ 39 h 135"/>
                <a:gd name="T62" fmla="*/ 31 w 106"/>
                <a:gd name="T63" fmla="*/ 32 h 135"/>
                <a:gd name="T64" fmla="*/ 45 w 106"/>
                <a:gd name="T65" fmla="*/ 24 h 135"/>
                <a:gd name="T66" fmla="*/ 54 w 106"/>
                <a:gd name="T67" fmla="*/ 26 h 135"/>
                <a:gd name="T68" fmla="*/ 61 w 106"/>
                <a:gd name="T69" fmla="*/ 31 h 135"/>
                <a:gd name="T70" fmla="*/ 64 w 106"/>
                <a:gd name="T71" fmla="*/ 40 h 135"/>
                <a:gd name="T72" fmla="*/ 63 w 106"/>
                <a:gd name="T73" fmla="*/ 49 h 135"/>
                <a:gd name="T74" fmla="*/ 57 w 106"/>
                <a:gd name="T75" fmla="*/ 59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5">
                  <a:moveTo>
                    <a:pt x="57" y="59"/>
                  </a:moveTo>
                  <a:cubicBezTo>
                    <a:pt x="55" y="62"/>
                    <a:pt x="51" y="66"/>
                    <a:pt x="47" y="69"/>
                  </a:cubicBezTo>
                  <a:cubicBezTo>
                    <a:pt x="44" y="71"/>
                    <a:pt x="40" y="75"/>
                    <a:pt x="34" y="81"/>
                  </a:cubicBezTo>
                  <a:cubicBezTo>
                    <a:pt x="29" y="86"/>
                    <a:pt x="23" y="93"/>
                    <a:pt x="16" y="101"/>
                  </a:cubicBezTo>
                  <a:cubicBezTo>
                    <a:pt x="14" y="104"/>
                    <a:pt x="12" y="107"/>
                    <a:pt x="11" y="110"/>
                  </a:cubicBezTo>
                  <a:cubicBezTo>
                    <a:pt x="10" y="114"/>
                    <a:pt x="9" y="118"/>
                    <a:pt x="9" y="120"/>
                  </a:cubicBezTo>
                  <a:cubicBezTo>
                    <a:pt x="10" y="124"/>
                    <a:pt x="12" y="128"/>
                    <a:pt x="15" y="131"/>
                  </a:cubicBezTo>
                  <a:cubicBezTo>
                    <a:pt x="18" y="134"/>
                    <a:pt x="23" y="135"/>
                    <a:pt x="28" y="135"/>
                  </a:cubicBezTo>
                  <a:cubicBezTo>
                    <a:pt x="93" y="135"/>
                    <a:pt x="93" y="135"/>
                    <a:pt x="93" y="135"/>
                  </a:cubicBezTo>
                  <a:cubicBezTo>
                    <a:pt x="97" y="135"/>
                    <a:pt x="101" y="134"/>
                    <a:pt x="103" y="131"/>
                  </a:cubicBezTo>
                  <a:cubicBezTo>
                    <a:pt x="105" y="129"/>
                    <a:pt x="106" y="126"/>
                    <a:pt x="106" y="122"/>
                  </a:cubicBezTo>
                  <a:cubicBezTo>
                    <a:pt x="105" y="118"/>
                    <a:pt x="103" y="114"/>
                    <a:pt x="100" y="112"/>
                  </a:cubicBezTo>
                  <a:cubicBezTo>
                    <a:pt x="97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8"/>
                    <a:pt x="48" y="108"/>
                    <a:pt x="48" y="108"/>
                  </a:cubicBezTo>
                  <a:cubicBezTo>
                    <a:pt x="51" y="104"/>
                    <a:pt x="56" y="98"/>
                    <a:pt x="64" y="91"/>
                  </a:cubicBezTo>
                  <a:cubicBezTo>
                    <a:pt x="72" y="84"/>
                    <a:pt x="77" y="79"/>
                    <a:pt x="81" y="75"/>
                  </a:cubicBezTo>
                  <a:cubicBezTo>
                    <a:pt x="84" y="72"/>
                    <a:pt x="88" y="67"/>
                    <a:pt x="91" y="61"/>
                  </a:cubicBezTo>
                  <a:cubicBezTo>
                    <a:pt x="94" y="54"/>
                    <a:pt x="95" y="47"/>
                    <a:pt x="94" y="39"/>
                  </a:cubicBezTo>
                  <a:cubicBezTo>
                    <a:pt x="94" y="34"/>
                    <a:pt x="92" y="30"/>
                    <a:pt x="90" y="25"/>
                  </a:cubicBezTo>
                  <a:cubicBezTo>
                    <a:pt x="87" y="20"/>
                    <a:pt x="84" y="16"/>
                    <a:pt x="81" y="13"/>
                  </a:cubicBezTo>
                  <a:cubicBezTo>
                    <a:pt x="77" y="9"/>
                    <a:pt x="73" y="6"/>
                    <a:pt x="68" y="4"/>
                  </a:cubicBezTo>
                  <a:cubicBezTo>
                    <a:pt x="61" y="1"/>
                    <a:pt x="53" y="0"/>
                    <a:pt x="43" y="0"/>
                  </a:cubicBezTo>
                  <a:cubicBezTo>
                    <a:pt x="35" y="0"/>
                    <a:pt x="29" y="1"/>
                    <a:pt x="23" y="3"/>
                  </a:cubicBezTo>
                  <a:cubicBezTo>
                    <a:pt x="17" y="6"/>
                    <a:pt x="13" y="9"/>
                    <a:pt x="9" y="13"/>
                  </a:cubicBezTo>
                  <a:cubicBezTo>
                    <a:pt x="6" y="16"/>
                    <a:pt x="3" y="21"/>
                    <a:pt x="2" y="25"/>
                  </a:cubicBezTo>
                  <a:cubicBezTo>
                    <a:pt x="1" y="30"/>
                    <a:pt x="0" y="35"/>
                    <a:pt x="1" y="39"/>
                  </a:cubicBezTo>
                  <a:cubicBezTo>
                    <a:pt x="1" y="43"/>
                    <a:pt x="3" y="47"/>
                    <a:pt x="5" y="49"/>
                  </a:cubicBezTo>
                  <a:cubicBezTo>
                    <a:pt x="8" y="52"/>
                    <a:pt x="12" y="53"/>
                    <a:pt x="15" y="53"/>
                  </a:cubicBezTo>
                  <a:cubicBezTo>
                    <a:pt x="20" y="53"/>
                    <a:pt x="23" y="52"/>
                    <a:pt x="25" y="49"/>
                  </a:cubicBezTo>
                  <a:cubicBezTo>
                    <a:pt x="26" y="46"/>
                    <a:pt x="28" y="43"/>
                    <a:pt x="29" y="39"/>
                  </a:cubicBezTo>
                  <a:cubicBezTo>
                    <a:pt x="30" y="34"/>
                    <a:pt x="31" y="32"/>
                    <a:pt x="31" y="32"/>
                  </a:cubicBezTo>
                  <a:cubicBezTo>
                    <a:pt x="34" y="26"/>
                    <a:pt x="39" y="24"/>
                    <a:pt x="45" y="24"/>
                  </a:cubicBezTo>
                  <a:cubicBezTo>
                    <a:pt x="48" y="24"/>
                    <a:pt x="51" y="24"/>
                    <a:pt x="54" y="26"/>
                  </a:cubicBezTo>
                  <a:cubicBezTo>
                    <a:pt x="57" y="27"/>
                    <a:pt x="59" y="29"/>
                    <a:pt x="61" y="31"/>
                  </a:cubicBezTo>
                  <a:cubicBezTo>
                    <a:pt x="63" y="34"/>
                    <a:pt x="64" y="37"/>
                    <a:pt x="64" y="40"/>
                  </a:cubicBezTo>
                  <a:cubicBezTo>
                    <a:pt x="65" y="43"/>
                    <a:pt x="64" y="46"/>
                    <a:pt x="63" y="49"/>
                  </a:cubicBezTo>
                  <a:cubicBezTo>
                    <a:pt x="62" y="53"/>
                    <a:pt x="60" y="56"/>
                    <a:pt x="57" y="59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" name="Freeform 45">
              <a:extLst>
                <a:ext uri="{FF2B5EF4-FFF2-40B4-BE49-F238E27FC236}">
                  <a16:creationId xmlns:a16="http://schemas.microsoft.com/office/drawing/2014/main" id="{902C3B7E-664B-407F-BF7F-49264898D256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0123" y="3484444"/>
              <a:ext cx="403115" cy="367583"/>
            </a:xfrm>
            <a:custGeom>
              <a:avLst/>
              <a:gdLst>
                <a:gd name="T0" fmla="*/ 310 w 348"/>
                <a:gd name="T1" fmla="*/ 317 h 317"/>
                <a:gd name="T2" fmla="*/ 73 w 348"/>
                <a:gd name="T3" fmla="*/ 317 h 317"/>
                <a:gd name="T4" fmla="*/ 29 w 348"/>
                <a:gd name="T5" fmla="*/ 277 h 317"/>
                <a:gd name="T6" fmla="*/ 2 w 348"/>
                <a:gd name="T7" fmla="*/ 40 h 317"/>
                <a:gd name="T8" fmla="*/ 38 w 348"/>
                <a:gd name="T9" fmla="*/ 0 h 317"/>
                <a:gd name="T10" fmla="*/ 274 w 348"/>
                <a:gd name="T11" fmla="*/ 0 h 317"/>
                <a:gd name="T12" fmla="*/ 318 w 348"/>
                <a:gd name="T13" fmla="*/ 40 h 317"/>
                <a:gd name="T14" fmla="*/ 345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3" y="317"/>
                    <a:pt x="73" y="317"/>
                    <a:pt x="73" y="317"/>
                  </a:cubicBezTo>
                  <a:cubicBezTo>
                    <a:pt x="51" y="317"/>
                    <a:pt x="31" y="299"/>
                    <a:pt x="29" y="27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5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8" y="40"/>
                  </a:cubicBezTo>
                  <a:cubicBezTo>
                    <a:pt x="345" y="277"/>
                    <a:pt x="345" y="277"/>
                    <a:pt x="345" y="277"/>
                  </a:cubicBezTo>
                  <a:cubicBezTo>
                    <a:pt x="348" y="299"/>
                    <a:pt x="332" y="317"/>
                    <a:pt x="310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7" name="Freeform 46">
              <a:extLst>
                <a:ext uri="{FF2B5EF4-FFF2-40B4-BE49-F238E27FC236}">
                  <a16:creationId xmlns:a16="http://schemas.microsoft.com/office/drawing/2014/main" id="{2E10E1EF-CC7C-4376-B76C-94F2EDF0092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0972" y="3498534"/>
              <a:ext cx="352266" cy="353492"/>
            </a:xfrm>
            <a:custGeom>
              <a:avLst/>
              <a:gdLst>
                <a:gd name="T0" fmla="*/ 274 w 304"/>
                <a:gd name="T1" fmla="*/ 28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4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8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3" y="17"/>
                    <a:pt x="274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8" name="Freeform 47">
              <a:extLst>
                <a:ext uri="{FF2B5EF4-FFF2-40B4-BE49-F238E27FC236}">
                  <a16:creationId xmlns:a16="http://schemas.microsoft.com/office/drawing/2014/main" id="{3F1EBE98-3843-457B-904A-16699AF36F7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74706" y="3588592"/>
              <a:ext cx="115788" cy="159286"/>
            </a:xfrm>
            <a:custGeom>
              <a:avLst/>
              <a:gdLst>
                <a:gd name="T0" fmla="*/ 61 w 100"/>
                <a:gd name="T1" fmla="*/ 112 h 137"/>
                <a:gd name="T2" fmla="*/ 52 w 100"/>
                <a:gd name="T3" fmla="*/ 114 h 137"/>
                <a:gd name="T4" fmla="*/ 39 w 100"/>
                <a:gd name="T5" fmla="*/ 109 h 137"/>
                <a:gd name="T6" fmla="*/ 28 w 100"/>
                <a:gd name="T7" fmla="*/ 92 h 137"/>
                <a:gd name="T8" fmla="*/ 23 w 100"/>
                <a:gd name="T9" fmla="*/ 87 h 137"/>
                <a:gd name="T10" fmla="*/ 17 w 100"/>
                <a:gd name="T11" fmla="*/ 85 h 137"/>
                <a:gd name="T12" fmla="*/ 7 w 100"/>
                <a:gd name="T13" fmla="*/ 89 h 137"/>
                <a:gd name="T14" fmla="*/ 4 w 100"/>
                <a:gd name="T15" fmla="*/ 99 h 137"/>
                <a:gd name="T16" fmla="*/ 8 w 100"/>
                <a:gd name="T17" fmla="*/ 111 h 137"/>
                <a:gd name="T18" fmla="*/ 18 w 100"/>
                <a:gd name="T19" fmla="*/ 123 h 137"/>
                <a:gd name="T20" fmla="*/ 34 w 100"/>
                <a:gd name="T21" fmla="*/ 133 h 137"/>
                <a:gd name="T22" fmla="*/ 55 w 100"/>
                <a:gd name="T23" fmla="*/ 137 h 137"/>
                <a:gd name="T24" fmla="*/ 75 w 100"/>
                <a:gd name="T25" fmla="*/ 134 h 137"/>
                <a:gd name="T26" fmla="*/ 89 w 100"/>
                <a:gd name="T27" fmla="*/ 124 h 137"/>
                <a:gd name="T28" fmla="*/ 98 w 100"/>
                <a:gd name="T29" fmla="*/ 110 h 137"/>
                <a:gd name="T30" fmla="*/ 99 w 100"/>
                <a:gd name="T31" fmla="*/ 93 h 137"/>
                <a:gd name="T32" fmla="*/ 95 w 100"/>
                <a:gd name="T33" fmla="*/ 80 h 137"/>
                <a:gd name="T34" fmla="*/ 86 w 100"/>
                <a:gd name="T35" fmla="*/ 68 h 137"/>
                <a:gd name="T36" fmla="*/ 77 w 100"/>
                <a:gd name="T37" fmla="*/ 61 h 137"/>
                <a:gd name="T38" fmla="*/ 84 w 100"/>
                <a:gd name="T39" fmla="*/ 51 h 137"/>
                <a:gd name="T40" fmla="*/ 86 w 100"/>
                <a:gd name="T41" fmla="*/ 34 h 137"/>
                <a:gd name="T42" fmla="*/ 82 w 100"/>
                <a:gd name="T43" fmla="*/ 21 h 137"/>
                <a:gd name="T44" fmla="*/ 72 w 100"/>
                <a:gd name="T45" fmla="*/ 9 h 137"/>
                <a:gd name="T46" fmla="*/ 58 w 100"/>
                <a:gd name="T47" fmla="*/ 2 h 137"/>
                <a:gd name="T48" fmla="*/ 41 w 100"/>
                <a:gd name="T49" fmla="*/ 0 h 137"/>
                <a:gd name="T50" fmla="*/ 23 w 100"/>
                <a:gd name="T51" fmla="*/ 3 h 137"/>
                <a:gd name="T52" fmla="*/ 10 w 100"/>
                <a:gd name="T53" fmla="*/ 11 h 137"/>
                <a:gd name="T54" fmla="*/ 2 w 100"/>
                <a:gd name="T55" fmla="*/ 21 h 137"/>
                <a:gd name="T56" fmla="*/ 0 w 100"/>
                <a:gd name="T57" fmla="*/ 32 h 137"/>
                <a:gd name="T58" fmla="*/ 5 w 100"/>
                <a:gd name="T59" fmla="*/ 42 h 137"/>
                <a:gd name="T60" fmla="*/ 14 w 100"/>
                <a:gd name="T61" fmla="*/ 46 h 137"/>
                <a:gd name="T62" fmla="*/ 21 w 100"/>
                <a:gd name="T63" fmla="*/ 44 h 137"/>
                <a:gd name="T64" fmla="*/ 25 w 100"/>
                <a:gd name="T65" fmla="*/ 40 h 137"/>
                <a:gd name="T66" fmla="*/ 27 w 100"/>
                <a:gd name="T67" fmla="*/ 33 h 137"/>
                <a:gd name="T68" fmla="*/ 30 w 100"/>
                <a:gd name="T69" fmla="*/ 27 h 137"/>
                <a:gd name="T70" fmla="*/ 34 w 100"/>
                <a:gd name="T71" fmla="*/ 24 h 137"/>
                <a:gd name="T72" fmla="*/ 41 w 100"/>
                <a:gd name="T73" fmla="*/ 22 h 137"/>
                <a:gd name="T74" fmla="*/ 52 w 100"/>
                <a:gd name="T75" fmla="*/ 26 h 137"/>
                <a:gd name="T76" fmla="*/ 57 w 100"/>
                <a:gd name="T77" fmla="*/ 36 h 137"/>
                <a:gd name="T78" fmla="*/ 54 w 100"/>
                <a:gd name="T79" fmla="*/ 47 h 137"/>
                <a:gd name="T80" fmla="*/ 42 w 100"/>
                <a:gd name="T81" fmla="*/ 51 h 137"/>
                <a:gd name="T82" fmla="*/ 39 w 100"/>
                <a:gd name="T83" fmla="*/ 51 h 137"/>
                <a:gd name="T84" fmla="*/ 28 w 100"/>
                <a:gd name="T85" fmla="*/ 55 h 137"/>
                <a:gd name="T86" fmla="*/ 24 w 100"/>
                <a:gd name="T87" fmla="*/ 64 h 137"/>
                <a:gd name="T88" fmla="*/ 29 w 100"/>
                <a:gd name="T89" fmla="*/ 73 h 137"/>
                <a:gd name="T90" fmla="*/ 39 w 100"/>
                <a:gd name="T91" fmla="*/ 76 h 137"/>
                <a:gd name="T92" fmla="*/ 44 w 100"/>
                <a:gd name="T93" fmla="*/ 76 h 137"/>
                <a:gd name="T94" fmla="*/ 49 w 100"/>
                <a:gd name="T95" fmla="*/ 75 h 137"/>
                <a:gd name="T96" fmla="*/ 63 w 100"/>
                <a:gd name="T97" fmla="*/ 80 h 137"/>
                <a:gd name="T98" fmla="*/ 69 w 100"/>
                <a:gd name="T99" fmla="*/ 94 h 137"/>
                <a:gd name="T100" fmla="*/ 68 w 100"/>
                <a:gd name="T101" fmla="*/ 105 h 137"/>
                <a:gd name="T102" fmla="*/ 61 w 100"/>
                <a:gd name="T103" fmla="*/ 112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0" h="137">
                  <a:moveTo>
                    <a:pt x="61" y="112"/>
                  </a:moveTo>
                  <a:cubicBezTo>
                    <a:pt x="59" y="113"/>
                    <a:pt x="56" y="114"/>
                    <a:pt x="52" y="114"/>
                  </a:cubicBezTo>
                  <a:cubicBezTo>
                    <a:pt x="47" y="114"/>
                    <a:pt x="43" y="112"/>
                    <a:pt x="39" y="109"/>
                  </a:cubicBezTo>
                  <a:cubicBezTo>
                    <a:pt x="36" y="105"/>
                    <a:pt x="32" y="100"/>
                    <a:pt x="28" y="92"/>
                  </a:cubicBezTo>
                  <a:cubicBezTo>
                    <a:pt x="27" y="90"/>
                    <a:pt x="26" y="88"/>
                    <a:pt x="23" y="87"/>
                  </a:cubicBezTo>
                  <a:cubicBezTo>
                    <a:pt x="21" y="86"/>
                    <a:pt x="19" y="85"/>
                    <a:pt x="17" y="85"/>
                  </a:cubicBezTo>
                  <a:cubicBezTo>
                    <a:pt x="13" y="85"/>
                    <a:pt x="10" y="86"/>
                    <a:pt x="7" y="89"/>
                  </a:cubicBezTo>
                  <a:cubicBezTo>
                    <a:pt x="5" y="92"/>
                    <a:pt x="4" y="95"/>
                    <a:pt x="4" y="99"/>
                  </a:cubicBezTo>
                  <a:cubicBezTo>
                    <a:pt x="4" y="102"/>
                    <a:pt x="6" y="106"/>
                    <a:pt x="8" y="111"/>
                  </a:cubicBezTo>
                  <a:cubicBezTo>
                    <a:pt x="11" y="115"/>
                    <a:pt x="14" y="119"/>
                    <a:pt x="18" y="123"/>
                  </a:cubicBezTo>
                  <a:cubicBezTo>
                    <a:pt x="23" y="127"/>
                    <a:pt x="28" y="131"/>
                    <a:pt x="34" y="133"/>
                  </a:cubicBezTo>
                  <a:cubicBezTo>
                    <a:pt x="41" y="136"/>
                    <a:pt x="47" y="137"/>
                    <a:pt x="55" y="137"/>
                  </a:cubicBezTo>
                  <a:cubicBezTo>
                    <a:pt x="62" y="137"/>
                    <a:pt x="69" y="136"/>
                    <a:pt x="75" y="134"/>
                  </a:cubicBezTo>
                  <a:cubicBezTo>
                    <a:pt x="80" y="132"/>
                    <a:pt x="85" y="128"/>
                    <a:pt x="89" y="124"/>
                  </a:cubicBezTo>
                  <a:cubicBezTo>
                    <a:pt x="93" y="120"/>
                    <a:pt x="96" y="115"/>
                    <a:pt x="98" y="110"/>
                  </a:cubicBezTo>
                  <a:cubicBezTo>
                    <a:pt x="99" y="104"/>
                    <a:pt x="100" y="99"/>
                    <a:pt x="99" y="93"/>
                  </a:cubicBezTo>
                  <a:cubicBezTo>
                    <a:pt x="99" y="88"/>
                    <a:pt x="97" y="84"/>
                    <a:pt x="95" y="80"/>
                  </a:cubicBezTo>
                  <a:cubicBezTo>
                    <a:pt x="93" y="75"/>
                    <a:pt x="90" y="72"/>
                    <a:pt x="86" y="68"/>
                  </a:cubicBezTo>
                  <a:cubicBezTo>
                    <a:pt x="83" y="66"/>
                    <a:pt x="80" y="63"/>
                    <a:pt x="77" y="61"/>
                  </a:cubicBezTo>
                  <a:cubicBezTo>
                    <a:pt x="80" y="58"/>
                    <a:pt x="82" y="55"/>
                    <a:pt x="84" y="51"/>
                  </a:cubicBezTo>
                  <a:cubicBezTo>
                    <a:pt x="86" y="46"/>
                    <a:pt x="87" y="41"/>
                    <a:pt x="86" y="34"/>
                  </a:cubicBezTo>
                  <a:cubicBezTo>
                    <a:pt x="86" y="30"/>
                    <a:pt x="84" y="25"/>
                    <a:pt x="82" y="21"/>
                  </a:cubicBezTo>
                  <a:cubicBezTo>
                    <a:pt x="80" y="16"/>
                    <a:pt x="76" y="13"/>
                    <a:pt x="72" y="9"/>
                  </a:cubicBezTo>
                  <a:cubicBezTo>
                    <a:pt x="68" y="6"/>
                    <a:pt x="63" y="4"/>
                    <a:pt x="58" y="2"/>
                  </a:cubicBezTo>
                  <a:cubicBezTo>
                    <a:pt x="53" y="1"/>
                    <a:pt x="47" y="0"/>
                    <a:pt x="41" y="0"/>
                  </a:cubicBezTo>
                  <a:cubicBezTo>
                    <a:pt x="35" y="0"/>
                    <a:pt x="28" y="1"/>
                    <a:pt x="23" y="3"/>
                  </a:cubicBezTo>
                  <a:cubicBezTo>
                    <a:pt x="18" y="5"/>
                    <a:pt x="13" y="7"/>
                    <a:pt x="10" y="11"/>
                  </a:cubicBezTo>
                  <a:cubicBezTo>
                    <a:pt x="6" y="14"/>
                    <a:pt x="4" y="17"/>
                    <a:pt x="2" y="21"/>
                  </a:cubicBezTo>
                  <a:cubicBezTo>
                    <a:pt x="0" y="25"/>
                    <a:pt x="0" y="29"/>
                    <a:pt x="0" y="32"/>
                  </a:cubicBezTo>
                  <a:cubicBezTo>
                    <a:pt x="1" y="36"/>
                    <a:pt x="2" y="39"/>
                    <a:pt x="5" y="42"/>
                  </a:cubicBezTo>
                  <a:cubicBezTo>
                    <a:pt x="8" y="44"/>
                    <a:pt x="11" y="46"/>
                    <a:pt x="14" y="46"/>
                  </a:cubicBezTo>
                  <a:cubicBezTo>
                    <a:pt x="17" y="46"/>
                    <a:pt x="19" y="45"/>
                    <a:pt x="21" y="44"/>
                  </a:cubicBezTo>
                  <a:cubicBezTo>
                    <a:pt x="23" y="43"/>
                    <a:pt x="24" y="42"/>
                    <a:pt x="25" y="40"/>
                  </a:cubicBezTo>
                  <a:cubicBezTo>
                    <a:pt x="25" y="37"/>
                    <a:pt x="26" y="35"/>
                    <a:pt x="27" y="33"/>
                  </a:cubicBezTo>
                  <a:cubicBezTo>
                    <a:pt x="28" y="30"/>
                    <a:pt x="29" y="28"/>
                    <a:pt x="30" y="27"/>
                  </a:cubicBezTo>
                  <a:cubicBezTo>
                    <a:pt x="31" y="26"/>
                    <a:pt x="32" y="25"/>
                    <a:pt x="34" y="24"/>
                  </a:cubicBezTo>
                  <a:cubicBezTo>
                    <a:pt x="36" y="23"/>
                    <a:pt x="38" y="22"/>
                    <a:pt x="41" y="22"/>
                  </a:cubicBezTo>
                  <a:cubicBezTo>
                    <a:pt x="46" y="22"/>
                    <a:pt x="49" y="24"/>
                    <a:pt x="52" y="26"/>
                  </a:cubicBezTo>
                  <a:cubicBezTo>
                    <a:pt x="55" y="29"/>
                    <a:pt x="57" y="32"/>
                    <a:pt x="57" y="36"/>
                  </a:cubicBezTo>
                  <a:cubicBezTo>
                    <a:pt x="58" y="41"/>
                    <a:pt x="57" y="45"/>
                    <a:pt x="54" y="47"/>
                  </a:cubicBezTo>
                  <a:cubicBezTo>
                    <a:pt x="51" y="50"/>
                    <a:pt x="47" y="51"/>
                    <a:pt x="42" y="51"/>
                  </a:cubicBezTo>
                  <a:cubicBezTo>
                    <a:pt x="39" y="51"/>
                    <a:pt x="39" y="51"/>
                    <a:pt x="39" y="51"/>
                  </a:cubicBezTo>
                  <a:cubicBezTo>
                    <a:pt x="34" y="51"/>
                    <a:pt x="30" y="52"/>
                    <a:pt x="28" y="55"/>
                  </a:cubicBezTo>
                  <a:cubicBezTo>
                    <a:pt x="25" y="57"/>
                    <a:pt x="24" y="60"/>
                    <a:pt x="24" y="64"/>
                  </a:cubicBezTo>
                  <a:cubicBezTo>
                    <a:pt x="25" y="68"/>
                    <a:pt x="26" y="71"/>
                    <a:pt x="29" y="73"/>
                  </a:cubicBezTo>
                  <a:cubicBezTo>
                    <a:pt x="32" y="75"/>
                    <a:pt x="35" y="76"/>
                    <a:pt x="39" y="76"/>
                  </a:cubicBezTo>
                  <a:cubicBezTo>
                    <a:pt x="40" y="76"/>
                    <a:pt x="41" y="76"/>
                    <a:pt x="44" y="76"/>
                  </a:cubicBezTo>
                  <a:cubicBezTo>
                    <a:pt x="46" y="75"/>
                    <a:pt x="48" y="75"/>
                    <a:pt x="49" y="75"/>
                  </a:cubicBezTo>
                  <a:cubicBezTo>
                    <a:pt x="55" y="75"/>
                    <a:pt x="59" y="77"/>
                    <a:pt x="63" y="80"/>
                  </a:cubicBezTo>
                  <a:cubicBezTo>
                    <a:pt x="67" y="83"/>
                    <a:pt x="69" y="88"/>
                    <a:pt x="69" y="94"/>
                  </a:cubicBezTo>
                  <a:cubicBezTo>
                    <a:pt x="70" y="98"/>
                    <a:pt x="69" y="102"/>
                    <a:pt x="68" y="105"/>
                  </a:cubicBezTo>
                  <a:cubicBezTo>
                    <a:pt x="66" y="108"/>
                    <a:pt x="64" y="110"/>
                    <a:pt x="61" y="112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9" name="Freeform 48">
              <a:extLst>
                <a:ext uri="{FF2B5EF4-FFF2-40B4-BE49-F238E27FC236}">
                  <a16:creationId xmlns:a16="http://schemas.microsoft.com/office/drawing/2014/main" id="{C1220BE6-D237-4B68-9776-FE325462CE5D}"/>
                </a:ext>
              </a:extLst>
            </p:cNvPr>
            <p:cNvSpPr>
              <a:spLocks/>
            </p:cNvSpPr>
            <p:nvPr/>
          </p:nvSpPr>
          <p:spPr bwMode="auto">
            <a:xfrm>
              <a:off x="5695728" y="3484444"/>
              <a:ext cx="403115" cy="367583"/>
            </a:xfrm>
            <a:custGeom>
              <a:avLst/>
              <a:gdLst>
                <a:gd name="T0" fmla="*/ 310 w 348"/>
                <a:gd name="T1" fmla="*/ 317 h 317"/>
                <a:gd name="T2" fmla="*/ 73 w 348"/>
                <a:gd name="T3" fmla="*/ 317 h 317"/>
                <a:gd name="T4" fmla="*/ 29 w 348"/>
                <a:gd name="T5" fmla="*/ 277 h 317"/>
                <a:gd name="T6" fmla="*/ 2 w 348"/>
                <a:gd name="T7" fmla="*/ 40 h 317"/>
                <a:gd name="T8" fmla="*/ 38 w 348"/>
                <a:gd name="T9" fmla="*/ 0 h 317"/>
                <a:gd name="T10" fmla="*/ 274 w 348"/>
                <a:gd name="T11" fmla="*/ 0 h 317"/>
                <a:gd name="T12" fmla="*/ 319 w 348"/>
                <a:gd name="T13" fmla="*/ 40 h 317"/>
                <a:gd name="T14" fmla="*/ 345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3" y="317"/>
                    <a:pt x="73" y="317"/>
                    <a:pt x="73" y="317"/>
                  </a:cubicBezTo>
                  <a:cubicBezTo>
                    <a:pt x="51" y="317"/>
                    <a:pt x="31" y="299"/>
                    <a:pt x="29" y="27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5" y="277"/>
                    <a:pt x="345" y="277"/>
                    <a:pt x="345" y="277"/>
                  </a:cubicBezTo>
                  <a:cubicBezTo>
                    <a:pt x="348" y="299"/>
                    <a:pt x="332" y="317"/>
                    <a:pt x="310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70" name="Freeform 49">
              <a:extLst>
                <a:ext uri="{FF2B5EF4-FFF2-40B4-BE49-F238E27FC236}">
                  <a16:creationId xmlns:a16="http://schemas.microsoft.com/office/drawing/2014/main" id="{1DC7E0EA-D1E3-4D5D-B402-B3ECD5F41820}"/>
                </a:ext>
              </a:extLst>
            </p:cNvPr>
            <p:cNvSpPr>
              <a:spLocks/>
            </p:cNvSpPr>
            <p:nvPr/>
          </p:nvSpPr>
          <p:spPr bwMode="auto">
            <a:xfrm>
              <a:off x="5746576" y="3498534"/>
              <a:ext cx="352266" cy="353492"/>
            </a:xfrm>
            <a:custGeom>
              <a:avLst/>
              <a:gdLst>
                <a:gd name="T0" fmla="*/ 275 w 304"/>
                <a:gd name="T1" fmla="*/ 28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3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71" name="Freeform 50">
              <a:extLst>
                <a:ext uri="{FF2B5EF4-FFF2-40B4-BE49-F238E27FC236}">
                  <a16:creationId xmlns:a16="http://schemas.microsoft.com/office/drawing/2014/main" id="{0084F80A-F72B-48B8-9937-70A067D32B2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837247" y="3587979"/>
              <a:ext cx="126203" cy="160511"/>
            </a:xfrm>
            <a:custGeom>
              <a:avLst/>
              <a:gdLst>
                <a:gd name="T0" fmla="*/ 22 w 109"/>
                <a:gd name="T1" fmla="*/ 109 h 139"/>
                <a:gd name="T2" fmla="*/ 63 w 109"/>
                <a:gd name="T3" fmla="*/ 109 h 139"/>
                <a:gd name="T4" fmla="*/ 65 w 109"/>
                <a:gd name="T5" fmla="*/ 123 h 139"/>
                <a:gd name="T6" fmla="*/ 70 w 109"/>
                <a:gd name="T7" fmla="*/ 135 h 139"/>
                <a:gd name="T8" fmla="*/ 80 w 109"/>
                <a:gd name="T9" fmla="*/ 139 h 139"/>
                <a:gd name="T10" fmla="*/ 90 w 109"/>
                <a:gd name="T11" fmla="*/ 135 h 139"/>
                <a:gd name="T12" fmla="*/ 93 w 109"/>
                <a:gd name="T13" fmla="*/ 123 h 139"/>
                <a:gd name="T14" fmla="*/ 91 w 109"/>
                <a:gd name="T15" fmla="*/ 109 h 139"/>
                <a:gd name="T16" fmla="*/ 93 w 109"/>
                <a:gd name="T17" fmla="*/ 109 h 139"/>
                <a:gd name="T18" fmla="*/ 105 w 109"/>
                <a:gd name="T19" fmla="*/ 106 h 139"/>
                <a:gd name="T20" fmla="*/ 108 w 109"/>
                <a:gd name="T21" fmla="*/ 96 h 139"/>
                <a:gd name="T22" fmla="*/ 101 w 109"/>
                <a:gd name="T23" fmla="*/ 86 h 139"/>
                <a:gd name="T24" fmla="*/ 89 w 109"/>
                <a:gd name="T25" fmla="*/ 83 h 139"/>
                <a:gd name="T26" fmla="*/ 88 w 109"/>
                <a:gd name="T27" fmla="*/ 83 h 139"/>
                <a:gd name="T28" fmla="*/ 81 w 109"/>
                <a:gd name="T29" fmla="*/ 18 h 139"/>
                <a:gd name="T30" fmla="*/ 62 w 109"/>
                <a:gd name="T31" fmla="*/ 0 h 139"/>
                <a:gd name="T32" fmla="*/ 54 w 109"/>
                <a:gd name="T33" fmla="*/ 4 h 139"/>
                <a:gd name="T34" fmla="*/ 47 w 109"/>
                <a:gd name="T35" fmla="*/ 13 h 139"/>
                <a:gd name="T36" fmla="*/ 7 w 109"/>
                <a:gd name="T37" fmla="*/ 75 h 139"/>
                <a:gd name="T38" fmla="*/ 5 w 109"/>
                <a:gd name="T39" fmla="*/ 80 h 139"/>
                <a:gd name="T40" fmla="*/ 2 w 109"/>
                <a:gd name="T41" fmla="*/ 83 h 139"/>
                <a:gd name="T42" fmla="*/ 1 w 109"/>
                <a:gd name="T43" fmla="*/ 88 h 139"/>
                <a:gd name="T44" fmla="*/ 0 w 109"/>
                <a:gd name="T45" fmla="*/ 92 h 139"/>
                <a:gd name="T46" fmla="*/ 7 w 109"/>
                <a:gd name="T47" fmla="*/ 105 h 139"/>
                <a:gd name="T48" fmla="*/ 22 w 109"/>
                <a:gd name="T49" fmla="*/ 109 h 139"/>
                <a:gd name="T50" fmla="*/ 31 w 109"/>
                <a:gd name="T51" fmla="*/ 83 h 139"/>
                <a:gd name="T52" fmla="*/ 56 w 109"/>
                <a:gd name="T53" fmla="*/ 45 h 139"/>
                <a:gd name="T54" fmla="*/ 60 w 109"/>
                <a:gd name="T55" fmla="*/ 83 h 139"/>
                <a:gd name="T56" fmla="*/ 31 w 109"/>
                <a:gd name="T57" fmla="*/ 83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139">
                  <a:moveTo>
                    <a:pt x="22" y="109"/>
                  </a:moveTo>
                  <a:cubicBezTo>
                    <a:pt x="63" y="109"/>
                    <a:pt x="63" y="109"/>
                    <a:pt x="63" y="109"/>
                  </a:cubicBezTo>
                  <a:cubicBezTo>
                    <a:pt x="65" y="123"/>
                    <a:pt x="65" y="123"/>
                    <a:pt x="65" y="123"/>
                  </a:cubicBezTo>
                  <a:cubicBezTo>
                    <a:pt x="65" y="128"/>
                    <a:pt x="67" y="132"/>
                    <a:pt x="70" y="135"/>
                  </a:cubicBezTo>
                  <a:cubicBezTo>
                    <a:pt x="73" y="137"/>
                    <a:pt x="76" y="139"/>
                    <a:pt x="80" y="139"/>
                  </a:cubicBezTo>
                  <a:cubicBezTo>
                    <a:pt x="85" y="139"/>
                    <a:pt x="88" y="137"/>
                    <a:pt x="90" y="135"/>
                  </a:cubicBezTo>
                  <a:cubicBezTo>
                    <a:pt x="92" y="132"/>
                    <a:pt x="93" y="128"/>
                    <a:pt x="93" y="123"/>
                  </a:cubicBezTo>
                  <a:cubicBezTo>
                    <a:pt x="91" y="109"/>
                    <a:pt x="91" y="109"/>
                    <a:pt x="91" y="109"/>
                  </a:cubicBezTo>
                  <a:cubicBezTo>
                    <a:pt x="93" y="109"/>
                    <a:pt x="93" y="109"/>
                    <a:pt x="93" y="109"/>
                  </a:cubicBezTo>
                  <a:cubicBezTo>
                    <a:pt x="99" y="109"/>
                    <a:pt x="102" y="108"/>
                    <a:pt x="105" y="106"/>
                  </a:cubicBezTo>
                  <a:cubicBezTo>
                    <a:pt x="107" y="105"/>
                    <a:pt x="109" y="102"/>
                    <a:pt x="108" y="96"/>
                  </a:cubicBezTo>
                  <a:cubicBezTo>
                    <a:pt x="108" y="90"/>
                    <a:pt x="104" y="87"/>
                    <a:pt x="101" y="86"/>
                  </a:cubicBezTo>
                  <a:cubicBezTo>
                    <a:pt x="98" y="84"/>
                    <a:pt x="94" y="83"/>
                    <a:pt x="89" y="83"/>
                  </a:cubicBezTo>
                  <a:cubicBezTo>
                    <a:pt x="88" y="83"/>
                    <a:pt x="88" y="83"/>
                    <a:pt x="88" y="83"/>
                  </a:cubicBezTo>
                  <a:cubicBezTo>
                    <a:pt x="81" y="18"/>
                    <a:pt x="81" y="18"/>
                    <a:pt x="81" y="18"/>
                  </a:cubicBezTo>
                  <a:cubicBezTo>
                    <a:pt x="80" y="7"/>
                    <a:pt x="73" y="0"/>
                    <a:pt x="62" y="0"/>
                  </a:cubicBezTo>
                  <a:cubicBezTo>
                    <a:pt x="59" y="0"/>
                    <a:pt x="56" y="1"/>
                    <a:pt x="54" y="4"/>
                  </a:cubicBezTo>
                  <a:cubicBezTo>
                    <a:pt x="52" y="6"/>
                    <a:pt x="50" y="9"/>
                    <a:pt x="47" y="13"/>
                  </a:cubicBezTo>
                  <a:cubicBezTo>
                    <a:pt x="7" y="75"/>
                    <a:pt x="7" y="75"/>
                    <a:pt x="7" y="75"/>
                  </a:cubicBezTo>
                  <a:cubicBezTo>
                    <a:pt x="5" y="80"/>
                    <a:pt x="5" y="80"/>
                    <a:pt x="5" y="80"/>
                  </a:cubicBezTo>
                  <a:cubicBezTo>
                    <a:pt x="4" y="81"/>
                    <a:pt x="3" y="82"/>
                    <a:pt x="2" y="83"/>
                  </a:cubicBezTo>
                  <a:cubicBezTo>
                    <a:pt x="2" y="85"/>
                    <a:pt x="1" y="86"/>
                    <a:pt x="1" y="88"/>
                  </a:cubicBezTo>
                  <a:cubicBezTo>
                    <a:pt x="0" y="89"/>
                    <a:pt x="0" y="91"/>
                    <a:pt x="0" y="92"/>
                  </a:cubicBezTo>
                  <a:cubicBezTo>
                    <a:pt x="1" y="97"/>
                    <a:pt x="3" y="102"/>
                    <a:pt x="7" y="105"/>
                  </a:cubicBezTo>
                  <a:cubicBezTo>
                    <a:pt x="11" y="108"/>
                    <a:pt x="16" y="109"/>
                    <a:pt x="22" y="109"/>
                  </a:cubicBezTo>
                  <a:close/>
                  <a:moveTo>
                    <a:pt x="31" y="83"/>
                  </a:moveTo>
                  <a:cubicBezTo>
                    <a:pt x="56" y="45"/>
                    <a:pt x="56" y="45"/>
                    <a:pt x="56" y="45"/>
                  </a:cubicBezTo>
                  <a:cubicBezTo>
                    <a:pt x="60" y="83"/>
                    <a:pt x="60" y="83"/>
                    <a:pt x="60" y="83"/>
                  </a:cubicBezTo>
                  <a:lnTo>
                    <a:pt x="31" y="83"/>
                  </a:ln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72" name="Freeform 51">
              <a:extLst>
                <a:ext uri="{FF2B5EF4-FFF2-40B4-BE49-F238E27FC236}">
                  <a16:creationId xmlns:a16="http://schemas.microsoft.com/office/drawing/2014/main" id="{06FE57A0-B685-450E-A2EB-5958F7ADD55F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0989" y="3950661"/>
              <a:ext cx="403115" cy="365745"/>
            </a:xfrm>
            <a:custGeom>
              <a:avLst/>
              <a:gdLst>
                <a:gd name="T0" fmla="*/ 310 w 348"/>
                <a:gd name="T1" fmla="*/ 316 h 316"/>
                <a:gd name="T2" fmla="*/ 73 w 348"/>
                <a:gd name="T3" fmla="*/ 316 h 316"/>
                <a:gd name="T4" fmla="*/ 29 w 348"/>
                <a:gd name="T5" fmla="*/ 276 h 316"/>
                <a:gd name="T6" fmla="*/ 2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9 w 348"/>
                <a:gd name="T13" fmla="*/ 40 h 316"/>
                <a:gd name="T14" fmla="*/ 345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3" y="316"/>
                    <a:pt x="73" y="316"/>
                    <a:pt x="73" y="316"/>
                  </a:cubicBezTo>
                  <a:cubicBezTo>
                    <a:pt x="51" y="316"/>
                    <a:pt x="31" y="298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5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5" y="276"/>
                    <a:pt x="345" y="276"/>
                    <a:pt x="345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73" name="Freeform 52">
              <a:extLst>
                <a:ext uri="{FF2B5EF4-FFF2-40B4-BE49-F238E27FC236}">
                  <a16:creationId xmlns:a16="http://schemas.microsoft.com/office/drawing/2014/main" id="{38FE0E93-EC16-4F55-AFAC-B1AB8AB1E04B}"/>
                </a:ext>
              </a:extLst>
            </p:cNvPr>
            <p:cNvSpPr>
              <a:spLocks/>
            </p:cNvSpPr>
            <p:nvPr/>
          </p:nvSpPr>
          <p:spPr bwMode="auto">
            <a:xfrm>
              <a:off x="4401838" y="3964139"/>
              <a:ext cx="352266" cy="352267"/>
            </a:xfrm>
            <a:custGeom>
              <a:avLst/>
              <a:gdLst>
                <a:gd name="T0" fmla="*/ 275 w 304"/>
                <a:gd name="T1" fmla="*/ 28 h 304"/>
                <a:gd name="T2" fmla="*/ 301 w 304"/>
                <a:gd name="T3" fmla="*/ 264 h 304"/>
                <a:gd name="T4" fmla="*/ 266 w 304"/>
                <a:gd name="T5" fmla="*/ 304 h 304"/>
                <a:gd name="T6" fmla="*/ 29 w 304"/>
                <a:gd name="T7" fmla="*/ 304 h 304"/>
                <a:gd name="T8" fmla="*/ 0 w 304"/>
                <a:gd name="T9" fmla="*/ 293 h 304"/>
                <a:gd name="T10" fmla="*/ 260 w 304"/>
                <a:gd name="T11" fmla="*/ 0 h 304"/>
                <a:gd name="T12" fmla="*/ 275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5" y="28"/>
                  </a:moveTo>
                  <a:cubicBezTo>
                    <a:pt x="301" y="264"/>
                    <a:pt x="301" y="264"/>
                    <a:pt x="301" y="264"/>
                  </a:cubicBezTo>
                  <a:cubicBezTo>
                    <a:pt x="304" y="286"/>
                    <a:pt x="288" y="304"/>
                    <a:pt x="266" y="304"/>
                  </a:cubicBezTo>
                  <a:cubicBezTo>
                    <a:pt x="29" y="304"/>
                    <a:pt x="29" y="304"/>
                    <a:pt x="29" y="304"/>
                  </a:cubicBezTo>
                  <a:cubicBezTo>
                    <a:pt x="18" y="304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3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74" name="Freeform 53">
              <a:extLst>
                <a:ext uri="{FF2B5EF4-FFF2-40B4-BE49-F238E27FC236}">
                  <a16:creationId xmlns:a16="http://schemas.microsoft.com/office/drawing/2014/main" id="{1978241F-729D-4F33-89DC-B053BC4353F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495571" y="4053584"/>
              <a:ext cx="117014" cy="159899"/>
            </a:xfrm>
            <a:custGeom>
              <a:avLst/>
              <a:gdLst>
                <a:gd name="T0" fmla="*/ 30 w 101"/>
                <a:gd name="T1" fmla="*/ 133 h 138"/>
                <a:gd name="T2" fmla="*/ 57 w 101"/>
                <a:gd name="T3" fmla="*/ 138 h 138"/>
                <a:gd name="T4" fmla="*/ 82 w 101"/>
                <a:gd name="T5" fmla="*/ 133 h 138"/>
                <a:gd name="T6" fmla="*/ 97 w 101"/>
                <a:gd name="T7" fmla="*/ 117 h 138"/>
                <a:gd name="T8" fmla="*/ 100 w 101"/>
                <a:gd name="T9" fmla="*/ 96 h 138"/>
                <a:gd name="T10" fmla="*/ 96 w 101"/>
                <a:gd name="T11" fmla="*/ 81 h 138"/>
                <a:gd name="T12" fmla="*/ 86 w 101"/>
                <a:gd name="T13" fmla="*/ 69 h 138"/>
                <a:gd name="T14" fmla="*/ 78 w 101"/>
                <a:gd name="T15" fmla="*/ 63 h 138"/>
                <a:gd name="T16" fmla="*/ 86 w 101"/>
                <a:gd name="T17" fmla="*/ 54 h 138"/>
                <a:gd name="T18" fmla="*/ 89 w 101"/>
                <a:gd name="T19" fmla="*/ 37 h 138"/>
                <a:gd name="T20" fmla="*/ 85 w 101"/>
                <a:gd name="T21" fmla="*/ 23 h 138"/>
                <a:gd name="T22" fmla="*/ 75 w 101"/>
                <a:gd name="T23" fmla="*/ 11 h 138"/>
                <a:gd name="T24" fmla="*/ 60 w 101"/>
                <a:gd name="T25" fmla="*/ 3 h 138"/>
                <a:gd name="T26" fmla="*/ 40 w 101"/>
                <a:gd name="T27" fmla="*/ 0 h 138"/>
                <a:gd name="T28" fmla="*/ 18 w 101"/>
                <a:gd name="T29" fmla="*/ 5 h 138"/>
                <a:gd name="T30" fmla="*/ 4 w 101"/>
                <a:gd name="T31" fmla="*/ 19 h 138"/>
                <a:gd name="T32" fmla="*/ 1 w 101"/>
                <a:gd name="T33" fmla="*/ 37 h 138"/>
                <a:gd name="T34" fmla="*/ 18 w 101"/>
                <a:gd name="T35" fmla="*/ 63 h 138"/>
                <a:gd name="T36" fmla="*/ 3 w 101"/>
                <a:gd name="T37" fmla="*/ 96 h 138"/>
                <a:gd name="T38" fmla="*/ 11 w 101"/>
                <a:gd name="T39" fmla="*/ 117 h 138"/>
                <a:gd name="T40" fmla="*/ 30 w 101"/>
                <a:gd name="T41" fmla="*/ 133 h 138"/>
                <a:gd name="T42" fmla="*/ 60 w 101"/>
                <a:gd name="T43" fmla="*/ 44 h 138"/>
                <a:gd name="T44" fmla="*/ 57 w 101"/>
                <a:gd name="T45" fmla="*/ 49 h 138"/>
                <a:gd name="T46" fmla="*/ 53 w 101"/>
                <a:gd name="T47" fmla="*/ 52 h 138"/>
                <a:gd name="T48" fmla="*/ 47 w 101"/>
                <a:gd name="T49" fmla="*/ 53 h 138"/>
                <a:gd name="T50" fmla="*/ 35 w 101"/>
                <a:gd name="T51" fmla="*/ 49 h 138"/>
                <a:gd name="T52" fmla="*/ 29 w 101"/>
                <a:gd name="T53" fmla="*/ 38 h 138"/>
                <a:gd name="T54" fmla="*/ 32 w 101"/>
                <a:gd name="T55" fmla="*/ 27 h 138"/>
                <a:gd name="T56" fmla="*/ 43 w 101"/>
                <a:gd name="T57" fmla="*/ 23 h 138"/>
                <a:gd name="T58" fmla="*/ 51 w 101"/>
                <a:gd name="T59" fmla="*/ 25 h 138"/>
                <a:gd name="T60" fmla="*/ 57 w 101"/>
                <a:gd name="T61" fmla="*/ 30 h 138"/>
                <a:gd name="T62" fmla="*/ 60 w 101"/>
                <a:gd name="T63" fmla="*/ 38 h 138"/>
                <a:gd name="T64" fmla="*/ 60 w 101"/>
                <a:gd name="T65" fmla="*/ 44 h 138"/>
                <a:gd name="T66" fmla="*/ 69 w 101"/>
                <a:gd name="T67" fmla="*/ 106 h 138"/>
                <a:gd name="T68" fmla="*/ 63 w 101"/>
                <a:gd name="T69" fmla="*/ 113 h 138"/>
                <a:gd name="T70" fmla="*/ 54 w 101"/>
                <a:gd name="T71" fmla="*/ 115 h 138"/>
                <a:gd name="T72" fmla="*/ 44 w 101"/>
                <a:gd name="T73" fmla="*/ 113 h 138"/>
                <a:gd name="T74" fmla="*/ 37 w 101"/>
                <a:gd name="T75" fmla="*/ 106 h 138"/>
                <a:gd name="T76" fmla="*/ 33 w 101"/>
                <a:gd name="T77" fmla="*/ 95 h 138"/>
                <a:gd name="T78" fmla="*/ 36 w 101"/>
                <a:gd name="T79" fmla="*/ 81 h 138"/>
                <a:gd name="T80" fmla="*/ 49 w 101"/>
                <a:gd name="T81" fmla="*/ 75 h 138"/>
                <a:gd name="T82" fmla="*/ 59 w 101"/>
                <a:gd name="T83" fmla="*/ 78 h 138"/>
                <a:gd name="T84" fmla="*/ 67 w 101"/>
                <a:gd name="T85" fmla="*/ 84 h 138"/>
                <a:gd name="T86" fmla="*/ 70 w 101"/>
                <a:gd name="T87" fmla="*/ 95 h 138"/>
                <a:gd name="T88" fmla="*/ 69 w 101"/>
                <a:gd name="T89" fmla="*/ 106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01" h="138">
                  <a:moveTo>
                    <a:pt x="30" y="133"/>
                  </a:moveTo>
                  <a:cubicBezTo>
                    <a:pt x="37" y="136"/>
                    <a:pt x="46" y="138"/>
                    <a:pt x="57" y="138"/>
                  </a:cubicBezTo>
                  <a:cubicBezTo>
                    <a:pt x="66" y="138"/>
                    <a:pt x="75" y="136"/>
                    <a:pt x="82" y="133"/>
                  </a:cubicBezTo>
                  <a:cubicBezTo>
                    <a:pt x="89" y="129"/>
                    <a:pt x="94" y="124"/>
                    <a:pt x="97" y="117"/>
                  </a:cubicBezTo>
                  <a:cubicBezTo>
                    <a:pt x="100" y="111"/>
                    <a:pt x="101" y="104"/>
                    <a:pt x="100" y="96"/>
                  </a:cubicBezTo>
                  <a:cubicBezTo>
                    <a:pt x="100" y="90"/>
                    <a:pt x="98" y="85"/>
                    <a:pt x="96" y="81"/>
                  </a:cubicBezTo>
                  <a:cubicBezTo>
                    <a:pt x="94" y="76"/>
                    <a:pt x="90" y="72"/>
                    <a:pt x="86" y="69"/>
                  </a:cubicBezTo>
                  <a:cubicBezTo>
                    <a:pt x="84" y="67"/>
                    <a:pt x="81" y="65"/>
                    <a:pt x="78" y="63"/>
                  </a:cubicBezTo>
                  <a:cubicBezTo>
                    <a:pt x="81" y="61"/>
                    <a:pt x="84" y="57"/>
                    <a:pt x="86" y="54"/>
                  </a:cubicBezTo>
                  <a:cubicBezTo>
                    <a:pt x="89" y="49"/>
                    <a:pt x="90" y="43"/>
                    <a:pt x="89" y="37"/>
                  </a:cubicBezTo>
                  <a:cubicBezTo>
                    <a:pt x="88" y="32"/>
                    <a:pt x="87" y="27"/>
                    <a:pt x="85" y="23"/>
                  </a:cubicBezTo>
                  <a:cubicBezTo>
                    <a:pt x="82" y="19"/>
                    <a:pt x="79" y="15"/>
                    <a:pt x="75" y="11"/>
                  </a:cubicBezTo>
                  <a:cubicBezTo>
                    <a:pt x="71" y="8"/>
                    <a:pt x="65" y="5"/>
                    <a:pt x="60" y="3"/>
                  </a:cubicBezTo>
                  <a:cubicBezTo>
                    <a:pt x="54" y="1"/>
                    <a:pt x="47" y="0"/>
                    <a:pt x="40" y="0"/>
                  </a:cubicBezTo>
                  <a:cubicBezTo>
                    <a:pt x="31" y="0"/>
                    <a:pt x="24" y="2"/>
                    <a:pt x="18" y="5"/>
                  </a:cubicBezTo>
                  <a:cubicBezTo>
                    <a:pt x="11" y="8"/>
                    <a:pt x="7" y="13"/>
                    <a:pt x="4" y="19"/>
                  </a:cubicBezTo>
                  <a:cubicBezTo>
                    <a:pt x="1" y="24"/>
                    <a:pt x="0" y="30"/>
                    <a:pt x="1" y="37"/>
                  </a:cubicBezTo>
                  <a:cubicBezTo>
                    <a:pt x="2" y="48"/>
                    <a:pt x="8" y="57"/>
                    <a:pt x="18" y="63"/>
                  </a:cubicBezTo>
                  <a:cubicBezTo>
                    <a:pt x="6" y="70"/>
                    <a:pt x="1" y="81"/>
                    <a:pt x="3" y="96"/>
                  </a:cubicBezTo>
                  <a:cubicBezTo>
                    <a:pt x="4" y="104"/>
                    <a:pt x="7" y="111"/>
                    <a:pt x="11" y="117"/>
                  </a:cubicBezTo>
                  <a:cubicBezTo>
                    <a:pt x="16" y="124"/>
                    <a:pt x="22" y="129"/>
                    <a:pt x="30" y="133"/>
                  </a:cubicBezTo>
                  <a:close/>
                  <a:moveTo>
                    <a:pt x="60" y="44"/>
                  </a:moveTo>
                  <a:cubicBezTo>
                    <a:pt x="59" y="46"/>
                    <a:pt x="59" y="47"/>
                    <a:pt x="57" y="49"/>
                  </a:cubicBezTo>
                  <a:cubicBezTo>
                    <a:pt x="56" y="50"/>
                    <a:pt x="55" y="51"/>
                    <a:pt x="53" y="52"/>
                  </a:cubicBezTo>
                  <a:cubicBezTo>
                    <a:pt x="51" y="52"/>
                    <a:pt x="49" y="53"/>
                    <a:pt x="47" y="53"/>
                  </a:cubicBezTo>
                  <a:cubicBezTo>
                    <a:pt x="42" y="53"/>
                    <a:pt x="38" y="51"/>
                    <a:pt x="35" y="49"/>
                  </a:cubicBezTo>
                  <a:cubicBezTo>
                    <a:pt x="32" y="46"/>
                    <a:pt x="30" y="42"/>
                    <a:pt x="29" y="38"/>
                  </a:cubicBezTo>
                  <a:cubicBezTo>
                    <a:pt x="29" y="34"/>
                    <a:pt x="30" y="30"/>
                    <a:pt x="32" y="27"/>
                  </a:cubicBezTo>
                  <a:cubicBezTo>
                    <a:pt x="35" y="24"/>
                    <a:pt x="38" y="23"/>
                    <a:pt x="43" y="23"/>
                  </a:cubicBezTo>
                  <a:cubicBezTo>
                    <a:pt x="46" y="23"/>
                    <a:pt x="49" y="24"/>
                    <a:pt x="51" y="25"/>
                  </a:cubicBezTo>
                  <a:cubicBezTo>
                    <a:pt x="54" y="26"/>
                    <a:pt x="56" y="28"/>
                    <a:pt x="57" y="30"/>
                  </a:cubicBezTo>
                  <a:cubicBezTo>
                    <a:pt x="59" y="33"/>
                    <a:pt x="60" y="35"/>
                    <a:pt x="60" y="38"/>
                  </a:cubicBezTo>
                  <a:cubicBezTo>
                    <a:pt x="61" y="40"/>
                    <a:pt x="60" y="42"/>
                    <a:pt x="60" y="44"/>
                  </a:cubicBezTo>
                  <a:close/>
                  <a:moveTo>
                    <a:pt x="69" y="106"/>
                  </a:moveTo>
                  <a:cubicBezTo>
                    <a:pt x="68" y="109"/>
                    <a:pt x="66" y="111"/>
                    <a:pt x="63" y="113"/>
                  </a:cubicBezTo>
                  <a:cubicBezTo>
                    <a:pt x="60" y="114"/>
                    <a:pt x="57" y="115"/>
                    <a:pt x="54" y="115"/>
                  </a:cubicBezTo>
                  <a:cubicBezTo>
                    <a:pt x="50" y="115"/>
                    <a:pt x="47" y="114"/>
                    <a:pt x="44" y="113"/>
                  </a:cubicBezTo>
                  <a:cubicBezTo>
                    <a:pt x="41" y="111"/>
                    <a:pt x="39" y="109"/>
                    <a:pt x="37" y="106"/>
                  </a:cubicBezTo>
                  <a:cubicBezTo>
                    <a:pt x="35" y="103"/>
                    <a:pt x="33" y="99"/>
                    <a:pt x="33" y="95"/>
                  </a:cubicBezTo>
                  <a:cubicBezTo>
                    <a:pt x="32" y="89"/>
                    <a:pt x="33" y="84"/>
                    <a:pt x="36" y="81"/>
                  </a:cubicBezTo>
                  <a:cubicBezTo>
                    <a:pt x="40" y="77"/>
                    <a:pt x="44" y="75"/>
                    <a:pt x="49" y="75"/>
                  </a:cubicBezTo>
                  <a:cubicBezTo>
                    <a:pt x="53" y="75"/>
                    <a:pt x="56" y="76"/>
                    <a:pt x="59" y="78"/>
                  </a:cubicBezTo>
                  <a:cubicBezTo>
                    <a:pt x="62" y="79"/>
                    <a:pt x="65" y="82"/>
                    <a:pt x="67" y="84"/>
                  </a:cubicBezTo>
                  <a:cubicBezTo>
                    <a:pt x="68" y="87"/>
                    <a:pt x="70" y="91"/>
                    <a:pt x="70" y="95"/>
                  </a:cubicBezTo>
                  <a:cubicBezTo>
                    <a:pt x="71" y="99"/>
                    <a:pt x="70" y="103"/>
                    <a:pt x="69" y="106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75" name="Freeform 54">
              <a:extLst>
                <a:ext uri="{FF2B5EF4-FFF2-40B4-BE49-F238E27FC236}">
                  <a16:creationId xmlns:a16="http://schemas.microsoft.com/office/drawing/2014/main" id="{B3E00405-8C0E-4F8A-BDCF-8F67CFF761C4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5384" y="3950661"/>
              <a:ext cx="403115" cy="365745"/>
            </a:xfrm>
            <a:custGeom>
              <a:avLst/>
              <a:gdLst>
                <a:gd name="T0" fmla="*/ 310 w 348"/>
                <a:gd name="T1" fmla="*/ 316 h 316"/>
                <a:gd name="T2" fmla="*/ 73 w 348"/>
                <a:gd name="T3" fmla="*/ 316 h 316"/>
                <a:gd name="T4" fmla="*/ 29 w 348"/>
                <a:gd name="T5" fmla="*/ 276 h 316"/>
                <a:gd name="T6" fmla="*/ 2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8 w 348"/>
                <a:gd name="T13" fmla="*/ 40 h 316"/>
                <a:gd name="T14" fmla="*/ 345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3" y="316"/>
                    <a:pt x="73" y="316"/>
                    <a:pt x="73" y="316"/>
                  </a:cubicBezTo>
                  <a:cubicBezTo>
                    <a:pt x="51" y="316"/>
                    <a:pt x="31" y="298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5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8" y="40"/>
                  </a:cubicBezTo>
                  <a:cubicBezTo>
                    <a:pt x="345" y="276"/>
                    <a:pt x="345" y="276"/>
                    <a:pt x="345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76" name="Freeform 55">
              <a:extLst>
                <a:ext uri="{FF2B5EF4-FFF2-40B4-BE49-F238E27FC236}">
                  <a16:creationId xmlns:a16="http://schemas.microsoft.com/office/drawing/2014/main" id="{53F46B06-0EB9-44AC-BFEE-117BD757551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6233" y="3964139"/>
              <a:ext cx="352266" cy="352267"/>
            </a:xfrm>
            <a:custGeom>
              <a:avLst/>
              <a:gdLst>
                <a:gd name="T0" fmla="*/ 274 w 304"/>
                <a:gd name="T1" fmla="*/ 28 h 304"/>
                <a:gd name="T2" fmla="*/ 301 w 304"/>
                <a:gd name="T3" fmla="*/ 264 h 304"/>
                <a:gd name="T4" fmla="*/ 266 w 304"/>
                <a:gd name="T5" fmla="*/ 304 h 304"/>
                <a:gd name="T6" fmla="*/ 29 w 304"/>
                <a:gd name="T7" fmla="*/ 304 h 304"/>
                <a:gd name="T8" fmla="*/ 0 w 304"/>
                <a:gd name="T9" fmla="*/ 293 h 304"/>
                <a:gd name="T10" fmla="*/ 260 w 304"/>
                <a:gd name="T11" fmla="*/ 0 h 304"/>
                <a:gd name="T12" fmla="*/ 274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4" y="28"/>
                  </a:moveTo>
                  <a:cubicBezTo>
                    <a:pt x="301" y="264"/>
                    <a:pt x="301" y="264"/>
                    <a:pt x="301" y="264"/>
                  </a:cubicBezTo>
                  <a:cubicBezTo>
                    <a:pt x="304" y="286"/>
                    <a:pt x="288" y="304"/>
                    <a:pt x="266" y="304"/>
                  </a:cubicBezTo>
                  <a:cubicBezTo>
                    <a:pt x="29" y="304"/>
                    <a:pt x="29" y="304"/>
                    <a:pt x="29" y="304"/>
                  </a:cubicBezTo>
                  <a:cubicBezTo>
                    <a:pt x="18" y="304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3" y="17"/>
                    <a:pt x="274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77" name="Freeform 56">
              <a:extLst>
                <a:ext uri="{FF2B5EF4-FFF2-40B4-BE49-F238E27FC236}">
                  <a16:creationId xmlns:a16="http://schemas.microsoft.com/office/drawing/2014/main" id="{95DA0363-C4CA-4BC5-BEAA-B7783180D9F5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3228" y="4054810"/>
              <a:ext cx="110887" cy="157448"/>
            </a:xfrm>
            <a:custGeom>
              <a:avLst/>
              <a:gdLst>
                <a:gd name="T0" fmla="*/ 64 w 96"/>
                <a:gd name="T1" fmla="*/ 118 h 136"/>
                <a:gd name="T2" fmla="*/ 64 w 96"/>
                <a:gd name="T3" fmla="*/ 106 h 136"/>
                <a:gd name="T4" fmla="*/ 65 w 96"/>
                <a:gd name="T5" fmla="*/ 95 h 136"/>
                <a:gd name="T6" fmla="*/ 66 w 96"/>
                <a:gd name="T7" fmla="*/ 83 h 136"/>
                <a:gd name="T8" fmla="*/ 74 w 96"/>
                <a:gd name="T9" fmla="*/ 57 h 136"/>
                <a:gd name="T10" fmla="*/ 84 w 96"/>
                <a:gd name="T11" fmla="*/ 39 h 136"/>
                <a:gd name="T12" fmla="*/ 92 w 96"/>
                <a:gd name="T13" fmla="*/ 26 h 136"/>
                <a:gd name="T14" fmla="*/ 96 w 96"/>
                <a:gd name="T15" fmla="*/ 14 h 136"/>
                <a:gd name="T16" fmla="*/ 90 w 96"/>
                <a:gd name="T17" fmla="*/ 3 h 136"/>
                <a:gd name="T18" fmla="*/ 76 w 96"/>
                <a:gd name="T19" fmla="*/ 0 h 136"/>
                <a:gd name="T20" fmla="*/ 17 w 96"/>
                <a:gd name="T21" fmla="*/ 0 h 136"/>
                <a:gd name="T22" fmla="*/ 5 w 96"/>
                <a:gd name="T23" fmla="*/ 2 h 136"/>
                <a:gd name="T24" fmla="*/ 1 w 96"/>
                <a:gd name="T25" fmla="*/ 13 h 136"/>
                <a:gd name="T26" fmla="*/ 7 w 96"/>
                <a:gd name="T27" fmla="*/ 24 h 136"/>
                <a:gd name="T28" fmla="*/ 20 w 96"/>
                <a:gd name="T29" fmla="*/ 27 h 136"/>
                <a:gd name="T30" fmla="*/ 61 w 96"/>
                <a:gd name="T31" fmla="*/ 27 h 136"/>
                <a:gd name="T32" fmla="*/ 48 w 96"/>
                <a:gd name="T33" fmla="*/ 51 h 136"/>
                <a:gd name="T34" fmla="*/ 38 w 96"/>
                <a:gd name="T35" fmla="*/ 79 h 136"/>
                <a:gd name="T36" fmla="*/ 32 w 96"/>
                <a:gd name="T37" fmla="*/ 102 h 136"/>
                <a:gd name="T38" fmla="*/ 32 w 96"/>
                <a:gd name="T39" fmla="*/ 118 h 136"/>
                <a:gd name="T40" fmla="*/ 37 w 96"/>
                <a:gd name="T41" fmla="*/ 131 h 136"/>
                <a:gd name="T42" fmla="*/ 49 w 96"/>
                <a:gd name="T43" fmla="*/ 136 h 136"/>
                <a:gd name="T44" fmla="*/ 59 w 96"/>
                <a:gd name="T45" fmla="*/ 132 h 136"/>
                <a:gd name="T46" fmla="*/ 64 w 96"/>
                <a:gd name="T47" fmla="*/ 11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96" h="136">
                  <a:moveTo>
                    <a:pt x="64" y="118"/>
                  </a:moveTo>
                  <a:cubicBezTo>
                    <a:pt x="64" y="115"/>
                    <a:pt x="64" y="111"/>
                    <a:pt x="64" y="106"/>
                  </a:cubicBezTo>
                  <a:cubicBezTo>
                    <a:pt x="64" y="102"/>
                    <a:pt x="65" y="98"/>
                    <a:pt x="65" y="95"/>
                  </a:cubicBezTo>
                  <a:cubicBezTo>
                    <a:pt x="65" y="92"/>
                    <a:pt x="66" y="88"/>
                    <a:pt x="66" y="83"/>
                  </a:cubicBezTo>
                  <a:cubicBezTo>
                    <a:pt x="69" y="73"/>
                    <a:pt x="71" y="64"/>
                    <a:pt x="74" y="57"/>
                  </a:cubicBezTo>
                  <a:cubicBezTo>
                    <a:pt x="77" y="50"/>
                    <a:pt x="81" y="44"/>
                    <a:pt x="84" y="39"/>
                  </a:cubicBezTo>
                  <a:cubicBezTo>
                    <a:pt x="87" y="35"/>
                    <a:pt x="90" y="30"/>
                    <a:pt x="92" y="26"/>
                  </a:cubicBezTo>
                  <a:cubicBezTo>
                    <a:pt x="95" y="21"/>
                    <a:pt x="96" y="18"/>
                    <a:pt x="96" y="14"/>
                  </a:cubicBezTo>
                  <a:cubicBezTo>
                    <a:pt x="96" y="9"/>
                    <a:pt x="93" y="6"/>
                    <a:pt x="90" y="3"/>
                  </a:cubicBezTo>
                  <a:cubicBezTo>
                    <a:pt x="87" y="1"/>
                    <a:pt x="82" y="0"/>
                    <a:pt x="76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2" y="0"/>
                    <a:pt x="8" y="1"/>
                    <a:pt x="5" y="2"/>
                  </a:cubicBezTo>
                  <a:cubicBezTo>
                    <a:pt x="3" y="3"/>
                    <a:pt x="0" y="6"/>
                    <a:pt x="1" y="13"/>
                  </a:cubicBezTo>
                  <a:cubicBezTo>
                    <a:pt x="1" y="18"/>
                    <a:pt x="3" y="21"/>
                    <a:pt x="7" y="24"/>
                  </a:cubicBezTo>
                  <a:cubicBezTo>
                    <a:pt x="10" y="26"/>
                    <a:pt x="14" y="27"/>
                    <a:pt x="20" y="27"/>
                  </a:cubicBezTo>
                  <a:cubicBezTo>
                    <a:pt x="61" y="27"/>
                    <a:pt x="61" y="27"/>
                    <a:pt x="61" y="27"/>
                  </a:cubicBezTo>
                  <a:cubicBezTo>
                    <a:pt x="56" y="35"/>
                    <a:pt x="52" y="43"/>
                    <a:pt x="48" y="51"/>
                  </a:cubicBezTo>
                  <a:cubicBezTo>
                    <a:pt x="44" y="60"/>
                    <a:pt x="40" y="70"/>
                    <a:pt x="38" y="79"/>
                  </a:cubicBezTo>
                  <a:cubicBezTo>
                    <a:pt x="35" y="88"/>
                    <a:pt x="33" y="96"/>
                    <a:pt x="32" y="102"/>
                  </a:cubicBezTo>
                  <a:cubicBezTo>
                    <a:pt x="31" y="109"/>
                    <a:pt x="31" y="114"/>
                    <a:pt x="32" y="118"/>
                  </a:cubicBezTo>
                  <a:cubicBezTo>
                    <a:pt x="32" y="124"/>
                    <a:pt x="34" y="128"/>
                    <a:pt x="37" y="131"/>
                  </a:cubicBezTo>
                  <a:cubicBezTo>
                    <a:pt x="40" y="134"/>
                    <a:pt x="44" y="136"/>
                    <a:pt x="49" y="136"/>
                  </a:cubicBezTo>
                  <a:cubicBezTo>
                    <a:pt x="53" y="136"/>
                    <a:pt x="57" y="134"/>
                    <a:pt x="59" y="132"/>
                  </a:cubicBezTo>
                  <a:cubicBezTo>
                    <a:pt x="62" y="129"/>
                    <a:pt x="63" y="124"/>
                    <a:pt x="64" y="118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78" name="Freeform 57">
              <a:extLst>
                <a:ext uri="{FF2B5EF4-FFF2-40B4-BE49-F238E27FC236}">
                  <a16:creationId xmlns:a16="http://schemas.microsoft.com/office/drawing/2014/main" id="{B05DC140-362E-47C7-9F64-CD673F6A721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7459" y="4416266"/>
              <a:ext cx="403115" cy="366970"/>
            </a:xfrm>
            <a:custGeom>
              <a:avLst/>
              <a:gdLst>
                <a:gd name="T0" fmla="*/ 310 w 348"/>
                <a:gd name="T1" fmla="*/ 317 h 317"/>
                <a:gd name="T2" fmla="*/ 73 w 348"/>
                <a:gd name="T3" fmla="*/ 317 h 317"/>
                <a:gd name="T4" fmla="*/ 29 w 348"/>
                <a:gd name="T5" fmla="*/ 277 h 317"/>
                <a:gd name="T6" fmla="*/ 2 w 348"/>
                <a:gd name="T7" fmla="*/ 40 h 317"/>
                <a:gd name="T8" fmla="*/ 38 w 348"/>
                <a:gd name="T9" fmla="*/ 0 h 317"/>
                <a:gd name="T10" fmla="*/ 274 w 348"/>
                <a:gd name="T11" fmla="*/ 0 h 317"/>
                <a:gd name="T12" fmla="*/ 319 w 348"/>
                <a:gd name="T13" fmla="*/ 40 h 317"/>
                <a:gd name="T14" fmla="*/ 345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3" y="317"/>
                    <a:pt x="73" y="317"/>
                    <a:pt x="73" y="317"/>
                  </a:cubicBezTo>
                  <a:cubicBezTo>
                    <a:pt x="51" y="317"/>
                    <a:pt x="31" y="299"/>
                    <a:pt x="29" y="27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5" y="277"/>
                    <a:pt x="345" y="277"/>
                    <a:pt x="345" y="277"/>
                  </a:cubicBezTo>
                  <a:cubicBezTo>
                    <a:pt x="348" y="299"/>
                    <a:pt x="332" y="317"/>
                    <a:pt x="310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79" name="Freeform 58">
              <a:extLst>
                <a:ext uri="{FF2B5EF4-FFF2-40B4-BE49-F238E27FC236}">
                  <a16:creationId xmlns:a16="http://schemas.microsoft.com/office/drawing/2014/main" id="{4F8655F3-808D-4795-8464-10631D3D153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8307" y="4429744"/>
              <a:ext cx="352266" cy="353492"/>
            </a:xfrm>
            <a:custGeom>
              <a:avLst/>
              <a:gdLst>
                <a:gd name="T0" fmla="*/ 275 w 304"/>
                <a:gd name="T1" fmla="*/ 28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80" name="Freeform 59">
              <a:extLst>
                <a:ext uri="{FF2B5EF4-FFF2-40B4-BE49-F238E27FC236}">
                  <a16:creationId xmlns:a16="http://schemas.microsoft.com/office/drawing/2014/main" id="{340D0D12-8EF7-4F18-98B1-F6FD0D7A31B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5876" y="4520415"/>
              <a:ext cx="93121" cy="159899"/>
            </a:xfrm>
            <a:custGeom>
              <a:avLst/>
              <a:gdLst>
                <a:gd name="T0" fmla="*/ 15 w 80"/>
                <a:gd name="T1" fmla="*/ 61 h 138"/>
                <a:gd name="T2" fmla="*/ 40 w 80"/>
                <a:gd name="T3" fmla="*/ 47 h 138"/>
                <a:gd name="T4" fmla="*/ 48 w 80"/>
                <a:gd name="T5" fmla="*/ 121 h 138"/>
                <a:gd name="T6" fmla="*/ 54 w 80"/>
                <a:gd name="T7" fmla="*/ 133 h 138"/>
                <a:gd name="T8" fmla="*/ 65 w 80"/>
                <a:gd name="T9" fmla="*/ 138 h 138"/>
                <a:gd name="T10" fmla="*/ 78 w 80"/>
                <a:gd name="T11" fmla="*/ 117 h 138"/>
                <a:gd name="T12" fmla="*/ 67 w 80"/>
                <a:gd name="T13" fmla="*/ 17 h 138"/>
                <a:gd name="T14" fmla="*/ 62 w 80"/>
                <a:gd name="T15" fmla="*/ 5 h 138"/>
                <a:gd name="T16" fmla="*/ 52 w 80"/>
                <a:gd name="T17" fmla="*/ 0 h 138"/>
                <a:gd name="T18" fmla="*/ 44 w 80"/>
                <a:gd name="T19" fmla="*/ 3 h 138"/>
                <a:gd name="T20" fmla="*/ 38 w 80"/>
                <a:gd name="T21" fmla="*/ 11 h 138"/>
                <a:gd name="T22" fmla="*/ 29 w 80"/>
                <a:gd name="T23" fmla="*/ 23 h 138"/>
                <a:gd name="T24" fmla="*/ 14 w 80"/>
                <a:gd name="T25" fmla="*/ 33 h 138"/>
                <a:gd name="T26" fmla="*/ 4 w 80"/>
                <a:gd name="T27" fmla="*/ 39 h 138"/>
                <a:gd name="T28" fmla="*/ 1 w 80"/>
                <a:gd name="T29" fmla="*/ 48 h 138"/>
                <a:gd name="T30" fmla="*/ 6 w 80"/>
                <a:gd name="T31" fmla="*/ 57 h 138"/>
                <a:gd name="T32" fmla="*/ 15 w 80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15" y="61"/>
                  </a:moveTo>
                  <a:cubicBezTo>
                    <a:pt x="18" y="61"/>
                    <a:pt x="24" y="59"/>
                    <a:pt x="40" y="47"/>
                  </a:cubicBezTo>
                  <a:cubicBezTo>
                    <a:pt x="48" y="121"/>
                    <a:pt x="48" y="121"/>
                    <a:pt x="48" y="121"/>
                  </a:cubicBezTo>
                  <a:cubicBezTo>
                    <a:pt x="49" y="126"/>
                    <a:pt x="51" y="130"/>
                    <a:pt x="54" y="133"/>
                  </a:cubicBezTo>
                  <a:cubicBezTo>
                    <a:pt x="57" y="136"/>
                    <a:pt x="61" y="138"/>
                    <a:pt x="65" y="138"/>
                  </a:cubicBezTo>
                  <a:cubicBezTo>
                    <a:pt x="72" y="138"/>
                    <a:pt x="80" y="134"/>
                    <a:pt x="78" y="117"/>
                  </a:cubicBezTo>
                  <a:cubicBezTo>
                    <a:pt x="67" y="17"/>
                    <a:pt x="67" y="17"/>
                    <a:pt x="67" y="17"/>
                  </a:cubicBezTo>
                  <a:cubicBezTo>
                    <a:pt x="66" y="12"/>
                    <a:pt x="65" y="8"/>
                    <a:pt x="62" y="5"/>
                  </a:cubicBezTo>
                  <a:cubicBezTo>
                    <a:pt x="59" y="2"/>
                    <a:pt x="56" y="0"/>
                    <a:pt x="52" y="0"/>
                  </a:cubicBezTo>
                  <a:cubicBezTo>
                    <a:pt x="48" y="0"/>
                    <a:pt x="45" y="1"/>
                    <a:pt x="44" y="3"/>
                  </a:cubicBezTo>
                  <a:cubicBezTo>
                    <a:pt x="43" y="3"/>
                    <a:pt x="42" y="5"/>
                    <a:pt x="38" y="11"/>
                  </a:cubicBezTo>
                  <a:cubicBezTo>
                    <a:pt x="36" y="16"/>
                    <a:pt x="33" y="20"/>
                    <a:pt x="29" y="23"/>
                  </a:cubicBezTo>
                  <a:cubicBezTo>
                    <a:pt x="25" y="27"/>
                    <a:pt x="20" y="30"/>
                    <a:pt x="14" y="33"/>
                  </a:cubicBezTo>
                  <a:cubicBezTo>
                    <a:pt x="9" y="36"/>
                    <a:pt x="6" y="38"/>
                    <a:pt x="4" y="39"/>
                  </a:cubicBezTo>
                  <a:cubicBezTo>
                    <a:pt x="2" y="41"/>
                    <a:pt x="0" y="43"/>
                    <a:pt x="1" y="48"/>
                  </a:cubicBezTo>
                  <a:cubicBezTo>
                    <a:pt x="1" y="52"/>
                    <a:pt x="3" y="55"/>
                    <a:pt x="6" y="57"/>
                  </a:cubicBezTo>
                  <a:cubicBezTo>
                    <a:pt x="8" y="60"/>
                    <a:pt x="11" y="61"/>
                    <a:pt x="15" y="6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81" name="Freeform 60">
              <a:extLst>
                <a:ext uri="{FF2B5EF4-FFF2-40B4-BE49-F238E27FC236}">
                  <a16:creationId xmlns:a16="http://schemas.microsoft.com/office/drawing/2014/main" id="{575E7E6C-5C87-4FC8-840E-5CE9A5AD12B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35340" y="4519189"/>
              <a:ext cx="126203" cy="161124"/>
            </a:xfrm>
            <a:custGeom>
              <a:avLst/>
              <a:gdLst>
                <a:gd name="T0" fmla="*/ 101 w 109"/>
                <a:gd name="T1" fmla="*/ 86 h 139"/>
                <a:gd name="T2" fmla="*/ 89 w 109"/>
                <a:gd name="T3" fmla="*/ 84 h 139"/>
                <a:gd name="T4" fmla="*/ 88 w 109"/>
                <a:gd name="T5" fmla="*/ 84 h 139"/>
                <a:gd name="T6" fmla="*/ 81 w 109"/>
                <a:gd name="T7" fmla="*/ 19 h 139"/>
                <a:gd name="T8" fmla="*/ 63 w 109"/>
                <a:gd name="T9" fmla="*/ 0 h 139"/>
                <a:gd name="T10" fmla="*/ 54 w 109"/>
                <a:gd name="T11" fmla="*/ 4 h 139"/>
                <a:gd name="T12" fmla="*/ 47 w 109"/>
                <a:gd name="T13" fmla="*/ 13 h 139"/>
                <a:gd name="T14" fmla="*/ 8 w 109"/>
                <a:gd name="T15" fmla="*/ 75 h 139"/>
                <a:gd name="T16" fmla="*/ 5 w 109"/>
                <a:gd name="T17" fmla="*/ 80 h 139"/>
                <a:gd name="T18" fmla="*/ 3 w 109"/>
                <a:gd name="T19" fmla="*/ 84 h 139"/>
                <a:gd name="T20" fmla="*/ 1 w 109"/>
                <a:gd name="T21" fmla="*/ 88 h 139"/>
                <a:gd name="T22" fmla="*/ 1 w 109"/>
                <a:gd name="T23" fmla="*/ 92 h 139"/>
                <a:gd name="T24" fmla="*/ 7 w 109"/>
                <a:gd name="T25" fmla="*/ 105 h 139"/>
                <a:gd name="T26" fmla="*/ 22 w 109"/>
                <a:gd name="T27" fmla="*/ 109 h 139"/>
                <a:gd name="T28" fmla="*/ 63 w 109"/>
                <a:gd name="T29" fmla="*/ 109 h 139"/>
                <a:gd name="T30" fmla="*/ 65 w 109"/>
                <a:gd name="T31" fmla="*/ 123 h 139"/>
                <a:gd name="T32" fmla="*/ 70 w 109"/>
                <a:gd name="T33" fmla="*/ 135 h 139"/>
                <a:gd name="T34" fmla="*/ 81 w 109"/>
                <a:gd name="T35" fmla="*/ 139 h 139"/>
                <a:gd name="T36" fmla="*/ 90 w 109"/>
                <a:gd name="T37" fmla="*/ 135 h 139"/>
                <a:gd name="T38" fmla="*/ 93 w 109"/>
                <a:gd name="T39" fmla="*/ 123 h 139"/>
                <a:gd name="T40" fmla="*/ 91 w 109"/>
                <a:gd name="T41" fmla="*/ 109 h 139"/>
                <a:gd name="T42" fmla="*/ 94 w 109"/>
                <a:gd name="T43" fmla="*/ 109 h 139"/>
                <a:gd name="T44" fmla="*/ 105 w 109"/>
                <a:gd name="T45" fmla="*/ 106 h 139"/>
                <a:gd name="T46" fmla="*/ 109 w 109"/>
                <a:gd name="T47" fmla="*/ 97 h 139"/>
                <a:gd name="T48" fmla="*/ 101 w 109"/>
                <a:gd name="T49" fmla="*/ 86 h 139"/>
                <a:gd name="T50" fmla="*/ 56 w 109"/>
                <a:gd name="T51" fmla="*/ 45 h 139"/>
                <a:gd name="T52" fmla="*/ 60 w 109"/>
                <a:gd name="T53" fmla="*/ 84 h 139"/>
                <a:gd name="T54" fmla="*/ 32 w 109"/>
                <a:gd name="T55" fmla="*/ 84 h 139"/>
                <a:gd name="T56" fmla="*/ 56 w 109"/>
                <a:gd name="T57" fmla="*/ 45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139">
                  <a:moveTo>
                    <a:pt x="101" y="86"/>
                  </a:moveTo>
                  <a:cubicBezTo>
                    <a:pt x="98" y="84"/>
                    <a:pt x="94" y="84"/>
                    <a:pt x="89" y="84"/>
                  </a:cubicBezTo>
                  <a:cubicBezTo>
                    <a:pt x="88" y="84"/>
                    <a:pt x="88" y="84"/>
                    <a:pt x="88" y="84"/>
                  </a:cubicBezTo>
                  <a:cubicBezTo>
                    <a:pt x="81" y="19"/>
                    <a:pt x="81" y="19"/>
                    <a:pt x="81" y="19"/>
                  </a:cubicBezTo>
                  <a:cubicBezTo>
                    <a:pt x="80" y="7"/>
                    <a:pt x="73" y="0"/>
                    <a:pt x="63" y="0"/>
                  </a:cubicBezTo>
                  <a:cubicBezTo>
                    <a:pt x="59" y="0"/>
                    <a:pt x="56" y="1"/>
                    <a:pt x="54" y="4"/>
                  </a:cubicBezTo>
                  <a:cubicBezTo>
                    <a:pt x="52" y="6"/>
                    <a:pt x="50" y="9"/>
                    <a:pt x="47" y="13"/>
                  </a:cubicBezTo>
                  <a:cubicBezTo>
                    <a:pt x="8" y="75"/>
                    <a:pt x="8" y="75"/>
                    <a:pt x="8" y="75"/>
                  </a:cubicBezTo>
                  <a:cubicBezTo>
                    <a:pt x="5" y="80"/>
                    <a:pt x="5" y="80"/>
                    <a:pt x="5" y="80"/>
                  </a:cubicBezTo>
                  <a:cubicBezTo>
                    <a:pt x="4" y="81"/>
                    <a:pt x="3" y="82"/>
                    <a:pt x="3" y="84"/>
                  </a:cubicBezTo>
                  <a:cubicBezTo>
                    <a:pt x="2" y="85"/>
                    <a:pt x="1" y="86"/>
                    <a:pt x="1" y="88"/>
                  </a:cubicBezTo>
                  <a:cubicBezTo>
                    <a:pt x="0" y="89"/>
                    <a:pt x="0" y="91"/>
                    <a:pt x="1" y="92"/>
                  </a:cubicBezTo>
                  <a:cubicBezTo>
                    <a:pt x="1" y="97"/>
                    <a:pt x="3" y="102"/>
                    <a:pt x="7" y="105"/>
                  </a:cubicBezTo>
                  <a:cubicBezTo>
                    <a:pt x="11" y="108"/>
                    <a:pt x="16" y="109"/>
                    <a:pt x="22" y="109"/>
                  </a:cubicBezTo>
                  <a:cubicBezTo>
                    <a:pt x="63" y="109"/>
                    <a:pt x="63" y="109"/>
                    <a:pt x="63" y="109"/>
                  </a:cubicBezTo>
                  <a:cubicBezTo>
                    <a:pt x="65" y="123"/>
                    <a:pt x="65" y="123"/>
                    <a:pt x="65" y="123"/>
                  </a:cubicBezTo>
                  <a:cubicBezTo>
                    <a:pt x="65" y="128"/>
                    <a:pt x="67" y="132"/>
                    <a:pt x="70" y="135"/>
                  </a:cubicBezTo>
                  <a:cubicBezTo>
                    <a:pt x="73" y="138"/>
                    <a:pt x="76" y="139"/>
                    <a:pt x="81" y="139"/>
                  </a:cubicBezTo>
                  <a:cubicBezTo>
                    <a:pt x="85" y="139"/>
                    <a:pt x="88" y="138"/>
                    <a:pt x="90" y="135"/>
                  </a:cubicBezTo>
                  <a:cubicBezTo>
                    <a:pt x="93" y="132"/>
                    <a:pt x="93" y="128"/>
                    <a:pt x="93" y="123"/>
                  </a:cubicBezTo>
                  <a:cubicBezTo>
                    <a:pt x="91" y="109"/>
                    <a:pt x="91" y="109"/>
                    <a:pt x="91" y="109"/>
                  </a:cubicBezTo>
                  <a:cubicBezTo>
                    <a:pt x="94" y="109"/>
                    <a:pt x="94" y="109"/>
                    <a:pt x="94" y="109"/>
                  </a:cubicBezTo>
                  <a:cubicBezTo>
                    <a:pt x="99" y="109"/>
                    <a:pt x="102" y="108"/>
                    <a:pt x="105" y="106"/>
                  </a:cubicBezTo>
                  <a:cubicBezTo>
                    <a:pt x="107" y="105"/>
                    <a:pt x="109" y="102"/>
                    <a:pt x="109" y="97"/>
                  </a:cubicBezTo>
                  <a:cubicBezTo>
                    <a:pt x="108" y="90"/>
                    <a:pt x="104" y="87"/>
                    <a:pt x="101" y="86"/>
                  </a:cubicBezTo>
                  <a:close/>
                  <a:moveTo>
                    <a:pt x="56" y="45"/>
                  </a:moveTo>
                  <a:cubicBezTo>
                    <a:pt x="60" y="84"/>
                    <a:pt x="60" y="84"/>
                    <a:pt x="60" y="84"/>
                  </a:cubicBezTo>
                  <a:cubicBezTo>
                    <a:pt x="32" y="84"/>
                    <a:pt x="32" y="84"/>
                    <a:pt x="32" y="84"/>
                  </a:cubicBezTo>
                  <a:lnTo>
                    <a:pt x="56" y="45"/>
                  </a:ln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82" name="Freeform 61">
              <a:extLst>
                <a:ext uri="{FF2B5EF4-FFF2-40B4-BE49-F238E27FC236}">
                  <a16:creationId xmlns:a16="http://schemas.microsoft.com/office/drawing/2014/main" id="{DFD958D6-D9A8-472E-A718-A625CF81C80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1854" y="4416266"/>
              <a:ext cx="403115" cy="366970"/>
            </a:xfrm>
            <a:custGeom>
              <a:avLst/>
              <a:gdLst>
                <a:gd name="T0" fmla="*/ 310 w 348"/>
                <a:gd name="T1" fmla="*/ 317 h 317"/>
                <a:gd name="T2" fmla="*/ 73 w 348"/>
                <a:gd name="T3" fmla="*/ 317 h 317"/>
                <a:gd name="T4" fmla="*/ 29 w 348"/>
                <a:gd name="T5" fmla="*/ 277 h 317"/>
                <a:gd name="T6" fmla="*/ 2 w 348"/>
                <a:gd name="T7" fmla="*/ 40 h 317"/>
                <a:gd name="T8" fmla="*/ 38 w 348"/>
                <a:gd name="T9" fmla="*/ 0 h 317"/>
                <a:gd name="T10" fmla="*/ 274 w 348"/>
                <a:gd name="T11" fmla="*/ 0 h 317"/>
                <a:gd name="T12" fmla="*/ 319 w 348"/>
                <a:gd name="T13" fmla="*/ 40 h 317"/>
                <a:gd name="T14" fmla="*/ 345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3" y="317"/>
                    <a:pt x="73" y="317"/>
                    <a:pt x="73" y="317"/>
                  </a:cubicBezTo>
                  <a:cubicBezTo>
                    <a:pt x="51" y="317"/>
                    <a:pt x="31" y="299"/>
                    <a:pt x="29" y="27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5" y="277"/>
                    <a:pt x="345" y="277"/>
                    <a:pt x="345" y="277"/>
                  </a:cubicBezTo>
                  <a:cubicBezTo>
                    <a:pt x="348" y="299"/>
                    <a:pt x="332" y="317"/>
                    <a:pt x="310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83" name="Freeform 62">
              <a:extLst>
                <a:ext uri="{FF2B5EF4-FFF2-40B4-BE49-F238E27FC236}">
                  <a16:creationId xmlns:a16="http://schemas.microsoft.com/office/drawing/2014/main" id="{8FCEB28D-0C62-4F41-BC66-4E0D35C3023A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2703" y="4429744"/>
              <a:ext cx="352266" cy="353492"/>
            </a:xfrm>
            <a:custGeom>
              <a:avLst/>
              <a:gdLst>
                <a:gd name="T0" fmla="*/ 275 w 304"/>
                <a:gd name="T1" fmla="*/ 28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3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84" name="Freeform 63">
              <a:extLst>
                <a:ext uri="{FF2B5EF4-FFF2-40B4-BE49-F238E27FC236}">
                  <a16:creationId xmlns:a16="http://schemas.microsoft.com/office/drawing/2014/main" id="{CFB5D254-E294-4BF7-AA9D-7DE351E5732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3948" y="4520415"/>
              <a:ext cx="91283" cy="159899"/>
            </a:xfrm>
            <a:custGeom>
              <a:avLst/>
              <a:gdLst>
                <a:gd name="T0" fmla="*/ 14 w 79"/>
                <a:gd name="T1" fmla="*/ 60 h 138"/>
                <a:gd name="T2" fmla="*/ 40 w 79"/>
                <a:gd name="T3" fmla="*/ 46 h 138"/>
                <a:gd name="T4" fmla="*/ 48 w 79"/>
                <a:gd name="T5" fmla="*/ 120 h 138"/>
                <a:gd name="T6" fmla="*/ 53 w 79"/>
                <a:gd name="T7" fmla="*/ 133 h 138"/>
                <a:gd name="T8" fmla="*/ 65 w 79"/>
                <a:gd name="T9" fmla="*/ 138 h 138"/>
                <a:gd name="T10" fmla="*/ 77 w 79"/>
                <a:gd name="T11" fmla="*/ 117 h 138"/>
                <a:gd name="T12" fmla="*/ 66 w 79"/>
                <a:gd name="T13" fmla="*/ 16 h 138"/>
                <a:gd name="T14" fmla="*/ 61 w 79"/>
                <a:gd name="T15" fmla="*/ 4 h 138"/>
                <a:gd name="T16" fmla="*/ 51 w 79"/>
                <a:gd name="T17" fmla="*/ 0 h 138"/>
                <a:gd name="T18" fmla="*/ 43 w 79"/>
                <a:gd name="T19" fmla="*/ 2 h 138"/>
                <a:gd name="T20" fmla="*/ 38 w 79"/>
                <a:gd name="T21" fmla="*/ 11 h 138"/>
                <a:gd name="T22" fmla="*/ 28 w 79"/>
                <a:gd name="T23" fmla="*/ 23 h 138"/>
                <a:gd name="T24" fmla="*/ 13 w 79"/>
                <a:gd name="T25" fmla="*/ 33 h 138"/>
                <a:gd name="T26" fmla="*/ 3 w 79"/>
                <a:gd name="T27" fmla="*/ 39 h 138"/>
                <a:gd name="T28" fmla="*/ 0 w 79"/>
                <a:gd name="T29" fmla="*/ 48 h 138"/>
                <a:gd name="T30" fmla="*/ 5 w 79"/>
                <a:gd name="T31" fmla="*/ 57 h 138"/>
                <a:gd name="T32" fmla="*/ 14 w 79"/>
                <a:gd name="T33" fmla="*/ 6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9" h="138">
                  <a:moveTo>
                    <a:pt x="14" y="60"/>
                  </a:moveTo>
                  <a:cubicBezTo>
                    <a:pt x="18" y="60"/>
                    <a:pt x="24" y="59"/>
                    <a:pt x="40" y="46"/>
                  </a:cubicBezTo>
                  <a:cubicBezTo>
                    <a:pt x="48" y="120"/>
                    <a:pt x="48" y="120"/>
                    <a:pt x="48" y="120"/>
                  </a:cubicBezTo>
                  <a:cubicBezTo>
                    <a:pt x="48" y="126"/>
                    <a:pt x="50" y="130"/>
                    <a:pt x="53" y="133"/>
                  </a:cubicBezTo>
                  <a:cubicBezTo>
                    <a:pt x="56" y="136"/>
                    <a:pt x="60" y="138"/>
                    <a:pt x="65" y="138"/>
                  </a:cubicBezTo>
                  <a:cubicBezTo>
                    <a:pt x="72" y="138"/>
                    <a:pt x="79" y="134"/>
                    <a:pt x="77" y="117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5" y="11"/>
                    <a:pt x="64" y="7"/>
                    <a:pt x="61" y="4"/>
                  </a:cubicBezTo>
                  <a:cubicBezTo>
                    <a:pt x="58" y="1"/>
                    <a:pt x="55" y="0"/>
                    <a:pt x="51" y="0"/>
                  </a:cubicBezTo>
                  <a:cubicBezTo>
                    <a:pt x="47" y="0"/>
                    <a:pt x="45" y="1"/>
                    <a:pt x="43" y="2"/>
                  </a:cubicBezTo>
                  <a:cubicBezTo>
                    <a:pt x="43" y="3"/>
                    <a:pt x="42" y="5"/>
                    <a:pt x="38" y="11"/>
                  </a:cubicBezTo>
                  <a:cubicBezTo>
                    <a:pt x="35" y="15"/>
                    <a:pt x="32" y="19"/>
                    <a:pt x="28" y="23"/>
                  </a:cubicBezTo>
                  <a:cubicBezTo>
                    <a:pt x="25" y="26"/>
                    <a:pt x="19" y="30"/>
                    <a:pt x="13" y="33"/>
                  </a:cubicBezTo>
                  <a:cubicBezTo>
                    <a:pt x="8" y="35"/>
                    <a:pt x="5" y="37"/>
                    <a:pt x="3" y="39"/>
                  </a:cubicBezTo>
                  <a:cubicBezTo>
                    <a:pt x="2" y="40"/>
                    <a:pt x="0" y="43"/>
                    <a:pt x="0" y="48"/>
                  </a:cubicBezTo>
                  <a:cubicBezTo>
                    <a:pt x="1" y="51"/>
                    <a:pt x="2" y="54"/>
                    <a:pt x="5" y="57"/>
                  </a:cubicBezTo>
                  <a:cubicBezTo>
                    <a:pt x="8" y="59"/>
                    <a:pt x="11" y="60"/>
                    <a:pt x="14" y="60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85" name="Freeform 64">
              <a:extLst>
                <a:ext uri="{FF2B5EF4-FFF2-40B4-BE49-F238E27FC236}">
                  <a16:creationId xmlns:a16="http://schemas.microsoft.com/office/drawing/2014/main" id="{7197C87D-C369-477B-A404-F5BE24DE772A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6475" y="4520415"/>
              <a:ext cx="115788" cy="159899"/>
            </a:xfrm>
            <a:custGeom>
              <a:avLst/>
              <a:gdLst>
                <a:gd name="T0" fmla="*/ 62 w 100"/>
                <a:gd name="T1" fmla="*/ 112 h 138"/>
                <a:gd name="T2" fmla="*/ 53 w 100"/>
                <a:gd name="T3" fmla="*/ 114 h 138"/>
                <a:gd name="T4" fmla="*/ 40 w 100"/>
                <a:gd name="T5" fmla="*/ 109 h 138"/>
                <a:gd name="T6" fmla="*/ 29 w 100"/>
                <a:gd name="T7" fmla="*/ 92 h 138"/>
                <a:gd name="T8" fmla="*/ 24 w 100"/>
                <a:gd name="T9" fmla="*/ 87 h 138"/>
                <a:gd name="T10" fmla="*/ 17 w 100"/>
                <a:gd name="T11" fmla="*/ 85 h 138"/>
                <a:gd name="T12" fmla="*/ 8 w 100"/>
                <a:gd name="T13" fmla="*/ 89 h 138"/>
                <a:gd name="T14" fmla="*/ 4 w 100"/>
                <a:gd name="T15" fmla="*/ 100 h 138"/>
                <a:gd name="T16" fmla="*/ 9 w 100"/>
                <a:gd name="T17" fmla="*/ 111 h 138"/>
                <a:gd name="T18" fmla="*/ 19 w 100"/>
                <a:gd name="T19" fmla="*/ 123 h 138"/>
                <a:gd name="T20" fmla="*/ 35 w 100"/>
                <a:gd name="T21" fmla="*/ 134 h 138"/>
                <a:gd name="T22" fmla="*/ 55 w 100"/>
                <a:gd name="T23" fmla="*/ 138 h 138"/>
                <a:gd name="T24" fmla="*/ 75 w 100"/>
                <a:gd name="T25" fmla="*/ 134 h 138"/>
                <a:gd name="T26" fmla="*/ 90 w 100"/>
                <a:gd name="T27" fmla="*/ 124 h 138"/>
                <a:gd name="T28" fmla="*/ 98 w 100"/>
                <a:gd name="T29" fmla="*/ 110 h 138"/>
                <a:gd name="T30" fmla="*/ 100 w 100"/>
                <a:gd name="T31" fmla="*/ 93 h 138"/>
                <a:gd name="T32" fmla="*/ 96 w 100"/>
                <a:gd name="T33" fmla="*/ 80 h 138"/>
                <a:gd name="T34" fmla="*/ 87 w 100"/>
                <a:gd name="T35" fmla="*/ 68 h 138"/>
                <a:gd name="T36" fmla="*/ 77 w 100"/>
                <a:gd name="T37" fmla="*/ 61 h 138"/>
                <a:gd name="T38" fmla="*/ 85 w 100"/>
                <a:gd name="T39" fmla="*/ 51 h 138"/>
                <a:gd name="T40" fmla="*/ 87 w 100"/>
                <a:gd name="T41" fmla="*/ 35 h 138"/>
                <a:gd name="T42" fmla="*/ 82 w 100"/>
                <a:gd name="T43" fmla="*/ 21 h 138"/>
                <a:gd name="T44" fmla="*/ 73 w 100"/>
                <a:gd name="T45" fmla="*/ 10 h 138"/>
                <a:gd name="T46" fmla="*/ 59 w 100"/>
                <a:gd name="T47" fmla="*/ 2 h 138"/>
                <a:gd name="T48" fmla="*/ 42 w 100"/>
                <a:gd name="T49" fmla="*/ 0 h 138"/>
                <a:gd name="T50" fmla="*/ 23 w 100"/>
                <a:gd name="T51" fmla="*/ 3 h 138"/>
                <a:gd name="T52" fmla="*/ 10 w 100"/>
                <a:gd name="T53" fmla="*/ 11 h 138"/>
                <a:gd name="T54" fmla="*/ 3 w 100"/>
                <a:gd name="T55" fmla="*/ 21 h 138"/>
                <a:gd name="T56" fmla="*/ 1 w 100"/>
                <a:gd name="T57" fmla="*/ 32 h 138"/>
                <a:gd name="T58" fmla="*/ 6 w 100"/>
                <a:gd name="T59" fmla="*/ 42 h 138"/>
                <a:gd name="T60" fmla="*/ 15 w 100"/>
                <a:gd name="T61" fmla="*/ 46 h 138"/>
                <a:gd name="T62" fmla="*/ 21 w 100"/>
                <a:gd name="T63" fmla="*/ 44 h 138"/>
                <a:gd name="T64" fmla="*/ 25 w 100"/>
                <a:gd name="T65" fmla="*/ 40 h 138"/>
                <a:gd name="T66" fmla="*/ 28 w 100"/>
                <a:gd name="T67" fmla="*/ 33 h 138"/>
                <a:gd name="T68" fmla="*/ 30 w 100"/>
                <a:gd name="T69" fmla="*/ 27 h 138"/>
                <a:gd name="T70" fmla="*/ 34 w 100"/>
                <a:gd name="T71" fmla="*/ 24 h 138"/>
                <a:gd name="T72" fmla="*/ 42 w 100"/>
                <a:gd name="T73" fmla="*/ 23 h 138"/>
                <a:gd name="T74" fmla="*/ 53 w 100"/>
                <a:gd name="T75" fmla="*/ 27 h 138"/>
                <a:gd name="T76" fmla="*/ 58 w 100"/>
                <a:gd name="T77" fmla="*/ 36 h 138"/>
                <a:gd name="T78" fmla="*/ 54 w 100"/>
                <a:gd name="T79" fmla="*/ 48 h 138"/>
                <a:gd name="T80" fmla="*/ 43 w 100"/>
                <a:gd name="T81" fmla="*/ 52 h 138"/>
                <a:gd name="T82" fmla="*/ 39 w 100"/>
                <a:gd name="T83" fmla="*/ 52 h 138"/>
                <a:gd name="T84" fmla="*/ 28 w 100"/>
                <a:gd name="T85" fmla="*/ 55 h 138"/>
                <a:gd name="T86" fmla="*/ 25 w 100"/>
                <a:gd name="T87" fmla="*/ 64 h 138"/>
                <a:gd name="T88" fmla="*/ 29 w 100"/>
                <a:gd name="T89" fmla="*/ 73 h 138"/>
                <a:gd name="T90" fmla="*/ 39 w 100"/>
                <a:gd name="T91" fmla="*/ 76 h 138"/>
                <a:gd name="T92" fmla="*/ 44 w 100"/>
                <a:gd name="T93" fmla="*/ 76 h 138"/>
                <a:gd name="T94" fmla="*/ 49 w 100"/>
                <a:gd name="T95" fmla="*/ 75 h 138"/>
                <a:gd name="T96" fmla="*/ 63 w 100"/>
                <a:gd name="T97" fmla="*/ 80 h 138"/>
                <a:gd name="T98" fmla="*/ 70 w 100"/>
                <a:gd name="T99" fmla="*/ 94 h 138"/>
                <a:gd name="T100" fmla="*/ 68 w 100"/>
                <a:gd name="T101" fmla="*/ 105 h 138"/>
                <a:gd name="T102" fmla="*/ 62 w 100"/>
                <a:gd name="T103" fmla="*/ 112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0" h="138">
                  <a:moveTo>
                    <a:pt x="62" y="112"/>
                  </a:moveTo>
                  <a:cubicBezTo>
                    <a:pt x="59" y="113"/>
                    <a:pt x="56" y="114"/>
                    <a:pt x="53" y="114"/>
                  </a:cubicBezTo>
                  <a:cubicBezTo>
                    <a:pt x="47" y="114"/>
                    <a:pt x="43" y="113"/>
                    <a:pt x="40" y="109"/>
                  </a:cubicBezTo>
                  <a:cubicBezTo>
                    <a:pt x="36" y="106"/>
                    <a:pt x="32" y="100"/>
                    <a:pt x="29" y="92"/>
                  </a:cubicBezTo>
                  <a:cubicBezTo>
                    <a:pt x="28" y="90"/>
                    <a:pt x="26" y="89"/>
                    <a:pt x="24" y="87"/>
                  </a:cubicBezTo>
                  <a:cubicBezTo>
                    <a:pt x="22" y="86"/>
                    <a:pt x="20" y="85"/>
                    <a:pt x="17" y="85"/>
                  </a:cubicBezTo>
                  <a:cubicBezTo>
                    <a:pt x="13" y="85"/>
                    <a:pt x="10" y="87"/>
                    <a:pt x="8" y="89"/>
                  </a:cubicBezTo>
                  <a:cubicBezTo>
                    <a:pt x="5" y="92"/>
                    <a:pt x="4" y="95"/>
                    <a:pt x="4" y="100"/>
                  </a:cubicBezTo>
                  <a:cubicBezTo>
                    <a:pt x="5" y="103"/>
                    <a:pt x="6" y="106"/>
                    <a:pt x="9" y="111"/>
                  </a:cubicBezTo>
                  <a:cubicBezTo>
                    <a:pt x="11" y="115"/>
                    <a:pt x="15" y="119"/>
                    <a:pt x="19" y="123"/>
                  </a:cubicBezTo>
                  <a:cubicBezTo>
                    <a:pt x="23" y="127"/>
                    <a:pt x="29" y="131"/>
                    <a:pt x="35" y="134"/>
                  </a:cubicBezTo>
                  <a:cubicBezTo>
                    <a:pt x="41" y="136"/>
                    <a:pt x="48" y="138"/>
                    <a:pt x="55" y="138"/>
                  </a:cubicBezTo>
                  <a:cubicBezTo>
                    <a:pt x="63" y="138"/>
                    <a:pt x="69" y="136"/>
                    <a:pt x="75" y="134"/>
                  </a:cubicBezTo>
                  <a:cubicBezTo>
                    <a:pt x="81" y="132"/>
                    <a:pt x="86" y="128"/>
                    <a:pt x="90" y="124"/>
                  </a:cubicBezTo>
                  <a:cubicBezTo>
                    <a:pt x="94" y="120"/>
                    <a:pt x="96" y="115"/>
                    <a:pt x="98" y="110"/>
                  </a:cubicBezTo>
                  <a:cubicBezTo>
                    <a:pt x="100" y="105"/>
                    <a:pt x="100" y="99"/>
                    <a:pt x="100" y="93"/>
                  </a:cubicBezTo>
                  <a:cubicBezTo>
                    <a:pt x="99" y="89"/>
                    <a:pt x="98" y="84"/>
                    <a:pt x="96" y="80"/>
                  </a:cubicBezTo>
                  <a:cubicBezTo>
                    <a:pt x="93" y="76"/>
                    <a:pt x="90" y="72"/>
                    <a:pt x="87" y="68"/>
                  </a:cubicBezTo>
                  <a:cubicBezTo>
                    <a:pt x="84" y="66"/>
                    <a:pt x="81" y="64"/>
                    <a:pt x="77" y="61"/>
                  </a:cubicBezTo>
                  <a:cubicBezTo>
                    <a:pt x="80" y="58"/>
                    <a:pt x="83" y="55"/>
                    <a:pt x="85" y="51"/>
                  </a:cubicBezTo>
                  <a:cubicBezTo>
                    <a:pt x="87" y="47"/>
                    <a:pt x="88" y="41"/>
                    <a:pt x="87" y="35"/>
                  </a:cubicBezTo>
                  <a:cubicBezTo>
                    <a:pt x="86" y="30"/>
                    <a:pt x="85" y="25"/>
                    <a:pt x="82" y="21"/>
                  </a:cubicBezTo>
                  <a:cubicBezTo>
                    <a:pt x="80" y="17"/>
                    <a:pt x="77" y="13"/>
                    <a:pt x="73" y="10"/>
                  </a:cubicBezTo>
                  <a:cubicBezTo>
                    <a:pt x="68" y="7"/>
                    <a:pt x="64" y="4"/>
                    <a:pt x="59" y="2"/>
                  </a:cubicBezTo>
                  <a:cubicBezTo>
                    <a:pt x="53" y="1"/>
                    <a:pt x="48" y="0"/>
                    <a:pt x="42" y="0"/>
                  </a:cubicBezTo>
                  <a:cubicBezTo>
                    <a:pt x="35" y="0"/>
                    <a:pt x="29" y="1"/>
                    <a:pt x="23" y="3"/>
                  </a:cubicBezTo>
                  <a:cubicBezTo>
                    <a:pt x="18" y="5"/>
                    <a:pt x="14" y="7"/>
                    <a:pt x="10" y="11"/>
                  </a:cubicBezTo>
                  <a:cubicBezTo>
                    <a:pt x="7" y="14"/>
                    <a:pt x="4" y="18"/>
                    <a:pt x="3" y="21"/>
                  </a:cubicBezTo>
                  <a:cubicBezTo>
                    <a:pt x="1" y="25"/>
                    <a:pt x="0" y="29"/>
                    <a:pt x="1" y="32"/>
                  </a:cubicBezTo>
                  <a:cubicBezTo>
                    <a:pt x="1" y="36"/>
                    <a:pt x="3" y="40"/>
                    <a:pt x="6" y="42"/>
                  </a:cubicBezTo>
                  <a:cubicBezTo>
                    <a:pt x="8" y="44"/>
                    <a:pt x="11" y="46"/>
                    <a:pt x="15" y="46"/>
                  </a:cubicBezTo>
                  <a:cubicBezTo>
                    <a:pt x="17" y="46"/>
                    <a:pt x="19" y="45"/>
                    <a:pt x="21" y="44"/>
                  </a:cubicBezTo>
                  <a:cubicBezTo>
                    <a:pt x="23" y="43"/>
                    <a:pt x="24" y="42"/>
                    <a:pt x="25" y="40"/>
                  </a:cubicBezTo>
                  <a:cubicBezTo>
                    <a:pt x="26" y="38"/>
                    <a:pt x="27" y="35"/>
                    <a:pt x="28" y="33"/>
                  </a:cubicBezTo>
                  <a:cubicBezTo>
                    <a:pt x="28" y="30"/>
                    <a:pt x="29" y="28"/>
                    <a:pt x="30" y="27"/>
                  </a:cubicBezTo>
                  <a:cubicBezTo>
                    <a:pt x="31" y="26"/>
                    <a:pt x="33" y="25"/>
                    <a:pt x="34" y="24"/>
                  </a:cubicBezTo>
                  <a:cubicBezTo>
                    <a:pt x="36" y="23"/>
                    <a:pt x="39" y="23"/>
                    <a:pt x="42" y="23"/>
                  </a:cubicBezTo>
                  <a:cubicBezTo>
                    <a:pt x="46" y="23"/>
                    <a:pt x="50" y="24"/>
                    <a:pt x="53" y="27"/>
                  </a:cubicBezTo>
                  <a:cubicBezTo>
                    <a:pt x="56" y="29"/>
                    <a:pt x="57" y="32"/>
                    <a:pt x="58" y="36"/>
                  </a:cubicBezTo>
                  <a:cubicBezTo>
                    <a:pt x="58" y="41"/>
                    <a:pt x="57" y="45"/>
                    <a:pt x="54" y="48"/>
                  </a:cubicBezTo>
                  <a:cubicBezTo>
                    <a:pt x="51" y="50"/>
                    <a:pt x="47" y="52"/>
                    <a:pt x="43" y="52"/>
                  </a:cubicBezTo>
                  <a:cubicBezTo>
                    <a:pt x="39" y="52"/>
                    <a:pt x="39" y="52"/>
                    <a:pt x="39" y="52"/>
                  </a:cubicBezTo>
                  <a:cubicBezTo>
                    <a:pt x="34" y="52"/>
                    <a:pt x="30" y="53"/>
                    <a:pt x="28" y="55"/>
                  </a:cubicBezTo>
                  <a:cubicBezTo>
                    <a:pt x="26" y="57"/>
                    <a:pt x="24" y="60"/>
                    <a:pt x="25" y="64"/>
                  </a:cubicBezTo>
                  <a:cubicBezTo>
                    <a:pt x="25" y="68"/>
                    <a:pt x="27" y="71"/>
                    <a:pt x="29" y="73"/>
                  </a:cubicBezTo>
                  <a:cubicBezTo>
                    <a:pt x="32" y="75"/>
                    <a:pt x="35" y="76"/>
                    <a:pt x="39" y="76"/>
                  </a:cubicBezTo>
                  <a:cubicBezTo>
                    <a:pt x="40" y="76"/>
                    <a:pt x="42" y="76"/>
                    <a:pt x="44" y="76"/>
                  </a:cubicBezTo>
                  <a:cubicBezTo>
                    <a:pt x="47" y="76"/>
                    <a:pt x="48" y="75"/>
                    <a:pt x="49" y="75"/>
                  </a:cubicBezTo>
                  <a:cubicBezTo>
                    <a:pt x="55" y="75"/>
                    <a:pt x="60" y="77"/>
                    <a:pt x="63" y="80"/>
                  </a:cubicBezTo>
                  <a:cubicBezTo>
                    <a:pt x="67" y="84"/>
                    <a:pt x="69" y="88"/>
                    <a:pt x="70" y="94"/>
                  </a:cubicBezTo>
                  <a:cubicBezTo>
                    <a:pt x="70" y="98"/>
                    <a:pt x="70" y="102"/>
                    <a:pt x="68" y="105"/>
                  </a:cubicBezTo>
                  <a:cubicBezTo>
                    <a:pt x="67" y="108"/>
                    <a:pt x="64" y="110"/>
                    <a:pt x="62" y="112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86" name="Freeform 65">
              <a:extLst>
                <a:ext uri="{FF2B5EF4-FFF2-40B4-BE49-F238E27FC236}">
                  <a16:creationId xmlns:a16="http://schemas.microsoft.com/office/drawing/2014/main" id="{565F8ACB-6114-4F5E-B3F4-BE88B38BC27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9533" y="4881871"/>
              <a:ext cx="403115" cy="366970"/>
            </a:xfrm>
            <a:custGeom>
              <a:avLst/>
              <a:gdLst>
                <a:gd name="T0" fmla="*/ 310 w 348"/>
                <a:gd name="T1" fmla="*/ 317 h 317"/>
                <a:gd name="T2" fmla="*/ 74 w 348"/>
                <a:gd name="T3" fmla="*/ 317 h 317"/>
                <a:gd name="T4" fmla="*/ 29 w 348"/>
                <a:gd name="T5" fmla="*/ 277 h 317"/>
                <a:gd name="T6" fmla="*/ 3 w 348"/>
                <a:gd name="T7" fmla="*/ 40 h 317"/>
                <a:gd name="T8" fmla="*/ 38 w 348"/>
                <a:gd name="T9" fmla="*/ 0 h 317"/>
                <a:gd name="T10" fmla="*/ 274 w 348"/>
                <a:gd name="T11" fmla="*/ 0 h 317"/>
                <a:gd name="T12" fmla="*/ 319 w 348"/>
                <a:gd name="T13" fmla="*/ 40 h 317"/>
                <a:gd name="T14" fmla="*/ 346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29" y="277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8" y="299"/>
                    <a:pt x="332" y="317"/>
                    <a:pt x="310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87" name="Freeform 66">
              <a:extLst>
                <a:ext uri="{FF2B5EF4-FFF2-40B4-BE49-F238E27FC236}">
                  <a16:creationId xmlns:a16="http://schemas.microsoft.com/office/drawing/2014/main" id="{3CA027AA-5E43-49FD-A9F9-95AF397A78F7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0382" y="4895962"/>
              <a:ext cx="352266" cy="352880"/>
            </a:xfrm>
            <a:custGeom>
              <a:avLst/>
              <a:gdLst>
                <a:gd name="T0" fmla="*/ 275 w 304"/>
                <a:gd name="T1" fmla="*/ 28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88" name="Freeform 67">
              <a:extLst>
                <a:ext uri="{FF2B5EF4-FFF2-40B4-BE49-F238E27FC236}">
                  <a16:creationId xmlns:a16="http://schemas.microsoft.com/office/drawing/2014/main" id="{82CE8346-B373-4523-A1C1-EC214D31CAF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4491" y="4986020"/>
              <a:ext cx="122527" cy="156223"/>
            </a:xfrm>
            <a:custGeom>
              <a:avLst/>
              <a:gdLst>
                <a:gd name="T0" fmla="*/ 100 w 106"/>
                <a:gd name="T1" fmla="*/ 112 h 135"/>
                <a:gd name="T2" fmla="*/ 87 w 106"/>
                <a:gd name="T3" fmla="*/ 109 h 135"/>
                <a:gd name="T4" fmla="*/ 47 w 106"/>
                <a:gd name="T5" fmla="*/ 109 h 135"/>
                <a:gd name="T6" fmla="*/ 47 w 106"/>
                <a:gd name="T7" fmla="*/ 108 h 135"/>
                <a:gd name="T8" fmla="*/ 63 w 106"/>
                <a:gd name="T9" fmla="*/ 92 h 135"/>
                <a:gd name="T10" fmla="*/ 81 w 106"/>
                <a:gd name="T11" fmla="*/ 76 h 135"/>
                <a:gd name="T12" fmla="*/ 90 w 106"/>
                <a:gd name="T13" fmla="*/ 61 h 135"/>
                <a:gd name="T14" fmla="*/ 94 w 106"/>
                <a:gd name="T15" fmla="*/ 40 h 135"/>
                <a:gd name="T16" fmla="*/ 89 w 106"/>
                <a:gd name="T17" fmla="*/ 25 h 135"/>
                <a:gd name="T18" fmla="*/ 80 w 106"/>
                <a:gd name="T19" fmla="*/ 13 h 135"/>
                <a:gd name="T20" fmla="*/ 67 w 106"/>
                <a:gd name="T21" fmla="*/ 4 h 135"/>
                <a:gd name="T22" fmla="*/ 43 w 106"/>
                <a:gd name="T23" fmla="*/ 0 h 135"/>
                <a:gd name="T24" fmla="*/ 23 w 106"/>
                <a:gd name="T25" fmla="*/ 3 h 135"/>
                <a:gd name="T26" fmla="*/ 9 w 106"/>
                <a:gd name="T27" fmla="*/ 13 h 135"/>
                <a:gd name="T28" fmla="*/ 2 w 106"/>
                <a:gd name="T29" fmla="*/ 26 h 135"/>
                <a:gd name="T30" fmla="*/ 0 w 106"/>
                <a:gd name="T31" fmla="*/ 39 h 135"/>
                <a:gd name="T32" fmla="*/ 5 w 106"/>
                <a:gd name="T33" fmla="*/ 49 h 135"/>
                <a:gd name="T34" fmla="*/ 15 w 106"/>
                <a:gd name="T35" fmla="*/ 53 h 135"/>
                <a:gd name="T36" fmla="*/ 24 w 106"/>
                <a:gd name="T37" fmla="*/ 49 h 135"/>
                <a:gd name="T38" fmla="*/ 28 w 106"/>
                <a:gd name="T39" fmla="*/ 39 h 135"/>
                <a:gd name="T40" fmla="*/ 30 w 106"/>
                <a:gd name="T41" fmla="*/ 32 h 135"/>
                <a:gd name="T42" fmla="*/ 45 w 106"/>
                <a:gd name="T43" fmla="*/ 24 h 135"/>
                <a:gd name="T44" fmla="*/ 54 w 106"/>
                <a:gd name="T45" fmla="*/ 26 h 135"/>
                <a:gd name="T46" fmla="*/ 61 w 106"/>
                <a:gd name="T47" fmla="*/ 32 h 135"/>
                <a:gd name="T48" fmla="*/ 64 w 106"/>
                <a:gd name="T49" fmla="*/ 40 h 135"/>
                <a:gd name="T50" fmla="*/ 63 w 106"/>
                <a:gd name="T51" fmla="*/ 49 h 135"/>
                <a:gd name="T52" fmla="*/ 57 w 106"/>
                <a:gd name="T53" fmla="*/ 59 h 135"/>
                <a:gd name="T54" fmla="*/ 47 w 106"/>
                <a:gd name="T55" fmla="*/ 69 h 135"/>
                <a:gd name="T56" fmla="*/ 34 w 106"/>
                <a:gd name="T57" fmla="*/ 81 h 135"/>
                <a:gd name="T58" fmla="*/ 15 w 106"/>
                <a:gd name="T59" fmla="*/ 102 h 135"/>
                <a:gd name="T60" fmla="*/ 11 w 106"/>
                <a:gd name="T61" fmla="*/ 111 h 135"/>
                <a:gd name="T62" fmla="*/ 9 w 106"/>
                <a:gd name="T63" fmla="*/ 120 h 135"/>
                <a:gd name="T64" fmla="*/ 15 w 106"/>
                <a:gd name="T65" fmla="*/ 131 h 135"/>
                <a:gd name="T66" fmla="*/ 28 w 106"/>
                <a:gd name="T67" fmla="*/ 135 h 135"/>
                <a:gd name="T68" fmla="*/ 92 w 106"/>
                <a:gd name="T69" fmla="*/ 135 h 135"/>
                <a:gd name="T70" fmla="*/ 103 w 106"/>
                <a:gd name="T71" fmla="*/ 132 h 135"/>
                <a:gd name="T72" fmla="*/ 105 w 106"/>
                <a:gd name="T73" fmla="*/ 122 h 135"/>
                <a:gd name="T74" fmla="*/ 100 w 106"/>
                <a:gd name="T75" fmla="*/ 112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5">
                  <a:moveTo>
                    <a:pt x="100" y="112"/>
                  </a:moveTo>
                  <a:cubicBezTo>
                    <a:pt x="96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8"/>
                    <a:pt x="47" y="108"/>
                    <a:pt x="47" y="108"/>
                  </a:cubicBezTo>
                  <a:cubicBezTo>
                    <a:pt x="50" y="104"/>
                    <a:pt x="56" y="99"/>
                    <a:pt x="63" y="92"/>
                  </a:cubicBezTo>
                  <a:cubicBezTo>
                    <a:pt x="71" y="84"/>
                    <a:pt x="77" y="79"/>
                    <a:pt x="81" y="76"/>
                  </a:cubicBezTo>
                  <a:cubicBezTo>
                    <a:pt x="84" y="72"/>
                    <a:pt x="87" y="67"/>
                    <a:pt x="90" y="61"/>
                  </a:cubicBezTo>
                  <a:cubicBezTo>
                    <a:pt x="94" y="55"/>
                    <a:pt x="95" y="47"/>
                    <a:pt x="94" y="40"/>
                  </a:cubicBezTo>
                  <a:cubicBezTo>
                    <a:pt x="93" y="35"/>
                    <a:pt x="92" y="30"/>
                    <a:pt x="89" y="25"/>
                  </a:cubicBezTo>
                  <a:cubicBezTo>
                    <a:pt x="87" y="20"/>
                    <a:pt x="84" y="16"/>
                    <a:pt x="80" y="13"/>
                  </a:cubicBezTo>
                  <a:cubicBezTo>
                    <a:pt x="76" y="9"/>
                    <a:pt x="72" y="6"/>
                    <a:pt x="67" y="4"/>
                  </a:cubicBezTo>
                  <a:cubicBezTo>
                    <a:pt x="60" y="1"/>
                    <a:pt x="52" y="0"/>
                    <a:pt x="43" y="0"/>
                  </a:cubicBezTo>
                  <a:cubicBezTo>
                    <a:pt x="35" y="0"/>
                    <a:pt x="28" y="1"/>
                    <a:pt x="23" y="3"/>
                  </a:cubicBezTo>
                  <a:cubicBezTo>
                    <a:pt x="17" y="6"/>
                    <a:pt x="12" y="9"/>
                    <a:pt x="9" y="13"/>
                  </a:cubicBezTo>
                  <a:cubicBezTo>
                    <a:pt x="6" y="16"/>
                    <a:pt x="3" y="21"/>
                    <a:pt x="2" y="26"/>
                  </a:cubicBezTo>
                  <a:cubicBezTo>
                    <a:pt x="0" y="30"/>
                    <a:pt x="0" y="35"/>
                    <a:pt x="0" y="39"/>
                  </a:cubicBezTo>
                  <a:cubicBezTo>
                    <a:pt x="1" y="43"/>
                    <a:pt x="2" y="47"/>
                    <a:pt x="5" y="49"/>
                  </a:cubicBezTo>
                  <a:cubicBezTo>
                    <a:pt x="8" y="52"/>
                    <a:pt x="11" y="53"/>
                    <a:pt x="15" y="53"/>
                  </a:cubicBezTo>
                  <a:cubicBezTo>
                    <a:pt x="19" y="53"/>
                    <a:pt x="22" y="52"/>
                    <a:pt x="24" y="49"/>
                  </a:cubicBezTo>
                  <a:cubicBezTo>
                    <a:pt x="26" y="46"/>
                    <a:pt x="27" y="43"/>
                    <a:pt x="28" y="39"/>
                  </a:cubicBezTo>
                  <a:cubicBezTo>
                    <a:pt x="30" y="34"/>
                    <a:pt x="30" y="33"/>
                    <a:pt x="30" y="32"/>
                  </a:cubicBezTo>
                  <a:cubicBezTo>
                    <a:pt x="34" y="26"/>
                    <a:pt x="38" y="24"/>
                    <a:pt x="45" y="24"/>
                  </a:cubicBezTo>
                  <a:cubicBezTo>
                    <a:pt x="48" y="24"/>
                    <a:pt x="51" y="24"/>
                    <a:pt x="54" y="26"/>
                  </a:cubicBezTo>
                  <a:cubicBezTo>
                    <a:pt x="57" y="27"/>
                    <a:pt x="59" y="29"/>
                    <a:pt x="61" y="32"/>
                  </a:cubicBezTo>
                  <a:cubicBezTo>
                    <a:pt x="62" y="34"/>
                    <a:pt x="64" y="37"/>
                    <a:pt x="64" y="40"/>
                  </a:cubicBezTo>
                  <a:cubicBezTo>
                    <a:pt x="64" y="43"/>
                    <a:pt x="64" y="46"/>
                    <a:pt x="63" y="49"/>
                  </a:cubicBezTo>
                  <a:cubicBezTo>
                    <a:pt x="62" y="53"/>
                    <a:pt x="60" y="56"/>
                    <a:pt x="57" y="59"/>
                  </a:cubicBezTo>
                  <a:cubicBezTo>
                    <a:pt x="54" y="62"/>
                    <a:pt x="51" y="66"/>
                    <a:pt x="47" y="69"/>
                  </a:cubicBezTo>
                  <a:cubicBezTo>
                    <a:pt x="44" y="71"/>
                    <a:pt x="40" y="75"/>
                    <a:pt x="34" y="81"/>
                  </a:cubicBezTo>
                  <a:cubicBezTo>
                    <a:pt x="29" y="86"/>
                    <a:pt x="22" y="93"/>
                    <a:pt x="15" y="102"/>
                  </a:cubicBezTo>
                  <a:cubicBezTo>
                    <a:pt x="13" y="104"/>
                    <a:pt x="12" y="107"/>
                    <a:pt x="11" y="111"/>
                  </a:cubicBezTo>
                  <a:cubicBezTo>
                    <a:pt x="9" y="114"/>
                    <a:pt x="9" y="118"/>
                    <a:pt x="9" y="120"/>
                  </a:cubicBezTo>
                  <a:cubicBezTo>
                    <a:pt x="9" y="124"/>
                    <a:pt x="11" y="128"/>
                    <a:pt x="15" y="131"/>
                  </a:cubicBezTo>
                  <a:cubicBezTo>
                    <a:pt x="18" y="134"/>
                    <a:pt x="22" y="135"/>
                    <a:pt x="28" y="135"/>
                  </a:cubicBezTo>
                  <a:cubicBezTo>
                    <a:pt x="92" y="135"/>
                    <a:pt x="92" y="135"/>
                    <a:pt x="92" y="135"/>
                  </a:cubicBezTo>
                  <a:cubicBezTo>
                    <a:pt x="97" y="135"/>
                    <a:pt x="101" y="134"/>
                    <a:pt x="103" y="132"/>
                  </a:cubicBezTo>
                  <a:cubicBezTo>
                    <a:pt x="105" y="129"/>
                    <a:pt x="106" y="126"/>
                    <a:pt x="105" y="122"/>
                  </a:cubicBezTo>
                  <a:cubicBezTo>
                    <a:pt x="105" y="118"/>
                    <a:pt x="103" y="115"/>
                    <a:pt x="100" y="112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89" name="Freeform 68">
              <a:extLst>
                <a:ext uri="{FF2B5EF4-FFF2-40B4-BE49-F238E27FC236}">
                  <a16:creationId xmlns:a16="http://schemas.microsoft.com/office/drawing/2014/main" id="{F72FC27A-A148-4A1D-B170-85C57CFFF8A9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0695" y="4986020"/>
              <a:ext cx="91283" cy="159899"/>
            </a:xfrm>
            <a:custGeom>
              <a:avLst/>
              <a:gdLst>
                <a:gd name="T0" fmla="*/ 53 w 79"/>
                <a:gd name="T1" fmla="*/ 133 h 138"/>
                <a:gd name="T2" fmla="*/ 65 w 79"/>
                <a:gd name="T3" fmla="*/ 138 h 138"/>
                <a:gd name="T4" fmla="*/ 77 w 79"/>
                <a:gd name="T5" fmla="*/ 117 h 138"/>
                <a:gd name="T6" fmla="*/ 66 w 79"/>
                <a:gd name="T7" fmla="*/ 16 h 138"/>
                <a:gd name="T8" fmla="*/ 61 w 79"/>
                <a:gd name="T9" fmla="*/ 5 h 138"/>
                <a:gd name="T10" fmla="*/ 51 w 79"/>
                <a:gd name="T11" fmla="*/ 0 h 138"/>
                <a:gd name="T12" fmla="*/ 43 w 79"/>
                <a:gd name="T13" fmla="*/ 2 h 138"/>
                <a:gd name="T14" fmla="*/ 38 w 79"/>
                <a:gd name="T15" fmla="*/ 11 h 138"/>
                <a:gd name="T16" fmla="*/ 28 w 79"/>
                <a:gd name="T17" fmla="*/ 23 h 138"/>
                <a:gd name="T18" fmla="*/ 13 w 79"/>
                <a:gd name="T19" fmla="*/ 33 h 138"/>
                <a:gd name="T20" fmla="*/ 3 w 79"/>
                <a:gd name="T21" fmla="*/ 39 h 138"/>
                <a:gd name="T22" fmla="*/ 0 w 79"/>
                <a:gd name="T23" fmla="*/ 48 h 138"/>
                <a:gd name="T24" fmla="*/ 5 w 79"/>
                <a:gd name="T25" fmla="*/ 57 h 138"/>
                <a:gd name="T26" fmla="*/ 14 w 79"/>
                <a:gd name="T27" fmla="*/ 61 h 138"/>
                <a:gd name="T28" fmla="*/ 40 w 79"/>
                <a:gd name="T29" fmla="*/ 46 h 138"/>
                <a:gd name="T30" fmla="*/ 48 w 79"/>
                <a:gd name="T31" fmla="*/ 120 h 138"/>
                <a:gd name="T32" fmla="*/ 53 w 79"/>
                <a:gd name="T33" fmla="*/ 133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9" h="138">
                  <a:moveTo>
                    <a:pt x="53" y="133"/>
                  </a:moveTo>
                  <a:cubicBezTo>
                    <a:pt x="56" y="136"/>
                    <a:pt x="60" y="138"/>
                    <a:pt x="65" y="138"/>
                  </a:cubicBezTo>
                  <a:cubicBezTo>
                    <a:pt x="72" y="138"/>
                    <a:pt x="79" y="134"/>
                    <a:pt x="77" y="117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5" y="11"/>
                    <a:pt x="64" y="7"/>
                    <a:pt x="61" y="5"/>
                  </a:cubicBezTo>
                  <a:cubicBezTo>
                    <a:pt x="58" y="1"/>
                    <a:pt x="55" y="0"/>
                    <a:pt x="51" y="0"/>
                  </a:cubicBezTo>
                  <a:cubicBezTo>
                    <a:pt x="47" y="0"/>
                    <a:pt x="45" y="1"/>
                    <a:pt x="43" y="2"/>
                  </a:cubicBezTo>
                  <a:cubicBezTo>
                    <a:pt x="43" y="3"/>
                    <a:pt x="41" y="5"/>
                    <a:pt x="38" y="11"/>
                  </a:cubicBezTo>
                  <a:cubicBezTo>
                    <a:pt x="35" y="15"/>
                    <a:pt x="32" y="19"/>
                    <a:pt x="28" y="23"/>
                  </a:cubicBezTo>
                  <a:cubicBezTo>
                    <a:pt x="25" y="26"/>
                    <a:pt x="19" y="30"/>
                    <a:pt x="13" y="33"/>
                  </a:cubicBezTo>
                  <a:cubicBezTo>
                    <a:pt x="8" y="35"/>
                    <a:pt x="5" y="37"/>
                    <a:pt x="3" y="39"/>
                  </a:cubicBezTo>
                  <a:cubicBezTo>
                    <a:pt x="2" y="40"/>
                    <a:pt x="0" y="43"/>
                    <a:pt x="0" y="48"/>
                  </a:cubicBezTo>
                  <a:cubicBezTo>
                    <a:pt x="1" y="51"/>
                    <a:pt x="2" y="54"/>
                    <a:pt x="5" y="57"/>
                  </a:cubicBezTo>
                  <a:cubicBezTo>
                    <a:pt x="8" y="59"/>
                    <a:pt x="11" y="61"/>
                    <a:pt x="14" y="61"/>
                  </a:cubicBezTo>
                  <a:cubicBezTo>
                    <a:pt x="18" y="61"/>
                    <a:pt x="24" y="59"/>
                    <a:pt x="40" y="46"/>
                  </a:cubicBezTo>
                  <a:cubicBezTo>
                    <a:pt x="48" y="120"/>
                    <a:pt x="48" y="120"/>
                    <a:pt x="48" y="120"/>
                  </a:cubicBezTo>
                  <a:cubicBezTo>
                    <a:pt x="48" y="126"/>
                    <a:pt x="50" y="130"/>
                    <a:pt x="53" y="133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90" name="Freeform 69">
              <a:extLst>
                <a:ext uri="{FF2B5EF4-FFF2-40B4-BE49-F238E27FC236}">
                  <a16:creationId xmlns:a16="http://schemas.microsoft.com/office/drawing/2014/main" id="{C242CCF1-72A2-42F6-AC95-190173AC3EE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3928" y="4881871"/>
              <a:ext cx="403115" cy="366970"/>
            </a:xfrm>
            <a:custGeom>
              <a:avLst/>
              <a:gdLst>
                <a:gd name="T0" fmla="*/ 310 w 348"/>
                <a:gd name="T1" fmla="*/ 317 h 317"/>
                <a:gd name="T2" fmla="*/ 74 w 348"/>
                <a:gd name="T3" fmla="*/ 317 h 317"/>
                <a:gd name="T4" fmla="*/ 29 w 348"/>
                <a:gd name="T5" fmla="*/ 277 h 317"/>
                <a:gd name="T6" fmla="*/ 2 w 348"/>
                <a:gd name="T7" fmla="*/ 40 h 317"/>
                <a:gd name="T8" fmla="*/ 38 w 348"/>
                <a:gd name="T9" fmla="*/ 0 h 317"/>
                <a:gd name="T10" fmla="*/ 274 w 348"/>
                <a:gd name="T11" fmla="*/ 0 h 317"/>
                <a:gd name="T12" fmla="*/ 319 w 348"/>
                <a:gd name="T13" fmla="*/ 40 h 317"/>
                <a:gd name="T14" fmla="*/ 346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1" y="317"/>
                    <a:pt x="32" y="299"/>
                    <a:pt x="29" y="27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7" y="0"/>
                    <a:pt x="316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8" y="299"/>
                    <a:pt x="332" y="317"/>
                    <a:pt x="310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91" name="Freeform 70">
              <a:extLst>
                <a:ext uri="{FF2B5EF4-FFF2-40B4-BE49-F238E27FC236}">
                  <a16:creationId xmlns:a16="http://schemas.microsoft.com/office/drawing/2014/main" id="{C891AD43-6C04-4EEC-913E-66AA33ACAC0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4777" y="4895962"/>
              <a:ext cx="352266" cy="352880"/>
            </a:xfrm>
            <a:custGeom>
              <a:avLst/>
              <a:gdLst>
                <a:gd name="T0" fmla="*/ 275 w 304"/>
                <a:gd name="T1" fmla="*/ 28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92" name="Freeform 71">
              <a:extLst>
                <a:ext uri="{FF2B5EF4-FFF2-40B4-BE49-F238E27FC236}">
                  <a16:creationId xmlns:a16="http://schemas.microsoft.com/office/drawing/2014/main" id="{FF7436F1-4B8E-4C01-8155-B1AB0CC937A1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4797" y="4986020"/>
              <a:ext cx="123140" cy="157448"/>
            </a:xfrm>
            <a:custGeom>
              <a:avLst/>
              <a:gdLst>
                <a:gd name="T0" fmla="*/ 100 w 106"/>
                <a:gd name="T1" fmla="*/ 112 h 136"/>
                <a:gd name="T2" fmla="*/ 87 w 106"/>
                <a:gd name="T3" fmla="*/ 109 h 136"/>
                <a:gd name="T4" fmla="*/ 47 w 106"/>
                <a:gd name="T5" fmla="*/ 109 h 136"/>
                <a:gd name="T6" fmla="*/ 48 w 106"/>
                <a:gd name="T7" fmla="*/ 108 h 136"/>
                <a:gd name="T8" fmla="*/ 63 w 106"/>
                <a:gd name="T9" fmla="*/ 92 h 136"/>
                <a:gd name="T10" fmla="*/ 81 w 106"/>
                <a:gd name="T11" fmla="*/ 76 h 136"/>
                <a:gd name="T12" fmla="*/ 91 w 106"/>
                <a:gd name="T13" fmla="*/ 61 h 136"/>
                <a:gd name="T14" fmla="*/ 94 w 106"/>
                <a:gd name="T15" fmla="*/ 40 h 136"/>
                <a:gd name="T16" fmla="*/ 90 w 106"/>
                <a:gd name="T17" fmla="*/ 25 h 136"/>
                <a:gd name="T18" fmla="*/ 80 w 106"/>
                <a:gd name="T19" fmla="*/ 13 h 136"/>
                <a:gd name="T20" fmla="*/ 68 w 106"/>
                <a:gd name="T21" fmla="*/ 4 h 136"/>
                <a:gd name="T22" fmla="*/ 43 w 106"/>
                <a:gd name="T23" fmla="*/ 0 h 136"/>
                <a:gd name="T24" fmla="*/ 23 w 106"/>
                <a:gd name="T25" fmla="*/ 3 h 136"/>
                <a:gd name="T26" fmla="*/ 9 w 106"/>
                <a:gd name="T27" fmla="*/ 13 h 136"/>
                <a:gd name="T28" fmla="*/ 2 w 106"/>
                <a:gd name="T29" fmla="*/ 26 h 136"/>
                <a:gd name="T30" fmla="*/ 0 w 106"/>
                <a:gd name="T31" fmla="*/ 40 h 136"/>
                <a:gd name="T32" fmla="*/ 5 w 106"/>
                <a:gd name="T33" fmla="*/ 50 h 136"/>
                <a:gd name="T34" fmla="*/ 15 w 106"/>
                <a:gd name="T35" fmla="*/ 53 h 136"/>
                <a:gd name="T36" fmla="*/ 25 w 106"/>
                <a:gd name="T37" fmla="*/ 49 h 136"/>
                <a:gd name="T38" fmla="*/ 29 w 106"/>
                <a:gd name="T39" fmla="*/ 39 h 136"/>
                <a:gd name="T40" fmla="*/ 30 w 106"/>
                <a:gd name="T41" fmla="*/ 33 h 136"/>
                <a:gd name="T42" fmla="*/ 45 w 106"/>
                <a:gd name="T43" fmla="*/ 24 h 136"/>
                <a:gd name="T44" fmla="*/ 54 w 106"/>
                <a:gd name="T45" fmla="*/ 26 h 136"/>
                <a:gd name="T46" fmla="*/ 61 w 106"/>
                <a:gd name="T47" fmla="*/ 32 h 136"/>
                <a:gd name="T48" fmla="*/ 64 w 106"/>
                <a:gd name="T49" fmla="*/ 40 h 136"/>
                <a:gd name="T50" fmla="*/ 63 w 106"/>
                <a:gd name="T51" fmla="*/ 50 h 136"/>
                <a:gd name="T52" fmla="*/ 57 w 106"/>
                <a:gd name="T53" fmla="*/ 59 h 136"/>
                <a:gd name="T54" fmla="*/ 47 w 106"/>
                <a:gd name="T55" fmla="*/ 69 h 136"/>
                <a:gd name="T56" fmla="*/ 34 w 106"/>
                <a:gd name="T57" fmla="*/ 81 h 136"/>
                <a:gd name="T58" fmla="*/ 15 w 106"/>
                <a:gd name="T59" fmla="*/ 102 h 136"/>
                <a:gd name="T60" fmla="*/ 11 w 106"/>
                <a:gd name="T61" fmla="*/ 111 h 136"/>
                <a:gd name="T62" fmla="*/ 9 w 106"/>
                <a:gd name="T63" fmla="*/ 120 h 136"/>
                <a:gd name="T64" fmla="*/ 15 w 106"/>
                <a:gd name="T65" fmla="*/ 131 h 136"/>
                <a:gd name="T66" fmla="*/ 28 w 106"/>
                <a:gd name="T67" fmla="*/ 136 h 136"/>
                <a:gd name="T68" fmla="*/ 92 w 106"/>
                <a:gd name="T69" fmla="*/ 136 h 136"/>
                <a:gd name="T70" fmla="*/ 103 w 106"/>
                <a:gd name="T71" fmla="*/ 132 h 136"/>
                <a:gd name="T72" fmla="*/ 105 w 106"/>
                <a:gd name="T73" fmla="*/ 122 h 136"/>
                <a:gd name="T74" fmla="*/ 100 w 106"/>
                <a:gd name="T75" fmla="*/ 112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100" y="112"/>
                  </a:moveTo>
                  <a:cubicBezTo>
                    <a:pt x="96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9"/>
                    <a:pt x="47" y="108"/>
                    <a:pt x="48" y="108"/>
                  </a:cubicBezTo>
                  <a:cubicBezTo>
                    <a:pt x="50" y="104"/>
                    <a:pt x="56" y="99"/>
                    <a:pt x="63" y="92"/>
                  </a:cubicBezTo>
                  <a:cubicBezTo>
                    <a:pt x="71" y="84"/>
                    <a:pt x="77" y="79"/>
                    <a:pt x="81" y="76"/>
                  </a:cubicBezTo>
                  <a:cubicBezTo>
                    <a:pt x="84" y="72"/>
                    <a:pt x="88" y="67"/>
                    <a:pt x="91" y="61"/>
                  </a:cubicBezTo>
                  <a:cubicBezTo>
                    <a:pt x="94" y="55"/>
                    <a:pt x="95" y="47"/>
                    <a:pt x="94" y="40"/>
                  </a:cubicBezTo>
                  <a:cubicBezTo>
                    <a:pt x="93" y="35"/>
                    <a:pt x="92" y="30"/>
                    <a:pt x="90" y="25"/>
                  </a:cubicBezTo>
                  <a:cubicBezTo>
                    <a:pt x="87" y="21"/>
                    <a:pt x="84" y="16"/>
                    <a:pt x="80" y="13"/>
                  </a:cubicBezTo>
                  <a:cubicBezTo>
                    <a:pt x="77" y="9"/>
                    <a:pt x="72" y="6"/>
                    <a:pt x="68" y="4"/>
                  </a:cubicBezTo>
                  <a:cubicBezTo>
                    <a:pt x="61" y="1"/>
                    <a:pt x="52" y="0"/>
                    <a:pt x="43" y="0"/>
                  </a:cubicBezTo>
                  <a:cubicBezTo>
                    <a:pt x="35" y="0"/>
                    <a:pt x="28" y="1"/>
                    <a:pt x="23" y="3"/>
                  </a:cubicBezTo>
                  <a:cubicBezTo>
                    <a:pt x="17" y="6"/>
                    <a:pt x="13" y="9"/>
                    <a:pt x="9" y="13"/>
                  </a:cubicBezTo>
                  <a:cubicBezTo>
                    <a:pt x="6" y="17"/>
                    <a:pt x="3" y="21"/>
                    <a:pt x="2" y="26"/>
                  </a:cubicBezTo>
                  <a:cubicBezTo>
                    <a:pt x="0" y="30"/>
                    <a:pt x="0" y="35"/>
                    <a:pt x="0" y="40"/>
                  </a:cubicBezTo>
                  <a:cubicBezTo>
                    <a:pt x="1" y="44"/>
                    <a:pt x="2" y="47"/>
                    <a:pt x="5" y="50"/>
                  </a:cubicBezTo>
                  <a:cubicBezTo>
                    <a:pt x="8" y="52"/>
                    <a:pt x="11" y="53"/>
                    <a:pt x="15" y="53"/>
                  </a:cubicBezTo>
                  <a:cubicBezTo>
                    <a:pt x="19" y="53"/>
                    <a:pt x="23" y="52"/>
                    <a:pt x="25" y="49"/>
                  </a:cubicBezTo>
                  <a:cubicBezTo>
                    <a:pt x="26" y="47"/>
                    <a:pt x="28" y="43"/>
                    <a:pt x="29" y="39"/>
                  </a:cubicBezTo>
                  <a:cubicBezTo>
                    <a:pt x="30" y="34"/>
                    <a:pt x="30" y="33"/>
                    <a:pt x="30" y="33"/>
                  </a:cubicBezTo>
                  <a:cubicBezTo>
                    <a:pt x="34" y="27"/>
                    <a:pt x="38" y="24"/>
                    <a:pt x="45" y="24"/>
                  </a:cubicBezTo>
                  <a:cubicBezTo>
                    <a:pt x="48" y="24"/>
                    <a:pt x="51" y="25"/>
                    <a:pt x="54" y="26"/>
                  </a:cubicBezTo>
                  <a:cubicBezTo>
                    <a:pt x="57" y="27"/>
                    <a:pt x="59" y="29"/>
                    <a:pt x="61" y="32"/>
                  </a:cubicBezTo>
                  <a:cubicBezTo>
                    <a:pt x="63" y="34"/>
                    <a:pt x="64" y="37"/>
                    <a:pt x="64" y="40"/>
                  </a:cubicBezTo>
                  <a:cubicBezTo>
                    <a:pt x="64" y="43"/>
                    <a:pt x="64" y="46"/>
                    <a:pt x="63" y="50"/>
                  </a:cubicBezTo>
                  <a:cubicBezTo>
                    <a:pt x="62" y="53"/>
                    <a:pt x="60" y="56"/>
                    <a:pt x="57" y="59"/>
                  </a:cubicBezTo>
                  <a:cubicBezTo>
                    <a:pt x="54" y="63"/>
                    <a:pt x="51" y="66"/>
                    <a:pt x="47" y="69"/>
                  </a:cubicBezTo>
                  <a:cubicBezTo>
                    <a:pt x="44" y="71"/>
                    <a:pt x="40" y="75"/>
                    <a:pt x="34" y="81"/>
                  </a:cubicBezTo>
                  <a:cubicBezTo>
                    <a:pt x="29" y="87"/>
                    <a:pt x="22" y="94"/>
                    <a:pt x="15" y="102"/>
                  </a:cubicBezTo>
                  <a:cubicBezTo>
                    <a:pt x="14" y="104"/>
                    <a:pt x="12" y="107"/>
                    <a:pt x="11" y="111"/>
                  </a:cubicBezTo>
                  <a:cubicBezTo>
                    <a:pt x="9" y="115"/>
                    <a:pt x="9" y="118"/>
                    <a:pt x="9" y="120"/>
                  </a:cubicBezTo>
                  <a:cubicBezTo>
                    <a:pt x="10" y="124"/>
                    <a:pt x="11" y="128"/>
                    <a:pt x="15" y="131"/>
                  </a:cubicBezTo>
                  <a:cubicBezTo>
                    <a:pt x="18" y="134"/>
                    <a:pt x="23" y="136"/>
                    <a:pt x="28" y="136"/>
                  </a:cubicBezTo>
                  <a:cubicBezTo>
                    <a:pt x="92" y="136"/>
                    <a:pt x="92" y="136"/>
                    <a:pt x="92" y="136"/>
                  </a:cubicBezTo>
                  <a:cubicBezTo>
                    <a:pt x="97" y="136"/>
                    <a:pt x="101" y="134"/>
                    <a:pt x="103" y="132"/>
                  </a:cubicBezTo>
                  <a:cubicBezTo>
                    <a:pt x="105" y="129"/>
                    <a:pt x="106" y="126"/>
                    <a:pt x="105" y="122"/>
                  </a:cubicBezTo>
                  <a:cubicBezTo>
                    <a:pt x="105" y="118"/>
                    <a:pt x="103" y="115"/>
                    <a:pt x="100" y="112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93" name="Freeform 72">
              <a:extLst>
                <a:ext uri="{FF2B5EF4-FFF2-40B4-BE49-F238E27FC236}">
                  <a16:creationId xmlns:a16="http://schemas.microsoft.com/office/drawing/2014/main" id="{B2F9F55A-0BD2-4899-A7D7-16EF5A61255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9775" y="4986020"/>
              <a:ext cx="113951" cy="159899"/>
            </a:xfrm>
            <a:custGeom>
              <a:avLst/>
              <a:gdLst>
                <a:gd name="T0" fmla="*/ 30 w 98"/>
                <a:gd name="T1" fmla="*/ 130 h 138"/>
                <a:gd name="T2" fmla="*/ 57 w 98"/>
                <a:gd name="T3" fmla="*/ 138 h 138"/>
                <a:gd name="T4" fmla="*/ 79 w 98"/>
                <a:gd name="T5" fmla="*/ 132 h 138"/>
                <a:gd name="T6" fmla="*/ 93 w 98"/>
                <a:gd name="T7" fmla="*/ 114 h 138"/>
                <a:gd name="T8" fmla="*/ 98 w 98"/>
                <a:gd name="T9" fmla="*/ 95 h 138"/>
                <a:gd name="T10" fmla="*/ 97 w 98"/>
                <a:gd name="T11" fmla="*/ 69 h 138"/>
                <a:gd name="T12" fmla="*/ 85 w 98"/>
                <a:gd name="T13" fmla="*/ 27 h 138"/>
                <a:gd name="T14" fmla="*/ 73 w 98"/>
                <a:gd name="T15" fmla="*/ 12 h 138"/>
                <a:gd name="T16" fmla="*/ 58 w 98"/>
                <a:gd name="T17" fmla="*/ 3 h 138"/>
                <a:gd name="T18" fmla="*/ 40 w 98"/>
                <a:gd name="T19" fmla="*/ 0 h 138"/>
                <a:gd name="T20" fmla="*/ 16 w 98"/>
                <a:gd name="T21" fmla="*/ 7 h 138"/>
                <a:gd name="T22" fmla="*/ 2 w 98"/>
                <a:gd name="T23" fmla="*/ 28 h 138"/>
                <a:gd name="T24" fmla="*/ 0 w 98"/>
                <a:gd name="T25" fmla="*/ 47 h 138"/>
                <a:gd name="T26" fmla="*/ 1 w 98"/>
                <a:gd name="T27" fmla="*/ 71 h 138"/>
                <a:gd name="T28" fmla="*/ 4 w 98"/>
                <a:gd name="T29" fmla="*/ 90 h 138"/>
                <a:gd name="T30" fmla="*/ 11 w 98"/>
                <a:gd name="T31" fmla="*/ 107 h 138"/>
                <a:gd name="T32" fmla="*/ 30 w 98"/>
                <a:gd name="T33" fmla="*/ 130 h 138"/>
                <a:gd name="T34" fmla="*/ 31 w 98"/>
                <a:gd name="T35" fmla="*/ 68 h 138"/>
                <a:gd name="T36" fmla="*/ 31 w 98"/>
                <a:gd name="T37" fmla="*/ 33 h 138"/>
                <a:gd name="T38" fmla="*/ 43 w 98"/>
                <a:gd name="T39" fmla="*/ 24 h 138"/>
                <a:gd name="T40" fmla="*/ 54 w 98"/>
                <a:gd name="T41" fmla="*/ 28 h 138"/>
                <a:gd name="T42" fmla="*/ 62 w 98"/>
                <a:gd name="T43" fmla="*/ 42 h 138"/>
                <a:gd name="T44" fmla="*/ 67 w 98"/>
                <a:gd name="T45" fmla="*/ 68 h 138"/>
                <a:gd name="T46" fmla="*/ 68 w 98"/>
                <a:gd name="T47" fmla="*/ 95 h 138"/>
                <a:gd name="T48" fmla="*/ 64 w 98"/>
                <a:gd name="T49" fmla="*/ 109 h 138"/>
                <a:gd name="T50" fmla="*/ 54 w 98"/>
                <a:gd name="T51" fmla="*/ 114 h 138"/>
                <a:gd name="T52" fmla="*/ 43 w 98"/>
                <a:gd name="T53" fmla="*/ 109 h 138"/>
                <a:gd name="T54" fmla="*/ 36 w 98"/>
                <a:gd name="T55" fmla="*/ 95 h 138"/>
                <a:gd name="T56" fmla="*/ 31 w 98"/>
                <a:gd name="T57" fmla="*/ 68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98" h="138">
                  <a:moveTo>
                    <a:pt x="30" y="130"/>
                  </a:moveTo>
                  <a:cubicBezTo>
                    <a:pt x="38" y="135"/>
                    <a:pt x="47" y="138"/>
                    <a:pt x="57" y="138"/>
                  </a:cubicBezTo>
                  <a:cubicBezTo>
                    <a:pt x="65" y="138"/>
                    <a:pt x="72" y="136"/>
                    <a:pt x="79" y="132"/>
                  </a:cubicBezTo>
                  <a:cubicBezTo>
                    <a:pt x="85" y="128"/>
                    <a:pt x="90" y="122"/>
                    <a:pt x="93" y="114"/>
                  </a:cubicBezTo>
                  <a:cubicBezTo>
                    <a:pt x="96" y="109"/>
                    <a:pt x="97" y="102"/>
                    <a:pt x="98" y="95"/>
                  </a:cubicBezTo>
                  <a:cubicBezTo>
                    <a:pt x="98" y="88"/>
                    <a:pt x="98" y="79"/>
                    <a:pt x="97" y="69"/>
                  </a:cubicBezTo>
                  <a:cubicBezTo>
                    <a:pt x="95" y="51"/>
                    <a:pt x="91" y="37"/>
                    <a:pt x="85" y="27"/>
                  </a:cubicBezTo>
                  <a:cubicBezTo>
                    <a:pt x="82" y="21"/>
                    <a:pt x="78" y="16"/>
                    <a:pt x="73" y="12"/>
                  </a:cubicBezTo>
                  <a:cubicBezTo>
                    <a:pt x="69" y="8"/>
                    <a:pt x="64" y="5"/>
                    <a:pt x="58" y="3"/>
                  </a:cubicBezTo>
                  <a:cubicBezTo>
                    <a:pt x="53" y="1"/>
                    <a:pt x="47" y="0"/>
                    <a:pt x="40" y="0"/>
                  </a:cubicBezTo>
                  <a:cubicBezTo>
                    <a:pt x="31" y="0"/>
                    <a:pt x="23" y="2"/>
                    <a:pt x="16" y="7"/>
                  </a:cubicBezTo>
                  <a:cubicBezTo>
                    <a:pt x="9" y="12"/>
                    <a:pt x="5" y="19"/>
                    <a:pt x="2" y="28"/>
                  </a:cubicBezTo>
                  <a:cubicBezTo>
                    <a:pt x="1" y="33"/>
                    <a:pt x="0" y="39"/>
                    <a:pt x="0" y="47"/>
                  </a:cubicBezTo>
                  <a:cubicBezTo>
                    <a:pt x="0" y="54"/>
                    <a:pt x="0" y="62"/>
                    <a:pt x="1" y="71"/>
                  </a:cubicBezTo>
                  <a:cubicBezTo>
                    <a:pt x="2" y="78"/>
                    <a:pt x="3" y="84"/>
                    <a:pt x="4" y="90"/>
                  </a:cubicBezTo>
                  <a:cubicBezTo>
                    <a:pt x="6" y="97"/>
                    <a:pt x="8" y="102"/>
                    <a:pt x="11" y="107"/>
                  </a:cubicBezTo>
                  <a:cubicBezTo>
                    <a:pt x="15" y="117"/>
                    <a:pt x="22" y="124"/>
                    <a:pt x="30" y="130"/>
                  </a:cubicBezTo>
                  <a:close/>
                  <a:moveTo>
                    <a:pt x="31" y="68"/>
                  </a:moveTo>
                  <a:cubicBezTo>
                    <a:pt x="29" y="53"/>
                    <a:pt x="29" y="41"/>
                    <a:pt x="31" y="33"/>
                  </a:cubicBezTo>
                  <a:cubicBezTo>
                    <a:pt x="33" y="27"/>
                    <a:pt x="37" y="24"/>
                    <a:pt x="43" y="24"/>
                  </a:cubicBezTo>
                  <a:cubicBezTo>
                    <a:pt x="48" y="24"/>
                    <a:pt x="52" y="25"/>
                    <a:pt x="54" y="28"/>
                  </a:cubicBezTo>
                  <a:cubicBezTo>
                    <a:pt x="57" y="31"/>
                    <a:pt x="60" y="36"/>
                    <a:pt x="62" y="42"/>
                  </a:cubicBezTo>
                  <a:cubicBezTo>
                    <a:pt x="64" y="49"/>
                    <a:pt x="65" y="57"/>
                    <a:pt x="67" y="68"/>
                  </a:cubicBezTo>
                  <a:cubicBezTo>
                    <a:pt x="68" y="79"/>
                    <a:pt x="68" y="88"/>
                    <a:pt x="68" y="95"/>
                  </a:cubicBezTo>
                  <a:cubicBezTo>
                    <a:pt x="67" y="101"/>
                    <a:pt x="66" y="106"/>
                    <a:pt x="64" y="109"/>
                  </a:cubicBezTo>
                  <a:cubicBezTo>
                    <a:pt x="62" y="112"/>
                    <a:pt x="58" y="114"/>
                    <a:pt x="54" y="114"/>
                  </a:cubicBezTo>
                  <a:cubicBezTo>
                    <a:pt x="49" y="114"/>
                    <a:pt x="46" y="112"/>
                    <a:pt x="43" y="109"/>
                  </a:cubicBezTo>
                  <a:cubicBezTo>
                    <a:pt x="40" y="106"/>
                    <a:pt x="38" y="101"/>
                    <a:pt x="36" y="95"/>
                  </a:cubicBezTo>
                  <a:cubicBezTo>
                    <a:pt x="34" y="88"/>
                    <a:pt x="32" y="79"/>
                    <a:pt x="31" y="68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94" name="Freeform 73">
              <a:extLst>
                <a:ext uri="{FF2B5EF4-FFF2-40B4-BE49-F238E27FC236}">
                  <a16:creationId xmlns:a16="http://schemas.microsoft.com/office/drawing/2014/main" id="{4FAC26DB-A3D6-464E-BCAC-4BC19BA63D0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1607" y="5348702"/>
              <a:ext cx="403115" cy="366358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3 w 348"/>
                <a:gd name="T7" fmla="*/ 40 h 316"/>
                <a:gd name="T8" fmla="*/ 38 w 348"/>
                <a:gd name="T9" fmla="*/ 0 h 316"/>
                <a:gd name="T10" fmla="*/ 275 w 348"/>
                <a:gd name="T11" fmla="*/ 0 h 316"/>
                <a:gd name="T12" fmla="*/ 319 w 348"/>
                <a:gd name="T13" fmla="*/ 40 h 316"/>
                <a:gd name="T14" fmla="*/ 346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29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95" name="Freeform 74">
              <a:extLst>
                <a:ext uri="{FF2B5EF4-FFF2-40B4-BE49-F238E27FC236}">
                  <a16:creationId xmlns:a16="http://schemas.microsoft.com/office/drawing/2014/main" id="{E63EACC6-C2A5-4765-A8E5-5FEAD9688D6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2456" y="5362792"/>
              <a:ext cx="352266" cy="352267"/>
            </a:xfrm>
            <a:custGeom>
              <a:avLst/>
              <a:gdLst>
                <a:gd name="T0" fmla="*/ 275 w 304"/>
                <a:gd name="T1" fmla="*/ 28 h 304"/>
                <a:gd name="T2" fmla="*/ 302 w 304"/>
                <a:gd name="T3" fmla="*/ 264 h 304"/>
                <a:gd name="T4" fmla="*/ 266 w 304"/>
                <a:gd name="T5" fmla="*/ 304 h 304"/>
                <a:gd name="T6" fmla="*/ 30 w 304"/>
                <a:gd name="T7" fmla="*/ 304 h 304"/>
                <a:gd name="T8" fmla="*/ 0 w 304"/>
                <a:gd name="T9" fmla="*/ 293 h 304"/>
                <a:gd name="T10" fmla="*/ 260 w 304"/>
                <a:gd name="T11" fmla="*/ 0 h 304"/>
                <a:gd name="T12" fmla="*/ 275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5" y="28"/>
                  </a:moveTo>
                  <a:cubicBezTo>
                    <a:pt x="302" y="264"/>
                    <a:pt x="302" y="264"/>
                    <a:pt x="302" y="264"/>
                  </a:cubicBezTo>
                  <a:cubicBezTo>
                    <a:pt x="304" y="286"/>
                    <a:pt x="288" y="304"/>
                    <a:pt x="266" y="304"/>
                  </a:cubicBezTo>
                  <a:cubicBezTo>
                    <a:pt x="30" y="304"/>
                    <a:pt x="30" y="304"/>
                    <a:pt x="30" y="304"/>
                  </a:cubicBezTo>
                  <a:cubicBezTo>
                    <a:pt x="19" y="304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96" name="Freeform 75">
              <a:extLst>
                <a:ext uri="{FF2B5EF4-FFF2-40B4-BE49-F238E27FC236}">
                  <a16:creationId xmlns:a16="http://schemas.microsoft.com/office/drawing/2014/main" id="{10F244C1-30EF-4559-A7FA-DF1E36ED56C4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2475" y="5451625"/>
              <a:ext cx="123140" cy="157448"/>
            </a:xfrm>
            <a:custGeom>
              <a:avLst/>
              <a:gdLst>
                <a:gd name="T0" fmla="*/ 100 w 106"/>
                <a:gd name="T1" fmla="*/ 113 h 136"/>
                <a:gd name="T2" fmla="*/ 87 w 106"/>
                <a:gd name="T3" fmla="*/ 109 h 136"/>
                <a:gd name="T4" fmla="*/ 47 w 106"/>
                <a:gd name="T5" fmla="*/ 109 h 136"/>
                <a:gd name="T6" fmla="*/ 48 w 106"/>
                <a:gd name="T7" fmla="*/ 108 h 136"/>
                <a:gd name="T8" fmla="*/ 63 w 106"/>
                <a:gd name="T9" fmla="*/ 92 h 136"/>
                <a:gd name="T10" fmla="*/ 81 w 106"/>
                <a:gd name="T11" fmla="*/ 76 h 136"/>
                <a:gd name="T12" fmla="*/ 91 w 106"/>
                <a:gd name="T13" fmla="*/ 61 h 136"/>
                <a:gd name="T14" fmla="*/ 94 w 106"/>
                <a:gd name="T15" fmla="*/ 40 h 136"/>
                <a:gd name="T16" fmla="*/ 90 w 106"/>
                <a:gd name="T17" fmla="*/ 26 h 136"/>
                <a:gd name="T18" fmla="*/ 80 w 106"/>
                <a:gd name="T19" fmla="*/ 13 h 136"/>
                <a:gd name="T20" fmla="*/ 68 w 106"/>
                <a:gd name="T21" fmla="*/ 5 h 136"/>
                <a:gd name="T22" fmla="*/ 43 w 106"/>
                <a:gd name="T23" fmla="*/ 0 h 136"/>
                <a:gd name="T24" fmla="*/ 23 w 106"/>
                <a:gd name="T25" fmla="*/ 4 h 136"/>
                <a:gd name="T26" fmla="*/ 9 w 106"/>
                <a:gd name="T27" fmla="*/ 13 h 136"/>
                <a:gd name="T28" fmla="*/ 2 w 106"/>
                <a:gd name="T29" fmla="*/ 26 h 136"/>
                <a:gd name="T30" fmla="*/ 0 w 106"/>
                <a:gd name="T31" fmla="*/ 40 h 136"/>
                <a:gd name="T32" fmla="*/ 5 w 106"/>
                <a:gd name="T33" fmla="*/ 50 h 136"/>
                <a:gd name="T34" fmla="*/ 15 w 106"/>
                <a:gd name="T35" fmla="*/ 54 h 136"/>
                <a:gd name="T36" fmla="*/ 25 w 106"/>
                <a:gd name="T37" fmla="*/ 49 h 136"/>
                <a:gd name="T38" fmla="*/ 29 w 106"/>
                <a:gd name="T39" fmla="*/ 40 h 136"/>
                <a:gd name="T40" fmla="*/ 30 w 106"/>
                <a:gd name="T41" fmla="*/ 33 h 136"/>
                <a:gd name="T42" fmla="*/ 45 w 106"/>
                <a:gd name="T43" fmla="*/ 24 h 136"/>
                <a:gd name="T44" fmla="*/ 54 w 106"/>
                <a:gd name="T45" fmla="*/ 26 h 136"/>
                <a:gd name="T46" fmla="*/ 61 w 106"/>
                <a:gd name="T47" fmla="*/ 32 h 136"/>
                <a:gd name="T48" fmla="*/ 64 w 106"/>
                <a:gd name="T49" fmla="*/ 41 h 136"/>
                <a:gd name="T50" fmla="*/ 63 w 106"/>
                <a:gd name="T51" fmla="*/ 50 h 136"/>
                <a:gd name="T52" fmla="*/ 57 w 106"/>
                <a:gd name="T53" fmla="*/ 60 h 136"/>
                <a:gd name="T54" fmla="*/ 47 w 106"/>
                <a:gd name="T55" fmla="*/ 70 h 136"/>
                <a:gd name="T56" fmla="*/ 34 w 106"/>
                <a:gd name="T57" fmla="*/ 81 h 136"/>
                <a:gd name="T58" fmla="*/ 15 w 106"/>
                <a:gd name="T59" fmla="*/ 102 h 136"/>
                <a:gd name="T60" fmla="*/ 11 w 106"/>
                <a:gd name="T61" fmla="*/ 111 h 136"/>
                <a:gd name="T62" fmla="*/ 9 w 106"/>
                <a:gd name="T63" fmla="*/ 121 h 136"/>
                <a:gd name="T64" fmla="*/ 15 w 106"/>
                <a:gd name="T65" fmla="*/ 131 h 136"/>
                <a:gd name="T66" fmla="*/ 28 w 106"/>
                <a:gd name="T67" fmla="*/ 136 h 136"/>
                <a:gd name="T68" fmla="*/ 92 w 106"/>
                <a:gd name="T69" fmla="*/ 136 h 136"/>
                <a:gd name="T70" fmla="*/ 103 w 106"/>
                <a:gd name="T71" fmla="*/ 132 h 136"/>
                <a:gd name="T72" fmla="*/ 105 w 106"/>
                <a:gd name="T73" fmla="*/ 123 h 136"/>
                <a:gd name="T74" fmla="*/ 100 w 106"/>
                <a:gd name="T75" fmla="*/ 11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100" y="113"/>
                  </a:moveTo>
                  <a:cubicBezTo>
                    <a:pt x="96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9"/>
                    <a:pt x="47" y="109"/>
                    <a:pt x="48" y="108"/>
                  </a:cubicBezTo>
                  <a:cubicBezTo>
                    <a:pt x="50" y="105"/>
                    <a:pt x="56" y="99"/>
                    <a:pt x="63" y="92"/>
                  </a:cubicBezTo>
                  <a:cubicBezTo>
                    <a:pt x="72" y="85"/>
                    <a:pt x="77" y="80"/>
                    <a:pt x="81" y="76"/>
                  </a:cubicBezTo>
                  <a:cubicBezTo>
                    <a:pt x="84" y="73"/>
                    <a:pt x="87" y="68"/>
                    <a:pt x="91" y="61"/>
                  </a:cubicBezTo>
                  <a:cubicBezTo>
                    <a:pt x="94" y="55"/>
                    <a:pt x="95" y="48"/>
                    <a:pt x="94" y="40"/>
                  </a:cubicBezTo>
                  <a:cubicBezTo>
                    <a:pt x="93" y="35"/>
                    <a:pt x="92" y="30"/>
                    <a:pt x="90" y="26"/>
                  </a:cubicBezTo>
                  <a:cubicBezTo>
                    <a:pt x="87" y="21"/>
                    <a:pt x="84" y="17"/>
                    <a:pt x="80" y="13"/>
                  </a:cubicBezTo>
                  <a:cubicBezTo>
                    <a:pt x="77" y="10"/>
                    <a:pt x="72" y="7"/>
                    <a:pt x="68" y="5"/>
                  </a:cubicBezTo>
                  <a:cubicBezTo>
                    <a:pt x="61" y="2"/>
                    <a:pt x="52" y="0"/>
                    <a:pt x="43" y="0"/>
                  </a:cubicBezTo>
                  <a:cubicBezTo>
                    <a:pt x="35" y="0"/>
                    <a:pt x="28" y="2"/>
                    <a:pt x="23" y="4"/>
                  </a:cubicBezTo>
                  <a:cubicBezTo>
                    <a:pt x="17" y="6"/>
                    <a:pt x="12" y="9"/>
                    <a:pt x="9" y="13"/>
                  </a:cubicBezTo>
                  <a:cubicBezTo>
                    <a:pt x="6" y="17"/>
                    <a:pt x="3" y="21"/>
                    <a:pt x="2" y="26"/>
                  </a:cubicBezTo>
                  <a:cubicBezTo>
                    <a:pt x="0" y="31"/>
                    <a:pt x="0" y="36"/>
                    <a:pt x="0" y="40"/>
                  </a:cubicBezTo>
                  <a:cubicBezTo>
                    <a:pt x="1" y="44"/>
                    <a:pt x="2" y="47"/>
                    <a:pt x="5" y="50"/>
                  </a:cubicBezTo>
                  <a:cubicBezTo>
                    <a:pt x="8" y="52"/>
                    <a:pt x="11" y="54"/>
                    <a:pt x="15" y="54"/>
                  </a:cubicBezTo>
                  <a:cubicBezTo>
                    <a:pt x="19" y="54"/>
                    <a:pt x="23" y="52"/>
                    <a:pt x="25" y="49"/>
                  </a:cubicBezTo>
                  <a:cubicBezTo>
                    <a:pt x="26" y="47"/>
                    <a:pt x="28" y="44"/>
                    <a:pt x="29" y="40"/>
                  </a:cubicBezTo>
                  <a:cubicBezTo>
                    <a:pt x="30" y="34"/>
                    <a:pt x="30" y="33"/>
                    <a:pt x="30" y="33"/>
                  </a:cubicBezTo>
                  <a:cubicBezTo>
                    <a:pt x="34" y="27"/>
                    <a:pt x="38" y="24"/>
                    <a:pt x="45" y="24"/>
                  </a:cubicBezTo>
                  <a:cubicBezTo>
                    <a:pt x="48" y="24"/>
                    <a:pt x="51" y="25"/>
                    <a:pt x="54" y="26"/>
                  </a:cubicBezTo>
                  <a:cubicBezTo>
                    <a:pt x="57" y="28"/>
                    <a:pt x="59" y="30"/>
                    <a:pt x="61" y="32"/>
                  </a:cubicBezTo>
                  <a:cubicBezTo>
                    <a:pt x="63" y="35"/>
                    <a:pt x="64" y="37"/>
                    <a:pt x="64" y="41"/>
                  </a:cubicBezTo>
                  <a:cubicBezTo>
                    <a:pt x="64" y="44"/>
                    <a:pt x="64" y="47"/>
                    <a:pt x="63" y="50"/>
                  </a:cubicBezTo>
                  <a:cubicBezTo>
                    <a:pt x="62" y="53"/>
                    <a:pt x="60" y="57"/>
                    <a:pt x="57" y="60"/>
                  </a:cubicBezTo>
                  <a:cubicBezTo>
                    <a:pt x="54" y="63"/>
                    <a:pt x="51" y="66"/>
                    <a:pt x="47" y="70"/>
                  </a:cubicBezTo>
                  <a:cubicBezTo>
                    <a:pt x="44" y="71"/>
                    <a:pt x="40" y="75"/>
                    <a:pt x="34" y="81"/>
                  </a:cubicBezTo>
                  <a:cubicBezTo>
                    <a:pt x="29" y="87"/>
                    <a:pt x="22" y="94"/>
                    <a:pt x="15" y="102"/>
                  </a:cubicBezTo>
                  <a:cubicBezTo>
                    <a:pt x="13" y="104"/>
                    <a:pt x="12" y="107"/>
                    <a:pt x="11" y="111"/>
                  </a:cubicBezTo>
                  <a:cubicBezTo>
                    <a:pt x="9" y="115"/>
                    <a:pt x="9" y="118"/>
                    <a:pt x="9" y="121"/>
                  </a:cubicBezTo>
                  <a:cubicBezTo>
                    <a:pt x="10" y="125"/>
                    <a:pt x="11" y="128"/>
                    <a:pt x="15" y="131"/>
                  </a:cubicBezTo>
                  <a:cubicBezTo>
                    <a:pt x="18" y="134"/>
                    <a:pt x="23" y="136"/>
                    <a:pt x="28" y="136"/>
                  </a:cubicBezTo>
                  <a:cubicBezTo>
                    <a:pt x="92" y="136"/>
                    <a:pt x="92" y="136"/>
                    <a:pt x="92" y="136"/>
                  </a:cubicBezTo>
                  <a:cubicBezTo>
                    <a:pt x="97" y="136"/>
                    <a:pt x="101" y="135"/>
                    <a:pt x="103" y="132"/>
                  </a:cubicBezTo>
                  <a:cubicBezTo>
                    <a:pt x="105" y="130"/>
                    <a:pt x="106" y="126"/>
                    <a:pt x="105" y="123"/>
                  </a:cubicBezTo>
                  <a:cubicBezTo>
                    <a:pt x="105" y="119"/>
                    <a:pt x="103" y="115"/>
                    <a:pt x="100" y="113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97" name="Freeform 76">
              <a:extLst>
                <a:ext uri="{FF2B5EF4-FFF2-40B4-BE49-F238E27FC236}">
                  <a16:creationId xmlns:a16="http://schemas.microsoft.com/office/drawing/2014/main" id="{02C3EA9F-EDCC-4D76-8695-BD8C372B621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47453" y="5451625"/>
              <a:ext cx="117014" cy="159899"/>
            </a:xfrm>
            <a:custGeom>
              <a:avLst/>
              <a:gdLst>
                <a:gd name="T0" fmla="*/ 87 w 101"/>
                <a:gd name="T1" fmla="*/ 69 h 138"/>
                <a:gd name="T2" fmla="*/ 78 w 101"/>
                <a:gd name="T3" fmla="*/ 63 h 138"/>
                <a:gd name="T4" fmla="*/ 86 w 101"/>
                <a:gd name="T5" fmla="*/ 54 h 138"/>
                <a:gd name="T6" fmla="*/ 89 w 101"/>
                <a:gd name="T7" fmla="*/ 37 h 138"/>
                <a:gd name="T8" fmla="*/ 85 w 101"/>
                <a:gd name="T9" fmla="*/ 23 h 138"/>
                <a:gd name="T10" fmla="*/ 75 w 101"/>
                <a:gd name="T11" fmla="*/ 11 h 138"/>
                <a:gd name="T12" fmla="*/ 60 w 101"/>
                <a:gd name="T13" fmla="*/ 3 h 138"/>
                <a:gd name="T14" fmla="*/ 40 w 101"/>
                <a:gd name="T15" fmla="*/ 0 h 138"/>
                <a:gd name="T16" fmla="*/ 18 w 101"/>
                <a:gd name="T17" fmla="*/ 5 h 138"/>
                <a:gd name="T18" fmla="*/ 4 w 101"/>
                <a:gd name="T19" fmla="*/ 19 h 138"/>
                <a:gd name="T20" fmla="*/ 1 w 101"/>
                <a:gd name="T21" fmla="*/ 37 h 138"/>
                <a:gd name="T22" fmla="*/ 18 w 101"/>
                <a:gd name="T23" fmla="*/ 63 h 138"/>
                <a:gd name="T24" fmla="*/ 3 w 101"/>
                <a:gd name="T25" fmla="*/ 96 h 138"/>
                <a:gd name="T26" fmla="*/ 11 w 101"/>
                <a:gd name="T27" fmla="*/ 117 h 138"/>
                <a:gd name="T28" fmla="*/ 30 w 101"/>
                <a:gd name="T29" fmla="*/ 133 h 138"/>
                <a:gd name="T30" fmla="*/ 57 w 101"/>
                <a:gd name="T31" fmla="*/ 138 h 138"/>
                <a:gd name="T32" fmla="*/ 82 w 101"/>
                <a:gd name="T33" fmla="*/ 133 h 138"/>
                <a:gd name="T34" fmla="*/ 97 w 101"/>
                <a:gd name="T35" fmla="*/ 117 h 138"/>
                <a:gd name="T36" fmla="*/ 100 w 101"/>
                <a:gd name="T37" fmla="*/ 96 h 138"/>
                <a:gd name="T38" fmla="*/ 96 w 101"/>
                <a:gd name="T39" fmla="*/ 81 h 138"/>
                <a:gd name="T40" fmla="*/ 87 w 101"/>
                <a:gd name="T41" fmla="*/ 69 h 138"/>
                <a:gd name="T42" fmla="*/ 69 w 101"/>
                <a:gd name="T43" fmla="*/ 106 h 138"/>
                <a:gd name="T44" fmla="*/ 63 w 101"/>
                <a:gd name="T45" fmla="*/ 113 h 138"/>
                <a:gd name="T46" fmla="*/ 54 w 101"/>
                <a:gd name="T47" fmla="*/ 115 h 138"/>
                <a:gd name="T48" fmla="*/ 44 w 101"/>
                <a:gd name="T49" fmla="*/ 113 h 138"/>
                <a:gd name="T50" fmla="*/ 37 w 101"/>
                <a:gd name="T51" fmla="*/ 106 h 138"/>
                <a:gd name="T52" fmla="*/ 33 w 101"/>
                <a:gd name="T53" fmla="*/ 95 h 138"/>
                <a:gd name="T54" fmla="*/ 37 w 101"/>
                <a:gd name="T55" fmla="*/ 81 h 138"/>
                <a:gd name="T56" fmla="*/ 49 w 101"/>
                <a:gd name="T57" fmla="*/ 76 h 138"/>
                <a:gd name="T58" fmla="*/ 59 w 101"/>
                <a:gd name="T59" fmla="*/ 78 h 138"/>
                <a:gd name="T60" fmla="*/ 67 w 101"/>
                <a:gd name="T61" fmla="*/ 85 h 138"/>
                <a:gd name="T62" fmla="*/ 70 w 101"/>
                <a:gd name="T63" fmla="*/ 95 h 138"/>
                <a:gd name="T64" fmla="*/ 69 w 101"/>
                <a:gd name="T65" fmla="*/ 106 h 138"/>
                <a:gd name="T66" fmla="*/ 60 w 101"/>
                <a:gd name="T67" fmla="*/ 44 h 138"/>
                <a:gd name="T68" fmla="*/ 57 w 101"/>
                <a:gd name="T69" fmla="*/ 49 h 138"/>
                <a:gd name="T70" fmla="*/ 53 w 101"/>
                <a:gd name="T71" fmla="*/ 52 h 138"/>
                <a:gd name="T72" fmla="*/ 47 w 101"/>
                <a:gd name="T73" fmla="*/ 53 h 138"/>
                <a:gd name="T74" fmla="*/ 35 w 101"/>
                <a:gd name="T75" fmla="*/ 49 h 138"/>
                <a:gd name="T76" fmla="*/ 30 w 101"/>
                <a:gd name="T77" fmla="*/ 38 h 138"/>
                <a:gd name="T78" fmla="*/ 32 w 101"/>
                <a:gd name="T79" fmla="*/ 27 h 138"/>
                <a:gd name="T80" fmla="*/ 43 w 101"/>
                <a:gd name="T81" fmla="*/ 23 h 138"/>
                <a:gd name="T82" fmla="*/ 52 w 101"/>
                <a:gd name="T83" fmla="*/ 25 h 138"/>
                <a:gd name="T84" fmla="*/ 58 w 101"/>
                <a:gd name="T85" fmla="*/ 30 h 138"/>
                <a:gd name="T86" fmla="*/ 60 w 101"/>
                <a:gd name="T87" fmla="*/ 38 h 138"/>
                <a:gd name="T88" fmla="*/ 60 w 101"/>
                <a:gd name="T89" fmla="*/ 44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01" h="138">
                  <a:moveTo>
                    <a:pt x="87" y="69"/>
                  </a:moveTo>
                  <a:cubicBezTo>
                    <a:pt x="84" y="67"/>
                    <a:pt x="81" y="65"/>
                    <a:pt x="78" y="63"/>
                  </a:cubicBezTo>
                  <a:cubicBezTo>
                    <a:pt x="81" y="61"/>
                    <a:pt x="84" y="58"/>
                    <a:pt x="86" y="54"/>
                  </a:cubicBezTo>
                  <a:cubicBezTo>
                    <a:pt x="89" y="49"/>
                    <a:pt x="90" y="43"/>
                    <a:pt x="89" y="37"/>
                  </a:cubicBezTo>
                  <a:cubicBezTo>
                    <a:pt x="89" y="32"/>
                    <a:pt x="87" y="27"/>
                    <a:pt x="85" y="23"/>
                  </a:cubicBezTo>
                  <a:cubicBezTo>
                    <a:pt x="82" y="19"/>
                    <a:pt x="79" y="15"/>
                    <a:pt x="75" y="11"/>
                  </a:cubicBezTo>
                  <a:cubicBezTo>
                    <a:pt x="71" y="8"/>
                    <a:pt x="66" y="5"/>
                    <a:pt x="60" y="3"/>
                  </a:cubicBezTo>
                  <a:cubicBezTo>
                    <a:pt x="54" y="1"/>
                    <a:pt x="47" y="0"/>
                    <a:pt x="40" y="0"/>
                  </a:cubicBezTo>
                  <a:cubicBezTo>
                    <a:pt x="31" y="0"/>
                    <a:pt x="24" y="2"/>
                    <a:pt x="18" y="5"/>
                  </a:cubicBezTo>
                  <a:cubicBezTo>
                    <a:pt x="11" y="9"/>
                    <a:pt x="7" y="13"/>
                    <a:pt x="4" y="19"/>
                  </a:cubicBezTo>
                  <a:cubicBezTo>
                    <a:pt x="1" y="24"/>
                    <a:pt x="0" y="30"/>
                    <a:pt x="1" y="37"/>
                  </a:cubicBezTo>
                  <a:cubicBezTo>
                    <a:pt x="2" y="48"/>
                    <a:pt x="8" y="57"/>
                    <a:pt x="18" y="63"/>
                  </a:cubicBezTo>
                  <a:cubicBezTo>
                    <a:pt x="6" y="70"/>
                    <a:pt x="1" y="81"/>
                    <a:pt x="3" y="96"/>
                  </a:cubicBezTo>
                  <a:cubicBezTo>
                    <a:pt x="4" y="104"/>
                    <a:pt x="7" y="111"/>
                    <a:pt x="11" y="117"/>
                  </a:cubicBezTo>
                  <a:cubicBezTo>
                    <a:pt x="16" y="124"/>
                    <a:pt x="22" y="129"/>
                    <a:pt x="30" y="133"/>
                  </a:cubicBezTo>
                  <a:cubicBezTo>
                    <a:pt x="37" y="136"/>
                    <a:pt x="47" y="138"/>
                    <a:pt x="57" y="138"/>
                  </a:cubicBezTo>
                  <a:cubicBezTo>
                    <a:pt x="66" y="138"/>
                    <a:pt x="75" y="136"/>
                    <a:pt x="82" y="133"/>
                  </a:cubicBezTo>
                  <a:cubicBezTo>
                    <a:pt x="89" y="129"/>
                    <a:pt x="94" y="124"/>
                    <a:pt x="97" y="117"/>
                  </a:cubicBezTo>
                  <a:cubicBezTo>
                    <a:pt x="100" y="111"/>
                    <a:pt x="101" y="104"/>
                    <a:pt x="100" y="96"/>
                  </a:cubicBezTo>
                  <a:cubicBezTo>
                    <a:pt x="100" y="90"/>
                    <a:pt x="98" y="85"/>
                    <a:pt x="96" y="81"/>
                  </a:cubicBezTo>
                  <a:cubicBezTo>
                    <a:pt x="94" y="76"/>
                    <a:pt x="90" y="72"/>
                    <a:pt x="87" y="69"/>
                  </a:cubicBezTo>
                  <a:close/>
                  <a:moveTo>
                    <a:pt x="69" y="106"/>
                  </a:moveTo>
                  <a:cubicBezTo>
                    <a:pt x="68" y="109"/>
                    <a:pt x="66" y="111"/>
                    <a:pt x="63" y="113"/>
                  </a:cubicBezTo>
                  <a:cubicBezTo>
                    <a:pt x="61" y="114"/>
                    <a:pt x="57" y="115"/>
                    <a:pt x="54" y="115"/>
                  </a:cubicBezTo>
                  <a:cubicBezTo>
                    <a:pt x="50" y="115"/>
                    <a:pt x="47" y="114"/>
                    <a:pt x="44" y="113"/>
                  </a:cubicBezTo>
                  <a:cubicBezTo>
                    <a:pt x="41" y="111"/>
                    <a:pt x="39" y="109"/>
                    <a:pt x="37" y="106"/>
                  </a:cubicBezTo>
                  <a:cubicBezTo>
                    <a:pt x="35" y="103"/>
                    <a:pt x="33" y="99"/>
                    <a:pt x="33" y="95"/>
                  </a:cubicBezTo>
                  <a:cubicBezTo>
                    <a:pt x="32" y="89"/>
                    <a:pt x="33" y="84"/>
                    <a:pt x="37" y="81"/>
                  </a:cubicBezTo>
                  <a:cubicBezTo>
                    <a:pt x="40" y="77"/>
                    <a:pt x="44" y="76"/>
                    <a:pt x="49" y="76"/>
                  </a:cubicBezTo>
                  <a:cubicBezTo>
                    <a:pt x="53" y="76"/>
                    <a:pt x="56" y="76"/>
                    <a:pt x="59" y="78"/>
                  </a:cubicBezTo>
                  <a:cubicBezTo>
                    <a:pt x="62" y="79"/>
                    <a:pt x="65" y="82"/>
                    <a:pt x="67" y="85"/>
                  </a:cubicBezTo>
                  <a:cubicBezTo>
                    <a:pt x="69" y="87"/>
                    <a:pt x="70" y="91"/>
                    <a:pt x="70" y="95"/>
                  </a:cubicBezTo>
                  <a:cubicBezTo>
                    <a:pt x="71" y="99"/>
                    <a:pt x="70" y="103"/>
                    <a:pt x="69" y="106"/>
                  </a:cubicBezTo>
                  <a:close/>
                  <a:moveTo>
                    <a:pt x="60" y="44"/>
                  </a:moveTo>
                  <a:cubicBezTo>
                    <a:pt x="59" y="46"/>
                    <a:pt x="59" y="47"/>
                    <a:pt x="57" y="49"/>
                  </a:cubicBezTo>
                  <a:cubicBezTo>
                    <a:pt x="56" y="50"/>
                    <a:pt x="55" y="51"/>
                    <a:pt x="53" y="52"/>
                  </a:cubicBezTo>
                  <a:cubicBezTo>
                    <a:pt x="51" y="52"/>
                    <a:pt x="49" y="53"/>
                    <a:pt x="47" y="53"/>
                  </a:cubicBezTo>
                  <a:cubicBezTo>
                    <a:pt x="42" y="53"/>
                    <a:pt x="38" y="51"/>
                    <a:pt x="35" y="49"/>
                  </a:cubicBezTo>
                  <a:cubicBezTo>
                    <a:pt x="32" y="46"/>
                    <a:pt x="30" y="43"/>
                    <a:pt x="30" y="38"/>
                  </a:cubicBezTo>
                  <a:cubicBezTo>
                    <a:pt x="29" y="34"/>
                    <a:pt x="30" y="30"/>
                    <a:pt x="32" y="27"/>
                  </a:cubicBezTo>
                  <a:cubicBezTo>
                    <a:pt x="35" y="24"/>
                    <a:pt x="38" y="23"/>
                    <a:pt x="43" y="23"/>
                  </a:cubicBezTo>
                  <a:cubicBezTo>
                    <a:pt x="46" y="23"/>
                    <a:pt x="49" y="24"/>
                    <a:pt x="52" y="25"/>
                  </a:cubicBezTo>
                  <a:cubicBezTo>
                    <a:pt x="54" y="26"/>
                    <a:pt x="56" y="28"/>
                    <a:pt x="58" y="30"/>
                  </a:cubicBezTo>
                  <a:cubicBezTo>
                    <a:pt x="59" y="33"/>
                    <a:pt x="60" y="35"/>
                    <a:pt x="60" y="38"/>
                  </a:cubicBezTo>
                  <a:cubicBezTo>
                    <a:pt x="61" y="40"/>
                    <a:pt x="61" y="42"/>
                    <a:pt x="60" y="44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98" name="Freeform 77">
              <a:extLst>
                <a:ext uri="{FF2B5EF4-FFF2-40B4-BE49-F238E27FC236}">
                  <a16:creationId xmlns:a16="http://schemas.microsoft.com/office/drawing/2014/main" id="{335200D7-80F8-4B93-AA3B-17B57E72EA0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6003" y="5348702"/>
              <a:ext cx="403115" cy="366358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3 w 348"/>
                <a:gd name="T7" fmla="*/ 40 h 316"/>
                <a:gd name="T8" fmla="*/ 38 w 348"/>
                <a:gd name="T9" fmla="*/ 0 h 316"/>
                <a:gd name="T10" fmla="*/ 275 w 348"/>
                <a:gd name="T11" fmla="*/ 0 h 316"/>
                <a:gd name="T12" fmla="*/ 319 w 348"/>
                <a:gd name="T13" fmla="*/ 40 h 316"/>
                <a:gd name="T14" fmla="*/ 346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29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99" name="Freeform 78">
              <a:extLst>
                <a:ext uri="{FF2B5EF4-FFF2-40B4-BE49-F238E27FC236}">
                  <a16:creationId xmlns:a16="http://schemas.microsoft.com/office/drawing/2014/main" id="{9775236C-D4CE-4014-A31A-E7FD0E53487C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6851" y="5362792"/>
              <a:ext cx="352266" cy="352267"/>
            </a:xfrm>
            <a:custGeom>
              <a:avLst/>
              <a:gdLst>
                <a:gd name="T0" fmla="*/ 275 w 304"/>
                <a:gd name="T1" fmla="*/ 28 h 304"/>
                <a:gd name="T2" fmla="*/ 302 w 304"/>
                <a:gd name="T3" fmla="*/ 264 h 304"/>
                <a:gd name="T4" fmla="*/ 266 w 304"/>
                <a:gd name="T5" fmla="*/ 304 h 304"/>
                <a:gd name="T6" fmla="*/ 30 w 304"/>
                <a:gd name="T7" fmla="*/ 304 h 304"/>
                <a:gd name="T8" fmla="*/ 0 w 304"/>
                <a:gd name="T9" fmla="*/ 293 h 304"/>
                <a:gd name="T10" fmla="*/ 260 w 304"/>
                <a:gd name="T11" fmla="*/ 0 h 304"/>
                <a:gd name="T12" fmla="*/ 275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5" y="28"/>
                  </a:moveTo>
                  <a:cubicBezTo>
                    <a:pt x="302" y="264"/>
                    <a:pt x="302" y="264"/>
                    <a:pt x="302" y="264"/>
                  </a:cubicBezTo>
                  <a:cubicBezTo>
                    <a:pt x="304" y="286"/>
                    <a:pt x="288" y="304"/>
                    <a:pt x="266" y="304"/>
                  </a:cubicBezTo>
                  <a:cubicBezTo>
                    <a:pt x="30" y="304"/>
                    <a:pt x="30" y="304"/>
                    <a:pt x="30" y="304"/>
                  </a:cubicBezTo>
                  <a:cubicBezTo>
                    <a:pt x="19" y="304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0" name="Freeform 79">
              <a:extLst>
                <a:ext uri="{FF2B5EF4-FFF2-40B4-BE49-F238E27FC236}">
                  <a16:creationId xmlns:a16="http://schemas.microsoft.com/office/drawing/2014/main" id="{F1331227-BE36-4766-ACDE-ADC3E3D013F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4420" y="5451625"/>
              <a:ext cx="123140" cy="157448"/>
            </a:xfrm>
            <a:custGeom>
              <a:avLst/>
              <a:gdLst>
                <a:gd name="T0" fmla="*/ 100 w 106"/>
                <a:gd name="T1" fmla="*/ 113 h 136"/>
                <a:gd name="T2" fmla="*/ 87 w 106"/>
                <a:gd name="T3" fmla="*/ 109 h 136"/>
                <a:gd name="T4" fmla="*/ 47 w 106"/>
                <a:gd name="T5" fmla="*/ 109 h 136"/>
                <a:gd name="T6" fmla="*/ 48 w 106"/>
                <a:gd name="T7" fmla="*/ 108 h 136"/>
                <a:gd name="T8" fmla="*/ 64 w 106"/>
                <a:gd name="T9" fmla="*/ 92 h 136"/>
                <a:gd name="T10" fmla="*/ 81 w 106"/>
                <a:gd name="T11" fmla="*/ 76 h 136"/>
                <a:gd name="T12" fmla="*/ 91 w 106"/>
                <a:gd name="T13" fmla="*/ 61 h 136"/>
                <a:gd name="T14" fmla="*/ 94 w 106"/>
                <a:gd name="T15" fmla="*/ 40 h 136"/>
                <a:gd name="T16" fmla="*/ 90 w 106"/>
                <a:gd name="T17" fmla="*/ 25 h 136"/>
                <a:gd name="T18" fmla="*/ 80 w 106"/>
                <a:gd name="T19" fmla="*/ 13 h 136"/>
                <a:gd name="T20" fmla="*/ 68 w 106"/>
                <a:gd name="T21" fmla="*/ 5 h 136"/>
                <a:gd name="T22" fmla="*/ 43 w 106"/>
                <a:gd name="T23" fmla="*/ 0 h 136"/>
                <a:gd name="T24" fmla="*/ 23 w 106"/>
                <a:gd name="T25" fmla="*/ 4 h 136"/>
                <a:gd name="T26" fmla="*/ 9 w 106"/>
                <a:gd name="T27" fmla="*/ 13 h 136"/>
                <a:gd name="T28" fmla="*/ 2 w 106"/>
                <a:gd name="T29" fmla="*/ 26 h 136"/>
                <a:gd name="T30" fmla="*/ 1 w 106"/>
                <a:gd name="T31" fmla="*/ 40 h 136"/>
                <a:gd name="T32" fmla="*/ 5 w 106"/>
                <a:gd name="T33" fmla="*/ 50 h 136"/>
                <a:gd name="T34" fmla="*/ 15 w 106"/>
                <a:gd name="T35" fmla="*/ 54 h 136"/>
                <a:gd name="T36" fmla="*/ 25 w 106"/>
                <a:gd name="T37" fmla="*/ 49 h 136"/>
                <a:gd name="T38" fmla="*/ 29 w 106"/>
                <a:gd name="T39" fmla="*/ 39 h 136"/>
                <a:gd name="T40" fmla="*/ 31 w 106"/>
                <a:gd name="T41" fmla="*/ 33 h 136"/>
                <a:gd name="T42" fmla="*/ 45 w 106"/>
                <a:gd name="T43" fmla="*/ 24 h 136"/>
                <a:gd name="T44" fmla="*/ 54 w 106"/>
                <a:gd name="T45" fmla="*/ 26 h 136"/>
                <a:gd name="T46" fmla="*/ 61 w 106"/>
                <a:gd name="T47" fmla="*/ 32 h 136"/>
                <a:gd name="T48" fmla="*/ 64 w 106"/>
                <a:gd name="T49" fmla="*/ 40 h 136"/>
                <a:gd name="T50" fmla="*/ 63 w 106"/>
                <a:gd name="T51" fmla="*/ 50 h 136"/>
                <a:gd name="T52" fmla="*/ 57 w 106"/>
                <a:gd name="T53" fmla="*/ 60 h 136"/>
                <a:gd name="T54" fmla="*/ 47 w 106"/>
                <a:gd name="T55" fmla="*/ 69 h 136"/>
                <a:gd name="T56" fmla="*/ 34 w 106"/>
                <a:gd name="T57" fmla="*/ 81 h 136"/>
                <a:gd name="T58" fmla="*/ 16 w 106"/>
                <a:gd name="T59" fmla="*/ 102 h 136"/>
                <a:gd name="T60" fmla="*/ 11 w 106"/>
                <a:gd name="T61" fmla="*/ 111 h 136"/>
                <a:gd name="T62" fmla="*/ 9 w 106"/>
                <a:gd name="T63" fmla="*/ 121 h 136"/>
                <a:gd name="T64" fmla="*/ 15 w 106"/>
                <a:gd name="T65" fmla="*/ 131 h 136"/>
                <a:gd name="T66" fmla="*/ 28 w 106"/>
                <a:gd name="T67" fmla="*/ 136 h 136"/>
                <a:gd name="T68" fmla="*/ 93 w 106"/>
                <a:gd name="T69" fmla="*/ 136 h 136"/>
                <a:gd name="T70" fmla="*/ 103 w 106"/>
                <a:gd name="T71" fmla="*/ 132 h 136"/>
                <a:gd name="T72" fmla="*/ 106 w 106"/>
                <a:gd name="T73" fmla="*/ 123 h 136"/>
                <a:gd name="T74" fmla="*/ 100 w 106"/>
                <a:gd name="T75" fmla="*/ 11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100" y="113"/>
                  </a:moveTo>
                  <a:cubicBezTo>
                    <a:pt x="97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9"/>
                    <a:pt x="48" y="109"/>
                    <a:pt x="48" y="108"/>
                  </a:cubicBezTo>
                  <a:cubicBezTo>
                    <a:pt x="50" y="104"/>
                    <a:pt x="56" y="99"/>
                    <a:pt x="64" y="92"/>
                  </a:cubicBezTo>
                  <a:cubicBezTo>
                    <a:pt x="72" y="85"/>
                    <a:pt x="77" y="79"/>
                    <a:pt x="81" y="76"/>
                  </a:cubicBezTo>
                  <a:cubicBezTo>
                    <a:pt x="84" y="72"/>
                    <a:pt x="88" y="67"/>
                    <a:pt x="91" y="61"/>
                  </a:cubicBezTo>
                  <a:cubicBezTo>
                    <a:pt x="94" y="55"/>
                    <a:pt x="95" y="48"/>
                    <a:pt x="94" y="40"/>
                  </a:cubicBezTo>
                  <a:cubicBezTo>
                    <a:pt x="94" y="35"/>
                    <a:pt x="92" y="30"/>
                    <a:pt x="90" y="25"/>
                  </a:cubicBezTo>
                  <a:cubicBezTo>
                    <a:pt x="87" y="21"/>
                    <a:pt x="84" y="17"/>
                    <a:pt x="80" y="13"/>
                  </a:cubicBezTo>
                  <a:cubicBezTo>
                    <a:pt x="77" y="10"/>
                    <a:pt x="72" y="7"/>
                    <a:pt x="68" y="5"/>
                  </a:cubicBezTo>
                  <a:cubicBezTo>
                    <a:pt x="61" y="2"/>
                    <a:pt x="52" y="0"/>
                    <a:pt x="43" y="0"/>
                  </a:cubicBezTo>
                  <a:cubicBezTo>
                    <a:pt x="35" y="0"/>
                    <a:pt x="29" y="1"/>
                    <a:pt x="23" y="4"/>
                  </a:cubicBezTo>
                  <a:cubicBezTo>
                    <a:pt x="17" y="6"/>
                    <a:pt x="13" y="9"/>
                    <a:pt x="9" y="13"/>
                  </a:cubicBezTo>
                  <a:cubicBezTo>
                    <a:pt x="6" y="17"/>
                    <a:pt x="3" y="21"/>
                    <a:pt x="2" y="26"/>
                  </a:cubicBezTo>
                  <a:cubicBezTo>
                    <a:pt x="0" y="31"/>
                    <a:pt x="0" y="35"/>
                    <a:pt x="1" y="40"/>
                  </a:cubicBezTo>
                  <a:cubicBezTo>
                    <a:pt x="1" y="44"/>
                    <a:pt x="3" y="47"/>
                    <a:pt x="5" y="50"/>
                  </a:cubicBezTo>
                  <a:cubicBezTo>
                    <a:pt x="8" y="52"/>
                    <a:pt x="12" y="54"/>
                    <a:pt x="15" y="54"/>
                  </a:cubicBezTo>
                  <a:cubicBezTo>
                    <a:pt x="20" y="54"/>
                    <a:pt x="23" y="52"/>
                    <a:pt x="25" y="49"/>
                  </a:cubicBezTo>
                  <a:cubicBezTo>
                    <a:pt x="26" y="47"/>
                    <a:pt x="28" y="44"/>
                    <a:pt x="29" y="39"/>
                  </a:cubicBezTo>
                  <a:cubicBezTo>
                    <a:pt x="30" y="34"/>
                    <a:pt x="31" y="33"/>
                    <a:pt x="31" y="33"/>
                  </a:cubicBezTo>
                  <a:cubicBezTo>
                    <a:pt x="34" y="27"/>
                    <a:pt x="39" y="24"/>
                    <a:pt x="45" y="24"/>
                  </a:cubicBezTo>
                  <a:cubicBezTo>
                    <a:pt x="48" y="24"/>
                    <a:pt x="51" y="25"/>
                    <a:pt x="54" y="26"/>
                  </a:cubicBezTo>
                  <a:cubicBezTo>
                    <a:pt x="57" y="28"/>
                    <a:pt x="59" y="29"/>
                    <a:pt x="61" y="32"/>
                  </a:cubicBezTo>
                  <a:cubicBezTo>
                    <a:pt x="63" y="34"/>
                    <a:pt x="64" y="37"/>
                    <a:pt x="64" y="40"/>
                  </a:cubicBezTo>
                  <a:cubicBezTo>
                    <a:pt x="64" y="43"/>
                    <a:pt x="64" y="47"/>
                    <a:pt x="63" y="50"/>
                  </a:cubicBezTo>
                  <a:cubicBezTo>
                    <a:pt x="62" y="53"/>
                    <a:pt x="60" y="56"/>
                    <a:pt x="57" y="60"/>
                  </a:cubicBezTo>
                  <a:cubicBezTo>
                    <a:pt x="55" y="63"/>
                    <a:pt x="51" y="66"/>
                    <a:pt x="47" y="69"/>
                  </a:cubicBezTo>
                  <a:cubicBezTo>
                    <a:pt x="44" y="71"/>
                    <a:pt x="40" y="75"/>
                    <a:pt x="34" y="81"/>
                  </a:cubicBezTo>
                  <a:cubicBezTo>
                    <a:pt x="29" y="87"/>
                    <a:pt x="22" y="94"/>
                    <a:pt x="16" y="102"/>
                  </a:cubicBezTo>
                  <a:cubicBezTo>
                    <a:pt x="14" y="104"/>
                    <a:pt x="12" y="107"/>
                    <a:pt x="11" y="111"/>
                  </a:cubicBezTo>
                  <a:cubicBezTo>
                    <a:pt x="9" y="115"/>
                    <a:pt x="9" y="118"/>
                    <a:pt x="9" y="121"/>
                  </a:cubicBezTo>
                  <a:cubicBezTo>
                    <a:pt x="10" y="125"/>
                    <a:pt x="12" y="128"/>
                    <a:pt x="15" y="131"/>
                  </a:cubicBezTo>
                  <a:cubicBezTo>
                    <a:pt x="18" y="134"/>
                    <a:pt x="23" y="136"/>
                    <a:pt x="28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7" y="136"/>
                    <a:pt x="101" y="135"/>
                    <a:pt x="103" y="132"/>
                  </a:cubicBezTo>
                  <a:cubicBezTo>
                    <a:pt x="105" y="129"/>
                    <a:pt x="106" y="126"/>
                    <a:pt x="106" y="123"/>
                  </a:cubicBezTo>
                  <a:cubicBezTo>
                    <a:pt x="105" y="118"/>
                    <a:pt x="103" y="115"/>
                    <a:pt x="100" y="113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1" name="Freeform 80">
              <a:extLst>
                <a:ext uri="{FF2B5EF4-FFF2-40B4-BE49-F238E27FC236}">
                  <a16:creationId xmlns:a16="http://schemas.microsoft.com/office/drawing/2014/main" id="{D3964367-64D0-40DE-A020-E0FCBC930168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8785" y="5454075"/>
              <a:ext cx="112113" cy="157448"/>
            </a:xfrm>
            <a:custGeom>
              <a:avLst/>
              <a:gdLst>
                <a:gd name="T0" fmla="*/ 90 w 97"/>
                <a:gd name="T1" fmla="*/ 3 h 136"/>
                <a:gd name="T2" fmla="*/ 76 w 97"/>
                <a:gd name="T3" fmla="*/ 0 h 136"/>
                <a:gd name="T4" fmla="*/ 17 w 97"/>
                <a:gd name="T5" fmla="*/ 0 h 136"/>
                <a:gd name="T6" fmla="*/ 5 w 97"/>
                <a:gd name="T7" fmla="*/ 2 h 136"/>
                <a:gd name="T8" fmla="*/ 1 w 97"/>
                <a:gd name="T9" fmla="*/ 13 h 136"/>
                <a:gd name="T10" fmla="*/ 7 w 97"/>
                <a:gd name="T11" fmla="*/ 24 h 136"/>
                <a:gd name="T12" fmla="*/ 20 w 97"/>
                <a:gd name="T13" fmla="*/ 27 h 136"/>
                <a:gd name="T14" fmla="*/ 61 w 97"/>
                <a:gd name="T15" fmla="*/ 27 h 136"/>
                <a:gd name="T16" fmla="*/ 48 w 97"/>
                <a:gd name="T17" fmla="*/ 51 h 136"/>
                <a:gd name="T18" fmla="*/ 38 w 97"/>
                <a:gd name="T19" fmla="*/ 79 h 136"/>
                <a:gd name="T20" fmla="*/ 32 w 97"/>
                <a:gd name="T21" fmla="*/ 102 h 136"/>
                <a:gd name="T22" fmla="*/ 32 w 97"/>
                <a:gd name="T23" fmla="*/ 118 h 136"/>
                <a:gd name="T24" fmla="*/ 37 w 97"/>
                <a:gd name="T25" fmla="*/ 131 h 136"/>
                <a:gd name="T26" fmla="*/ 49 w 97"/>
                <a:gd name="T27" fmla="*/ 136 h 136"/>
                <a:gd name="T28" fmla="*/ 59 w 97"/>
                <a:gd name="T29" fmla="*/ 132 h 136"/>
                <a:gd name="T30" fmla="*/ 64 w 97"/>
                <a:gd name="T31" fmla="*/ 118 h 136"/>
                <a:gd name="T32" fmla="*/ 64 w 97"/>
                <a:gd name="T33" fmla="*/ 106 h 136"/>
                <a:gd name="T34" fmla="*/ 65 w 97"/>
                <a:gd name="T35" fmla="*/ 95 h 136"/>
                <a:gd name="T36" fmla="*/ 67 w 97"/>
                <a:gd name="T37" fmla="*/ 84 h 136"/>
                <a:gd name="T38" fmla="*/ 74 w 97"/>
                <a:gd name="T39" fmla="*/ 57 h 136"/>
                <a:gd name="T40" fmla="*/ 84 w 97"/>
                <a:gd name="T41" fmla="*/ 40 h 136"/>
                <a:gd name="T42" fmla="*/ 92 w 97"/>
                <a:gd name="T43" fmla="*/ 26 h 136"/>
                <a:gd name="T44" fmla="*/ 96 w 97"/>
                <a:gd name="T45" fmla="*/ 15 h 136"/>
                <a:gd name="T46" fmla="*/ 90 w 97"/>
                <a:gd name="T47" fmla="*/ 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97" h="136">
                  <a:moveTo>
                    <a:pt x="90" y="3"/>
                  </a:moveTo>
                  <a:cubicBezTo>
                    <a:pt x="87" y="1"/>
                    <a:pt x="82" y="0"/>
                    <a:pt x="76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2" y="0"/>
                    <a:pt x="8" y="1"/>
                    <a:pt x="5" y="2"/>
                  </a:cubicBezTo>
                  <a:cubicBezTo>
                    <a:pt x="3" y="3"/>
                    <a:pt x="0" y="6"/>
                    <a:pt x="1" y="13"/>
                  </a:cubicBezTo>
                  <a:cubicBezTo>
                    <a:pt x="1" y="18"/>
                    <a:pt x="3" y="21"/>
                    <a:pt x="7" y="24"/>
                  </a:cubicBezTo>
                  <a:cubicBezTo>
                    <a:pt x="10" y="26"/>
                    <a:pt x="14" y="27"/>
                    <a:pt x="20" y="27"/>
                  </a:cubicBezTo>
                  <a:cubicBezTo>
                    <a:pt x="61" y="27"/>
                    <a:pt x="61" y="27"/>
                    <a:pt x="61" y="27"/>
                  </a:cubicBezTo>
                  <a:cubicBezTo>
                    <a:pt x="56" y="35"/>
                    <a:pt x="52" y="43"/>
                    <a:pt x="48" y="51"/>
                  </a:cubicBezTo>
                  <a:cubicBezTo>
                    <a:pt x="44" y="60"/>
                    <a:pt x="40" y="70"/>
                    <a:pt x="38" y="79"/>
                  </a:cubicBezTo>
                  <a:cubicBezTo>
                    <a:pt x="35" y="88"/>
                    <a:pt x="33" y="96"/>
                    <a:pt x="32" y="102"/>
                  </a:cubicBezTo>
                  <a:cubicBezTo>
                    <a:pt x="31" y="109"/>
                    <a:pt x="31" y="114"/>
                    <a:pt x="32" y="118"/>
                  </a:cubicBezTo>
                  <a:cubicBezTo>
                    <a:pt x="32" y="124"/>
                    <a:pt x="34" y="128"/>
                    <a:pt x="37" y="131"/>
                  </a:cubicBezTo>
                  <a:cubicBezTo>
                    <a:pt x="40" y="134"/>
                    <a:pt x="44" y="136"/>
                    <a:pt x="49" y="136"/>
                  </a:cubicBezTo>
                  <a:cubicBezTo>
                    <a:pt x="53" y="136"/>
                    <a:pt x="57" y="135"/>
                    <a:pt x="59" y="132"/>
                  </a:cubicBezTo>
                  <a:cubicBezTo>
                    <a:pt x="62" y="129"/>
                    <a:pt x="63" y="124"/>
                    <a:pt x="64" y="118"/>
                  </a:cubicBezTo>
                  <a:cubicBezTo>
                    <a:pt x="64" y="115"/>
                    <a:pt x="64" y="111"/>
                    <a:pt x="64" y="106"/>
                  </a:cubicBezTo>
                  <a:cubicBezTo>
                    <a:pt x="64" y="102"/>
                    <a:pt x="65" y="98"/>
                    <a:pt x="65" y="95"/>
                  </a:cubicBezTo>
                  <a:cubicBezTo>
                    <a:pt x="65" y="92"/>
                    <a:pt x="66" y="88"/>
                    <a:pt x="67" y="84"/>
                  </a:cubicBezTo>
                  <a:cubicBezTo>
                    <a:pt x="69" y="73"/>
                    <a:pt x="71" y="64"/>
                    <a:pt x="74" y="57"/>
                  </a:cubicBezTo>
                  <a:cubicBezTo>
                    <a:pt x="77" y="50"/>
                    <a:pt x="81" y="44"/>
                    <a:pt x="84" y="40"/>
                  </a:cubicBezTo>
                  <a:cubicBezTo>
                    <a:pt x="87" y="35"/>
                    <a:pt x="90" y="30"/>
                    <a:pt x="92" y="26"/>
                  </a:cubicBezTo>
                  <a:cubicBezTo>
                    <a:pt x="95" y="21"/>
                    <a:pt x="97" y="18"/>
                    <a:pt x="96" y="15"/>
                  </a:cubicBezTo>
                  <a:cubicBezTo>
                    <a:pt x="96" y="10"/>
                    <a:pt x="93" y="6"/>
                    <a:pt x="90" y="3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2" name="Freeform 81">
              <a:extLst>
                <a:ext uri="{FF2B5EF4-FFF2-40B4-BE49-F238E27FC236}">
                  <a16:creationId xmlns:a16="http://schemas.microsoft.com/office/drawing/2014/main" id="{9E5317D9-0642-42EE-8504-FB0C8E118142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6593" y="3950661"/>
              <a:ext cx="403115" cy="365745"/>
            </a:xfrm>
            <a:custGeom>
              <a:avLst/>
              <a:gdLst>
                <a:gd name="T0" fmla="*/ 310 w 348"/>
                <a:gd name="T1" fmla="*/ 316 h 316"/>
                <a:gd name="T2" fmla="*/ 73 w 348"/>
                <a:gd name="T3" fmla="*/ 316 h 316"/>
                <a:gd name="T4" fmla="*/ 29 w 348"/>
                <a:gd name="T5" fmla="*/ 276 h 316"/>
                <a:gd name="T6" fmla="*/ 2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9 w 348"/>
                <a:gd name="T13" fmla="*/ 40 h 316"/>
                <a:gd name="T14" fmla="*/ 345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3" y="316"/>
                    <a:pt x="73" y="316"/>
                    <a:pt x="73" y="316"/>
                  </a:cubicBezTo>
                  <a:cubicBezTo>
                    <a:pt x="51" y="316"/>
                    <a:pt x="31" y="298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5" y="276"/>
                    <a:pt x="345" y="276"/>
                    <a:pt x="345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3" name="Freeform 82">
              <a:extLst>
                <a:ext uri="{FF2B5EF4-FFF2-40B4-BE49-F238E27FC236}">
                  <a16:creationId xmlns:a16="http://schemas.microsoft.com/office/drawing/2014/main" id="{BEC4B7CF-D58F-4BE7-916A-BAB3C27627E6}"/>
                </a:ext>
              </a:extLst>
            </p:cNvPr>
            <p:cNvSpPr>
              <a:spLocks/>
            </p:cNvSpPr>
            <p:nvPr/>
          </p:nvSpPr>
          <p:spPr bwMode="auto">
            <a:xfrm>
              <a:off x="4867442" y="3964139"/>
              <a:ext cx="352266" cy="352267"/>
            </a:xfrm>
            <a:custGeom>
              <a:avLst/>
              <a:gdLst>
                <a:gd name="T0" fmla="*/ 275 w 304"/>
                <a:gd name="T1" fmla="*/ 28 h 304"/>
                <a:gd name="T2" fmla="*/ 301 w 304"/>
                <a:gd name="T3" fmla="*/ 264 h 304"/>
                <a:gd name="T4" fmla="*/ 266 w 304"/>
                <a:gd name="T5" fmla="*/ 304 h 304"/>
                <a:gd name="T6" fmla="*/ 29 w 304"/>
                <a:gd name="T7" fmla="*/ 304 h 304"/>
                <a:gd name="T8" fmla="*/ 0 w 304"/>
                <a:gd name="T9" fmla="*/ 293 h 304"/>
                <a:gd name="T10" fmla="*/ 260 w 304"/>
                <a:gd name="T11" fmla="*/ 0 h 304"/>
                <a:gd name="T12" fmla="*/ 275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5" y="28"/>
                  </a:moveTo>
                  <a:cubicBezTo>
                    <a:pt x="301" y="264"/>
                    <a:pt x="301" y="264"/>
                    <a:pt x="301" y="264"/>
                  </a:cubicBezTo>
                  <a:cubicBezTo>
                    <a:pt x="304" y="286"/>
                    <a:pt x="288" y="304"/>
                    <a:pt x="266" y="304"/>
                  </a:cubicBezTo>
                  <a:cubicBezTo>
                    <a:pt x="29" y="304"/>
                    <a:pt x="29" y="304"/>
                    <a:pt x="29" y="304"/>
                  </a:cubicBezTo>
                  <a:cubicBezTo>
                    <a:pt x="18" y="304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3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4" name="Freeform 83">
              <a:extLst>
                <a:ext uri="{FF2B5EF4-FFF2-40B4-BE49-F238E27FC236}">
                  <a16:creationId xmlns:a16="http://schemas.microsoft.com/office/drawing/2014/main" id="{DFFB683F-F717-4700-B9D5-9AA78752D79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57500" y="4053584"/>
              <a:ext cx="118239" cy="159899"/>
            </a:xfrm>
            <a:custGeom>
              <a:avLst/>
              <a:gdLst>
                <a:gd name="T0" fmla="*/ 92 w 102"/>
                <a:gd name="T1" fmla="*/ 119 h 138"/>
                <a:gd name="T2" fmla="*/ 100 w 102"/>
                <a:gd name="T3" fmla="*/ 97 h 138"/>
                <a:gd name="T4" fmla="*/ 100 w 102"/>
                <a:gd name="T5" fmla="*/ 66 h 138"/>
                <a:gd name="T6" fmla="*/ 94 w 102"/>
                <a:gd name="T7" fmla="*/ 38 h 138"/>
                <a:gd name="T8" fmla="*/ 82 w 102"/>
                <a:gd name="T9" fmla="*/ 18 h 138"/>
                <a:gd name="T10" fmla="*/ 64 w 102"/>
                <a:gd name="T11" fmla="*/ 5 h 138"/>
                <a:gd name="T12" fmla="*/ 42 w 102"/>
                <a:gd name="T13" fmla="*/ 0 h 138"/>
                <a:gd name="T14" fmla="*/ 23 w 102"/>
                <a:gd name="T15" fmla="*/ 4 h 138"/>
                <a:gd name="T16" fmla="*/ 10 w 102"/>
                <a:gd name="T17" fmla="*/ 14 h 138"/>
                <a:gd name="T18" fmla="*/ 2 w 102"/>
                <a:gd name="T19" fmla="*/ 29 h 138"/>
                <a:gd name="T20" fmla="*/ 0 w 102"/>
                <a:gd name="T21" fmla="*/ 47 h 138"/>
                <a:gd name="T22" fmla="*/ 5 w 102"/>
                <a:gd name="T23" fmla="*/ 64 h 138"/>
                <a:gd name="T24" fmla="*/ 15 w 102"/>
                <a:gd name="T25" fmla="*/ 79 h 138"/>
                <a:gd name="T26" fmla="*/ 30 w 102"/>
                <a:gd name="T27" fmla="*/ 88 h 138"/>
                <a:gd name="T28" fmla="*/ 47 w 102"/>
                <a:gd name="T29" fmla="*/ 92 h 138"/>
                <a:gd name="T30" fmla="*/ 64 w 102"/>
                <a:gd name="T31" fmla="*/ 88 h 138"/>
                <a:gd name="T32" fmla="*/ 71 w 102"/>
                <a:gd name="T33" fmla="*/ 83 h 138"/>
                <a:gd name="T34" fmla="*/ 67 w 102"/>
                <a:gd name="T35" fmla="*/ 107 h 138"/>
                <a:gd name="T36" fmla="*/ 61 w 102"/>
                <a:gd name="T37" fmla="*/ 113 h 138"/>
                <a:gd name="T38" fmla="*/ 45 w 102"/>
                <a:gd name="T39" fmla="*/ 112 h 138"/>
                <a:gd name="T40" fmla="*/ 39 w 102"/>
                <a:gd name="T41" fmla="*/ 105 h 138"/>
                <a:gd name="T42" fmla="*/ 32 w 102"/>
                <a:gd name="T43" fmla="*/ 97 h 138"/>
                <a:gd name="T44" fmla="*/ 23 w 102"/>
                <a:gd name="T45" fmla="*/ 95 h 138"/>
                <a:gd name="T46" fmla="*/ 15 w 102"/>
                <a:gd name="T47" fmla="*/ 99 h 138"/>
                <a:gd name="T48" fmla="*/ 12 w 102"/>
                <a:gd name="T49" fmla="*/ 107 h 138"/>
                <a:gd name="T50" fmla="*/ 19 w 102"/>
                <a:gd name="T51" fmla="*/ 121 h 138"/>
                <a:gd name="T52" fmla="*/ 34 w 102"/>
                <a:gd name="T53" fmla="*/ 133 h 138"/>
                <a:gd name="T54" fmla="*/ 56 w 102"/>
                <a:gd name="T55" fmla="*/ 138 h 138"/>
                <a:gd name="T56" fmla="*/ 77 w 102"/>
                <a:gd name="T57" fmla="*/ 133 h 138"/>
                <a:gd name="T58" fmla="*/ 92 w 102"/>
                <a:gd name="T59" fmla="*/ 119 h 138"/>
                <a:gd name="T60" fmla="*/ 44 w 102"/>
                <a:gd name="T61" fmla="*/ 24 h 138"/>
                <a:gd name="T62" fmla="*/ 52 w 102"/>
                <a:gd name="T63" fmla="*/ 25 h 138"/>
                <a:gd name="T64" fmla="*/ 58 w 102"/>
                <a:gd name="T65" fmla="*/ 30 h 138"/>
                <a:gd name="T66" fmla="*/ 63 w 102"/>
                <a:gd name="T67" fmla="*/ 38 h 138"/>
                <a:gd name="T68" fmla="*/ 66 w 102"/>
                <a:gd name="T69" fmla="*/ 48 h 138"/>
                <a:gd name="T70" fmla="*/ 64 w 102"/>
                <a:gd name="T71" fmla="*/ 60 h 138"/>
                <a:gd name="T72" fmla="*/ 58 w 102"/>
                <a:gd name="T73" fmla="*/ 67 h 138"/>
                <a:gd name="T74" fmla="*/ 50 w 102"/>
                <a:gd name="T75" fmla="*/ 69 h 138"/>
                <a:gd name="T76" fmla="*/ 37 w 102"/>
                <a:gd name="T77" fmla="*/ 63 h 138"/>
                <a:gd name="T78" fmla="*/ 30 w 102"/>
                <a:gd name="T79" fmla="*/ 47 h 138"/>
                <a:gd name="T80" fmla="*/ 33 w 102"/>
                <a:gd name="T81" fmla="*/ 30 h 138"/>
                <a:gd name="T82" fmla="*/ 44 w 102"/>
                <a:gd name="T83" fmla="*/ 24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2" h="138">
                  <a:moveTo>
                    <a:pt x="92" y="119"/>
                  </a:moveTo>
                  <a:cubicBezTo>
                    <a:pt x="96" y="113"/>
                    <a:pt x="99" y="106"/>
                    <a:pt x="100" y="97"/>
                  </a:cubicBezTo>
                  <a:cubicBezTo>
                    <a:pt x="102" y="88"/>
                    <a:pt x="102" y="78"/>
                    <a:pt x="100" y="66"/>
                  </a:cubicBezTo>
                  <a:cubicBezTo>
                    <a:pt x="99" y="56"/>
                    <a:pt x="97" y="47"/>
                    <a:pt x="94" y="38"/>
                  </a:cubicBezTo>
                  <a:cubicBezTo>
                    <a:pt x="91" y="30"/>
                    <a:pt x="87" y="23"/>
                    <a:pt x="82" y="18"/>
                  </a:cubicBezTo>
                  <a:cubicBezTo>
                    <a:pt x="77" y="12"/>
                    <a:pt x="71" y="8"/>
                    <a:pt x="64" y="5"/>
                  </a:cubicBezTo>
                  <a:cubicBezTo>
                    <a:pt x="58" y="2"/>
                    <a:pt x="50" y="0"/>
                    <a:pt x="42" y="0"/>
                  </a:cubicBezTo>
                  <a:cubicBezTo>
                    <a:pt x="35" y="0"/>
                    <a:pt x="29" y="1"/>
                    <a:pt x="23" y="4"/>
                  </a:cubicBezTo>
                  <a:cubicBezTo>
                    <a:pt x="18" y="6"/>
                    <a:pt x="13" y="10"/>
                    <a:pt x="10" y="14"/>
                  </a:cubicBezTo>
                  <a:cubicBezTo>
                    <a:pt x="6" y="18"/>
                    <a:pt x="3" y="23"/>
                    <a:pt x="2" y="29"/>
                  </a:cubicBezTo>
                  <a:cubicBezTo>
                    <a:pt x="0" y="35"/>
                    <a:pt x="0" y="41"/>
                    <a:pt x="0" y="47"/>
                  </a:cubicBezTo>
                  <a:cubicBezTo>
                    <a:pt x="1" y="53"/>
                    <a:pt x="3" y="59"/>
                    <a:pt x="5" y="64"/>
                  </a:cubicBezTo>
                  <a:cubicBezTo>
                    <a:pt x="8" y="70"/>
                    <a:pt x="11" y="75"/>
                    <a:pt x="15" y="79"/>
                  </a:cubicBezTo>
                  <a:cubicBezTo>
                    <a:pt x="20" y="83"/>
                    <a:pt x="25" y="86"/>
                    <a:pt x="30" y="88"/>
                  </a:cubicBezTo>
                  <a:cubicBezTo>
                    <a:pt x="35" y="91"/>
                    <a:pt x="41" y="92"/>
                    <a:pt x="47" y="92"/>
                  </a:cubicBezTo>
                  <a:cubicBezTo>
                    <a:pt x="53" y="92"/>
                    <a:pt x="59" y="91"/>
                    <a:pt x="64" y="88"/>
                  </a:cubicBezTo>
                  <a:cubicBezTo>
                    <a:pt x="66" y="87"/>
                    <a:pt x="69" y="85"/>
                    <a:pt x="71" y="83"/>
                  </a:cubicBezTo>
                  <a:cubicBezTo>
                    <a:pt x="71" y="94"/>
                    <a:pt x="70" y="102"/>
                    <a:pt x="67" y="107"/>
                  </a:cubicBezTo>
                  <a:cubicBezTo>
                    <a:pt x="66" y="109"/>
                    <a:pt x="64" y="111"/>
                    <a:pt x="61" y="113"/>
                  </a:cubicBezTo>
                  <a:cubicBezTo>
                    <a:pt x="56" y="116"/>
                    <a:pt x="50" y="116"/>
                    <a:pt x="45" y="112"/>
                  </a:cubicBezTo>
                  <a:cubicBezTo>
                    <a:pt x="42" y="111"/>
                    <a:pt x="40" y="108"/>
                    <a:pt x="39" y="105"/>
                  </a:cubicBezTo>
                  <a:cubicBezTo>
                    <a:pt x="37" y="102"/>
                    <a:pt x="35" y="99"/>
                    <a:pt x="32" y="97"/>
                  </a:cubicBezTo>
                  <a:cubicBezTo>
                    <a:pt x="29" y="96"/>
                    <a:pt x="26" y="95"/>
                    <a:pt x="23" y="95"/>
                  </a:cubicBezTo>
                  <a:cubicBezTo>
                    <a:pt x="20" y="95"/>
                    <a:pt x="17" y="96"/>
                    <a:pt x="15" y="99"/>
                  </a:cubicBezTo>
                  <a:cubicBezTo>
                    <a:pt x="13" y="101"/>
                    <a:pt x="12" y="104"/>
                    <a:pt x="12" y="107"/>
                  </a:cubicBezTo>
                  <a:cubicBezTo>
                    <a:pt x="13" y="112"/>
                    <a:pt x="15" y="117"/>
                    <a:pt x="19" y="121"/>
                  </a:cubicBezTo>
                  <a:cubicBezTo>
                    <a:pt x="22" y="126"/>
                    <a:pt x="27" y="130"/>
                    <a:pt x="34" y="133"/>
                  </a:cubicBezTo>
                  <a:cubicBezTo>
                    <a:pt x="40" y="136"/>
                    <a:pt x="47" y="138"/>
                    <a:pt x="56" y="138"/>
                  </a:cubicBezTo>
                  <a:cubicBezTo>
                    <a:pt x="64" y="138"/>
                    <a:pt x="71" y="136"/>
                    <a:pt x="77" y="133"/>
                  </a:cubicBezTo>
                  <a:cubicBezTo>
                    <a:pt x="83" y="130"/>
                    <a:pt x="88" y="126"/>
                    <a:pt x="92" y="119"/>
                  </a:cubicBezTo>
                  <a:close/>
                  <a:moveTo>
                    <a:pt x="44" y="24"/>
                  </a:moveTo>
                  <a:cubicBezTo>
                    <a:pt x="47" y="24"/>
                    <a:pt x="49" y="24"/>
                    <a:pt x="52" y="25"/>
                  </a:cubicBezTo>
                  <a:cubicBezTo>
                    <a:pt x="54" y="27"/>
                    <a:pt x="56" y="28"/>
                    <a:pt x="58" y="30"/>
                  </a:cubicBezTo>
                  <a:cubicBezTo>
                    <a:pt x="60" y="32"/>
                    <a:pt x="62" y="35"/>
                    <a:pt x="63" y="38"/>
                  </a:cubicBezTo>
                  <a:cubicBezTo>
                    <a:pt x="65" y="41"/>
                    <a:pt x="65" y="45"/>
                    <a:pt x="66" y="48"/>
                  </a:cubicBezTo>
                  <a:cubicBezTo>
                    <a:pt x="66" y="53"/>
                    <a:pt x="66" y="56"/>
                    <a:pt x="64" y="60"/>
                  </a:cubicBezTo>
                  <a:cubicBezTo>
                    <a:pt x="63" y="63"/>
                    <a:pt x="61" y="65"/>
                    <a:pt x="58" y="67"/>
                  </a:cubicBezTo>
                  <a:cubicBezTo>
                    <a:pt x="56" y="68"/>
                    <a:pt x="53" y="69"/>
                    <a:pt x="50" y="69"/>
                  </a:cubicBezTo>
                  <a:cubicBezTo>
                    <a:pt x="45" y="69"/>
                    <a:pt x="40" y="67"/>
                    <a:pt x="37" y="63"/>
                  </a:cubicBezTo>
                  <a:cubicBezTo>
                    <a:pt x="33" y="59"/>
                    <a:pt x="30" y="54"/>
                    <a:pt x="30" y="47"/>
                  </a:cubicBezTo>
                  <a:cubicBezTo>
                    <a:pt x="29" y="40"/>
                    <a:pt x="30" y="34"/>
                    <a:pt x="33" y="30"/>
                  </a:cubicBezTo>
                  <a:cubicBezTo>
                    <a:pt x="36" y="26"/>
                    <a:pt x="39" y="24"/>
                    <a:pt x="44" y="24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5" name="Freeform 84">
              <a:extLst>
                <a:ext uri="{FF2B5EF4-FFF2-40B4-BE49-F238E27FC236}">
                  <a16:creationId xmlns:a16="http://schemas.microsoft.com/office/drawing/2014/main" id="{75CCFFEB-B169-46BF-9559-08569CCBDCC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2197" y="3950661"/>
              <a:ext cx="403115" cy="366970"/>
            </a:xfrm>
            <a:custGeom>
              <a:avLst/>
              <a:gdLst>
                <a:gd name="T0" fmla="*/ 310 w 348"/>
                <a:gd name="T1" fmla="*/ 317 h 317"/>
                <a:gd name="T2" fmla="*/ 73 w 348"/>
                <a:gd name="T3" fmla="*/ 317 h 317"/>
                <a:gd name="T4" fmla="*/ 29 w 348"/>
                <a:gd name="T5" fmla="*/ 277 h 317"/>
                <a:gd name="T6" fmla="*/ 2 w 348"/>
                <a:gd name="T7" fmla="*/ 40 h 317"/>
                <a:gd name="T8" fmla="*/ 38 w 348"/>
                <a:gd name="T9" fmla="*/ 0 h 317"/>
                <a:gd name="T10" fmla="*/ 274 w 348"/>
                <a:gd name="T11" fmla="*/ 0 h 317"/>
                <a:gd name="T12" fmla="*/ 319 w 348"/>
                <a:gd name="T13" fmla="*/ 40 h 317"/>
                <a:gd name="T14" fmla="*/ 345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3" y="317"/>
                    <a:pt x="73" y="317"/>
                    <a:pt x="73" y="317"/>
                  </a:cubicBezTo>
                  <a:cubicBezTo>
                    <a:pt x="51" y="317"/>
                    <a:pt x="31" y="299"/>
                    <a:pt x="29" y="27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5" y="277"/>
                    <a:pt x="345" y="277"/>
                    <a:pt x="345" y="277"/>
                  </a:cubicBezTo>
                  <a:cubicBezTo>
                    <a:pt x="348" y="299"/>
                    <a:pt x="332" y="317"/>
                    <a:pt x="310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" name="Freeform 85">
              <a:extLst>
                <a:ext uri="{FF2B5EF4-FFF2-40B4-BE49-F238E27FC236}">
                  <a16:creationId xmlns:a16="http://schemas.microsoft.com/office/drawing/2014/main" id="{CC01B47A-01FD-451A-8289-F9DF6965F9B9}"/>
                </a:ext>
              </a:extLst>
            </p:cNvPr>
            <p:cNvSpPr>
              <a:spLocks/>
            </p:cNvSpPr>
            <p:nvPr/>
          </p:nvSpPr>
          <p:spPr bwMode="auto">
            <a:xfrm>
              <a:off x="5333046" y="3964139"/>
              <a:ext cx="352266" cy="353492"/>
            </a:xfrm>
            <a:custGeom>
              <a:avLst/>
              <a:gdLst>
                <a:gd name="T0" fmla="*/ 275 w 304"/>
                <a:gd name="T1" fmla="*/ 28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3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" name="Freeform 86">
              <a:extLst>
                <a:ext uri="{FF2B5EF4-FFF2-40B4-BE49-F238E27FC236}">
                  <a16:creationId xmlns:a16="http://schemas.microsoft.com/office/drawing/2014/main" id="{6D0A2A26-9232-44CA-8E03-C9FC4409259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64291" y="4054810"/>
              <a:ext cx="91283" cy="159899"/>
            </a:xfrm>
            <a:custGeom>
              <a:avLst/>
              <a:gdLst>
                <a:gd name="T0" fmla="*/ 14 w 79"/>
                <a:gd name="T1" fmla="*/ 61 h 138"/>
                <a:gd name="T2" fmla="*/ 40 w 79"/>
                <a:gd name="T3" fmla="*/ 46 h 138"/>
                <a:gd name="T4" fmla="*/ 48 w 79"/>
                <a:gd name="T5" fmla="*/ 120 h 138"/>
                <a:gd name="T6" fmla="*/ 53 w 79"/>
                <a:gd name="T7" fmla="*/ 133 h 138"/>
                <a:gd name="T8" fmla="*/ 65 w 79"/>
                <a:gd name="T9" fmla="*/ 138 h 138"/>
                <a:gd name="T10" fmla="*/ 78 w 79"/>
                <a:gd name="T11" fmla="*/ 117 h 138"/>
                <a:gd name="T12" fmla="*/ 66 w 79"/>
                <a:gd name="T13" fmla="*/ 16 h 138"/>
                <a:gd name="T14" fmla="*/ 61 w 79"/>
                <a:gd name="T15" fmla="*/ 5 h 138"/>
                <a:gd name="T16" fmla="*/ 51 w 79"/>
                <a:gd name="T17" fmla="*/ 0 h 138"/>
                <a:gd name="T18" fmla="*/ 44 w 79"/>
                <a:gd name="T19" fmla="*/ 2 h 138"/>
                <a:gd name="T20" fmla="*/ 38 w 79"/>
                <a:gd name="T21" fmla="*/ 11 h 138"/>
                <a:gd name="T22" fmla="*/ 28 w 79"/>
                <a:gd name="T23" fmla="*/ 23 h 138"/>
                <a:gd name="T24" fmla="*/ 13 w 79"/>
                <a:gd name="T25" fmla="*/ 33 h 138"/>
                <a:gd name="T26" fmla="*/ 3 w 79"/>
                <a:gd name="T27" fmla="*/ 39 h 138"/>
                <a:gd name="T28" fmla="*/ 0 w 79"/>
                <a:gd name="T29" fmla="*/ 48 h 138"/>
                <a:gd name="T30" fmla="*/ 5 w 79"/>
                <a:gd name="T31" fmla="*/ 57 h 138"/>
                <a:gd name="T32" fmla="*/ 14 w 79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9" h="138">
                  <a:moveTo>
                    <a:pt x="14" y="61"/>
                  </a:moveTo>
                  <a:cubicBezTo>
                    <a:pt x="18" y="61"/>
                    <a:pt x="24" y="59"/>
                    <a:pt x="40" y="46"/>
                  </a:cubicBezTo>
                  <a:cubicBezTo>
                    <a:pt x="48" y="120"/>
                    <a:pt x="48" y="120"/>
                    <a:pt x="48" y="120"/>
                  </a:cubicBezTo>
                  <a:cubicBezTo>
                    <a:pt x="49" y="126"/>
                    <a:pt x="50" y="130"/>
                    <a:pt x="53" y="133"/>
                  </a:cubicBezTo>
                  <a:cubicBezTo>
                    <a:pt x="57" y="136"/>
                    <a:pt x="60" y="138"/>
                    <a:pt x="65" y="138"/>
                  </a:cubicBezTo>
                  <a:cubicBezTo>
                    <a:pt x="72" y="138"/>
                    <a:pt x="79" y="134"/>
                    <a:pt x="78" y="117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6" y="12"/>
                    <a:pt x="64" y="8"/>
                    <a:pt x="61" y="5"/>
                  </a:cubicBezTo>
                  <a:cubicBezTo>
                    <a:pt x="59" y="1"/>
                    <a:pt x="55" y="0"/>
                    <a:pt x="51" y="0"/>
                  </a:cubicBezTo>
                  <a:cubicBezTo>
                    <a:pt x="47" y="0"/>
                    <a:pt x="45" y="1"/>
                    <a:pt x="44" y="2"/>
                  </a:cubicBezTo>
                  <a:cubicBezTo>
                    <a:pt x="43" y="3"/>
                    <a:pt x="42" y="5"/>
                    <a:pt x="38" y="11"/>
                  </a:cubicBezTo>
                  <a:cubicBezTo>
                    <a:pt x="35" y="15"/>
                    <a:pt x="32" y="19"/>
                    <a:pt x="28" y="23"/>
                  </a:cubicBezTo>
                  <a:cubicBezTo>
                    <a:pt x="25" y="26"/>
                    <a:pt x="20" y="30"/>
                    <a:pt x="13" y="33"/>
                  </a:cubicBezTo>
                  <a:cubicBezTo>
                    <a:pt x="9" y="35"/>
                    <a:pt x="5" y="37"/>
                    <a:pt x="3" y="39"/>
                  </a:cubicBezTo>
                  <a:cubicBezTo>
                    <a:pt x="2" y="40"/>
                    <a:pt x="0" y="43"/>
                    <a:pt x="0" y="48"/>
                  </a:cubicBezTo>
                  <a:cubicBezTo>
                    <a:pt x="1" y="51"/>
                    <a:pt x="2" y="54"/>
                    <a:pt x="5" y="57"/>
                  </a:cubicBezTo>
                  <a:cubicBezTo>
                    <a:pt x="8" y="59"/>
                    <a:pt x="11" y="61"/>
                    <a:pt x="14" y="6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8" name="Freeform 87">
              <a:extLst>
                <a:ext uri="{FF2B5EF4-FFF2-40B4-BE49-F238E27FC236}">
                  <a16:creationId xmlns:a16="http://schemas.microsoft.com/office/drawing/2014/main" id="{220CA6C8-8720-46D5-849F-287F78A713C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487431" y="4054810"/>
              <a:ext cx="113338" cy="159899"/>
            </a:xfrm>
            <a:custGeom>
              <a:avLst/>
              <a:gdLst>
                <a:gd name="T0" fmla="*/ 16 w 98"/>
                <a:gd name="T1" fmla="*/ 7 h 138"/>
                <a:gd name="T2" fmla="*/ 2 w 98"/>
                <a:gd name="T3" fmla="*/ 28 h 138"/>
                <a:gd name="T4" fmla="*/ 0 w 98"/>
                <a:gd name="T5" fmla="*/ 46 h 138"/>
                <a:gd name="T6" fmla="*/ 1 w 98"/>
                <a:gd name="T7" fmla="*/ 71 h 138"/>
                <a:gd name="T8" fmla="*/ 5 w 98"/>
                <a:gd name="T9" fmla="*/ 90 h 138"/>
                <a:gd name="T10" fmla="*/ 11 w 98"/>
                <a:gd name="T11" fmla="*/ 107 h 138"/>
                <a:gd name="T12" fmla="*/ 30 w 98"/>
                <a:gd name="T13" fmla="*/ 129 h 138"/>
                <a:gd name="T14" fmla="*/ 57 w 98"/>
                <a:gd name="T15" fmla="*/ 138 h 138"/>
                <a:gd name="T16" fmla="*/ 79 w 98"/>
                <a:gd name="T17" fmla="*/ 131 h 138"/>
                <a:gd name="T18" fmla="*/ 93 w 98"/>
                <a:gd name="T19" fmla="*/ 114 h 138"/>
                <a:gd name="T20" fmla="*/ 98 w 98"/>
                <a:gd name="T21" fmla="*/ 95 h 138"/>
                <a:gd name="T22" fmla="*/ 97 w 98"/>
                <a:gd name="T23" fmla="*/ 69 h 138"/>
                <a:gd name="T24" fmla="*/ 85 w 98"/>
                <a:gd name="T25" fmla="*/ 27 h 138"/>
                <a:gd name="T26" fmla="*/ 73 w 98"/>
                <a:gd name="T27" fmla="*/ 12 h 138"/>
                <a:gd name="T28" fmla="*/ 58 w 98"/>
                <a:gd name="T29" fmla="*/ 3 h 138"/>
                <a:gd name="T30" fmla="*/ 41 w 98"/>
                <a:gd name="T31" fmla="*/ 0 h 138"/>
                <a:gd name="T32" fmla="*/ 16 w 98"/>
                <a:gd name="T33" fmla="*/ 7 h 138"/>
                <a:gd name="T34" fmla="*/ 54 w 98"/>
                <a:gd name="T35" fmla="*/ 28 h 138"/>
                <a:gd name="T36" fmla="*/ 62 w 98"/>
                <a:gd name="T37" fmla="*/ 42 h 138"/>
                <a:gd name="T38" fmla="*/ 67 w 98"/>
                <a:gd name="T39" fmla="*/ 68 h 138"/>
                <a:gd name="T40" fmla="*/ 68 w 98"/>
                <a:gd name="T41" fmla="*/ 94 h 138"/>
                <a:gd name="T42" fmla="*/ 64 w 98"/>
                <a:gd name="T43" fmla="*/ 109 h 138"/>
                <a:gd name="T44" fmla="*/ 54 w 98"/>
                <a:gd name="T45" fmla="*/ 114 h 138"/>
                <a:gd name="T46" fmla="*/ 43 w 98"/>
                <a:gd name="T47" fmla="*/ 109 h 138"/>
                <a:gd name="T48" fmla="*/ 36 w 98"/>
                <a:gd name="T49" fmla="*/ 95 h 138"/>
                <a:gd name="T50" fmla="*/ 31 w 98"/>
                <a:gd name="T51" fmla="*/ 68 h 138"/>
                <a:gd name="T52" fmla="*/ 31 w 98"/>
                <a:gd name="T53" fmla="*/ 33 h 138"/>
                <a:gd name="T54" fmla="*/ 44 w 98"/>
                <a:gd name="T55" fmla="*/ 24 h 138"/>
                <a:gd name="T56" fmla="*/ 54 w 98"/>
                <a:gd name="T57" fmla="*/ 28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98" h="138">
                  <a:moveTo>
                    <a:pt x="16" y="7"/>
                  </a:moveTo>
                  <a:cubicBezTo>
                    <a:pt x="10" y="12"/>
                    <a:pt x="5" y="19"/>
                    <a:pt x="2" y="28"/>
                  </a:cubicBezTo>
                  <a:cubicBezTo>
                    <a:pt x="1" y="33"/>
                    <a:pt x="0" y="39"/>
                    <a:pt x="0" y="46"/>
                  </a:cubicBezTo>
                  <a:cubicBezTo>
                    <a:pt x="0" y="54"/>
                    <a:pt x="0" y="62"/>
                    <a:pt x="1" y="71"/>
                  </a:cubicBezTo>
                  <a:cubicBezTo>
                    <a:pt x="2" y="78"/>
                    <a:pt x="3" y="84"/>
                    <a:pt x="5" y="90"/>
                  </a:cubicBezTo>
                  <a:cubicBezTo>
                    <a:pt x="6" y="96"/>
                    <a:pt x="8" y="102"/>
                    <a:pt x="11" y="107"/>
                  </a:cubicBezTo>
                  <a:cubicBezTo>
                    <a:pt x="15" y="117"/>
                    <a:pt x="22" y="124"/>
                    <a:pt x="30" y="129"/>
                  </a:cubicBezTo>
                  <a:cubicBezTo>
                    <a:pt x="38" y="135"/>
                    <a:pt x="47" y="138"/>
                    <a:pt x="57" y="138"/>
                  </a:cubicBezTo>
                  <a:cubicBezTo>
                    <a:pt x="65" y="138"/>
                    <a:pt x="72" y="135"/>
                    <a:pt x="79" y="131"/>
                  </a:cubicBezTo>
                  <a:cubicBezTo>
                    <a:pt x="85" y="127"/>
                    <a:pt x="90" y="122"/>
                    <a:pt x="93" y="114"/>
                  </a:cubicBezTo>
                  <a:cubicBezTo>
                    <a:pt x="96" y="108"/>
                    <a:pt x="98" y="102"/>
                    <a:pt x="98" y="95"/>
                  </a:cubicBezTo>
                  <a:cubicBezTo>
                    <a:pt x="98" y="88"/>
                    <a:pt x="98" y="79"/>
                    <a:pt x="97" y="69"/>
                  </a:cubicBezTo>
                  <a:cubicBezTo>
                    <a:pt x="95" y="51"/>
                    <a:pt x="91" y="37"/>
                    <a:pt x="85" y="27"/>
                  </a:cubicBezTo>
                  <a:cubicBezTo>
                    <a:pt x="82" y="21"/>
                    <a:pt x="78" y="16"/>
                    <a:pt x="73" y="12"/>
                  </a:cubicBezTo>
                  <a:cubicBezTo>
                    <a:pt x="69" y="8"/>
                    <a:pt x="64" y="5"/>
                    <a:pt x="58" y="3"/>
                  </a:cubicBezTo>
                  <a:cubicBezTo>
                    <a:pt x="53" y="1"/>
                    <a:pt x="47" y="0"/>
                    <a:pt x="41" y="0"/>
                  </a:cubicBezTo>
                  <a:cubicBezTo>
                    <a:pt x="31" y="0"/>
                    <a:pt x="23" y="2"/>
                    <a:pt x="16" y="7"/>
                  </a:cubicBezTo>
                  <a:close/>
                  <a:moveTo>
                    <a:pt x="54" y="28"/>
                  </a:moveTo>
                  <a:cubicBezTo>
                    <a:pt x="57" y="31"/>
                    <a:pt x="60" y="36"/>
                    <a:pt x="62" y="42"/>
                  </a:cubicBezTo>
                  <a:cubicBezTo>
                    <a:pt x="64" y="48"/>
                    <a:pt x="65" y="57"/>
                    <a:pt x="67" y="68"/>
                  </a:cubicBezTo>
                  <a:cubicBezTo>
                    <a:pt x="68" y="79"/>
                    <a:pt x="68" y="88"/>
                    <a:pt x="68" y="94"/>
                  </a:cubicBezTo>
                  <a:cubicBezTo>
                    <a:pt x="67" y="101"/>
                    <a:pt x="66" y="106"/>
                    <a:pt x="64" y="109"/>
                  </a:cubicBezTo>
                  <a:cubicBezTo>
                    <a:pt x="62" y="112"/>
                    <a:pt x="58" y="114"/>
                    <a:pt x="54" y="114"/>
                  </a:cubicBezTo>
                  <a:cubicBezTo>
                    <a:pt x="50" y="114"/>
                    <a:pt x="46" y="112"/>
                    <a:pt x="43" y="109"/>
                  </a:cubicBezTo>
                  <a:cubicBezTo>
                    <a:pt x="40" y="106"/>
                    <a:pt x="38" y="101"/>
                    <a:pt x="36" y="95"/>
                  </a:cubicBezTo>
                  <a:cubicBezTo>
                    <a:pt x="34" y="88"/>
                    <a:pt x="32" y="79"/>
                    <a:pt x="31" y="68"/>
                  </a:cubicBezTo>
                  <a:cubicBezTo>
                    <a:pt x="29" y="52"/>
                    <a:pt x="29" y="41"/>
                    <a:pt x="31" y="33"/>
                  </a:cubicBezTo>
                  <a:cubicBezTo>
                    <a:pt x="33" y="27"/>
                    <a:pt x="37" y="24"/>
                    <a:pt x="44" y="24"/>
                  </a:cubicBezTo>
                  <a:cubicBezTo>
                    <a:pt x="48" y="24"/>
                    <a:pt x="52" y="25"/>
                    <a:pt x="54" y="28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9" name="Freeform 88">
              <a:extLst>
                <a:ext uri="{FF2B5EF4-FFF2-40B4-BE49-F238E27FC236}">
                  <a16:creationId xmlns:a16="http://schemas.microsoft.com/office/drawing/2014/main" id="{98D4FD89-6345-4DDE-956D-3E7065A9D45E}"/>
                </a:ext>
              </a:extLst>
            </p:cNvPr>
            <p:cNvSpPr>
              <a:spLocks/>
            </p:cNvSpPr>
            <p:nvPr/>
          </p:nvSpPr>
          <p:spPr bwMode="auto">
            <a:xfrm>
              <a:off x="5747802" y="3950661"/>
              <a:ext cx="403115" cy="366970"/>
            </a:xfrm>
            <a:custGeom>
              <a:avLst/>
              <a:gdLst>
                <a:gd name="T0" fmla="*/ 310 w 348"/>
                <a:gd name="T1" fmla="*/ 317 h 317"/>
                <a:gd name="T2" fmla="*/ 73 w 348"/>
                <a:gd name="T3" fmla="*/ 317 h 317"/>
                <a:gd name="T4" fmla="*/ 29 w 348"/>
                <a:gd name="T5" fmla="*/ 277 h 317"/>
                <a:gd name="T6" fmla="*/ 2 w 348"/>
                <a:gd name="T7" fmla="*/ 40 h 317"/>
                <a:gd name="T8" fmla="*/ 38 w 348"/>
                <a:gd name="T9" fmla="*/ 0 h 317"/>
                <a:gd name="T10" fmla="*/ 274 w 348"/>
                <a:gd name="T11" fmla="*/ 0 h 317"/>
                <a:gd name="T12" fmla="*/ 319 w 348"/>
                <a:gd name="T13" fmla="*/ 40 h 317"/>
                <a:gd name="T14" fmla="*/ 345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3" y="317"/>
                    <a:pt x="73" y="317"/>
                    <a:pt x="73" y="317"/>
                  </a:cubicBezTo>
                  <a:cubicBezTo>
                    <a:pt x="51" y="317"/>
                    <a:pt x="31" y="299"/>
                    <a:pt x="29" y="27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5" y="277"/>
                    <a:pt x="345" y="277"/>
                    <a:pt x="345" y="277"/>
                  </a:cubicBezTo>
                  <a:cubicBezTo>
                    <a:pt x="348" y="299"/>
                    <a:pt x="332" y="317"/>
                    <a:pt x="310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10" name="Freeform 89">
              <a:extLst>
                <a:ext uri="{FF2B5EF4-FFF2-40B4-BE49-F238E27FC236}">
                  <a16:creationId xmlns:a16="http://schemas.microsoft.com/office/drawing/2014/main" id="{6C5F3B0B-A77A-4C42-A274-146DE186F481}"/>
                </a:ext>
              </a:extLst>
            </p:cNvPr>
            <p:cNvSpPr>
              <a:spLocks/>
            </p:cNvSpPr>
            <p:nvPr/>
          </p:nvSpPr>
          <p:spPr bwMode="auto">
            <a:xfrm>
              <a:off x="5798651" y="3964139"/>
              <a:ext cx="352266" cy="353492"/>
            </a:xfrm>
            <a:custGeom>
              <a:avLst/>
              <a:gdLst>
                <a:gd name="T0" fmla="*/ 275 w 304"/>
                <a:gd name="T1" fmla="*/ 28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11" name="Freeform 90">
              <a:extLst>
                <a:ext uri="{FF2B5EF4-FFF2-40B4-BE49-F238E27FC236}">
                  <a16:creationId xmlns:a16="http://schemas.microsoft.com/office/drawing/2014/main" id="{B87B0F97-EB44-400B-8FB4-6E4D8A39AABA}"/>
                </a:ext>
              </a:extLst>
            </p:cNvPr>
            <p:cNvSpPr>
              <a:spLocks/>
            </p:cNvSpPr>
            <p:nvPr/>
          </p:nvSpPr>
          <p:spPr bwMode="auto">
            <a:xfrm>
              <a:off x="5843986" y="4054810"/>
              <a:ext cx="91283" cy="159899"/>
            </a:xfrm>
            <a:custGeom>
              <a:avLst/>
              <a:gdLst>
                <a:gd name="T0" fmla="*/ 14 w 79"/>
                <a:gd name="T1" fmla="*/ 60 h 138"/>
                <a:gd name="T2" fmla="*/ 40 w 79"/>
                <a:gd name="T3" fmla="*/ 46 h 138"/>
                <a:gd name="T4" fmla="*/ 48 w 79"/>
                <a:gd name="T5" fmla="*/ 120 h 138"/>
                <a:gd name="T6" fmla="*/ 53 w 79"/>
                <a:gd name="T7" fmla="*/ 133 h 138"/>
                <a:gd name="T8" fmla="*/ 65 w 79"/>
                <a:gd name="T9" fmla="*/ 138 h 138"/>
                <a:gd name="T10" fmla="*/ 77 w 79"/>
                <a:gd name="T11" fmla="*/ 117 h 138"/>
                <a:gd name="T12" fmla="*/ 66 w 79"/>
                <a:gd name="T13" fmla="*/ 16 h 138"/>
                <a:gd name="T14" fmla="*/ 61 w 79"/>
                <a:gd name="T15" fmla="*/ 4 h 138"/>
                <a:gd name="T16" fmla="*/ 51 w 79"/>
                <a:gd name="T17" fmla="*/ 0 h 138"/>
                <a:gd name="T18" fmla="*/ 43 w 79"/>
                <a:gd name="T19" fmla="*/ 2 h 138"/>
                <a:gd name="T20" fmla="*/ 38 w 79"/>
                <a:gd name="T21" fmla="*/ 11 h 138"/>
                <a:gd name="T22" fmla="*/ 28 w 79"/>
                <a:gd name="T23" fmla="*/ 23 h 138"/>
                <a:gd name="T24" fmla="*/ 13 w 79"/>
                <a:gd name="T25" fmla="*/ 33 h 138"/>
                <a:gd name="T26" fmla="*/ 3 w 79"/>
                <a:gd name="T27" fmla="*/ 39 h 138"/>
                <a:gd name="T28" fmla="*/ 0 w 79"/>
                <a:gd name="T29" fmla="*/ 48 h 138"/>
                <a:gd name="T30" fmla="*/ 5 w 79"/>
                <a:gd name="T31" fmla="*/ 57 h 138"/>
                <a:gd name="T32" fmla="*/ 14 w 79"/>
                <a:gd name="T33" fmla="*/ 6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9" h="138">
                  <a:moveTo>
                    <a:pt x="14" y="60"/>
                  </a:moveTo>
                  <a:cubicBezTo>
                    <a:pt x="18" y="60"/>
                    <a:pt x="24" y="59"/>
                    <a:pt x="40" y="46"/>
                  </a:cubicBezTo>
                  <a:cubicBezTo>
                    <a:pt x="48" y="120"/>
                    <a:pt x="48" y="120"/>
                    <a:pt x="48" y="120"/>
                  </a:cubicBezTo>
                  <a:cubicBezTo>
                    <a:pt x="49" y="126"/>
                    <a:pt x="50" y="130"/>
                    <a:pt x="53" y="133"/>
                  </a:cubicBezTo>
                  <a:cubicBezTo>
                    <a:pt x="56" y="136"/>
                    <a:pt x="60" y="138"/>
                    <a:pt x="65" y="138"/>
                  </a:cubicBezTo>
                  <a:cubicBezTo>
                    <a:pt x="72" y="138"/>
                    <a:pt x="79" y="134"/>
                    <a:pt x="77" y="117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6" y="11"/>
                    <a:pt x="64" y="7"/>
                    <a:pt x="61" y="4"/>
                  </a:cubicBezTo>
                  <a:cubicBezTo>
                    <a:pt x="59" y="1"/>
                    <a:pt x="55" y="0"/>
                    <a:pt x="51" y="0"/>
                  </a:cubicBezTo>
                  <a:cubicBezTo>
                    <a:pt x="47" y="0"/>
                    <a:pt x="45" y="0"/>
                    <a:pt x="43" y="2"/>
                  </a:cubicBezTo>
                  <a:cubicBezTo>
                    <a:pt x="43" y="3"/>
                    <a:pt x="42" y="5"/>
                    <a:pt x="38" y="11"/>
                  </a:cubicBezTo>
                  <a:cubicBezTo>
                    <a:pt x="35" y="15"/>
                    <a:pt x="32" y="19"/>
                    <a:pt x="28" y="23"/>
                  </a:cubicBezTo>
                  <a:cubicBezTo>
                    <a:pt x="25" y="26"/>
                    <a:pt x="20" y="30"/>
                    <a:pt x="13" y="33"/>
                  </a:cubicBezTo>
                  <a:cubicBezTo>
                    <a:pt x="8" y="35"/>
                    <a:pt x="5" y="37"/>
                    <a:pt x="3" y="39"/>
                  </a:cubicBezTo>
                  <a:cubicBezTo>
                    <a:pt x="2" y="40"/>
                    <a:pt x="0" y="43"/>
                    <a:pt x="0" y="48"/>
                  </a:cubicBezTo>
                  <a:cubicBezTo>
                    <a:pt x="1" y="51"/>
                    <a:pt x="2" y="54"/>
                    <a:pt x="5" y="57"/>
                  </a:cubicBezTo>
                  <a:cubicBezTo>
                    <a:pt x="8" y="59"/>
                    <a:pt x="11" y="60"/>
                    <a:pt x="14" y="60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12" name="Freeform 91">
              <a:extLst>
                <a:ext uri="{FF2B5EF4-FFF2-40B4-BE49-F238E27FC236}">
                  <a16:creationId xmlns:a16="http://schemas.microsoft.com/office/drawing/2014/main" id="{EB3889C5-8A20-4402-BBA6-82A7DF1E0DDA}"/>
                </a:ext>
              </a:extLst>
            </p:cNvPr>
            <p:cNvSpPr>
              <a:spLocks/>
            </p:cNvSpPr>
            <p:nvPr/>
          </p:nvSpPr>
          <p:spPr bwMode="auto">
            <a:xfrm>
              <a:off x="5967738" y="4054810"/>
              <a:ext cx="91896" cy="159899"/>
            </a:xfrm>
            <a:custGeom>
              <a:avLst/>
              <a:gdLst>
                <a:gd name="T0" fmla="*/ 38 w 79"/>
                <a:gd name="T1" fmla="*/ 11 h 138"/>
                <a:gd name="T2" fmla="*/ 28 w 79"/>
                <a:gd name="T3" fmla="*/ 23 h 138"/>
                <a:gd name="T4" fmla="*/ 13 w 79"/>
                <a:gd name="T5" fmla="*/ 33 h 138"/>
                <a:gd name="T6" fmla="*/ 3 w 79"/>
                <a:gd name="T7" fmla="*/ 39 h 138"/>
                <a:gd name="T8" fmla="*/ 0 w 79"/>
                <a:gd name="T9" fmla="*/ 48 h 138"/>
                <a:gd name="T10" fmla="*/ 5 w 79"/>
                <a:gd name="T11" fmla="*/ 57 h 138"/>
                <a:gd name="T12" fmla="*/ 14 w 79"/>
                <a:gd name="T13" fmla="*/ 60 h 138"/>
                <a:gd name="T14" fmla="*/ 40 w 79"/>
                <a:gd name="T15" fmla="*/ 46 h 138"/>
                <a:gd name="T16" fmla="*/ 48 w 79"/>
                <a:gd name="T17" fmla="*/ 120 h 138"/>
                <a:gd name="T18" fmla="*/ 53 w 79"/>
                <a:gd name="T19" fmla="*/ 133 h 138"/>
                <a:gd name="T20" fmla="*/ 65 w 79"/>
                <a:gd name="T21" fmla="*/ 138 h 138"/>
                <a:gd name="T22" fmla="*/ 77 w 79"/>
                <a:gd name="T23" fmla="*/ 117 h 138"/>
                <a:gd name="T24" fmla="*/ 66 w 79"/>
                <a:gd name="T25" fmla="*/ 16 h 138"/>
                <a:gd name="T26" fmla="*/ 61 w 79"/>
                <a:gd name="T27" fmla="*/ 4 h 138"/>
                <a:gd name="T28" fmla="*/ 51 w 79"/>
                <a:gd name="T29" fmla="*/ 0 h 138"/>
                <a:gd name="T30" fmla="*/ 43 w 79"/>
                <a:gd name="T31" fmla="*/ 2 h 138"/>
                <a:gd name="T32" fmla="*/ 38 w 79"/>
                <a:gd name="T33" fmla="*/ 1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9" h="138">
                  <a:moveTo>
                    <a:pt x="38" y="11"/>
                  </a:moveTo>
                  <a:cubicBezTo>
                    <a:pt x="35" y="15"/>
                    <a:pt x="32" y="19"/>
                    <a:pt x="28" y="23"/>
                  </a:cubicBezTo>
                  <a:cubicBezTo>
                    <a:pt x="25" y="26"/>
                    <a:pt x="20" y="30"/>
                    <a:pt x="13" y="33"/>
                  </a:cubicBezTo>
                  <a:cubicBezTo>
                    <a:pt x="8" y="35"/>
                    <a:pt x="5" y="37"/>
                    <a:pt x="3" y="39"/>
                  </a:cubicBezTo>
                  <a:cubicBezTo>
                    <a:pt x="2" y="40"/>
                    <a:pt x="0" y="43"/>
                    <a:pt x="0" y="48"/>
                  </a:cubicBezTo>
                  <a:cubicBezTo>
                    <a:pt x="1" y="51"/>
                    <a:pt x="2" y="54"/>
                    <a:pt x="5" y="57"/>
                  </a:cubicBezTo>
                  <a:cubicBezTo>
                    <a:pt x="8" y="59"/>
                    <a:pt x="11" y="60"/>
                    <a:pt x="14" y="60"/>
                  </a:cubicBezTo>
                  <a:cubicBezTo>
                    <a:pt x="18" y="60"/>
                    <a:pt x="24" y="59"/>
                    <a:pt x="40" y="46"/>
                  </a:cubicBezTo>
                  <a:cubicBezTo>
                    <a:pt x="48" y="120"/>
                    <a:pt x="48" y="120"/>
                    <a:pt x="48" y="120"/>
                  </a:cubicBezTo>
                  <a:cubicBezTo>
                    <a:pt x="49" y="126"/>
                    <a:pt x="50" y="130"/>
                    <a:pt x="53" y="133"/>
                  </a:cubicBezTo>
                  <a:cubicBezTo>
                    <a:pt x="56" y="136"/>
                    <a:pt x="60" y="138"/>
                    <a:pt x="65" y="138"/>
                  </a:cubicBezTo>
                  <a:cubicBezTo>
                    <a:pt x="72" y="138"/>
                    <a:pt x="79" y="134"/>
                    <a:pt x="77" y="117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6" y="11"/>
                    <a:pt x="64" y="7"/>
                    <a:pt x="61" y="4"/>
                  </a:cubicBezTo>
                  <a:cubicBezTo>
                    <a:pt x="59" y="1"/>
                    <a:pt x="55" y="0"/>
                    <a:pt x="51" y="0"/>
                  </a:cubicBezTo>
                  <a:cubicBezTo>
                    <a:pt x="47" y="0"/>
                    <a:pt x="45" y="0"/>
                    <a:pt x="43" y="2"/>
                  </a:cubicBezTo>
                  <a:cubicBezTo>
                    <a:pt x="43" y="3"/>
                    <a:pt x="42" y="5"/>
                    <a:pt x="38" y="1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13" name="Freeform 92">
              <a:extLst>
                <a:ext uri="{FF2B5EF4-FFF2-40B4-BE49-F238E27FC236}">
                  <a16:creationId xmlns:a16="http://schemas.microsoft.com/office/drawing/2014/main" id="{EB4FF8B3-DDBE-41D7-9040-B8FCCD3591AA}"/>
                </a:ext>
              </a:extLst>
            </p:cNvPr>
            <p:cNvSpPr>
              <a:spLocks/>
            </p:cNvSpPr>
            <p:nvPr/>
          </p:nvSpPr>
          <p:spPr bwMode="auto">
            <a:xfrm>
              <a:off x="4403063" y="4416266"/>
              <a:ext cx="403115" cy="366970"/>
            </a:xfrm>
            <a:custGeom>
              <a:avLst/>
              <a:gdLst>
                <a:gd name="T0" fmla="*/ 310 w 348"/>
                <a:gd name="T1" fmla="*/ 317 h 317"/>
                <a:gd name="T2" fmla="*/ 73 w 348"/>
                <a:gd name="T3" fmla="*/ 317 h 317"/>
                <a:gd name="T4" fmla="*/ 29 w 348"/>
                <a:gd name="T5" fmla="*/ 277 h 317"/>
                <a:gd name="T6" fmla="*/ 2 w 348"/>
                <a:gd name="T7" fmla="*/ 40 h 317"/>
                <a:gd name="T8" fmla="*/ 38 w 348"/>
                <a:gd name="T9" fmla="*/ 0 h 317"/>
                <a:gd name="T10" fmla="*/ 274 w 348"/>
                <a:gd name="T11" fmla="*/ 0 h 317"/>
                <a:gd name="T12" fmla="*/ 319 w 348"/>
                <a:gd name="T13" fmla="*/ 40 h 317"/>
                <a:gd name="T14" fmla="*/ 345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3" y="317"/>
                    <a:pt x="73" y="317"/>
                    <a:pt x="73" y="317"/>
                  </a:cubicBezTo>
                  <a:cubicBezTo>
                    <a:pt x="51" y="317"/>
                    <a:pt x="31" y="299"/>
                    <a:pt x="29" y="27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5" y="277"/>
                    <a:pt x="345" y="277"/>
                    <a:pt x="345" y="277"/>
                  </a:cubicBezTo>
                  <a:cubicBezTo>
                    <a:pt x="348" y="299"/>
                    <a:pt x="332" y="317"/>
                    <a:pt x="310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14" name="Freeform 93">
              <a:extLst>
                <a:ext uri="{FF2B5EF4-FFF2-40B4-BE49-F238E27FC236}">
                  <a16:creationId xmlns:a16="http://schemas.microsoft.com/office/drawing/2014/main" id="{8E7B66BF-8CFF-4F1B-8F8F-5E59BF572002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3912" y="4429744"/>
              <a:ext cx="352266" cy="353492"/>
            </a:xfrm>
            <a:custGeom>
              <a:avLst/>
              <a:gdLst>
                <a:gd name="T0" fmla="*/ 275 w 304"/>
                <a:gd name="T1" fmla="*/ 28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3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15" name="Freeform 94">
              <a:extLst>
                <a:ext uri="{FF2B5EF4-FFF2-40B4-BE49-F238E27FC236}">
                  <a16:creationId xmlns:a16="http://schemas.microsoft.com/office/drawing/2014/main" id="{4C05054E-72C7-4E0B-8D34-8ADE4C9C38CA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3931" y="4520415"/>
              <a:ext cx="91896" cy="159899"/>
            </a:xfrm>
            <a:custGeom>
              <a:avLst/>
              <a:gdLst>
                <a:gd name="T0" fmla="*/ 14 w 79"/>
                <a:gd name="T1" fmla="*/ 60 h 138"/>
                <a:gd name="T2" fmla="*/ 40 w 79"/>
                <a:gd name="T3" fmla="*/ 46 h 138"/>
                <a:gd name="T4" fmla="*/ 48 w 79"/>
                <a:gd name="T5" fmla="*/ 120 h 138"/>
                <a:gd name="T6" fmla="*/ 53 w 79"/>
                <a:gd name="T7" fmla="*/ 133 h 138"/>
                <a:gd name="T8" fmla="*/ 65 w 79"/>
                <a:gd name="T9" fmla="*/ 138 h 138"/>
                <a:gd name="T10" fmla="*/ 78 w 79"/>
                <a:gd name="T11" fmla="*/ 117 h 138"/>
                <a:gd name="T12" fmla="*/ 66 w 79"/>
                <a:gd name="T13" fmla="*/ 16 h 138"/>
                <a:gd name="T14" fmla="*/ 61 w 79"/>
                <a:gd name="T15" fmla="*/ 4 h 138"/>
                <a:gd name="T16" fmla="*/ 51 w 79"/>
                <a:gd name="T17" fmla="*/ 0 h 138"/>
                <a:gd name="T18" fmla="*/ 44 w 79"/>
                <a:gd name="T19" fmla="*/ 2 h 138"/>
                <a:gd name="T20" fmla="*/ 38 w 79"/>
                <a:gd name="T21" fmla="*/ 11 h 138"/>
                <a:gd name="T22" fmla="*/ 28 w 79"/>
                <a:gd name="T23" fmla="*/ 23 h 138"/>
                <a:gd name="T24" fmla="*/ 13 w 79"/>
                <a:gd name="T25" fmla="*/ 33 h 138"/>
                <a:gd name="T26" fmla="*/ 3 w 79"/>
                <a:gd name="T27" fmla="*/ 39 h 138"/>
                <a:gd name="T28" fmla="*/ 0 w 79"/>
                <a:gd name="T29" fmla="*/ 48 h 138"/>
                <a:gd name="T30" fmla="*/ 5 w 79"/>
                <a:gd name="T31" fmla="*/ 57 h 138"/>
                <a:gd name="T32" fmla="*/ 14 w 79"/>
                <a:gd name="T33" fmla="*/ 6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9" h="138">
                  <a:moveTo>
                    <a:pt x="14" y="60"/>
                  </a:moveTo>
                  <a:cubicBezTo>
                    <a:pt x="18" y="60"/>
                    <a:pt x="24" y="59"/>
                    <a:pt x="40" y="46"/>
                  </a:cubicBezTo>
                  <a:cubicBezTo>
                    <a:pt x="48" y="120"/>
                    <a:pt x="48" y="120"/>
                    <a:pt x="48" y="120"/>
                  </a:cubicBezTo>
                  <a:cubicBezTo>
                    <a:pt x="49" y="126"/>
                    <a:pt x="50" y="130"/>
                    <a:pt x="53" y="133"/>
                  </a:cubicBezTo>
                  <a:cubicBezTo>
                    <a:pt x="57" y="136"/>
                    <a:pt x="60" y="138"/>
                    <a:pt x="65" y="138"/>
                  </a:cubicBezTo>
                  <a:cubicBezTo>
                    <a:pt x="72" y="138"/>
                    <a:pt x="79" y="134"/>
                    <a:pt x="78" y="117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6" y="11"/>
                    <a:pt x="64" y="7"/>
                    <a:pt x="61" y="4"/>
                  </a:cubicBezTo>
                  <a:cubicBezTo>
                    <a:pt x="59" y="1"/>
                    <a:pt x="55" y="0"/>
                    <a:pt x="51" y="0"/>
                  </a:cubicBezTo>
                  <a:cubicBezTo>
                    <a:pt x="47" y="0"/>
                    <a:pt x="45" y="1"/>
                    <a:pt x="44" y="2"/>
                  </a:cubicBezTo>
                  <a:cubicBezTo>
                    <a:pt x="43" y="3"/>
                    <a:pt x="42" y="5"/>
                    <a:pt x="38" y="11"/>
                  </a:cubicBezTo>
                  <a:cubicBezTo>
                    <a:pt x="35" y="15"/>
                    <a:pt x="32" y="19"/>
                    <a:pt x="28" y="23"/>
                  </a:cubicBezTo>
                  <a:cubicBezTo>
                    <a:pt x="25" y="26"/>
                    <a:pt x="20" y="30"/>
                    <a:pt x="13" y="33"/>
                  </a:cubicBezTo>
                  <a:cubicBezTo>
                    <a:pt x="9" y="35"/>
                    <a:pt x="5" y="37"/>
                    <a:pt x="3" y="39"/>
                  </a:cubicBezTo>
                  <a:cubicBezTo>
                    <a:pt x="2" y="40"/>
                    <a:pt x="0" y="43"/>
                    <a:pt x="0" y="48"/>
                  </a:cubicBezTo>
                  <a:cubicBezTo>
                    <a:pt x="1" y="51"/>
                    <a:pt x="2" y="54"/>
                    <a:pt x="5" y="57"/>
                  </a:cubicBezTo>
                  <a:cubicBezTo>
                    <a:pt x="8" y="59"/>
                    <a:pt x="11" y="60"/>
                    <a:pt x="14" y="60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16" name="Freeform 95">
              <a:extLst>
                <a:ext uri="{FF2B5EF4-FFF2-40B4-BE49-F238E27FC236}">
                  <a16:creationId xmlns:a16="http://schemas.microsoft.com/office/drawing/2014/main" id="{6E462C44-D8DC-4E98-8AA9-09BEB44E9167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2585" y="4522865"/>
              <a:ext cx="112113" cy="157448"/>
            </a:xfrm>
            <a:custGeom>
              <a:avLst/>
              <a:gdLst>
                <a:gd name="T0" fmla="*/ 79 w 97"/>
                <a:gd name="T1" fmla="*/ 55 h 136"/>
                <a:gd name="T2" fmla="*/ 65 w 97"/>
                <a:gd name="T3" fmla="*/ 45 h 136"/>
                <a:gd name="T4" fmla="*/ 29 w 97"/>
                <a:gd name="T5" fmla="*/ 46 h 136"/>
                <a:gd name="T6" fmla="*/ 30 w 97"/>
                <a:gd name="T7" fmla="*/ 26 h 136"/>
                <a:gd name="T8" fmla="*/ 69 w 97"/>
                <a:gd name="T9" fmla="*/ 26 h 136"/>
                <a:gd name="T10" fmla="*/ 81 w 97"/>
                <a:gd name="T11" fmla="*/ 23 h 136"/>
                <a:gd name="T12" fmla="*/ 84 w 97"/>
                <a:gd name="T13" fmla="*/ 13 h 136"/>
                <a:gd name="T14" fmla="*/ 66 w 97"/>
                <a:gd name="T15" fmla="*/ 0 h 136"/>
                <a:gd name="T16" fmla="*/ 19 w 97"/>
                <a:gd name="T17" fmla="*/ 0 h 136"/>
                <a:gd name="T18" fmla="*/ 7 w 97"/>
                <a:gd name="T19" fmla="*/ 4 h 136"/>
                <a:gd name="T20" fmla="*/ 3 w 97"/>
                <a:gd name="T21" fmla="*/ 16 h 136"/>
                <a:gd name="T22" fmla="*/ 0 w 97"/>
                <a:gd name="T23" fmla="*/ 59 h 136"/>
                <a:gd name="T24" fmla="*/ 0 w 97"/>
                <a:gd name="T25" fmla="*/ 65 h 136"/>
                <a:gd name="T26" fmla="*/ 5 w 97"/>
                <a:gd name="T27" fmla="*/ 74 h 136"/>
                <a:gd name="T28" fmla="*/ 15 w 97"/>
                <a:gd name="T29" fmla="*/ 78 h 136"/>
                <a:gd name="T30" fmla="*/ 27 w 97"/>
                <a:gd name="T31" fmla="*/ 73 h 136"/>
                <a:gd name="T32" fmla="*/ 35 w 97"/>
                <a:gd name="T33" fmla="*/ 67 h 136"/>
                <a:gd name="T34" fmla="*/ 44 w 97"/>
                <a:gd name="T35" fmla="*/ 65 h 136"/>
                <a:gd name="T36" fmla="*/ 54 w 97"/>
                <a:gd name="T37" fmla="*/ 68 h 136"/>
                <a:gd name="T38" fmla="*/ 62 w 97"/>
                <a:gd name="T39" fmla="*/ 76 h 136"/>
                <a:gd name="T40" fmla="*/ 66 w 97"/>
                <a:gd name="T41" fmla="*/ 89 h 136"/>
                <a:gd name="T42" fmla="*/ 65 w 97"/>
                <a:gd name="T43" fmla="*/ 101 h 136"/>
                <a:gd name="T44" fmla="*/ 59 w 97"/>
                <a:gd name="T45" fmla="*/ 110 h 136"/>
                <a:gd name="T46" fmla="*/ 49 w 97"/>
                <a:gd name="T47" fmla="*/ 113 h 136"/>
                <a:gd name="T48" fmla="*/ 37 w 97"/>
                <a:gd name="T49" fmla="*/ 109 h 136"/>
                <a:gd name="T50" fmla="*/ 27 w 97"/>
                <a:gd name="T51" fmla="*/ 98 h 136"/>
                <a:gd name="T52" fmla="*/ 12 w 97"/>
                <a:gd name="T53" fmla="*/ 88 h 136"/>
                <a:gd name="T54" fmla="*/ 3 w 97"/>
                <a:gd name="T55" fmla="*/ 92 h 136"/>
                <a:gd name="T56" fmla="*/ 1 w 97"/>
                <a:gd name="T57" fmla="*/ 100 h 136"/>
                <a:gd name="T58" fmla="*/ 7 w 97"/>
                <a:gd name="T59" fmla="*/ 115 h 136"/>
                <a:gd name="T60" fmla="*/ 23 w 97"/>
                <a:gd name="T61" fmla="*/ 129 h 136"/>
                <a:gd name="T62" fmla="*/ 51 w 97"/>
                <a:gd name="T63" fmla="*/ 136 h 136"/>
                <a:gd name="T64" fmla="*/ 77 w 97"/>
                <a:gd name="T65" fmla="*/ 129 h 136"/>
                <a:gd name="T66" fmla="*/ 92 w 97"/>
                <a:gd name="T67" fmla="*/ 111 h 136"/>
                <a:gd name="T68" fmla="*/ 96 w 97"/>
                <a:gd name="T69" fmla="*/ 87 h 136"/>
                <a:gd name="T70" fmla="*/ 90 w 97"/>
                <a:gd name="T71" fmla="*/ 69 h 136"/>
                <a:gd name="T72" fmla="*/ 79 w 97"/>
                <a:gd name="T73" fmla="*/ 55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7" h="136">
                  <a:moveTo>
                    <a:pt x="79" y="55"/>
                  </a:moveTo>
                  <a:cubicBezTo>
                    <a:pt x="75" y="51"/>
                    <a:pt x="70" y="48"/>
                    <a:pt x="65" y="45"/>
                  </a:cubicBezTo>
                  <a:cubicBezTo>
                    <a:pt x="54" y="41"/>
                    <a:pt x="42" y="41"/>
                    <a:pt x="29" y="46"/>
                  </a:cubicBezTo>
                  <a:cubicBezTo>
                    <a:pt x="30" y="26"/>
                    <a:pt x="30" y="26"/>
                    <a:pt x="30" y="26"/>
                  </a:cubicBezTo>
                  <a:cubicBezTo>
                    <a:pt x="69" y="26"/>
                    <a:pt x="69" y="26"/>
                    <a:pt x="69" y="26"/>
                  </a:cubicBezTo>
                  <a:cubicBezTo>
                    <a:pt x="74" y="26"/>
                    <a:pt x="78" y="25"/>
                    <a:pt x="81" y="23"/>
                  </a:cubicBezTo>
                  <a:cubicBezTo>
                    <a:pt x="83" y="20"/>
                    <a:pt x="84" y="17"/>
                    <a:pt x="84" y="13"/>
                  </a:cubicBezTo>
                  <a:cubicBezTo>
                    <a:pt x="83" y="8"/>
                    <a:pt x="80" y="0"/>
                    <a:pt x="66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3" y="0"/>
                    <a:pt x="9" y="1"/>
                    <a:pt x="7" y="4"/>
                  </a:cubicBezTo>
                  <a:cubicBezTo>
                    <a:pt x="4" y="7"/>
                    <a:pt x="3" y="11"/>
                    <a:pt x="3" y="16"/>
                  </a:cubicBezTo>
                  <a:cubicBezTo>
                    <a:pt x="0" y="59"/>
                    <a:pt x="0" y="59"/>
                    <a:pt x="0" y="59"/>
                  </a:cubicBezTo>
                  <a:cubicBezTo>
                    <a:pt x="0" y="64"/>
                    <a:pt x="0" y="65"/>
                    <a:pt x="0" y="65"/>
                  </a:cubicBezTo>
                  <a:cubicBezTo>
                    <a:pt x="0" y="69"/>
                    <a:pt x="2" y="72"/>
                    <a:pt x="5" y="74"/>
                  </a:cubicBezTo>
                  <a:cubicBezTo>
                    <a:pt x="8" y="77"/>
                    <a:pt x="12" y="78"/>
                    <a:pt x="15" y="78"/>
                  </a:cubicBezTo>
                  <a:cubicBezTo>
                    <a:pt x="19" y="78"/>
                    <a:pt x="22" y="77"/>
                    <a:pt x="27" y="73"/>
                  </a:cubicBezTo>
                  <a:cubicBezTo>
                    <a:pt x="30" y="70"/>
                    <a:pt x="33" y="68"/>
                    <a:pt x="35" y="67"/>
                  </a:cubicBezTo>
                  <a:cubicBezTo>
                    <a:pt x="36" y="66"/>
                    <a:pt x="38" y="65"/>
                    <a:pt x="44" y="65"/>
                  </a:cubicBezTo>
                  <a:cubicBezTo>
                    <a:pt x="48" y="65"/>
                    <a:pt x="51" y="66"/>
                    <a:pt x="54" y="68"/>
                  </a:cubicBezTo>
                  <a:cubicBezTo>
                    <a:pt x="57" y="70"/>
                    <a:pt x="60" y="72"/>
                    <a:pt x="62" y="76"/>
                  </a:cubicBezTo>
                  <a:cubicBezTo>
                    <a:pt x="64" y="79"/>
                    <a:pt x="65" y="83"/>
                    <a:pt x="66" y="89"/>
                  </a:cubicBezTo>
                  <a:cubicBezTo>
                    <a:pt x="66" y="93"/>
                    <a:pt x="66" y="98"/>
                    <a:pt x="65" y="101"/>
                  </a:cubicBezTo>
                  <a:cubicBezTo>
                    <a:pt x="64" y="105"/>
                    <a:pt x="62" y="108"/>
                    <a:pt x="59" y="110"/>
                  </a:cubicBezTo>
                  <a:cubicBezTo>
                    <a:pt x="56" y="112"/>
                    <a:pt x="53" y="113"/>
                    <a:pt x="49" y="113"/>
                  </a:cubicBezTo>
                  <a:cubicBezTo>
                    <a:pt x="45" y="113"/>
                    <a:pt x="41" y="112"/>
                    <a:pt x="37" y="109"/>
                  </a:cubicBezTo>
                  <a:cubicBezTo>
                    <a:pt x="33" y="106"/>
                    <a:pt x="30" y="103"/>
                    <a:pt x="27" y="98"/>
                  </a:cubicBezTo>
                  <a:cubicBezTo>
                    <a:pt x="23" y="90"/>
                    <a:pt x="17" y="88"/>
                    <a:pt x="12" y="88"/>
                  </a:cubicBezTo>
                  <a:cubicBezTo>
                    <a:pt x="9" y="88"/>
                    <a:pt x="6" y="89"/>
                    <a:pt x="3" y="92"/>
                  </a:cubicBezTo>
                  <a:cubicBezTo>
                    <a:pt x="1" y="94"/>
                    <a:pt x="0" y="97"/>
                    <a:pt x="1" y="100"/>
                  </a:cubicBezTo>
                  <a:cubicBezTo>
                    <a:pt x="1" y="105"/>
                    <a:pt x="3" y="109"/>
                    <a:pt x="7" y="115"/>
                  </a:cubicBezTo>
                  <a:cubicBezTo>
                    <a:pt x="10" y="120"/>
                    <a:pt x="16" y="125"/>
                    <a:pt x="23" y="129"/>
                  </a:cubicBezTo>
                  <a:cubicBezTo>
                    <a:pt x="31" y="133"/>
                    <a:pt x="40" y="136"/>
                    <a:pt x="51" y="136"/>
                  </a:cubicBezTo>
                  <a:cubicBezTo>
                    <a:pt x="61" y="136"/>
                    <a:pt x="70" y="133"/>
                    <a:pt x="77" y="129"/>
                  </a:cubicBezTo>
                  <a:cubicBezTo>
                    <a:pt x="84" y="125"/>
                    <a:pt x="89" y="119"/>
                    <a:pt x="92" y="111"/>
                  </a:cubicBezTo>
                  <a:cubicBezTo>
                    <a:pt x="96" y="104"/>
                    <a:pt x="97" y="96"/>
                    <a:pt x="96" y="87"/>
                  </a:cubicBezTo>
                  <a:cubicBezTo>
                    <a:pt x="95" y="80"/>
                    <a:pt x="93" y="74"/>
                    <a:pt x="90" y="69"/>
                  </a:cubicBezTo>
                  <a:cubicBezTo>
                    <a:pt x="88" y="64"/>
                    <a:pt x="84" y="59"/>
                    <a:pt x="79" y="55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17" name="Freeform 96">
              <a:extLst>
                <a:ext uri="{FF2B5EF4-FFF2-40B4-BE49-F238E27FC236}">
                  <a16:creationId xmlns:a16="http://schemas.microsoft.com/office/drawing/2014/main" id="{9CF7A3E5-0BF0-4F22-BA42-494B2D2C78E8}"/>
                </a:ext>
              </a:extLst>
            </p:cNvPr>
            <p:cNvSpPr>
              <a:spLocks/>
            </p:cNvSpPr>
            <p:nvPr/>
          </p:nvSpPr>
          <p:spPr bwMode="auto">
            <a:xfrm>
              <a:off x="4868667" y="4416266"/>
              <a:ext cx="403115" cy="366970"/>
            </a:xfrm>
            <a:custGeom>
              <a:avLst/>
              <a:gdLst>
                <a:gd name="T0" fmla="*/ 310 w 348"/>
                <a:gd name="T1" fmla="*/ 317 h 317"/>
                <a:gd name="T2" fmla="*/ 74 w 348"/>
                <a:gd name="T3" fmla="*/ 317 h 317"/>
                <a:gd name="T4" fmla="*/ 29 w 348"/>
                <a:gd name="T5" fmla="*/ 277 h 317"/>
                <a:gd name="T6" fmla="*/ 2 w 348"/>
                <a:gd name="T7" fmla="*/ 40 h 317"/>
                <a:gd name="T8" fmla="*/ 38 w 348"/>
                <a:gd name="T9" fmla="*/ 0 h 317"/>
                <a:gd name="T10" fmla="*/ 274 w 348"/>
                <a:gd name="T11" fmla="*/ 0 h 317"/>
                <a:gd name="T12" fmla="*/ 319 w 348"/>
                <a:gd name="T13" fmla="*/ 40 h 317"/>
                <a:gd name="T14" fmla="*/ 345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1" y="317"/>
                    <a:pt x="32" y="299"/>
                    <a:pt x="29" y="27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5" y="277"/>
                    <a:pt x="345" y="277"/>
                    <a:pt x="345" y="277"/>
                  </a:cubicBezTo>
                  <a:cubicBezTo>
                    <a:pt x="348" y="299"/>
                    <a:pt x="332" y="317"/>
                    <a:pt x="310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18" name="Freeform 97">
              <a:extLst>
                <a:ext uri="{FF2B5EF4-FFF2-40B4-BE49-F238E27FC236}">
                  <a16:creationId xmlns:a16="http://schemas.microsoft.com/office/drawing/2014/main" id="{992076DD-50CF-4EEA-AFAB-AB9FBCF01437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9516" y="4429744"/>
              <a:ext cx="352266" cy="353492"/>
            </a:xfrm>
            <a:custGeom>
              <a:avLst/>
              <a:gdLst>
                <a:gd name="T0" fmla="*/ 275 w 304"/>
                <a:gd name="T1" fmla="*/ 28 h 305"/>
                <a:gd name="T2" fmla="*/ 301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8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19" name="Freeform 98">
              <a:extLst>
                <a:ext uri="{FF2B5EF4-FFF2-40B4-BE49-F238E27FC236}">
                  <a16:creationId xmlns:a16="http://schemas.microsoft.com/office/drawing/2014/main" id="{431CC010-7A3E-442E-BC3E-E70A933CF9F5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9535" y="4520415"/>
              <a:ext cx="92508" cy="159899"/>
            </a:xfrm>
            <a:custGeom>
              <a:avLst/>
              <a:gdLst>
                <a:gd name="T0" fmla="*/ 14 w 80"/>
                <a:gd name="T1" fmla="*/ 60 h 138"/>
                <a:gd name="T2" fmla="*/ 40 w 80"/>
                <a:gd name="T3" fmla="*/ 46 h 138"/>
                <a:gd name="T4" fmla="*/ 48 w 80"/>
                <a:gd name="T5" fmla="*/ 120 h 138"/>
                <a:gd name="T6" fmla="*/ 54 w 80"/>
                <a:gd name="T7" fmla="*/ 133 h 138"/>
                <a:gd name="T8" fmla="*/ 65 w 80"/>
                <a:gd name="T9" fmla="*/ 138 h 138"/>
                <a:gd name="T10" fmla="*/ 78 w 80"/>
                <a:gd name="T11" fmla="*/ 117 h 138"/>
                <a:gd name="T12" fmla="*/ 66 w 80"/>
                <a:gd name="T13" fmla="*/ 16 h 138"/>
                <a:gd name="T14" fmla="*/ 62 w 80"/>
                <a:gd name="T15" fmla="*/ 4 h 138"/>
                <a:gd name="T16" fmla="*/ 51 w 80"/>
                <a:gd name="T17" fmla="*/ 0 h 138"/>
                <a:gd name="T18" fmla="*/ 44 w 80"/>
                <a:gd name="T19" fmla="*/ 2 h 138"/>
                <a:gd name="T20" fmla="*/ 38 w 80"/>
                <a:gd name="T21" fmla="*/ 11 h 138"/>
                <a:gd name="T22" fmla="*/ 29 w 80"/>
                <a:gd name="T23" fmla="*/ 23 h 138"/>
                <a:gd name="T24" fmla="*/ 13 w 80"/>
                <a:gd name="T25" fmla="*/ 33 h 138"/>
                <a:gd name="T26" fmla="*/ 4 w 80"/>
                <a:gd name="T27" fmla="*/ 39 h 138"/>
                <a:gd name="T28" fmla="*/ 1 w 80"/>
                <a:gd name="T29" fmla="*/ 48 h 138"/>
                <a:gd name="T30" fmla="*/ 5 w 80"/>
                <a:gd name="T31" fmla="*/ 57 h 138"/>
                <a:gd name="T32" fmla="*/ 14 w 80"/>
                <a:gd name="T33" fmla="*/ 6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14" y="60"/>
                  </a:moveTo>
                  <a:cubicBezTo>
                    <a:pt x="18" y="60"/>
                    <a:pt x="24" y="59"/>
                    <a:pt x="40" y="46"/>
                  </a:cubicBezTo>
                  <a:cubicBezTo>
                    <a:pt x="48" y="120"/>
                    <a:pt x="48" y="120"/>
                    <a:pt x="48" y="120"/>
                  </a:cubicBezTo>
                  <a:cubicBezTo>
                    <a:pt x="49" y="126"/>
                    <a:pt x="51" y="130"/>
                    <a:pt x="54" y="133"/>
                  </a:cubicBezTo>
                  <a:cubicBezTo>
                    <a:pt x="57" y="136"/>
                    <a:pt x="61" y="138"/>
                    <a:pt x="65" y="138"/>
                  </a:cubicBezTo>
                  <a:cubicBezTo>
                    <a:pt x="72" y="138"/>
                    <a:pt x="80" y="134"/>
                    <a:pt x="78" y="117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6" y="11"/>
                    <a:pt x="64" y="7"/>
                    <a:pt x="62" y="4"/>
                  </a:cubicBezTo>
                  <a:cubicBezTo>
                    <a:pt x="59" y="1"/>
                    <a:pt x="55" y="0"/>
                    <a:pt x="51" y="0"/>
                  </a:cubicBezTo>
                  <a:cubicBezTo>
                    <a:pt x="48" y="0"/>
                    <a:pt x="45" y="1"/>
                    <a:pt x="44" y="2"/>
                  </a:cubicBezTo>
                  <a:cubicBezTo>
                    <a:pt x="43" y="3"/>
                    <a:pt x="41" y="6"/>
                    <a:pt x="38" y="11"/>
                  </a:cubicBezTo>
                  <a:cubicBezTo>
                    <a:pt x="35" y="15"/>
                    <a:pt x="32" y="19"/>
                    <a:pt x="29" y="23"/>
                  </a:cubicBezTo>
                  <a:cubicBezTo>
                    <a:pt x="25" y="26"/>
                    <a:pt x="20" y="30"/>
                    <a:pt x="13" y="33"/>
                  </a:cubicBezTo>
                  <a:cubicBezTo>
                    <a:pt x="9" y="35"/>
                    <a:pt x="6" y="37"/>
                    <a:pt x="4" y="39"/>
                  </a:cubicBezTo>
                  <a:cubicBezTo>
                    <a:pt x="2" y="40"/>
                    <a:pt x="0" y="43"/>
                    <a:pt x="1" y="48"/>
                  </a:cubicBezTo>
                  <a:cubicBezTo>
                    <a:pt x="1" y="51"/>
                    <a:pt x="3" y="54"/>
                    <a:pt x="5" y="57"/>
                  </a:cubicBezTo>
                  <a:cubicBezTo>
                    <a:pt x="8" y="59"/>
                    <a:pt x="11" y="60"/>
                    <a:pt x="14" y="60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20" name="Freeform 99">
              <a:extLst>
                <a:ext uri="{FF2B5EF4-FFF2-40B4-BE49-F238E27FC236}">
                  <a16:creationId xmlns:a16="http://schemas.microsoft.com/office/drawing/2014/main" id="{FD9CAFE1-CA45-4312-9845-00869A00CDF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072675" y="4520415"/>
              <a:ext cx="117626" cy="159899"/>
            </a:xfrm>
            <a:custGeom>
              <a:avLst/>
              <a:gdLst>
                <a:gd name="T0" fmla="*/ 86 w 102"/>
                <a:gd name="T1" fmla="*/ 59 h 138"/>
                <a:gd name="T2" fmla="*/ 71 w 102"/>
                <a:gd name="T3" fmla="*/ 49 h 138"/>
                <a:gd name="T4" fmla="*/ 54 w 102"/>
                <a:gd name="T5" fmla="*/ 46 h 138"/>
                <a:gd name="T6" fmla="*/ 38 w 102"/>
                <a:gd name="T7" fmla="*/ 49 h 138"/>
                <a:gd name="T8" fmla="*/ 30 w 102"/>
                <a:gd name="T9" fmla="*/ 55 h 138"/>
                <a:gd name="T10" fmla="*/ 34 w 102"/>
                <a:gd name="T11" fmla="*/ 31 h 138"/>
                <a:gd name="T12" fmla="*/ 40 w 102"/>
                <a:gd name="T13" fmla="*/ 25 h 138"/>
                <a:gd name="T14" fmla="*/ 48 w 102"/>
                <a:gd name="T15" fmla="*/ 23 h 138"/>
                <a:gd name="T16" fmla="*/ 56 w 102"/>
                <a:gd name="T17" fmla="*/ 25 h 138"/>
                <a:gd name="T18" fmla="*/ 63 w 102"/>
                <a:gd name="T19" fmla="*/ 32 h 138"/>
                <a:gd name="T20" fmla="*/ 69 w 102"/>
                <a:gd name="T21" fmla="*/ 40 h 138"/>
                <a:gd name="T22" fmla="*/ 78 w 102"/>
                <a:gd name="T23" fmla="*/ 43 h 138"/>
                <a:gd name="T24" fmla="*/ 87 w 102"/>
                <a:gd name="T25" fmla="*/ 39 h 138"/>
                <a:gd name="T26" fmla="*/ 89 w 102"/>
                <a:gd name="T27" fmla="*/ 31 h 138"/>
                <a:gd name="T28" fmla="*/ 83 w 102"/>
                <a:gd name="T29" fmla="*/ 16 h 138"/>
                <a:gd name="T30" fmla="*/ 68 w 102"/>
                <a:gd name="T31" fmla="*/ 4 h 138"/>
                <a:gd name="T32" fmla="*/ 46 w 102"/>
                <a:gd name="T33" fmla="*/ 0 h 138"/>
                <a:gd name="T34" fmla="*/ 24 w 102"/>
                <a:gd name="T35" fmla="*/ 4 h 138"/>
                <a:gd name="T36" fmla="*/ 9 w 102"/>
                <a:gd name="T37" fmla="*/ 18 h 138"/>
                <a:gd name="T38" fmla="*/ 1 w 102"/>
                <a:gd name="T39" fmla="*/ 41 h 138"/>
                <a:gd name="T40" fmla="*/ 1 w 102"/>
                <a:gd name="T41" fmla="*/ 72 h 138"/>
                <a:gd name="T42" fmla="*/ 11 w 102"/>
                <a:gd name="T43" fmla="*/ 107 h 138"/>
                <a:gd name="T44" fmla="*/ 31 w 102"/>
                <a:gd name="T45" fmla="*/ 130 h 138"/>
                <a:gd name="T46" fmla="*/ 59 w 102"/>
                <a:gd name="T47" fmla="*/ 138 h 138"/>
                <a:gd name="T48" fmla="*/ 83 w 102"/>
                <a:gd name="T49" fmla="*/ 132 h 138"/>
                <a:gd name="T50" fmla="*/ 98 w 102"/>
                <a:gd name="T51" fmla="*/ 115 h 138"/>
                <a:gd name="T52" fmla="*/ 101 w 102"/>
                <a:gd name="T53" fmla="*/ 91 h 138"/>
                <a:gd name="T54" fmla="*/ 96 w 102"/>
                <a:gd name="T55" fmla="*/ 73 h 138"/>
                <a:gd name="T56" fmla="*/ 86 w 102"/>
                <a:gd name="T57" fmla="*/ 59 h 138"/>
                <a:gd name="T58" fmla="*/ 57 w 102"/>
                <a:gd name="T59" fmla="*/ 114 h 138"/>
                <a:gd name="T60" fmla="*/ 43 w 102"/>
                <a:gd name="T61" fmla="*/ 107 h 138"/>
                <a:gd name="T62" fmla="*/ 36 w 102"/>
                <a:gd name="T63" fmla="*/ 90 h 138"/>
                <a:gd name="T64" fmla="*/ 37 w 102"/>
                <a:gd name="T65" fmla="*/ 78 h 138"/>
                <a:gd name="T66" fmla="*/ 43 w 102"/>
                <a:gd name="T67" fmla="*/ 71 h 138"/>
                <a:gd name="T68" fmla="*/ 52 w 102"/>
                <a:gd name="T69" fmla="*/ 68 h 138"/>
                <a:gd name="T70" fmla="*/ 61 w 102"/>
                <a:gd name="T71" fmla="*/ 71 h 138"/>
                <a:gd name="T72" fmla="*/ 68 w 102"/>
                <a:gd name="T73" fmla="*/ 78 h 138"/>
                <a:gd name="T74" fmla="*/ 72 w 102"/>
                <a:gd name="T75" fmla="*/ 91 h 138"/>
                <a:gd name="T76" fmla="*/ 69 w 102"/>
                <a:gd name="T77" fmla="*/ 108 h 138"/>
                <a:gd name="T78" fmla="*/ 57 w 102"/>
                <a:gd name="T79" fmla="*/ 114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02" h="138">
                  <a:moveTo>
                    <a:pt x="86" y="59"/>
                  </a:moveTo>
                  <a:cubicBezTo>
                    <a:pt x="82" y="55"/>
                    <a:pt x="77" y="51"/>
                    <a:pt x="71" y="49"/>
                  </a:cubicBezTo>
                  <a:cubicBezTo>
                    <a:pt x="66" y="47"/>
                    <a:pt x="60" y="46"/>
                    <a:pt x="54" y="46"/>
                  </a:cubicBezTo>
                  <a:cubicBezTo>
                    <a:pt x="48" y="46"/>
                    <a:pt x="43" y="47"/>
                    <a:pt x="38" y="49"/>
                  </a:cubicBezTo>
                  <a:cubicBezTo>
                    <a:pt x="35" y="51"/>
                    <a:pt x="33" y="53"/>
                    <a:pt x="30" y="55"/>
                  </a:cubicBezTo>
                  <a:cubicBezTo>
                    <a:pt x="30" y="44"/>
                    <a:pt x="31" y="36"/>
                    <a:pt x="34" y="31"/>
                  </a:cubicBezTo>
                  <a:cubicBezTo>
                    <a:pt x="36" y="28"/>
                    <a:pt x="38" y="26"/>
                    <a:pt x="40" y="25"/>
                  </a:cubicBezTo>
                  <a:cubicBezTo>
                    <a:pt x="43" y="23"/>
                    <a:pt x="45" y="23"/>
                    <a:pt x="48" y="23"/>
                  </a:cubicBezTo>
                  <a:cubicBezTo>
                    <a:pt x="51" y="23"/>
                    <a:pt x="54" y="23"/>
                    <a:pt x="56" y="25"/>
                  </a:cubicBezTo>
                  <a:cubicBezTo>
                    <a:pt x="59" y="27"/>
                    <a:pt x="61" y="29"/>
                    <a:pt x="63" y="32"/>
                  </a:cubicBezTo>
                  <a:cubicBezTo>
                    <a:pt x="64" y="36"/>
                    <a:pt x="66" y="38"/>
                    <a:pt x="69" y="40"/>
                  </a:cubicBezTo>
                  <a:cubicBezTo>
                    <a:pt x="72" y="42"/>
                    <a:pt x="75" y="43"/>
                    <a:pt x="78" y="43"/>
                  </a:cubicBezTo>
                  <a:cubicBezTo>
                    <a:pt x="82" y="43"/>
                    <a:pt x="85" y="42"/>
                    <a:pt x="87" y="39"/>
                  </a:cubicBezTo>
                  <a:cubicBezTo>
                    <a:pt x="89" y="37"/>
                    <a:pt x="90" y="34"/>
                    <a:pt x="89" y="31"/>
                  </a:cubicBezTo>
                  <a:cubicBezTo>
                    <a:pt x="89" y="26"/>
                    <a:pt x="87" y="21"/>
                    <a:pt x="83" y="16"/>
                  </a:cubicBezTo>
                  <a:cubicBezTo>
                    <a:pt x="79" y="12"/>
                    <a:pt x="74" y="8"/>
                    <a:pt x="68" y="4"/>
                  </a:cubicBezTo>
                  <a:cubicBezTo>
                    <a:pt x="61" y="1"/>
                    <a:pt x="54" y="0"/>
                    <a:pt x="46" y="0"/>
                  </a:cubicBezTo>
                  <a:cubicBezTo>
                    <a:pt x="38" y="0"/>
                    <a:pt x="30" y="1"/>
                    <a:pt x="24" y="4"/>
                  </a:cubicBezTo>
                  <a:cubicBezTo>
                    <a:pt x="18" y="8"/>
                    <a:pt x="13" y="12"/>
                    <a:pt x="9" y="18"/>
                  </a:cubicBezTo>
                  <a:cubicBezTo>
                    <a:pt x="5" y="24"/>
                    <a:pt x="3" y="32"/>
                    <a:pt x="1" y="41"/>
                  </a:cubicBezTo>
                  <a:cubicBezTo>
                    <a:pt x="0" y="50"/>
                    <a:pt x="0" y="60"/>
                    <a:pt x="1" y="72"/>
                  </a:cubicBezTo>
                  <a:cubicBezTo>
                    <a:pt x="3" y="85"/>
                    <a:pt x="6" y="97"/>
                    <a:pt x="11" y="107"/>
                  </a:cubicBezTo>
                  <a:cubicBezTo>
                    <a:pt x="16" y="117"/>
                    <a:pt x="23" y="125"/>
                    <a:pt x="31" y="130"/>
                  </a:cubicBezTo>
                  <a:cubicBezTo>
                    <a:pt x="39" y="135"/>
                    <a:pt x="49" y="138"/>
                    <a:pt x="59" y="138"/>
                  </a:cubicBezTo>
                  <a:cubicBezTo>
                    <a:pt x="68" y="138"/>
                    <a:pt x="76" y="136"/>
                    <a:pt x="83" y="132"/>
                  </a:cubicBezTo>
                  <a:cubicBezTo>
                    <a:pt x="90" y="127"/>
                    <a:pt x="95" y="122"/>
                    <a:pt x="98" y="115"/>
                  </a:cubicBezTo>
                  <a:cubicBezTo>
                    <a:pt x="101" y="107"/>
                    <a:pt x="102" y="99"/>
                    <a:pt x="101" y="91"/>
                  </a:cubicBezTo>
                  <a:cubicBezTo>
                    <a:pt x="101" y="85"/>
                    <a:pt x="99" y="79"/>
                    <a:pt x="96" y="73"/>
                  </a:cubicBezTo>
                  <a:cubicBezTo>
                    <a:pt x="94" y="68"/>
                    <a:pt x="90" y="63"/>
                    <a:pt x="86" y="59"/>
                  </a:cubicBezTo>
                  <a:close/>
                  <a:moveTo>
                    <a:pt x="57" y="114"/>
                  </a:moveTo>
                  <a:cubicBezTo>
                    <a:pt x="52" y="114"/>
                    <a:pt x="47" y="112"/>
                    <a:pt x="43" y="107"/>
                  </a:cubicBezTo>
                  <a:cubicBezTo>
                    <a:pt x="39" y="103"/>
                    <a:pt x="37" y="97"/>
                    <a:pt x="36" y="90"/>
                  </a:cubicBezTo>
                  <a:cubicBezTo>
                    <a:pt x="35" y="85"/>
                    <a:pt x="36" y="81"/>
                    <a:pt x="37" y="78"/>
                  </a:cubicBezTo>
                  <a:cubicBezTo>
                    <a:pt x="38" y="75"/>
                    <a:pt x="40" y="73"/>
                    <a:pt x="43" y="71"/>
                  </a:cubicBezTo>
                  <a:cubicBezTo>
                    <a:pt x="46" y="69"/>
                    <a:pt x="49" y="68"/>
                    <a:pt x="52" y="68"/>
                  </a:cubicBezTo>
                  <a:cubicBezTo>
                    <a:pt x="55" y="68"/>
                    <a:pt x="58" y="69"/>
                    <a:pt x="61" y="71"/>
                  </a:cubicBezTo>
                  <a:cubicBezTo>
                    <a:pt x="64" y="73"/>
                    <a:pt x="66" y="75"/>
                    <a:pt x="68" y="78"/>
                  </a:cubicBezTo>
                  <a:cubicBezTo>
                    <a:pt x="70" y="82"/>
                    <a:pt x="71" y="86"/>
                    <a:pt x="72" y="91"/>
                  </a:cubicBezTo>
                  <a:cubicBezTo>
                    <a:pt x="73" y="98"/>
                    <a:pt x="72" y="104"/>
                    <a:pt x="69" y="108"/>
                  </a:cubicBezTo>
                  <a:cubicBezTo>
                    <a:pt x="66" y="112"/>
                    <a:pt x="62" y="114"/>
                    <a:pt x="57" y="114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21" name="Freeform 100">
              <a:extLst>
                <a:ext uri="{FF2B5EF4-FFF2-40B4-BE49-F238E27FC236}">
                  <a16:creationId xmlns:a16="http://schemas.microsoft.com/office/drawing/2014/main" id="{605E8226-37B7-4B73-BFE6-4C10E1B5A59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34272" y="4416266"/>
              <a:ext cx="403115" cy="366970"/>
            </a:xfrm>
            <a:custGeom>
              <a:avLst/>
              <a:gdLst>
                <a:gd name="T0" fmla="*/ 310 w 348"/>
                <a:gd name="T1" fmla="*/ 317 h 317"/>
                <a:gd name="T2" fmla="*/ 74 w 348"/>
                <a:gd name="T3" fmla="*/ 317 h 317"/>
                <a:gd name="T4" fmla="*/ 29 w 348"/>
                <a:gd name="T5" fmla="*/ 277 h 317"/>
                <a:gd name="T6" fmla="*/ 2 w 348"/>
                <a:gd name="T7" fmla="*/ 40 h 317"/>
                <a:gd name="T8" fmla="*/ 38 w 348"/>
                <a:gd name="T9" fmla="*/ 0 h 317"/>
                <a:gd name="T10" fmla="*/ 274 w 348"/>
                <a:gd name="T11" fmla="*/ 0 h 317"/>
                <a:gd name="T12" fmla="*/ 319 w 348"/>
                <a:gd name="T13" fmla="*/ 40 h 317"/>
                <a:gd name="T14" fmla="*/ 346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29" y="27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7" y="0"/>
                    <a:pt x="316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8" y="299"/>
                    <a:pt x="332" y="317"/>
                    <a:pt x="310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22" name="Freeform 101">
              <a:extLst>
                <a:ext uri="{FF2B5EF4-FFF2-40B4-BE49-F238E27FC236}">
                  <a16:creationId xmlns:a16="http://schemas.microsoft.com/office/drawing/2014/main" id="{0346B878-A481-4AC1-B9C5-4C1E3F4E41B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5120" y="4429744"/>
              <a:ext cx="352266" cy="353492"/>
            </a:xfrm>
            <a:custGeom>
              <a:avLst/>
              <a:gdLst>
                <a:gd name="T0" fmla="*/ 275 w 304"/>
                <a:gd name="T1" fmla="*/ 28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23" name="Freeform 102">
              <a:extLst>
                <a:ext uri="{FF2B5EF4-FFF2-40B4-BE49-F238E27FC236}">
                  <a16:creationId xmlns:a16="http://schemas.microsoft.com/office/drawing/2014/main" id="{9628EEE6-DE76-4C95-ACE2-1A587B91AA58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3914" y="4520415"/>
              <a:ext cx="93121" cy="159899"/>
            </a:xfrm>
            <a:custGeom>
              <a:avLst/>
              <a:gdLst>
                <a:gd name="T0" fmla="*/ 14 w 80"/>
                <a:gd name="T1" fmla="*/ 61 h 138"/>
                <a:gd name="T2" fmla="*/ 40 w 80"/>
                <a:gd name="T3" fmla="*/ 46 h 138"/>
                <a:gd name="T4" fmla="*/ 48 w 80"/>
                <a:gd name="T5" fmla="*/ 120 h 138"/>
                <a:gd name="T6" fmla="*/ 54 w 80"/>
                <a:gd name="T7" fmla="*/ 133 h 138"/>
                <a:gd name="T8" fmla="*/ 65 w 80"/>
                <a:gd name="T9" fmla="*/ 138 h 138"/>
                <a:gd name="T10" fmla="*/ 78 w 80"/>
                <a:gd name="T11" fmla="*/ 117 h 138"/>
                <a:gd name="T12" fmla="*/ 66 w 80"/>
                <a:gd name="T13" fmla="*/ 16 h 138"/>
                <a:gd name="T14" fmla="*/ 62 w 80"/>
                <a:gd name="T15" fmla="*/ 5 h 138"/>
                <a:gd name="T16" fmla="*/ 51 w 80"/>
                <a:gd name="T17" fmla="*/ 0 h 138"/>
                <a:gd name="T18" fmla="*/ 44 w 80"/>
                <a:gd name="T19" fmla="*/ 2 h 138"/>
                <a:gd name="T20" fmla="*/ 38 w 80"/>
                <a:gd name="T21" fmla="*/ 11 h 138"/>
                <a:gd name="T22" fmla="*/ 29 w 80"/>
                <a:gd name="T23" fmla="*/ 23 h 138"/>
                <a:gd name="T24" fmla="*/ 13 w 80"/>
                <a:gd name="T25" fmla="*/ 33 h 138"/>
                <a:gd name="T26" fmla="*/ 4 w 80"/>
                <a:gd name="T27" fmla="*/ 39 h 138"/>
                <a:gd name="T28" fmla="*/ 1 w 80"/>
                <a:gd name="T29" fmla="*/ 48 h 138"/>
                <a:gd name="T30" fmla="*/ 5 w 80"/>
                <a:gd name="T31" fmla="*/ 57 h 138"/>
                <a:gd name="T32" fmla="*/ 14 w 80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14" y="61"/>
                  </a:moveTo>
                  <a:cubicBezTo>
                    <a:pt x="18" y="61"/>
                    <a:pt x="24" y="59"/>
                    <a:pt x="40" y="46"/>
                  </a:cubicBezTo>
                  <a:cubicBezTo>
                    <a:pt x="48" y="120"/>
                    <a:pt x="48" y="120"/>
                    <a:pt x="48" y="120"/>
                  </a:cubicBezTo>
                  <a:cubicBezTo>
                    <a:pt x="49" y="126"/>
                    <a:pt x="51" y="130"/>
                    <a:pt x="54" y="133"/>
                  </a:cubicBezTo>
                  <a:cubicBezTo>
                    <a:pt x="57" y="136"/>
                    <a:pt x="61" y="138"/>
                    <a:pt x="65" y="138"/>
                  </a:cubicBezTo>
                  <a:cubicBezTo>
                    <a:pt x="72" y="138"/>
                    <a:pt x="80" y="134"/>
                    <a:pt x="78" y="117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6" y="11"/>
                    <a:pt x="64" y="7"/>
                    <a:pt x="62" y="5"/>
                  </a:cubicBezTo>
                  <a:cubicBezTo>
                    <a:pt x="59" y="1"/>
                    <a:pt x="55" y="0"/>
                    <a:pt x="51" y="0"/>
                  </a:cubicBezTo>
                  <a:cubicBezTo>
                    <a:pt x="48" y="0"/>
                    <a:pt x="45" y="1"/>
                    <a:pt x="44" y="2"/>
                  </a:cubicBezTo>
                  <a:cubicBezTo>
                    <a:pt x="43" y="3"/>
                    <a:pt x="42" y="5"/>
                    <a:pt x="38" y="11"/>
                  </a:cubicBezTo>
                  <a:cubicBezTo>
                    <a:pt x="35" y="15"/>
                    <a:pt x="32" y="19"/>
                    <a:pt x="29" y="23"/>
                  </a:cubicBezTo>
                  <a:cubicBezTo>
                    <a:pt x="25" y="26"/>
                    <a:pt x="20" y="30"/>
                    <a:pt x="13" y="33"/>
                  </a:cubicBezTo>
                  <a:cubicBezTo>
                    <a:pt x="9" y="35"/>
                    <a:pt x="5" y="37"/>
                    <a:pt x="4" y="39"/>
                  </a:cubicBezTo>
                  <a:cubicBezTo>
                    <a:pt x="2" y="40"/>
                    <a:pt x="0" y="43"/>
                    <a:pt x="1" y="48"/>
                  </a:cubicBezTo>
                  <a:cubicBezTo>
                    <a:pt x="1" y="51"/>
                    <a:pt x="3" y="54"/>
                    <a:pt x="5" y="57"/>
                  </a:cubicBezTo>
                  <a:cubicBezTo>
                    <a:pt x="8" y="59"/>
                    <a:pt x="11" y="61"/>
                    <a:pt x="14" y="6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24" name="Freeform 103">
              <a:extLst>
                <a:ext uri="{FF2B5EF4-FFF2-40B4-BE49-F238E27FC236}">
                  <a16:creationId xmlns:a16="http://schemas.microsoft.com/office/drawing/2014/main" id="{2D3EBA93-D87F-4DCC-A447-CC8898829061}"/>
                </a:ext>
              </a:extLst>
            </p:cNvPr>
            <p:cNvSpPr>
              <a:spLocks/>
            </p:cNvSpPr>
            <p:nvPr/>
          </p:nvSpPr>
          <p:spPr bwMode="auto">
            <a:xfrm>
              <a:off x="5535829" y="4522865"/>
              <a:ext cx="112113" cy="157448"/>
            </a:xfrm>
            <a:custGeom>
              <a:avLst/>
              <a:gdLst>
                <a:gd name="T0" fmla="*/ 76 w 97"/>
                <a:gd name="T1" fmla="*/ 0 h 136"/>
                <a:gd name="T2" fmla="*/ 17 w 97"/>
                <a:gd name="T3" fmla="*/ 0 h 136"/>
                <a:gd name="T4" fmla="*/ 5 w 97"/>
                <a:gd name="T5" fmla="*/ 2 h 136"/>
                <a:gd name="T6" fmla="*/ 1 w 97"/>
                <a:gd name="T7" fmla="*/ 12 h 136"/>
                <a:gd name="T8" fmla="*/ 7 w 97"/>
                <a:gd name="T9" fmla="*/ 23 h 136"/>
                <a:gd name="T10" fmla="*/ 20 w 97"/>
                <a:gd name="T11" fmla="*/ 26 h 136"/>
                <a:gd name="T12" fmla="*/ 61 w 97"/>
                <a:gd name="T13" fmla="*/ 26 h 136"/>
                <a:gd name="T14" fmla="*/ 48 w 97"/>
                <a:gd name="T15" fmla="*/ 50 h 136"/>
                <a:gd name="T16" fmla="*/ 38 w 97"/>
                <a:gd name="T17" fmla="*/ 78 h 136"/>
                <a:gd name="T18" fmla="*/ 32 w 97"/>
                <a:gd name="T19" fmla="*/ 102 h 136"/>
                <a:gd name="T20" fmla="*/ 32 w 97"/>
                <a:gd name="T21" fmla="*/ 118 h 136"/>
                <a:gd name="T22" fmla="*/ 37 w 97"/>
                <a:gd name="T23" fmla="*/ 131 h 136"/>
                <a:gd name="T24" fmla="*/ 49 w 97"/>
                <a:gd name="T25" fmla="*/ 136 h 136"/>
                <a:gd name="T26" fmla="*/ 59 w 97"/>
                <a:gd name="T27" fmla="*/ 131 h 136"/>
                <a:gd name="T28" fmla="*/ 64 w 97"/>
                <a:gd name="T29" fmla="*/ 117 h 136"/>
                <a:gd name="T30" fmla="*/ 64 w 97"/>
                <a:gd name="T31" fmla="*/ 106 h 136"/>
                <a:gd name="T32" fmla="*/ 65 w 97"/>
                <a:gd name="T33" fmla="*/ 94 h 136"/>
                <a:gd name="T34" fmla="*/ 67 w 97"/>
                <a:gd name="T35" fmla="*/ 83 h 136"/>
                <a:gd name="T36" fmla="*/ 74 w 97"/>
                <a:gd name="T37" fmla="*/ 57 h 136"/>
                <a:gd name="T38" fmla="*/ 84 w 97"/>
                <a:gd name="T39" fmla="*/ 39 h 136"/>
                <a:gd name="T40" fmla="*/ 92 w 97"/>
                <a:gd name="T41" fmla="*/ 26 h 136"/>
                <a:gd name="T42" fmla="*/ 96 w 97"/>
                <a:gd name="T43" fmla="*/ 14 h 136"/>
                <a:gd name="T44" fmla="*/ 90 w 97"/>
                <a:gd name="T45" fmla="*/ 3 h 136"/>
                <a:gd name="T46" fmla="*/ 76 w 97"/>
                <a:gd name="T47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97" h="136">
                  <a:moveTo>
                    <a:pt x="76" y="0"/>
                  </a:moveTo>
                  <a:cubicBezTo>
                    <a:pt x="17" y="0"/>
                    <a:pt x="17" y="0"/>
                    <a:pt x="17" y="0"/>
                  </a:cubicBezTo>
                  <a:cubicBezTo>
                    <a:pt x="12" y="0"/>
                    <a:pt x="8" y="0"/>
                    <a:pt x="5" y="2"/>
                  </a:cubicBezTo>
                  <a:cubicBezTo>
                    <a:pt x="3" y="3"/>
                    <a:pt x="0" y="6"/>
                    <a:pt x="1" y="12"/>
                  </a:cubicBezTo>
                  <a:cubicBezTo>
                    <a:pt x="1" y="17"/>
                    <a:pt x="3" y="21"/>
                    <a:pt x="7" y="23"/>
                  </a:cubicBezTo>
                  <a:cubicBezTo>
                    <a:pt x="10" y="25"/>
                    <a:pt x="14" y="26"/>
                    <a:pt x="20" y="26"/>
                  </a:cubicBezTo>
                  <a:cubicBezTo>
                    <a:pt x="61" y="26"/>
                    <a:pt x="61" y="26"/>
                    <a:pt x="61" y="26"/>
                  </a:cubicBezTo>
                  <a:cubicBezTo>
                    <a:pt x="56" y="34"/>
                    <a:pt x="52" y="42"/>
                    <a:pt x="48" y="50"/>
                  </a:cubicBezTo>
                  <a:cubicBezTo>
                    <a:pt x="44" y="60"/>
                    <a:pt x="40" y="69"/>
                    <a:pt x="38" y="78"/>
                  </a:cubicBezTo>
                  <a:cubicBezTo>
                    <a:pt x="35" y="87"/>
                    <a:pt x="33" y="95"/>
                    <a:pt x="32" y="102"/>
                  </a:cubicBezTo>
                  <a:cubicBezTo>
                    <a:pt x="31" y="109"/>
                    <a:pt x="31" y="114"/>
                    <a:pt x="32" y="118"/>
                  </a:cubicBezTo>
                  <a:cubicBezTo>
                    <a:pt x="32" y="123"/>
                    <a:pt x="34" y="128"/>
                    <a:pt x="37" y="131"/>
                  </a:cubicBezTo>
                  <a:cubicBezTo>
                    <a:pt x="40" y="134"/>
                    <a:pt x="44" y="136"/>
                    <a:pt x="49" y="136"/>
                  </a:cubicBezTo>
                  <a:cubicBezTo>
                    <a:pt x="53" y="136"/>
                    <a:pt x="57" y="134"/>
                    <a:pt x="59" y="131"/>
                  </a:cubicBezTo>
                  <a:cubicBezTo>
                    <a:pt x="62" y="128"/>
                    <a:pt x="63" y="124"/>
                    <a:pt x="64" y="117"/>
                  </a:cubicBezTo>
                  <a:cubicBezTo>
                    <a:pt x="64" y="115"/>
                    <a:pt x="64" y="111"/>
                    <a:pt x="64" y="106"/>
                  </a:cubicBezTo>
                  <a:cubicBezTo>
                    <a:pt x="64" y="101"/>
                    <a:pt x="65" y="97"/>
                    <a:pt x="65" y="94"/>
                  </a:cubicBezTo>
                  <a:cubicBezTo>
                    <a:pt x="65" y="91"/>
                    <a:pt x="66" y="88"/>
                    <a:pt x="67" y="83"/>
                  </a:cubicBezTo>
                  <a:cubicBezTo>
                    <a:pt x="69" y="73"/>
                    <a:pt x="71" y="64"/>
                    <a:pt x="74" y="57"/>
                  </a:cubicBezTo>
                  <a:cubicBezTo>
                    <a:pt x="78" y="50"/>
                    <a:pt x="81" y="44"/>
                    <a:pt x="84" y="39"/>
                  </a:cubicBezTo>
                  <a:cubicBezTo>
                    <a:pt x="87" y="34"/>
                    <a:pt x="90" y="30"/>
                    <a:pt x="92" y="26"/>
                  </a:cubicBezTo>
                  <a:cubicBezTo>
                    <a:pt x="95" y="21"/>
                    <a:pt x="97" y="17"/>
                    <a:pt x="96" y="14"/>
                  </a:cubicBezTo>
                  <a:cubicBezTo>
                    <a:pt x="96" y="9"/>
                    <a:pt x="94" y="5"/>
                    <a:pt x="90" y="3"/>
                  </a:cubicBezTo>
                  <a:cubicBezTo>
                    <a:pt x="87" y="1"/>
                    <a:pt x="82" y="0"/>
                    <a:pt x="76" y="0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25" name="Freeform 104">
              <a:extLst>
                <a:ext uri="{FF2B5EF4-FFF2-40B4-BE49-F238E27FC236}">
                  <a16:creationId xmlns:a16="http://schemas.microsoft.com/office/drawing/2014/main" id="{A4AF288A-0F1F-4452-844D-5A3D72D67A8A}"/>
                </a:ext>
              </a:extLst>
            </p:cNvPr>
            <p:cNvSpPr>
              <a:spLocks/>
            </p:cNvSpPr>
            <p:nvPr/>
          </p:nvSpPr>
          <p:spPr bwMode="auto">
            <a:xfrm>
              <a:off x="5799876" y="4416266"/>
              <a:ext cx="403115" cy="366970"/>
            </a:xfrm>
            <a:custGeom>
              <a:avLst/>
              <a:gdLst>
                <a:gd name="T0" fmla="*/ 310 w 348"/>
                <a:gd name="T1" fmla="*/ 317 h 317"/>
                <a:gd name="T2" fmla="*/ 74 w 348"/>
                <a:gd name="T3" fmla="*/ 317 h 317"/>
                <a:gd name="T4" fmla="*/ 29 w 348"/>
                <a:gd name="T5" fmla="*/ 277 h 317"/>
                <a:gd name="T6" fmla="*/ 3 w 348"/>
                <a:gd name="T7" fmla="*/ 40 h 317"/>
                <a:gd name="T8" fmla="*/ 38 w 348"/>
                <a:gd name="T9" fmla="*/ 0 h 317"/>
                <a:gd name="T10" fmla="*/ 274 w 348"/>
                <a:gd name="T11" fmla="*/ 0 h 317"/>
                <a:gd name="T12" fmla="*/ 319 w 348"/>
                <a:gd name="T13" fmla="*/ 40 h 317"/>
                <a:gd name="T14" fmla="*/ 346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29" y="277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7" y="0"/>
                    <a:pt x="316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8" y="299"/>
                    <a:pt x="332" y="317"/>
                    <a:pt x="310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26" name="Freeform 105">
              <a:extLst>
                <a:ext uri="{FF2B5EF4-FFF2-40B4-BE49-F238E27FC236}">
                  <a16:creationId xmlns:a16="http://schemas.microsoft.com/office/drawing/2014/main" id="{23C53C34-AAE2-414D-A1BB-5F064B45AE50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0725" y="4429744"/>
              <a:ext cx="352266" cy="353492"/>
            </a:xfrm>
            <a:custGeom>
              <a:avLst/>
              <a:gdLst>
                <a:gd name="T0" fmla="*/ 275 w 304"/>
                <a:gd name="T1" fmla="*/ 28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27" name="Freeform 106">
              <a:extLst>
                <a:ext uri="{FF2B5EF4-FFF2-40B4-BE49-F238E27FC236}">
                  <a16:creationId xmlns:a16="http://schemas.microsoft.com/office/drawing/2014/main" id="{845BE7AF-C80C-4D4A-8E4C-DD1DCD02ADC5}"/>
                </a:ext>
              </a:extLst>
            </p:cNvPr>
            <p:cNvSpPr>
              <a:spLocks/>
            </p:cNvSpPr>
            <p:nvPr/>
          </p:nvSpPr>
          <p:spPr bwMode="auto">
            <a:xfrm>
              <a:off x="5881969" y="4520415"/>
              <a:ext cx="91896" cy="158673"/>
            </a:xfrm>
            <a:custGeom>
              <a:avLst/>
              <a:gdLst>
                <a:gd name="T0" fmla="*/ 14 w 79"/>
                <a:gd name="T1" fmla="*/ 60 h 137"/>
                <a:gd name="T2" fmla="*/ 40 w 79"/>
                <a:gd name="T3" fmla="*/ 46 h 137"/>
                <a:gd name="T4" fmla="*/ 48 w 79"/>
                <a:gd name="T5" fmla="*/ 120 h 137"/>
                <a:gd name="T6" fmla="*/ 53 w 79"/>
                <a:gd name="T7" fmla="*/ 133 h 137"/>
                <a:gd name="T8" fmla="*/ 65 w 79"/>
                <a:gd name="T9" fmla="*/ 137 h 137"/>
                <a:gd name="T10" fmla="*/ 77 w 79"/>
                <a:gd name="T11" fmla="*/ 117 h 137"/>
                <a:gd name="T12" fmla="*/ 66 w 79"/>
                <a:gd name="T13" fmla="*/ 16 h 137"/>
                <a:gd name="T14" fmla="*/ 61 w 79"/>
                <a:gd name="T15" fmla="*/ 4 h 137"/>
                <a:gd name="T16" fmla="*/ 51 w 79"/>
                <a:gd name="T17" fmla="*/ 0 h 137"/>
                <a:gd name="T18" fmla="*/ 43 w 79"/>
                <a:gd name="T19" fmla="*/ 2 h 137"/>
                <a:gd name="T20" fmla="*/ 38 w 79"/>
                <a:gd name="T21" fmla="*/ 11 h 137"/>
                <a:gd name="T22" fmla="*/ 28 w 79"/>
                <a:gd name="T23" fmla="*/ 23 h 137"/>
                <a:gd name="T24" fmla="*/ 13 w 79"/>
                <a:gd name="T25" fmla="*/ 33 h 137"/>
                <a:gd name="T26" fmla="*/ 3 w 79"/>
                <a:gd name="T27" fmla="*/ 39 h 137"/>
                <a:gd name="T28" fmla="*/ 0 w 79"/>
                <a:gd name="T29" fmla="*/ 48 h 137"/>
                <a:gd name="T30" fmla="*/ 5 w 79"/>
                <a:gd name="T31" fmla="*/ 56 h 137"/>
                <a:gd name="T32" fmla="*/ 14 w 79"/>
                <a:gd name="T33" fmla="*/ 6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9" h="137">
                  <a:moveTo>
                    <a:pt x="14" y="60"/>
                  </a:moveTo>
                  <a:cubicBezTo>
                    <a:pt x="18" y="60"/>
                    <a:pt x="24" y="59"/>
                    <a:pt x="40" y="46"/>
                  </a:cubicBezTo>
                  <a:cubicBezTo>
                    <a:pt x="48" y="120"/>
                    <a:pt x="48" y="120"/>
                    <a:pt x="48" y="120"/>
                  </a:cubicBezTo>
                  <a:cubicBezTo>
                    <a:pt x="49" y="126"/>
                    <a:pt x="50" y="130"/>
                    <a:pt x="53" y="133"/>
                  </a:cubicBezTo>
                  <a:cubicBezTo>
                    <a:pt x="56" y="136"/>
                    <a:pt x="60" y="137"/>
                    <a:pt x="65" y="137"/>
                  </a:cubicBezTo>
                  <a:cubicBezTo>
                    <a:pt x="72" y="137"/>
                    <a:pt x="79" y="134"/>
                    <a:pt x="77" y="117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6" y="11"/>
                    <a:pt x="64" y="7"/>
                    <a:pt x="61" y="4"/>
                  </a:cubicBezTo>
                  <a:cubicBezTo>
                    <a:pt x="59" y="1"/>
                    <a:pt x="55" y="0"/>
                    <a:pt x="51" y="0"/>
                  </a:cubicBezTo>
                  <a:cubicBezTo>
                    <a:pt x="47" y="0"/>
                    <a:pt x="45" y="0"/>
                    <a:pt x="43" y="2"/>
                  </a:cubicBezTo>
                  <a:cubicBezTo>
                    <a:pt x="43" y="3"/>
                    <a:pt x="42" y="5"/>
                    <a:pt x="38" y="11"/>
                  </a:cubicBezTo>
                  <a:cubicBezTo>
                    <a:pt x="35" y="15"/>
                    <a:pt x="32" y="19"/>
                    <a:pt x="28" y="23"/>
                  </a:cubicBezTo>
                  <a:cubicBezTo>
                    <a:pt x="25" y="26"/>
                    <a:pt x="20" y="30"/>
                    <a:pt x="13" y="33"/>
                  </a:cubicBezTo>
                  <a:cubicBezTo>
                    <a:pt x="8" y="35"/>
                    <a:pt x="5" y="37"/>
                    <a:pt x="3" y="39"/>
                  </a:cubicBezTo>
                  <a:cubicBezTo>
                    <a:pt x="2" y="40"/>
                    <a:pt x="0" y="43"/>
                    <a:pt x="0" y="48"/>
                  </a:cubicBezTo>
                  <a:cubicBezTo>
                    <a:pt x="1" y="51"/>
                    <a:pt x="2" y="54"/>
                    <a:pt x="5" y="56"/>
                  </a:cubicBezTo>
                  <a:cubicBezTo>
                    <a:pt x="8" y="59"/>
                    <a:pt x="11" y="60"/>
                    <a:pt x="14" y="60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28" name="Freeform 107">
              <a:extLst>
                <a:ext uri="{FF2B5EF4-FFF2-40B4-BE49-F238E27FC236}">
                  <a16:creationId xmlns:a16="http://schemas.microsoft.com/office/drawing/2014/main" id="{48AA33A9-E281-4914-90EF-2368D38F7B3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005109" y="4519189"/>
              <a:ext cx="117014" cy="159899"/>
            </a:xfrm>
            <a:custGeom>
              <a:avLst/>
              <a:gdLst>
                <a:gd name="T0" fmla="*/ 30 w 101"/>
                <a:gd name="T1" fmla="*/ 133 h 138"/>
                <a:gd name="T2" fmla="*/ 57 w 101"/>
                <a:gd name="T3" fmla="*/ 138 h 138"/>
                <a:gd name="T4" fmla="*/ 82 w 101"/>
                <a:gd name="T5" fmla="*/ 133 h 138"/>
                <a:gd name="T6" fmla="*/ 97 w 101"/>
                <a:gd name="T7" fmla="*/ 118 h 138"/>
                <a:gd name="T8" fmla="*/ 100 w 101"/>
                <a:gd name="T9" fmla="*/ 96 h 138"/>
                <a:gd name="T10" fmla="*/ 96 w 101"/>
                <a:gd name="T11" fmla="*/ 81 h 138"/>
                <a:gd name="T12" fmla="*/ 87 w 101"/>
                <a:gd name="T13" fmla="*/ 69 h 138"/>
                <a:gd name="T14" fmla="*/ 78 w 101"/>
                <a:gd name="T15" fmla="*/ 63 h 138"/>
                <a:gd name="T16" fmla="*/ 86 w 101"/>
                <a:gd name="T17" fmla="*/ 54 h 138"/>
                <a:gd name="T18" fmla="*/ 89 w 101"/>
                <a:gd name="T19" fmla="*/ 37 h 138"/>
                <a:gd name="T20" fmla="*/ 85 w 101"/>
                <a:gd name="T21" fmla="*/ 23 h 138"/>
                <a:gd name="T22" fmla="*/ 75 w 101"/>
                <a:gd name="T23" fmla="*/ 11 h 138"/>
                <a:gd name="T24" fmla="*/ 60 w 101"/>
                <a:gd name="T25" fmla="*/ 3 h 138"/>
                <a:gd name="T26" fmla="*/ 40 w 101"/>
                <a:gd name="T27" fmla="*/ 0 h 138"/>
                <a:gd name="T28" fmla="*/ 18 w 101"/>
                <a:gd name="T29" fmla="*/ 5 h 138"/>
                <a:gd name="T30" fmla="*/ 4 w 101"/>
                <a:gd name="T31" fmla="*/ 19 h 138"/>
                <a:gd name="T32" fmla="*/ 1 w 101"/>
                <a:gd name="T33" fmla="*/ 37 h 138"/>
                <a:gd name="T34" fmla="*/ 18 w 101"/>
                <a:gd name="T35" fmla="*/ 63 h 138"/>
                <a:gd name="T36" fmla="*/ 3 w 101"/>
                <a:gd name="T37" fmla="*/ 96 h 138"/>
                <a:gd name="T38" fmla="*/ 11 w 101"/>
                <a:gd name="T39" fmla="*/ 118 h 138"/>
                <a:gd name="T40" fmla="*/ 30 w 101"/>
                <a:gd name="T41" fmla="*/ 133 h 138"/>
                <a:gd name="T42" fmla="*/ 60 w 101"/>
                <a:gd name="T43" fmla="*/ 44 h 138"/>
                <a:gd name="T44" fmla="*/ 57 w 101"/>
                <a:gd name="T45" fmla="*/ 49 h 138"/>
                <a:gd name="T46" fmla="*/ 53 w 101"/>
                <a:gd name="T47" fmla="*/ 52 h 138"/>
                <a:gd name="T48" fmla="*/ 47 w 101"/>
                <a:gd name="T49" fmla="*/ 53 h 138"/>
                <a:gd name="T50" fmla="*/ 35 w 101"/>
                <a:gd name="T51" fmla="*/ 49 h 138"/>
                <a:gd name="T52" fmla="*/ 30 w 101"/>
                <a:gd name="T53" fmla="*/ 39 h 138"/>
                <a:gd name="T54" fmla="*/ 32 w 101"/>
                <a:gd name="T55" fmla="*/ 27 h 138"/>
                <a:gd name="T56" fmla="*/ 43 w 101"/>
                <a:gd name="T57" fmla="*/ 23 h 138"/>
                <a:gd name="T58" fmla="*/ 52 w 101"/>
                <a:gd name="T59" fmla="*/ 25 h 138"/>
                <a:gd name="T60" fmla="*/ 58 w 101"/>
                <a:gd name="T61" fmla="*/ 31 h 138"/>
                <a:gd name="T62" fmla="*/ 60 w 101"/>
                <a:gd name="T63" fmla="*/ 38 h 138"/>
                <a:gd name="T64" fmla="*/ 60 w 101"/>
                <a:gd name="T65" fmla="*/ 44 h 138"/>
                <a:gd name="T66" fmla="*/ 69 w 101"/>
                <a:gd name="T67" fmla="*/ 106 h 138"/>
                <a:gd name="T68" fmla="*/ 63 w 101"/>
                <a:gd name="T69" fmla="*/ 113 h 138"/>
                <a:gd name="T70" fmla="*/ 54 w 101"/>
                <a:gd name="T71" fmla="*/ 115 h 138"/>
                <a:gd name="T72" fmla="*/ 44 w 101"/>
                <a:gd name="T73" fmla="*/ 113 h 138"/>
                <a:gd name="T74" fmla="*/ 37 w 101"/>
                <a:gd name="T75" fmla="*/ 106 h 138"/>
                <a:gd name="T76" fmla="*/ 33 w 101"/>
                <a:gd name="T77" fmla="*/ 95 h 138"/>
                <a:gd name="T78" fmla="*/ 37 w 101"/>
                <a:gd name="T79" fmla="*/ 81 h 138"/>
                <a:gd name="T80" fmla="*/ 49 w 101"/>
                <a:gd name="T81" fmla="*/ 76 h 138"/>
                <a:gd name="T82" fmla="*/ 59 w 101"/>
                <a:gd name="T83" fmla="*/ 78 h 138"/>
                <a:gd name="T84" fmla="*/ 67 w 101"/>
                <a:gd name="T85" fmla="*/ 85 h 138"/>
                <a:gd name="T86" fmla="*/ 70 w 101"/>
                <a:gd name="T87" fmla="*/ 95 h 138"/>
                <a:gd name="T88" fmla="*/ 69 w 101"/>
                <a:gd name="T89" fmla="*/ 106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01" h="138">
                  <a:moveTo>
                    <a:pt x="30" y="133"/>
                  </a:moveTo>
                  <a:cubicBezTo>
                    <a:pt x="37" y="136"/>
                    <a:pt x="47" y="138"/>
                    <a:pt x="57" y="138"/>
                  </a:cubicBezTo>
                  <a:cubicBezTo>
                    <a:pt x="66" y="138"/>
                    <a:pt x="75" y="136"/>
                    <a:pt x="82" y="133"/>
                  </a:cubicBezTo>
                  <a:cubicBezTo>
                    <a:pt x="89" y="129"/>
                    <a:pt x="94" y="124"/>
                    <a:pt x="97" y="118"/>
                  </a:cubicBezTo>
                  <a:cubicBezTo>
                    <a:pt x="100" y="111"/>
                    <a:pt x="101" y="104"/>
                    <a:pt x="100" y="96"/>
                  </a:cubicBezTo>
                  <a:cubicBezTo>
                    <a:pt x="100" y="91"/>
                    <a:pt x="98" y="86"/>
                    <a:pt x="96" y="81"/>
                  </a:cubicBezTo>
                  <a:cubicBezTo>
                    <a:pt x="94" y="77"/>
                    <a:pt x="90" y="73"/>
                    <a:pt x="87" y="69"/>
                  </a:cubicBezTo>
                  <a:cubicBezTo>
                    <a:pt x="84" y="67"/>
                    <a:pt x="81" y="65"/>
                    <a:pt x="78" y="63"/>
                  </a:cubicBezTo>
                  <a:cubicBezTo>
                    <a:pt x="81" y="61"/>
                    <a:pt x="84" y="58"/>
                    <a:pt x="86" y="54"/>
                  </a:cubicBezTo>
                  <a:cubicBezTo>
                    <a:pt x="89" y="49"/>
                    <a:pt x="90" y="44"/>
                    <a:pt x="89" y="37"/>
                  </a:cubicBezTo>
                  <a:cubicBezTo>
                    <a:pt x="89" y="32"/>
                    <a:pt x="87" y="28"/>
                    <a:pt x="85" y="23"/>
                  </a:cubicBezTo>
                  <a:cubicBezTo>
                    <a:pt x="82" y="19"/>
                    <a:pt x="79" y="15"/>
                    <a:pt x="75" y="11"/>
                  </a:cubicBezTo>
                  <a:cubicBezTo>
                    <a:pt x="71" y="8"/>
                    <a:pt x="66" y="5"/>
                    <a:pt x="60" y="3"/>
                  </a:cubicBezTo>
                  <a:cubicBezTo>
                    <a:pt x="54" y="1"/>
                    <a:pt x="47" y="0"/>
                    <a:pt x="40" y="0"/>
                  </a:cubicBezTo>
                  <a:cubicBezTo>
                    <a:pt x="31" y="0"/>
                    <a:pt x="24" y="2"/>
                    <a:pt x="18" y="5"/>
                  </a:cubicBezTo>
                  <a:cubicBezTo>
                    <a:pt x="11" y="9"/>
                    <a:pt x="7" y="13"/>
                    <a:pt x="4" y="19"/>
                  </a:cubicBezTo>
                  <a:cubicBezTo>
                    <a:pt x="1" y="25"/>
                    <a:pt x="0" y="31"/>
                    <a:pt x="1" y="37"/>
                  </a:cubicBezTo>
                  <a:cubicBezTo>
                    <a:pt x="2" y="48"/>
                    <a:pt x="8" y="57"/>
                    <a:pt x="18" y="63"/>
                  </a:cubicBezTo>
                  <a:cubicBezTo>
                    <a:pt x="6" y="70"/>
                    <a:pt x="1" y="81"/>
                    <a:pt x="3" y="96"/>
                  </a:cubicBezTo>
                  <a:cubicBezTo>
                    <a:pt x="4" y="104"/>
                    <a:pt x="7" y="111"/>
                    <a:pt x="11" y="118"/>
                  </a:cubicBezTo>
                  <a:cubicBezTo>
                    <a:pt x="16" y="124"/>
                    <a:pt x="22" y="129"/>
                    <a:pt x="30" y="133"/>
                  </a:cubicBezTo>
                  <a:close/>
                  <a:moveTo>
                    <a:pt x="60" y="44"/>
                  </a:moveTo>
                  <a:cubicBezTo>
                    <a:pt x="59" y="46"/>
                    <a:pt x="59" y="48"/>
                    <a:pt x="57" y="49"/>
                  </a:cubicBezTo>
                  <a:cubicBezTo>
                    <a:pt x="56" y="50"/>
                    <a:pt x="55" y="51"/>
                    <a:pt x="53" y="52"/>
                  </a:cubicBezTo>
                  <a:cubicBezTo>
                    <a:pt x="51" y="53"/>
                    <a:pt x="49" y="53"/>
                    <a:pt x="47" y="53"/>
                  </a:cubicBezTo>
                  <a:cubicBezTo>
                    <a:pt x="42" y="53"/>
                    <a:pt x="38" y="52"/>
                    <a:pt x="35" y="49"/>
                  </a:cubicBezTo>
                  <a:cubicBezTo>
                    <a:pt x="32" y="46"/>
                    <a:pt x="30" y="43"/>
                    <a:pt x="30" y="39"/>
                  </a:cubicBezTo>
                  <a:cubicBezTo>
                    <a:pt x="29" y="34"/>
                    <a:pt x="30" y="30"/>
                    <a:pt x="32" y="27"/>
                  </a:cubicBezTo>
                  <a:cubicBezTo>
                    <a:pt x="35" y="25"/>
                    <a:pt x="38" y="23"/>
                    <a:pt x="43" y="23"/>
                  </a:cubicBezTo>
                  <a:cubicBezTo>
                    <a:pt x="46" y="23"/>
                    <a:pt x="49" y="24"/>
                    <a:pt x="52" y="25"/>
                  </a:cubicBezTo>
                  <a:cubicBezTo>
                    <a:pt x="54" y="26"/>
                    <a:pt x="56" y="28"/>
                    <a:pt x="58" y="31"/>
                  </a:cubicBezTo>
                  <a:cubicBezTo>
                    <a:pt x="59" y="33"/>
                    <a:pt x="60" y="35"/>
                    <a:pt x="60" y="38"/>
                  </a:cubicBezTo>
                  <a:cubicBezTo>
                    <a:pt x="61" y="41"/>
                    <a:pt x="61" y="43"/>
                    <a:pt x="60" y="44"/>
                  </a:cubicBezTo>
                  <a:close/>
                  <a:moveTo>
                    <a:pt x="69" y="106"/>
                  </a:moveTo>
                  <a:cubicBezTo>
                    <a:pt x="68" y="109"/>
                    <a:pt x="66" y="111"/>
                    <a:pt x="63" y="113"/>
                  </a:cubicBezTo>
                  <a:cubicBezTo>
                    <a:pt x="61" y="115"/>
                    <a:pt x="57" y="115"/>
                    <a:pt x="54" y="115"/>
                  </a:cubicBezTo>
                  <a:cubicBezTo>
                    <a:pt x="50" y="115"/>
                    <a:pt x="47" y="115"/>
                    <a:pt x="44" y="113"/>
                  </a:cubicBezTo>
                  <a:cubicBezTo>
                    <a:pt x="41" y="111"/>
                    <a:pt x="39" y="109"/>
                    <a:pt x="37" y="106"/>
                  </a:cubicBezTo>
                  <a:cubicBezTo>
                    <a:pt x="35" y="103"/>
                    <a:pt x="33" y="99"/>
                    <a:pt x="33" y="95"/>
                  </a:cubicBezTo>
                  <a:cubicBezTo>
                    <a:pt x="32" y="89"/>
                    <a:pt x="33" y="84"/>
                    <a:pt x="37" y="81"/>
                  </a:cubicBezTo>
                  <a:cubicBezTo>
                    <a:pt x="40" y="77"/>
                    <a:pt x="44" y="76"/>
                    <a:pt x="49" y="76"/>
                  </a:cubicBezTo>
                  <a:cubicBezTo>
                    <a:pt x="53" y="76"/>
                    <a:pt x="56" y="77"/>
                    <a:pt x="59" y="78"/>
                  </a:cubicBezTo>
                  <a:cubicBezTo>
                    <a:pt x="62" y="80"/>
                    <a:pt x="65" y="82"/>
                    <a:pt x="67" y="85"/>
                  </a:cubicBezTo>
                  <a:cubicBezTo>
                    <a:pt x="69" y="88"/>
                    <a:pt x="70" y="91"/>
                    <a:pt x="70" y="95"/>
                  </a:cubicBezTo>
                  <a:cubicBezTo>
                    <a:pt x="71" y="99"/>
                    <a:pt x="70" y="103"/>
                    <a:pt x="69" y="106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29" name="Freeform 108">
              <a:extLst>
                <a:ext uri="{FF2B5EF4-FFF2-40B4-BE49-F238E27FC236}">
                  <a16:creationId xmlns:a16="http://schemas.microsoft.com/office/drawing/2014/main" id="{EF884901-A6CC-4A44-89CF-6E740C3D944F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5137" y="4881871"/>
              <a:ext cx="403115" cy="366970"/>
            </a:xfrm>
            <a:custGeom>
              <a:avLst/>
              <a:gdLst>
                <a:gd name="T0" fmla="*/ 310 w 348"/>
                <a:gd name="T1" fmla="*/ 317 h 317"/>
                <a:gd name="T2" fmla="*/ 73 w 348"/>
                <a:gd name="T3" fmla="*/ 317 h 317"/>
                <a:gd name="T4" fmla="*/ 29 w 348"/>
                <a:gd name="T5" fmla="*/ 277 h 317"/>
                <a:gd name="T6" fmla="*/ 2 w 348"/>
                <a:gd name="T7" fmla="*/ 40 h 317"/>
                <a:gd name="T8" fmla="*/ 38 w 348"/>
                <a:gd name="T9" fmla="*/ 0 h 317"/>
                <a:gd name="T10" fmla="*/ 274 w 348"/>
                <a:gd name="T11" fmla="*/ 0 h 317"/>
                <a:gd name="T12" fmla="*/ 319 w 348"/>
                <a:gd name="T13" fmla="*/ 40 h 317"/>
                <a:gd name="T14" fmla="*/ 345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3" y="317"/>
                    <a:pt x="73" y="317"/>
                    <a:pt x="73" y="317"/>
                  </a:cubicBezTo>
                  <a:cubicBezTo>
                    <a:pt x="51" y="317"/>
                    <a:pt x="31" y="299"/>
                    <a:pt x="29" y="27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5" y="277"/>
                    <a:pt x="345" y="277"/>
                    <a:pt x="345" y="277"/>
                  </a:cubicBezTo>
                  <a:cubicBezTo>
                    <a:pt x="348" y="299"/>
                    <a:pt x="332" y="317"/>
                    <a:pt x="310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30" name="Freeform 109">
              <a:extLst>
                <a:ext uri="{FF2B5EF4-FFF2-40B4-BE49-F238E27FC236}">
                  <a16:creationId xmlns:a16="http://schemas.microsoft.com/office/drawing/2014/main" id="{A206F602-760C-426E-9F00-E859C5A72C83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5986" y="4895962"/>
              <a:ext cx="352266" cy="352880"/>
            </a:xfrm>
            <a:custGeom>
              <a:avLst/>
              <a:gdLst>
                <a:gd name="T0" fmla="*/ 275 w 304"/>
                <a:gd name="T1" fmla="*/ 28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31" name="Freeform 110">
              <a:extLst>
                <a:ext uri="{FF2B5EF4-FFF2-40B4-BE49-F238E27FC236}">
                  <a16:creationId xmlns:a16="http://schemas.microsoft.com/office/drawing/2014/main" id="{F1C50032-38BA-4598-BB67-7A3177E401AD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4780" y="4987245"/>
              <a:ext cx="123140" cy="157448"/>
            </a:xfrm>
            <a:custGeom>
              <a:avLst/>
              <a:gdLst>
                <a:gd name="T0" fmla="*/ 100 w 106"/>
                <a:gd name="T1" fmla="*/ 112 h 136"/>
                <a:gd name="T2" fmla="*/ 87 w 106"/>
                <a:gd name="T3" fmla="*/ 109 h 136"/>
                <a:gd name="T4" fmla="*/ 47 w 106"/>
                <a:gd name="T5" fmla="*/ 109 h 136"/>
                <a:gd name="T6" fmla="*/ 48 w 106"/>
                <a:gd name="T7" fmla="*/ 108 h 136"/>
                <a:gd name="T8" fmla="*/ 64 w 106"/>
                <a:gd name="T9" fmla="*/ 92 h 136"/>
                <a:gd name="T10" fmla="*/ 81 w 106"/>
                <a:gd name="T11" fmla="*/ 76 h 136"/>
                <a:gd name="T12" fmla="*/ 91 w 106"/>
                <a:gd name="T13" fmla="*/ 61 h 136"/>
                <a:gd name="T14" fmla="*/ 94 w 106"/>
                <a:gd name="T15" fmla="*/ 40 h 136"/>
                <a:gd name="T16" fmla="*/ 90 w 106"/>
                <a:gd name="T17" fmla="*/ 25 h 136"/>
                <a:gd name="T18" fmla="*/ 80 w 106"/>
                <a:gd name="T19" fmla="*/ 13 h 136"/>
                <a:gd name="T20" fmla="*/ 68 w 106"/>
                <a:gd name="T21" fmla="*/ 4 h 136"/>
                <a:gd name="T22" fmla="*/ 43 w 106"/>
                <a:gd name="T23" fmla="*/ 0 h 136"/>
                <a:gd name="T24" fmla="*/ 23 w 106"/>
                <a:gd name="T25" fmla="*/ 3 h 136"/>
                <a:gd name="T26" fmla="*/ 9 w 106"/>
                <a:gd name="T27" fmla="*/ 13 h 136"/>
                <a:gd name="T28" fmla="*/ 2 w 106"/>
                <a:gd name="T29" fmla="*/ 26 h 136"/>
                <a:gd name="T30" fmla="*/ 0 w 106"/>
                <a:gd name="T31" fmla="*/ 39 h 136"/>
                <a:gd name="T32" fmla="*/ 5 w 106"/>
                <a:gd name="T33" fmla="*/ 49 h 136"/>
                <a:gd name="T34" fmla="*/ 15 w 106"/>
                <a:gd name="T35" fmla="*/ 53 h 136"/>
                <a:gd name="T36" fmla="*/ 25 w 106"/>
                <a:gd name="T37" fmla="*/ 49 h 136"/>
                <a:gd name="T38" fmla="*/ 29 w 106"/>
                <a:gd name="T39" fmla="*/ 39 h 136"/>
                <a:gd name="T40" fmla="*/ 31 w 106"/>
                <a:gd name="T41" fmla="*/ 32 h 136"/>
                <a:gd name="T42" fmla="*/ 45 w 106"/>
                <a:gd name="T43" fmla="*/ 24 h 136"/>
                <a:gd name="T44" fmla="*/ 54 w 106"/>
                <a:gd name="T45" fmla="*/ 26 h 136"/>
                <a:gd name="T46" fmla="*/ 61 w 106"/>
                <a:gd name="T47" fmla="*/ 32 h 136"/>
                <a:gd name="T48" fmla="*/ 64 w 106"/>
                <a:gd name="T49" fmla="*/ 40 h 136"/>
                <a:gd name="T50" fmla="*/ 63 w 106"/>
                <a:gd name="T51" fmla="*/ 49 h 136"/>
                <a:gd name="T52" fmla="*/ 57 w 106"/>
                <a:gd name="T53" fmla="*/ 59 h 136"/>
                <a:gd name="T54" fmla="*/ 47 w 106"/>
                <a:gd name="T55" fmla="*/ 69 h 136"/>
                <a:gd name="T56" fmla="*/ 34 w 106"/>
                <a:gd name="T57" fmla="*/ 81 h 136"/>
                <a:gd name="T58" fmla="*/ 15 w 106"/>
                <a:gd name="T59" fmla="*/ 102 h 136"/>
                <a:gd name="T60" fmla="*/ 11 w 106"/>
                <a:gd name="T61" fmla="*/ 111 h 136"/>
                <a:gd name="T62" fmla="*/ 9 w 106"/>
                <a:gd name="T63" fmla="*/ 120 h 136"/>
                <a:gd name="T64" fmla="*/ 15 w 106"/>
                <a:gd name="T65" fmla="*/ 131 h 136"/>
                <a:gd name="T66" fmla="*/ 28 w 106"/>
                <a:gd name="T67" fmla="*/ 136 h 136"/>
                <a:gd name="T68" fmla="*/ 93 w 106"/>
                <a:gd name="T69" fmla="*/ 136 h 136"/>
                <a:gd name="T70" fmla="*/ 103 w 106"/>
                <a:gd name="T71" fmla="*/ 132 h 136"/>
                <a:gd name="T72" fmla="*/ 106 w 106"/>
                <a:gd name="T73" fmla="*/ 122 h 136"/>
                <a:gd name="T74" fmla="*/ 100 w 106"/>
                <a:gd name="T75" fmla="*/ 112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100" y="112"/>
                  </a:moveTo>
                  <a:cubicBezTo>
                    <a:pt x="97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8"/>
                    <a:pt x="47" y="108"/>
                    <a:pt x="48" y="108"/>
                  </a:cubicBezTo>
                  <a:cubicBezTo>
                    <a:pt x="50" y="104"/>
                    <a:pt x="56" y="99"/>
                    <a:pt x="64" y="92"/>
                  </a:cubicBezTo>
                  <a:cubicBezTo>
                    <a:pt x="72" y="84"/>
                    <a:pt x="77" y="79"/>
                    <a:pt x="81" y="76"/>
                  </a:cubicBezTo>
                  <a:cubicBezTo>
                    <a:pt x="84" y="72"/>
                    <a:pt x="88" y="67"/>
                    <a:pt x="91" y="61"/>
                  </a:cubicBezTo>
                  <a:cubicBezTo>
                    <a:pt x="94" y="55"/>
                    <a:pt x="95" y="47"/>
                    <a:pt x="94" y="40"/>
                  </a:cubicBezTo>
                  <a:cubicBezTo>
                    <a:pt x="94" y="35"/>
                    <a:pt x="92" y="30"/>
                    <a:pt x="90" y="25"/>
                  </a:cubicBezTo>
                  <a:cubicBezTo>
                    <a:pt x="87" y="20"/>
                    <a:pt x="84" y="16"/>
                    <a:pt x="80" y="13"/>
                  </a:cubicBezTo>
                  <a:cubicBezTo>
                    <a:pt x="77" y="9"/>
                    <a:pt x="72" y="6"/>
                    <a:pt x="68" y="4"/>
                  </a:cubicBezTo>
                  <a:cubicBezTo>
                    <a:pt x="61" y="1"/>
                    <a:pt x="52" y="0"/>
                    <a:pt x="43" y="0"/>
                  </a:cubicBezTo>
                  <a:cubicBezTo>
                    <a:pt x="35" y="0"/>
                    <a:pt x="28" y="1"/>
                    <a:pt x="23" y="3"/>
                  </a:cubicBezTo>
                  <a:cubicBezTo>
                    <a:pt x="17" y="6"/>
                    <a:pt x="13" y="9"/>
                    <a:pt x="9" y="13"/>
                  </a:cubicBezTo>
                  <a:cubicBezTo>
                    <a:pt x="6" y="17"/>
                    <a:pt x="3" y="21"/>
                    <a:pt x="2" y="26"/>
                  </a:cubicBezTo>
                  <a:cubicBezTo>
                    <a:pt x="0" y="30"/>
                    <a:pt x="0" y="35"/>
                    <a:pt x="0" y="39"/>
                  </a:cubicBezTo>
                  <a:cubicBezTo>
                    <a:pt x="1" y="44"/>
                    <a:pt x="3" y="47"/>
                    <a:pt x="5" y="49"/>
                  </a:cubicBezTo>
                  <a:cubicBezTo>
                    <a:pt x="8" y="52"/>
                    <a:pt x="11" y="53"/>
                    <a:pt x="15" y="53"/>
                  </a:cubicBezTo>
                  <a:cubicBezTo>
                    <a:pt x="19" y="53"/>
                    <a:pt x="23" y="52"/>
                    <a:pt x="25" y="49"/>
                  </a:cubicBezTo>
                  <a:cubicBezTo>
                    <a:pt x="26" y="47"/>
                    <a:pt x="28" y="43"/>
                    <a:pt x="29" y="39"/>
                  </a:cubicBezTo>
                  <a:cubicBezTo>
                    <a:pt x="30" y="34"/>
                    <a:pt x="30" y="33"/>
                    <a:pt x="31" y="32"/>
                  </a:cubicBezTo>
                  <a:cubicBezTo>
                    <a:pt x="34" y="27"/>
                    <a:pt x="39" y="24"/>
                    <a:pt x="45" y="24"/>
                  </a:cubicBezTo>
                  <a:cubicBezTo>
                    <a:pt x="48" y="24"/>
                    <a:pt x="51" y="24"/>
                    <a:pt x="54" y="26"/>
                  </a:cubicBezTo>
                  <a:cubicBezTo>
                    <a:pt x="57" y="27"/>
                    <a:pt x="59" y="29"/>
                    <a:pt x="61" y="32"/>
                  </a:cubicBezTo>
                  <a:cubicBezTo>
                    <a:pt x="63" y="34"/>
                    <a:pt x="64" y="37"/>
                    <a:pt x="64" y="40"/>
                  </a:cubicBezTo>
                  <a:cubicBezTo>
                    <a:pt x="64" y="43"/>
                    <a:pt x="64" y="46"/>
                    <a:pt x="63" y="49"/>
                  </a:cubicBezTo>
                  <a:cubicBezTo>
                    <a:pt x="62" y="53"/>
                    <a:pt x="60" y="56"/>
                    <a:pt x="57" y="59"/>
                  </a:cubicBezTo>
                  <a:cubicBezTo>
                    <a:pt x="55" y="62"/>
                    <a:pt x="51" y="66"/>
                    <a:pt x="47" y="69"/>
                  </a:cubicBezTo>
                  <a:cubicBezTo>
                    <a:pt x="44" y="71"/>
                    <a:pt x="40" y="75"/>
                    <a:pt x="34" y="81"/>
                  </a:cubicBezTo>
                  <a:cubicBezTo>
                    <a:pt x="29" y="86"/>
                    <a:pt x="22" y="93"/>
                    <a:pt x="15" y="102"/>
                  </a:cubicBezTo>
                  <a:cubicBezTo>
                    <a:pt x="14" y="104"/>
                    <a:pt x="12" y="107"/>
                    <a:pt x="11" y="111"/>
                  </a:cubicBezTo>
                  <a:cubicBezTo>
                    <a:pt x="9" y="115"/>
                    <a:pt x="9" y="118"/>
                    <a:pt x="9" y="120"/>
                  </a:cubicBezTo>
                  <a:cubicBezTo>
                    <a:pt x="10" y="124"/>
                    <a:pt x="12" y="128"/>
                    <a:pt x="15" y="131"/>
                  </a:cubicBezTo>
                  <a:cubicBezTo>
                    <a:pt x="18" y="134"/>
                    <a:pt x="23" y="136"/>
                    <a:pt x="28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7" y="136"/>
                    <a:pt x="101" y="134"/>
                    <a:pt x="103" y="132"/>
                  </a:cubicBezTo>
                  <a:cubicBezTo>
                    <a:pt x="105" y="129"/>
                    <a:pt x="106" y="126"/>
                    <a:pt x="106" y="122"/>
                  </a:cubicBezTo>
                  <a:cubicBezTo>
                    <a:pt x="105" y="118"/>
                    <a:pt x="103" y="115"/>
                    <a:pt x="100" y="112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32" name="Freeform 111">
              <a:extLst>
                <a:ext uri="{FF2B5EF4-FFF2-40B4-BE49-F238E27FC236}">
                  <a16:creationId xmlns:a16="http://schemas.microsoft.com/office/drawing/2014/main" id="{B24C5994-0A63-4843-B2CB-F052C71146CB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9145" y="4987245"/>
              <a:ext cx="122527" cy="157448"/>
            </a:xfrm>
            <a:custGeom>
              <a:avLst/>
              <a:gdLst>
                <a:gd name="T0" fmla="*/ 100 w 106"/>
                <a:gd name="T1" fmla="*/ 112 h 136"/>
                <a:gd name="T2" fmla="*/ 87 w 106"/>
                <a:gd name="T3" fmla="*/ 109 h 136"/>
                <a:gd name="T4" fmla="*/ 47 w 106"/>
                <a:gd name="T5" fmla="*/ 109 h 136"/>
                <a:gd name="T6" fmla="*/ 48 w 106"/>
                <a:gd name="T7" fmla="*/ 108 h 136"/>
                <a:gd name="T8" fmla="*/ 64 w 106"/>
                <a:gd name="T9" fmla="*/ 92 h 136"/>
                <a:gd name="T10" fmla="*/ 81 w 106"/>
                <a:gd name="T11" fmla="*/ 76 h 136"/>
                <a:gd name="T12" fmla="*/ 91 w 106"/>
                <a:gd name="T13" fmla="*/ 61 h 136"/>
                <a:gd name="T14" fmla="*/ 94 w 106"/>
                <a:gd name="T15" fmla="*/ 40 h 136"/>
                <a:gd name="T16" fmla="*/ 90 w 106"/>
                <a:gd name="T17" fmla="*/ 25 h 136"/>
                <a:gd name="T18" fmla="*/ 80 w 106"/>
                <a:gd name="T19" fmla="*/ 13 h 136"/>
                <a:gd name="T20" fmla="*/ 68 w 106"/>
                <a:gd name="T21" fmla="*/ 4 h 136"/>
                <a:gd name="T22" fmla="*/ 43 w 106"/>
                <a:gd name="T23" fmla="*/ 0 h 136"/>
                <a:gd name="T24" fmla="*/ 23 w 106"/>
                <a:gd name="T25" fmla="*/ 3 h 136"/>
                <a:gd name="T26" fmla="*/ 9 w 106"/>
                <a:gd name="T27" fmla="*/ 13 h 136"/>
                <a:gd name="T28" fmla="*/ 2 w 106"/>
                <a:gd name="T29" fmla="*/ 26 h 136"/>
                <a:gd name="T30" fmla="*/ 0 w 106"/>
                <a:gd name="T31" fmla="*/ 39 h 136"/>
                <a:gd name="T32" fmla="*/ 5 w 106"/>
                <a:gd name="T33" fmla="*/ 49 h 136"/>
                <a:gd name="T34" fmla="*/ 15 w 106"/>
                <a:gd name="T35" fmla="*/ 53 h 136"/>
                <a:gd name="T36" fmla="*/ 25 w 106"/>
                <a:gd name="T37" fmla="*/ 49 h 136"/>
                <a:gd name="T38" fmla="*/ 29 w 106"/>
                <a:gd name="T39" fmla="*/ 39 h 136"/>
                <a:gd name="T40" fmla="*/ 31 w 106"/>
                <a:gd name="T41" fmla="*/ 32 h 136"/>
                <a:gd name="T42" fmla="*/ 45 w 106"/>
                <a:gd name="T43" fmla="*/ 24 h 136"/>
                <a:gd name="T44" fmla="*/ 54 w 106"/>
                <a:gd name="T45" fmla="*/ 26 h 136"/>
                <a:gd name="T46" fmla="*/ 61 w 106"/>
                <a:gd name="T47" fmla="*/ 32 h 136"/>
                <a:gd name="T48" fmla="*/ 64 w 106"/>
                <a:gd name="T49" fmla="*/ 40 h 136"/>
                <a:gd name="T50" fmla="*/ 63 w 106"/>
                <a:gd name="T51" fmla="*/ 49 h 136"/>
                <a:gd name="T52" fmla="*/ 57 w 106"/>
                <a:gd name="T53" fmla="*/ 59 h 136"/>
                <a:gd name="T54" fmla="*/ 47 w 106"/>
                <a:gd name="T55" fmla="*/ 69 h 136"/>
                <a:gd name="T56" fmla="*/ 34 w 106"/>
                <a:gd name="T57" fmla="*/ 81 h 136"/>
                <a:gd name="T58" fmla="*/ 15 w 106"/>
                <a:gd name="T59" fmla="*/ 102 h 136"/>
                <a:gd name="T60" fmla="*/ 11 w 106"/>
                <a:gd name="T61" fmla="*/ 111 h 136"/>
                <a:gd name="T62" fmla="*/ 9 w 106"/>
                <a:gd name="T63" fmla="*/ 120 h 136"/>
                <a:gd name="T64" fmla="*/ 15 w 106"/>
                <a:gd name="T65" fmla="*/ 131 h 136"/>
                <a:gd name="T66" fmla="*/ 28 w 106"/>
                <a:gd name="T67" fmla="*/ 136 h 136"/>
                <a:gd name="T68" fmla="*/ 93 w 106"/>
                <a:gd name="T69" fmla="*/ 136 h 136"/>
                <a:gd name="T70" fmla="*/ 103 w 106"/>
                <a:gd name="T71" fmla="*/ 132 h 136"/>
                <a:gd name="T72" fmla="*/ 106 w 106"/>
                <a:gd name="T73" fmla="*/ 122 h 136"/>
                <a:gd name="T74" fmla="*/ 100 w 106"/>
                <a:gd name="T75" fmla="*/ 112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100" y="112"/>
                  </a:moveTo>
                  <a:cubicBezTo>
                    <a:pt x="96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8"/>
                    <a:pt x="47" y="108"/>
                    <a:pt x="48" y="108"/>
                  </a:cubicBezTo>
                  <a:cubicBezTo>
                    <a:pt x="50" y="104"/>
                    <a:pt x="56" y="99"/>
                    <a:pt x="64" y="92"/>
                  </a:cubicBezTo>
                  <a:cubicBezTo>
                    <a:pt x="72" y="84"/>
                    <a:pt x="77" y="79"/>
                    <a:pt x="81" y="76"/>
                  </a:cubicBezTo>
                  <a:cubicBezTo>
                    <a:pt x="84" y="72"/>
                    <a:pt x="88" y="67"/>
                    <a:pt x="91" y="61"/>
                  </a:cubicBezTo>
                  <a:cubicBezTo>
                    <a:pt x="94" y="55"/>
                    <a:pt x="95" y="47"/>
                    <a:pt x="94" y="40"/>
                  </a:cubicBezTo>
                  <a:cubicBezTo>
                    <a:pt x="94" y="35"/>
                    <a:pt x="92" y="30"/>
                    <a:pt x="90" y="25"/>
                  </a:cubicBezTo>
                  <a:cubicBezTo>
                    <a:pt x="87" y="20"/>
                    <a:pt x="84" y="16"/>
                    <a:pt x="80" y="13"/>
                  </a:cubicBezTo>
                  <a:cubicBezTo>
                    <a:pt x="77" y="9"/>
                    <a:pt x="72" y="6"/>
                    <a:pt x="68" y="4"/>
                  </a:cubicBezTo>
                  <a:cubicBezTo>
                    <a:pt x="61" y="1"/>
                    <a:pt x="52" y="0"/>
                    <a:pt x="43" y="0"/>
                  </a:cubicBezTo>
                  <a:cubicBezTo>
                    <a:pt x="35" y="0"/>
                    <a:pt x="28" y="1"/>
                    <a:pt x="23" y="3"/>
                  </a:cubicBezTo>
                  <a:cubicBezTo>
                    <a:pt x="17" y="6"/>
                    <a:pt x="13" y="9"/>
                    <a:pt x="9" y="13"/>
                  </a:cubicBezTo>
                  <a:cubicBezTo>
                    <a:pt x="6" y="17"/>
                    <a:pt x="3" y="21"/>
                    <a:pt x="2" y="26"/>
                  </a:cubicBezTo>
                  <a:cubicBezTo>
                    <a:pt x="0" y="30"/>
                    <a:pt x="0" y="35"/>
                    <a:pt x="0" y="39"/>
                  </a:cubicBezTo>
                  <a:cubicBezTo>
                    <a:pt x="1" y="44"/>
                    <a:pt x="3" y="47"/>
                    <a:pt x="5" y="49"/>
                  </a:cubicBezTo>
                  <a:cubicBezTo>
                    <a:pt x="8" y="52"/>
                    <a:pt x="11" y="53"/>
                    <a:pt x="15" y="53"/>
                  </a:cubicBezTo>
                  <a:cubicBezTo>
                    <a:pt x="19" y="53"/>
                    <a:pt x="23" y="52"/>
                    <a:pt x="25" y="49"/>
                  </a:cubicBezTo>
                  <a:cubicBezTo>
                    <a:pt x="26" y="47"/>
                    <a:pt x="28" y="43"/>
                    <a:pt x="29" y="39"/>
                  </a:cubicBezTo>
                  <a:cubicBezTo>
                    <a:pt x="30" y="34"/>
                    <a:pt x="30" y="33"/>
                    <a:pt x="31" y="32"/>
                  </a:cubicBezTo>
                  <a:cubicBezTo>
                    <a:pt x="34" y="27"/>
                    <a:pt x="39" y="24"/>
                    <a:pt x="45" y="24"/>
                  </a:cubicBezTo>
                  <a:cubicBezTo>
                    <a:pt x="48" y="24"/>
                    <a:pt x="51" y="24"/>
                    <a:pt x="54" y="26"/>
                  </a:cubicBezTo>
                  <a:cubicBezTo>
                    <a:pt x="57" y="27"/>
                    <a:pt x="59" y="29"/>
                    <a:pt x="61" y="32"/>
                  </a:cubicBezTo>
                  <a:cubicBezTo>
                    <a:pt x="63" y="34"/>
                    <a:pt x="64" y="37"/>
                    <a:pt x="64" y="40"/>
                  </a:cubicBezTo>
                  <a:cubicBezTo>
                    <a:pt x="64" y="43"/>
                    <a:pt x="64" y="46"/>
                    <a:pt x="63" y="49"/>
                  </a:cubicBezTo>
                  <a:cubicBezTo>
                    <a:pt x="62" y="53"/>
                    <a:pt x="60" y="56"/>
                    <a:pt x="57" y="59"/>
                  </a:cubicBezTo>
                  <a:cubicBezTo>
                    <a:pt x="55" y="62"/>
                    <a:pt x="51" y="66"/>
                    <a:pt x="47" y="69"/>
                  </a:cubicBezTo>
                  <a:cubicBezTo>
                    <a:pt x="44" y="71"/>
                    <a:pt x="40" y="75"/>
                    <a:pt x="34" y="81"/>
                  </a:cubicBezTo>
                  <a:cubicBezTo>
                    <a:pt x="29" y="86"/>
                    <a:pt x="22" y="93"/>
                    <a:pt x="15" y="102"/>
                  </a:cubicBezTo>
                  <a:cubicBezTo>
                    <a:pt x="14" y="104"/>
                    <a:pt x="12" y="107"/>
                    <a:pt x="11" y="111"/>
                  </a:cubicBezTo>
                  <a:cubicBezTo>
                    <a:pt x="9" y="115"/>
                    <a:pt x="9" y="118"/>
                    <a:pt x="9" y="120"/>
                  </a:cubicBezTo>
                  <a:cubicBezTo>
                    <a:pt x="10" y="124"/>
                    <a:pt x="12" y="128"/>
                    <a:pt x="15" y="131"/>
                  </a:cubicBezTo>
                  <a:cubicBezTo>
                    <a:pt x="18" y="134"/>
                    <a:pt x="23" y="136"/>
                    <a:pt x="28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7" y="136"/>
                    <a:pt x="101" y="134"/>
                    <a:pt x="103" y="132"/>
                  </a:cubicBezTo>
                  <a:cubicBezTo>
                    <a:pt x="105" y="129"/>
                    <a:pt x="106" y="126"/>
                    <a:pt x="106" y="122"/>
                  </a:cubicBezTo>
                  <a:cubicBezTo>
                    <a:pt x="105" y="118"/>
                    <a:pt x="103" y="115"/>
                    <a:pt x="100" y="112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33" name="Freeform 112">
              <a:extLst>
                <a:ext uri="{FF2B5EF4-FFF2-40B4-BE49-F238E27FC236}">
                  <a16:creationId xmlns:a16="http://schemas.microsoft.com/office/drawing/2014/main" id="{D26E20AD-D125-4880-8A61-D764EC18940C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0741" y="4881871"/>
              <a:ext cx="403115" cy="366970"/>
            </a:xfrm>
            <a:custGeom>
              <a:avLst/>
              <a:gdLst>
                <a:gd name="T0" fmla="*/ 310 w 348"/>
                <a:gd name="T1" fmla="*/ 317 h 317"/>
                <a:gd name="T2" fmla="*/ 74 w 348"/>
                <a:gd name="T3" fmla="*/ 317 h 317"/>
                <a:gd name="T4" fmla="*/ 29 w 348"/>
                <a:gd name="T5" fmla="*/ 277 h 317"/>
                <a:gd name="T6" fmla="*/ 3 w 348"/>
                <a:gd name="T7" fmla="*/ 40 h 317"/>
                <a:gd name="T8" fmla="*/ 38 w 348"/>
                <a:gd name="T9" fmla="*/ 0 h 317"/>
                <a:gd name="T10" fmla="*/ 275 w 348"/>
                <a:gd name="T11" fmla="*/ 0 h 317"/>
                <a:gd name="T12" fmla="*/ 319 w 348"/>
                <a:gd name="T13" fmla="*/ 40 h 317"/>
                <a:gd name="T14" fmla="*/ 346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29" y="277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8" y="299"/>
                    <a:pt x="332" y="317"/>
                    <a:pt x="310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34" name="Freeform 113">
              <a:extLst>
                <a:ext uri="{FF2B5EF4-FFF2-40B4-BE49-F238E27FC236}">
                  <a16:creationId xmlns:a16="http://schemas.microsoft.com/office/drawing/2014/main" id="{3740B201-BC41-4B35-8FDD-B5BE2C103358}"/>
                </a:ext>
              </a:extLst>
            </p:cNvPr>
            <p:cNvSpPr>
              <a:spLocks/>
            </p:cNvSpPr>
            <p:nvPr/>
          </p:nvSpPr>
          <p:spPr bwMode="auto">
            <a:xfrm>
              <a:off x="4971590" y="4895962"/>
              <a:ext cx="352266" cy="352880"/>
            </a:xfrm>
            <a:custGeom>
              <a:avLst/>
              <a:gdLst>
                <a:gd name="T0" fmla="*/ 275 w 304"/>
                <a:gd name="T1" fmla="*/ 28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35" name="Freeform 114">
              <a:extLst>
                <a:ext uri="{FF2B5EF4-FFF2-40B4-BE49-F238E27FC236}">
                  <a16:creationId xmlns:a16="http://schemas.microsoft.com/office/drawing/2014/main" id="{F25839BB-E2AE-42CB-AA34-98AA0DD3B642}"/>
                </a:ext>
              </a:extLst>
            </p:cNvPr>
            <p:cNvSpPr>
              <a:spLocks/>
            </p:cNvSpPr>
            <p:nvPr/>
          </p:nvSpPr>
          <p:spPr bwMode="auto">
            <a:xfrm>
              <a:off x="5001609" y="4986020"/>
              <a:ext cx="123140" cy="156223"/>
            </a:xfrm>
            <a:custGeom>
              <a:avLst/>
              <a:gdLst>
                <a:gd name="T0" fmla="*/ 100 w 106"/>
                <a:gd name="T1" fmla="*/ 112 h 135"/>
                <a:gd name="T2" fmla="*/ 87 w 106"/>
                <a:gd name="T3" fmla="*/ 109 h 135"/>
                <a:gd name="T4" fmla="*/ 47 w 106"/>
                <a:gd name="T5" fmla="*/ 109 h 135"/>
                <a:gd name="T6" fmla="*/ 48 w 106"/>
                <a:gd name="T7" fmla="*/ 108 h 135"/>
                <a:gd name="T8" fmla="*/ 63 w 106"/>
                <a:gd name="T9" fmla="*/ 91 h 135"/>
                <a:gd name="T10" fmla="*/ 81 w 106"/>
                <a:gd name="T11" fmla="*/ 76 h 135"/>
                <a:gd name="T12" fmla="*/ 91 w 106"/>
                <a:gd name="T13" fmla="*/ 61 h 135"/>
                <a:gd name="T14" fmla="*/ 94 w 106"/>
                <a:gd name="T15" fmla="*/ 40 h 135"/>
                <a:gd name="T16" fmla="*/ 90 w 106"/>
                <a:gd name="T17" fmla="*/ 25 h 135"/>
                <a:gd name="T18" fmla="*/ 80 w 106"/>
                <a:gd name="T19" fmla="*/ 13 h 135"/>
                <a:gd name="T20" fmla="*/ 68 w 106"/>
                <a:gd name="T21" fmla="*/ 4 h 135"/>
                <a:gd name="T22" fmla="*/ 43 w 106"/>
                <a:gd name="T23" fmla="*/ 0 h 135"/>
                <a:gd name="T24" fmla="*/ 23 w 106"/>
                <a:gd name="T25" fmla="*/ 3 h 135"/>
                <a:gd name="T26" fmla="*/ 9 w 106"/>
                <a:gd name="T27" fmla="*/ 13 h 135"/>
                <a:gd name="T28" fmla="*/ 2 w 106"/>
                <a:gd name="T29" fmla="*/ 26 h 135"/>
                <a:gd name="T30" fmla="*/ 0 w 106"/>
                <a:gd name="T31" fmla="*/ 39 h 135"/>
                <a:gd name="T32" fmla="*/ 5 w 106"/>
                <a:gd name="T33" fmla="*/ 49 h 135"/>
                <a:gd name="T34" fmla="*/ 15 w 106"/>
                <a:gd name="T35" fmla="*/ 53 h 135"/>
                <a:gd name="T36" fmla="*/ 25 w 106"/>
                <a:gd name="T37" fmla="*/ 49 h 135"/>
                <a:gd name="T38" fmla="*/ 29 w 106"/>
                <a:gd name="T39" fmla="*/ 39 h 135"/>
                <a:gd name="T40" fmla="*/ 30 w 106"/>
                <a:gd name="T41" fmla="*/ 32 h 135"/>
                <a:gd name="T42" fmla="*/ 45 w 106"/>
                <a:gd name="T43" fmla="*/ 24 h 135"/>
                <a:gd name="T44" fmla="*/ 54 w 106"/>
                <a:gd name="T45" fmla="*/ 26 h 135"/>
                <a:gd name="T46" fmla="*/ 61 w 106"/>
                <a:gd name="T47" fmla="*/ 32 h 135"/>
                <a:gd name="T48" fmla="*/ 64 w 106"/>
                <a:gd name="T49" fmla="*/ 40 h 135"/>
                <a:gd name="T50" fmla="*/ 63 w 106"/>
                <a:gd name="T51" fmla="*/ 49 h 135"/>
                <a:gd name="T52" fmla="*/ 57 w 106"/>
                <a:gd name="T53" fmla="*/ 59 h 135"/>
                <a:gd name="T54" fmla="*/ 47 w 106"/>
                <a:gd name="T55" fmla="*/ 69 h 135"/>
                <a:gd name="T56" fmla="*/ 34 w 106"/>
                <a:gd name="T57" fmla="*/ 81 h 135"/>
                <a:gd name="T58" fmla="*/ 15 w 106"/>
                <a:gd name="T59" fmla="*/ 102 h 135"/>
                <a:gd name="T60" fmla="*/ 11 w 106"/>
                <a:gd name="T61" fmla="*/ 111 h 135"/>
                <a:gd name="T62" fmla="*/ 9 w 106"/>
                <a:gd name="T63" fmla="*/ 120 h 135"/>
                <a:gd name="T64" fmla="*/ 15 w 106"/>
                <a:gd name="T65" fmla="*/ 131 h 135"/>
                <a:gd name="T66" fmla="*/ 28 w 106"/>
                <a:gd name="T67" fmla="*/ 135 h 135"/>
                <a:gd name="T68" fmla="*/ 92 w 106"/>
                <a:gd name="T69" fmla="*/ 135 h 135"/>
                <a:gd name="T70" fmla="*/ 103 w 106"/>
                <a:gd name="T71" fmla="*/ 132 h 135"/>
                <a:gd name="T72" fmla="*/ 105 w 106"/>
                <a:gd name="T73" fmla="*/ 122 h 135"/>
                <a:gd name="T74" fmla="*/ 100 w 106"/>
                <a:gd name="T75" fmla="*/ 112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5">
                  <a:moveTo>
                    <a:pt x="100" y="112"/>
                  </a:moveTo>
                  <a:cubicBezTo>
                    <a:pt x="96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8"/>
                    <a:pt x="47" y="108"/>
                    <a:pt x="48" y="108"/>
                  </a:cubicBezTo>
                  <a:cubicBezTo>
                    <a:pt x="50" y="104"/>
                    <a:pt x="56" y="99"/>
                    <a:pt x="63" y="91"/>
                  </a:cubicBezTo>
                  <a:cubicBezTo>
                    <a:pt x="71" y="84"/>
                    <a:pt x="77" y="79"/>
                    <a:pt x="81" y="76"/>
                  </a:cubicBezTo>
                  <a:cubicBezTo>
                    <a:pt x="84" y="72"/>
                    <a:pt x="87" y="67"/>
                    <a:pt x="91" y="61"/>
                  </a:cubicBezTo>
                  <a:cubicBezTo>
                    <a:pt x="94" y="54"/>
                    <a:pt x="95" y="47"/>
                    <a:pt x="94" y="40"/>
                  </a:cubicBezTo>
                  <a:cubicBezTo>
                    <a:pt x="93" y="35"/>
                    <a:pt x="92" y="30"/>
                    <a:pt x="90" y="25"/>
                  </a:cubicBezTo>
                  <a:cubicBezTo>
                    <a:pt x="87" y="20"/>
                    <a:pt x="84" y="16"/>
                    <a:pt x="80" y="13"/>
                  </a:cubicBezTo>
                  <a:cubicBezTo>
                    <a:pt x="77" y="9"/>
                    <a:pt x="72" y="6"/>
                    <a:pt x="68" y="4"/>
                  </a:cubicBezTo>
                  <a:cubicBezTo>
                    <a:pt x="61" y="1"/>
                    <a:pt x="52" y="0"/>
                    <a:pt x="43" y="0"/>
                  </a:cubicBezTo>
                  <a:cubicBezTo>
                    <a:pt x="35" y="0"/>
                    <a:pt x="28" y="1"/>
                    <a:pt x="23" y="3"/>
                  </a:cubicBezTo>
                  <a:cubicBezTo>
                    <a:pt x="17" y="6"/>
                    <a:pt x="12" y="9"/>
                    <a:pt x="9" y="13"/>
                  </a:cubicBezTo>
                  <a:cubicBezTo>
                    <a:pt x="6" y="16"/>
                    <a:pt x="3" y="21"/>
                    <a:pt x="2" y="26"/>
                  </a:cubicBezTo>
                  <a:cubicBezTo>
                    <a:pt x="0" y="30"/>
                    <a:pt x="0" y="35"/>
                    <a:pt x="0" y="39"/>
                  </a:cubicBezTo>
                  <a:cubicBezTo>
                    <a:pt x="1" y="43"/>
                    <a:pt x="2" y="47"/>
                    <a:pt x="5" y="49"/>
                  </a:cubicBezTo>
                  <a:cubicBezTo>
                    <a:pt x="8" y="52"/>
                    <a:pt x="11" y="53"/>
                    <a:pt x="15" y="53"/>
                  </a:cubicBezTo>
                  <a:cubicBezTo>
                    <a:pt x="19" y="53"/>
                    <a:pt x="23" y="52"/>
                    <a:pt x="25" y="49"/>
                  </a:cubicBezTo>
                  <a:cubicBezTo>
                    <a:pt x="26" y="46"/>
                    <a:pt x="28" y="43"/>
                    <a:pt x="29" y="39"/>
                  </a:cubicBezTo>
                  <a:cubicBezTo>
                    <a:pt x="30" y="34"/>
                    <a:pt x="30" y="33"/>
                    <a:pt x="30" y="32"/>
                  </a:cubicBezTo>
                  <a:cubicBezTo>
                    <a:pt x="34" y="26"/>
                    <a:pt x="38" y="24"/>
                    <a:pt x="45" y="24"/>
                  </a:cubicBezTo>
                  <a:cubicBezTo>
                    <a:pt x="48" y="24"/>
                    <a:pt x="51" y="24"/>
                    <a:pt x="54" y="26"/>
                  </a:cubicBezTo>
                  <a:cubicBezTo>
                    <a:pt x="57" y="27"/>
                    <a:pt x="59" y="29"/>
                    <a:pt x="61" y="32"/>
                  </a:cubicBezTo>
                  <a:cubicBezTo>
                    <a:pt x="63" y="34"/>
                    <a:pt x="64" y="37"/>
                    <a:pt x="64" y="40"/>
                  </a:cubicBezTo>
                  <a:cubicBezTo>
                    <a:pt x="64" y="43"/>
                    <a:pt x="64" y="46"/>
                    <a:pt x="63" y="49"/>
                  </a:cubicBezTo>
                  <a:cubicBezTo>
                    <a:pt x="62" y="53"/>
                    <a:pt x="60" y="56"/>
                    <a:pt x="57" y="59"/>
                  </a:cubicBezTo>
                  <a:cubicBezTo>
                    <a:pt x="54" y="62"/>
                    <a:pt x="51" y="66"/>
                    <a:pt x="47" y="69"/>
                  </a:cubicBezTo>
                  <a:cubicBezTo>
                    <a:pt x="44" y="71"/>
                    <a:pt x="40" y="75"/>
                    <a:pt x="34" y="81"/>
                  </a:cubicBezTo>
                  <a:cubicBezTo>
                    <a:pt x="29" y="86"/>
                    <a:pt x="22" y="93"/>
                    <a:pt x="15" y="102"/>
                  </a:cubicBezTo>
                  <a:cubicBezTo>
                    <a:pt x="13" y="104"/>
                    <a:pt x="12" y="107"/>
                    <a:pt x="11" y="111"/>
                  </a:cubicBezTo>
                  <a:cubicBezTo>
                    <a:pt x="9" y="114"/>
                    <a:pt x="9" y="118"/>
                    <a:pt x="9" y="120"/>
                  </a:cubicBezTo>
                  <a:cubicBezTo>
                    <a:pt x="10" y="124"/>
                    <a:pt x="11" y="128"/>
                    <a:pt x="15" y="131"/>
                  </a:cubicBezTo>
                  <a:cubicBezTo>
                    <a:pt x="18" y="134"/>
                    <a:pt x="23" y="135"/>
                    <a:pt x="28" y="135"/>
                  </a:cubicBezTo>
                  <a:cubicBezTo>
                    <a:pt x="92" y="135"/>
                    <a:pt x="92" y="135"/>
                    <a:pt x="92" y="135"/>
                  </a:cubicBezTo>
                  <a:cubicBezTo>
                    <a:pt x="97" y="135"/>
                    <a:pt x="101" y="134"/>
                    <a:pt x="103" y="132"/>
                  </a:cubicBezTo>
                  <a:cubicBezTo>
                    <a:pt x="105" y="129"/>
                    <a:pt x="106" y="126"/>
                    <a:pt x="105" y="122"/>
                  </a:cubicBezTo>
                  <a:cubicBezTo>
                    <a:pt x="105" y="118"/>
                    <a:pt x="103" y="115"/>
                    <a:pt x="100" y="112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36" name="Freeform 115">
              <a:extLst>
                <a:ext uri="{FF2B5EF4-FFF2-40B4-BE49-F238E27FC236}">
                  <a16:creationId xmlns:a16="http://schemas.microsoft.com/office/drawing/2014/main" id="{4F08658F-0ADB-4F1C-8A28-CEFB7CB259F4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7200" y="4986020"/>
              <a:ext cx="116401" cy="159899"/>
            </a:xfrm>
            <a:custGeom>
              <a:avLst/>
              <a:gdLst>
                <a:gd name="T0" fmla="*/ 87 w 101"/>
                <a:gd name="T1" fmla="*/ 68 h 138"/>
                <a:gd name="T2" fmla="*/ 77 w 101"/>
                <a:gd name="T3" fmla="*/ 62 h 138"/>
                <a:gd name="T4" fmla="*/ 85 w 101"/>
                <a:gd name="T5" fmla="*/ 51 h 138"/>
                <a:gd name="T6" fmla="*/ 87 w 101"/>
                <a:gd name="T7" fmla="*/ 35 h 138"/>
                <a:gd name="T8" fmla="*/ 83 w 101"/>
                <a:gd name="T9" fmla="*/ 21 h 138"/>
                <a:gd name="T10" fmla="*/ 73 w 101"/>
                <a:gd name="T11" fmla="*/ 10 h 138"/>
                <a:gd name="T12" fmla="*/ 59 w 101"/>
                <a:gd name="T13" fmla="*/ 2 h 138"/>
                <a:gd name="T14" fmla="*/ 42 w 101"/>
                <a:gd name="T15" fmla="*/ 0 h 138"/>
                <a:gd name="T16" fmla="*/ 24 w 101"/>
                <a:gd name="T17" fmla="*/ 3 h 138"/>
                <a:gd name="T18" fmla="*/ 10 w 101"/>
                <a:gd name="T19" fmla="*/ 11 h 138"/>
                <a:gd name="T20" fmla="*/ 3 w 101"/>
                <a:gd name="T21" fmla="*/ 21 h 138"/>
                <a:gd name="T22" fmla="*/ 1 w 101"/>
                <a:gd name="T23" fmla="*/ 32 h 138"/>
                <a:gd name="T24" fmla="*/ 6 w 101"/>
                <a:gd name="T25" fmla="*/ 42 h 138"/>
                <a:gd name="T26" fmla="*/ 15 w 101"/>
                <a:gd name="T27" fmla="*/ 46 h 138"/>
                <a:gd name="T28" fmla="*/ 21 w 101"/>
                <a:gd name="T29" fmla="*/ 44 h 138"/>
                <a:gd name="T30" fmla="*/ 25 w 101"/>
                <a:gd name="T31" fmla="*/ 40 h 138"/>
                <a:gd name="T32" fmla="*/ 28 w 101"/>
                <a:gd name="T33" fmla="*/ 33 h 138"/>
                <a:gd name="T34" fmla="*/ 30 w 101"/>
                <a:gd name="T35" fmla="*/ 27 h 138"/>
                <a:gd name="T36" fmla="*/ 34 w 101"/>
                <a:gd name="T37" fmla="*/ 24 h 138"/>
                <a:gd name="T38" fmla="*/ 42 w 101"/>
                <a:gd name="T39" fmla="*/ 23 h 138"/>
                <a:gd name="T40" fmla="*/ 53 w 101"/>
                <a:gd name="T41" fmla="*/ 27 h 138"/>
                <a:gd name="T42" fmla="*/ 58 w 101"/>
                <a:gd name="T43" fmla="*/ 36 h 138"/>
                <a:gd name="T44" fmla="*/ 54 w 101"/>
                <a:gd name="T45" fmla="*/ 48 h 138"/>
                <a:gd name="T46" fmla="*/ 43 w 101"/>
                <a:gd name="T47" fmla="*/ 52 h 138"/>
                <a:gd name="T48" fmla="*/ 39 w 101"/>
                <a:gd name="T49" fmla="*/ 52 h 138"/>
                <a:gd name="T50" fmla="*/ 28 w 101"/>
                <a:gd name="T51" fmla="*/ 55 h 138"/>
                <a:gd name="T52" fmla="*/ 25 w 101"/>
                <a:gd name="T53" fmla="*/ 64 h 138"/>
                <a:gd name="T54" fmla="*/ 30 w 101"/>
                <a:gd name="T55" fmla="*/ 73 h 138"/>
                <a:gd name="T56" fmla="*/ 39 w 101"/>
                <a:gd name="T57" fmla="*/ 76 h 138"/>
                <a:gd name="T58" fmla="*/ 44 w 101"/>
                <a:gd name="T59" fmla="*/ 76 h 138"/>
                <a:gd name="T60" fmla="*/ 50 w 101"/>
                <a:gd name="T61" fmla="*/ 75 h 138"/>
                <a:gd name="T62" fmla="*/ 64 w 101"/>
                <a:gd name="T63" fmla="*/ 80 h 138"/>
                <a:gd name="T64" fmla="*/ 70 w 101"/>
                <a:gd name="T65" fmla="*/ 94 h 138"/>
                <a:gd name="T66" fmla="*/ 68 w 101"/>
                <a:gd name="T67" fmla="*/ 105 h 138"/>
                <a:gd name="T68" fmla="*/ 62 w 101"/>
                <a:gd name="T69" fmla="*/ 112 h 138"/>
                <a:gd name="T70" fmla="*/ 53 w 101"/>
                <a:gd name="T71" fmla="*/ 114 h 138"/>
                <a:gd name="T72" fmla="*/ 40 w 101"/>
                <a:gd name="T73" fmla="*/ 109 h 138"/>
                <a:gd name="T74" fmla="*/ 29 w 101"/>
                <a:gd name="T75" fmla="*/ 92 h 138"/>
                <a:gd name="T76" fmla="*/ 24 w 101"/>
                <a:gd name="T77" fmla="*/ 87 h 138"/>
                <a:gd name="T78" fmla="*/ 17 w 101"/>
                <a:gd name="T79" fmla="*/ 85 h 138"/>
                <a:gd name="T80" fmla="*/ 8 w 101"/>
                <a:gd name="T81" fmla="*/ 89 h 138"/>
                <a:gd name="T82" fmla="*/ 5 w 101"/>
                <a:gd name="T83" fmla="*/ 100 h 138"/>
                <a:gd name="T84" fmla="*/ 9 w 101"/>
                <a:gd name="T85" fmla="*/ 111 h 138"/>
                <a:gd name="T86" fmla="*/ 19 w 101"/>
                <a:gd name="T87" fmla="*/ 123 h 138"/>
                <a:gd name="T88" fmla="*/ 35 w 101"/>
                <a:gd name="T89" fmla="*/ 134 h 138"/>
                <a:gd name="T90" fmla="*/ 55 w 101"/>
                <a:gd name="T91" fmla="*/ 138 h 138"/>
                <a:gd name="T92" fmla="*/ 75 w 101"/>
                <a:gd name="T93" fmla="*/ 134 h 138"/>
                <a:gd name="T94" fmla="*/ 90 w 101"/>
                <a:gd name="T95" fmla="*/ 124 h 138"/>
                <a:gd name="T96" fmla="*/ 98 w 101"/>
                <a:gd name="T97" fmla="*/ 110 h 138"/>
                <a:gd name="T98" fmla="*/ 100 w 101"/>
                <a:gd name="T99" fmla="*/ 93 h 138"/>
                <a:gd name="T100" fmla="*/ 96 w 101"/>
                <a:gd name="T101" fmla="*/ 80 h 138"/>
                <a:gd name="T102" fmla="*/ 87 w 101"/>
                <a:gd name="T103" fmla="*/ 68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1" h="138">
                  <a:moveTo>
                    <a:pt x="87" y="68"/>
                  </a:moveTo>
                  <a:cubicBezTo>
                    <a:pt x="84" y="66"/>
                    <a:pt x="81" y="64"/>
                    <a:pt x="77" y="62"/>
                  </a:cubicBezTo>
                  <a:cubicBezTo>
                    <a:pt x="80" y="58"/>
                    <a:pt x="83" y="55"/>
                    <a:pt x="85" y="51"/>
                  </a:cubicBezTo>
                  <a:cubicBezTo>
                    <a:pt x="87" y="47"/>
                    <a:pt x="88" y="41"/>
                    <a:pt x="87" y="35"/>
                  </a:cubicBezTo>
                  <a:cubicBezTo>
                    <a:pt x="86" y="30"/>
                    <a:pt x="85" y="25"/>
                    <a:pt x="83" y="21"/>
                  </a:cubicBezTo>
                  <a:cubicBezTo>
                    <a:pt x="80" y="17"/>
                    <a:pt x="77" y="13"/>
                    <a:pt x="73" y="10"/>
                  </a:cubicBezTo>
                  <a:cubicBezTo>
                    <a:pt x="69" y="7"/>
                    <a:pt x="64" y="4"/>
                    <a:pt x="59" y="2"/>
                  </a:cubicBezTo>
                  <a:cubicBezTo>
                    <a:pt x="54" y="1"/>
                    <a:pt x="48" y="0"/>
                    <a:pt x="42" y="0"/>
                  </a:cubicBezTo>
                  <a:cubicBezTo>
                    <a:pt x="35" y="0"/>
                    <a:pt x="29" y="1"/>
                    <a:pt x="24" y="3"/>
                  </a:cubicBezTo>
                  <a:cubicBezTo>
                    <a:pt x="18" y="5"/>
                    <a:pt x="14" y="8"/>
                    <a:pt x="10" y="11"/>
                  </a:cubicBezTo>
                  <a:cubicBezTo>
                    <a:pt x="7" y="14"/>
                    <a:pt x="4" y="18"/>
                    <a:pt x="3" y="21"/>
                  </a:cubicBezTo>
                  <a:cubicBezTo>
                    <a:pt x="1" y="25"/>
                    <a:pt x="0" y="29"/>
                    <a:pt x="1" y="32"/>
                  </a:cubicBezTo>
                  <a:cubicBezTo>
                    <a:pt x="1" y="36"/>
                    <a:pt x="3" y="40"/>
                    <a:pt x="6" y="42"/>
                  </a:cubicBezTo>
                  <a:cubicBezTo>
                    <a:pt x="9" y="45"/>
                    <a:pt x="12" y="46"/>
                    <a:pt x="15" y="46"/>
                  </a:cubicBezTo>
                  <a:cubicBezTo>
                    <a:pt x="17" y="46"/>
                    <a:pt x="19" y="45"/>
                    <a:pt x="21" y="44"/>
                  </a:cubicBezTo>
                  <a:cubicBezTo>
                    <a:pt x="23" y="43"/>
                    <a:pt x="25" y="42"/>
                    <a:pt x="25" y="40"/>
                  </a:cubicBezTo>
                  <a:cubicBezTo>
                    <a:pt x="26" y="38"/>
                    <a:pt x="27" y="35"/>
                    <a:pt x="28" y="33"/>
                  </a:cubicBezTo>
                  <a:cubicBezTo>
                    <a:pt x="29" y="30"/>
                    <a:pt x="29" y="29"/>
                    <a:pt x="30" y="27"/>
                  </a:cubicBezTo>
                  <a:cubicBezTo>
                    <a:pt x="31" y="26"/>
                    <a:pt x="33" y="25"/>
                    <a:pt x="34" y="24"/>
                  </a:cubicBezTo>
                  <a:cubicBezTo>
                    <a:pt x="36" y="23"/>
                    <a:pt x="39" y="23"/>
                    <a:pt x="42" y="23"/>
                  </a:cubicBezTo>
                  <a:cubicBezTo>
                    <a:pt x="46" y="23"/>
                    <a:pt x="50" y="24"/>
                    <a:pt x="53" y="27"/>
                  </a:cubicBezTo>
                  <a:cubicBezTo>
                    <a:pt x="56" y="29"/>
                    <a:pt x="57" y="33"/>
                    <a:pt x="58" y="36"/>
                  </a:cubicBezTo>
                  <a:cubicBezTo>
                    <a:pt x="58" y="41"/>
                    <a:pt x="57" y="45"/>
                    <a:pt x="54" y="48"/>
                  </a:cubicBezTo>
                  <a:cubicBezTo>
                    <a:pt x="51" y="50"/>
                    <a:pt x="47" y="52"/>
                    <a:pt x="43" y="52"/>
                  </a:cubicBezTo>
                  <a:cubicBezTo>
                    <a:pt x="39" y="52"/>
                    <a:pt x="39" y="52"/>
                    <a:pt x="39" y="52"/>
                  </a:cubicBezTo>
                  <a:cubicBezTo>
                    <a:pt x="34" y="52"/>
                    <a:pt x="31" y="53"/>
                    <a:pt x="28" y="55"/>
                  </a:cubicBezTo>
                  <a:cubicBezTo>
                    <a:pt x="26" y="57"/>
                    <a:pt x="24" y="60"/>
                    <a:pt x="25" y="64"/>
                  </a:cubicBezTo>
                  <a:cubicBezTo>
                    <a:pt x="25" y="68"/>
                    <a:pt x="27" y="71"/>
                    <a:pt x="30" y="73"/>
                  </a:cubicBezTo>
                  <a:cubicBezTo>
                    <a:pt x="32" y="75"/>
                    <a:pt x="35" y="76"/>
                    <a:pt x="39" y="76"/>
                  </a:cubicBezTo>
                  <a:cubicBezTo>
                    <a:pt x="40" y="76"/>
                    <a:pt x="42" y="76"/>
                    <a:pt x="44" y="76"/>
                  </a:cubicBezTo>
                  <a:cubicBezTo>
                    <a:pt x="47" y="76"/>
                    <a:pt x="48" y="75"/>
                    <a:pt x="50" y="75"/>
                  </a:cubicBezTo>
                  <a:cubicBezTo>
                    <a:pt x="55" y="75"/>
                    <a:pt x="60" y="77"/>
                    <a:pt x="64" y="80"/>
                  </a:cubicBezTo>
                  <a:cubicBezTo>
                    <a:pt x="67" y="84"/>
                    <a:pt x="69" y="88"/>
                    <a:pt x="70" y="94"/>
                  </a:cubicBezTo>
                  <a:cubicBezTo>
                    <a:pt x="70" y="99"/>
                    <a:pt x="70" y="102"/>
                    <a:pt x="68" y="105"/>
                  </a:cubicBezTo>
                  <a:cubicBezTo>
                    <a:pt x="67" y="108"/>
                    <a:pt x="65" y="110"/>
                    <a:pt x="62" y="112"/>
                  </a:cubicBezTo>
                  <a:cubicBezTo>
                    <a:pt x="59" y="114"/>
                    <a:pt x="56" y="114"/>
                    <a:pt x="53" y="114"/>
                  </a:cubicBezTo>
                  <a:cubicBezTo>
                    <a:pt x="48" y="114"/>
                    <a:pt x="43" y="113"/>
                    <a:pt x="40" y="109"/>
                  </a:cubicBezTo>
                  <a:cubicBezTo>
                    <a:pt x="36" y="106"/>
                    <a:pt x="33" y="100"/>
                    <a:pt x="29" y="92"/>
                  </a:cubicBezTo>
                  <a:cubicBezTo>
                    <a:pt x="28" y="90"/>
                    <a:pt x="26" y="89"/>
                    <a:pt x="24" y="87"/>
                  </a:cubicBezTo>
                  <a:cubicBezTo>
                    <a:pt x="22" y="86"/>
                    <a:pt x="20" y="85"/>
                    <a:pt x="17" y="85"/>
                  </a:cubicBezTo>
                  <a:cubicBezTo>
                    <a:pt x="13" y="85"/>
                    <a:pt x="10" y="87"/>
                    <a:pt x="8" y="89"/>
                  </a:cubicBezTo>
                  <a:cubicBezTo>
                    <a:pt x="5" y="92"/>
                    <a:pt x="4" y="95"/>
                    <a:pt x="5" y="100"/>
                  </a:cubicBezTo>
                  <a:cubicBezTo>
                    <a:pt x="5" y="103"/>
                    <a:pt x="6" y="106"/>
                    <a:pt x="9" y="111"/>
                  </a:cubicBezTo>
                  <a:cubicBezTo>
                    <a:pt x="11" y="115"/>
                    <a:pt x="15" y="119"/>
                    <a:pt x="19" y="123"/>
                  </a:cubicBezTo>
                  <a:cubicBezTo>
                    <a:pt x="23" y="127"/>
                    <a:pt x="29" y="131"/>
                    <a:pt x="35" y="134"/>
                  </a:cubicBezTo>
                  <a:cubicBezTo>
                    <a:pt x="41" y="136"/>
                    <a:pt x="48" y="138"/>
                    <a:pt x="55" y="138"/>
                  </a:cubicBezTo>
                  <a:cubicBezTo>
                    <a:pt x="63" y="138"/>
                    <a:pt x="69" y="136"/>
                    <a:pt x="75" y="134"/>
                  </a:cubicBezTo>
                  <a:cubicBezTo>
                    <a:pt x="81" y="132"/>
                    <a:pt x="86" y="129"/>
                    <a:pt x="90" y="124"/>
                  </a:cubicBezTo>
                  <a:cubicBezTo>
                    <a:pt x="94" y="120"/>
                    <a:pt x="97" y="115"/>
                    <a:pt x="98" y="110"/>
                  </a:cubicBezTo>
                  <a:cubicBezTo>
                    <a:pt x="100" y="105"/>
                    <a:pt x="101" y="99"/>
                    <a:pt x="100" y="93"/>
                  </a:cubicBezTo>
                  <a:cubicBezTo>
                    <a:pt x="99" y="89"/>
                    <a:pt x="98" y="84"/>
                    <a:pt x="96" y="80"/>
                  </a:cubicBezTo>
                  <a:cubicBezTo>
                    <a:pt x="94" y="76"/>
                    <a:pt x="91" y="72"/>
                    <a:pt x="87" y="68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37" name="Freeform 116">
              <a:extLst>
                <a:ext uri="{FF2B5EF4-FFF2-40B4-BE49-F238E27FC236}">
                  <a16:creationId xmlns:a16="http://schemas.microsoft.com/office/drawing/2014/main" id="{6196A792-8EB9-4F65-9DCD-9C8C98973BB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6346" y="4881871"/>
              <a:ext cx="403115" cy="366970"/>
            </a:xfrm>
            <a:custGeom>
              <a:avLst/>
              <a:gdLst>
                <a:gd name="T0" fmla="*/ 310 w 348"/>
                <a:gd name="T1" fmla="*/ 317 h 317"/>
                <a:gd name="T2" fmla="*/ 74 w 348"/>
                <a:gd name="T3" fmla="*/ 317 h 317"/>
                <a:gd name="T4" fmla="*/ 29 w 348"/>
                <a:gd name="T5" fmla="*/ 277 h 317"/>
                <a:gd name="T6" fmla="*/ 3 w 348"/>
                <a:gd name="T7" fmla="*/ 40 h 317"/>
                <a:gd name="T8" fmla="*/ 38 w 348"/>
                <a:gd name="T9" fmla="*/ 0 h 317"/>
                <a:gd name="T10" fmla="*/ 275 w 348"/>
                <a:gd name="T11" fmla="*/ 0 h 317"/>
                <a:gd name="T12" fmla="*/ 319 w 348"/>
                <a:gd name="T13" fmla="*/ 40 h 317"/>
                <a:gd name="T14" fmla="*/ 346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29" y="277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8" y="299"/>
                    <a:pt x="332" y="317"/>
                    <a:pt x="310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38" name="Freeform 117">
              <a:extLst>
                <a:ext uri="{FF2B5EF4-FFF2-40B4-BE49-F238E27FC236}">
                  <a16:creationId xmlns:a16="http://schemas.microsoft.com/office/drawing/2014/main" id="{3345610E-A4C5-4DEC-BE12-6E9B4B81B175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7195" y="4895962"/>
              <a:ext cx="352266" cy="352880"/>
            </a:xfrm>
            <a:custGeom>
              <a:avLst/>
              <a:gdLst>
                <a:gd name="T0" fmla="*/ 275 w 304"/>
                <a:gd name="T1" fmla="*/ 28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39" name="Freeform 118">
              <a:extLst>
                <a:ext uri="{FF2B5EF4-FFF2-40B4-BE49-F238E27FC236}">
                  <a16:creationId xmlns:a16="http://schemas.microsoft.com/office/drawing/2014/main" id="{E5EA123B-64C7-494B-9B0D-4F10A7FE5283}"/>
                </a:ext>
              </a:extLst>
            </p:cNvPr>
            <p:cNvSpPr>
              <a:spLocks/>
            </p:cNvSpPr>
            <p:nvPr/>
          </p:nvSpPr>
          <p:spPr bwMode="auto">
            <a:xfrm>
              <a:off x="5464151" y="4986020"/>
              <a:ext cx="123753" cy="157448"/>
            </a:xfrm>
            <a:custGeom>
              <a:avLst/>
              <a:gdLst>
                <a:gd name="T0" fmla="*/ 100 w 107"/>
                <a:gd name="T1" fmla="*/ 113 h 136"/>
                <a:gd name="T2" fmla="*/ 88 w 107"/>
                <a:gd name="T3" fmla="*/ 109 h 136"/>
                <a:gd name="T4" fmla="*/ 48 w 107"/>
                <a:gd name="T5" fmla="*/ 109 h 136"/>
                <a:gd name="T6" fmla="*/ 48 w 107"/>
                <a:gd name="T7" fmla="*/ 108 h 136"/>
                <a:gd name="T8" fmla="*/ 64 w 107"/>
                <a:gd name="T9" fmla="*/ 92 h 136"/>
                <a:gd name="T10" fmla="*/ 81 w 107"/>
                <a:gd name="T11" fmla="*/ 76 h 136"/>
                <a:gd name="T12" fmla="*/ 91 w 107"/>
                <a:gd name="T13" fmla="*/ 61 h 136"/>
                <a:gd name="T14" fmla="*/ 95 w 107"/>
                <a:gd name="T15" fmla="*/ 40 h 136"/>
                <a:gd name="T16" fmla="*/ 90 w 107"/>
                <a:gd name="T17" fmla="*/ 25 h 136"/>
                <a:gd name="T18" fmla="*/ 81 w 107"/>
                <a:gd name="T19" fmla="*/ 13 h 136"/>
                <a:gd name="T20" fmla="*/ 68 w 107"/>
                <a:gd name="T21" fmla="*/ 5 h 136"/>
                <a:gd name="T22" fmla="*/ 44 w 107"/>
                <a:gd name="T23" fmla="*/ 0 h 136"/>
                <a:gd name="T24" fmla="*/ 23 w 107"/>
                <a:gd name="T25" fmla="*/ 4 h 136"/>
                <a:gd name="T26" fmla="*/ 10 w 107"/>
                <a:gd name="T27" fmla="*/ 13 h 136"/>
                <a:gd name="T28" fmla="*/ 2 w 107"/>
                <a:gd name="T29" fmla="*/ 26 h 136"/>
                <a:gd name="T30" fmla="*/ 1 w 107"/>
                <a:gd name="T31" fmla="*/ 40 h 136"/>
                <a:gd name="T32" fmla="*/ 6 w 107"/>
                <a:gd name="T33" fmla="*/ 50 h 136"/>
                <a:gd name="T34" fmla="*/ 16 w 107"/>
                <a:gd name="T35" fmla="*/ 54 h 136"/>
                <a:gd name="T36" fmla="*/ 25 w 107"/>
                <a:gd name="T37" fmla="*/ 49 h 136"/>
                <a:gd name="T38" fmla="*/ 29 w 107"/>
                <a:gd name="T39" fmla="*/ 39 h 136"/>
                <a:gd name="T40" fmla="*/ 31 w 107"/>
                <a:gd name="T41" fmla="*/ 33 h 136"/>
                <a:gd name="T42" fmla="*/ 46 w 107"/>
                <a:gd name="T43" fmla="*/ 24 h 136"/>
                <a:gd name="T44" fmla="*/ 55 w 107"/>
                <a:gd name="T45" fmla="*/ 26 h 136"/>
                <a:gd name="T46" fmla="*/ 61 w 107"/>
                <a:gd name="T47" fmla="*/ 32 h 136"/>
                <a:gd name="T48" fmla="*/ 65 w 107"/>
                <a:gd name="T49" fmla="*/ 40 h 136"/>
                <a:gd name="T50" fmla="*/ 63 w 107"/>
                <a:gd name="T51" fmla="*/ 50 h 136"/>
                <a:gd name="T52" fmla="*/ 58 w 107"/>
                <a:gd name="T53" fmla="*/ 60 h 136"/>
                <a:gd name="T54" fmla="*/ 47 w 107"/>
                <a:gd name="T55" fmla="*/ 69 h 136"/>
                <a:gd name="T56" fmla="*/ 35 w 107"/>
                <a:gd name="T57" fmla="*/ 81 h 136"/>
                <a:gd name="T58" fmla="*/ 16 w 107"/>
                <a:gd name="T59" fmla="*/ 102 h 136"/>
                <a:gd name="T60" fmla="*/ 11 w 107"/>
                <a:gd name="T61" fmla="*/ 111 h 136"/>
                <a:gd name="T62" fmla="*/ 10 w 107"/>
                <a:gd name="T63" fmla="*/ 121 h 136"/>
                <a:gd name="T64" fmla="*/ 16 w 107"/>
                <a:gd name="T65" fmla="*/ 131 h 136"/>
                <a:gd name="T66" fmla="*/ 28 w 107"/>
                <a:gd name="T67" fmla="*/ 136 h 136"/>
                <a:gd name="T68" fmla="*/ 93 w 107"/>
                <a:gd name="T69" fmla="*/ 136 h 136"/>
                <a:gd name="T70" fmla="*/ 103 w 107"/>
                <a:gd name="T71" fmla="*/ 132 h 136"/>
                <a:gd name="T72" fmla="*/ 106 w 107"/>
                <a:gd name="T73" fmla="*/ 123 h 136"/>
                <a:gd name="T74" fmla="*/ 100 w 107"/>
                <a:gd name="T75" fmla="*/ 11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7" h="136">
                  <a:moveTo>
                    <a:pt x="100" y="113"/>
                  </a:moveTo>
                  <a:cubicBezTo>
                    <a:pt x="97" y="110"/>
                    <a:pt x="93" y="109"/>
                    <a:pt x="88" y="109"/>
                  </a:cubicBezTo>
                  <a:cubicBezTo>
                    <a:pt x="48" y="109"/>
                    <a:pt x="48" y="109"/>
                    <a:pt x="48" y="109"/>
                  </a:cubicBezTo>
                  <a:cubicBezTo>
                    <a:pt x="48" y="109"/>
                    <a:pt x="48" y="109"/>
                    <a:pt x="48" y="108"/>
                  </a:cubicBezTo>
                  <a:cubicBezTo>
                    <a:pt x="51" y="104"/>
                    <a:pt x="56" y="99"/>
                    <a:pt x="64" y="92"/>
                  </a:cubicBezTo>
                  <a:cubicBezTo>
                    <a:pt x="72" y="85"/>
                    <a:pt x="78" y="79"/>
                    <a:pt x="81" y="76"/>
                  </a:cubicBezTo>
                  <a:cubicBezTo>
                    <a:pt x="85" y="72"/>
                    <a:pt x="88" y="67"/>
                    <a:pt x="91" y="61"/>
                  </a:cubicBezTo>
                  <a:cubicBezTo>
                    <a:pt x="94" y="55"/>
                    <a:pt x="95" y="48"/>
                    <a:pt x="95" y="40"/>
                  </a:cubicBezTo>
                  <a:cubicBezTo>
                    <a:pt x="94" y="35"/>
                    <a:pt x="93" y="30"/>
                    <a:pt x="90" y="25"/>
                  </a:cubicBezTo>
                  <a:cubicBezTo>
                    <a:pt x="88" y="21"/>
                    <a:pt x="85" y="17"/>
                    <a:pt x="81" y="13"/>
                  </a:cubicBezTo>
                  <a:cubicBezTo>
                    <a:pt x="77" y="10"/>
                    <a:pt x="73" y="7"/>
                    <a:pt x="68" y="5"/>
                  </a:cubicBezTo>
                  <a:cubicBezTo>
                    <a:pt x="61" y="2"/>
                    <a:pt x="53" y="0"/>
                    <a:pt x="44" y="0"/>
                  </a:cubicBezTo>
                  <a:cubicBezTo>
                    <a:pt x="36" y="0"/>
                    <a:pt x="29" y="1"/>
                    <a:pt x="23" y="4"/>
                  </a:cubicBezTo>
                  <a:cubicBezTo>
                    <a:pt x="18" y="6"/>
                    <a:pt x="13" y="9"/>
                    <a:pt x="10" y="13"/>
                  </a:cubicBezTo>
                  <a:cubicBezTo>
                    <a:pt x="6" y="17"/>
                    <a:pt x="4" y="21"/>
                    <a:pt x="2" y="26"/>
                  </a:cubicBezTo>
                  <a:cubicBezTo>
                    <a:pt x="1" y="31"/>
                    <a:pt x="0" y="35"/>
                    <a:pt x="1" y="40"/>
                  </a:cubicBezTo>
                  <a:cubicBezTo>
                    <a:pt x="1" y="44"/>
                    <a:pt x="3" y="47"/>
                    <a:pt x="6" y="50"/>
                  </a:cubicBezTo>
                  <a:cubicBezTo>
                    <a:pt x="9" y="52"/>
                    <a:pt x="12" y="54"/>
                    <a:pt x="16" y="54"/>
                  </a:cubicBezTo>
                  <a:cubicBezTo>
                    <a:pt x="20" y="54"/>
                    <a:pt x="23" y="52"/>
                    <a:pt x="25" y="49"/>
                  </a:cubicBezTo>
                  <a:cubicBezTo>
                    <a:pt x="27" y="47"/>
                    <a:pt x="28" y="44"/>
                    <a:pt x="29" y="39"/>
                  </a:cubicBezTo>
                  <a:cubicBezTo>
                    <a:pt x="30" y="34"/>
                    <a:pt x="31" y="33"/>
                    <a:pt x="31" y="33"/>
                  </a:cubicBezTo>
                  <a:cubicBezTo>
                    <a:pt x="34" y="27"/>
                    <a:pt x="39" y="24"/>
                    <a:pt x="46" y="24"/>
                  </a:cubicBezTo>
                  <a:cubicBezTo>
                    <a:pt x="49" y="24"/>
                    <a:pt x="52" y="25"/>
                    <a:pt x="55" y="26"/>
                  </a:cubicBezTo>
                  <a:cubicBezTo>
                    <a:pt x="57" y="28"/>
                    <a:pt x="60" y="29"/>
                    <a:pt x="61" y="32"/>
                  </a:cubicBezTo>
                  <a:cubicBezTo>
                    <a:pt x="63" y="34"/>
                    <a:pt x="64" y="37"/>
                    <a:pt x="65" y="40"/>
                  </a:cubicBezTo>
                  <a:cubicBezTo>
                    <a:pt x="65" y="43"/>
                    <a:pt x="65" y="47"/>
                    <a:pt x="63" y="50"/>
                  </a:cubicBezTo>
                  <a:cubicBezTo>
                    <a:pt x="62" y="53"/>
                    <a:pt x="60" y="56"/>
                    <a:pt x="58" y="60"/>
                  </a:cubicBezTo>
                  <a:cubicBezTo>
                    <a:pt x="55" y="63"/>
                    <a:pt x="52" y="66"/>
                    <a:pt x="47" y="69"/>
                  </a:cubicBezTo>
                  <a:cubicBezTo>
                    <a:pt x="45" y="71"/>
                    <a:pt x="41" y="75"/>
                    <a:pt x="35" y="81"/>
                  </a:cubicBezTo>
                  <a:cubicBezTo>
                    <a:pt x="29" y="87"/>
                    <a:pt x="23" y="94"/>
                    <a:pt x="16" y="102"/>
                  </a:cubicBezTo>
                  <a:cubicBezTo>
                    <a:pt x="14" y="104"/>
                    <a:pt x="13" y="107"/>
                    <a:pt x="11" y="111"/>
                  </a:cubicBezTo>
                  <a:cubicBezTo>
                    <a:pt x="10" y="115"/>
                    <a:pt x="9" y="118"/>
                    <a:pt x="10" y="121"/>
                  </a:cubicBezTo>
                  <a:cubicBezTo>
                    <a:pt x="10" y="125"/>
                    <a:pt x="12" y="128"/>
                    <a:pt x="16" y="131"/>
                  </a:cubicBezTo>
                  <a:cubicBezTo>
                    <a:pt x="19" y="134"/>
                    <a:pt x="23" y="136"/>
                    <a:pt x="28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8" y="136"/>
                    <a:pt x="101" y="135"/>
                    <a:pt x="103" y="132"/>
                  </a:cubicBezTo>
                  <a:cubicBezTo>
                    <a:pt x="106" y="129"/>
                    <a:pt x="107" y="126"/>
                    <a:pt x="106" y="123"/>
                  </a:cubicBezTo>
                  <a:cubicBezTo>
                    <a:pt x="106" y="118"/>
                    <a:pt x="104" y="115"/>
                    <a:pt x="100" y="113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40" name="Freeform 119">
              <a:extLst>
                <a:ext uri="{FF2B5EF4-FFF2-40B4-BE49-F238E27FC236}">
                  <a16:creationId xmlns:a16="http://schemas.microsoft.com/office/drawing/2014/main" id="{C5CE662F-B27C-401B-99D9-AA763407F57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585453" y="4984795"/>
              <a:ext cx="126203" cy="161124"/>
            </a:xfrm>
            <a:custGeom>
              <a:avLst/>
              <a:gdLst>
                <a:gd name="T0" fmla="*/ 102 w 109"/>
                <a:gd name="T1" fmla="*/ 86 h 139"/>
                <a:gd name="T2" fmla="*/ 89 w 109"/>
                <a:gd name="T3" fmla="*/ 84 h 139"/>
                <a:gd name="T4" fmla="*/ 88 w 109"/>
                <a:gd name="T5" fmla="*/ 84 h 139"/>
                <a:gd name="T6" fmla="*/ 81 w 109"/>
                <a:gd name="T7" fmla="*/ 19 h 139"/>
                <a:gd name="T8" fmla="*/ 63 w 109"/>
                <a:gd name="T9" fmla="*/ 0 h 139"/>
                <a:gd name="T10" fmla="*/ 54 w 109"/>
                <a:gd name="T11" fmla="*/ 4 h 139"/>
                <a:gd name="T12" fmla="*/ 47 w 109"/>
                <a:gd name="T13" fmla="*/ 13 h 139"/>
                <a:gd name="T14" fmla="*/ 8 w 109"/>
                <a:gd name="T15" fmla="*/ 76 h 139"/>
                <a:gd name="T16" fmla="*/ 5 w 109"/>
                <a:gd name="T17" fmla="*/ 80 h 139"/>
                <a:gd name="T18" fmla="*/ 3 w 109"/>
                <a:gd name="T19" fmla="*/ 84 h 139"/>
                <a:gd name="T20" fmla="*/ 1 w 109"/>
                <a:gd name="T21" fmla="*/ 88 h 139"/>
                <a:gd name="T22" fmla="*/ 1 w 109"/>
                <a:gd name="T23" fmla="*/ 92 h 139"/>
                <a:gd name="T24" fmla="*/ 7 w 109"/>
                <a:gd name="T25" fmla="*/ 105 h 139"/>
                <a:gd name="T26" fmla="*/ 22 w 109"/>
                <a:gd name="T27" fmla="*/ 109 h 139"/>
                <a:gd name="T28" fmla="*/ 63 w 109"/>
                <a:gd name="T29" fmla="*/ 109 h 139"/>
                <a:gd name="T30" fmla="*/ 65 w 109"/>
                <a:gd name="T31" fmla="*/ 123 h 139"/>
                <a:gd name="T32" fmla="*/ 70 w 109"/>
                <a:gd name="T33" fmla="*/ 135 h 139"/>
                <a:gd name="T34" fmla="*/ 81 w 109"/>
                <a:gd name="T35" fmla="*/ 139 h 139"/>
                <a:gd name="T36" fmla="*/ 90 w 109"/>
                <a:gd name="T37" fmla="*/ 135 h 139"/>
                <a:gd name="T38" fmla="*/ 93 w 109"/>
                <a:gd name="T39" fmla="*/ 123 h 139"/>
                <a:gd name="T40" fmla="*/ 91 w 109"/>
                <a:gd name="T41" fmla="*/ 109 h 139"/>
                <a:gd name="T42" fmla="*/ 94 w 109"/>
                <a:gd name="T43" fmla="*/ 109 h 139"/>
                <a:gd name="T44" fmla="*/ 105 w 109"/>
                <a:gd name="T45" fmla="*/ 106 h 139"/>
                <a:gd name="T46" fmla="*/ 109 w 109"/>
                <a:gd name="T47" fmla="*/ 97 h 139"/>
                <a:gd name="T48" fmla="*/ 102 w 109"/>
                <a:gd name="T49" fmla="*/ 86 h 139"/>
                <a:gd name="T50" fmla="*/ 56 w 109"/>
                <a:gd name="T51" fmla="*/ 45 h 139"/>
                <a:gd name="T52" fmla="*/ 60 w 109"/>
                <a:gd name="T53" fmla="*/ 84 h 139"/>
                <a:gd name="T54" fmla="*/ 32 w 109"/>
                <a:gd name="T55" fmla="*/ 84 h 139"/>
                <a:gd name="T56" fmla="*/ 56 w 109"/>
                <a:gd name="T57" fmla="*/ 45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139">
                  <a:moveTo>
                    <a:pt x="102" y="86"/>
                  </a:moveTo>
                  <a:cubicBezTo>
                    <a:pt x="98" y="84"/>
                    <a:pt x="94" y="84"/>
                    <a:pt x="89" y="84"/>
                  </a:cubicBezTo>
                  <a:cubicBezTo>
                    <a:pt x="88" y="84"/>
                    <a:pt x="88" y="84"/>
                    <a:pt x="88" y="84"/>
                  </a:cubicBezTo>
                  <a:cubicBezTo>
                    <a:pt x="81" y="19"/>
                    <a:pt x="81" y="19"/>
                    <a:pt x="81" y="19"/>
                  </a:cubicBezTo>
                  <a:cubicBezTo>
                    <a:pt x="80" y="7"/>
                    <a:pt x="73" y="0"/>
                    <a:pt x="63" y="0"/>
                  </a:cubicBezTo>
                  <a:cubicBezTo>
                    <a:pt x="59" y="0"/>
                    <a:pt x="56" y="2"/>
                    <a:pt x="54" y="4"/>
                  </a:cubicBezTo>
                  <a:cubicBezTo>
                    <a:pt x="52" y="6"/>
                    <a:pt x="50" y="9"/>
                    <a:pt x="47" y="13"/>
                  </a:cubicBezTo>
                  <a:cubicBezTo>
                    <a:pt x="8" y="76"/>
                    <a:pt x="8" y="76"/>
                    <a:pt x="8" y="76"/>
                  </a:cubicBezTo>
                  <a:cubicBezTo>
                    <a:pt x="5" y="80"/>
                    <a:pt x="5" y="80"/>
                    <a:pt x="5" y="80"/>
                  </a:cubicBezTo>
                  <a:cubicBezTo>
                    <a:pt x="4" y="81"/>
                    <a:pt x="3" y="82"/>
                    <a:pt x="3" y="84"/>
                  </a:cubicBezTo>
                  <a:cubicBezTo>
                    <a:pt x="2" y="85"/>
                    <a:pt x="1" y="87"/>
                    <a:pt x="1" y="88"/>
                  </a:cubicBezTo>
                  <a:cubicBezTo>
                    <a:pt x="1" y="89"/>
                    <a:pt x="0" y="91"/>
                    <a:pt x="1" y="92"/>
                  </a:cubicBezTo>
                  <a:cubicBezTo>
                    <a:pt x="1" y="97"/>
                    <a:pt x="3" y="102"/>
                    <a:pt x="7" y="105"/>
                  </a:cubicBezTo>
                  <a:cubicBezTo>
                    <a:pt x="11" y="108"/>
                    <a:pt x="16" y="109"/>
                    <a:pt x="22" y="109"/>
                  </a:cubicBezTo>
                  <a:cubicBezTo>
                    <a:pt x="63" y="109"/>
                    <a:pt x="63" y="109"/>
                    <a:pt x="63" y="109"/>
                  </a:cubicBezTo>
                  <a:cubicBezTo>
                    <a:pt x="65" y="123"/>
                    <a:pt x="65" y="123"/>
                    <a:pt x="65" y="123"/>
                  </a:cubicBezTo>
                  <a:cubicBezTo>
                    <a:pt x="65" y="128"/>
                    <a:pt x="67" y="132"/>
                    <a:pt x="70" y="135"/>
                  </a:cubicBezTo>
                  <a:cubicBezTo>
                    <a:pt x="73" y="138"/>
                    <a:pt x="77" y="139"/>
                    <a:pt x="81" y="139"/>
                  </a:cubicBezTo>
                  <a:cubicBezTo>
                    <a:pt x="85" y="139"/>
                    <a:pt x="88" y="138"/>
                    <a:pt x="90" y="135"/>
                  </a:cubicBezTo>
                  <a:cubicBezTo>
                    <a:pt x="93" y="132"/>
                    <a:pt x="93" y="128"/>
                    <a:pt x="93" y="123"/>
                  </a:cubicBezTo>
                  <a:cubicBezTo>
                    <a:pt x="91" y="109"/>
                    <a:pt x="91" y="109"/>
                    <a:pt x="91" y="109"/>
                  </a:cubicBezTo>
                  <a:cubicBezTo>
                    <a:pt x="94" y="109"/>
                    <a:pt x="94" y="109"/>
                    <a:pt x="94" y="109"/>
                  </a:cubicBezTo>
                  <a:cubicBezTo>
                    <a:pt x="99" y="109"/>
                    <a:pt x="103" y="108"/>
                    <a:pt x="105" y="106"/>
                  </a:cubicBezTo>
                  <a:cubicBezTo>
                    <a:pt x="107" y="105"/>
                    <a:pt x="109" y="102"/>
                    <a:pt x="109" y="97"/>
                  </a:cubicBezTo>
                  <a:cubicBezTo>
                    <a:pt x="108" y="90"/>
                    <a:pt x="104" y="87"/>
                    <a:pt x="102" y="86"/>
                  </a:cubicBezTo>
                  <a:close/>
                  <a:moveTo>
                    <a:pt x="56" y="45"/>
                  </a:moveTo>
                  <a:cubicBezTo>
                    <a:pt x="60" y="84"/>
                    <a:pt x="60" y="84"/>
                    <a:pt x="60" y="84"/>
                  </a:cubicBezTo>
                  <a:cubicBezTo>
                    <a:pt x="32" y="84"/>
                    <a:pt x="32" y="84"/>
                    <a:pt x="32" y="84"/>
                  </a:cubicBezTo>
                  <a:lnTo>
                    <a:pt x="56" y="45"/>
                  </a:ln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41" name="Freeform 120">
              <a:extLst>
                <a:ext uri="{FF2B5EF4-FFF2-40B4-BE49-F238E27FC236}">
                  <a16:creationId xmlns:a16="http://schemas.microsoft.com/office/drawing/2014/main" id="{F5913F53-AEFD-4A6B-BAC2-4469E36CFF8B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1950" y="4881871"/>
              <a:ext cx="403115" cy="366970"/>
            </a:xfrm>
            <a:custGeom>
              <a:avLst/>
              <a:gdLst>
                <a:gd name="T0" fmla="*/ 310 w 348"/>
                <a:gd name="T1" fmla="*/ 317 h 317"/>
                <a:gd name="T2" fmla="*/ 74 w 348"/>
                <a:gd name="T3" fmla="*/ 317 h 317"/>
                <a:gd name="T4" fmla="*/ 29 w 348"/>
                <a:gd name="T5" fmla="*/ 277 h 317"/>
                <a:gd name="T6" fmla="*/ 3 w 348"/>
                <a:gd name="T7" fmla="*/ 40 h 317"/>
                <a:gd name="T8" fmla="*/ 38 w 348"/>
                <a:gd name="T9" fmla="*/ 0 h 317"/>
                <a:gd name="T10" fmla="*/ 275 w 348"/>
                <a:gd name="T11" fmla="*/ 0 h 317"/>
                <a:gd name="T12" fmla="*/ 319 w 348"/>
                <a:gd name="T13" fmla="*/ 40 h 317"/>
                <a:gd name="T14" fmla="*/ 346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29" y="277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8" y="299"/>
                    <a:pt x="332" y="317"/>
                    <a:pt x="310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42" name="Freeform 121">
              <a:extLst>
                <a:ext uri="{FF2B5EF4-FFF2-40B4-BE49-F238E27FC236}">
                  <a16:creationId xmlns:a16="http://schemas.microsoft.com/office/drawing/2014/main" id="{607A2D47-F2E7-4006-914B-AC95F874E0AA}"/>
                </a:ext>
              </a:extLst>
            </p:cNvPr>
            <p:cNvSpPr>
              <a:spLocks/>
            </p:cNvSpPr>
            <p:nvPr/>
          </p:nvSpPr>
          <p:spPr bwMode="auto">
            <a:xfrm>
              <a:off x="5902799" y="4895962"/>
              <a:ext cx="352266" cy="352880"/>
            </a:xfrm>
            <a:custGeom>
              <a:avLst/>
              <a:gdLst>
                <a:gd name="T0" fmla="*/ 275 w 304"/>
                <a:gd name="T1" fmla="*/ 28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43" name="Freeform 122">
              <a:extLst>
                <a:ext uri="{FF2B5EF4-FFF2-40B4-BE49-F238E27FC236}">
                  <a16:creationId xmlns:a16="http://schemas.microsoft.com/office/drawing/2014/main" id="{B75DAB1A-A019-4E5A-B43D-8938B058EAC4}"/>
                </a:ext>
              </a:extLst>
            </p:cNvPr>
            <p:cNvSpPr>
              <a:spLocks/>
            </p:cNvSpPr>
            <p:nvPr/>
          </p:nvSpPr>
          <p:spPr bwMode="auto">
            <a:xfrm>
              <a:off x="5932206" y="4986020"/>
              <a:ext cx="122527" cy="156223"/>
            </a:xfrm>
            <a:custGeom>
              <a:avLst/>
              <a:gdLst>
                <a:gd name="T0" fmla="*/ 100 w 106"/>
                <a:gd name="T1" fmla="*/ 112 h 135"/>
                <a:gd name="T2" fmla="*/ 87 w 106"/>
                <a:gd name="T3" fmla="*/ 109 h 135"/>
                <a:gd name="T4" fmla="*/ 47 w 106"/>
                <a:gd name="T5" fmla="*/ 109 h 135"/>
                <a:gd name="T6" fmla="*/ 48 w 106"/>
                <a:gd name="T7" fmla="*/ 108 h 135"/>
                <a:gd name="T8" fmla="*/ 64 w 106"/>
                <a:gd name="T9" fmla="*/ 92 h 135"/>
                <a:gd name="T10" fmla="*/ 81 w 106"/>
                <a:gd name="T11" fmla="*/ 76 h 135"/>
                <a:gd name="T12" fmla="*/ 91 w 106"/>
                <a:gd name="T13" fmla="*/ 61 h 135"/>
                <a:gd name="T14" fmla="*/ 94 w 106"/>
                <a:gd name="T15" fmla="*/ 40 h 135"/>
                <a:gd name="T16" fmla="*/ 90 w 106"/>
                <a:gd name="T17" fmla="*/ 25 h 135"/>
                <a:gd name="T18" fmla="*/ 81 w 106"/>
                <a:gd name="T19" fmla="*/ 13 h 135"/>
                <a:gd name="T20" fmla="*/ 68 w 106"/>
                <a:gd name="T21" fmla="*/ 4 h 135"/>
                <a:gd name="T22" fmla="*/ 43 w 106"/>
                <a:gd name="T23" fmla="*/ 0 h 135"/>
                <a:gd name="T24" fmla="*/ 23 w 106"/>
                <a:gd name="T25" fmla="*/ 3 h 135"/>
                <a:gd name="T26" fmla="*/ 10 w 106"/>
                <a:gd name="T27" fmla="*/ 13 h 135"/>
                <a:gd name="T28" fmla="*/ 2 w 106"/>
                <a:gd name="T29" fmla="*/ 26 h 135"/>
                <a:gd name="T30" fmla="*/ 1 w 106"/>
                <a:gd name="T31" fmla="*/ 39 h 135"/>
                <a:gd name="T32" fmla="*/ 6 w 106"/>
                <a:gd name="T33" fmla="*/ 49 h 135"/>
                <a:gd name="T34" fmla="*/ 16 w 106"/>
                <a:gd name="T35" fmla="*/ 53 h 135"/>
                <a:gd name="T36" fmla="*/ 25 w 106"/>
                <a:gd name="T37" fmla="*/ 49 h 135"/>
                <a:gd name="T38" fmla="*/ 29 w 106"/>
                <a:gd name="T39" fmla="*/ 39 h 135"/>
                <a:gd name="T40" fmla="*/ 31 w 106"/>
                <a:gd name="T41" fmla="*/ 32 h 135"/>
                <a:gd name="T42" fmla="*/ 46 w 106"/>
                <a:gd name="T43" fmla="*/ 24 h 135"/>
                <a:gd name="T44" fmla="*/ 54 w 106"/>
                <a:gd name="T45" fmla="*/ 26 h 135"/>
                <a:gd name="T46" fmla="*/ 61 w 106"/>
                <a:gd name="T47" fmla="*/ 32 h 135"/>
                <a:gd name="T48" fmla="*/ 64 w 106"/>
                <a:gd name="T49" fmla="*/ 40 h 135"/>
                <a:gd name="T50" fmla="*/ 63 w 106"/>
                <a:gd name="T51" fmla="*/ 49 h 135"/>
                <a:gd name="T52" fmla="*/ 58 w 106"/>
                <a:gd name="T53" fmla="*/ 59 h 135"/>
                <a:gd name="T54" fmla="*/ 47 w 106"/>
                <a:gd name="T55" fmla="*/ 69 h 135"/>
                <a:gd name="T56" fmla="*/ 35 w 106"/>
                <a:gd name="T57" fmla="*/ 81 h 135"/>
                <a:gd name="T58" fmla="*/ 16 w 106"/>
                <a:gd name="T59" fmla="*/ 102 h 135"/>
                <a:gd name="T60" fmla="*/ 11 w 106"/>
                <a:gd name="T61" fmla="*/ 111 h 135"/>
                <a:gd name="T62" fmla="*/ 10 w 106"/>
                <a:gd name="T63" fmla="*/ 120 h 135"/>
                <a:gd name="T64" fmla="*/ 15 w 106"/>
                <a:gd name="T65" fmla="*/ 131 h 135"/>
                <a:gd name="T66" fmla="*/ 28 w 106"/>
                <a:gd name="T67" fmla="*/ 135 h 135"/>
                <a:gd name="T68" fmla="*/ 93 w 106"/>
                <a:gd name="T69" fmla="*/ 135 h 135"/>
                <a:gd name="T70" fmla="*/ 103 w 106"/>
                <a:gd name="T71" fmla="*/ 132 h 135"/>
                <a:gd name="T72" fmla="*/ 106 w 106"/>
                <a:gd name="T73" fmla="*/ 122 h 135"/>
                <a:gd name="T74" fmla="*/ 100 w 106"/>
                <a:gd name="T75" fmla="*/ 112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5">
                  <a:moveTo>
                    <a:pt x="100" y="112"/>
                  </a:moveTo>
                  <a:cubicBezTo>
                    <a:pt x="97" y="110"/>
                    <a:pt x="93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8" y="108"/>
                    <a:pt x="48" y="108"/>
                    <a:pt x="48" y="108"/>
                  </a:cubicBezTo>
                  <a:cubicBezTo>
                    <a:pt x="51" y="104"/>
                    <a:pt x="56" y="99"/>
                    <a:pt x="64" y="92"/>
                  </a:cubicBezTo>
                  <a:cubicBezTo>
                    <a:pt x="72" y="84"/>
                    <a:pt x="78" y="79"/>
                    <a:pt x="81" y="76"/>
                  </a:cubicBezTo>
                  <a:cubicBezTo>
                    <a:pt x="85" y="72"/>
                    <a:pt x="88" y="67"/>
                    <a:pt x="91" y="61"/>
                  </a:cubicBezTo>
                  <a:cubicBezTo>
                    <a:pt x="94" y="55"/>
                    <a:pt x="95" y="47"/>
                    <a:pt x="94" y="40"/>
                  </a:cubicBezTo>
                  <a:cubicBezTo>
                    <a:pt x="94" y="35"/>
                    <a:pt x="92" y="30"/>
                    <a:pt x="90" y="25"/>
                  </a:cubicBezTo>
                  <a:cubicBezTo>
                    <a:pt x="88" y="20"/>
                    <a:pt x="84" y="16"/>
                    <a:pt x="81" y="13"/>
                  </a:cubicBezTo>
                  <a:cubicBezTo>
                    <a:pt x="77" y="9"/>
                    <a:pt x="73" y="6"/>
                    <a:pt x="68" y="4"/>
                  </a:cubicBezTo>
                  <a:cubicBezTo>
                    <a:pt x="61" y="1"/>
                    <a:pt x="53" y="0"/>
                    <a:pt x="43" y="0"/>
                  </a:cubicBezTo>
                  <a:cubicBezTo>
                    <a:pt x="36" y="0"/>
                    <a:pt x="29" y="1"/>
                    <a:pt x="23" y="3"/>
                  </a:cubicBezTo>
                  <a:cubicBezTo>
                    <a:pt x="18" y="6"/>
                    <a:pt x="13" y="9"/>
                    <a:pt x="10" y="13"/>
                  </a:cubicBezTo>
                  <a:cubicBezTo>
                    <a:pt x="6" y="16"/>
                    <a:pt x="4" y="21"/>
                    <a:pt x="2" y="26"/>
                  </a:cubicBezTo>
                  <a:cubicBezTo>
                    <a:pt x="1" y="30"/>
                    <a:pt x="0" y="35"/>
                    <a:pt x="1" y="39"/>
                  </a:cubicBezTo>
                  <a:cubicBezTo>
                    <a:pt x="1" y="43"/>
                    <a:pt x="3" y="47"/>
                    <a:pt x="6" y="49"/>
                  </a:cubicBezTo>
                  <a:cubicBezTo>
                    <a:pt x="8" y="52"/>
                    <a:pt x="12" y="53"/>
                    <a:pt x="16" y="53"/>
                  </a:cubicBezTo>
                  <a:cubicBezTo>
                    <a:pt x="20" y="53"/>
                    <a:pt x="23" y="52"/>
                    <a:pt x="25" y="49"/>
                  </a:cubicBezTo>
                  <a:cubicBezTo>
                    <a:pt x="27" y="46"/>
                    <a:pt x="28" y="43"/>
                    <a:pt x="29" y="39"/>
                  </a:cubicBezTo>
                  <a:cubicBezTo>
                    <a:pt x="30" y="34"/>
                    <a:pt x="31" y="33"/>
                    <a:pt x="31" y="32"/>
                  </a:cubicBezTo>
                  <a:cubicBezTo>
                    <a:pt x="34" y="26"/>
                    <a:pt x="39" y="24"/>
                    <a:pt x="46" y="24"/>
                  </a:cubicBezTo>
                  <a:cubicBezTo>
                    <a:pt x="49" y="24"/>
                    <a:pt x="52" y="24"/>
                    <a:pt x="54" y="26"/>
                  </a:cubicBezTo>
                  <a:cubicBezTo>
                    <a:pt x="57" y="27"/>
                    <a:pt x="59" y="29"/>
                    <a:pt x="61" y="32"/>
                  </a:cubicBezTo>
                  <a:cubicBezTo>
                    <a:pt x="63" y="34"/>
                    <a:pt x="64" y="37"/>
                    <a:pt x="64" y="40"/>
                  </a:cubicBezTo>
                  <a:cubicBezTo>
                    <a:pt x="65" y="43"/>
                    <a:pt x="64" y="46"/>
                    <a:pt x="63" y="49"/>
                  </a:cubicBezTo>
                  <a:cubicBezTo>
                    <a:pt x="62" y="53"/>
                    <a:pt x="60" y="56"/>
                    <a:pt x="58" y="59"/>
                  </a:cubicBezTo>
                  <a:cubicBezTo>
                    <a:pt x="55" y="62"/>
                    <a:pt x="51" y="66"/>
                    <a:pt x="47" y="69"/>
                  </a:cubicBezTo>
                  <a:cubicBezTo>
                    <a:pt x="45" y="71"/>
                    <a:pt x="40" y="75"/>
                    <a:pt x="35" y="81"/>
                  </a:cubicBezTo>
                  <a:cubicBezTo>
                    <a:pt x="29" y="86"/>
                    <a:pt x="23" y="93"/>
                    <a:pt x="16" y="102"/>
                  </a:cubicBezTo>
                  <a:cubicBezTo>
                    <a:pt x="14" y="104"/>
                    <a:pt x="12" y="107"/>
                    <a:pt x="11" y="111"/>
                  </a:cubicBezTo>
                  <a:cubicBezTo>
                    <a:pt x="10" y="114"/>
                    <a:pt x="9" y="118"/>
                    <a:pt x="10" y="120"/>
                  </a:cubicBezTo>
                  <a:cubicBezTo>
                    <a:pt x="10" y="124"/>
                    <a:pt x="12" y="128"/>
                    <a:pt x="15" y="131"/>
                  </a:cubicBezTo>
                  <a:cubicBezTo>
                    <a:pt x="19" y="134"/>
                    <a:pt x="23" y="135"/>
                    <a:pt x="28" y="135"/>
                  </a:cubicBezTo>
                  <a:cubicBezTo>
                    <a:pt x="93" y="135"/>
                    <a:pt x="93" y="135"/>
                    <a:pt x="93" y="135"/>
                  </a:cubicBezTo>
                  <a:cubicBezTo>
                    <a:pt x="98" y="135"/>
                    <a:pt x="101" y="134"/>
                    <a:pt x="103" y="132"/>
                  </a:cubicBezTo>
                  <a:cubicBezTo>
                    <a:pt x="105" y="129"/>
                    <a:pt x="106" y="126"/>
                    <a:pt x="106" y="122"/>
                  </a:cubicBezTo>
                  <a:cubicBezTo>
                    <a:pt x="105" y="118"/>
                    <a:pt x="103" y="115"/>
                    <a:pt x="100" y="112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44" name="Freeform 123">
              <a:extLst>
                <a:ext uri="{FF2B5EF4-FFF2-40B4-BE49-F238E27FC236}">
                  <a16:creationId xmlns:a16="http://schemas.microsoft.com/office/drawing/2014/main" id="{AD6BE01C-D0DB-4D0F-931A-8E5BB56439E1}"/>
                </a:ext>
              </a:extLst>
            </p:cNvPr>
            <p:cNvSpPr>
              <a:spLocks/>
            </p:cNvSpPr>
            <p:nvPr/>
          </p:nvSpPr>
          <p:spPr bwMode="auto">
            <a:xfrm>
              <a:off x="6062697" y="4988470"/>
              <a:ext cx="112725" cy="157448"/>
            </a:xfrm>
            <a:custGeom>
              <a:avLst/>
              <a:gdLst>
                <a:gd name="T0" fmla="*/ 91 w 97"/>
                <a:gd name="T1" fmla="*/ 69 h 136"/>
                <a:gd name="T2" fmla="*/ 80 w 97"/>
                <a:gd name="T3" fmla="*/ 55 h 136"/>
                <a:gd name="T4" fmla="*/ 65 w 97"/>
                <a:gd name="T5" fmla="*/ 45 h 136"/>
                <a:gd name="T6" fmla="*/ 29 w 97"/>
                <a:gd name="T7" fmla="*/ 46 h 136"/>
                <a:gd name="T8" fmla="*/ 30 w 97"/>
                <a:gd name="T9" fmla="*/ 26 h 136"/>
                <a:gd name="T10" fmla="*/ 70 w 97"/>
                <a:gd name="T11" fmla="*/ 26 h 136"/>
                <a:gd name="T12" fmla="*/ 81 w 97"/>
                <a:gd name="T13" fmla="*/ 23 h 136"/>
                <a:gd name="T14" fmla="*/ 84 w 97"/>
                <a:gd name="T15" fmla="*/ 13 h 136"/>
                <a:gd name="T16" fmla="*/ 66 w 97"/>
                <a:gd name="T17" fmla="*/ 0 h 136"/>
                <a:gd name="T18" fmla="*/ 20 w 97"/>
                <a:gd name="T19" fmla="*/ 0 h 136"/>
                <a:gd name="T20" fmla="*/ 7 w 97"/>
                <a:gd name="T21" fmla="*/ 4 h 136"/>
                <a:gd name="T22" fmla="*/ 3 w 97"/>
                <a:gd name="T23" fmla="*/ 17 h 136"/>
                <a:gd name="T24" fmla="*/ 0 w 97"/>
                <a:gd name="T25" fmla="*/ 59 h 136"/>
                <a:gd name="T26" fmla="*/ 0 w 97"/>
                <a:gd name="T27" fmla="*/ 65 h 136"/>
                <a:gd name="T28" fmla="*/ 5 w 97"/>
                <a:gd name="T29" fmla="*/ 74 h 136"/>
                <a:gd name="T30" fmla="*/ 16 w 97"/>
                <a:gd name="T31" fmla="*/ 78 h 136"/>
                <a:gd name="T32" fmla="*/ 27 w 97"/>
                <a:gd name="T33" fmla="*/ 73 h 136"/>
                <a:gd name="T34" fmla="*/ 35 w 97"/>
                <a:gd name="T35" fmla="*/ 67 h 136"/>
                <a:gd name="T36" fmla="*/ 44 w 97"/>
                <a:gd name="T37" fmla="*/ 65 h 136"/>
                <a:gd name="T38" fmla="*/ 54 w 97"/>
                <a:gd name="T39" fmla="*/ 68 h 136"/>
                <a:gd name="T40" fmla="*/ 62 w 97"/>
                <a:gd name="T41" fmla="*/ 76 h 136"/>
                <a:gd name="T42" fmla="*/ 66 w 97"/>
                <a:gd name="T43" fmla="*/ 89 h 136"/>
                <a:gd name="T44" fmla="*/ 65 w 97"/>
                <a:gd name="T45" fmla="*/ 101 h 136"/>
                <a:gd name="T46" fmla="*/ 59 w 97"/>
                <a:gd name="T47" fmla="*/ 110 h 136"/>
                <a:gd name="T48" fmla="*/ 49 w 97"/>
                <a:gd name="T49" fmla="*/ 113 h 136"/>
                <a:gd name="T50" fmla="*/ 37 w 97"/>
                <a:gd name="T51" fmla="*/ 109 h 136"/>
                <a:gd name="T52" fmla="*/ 28 w 97"/>
                <a:gd name="T53" fmla="*/ 98 h 136"/>
                <a:gd name="T54" fmla="*/ 13 w 97"/>
                <a:gd name="T55" fmla="*/ 88 h 136"/>
                <a:gd name="T56" fmla="*/ 4 w 97"/>
                <a:gd name="T57" fmla="*/ 92 h 136"/>
                <a:gd name="T58" fmla="*/ 1 w 97"/>
                <a:gd name="T59" fmla="*/ 100 h 136"/>
                <a:gd name="T60" fmla="*/ 7 w 97"/>
                <a:gd name="T61" fmla="*/ 115 h 136"/>
                <a:gd name="T62" fmla="*/ 24 w 97"/>
                <a:gd name="T63" fmla="*/ 129 h 136"/>
                <a:gd name="T64" fmla="*/ 52 w 97"/>
                <a:gd name="T65" fmla="*/ 136 h 136"/>
                <a:gd name="T66" fmla="*/ 77 w 97"/>
                <a:gd name="T67" fmla="*/ 129 h 136"/>
                <a:gd name="T68" fmla="*/ 93 w 97"/>
                <a:gd name="T69" fmla="*/ 111 h 136"/>
                <a:gd name="T70" fmla="*/ 96 w 97"/>
                <a:gd name="T71" fmla="*/ 87 h 136"/>
                <a:gd name="T72" fmla="*/ 91 w 97"/>
                <a:gd name="T73" fmla="*/ 69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7" h="136">
                  <a:moveTo>
                    <a:pt x="91" y="69"/>
                  </a:moveTo>
                  <a:cubicBezTo>
                    <a:pt x="88" y="64"/>
                    <a:pt x="84" y="59"/>
                    <a:pt x="80" y="55"/>
                  </a:cubicBezTo>
                  <a:cubicBezTo>
                    <a:pt x="75" y="51"/>
                    <a:pt x="70" y="48"/>
                    <a:pt x="65" y="45"/>
                  </a:cubicBezTo>
                  <a:cubicBezTo>
                    <a:pt x="54" y="41"/>
                    <a:pt x="42" y="41"/>
                    <a:pt x="29" y="46"/>
                  </a:cubicBezTo>
                  <a:cubicBezTo>
                    <a:pt x="30" y="26"/>
                    <a:pt x="30" y="26"/>
                    <a:pt x="30" y="26"/>
                  </a:cubicBezTo>
                  <a:cubicBezTo>
                    <a:pt x="70" y="26"/>
                    <a:pt x="70" y="26"/>
                    <a:pt x="70" y="26"/>
                  </a:cubicBezTo>
                  <a:cubicBezTo>
                    <a:pt x="75" y="26"/>
                    <a:pt x="78" y="25"/>
                    <a:pt x="81" y="23"/>
                  </a:cubicBezTo>
                  <a:cubicBezTo>
                    <a:pt x="84" y="20"/>
                    <a:pt x="85" y="17"/>
                    <a:pt x="84" y="13"/>
                  </a:cubicBezTo>
                  <a:cubicBezTo>
                    <a:pt x="84" y="8"/>
                    <a:pt x="81" y="0"/>
                    <a:pt x="66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14" y="0"/>
                    <a:pt x="10" y="1"/>
                    <a:pt x="7" y="4"/>
                  </a:cubicBezTo>
                  <a:cubicBezTo>
                    <a:pt x="5" y="7"/>
                    <a:pt x="3" y="11"/>
                    <a:pt x="3" y="17"/>
                  </a:cubicBezTo>
                  <a:cubicBezTo>
                    <a:pt x="0" y="59"/>
                    <a:pt x="0" y="59"/>
                    <a:pt x="0" y="59"/>
                  </a:cubicBezTo>
                  <a:cubicBezTo>
                    <a:pt x="0" y="64"/>
                    <a:pt x="0" y="65"/>
                    <a:pt x="0" y="65"/>
                  </a:cubicBezTo>
                  <a:cubicBezTo>
                    <a:pt x="1" y="69"/>
                    <a:pt x="2" y="72"/>
                    <a:pt x="5" y="74"/>
                  </a:cubicBezTo>
                  <a:cubicBezTo>
                    <a:pt x="9" y="77"/>
                    <a:pt x="12" y="78"/>
                    <a:pt x="16" y="78"/>
                  </a:cubicBezTo>
                  <a:cubicBezTo>
                    <a:pt x="19" y="78"/>
                    <a:pt x="23" y="77"/>
                    <a:pt x="27" y="73"/>
                  </a:cubicBezTo>
                  <a:cubicBezTo>
                    <a:pt x="31" y="70"/>
                    <a:pt x="33" y="68"/>
                    <a:pt x="35" y="67"/>
                  </a:cubicBezTo>
                  <a:cubicBezTo>
                    <a:pt x="36" y="66"/>
                    <a:pt x="39" y="65"/>
                    <a:pt x="44" y="65"/>
                  </a:cubicBezTo>
                  <a:cubicBezTo>
                    <a:pt x="48" y="65"/>
                    <a:pt x="51" y="66"/>
                    <a:pt x="54" y="68"/>
                  </a:cubicBezTo>
                  <a:cubicBezTo>
                    <a:pt x="57" y="70"/>
                    <a:pt x="60" y="72"/>
                    <a:pt x="62" y="76"/>
                  </a:cubicBezTo>
                  <a:cubicBezTo>
                    <a:pt x="64" y="79"/>
                    <a:pt x="66" y="84"/>
                    <a:pt x="66" y="89"/>
                  </a:cubicBezTo>
                  <a:cubicBezTo>
                    <a:pt x="67" y="93"/>
                    <a:pt x="66" y="98"/>
                    <a:pt x="65" y="101"/>
                  </a:cubicBezTo>
                  <a:cubicBezTo>
                    <a:pt x="64" y="105"/>
                    <a:pt x="62" y="108"/>
                    <a:pt x="59" y="110"/>
                  </a:cubicBezTo>
                  <a:cubicBezTo>
                    <a:pt x="57" y="112"/>
                    <a:pt x="53" y="113"/>
                    <a:pt x="49" y="113"/>
                  </a:cubicBezTo>
                  <a:cubicBezTo>
                    <a:pt x="45" y="113"/>
                    <a:pt x="41" y="112"/>
                    <a:pt x="37" y="109"/>
                  </a:cubicBezTo>
                  <a:cubicBezTo>
                    <a:pt x="34" y="106"/>
                    <a:pt x="30" y="103"/>
                    <a:pt x="28" y="98"/>
                  </a:cubicBezTo>
                  <a:cubicBezTo>
                    <a:pt x="23" y="90"/>
                    <a:pt x="17" y="88"/>
                    <a:pt x="13" y="88"/>
                  </a:cubicBezTo>
                  <a:cubicBezTo>
                    <a:pt x="9" y="88"/>
                    <a:pt x="6" y="89"/>
                    <a:pt x="4" y="92"/>
                  </a:cubicBezTo>
                  <a:cubicBezTo>
                    <a:pt x="2" y="94"/>
                    <a:pt x="1" y="97"/>
                    <a:pt x="1" y="100"/>
                  </a:cubicBezTo>
                  <a:cubicBezTo>
                    <a:pt x="2" y="105"/>
                    <a:pt x="4" y="109"/>
                    <a:pt x="7" y="115"/>
                  </a:cubicBezTo>
                  <a:cubicBezTo>
                    <a:pt x="11" y="120"/>
                    <a:pt x="16" y="125"/>
                    <a:pt x="24" y="129"/>
                  </a:cubicBezTo>
                  <a:cubicBezTo>
                    <a:pt x="31" y="134"/>
                    <a:pt x="41" y="136"/>
                    <a:pt x="52" y="136"/>
                  </a:cubicBezTo>
                  <a:cubicBezTo>
                    <a:pt x="61" y="136"/>
                    <a:pt x="70" y="133"/>
                    <a:pt x="77" y="129"/>
                  </a:cubicBezTo>
                  <a:cubicBezTo>
                    <a:pt x="84" y="125"/>
                    <a:pt x="90" y="119"/>
                    <a:pt x="93" y="111"/>
                  </a:cubicBezTo>
                  <a:cubicBezTo>
                    <a:pt x="96" y="104"/>
                    <a:pt x="97" y="96"/>
                    <a:pt x="96" y="87"/>
                  </a:cubicBezTo>
                  <a:cubicBezTo>
                    <a:pt x="95" y="80"/>
                    <a:pt x="94" y="75"/>
                    <a:pt x="91" y="69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45" name="Freeform 124">
              <a:extLst>
                <a:ext uri="{FF2B5EF4-FFF2-40B4-BE49-F238E27FC236}">
                  <a16:creationId xmlns:a16="http://schemas.microsoft.com/office/drawing/2014/main" id="{78872CB1-A5D4-4A99-8210-4E3BD4E05629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7211" y="5348702"/>
              <a:ext cx="403115" cy="366358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3 w 348"/>
                <a:gd name="T7" fmla="*/ 40 h 316"/>
                <a:gd name="T8" fmla="*/ 38 w 348"/>
                <a:gd name="T9" fmla="*/ 0 h 316"/>
                <a:gd name="T10" fmla="*/ 275 w 348"/>
                <a:gd name="T11" fmla="*/ 0 h 316"/>
                <a:gd name="T12" fmla="*/ 319 w 348"/>
                <a:gd name="T13" fmla="*/ 40 h 316"/>
                <a:gd name="T14" fmla="*/ 346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29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8" y="298"/>
                    <a:pt x="333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46" name="Freeform 125">
              <a:extLst>
                <a:ext uri="{FF2B5EF4-FFF2-40B4-BE49-F238E27FC236}">
                  <a16:creationId xmlns:a16="http://schemas.microsoft.com/office/drawing/2014/main" id="{7499FF1A-F7A0-450A-B88F-0218C9F01BAA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8060" y="5362792"/>
              <a:ext cx="352266" cy="352267"/>
            </a:xfrm>
            <a:custGeom>
              <a:avLst/>
              <a:gdLst>
                <a:gd name="T0" fmla="*/ 275 w 304"/>
                <a:gd name="T1" fmla="*/ 28 h 304"/>
                <a:gd name="T2" fmla="*/ 302 w 304"/>
                <a:gd name="T3" fmla="*/ 264 h 304"/>
                <a:gd name="T4" fmla="*/ 266 w 304"/>
                <a:gd name="T5" fmla="*/ 304 h 304"/>
                <a:gd name="T6" fmla="*/ 30 w 304"/>
                <a:gd name="T7" fmla="*/ 304 h 304"/>
                <a:gd name="T8" fmla="*/ 0 w 304"/>
                <a:gd name="T9" fmla="*/ 293 h 304"/>
                <a:gd name="T10" fmla="*/ 260 w 304"/>
                <a:gd name="T11" fmla="*/ 0 h 304"/>
                <a:gd name="T12" fmla="*/ 275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5" y="28"/>
                  </a:moveTo>
                  <a:cubicBezTo>
                    <a:pt x="302" y="264"/>
                    <a:pt x="302" y="264"/>
                    <a:pt x="302" y="264"/>
                  </a:cubicBezTo>
                  <a:cubicBezTo>
                    <a:pt x="304" y="286"/>
                    <a:pt x="289" y="304"/>
                    <a:pt x="266" y="304"/>
                  </a:cubicBezTo>
                  <a:cubicBezTo>
                    <a:pt x="30" y="304"/>
                    <a:pt x="30" y="304"/>
                    <a:pt x="30" y="304"/>
                  </a:cubicBezTo>
                  <a:cubicBezTo>
                    <a:pt x="19" y="304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47" name="Freeform 126">
              <a:extLst>
                <a:ext uri="{FF2B5EF4-FFF2-40B4-BE49-F238E27FC236}">
                  <a16:creationId xmlns:a16="http://schemas.microsoft.com/office/drawing/2014/main" id="{77381651-D97E-4188-AE38-C07670050568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9305" y="5451625"/>
              <a:ext cx="123140" cy="157448"/>
            </a:xfrm>
            <a:custGeom>
              <a:avLst/>
              <a:gdLst>
                <a:gd name="T0" fmla="*/ 99 w 106"/>
                <a:gd name="T1" fmla="*/ 113 h 136"/>
                <a:gd name="T2" fmla="*/ 87 w 106"/>
                <a:gd name="T3" fmla="*/ 109 h 136"/>
                <a:gd name="T4" fmla="*/ 47 w 106"/>
                <a:gd name="T5" fmla="*/ 109 h 136"/>
                <a:gd name="T6" fmla="*/ 47 w 106"/>
                <a:gd name="T7" fmla="*/ 108 h 136"/>
                <a:gd name="T8" fmla="*/ 63 w 106"/>
                <a:gd name="T9" fmla="*/ 92 h 136"/>
                <a:gd name="T10" fmla="*/ 80 w 106"/>
                <a:gd name="T11" fmla="*/ 76 h 136"/>
                <a:gd name="T12" fmla="*/ 90 w 106"/>
                <a:gd name="T13" fmla="*/ 61 h 136"/>
                <a:gd name="T14" fmla="*/ 94 w 106"/>
                <a:gd name="T15" fmla="*/ 40 h 136"/>
                <a:gd name="T16" fmla="*/ 89 w 106"/>
                <a:gd name="T17" fmla="*/ 25 h 136"/>
                <a:gd name="T18" fmla="*/ 80 w 106"/>
                <a:gd name="T19" fmla="*/ 13 h 136"/>
                <a:gd name="T20" fmla="*/ 67 w 106"/>
                <a:gd name="T21" fmla="*/ 5 h 136"/>
                <a:gd name="T22" fmla="*/ 43 w 106"/>
                <a:gd name="T23" fmla="*/ 0 h 136"/>
                <a:gd name="T24" fmla="*/ 22 w 106"/>
                <a:gd name="T25" fmla="*/ 4 h 136"/>
                <a:gd name="T26" fmla="*/ 9 w 106"/>
                <a:gd name="T27" fmla="*/ 13 h 136"/>
                <a:gd name="T28" fmla="*/ 1 w 106"/>
                <a:gd name="T29" fmla="*/ 26 h 136"/>
                <a:gd name="T30" fmla="*/ 0 w 106"/>
                <a:gd name="T31" fmla="*/ 40 h 136"/>
                <a:gd name="T32" fmla="*/ 5 w 106"/>
                <a:gd name="T33" fmla="*/ 50 h 136"/>
                <a:gd name="T34" fmla="*/ 15 w 106"/>
                <a:gd name="T35" fmla="*/ 54 h 136"/>
                <a:gd name="T36" fmla="*/ 24 w 106"/>
                <a:gd name="T37" fmla="*/ 49 h 136"/>
                <a:gd name="T38" fmla="*/ 28 w 106"/>
                <a:gd name="T39" fmla="*/ 39 h 136"/>
                <a:gd name="T40" fmla="*/ 30 w 106"/>
                <a:gd name="T41" fmla="*/ 33 h 136"/>
                <a:gd name="T42" fmla="*/ 45 w 106"/>
                <a:gd name="T43" fmla="*/ 24 h 136"/>
                <a:gd name="T44" fmla="*/ 54 w 106"/>
                <a:gd name="T45" fmla="*/ 26 h 136"/>
                <a:gd name="T46" fmla="*/ 60 w 106"/>
                <a:gd name="T47" fmla="*/ 32 h 136"/>
                <a:gd name="T48" fmla="*/ 64 w 106"/>
                <a:gd name="T49" fmla="*/ 41 h 136"/>
                <a:gd name="T50" fmla="*/ 63 w 106"/>
                <a:gd name="T51" fmla="*/ 50 h 136"/>
                <a:gd name="T52" fmla="*/ 57 w 106"/>
                <a:gd name="T53" fmla="*/ 60 h 136"/>
                <a:gd name="T54" fmla="*/ 46 w 106"/>
                <a:gd name="T55" fmla="*/ 69 h 136"/>
                <a:gd name="T56" fmla="*/ 34 w 106"/>
                <a:gd name="T57" fmla="*/ 81 h 136"/>
                <a:gd name="T58" fmla="*/ 15 w 106"/>
                <a:gd name="T59" fmla="*/ 102 h 136"/>
                <a:gd name="T60" fmla="*/ 10 w 106"/>
                <a:gd name="T61" fmla="*/ 111 h 136"/>
                <a:gd name="T62" fmla="*/ 9 w 106"/>
                <a:gd name="T63" fmla="*/ 121 h 136"/>
                <a:gd name="T64" fmla="*/ 15 w 106"/>
                <a:gd name="T65" fmla="*/ 131 h 136"/>
                <a:gd name="T66" fmla="*/ 28 w 106"/>
                <a:gd name="T67" fmla="*/ 136 h 136"/>
                <a:gd name="T68" fmla="*/ 92 w 106"/>
                <a:gd name="T69" fmla="*/ 136 h 136"/>
                <a:gd name="T70" fmla="*/ 103 w 106"/>
                <a:gd name="T71" fmla="*/ 132 h 136"/>
                <a:gd name="T72" fmla="*/ 105 w 106"/>
                <a:gd name="T73" fmla="*/ 123 h 136"/>
                <a:gd name="T74" fmla="*/ 99 w 106"/>
                <a:gd name="T75" fmla="*/ 11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99" y="113"/>
                  </a:moveTo>
                  <a:cubicBezTo>
                    <a:pt x="96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9"/>
                    <a:pt x="47" y="109"/>
                    <a:pt x="47" y="108"/>
                  </a:cubicBezTo>
                  <a:cubicBezTo>
                    <a:pt x="50" y="105"/>
                    <a:pt x="55" y="99"/>
                    <a:pt x="63" y="92"/>
                  </a:cubicBezTo>
                  <a:cubicBezTo>
                    <a:pt x="71" y="85"/>
                    <a:pt x="77" y="79"/>
                    <a:pt x="80" y="76"/>
                  </a:cubicBezTo>
                  <a:cubicBezTo>
                    <a:pt x="84" y="72"/>
                    <a:pt x="87" y="68"/>
                    <a:pt x="90" y="61"/>
                  </a:cubicBezTo>
                  <a:cubicBezTo>
                    <a:pt x="93" y="55"/>
                    <a:pt x="95" y="48"/>
                    <a:pt x="94" y="40"/>
                  </a:cubicBezTo>
                  <a:cubicBezTo>
                    <a:pt x="93" y="35"/>
                    <a:pt x="92" y="30"/>
                    <a:pt x="89" y="25"/>
                  </a:cubicBezTo>
                  <a:cubicBezTo>
                    <a:pt x="87" y="21"/>
                    <a:pt x="84" y="17"/>
                    <a:pt x="80" y="13"/>
                  </a:cubicBezTo>
                  <a:cubicBezTo>
                    <a:pt x="76" y="10"/>
                    <a:pt x="72" y="7"/>
                    <a:pt x="67" y="5"/>
                  </a:cubicBezTo>
                  <a:cubicBezTo>
                    <a:pt x="60" y="2"/>
                    <a:pt x="52" y="0"/>
                    <a:pt x="43" y="0"/>
                  </a:cubicBezTo>
                  <a:cubicBezTo>
                    <a:pt x="35" y="0"/>
                    <a:pt x="28" y="1"/>
                    <a:pt x="22" y="4"/>
                  </a:cubicBezTo>
                  <a:cubicBezTo>
                    <a:pt x="17" y="6"/>
                    <a:pt x="12" y="9"/>
                    <a:pt x="9" y="13"/>
                  </a:cubicBezTo>
                  <a:cubicBezTo>
                    <a:pt x="5" y="17"/>
                    <a:pt x="3" y="21"/>
                    <a:pt x="1" y="26"/>
                  </a:cubicBezTo>
                  <a:cubicBezTo>
                    <a:pt x="0" y="31"/>
                    <a:pt x="0" y="35"/>
                    <a:pt x="0" y="40"/>
                  </a:cubicBezTo>
                  <a:cubicBezTo>
                    <a:pt x="1" y="44"/>
                    <a:pt x="2" y="47"/>
                    <a:pt x="5" y="50"/>
                  </a:cubicBezTo>
                  <a:cubicBezTo>
                    <a:pt x="8" y="52"/>
                    <a:pt x="11" y="54"/>
                    <a:pt x="15" y="54"/>
                  </a:cubicBezTo>
                  <a:cubicBezTo>
                    <a:pt x="19" y="54"/>
                    <a:pt x="22" y="52"/>
                    <a:pt x="24" y="49"/>
                  </a:cubicBezTo>
                  <a:cubicBezTo>
                    <a:pt x="26" y="47"/>
                    <a:pt x="27" y="44"/>
                    <a:pt x="28" y="39"/>
                  </a:cubicBezTo>
                  <a:cubicBezTo>
                    <a:pt x="30" y="34"/>
                    <a:pt x="30" y="33"/>
                    <a:pt x="30" y="33"/>
                  </a:cubicBezTo>
                  <a:cubicBezTo>
                    <a:pt x="33" y="27"/>
                    <a:pt x="38" y="24"/>
                    <a:pt x="45" y="24"/>
                  </a:cubicBezTo>
                  <a:cubicBezTo>
                    <a:pt x="48" y="24"/>
                    <a:pt x="51" y="25"/>
                    <a:pt x="54" y="26"/>
                  </a:cubicBezTo>
                  <a:cubicBezTo>
                    <a:pt x="56" y="28"/>
                    <a:pt x="59" y="30"/>
                    <a:pt x="60" y="32"/>
                  </a:cubicBezTo>
                  <a:cubicBezTo>
                    <a:pt x="62" y="35"/>
                    <a:pt x="63" y="37"/>
                    <a:pt x="64" y="41"/>
                  </a:cubicBezTo>
                  <a:cubicBezTo>
                    <a:pt x="64" y="44"/>
                    <a:pt x="64" y="47"/>
                    <a:pt x="63" y="50"/>
                  </a:cubicBezTo>
                  <a:cubicBezTo>
                    <a:pt x="61" y="53"/>
                    <a:pt x="59" y="56"/>
                    <a:pt x="57" y="60"/>
                  </a:cubicBezTo>
                  <a:cubicBezTo>
                    <a:pt x="54" y="63"/>
                    <a:pt x="51" y="66"/>
                    <a:pt x="46" y="69"/>
                  </a:cubicBezTo>
                  <a:cubicBezTo>
                    <a:pt x="44" y="71"/>
                    <a:pt x="40" y="75"/>
                    <a:pt x="34" y="81"/>
                  </a:cubicBezTo>
                  <a:cubicBezTo>
                    <a:pt x="28" y="87"/>
                    <a:pt x="22" y="94"/>
                    <a:pt x="15" y="102"/>
                  </a:cubicBezTo>
                  <a:cubicBezTo>
                    <a:pt x="13" y="104"/>
                    <a:pt x="12" y="107"/>
                    <a:pt x="10" y="111"/>
                  </a:cubicBezTo>
                  <a:cubicBezTo>
                    <a:pt x="9" y="115"/>
                    <a:pt x="9" y="118"/>
                    <a:pt x="9" y="121"/>
                  </a:cubicBezTo>
                  <a:cubicBezTo>
                    <a:pt x="9" y="125"/>
                    <a:pt x="11" y="128"/>
                    <a:pt x="15" y="131"/>
                  </a:cubicBezTo>
                  <a:cubicBezTo>
                    <a:pt x="18" y="134"/>
                    <a:pt x="22" y="136"/>
                    <a:pt x="28" y="136"/>
                  </a:cubicBezTo>
                  <a:cubicBezTo>
                    <a:pt x="92" y="136"/>
                    <a:pt x="92" y="136"/>
                    <a:pt x="92" y="136"/>
                  </a:cubicBezTo>
                  <a:cubicBezTo>
                    <a:pt x="97" y="136"/>
                    <a:pt x="100" y="135"/>
                    <a:pt x="103" y="132"/>
                  </a:cubicBezTo>
                  <a:cubicBezTo>
                    <a:pt x="105" y="129"/>
                    <a:pt x="106" y="126"/>
                    <a:pt x="105" y="123"/>
                  </a:cubicBezTo>
                  <a:cubicBezTo>
                    <a:pt x="105" y="119"/>
                    <a:pt x="103" y="115"/>
                    <a:pt x="99" y="113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48" name="Freeform 127">
              <a:extLst>
                <a:ext uri="{FF2B5EF4-FFF2-40B4-BE49-F238E27FC236}">
                  <a16:creationId xmlns:a16="http://schemas.microsoft.com/office/drawing/2014/main" id="{AE679096-7A2D-4008-967C-2BFF1D01B6F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708769" y="5451625"/>
              <a:ext cx="118239" cy="159899"/>
            </a:xfrm>
            <a:custGeom>
              <a:avLst/>
              <a:gdLst>
                <a:gd name="T0" fmla="*/ 82 w 102"/>
                <a:gd name="T1" fmla="*/ 18 h 138"/>
                <a:gd name="T2" fmla="*/ 64 w 102"/>
                <a:gd name="T3" fmla="*/ 5 h 138"/>
                <a:gd name="T4" fmla="*/ 42 w 102"/>
                <a:gd name="T5" fmla="*/ 0 h 138"/>
                <a:gd name="T6" fmla="*/ 24 w 102"/>
                <a:gd name="T7" fmla="*/ 4 h 138"/>
                <a:gd name="T8" fmla="*/ 10 w 102"/>
                <a:gd name="T9" fmla="*/ 14 h 138"/>
                <a:gd name="T10" fmla="*/ 2 w 102"/>
                <a:gd name="T11" fmla="*/ 29 h 138"/>
                <a:gd name="T12" fmla="*/ 0 w 102"/>
                <a:gd name="T13" fmla="*/ 47 h 138"/>
                <a:gd name="T14" fmla="*/ 5 w 102"/>
                <a:gd name="T15" fmla="*/ 64 h 138"/>
                <a:gd name="T16" fmla="*/ 16 w 102"/>
                <a:gd name="T17" fmla="*/ 79 h 138"/>
                <a:gd name="T18" fmla="*/ 30 w 102"/>
                <a:gd name="T19" fmla="*/ 89 h 138"/>
                <a:gd name="T20" fmla="*/ 47 w 102"/>
                <a:gd name="T21" fmla="*/ 92 h 138"/>
                <a:gd name="T22" fmla="*/ 64 w 102"/>
                <a:gd name="T23" fmla="*/ 88 h 138"/>
                <a:gd name="T24" fmla="*/ 71 w 102"/>
                <a:gd name="T25" fmla="*/ 83 h 138"/>
                <a:gd name="T26" fmla="*/ 68 w 102"/>
                <a:gd name="T27" fmla="*/ 107 h 138"/>
                <a:gd name="T28" fmla="*/ 62 w 102"/>
                <a:gd name="T29" fmla="*/ 113 h 138"/>
                <a:gd name="T30" fmla="*/ 45 w 102"/>
                <a:gd name="T31" fmla="*/ 113 h 138"/>
                <a:gd name="T32" fmla="*/ 39 w 102"/>
                <a:gd name="T33" fmla="*/ 105 h 138"/>
                <a:gd name="T34" fmla="*/ 32 w 102"/>
                <a:gd name="T35" fmla="*/ 98 h 138"/>
                <a:gd name="T36" fmla="*/ 23 w 102"/>
                <a:gd name="T37" fmla="*/ 95 h 138"/>
                <a:gd name="T38" fmla="*/ 15 w 102"/>
                <a:gd name="T39" fmla="*/ 99 h 138"/>
                <a:gd name="T40" fmla="*/ 12 w 102"/>
                <a:gd name="T41" fmla="*/ 107 h 138"/>
                <a:gd name="T42" fmla="*/ 19 w 102"/>
                <a:gd name="T43" fmla="*/ 121 h 138"/>
                <a:gd name="T44" fmla="*/ 34 w 102"/>
                <a:gd name="T45" fmla="*/ 133 h 138"/>
                <a:gd name="T46" fmla="*/ 56 w 102"/>
                <a:gd name="T47" fmla="*/ 138 h 138"/>
                <a:gd name="T48" fmla="*/ 77 w 102"/>
                <a:gd name="T49" fmla="*/ 133 h 138"/>
                <a:gd name="T50" fmla="*/ 92 w 102"/>
                <a:gd name="T51" fmla="*/ 119 h 138"/>
                <a:gd name="T52" fmla="*/ 100 w 102"/>
                <a:gd name="T53" fmla="*/ 97 h 138"/>
                <a:gd name="T54" fmla="*/ 100 w 102"/>
                <a:gd name="T55" fmla="*/ 66 h 138"/>
                <a:gd name="T56" fmla="*/ 94 w 102"/>
                <a:gd name="T57" fmla="*/ 38 h 138"/>
                <a:gd name="T58" fmla="*/ 82 w 102"/>
                <a:gd name="T59" fmla="*/ 18 h 138"/>
                <a:gd name="T60" fmla="*/ 44 w 102"/>
                <a:gd name="T61" fmla="*/ 24 h 138"/>
                <a:gd name="T62" fmla="*/ 52 w 102"/>
                <a:gd name="T63" fmla="*/ 25 h 138"/>
                <a:gd name="T64" fmla="*/ 58 w 102"/>
                <a:gd name="T65" fmla="*/ 30 h 138"/>
                <a:gd name="T66" fmla="*/ 63 w 102"/>
                <a:gd name="T67" fmla="*/ 38 h 138"/>
                <a:gd name="T68" fmla="*/ 66 w 102"/>
                <a:gd name="T69" fmla="*/ 48 h 138"/>
                <a:gd name="T70" fmla="*/ 65 w 102"/>
                <a:gd name="T71" fmla="*/ 60 h 138"/>
                <a:gd name="T72" fmla="*/ 58 w 102"/>
                <a:gd name="T73" fmla="*/ 67 h 138"/>
                <a:gd name="T74" fmla="*/ 50 w 102"/>
                <a:gd name="T75" fmla="*/ 69 h 138"/>
                <a:gd name="T76" fmla="*/ 37 w 102"/>
                <a:gd name="T77" fmla="*/ 63 h 138"/>
                <a:gd name="T78" fmla="*/ 30 w 102"/>
                <a:gd name="T79" fmla="*/ 47 h 138"/>
                <a:gd name="T80" fmla="*/ 33 w 102"/>
                <a:gd name="T81" fmla="*/ 30 h 138"/>
                <a:gd name="T82" fmla="*/ 44 w 102"/>
                <a:gd name="T83" fmla="*/ 24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2" h="138">
                  <a:moveTo>
                    <a:pt x="82" y="18"/>
                  </a:moveTo>
                  <a:cubicBezTo>
                    <a:pt x="77" y="12"/>
                    <a:pt x="71" y="8"/>
                    <a:pt x="64" y="5"/>
                  </a:cubicBezTo>
                  <a:cubicBezTo>
                    <a:pt x="58" y="2"/>
                    <a:pt x="50" y="0"/>
                    <a:pt x="42" y="0"/>
                  </a:cubicBezTo>
                  <a:cubicBezTo>
                    <a:pt x="35" y="0"/>
                    <a:pt x="29" y="1"/>
                    <a:pt x="24" y="4"/>
                  </a:cubicBezTo>
                  <a:cubicBezTo>
                    <a:pt x="18" y="6"/>
                    <a:pt x="13" y="10"/>
                    <a:pt x="10" y="14"/>
                  </a:cubicBezTo>
                  <a:cubicBezTo>
                    <a:pt x="6" y="18"/>
                    <a:pt x="3" y="23"/>
                    <a:pt x="2" y="29"/>
                  </a:cubicBezTo>
                  <a:cubicBezTo>
                    <a:pt x="0" y="35"/>
                    <a:pt x="0" y="41"/>
                    <a:pt x="0" y="47"/>
                  </a:cubicBezTo>
                  <a:cubicBezTo>
                    <a:pt x="1" y="53"/>
                    <a:pt x="3" y="59"/>
                    <a:pt x="5" y="64"/>
                  </a:cubicBezTo>
                  <a:cubicBezTo>
                    <a:pt x="8" y="70"/>
                    <a:pt x="11" y="75"/>
                    <a:pt x="16" y="79"/>
                  </a:cubicBezTo>
                  <a:cubicBezTo>
                    <a:pt x="20" y="83"/>
                    <a:pt x="25" y="86"/>
                    <a:pt x="30" y="89"/>
                  </a:cubicBezTo>
                  <a:cubicBezTo>
                    <a:pt x="35" y="91"/>
                    <a:pt x="41" y="92"/>
                    <a:pt x="47" y="92"/>
                  </a:cubicBezTo>
                  <a:cubicBezTo>
                    <a:pt x="53" y="92"/>
                    <a:pt x="59" y="91"/>
                    <a:pt x="64" y="88"/>
                  </a:cubicBezTo>
                  <a:cubicBezTo>
                    <a:pt x="67" y="87"/>
                    <a:pt x="69" y="85"/>
                    <a:pt x="71" y="83"/>
                  </a:cubicBezTo>
                  <a:cubicBezTo>
                    <a:pt x="71" y="94"/>
                    <a:pt x="70" y="102"/>
                    <a:pt x="68" y="107"/>
                  </a:cubicBezTo>
                  <a:cubicBezTo>
                    <a:pt x="66" y="109"/>
                    <a:pt x="64" y="112"/>
                    <a:pt x="62" y="113"/>
                  </a:cubicBezTo>
                  <a:cubicBezTo>
                    <a:pt x="57" y="116"/>
                    <a:pt x="50" y="116"/>
                    <a:pt x="45" y="113"/>
                  </a:cubicBezTo>
                  <a:cubicBezTo>
                    <a:pt x="42" y="111"/>
                    <a:pt x="40" y="108"/>
                    <a:pt x="39" y="105"/>
                  </a:cubicBezTo>
                  <a:cubicBezTo>
                    <a:pt x="37" y="102"/>
                    <a:pt x="35" y="99"/>
                    <a:pt x="32" y="98"/>
                  </a:cubicBezTo>
                  <a:cubicBezTo>
                    <a:pt x="30" y="96"/>
                    <a:pt x="27" y="95"/>
                    <a:pt x="23" y="95"/>
                  </a:cubicBezTo>
                  <a:cubicBezTo>
                    <a:pt x="20" y="95"/>
                    <a:pt x="17" y="96"/>
                    <a:pt x="15" y="99"/>
                  </a:cubicBezTo>
                  <a:cubicBezTo>
                    <a:pt x="13" y="101"/>
                    <a:pt x="12" y="104"/>
                    <a:pt x="12" y="107"/>
                  </a:cubicBezTo>
                  <a:cubicBezTo>
                    <a:pt x="13" y="112"/>
                    <a:pt x="15" y="117"/>
                    <a:pt x="19" y="121"/>
                  </a:cubicBezTo>
                  <a:cubicBezTo>
                    <a:pt x="22" y="126"/>
                    <a:pt x="28" y="130"/>
                    <a:pt x="34" y="133"/>
                  </a:cubicBezTo>
                  <a:cubicBezTo>
                    <a:pt x="40" y="136"/>
                    <a:pt x="48" y="138"/>
                    <a:pt x="56" y="138"/>
                  </a:cubicBezTo>
                  <a:cubicBezTo>
                    <a:pt x="64" y="138"/>
                    <a:pt x="71" y="136"/>
                    <a:pt x="77" y="133"/>
                  </a:cubicBezTo>
                  <a:cubicBezTo>
                    <a:pt x="83" y="130"/>
                    <a:pt x="88" y="126"/>
                    <a:pt x="92" y="119"/>
                  </a:cubicBezTo>
                  <a:cubicBezTo>
                    <a:pt x="96" y="113"/>
                    <a:pt x="99" y="106"/>
                    <a:pt x="100" y="97"/>
                  </a:cubicBezTo>
                  <a:cubicBezTo>
                    <a:pt x="102" y="88"/>
                    <a:pt x="102" y="78"/>
                    <a:pt x="100" y="66"/>
                  </a:cubicBezTo>
                  <a:cubicBezTo>
                    <a:pt x="99" y="56"/>
                    <a:pt x="97" y="47"/>
                    <a:pt x="94" y="38"/>
                  </a:cubicBezTo>
                  <a:cubicBezTo>
                    <a:pt x="91" y="30"/>
                    <a:pt x="87" y="23"/>
                    <a:pt x="82" y="18"/>
                  </a:cubicBezTo>
                  <a:close/>
                  <a:moveTo>
                    <a:pt x="44" y="24"/>
                  </a:moveTo>
                  <a:cubicBezTo>
                    <a:pt x="47" y="24"/>
                    <a:pt x="49" y="24"/>
                    <a:pt x="52" y="25"/>
                  </a:cubicBezTo>
                  <a:cubicBezTo>
                    <a:pt x="54" y="27"/>
                    <a:pt x="56" y="28"/>
                    <a:pt x="58" y="30"/>
                  </a:cubicBezTo>
                  <a:cubicBezTo>
                    <a:pt x="60" y="33"/>
                    <a:pt x="62" y="35"/>
                    <a:pt x="63" y="38"/>
                  </a:cubicBezTo>
                  <a:cubicBezTo>
                    <a:pt x="65" y="41"/>
                    <a:pt x="66" y="45"/>
                    <a:pt x="66" y="48"/>
                  </a:cubicBezTo>
                  <a:cubicBezTo>
                    <a:pt x="66" y="53"/>
                    <a:pt x="66" y="56"/>
                    <a:pt x="65" y="60"/>
                  </a:cubicBezTo>
                  <a:cubicBezTo>
                    <a:pt x="63" y="63"/>
                    <a:pt x="61" y="65"/>
                    <a:pt x="58" y="67"/>
                  </a:cubicBezTo>
                  <a:cubicBezTo>
                    <a:pt x="56" y="68"/>
                    <a:pt x="53" y="69"/>
                    <a:pt x="50" y="69"/>
                  </a:cubicBezTo>
                  <a:cubicBezTo>
                    <a:pt x="45" y="69"/>
                    <a:pt x="40" y="67"/>
                    <a:pt x="37" y="63"/>
                  </a:cubicBezTo>
                  <a:cubicBezTo>
                    <a:pt x="33" y="59"/>
                    <a:pt x="30" y="54"/>
                    <a:pt x="30" y="47"/>
                  </a:cubicBezTo>
                  <a:cubicBezTo>
                    <a:pt x="29" y="40"/>
                    <a:pt x="30" y="34"/>
                    <a:pt x="33" y="30"/>
                  </a:cubicBezTo>
                  <a:cubicBezTo>
                    <a:pt x="36" y="26"/>
                    <a:pt x="39" y="24"/>
                    <a:pt x="44" y="24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49" name="Freeform 128">
              <a:extLst>
                <a:ext uri="{FF2B5EF4-FFF2-40B4-BE49-F238E27FC236}">
                  <a16:creationId xmlns:a16="http://schemas.microsoft.com/office/drawing/2014/main" id="{44CA7DB0-CD66-441E-8EFD-5FA614CBFF1A}"/>
                </a:ext>
              </a:extLst>
            </p:cNvPr>
            <p:cNvSpPr>
              <a:spLocks/>
            </p:cNvSpPr>
            <p:nvPr/>
          </p:nvSpPr>
          <p:spPr bwMode="auto">
            <a:xfrm>
              <a:off x="4972816" y="5348702"/>
              <a:ext cx="403115" cy="366358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30 w 348"/>
                <a:gd name="T5" fmla="*/ 276 h 316"/>
                <a:gd name="T6" fmla="*/ 3 w 348"/>
                <a:gd name="T7" fmla="*/ 40 h 316"/>
                <a:gd name="T8" fmla="*/ 38 w 348"/>
                <a:gd name="T9" fmla="*/ 0 h 316"/>
                <a:gd name="T10" fmla="*/ 275 w 348"/>
                <a:gd name="T11" fmla="*/ 0 h 316"/>
                <a:gd name="T12" fmla="*/ 319 w 348"/>
                <a:gd name="T13" fmla="*/ 40 h 316"/>
                <a:gd name="T14" fmla="*/ 346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9"/>
                    <a:pt x="30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8" y="299"/>
                    <a:pt x="333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50" name="Freeform 129">
              <a:extLst>
                <a:ext uri="{FF2B5EF4-FFF2-40B4-BE49-F238E27FC236}">
                  <a16:creationId xmlns:a16="http://schemas.microsoft.com/office/drawing/2014/main" id="{01D47A2F-CFD7-4F58-96D5-F6F554297B6A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3664" y="5362792"/>
              <a:ext cx="352266" cy="352267"/>
            </a:xfrm>
            <a:custGeom>
              <a:avLst/>
              <a:gdLst>
                <a:gd name="T0" fmla="*/ 275 w 304"/>
                <a:gd name="T1" fmla="*/ 28 h 304"/>
                <a:gd name="T2" fmla="*/ 302 w 304"/>
                <a:gd name="T3" fmla="*/ 264 h 304"/>
                <a:gd name="T4" fmla="*/ 266 w 304"/>
                <a:gd name="T5" fmla="*/ 304 h 304"/>
                <a:gd name="T6" fmla="*/ 30 w 304"/>
                <a:gd name="T7" fmla="*/ 304 h 304"/>
                <a:gd name="T8" fmla="*/ 0 w 304"/>
                <a:gd name="T9" fmla="*/ 293 h 304"/>
                <a:gd name="T10" fmla="*/ 260 w 304"/>
                <a:gd name="T11" fmla="*/ 0 h 304"/>
                <a:gd name="T12" fmla="*/ 275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5" y="28"/>
                  </a:moveTo>
                  <a:cubicBezTo>
                    <a:pt x="302" y="264"/>
                    <a:pt x="302" y="264"/>
                    <a:pt x="302" y="264"/>
                  </a:cubicBezTo>
                  <a:cubicBezTo>
                    <a:pt x="304" y="287"/>
                    <a:pt x="289" y="304"/>
                    <a:pt x="266" y="304"/>
                  </a:cubicBezTo>
                  <a:cubicBezTo>
                    <a:pt x="30" y="304"/>
                    <a:pt x="30" y="304"/>
                    <a:pt x="30" y="304"/>
                  </a:cubicBezTo>
                  <a:cubicBezTo>
                    <a:pt x="19" y="304"/>
                    <a:pt x="9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9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51" name="Freeform 130">
              <a:extLst>
                <a:ext uri="{FF2B5EF4-FFF2-40B4-BE49-F238E27FC236}">
                  <a16:creationId xmlns:a16="http://schemas.microsoft.com/office/drawing/2014/main" id="{D238C695-0FC5-46FA-9C4B-1F8BF7DE6B21}"/>
                </a:ext>
              </a:extLst>
            </p:cNvPr>
            <p:cNvSpPr>
              <a:spLocks/>
            </p:cNvSpPr>
            <p:nvPr/>
          </p:nvSpPr>
          <p:spPr bwMode="auto">
            <a:xfrm>
              <a:off x="5056134" y="5452850"/>
              <a:ext cx="117014" cy="158673"/>
            </a:xfrm>
            <a:custGeom>
              <a:avLst/>
              <a:gdLst>
                <a:gd name="T0" fmla="*/ 87 w 101"/>
                <a:gd name="T1" fmla="*/ 68 h 137"/>
                <a:gd name="T2" fmla="*/ 77 w 101"/>
                <a:gd name="T3" fmla="*/ 61 h 137"/>
                <a:gd name="T4" fmla="*/ 85 w 101"/>
                <a:gd name="T5" fmla="*/ 51 h 137"/>
                <a:gd name="T6" fmla="*/ 87 w 101"/>
                <a:gd name="T7" fmla="*/ 34 h 137"/>
                <a:gd name="T8" fmla="*/ 83 w 101"/>
                <a:gd name="T9" fmla="*/ 21 h 137"/>
                <a:gd name="T10" fmla="*/ 73 w 101"/>
                <a:gd name="T11" fmla="*/ 9 h 137"/>
                <a:gd name="T12" fmla="*/ 59 w 101"/>
                <a:gd name="T13" fmla="*/ 2 h 137"/>
                <a:gd name="T14" fmla="*/ 42 w 101"/>
                <a:gd name="T15" fmla="*/ 0 h 137"/>
                <a:gd name="T16" fmla="*/ 24 w 101"/>
                <a:gd name="T17" fmla="*/ 3 h 137"/>
                <a:gd name="T18" fmla="*/ 10 w 101"/>
                <a:gd name="T19" fmla="*/ 10 h 137"/>
                <a:gd name="T20" fmla="*/ 3 w 101"/>
                <a:gd name="T21" fmla="*/ 21 h 137"/>
                <a:gd name="T22" fmla="*/ 1 w 101"/>
                <a:gd name="T23" fmla="*/ 32 h 137"/>
                <a:gd name="T24" fmla="*/ 6 w 101"/>
                <a:gd name="T25" fmla="*/ 42 h 137"/>
                <a:gd name="T26" fmla="*/ 15 w 101"/>
                <a:gd name="T27" fmla="*/ 45 h 137"/>
                <a:gd name="T28" fmla="*/ 21 w 101"/>
                <a:gd name="T29" fmla="*/ 44 h 137"/>
                <a:gd name="T30" fmla="*/ 25 w 101"/>
                <a:gd name="T31" fmla="*/ 40 h 137"/>
                <a:gd name="T32" fmla="*/ 28 w 101"/>
                <a:gd name="T33" fmla="*/ 32 h 137"/>
                <a:gd name="T34" fmla="*/ 31 w 101"/>
                <a:gd name="T35" fmla="*/ 27 h 137"/>
                <a:gd name="T36" fmla="*/ 35 w 101"/>
                <a:gd name="T37" fmla="*/ 24 h 137"/>
                <a:gd name="T38" fmla="*/ 42 w 101"/>
                <a:gd name="T39" fmla="*/ 22 h 137"/>
                <a:gd name="T40" fmla="*/ 53 w 101"/>
                <a:gd name="T41" fmla="*/ 26 h 137"/>
                <a:gd name="T42" fmla="*/ 58 w 101"/>
                <a:gd name="T43" fmla="*/ 36 h 137"/>
                <a:gd name="T44" fmla="*/ 54 w 101"/>
                <a:gd name="T45" fmla="*/ 47 h 137"/>
                <a:gd name="T46" fmla="*/ 43 w 101"/>
                <a:gd name="T47" fmla="*/ 51 h 137"/>
                <a:gd name="T48" fmla="*/ 39 w 101"/>
                <a:gd name="T49" fmla="*/ 51 h 137"/>
                <a:gd name="T50" fmla="*/ 28 w 101"/>
                <a:gd name="T51" fmla="*/ 55 h 137"/>
                <a:gd name="T52" fmla="*/ 25 w 101"/>
                <a:gd name="T53" fmla="*/ 64 h 137"/>
                <a:gd name="T54" fmla="*/ 30 w 101"/>
                <a:gd name="T55" fmla="*/ 73 h 137"/>
                <a:gd name="T56" fmla="*/ 39 w 101"/>
                <a:gd name="T57" fmla="*/ 76 h 137"/>
                <a:gd name="T58" fmla="*/ 44 w 101"/>
                <a:gd name="T59" fmla="*/ 75 h 137"/>
                <a:gd name="T60" fmla="*/ 50 w 101"/>
                <a:gd name="T61" fmla="*/ 75 h 137"/>
                <a:gd name="T62" fmla="*/ 64 w 101"/>
                <a:gd name="T63" fmla="*/ 80 h 137"/>
                <a:gd name="T64" fmla="*/ 70 w 101"/>
                <a:gd name="T65" fmla="*/ 94 h 137"/>
                <a:gd name="T66" fmla="*/ 68 w 101"/>
                <a:gd name="T67" fmla="*/ 105 h 137"/>
                <a:gd name="T68" fmla="*/ 62 w 101"/>
                <a:gd name="T69" fmla="*/ 112 h 137"/>
                <a:gd name="T70" fmla="*/ 53 w 101"/>
                <a:gd name="T71" fmla="*/ 114 h 137"/>
                <a:gd name="T72" fmla="*/ 40 w 101"/>
                <a:gd name="T73" fmla="*/ 109 h 137"/>
                <a:gd name="T74" fmla="*/ 29 w 101"/>
                <a:gd name="T75" fmla="*/ 92 h 137"/>
                <a:gd name="T76" fmla="*/ 24 w 101"/>
                <a:gd name="T77" fmla="*/ 87 h 137"/>
                <a:gd name="T78" fmla="*/ 18 w 101"/>
                <a:gd name="T79" fmla="*/ 85 h 137"/>
                <a:gd name="T80" fmla="*/ 8 w 101"/>
                <a:gd name="T81" fmla="*/ 89 h 137"/>
                <a:gd name="T82" fmla="*/ 5 w 101"/>
                <a:gd name="T83" fmla="*/ 99 h 137"/>
                <a:gd name="T84" fmla="*/ 9 w 101"/>
                <a:gd name="T85" fmla="*/ 111 h 137"/>
                <a:gd name="T86" fmla="*/ 19 w 101"/>
                <a:gd name="T87" fmla="*/ 123 h 137"/>
                <a:gd name="T88" fmla="*/ 35 w 101"/>
                <a:gd name="T89" fmla="*/ 133 h 137"/>
                <a:gd name="T90" fmla="*/ 56 w 101"/>
                <a:gd name="T91" fmla="*/ 137 h 137"/>
                <a:gd name="T92" fmla="*/ 75 w 101"/>
                <a:gd name="T93" fmla="*/ 134 h 137"/>
                <a:gd name="T94" fmla="*/ 90 w 101"/>
                <a:gd name="T95" fmla="*/ 124 h 137"/>
                <a:gd name="T96" fmla="*/ 98 w 101"/>
                <a:gd name="T97" fmla="*/ 110 h 137"/>
                <a:gd name="T98" fmla="*/ 100 w 101"/>
                <a:gd name="T99" fmla="*/ 93 h 137"/>
                <a:gd name="T100" fmla="*/ 96 w 101"/>
                <a:gd name="T101" fmla="*/ 79 h 137"/>
                <a:gd name="T102" fmla="*/ 87 w 101"/>
                <a:gd name="T103" fmla="*/ 68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1" h="137">
                  <a:moveTo>
                    <a:pt x="87" y="68"/>
                  </a:moveTo>
                  <a:cubicBezTo>
                    <a:pt x="84" y="66"/>
                    <a:pt x="81" y="63"/>
                    <a:pt x="77" y="61"/>
                  </a:cubicBezTo>
                  <a:cubicBezTo>
                    <a:pt x="81" y="58"/>
                    <a:pt x="83" y="54"/>
                    <a:pt x="85" y="51"/>
                  </a:cubicBezTo>
                  <a:cubicBezTo>
                    <a:pt x="87" y="46"/>
                    <a:pt x="88" y="41"/>
                    <a:pt x="87" y="34"/>
                  </a:cubicBezTo>
                  <a:cubicBezTo>
                    <a:pt x="87" y="29"/>
                    <a:pt x="85" y="25"/>
                    <a:pt x="83" y="21"/>
                  </a:cubicBezTo>
                  <a:cubicBezTo>
                    <a:pt x="80" y="16"/>
                    <a:pt x="77" y="13"/>
                    <a:pt x="73" y="9"/>
                  </a:cubicBezTo>
                  <a:cubicBezTo>
                    <a:pt x="69" y="6"/>
                    <a:pt x="64" y="4"/>
                    <a:pt x="59" y="2"/>
                  </a:cubicBezTo>
                  <a:cubicBezTo>
                    <a:pt x="54" y="0"/>
                    <a:pt x="48" y="0"/>
                    <a:pt x="42" y="0"/>
                  </a:cubicBezTo>
                  <a:cubicBezTo>
                    <a:pt x="35" y="0"/>
                    <a:pt x="29" y="1"/>
                    <a:pt x="24" y="3"/>
                  </a:cubicBezTo>
                  <a:cubicBezTo>
                    <a:pt x="18" y="5"/>
                    <a:pt x="14" y="7"/>
                    <a:pt x="10" y="10"/>
                  </a:cubicBezTo>
                  <a:cubicBezTo>
                    <a:pt x="7" y="14"/>
                    <a:pt x="4" y="17"/>
                    <a:pt x="3" y="21"/>
                  </a:cubicBezTo>
                  <a:cubicBezTo>
                    <a:pt x="1" y="25"/>
                    <a:pt x="0" y="28"/>
                    <a:pt x="1" y="32"/>
                  </a:cubicBezTo>
                  <a:cubicBezTo>
                    <a:pt x="1" y="36"/>
                    <a:pt x="3" y="39"/>
                    <a:pt x="6" y="42"/>
                  </a:cubicBezTo>
                  <a:cubicBezTo>
                    <a:pt x="9" y="44"/>
                    <a:pt x="12" y="45"/>
                    <a:pt x="15" y="45"/>
                  </a:cubicBezTo>
                  <a:cubicBezTo>
                    <a:pt x="17" y="45"/>
                    <a:pt x="19" y="45"/>
                    <a:pt x="21" y="44"/>
                  </a:cubicBezTo>
                  <a:cubicBezTo>
                    <a:pt x="23" y="43"/>
                    <a:pt x="25" y="42"/>
                    <a:pt x="25" y="40"/>
                  </a:cubicBezTo>
                  <a:cubicBezTo>
                    <a:pt x="26" y="37"/>
                    <a:pt x="27" y="35"/>
                    <a:pt x="28" y="32"/>
                  </a:cubicBezTo>
                  <a:cubicBezTo>
                    <a:pt x="29" y="30"/>
                    <a:pt x="30" y="28"/>
                    <a:pt x="31" y="27"/>
                  </a:cubicBezTo>
                  <a:cubicBezTo>
                    <a:pt x="31" y="26"/>
                    <a:pt x="33" y="24"/>
                    <a:pt x="35" y="24"/>
                  </a:cubicBezTo>
                  <a:cubicBezTo>
                    <a:pt x="36" y="23"/>
                    <a:pt x="39" y="22"/>
                    <a:pt x="42" y="22"/>
                  </a:cubicBezTo>
                  <a:cubicBezTo>
                    <a:pt x="47" y="22"/>
                    <a:pt x="50" y="24"/>
                    <a:pt x="53" y="26"/>
                  </a:cubicBezTo>
                  <a:cubicBezTo>
                    <a:pt x="56" y="29"/>
                    <a:pt x="57" y="32"/>
                    <a:pt x="58" y="36"/>
                  </a:cubicBezTo>
                  <a:cubicBezTo>
                    <a:pt x="58" y="41"/>
                    <a:pt x="57" y="45"/>
                    <a:pt x="54" y="47"/>
                  </a:cubicBezTo>
                  <a:cubicBezTo>
                    <a:pt x="51" y="50"/>
                    <a:pt x="47" y="51"/>
                    <a:pt x="43" y="51"/>
                  </a:cubicBezTo>
                  <a:cubicBezTo>
                    <a:pt x="39" y="51"/>
                    <a:pt x="39" y="51"/>
                    <a:pt x="39" y="51"/>
                  </a:cubicBezTo>
                  <a:cubicBezTo>
                    <a:pt x="34" y="51"/>
                    <a:pt x="31" y="52"/>
                    <a:pt x="28" y="55"/>
                  </a:cubicBezTo>
                  <a:cubicBezTo>
                    <a:pt x="26" y="57"/>
                    <a:pt x="25" y="60"/>
                    <a:pt x="25" y="64"/>
                  </a:cubicBezTo>
                  <a:cubicBezTo>
                    <a:pt x="25" y="67"/>
                    <a:pt x="27" y="70"/>
                    <a:pt x="30" y="73"/>
                  </a:cubicBezTo>
                  <a:cubicBezTo>
                    <a:pt x="32" y="75"/>
                    <a:pt x="35" y="76"/>
                    <a:pt x="39" y="76"/>
                  </a:cubicBezTo>
                  <a:cubicBezTo>
                    <a:pt x="40" y="76"/>
                    <a:pt x="42" y="76"/>
                    <a:pt x="44" y="75"/>
                  </a:cubicBezTo>
                  <a:cubicBezTo>
                    <a:pt x="47" y="75"/>
                    <a:pt x="48" y="75"/>
                    <a:pt x="50" y="75"/>
                  </a:cubicBezTo>
                  <a:cubicBezTo>
                    <a:pt x="55" y="75"/>
                    <a:pt x="60" y="77"/>
                    <a:pt x="64" y="80"/>
                  </a:cubicBezTo>
                  <a:cubicBezTo>
                    <a:pt x="67" y="83"/>
                    <a:pt x="69" y="88"/>
                    <a:pt x="70" y="94"/>
                  </a:cubicBezTo>
                  <a:cubicBezTo>
                    <a:pt x="70" y="98"/>
                    <a:pt x="70" y="102"/>
                    <a:pt x="68" y="105"/>
                  </a:cubicBezTo>
                  <a:cubicBezTo>
                    <a:pt x="67" y="108"/>
                    <a:pt x="65" y="110"/>
                    <a:pt x="62" y="112"/>
                  </a:cubicBezTo>
                  <a:cubicBezTo>
                    <a:pt x="59" y="113"/>
                    <a:pt x="56" y="114"/>
                    <a:pt x="53" y="114"/>
                  </a:cubicBezTo>
                  <a:cubicBezTo>
                    <a:pt x="48" y="114"/>
                    <a:pt x="43" y="112"/>
                    <a:pt x="40" y="109"/>
                  </a:cubicBezTo>
                  <a:cubicBezTo>
                    <a:pt x="36" y="105"/>
                    <a:pt x="33" y="100"/>
                    <a:pt x="29" y="92"/>
                  </a:cubicBezTo>
                  <a:cubicBezTo>
                    <a:pt x="28" y="90"/>
                    <a:pt x="26" y="88"/>
                    <a:pt x="24" y="87"/>
                  </a:cubicBezTo>
                  <a:cubicBezTo>
                    <a:pt x="22" y="86"/>
                    <a:pt x="20" y="85"/>
                    <a:pt x="18" y="85"/>
                  </a:cubicBezTo>
                  <a:cubicBezTo>
                    <a:pt x="13" y="85"/>
                    <a:pt x="10" y="86"/>
                    <a:pt x="8" y="89"/>
                  </a:cubicBezTo>
                  <a:cubicBezTo>
                    <a:pt x="5" y="92"/>
                    <a:pt x="4" y="95"/>
                    <a:pt x="5" y="99"/>
                  </a:cubicBezTo>
                  <a:cubicBezTo>
                    <a:pt x="5" y="102"/>
                    <a:pt x="6" y="106"/>
                    <a:pt x="9" y="111"/>
                  </a:cubicBezTo>
                  <a:cubicBezTo>
                    <a:pt x="11" y="115"/>
                    <a:pt x="15" y="119"/>
                    <a:pt x="19" y="123"/>
                  </a:cubicBezTo>
                  <a:cubicBezTo>
                    <a:pt x="23" y="127"/>
                    <a:pt x="29" y="131"/>
                    <a:pt x="35" y="133"/>
                  </a:cubicBezTo>
                  <a:cubicBezTo>
                    <a:pt x="41" y="136"/>
                    <a:pt x="48" y="137"/>
                    <a:pt x="56" y="137"/>
                  </a:cubicBezTo>
                  <a:cubicBezTo>
                    <a:pt x="63" y="137"/>
                    <a:pt x="69" y="136"/>
                    <a:pt x="75" y="134"/>
                  </a:cubicBezTo>
                  <a:cubicBezTo>
                    <a:pt x="81" y="131"/>
                    <a:pt x="86" y="128"/>
                    <a:pt x="90" y="124"/>
                  </a:cubicBezTo>
                  <a:cubicBezTo>
                    <a:pt x="94" y="120"/>
                    <a:pt x="97" y="115"/>
                    <a:pt x="98" y="110"/>
                  </a:cubicBezTo>
                  <a:cubicBezTo>
                    <a:pt x="100" y="104"/>
                    <a:pt x="101" y="99"/>
                    <a:pt x="100" y="93"/>
                  </a:cubicBezTo>
                  <a:cubicBezTo>
                    <a:pt x="99" y="88"/>
                    <a:pt x="98" y="84"/>
                    <a:pt x="96" y="79"/>
                  </a:cubicBezTo>
                  <a:cubicBezTo>
                    <a:pt x="94" y="75"/>
                    <a:pt x="91" y="71"/>
                    <a:pt x="87" y="68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52" name="Freeform 131">
              <a:extLst>
                <a:ext uri="{FF2B5EF4-FFF2-40B4-BE49-F238E27FC236}">
                  <a16:creationId xmlns:a16="http://schemas.microsoft.com/office/drawing/2014/main" id="{2C7D850B-89C2-4D18-9381-AB703A338B2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179887" y="5451625"/>
              <a:ext cx="113951" cy="159899"/>
            </a:xfrm>
            <a:custGeom>
              <a:avLst/>
              <a:gdLst>
                <a:gd name="T0" fmla="*/ 73 w 98"/>
                <a:gd name="T1" fmla="*/ 13 h 138"/>
                <a:gd name="T2" fmla="*/ 58 w 98"/>
                <a:gd name="T3" fmla="*/ 3 h 138"/>
                <a:gd name="T4" fmla="*/ 40 w 98"/>
                <a:gd name="T5" fmla="*/ 0 h 138"/>
                <a:gd name="T6" fmla="*/ 16 w 98"/>
                <a:gd name="T7" fmla="*/ 7 h 138"/>
                <a:gd name="T8" fmla="*/ 2 w 98"/>
                <a:gd name="T9" fmla="*/ 28 h 138"/>
                <a:gd name="T10" fmla="*/ 0 w 98"/>
                <a:gd name="T11" fmla="*/ 47 h 138"/>
                <a:gd name="T12" fmla="*/ 1 w 98"/>
                <a:gd name="T13" fmla="*/ 71 h 138"/>
                <a:gd name="T14" fmla="*/ 5 w 98"/>
                <a:gd name="T15" fmla="*/ 91 h 138"/>
                <a:gd name="T16" fmla="*/ 11 w 98"/>
                <a:gd name="T17" fmla="*/ 108 h 138"/>
                <a:gd name="T18" fmla="*/ 30 w 98"/>
                <a:gd name="T19" fmla="*/ 130 h 138"/>
                <a:gd name="T20" fmla="*/ 57 w 98"/>
                <a:gd name="T21" fmla="*/ 138 h 138"/>
                <a:gd name="T22" fmla="*/ 79 w 98"/>
                <a:gd name="T23" fmla="*/ 132 h 138"/>
                <a:gd name="T24" fmla="*/ 93 w 98"/>
                <a:gd name="T25" fmla="*/ 115 h 138"/>
                <a:gd name="T26" fmla="*/ 98 w 98"/>
                <a:gd name="T27" fmla="*/ 95 h 138"/>
                <a:gd name="T28" fmla="*/ 97 w 98"/>
                <a:gd name="T29" fmla="*/ 70 h 138"/>
                <a:gd name="T30" fmla="*/ 85 w 98"/>
                <a:gd name="T31" fmla="*/ 28 h 138"/>
                <a:gd name="T32" fmla="*/ 73 w 98"/>
                <a:gd name="T33" fmla="*/ 13 h 138"/>
                <a:gd name="T34" fmla="*/ 67 w 98"/>
                <a:gd name="T35" fmla="*/ 68 h 138"/>
                <a:gd name="T36" fmla="*/ 68 w 98"/>
                <a:gd name="T37" fmla="*/ 95 h 138"/>
                <a:gd name="T38" fmla="*/ 64 w 98"/>
                <a:gd name="T39" fmla="*/ 110 h 138"/>
                <a:gd name="T40" fmla="*/ 54 w 98"/>
                <a:gd name="T41" fmla="*/ 114 h 138"/>
                <a:gd name="T42" fmla="*/ 43 w 98"/>
                <a:gd name="T43" fmla="*/ 110 h 138"/>
                <a:gd name="T44" fmla="*/ 36 w 98"/>
                <a:gd name="T45" fmla="*/ 95 h 138"/>
                <a:gd name="T46" fmla="*/ 31 w 98"/>
                <a:gd name="T47" fmla="*/ 69 h 138"/>
                <a:gd name="T48" fmla="*/ 31 w 98"/>
                <a:gd name="T49" fmla="*/ 34 h 138"/>
                <a:gd name="T50" fmla="*/ 44 w 98"/>
                <a:gd name="T51" fmla="*/ 24 h 138"/>
                <a:gd name="T52" fmla="*/ 54 w 98"/>
                <a:gd name="T53" fmla="*/ 28 h 138"/>
                <a:gd name="T54" fmla="*/ 62 w 98"/>
                <a:gd name="T55" fmla="*/ 42 h 138"/>
                <a:gd name="T56" fmla="*/ 67 w 98"/>
                <a:gd name="T57" fmla="*/ 68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98" h="138">
                  <a:moveTo>
                    <a:pt x="73" y="13"/>
                  </a:moveTo>
                  <a:cubicBezTo>
                    <a:pt x="69" y="9"/>
                    <a:pt x="64" y="6"/>
                    <a:pt x="58" y="3"/>
                  </a:cubicBezTo>
                  <a:cubicBezTo>
                    <a:pt x="53" y="1"/>
                    <a:pt x="47" y="0"/>
                    <a:pt x="40" y="0"/>
                  </a:cubicBezTo>
                  <a:cubicBezTo>
                    <a:pt x="31" y="0"/>
                    <a:pt x="23" y="3"/>
                    <a:pt x="16" y="7"/>
                  </a:cubicBezTo>
                  <a:cubicBezTo>
                    <a:pt x="9" y="12"/>
                    <a:pt x="5" y="19"/>
                    <a:pt x="2" y="28"/>
                  </a:cubicBezTo>
                  <a:cubicBezTo>
                    <a:pt x="1" y="33"/>
                    <a:pt x="0" y="40"/>
                    <a:pt x="0" y="47"/>
                  </a:cubicBezTo>
                  <a:cubicBezTo>
                    <a:pt x="0" y="54"/>
                    <a:pt x="0" y="62"/>
                    <a:pt x="1" y="71"/>
                  </a:cubicBezTo>
                  <a:cubicBezTo>
                    <a:pt x="2" y="78"/>
                    <a:pt x="3" y="85"/>
                    <a:pt x="5" y="91"/>
                  </a:cubicBezTo>
                  <a:cubicBezTo>
                    <a:pt x="6" y="97"/>
                    <a:pt x="8" y="103"/>
                    <a:pt x="11" y="108"/>
                  </a:cubicBezTo>
                  <a:cubicBezTo>
                    <a:pt x="15" y="117"/>
                    <a:pt x="22" y="125"/>
                    <a:pt x="30" y="130"/>
                  </a:cubicBezTo>
                  <a:cubicBezTo>
                    <a:pt x="38" y="135"/>
                    <a:pt x="47" y="138"/>
                    <a:pt x="57" y="138"/>
                  </a:cubicBezTo>
                  <a:cubicBezTo>
                    <a:pt x="65" y="138"/>
                    <a:pt x="72" y="136"/>
                    <a:pt x="79" y="132"/>
                  </a:cubicBezTo>
                  <a:cubicBezTo>
                    <a:pt x="85" y="128"/>
                    <a:pt x="90" y="122"/>
                    <a:pt x="93" y="115"/>
                  </a:cubicBezTo>
                  <a:cubicBezTo>
                    <a:pt x="96" y="109"/>
                    <a:pt x="97" y="102"/>
                    <a:pt x="98" y="95"/>
                  </a:cubicBezTo>
                  <a:cubicBezTo>
                    <a:pt x="98" y="88"/>
                    <a:pt x="98" y="80"/>
                    <a:pt x="97" y="70"/>
                  </a:cubicBezTo>
                  <a:cubicBezTo>
                    <a:pt x="95" y="52"/>
                    <a:pt x="91" y="38"/>
                    <a:pt x="85" y="28"/>
                  </a:cubicBezTo>
                  <a:cubicBezTo>
                    <a:pt x="82" y="22"/>
                    <a:pt x="78" y="17"/>
                    <a:pt x="73" y="13"/>
                  </a:cubicBezTo>
                  <a:close/>
                  <a:moveTo>
                    <a:pt x="67" y="68"/>
                  </a:moveTo>
                  <a:cubicBezTo>
                    <a:pt x="68" y="79"/>
                    <a:pt x="68" y="88"/>
                    <a:pt x="68" y="95"/>
                  </a:cubicBezTo>
                  <a:cubicBezTo>
                    <a:pt x="67" y="101"/>
                    <a:pt x="66" y="106"/>
                    <a:pt x="64" y="110"/>
                  </a:cubicBezTo>
                  <a:cubicBezTo>
                    <a:pt x="62" y="113"/>
                    <a:pt x="58" y="114"/>
                    <a:pt x="54" y="114"/>
                  </a:cubicBezTo>
                  <a:cubicBezTo>
                    <a:pt x="50" y="114"/>
                    <a:pt x="46" y="113"/>
                    <a:pt x="43" y="110"/>
                  </a:cubicBezTo>
                  <a:cubicBezTo>
                    <a:pt x="40" y="107"/>
                    <a:pt x="38" y="102"/>
                    <a:pt x="36" y="95"/>
                  </a:cubicBezTo>
                  <a:cubicBezTo>
                    <a:pt x="34" y="89"/>
                    <a:pt x="32" y="80"/>
                    <a:pt x="31" y="69"/>
                  </a:cubicBezTo>
                  <a:cubicBezTo>
                    <a:pt x="29" y="53"/>
                    <a:pt x="29" y="41"/>
                    <a:pt x="31" y="34"/>
                  </a:cubicBezTo>
                  <a:cubicBezTo>
                    <a:pt x="33" y="27"/>
                    <a:pt x="37" y="24"/>
                    <a:pt x="44" y="24"/>
                  </a:cubicBezTo>
                  <a:cubicBezTo>
                    <a:pt x="48" y="24"/>
                    <a:pt x="52" y="25"/>
                    <a:pt x="54" y="28"/>
                  </a:cubicBezTo>
                  <a:cubicBezTo>
                    <a:pt x="57" y="31"/>
                    <a:pt x="60" y="36"/>
                    <a:pt x="62" y="42"/>
                  </a:cubicBezTo>
                  <a:cubicBezTo>
                    <a:pt x="64" y="49"/>
                    <a:pt x="65" y="58"/>
                    <a:pt x="67" y="68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53" name="Freeform 132">
              <a:extLst>
                <a:ext uri="{FF2B5EF4-FFF2-40B4-BE49-F238E27FC236}">
                  <a16:creationId xmlns:a16="http://schemas.microsoft.com/office/drawing/2014/main" id="{91D8B1F1-24E0-449C-A5BA-1EFAB692504C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8420" y="5348702"/>
              <a:ext cx="403115" cy="366358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30 w 348"/>
                <a:gd name="T5" fmla="*/ 276 h 316"/>
                <a:gd name="T6" fmla="*/ 3 w 348"/>
                <a:gd name="T7" fmla="*/ 40 h 316"/>
                <a:gd name="T8" fmla="*/ 38 w 348"/>
                <a:gd name="T9" fmla="*/ 0 h 316"/>
                <a:gd name="T10" fmla="*/ 275 w 348"/>
                <a:gd name="T11" fmla="*/ 0 h 316"/>
                <a:gd name="T12" fmla="*/ 319 w 348"/>
                <a:gd name="T13" fmla="*/ 40 h 316"/>
                <a:gd name="T14" fmla="*/ 346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30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7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7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8" y="298"/>
                    <a:pt x="333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54" name="Freeform 133">
              <a:extLst>
                <a:ext uri="{FF2B5EF4-FFF2-40B4-BE49-F238E27FC236}">
                  <a16:creationId xmlns:a16="http://schemas.microsoft.com/office/drawing/2014/main" id="{835CE846-3940-4632-A9E7-C4971F323ACA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9269" y="5361567"/>
              <a:ext cx="352266" cy="353492"/>
            </a:xfrm>
            <a:custGeom>
              <a:avLst/>
              <a:gdLst>
                <a:gd name="T0" fmla="*/ 275 w 304"/>
                <a:gd name="T1" fmla="*/ 29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9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9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9" y="301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9" y="8"/>
                    <a:pt x="274" y="18"/>
                    <a:pt x="275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55" name="Freeform 134">
              <a:extLst>
                <a:ext uri="{FF2B5EF4-FFF2-40B4-BE49-F238E27FC236}">
                  <a16:creationId xmlns:a16="http://schemas.microsoft.com/office/drawing/2014/main" id="{F43BE938-16F3-4242-AF6B-817D93D9EA95}"/>
                </a:ext>
              </a:extLst>
            </p:cNvPr>
            <p:cNvSpPr>
              <a:spLocks/>
            </p:cNvSpPr>
            <p:nvPr/>
          </p:nvSpPr>
          <p:spPr bwMode="auto">
            <a:xfrm>
              <a:off x="5535829" y="5451625"/>
              <a:ext cx="115788" cy="159899"/>
            </a:xfrm>
            <a:custGeom>
              <a:avLst/>
              <a:gdLst>
                <a:gd name="T0" fmla="*/ 87 w 100"/>
                <a:gd name="T1" fmla="*/ 68 h 138"/>
                <a:gd name="T2" fmla="*/ 77 w 100"/>
                <a:gd name="T3" fmla="*/ 62 h 138"/>
                <a:gd name="T4" fmla="*/ 85 w 100"/>
                <a:gd name="T5" fmla="*/ 51 h 138"/>
                <a:gd name="T6" fmla="*/ 87 w 100"/>
                <a:gd name="T7" fmla="*/ 35 h 138"/>
                <a:gd name="T8" fmla="*/ 83 w 100"/>
                <a:gd name="T9" fmla="*/ 21 h 138"/>
                <a:gd name="T10" fmla="*/ 73 w 100"/>
                <a:gd name="T11" fmla="*/ 10 h 138"/>
                <a:gd name="T12" fmla="*/ 59 w 100"/>
                <a:gd name="T13" fmla="*/ 3 h 138"/>
                <a:gd name="T14" fmla="*/ 42 w 100"/>
                <a:gd name="T15" fmla="*/ 0 h 138"/>
                <a:gd name="T16" fmla="*/ 23 w 100"/>
                <a:gd name="T17" fmla="*/ 3 h 138"/>
                <a:gd name="T18" fmla="*/ 10 w 100"/>
                <a:gd name="T19" fmla="*/ 11 h 138"/>
                <a:gd name="T20" fmla="*/ 3 w 100"/>
                <a:gd name="T21" fmla="*/ 21 h 138"/>
                <a:gd name="T22" fmla="*/ 1 w 100"/>
                <a:gd name="T23" fmla="*/ 32 h 138"/>
                <a:gd name="T24" fmla="*/ 6 w 100"/>
                <a:gd name="T25" fmla="*/ 42 h 138"/>
                <a:gd name="T26" fmla="*/ 15 w 100"/>
                <a:gd name="T27" fmla="*/ 46 h 138"/>
                <a:gd name="T28" fmla="*/ 21 w 100"/>
                <a:gd name="T29" fmla="*/ 45 h 138"/>
                <a:gd name="T30" fmla="*/ 25 w 100"/>
                <a:gd name="T31" fmla="*/ 40 h 138"/>
                <a:gd name="T32" fmla="*/ 28 w 100"/>
                <a:gd name="T33" fmla="*/ 33 h 138"/>
                <a:gd name="T34" fmla="*/ 30 w 100"/>
                <a:gd name="T35" fmla="*/ 27 h 138"/>
                <a:gd name="T36" fmla="*/ 34 w 100"/>
                <a:gd name="T37" fmla="*/ 24 h 138"/>
                <a:gd name="T38" fmla="*/ 42 w 100"/>
                <a:gd name="T39" fmla="*/ 23 h 138"/>
                <a:gd name="T40" fmla="*/ 53 w 100"/>
                <a:gd name="T41" fmla="*/ 27 h 138"/>
                <a:gd name="T42" fmla="*/ 58 w 100"/>
                <a:gd name="T43" fmla="*/ 36 h 138"/>
                <a:gd name="T44" fmla="*/ 54 w 100"/>
                <a:gd name="T45" fmla="*/ 48 h 138"/>
                <a:gd name="T46" fmla="*/ 43 w 100"/>
                <a:gd name="T47" fmla="*/ 52 h 138"/>
                <a:gd name="T48" fmla="*/ 39 w 100"/>
                <a:gd name="T49" fmla="*/ 52 h 138"/>
                <a:gd name="T50" fmla="*/ 28 w 100"/>
                <a:gd name="T51" fmla="*/ 55 h 138"/>
                <a:gd name="T52" fmla="*/ 25 w 100"/>
                <a:gd name="T53" fmla="*/ 64 h 138"/>
                <a:gd name="T54" fmla="*/ 29 w 100"/>
                <a:gd name="T55" fmla="*/ 73 h 138"/>
                <a:gd name="T56" fmla="*/ 39 w 100"/>
                <a:gd name="T57" fmla="*/ 76 h 138"/>
                <a:gd name="T58" fmla="*/ 44 w 100"/>
                <a:gd name="T59" fmla="*/ 76 h 138"/>
                <a:gd name="T60" fmla="*/ 49 w 100"/>
                <a:gd name="T61" fmla="*/ 76 h 138"/>
                <a:gd name="T62" fmla="*/ 63 w 100"/>
                <a:gd name="T63" fmla="*/ 80 h 138"/>
                <a:gd name="T64" fmla="*/ 70 w 100"/>
                <a:gd name="T65" fmla="*/ 95 h 138"/>
                <a:gd name="T66" fmla="*/ 68 w 100"/>
                <a:gd name="T67" fmla="*/ 105 h 138"/>
                <a:gd name="T68" fmla="*/ 62 w 100"/>
                <a:gd name="T69" fmla="*/ 112 h 138"/>
                <a:gd name="T70" fmla="*/ 53 w 100"/>
                <a:gd name="T71" fmla="*/ 114 h 138"/>
                <a:gd name="T72" fmla="*/ 40 w 100"/>
                <a:gd name="T73" fmla="*/ 109 h 138"/>
                <a:gd name="T74" fmla="*/ 29 w 100"/>
                <a:gd name="T75" fmla="*/ 92 h 138"/>
                <a:gd name="T76" fmla="*/ 24 w 100"/>
                <a:gd name="T77" fmla="*/ 87 h 138"/>
                <a:gd name="T78" fmla="*/ 17 w 100"/>
                <a:gd name="T79" fmla="*/ 85 h 138"/>
                <a:gd name="T80" fmla="*/ 8 w 100"/>
                <a:gd name="T81" fmla="*/ 89 h 138"/>
                <a:gd name="T82" fmla="*/ 5 w 100"/>
                <a:gd name="T83" fmla="*/ 100 h 138"/>
                <a:gd name="T84" fmla="*/ 9 w 100"/>
                <a:gd name="T85" fmla="*/ 111 h 138"/>
                <a:gd name="T86" fmla="*/ 19 w 100"/>
                <a:gd name="T87" fmla="*/ 124 h 138"/>
                <a:gd name="T88" fmla="*/ 35 w 100"/>
                <a:gd name="T89" fmla="*/ 134 h 138"/>
                <a:gd name="T90" fmla="*/ 55 w 100"/>
                <a:gd name="T91" fmla="*/ 138 h 138"/>
                <a:gd name="T92" fmla="*/ 75 w 100"/>
                <a:gd name="T93" fmla="*/ 134 h 138"/>
                <a:gd name="T94" fmla="*/ 90 w 100"/>
                <a:gd name="T95" fmla="*/ 124 h 138"/>
                <a:gd name="T96" fmla="*/ 98 w 100"/>
                <a:gd name="T97" fmla="*/ 110 h 138"/>
                <a:gd name="T98" fmla="*/ 100 w 100"/>
                <a:gd name="T99" fmla="*/ 93 h 138"/>
                <a:gd name="T100" fmla="*/ 96 w 100"/>
                <a:gd name="T101" fmla="*/ 80 h 138"/>
                <a:gd name="T102" fmla="*/ 87 w 100"/>
                <a:gd name="T103" fmla="*/ 68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0" h="138">
                  <a:moveTo>
                    <a:pt x="87" y="68"/>
                  </a:moveTo>
                  <a:cubicBezTo>
                    <a:pt x="84" y="66"/>
                    <a:pt x="81" y="64"/>
                    <a:pt x="77" y="62"/>
                  </a:cubicBezTo>
                  <a:cubicBezTo>
                    <a:pt x="80" y="58"/>
                    <a:pt x="83" y="55"/>
                    <a:pt x="85" y="51"/>
                  </a:cubicBezTo>
                  <a:cubicBezTo>
                    <a:pt x="87" y="47"/>
                    <a:pt x="88" y="41"/>
                    <a:pt x="87" y="35"/>
                  </a:cubicBezTo>
                  <a:cubicBezTo>
                    <a:pt x="86" y="30"/>
                    <a:pt x="85" y="25"/>
                    <a:pt x="83" y="21"/>
                  </a:cubicBezTo>
                  <a:cubicBezTo>
                    <a:pt x="80" y="17"/>
                    <a:pt x="77" y="13"/>
                    <a:pt x="73" y="10"/>
                  </a:cubicBezTo>
                  <a:cubicBezTo>
                    <a:pt x="69" y="7"/>
                    <a:pt x="64" y="4"/>
                    <a:pt x="59" y="3"/>
                  </a:cubicBezTo>
                  <a:cubicBezTo>
                    <a:pt x="53" y="1"/>
                    <a:pt x="48" y="0"/>
                    <a:pt x="42" y="0"/>
                  </a:cubicBezTo>
                  <a:cubicBezTo>
                    <a:pt x="35" y="0"/>
                    <a:pt x="29" y="1"/>
                    <a:pt x="23" y="3"/>
                  </a:cubicBezTo>
                  <a:cubicBezTo>
                    <a:pt x="18" y="5"/>
                    <a:pt x="14" y="8"/>
                    <a:pt x="10" y="11"/>
                  </a:cubicBezTo>
                  <a:cubicBezTo>
                    <a:pt x="7" y="14"/>
                    <a:pt x="4" y="18"/>
                    <a:pt x="3" y="21"/>
                  </a:cubicBezTo>
                  <a:cubicBezTo>
                    <a:pt x="1" y="25"/>
                    <a:pt x="0" y="29"/>
                    <a:pt x="1" y="32"/>
                  </a:cubicBezTo>
                  <a:cubicBezTo>
                    <a:pt x="1" y="36"/>
                    <a:pt x="3" y="40"/>
                    <a:pt x="6" y="42"/>
                  </a:cubicBezTo>
                  <a:cubicBezTo>
                    <a:pt x="8" y="45"/>
                    <a:pt x="11" y="46"/>
                    <a:pt x="15" y="46"/>
                  </a:cubicBezTo>
                  <a:cubicBezTo>
                    <a:pt x="17" y="46"/>
                    <a:pt x="19" y="45"/>
                    <a:pt x="21" y="45"/>
                  </a:cubicBezTo>
                  <a:cubicBezTo>
                    <a:pt x="23" y="44"/>
                    <a:pt x="24" y="42"/>
                    <a:pt x="25" y="40"/>
                  </a:cubicBezTo>
                  <a:cubicBezTo>
                    <a:pt x="26" y="38"/>
                    <a:pt x="27" y="35"/>
                    <a:pt x="28" y="33"/>
                  </a:cubicBezTo>
                  <a:cubicBezTo>
                    <a:pt x="28" y="31"/>
                    <a:pt x="29" y="29"/>
                    <a:pt x="30" y="27"/>
                  </a:cubicBezTo>
                  <a:cubicBezTo>
                    <a:pt x="31" y="26"/>
                    <a:pt x="33" y="25"/>
                    <a:pt x="34" y="24"/>
                  </a:cubicBezTo>
                  <a:cubicBezTo>
                    <a:pt x="36" y="23"/>
                    <a:pt x="39" y="23"/>
                    <a:pt x="42" y="23"/>
                  </a:cubicBezTo>
                  <a:cubicBezTo>
                    <a:pt x="46" y="23"/>
                    <a:pt x="50" y="24"/>
                    <a:pt x="53" y="27"/>
                  </a:cubicBezTo>
                  <a:cubicBezTo>
                    <a:pt x="56" y="29"/>
                    <a:pt x="57" y="33"/>
                    <a:pt x="58" y="36"/>
                  </a:cubicBezTo>
                  <a:cubicBezTo>
                    <a:pt x="58" y="41"/>
                    <a:pt x="57" y="45"/>
                    <a:pt x="54" y="48"/>
                  </a:cubicBezTo>
                  <a:cubicBezTo>
                    <a:pt x="51" y="50"/>
                    <a:pt x="47" y="52"/>
                    <a:pt x="43" y="52"/>
                  </a:cubicBezTo>
                  <a:cubicBezTo>
                    <a:pt x="39" y="52"/>
                    <a:pt x="39" y="52"/>
                    <a:pt x="39" y="52"/>
                  </a:cubicBezTo>
                  <a:cubicBezTo>
                    <a:pt x="34" y="52"/>
                    <a:pt x="30" y="53"/>
                    <a:pt x="28" y="55"/>
                  </a:cubicBezTo>
                  <a:cubicBezTo>
                    <a:pt x="26" y="57"/>
                    <a:pt x="24" y="60"/>
                    <a:pt x="25" y="64"/>
                  </a:cubicBezTo>
                  <a:cubicBezTo>
                    <a:pt x="25" y="68"/>
                    <a:pt x="27" y="71"/>
                    <a:pt x="29" y="73"/>
                  </a:cubicBezTo>
                  <a:cubicBezTo>
                    <a:pt x="32" y="75"/>
                    <a:pt x="35" y="76"/>
                    <a:pt x="39" y="76"/>
                  </a:cubicBezTo>
                  <a:cubicBezTo>
                    <a:pt x="40" y="76"/>
                    <a:pt x="42" y="76"/>
                    <a:pt x="44" y="76"/>
                  </a:cubicBezTo>
                  <a:cubicBezTo>
                    <a:pt x="47" y="76"/>
                    <a:pt x="48" y="76"/>
                    <a:pt x="49" y="76"/>
                  </a:cubicBezTo>
                  <a:cubicBezTo>
                    <a:pt x="55" y="76"/>
                    <a:pt x="60" y="77"/>
                    <a:pt x="63" y="80"/>
                  </a:cubicBezTo>
                  <a:cubicBezTo>
                    <a:pt x="67" y="84"/>
                    <a:pt x="69" y="88"/>
                    <a:pt x="70" y="95"/>
                  </a:cubicBezTo>
                  <a:cubicBezTo>
                    <a:pt x="70" y="99"/>
                    <a:pt x="70" y="102"/>
                    <a:pt x="68" y="105"/>
                  </a:cubicBezTo>
                  <a:cubicBezTo>
                    <a:pt x="67" y="108"/>
                    <a:pt x="64" y="111"/>
                    <a:pt x="62" y="112"/>
                  </a:cubicBezTo>
                  <a:cubicBezTo>
                    <a:pt x="59" y="114"/>
                    <a:pt x="56" y="114"/>
                    <a:pt x="53" y="114"/>
                  </a:cubicBezTo>
                  <a:cubicBezTo>
                    <a:pt x="47" y="114"/>
                    <a:pt x="43" y="113"/>
                    <a:pt x="40" y="109"/>
                  </a:cubicBezTo>
                  <a:cubicBezTo>
                    <a:pt x="36" y="106"/>
                    <a:pt x="33" y="100"/>
                    <a:pt x="29" y="92"/>
                  </a:cubicBezTo>
                  <a:cubicBezTo>
                    <a:pt x="28" y="90"/>
                    <a:pt x="26" y="89"/>
                    <a:pt x="24" y="87"/>
                  </a:cubicBezTo>
                  <a:cubicBezTo>
                    <a:pt x="22" y="86"/>
                    <a:pt x="20" y="85"/>
                    <a:pt x="17" y="85"/>
                  </a:cubicBezTo>
                  <a:cubicBezTo>
                    <a:pt x="13" y="85"/>
                    <a:pt x="10" y="87"/>
                    <a:pt x="8" y="89"/>
                  </a:cubicBezTo>
                  <a:cubicBezTo>
                    <a:pt x="5" y="92"/>
                    <a:pt x="4" y="95"/>
                    <a:pt x="5" y="100"/>
                  </a:cubicBezTo>
                  <a:cubicBezTo>
                    <a:pt x="5" y="103"/>
                    <a:pt x="6" y="106"/>
                    <a:pt x="9" y="111"/>
                  </a:cubicBezTo>
                  <a:cubicBezTo>
                    <a:pt x="11" y="115"/>
                    <a:pt x="15" y="120"/>
                    <a:pt x="19" y="124"/>
                  </a:cubicBezTo>
                  <a:cubicBezTo>
                    <a:pt x="23" y="128"/>
                    <a:pt x="29" y="131"/>
                    <a:pt x="35" y="134"/>
                  </a:cubicBezTo>
                  <a:cubicBezTo>
                    <a:pt x="41" y="136"/>
                    <a:pt x="48" y="138"/>
                    <a:pt x="55" y="138"/>
                  </a:cubicBezTo>
                  <a:cubicBezTo>
                    <a:pt x="63" y="138"/>
                    <a:pt x="69" y="137"/>
                    <a:pt x="75" y="134"/>
                  </a:cubicBezTo>
                  <a:cubicBezTo>
                    <a:pt x="81" y="132"/>
                    <a:pt x="86" y="129"/>
                    <a:pt x="90" y="124"/>
                  </a:cubicBezTo>
                  <a:cubicBezTo>
                    <a:pt x="94" y="120"/>
                    <a:pt x="97" y="115"/>
                    <a:pt x="98" y="110"/>
                  </a:cubicBezTo>
                  <a:cubicBezTo>
                    <a:pt x="100" y="105"/>
                    <a:pt x="100" y="99"/>
                    <a:pt x="100" y="93"/>
                  </a:cubicBezTo>
                  <a:cubicBezTo>
                    <a:pt x="99" y="89"/>
                    <a:pt x="98" y="84"/>
                    <a:pt x="96" y="80"/>
                  </a:cubicBezTo>
                  <a:cubicBezTo>
                    <a:pt x="93" y="76"/>
                    <a:pt x="90" y="72"/>
                    <a:pt x="87" y="68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56" name="Freeform 135">
              <a:extLst>
                <a:ext uri="{FF2B5EF4-FFF2-40B4-BE49-F238E27FC236}">
                  <a16:creationId xmlns:a16="http://schemas.microsoft.com/office/drawing/2014/main" id="{BF4F4F3C-018F-41ED-A112-75DDA08E1ED0}"/>
                </a:ext>
              </a:extLst>
            </p:cNvPr>
            <p:cNvSpPr>
              <a:spLocks/>
            </p:cNvSpPr>
            <p:nvPr/>
          </p:nvSpPr>
          <p:spPr bwMode="auto">
            <a:xfrm>
              <a:off x="5660807" y="5451625"/>
              <a:ext cx="91283" cy="159899"/>
            </a:xfrm>
            <a:custGeom>
              <a:avLst/>
              <a:gdLst>
                <a:gd name="T0" fmla="*/ 51 w 79"/>
                <a:gd name="T1" fmla="*/ 0 h 138"/>
                <a:gd name="T2" fmla="*/ 43 w 79"/>
                <a:gd name="T3" fmla="*/ 2 h 138"/>
                <a:gd name="T4" fmla="*/ 38 w 79"/>
                <a:gd name="T5" fmla="*/ 11 h 138"/>
                <a:gd name="T6" fmla="*/ 28 w 79"/>
                <a:gd name="T7" fmla="*/ 23 h 138"/>
                <a:gd name="T8" fmla="*/ 13 w 79"/>
                <a:gd name="T9" fmla="*/ 33 h 138"/>
                <a:gd name="T10" fmla="*/ 3 w 79"/>
                <a:gd name="T11" fmla="*/ 39 h 138"/>
                <a:gd name="T12" fmla="*/ 0 w 79"/>
                <a:gd name="T13" fmla="*/ 48 h 138"/>
                <a:gd name="T14" fmla="*/ 5 w 79"/>
                <a:gd name="T15" fmla="*/ 57 h 138"/>
                <a:gd name="T16" fmla="*/ 14 w 79"/>
                <a:gd name="T17" fmla="*/ 61 h 138"/>
                <a:gd name="T18" fmla="*/ 39 w 79"/>
                <a:gd name="T19" fmla="*/ 46 h 138"/>
                <a:gd name="T20" fmla="*/ 48 w 79"/>
                <a:gd name="T21" fmla="*/ 120 h 138"/>
                <a:gd name="T22" fmla="*/ 53 w 79"/>
                <a:gd name="T23" fmla="*/ 133 h 138"/>
                <a:gd name="T24" fmla="*/ 65 w 79"/>
                <a:gd name="T25" fmla="*/ 138 h 138"/>
                <a:gd name="T26" fmla="*/ 77 w 79"/>
                <a:gd name="T27" fmla="*/ 117 h 138"/>
                <a:gd name="T28" fmla="*/ 66 w 79"/>
                <a:gd name="T29" fmla="*/ 16 h 138"/>
                <a:gd name="T30" fmla="*/ 61 w 79"/>
                <a:gd name="T31" fmla="*/ 5 h 138"/>
                <a:gd name="T32" fmla="*/ 51 w 79"/>
                <a:gd name="T33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9" h="138">
                  <a:moveTo>
                    <a:pt x="51" y="0"/>
                  </a:moveTo>
                  <a:cubicBezTo>
                    <a:pt x="47" y="0"/>
                    <a:pt x="45" y="1"/>
                    <a:pt x="43" y="2"/>
                  </a:cubicBezTo>
                  <a:cubicBezTo>
                    <a:pt x="43" y="3"/>
                    <a:pt x="41" y="5"/>
                    <a:pt x="38" y="11"/>
                  </a:cubicBezTo>
                  <a:cubicBezTo>
                    <a:pt x="35" y="15"/>
                    <a:pt x="32" y="19"/>
                    <a:pt x="28" y="23"/>
                  </a:cubicBezTo>
                  <a:cubicBezTo>
                    <a:pt x="25" y="26"/>
                    <a:pt x="19" y="30"/>
                    <a:pt x="13" y="33"/>
                  </a:cubicBezTo>
                  <a:cubicBezTo>
                    <a:pt x="8" y="35"/>
                    <a:pt x="5" y="37"/>
                    <a:pt x="3" y="39"/>
                  </a:cubicBezTo>
                  <a:cubicBezTo>
                    <a:pt x="2" y="40"/>
                    <a:pt x="0" y="43"/>
                    <a:pt x="0" y="48"/>
                  </a:cubicBezTo>
                  <a:cubicBezTo>
                    <a:pt x="1" y="51"/>
                    <a:pt x="2" y="54"/>
                    <a:pt x="5" y="57"/>
                  </a:cubicBezTo>
                  <a:cubicBezTo>
                    <a:pt x="8" y="59"/>
                    <a:pt x="11" y="61"/>
                    <a:pt x="14" y="61"/>
                  </a:cubicBezTo>
                  <a:cubicBezTo>
                    <a:pt x="17" y="61"/>
                    <a:pt x="24" y="59"/>
                    <a:pt x="39" y="46"/>
                  </a:cubicBezTo>
                  <a:cubicBezTo>
                    <a:pt x="48" y="120"/>
                    <a:pt x="48" y="120"/>
                    <a:pt x="48" y="120"/>
                  </a:cubicBezTo>
                  <a:cubicBezTo>
                    <a:pt x="48" y="126"/>
                    <a:pt x="50" y="130"/>
                    <a:pt x="53" y="133"/>
                  </a:cubicBezTo>
                  <a:cubicBezTo>
                    <a:pt x="56" y="136"/>
                    <a:pt x="60" y="138"/>
                    <a:pt x="65" y="138"/>
                  </a:cubicBezTo>
                  <a:cubicBezTo>
                    <a:pt x="71" y="138"/>
                    <a:pt x="79" y="134"/>
                    <a:pt x="77" y="117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5" y="11"/>
                    <a:pt x="64" y="8"/>
                    <a:pt x="61" y="5"/>
                  </a:cubicBezTo>
                  <a:cubicBezTo>
                    <a:pt x="58" y="1"/>
                    <a:pt x="55" y="0"/>
                    <a:pt x="51" y="0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57" name="Freeform 136">
              <a:extLst>
                <a:ext uri="{FF2B5EF4-FFF2-40B4-BE49-F238E27FC236}">
                  <a16:creationId xmlns:a16="http://schemas.microsoft.com/office/drawing/2014/main" id="{7DC997D1-BDF7-4402-A0B8-BFBD9D77790B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6132" y="2460725"/>
              <a:ext cx="888324" cy="3059515"/>
            </a:xfrm>
            <a:custGeom>
              <a:avLst/>
              <a:gdLst>
                <a:gd name="T0" fmla="*/ 893 w 1450"/>
                <a:gd name="T1" fmla="*/ 0 h 4994"/>
                <a:gd name="T2" fmla="*/ 0 w 1450"/>
                <a:gd name="T3" fmla="*/ 4994 h 4994"/>
                <a:gd name="T4" fmla="*/ 1450 w 1450"/>
                <a:gd name="T5" fmla="*/ 4994 h 4994"/>
                <a:gd name="T6" fmla="*/ 893 w 1450"/>
                <a:gd name="T7" fmla="*/ 0 h 49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50" h="4994">
                  <a:moveTo>
                    <a:pt x="893" y="0"/>
                  </a:moveTo>
                  <a:lnTo>
                    <a:pt x="0" y="4994"/>
                  </a:lnTo>
                  <a:lnTo>
                    <a:pt x="1450" y="4994"/>
                  </a:lnTo>
                  <a:lnTo>
                    <a:pt x="893" y="0"/>
                  </a:lnTo>
                  <a:close/>
                </a:path>
              </a:pathLst>
            </a:custGeom>
            <a:solidFill>
              <a:srgbClr val="E2E3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58" name="Freeform 137">
              <a:extLst>
                <a:ext uri="{FF2B5EF4-FFF2-40B4-BE49-F238E27FC236}">
                  <a16:creationId xmlns:a16="http://schemas.microsoft.com/office/drawing/2014/main" id="{83A9D8F2-AD8D-4BAE-81E9-F391DCA76876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3681" y="5520240"/>
              <a:ext cx="931209" cy="363907"/>
            </a:xfrm>
            <a:custGeom>
              <a:avLst/>
              <a:gdLst>
                <a:gd name="T0" fmla="*/ 1520 w 1520"/>
                <a:gd name="T1" fmla="*/ 594 h 594"/>
                <a:gd name="T2" fmla="*/ 0 w 1520"/>
                <a:gd name="T3" fmla="*/ 0 h 594"/>
                <a:gd name="T4" fmla="*/ 1454 w 1520"/>
                <a:gd name="T5" fmla="*/ 0 h 594"/>
                <a:gd name="T6" fmla="*/ 1520 w 1520"/>
                <a:gd name="T7" fmla="*/ 594 h 5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20" h="594">
                  <a:moveTo>
                    <a:pt x="1520" y="594"/>
                  </a:moveTo>
                  <a:lnTo>
                    <a:pt x="0" y="0"/>
                  </a:lnTo>
                  <a:lnTo>
                    <a:pt x="1454" y="0"/>
                  </a:lnTo>
                  <a:lnTo>
                    <a:pt x="1520" y="594"/>
                  </a:lnTo>
                  <a:close/>
                </a:path>
              </a:pathLst>
            </a:custGeom>
            <a:solidFill>
              <a:srgbClr val="CFD0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59" name="Freeform 138">
              <a:extLst>
                <a:ext uri="{FF2B5EF4-FFF2-40B4-BE49-F238E27FC236}">
                  <a16:creationId xmlns:a16="http://schemas.microsoft.com/office/drawing/2014/main" id="{2646C98B-7889-4676-9433-8E22FF719094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1596" y="4941910"/>
              <a:ext cx="439874" cy="892001"/>
            </a:xfrm>
            <a:custGeom>
              <a:avLst/>
              <a:gdLst>
                <a:gd name="T0" fmla="*/ 331 w 380"/>
                <a:gd name="T1" fmla="*/ 740 h 770"/>
                <a:gd name="T2" fmla="*/ 305 w 380"/>
                <a:gd name="T3" fmla="*/ 765 h 770"/>
                <a:gd name="T4" fmla="*/ 295 w 380"/>
                <a:gd name="T5" fmla="*/ 768 h 770"/>
                <a:gd name="T6" fmla="*/ 279 w 380"/>
                <a:gd name="T7" fmla="*/ 770 h 770"/>
                <a:gd name="T8" fmla="*/ 30 w 380"/>
                <a:gd name="T9" fmla="*/ 268 h 770"/>
                <a:gd name="T10" fmla="*/ 8 w 380"/>
                <a:gd name="T11" fmla="*/ 67 h 770"/>
                <a:gd name="T12" fmla="*/ 18 w 380"/>
                <a:gd name="T13" fmla="*/ 27 h 770"/>
                <a:gd name="T14" fmla="*/ 32 w 380"/>
                <a:gd name="T15" fmla="*/ 10 h 770"/>
                <a:gd name="T16" fmla="*/ 41 w 380"/>
                <a:gd name="T17" fmla="*/ 5 h 770"/>
                <a:gd name="T18" fmla="*/ 50 w 380"/>
                <a:gd name="T19" fmla="*/ 2 h 770"/>
                <a:gd name="T20" fmla="*/ 86 w 380"/>
                <a:gd name="T21" fmla="*/ 9 h 770"/>
                <a:gd name="T22" fmla="*/ 343 w 380"/>
                <a:gd name="T23" fmla="*/ 324 h 770"/>
                <a:gd name="T24" fmla="*/ 331 w 380"/>
                <a:gd name="T25" fmla="*/ 740 h 7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80" h="770">
                  <a:moveTo>
                    <a:pt x="331" y="740"/>
                  </a:moveTo>
                  <a:cubicBezTo>
                    <a:pt x="328" y="751"/>
                    <a:pt x="317" y="760"/>
                    <a:pt x="305" y="765"/>
                  </a:cubicBezTo>
                  <a:cubicBezTo>
                    <a:pt x="302" y="766"/>
                    <a:pt x="298" y="767"/>
                    <a:pt x="295" y="768"/>
                  </a:cubicBezTo>
                  <a:cubicBezTo>
                    <a:pt x="290" y="770"/>
                    <a:pt x="284" y="770"/>
                    <a:pt x="279" y="770"/>
                  </a:cubicBezTo>
                  <a:cubicBezTo>
                    <a:pt x="164" y="621"/>
                    <a:pt x="79" y="450"/>
                    <a:pt x="30" y="268"/>
                  </a:cubicBezTo>
                  <a:cubicBezTo>
                    <a:pt x="13" y="202"/>
                    <a:pt x="0" y="134"/>
                    <a:pt x="8" y="67"/>
                  </a:cubicBezTo>
                  <a:cubicBezTo>
                    <a:pt x="9" y="53"/>
                    <a:pt x="12" y="39"/>
                    <a:pt x="18" y="27"/>
                  </a:cubicBezTo>
                  <a:cubicBezTo>
                    <a:pt x="22" y="20"/>
                    <a:pt x="26" y="14"/>
                    <a:pt x="32" y="10"/>
                  </a:cubicBezTo>
                  <a:cubicBezTo>
                    <a:pt x="35" y="8"/>
                    <a:pt x="38" y="6"/>
                    <a:pt x="41" y="5"/>
                  </a:cubicBezTo>
                  <a:cubicBezTo>
                    <a:pt x="44" y="3"/>
                    <a:pt x="47" y="2"/>
                    <a:pt x="50" y="2"/>
                  </a:cubicBezTo>
                  <a:cubicBezTo>
                    <a:pt x="62" y="0"/>
                    <a:pt x="75" y="4"/>
                    <a:pt x="86" y="9"/>
                  </a:cubicBezTo>
                  <a:cubicBezTo>
                    <a:pt x="215" y="65"/>
                    <a:pt x="306" y="189"/>
                    <a:pt x="343" y="324"/>
                  </a:cubicBezTo>
                  <a:cubicBezTo>
                    <a:pt x="380" y="460"/>
                    <a:pt x="368" y="605"/>
                    <a:pt x="331" y="740"/>
                  </a:cubicBez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r>
                <a:rPr lang="en-ID"/>
                <a:t> </a:t>
              </a:r>
            </a:p>
          </p:txBody>
        </p:sp>
        <p:sp>
          <p:nvSpPr>
            <p:cNvPr id="160" name="Freeform 139">
              <a:extLst>
                <a:ext uri="{FF2B5EF4-FFF2-40B4-BE49-F238E27FC236}">
                  <a16:creationId xmlns:a16="http://schemas.microsoft.com/office/drawing/2014/main" id="{BB0BDC3F-F968-4999-9824-BB2E8968B2B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9184" y="5003174"/>
              <a:ext cx="311832" cy="816034"/>
            </a:xfrm>
            <a:custGeom>
              <a:avLst/>
              <a:gdLst>
                <a:gd name="T0" fmla="*/ 265 w 269"/>
                <a:gd name="T1" fmla="*/ 701 h 704"/>
                <a:gd name="T2" fmla="*/ 243 w 269"/>
                <a:gd name="T3" fmla="*/ 555 h 704"/>
                <a:gd name="T4" fmla="*/ 206 w 269"/>
                <a:gd name="T5" fmla="*/ 413 h 704"/>
                <a:gd name="T6" fmla="*/ 155 w 269"/>
                <a:gd name="T7" fmla="*/ 275 h 704"/>
                <a:gd name="T8" fmla="*/ 90 w 269"/>
                <a:gd name="T9" fmla="*/ 143 h 704"/>
                <a:gd name="T10" fmla="*/ 12 w 269"/>
                <a:gd name="T11" fmla="*/ 19 h 704"/>
                <a:gd name="T12" fmla="*/ 2 w 269"/>
                <a:gd name="T13" fmla="*/ 4 h 704"/>
                <a:gd name="T14" fmla="*/ 5 w 269"/>
                <a:gd name="T15" fmla="*/ 2 h 704"/>
                <a:gd name="T16" fmla="*/ 85 w 269"/>
                <a:gd name="T17" fmla="*/ 126 h 704"/>
                <a:gd name="T18" fmla="*/ 152 w 269"/>
                <a:gd name="T19" fmla="*/ 258 h 704"/>
                <a:gd name="T20" fmla="*/ 204 w 269"/>
                <a:gd name="T21" fmla="*/ 395 h 704"/>
                <a:gd name="T22" fmla="*/ 243 w 269"/>
                <a:gd name="T23" fmla="*/ 538 h 704"/>
                <a:gd name="T24" fmla="*/ 267 w 269"/>
                <a:gd name="T25" fmla="*/ 683 h 704"/>
                <a:gd name="T26" fmla="*/ 269 w 269"/>
                <a:gd name="T27" fmla="*/ 701 h 704"/>
                <a:gd name="T28" fmla="*/ 265 w 269"/>
                <a:gd name="T29" fmla="*/ 701 h 7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69" h="704">
                  <a:moveTo>
                    <a:pt x="265" y="701"/>
                  </a:moveTo>
                  <a:cubicBezTo>
                    <a:pt x="260" y="652"/>
                    <a:pt x="253" y="604"/>
                    <a:pt x="243" y="555"/>
                  </a:cubicBezTo>
                  <a:cubicBezTo>
                    <a:pt x="233" y="507"/>
                    <a:pt x="221" y="460"/>
                    <a:pt x="206" y="413"/>
                  </a:cubicBezTo>
                  <a:cubicBezTo>
                    <a:pt x="191" y="366"/>
                    <a:pt x="174" y="320"/>
                    <a:pt x="155" y="275"/>
                  </a:cubicBezTo>
                  <a:cubicBezTo>
                    <a:pt x="135" y="230"/>
                    <a:pt x="114" y="186"/>
                    <a:pt x="90" y="143"/>
                  </a:cubicBezTo>
                  <a:cubicBezTo>
                    <a:pt x="66" y="101"/>
                    <a:pt x="40" y="59"/>
                    <a:pt x="12" y="19"/>
                  </a:cubicBezTo>
                  <a:cubicBezTo>
                    <a:pt x="9" y="14"/>
                    <a:pt x="5" y="9"/>
                    <a:pt x="2" y="4"/>
                  </a:cubicBezTo>
                  <a:cubicBezTo>
                    <a:pt x="0" y="2"/>
                    <a:pt x="4" y="0"/>
                    <a:pt x="5" y="2"/>
                  </a:cubicBezTo>
                  <a:cubicBezTo>
                    <a:pt x="34" y="42"/>
                    <a:pt x="60" y="84"/>
                    <a:pt x="85" y="126"/>
                  </a:cubicBezTo>
                  <a:cubicBezTo>
                    <a:pt x="109" y="169"/>
                    <a:pt x="132" y="213"/>
                    <a:pt x="152" y="258"/>
                  </a:cubicBezTo>
                  <a:cubicBezTo>
                    <a:pt x="172" y="303"/>
                    <a:pt x="189" y="349"/>
                    <a:pt x="204" y="395"/>
                  </a:cubicBezTo>
                  <a:cubicBezTo>
                    <a:pt x="220" y="442"/>
                    <a:pt x="233" y="490"/>
                    <a:pt x="243" y="538"/>
                  </a:cubicBezTo>
                  <a:cubicBezTo>
                    <a:pt x="254" y="586"/>
                    <a:pt x="261" y="635"/>
                    <a:pt x="267" y="683"/>
                  </a:cubicBezTo>
                  <a:cubicBezTo>
                    <a:pt x="268" y="689"/>
                    <a:pt x="268" y="695"/>
                    <a:pt x="269" y="701"/>
                  </a:cubicBezTo>
                  <a:cubicBezTo>
                    <a:pt x="269" y="704"/>
                    <a:pt x="265" y="704"/>
                    <a:pt x="265" y="701"/>
                  </a:cubicBezTo>
                  <a:close/>
                </a:path>
              </a:pathLst>
            </a:custGeom>
            <a:solidFill>
              <a:srgbClr val="FFFD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61" name="Freeform 140">
              <a:extLst>
                <a:ext uri="{FF2B5EF4-FFF2-40B4-BE49-F238E27FC236}">
                  <a16:creationId xmlns:a16="http://schemas.microsoft.com/office/drawing/2014/main" id="{4C0241B6-4807-43EF-9E73-682E970C3BB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970" y="5192479"/>
              <a:ext cx="177052" cy="105374"/>
            </a:xfrm>
            <a:custGeom>
              <a:avLst/>
              <a:gdLst>
                <a:gd name="T0" fmla="*/ 152 w 153"/>
                <a:gd name="T1" fmla="*/ 4 h 91"/>
                <a:gd name="T2" fmla="*/ 108 w 153"/>
                <a:gd name="T3" fmla="*/ 89 h 91"/>
                <a:gd name="T4" fmla="*/ 105 w 153"/>
                <a:gd name="T5" fmla="*/ 90 h 91"/>
                <a:gd name="T6" fmla="*/ 2 w 153"/>
                <a:gd name="T7" fmla="*/ 64 h 91"/>
                <a:gd name="T8" fmla="*/ 3 w 153"/>
                <a:gd name="T9" fmla="*/ 60 h 91"/>
                <a:gd name="T10" fmla="*/ 106 w 153"/>
                <a:gd name="T11" fmla="*/ 87 h 91"/>
                <a:gd name="T12" fmla="*/ 104 w 153"/>
                <a:gd name="T13" fmla="*/ 87 h 91"/>
                <a:gd name="T14" fmla="*/ 149 w 153"/>
                <a:gd name="T15" fmla="*/ 2 h 91"/>
                <a:gd name="T16" fmla="*/ 152 w 153"/>
                <a:gd name="T17" fmla="*/ 4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3" h="91">
                  <a:moveTo>
                    <a:pt x="152" y="4"/>
                  </a:moveTo>
                  <a:cubicBezTo>
                    <a:pt x="137" y="32"/>
                    <a:pt x="122" y="61"/>
                    <a:pt x="108" y="89"/>
                  </a:cubicBezTo>
                  <a:cubicBezTo>
                    <a:pt x="107" y="90"/>
                    <a:pt x="106" y="91"/>
                    <a:pt x="105" y="90"/>
                  </a:cubicBezTo>
                  <a:cubicBezTo>
                    <a:pt x="71" y="82"/>
                    <a:pt x="37" y="73"/>
                    <a:pt x="2" y="64"/>
                  </a:cubicBezTo>
                  <a:cubicBezTo>
                    <a:pt x="0" y="63"/>
                    <a:pt x="1" y="60"/>
                    <a:pt x="3" y="60"/>
                  </a:cubicBezTo>
                  <a:cubicBezTo>
                    <a:pt x="38" y="69"/>
                    <a:pt x="72" y="78"/>
                    <a:pt x="106" y="87"/>
                  </a:cubicBezTo>
                  <a:cubicBezTo>
                    <a:pt x="106" y="87"/>
                    <a:pt x="105" y="87"/>
                    <a:pt x="104" y="87"/>
                  </a:cubicBezTo>
                  <a:cubicBezTo>
                    <a:pt x="119" y="59"/>
                    <a:pt x="134" y="30"/>
                    <a:pt x="149" y="2"/>
                  </a:cubicBezTo>
                  <a:cubicBezTo>
                    <a:pt x="150" y="0"/>
                    <a:pt x="153" y="2"/>
                    <a:pt x="152" y="4"/>
                  </a:cubicBezTo>
                  <a:close/>
                </a:path>
              </a:pathLst>
            </a:custGeom>
            <a:solidFill>
              <a:srgbClr val="FFFD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62" name="Freeform 141">
              <a:extLst>
                <a:ext uri="{FF2B5EF4-FFF2-40B4-BE49-F238E27FC236}">
                  <a16:creationId xmlns:a16="http://schemas.microsoft.com/office/drawing/2014/main" id="{BB375897-0B74-4493-82C9-9CCFDC2571B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8272" y="5450400"/>
              <a:ext cx="136618" cy="84544"/>
            </a:xfrm>
            <a:custGeom>
              <a:avLst/>
              <a:gdLst>
                <a:gd name="T0" fmla="*/ 117 w 118"/>
                <a:gd name="T1" fmla="*/ 4 h 73"/>
                <a:gd name="T2" fmla="*/ 89 w 118"/>
                <a:gd name="T3" fmla="*/ 61 h 73"/>
                <a:gd name="T4" fmla="*/ 71 w 118"/>
                <a:gd name="T5" fmla="*/ 72 h 73"/>
                <a:gd name="T6" fmla="*/ 55 w 118"/>
                <a:gd name="T7" fmla="*/ 66 h 73"/>
                <a:gd name="T8" fmla="*/ 39 w 118"/>
                <a:gd name="T9" fmla="*/ 60 h 73"/>
                <a:gd name="T10" fmla="*/ 3 w 118"/>
                <a:gd name="T11" fmla="*/ 46 h 73"/>
                <a:gd name="T12" fmla="*/ 4 w 118"/>
                <a:gd name="T13" fmla="*/ 42 h 73"/>
                <a:gd name="T14" fmla="*/ 42 w 118"/>
                <a:gd name="T15" fmla="*/ 57 h 73"/>
                <a:gd name="T16" fmla="*/ 60 w 118"/>
                <a:gd name="T17" fmla="*/ 64 h 73"/>
                <a:gd name="T18" fmla="*/ 78 w 118"/>
                <a:gd name="T19" fmla="*/ 67 h 73"/>
                <a:gd name="T20" fmla="*/ 88 w 118"/>
                <a:gd name="T21" fmla="*/ 55 h 73"/>
                <a:gd name="T22" fmla="*/ 97 w 118"/>
                <a:gd name="T23" fmla="*/ 38 h 73"/>
                <a:gd name="T24" fmla="*/ 113 w 118"/>
                <a:gd name="T25" fmla="*/ 3 h 73"/>
                <a:gd name="T26" fmla="*/ 117 w 118"/>
                <a:gd name="T27" fmla="*/ 4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8" h="73">
                  <a:moveTo>
                    <a:pt x="117" y="4"/>
                  </a:moveTo>
                  <a:cubicBezTo>
                    <a:pt x="109" y="23"/>
                    <a:pt x="100" y="43"/>
                    <a:pt x="89" y="61"/>
                  </a:cubicBezTo>
                  <a:cubicBezTo>
                    <a:pt x="85" y="68"/>
                    <a:pt x="79" y="73"/>
                    <a:pt x="71" y="72"/>
                  </a:cubicBezTo>
                  <a:cubicBezTo>
                    <a:pt x="65" y="71"/>
                    <a:pt x="60" y="68"/>
                    <a:pt x="55" y="66"/>
                  </a:cubicBezTo>
                  <a:cubicBezTo>
                    <a:pt x="49" y="64"/>
                    <a:pt x="44" y="62"/>
                    <a:pt x="39" y="60"/>
                  </a:cubicBezTo>
                  <a:cubicBezTo>
                    <a:pt x="27" y="55"/>
                    <a:pt x="15" y="51"/>
                    <a:pt x="3" y="46"/>
                  </a:cubicBezTo>
                  <a:cubicBezTo>
                    <a:pt x="0" y="45"/>
                    <a:pt x="1" y="41"/>
                    <a:pt x="4" y="42"/>
                  </a:cubicBezTo>
                  <a:cubicBezTo>
                    <a:pt x="16" y="47"/>
                    <a:pt x="29" y="52"/>
                    <a:pt x="42" y="57"/>
                  </a:cubicBezTo>
                  <a:cubicBezTo>
                    <a:pt x="48" y="59"/>
                    <a:pt x="54" y="62"/>
                    <a:pt x="60" y="64"/>
                  </a:cubicBezTo>
                  <a:cubicBezTo>
                    <a:pt x="66" y="66"/>
                    <a:pt x="72" y="70"/>
                    <a:pt x="78" y="67"/>
                  </a:cubicBezTo>
                  <a:cubicBezTo>
                    <a:pt x="83" y="65"/>
                    <a:pt x="85" y="59"/>
                    <a:pt x="88" y="55"/>
                  </a:cubicBezTo>
                  <a:cubicBezTo>
                    <a:pt x="91" y="49"/>
                    <a:pt x="94" y="44"/>
                    <a:pt x="97" y="38"/>
                  </a:cubicBezTo>
                  <a:cubicBezTo>
                    <a:pt x="103" y="27"/>
                    <a:pt x="108" y="15"/>
                    <a:pt x="113" y="3"/>
                  </a:cubicBezTo>
                  <a:cubicBezTo>
                    <a:pt x="114" y="0"/>
                    <a:pt x="118" y="1"/>
                    <a:pt x="117" y="4"/>
                  </a:cubicBezTo>
                  <a:close/>
                </a:path>
              </a:pathLst>
            </a:custGeom>
            <a:solidFill>
              <a:srgbClr val="FFFD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63" name="Freeform 142">
              <a:extLst>
                <a:ext uri="{FF2B5EF4-FFF2-40B4-BE49-F238E27FC236}">
                  <a16:creationId xmlns:a16="http://schemas.microsoft.com/office/drawing/2014/main" id="{7C3FB997-0122-428D-80E9-E4ABC361276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4437" y="5646444"/>
              <a:ext cx="99860" cy="74129"/>
            </a:xfrm>
            <a:custGeom>
              <a:avLst/>
              <a:gdLst>
                <a:gd name="T0" fmla="*/ 85 w 86"/>
                <a:gd name="T1" fmla="*/ 4 h 64"/>
                <a:gd name="T2" fmla="*/ 58 w 86"/>
                <a:gd name="T3" fmla="*/ 62 h 64"/>
                <a:gd name="T4" fmla="*/ 55 w 86"/>
                <a:gd name="T5" fmla="*/ 63 h 64"/>
                <a:gd name="T6" fmla="*/ 2 w 86"/>
                <a:gd name="T7" fmla="*/ 29 h 64"/>
                <a:gd name="T8" fmla="*/ 4 w 86"/>
                <a:gd name="T9" fmla="*/ 25 h 64"/>
                <a:gd name="T10" fmla="*/ 57 w 86"/>
                <a:gd name="T11" fmla="*/ 60 h 64"/>
                <a:gd name="T12" fmla="*/ 54 w 86"/>
                <a:gd name="T13" fmla="*/ 60 h 64"/>
                <a:gd name="T14" fmla="*/ 81 w 86"/>
                <a:gd name="T15" fmla="*/ 2 h 64"/>
                <a:gd name="T16" fmla="*/ 85 w 86"/>
                <a:gd name="T17" fmla="*/ 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6" h="64">
                  <a:moveTo>
                    <a:pt x="85" y="4"/>
                  </a:moveTo>
                  <a:cubicBezTo>
                    <a:pt x="76" y="24"/>
                    <a:pt x="67" y="43"/>
                    <a:pt x="58" y="62"/>
                  </a:cubicBezTo>
                  <a:cubicBezTo>
                    <a:pt x="57" y="63"/>
                    <a:pt x="56" y="64"/>
                    <a:pt x="55" y="63"/>
                  </a:cubicBezTo>
                  <a:cubicBezTo>
                    <a:pt x="37" y="52"/>
                    <a:pt x="20" y="40"/>
                    <a:pt x="2" y="29"/>
                  </a:cubicBezTo>
                  <a:cubicBezTo>
                    <a:pt x="0" y="27"/>
                    <a:pt x="2" y="24"/>
                    <a:pt x="4" y="25"/>
                  </a:cubicBezTo>
                  <a:cubicBezTo>
                    <a:pt x="22" y="37"/>
                    <a:pt x="39" y="48"/>
                    <a:pt x="57" y="60"/>
                  </a:cubicBezTo>
                  <a:cubicBezTo>
                    <a:pt x="56" y="60"/>
                    <a:pt x="55" y="60"/>
                    <a:pt x="54" y="60"/>
                  </a:cubicBezTo>
                  <a:cubicBezTo>
                    <a:pt x="63" y="41"/>
                    <a:pt x="72" y="22"/>
                    <a:pt x="81" y="2"/>
                  </a:cubicBezTo>
                  <a:cubicBezTo>
                    <a:pt x="82" y="0"/>
                    <a:pt x="86" y="2"/>
                    <a:pt x="85" y="4"/>
                  </a:cubicBezTo>
                  <a:close/>
                </a:path>
              </a:pathLst>
            </a:custGeom>
            <a:solidFill>
              <a:srgbClr val="FFFD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64" name="Freeform 143">
              <a:extLst>
                <a:ext uri="{FF2B5EF4-FFF2-40B4-BE49-F238E27FC236}">
                  <a16:creationId xmlns:a16="http://schemas.microsoft.com/office/drawing/2014/main" id="{DCFD9700-C8B5-4396-916C-447233432D1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3863" y="5127539"/>
              <a:ext cx="349816" cy="706372"/>
            </a:xfrm>
            <a:custGeom>
              <a:avLst/>
              <a:gdLst>
                <a:gd name="T0" fmla="*/ 39 w 302"/>
                <a:gd name="T1" fmla="*/ 586 h 610"/>
                <a:gd name="T2" fmla="*/ 60 w 302"/>
                <a:gd name="T3" fmla="*/ 606 h 610"/>
                <a:gd name="T4" fmla="*/ 68 w 302"/>
                <a:gd name="T5" fmla="*/ 609 h 610"/>
                <a:gd name="T6" fmla="*/ 81 w 302"/>
                <a:gd name="T7" fmla="*/ 610 h 610"/>
                <a:gd name="T8" fmla="*/ 278 w 302"/>
                <a:gd name="T9" fmla="*/ 212 h 610"/>
                <a:gd name="T10" fmla="*/ 296 w 302"/>
                <a:gd name="T11" fmla="*/ 53 h 610"/>
                <a:gd name="T12" fmla="*/ 288 w 302"/>
                <a:gd name="T13" fmla="*/ 21 h 610"/>
                <a:gd name="T14" fmla="*/ 276 w 302"/>
                <a:gd name="T15" fmla="*/ 7 h 610"/>
                <a:gd name="T16" fmla="*/ 270 w 302"/>
                <a:gd name="T17" fmla="*/ 3 h 610"/>
                <a:gd name="T18" fmla="*/ 262 w 302"/>
                <a:gd name="T19" fmla="*/ 1 h 610"/>
                <a:gd name="T20" fmla="*/ 234 w 302"/>
                <a:gd name="T21" fmla="*/ 7 h 610"/>
                <a:gd name="T22" fmla="*/ 30 w 302"/>
                <a:gd name="T23" fmla="*/ 257 h 610"/>
                <a:gd name="T24" fmla="*/ 39 w 302"/>
                <a:gd name="T25" fmla="*/ 586 h 6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02" h="610">
                  <a:moveTo>
                    <a:pt x="39" y="586"/>
                  </a:moveTo>
                  <a:cubicBezTo>
                    <a:pt x="42" y="595"/>
                    <a:pt x="50" y="602"/>
                    <a:pt x="60" y="606"/>
                  </a:cubicBezTo>
                  <a:cubicBezTo>
                    <a:pt x="63" y="607"/>
                    <a:pt x="65" y="608"/>
                    <a:pt x="68" y="609"/>
                  </a:cubicBezTo>
                  <a:cubicBezTo>
                    <a:pt x="72" y="610"/>
                    <a:pt x="77" y="610"/>
                    <a:pt x="81" y="610"/>
                  </a:cubicBezTo>
                  <a:cubicBezTo>
                    <a:pt x="172" y="492"/>
                    <a:pt x="239" y="356"/>
                    <a:pt x="278" y="212"/>
                  </a:cubicBezTo>
                  <a:cubicBezTo>
                    <a:pt x="292" y="160"/>
                    <a:pt x="302" y="106"/>
                    <a:pt x="296" y="53"/>
                  </a:cubicBezTo>
                  <a:cubicBezTo>
                    <a:pt x="295" y="42"/>
                    <a:pt x="293" y="31"/>
                    <a:pt x="288" y="21"/>
                  </a:cubicBezTo>
                  <a:cubicBezTo>
                    <a:pt x="285" y="16"/>
                    <a:pt x="281" y="11"/>
                    <a:pt x="276" y="7"/>
                  </a:cubicBezTo>
                  <a:cubicBezTo>
                    <a:pt x="274" y="6"/>
                    <a:pt x="272" y="4"/>
                    <a:pt x="270" y="3"/>
                  </a:cubicBezTo>
                  <a:cubicBezTo>
                    <a:pt x="267" y="2"/>
                    <a:pt x="265" y="2"/>
                    <a:pt x="262" y="1"/>
                  </a:cubicBezTo>
                  <a:cubicBezTo>
                    <a:pt x="253" y="0"/>
                    <a:pt x="243" y="3"/>
                    <a:pt x="234" y="7"/>
                  </a:cubicBezTo>
                  <a:cubicBezTo>
                    <a:pt x="132" y="51"/>
                    <a:pt x="59" y="150"/>
                    <a:pt x="30" y="257"/>
                  </a:cubicBezTo>
                  <a:cubicBezTo>
                    <a:pt x="0" y="364"/>
                    <a:pt x="10" y="479"/>
                    <a:pt x="39" y="586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65" name="Freeform 144">
              <a:extLst>
                <a:ext uri="{FF2B5EF4-FFF2-40B4-BE49-F238E27FC236}">
                  <a16:creationId xmlns:a16="http://schemas.microsoft.com/office/drawing/2014/main" id="{A1AC5613-5E47-48F4-B4E2-10C329D0F58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5541" y="5185127"/>
              <a:ext cx="214423" cy="651234"/>
            </a:xfrm>
            <a:custGeom>
              <a:avLst/>
              <a:gdLst>
                <a:gd name="T0" fmla="*/ 184 w 185"/>
                <a:gd name="T1" fmla="*/ 4 h 562"/>
                <a:gd name="T2" fmla="*/ 77 w 185"/>
                <a:gd name="T3" fmla="*/ 208 h 562"/>
                <a:gd name="T4" fmla="*/ 17 w 185"/>
                <a:gd name="T5" fmla="*/ 430 h 562"/>
                <a:gd name="T6" fmla="*/ 4 w 185"/>
                <a:gd name="T7" fmla="*/ 560 h 562"/>
                <a:gd name="T8" fmla="*/ 0 w 185"/>
                <a:gd name="T9" fmla="*/ 560 h 562"/>
                <a:gd name="T10" fmla="*/ 10 w 185"/>
                <a:gd name="T11" fmla="*/ 445 h 562"/>
                <a:gd name="T12" fmla="*/ 33 w 185"/>
                <a:gd name="T13" fmla="*/ 331 h 562"/>
                <a:gd name="T14" fmla="*/ 68 w 185"/>
                <a:gd name="T15" fmla="*/ 220 h 562"/>
                <a:gd name="T16" fmla="*/ 115 w 185"/>
                <a:gd name="T17" fmla="*/ 115 h 562"/>
                <a:gd name="T18" fmla="*/ 172 w 185"/>
                <a:gd name="T19" fmla="*/ 14 h 562"/>
                <a:gd name="T20" fmla="*/ 180 w 185"/>
                <a:gd name="T21" fmla="*/ 2 h 562"/>
                <a:gd name="T22" fmla="*/ 184 w 185"/>
                <a:gd name="T23" fmla="*/ 4 h 5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85" h="562">
                  <a:moveTo>
                    <a:pt x="184" y="4"/>
                  </a:moveTo>
                  <a:cubicBezTo>
                    <a:pt x="141" y="68"/>
                    <a:pt x="105" y="136"/>
                    <a:pt x="77" y="208"/>
                  </a:cubicBezTo>
                  <a:cubicBezTo>
                    <a:pt x="49" y="280"/>
                    <a:pt x="29" y="354"/>
                    <a:pt x="17" y="430"/>
                  </a:cubicBezTo>
                  <a:cubicBezTo>
                    <a:pt x="10" y="473"/>
                    <a:pt x="6" y="516"/>
                    <a:pt x="4" y="560"/>
                  </a:cubicBezTo>
                  <a:cubicBezTo>
                    <a:pt x="4" y="562"/>
                    <a:pt x="0" y="562"/>
                    <a:pt x="0" y="560"/>
                  </a:cubicBezTo>
                  <a:cubicBezTo>
                    <a:pt x="1" y="521"/>
                    <a:pt x="5" y="483"/>
                    <a:pt x="10" y="445"/>
                  </a:cubicBezTo>
                  <a:cubicBezTo>
                    <a:pt x="16" y="406"/>
                    <a:pt x="24" y="369"/>
                    <a:pt x="33" y="331"/>
                  </a:cubicBezTo>
                  <a:cubicBezTo>
                    <a:pt x="43" y="294"/>
                    <a:pt x="55" y="256"/>
                    <a:pt x="68" y="220"/>
                  </a:cubicBezTo>
                  <a:cubicBezTo>
                    <a:pt x="82" y="184"/>
                    <a:pt x="97" y="149"/>
                    <a:pt x="115" y="115"/>
                  </a:cubicBezTo>
                  <a:cubicBezTo>
                    <a:pt x="132" y="80"/>
                    <a:pt x="151" y="46"/>
                    <a:pt x="172" y="14"/>
                  </a:cubicBezTo>
                  <a:cubicBezTo>
                    <a:pt x="175" y="10"/>
                    <a:pt x="178" y="6"/>
                    <a:pt x="180" y="2"/>
                  </a:cubicBezTo>
                  <a:cubicBezTo>
                    <a:pt x="182" y="0"/>
                    <a:pt x="185" y="2"/>
                    <a:pt x="184" y="4"/>
                  </a:cubicBezTo>
                  <a:close/>
                </a:path>
              </a:pathLst>
            </a:custGeom>
            <a:solidFill>
              <a:srgbClr val="FFFD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66" name="Freeform 145">
              <a:extLst>
                <a:ext uri="{FF2B5EF4-FFF2-40B4-BE49-F238E27FC236}">
                  <a16:creationId xmlns:a16="http://schemas.microsoft.com/office/drawing/2014/main" id="{F616BDBE-5D9D-49AE-965C-EA7575CFA38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3799" y="5191254"/>
              <a:ext cx="93734" cy="70453"/>
            </a:xfrm>
            <a:custGeom>
              <a:avLst/>
              <a:gdLst>
                <a:gd name="T0" fmla="*/ 78 w 81"/>
                <a:gd name="T1" fmla="*/ 34 h 61"/>
                <a:gd name="T2" fmla="*/ 19 w 81"/>
                <a:gd name="T3" fmla="*/ 60 h 61"/>
                <a:gd name="T4" fmla="*/ 16 w 81"/>
                <a:gd name="T5" fmla="*/ 59 h 61"/>
                <a:gd name="T6" fmla="*/ 1 w 81"/>
                <a:gd name="T7" fmla="*/ 4 h 61"/>
                <a:gd name="T8" fmla="*/ 5 w 81"/>
                <a:gd name="T9" fmla="*/ 2 h 61"/>
                <a:gd name="T10" fmla="*/ 20 w 81"/>
                <a:gd name="T11" fmla="*/ 58 h 61"/>
                <a:gd name="T12" fmla="*/ 17 w 81"/>
                <a:gd name="T13" fmla="*/ 57 h 61"/>
                <a:gd name="T14" fmla="*/ 76 w 81"/>
                <a:gd name="T15" fmla="*/ 31 h 61"/>
                <a:gd name="T16" fmla="*/ 78 w 81"/>
                <a:gd name="T17" fmla="*/ 34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1" h="61">
                  <a:moveTo>
                    <a:pt x="78" y="34"/>
                  </a:moveTo>
                  <a:cubicBezTo>
                    <a:pt x="59" y="43"/>
                    <a:pt x="39" y="51"/>
                    <a:pt x="19" y="60"/>
                  </a:cubicBezTo>
                  <a:cubicBezTo>
                    <a:pt x="18" y="61"/>
                    <a:pt x="17" y="60"/>
                    <a:pt x="16" y="59"/>
                  </a:cubicBezTo>
                  <a:cubicBezTo>
                    <a:pt x="11" y="40"/>
                    <a:pt x="6" y="22"/>
                    <a:pt x="1" y="4"/>
                  </a:cubicBezTo>
                  <a:cubicBezTo>
                    <a:pt x="0" y="1"/>
                    <a:pt x="4" y="0"/>
                    <a:pt x="5" y="2"/>
                  </a:cubicBezTo>
                  <a:cubicBezTo>
                    <a:pt x="10" y="21"/>
                    <a:pt x="15" y="39"/>
                    <a:pt x="20" y="58"/>
                  </a:cubicBezTo>
                  <a:cubicBezTo>
                    <a:pt x="19" y="57"/>
                    <a:pt x="18" y="57"/>
                    <a:pt x="17" y="57"/>
                  </a:cubicBezTo>
                  <a:cubicBezTo>
                    <a:pt x="37" y="48"/>
                    <a:pt x="57" y="39"/>
                    <a:pt x="76" y="31"/>
                  </a:cubicBezTo>
                  <a:cubicBezTo>
                    <a:pt x="79" y="29"/>
                    <a:pt x="81" y="33"/>
                    <a:pt x="78" y="34"/>
                  </a:cubicBezTo>
                  <a:close/>
                </a:path>
              </a:pathLst>
            </a:custGeom>
            <a:solidFill>
              <a:srgbClr val="FFFD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67" name="Freeform 146">
              <a:extLst>
                <a:ext uri="{FF2B5EF4-FFF2-40B4-BE49-F238E27FC236}">
                  <a16:creationId xmlns:a16="http://schemas.microsoft.com/office/drawing/2014/main" id="{4B88A284-BACE-45C2-8711-0647DDD2425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5560" y="5403226"/>
              <a:ext cx="122527" cy="96184"/>
            </a:xfrm>
            <a:custGeom>
              <a:avLst/>
              <a:gdLst>
                <a:gd name="T0" fmla="*/ 104 w 106"/>
                <a:gd name="T1" fmla="*/ 41 h 83"/>
                <a:gd name="T2" fmla="*/ 30 w 106"/>
                <a:gd name="T3" fmla="*/ 83 h 83"/>
                <a:gd name="T4" fmla="*/ 27 w 106"/>
                <a:gd name="T5" fmla="*/ 82 h 83"/>
                <a:gd name="T6" fmla="*/ 1 w 106"/>
                <a:gd name="T7" fmla="*/ 3 h 83"/>
                <a:gd name="T8" fmla="*/ 5 w 106"/>
                <a:gd name="T9" fmla="*/ 2 h 83"/>
                <a:gd name="T10" fmla="*/ 30 w 106"/>
                <a:gd name="T11" fmla="*/ 81 h 83"/>
                <a:gd name="T12" fmla="*/ 28 w 106"/>
                <a:gd name="T13" fmla="*/ 79 h 83"/>
                <a:gd name="T14" fmla="*/ 102 w 106"/>
                <a:gd name="T15" fmla="*/ 37 h 83"/>
                <a:gd name="T16" fmla="*/ 104 w 106"/>
                <a:gd name="T17" fmla="*/ 41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6" h="83">
                  <a:moveTo>
                    <a:pt x="104" y="41"/>
                  </a:moveTo>
                  <a:cubicBezTo>
                    <a:pt x="79" y="55"/>
                    <a:pt x="54" y="69"/>
                    <a:pt x="30" y="83"/>
                  </a:cubicBezTo>
                  <a:cubicBezTo>
                    <a:pt x="28" y="83"/>
                    <a:pt x="27" y="83"/>
                    <a:pt x="27" y="82"/>
                  </a:cubicBezTo>
                  <a:cubicBezTo>
                    <a:pt x="18" y="56"/>
                    <a:pt x="9" y="29"/>
                    <a:pt x="1" y="3"/>
                  </a:cubicBezTo>
                  <a:cubicBezTo>
                    <a:pt x="0" y="1"/>
                    <a:pt x="4" y="0"/>
                    <a:pt x="5" y="2"/>
                  </a:cubicBezTo>
                  <a:cubicBezTo>
                    <a:pt x="13" y="28"/>
                    <a:pt x="22" y="54"/>
                    <a:pt x="30" y="81"/>
                  </a:cubicBezTo>
                  <a:cubicBezTo>
                    <a:pt x="30" y="80"/>
                    <a:pt x="29" y="80"/>
                    <a:pt x="28" y="79"/>
                  </a:cubicBezTo>
                  <a:cubicBezTo>
                    <a:pt x="52" y="65"/>
                    <a:pt x="77" y="51"/>
                    <a:pt x="102" y="37"/>
                  </a:cubicBezTo>
                  <a:cubicBezTo>
                    <a:pt x="104" y="36"/>
                    <a:pt x="106" y="40"/>
                    <a:pt x="104" y="41"/>
                  </a:cubicBezTo>
                  <a:close/>
                </a:path>
              </a:pathLst>
            </a:custGeom>
            <a:solidFill>
              <a:srgbClr val="FFFD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68" name="Freeform 147">
              <a:extLst>
                <a:ext uri="{FF2B5EF4-FFF2-40B4-BE49-F238E27FC236}">
                  <a16:creationId xmlns:a16="http://schemas.microsoft.com/office/drawing/2014/main" id="{0941F5D1-F265-4D92-8E43-6B52194A630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1846" y="5670949"/>
              <a:ext cx="91283" cy="61264"/>
            </a:xfrm>
            <a:custGeom>
              <a:avLst/>
              <a:gdLst>
                <a:gd name="T0" fmla="*/ 77 w 79"/>
                <a:gd name="T1" fmla="*/ 26 h 53"/>
                <a:gd name="T2" fmla="*/ 54 w 79"/>
                <a:gd name="T3" fmla="*/ 42 h 53"/>
                <a:gd name="T4" fmla="*/ 36 w 79"/>
                <a:gd name="T5" fmla="*/ 47 h 53"/>
                <a:gd name="T6" fmla="*/ 28 w 79"/>
                <a:gd name="T7" fmla="*/ 38 h 53"/>
                <a:gd name="T8" fmla="*/ 19 w 79"/>
                <a:gd name="T9" fmla="*/ 27 h 53"/>
                <a:gd name="T10" fmla="*/ 2 w 79"/>
                <a:gd name="T11" fmla="*/ 5 h 53"/>
                <a:gd name="T12" fmla="*/ 4 w 79"/>
                <a:gd name="T13" fmla="*/ 2 h 53"/>
                <a:gd name="T14" fmla="*/ 35 w 79"/>
                <a:gd name="T15" fmla="*/ 41 h 53"/>
                <a:gd name="T16" fmla="*/ 44 w 79"/>
                <a:gd name="T17" fmla="*/ 44 h 53"/>
                <a:gd name="T18" fmla="*/ 54 w 79"/>
                <a:gd name="T19" fmla="*/ 37 h 53"/>
                <a:gd name="T20" fmla="*/ 75 w 79"/>
                <a:gd name="T21" fmla="*/ 23 h 53"/>
                <a:gd name="T22" fmla="*/ 77 w 79"/>
                <a:gd name="T23" fmla="*/ 2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9" h="53">
                  <a:moveTo>
                    <a:pt x="77" y="26"/>
                  </a:moveTo>
                  <a:cubicBezTo>
                    <a:pt x="69" y="32"/>
                    <a:pt x="62" y="37"/>
                    <a:pt x="54" y="42"/>
                  </a:cubicBezTo>
                  <a:cubicBezTo>
                    <a:pt x="49" y="46"/>
                    <a:pt x="42" y="53"/>
                    <a:pt x="36" y="47"/>
                  </a:cubicBezTo>
                  <a:cubicBezTo>
                    <a:pt x="33" y="45"/>
                    <a:pt x="30" y="41"/>
                    <a:pt x="28" y="38"/>
                  </a:cubicBezTo>
                  <a:cubicBezTo>
                    <a:pt x="25" y="34"/>
                    <a:pt x="22" y="31"/>
                    <a:pt x="19" y="27"/>
                  </a:cubicBezTo>
                  <a:cubicBezTo>
                    <a:pt x="14" y="20"/>
                    <a:pt x="8" y="12"/>
                    <a:pt x="2" y="5"/>
                  </a:cubicBezTo>
                  <a:cubicBezTo>
                    <a:pt x="0" y="3"/>
                    <a:pt x="3" y="0"/>
                    <a:pt x="4" y="2"/>
                  </a:cubicBezTo>
                  <a:cubicBezTo>
                    <a:pt x="15" y="15"/>
                    <a:pt x="25" y="28"/>
                    <a:pt x="35" y="41"/>
                  </a:cubicBezTo>
                  <a:cubicBezTo>
                    <a:pt x="38" y="44"/>
                    <a:pt x="40" y="47"/>
                    <a:pt x="44" y="44"/>
                  </a:cubicBezTo>
                  <a:cubicBezTo>
                    <a:pt x="48" y="42"/>
                    <a:pt x="51" y="40"/>
                    <a:pt x="54" y="37"/>
                  </a:cubicBezTo>
                  <a:cubicBezTo>
                    <a:pt x="61" y="33"/>
                    <a:pt x="68" y="28"/>
                    <a:pt x="75" y="23"/>
                  </a:cubicBezTo>
                  <a:cubicBezTo>
                    <a:pt x="77" y="21"/>
                    <a:pt x="79" y="25"/>
                    <a:pt x="77" y="26"/>
                  </a:cubicBezTo>
                  <a:close/>
                </a:path>
              </a:pathLst>
            </a:custGeom>
            <a:solidFill>
              <a:srgbClr val="FFFD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69" name="Freeform 148">
              <a:extLst>
                <a:ext uri="{FF2B5EF4-FFF2-40B4-BE49-F238E27FC236}">
                  <a16:creationId xmlns:a16="http://schemas.microsoft.com/office/drawing/2014/main" id="{F75213ED-36A7-48E6-B16F-CAFDAFF4C85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1494" y="5768359"/>
              <a:ext cx="421494" cy="278750"/>
            </a:xfrm>
            <a:custGeom>
              <a:avLst/>
              <a:gdLst>
                <a:gd name="T0" fmla="*/ 73 w 364"/>
                <a:gd name="T1" fmla="*/ 241 h 241"/>
                <a:gd name="T2" fmla="*/ 292 w 364"/>
                <a:gd name="T3" fmla="*/ 241 h 241"/>
                <a:gd name="T4" fmla="*/ 338 w 364"/>
                <a:gd name="T5" fmla="*/ 202 h 241"/>
                <a:gd name="T6" fmla="*/ 360 w 364"/>
                <a:gd name="T7" fmla="*/ 54 h 241"/>
                <a:gd name="T8" fmla="*/ 314 w 364"/>
                <a:gd name="T9" fmla="*/ 0 h 241"/>
                <a:gd name="T10" fmla="*/ 51 w 364"/>
                <a:gd name="T11" fmla="*/ 0 h 241"/>
                <a:gd name="T12" fmla="*/ 5 w 364"/>
                <a:gd name="T13" fmla="*/ 54 h 241"/>
                <a:gd name="T14" fmla="*/ 27 w 364"/>
                <a:gd name="T15" fmla="*/ 202 h 241"/>
                <a:gd name="T16" fmla="*/ 73 w 364"/>
                <a:gd name="T17" fmla="*/ 24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64" h="241">
                  <a:moveTo>
                    <a:pt x="73" y="241"/>
                  </a:moveTo>
                  <a:cubicBezTo>
                    <a:pt x="292" y="241"/>
                    <a:pt x="292" y="241"/>
                    <a:pt x="292" y="241"/>
                  </a:cubicBezTo>
                  <a:cubicBezTo>
                    <a:pt x="315" y="241"/>
                    <a:pt x="335" y="224"/>
                    <a:pt x="338" y="202"/>
                  </a:cubicBezTo>
                  <a:cubicBezTo>
                    <a:pt x="360" y="54"/>
                    <a:pt x="360" y="54"/>
                    <a:pt x="360" y="54"/>
                  </a:cubicBezTo>
                  <a:cubicBezTo>
                    <a:pt x="364" y="25"/>
                    <a:pt x="342" y="0"/>
                    <a:pt x="314" y="0"/>
                  </a:cubicBezTo>
                  <a:cubicBezTo>
                    <a:pt x="51" y="0"/>
                    <a:pt x="51" y="0"/>
                    <a:pt x="51" y="0"/>
                  </a:cubicBezTo>
                  <a:cubicBezTo>
                    <a:pt x="22" y="0"/>
                    <a:pt x="0" y="25"/>
                    <a:pt x="5" y="54"/>
                  </a:cubicBezTo>
                  <a:cubicBezTo>
                    <a:pt x="27" y="202"/>
                    <a:pt x="27" y="202"/>
                    <a:pt x="27" y="202"/>
                  </a:cubicBezTo>
                  <a:cubicBezTo>
                    <a:pt x="30" y="224"/>
                    <a:pt x="50" y="241"/>
                    <a:pt x="73" y="241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70" name="Freeform 149">
              <a:extLst>
                <a:ext uri="{FF2B5EF4-FFF2-40B4-BE49-F238E27FC236}">
                  <a16:creationId xmlns:a16="http://schemas.microsoft.com/office/drawing/2014/main" id="{4FF0192F-D2BE-486C-A191-669AB9920E52}"/>
                </a:ext>
              </a:extLst>
            </p:cNvPr>
            <p:cNvSpPr>
              <a:spLocks/>
            </p:cNvSpPr>
            <p:nvPr/>
          </p:nvSpPr>
          <p:spPr bwMode="auto">
            <a:xfrm>
              <a:off x="6234236" y="4710333"/>
              <a:ext cx="689217" cy="613863"/>
            </a:xfrm>
            <a:custGeom>
              <a:avLst/>
              <a:gdLst>
                <a:gd name="T0" fmla="*/ 586 w 595"/>
                <a:gd name="T1" fmla="*/ 507 h 530"/>
                <a:gd name="T2" fmla="*/ 589 w 595"/>
                <a:gd name="T3" fmla="*/ 391 h 530"/>
                <a:gd name="T4" fmla="*/ 559 w 595"/>
                <a:gd name="T5" fmla="*/ 471 h 530"/>
                <a:gd name="T6" fmla="*/ 550 w 595"/>
                <a:gd name="T7" fmla="*/ 460 h 530"/>
                <a:gd name="T8" fmla="*/ 542 w 595"/>
                <a:gd name="T9" fmla="*/ 449 h 530"/>
                <a:gd name="T10" fmla="*/ 533 w 595"/>
                <a:gd name="T11" fmla="*/ 438 h 530"/>
                <a:gd name="T12" fmla="*/ 524 w 595"/>
                <a:gd name="T13" fmla="*/ 427 h 530"/>
                <a:gd name="T14" fmla="*/ 515 w 595"/>
                <a:gd name="T15" fmla="*/ 417 h 530"/>
                <a:gd name="T16" fmla="*/ 470 w 595"/>
                <a:gd name="T17" fmla="*/ 263 h 530"/>
                <a:gd name="T18" fmla="*/ 482 w 595"/>
                <a:gd name="T19" fmla="*/ 382 h 530"/>
                <a:gd name="T20" fmla="*/ 472 w 595"/>
                <a:gd name="T21" fmla="*/ 372 h 530"/>
                <a:gd name="T22" fmla="*/ 462 w 595"/>
                <a:gd name="T23" fmla="*/ 362 h 530"/>
                <a:gd name="T24" fmla="*/ 452 w 595"/>
                <a:gd name="T25" fmla="*/ 353 h 530"/>
                <a:gd name="T26" fmla="*/ 442 w 595"/>
                <a:gd name="T27" fmla="*/ 343 h 530"/>
                <a:gd name="T28" fmla="*/ 431 w 595"/>
                <a:gd name="T29" fmla="*/ 334 h 530"/>
                <a:gd name="T30" fmla="*/ 418 w 595"/>
                <a:gd name="T31" fmla="*/ 324 h 530"/>
                <a:gd name="T32" fmla="*/ 400 w 595"/>
                <a:gd name="T33" fmla="*/ 310 h 530"/>
                <a:gd name="T34" fmla="*/ 370 w 595"/>
                <a:gd name="T35" fmla="*/ 187 h 530"/>
                <a:gd name="T36" fmla="*/ 362 w 595"/>
                <a:gd name="T37" fmla="*/ 282 h 530"/>
                <a:gd name="T38" fmla="*/ 344 w 595"/>
                <a:gd name="T39" fmla="*/ 268 h 530"/>
                <a:gd name="T40" fmla="*/ 306 w 595"/>
                <a:gd name="T41" fmla="*/ 241 h 530"/>
                <a:gd name="T42" fmla="*/ 259 w 595"/>
                <a:gd name="T43" fmla="*/ 128 h 530"/>
                <a:gd name="T44" fmla="*/ 263 w 595"/>
                <a:gd name="T45" fmla="*/ 210 h 530"/>
                <a:gd name="T46" fmla="*/ 244 w 595"/>
                <a:gd name="T47" fmla="*/ 197 h 530"/>
                <a:gd name="T48" fmla="*/ 225 w 595"/>
                <a:gd name="T49" fmla="*/ 183 h 530"/>
                <a:gd name="T50" fmla="*/ 207 w 595"/>
                <a:gd name="T51" fmla="*/ 169 h 530"/>
                <a:gd name="T52" fmla="*/ 168 w 595"/>
                <a:gd name="T53" fmla="*/ 72 h 530"/>
                <a:gd name="T54" fmla="*/ 173 w 595"/>
                <a:gd name="T55" fmla="*/ 141 h 530"/>
                <a:gd name="T56" fmla="*/ 164 w 595"/>
                <a:gd name="T57" fmla="*/ 134 h 530"/>
                <a:gd name="T58" fmla="*/ 155 w 595"/>
                <a:gd name="T59" fmla="*/ 127 h 530"/>
                <a:gd name="T60" fmla="*/ 147 w 595"/>
                <a:gd name="T61" fmla="*/ 119 h 530"/>
                <a:gd name="T62" fmla="*/ 138 w 595"/>
                <a:gd name="T63" fmla="*/ 111 h 530"/>
                <a:gd name="T64" fmla="*/ 130 w 595"/>
                <a:gd name="T65" fmla="*/ 26 h 530"/>
                <a:gd name="T66" fmla="*/ 116 w 595"/>
                <a:gd name="T67" fmla="*/ 90 h 530"/>
                <a:gd name="T68" fmla="*/ 108 w 595"/>
                <a:gd name="T69" fmla="*/ 82 h 530"/>
                <a:gd name="T70" fmla="*/ 100 w 595"/>
                <a:gd name="T71" fmla="*/ 73 h 530"/>
                <a:gd name="T72" fmla="*/ 93 w 595"/>
                <a:gd name="T73" fmla="*/ 65 h 530"/>
                <a:gd name="T74" fmla="*/ 17 w 595"/>
                <a:gd name="T75" fmla="*/ 17 h 530"/>
                <a:gd name="T76" fmla="*/ 79 w 595"/>
                <a:gd name="T77" fmla="*/ 75 h 530"/>
                <a:gd name="T78" fmla="*/ 86 w 595"/>
                <a:gd name="T79" fmla="*/ 84 h 530"/>
                <a:gd name="T80" fmla="*/ 7 w 595"/>
                <a:gd name="T81" fmla="*/ 80 h 530"/>
                <a:gd name="T82" fmla="*/ 107 w 595"/>
                <a:gd name="T83" fmla="*/ 106 h 530"/>
                <a:gd name="T84" fmla="*/ 115 w 595"/>
                <a:gd name="T85" fmla="*/ 114 h 530"/>
                <a:gd name="T86" fmla="*/ 124 w 595"/>
                <a:gd name="T87" fmla="*/ 122 h 530"/>
                <a:gd name="T88" fmla="*/ 132 w 595"/>
                <a:gd name="T89" fmla="*/ 130 h 530"/>
                <a:gd name="T90" fmla="*/ 141 w 595"/>
                <a:gd name="T91" fmla="*/ 138 h 530"/>
                <a:gd name="T92" fmla="*/ 150 w 595"/>
                <a:gd name="T93" fmla="*/ 145 h 530"/>
                <a:gd name="T94" fmla="*/ 159 w 595"/>
                <a:gd name="T95" fmla="*/ 153 h 530"/>
                <a:gd name="T96" fmla="*/ 80 w 595"/>
                <a:gd name="T97" fmla="*/ 168 h 530"/>
                <a:gd name="T98" fmla="*/ 186 w 595"/>
                <a:gd name="T99" fmla="*/ 175 h 530"/>
                <a:gd name="T100" fmla="*/ 204 w 595"/>
                <a:gd name="T101" fmla="*/ 189 h 530"/>
                <a:gd name="T102" fmla="*/ 223 w 595"/>
                <a:gd name="T103" fmla="*/ 203 h 530"/>
                <a:gd name="T104" fmla="*/ 242 w 595"/>
                <a:gd name="T105" fmla="*/ 217 h 530"/>
                <a:gd name="T106" fmla="*/ 260 w 595"/>
                <a:gd name="T107" fmla="*/ 231 h 530"/>
                <a:gd name="T108" fmla="*/ 133 w 595"/>
                <a:gd name="T109" fmla="*/ 277 h 530"/>
                <a:gd name="T110" fmla="*/ 233 w 595"/>
                <a:gd name="T111" fmla="*/ 374 h 530"/>
                <a:gd name="T112" fmla="*/ 333 w 595"/>
                <a:gd name="T113" fmla="*/ 437 h 530"/>
                <a:gd name="T114" fmla="*/ 456 w 595"/>
                <a:gd name="T115" fmla="*/ 509 h 530"/>
                <a:gd name="T116" fmla="*/ 563 w 595"/>
                <a:gd name="T117" fmla="*/ 505 h 530"/>
                <a:gd name="T118" fmla="*/ 579 w 595"/>
                <a:gd name="T119" fmla="*/ 527 h 530"/>
                <a:gd name="T120" fmla="*/ 587 w 595"/>
                <a:gd name="T121" fmla="*/ 530 h 530"/>
                <a:gd name="T122" fmla="*/ 594 w 595"/>
                <a:gd name="T123" fmla="*/ 525 h 5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595" h="530">
                  <a:moveTo>
                    <a:pt x="595" y="520"/>
                  </a:moveTo>
                  <a:cubicBezTo>
                    <a:pt x="594" y="519"/>
                    <a:pt x="594" y="519"/>
                    <a:pt x="594" y="519"/>
                  </a:cubicBezTo>
                  <a:cubicBezTo>
                    <a:pt x="594" y="518"/>
                    <a:pt x="594" y="518"/>
                    <a:pt x="594" y="518"/>
                  </a:cubicBezTo>
                  <a:cubicBezTo>
                    <a:pt x="593" y="516"/>
                    <a:pt x="593" y="516"/>
                    <a:pt x="593" y="516"/>
                  </a:cubicBezTo>
                  <a:cubicBezTo>
                    <a:pt x="591" y="513"/>
                    <a:pt x="591" y="513"/>
                    <a:pt x="591" y="513"/>
                  </a:cubicBezTo>
                  <a:cubicBezTo>
                    <a:pt x="589" y="510"/>
                    <a:pt x="589" y="510"/>
                    <a:pt x="589" y="510"/>
                  </a:cubicBezTo>
                  <a:cubicBezTo>
                    <a:pt x="586" y="507"/>
                    <a:pt x="586" y="507"/>
                    <a:pt x="586" y="507"/>
                  </a:cubicBezTo>
                  <a:cubicBezTo>
                    <a:pt x="584" y="504"/>
                    <a:pt x="584" y="504"/>
                    <a:pt x="584" y="504"/>
                  </a:cubicBezTo>
                  <a:cubicBezTo>
                    <a:pt x="582" y="501"/>
                    <a:pt x="582" y="501"/>
                    <a:pt x="582" y="501"/>
                  </a:cubicBezTo>
                  <a:cubicBezTo>
                    <a:pt x="579" y="497"/>
                    <a:pt x="579" y="497"/>
                    <a:pt x="579" y="497"/>
                  </a:cubicBezTo>
                  <a:cubicBezTo>
                    <a:pt x="577" y="494"/>
                    <a:pt x="577" y="494"/>
                    <a:pt x="577" y="494"/>
                  </a:cubicBezTo>
                  <a:cubicBezTo>
                    <a:pt x="575" y="491"/>
                    <a:pt x="575" y="491"/>
                    <a:pt x="575" y="491"/>
                  </a:cubicBezTo>
                  <a:cubicBezTo>
                    <a:pt x="574" y="490"/>
                    <a:pt x="574" y="490"/>
                    <a:pt x="574" y="490"/>
                  </a:cubicBezTo>
                  <a:cubicBezTo>
                    <a:pt x="579" y="468"/>
                    <a:pt x="591" y="419"/>
                    <a:pt x="589" y="391"/>
                  </a:cubicBezTo>
                  <a:cubicBezTo>
                    <a:pt x="588" y="382"/>
                    <a:pt x="587" y="371"/>
                    <a:pt x="583" y="362"/>
                  </a:cubicBezTo>
                  <a:cubicBezTo>
                    <a:pt x="582" y="361"/>
                    <a:pt x="579" y="355"/>
                    <a:pt x="576" y="356"/>
                  </a:cubicBezTo>
                  <a:cubicBezTo>
                    <a:pt x="575" y="357"/>
                    <a:pt x="575" y="364"/>
                    <a:pt x="575" y="365"/>
                  </a:cubicBezTo>
                  <a:cubicBezTo>
                    <a:pt x="575" y="374"/>
                    <a:pt x="574" y="383"/>
                    <a:pt x="572" y="392"/>
                  </a:cubicBezTo>
                  <a:cubicBezTo>
                    <a:pt x="569" y="412"/>
                    <a:pt x="560" y="431"/>
                    <a:pt x="559" y="450"/>
                  </a:cubicBezTo>
                  <a:cubicBezTo>
                    <a:pt x="558" y="458"/>
                    <a:pt x="559" y="465"/>
                    <a:pt x="560" y="472"/>
                  </a:cubicBezTo>
                  <a:cubicBezTo>
                    <a:pt x="559" y="471"/>
                    <a:pt x="559" y="471"/>
                    <a:pt x="559" y="471"/>
                  </a:cubicBezTo>
                  <a:cubicBezTo>
                    <a:pt x="558" y="469"/>
                    <a:pt x="558" y="469"/>
                    <a:pt x="558" y="469"/>
                  </a:cubicBezTo>
                  <a:cubicBezTo>
                    <a:pt x="557" y="467"/>
                    <a:pt x="557" y="467"/>
                    <a:pt x="557" y="467"/>
                  </a:cubicBezTo>
                  <a:cubicBezTo>
                    <a:pt x="555" y="466"/>
                    <a:pt x="555" y="466"/>
                    <a:pt x="555" y="466"/>
                  </a:cubicBezTo>
                  <a:cubicBezTo>
                    <a:pt x="554" y="464"/>
                    <a:pt x="554" y="464"/>
                    <a:pt x="554" y="464"/>
                  </a:cubicBezTo>
                  <a:cubicBezTo>
                    <a:pt x="553" y="463"/>
                    <a:pt x="553" y="463"/>
                    <a:pt x="553" y="463"/>
                  </a:cubicBezTo>
                  <a:cubicBezTo>
                    <a:pt x="552" y="461"/>
                    <a:pt x="552" y="461"/>
                    <a:pt x="552" y="461"/>
                  </a:cubicBezTo>
                  <a:cubicBezTo>
                    <a:pt x="550" y="460"/>
                    <a:pt x="550" y="460"/>
                    <a:pt x="550" y="460"/>
                  </a:cubicBezTo>
                  <a:cubicBezTo>
                    <a:pt x="549" y="458"/>
                    <a:pt x="549" y="458"/>
                    <a:pt x="549" y="458"/>
                  </a:cubicBezTo>
                  <a:cubicBezTo>
                    <a:pt x="548" y="457"/>
                    <a:pt x="548" y="457"/>
                    <a:pt x="548" y="457"/>
                  </a:cubicBezTo>
                  <a:cubicBezTo>
                    <a:pt x="547" y="455"/>
                    <a:pt x="547" y="455"/>
                    <a:pt x="547" y="455"/>
                  </a:cubicBezTo>
                  <a:cubicBezTo>
                    <a:pt x="546" y="453"/>
                    <a:pt x="546" y="453"/>
                    <a:pt x="546" y="453"/>
                  </a:cubicBezTo>
                  <a:cubicBezTo>
                    <a:pt x="544" y="452"/>
                    <a:pt x="544" y="452"/>
                    <a:pt x="544" y="452"/>
                  </a:cubicBezTo>
                  <a:cubicBezTo>
                    <a:pt x="543" y="450"/>
                    <a:pt x="543" y="450"/>
                    <a:pt x="543" y="450"/>
                  </a:cubicBezTo>
                  <a:cubicBezTo>
                    <a:pt x="542" y="449"/>
                    <a:pt x="542" y="449"/>
                    <a:pt x="542" y="449"/>
                  </a:cubicBezTo>
                  <a:cubicBezTo>
                    <a:pt x="541" y="447"/>
                    <a:pt x="541" y="447"/>
                    <a:pt x="541" y="447"/>
                  </a:cubicBezTo>
                  <a:cubicBezTo>
                    <a:pt x="539" y="446"/>
                    <a:pt x="539" y="446"/>
                    <a:pt x="539" y="446"/>
                  </a:cubicBezTo>
                  <a:cubicBezTo>
                    <a:pt x="538" y="444"/>
                    <a:pt x="538" y="444"/>
                    <a:pt x="538" y="444"/>
                  </a:cubicBezTo>
                  <a:cubicBezTo>
                    <a:pt x="537" y="443"/>
                    <a:pt x="537" y="443"/>
                    <a:pt x="537" y="443"/>
                  </a:cubicBezTo>
                  <a:cubicBezTo>
                    <a:pt x="535" y="441"/>
                    <a:pt x="535" y="441"/>
                    <a:pt x="535" y="441"/>
                  </a:cubicBezTo>
                  <a:cubicBezTo>
                    <a:pt x="534" y="440"/>
                    <a:pt x="534" y="440"/>
                    <a:pt x="534" y="440"/>
                  </a:cubicBezTo>
                  <a:cubicBezTo>
                    <a:pt x="533" y="438"/>
                    <a:pt x="533" y="438"/>
                    <a:pt x="533" y="438"/>
                  </a:cubicBezTo>
                  <a:cubicBezTo>
                    <a:pt x="532" y="437"/>
                    <a:pt x="532" y="437"/>
                    <a:pt x="532" y="437"/>
                  </a:cubicBezTo>
                  <a:cubicBezTo>
                    <a:pt x="530" y="435"/>
                    <a:pt x="530" y="435"/>
                    <a:pt x="530" y="435"/>
                  </a:cubicBezTo>
                  <a:cubicBezTo>
                    <a:pt x="529" y="433"/>
                    <a:pt x="529" y="433"/>
                    <a:pt x="529" y="433"/>
                  </a:cubicBezTo>
                  <a:cubicBezTo>
                    <a:pt x="528" y="432"/>
                    <a:pt x="528" y="432"/>
                    <a:pt x="528" y="432"/>
                  </a:cubicBezTo>
                  <a:cubicBezTo>
                    <a:pt x="527" y="430"/>
                    <a:pt x="527" y="430"/>
                    <a:pt x="527" y="430"/>
                  </a:cubicBezTo>
                  <a:cubicBezTo>
                    <a:pt x="525" y="429"/>
                    <a:pt x="525" y="429"/>
                    <a:pt x="525" y="429"/>
                  </a:cubicBezTo>
                  <a:cubicBezTo>
                    <a:pt x="524" y="427"/>
                    <a:pt x="524" y="427"/>
                    <a:pt x="524" y="427"/>
                  </a:cubicBezTo>
                  <a:cubicBezTo>
                    <a:pt x="523" y="426"/>
                    <a:pt x="523" y="426"/>
                    <a:pt x="523" y="426"/>
                  </a:cubicBezTo>
                  <a:cubicBezTo>
                    <a:pt x="521" y="424"/>
                    <a:pt x="521" y="424"/>
                    <a:pt x="521" y="424"/>
                  </a:cubicBezTo>
                  <a:cubicBezTo>
                    <a:pt x="520" y="423"/>
                    <a:pt x="520" y="423"/>
                    <a:pt x="520" y="423"/>
                  </a:cubicBezTo>
                  <a:cubicBezTo>
                    <a:pt x="519" y="421"/>
                    <a:pt x="519" y="421"/>
                    <a:pt x="519" y="421"/>
                  </a:cubicBezTo>
                  <a:cubicBezTo>
                    <a:pt x="517" y="420"/>
                    <a:pt x="517" y="420"/>
                    <a:pt x="517" y="420"/>
                  </a:cubicBezTo>
                  <a:cubicBezTo>
                    <a:pt x="516" y="418"/>
                    <a:pt x="516" y="418"/>
                    <a:pt x="516" y="418"/>
                  </a:cubicBezTo>
                  <a:cubicBezTo>
                    <a:pt x="515" y="417"/>
                    <a:pt x="515" y="417"/>
                    <a:pt x="515" y="417"/>
                  </a:cubicBezTo>
                  <a:cubicBezTo>
                    <a:pt x="513" y="415"/>
                    <a:pt x="513" y="415"/>
                    <a:pt x="513" y="415"/>
                  </a:cubicBezTo>
                  <a:cubicBezTo>
                    <a:pt x="512" y="414"/>
                    <a:pt x="512" y="414"/>
                    <a:pt x="512" y="414"/>
                  </a:cubicBezTo>
                  <a:cubicBezTo>
                    <a:pt x="512" y="413"/>
                    <a:pt x="512" y="413"/>
                    <a:pt x="512" y="413"/>
                  </a:cubicBezTo>
                  <a:cubicBezTo>
                    <a:pt x="511" y="390"/>
                    <a:pt x="508" y="323"/>
                    <a:pt x="495" y="288"/>
                  </a:cubicBezTo>
                  <a:cubicBezTo>
                    <a:pt x="492" y="278"/>
                    <a:pt x="487" y="266"/>
                    <a:pt x="479" y="258"/>
                  </a:cubicBezTo>
                  <a:cubicBezTo>
                    <a:pt x="478" y="256"/>
                    <a:pt x="472" y="251"/>
                    <a:pt x="469" y="253"/>
                  </a:cubicBezTo>
                  <a:cubicBezTo>
                    <a:pt x="467" y="254"/>
                    <a:pt x="470" y="262"/>
                    <a:pt x="470" y="263"/>
                  </a:cubicBezTo>
                  <a:cubicBezTo>
                    <a:pt x="473" y="274"/>
                    <a:pt x="475" y="285"/>
                    <a:pt x="476" y="296"/>
                  </a:cubicBezTo>
                  <a:cubicBezTo>
                    <a:pt x="479" y="319"/>
                    <a:pt x="475" y="344"/>
                    <a:pt x="480" y="367"/>
                  </a:cubicBezTo>
                  <a:cubicBezTo>
                    <a:pt x="481" y="374"/>
                    <a:pt x="484" y="380"/>
                    <a:pt x="486" y="386"/>
                  </a:cubicBezTo>
                  <a:cubicBezTo>
                    <a:pt x="486" y="386"/>
                    <a:pt x="486" y="386"/>
                    <a:pt x="486" y="386"/>
                  </a:cubicBezTo>
                  <a:cubicBezTo>
                    <a:pt x="485" y="385"/>
                    <a:pt x="485" y="385"/>
                    <a:pt x="485" y="385"/>
                  </a:cubicBezTo>
                  <a:cubicBezTo>
                    <a:pt x="484" y="383"/>
                    <a:pt x="484" y="383"/>
                    <a:pt x="484" y="383"/>
                  </a:cubicBezTo>
                  <a:cubicBezTo>
                    <a:pt x="482" y="382"/>
                    <a:pt x="482" y="382"/>
                    <a:pt x="482" y="382"/>
                  </a:cubicBezTo>
                  <a:cubicBezTo>
                    <a:pt x="481" y="380"/>
                    <a:pt x="481" y="380"/>
                    <a:pt x="481" y="380"/>
                  </a:cubicBezTo>
                  <a:cubicBezTo>
                    <a:pt x="479" y="379"/>
                    <a:pt x="479" y="379"/>
                    <a:pt x="479" y="379"/>
                  </a:cubicBezTo>
                  <a:cubicBezTo>
                    <a:pt x="478" y="377"/>
                    <a:pt x="478" y="377"/>
                    <a:pt x="478" y="377"/>
                  </a:cubicBezTo>
                  <a:cubicBezTo>
                    <a:pt x="477" y="376"/>
                    <a:pt x="477" y="376"/>
                    <a:pt x="477" y="376"/>
                  </a:cubicBezTo>
                  <a:cubicBezTo>
                    <a:pt x="475" y="375"/>
                    <a:pt x="475" y="375"/>
                    <a:pt x="475" y="375"/>
                  </a:cubicBezTo>
                  <a:cubicBezTo>
                    <a:pt x="474" y="373"/>
                    <a:pt x="474" y="373"/>
                    <a:pt x="474" y="373"/>
                  </a:cubicBezTo>
                  <a:cubicBezTo>
                    <a:pt x="472" y="372"/>
                    <a:pt x="472" y="372"/>
                    <a:pt x="472" y="372"/>
                  </a:cubicBezTo>
                  <a:cubicBezTo>
                    <a:pt x="471" y="370"/>
                    <a:pt x="471" y="370"/>
                    <a:pt x="471" y="370"/>
                  </a:cubicBezTo>
                  <a:cubicBezTo>
                    <a:pt x="470" y="369"/>
                    <a:pt x="470" y="369"/>
                    <a:pt x="470" y="369"/>
                  </a:cubicBezTo>
                  <a:cubicBezTo>
                    <a:pt x="468" y="368"/>
                    <a:pt x="468" y="368"/>
                    <a:pt x="468" y="368"/>
                  </a:cubicBezTo>
                  <a:cubicBezTo>
                    <a:pt x="467" y="366"/>
                    <a:pt x="467" y="366"/>
                    <a:pt x="467" y="366"/>
                  </a:cubicBezTo>
                  <a:cubicBezTo>
                    <a:pt x="465" y="365"/>
                    <a:pt x="465" y="365"/>
                    <a:pt x="465" y="365"/>
                  </a:cubicBezTo>
                  <a:cubicBezTo>
                    <a:pt x="464" y="364"/>
                    <a:pt x="464" y="364"/>
                    <a:pt x="464" y="364"/>
                  </a:cubicBezTo>
                  <a:cubicBezTo>
                    <a:pt x="462" y="362"/>
                    <a:pt x="462" y="362"/>
                    <a:pt x="462" y="362"/>
                  </a:cubicBezTo>
                  <a:cubicBezTo>
                    <a:pt x="461" y="361"/>
                    <a:pt x="461" y="361"/>
                    <a:pt x="461" y="361"/>
                  </a:cubicBezTo>
                  <a:cubicBezTo>
                    <a:pt x="459" y="359"/>
                    <a:pt x="459" y="359"/>
                    <a:pt x="459" y="359"/>
                  </a:cubicBezTo>
                  <a:cubicBezTo>
                    <a:pt x="458" y="358"/>
                    <a:pt x="458" y="358"/>
                    <a:pt x="458" y="358"/>
                  </a:cubicBezTo>
                  <a:cubicBezTo>
                    <a:pt x="456" y="357"/>
                    <a:pt x="456" y="357"/>
                    <a:pt x="456" y="357"/>
                  </a:cubicBezTo>
                  <a:cubicBezTo>
                    <a:pt x="455" y="355"/>
                    <a:pt x="455" y="355"/>
                    <a:pt x="455" y="355"/>
                  </a:cubicBezTo>
                  <a:cubicBezTo>
                    <a:pt x="454" y="354"/>
                    <a:pt x="454" y="354"/>
                    <a:pt x="454" y="354"/>
                  </a:cubicBezTo>
                  <a:cubicBezTo>
                    <a:pt x="452" y="353"/>
                    <a:pt x="452" y="353"/>
                    <a:pt x="452" y="353"/>
                  </a:cubicBezTo>
                  <a:cubicBezTo>
                    <a:pt x="451" y="351"/>
                    <a:pt x="451" y="351"/>
                    <a:pt x="451" y="351"/>
                  </a:cubicBezTo>
                  <a:cubicBezTo>
                    <a:pt x="449" y="350"/>
                    <a:pt x="449" y="350"/>
                    <a:pt x="449" y="350"/>
                  </a:cubicBezTo>
                  <a:cubicBezTo>
                    <a:pt x="448" y="349"/>
                    <a:pt x="448" y="349"/>
                    <a:pt x="448" y="349"/>
                  </a:cubicBezTo>
                  <a:cubicBezTo>
                    <a:pt x="446" y="347"/>
                    <a:pt x="446" y="347"/>
                    <a:pt x="446" y="347"/>
                  </a:cubicBezTo>
                  <a:cubicBezTo>
                    <a:pt x="445" y="346"/>
                    <a:pt x="445" y="346"/>
                    <a:pt x="445" y="346"/>
                  </a:cubicBezTo>
                  <a:cubicBezTo>
                    <a:pt x="443" y="345"/>
                    <a:pt x="443" y="345"/>
                    <a:pt x="443" y="345"/>
                  </a:cubicBezTo>
                  <a:cubicBezTo>
                    <a:pt x="442" y="343"/>
                    <a:pt x="442" y="343"/>
                    <a:pt x="442" y="343"/>
                  </a:cubicBezTo>
                  <a:cubicBezTo>
                    <a:pt x="440" y="342"/>
                    <a:pt x="440" y="342"/>
                    <a:pt x="440" y="342"/>
                  </a:cubicBezTo>
                  <a:cubicBezTo>
                    <a:pt x="439" y="341"/>
                    <a:pt x="439" y="341"/>
                    <a:pt x="439" y="341"/>
                  </a:cubicBezTo>
                  <a:cubicBezTo>
                    <a:pt x="437" y="339"/>
                    <a:pt x="437" y="339"/>
                    <a:pt x="437" y="339"/>
                  </a:cubicBezTo>
                  <a:cubicBezTo>
                    <a:pt x="436" y="338"/>
                    <a:pt x="436" y="338"/>
                    <a:pt x="436" y="338"/>
                  </a:cubicBezTo>
                  <a:cubicBezTo>
                    <a:pt x="434" y="337"/>
                    <a:pt x="434" y="337"/>
                    <a:pt x="434" y="337"/>
                  </a:cubicBezTo>
                  <a:cubicBezTo>
                    <a:pt x="432" y="336"/>
                    <a:pt x="432" y="336"/>
                    <a:pt x="432" y="336"/>
                  </a:cubicBezTo>
                  <a:cubicBezTo>
                    <a:pt x="431" y="334"/>
                    <a:pt x="431" y="334"/>
                    <a:pt x="431" y="334"/>
                  </a:cubicBezTo>
                  <a:cubicBezTo>
                    <a:pt x="429" y="333"/>
                    <a:pt x="429" y="333"/>
                    <a:pt x="429" y="333"/>
                  </a:cubicBezTo>
                  <a:cubicBezTo>
                    <a:pt x="428" y="332"/>
                    <a:pt x="428" y="332"/>
                    <a:pt x="428" y="332"/>
                  </a:cubicBezTo>
                  <a:cubicBezTo>
                    <a:pt x="426" y="331"/>
                    <a:pt x="426" y="331"/>
                    <a:pt x="426" y="331"/>
                  </a:cubicBezTo>
                  <a:cubicBezTo>
                    <a:pt x="425" y="329"/>
                    <a:pt x="425" y="329"/>
                    <a:pt x="425" y="329"/>
                  </a:cubicBezTo>
                  <a:cubicBezTo>
                    <a:pt x="423" y="328"/>
                    <a:pt x="423" y="328"/>
                    <a:pt x="423" y="328"/>
                  </a:cubicBezTo>
                  <a:cubicBezTo>
                    <a:pt x="421" y="326"/>
                    <a:pt x="421" y="326"/>
                    <a:pt x="421" y="326"/>
                  </a:cubicBezTo>
                  <a:cubicBezTo>
                    <a:pt x="418" y="324"/>
                    <a:pt x="418" y="324"/>
                    <a:pt x="418" y="324"/>
                  </a:cubicBezTo>
                  <a:cubicBezTo>
                    <a:pt x="415" y="322"/>
                    <a:pt x="415" y="322"/>
                    <a:pt x="415" y="322"/>
                  </a:cubicBezTo>
                  <a:cubicBezTo>
                    <a:pt x="413" y="320"/>
                    <a:pt x="413" y="320"/>
                    <a:pt x="413" y="320"/>
                  </a:cubicBezTo>
                  <a:cubicBezTo>
                    <a:pt x="410" y="318"/>
                    <a:pt x="410" y="318"/>
                    <a:pt x="410" y="318"/>
                  </a:cubicBezTo>
                  <a:cubicBezTo>
                    <a:pt x="408" y="316"/>
                    <a:pt x="408" y="316"/>
                    <a:pt x="408" y="316"/>
                  </a:cubicBezTo>
                  <a:cubicBezTo>
                    <a:pt x="405" y="314"/>
                    <a:pt x="405" y="314"/>
                    <a:pt x="405" y="314"/>
                  </a:cubicBezTo>
                  <a:cubicBezTo>
                    <a:pt x="402" y="312"/>
                    <a:pt x="402" y="312"/>
                    <a:pt x="402" y="312"/>
                  </a:cubicBezTo>
                  <a:cubicBezTo>
                    <a:pt x="400" y="310"/>
                    <a:pt x="400" y="310"/>
                    <a:pt x="400" y="310"/>
                  </a:cubicBezTo>
                  <a:cubicBezTo>
                    <a:pt x="397" y="308"/>
                    <a:pt x="397" y="308"/>
                    <a:pt x="397" y="308"/>
                  </a:cubicBezTo>
                  <a:cubicBezTo>
                    <a:pt x="394" y="306"/>
                    <a:pt x="394" y="306"/>
                    <a:pt x="394" y="306"/>
                  </a:cubicBezTo>
                  <a:cubicBezTo>
                    <a:pt x="392" y="304"/>
                    <a:pt x="392" y="304"/>
                    <a:pt x="392" y="304"/>
                  </a:cubicBezTo>
                  <a:cubicBezTo>
                    <a:pt x="389" y="302"/>
                    <a:pt x="389" y="302"/>
                    <a:pt x="389" y="302"/>
                  </a:cubicBezTo>
                  <a:cubicBezTo>
                    <a:pt x="386" y="300"/>
                    <a:pt x="386" y="300"/>
                    <a:pt x="386" y="300"/>
                  </a:cubicBezTo>
                  <a:cubicBezTo>
                    <a:pt x="384" y="298"/>
                    <a:pt x="384" y="298"/>
                    <a:pt x="384" y="298"/>
                  </a:cubicBezTo>
                  <a:cubicBezTo>
                    <a:pt x="384" y="274"/>
                    <a:pt x="380" y="217"/>
                    <a:pt x="370" y="187"/>
                  </a:cubicBezTo>
                  <a:cubicBezTo>
                    <a:pt x="366" y="177"/>
                    <a:pt x="362" y="166"/>
                    <a:pt x="354" y="159"/>
                  </a:cubicBezTo>
                  <a:cubicBezTo>
                    <a:pt x="353" y="157"/>
                    <a:pt x="348" y="152"/>
                    <a:pt x="345" y="154"/>
                  </a:cubicBezTo>
                  <a:cubicBezTo>
                    <a:pt x="344" y="155"/>
                    <a:pt x="346" y="162"/>
                    <a:pt x="346" y="164"/>
                  </a:cubicBezTo>
                  <a:cubicBezTo>
                    <a:pt x="349" y="173"/>
                    <a:pt x="351" y="184"/>
                    <a:pt x="352" y="194"/>
                  </a:cubicBezTo>
                  <a:cubicBezTo>
                    <a:pt x="354" y="215"/>
                    <a:pt x="351" y="238"/>
                    <a:pt x="355" y="259"/>
                  </a:cubicBezTo>
                  <a:cubicBezTo>
                    <a:pt x="357" y="268"/>
                    <a:pt x="360" y="276"/>
                    <a:pt x="364" y="283"/>
                  </a:cubicBezTo>
                  <a:cubicBezTo>
                    <a:pt x="362" y="282"/>
                    <a:pt x="362" y="282"/>
                    <a:pt x="362" y="282"/>
                  </a:cubicBezTo>
                  <a:cubicBezTo>
                    <a:pt x="360" y="280"/>
                    <a:pt x="360" y="280"/>
                    <a:pt x="360" y="280"/>
                  </a:cubicBezTo>
                  <a:cubicBezTo>
                    <a:pt x="357" y="278"/>
                    <a:pt x="357" y="278"/>
                    <a:pt x="357" y="278"/>
                  </a:cubicBezTo>
                  <a:cubicBezTo>
                    <a:pt x="354" y="276"/>
                    <a:pt x="354" y="276"/>
                    <a:pt x="354" y="276"/>
                  </a:cubicBezTo>
                  <a:cubicBezTo>
                    <a:pt x="352" y="274"/>
                    <a:pt x="352" y="274"/>
                    <a:pt x="352" y="274"/>
                  </a:cubicBezTo>
                  <a:cubicBezTo>
                    <a:pt x="349" y="272"/>
                    <a:pt x="349" y="272"/>
                    <a:pt x="349" y="272"/>
                  </a:cubicBezTo>
                  <a:cubicBezTo>
                    <a:pt x="346" y="270"/>
                    <a:pt x="346" y="270"/>
                    <a:pt x="346" y="270"/>
                  </a:cubicBezTo>
                  <a:cubicBezTo>
                    <a:pt x="344" y="268"/>
                    <a:pt x="344" y="268"/>
                    <a:pt x="344" y="268"/>
                  </a:cubicBezTo>
                  <a:cubicBezTo>
                    <a:pt x="341" y="266"/>
                    <a:pt x="341" y="266"/>
                    <a:pt x="341" y="266"/>
                  </a:cubicBezTo>
                  <a:cubicBezTo>
                    <a:pt x="338" y="264"/>
                    <a:pt x="338" y="264"/>
                    <a:pt x="338" y="264"/>
                  </a:cubicBezTo>
                  <a:cubicBezTo>
                    <a:pt x="333" y="260"/>
                    <a:pt x="333" y="260"/>
                    <a:pt x="333" y="260"/>
                  </a:cubicBezTo>
                  <a:cubicBezTo>
                    <a:pt x="327" y="257"/>
                    <a:pt x="327" y="257"/>
                    <a:pt x="327" y="257"/>
                  </a:cubicBezTo>
                  <a:cubicBezTo>
                    <a:pt x="322" y="253"/>
                    <a:pt x="322" y="253"/>
                    <a:pt x="322" y="253"/>
                  </a:cubicBezTo>
                  <a:cubicBezTo>
                    <a:pt x="317" y="249"/>
                    <a:pt x="317" y="249"/>
                    <a:pt x="317" y="249"/>
                  </a:cubicBezTo>
                  <a:cubicBezTo>
                    <a:pt x="306" y="241"/>
                    <a:pt x="306" y="241"/>
                    <a:pt x="306" y="241"/>
                  </a:cubicBezTo>
                  <a:cubicBezTo>
                    <a:pt x="295" y="234"/>
                    <a:pt x="295" y="234"/>
                    <a:pt x="295" y="234"/>
                  </a:cubicBezTo>
                  <a:cubicBezTo>
                    <a:pt x="294" y="233"/>
                    <a:pt x="294" y="233"/>
                    <a:pt x="294" y="233"/>
                  </a:cubicBezTo>
                  <a:cubicBezTo>
                    <a:pt x="293" y="210"/>
                    <a:pt x="288" y="151"/>
                    <a:pt x="276" y="121"/>
                  </a:cubicBezTo>
                  <a:cubicBezTo>
                    <a:pt x="272" y="111"/>
                    <a:pt x="268" y="100"/>
                    <a:pt x="260" y="93"/>
                  </a:cubicBezTo>
                  <a:cubicBezTo>
                    <a:pt x="259" y="91"/>
                    <a:pt x="253" y="87"/>
                    <a:pt x="251" y="88"/>
                  </a:cubicBezTo>
                  <a:cubicBezTo>
                    <a:pt x="250" y="89"/>
                    <a:pt x="252" y="97"/>
                    <a:pt x="252" y="98"/>
                  </a:cubicBezTo>
                  <a:cubicBezTo>
                    <a:pt x="255" y="108"/>
                    <a:pt x="257" y="118"/>
                    <a:pt x="259" y="128"/>
                  </a:cubicBezTo>
                  <a:cubicBezTo>
                    <a:pt x="262" y="149"/>
                    <a:pt x="259" y="172"/>
                    <a:pt x="264" y="193"/>
                  </a:cubicBezTo>
                  <a:cubicBezTo>
                    <a:pt x="266" y="203"/>
                    <a:pt x="270" y="211"/>
                    <a:pt x="275" y="219"/>
                  </a:cubicBezTo>
                  <a:cubicBezTo>
                    <a:pt x="273" y="218"/>
                    <a:pt x="273" y="218"/>
                    <a:pt x="273" y="218"/>
                  </a:cubicBezTo>
                  <a:cubicBezTo>
                    <a:pt x="271" y="216"/>
                    <a:pt x="271" y="216"/>
                    <a:pt x="271" y="216"/>
                  </a:cubicBezTo>
                  <a:cubicBezTo>
                    <a:pt x="268" y="214"/>
                    <a:pt x="268" y="214"/>
                    <a:pt x="268" y="214"/>
                  </a:cubicBezTo>
                  <a:cubicBezTo>
                    <a:pt x="265" y="212"/>
                    <a:pt x="265" y="212"/>
                    <a:pt x="265" y="212"/>
                  </a:cubicBezTo>
                  <a:cubicBezTo>
                    <a:pt x="263" y="210"/>
                    <a:pt x="263" y="210"/>
                    <a:pt x="263" y="210"/>
                  </a:cubicBezTo>
                  <a:cubicBezTo>
                    <a:pt x="260" y="209"/>
                    <a:pt x="260" y="209"/>
                    <a:pt x="260" y="209"/>
                  </a:cubicBezTo>
                  <a:cubicBezTo>
                    <a:pt x="257" y="207"/>
                    <a:pt x="257" y="207"/>
                    <a:pt x="257" y="207"/>
                  </a:cubicBezTo>
                  <a:cubicBezTo>
                    <a:pt x="255" y="205"/>
                    <a:pt x="255" y="205"/>
                    <a:pt x="255" y="205"/>
                  </a:cubicBezTo>
                  <a:cubicBezTo>
                    <a:pt x="252" y="203"/>
                    <a:pt x="252" y="203"/>
                    <a:pt x="252" y="203"/>
                  </a:cubicBezTo>
                  <a:cubicBezTo>
                    <a:pt x="249" y="201"/>
                    <a:pt x="249" y="201"/>
                    <a:pt x="249" y="201"/>
                  </a:cubicBezTo>
                  <a:cubicBezTo>
                    <a:pt x="247" y="199"/>
                    <a:pt x="247" y="199"/>
                    <a:pt x="247" y="199"/>
                  </a:cubicBezTo>
                  <a:cubicBezTo>
                    <a:pt x="244" y="197"/>
                    <a:pt x="244" y="197"/>
                    <a:pt x="244" y="197"/>
                  </a:cubicBezTo>
                  <a:cubicBezTo>
                    <a:pt x="241" y="195"/>
                    <a:pt x="241" y="195"/>
                    <a:pt x="241" y="195"/>
                  </a:cubicBezTo>
                  <a:cubicBezTo>
                    <a:pt x="239" y="193"/>
                    <a:pt x="239" y="193"/>
                    <a:pt x="239" y="193"/>
                  </a:cubicBezTo>
                  <a:cubicBezTo>
                    <a:pt x="236" y="191"/>
                    <a:pt x="236" y="191"/>
                    <a:pt x="236" y="191"/>
                  </a:cubicBezTo>
                  <a:cubicBezTo>
                    <a:pt x="233" y="189"/>
                    <a:pt x="233" y="189"/>
                    <a:pt x="233" y="189"/>
                  </a:cubicBezTo>
                  <a:cubicBezTo>
                    <a:pt x="231" y="187"/>
                    <a:pt x="231" y="187"/>
                    <a:pt x="231" y="187"/>
                  </a:cubicBezTo>
                  <a:cubicBezTo>
                    <a:pt x="228" y="185"/>
                    <a:pt x="228" y="185"/>
                    <a:pt x="228" y="185"/>
                  </a:cubicBezTo>
                  <a:cubicBezTo>
                    <a:pt x="225" y="183"/>
                    <a:pt x="225" y="183"/>
                    <a:pt x="225" y="183"/>
                  </a:cubicBezTo>
                  <a:cubicBezTo>
                    <a:pt x="223" y="181"/>
                    <a:pt x="223" y="181"/>
                    <a:pt x="223" y="181"/>
                  </a:cubicBezTo>
                  <a:cubicBezTo>
                    <a:pt x="220" y="179"/>
                    <a:pt x="220" y="179"/>
                    <a:pt x="220" y="179"/>
                  </a:cubicBezTo>
                  <a:cubicBezTo>
                    <a:pt x="217" y="177"/>
                    <a:pt x="217" y="177"/>
                    <a:pt x="217" y="177"/>
                  </a:cubicBezTo>
                  <a:cubicBezTo>
                    <a:pt x="215" y="175"/>
                    <a:pt x="215" y="175"/>
                    <a:pt x="215" y="175"/>
                  </a:cubicBezTo>
                  <a:cubicBezTo>
                    <a:pt x="212" y="173"/>
                    <a:pt x="212" y="173"/>
                    <a:pt x="212" y="173"/>
                  </a:cubicBezTo>
                  <a:cubicBezTo>
                    <a:pt x="210" y="171"/>
                    <a:pt x="210" y="171"/>
                    <a:pt x="210" y="171"/>
                  </a:cubicBezTo>
                  <a:cubicBezTo>
                    <a:pt x="207" y="169"/>
                    <a:pt x="207" y="169"/>
                    <a:pt x="207" y="169"/>
                  </a:cubicBezTo>
                  <a:cubicBezTo>
                    <a:pt x="204" y="167"/>
                    <a:pt x="204" y="167"/>
                    <a:pt x="204" y="167"/>
                  </a:cubicBezTo>
                  <a:cubicBezTo>
                    <a:pt x="202" y="166"/>
                    <a:pt x="202" y="166"/>
                    <a:pt x="202" y="166"/>
                  </a:cubicBezTo>
                  <a:cubicBezTo>
                    <a:pt x="201" y="145"/>
                    <a:pt x="195" y="92"/>
                    <a:pt x="183" y="66"/>
                  </a:cubicBezTo>
                  <a:cubicBezTo>
                    <a:pt x="180" y="57"/>
                    <a:pt x="176" y="47"/>
                    <a:pt x="169" y="41"/>
                  </a:cubicBezTo>
                  <a:cubicBezTo>
                    <a:pt x="167" y="40"/>
                    <a:pt x="162" y="36"/>
                    <a:pt x="160" y="37"/>
                  </a:cubicBezTo>
                  <a:cubicBezTo>
                    <a:pt x="159" y="38"/>
                    <a:pt x="161" y="45"/>
                    <a:pt x="162" y="46"/>
                  </a:cubicBezTo>
                  <a:cubicBezTo>
                    <a:pt x="164" y="54"/>
                    <a:pt x="166" y="63"/>
                    <a:pt x="168" y="72"/>
                  </a:cubicBezTo>
                  <a:cubicBezTo>
                    <a:pt x="171" y="91"/>
                    <a:pt x="169" y="112"/>
                    <a:pt x="174" y="130"/>
                  </a:cubicBezTo>
                  <a:cubicBezTo>
                    <a:pt x="176" y="138"/>
                    <a:pt x="179" y="144"/>
                    <a:pt x="183" y="150"/>
                  </a:cubicBezTo>
                  <a:cubicBezTo>
                    <a:pt x="181" y="149"/>
                    <a:pt x="181" y="149"/>
                    <a:pt x="181" y="149"/>
                  </a:cubicBezTo>
                  <a:cubicBezTo>
                    <a:pt x="179" y="147"/>
                    <a:pt x="179" y="147"/>
                    <a:pt x="179" y="147"/>
                  </a:cubicBezTo>
                  <a:cubicBezTo>
                    <a:pt x="176" y="145"/>
                    <a:pt x="176" y="145"/>
                    <a:pt x="176" y="145"/>
                  </a:cubicBezTo>
                  <a:cubicBezTo>
                    <a:pt x="174" y="143"/>
                    <a:pt x="174" y="143"/>
                    <a:pt x="174" y="143"/>
                  </a:cubicBezTo>
                  <a:cubicBezTo>
                    <a:pt x="173" y="141"/>
                    <a:pt x="173" y="141"/>
                    <a:pt x="173" y="141"/>
                  </a:cubicBezTo>
                  <a:cubicBezTo>
                    <a:pt x="171" y="140"/>
                    <a:pt x="171" y="140"/>
                    <a:pt x="171" y="140"/>
                  </a:cubicBezTo>
                  <a:cubicBezTo>
                    <a:pt x="170" y="139"/>
                    <a:pt x="170" y="139"/>
                    <a:pt x="170" y="139"/>
                  </a:cubicBezTo>
                  <a:cubicBezTo>
                    <a:pt x="169" y="138"/>
                    <a:pt x="169" y="138"/>
                    <a:pt x="169" y="138"/>
                  </a:cubicBezTo>
                  <a:cubicBezTo>
                    <a:pt x="168" y="137"/>
                    <a:pt x="168" y="137"/>
                    <a:pt x="168" y="137"/>
                  </a:cubicBezTo>
                  <a:cubicBezTo>
                    <a:pt x="166" y="136"/>
                    <a:pt x="166" y="136"/>
                    <a:pt x="166" y="136"/>
                  </a:cubicBezTo>
                  <a:cubicBezTo>
                    <a:pt x="165" y="135"/>
                    <a:pt x="165" y="135"/>
                    <a:pt x="165" y="135"/>
                  </a:cubicBezTo>
                  <a:cubicBezTo>
                    <a:pt x="164" y="134"/>
                    <a:pt x="164" y="134"/>
                    <a:pt x="164" y="134"/>
                  </a:cubicBezTo>
                  <a:cubicBezTo>
                    <a:pt x="163" y="133"/>
                    <a:pt x="163" y="133"/>
                    <a:pt x="163" y="133"/>
                  </a:cubicBezTo>
                  <a:cubicBezTo>
                    <a:pt x="161" y="132"/>
                    <a:pt x="161" y="132"/>
                    <a:pt x="161" y="132"/>
                  </a:cubicBezTo>
                  <a:cubicBezTo>
                    <a:pt x="160" y="131"/>
                    <a:pt x="160" y="131"/>
                    <a:pt x="160" y="131"/>
                  </a:cubicBezTo>
                  <a:cubicBezTo>
                    <a:pt x="159" y="130"/>
                    <a:pt x="159" y="130"/>
                    <a:pt x="159" y="130"/>
                  </a:cubicBezTo>
                  <a:cubicBezTo>
                    <a:pt x="158" y="129"/>
                    <a:pt x="158" y="129"/>
                    <a:pt x="158" y="129"/>
                  </a:cubicBezTo>
                  <a:cubicBezTo>
                    <a:pt x="156" y="128"/>
                    <a:pt x="156" y="128"/>
                    <a:pt x="156" y="128"/>
                  </a:cubicBezTo>
                  <a:cubicBezTo>
                    <a:pt x="155" y="127"/>
                    <a:pt x="155" y="127"/>
                    <a:pt x="155" y="127"/>
                  </a:cubicBezTo>
                  <a:cubicBezTo>
                    <a:pt x="154" y="125"/>
                    <a:pt x="154" y="125"/>
                    <a:pt x="154" y="125"/>
                  </a:cubicBezTo>
                  <a:cubicBezTo>
                    <a:pt x="153" y="124"/>
                    <a:pt x="153" y="124"/>
                    <a:pt x="153" y="124"/>
                  </a:cubicBezTo>
                  <a:cubicBezTo>
                    <a:pt x="152" y="123"/>
                    <a:pt x="152" y="123"/>
                    <a:pt x="152" y="123"/>
                  </a:cubicBezTo>
                  <a:cubicBezTo>
                    <a:pt x="150" y="122"/>
                    <a:pt x="150" y="122"/>
                    <a:pt x="150" y="122"/>
                  </a:cubicBezTo>
                  <a:cubicBezTo>
                    <a:pt x="149" y="121"/>
                    <a:pt x="149" y="121"/>
                    <a:pt x="149" y="121"/>
                  </a:cubicBezTo>
                  <a:cubicBezTo>
                    <a:pt x="148" y="120"/>
                    <a:pt x="148" y="120"/>
                    <a:pt x="148" y="120"/>
                  </a:cubicBezTo>
                  <a:cubicBezTo>
                    <a:pt x="147" y="119"/>
                    <a:pt x="147" y="119"/>
                    <a:pt x="147" y="119"/>
                  </a:cubicBezTo>
                  <a:cubicBezTo>
                    <a:pt x="145" y="118"/>
                    <a:pt x="145" y="118"/>
                    <a:pt x="145" y="118"/>
                  </a:cubicBezTo>
                  <a:cubicBezTo>
                    <a:pt x="144" y="117"/>
                    <a:pt x="144" y="117"/>
                    <a:pt x="144" y="117"/>
                  </a:cubicBezTo>
                  <a:cubicBezTo>
                    <a:pt x="143" y="116"/>
                    <a:pt x="143" y="116"/>
                    <a:pt x="143" y="116"/>
                  </a:cubicBezTo>
                  <a:cubicBezTo>
                    <a:pt x="142" y="115"/>
                    <a:pt x="142" y="115"/>
                    <a:pt x="142" y="115"/>
                  </a:cubicBezTo>
                  <a:cubicBezTo>
                    <a:pt x="141" y="113"/>
                    <a:pt x="141" y="113"/>
                    <a:pt x="141" y="113"/>
                  </a:cubicBezTo>
                  <a:cubicBezTo>
                    <a:pt x="139" y="112"/>
                    <a:pt x="139" y="112"/>
                    <a:pt x="139" y="112"/>
                  </a:cubicBezTo>
                  <a:cubicBezTo>
                    <a:pt x="138" y="111"/>
                    <a:pt x="138" y="111"/>
                    <a:pt x="138" y="111"/>
                  </a:cubicBezTo>
                  <a:cubicBezTo>
                    <a:pt x="137" y="110"/>
                    <a:pt x="137" y="110"/>
                    <a:pt x="137" y="110"/>
                  </a:cubicBezTo>
                  <a:cubicBezTo>
                    <a:pt x="136" y="109"/>
                    <a:pt x="136" y="109"/>
                    <a:pt x="136" y="109"/>
                  </a:cubicBezTo>
                  <a:cubicBezTo>
                    <a:pt x="135" y="108"/>
                    <a:pt x="135" y="108"/>
                    <a:pt x="135" y="108"/>
                  </a:cubicBezTo>
                  <a:cubicBezTo>
                    <a:pt x="134" y="107"/>
                    <a:pt x="134" y="107"/>
                    <a:pt x="134" y="107"/>
                  </a:cubicBezTo>
                  <a:cubicBezTo>
                    <a:pt x="132" y="106"/>
                    <a:pt x="132" y="106"/>
                    <a:pt x="132" y="106"/>
                  </a:cubicBezTo>
                  <a:cubicBezTo>
                    <a:pt x="131" y="105"/>
                    <a:pt x="131" y="105"/>
                    <a:pt x="131" y="105"/>
                  </a:cubicBezTo>
                  <a:cubicBezTo>
                    <a:pt x="133" y="86"/>
                    <a:pt x="135" y="47"/>
                    <a:pt x="130" y="26"/>
                  </a:cubicBezTo>
                  <a:cubicBezTo>
                    <a:pt x="128" y="19"/>
                    <a:pt x="126" y="11"/>
                    <a:pt x="121" y="5"/>
                  </a:cubicBezTo>
                  <a:cubicBezTo>
                    <a:pt x="120" y="4"/>
                    <a:pt x="117" y="0"/>
                    <a:pt x="115" y="1"/>
                  </a:cubicBezTo>
                  <a:cubicBezTo>
                    <a:pt x="114" y="1"/>
                    <a:pt x="115" y="7"/>
                    <a:pt x="115" y="8"/>
                  </a:cubicBezTo>
                  <a:cubicBezTo>
                    <a:pt x="116" y="15"/>
                    <a:pt x="117" y="22"/>
                    <a:pt x="117" y="30"/>
                  </a:cubicBezTo>
                  <a:cubicBezTo>
                    <a:pt x="117" y="45"/>
                    <a:pt x="112" y="61"/>
                    <a:pt x="114" y="76"/>
                  </a:cubicBezTo>
                  <a:cubicBezTo>
                    <a:pt x="114" y="81"/>
                    <a:pt x="115" y="86"/>
                    <a:pt x="117" y="90"/>
                  </a:cubicBezTo>
                  <a:cubicBezTo>
                    <a:pt x="116" y="90"/>
                    <a:pt x="116" y="90"/>
                    <a:pt x="116" y="90"/>
                  </a:cubicBezTo>
                  <a:cubicBezTo>
                    <a:pt x="115" y="89"/>
                    <a:pt x="115" y="89"/>
                    <a:pt x="115" y="89"/>
                  </a:cubicBezTo>
                  <a:cubicBezTo>
                    <a:pt x="114" y="87"/>
                    <a:pt x="114" y="87"/>
                    <a:pt x="114" y="87"/>
                  </a:cubicBezTo>
                  <a:cubicBezTo>
                    <a:pt x="113" y="86"/>
                    <a:pt x="113" y="86"/>
                    <a:pt x="113" y="86"/>
                  </a:cubicBezTo>
                  <a:cubicBezTo>
                    <a:pt x="111" y="85"/>
                    <a:pt x="111" y="85"/>
                    <a:pt x="111" y="85"/>
                  </a:cubicBezTo>
                  <a:cubicBezTo>
                    <a:pt x="110" y="84"/>
                    <a:pt x="110" y="84"/>
                    <a:pt x="110" y="84"/>
                  </a:cubicBezTo>
                  <a:cubicBezTo>
                    <a:pt x="109" y="83"/>
                    <a:pt x="109" y="83"/>
                    <a:pt x="109" y="83"/>
                  </a:cubicBezTo>
                  <a:cubicBezTo>
                    <a:pt x="108" y="82"/>
                    <a:pt x="108" y="82"/>
                    <a:pt x="108" y="82"/>
                  </a:cubicBezTo>
                  <a:cubicBezTo>
                    <a:pt x="107" y="80"/>
                    <a:pt x="107" y="80"/>
                    <a:pt x="107" y="80"/>
                  </a:cubicBezTo>
                  <a:cubicBezTo>
                    <a:pt x="106" y="79"/>
                    <a:pt x="106" y="79"/>
                    <a:pt x="106" y="79"/>
                  </a:cubicBezTo>
                  <a:cubicBezTo>
                    <a:pt x="105" y="78"/>
                    <a:pt x="105" y="78"/>
                    <a:pt x="105" y="78"/>
                  </a:cubicBezTo>
                  <a:cubicBezTo>
                    <a:pt x="104" y="77"/>
                    <a:pt x="104" y="77"/>
                    <a:pt x="104" y="77"/>
                  </a:cubicBezTo>
                  <a:cubicBezTo>
                    <a:pt x="102" y="76"/>
                    <a:pt x="102" y="76"/>
                    <a:pt x="102" y="76"/>
                  </a:cubicBezTo>
                  <a:cubicBezTo>
                    <a:pt x="101" y="74"/>
                    <a:pt x="101" y="74"/>
                    <a:pt x="101" y="74"/>
                  </a:cubicBezTo>
                  <a:cubicBezTo>
                    <a:pt x="100" y="73"/>
                    <a:pt x="100" y="73"/>
                    <a:pt x="100" y="73"/>
                  </a:cubicBezTo>
                  <a:cubicBezTo>
                    <a:pt x="99" y="72"/>
                    <a:pt x="99" y="72"/>
                    <a:pt x="99" y="72"/>
                  </a:cubicBezTo>
                  <a:cubicBezTo>
                    <a:pt x="98" y="71"/>
                    <a:pt x="98" y="71"/>
                    <a:pt x="98" y="71"/>
                  </a:cubicBezTo>
                  <a:cubicBezTo>
                    <a:pt x="97" y="70"/>
                    <a:pt x="97" y="70"/>
                    <a:pt x="97" y="70"/>
                  </a:cubicBezTo>
                  <a:cubicBezTo>
                    <a:pt x="96" y="68"/>
                    <a:pt x="96" y="68"/>
                    <a:pt x="96" y="68"/>
                  </a:cubicBezTo>
                  <a:cubicBezTo>
                    <a:pt x="95" y="67"/>
                    <a:pt x="95" y="67"/>
                    <a:pt x="95" y="67"/>
                  </a:cubicBezTo>
                  <a:cubicBezTo>
                    <a:pt x="94" y="66"/>
                    <a:pt x="94" y="66"/>
                    <a:pt x="94" y="66"/>
                  </a:cubicBezTo>
                  <a:cubicBezTo>
                    <a:pt x="93" y="65"/>
                    <a:pt x="93" y="65"/>
                    <a:pt x="93" y="65"/>
                  </a:cubicBezTo>
                  <a:cubicBezTo>
                    <a:pt x="92" y="64"/>
                    <a:pt x="92" y="64"/>
                    <a:pt x="92" y="64"/>
                  </a:cubicBezTo>
                  <a:cubicBezTo>
                    <a:pt x="90" y="64"/>
                    <a:pt x="90" y="64"/>
                    <a:pt x="90" y="64"/>
                  </a:cubicBezTo>
                  <a:cubicBezTo>
                    <a:pt x="89" y="63"/>
                    <a:pt x="89" y="63"/>
                    <a:pt x="89" y="63"/>
                  </a:cubicBezTo>
                  <a:cubicBezTo>
                    <a:pt x="88" y="63"/>
                    <a:pt x="88" y="63"/>
                    <a:pt x="88" y="63"/>
                  </a:cubicBezTo>
                  <a:cubicBezTo>
                    <a:pt x="85" y="58"/>
                    <a:pt x="81" y="54"/>
                    <a:pt x="75" y="50"/>
                  </a:cubicBezTo>
                  <a:cubicBezTo>
                    <a:pt x="63" y="41"/>
                    <a:pt x="48" y="37"/>
                    <a:pt x="35" y="29"/>
                  </a:cubicBezTo>
                  <a:cubicBezTo>
                    <a:pt x="29" y="25"/>
                    <a:pt x="23" y="21"/>
                    <a:pt x="17" y="17"/>
                  </a:cubicBezTo>
                  <a:cubicBezTo>
                    <a:pt x="17" y="16"/>
                    <a:pt x="13" y="13"/>
                    <a:pt x="12" y="13"/>
                  </a:cubicBezTo>
                  <a:cubicBezTo>
                    <a:pt x="10" y="14"/>
                    <a:pt x="11" y="19"/>
                    <a:pt x="12" y="21"/>
                  </a:cubicBezTo>
                  <a:cubicBezTo>
                    <a:pt x="15" y="27"/>
                    <a:pt x="21" y="33"/>
                    <a:pt x="26" y="38"/>
                  </a:cubicBezTo>
                  <a:cubicBezTo>
                    <a:pt x="38" y="50"/>
                    <a:pt x="61" y="63"/>
                    <a:pt x="78" y="73"/>
                  </a:cubicBezTo>
                  <a:cubicBezTo>
                    <a:pt x="78" y="73"/>
                    <a:pt x="78" y="73"/>
                    <a:pt x="78" y="73"/>
                  </a:cubicBezTo>
                  <a:cubicBezTo>
                    <a:pt x="79" y="74"/>
                    <a:pt x="79" y="74"/>
                    <a:pt x="79" y="74"/>
                  </a:cubicBezTo>
                  <a:cubicBezTo>
                    <a:pt x="79" y="75"/>
                    <a:pt x="79" y="75"/>
                    <a:pt x="79" y="75"/>
                  </a:cubicBezTo>
                  <a:cubicBezTo>
                    <a:pt x="80" y="77"/>
                    <a:pt x="80" y="77"/>
                    <a:pt x="80" y="77"/>
                  </a:cubicBezTo>
                  <a:cubicBezTo>
                    <a:pt x="81" y="78"/>
                    <a:pt x="81" y="78"/>
                    <a:pt x="81" y="78"/>
                  </a:cubicBezTo>
                  <a:cubicBezTo>
                    <a:pt x="82" y="79"/>
                    <a:pt x="82" y="79"/>
                    <a:pt x="82" y="79"/>
                  </a:cubicBezTo>
                  <a:cubicBezTo>
                    <a:pt x="83" y="80"/>
                    <a:pt x="83" y="80"/>
                    <a:pt x="83" y="80"/>
                  </a:cubicBezTo>
                  <a:cubicBezTo>
                    <a:pt x="84" y="81"/>
                    <a:pt x="84" y="81"/>
                    <a:pt x="84" y="81"/>
                  </a:cubicBezTo>
                  <a:cubicBezTo>
                    <a:pt x="85" y="83"/>
                    <a:pt x="85" y="83"/>
                    <a:pt x="85" y="83"/>
                  </a:cubicBezTo>
                  <a:cubicBezTo>
                    <a:pt x="86" y="84"/>
                    <a:pt x="86" y="84"/>
                    <a:pt x="86" y="84"/>
                  </a:cubicBezTo>
                  <a:cubicBezTo>
                    <a:pt x="87" y="85"/>
                    <a:pt x="87" y="85"/>
                    <a:pt x="87" y="85"/>
                  </a:cubicBezTo>
                  <a:cubicBezTo>
                    <a:pt x="89" y="86"/>
                    <a:pt x="89" y="86"/>
                    <a:pt x="89" y="86"/>
                  </a:cubicBezTo>
                  <a:cubicBezTo>
                    <a:pt x="90" y="88"/>
                    <a:pt x="90" y="88"/>
                    <a:pt x="90" y="88"/>
                  </a:cubicBezTo>
                  <a:cubicBezTo>
                    <a:pt x="90" y="88"/>
                    <a:pt x="90" y="88"/>
                    <a:pt x="90" y="88"/>
                  </a:cubicBezTo>
                  <a:cubicBezTo>
                    <a:pt x="85" y="86"/>
                    <a:pt x="81" y="84"/>
                    <a:pt x="75" y="84"/>
                  </a:cubicBezTo>
                  <a:cubicBezTo>
                    <a:pt x="60" y="81"/>
                    <a:pt x="44" y="84"/>
                    <a:pt x="29" y="83"/>
                  </a:cubicBezTo>
                  <a:cubicBezTo>
                    <a:pt x="22" y="82"/>
                    <a:pt x="15" y="81"/>
                    <a:pt x="7" y="80"/>
                  </a:cubicBezTo>
                  <a:cubicBezTo>
                    <a:pt x="7" y="80"/>
                    <a:pt x="1" y="78"/>
                    <a:pt x="1" y="79"/>
                  </a:cubicBezTo>
                  <a:cubicBezTo>
                    <a:pt x="0" y="81"/>
                    <a:pt x="3" y="84"/>
                    <a:pt x="4" y="85"/>
                  </a:cubicBezTo>
                  <a:cubicBezTo>
                    <a:pt x="10" y="90"/>
                    <a:pt x="18" y="93"/>
                    <a:pt x="25" y="95"/>
                  </a:cubicBezTo>
                  <a:cubicBezTo>
                    <a:pt x="46" y="101"/>
                    <a:pt x="87" y="102"/>
                    <a:pt x="104" y="102"/>
                  </a:cubicBezTo>
                  <a:cubicBezTo>
                    <a:pt x="105" y="103"/>
                    <a:pt x="105" y="103"/>
                    <a:pt x="105" y="103"/>
                  </a:cubicBezTo>
                  <a:cubicBezTo>
                    <a:pt x="106" y="104"/>
                    <a:pt x="106" y="104"/>
                    <a:pt x="106" y="104"/>
                  </a:cubicBezTo>
                  <a:cubicBezTo>
                    <a:pt x="107" y="106"/>
                    <a:pt x="107" y="106"/>
                    <a:pt x="107" y="106"/>
                  </a:cubicBezTo>
                  <a:cubicBezTo>
                    <a:pt x="108" y="107"/>
                    <a:pt x="108" y="107"/>
                    <a:pt x="108" y="107"/>
                  </a:cubicBezTo>
                  <a:cubicBezTo>
                    <a:pt x="109" y="108"/>
                    <a:pt x="109" y="108"/>
                    <a:pt x="109" y="108"/>
                  </a:cubicBezTo>
                  <a:cubicBezTo>
                    <a:pt x="111" y="109"/>
                    <a:pt x="111" y="109"/>
                    <a:pt x="111" y="109"/>
                  </a:cubicBezTo>
                  <a:cubicBezTo>
                    <a:pt x="112" y="110"/>
                    <a:pt x="112" y="110"/>
                    <a:pt x="112" y="110"/>
                  </a:cubicBezTo>
                  <a:cubicBezTo>
                    <a:pt x="113" y="111"/>
                    <a:pt x="113" y="111"/>
                    <a:pt x="113" y="111"/>
                  </a:cubicBezTo>
                  <a:cubicBezTo>
                    <a:pt x="114" y="113"/>
                    <a:pt x="114" y="113"/>
                    <a:pt x="114" y="113"/>
                  </a:cubicBezTo>
                  <a:cubicBezTo>
                    <a:pt x="115" y="114"/>
                    <a:pt x="115" y="114"/>
                    <a:pt x="115" y="114"/>
                  </a:cubicBezTo>
                  <a:cubicBezTo>
                    <a:pt x="117" y="115"/>
                    <a:pt x="117" y="115"/>
                    <a:pt x="117" y="115"/>
                  </a:cubicBezTo>
                  <a:cubicBezTo>
                    <a:pt x="118" y="116"/>
                    <a:pt x="118" y="116"/>
                    <a:pt x="118" y="116"/>
                  </a:cubicBezTo>
                  <a:cubicBezTo>
                    <a:pt x="119" y="117"/>
                    <a:pt x="119" y="117"/>
                    <a:pt x="119" y="117"/>
                  </a:cubicBezTo>
                  <a:cubicBezTo>
                    <a:pt x="120" y="118"/>
                    <a:pt x="120" y="118"/>
                    <a:pt x="120" y="118"/>
                  </a:cubicBezTo>
                  <a:cubicBezTo>
                    <a:pt x="121" y="120"/>
                    <a:pt x="121" y="120"/>
                    <a:pt x="121" y="120"/>
                  </a:cubicBezTo>
                  <a:cubicBezTo>
                    <a:pt x="123" y="121"/>
                    <a:pt x="123" y="121"/>
                    <a:pt x="123" y="121"/>
                  </a:cubicBezTo>
                  <a:cubicBezTo>
                    <a:pt x="124" y="122"/>
                    <a:pt x="124" y="122"/>
                    <a:pt x="124" y="122"/>
                  </a:cubicBezTo>
                  <a:cubicBezTo>
                    <a:pt x="125" y="123"/>
                    <a:pt x="125" y="123"/>
                    <a:pt x="125" y="123"/>
                  </a:cubicBezTo>
                  <a:cubicBezTo>
                    <a:pt x="126" y="124"/>
                    <a:pt x="126" y="124"/>
                    <a:pt x="126" y="124"/>
                  </a:cubicBezTo>
                  <a:cubicBezTo>
                    <a:pt x="128" y="125"/>
                    <a:pt x="128" y="125"/>
                    <a:pt x="128" y="125"/>
                  </a:cubicBezTo>
                  <a:cubicBezTo>
                    <a:pt x="129" y="126"/>
                    <a:pt x="129" y="126"/>
                    <a:pt x="129" y="126"/>
                  </a:cubicBezTo>
                  <a:cubicBezTo>
                    <a:pt x="130" y="127"/>
                    <a:pt x="130" y="127"/>
                    <a:pt x="130" y="127"/>
                  </a:cubicBezTo>
                  <a:cubicBezTo>
                    <a:pt x="131" y="129"/>
                    <a:pt x="131" y="129"/>
                    <a:pt x="131" y="129"/>
                  </a:cubicBezTo>
                  <a:cubicBezTo>
                    <a:pt x="132" y="130"/>
                    <a:pt x="132" y="130"/>
                    <a:pt x="132" y="130"/>
                  </a:cubicBezTo>
                  <a:cubicBezTo>
                    <a:pt x="134" y="131"/>
                    <a:pt x="134" y="131"/>
                    <a:pt x="134" y="131"/>
                  </a:cubicBezTo>
                  <a:cubicBezTo>
                    <a:pt x="135" y="132"/>
                    <a:pt x="135" y="132"/>
                    <a:pt x="135" y="132"/>
                  </a:cubicBezTo>
                  <a:cubicBezTo>
                    <a:pt x="136" y="133"/>
                    <a:pt x="136" y="133"/>
                    <a:pt x="136" y="133"/>
                  </a:cubicBezTo>
                  <a:cubicBezTo>
                    <a:pt x="137" y="134"/>
                    <a:pt x="137" y="134"/>
                    <a:pt x="137" y="134"/>
                  </a:cubicBezTo>
                  <a:cubicBezTo>
                    <a:pt x="139" y="135"/>
                    <a:pt x="139" y="135"/>
                    <a:pt x="139" y="135"/>
                  </a:cubicBezTo>
                  <a:cubicBezTo>
                    <a:pt x="140" y="136"/>
                    <a:pt x="140" y="136"/>
                    <a:pt x="140" y="136"/>
                  </a:cubicBezTo>
                  <a:cubicBezTo>
                    <a:pt x="141" y="138"/>
                    <a:pt x="141" y="138"/>
                    <a:pt x="141" y="138"/>
                  </a:cubicBezTo>
                  <a:cubicBezTo>
                    <a:pt x="142" y="139"/>
                    <a:pt x="142" y="139"/>
                    <a:pt x="142" y="139"/>
                  </a:cubicBezTo>
                  <a:cubicBezTo>
                    <a:pt x="144" y="140"/>
                    <a:pt x="144" y="140"/>
                    <a:pt x="144" y="140"/>
                  </a:cubicBezTo>
                  <a:cubicBezTo>
                    <a:pt x="145" y="141"/>
                    <a:pt x="145" y="141"/>
                    <a:pt x="145" y="141"/>
                  </a:cubicBezTo>
                  <a:cubicBezTo>
                    <a:pt x="146" y="142"/>
                    <a:pt x="146" y="142"/>
                    <a:pt x="146" y="142"/>
                  </a:cubicBezTo>
                  <a:cubicBezTo>
                    <a:pt x="147" y="143"/>
                    <a:pt x="147" y="143"/>
                    <a:pt x="147" y="143"/>
                  </a:cubicBezTo>
                  <a:cubicBezTo>
                    <a:pt x="149" y="144"/>
                    <a:pt x="149" y="144"/>
                    <a:pt x="149" y="144"/>
                  </a:cubicBezTo>
                  <a:cubicBezTo>
                    <a:pt x="150" y="145"/>
                    <a:pt x="150" y="145"/>
                    <a:pt x="150" y="145"/>
                  </a:cubicBezTo>
                  <a:cubicBezTo>
                    <a:pt x="151" y="146"/>
                    <a:pt x="151" y="146"/>
                    <a:pt x="151" y="146"/>
                  </a:cubicBezTo>
                  <a:cubicBezTo>
                    <a:pt x="152" y="147"/>
                    <a:pt x="152" y="147"/>
                    <a:pt x="152" y="147"/>
                  </a:cubicBezTo>
                  <a:cubicBezTo>
                    <a:pt x="154" y="148"/>
                    <a:pt x="154" y="148"/>
                    <a:pt x="154" y="148"/>
                  </a:cubicBezTo>
                  <a:cubicBezTo>
                    <a:pt x="155" y="150"/>
                    <a:pt x="155" y="150"/>
                    <a:pt x="155" y="150"/>
                  </a:cubicBezTo>
                  <a:cubicBezTo>
                    <a:pt x="156" y="151"/>
                    <a:pt x="156" y="151"/>
                    <a:pt x="156" y="151"/>
                  </a:cubicBezTo>
                  <a:cubicBezTo>
                    <a:pt x="157" y="152"/>
                    <a:pt x="157" y="152"/>
                    <a:pt x="157" y="152"/>
                  </a:cubicBezTo>
                  <a:cubicBezTo>
                    <a:pt x="159" y="153"/>
                    <a:pt x="159" y="153"/>
                    <a:pt x="159" y="153"/>
                  </a:cubicBezTo>
                  <a:cubicBezTo>
                    <a:pt x="160" y="154"/>
                    <a:pt x="160" y="154"/>
                    <a:pt x="160" y="154"/>
                  </a:cubicBezTo>
                  <a:cubicBezTo>
                    <a:pt x="161" y="155"/>
                    <a:pt x="161" y="155"/>
                    <a:pt x="161" y="155"/>
                  </a:cubicBezTo>
                  <a:cubicBezTo>
                    <a:pt x="163" y="156"/>
                    <a:pt x="163" y="156"/>
                    <a:pt x="163" y="156"/>
                  </a:cubicBezTo>
                  <a:cubicBezTo>
                    <a:pt x="165" y="158"/>
                    <a:pt x="165" y="158"/>
                    <a:pt x="165" y="158"/>
                  </a:cubicBezTo>
                  <a:cubicBezTo>
                    <a:pt x="166" y="159"/>
                    <a:pt x="166" y="159"/>
                    <a:pt x="166" y="159"/>
                  </a:cubicBezTo>
                  <a:cubicBezTo>
                    <a:pt x="158" y="157"/>
                    <a:pt x="148" y="155"/>
                    <a:pt x="139" y="156"/>
                  </a:cubicBezTo>
                  <a:cubicBezTo>
                    <a:pt x="119" y="157"/>
                    <a:pt x="99" y="165"/>
                    <a:pt x="80" y="168"/>
                  </a:cubicBezTo>
                  <a:cubicBezTo>
                    <a:pt x="70" y="169"/>
                    <a:pt x="61" y="170"/>
                    <a:pt x="51" y="170"/>
                  </a:cubicBezTo>
                  <a:cubicBezTo>
                    <a:pt x="50" y="170"/>
                    <a:pt x="43" y="170"/>
                    <a:pt x="43" y="171"/>
                  </a:cubicBezTo>
                  <a:cubicBezTo>
                    <a:pt x="42" y="174"/>
                    <a:pt x="47" y="177"/>
                    <a:pt x="49" y="178"/>
                  </a:cubicBezTo>
                  <a:cubicBezTo>
                    <a:pt x="57" y="183"/>
                    <a:pt x="68" y="183"/>
                    <a:pt x="78" y="184"/>
                  </a:cubicBezTo>
                  <a:cubicBezTo>
                    <a:pt x="107" y="187"/>
                    <a:pt x="160" y="176"/>
                    <a:pt x="181" y="171"/>
                  </a:cubicBezTo>
                  <a:cubicBezTo>
                    <a:pt x="183" y="173"/>
                    <a:pt x="183" y="173"/>
                    <a:pt x="183" y="173"/>
                  </a:cubicBezTo>
                  <a:cubicBezTo>
                    <a:pt x="186" y="175"/>
                    <a:pt x="186" y="175"/>
                    <a:pt x="186" y="175"/>
                  </a:cubicBezTo>
                  <a:cubicBezTo>
                    <a:pt x="188" y="177"/>
                    <a:pt x="188" y="177"/>
                    <a:pt x="188" y="177"/>
                  </a:cubicBezTo>
                  <a:cubicBezTo>
                    <a:pt x="191" y="179"/>
                    <a:pt x="191" y="179"/>
                    <a:pt x="191" y="179"/>
                  </a:cubicBezTo>
                  <a:cubicBezTo>
                    <a:pt x="194" y="181"/>
                    <a:pt x="194" y="181"/>
                    <a:pt x="194" y="181"/>
                  </a:cubicBezTo>
                  <a:cubicBezTo>
                    <a:pt x="196" y="183"/>
                    <a:pt x="196" y="183"/>
                    <a:pt x="196" y="183"/>
                  </a:cubicBezTo>
                  <a:cubicBezTo>
                    <a:pt x="199" y="185"/>
                    <a:pt x="199" y="185"/>
                    <a:pt x="199" y="185"/>
                  </a:cubicBezTo>
                  <a:cubicBezTo>
                    <a:pt x="202" y="187"/>
                    <a:pt x="202" y="187"/>
                    <a:pt x="202" y="187"/>
                  </a:cubicBezTo>
                  <a:cubicBezTo>
                    <a:pt x="204" y="189"/>
                    <a:pt x="204" y="189"/>
                    <a:pt x="204" y="189"/>
                  </a:cubicBezTo>
                  <a:cubicBezTo>
                    <a:pt x="207" y="191"/>
                    <a:pt x="207" y="191"/>
                    <a:pt x="207" y="191"/>
                  </a:cubicBezTo>
                  <a:cubicBezTo>
                    <a:pt x="209" y="193"/>
                    <a:pt x="209" y="193"/>
                    <a:pt x="209" y="193"/>
                  </a:cubicBezTo>
                  <a:cubicBezTo>
                    <a:pt x="212" y="195"/>
                    <a:pt x="212" y="195"/>
                    <a:pt x="212" y="195"/>
                  </a:cubicBezTo>
                  <a:cubicBezTo>
                    <a:pt x="215" y="197"/>
                    <a:pt x="215" y="197"/>
                    <a:pt x="215" y="197"/>
                  </a:cubicBezTo>
                  <a:cubicBezTo>
                    <a:pt x="217" y="199"/>
                    <a:pt x="217" y="199"/>
                    <a:pt x="217" y="199"/>
                  </a:cubicBezTo>
                  <a:cubicBezTo>
                    <a:pt x="220" y="201"/>
                    <a:pt x="220" y="201"/>
                    <a:pt x="220" y="201"/>
                  </a:cubicBezTo>
                  <a:cubicBezTo>
                    <a:pt x="223" y="203"/>
                    <a:pt x="223" y="203"/>
                    <a:pt x="223" y="203"/>
                  </a:cubicBezTo>
                  <a:cubicBezTo>
                    <a:pt x="225" y="205"/>
                    <a:pt x="225" y="205"/>
                    <a:pt x="225" y="205"/>
                  </a:cubicBezTo>
                  <a:cubicBezTo>
                    <a:pt x="228" y="207"/>
                    <a:pt x="228" y="207"/>
                    <a:pt x="228" y="207"/>
                  </a:cubicBezTo>
                  <a:cubicBezTo>
                    <a:pt x="231" y="209"/>
                    <a:pt x="231" y="209"/>
                    <a:pt x="231" y="209"/>
                  </a:cubicBezTo>
                  <a:cubicBezTo>
                    <a:pt x="233" y="211"/>
                    <a:pt x="233" y="211"/>
                    <a:pt x="233" y="211"/>
                  </a:cubicBezTo>
                  <a:cubicBezTo>
                    <a:pt x="236" y="213"/>
                    <a:pt x="236" y="213"/>
                    <a:pt x="236" y="213"/>
                  </a:cubicBezTo>
                  <a:cubicBezTo>
                    <a:pt x="239" y="215"/>
                    <a:pt x="239" y="215"/>
                    <a:pt x="239" y="215"/>
                  </a:cubicBezTo>
                  <a:cubicBezTo>
                    <a:pt x="242" y="217"/>
                    <a:pt x="242" y="217"/>
                    <a:pt x="242" y="217"/>
                  </a:cubicBezTo>
                  <a:cubicBezTo>
                    <a:pt x="244" y="219"/>
                    <a:pt x="244" y="219"/>
                    <a:pt x="244" y="219"/>
                  </a:cubicBezTo>
                  <a:cubicBezTo>
                    <a:pt x="247" y="221"/>
                    <a:pt x="247" y="221"/>
                    <a:pt x="247" y="221"/>
                  </a:cubicBezTo>
                  <a:cubicBezTo>
                    <a:pt x="250" y="223"/>
                    <a:pt x="250" y="223"/>
                    <a:pt x="250" y="223"/>
                  </a:cubicBezTo>
                  <a:cubicBezTo>
                    <a:pt x="252" y="225"/>
                    <a:pt x="252" y="225"/>
                    <a:pt x="252" y="225"/>
                  </a:cubicBezTo>
                  <a:cubicBezTo>
                    <a:pt x="255" y="227"/>
                    <a:pt x="255" y="227"/>
                    <a:pt x="255" y="227"/>
                  </a:cubicBezTo>
                  <a:cubicBezTo>
                    <a:pt x="258" y="229"/>
                    <a:pt x="258" y="229"/>
                    <a:pt x="258" y="229"/>
                  </a:cubicBezTo>
                  <a:cubicBezTo>
                    <a:pt x="260" y="231"/>
                    <a:pt x="260" y="231"/>
                    <a:pt x="260" y="231"/>
                  </a:cubicBezTo>
                  <a:cubicBezTo>
                    <a:pt x="263" y="232"/>
                    <a:pt x="263" y="232"/>
                    <a:pt x="263" y="232"/>
                  </a:cubicBezTo>
                  <a:cubicBezTo>
                    <a:pt x="267" y="235"/>
                    <a:pt x="267" y="235"/>
                    <a:pt x="267" y="235"/>
                  </a:cubicBezTo>
                  <a:cubicBezTo>
                    <a:pt x="254" y="233"/>
                    <a:pt x="242" y="233"/>
                    <a:pt x="228" y="236"/>
                  </a:cubicBezTo>
                  <a:cubicBezTo>
                    <a:pt x="206" y="241"/>
                    <a:pt x="186" y="254"/>
                    <a:pt x="165" y="260"/>
                  </a:cubicBezTo>
                  <a:cubicBezTo>
                    <a:pt x="155" y="264"/>
                    <a:pt x="145" y="266"/>
                    <a:pt x="134" y="268"/>
                  </a:cubicBezTo>
                  <a:cubicBezTo>
                    <a:pt x="133" y="269"/>
                    <a:pt x="125" y="270"/>
                    <a:pt x="125" y="271"/>
                  </a:cubicBezTo>
                  <a:cubicBezTo>
                    <a:pt x="124" y="274"/>
                    <a:pt x="131" y="277"/>
                    <a:pt x="133" y="277"/>
                  </a:cubicBezTo>
                  <a:cubicBezTo>
                    <a:pt x="143" y="281"/>
                    <a:pt x="156" y="280"/>
                    <a:pt x="166" y="279"/>
                  </a:cubicBezTo>
                  <a:cubicBezTo>
                    <a:pt x="199" y="276"/>
                    <a:pt x="256" y="254"/>
                    <a:pt x="279" y="244"/>
                  </a:cubicBezTo>
                  <a:cubicBezTo>
                    <a:pt x="351" y="310"/>
                    <a:pt x="351" y="310"/>
                    <a:pt x="351" y="310"/>
                  </a:cubicBezTo>
                  <a:cubicBezTo>
                    <a:pt x="343" y="311"/>
                    <a:pt x="335" y="314"/>
                    <a:pt x="327" y="318"/>
                  </a:cubicBezTo>
                  <a:cubicBezTo>
                    <a:pt x="307" y="327"/>
                    <a:pt x="290" y="344"/>
                    <a:pt x="271" y="355"/>
                  </a:cubicBezTo>
                  <a:cubicBezTo>
                    <a:pt x="261" y="360"/>
                    <a:pt x="252" y="365"/>
                    <a:pt x="242" y="369"/>
                  </a:cubicBezTo>
                  <a:cubicBezTo>
                    <a:pt x="241" y="370"/>
                    <a:pt x="233" y="373"/>
                    <a:pt x="233" y="374"/>
                  </a:cubicBezTo>
                  <a:cubicBezTo>
                    <a:pt x="234" y="377"/>
                    <a:pt x="241" y="378"/>
                    <a:pt x="243" y="378"/>
                  </a:cubicBezTo>
                  <a:cubicBezTo>
                    <a:pt x="254" y="379"/>
                    <a:pt x="266" y="376"/>
                    <a:pt x="276" y="372"/>
                  </a:cubicBezTo>
                  <a:cubicBezTo>
                    <a:pt x="302" y="364"/>
                    <a:pt x="342" y="339"/>
                    <a:pt x="366" y="323"/>
                  </a:cubicBezTo>
                  <a:cubicBezTo>
                    <a:pt x="456" y="404"/>
                    <a:pt x="456" y="404"/>
                    <a:pt x="456" y="404"/>
                  </a:cubicBezTo>
                  <a:cubicBezTo>
                    <a:pt x="449" y="404"/>
                    <a:pt x="443" y="405"/>
                    <a:pt x="436" y="406"/>
                  </a:cubicBezTo>
                  <a:cubicBezTo>
                    <a:pt x="412" y="411"/>
                    <a:pt x="390" y="423"/>
                    <a:pt x="367" y="430"/>
                  </a:cubicBezTo>
                  <a:cubicBezTo>
                    <a:pt x="356" y="433"/>
                    <a:pt x="344" y="436"/>
                    <a:pt x="333" y="437"/>
                  </a:cubicBezTo>
                  <a:cubicBezTo>
                    <a:pt x="332" y="438"/>
                    <a:pt x="323" y="438"/>
                    <a:pt x="323" y="440"/>
                  </a:cubicBezTo>
                  <a:cubicBezTo>
                    <a:pt x="322" y="443"/>
                    <a:pt x="329" y="446"/>
                    <a:pt x="331" y="447"/>
                  </a:cubicBezTo>
                  <a:cubicBezTo>
                    <a:pt x="342" y="451"/>
                    <a:pt x="356" y="450"/>
                    <a:pt x="367" y="450"/>
                  </a:cubicBezTo>
                  <a:cubicBezTo>
                    <a:pt x="398" y="448"/>
                    <a:pt x="447" y="433"/>
                    <a:pt x="476" y="422"/>
                  </a:cubicBezTo>
                  <a:cubicBezTo>
                    <a:pt x="552" y="491"/>
                    <a:pt x="552" y="491"/>
                    <a:pt x="552" y="491"/>
                  </a:cubicBezTo>
                  <a:cubicBezTo>
                    <a:pt x="540" y="488"/>
                    <a:pt x="527" y="487"/>
                    <a:pt x="514" y="489"/>
                  </a:cubicBezTo>
                  <a:cubicBezTo>
                    <a:pt x="494" y="493"/>
                    <a:pt x="475" y="504"/>
                    <a:pt x="456" y="509"/>
                  </a:cubicBezTo>
                  <a:cubicBezTo>
                    <a:pt x="447" y="512"/>
                    <a:pt x="438" y="514"/>
                    <a:pt x="428" y="515"/>
                  </a:cubicBezTo>
                  <a:cubicBezTo>
                    <a:pt x="427" y="515"/>
                    <a:pt x="420" y="516"/>
                    <a:pt x="420" y="517"/>
                  </a:cubicBezTo>
                  <a:cubicBezTo>
                    <a:pt x="419" y="520"/>
                    <a:pt x="425" y="523"/>
                    <a:pt x="427" y="523"/>
                  </a:cubicBezTo>
                  <a:cubicBezTo>
                    <a:pt x="436" y="527"/>
                    <a:pt x="447" y="526"/>
                    <a:pt x="457" y="526"/>
                  </a:cubicBezTo>
                  <a:cubicBezTo>
                    <a:pt x="486" y="524"/>
                    <a:pt x="538" y="506"/>
                    <a:pt x="558" y="499"/>
                  </a:cubicBezTo>
                  <a:cubicBezTo>
                    <a:pt x="561" y="502"/>
                    <a:pt x="561" y="502"/>
                    <a:pt x="561" y="502"/>
                  </a:cubicBezTo>
                  <a:cubicBezTo>
                    <a:pt x="563" y="505"/>
                    <a:pt x="563" y="505"/>
                    <a:pt x="563" y="505"/>
                  </a:cubicBezTo>
                  <a:cubicBezTo>
                    <a:pt x="565" y="508"/>
                    <a:pt x="565" y="508"/>
                    <a:pt x="565" y="508"/>
                  </a:cubicBezTo>
                  <a:cubicBezTo>
                    <a:pt x="568" y="511"/>
                    <a:pt x="568" y="511"/>
                    <a:pt x="568" y="511"/>
                  </a:cubicBezTo>
                  <a:cubicBezTo>
                    <a:pt x="570" y="514"/>
                    <a:pt x="570" y="514"/>
                    <a:pt x="570" y="514"/>
                  </a:cubicBezTo>
                  <a:cubicBezTo>
                    <a:pt x="572" y="517"/>
                    <a:pt x="572" y="517"/>
                    <a:pt x="572" y="517"/>
                  </a:cubicBezTo>
                  <a:cubicBezTo>
                    <a:pt x="574" y="520"/>
                    <a:pt x="574" y="520"/>
                    <a:pt x="574" y="520"/>
                  </a:cubicBezTo>
                  <a:cubicBezTo>
                    <a:pt x="577" y="524"/>
                    <a:pt x="577" y="524"/>
                    <a:pt x="577" y="524"/>
                  </a:cubicBezTo>
                  <a:cubicBezTo>
                    <a:pt x="579" y="527"/>
                    <a:pt x="579" y="527"/>
                    <a:pt x="579" y="527"/>
                  </a:cubicBezTo>
                  <a:cubicBezTo>
                    <a:pt x="580" y="528"/>
                    <a:pt x="580" y="528"/>
                    <a:pt x="580" y="528"/>
                  </a:cubicBezTo>
                  <a:cubicBezTo>
                    <a:pt x="581" y="529"/>
                    <a:pt x="581" y="529"/>
                    <a:pt x="581" y="529"/>
                  </a:cubicBezTo>
                  <a:cubicBezTo>
                    <a:pt x="582" y="529"/>
                    <a:pt x="582" y="529"/>
                    <a:pt x="582" y="529"/>
                  </a:cubicBezTo>
                  <a:cubicBezTo>
                    <a:pt x="583" y="530"/>
                    <a:pt x="583" y="530"/>
                    <a:pt x="583" y="530"/>
                  </a:cubicBezTo>
                  <a:cubicBezTo>
                    <a:pt x="584" y="530"/>
                    <a:pt x="584" y="530"/>
                    <a:pt x="584" y="530"/>
                  </a:cubicBezTo>
                  <a:cubicBezTo>
                    <a:pt x="586" y="530"/>
                    <a:pt x="586" y="530"/>
                    <a:pt x="586" y="530"/>
                  </a:cubicBezTo>
                  <a:cubicBezTo>
                    <a:pt x="587" y="530"/>
                    <a:pt x="587" y="530"/>
                    <a:pt x="587" y="530"/>
                  </a:cubicBezTo>
                  <a:cubicBezTo>
                    <a:pt x="588" y="530"/>
                    <a:pt x="588" y="530"/>
                    <a:pt x="588" y="530"/>
                  </a:cubicBezTo>
                  <a:cubicBezTo>
                    <a:pt x="590" y="530"/>
                    <a:pt x="590" y="530"/>
                    <a:pt x="590" y="530"/>
                  </a:cubicBezTo>
                  <a:cubicBezTo>
                    <a:pt x="591" y="529"/>
                    <a:pt x="591" y="529"/>
                    <a:pt x="591" y="529"/>
                  </a:cubicBezTo>
                  <a:cubicBezTo>
                    <a:pt x="592" y="528"/>
                    <a:pt x="592" y="528"/>
                    <a:pt x="592" y="528"/>
                  </a:cubicBezTo>
                  <a:cubicBezTo>
                    <a:pt x="593" y="527"/>
                    <a:pt x="593" y="527"/>
                    <a:pt x="593" y="527"/>
                  </a:cubicBezTo>
                  <a:cubicBezTo>
                    <a:pt x="594" y="526"/>
                    <a:pt x="594" y="526"/>
                    <a:pt x="594" y="526"/>
                  </a:cubicBezTo>
                  <a:cubicBezTo>
                    <a:pt x="594" y="525"/>
                    <a:pt x="594" y="525"/>
                    <a:pt x="594" y="525"/>
                  </a:cubicBezTo>
                  <a:cubicBezTo>
                    <a:pt x="595" y="524"/>
                    <a:pt x="595" y="524"/>
                    <a:pt x="595" y="524"/>
                  </a:cubicBezTo>
                  <a:cubicBezTo>
                    <a:pt x="595" y="523"/>
                    <a:pt x="595" y="523"/>
                    <a:pt x="595" y="523"/>
                  </a:cubicBezTo>
                  <a:cubicBezTo>
                    <a:pt x="595" y="521"/>
                    <a:pt x="595" y="521"/>
                    <a:pt x="595" y="521"/>
                  </a:cubicBezTo>
                  <a:lnTo>
                    <a:pt x="595" y="52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71" name="Freeform 150">
              <a:extLst>
                <a:ext uri="{FF2B5EF4-FFF2-40B4-BE49-F238E27FC236}">
                  <a16:creationId xmlns:a16="http://schemas.microsoft.com/office/drawing/2014/main" id="{F6DD463A-7FD9-4F4D-9E37-E9C8BE18D4E3}"/>
                </a:ext>
              </a:extLst>
            </p:cNvPr>
            <p:cNvSpPr>
              <a:spLocks/>
            </p:cNvSpPr>
            <p:nvPr/>
          </p:nvSpPr>
          <p:spPr bwMode="auto">
            <a:xfrm>
              <a:off x="7109694" y="5098745"/>
              <a:ext cx="77805" cy="181341"/>
            </a:xfrm>
            <a:custGeom>
              <a:avLst/>
              <a:gdLst>
                <a:gd name="T0" fmla="*/ 66 w 67"/>
                <a:gd name="T1" fmla="*/ 157 h 157"/>
                <a:gd name="T2" fmla="*/ 0 w 67"/>
                <a:gd name="T3" fmla="*/ 47 h 157"/>
                <a:gd name="T4" fmla="*/ 0 w 67"/>
                <a:gd name="T5" fmla="*/ 37 h 157"/>
                <a:gd name="T6" fmla="*/ 23 w 67"/>
                <a:gd name="T7" fmla="*/ 4 h 157"/>
                <a:gd name="T8" fmla="*/ 53 w 67"/>
                <a:gd name="T9" fmla="*/ 42 h 157"/>
                <a:gd name="T10" fmla="*/ 66 w 67"/>
                <a:gd name="T11" fmla="*/ 157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7" h="157">
                  <a:moveTo>
                    <a:pt x="66" y="157"/>
                  </a:moveTo>
                  <a:cubicBezTo>
                    <a:pt x="34" y="128"/>
                    <a:pt x="7" y="88"/>
                    <a:pt x="0" y="47"/>
                  </a:cubicBezTo>
                  <a:cubicBezTo>
                    <a:pt x="0" y="44"/>
                    <a:pt x="0" y="40"/>
                    <a:pt x="0" y="37"/>
                  </a:cubicBezTo>
                  <a:cubicBezTo>
                    <a:pt x="0" y="26"/>
                    <a:pt x="4" y="0"/>
                    <a:pt x="23" y="4"/>
                  </a:cubicBezTo>
                  <a:cubicBezTo>
                    <a:pt x="40" y="7"/>
                    <a:pt x="49" y="29"/>
                    <a:pt x="53" y="42"/>
                  </a:cubicBezTo>
                  <a:cubicBezTo>
                    <a:pt x="67" y="80"/>
                    <a:pt x="66" y="157"/>
                    <a:pt x="66" y="157"/>
                  </a:cubicBezTo>
                  <a:close/>
                </a:path>
              </a:pathLst>
            </a:custGeom>
            <a:solidFill>
              <a:srgbClr val="FFB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72" name="Freeform 151">
              <a:extLst>
                <a:ext uri="{FF2B5EF4-FFF2-40B4-BE49-F238E27FC236}">
                  <a16:creationId xmlns:a16="http://schemas.microsoft.com/office/drawing/2014/main" id="{24632312-24B2-4A19-A6F5-DDFF493305FC}"/>
                </a:ext>
              </a:extLst>
            </p:cNvPr>
            <p:cNvSpPr>
              <a:spLocks/>
            </p:cNvSpPr>
            <p:nvPr/>
          </p:nvSpPr>
          <p:spPr bwMode="auto">
            <a:xfrm>
              <a:off x="7192400" y="5261707"/>
              <a:ext cx="207071" cy="64940"/>
            </a:xfrm>
            <a:custGeom>
              <a:avLst/>
              <a:gdLst>
                <a:gd name="T0" fmla="*/ 0 w 179"/>
                <a:gd name="T1" fmla="*/ 19 h 56"/>
                <a:gd name="T2" fmla="*/ 131 w 179"/>
                <a:gd name="T3" fmla="*/ 53 h 56"/>
                <a:gd name="T4" fmla="*/ 142 w 179"/>
                <a:gd name="T5" fmla="*/ 51 h 56"/>
                <a:gd name="T6" fmla="*/ 169 w 179"/>
                <a:gd name="T7" fmla="*/ 22 h 56"/>
                <a:gd name="T8" fmla="*/ 122 w 179"/>
                <a:gd name="T9" fmla="*/ 4 h 56"/>
                <a:gd name="T10" fmla="*/ 0 w 179"/>
                <a:gd name="T11" fmla="*/ 19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9" h="56">
                  <a:moveTo>
                    <a:pt x="0" y="19"/>
                  </a:moveTo>
                  <a:cubicBezTo>
                    <a:pt x="39" y="41"/>
                    <a:pt x="88" y="56"/>
                    <a:pt x="131" y="53"/>
                  </a:cubicBezTo>
                  <a:cubicBezTo>
                    <a:pt x="135" y="53"/>
                    <a:pt x="139" y="52"/>
                    <a:pt x="142" y="51"/>
                  </a:cubicBezTo>
                  <a:cubicBezTo>
                    <a:pt x="154" y="48"/>
                    <a:pt x="179" y="38"/>
                    <a:pt x="169" y="22"/>
                  </a:cubicBezTo>
                  <a:cubicBezTo>
                    <a:pt x="161" y="7"/>
                    <a:pt x="137" y="5"/>
                    <a:pt x="122" y="4"/>
                  </a:cubicBezTo>
                  <a:cubicBezTo>
                    <a:pt x="79" y="0"/>
                    <a:pt x="0" y="19"/>
                    <a:pt x="0" y="19"/>
                  </a:cubicBezTo>
                  <a:close/>
                </a:path>
              </a:pathLst>
            </a:custGeom>
            <a:solidFill>
              <a:srgbClr val="FFB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73" name="Freeform 152">
              <a:extLst>
                <a:ext uri="{FF2B5EF4-FFF2-40B4-BE49-F238E27FC236}">
                  <a16:creationId xmlns:a16="http://schemas.microsoft.com/office/drawing/2014/main" id="{EC45EA6F-DA07-46CB-918A-26880FE4184F}"/>
                </a:ext>
              </a:extLst>
            </p:cNvPr>
            <p:cNvSpPr>
              <a:spLocks/>
            </p:cNvSpPr>
            <p:nvPr/>
          </p:nvSpPr>
          <p:spPr bwMode="auto">
            <a:xfrm>
              <a:off x="6571186" y="4198167"/>
              <a:ext cx="1163398" cy="1178103"/>
            </a:xfrm>
            <a:custGeom>
              <a:avLst/>
              <a:gdLst>
                <a:gd name="T0" fmla="*/ 363 w 1004"/>
                <a:gd name="T1" fmla="*/ 984 h 1017"/>
                <a:gd name="T2" fmla="*/ 513 w 1004"/>
                <a:gd name="T3" fmla="*/ 1015 h 1017"/>
                <a:gd name="T4" fmla="*/ 616 w 1004"/>
                <a:gd name="T5" fmla="*/ 1013 h 1017"/>
                <a:gd name="T6" fmla="*/ 680 w 1004"/>
                <a:gd name="T7" fmla="*/ 1004 h 1017"/>
                <a:gd name="T8" fmla="*/ 680 w 1004"/>
                <a:gd name="T9" fmla="*/ 771 h 1017"/>
                <a:gd name="T10" fmla="*/ 874 w 1004"/>
                <a:gd name="T11" fmla="*/ 688 h 1017"/>
                <a:gd name="T12" fmla="*/ 952 w 1004"/>
                <a:gd name="T13" fmla="*/ 620 h 1017"/>
                <a:gd name="T14" fmla="*/ 817 w 1004"/>
                <a:gd name="T15" fmla="*/ 390 h 1017"/>
                <a:gd name="T16" fmla="*/ 797 w 1004"/>
                <a:gd name="T17" fmla="*/ 308 h 1017"/>
                <a:gd name="T18" fmla="*/ 783 w 1004"/>
                <a:gd name="T19" fmla="*/ 42 h 1017"/>
                <a:gd name="T20" fmla="*/ 738 w 1004"/>
                <a:gd name="T21" fmla="*/ 9 h 1017"/>
                <a:gd name="T22" fmla="*/ 684 w 1004"/>
                <a:gd name="T23" fmla="*/ 0 h 1017"/>
                <a:gd name="T24" fmla="*/ 493 w 1004"/>
                <a:gd name="T25" fmla="*/ 180 h 1017"/>
                <a:gd name="T26" fmla="*/ 423 w 1004"/>
                <a:gd name="T27" fmla="*/ 223 h 1017"/>
                <a:gd name="T28" fmla="*/ 170 w 1004"/>
                <a:gd name="T29" fmla="*/ 289 h 1017"/>
                <a:gd name="T30" fmla="*/ 179 w 1004"/>
                <a:gd name="T31" fmla="*/ 393 h 1017"/>
                <a:gd name="T32" fmla="*/ 260 w 1004"/>
                <a:gd name="T33" fmla="*/ 593 h 1017"/>
                <a:gd name="T34" fmla="*/ 101 w 1004"/>
                <a:gd name="T35" fmla="*/ 759 h 1017"/>
                <a:gd name="T36" fmla="*/ 141 w 1004"/>
                <a:gd name="T37" fmla="*/ 812 h 1017"/>
                <a:gd name="T38" fmla="*/ 212 w 1004"/>
                <a:gd name="T39" fmla="*/ 887 h 1017"/>
                <a:gd name="T40" fmla="*/ 339 w 1004"/>
                <a:gd name="T41" fmla="*/ 974 h 1017"/>
                <a:gd name="T42" fmla="*/ 363 w 1004"/>
                <a:gd name="T43" fmla="*/ 984 h 10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004" h="1017">
                  <a:moveTo>
                    <a:pt x="363" y="984"/>
                  </a:moveTo>
                  <a:cubicBezTo>
                    <a:pt x="404" y="996"/>
                    <a:pt x="484" y="1017"/>
                    <a:pt x="513" y="1015"/>
                  </a:cubicBezTo>
                  <a:cubicBezTo>
                    <a:pt x="547" y="1012"/>
                    <a:pt x="582" y="1015"/>
                    <a:pt x="616" y="1013"/>
                  </a:cubicBezTo>
                  <a:cubicBezTo>
                    <a:pt x="637" y="1011"/>
                    <a:pt x="659" y="1009"/>
                    <a:pt x="680" y="1004"/>
                  </a:cubicBezTo>
                  <a:cubicBezTo>
                    <a:pt x="868" y="957"/>
                    <a:pt x="641" y="838"/>
                    <a:pt x="680" y="771"/>
                  </a:cubicBezTo>
                  <a:cubicBezTo>
                    <a:pt x="714" y="712"/>
                    <a:pt x="814" y="711"/>
                    <a:pt x="874" y="688"/>
                  </a:cubicBezTo>
                  <a:cubicBezTo>
                    <a:pt x="907" y="675"/>
                    <a:pt x="936" y="650"/>
                    <a:pt x="952" y="620"/>
                  </a:cubicBezTo>
                  <a:cubicBezTo>
                    <a:pt x="1004" y="522"/>
                    <a:pt x="854" y="468"/>
                    <a:pt x="817" y="390"/>
                  </a:cubicBezTo>
                  <a:cubicBezTo>
                    <a:pt x="806" y="364"/>
                    <a:pt x="795" y="335"/>
                    <a:pt x="797" y="308"/>
                  </a:cubicBezTo>
                  <a:cubicBezTo>
                    <a:pt x="806" y="210"/>
                    <a:pt x="883" y="146"/>
                    <a:pt x="783" y="42"/>
                  </a:cubicBezTo>
                  <a:cubicBezTo>
                    <a:pt x="774" y="33"/>
                    <a:pt x="754" y="14"/>
                    <a:pt x="738" y="9"/>
                  </a:cubicBezTo>
                  <a:cubicBezTo>
                    <a:pt x="723" y="2"/>
                    <a:pt x="697" y="0"/>
                    <a:pt x="684" y="0"/>
                  </a:cubicBezTo>
                  <a:cubicBezTo>
                    <a:pt x="543" y="2"/>
                    <a:pt x="554" y="104"/>
                    <a:pt x="493" y="180"/>
                  </a:cubicBezTo>
                  <a:cubicBezTo>
                    <a:pt x="476" y="200"/>
                    <a:pt x="449" y="213"/>
                    <a:pt x="423" y="223"/>
                  </a:cubicBezTo>
                  <a:cubicBezTo>
                    <a:pt x="343" y="251"/>
                    <a:pt x="200" y="181"/>
                    <a:pt x="170" y="289"/>
                  </a:cubicBezTo>
                  <a:cubicBezTo>
                    <a:pt x="161" y="321"/>
                    <a:pt x="165" y="360"/>
                    <a:pt x="179" y="393"/>
                  </a:cubicBezTo>
                  <a:cubicBezTo>
                    <a:pt x="205" y="454"/>
                    <a:pt x="276" y="527"/>
                    <a:pt x="260" y="593"/>
                  </a:cubicBezTo>
                  <a:cubicBezTo>
                    <a:pt x="242" y="670"/>
                    <a:pt x="0" y="589"/>
                    <a:pt x="101" y="759"/>
                  </a:cubicBezTo>
                  <a:cubicBezTo>
                    <a:pt x="112" y="778"/>
                    <a:pt x="126" y="795"/>
                    <a:pt x="141" y="812"/>
                  </a:cubicBezTo>
                  <a:cubicBezTo>
                    <a:pt x="163" y="838"/>
                    <a:pt x="190" y="861"/>
                    <a:pt x="212" y="887"/>
                  </a:cubicBezTo>
                  <a:cubicBezTo>
                    <a:pt x="231" y="910"/>
                    <a:pt x="302" y="953"/>
                    <a:pt x="339" y="974"/>
                  </a:cubicBezTo>
                  <a:cubicBezTo>
                    <a:pt x="363" y="984"/>
                    <a:pt x="363" y="984"/>
                    <a:pt x="363" y="9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74" name="Freeform 153">
              <a:extLst>
                <a:ext uri="{FF2B5EF4-FFF2-40B4-BE49-F238E27FC236}">
                  <a16:creationId xmlns:a16="http://schemas.microsoft.com/office/drawing/2014/main" id="{97F5C962-C834-4A8C-B6B9-714C959D0961}"/>
                </a:ext>
              </a:extLst>
            </p:cNvPr>
            <p:cNvSpPr>
              <a:spLocks/>
            </p:cNvSpPr>
            <p:nvPr/>
          </p:nvSpPr>
          <p:spPr bwMode="auto">
            <a:xfrm>
              <a:off x="7006771" y="4900250"/>
              <a:ext cx="70453" cy="221162"/>
            </a:xfrm>
            <a:custGeom>
              <a:avLst/>
              <a:gdLst>
                <a:gd name="T0" fmla="*/ 61 w 61"/>
                <a:gd name="T1" fmla="*/ 164 h 191"/>
                <a:gd name="T2" fmla="*/ 26 w 61"/>
                <a:gd name="T3" fmla="*/ 54 h 191"/>
                <a:gd name="T4" fmla="*/ 10 w 61"/>
                <a:gd name="T5" fmla="*/ 19 h 191"/>
                <a:gd name="T6" fmla="*/ 3 w 61"/>
                <a:gd name="T7" fmla="*/ 7 h 191"/>
                <a:gd name="T8" fmla="*/ 1 w 61"/>
                <a:gd name="T9" fmla="*/ 3 h 191"/>
                <a:gd name="T10" fmla="*/ 0 w 61"/>
                <a:gd name="T11" fmla="*/ 1 h 191"/>
                <a:gd name="T12" fmla="*/ 51 w 61"/>
                <a:gd name="T13" fmla="*/ 191 h 191"/>
                <a:gd name="T14" fmla="*/ 61 w 61"/>
                <a:gd name="T15" fmla="*/ 164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1" h="191">
                  <a:moveTo>
                    <a:pt x="61" y="164"/>
                  </a:moveTo>
                  <a:cubicBezTo>
                    <a:pt x="55" y="127"/>
                    <a:pt x="41" y="89"/>
                    <a:pt x="26" y="54"/>
                  </a:cubicBezTo>
                  <a:cubicBezTo>
                    <a:pt x="21" y="42"/>
                    <a:pt x="16" y="30"/>
                    <a:pt x="10" y="19"/>
                  </a:cubicBezTo>
                  <a:cubicBezTo>
                    <a:pt x="8" y="15"/>
                    <a:pt x="6" y="11"/>
                    <a:pt x="3" y="7"/>
                  </a:cubicBezTo>
                  <a:cubicBezTo>
                    <a:pt x="3" y="5"/>
                    <a:pt x="2" y="4"/>
                    <a:pt x="1" y="3"/>
                  </a:cubicBezTo>
                  <a:cubicBezTo>
                    <a:pt x="1" y="2"/>
                    <a:pt x="0" y="0"/>
                    <a:pt x="0" y="1"/>
                  </a:cubicBezTo>
                  <a:cubicBezTo>
                    <a:pt x="17" y="51"/>
                    <a:pt x="48" y="144"/>
                    <a:pt x="51" y="191"/>
                  </a:cubicBezTo>
                  <a:cubicBezTo>
                    <a:pt x="54" y="185"/>
                    <a:pt x="61" y="164"/>
                    <a:pt x="61" y="164"/>
                  </a:cubicBezTo>
                  <a:close/>
                </a:path>
              </a:pathLst>
            </a:custGeom>
            <a:solidFill>
              <a:srgbClr val="FFB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75" name="Freeform 154">
              <a:extLst>
                <a:ext uri="{FF2B5EF4-FFF2-40B4-BE49-F238E27FC236}">
                  <a16:creationId xmlns:a16="http://schemas.microsoft.com/office/drawing/2014/main" id="{DFA063D3-6A91-4E1A-B554-B0F32A9F505D}"/>
                </a:ext>
              </a:extLst>
            </p:cNvPr>
            <p:cNvSpPr>
              <a:spLocks/>
            </p:cNvSpPr>
            <p:nvPr/>
          </p:nvSpPr>
          <p:spPr bwMode="auto">
            <a:xfrm>
              <a:off x="6997582" y="4268008"/>
              <a:ext cx="528093" cy="1031070"/>
            </a:xfrm>
            <a:custGeom>
              <a:avLst/>
              <a:gdLst>
                <a:gd name="T0" fmla="*/ 451 w 456"/>
                <a:gd name="T1" fmla="*/ 423 h 890"/>
                <a:gd name="T2" fmla="*/ 444 w 456"/>
                <a:gd name="T3" fmla="*/ 424 h 890"/>
                <a:gd name="T4" fmla="*/ 422 w 456"/>
                <a:gd name="T5" fmla="*/ 425 h 890"/>
                <a:gd name="T6" fmla="*/ 361 w 456"/>
                <a:gd name="T7" fmla="*/ 432 h 890"/>
                <a:gd name="T8" fmla="*/ 193 w 456"/>
                <a:gd name="T9" fmla="*/ 468 h 890"/>
                <a:gd name="T10" fmla="*/ 258 w 456"/>
                <a:gd name="T11" fmla="*/ 277 h 890"/>
                <a:gd name="T12" fmla="*/ 401 w 456"/>
                <a:gd name="T13" fmla="*/ 219 h 890"/>
                <a:gd name="T14" fmla="*/ 399 w 456"/>
                <a:gd name="T15" fmla="*/ 219 h 890"/>
                <a:gd name="T16" fmla="*/ 395 w 456"/>
                <a:gd name="T17" fmla="*/ 220 h 890"/>
                <a:gd name="T18" fmla="*/ 383 w 456"/>
                <a:gd name="T19" fmla="*/ 222 h 890"/>
                <a:gd name="T20" fmla="*/ 351 w 456"/>
                <a:gd name="T21" fmla="*/ 230 h 890"/>
                <a:gd name="T22" fmla="*/ 264 w 456"/>
                <a:gd name="T23" fmla="*/ 261 h 890"/>
                <a:gd name="T24" fmla="*/ 342 w 456"/>
                <a:gd name="T25" fmla="*/ 0 h 890"/>
                <a:gd name="T26" fmla="*/ 241 w 456"/>
                <a:gd name="T27" fmla="*/ 249 h 890"/>
                <a:gd name="T28" fmla="*/ 213 w 456"/>
                <a:gd name="T29" fmla="*/ 167 h 890"/>
                <a:gd name="T30" fmla="*/ 199 w 456"/>
                <a:gd name="T31" fmla="*/ 136 h 890"/>
                <a:gd name="T32" fmla="*/ 194 w 456"/>
                <a:gd name="T33" fmla="*/ 126 h 890"/>
                <a:gd name="T34" fmla="*/ 192 w 456"/>
                <a:gd name="T35" fmla="*/ 123 h 890"/>
                <a:gd name="T36" fmla="*/ 191 w 456"/>
                <a:gd name="T37" fmla="*/ 121 h 890"/>
                <a:gd name="T38" fmla="*/ 233 w 456"/>
                <a:gd name="T39" fmla="*/ 272 h 890"/>
                <a:gd name="T40" fmla="*/ 180 w 456"/>
                <a:gd name="T41" fmla="*/ 431 h 890"/>
                <a:gd name="T42" fmla="*/ 171 w 456"/>
                <a:gd name="T43" fmla="*/ 453 h 890"/>
                <a:gd name="T44" fmla="*/ 96 w 456"/>
                <a:gd name="T45" fmla="*/ 299 h 890"/>
                <a:gd name="T46" fmla="*/ 64 w 456"/>
                <a:gd name="T47" fmla="*/ 247 h 890"/>
                <a:gd name="T48" fmla="*/ 51 w 456"/>
                <a:gd name="T49" fmla="*/ 228 h 890"/>
                <a:gd name="T50" fmla="*/ 47 w 456"/>
                <a:gd name="T51" fmla="*/ 223 h 890"/>
                <a:gd name="T52" fmla="*/ 44 w 456"/>
                <a:gd name="T53" fmla="*/ 220 h 890"/>
                <a:gd name="T54" fmla="*/ 158 w 456"/>
                <a:gd name="T55" fmla="*/ 486 h 890"/>
                <a:gd name="T56" fmla="*/ 69 w 456"/>
                <a:gd name="T57" fmla="*/ 708 h 890"/>
                <a:gd name="T58" fmla="*/ 0 w 456"/>
                <a:gd name="T59" fmla="*/ 890 h 890"/>
                <a:gd name="T60" fmla="*/ 89 w 456"/>
                <a:gd name="T61" fmla="*/ 724 h 890"/>
                <a:gd name="T62" fmla="*/ 183 w 456"/>
                <a:gd name="T63" fmla="*/ 495 h 890"/>
                <a:gd name="T64" fmla="*/ 455 w 456"/>
                <a:gd name="T65" fmla="*/ 424 h 890"/>
                <a:gd name="T66" fmla="*/ 451 w 456"/>
                <a:gd name="T67" fmla="*/ 423 h 8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56" h="890">
                  <a:moveTo>
                    <a:pt x="451" y="423"/>
                  </a:moveTo>
                  <a:cubicBezTo>
                    <a:pt x="448" y="423"/>
                    <a:pt x="446" y="423"/>
                    <a:pt x="444" y="424"/>
                  </a:cubicBezTo>
                  <a:cubicBezTo>
                    <a:pt x="436" y="424"/>
                    <a:pt x="429" y="424"/>
                    <a:pt x="422" y="425"/>
                  </a:cubicBezTo>
                  <a:cubicBezTo>
                    <a:pt x="401" y="426"/>
                    <a:pt x="381" y="429"/>
                    <a:pt x="361" y="432"/>
                  </a:cubicBezTo>
                  <a:cubicBezTo>
                    <a:pt x="302" y="439"/>
                    <a:pt x="244" y="449"/>
                    <a:pt x="193" y="468"/>
                  </a:cubicBezTo>
                  <a:cubicBezTo>
                    <a:pt x="216" y="405"/>
                    <a:pt x="238" y="341"/>
                    <a:pt x="258" y="277"/>
                  </a:cubicBezTo>
                  <a:cubicBezTo>
                    <a:pt x="297" y="256"/>
                    <a:pt x="363" y="233"/>
                    <a:pt x="401" y="219"/>
                  </a:cubicBezTo>
                  <a:cubicBezTo>
                    <a:pt x="401" y="219"/>
                    <a:pt x="399" y="219"/>
                    <a:pt x="399" y="219"/>
                  </a:cubicBezTo>
                  <a:cubicBezTo>
                    <a:pt x="398" y="219"/>
                    <a:pt x="396" y="220"/>
                    <a:pt x="395" y="220"/>
                  </a:cubicBezTo>
                  <a:cubicBezTo>
                    <a:pt x="391" y="220"/>
                    <a:pt x="387" y="221"/>
                    <a:pt x="383" y="222"/>
                  </a:cubicBezTo>
                  <a:cubicBezTo>
                    <a:pt x="373" y="224"/>
                    <a:pt x="362" y="227"/>
                    <a:pt x="351" y="230"/>
                  </a:cubicBezTo>
                  <a:cubicBezTo>
                    <a:pt x="321" y="237"/>
                    <a:pt x="291" y="247"/>
                    <a:pt x="264" y="261"/>
                  </a:cubicBezTo>
                  <a:cubicBezTo>
                    <a:pt x="291" y="175"/>
                    <a:pt x="317" y="88"/>
                    <a:pt x="342" y="0"/>
                  </a:cubicBezTo>
                  <a:cubicBezTo>
                    <a:pt x="303" y="81"/>
                    <a:pt x="271" y="164"/>
                    <a:pt x="241" y="249"/>
                  </a:cubicBezTo>
                  <a:cubicBezTo>
                    <a:pt x="235" y="221"/>
                    <a:pt x="225" y="193"/>
                    <a:pt x="213" y="167"/>
                  </a:cubicBezTo>
                  <a:cubicBezTo>
                    <a:pt x="208" y="156"/>
                    <a:pt x="204" y="146"/>
                    <a:pt x="199" y="136"/>
                  </a:cubicBezTo>
                  <a:cubicBezTo>
                    <a:pt x="197" y="133"/>
                    <a:pt x="196" y="129"/>
                    <a:pt x="194" y="126"/>
                  </a:cubicBezTo>
                  <a:cubicBezTo>
                    <a:pt x="193" y="125"/>
                    <a:pt x="192" y="124"/>
                    <a:pt x="192" y="123"/>
                  </a:cubicBezTo>
                  <a:cubicBezTo>
                    <a:pt x="191" y="122"/>
                    <a:pt x="191" y="120"/>
                    <a:pt x="191" y="121"/>
                  </a:cubicBezTo>
                  <a:cubicBezTo>
                    <a:pt x="204" y="160"/>
                    <a:pt x="227" y="229"/>
                    <a:pt x="233" y="272"/>
                  </a:cubicBezTo>
                  <a:cubicBezTo>
                    <a:pt x="216" y="325"/>
                    <a:pt x="201" y="380"/>
                    <a:pt x="180" y="431"/>
                  </a:cubicBezTo>
                  <a:cubicBezTo>
                    <a:pt x="177" y="439"/>
                    <a:pt x="174" y="446"/>
                    <a:pt x="171" y="453"/>
                  </a:cubicBezTo>
                  <a:cubicBezTo>
                    <a:pt x="154" y="402"/>
                    <a:pt x="126" y="349"/>
                    <a:pt x="96" y="299"/>
                  </a:cubicBezTo>
                  <a:cubicBezTo>
                    <a:pt x="85" y="282"/>
                    <a:pt x="75" y="264"/>
                    <a:pt x="64" y="247"/>
                  </a:cubicBezTo>
                  <a:cubicBezTo>
                    <a:pt x="59" y="241"/>
                    <a:pt x="55" y="235"/>
                    <a:pt x="51" y="228"/>
                  </a:cubicBezTo>
                  <a:cubicBezTo>
                    <a:pt x="49" y="227"/>
                    <a:pt x="48" y="225"/>
                    <a:pt x="47" y="223"/>
                  </a:cubicBezTo>
                  <a:cubicBezTo>
                    <a:pt x="46" y="222"/>
                    <a:pt x="44" y="219"/>
                    <a:pt x="44" y="220"/>
                  </a:cubicBezTo>
                  <a:cubicBezTo>
                    <a:pt x="78" y="290"/>
                    <a:pt x="140" y="415"/>
                    <a:pt x="158" y="486"/>
                  </a:cubicBezTo>
                  <a:cubicBezTo>
                    <a:pt x="128" y="560"/>
                    <a:pt x="100" y="635"/>
                    <a:pt x="69" y="708"/>
                  </a:cubicBezTo>
                  <a:cubicBezTo>
                    <a:pt x="46" y="762"/>
                    <a:pt x="14" y="832"/>
                    <a:pt x="0" y="890"/>
                  </a:cubicBezTo>
                  <a:cubicBezTo>
                    <a:pt x="0" y="890"/>
                    <a:pt x="66" y="775"/>
                    <a:pt x="89" y="724"/>
                  </a:cubicBezTo>
                  <a:cubicBezTo>
                    <a:pt x="123" y="649"/>
                    <a:pt x="154" y="572"/>
                    <a:pt x="183" y="495"/>
                  </a:cubicBezTo>
                  <a:cubicBezTo>
                    <a:pt x="251" y="466"/>
                    <a:pt x="382" y="439"/>
                    <a:pt x="455" y="424"/>
                  </a:cubicBezTo>
                  <a:cubicBezTo>
                    <a:pt x="456" y="423"/>
                    <a:pt x="452" y="424"/>
                    <a:pt x="451" y="423"/>
                  </a:cubicBezTo>
                  <a:close/>
                </a:path>
              </a:pathLst>
            </a:custGeom>
            <a:solidFill>
              <a:schemeClr val="accent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76" name="Freeform 155">
              <a:extLst>
                <a:ext uri="{FF2B5EF4-FFF2-40B4-BE49-F238E27FC236}">
                  <a16:creationId xmlns:a16="http://schemas.microsoft.com/office/drawing/2014/main" id="{C3F3F712-98F3-450C-91CF-EBCA32B738A9}"/>
                </a:ext>
              </a:extLst>
            </p:cNvPr>
            <p:cNvSpPr>
              <a:spLocks/>
            </p:cNvSpPr>
            <p:nvPr/>
          </p:nvSpPr>
          <p:spPr bwMode="auto">
            <a:xfrm>
              <a:off x="6350024" y="4300478"/>
              <a:ext cx="996148" cy="1129092"/>
            </a:xfrm>
            <a:custGeom>
              <a:avLst/>
              <a:gdLst>
                <a:gd name="T0" fmla="*/ 573 w 860"/>
                <a:gd name="T1" fmla="*/ 951 h 975"/>
                <a:gd name="T2" fmla="*/ 447 w 860"/>
                <a:gd name="T3" fmla="*/ 971 h 975"/>
                <a:gd name="T4" fmla="*/ 360 w 860"/>
                <a:gd name="T5" fmla="*/ 963 h 975"/>
                <a:gd name="T6" fmla="*/ 305 w 860"/>
                <a:gd name="T7" fmla="*/ 951 h 975"/>
                <a:gd name="T8" fmla="*/ 291 w 860"/>
                <a:gd name="T9" fmla="*/ 730 h 975"/>
                <a:gd name="T10" fmla="*/ 120 w 860"/>
                <a:gd name="T11" fmla="*/ 640 h 975"/>
                <a:gd name="T12" fmla="*/ 50 w 860"/>
                <a:gd name="T13" fmla="*/ 571 h 975"/>
                <a:gd name="T14" fmla="*/ 151 w 860"/>
                <a:gd name="T15" fmla="*/ 361 h 975"/>
                <a:gd name="T16" fmla="*/ 164 w 860"/>
                <a:gd name="T17" fmla="*/ 286 h 975"/>
                <a:gd name="T18" fmla="*/ 160 w 860"/>
                <a:gd name="T19" fmla="*/ 35 h 975"/>
                <a:gd name="T20" fmla="*/ 196 w 860"/>
                <a:gd name="T21" fmla="*/ 7 h 975"/>
                <a:gd name="T22" fmla="*/ 242 w 860"/>
                <a:gd name="T23" fmla="*/ 2 h 975"/>
                <a:gd name="T24" fmla="*/ 415 w 860"/>
                <a:gd name="T25" fmla="*/ 182 h 975"/>
                <a:gd name="T26" fmla="*/ 477 w 860"/>
                <a:gd name="T27" fmla="*/ 227 h 975"/>
                <a:gd name="T28" fmla="*/ 697 w 860"/>
                <a:gd name="T29" fmla="*/ 305 h 975"/>
                <a:gd name="T30" fmla="*/ 695 w 860"/>
                <a:gd name="T31" fmla="*/ 403 h 975"/>
                <a:gd name="T32" fmla="*/ 638 w 860"/>
                <a:gd name="T33" fmla="*/ 588 h 975"/>
                <a:gd name="T34" fmla="*/ 783 w 860"/>
                <a:gd name="T35" fmla="*/ 754 h 975"/>
                <a:gd name="T36" fmla="*/ 753 w 860"/>
                <a:gd name="T37" fmla="*/ 801 h 975"/>
                <a:gd name="T38" fmla="*/ 696 w 860"/>
                <a:gd name="T39" fmla="*/ 869 h 975"/>
                <a:gd name="T40" fmla="*/ 593 w 860"/>
                <a:gd name="T41" fmla="*/ 943 h 975"/>
                <a:gd name="T42" fmla="*/ 573 w 860"/>
                <a:gd name="T43" fmla="*/ 951 h 9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860" h="975">
                  <a:moveTo>
                    <a:pt x="573" y="951"/>
                  </a:moveTo>
                  <a:cubicBezTo>
                    <a:pt x="539" y="960"/>
                    <a:pt x="472" y="975"/>
                    <a:pt x="447" y="971"/>
                  </a:cubicBezTo>
                  <a:cubicBezTo>
                    <a:pt x="418" y="966"/>
                    <a:pt x="389" y="967"/>
                    <a:pt x="360" y="963"/>
                  </a:cubicBezTo>
                  <a:cubicBezTo>
                    <a:pt x="341" y="960"/>
                    <a:pt x="323" y="957"/>
                    <a:pt x="305" y="951"/>
                  </a:cubicBezTo>
                  <a:cubicBezTo>
                    <a:pt x="142" y="895"/>
                    <a:pt x="328" y="797"/>
                    <a:pt x="291" y="730"/>
                  </a:cubicBezTo>
                  <a:cubicBezTo>
                    <a:pt x="258" y="673"/>
                    <a:pt x="173" y="666"/>
                    <a:pt x="120" y="640"/>
                  </a:cubicBezTo>
                  <a:cubicBezTo>
                    <a:pt x="91" y="626"/>
                    <a:pt x="65" y="600"/>
                    <a:pt x="50" y="571"/>
                  </a:cubicBezTo>
                  <a:cubicBezTo>
                    <a:pt x="0" y="475"/>
                    <a:pt x="124" y="433"/>
                    <a:pt x="151" y="361"/>
                  </a:cubicBezTo>
                  <a:cubicBezTo>
                    <a:pt x="160" y="338"/>
                    <a:pt x="167" y="311"/>
                    <a:pt x="164" y="286"/>
                  </a:cubicBezTo>
                  <a:cubicBezTo>
                    <a:pt x="151" y="193"/>
                    <a:pt x="81" y="127"/>
                    <a:pt x="160" y="35"/>
                  </a:cubicBezTo>
                  <a:cubicBezTo>
                    <a:pt x="167" y="27"/>
                    <a:pt x="183" y="10"/>
                    <a:pt x="196" y="7"/>
                  </a:cubicBezTo>
                  <a:cubicBezTo>
                    <a:pt x="208" y="0"/>
                    <a:pt x="231" y="1"/>
                    <a:pt x="242" y="2"/>
                  </a:cubicBezTo>
                  <a:cubicBezTo>
                    <a:pt x="362" y="12"/>
                    <a:pt x="359" y="107"/>
                    <a:pt x="415" y="182"/>
                  </a:cubicBezTo>
                  <a:cubicBezTo>
                    <a:pt x="430" y="203"/>
                    <a:pt x="455" y="217"/>
                    <a:pt x="477" y="227"/>
                  </a:cubicBezTo>
                  <a:cubicBezTo>
                    <a:pt x="547" y="259"/>
                    <a:pt x="665" y="202"/>
                    <a:pt x="697" y="305"/>
                  </a:cubicBezTo>
                  <a:cubicBezTo>
                    <a:pt x="706" y="336"/>
                    <a:pt x="706" y="373"/>
                    <a:pt x="695" y="403"/>
                  </a:cubicBezTo>
                  <a:cubicBezTo>
                    <a:pt x="676" y="459"/>
                    <a:pt x="620" y="524"/>
                    <a:pt x="638" y="588"/>
                  </a:cubicBezTo>
                  <a:cubicBezTo>
                    <a:pt x="658" y="661"/>
                    <a:pt x="860" y="600"/>
                    <a:pt x="783" y="754"/>
                  </a:cubicBezTo>
                  <a:cubicBezTo>
                    <a:pt x="775" y="771"/>
                    <a:pt x="764" y="786"/>
                    <a:pt x="753" y="801"/>
                  </a:cubicBezTo>
                  <a:cubicBezTo>
                    <a:pt x="735" y="825"/>
                    <a:pt x="714" y="845"/>
                    <a:pt x="696" y="869"/>
                  </a:cubicBezTo>
                  <a:cubicBezTo>
                    <a:pt x="681" y="889"/>
                    <a:pt x="623" y="925"/>
                    <a:pt x="593" y="943"/>
                  </a:cubicBezTo>
                  <a:cubicBezTo>
                    <a:pt x="573" y="951"/>
                    <a:pt x="573" y="951"/>
                    <a:pt x="573" y="951"/>
                  </a:cubicBezTo>
                  <a:close/>
                </a:path>
              </a:pathLst>
            </a:custGeom>
            <a:solidFill>
              <a:schemeClr val="accent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77" name="Freeform 156">
              <a:extLst>
                <a:ext uri="{FF2B5EF4-FFF2-40B4-BE49-F238E27FC236}">
                  <a16:creationId xmlns:a16="http://schemas.microsoft.com/office/drawing/2014/main" id="{843EAFBA-4249-41BA-9BFA-998C5232B078}"/>
                </a:ext>
              </a:extLst>
            </p:cNvPr>
            <p:cNvSpPr>
              <a:spLocks/>
            </p:cNvSpPr>
            <p:nvPr/>
          </p:nvSpPr>
          <p:spPr bwMode="auto">
            <a:xfrm>
              <a:off x="6525238" y="4366030"/>
              <a:ext cx="481533" cy="997988"/>
            </a:xfrm>
            <a:custGeom>
              <a:avLst/>
              <a:gdLst>
                <a:gd name="T0" fmla="*/ 416 w 416"/>
                <a:gd name="T1" fmla="*/ 861 h 861"/>
                <a:gd name="T2" fmla="*/ 357 w 416"/>
                <a:gd name="T3" fmla="*/ 709 h 861"/>
                <a:gd name="T4" fmla="*/ 389 w 416"/>
                <a:gd name="T5" fmla="*/ 537 h 861"/>
                <a:gd name="T6" fmla="*/ 388 w 416"/>
                <a:gd name="T7" fmla="*/ 538 h 861"/>
                <a:gd name="T8" fmla="*/ 386 w 416"/>
                <a:gd name="T9" fmla="*/ 542 h 861"/>
                <a:gd name="T10" fmla="*/ 382 w 416"/>
                <a:gd name="T11" fmla="*/ 553 h 861"/>
                <a:gd name="T12" fmla="*/ 370 w 416"/>
                <a:gd name="T13" fmla="*/ 585 h 861"/>
                <a:gd name="T14" fmla="*/ 347 w 416"/>
                <a:gd name="T15" fmla="*/ 685 h 861"/>
                <a:gd name="T16" fmla="*/ 258 w 416"/>
                <a:gd name="T17" fmla="*/ 470 h 861"/>
                <a:gd name="T18" fmla="*/ 339 w 416"/>
                <a:gd name="T19" fmla="*/ 225 h 861"/>
                <a:gd name="T20" fmla="*/ 337 w 416"/>
                <a:gd name="T21" fmla="*/ 228 h 861"/>
                <a:gd name="T22" fmla="*/ 334 w 416"/>
                <a:gd name="T23" fmla="*/ 233 h 861"/>
                <a:gd name="T24" fmla="*/ 324 w 416"/>
                <a:gd name="T25" fmla="*/ 249 h 861"/>
                <a:gd name="T26" fmla="*/ 300 w 416"/>
                <a:gd name="T27" fmla="*/ 297 h 861"/>
                <a:gd name="T28" fmla="*/ 245 w 416"/>
                <a:gd name="T29" fmla="*/ 438 h 861"/>
                <a:gd name="T30" fmla="*/ 236 w 416"/>
                <a:gd name="T31" fmla="*/ 417 h 861"/>
                <a:gd name="T32" fmla="*/ 181 w 416"/>
                <a:gd name="T33" fmla="*/ 264 h 861"/>
                <a:gd name="T34" fmla="*/ 208 w 416"/>
                <a:gd name="T35" fmla="*/ 123 h 861"/>
                <a:gd name="T36" fmla="*/ 207 w 416"/>
                <a:gd name="T37" fmla="*/ 124 h 861"/>
                <a:gd name="T38" fmla="*/ 206 w 416"/>
                <a:gd name="T39" fmla="*/ 127 h 861"/>
                <a:gd name="T40" fmla="*/ 202 w 416"/>
                <a:gd name="T41" fmla="*/ 137 h 861"/>
                <a:gd name="T42" fmla="*/ 192 w 416"/>
                <a:gd name="T43" fmla="*/ 165 h 861"/>
                <a:gd name="T44" fmla="*/ 173 w 416"/>
                <a:gd name="T45" fmla="*/ 241 h 861"/>
                <a:gd name="T46" fmla="*/ 72 w 416"/>
                <a:gd name="T47" fmla="*/ 0 h 861"/>
                <a:gd name="T48" fmla="*/ 154 w 416"/>
                <a:gd name="T49" fmla="*/ 251 h 861"/>
                <a:gd name="T50" fmla="*/ 78 w 416"/>
                <a:gd name="T51" fmla="*/ 216 h 861"/>
                <a:gd name="T52" fmla="*/ 50 w 416"/>
                <a:gd name="T53" fmla="*/ 207 h 861"/>
                <a:gd name="T54" fmla="*/ 40 w 416"/>
                <a:gd name="T55" fmla="*/ 204 h 861"/>
                <a:gd name="T56" fmla="*/ 37 w 416"/>
                <a:gd name="T57" fmla="*/ 203 h 861"/>
                <a:gd name="T58" fmla="*/ 35 w 416"/>
                <a:gd name="T59" fmla="*/ 203 h 861"/>
                <a:gd name="T60" fmla="*/ 160 w 416"/>
                <a:gd name="T61" fmla="*/ 267 h 861"/>
                <a:gd name="T62" fmla="*/ 227 w 416"/>
                <a:gd name="T63" fmla="*/ 451 h 861"/>
                <a:gd name="T64" fmla="*/ 82 w 416"/>
                <a:gd name="T65" fmla="*/ 406 h 861"/>
                <a:gd name="T66" fmla="*/ 29 w 416"/>
                <a:gd name="T67" fmla="*/ 396 h 861"/>
                <a:gd name="T68" fmla="*/ 10 w 416"/>
                <a:gd name="T69" fmla="*/ 394 h 861"/>
                <a:gd name="T70" fmla="*/ 4 w 416"/>
                <a:gd name="T71" fmla="*/ 393 h 861"/>
                <a:gd name="T72" fmla="*/ 1 w 416"/>
                <a:gd name="T73" fmla="*/ 393 h 861"/>
                <a:gd name="T74" fmla="*/ 237 w 416"/>
                <a:gd name="T75" fmla="*/ 477 h 861"/>
                <a:gd name="T76" fmla="*/ 328 w 416"/>
                <a:gd name="T77" fmla="*/ 694 h 861"/>
                <a:gd name="T78" fmla="*/ 238 w 416"/>
                <a:gd name="T79" fmla="*/ 657 h 861"/>
                <a:gd name="T80" fmla="*/ 205 w 416"/>
                <a:gd name="T81" fmla="*/ 648 h 861"/>
                <a:gd name="T82" fmla="*/ 193 w 416"/>
                <a:gd name="T83" fmla="*/ 645 h 861"/>
                <a:gd name="T84" fmla="*/ 190 w 416"/>
                <a:gd name="T85" fmla="*/ 644 h 861"/>
                <a:gd name="T86" fmla="*/ 188 w 416"/>
                <a:gd name="T87" fmla="*/ 644 h 861"/>
                <a:gd name="T88" fmla="*/ 337 w 416"/>
                <a:gd name="T89" fmla="*/ 714 h 861"/>
                <a:gd name="T90" fmla="*/ 416 w 416"/>
                <a:gd name="T91" fmla="*/ 861 h 8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16" h="861">
                  <a:moveTo>
                    <a:pt x="416" y="861"/>
                  </a:moveTo>
                  <a:cubicBezTo>
                    <a:pt x="403" y="814"/>
                    <a:pt x="378" y="757"/>
                    <a:pt x="357" y="709"/>
                  </a:cubicBezTo>
                  <a:cubicBezTo>
                    <a:pt x="358" y="663"/>
                    <a:pt x="378" y="581"/>
                    <a:pt x="389" y="537"/>
                  </a:cubicBezTo>
                  <a:cubicBezTo>
                    <a:pt x="389" y="536"/>
                    <a:pt x="388" y="538"/>
                    <a:pt x="388" y="538"/>
                  </a:cubicBezTo>
                  <a:cubicBezTo>
                    <a:pt x="387" y="540"/>
                    <a:pt x="387" y="541"/>
                    <a:pt x="386" y="542"/>
                  </a:cubicBezTo>
                  <a:cubicBezTo>
                    <a:pt x="385" y="545"/>
                    <a:pt x="383" y="549"/>
                    <a:pt x="382" y="553"/>
                  </a:cubicBezTo>
                  <a:cubicBezTo>
                    <a:pt x="377" y="563"/>
                    <a:pt x="374" y="574"/>
                    <a:pt x="370" y="585"/>
                  </a:cubicBezTo>
                  <a:cubicBezTo>
                    <a:pt x="359" y="617"/>
                    <a:pt x="350" y="651"/>
                    <a:pt x="347" y="685"/>
                  </a:cubicBezTo>
                  <a:cubicBezTo>
                    <a:pt x="316" y="614"/>
                    <a:pt x="287" y="542"/>
                    <a:pt x="258" y="470"/>
                  </a:cubicBezTo>
                  <a:cubicBezTo>
                    <a:pt x="268" y="404"/>
                    <a:pt x="314" y="289"/>
                    <a:pt x="339" y="225"/>
                  </a:cubicBezTo>
                  <a:cubicBezTo>
                    <a:pt x="339" y="225"/>
                    <a:pt x="338" y="227"/>
                    <a:pt x="337" y="228"/>
                  </a:cubicBezTo>
                  <a:cubicBezTo>
                    <a:pt x="336" y="230"/>
                    <a:pt x="335" y="231"/>
                    <a:pt x="334" y="233"/>
                  </a:cubicBezTo>
                  <a:cubicBezTo>
                    <a:pt x="330" y="238"/>
                    <a:pt x="327" y="244"/>
                    <a:pt x="324" y="249"/>
                  </a:cubicBezTo>
                  <a:cubicBezTo>
                    <a:pt x="315" y="265"/>
                    <a:pt x="308" y="281"/>
                    <a:pt x="300" y="297"/>
                  </a:cubicBezTo>
                  <a:cubicBezTo>
                    <a:pt x="277" y="343"/>
                    <a:pt x="256" y="391"/>
                    <a:pt x="245" y="438"/>
                  </a:cubicBezTo>
                  <a:cubicBezTo>
                    <a:pt x="242" y="431"/>
                    <a:pt x="239" y="424"/>
                    <a:pt x="236" y="417"/>
                  </a:cubicBezTo>
                  <a:cubicBezTo>
                    <a:pt x="215" y="367"/>
                    <a:pt x="199" y="315"/>
                    <a:pt x="181" y="264"/>
                  </a:cubicBezTo>
                  <a:cubicBezTo>
                    <a:pt x="184" y="223"/>
                    <a:pt x="199" y="159"/>
                    <a:pt x="208" y="123"/>
                  </a:cubicBezTo>
                  <a:cubicBezTo>
                    <a:pt x="208" y="122"/>
                    <a:pt x="208" y="124"/>
                    <a:pt x="207" y="124"/>
                  </a:cubicBezTo>
                  <a:cubicBezTo>
                    <a:pt x="207" y="125"/>
                    <a:pt x="206" y="126"/>
                    <a:pt x="206" y="127"/>
                  </a:cubicBezTo>
                  <a:cubicBezTo>
                    <a:pt x="205" y="130"/>
                    <a:pt x="203" y="134"/>
                    <a:pt x="202" y="137"/>
                  </a:cubicBezTo>
                  <a:cubicBezTo>
                    <a:pt x="198" y="146"/>
                    <a:pt x="195" y="155"/>
                    <a:pt x="192" y="165"/>
                  </a:cubicBezTo>
                  <a:cubicBezTo>
                    <a:pt x="184" y="189"/>
                    <a:pt x="176" y="215"/>
                    <a:pt x="173" y="241"/>
                  </a:cubicBezTo>
                  <a:cubicBezTo>
                    <a:pt x="143" y="159"/>
                    <a:pt x="110" y="78"/>
                    <a:pt x="72" y="0"/>
                  </a:cubicBezTo>
                  <a:cubicBezTo>
                    <a:pt x="98" y="84"/>
                    <a:pt x="126" y="168"/>
                    <a:pt x="154" y="251"/>
                  </a:cubicBezTo>
                  <a:cubicBezTo>
                    <a:pt x="130" y="236"/>
                    <a:pt x="104" y="225"/>
                    <a:pt x="78" y="216"/>
                  </a:cubicBezTo>
                  <a:cubicBezTo>
                    <a:pt x="69" y="213"/>
                    <a:pt x="59" y="209"/>
                    <a:pt x="50" y="207"/>
                  </a:cubicBezTo>
                  <a:cubicBezTo>
                    <a:pt x="47" y="206"/>
                    <a:pt x="43" y="205"/>
                    <a:pt x="40" y="204"/>
                  </a:cubicBezTo>
                  <a:cubicBezTo>
                    <a:pt x="39" y="204"/>
                    <a:pt x="38" y="203"/>
                    <a:pt x="37" y="203"/>
                  </a:cubicBezTo>
                  <a:cubicBezTo>
                    <a:pt x="36" y="203"/>
                    <a:pt x="35" y="203"/>
                    <a:pt x="35" y="203"/>
                  </a:cubicBezTo>
                  <a:cubicBezTo>
                    <a:pt x="68" y="218"/>
                    <a:pt x="126" y="244"/>
                    <a:pt x="160" y="267"/>
                  </a:cubicBezTo>
                  <a:cubicBezTo>
                    <a:pt x="181" y="328"/>
                    <a:pt x="204" y="390"/>
                    <a:pt x="227" y="451"/>
                  </a:cubicBezTo>
                  <a:cubicBezTo>
                    <a:pt x="183" y="430"/>
                    <a:pt x="132" y="417"/>
                    <a:pt x="82" y="406"/>
                  </a:cubicBezTo>
                  <a:cubicBezTo>
                    <a:pt x="64" y="403"/>
                    <a:pt x="47" y="399"/>
                    <a:pt x="29" y="396"/>
                  </a:cubicBezTo>
                  <a:cubicBezTo>
                    <a:pt x="23" y="395"/>
                    <a:pt x="17" y="394"/>
                    <a:pt x="10" y="394"/>
                  </a:cubicBezTo>
                  <a:cubicBezTo>
                    <a:pt x="8" y="393"/>
                    <a:pt x="6" y="393"/>
                    <a:pt x="4" y="393"/>
                  </a:cubicBezTo>
                  <a:cubicBezTo>
                    <a:pt x="3" y="393"/>
                    <a:pt x="0" y="393"/>
                    <a:pt x="1" y="393"/>
                  </a:cubicBezTo>
                  <a:cubicBezTo>
                    <a:pt x="64" y="412"/>
                    <a:pt x="177" y="446"/>
                    <a:pt x="237" y="477"/>
                  </a:cubicBezTo>
                  <a:cubicBezTo>
                    <a:pt x="266" y="550"/>
                    <a:pt x="296" y="623"/>
                    <a:pt x="328" y="694"/>
                  </a:cubicBezTo>
                  <a:cubicBezTo>
                    <a:pt x="300" y="678"/>
                    <a:pt x="269" y="667"/>
                    <a:pt x="238" y="657"/>
                  </a:cubicBezTo>
                  <a:cubicBezTo>
                    <a:pt x="227" y="654"/>
                    <a:pt x="216" y="650"/>
                    <a:pt x="205" y="648"/>
                  </a:cubicBezTo>
                  <a:cubicBezTo>
                    <a:pt x="201" y="647"/>
                    <a:pt x="197" y="646"/>
                    <a:pt x="193" y="645"/>
                  </a:cubicBezTo>
                  <a:cubicBezTo>
                    <a:pt x="192" y="645"/>
                    <a:pt x="191" y="645"/>
                    <a:pt x="190" y="644"/>
                  </a:cubicBezTo>
                  <a:cubicBezTo>
                    <a:pt x="189" y="644"/>
                    <a:pt x="187" y="644"/>
                    <a:pt x="188" y="644"/>
                  </a:cubicBezTo>
                  <a:cubicBezTo>
                    <a:pt x="227" y="660"/>
                    <a:pt x="297" y="689"/>
                    <a:pt x="337" y="714"/>
                  </a:cubicBezTo>
                  <a:cubicBezTo>
                    <a:pt x="363" y="768"/>
                    <a:pt x="416" y="861"/>
                    <a:pt x="416" y="86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78" name="Freeform 157">
              <a:extLst>
                <a:ext uri="{FF2B5EF4-FFF2-40B4-BE49-F238E27FC236}">
                  <a16:creationId xmlns:a16="http://schemas.microsoft.com/office/drawing/2014/main" id="{935EFC70-5C84-4123-91A6-E3B65EF2248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25010" y="4412590"/>
              <a:ext cx="964904" cy="993086"/>
            </a:xfrm>
            <a:custGeom>
              <a:avLst/>
              <a:gdLst>
                <a:gd name="T0" fmla="*/ 684 w 833"/>
                <a:gd name="T1" fmla="*/ 142 h 857"/>
                <a:gd name="T2" fmla="*/ 723 w 833"/>
                <a:gd name="T3" fmla="*/ 37 h 857"/>
                <a:gd name="T4" fmla="*/ 667 w 833"/>
                <a:gd name="T5" fmla="*/ 136 h 857"/>
                <a:gd name="T6" fmla="*/ 602 w 833"/>
                <a:gd name="T7" fmla="*/ 46 h 857"/>
                <a:gd name="T8" fmla="*/ 622 w 833"/>
                <a:gd name="T9" fmla="*/ 192 h 857"/>
                <a:gd name="T10" fmla="*/ 595 w 833"/>
                <a:gd name="T11" fmla="*/ 224 h 857"/>
                <a:gd name="T12" fmla="*/ 567 w 833"/>
                <a:gd name="T13" fmla="*/ 255 h 857"/>
                <a:gd name="T14" fmla="*/ 539 w 833"/>
                <a:gd name="T15" fmla="*/ 285 h 857"/>
                <a:gd name="T16" fmla="*/ 518 w 833"/>
                <a:gd name="T17" fmla="*/ 307 h 857"/>
                <a:gd name="T18" fmla="*/ 488 w 833"/>
                <a:gd name="T19" fmla="*/ 336 h 857"/>
                <a:gd name="T20" fmla="*/ 457 w 833"/>
                <a:gd name="T21" fmla="*/ 365 h 857"/>
                <a:gd name="T22" fmla="*/ 425 w 833"/>
                <a:gd name="T23" fmla="*/ 392 h 857"/>
                <a:gd name="T24" fmla="*/ 386 w 833"/>
                <a:gd name="T25" fmla="*/ 424 h 857"/>
                <a:gd name="T26" fmla="*/ 357 w 833"/>
                <a:gd name="T27" fmla="*/ 447 h 857"/>
                <a:gd name="T28" fmla="*/ 286 w 833"/>
                <a:gd name="T29" fmla="*/ 502 h 857"/>
                <a:gd name="T30" fmla="*/ 242 w 833"/>
                <a:gd name="T31" fmla="*/ 538 h 857"/>
                <a:gd name="T32" fmla="*/ 218 w 833"/>
                <a:gd name="T33" fmla="*/ 558 h 857"/>
                <a:gd name="T34" fmla="*/ 196 w 833"/>
                <a:gd name="T35" fmla="*/ 577 h 857"/>
                <a:gd name="T36" fmla="*/ 175 w 833"/>
                <a:gd name="T37" fmla="*/ 597 h 857"/>
                <a:gd name="T38" fmla="*/ 152 w 833"/>
                <a:gd name="T39" fmla="*/ 618 h 857"/>
                <a:gd name="T40" fmla="*/ 131 w 833"/>
                <a:gd name="T41" fmla="*/ 640 h 857"/>
                <a:gd name="T42" fmla="*/ 110 w 833"/>
                <a:gd name="T43" fmla="*/ 663 h 857"/>
                <a:gd name="T44" fmla="*/ 90 w 833"/>
                <a:gd name="T45" fmla="*/ 687 h 857"/>
                <a:gd name="T46" fmla="*/ 71 w 833"/>
                <a:gd name="T47" fmla="*/ 711 h 857"/>
                <a:gd name="T48" fmla="*/ 54 w 833"/>
                <a:gd name="T49" fmla="*/ 737 h 857"/>
                <a:gd name="T50" fmla="*/ 38 w 833"/>
                <a:gd name="T51" fmla="*/ 763 h 857"/>
                <a:gd name="T52" fmla="*/ 30 w 833"/>
                <a:gd name="T53" fmla="*/ 778 h 857"/>
                <a:gd name="T54" fmla="*/ 23 w 833"/>
                <a:gd name="T55" fmla="*/ 791 h 857"/>
                <a:gd name="T56" fmla="*/ 16 w 833"/>
                <a:gd name="T57" fmla="*/ 806 h 857"/>
                <a:gd name="T58" fmla="*/ 10 w 833"/>
                <a:gd name="T59" fmla="*/ 820 h 857"/>
                <a:gd name="T60" fmla="*/ 4 w 833"/>
                <a:gd name="T61" fmla="*/ 835 h 857"/>
                <a:gd name="T62" fmla="*/ 0 w 833"/>
                <a:gd name="T63" fmla="*/ 851 h 857"/>
                <a:gd name="T64" fmla="*/ 16 w 833"/>
                <a:gd name="T65" fmla="*/ 853 h 857"/>
                <a:gd name="T66" fmla="*/ 21 w 833"/>
                <a:gd name="T67" fmla="*/ 838 h 857"/>
                <a:gd name="T68" fmla="*/ 27 w 833"/>
                <a:gd name="T69" fmla="*/ 824 h 857"/>
                <a:gd name="T70" fmla="*/ 33 w 833"/>
                <a:gd name="T71" fmla="*/ 810 h 857"/>
                <a:gd name="T72" fmla="*/ 39 w 833"/>
                <a:gd name="T73" fmla="*/ 797 h 857"/>
                <a:gd name="T74" fmla="*/ 46 w 833"/>
                <a:gd name="T75" fmla="*/ 784 h 857"/>
                <a:gd name="T76" fmla="*/ 55 w 833"/>
                <a:gd name="T77" fmla="*/ 768 h 857"/>
                <a:gd name="T78" fmla="*/ 71 w 833"/>
                <a:gd name="T79" fmla="*/ 742 h 857"/>
                <a:gd name="T80" fmla="*/ 88 w 833"/>
                <a:gd name="T81" fmla="*/ 718 h 857"/>
                <a:gd name="T82" fmla="*/ 106 w 833"/>
                <a:gd name="T83" fmla="*/ 694 h 857"/>
                <a:gd name="T84" fmla="*/ 126 w 833"/>
                <a:gd name="T85" fmla="*/ 671 h 857"/>
                <a:gd name="T86" fmla="*/ 146 w 833"/>
                <a:gd name="T87" fmla="*/ 649 h 857"/>
                <a:gd name="T88" fmla="*/ 168 w 833"/>
                <a:gd name="T89" fmla="*/ 627 h 857"/>
                <a:gd name="T90" fmla="*/ 190 w 833"/>
                <a:gd name="T91" fmla="*/ 606 h 857"/>
                <a:gd name="T92" fmla="*/ 328 w 833"/>
                <a:gd name="T93" fmla="*/ 702 h 857"/>
                <a:gd name="T94" fmla="*/ 231 w 833"/>
                <a:gd name="T95" fmla="*/ 570 h 857"/>
                <a:gd name="T96" fmla="*/ 254 w 833"/>
                <a:gd name="T97" fmla="*/ 550 h 857"/>
                <a:gd name="T98" fmla="*/ 300 w 833"/>
                <a:gd name="T99" fmla="*/ 513 h 857"/>
                <a:gd name="T100" fmla="*/ 371 w 833"/>
                <a:gd name="T101" fmla="*/ 458 h 857"/>
                <a:gd name="T102" fmla="*/ 404 w 833"/>
                <a:gd name="T103" fmla="*/ 432 h 857"/>
                <a:gd name="T104" fmla="*/ 441 w 833"/>
                <a:gd name="T105" fmla="*/ 401 h 857"/>
                <a:gd name="T106" fmla="*/ 473 w 833"/>
                <a:gd name="T107" fmla="*/ 373 h 857"/>
                <a:gd name="T108" fmla="*/ 504 w 833"/>
                <a:gd name="T109" fmla="*/ 344 h 857"/>
                <a:gd name="T110" fmla="*/ 534 w 833"/>
                <a:gd name="T111" fmla="*/ 314 h 857"/>
                <a:gd name="T112" fmla="*/ 557 w 833"/>
                <a:gd name="T113" fmla="*/ 291 h 857"/>
                <a:gd name="T114" fmla="*/ 586 w 833"/>
                <a:gd name="T115" fmla="*/ 260 h 857"/>
                <a:gd name="T116" fmla="*/ 614 w 833"/>
                <a:gd name="T117" fmla="*/ 228 h 857"/>
                <a:gd name="T118" fmla="*/ 641 w 833"/>
                <a:gd name="T119" fmla="*/ 195 h 857"/>
                <a:gd name="T120" fmla="*/ 200 w 833"/>
                <a:gd name="T121" fmla="*/ 574 h 8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833" h="857">
                  <a:moveTo>
                    <a:pt x="820" y="139"/>
                  </a:moveTo>
                  <a:cubicBezTo>
                    <a:pt x="809" y="126"/>
                    <a:pt x="785" y="128"/>
                    <a:pt x="770" y="130"/>
                  </a:cubicBezTo>
                  <a:cubicBezTo>
                    <a:pt x="737" y="135"/>
                    <a:pt x="686" y="157"/>
                    <a:pt x="665" y="166"/>
                  </a:cubicBezTo>
                  <a:cubicBezTo>
                    <a:pt x="666" y="165"/>
                    <a:pt x="666" y="165"/>
                    <a:pt x="666" y="165"/>
                  </a:cubicBezTo>
                  <a:cubicBezTo>
                    <a:pt x="668" y="162"/>
                    <a:pt x="668" y="162"/>
                    <a:pt x="668" y="162"/>
                  </a:cubicBezTo>
                  <a:cubicBezTo>
                    <a:pt x="670" y="160"/>
                    <a:pt x="670" y="160"/>
                    <a:pt x="670" y="160"/>
                  </a:cubicBezTo>
                  <a:cubicBezTo>
                    <a:pt x="672" y="157"/>
                    <a:pt x="672" y="157"/>
                    <a:pt x="672" y="157"/>
                  </a:cubicBezTo>
                  <a:cubicBezTo>
                    <a:pt x="674" y="155"/>
                    <a:pt x="674" y="155"/>
                    <a:pt x="674" y="155"/>
                  </a:cubicBezTo>
                  <a:cubicBezTo>
                    <a:pt x="676" y="152"/>
                    <a:pt x="676" y="152"/>
                    <a:pt x="676" y="152"/>
                  </a:cubicBezTo>
                  <a:cubicBezTo>
                    <a:pt x="678" y="149"/>
                    <a:pt x="678" y="149"/>
                    <a:pt x="678" y="149"/>
                  </a:cubicBezTo>
                  <a:cubicBezTo>
                    <a:pt x="680" y="147"/>
                    <a:pt x="680" y="147"/>
                    <a:pt x="680" y="147"/>
                  </a:cubicBezTo>
                  <a:cubicBezTo>
                    <a:pt x="682" y="144"/>
                    <a:pt x="682" y="144"/>
                    <a:pt x="682" y="144"/>
                  </a:cubicBezTo>
                  <a:cubicBezTo>
                    <a:pt x="684" y="142"/>
                    <a:pt x="684" y="142"/>
                    <a:pt x="684" y="142"/>
                  </a:cubicBezTo>
                  <a:cubicBezTo>
                    <a:pt x="686" y="139"/>
                    <a:pt x="686" y="139"/>
                    <a:pt x="686" y="139"/>
                  </a:cubicBezTo>
                  <a:cubicBezTo>
                    <a:pt x="688" y="137"/>
                    <a:pt x="688" y="137"/>
                    <a:pt x="688" y="137"/>
                  </a:cubicBezTo>
                  <a:cubicBezTo>
                    <a:pt x="690" y="134"/>
                    <a:pt x="690" y="134"/>
                    <a:pt x="690" y="134"/>
                  </a:cubicBezTo>
                  <a:cubicBezTo>
                    <a:pt x="692" y="131"/>
                    <a:pt x="692" y="131"/>
                    <a:pt x="692" y="131"/>
                  </a:cubicBezTo>
                  <a:cubicBezTo>
                    <a:pt x="694" y="129"/>
                    <a:pt x="694" y="129"/>
                    <a:pt x="694" y="129"/>
                  </a:cubicBezTo>
                  <a:cubicBezTo>
                    <a:pt x="696" y="126"/>
                    <a:pt x="696" y="126"/>
                    <a:pt x="696" y="126"/>
                  </a:cubicBezTo>
                  <a:cubicBezTo>
                    <a:pt x="698" y="124"/>
                    <a:pt x="698" y="124"/>
                    <a:pt x="698" y="124"/>
                  </a:cubicBezTo>
                  <a:cubicBezTo>
                    <a:pt x="700" y="121"/>
                    <a:pt x="700" y="121"/>
                    <a:pt x="700" y="121"/>
                  </a:cubicBezTo>
                  <a:cubicBezTo>
                    <a:pt x="702" y="118"/>
                    <a:pt x="702" y="118"/>
                    <a:pt x="702" y="118"/>
                  </a:cubicBezTo>
                  <a:cubicBezTo>
                    <a:pt x="704" y="116"/>
                    <a:pt x="704" y="116"/>
                    <a:pt x="704" y="116"/>
                  </a:cubicBezTo>
                  <a:cubicBezTo>
                    <a:pt x="718" y="103"/>
                    <a:pt x="737" y="85"/>
                    <a:pt x="746" y="71"/>
                  </a:cubicBezTo>
                  <a:cubicBezTo>
                    <a:pt x="751" y="61"/>
                    <a:pt x="760" y="47"/>
                    <a:pt x="753" y="35"/>
                  </a:cubicBezTo>
                  <a:cubicBezTo>
                    <a:pt x="747" y="22"/>
                    <a:pt x="730" y="32"/>
                    <a:pt x="723" y="37"/>
                  </a:cubicBezTo>
                  <a:cubicBezTo>
                    <a:pt x="721" y="38"/>
                    <a:pt x="719" y="40"/>
                    <a:pt x="717" y="42"/>
                  </a:cubicBezTo>
                  <a:cubicBezTo>
                    <a:pt x="702" y="60"/>
                    <a:pt x="692" y="85"/>
                    <a:pt x="687" y="110"/>
                  </a:cubicBezTo>
                  <a:cubicBezTo>
                    <a:pt x="687" y="111"/>
                    <a:pt x="687" y="111"/>
                    <a:pt x="687" y="111"/>
                  </a:cubicBezTo>
                  <a:cubicBezTo>
                    <a:pt x="685" y="113"/>
                    <a:pt x="685" y="113"/>
                    <a:pt x="685" y="113"/>
                  </a:cubicBezTo>
                  <a:cubicBezTo>
                    <a:pt x="683" y="116"/>
                    <a:pt x="683" y="116"/>
                    <a:pt x="683" y="116"/>
                  </a:cubicBezTo>
                  <a:cubicBezTo>
                    <a:pt x="681" y="118"/>
                    <a:pt x="681" y="118"/>
                    <a:pt x="681" y="118"/>
                  </a:cubicBezTo>
                  <a:cubicBezTo>
                    <a:pt x="679" y="121"/>
                    <a:pt x="679" y="121"/>
                    <a:pt x="679" y="121"/>
                  </a:cubicBezTo>
                  <a:cubicBezTo>
                    <a:pt x="677" y="124"/>
                    <a:pt x="677" y="124"/>
                    <a:pt x="677" y="124"/>
                  </a:cubicBezTo>
                  <a:cubicBezTo>
                    <a:pt x="675" y="126"/>
                    <a:pt x="675" y="126"/>
                    <a:pt x="675" y="126"/>
                  </a:cubicBezTo>
                  <a:cubicBezTo>
                    <a:pt x="673" y="129"/>
                    <a:pt x="673" y="129"/>
                    <a:pt x="673" y="129"/>
                  </a:cubicBezTo>
                  <a:cubicBezTo>
                    <a:pt x="671" y="131"/>
                    <a:pt x="671" y="131"/>
                    <a:pt x="671" y="131"/>
                  </a:cubicBezTo>
                  <a:cubicBezTo>
                    <a:pt x="669" y="134"/>
                    <a:pt x="669" y="134"/>
                    <a:pt x="669" y="134"/>
                  </a:cubicBezTo>
                  <a:cubicBezTo>
                    <a:pt x="667" y="136"/>
                    <a:pt x="667" y="136"/>
                    <a:pt x="667" y="136"/>
                  </a:cubicBezTo>
                  <a:cubicBezTo>
                    <a:pt x="665" y="139"/>
                    <a:pt x="665" y="139"/>
                    <a:pt x="665" y="139"/>
                  </a:cubicBezTo>
                  <a:cubicBezTo>
                    <a:pt x="663" y="142"/>
                    <a:pt x="663" y="142"/>
                    <a:pt x="663" y="142"/>
                  </a:cubicBezTo>
                  <a:cubicBezTo>
                    <a:pt x="661" y="144"/>
                    <a:pt x="661" y="144"/>
                    <a:pt x="661" y="144"/>
                  </a:cubicBezTo>
                  <a:cubicBezTo>
                    <a:pt x="659" y="147"/>
                    <a:pt x="659" y="147"/>
                    <a:pt x="659" y="147"/>
                  </a:cubicBezTo>
                  <a:cubicBezTo>
                    <a:pt x="657" y="149"/>
                    <a:pt x="657" y="149"/>
                    <a:pt x="657" y="149"/>
                  </a:cubicBezTo>
                  <a:cubicBezTo>
                    <a:pt x="655" y="152"/>
                    <a:pt x="655" y="152"/>
                    <a:pt x="655" y="152"/>
                  </a:cubicBezTo>
                  <a:cubicBezTo>
                    <a:pt x="653" y="154"/>
                    <a:pt x="653" y="154"/>
                    <a:pt x="653" y="154"/>
                  </a:cubicBezTo>
                  <a:cubicBezTo>
                    <a:pt x="651" y="157"/>
                    <a:pt x="651" y="157"/>
                    <a:pt x="651" y="157"/>
                  </a:cubicBezTo>
                  <a:cubicBezTo>
                    <a:pt x="650" y="158"/>
                    <a:pt x="650" y="158"/>
                    <a:pt x="650" y="158"/>
                  </a:cubicBezTo>
                  <a:cubicBezTo>
                    <a:pt x="653" y="138"/>
                    <a:pt x="660" y="82"/>
                    <a:pt x="655" y="50"/>
                  </a:cubicBezTo>
                  <a:cubicBezTo>
                    <a:pt x="652" y="36"/>
                    <a:pt x="648" y="13"/>
                    <a:pt x="631" y="7"/>
                  </a:cubicBezTo>
                  <a:cubicBezTo>
                    <a:pt x="613" y="0"/>
                    <a:pt x="605" y="25"/>
                    <a:pt x="603" y="35"/>
                  </a:cubicBezTo>
                  <a:cubicBezTo>
                    <a:pt x="602" y="39"/>
                    <a:pt x="602" y="42"/>
                    <a:pt x="602" y="46"/>
                  </a:cubicBezTo>
                  <a:cubicBezTo>
                    <a:pt x="602" y="86"/>
                    <a:pt x="621" y="129"/>
                    <a:pt x="646" y="162"/>
                  </a:cubicBezTo>
                  <a:cubicBezTo>
                    <a:pt x="644" y="164"/>
                    <a:pt x="644" y="164"/>
                    <a:pt x="644" y="164"/>
                  </a:cubicBezTo>
                  <a:cubicBezTo>
                    <a:pt x="642" y="167"/>
                    <a:pt x="642" y="167"/>
                    <a:pt x="642" y="167"/>
                  </a:cubicBezTo>
                  <a:cubicBezTo>
                    <a:pt x="640" y="169"/>
                    <a:pt x="640" y="169"/>
                    <a:pt x="640" y="169"/>
                  </a:cubicBezTo>
                  <a:cubicBezTo>
                    <a:pt x="638" y="172"/>
                    <a:pt x="638" y="172"/>
                    <a:pt x="638" y="172"/>
                  </a:cubicBezTo>
                  <a:cubicBezTo>
                    <a:pt x="636" y="175"/>
                    <a:pt x="636" y="175"/>
                    <a:pt x="636" y="175"/>
                  </a:cubicBezTo>
                  <a:cubicBezTo>
                    <a:pt x="634" y="177"/>
                    <a:pt x="634" y="177"/>
                    <a:pt x="634" y="177"/>
                  </a:cubicBezTo>
                  <a:cubicBezTo>
                    <a:pt x="632" y="180"/>
                    <a:pt x="632" y="180"/>
                    <a:pt x="632" y="180"/>
                  </a:cubicBezTo>
                  <a:cubicBezTo>
                    <a:pt x="630" y="182"/>
                    <a:pt x="630" y="182"/>
                    <a:pt x="630" y="182"/>
                  </a:cubicBezTo>
                  <a:cubicBezTo>
                    <a:pt x="628" y="185"/>
                    <a:pt x="628" y="185"/>
                    <a:pt x="628" y="185"/>
                  </a:cubicBezTo>
                  <a:cubicBezTo>
                    <a:pt x="626" y="187"/>
                    <a:pt x="626" y="187"/>
                    <a:pt x="626" y="187"/>
                  </a:cubicBezTo>
                  <a:cubicBezTo>
                    <a:pt x="624" y="190"/>
                    <a:pt x="624" y="190"/>
                    <a:pt x="624" y="190"/>
                  </a:cubicBezTo>
                  <a:cubicBezTo>
                    <a:pt x="622" y="192"/>
                    <a:pt x="622" y="192"/>
                    <a:pt x="622" y="192"/>
                  </a:cubicBezTo>
                  <a:cubicBezTo>
                    <a:pt x="620" y="194"/>
                    <a:pt x="620" y="194"/>
                    <a:pt x="620" y="194"/>
                  </a:cubicBezTo>
                  <a:cubicBezTo>
                    <a:pt x="618" y="197"/>
                    <a:pt x="618" y="197"/>
                    <a:pt x="618" y="197"/>
                  </a:cubicBezTo>
                  <a:cubicBezTo>
                    <a:pt x="616" y="199"/>
                    <a:pt x="616" y="199"/>
                    <a:pt x="616" y="199"/>
                  </a:cubicBezTo>
                  <a:cubicBezTo>
                    <a:pt x="613" y="202"/>
                    <a:pt x="613" y="202"/>
                    <a:pt x="613" y="202"/>
                  </a:cubicBezTo>
                  <a:cubicBezTo>
                    <a:pt x="611" y="204"/>
                    <a:pt x="611" y="204"/>
                    <a:pt x="611" y="204"/>
                  </a:cubicBezTo>
                  <a:cubicBezTo>
                    <a:pt x="609" y="207"/>
                    <a:pt x="609" y="207"/>
                    <a:pt x="609" y="207"/>
                  </a:cubicBezTo>
                  <a:cubicBezTo>
                    <a:pt x="607" y="209"/>
                    <a:pt x="607" y="209"/>
                    <a:pt x="607" y="209"/>
                  </a:cubicBezTo>
                  <a:cubicBezTo>
                    <a:pt x="605" y="212"/>
                    <a:pt x="605" y="212"/>
                    <a:pt x="605" y="212"/>
                  </a:cubicBezTo>
                  <a:cubicBezTo>
                    <a:pt x="603" y="214"/>
                    <a:pt x="603" y="214"/>
                    <a:pt x="603" y="214"/>
                  </a:cubicBezTo>
                  <a:cubicBezTo>
                    <a:pt x="601" y="217"/>
                    <a:pt x="601" y="217"/>
                    <a:pt x="601" y="217"/>
                  </a:cubicBezTo>
                  <a:cubicBezTo>
                    <a:pt x="599" y="219"/>
                    <a:pt x="599" y="219"/>
                    <a:pt x="599" y="219"/>
                  </a:cubicBezTo>
                  <a:cubicBezTo>
                    <a:pt x="597" y="222"/>
                    <a:pt x="597" y="222"/>
                    <a:pt x="597" y="222"/>
                  </a:cubicBezTo>
                  <a:cubicBezTo>
                    <a:pt x="595" y="224"/>
                    <a:pt x="595" y="224"/>
                    <a:pt x="595" y="224"/>
                  </a:cubicBezTo>
                  <a:cubicBezTo>
                    <a:pt x="592" y="226"/>
                    <a:pt x="592" y="226"/>
                    <a:pt x="592" y="226"/>
                  </a:cubicBezTo>
                  <a:cubicBezTo>
                    <a:pt x="590" y="229"/>
                    <a:pt x="590" y="229"/>
                    <a:pt x="590" y="229"/>
                  </a:cubicBezTo>
                  <a:cubicBezTo>
                    <a:pt x="588" y="231"/>
                    <a:pt x="588" y="231"/>
                    <a:pt x="588" y="231"/>
                  </a:cubicBezTo>
                  <a:cubicBezTo>
                    <a:pt x="586" y="234"/>
                    <a:pt x="586" y="234"/>
                    <a:pt x="586" y="234"/>
                  </a:cubicBezTo>
                  <a:cubicBezTo>
                    <a:pt x="584" y="236"/>
                    <a:pt x="584" y="236"/>
                    <a:pt x="584" y="236"/>
                  </a:cubicBezTo>
                  <a:cubicBezTo>
                    <a:pt x="582" y="239"/>
                    <a:pt x="582" y="239"/>
                    <a:pt x="582" y="239"/>
                  </a:cubicBezTo>
                  <a:cubicBezTo>
                    <a:pt x="580" y="241"/>
                    <a:pt x="580" y="241"/>
                    <a:pt x="580" y="241"/>
                  </a:cubicBezTo>
                  <a:cubicBezTo>
                    <a:pt x="577" y="243"/>
                    <a:pt x="577" y="243"/>
                    <a:pt x="577" y="243"/>
                  </a:cubicBezTo>
                  <a:cubicBezTo>
                    <a:pt x="575" y="246"/>
                    <a:pt x="575" y="246"/>
                    <a:pt x="575" y="246"/>
                  </a:cubicBezTo>
                  <a:cubicBezTo>
                    <a:pt x="573" y="248"/>
                    <a:pt x="573" y="248"/>
                    <a:pt x="573" y="248"/>
                  </a:cubicBezTo>
                  <a:cubicBezTo>
                    <a:pt x="571" y="251"/>
                    <a:pt x="571" y="251"/>
                    <a:pt x="571" y="251"/>
                  </a:cubicBezTo>
                  <a:cubicBezTo>
                    <a:pt x="569" y="253"/>
                    <a:pt x="569" y="253"/>
                    <a:pt x="569" y="253"/>
                  </a:cubicBezTo>
                  <a:cubicBezTo>
                    <a:pt x="567" y="255"/>
                    <a:pt x="567" y="255"/>
                    <a:pt x="567" y="255"/>
                  </a:cubicBezTo>
                  <a:cubicBezTo>
                    <a:pt x="564" y="258"/>
                    <a:pt x="564" y="258"/>
                    <a:pt x="564" y="258"/>
                  </a:cubicBezTo>
                  <a:cubicBezTo>
                    <a:pt x="562" y="260"/>
                    <a:pt x="562" y="260"/>
                    <a:pt x="562" y="260"/>
                  </a:cubicBezTo>
                  <a:cubicBezTo>
                    <a:pt x="560" y="262"/>
                    <a:pt x="560" y="262"/>
                    <a:pt x="560" y="262"/>
                  </a:cubicBezTo>
                  <a:cubicBezTo>
                    <a:pt x="558" y="265"/>
                    <a:pt x="558" y="265"/>
                    <a:pt x="558" y="265"/>
                  </a:cubicBezTo>
                  <a:cubicBezTo>
                    <a:pt x="556" y="267"/>
                    <a:pt x="556" y="267"/>
                    <a:pt x="556" y="267"/>
                  </a:cubicBezTo>
                  <a:cubicBezTo>
                    <a:pt x="554" y="270"/>
                    <a:pt x="554" y="270"/>
                    <a:pt x="554" y="270"/>
                  </a:cubicBezTo>
                  <a:cubicBezTo>
                    <a:pt x="551" y="272"/>
                    <a:pt x="551" y="272"/>
                    <a:pt x="551" y="272"/>
                  </a:cubicBezTo>
                  <a:cubicBezTo>
                    <a:pt x="549" y="274"/>
                    <a:pt x="549" y="274"/>
                    <a:pt x="549" y="274"/>
                  </a:cubicBezTo>
                  <a:cubicBezTo>
                    <a:pt x="547" y="277"/>
                    <a:pt x="547" y="277"/>
                    <a:pt x="547" y="277"/>
                  </a:cubicBezTo>
                  <a:cubicBezTo>
                    <a:pt x="545" y="279"/>
                    <a:pt x="545" y="279"/>
                    <a:pt x="545" y="279"/>
                  </a:cubicBezTo>
                  <a:cubicBezTo>
                    <a:pt x="542" y="281"/>
                    <a:pt x="542" y="281"/>
                    <a:pt x="542" y="281"/>
                  </a:cubicBezTo>
                  <a:cubicBezTo>
                    <a:pt x="540" y="284"/>
                    <a:pt x="540" y="284"/>
                    <a:pt x="540" y="284"/>
                  </a:cubicBezTo>
                  <a:cubicBezTo>
                    <a:pt x="539" y="285"/>
                    <a:pt x="539" y="285"/>
                    <a:pt x="539" y="285"/>
                  </a:cubicBezTo>
                  <a:cubicBezTo>
                    <a:pt x="537" y="258"/>
                    <a:pt x="529" y="185"/>
                    <a:pt x="513" y="146"/>
                  </a:cubicBezTo>
                  <a:cubicBezTo>
                    <a:pt x="506" y="129"/>
                    <a:pt x="494" y="102"/>
                    <a:pt x="473" y="100"/>
                  </a:cubicBezTo>
                  <a:cubicBezTo>
                    <a:pt x="451" y="98"/>
                    <a:pt x="448" y="132"/>
                    <a:pt x="449" y="147"/>
                  </a:cubicBezTo>
                  <a:cubicBezTo>
                    <a:pt x="449" y="151"/>
                    <a:pt x="450" y="156"/>
                    <a:pt x="451" y="160"/>
                  </a:cubicBezTo>
                  <a:cubicBezTo>
                    <a:pt x="463" y="210"/>
                    <a:pt x="496" y="257"/>
                    <a:pt x="534" y="290"/>
                  </a:cubicBezTo>
                  <a:cubicBezTo>
                    <a:pt x="534" y="291"/>
                    <a:pt x="534" y="291"/>
                    <a:pt x="534" y="291"/>
                  </a:cubicBezTo>
                  <a:cubicBezTo>
                    <a:pt x="531" y="293"/>
                    <a:pt x="531" y="293"/>
                    <a:pt x="531" y="293"/>
                  </a:cubicBezTo>
                  <a:cubicBezTo>
                    <a:pt x="529" y="295"/>
                    <a:pt x="529" y="295"/>
                    <a:pt x="529" y="295"/>
                  </a:cubicBezTo>
                  <a:cubicBezTo>
                    <a:pt x="527" y="298"/>
                    <a:pt x="527" y="298"/>
                    <a:pt x="527" y="298"/>
                  </a:cubicBezTo>
                  <a:cubicBezTo>
                    <a:pt x="525" y="300"/>
                    <a:pt x="525" y="300"/>
                    <a:pt x="525" y="300"/>
                  </a:cubicBezTo>
                  <a:cubicBezTo>
                    <a:pt x="522" y="302"/>
                    <a:pt x="522" y="302"/>
                    <a:pt x="522" y="302"/>
                  </a:cubicBezTo>
                  <a:cubicBezTo>
                    <a:pt x="520" y="304"/>
                    <a:pt x="520" y="304"/>
                    <a:pt x="520" y="304"/>
                  </a:cubicBezTo>
                  <a:cubicBezTo>
                    <a:pt x="518" y="307"/>
                    <a:pt x="518" y="307"/>
                    <a:pt x="518" y="307"/>
                  </a:cubicBezTo>
                  <a:cubicBezTo>
                    <a:pt x="515" y="309"/>
                    <a:pt x="515" y="309"/>
                    <a:pt x="515" y="309"/>
                  </a:cubicBezTo>
                  <a:cubicBezTo>
                    <a:pt x="513" y="311"/>
                    <a:pt x="513" y="311"/>
                    <a:pt x="513" y="311"/>
                  </a:cubicBezTo>
                  <a:cubicBezTo>
                    <a:pt x="511" y="314"/>
                    <a:pt x="511" y="314"/>
                    <a:pt x="511" y="314"/>
                  </a:cubicBezTo>
                  <a:cubicBezTo>
                    <a:pt x="509" y="316"/>
                    <a:pt x="509" y="316"/>
                    <a:pt x="509" y="316"/>
                  </a:cubicBezTo>
                  <a:cubicBezTo>
                    <a:pt x="506" y="318"/>
                    <a:pt x="506" y="318"/>
                    <a:pt x="506" y="318"/>
                  </a:cubicBezTo>
                  <a:cubicBezTo>
                    <a:pt x="504" y="320"/>
                    <a:pt x="504" y="320"/>
                    <a:pt x="504" y="320"/>
                  </a:cubicBezTo>
                  <a:cubicBezTo>
                    <a:pt x="502" y="323"/>
                    <a:pt x="502" y="323"/>
                    <a:pt x="502" y="323"/>
                  </a:cubicBezTo>
                  <a:cubicBezTo>
                    <a:pt x="499" y="325"/>
                    <a:pt x="499" y="325"/>
                    <a:pt x="499" y="325"/>
                  </a:cubicBezTo>
                  <a:cubicBezTo>
                    <a:pt x="497" y="327"/>
                    <a:pt x="497" y="327"/>
                    <a:pt x="497" y="327"/>
                  </a:cubicBezTo>
                  <a:cubicBezTo>
                    <a:pt x="495" y="329"/>
                    <a:pt x="495" y="329"/>
                    <a:pt x="495" y="329"/>
                  </a:cubicBezTo>
                  <a:cubicBezTo>
                    <a:pt x="492" y="332"/>
                    <a:pt x="492" y="332"/>
                    <a:pt x="492" y="332"/>
                  </a:cubicBezTo>
                  <a:cubicBezTo>
                    <a:pt x="490" y="334"/>
                    <a:pt x="490" y="334"/>
                    <a:pt x="490" y="334"/>
                  </a:cubicBezTo>
                  <a:cubicBezTo>
                    <a:pt x="488" y="336"/>
                    <a:pt x="488" y="336"/>
                    <a:pt x="488" y="336"/>
                  </a:cubicBezTo>
                  <a:cubicBezTo>
                    <a:pt x="485" y="338"/>
                    <a:pt x="485" y="338"/>
                    <a:pt x="485" y="338"/>
                  </a:cubicBezTo>
                  <a:cubicBezTo>
                    <a:pt x="483" y="341"/>
                    <a:pt x="483" y="341"/>
                    <a:pt x="483" y="341"/>
                  </a:cubicBezTo>
                  <a:cubicBezTo>
                    <a:pt x="481" y="343"/>
                    <a:pt x="481" y="343"/>
                    <a:pt x="481" y="343"/>
                  </a:cubicBezTo>
                  <a:cubicBezTo>
                    <a:pt x="478" y="345"/>
                    <a:pt x="478" y="345"/>
                    <a:pt x="478" y="345"/>
                  </a:cubicBezTo>
                  <a:cubicBezTo>
                    <a:pt x="476" y="347"/>
                    <a:pt x="476" y="347"/>
                    <a:pt x="476" y="347"/>
                  </a:cubicBezTo>
                  <a:cubicBezTo>
                    <a:pt x="474" y="349"/>
                    <a:pt x="474" y="349"/>
                    <a:pt x="474" y="349"/>
                  </a:cubicBezTo>
                  <a:cubicBezTo>
                    <a:pt x="471" y="352"/>
                    <a:pt x="471" y="352"/>
                    <a:pt x="471" y="352"/>
                  </a:cubicBezTo>
                  <a:cubicBezTo>
                    <a:pt x="469" y="354"/>
                    <a:pt x="469" y="354"/>
                    <a:pt x="469" y="354"/>
                  </a:cubicBezTo>
                  <a:cubicBezTo>
                    <a:pt x="466" y="356"/>
                    <a:pt x="466" y="356"/>
                    <a:pt x="466" y="356"/>
                  </a:cubicBezTo>
                  <a:cubicBezTo>
                    <a:pt x="464" y="358"/>
                    <a:pt x="464" y="358"/>
                    <a:pt x="464" y="358"/>
                  </a:cubicBezTo>
                  <a:cubicBezTo>
                    <a:pt x="462" y="360"/>
                    <a:pt x="462" y="360"/>
                    <a:pt x="462" y="360"/>
                  </a:cubicBezTo>
                  <a:cubicBezTo>
                    <a:pt x="459" y="363"/>
                    <a:pt x="459" y="363"/>
                    <a:pt x="459" y="363"/>
                  </a:cubicBezTo>
                  <a:cubicBezTo>
                    <a:pt x="457" y="365"/>
                    <a:pt x="457" y="365"/>
                    <a:pt x="457" y="365"/>
                  </a:cubicBezTo>
                  <a:cubicBezTo>
                    <a:pt x="454" y="367"/>
                    <a:pt x="454" y="367"/>
                    <a:pt x="454" y="367"/>
                  </a:cubicBezTo>
                  <a:cubicBezTo>
                    <a:pt x="452" y="369"/>
                    <a:pt x="452" y="369"/>
                    <a:pt x="452" y="369"/>
                  </a:cubicBezTo>
                  <a:cubicBezTo>
                    <a:pt x="450" y="371"/>
                    <a:pt x="450" y="371"/>
                    <a:pt x="450" y="371"/>
                  </a:cubicBezTo>
                  <a:cubicBezTo>
                    <a:pt x="447" y="373"/>
                    <a:pt x="447" y="373"/>
                    <a:pt x="447" y="373"/>
                  </a:cubicBezTo>
                  <a:cubicBezTo>
                    <a:pt x="445" y="375"/>
                    <a:pt x="445" y="375"/>
                    <a:pt x="445" y="375"/>
                  </a:cubicBezTo>
                  <a:cubicBezTo>
                    <a:pt x="442" y="378"/>
                    <a:pt x="442" y="378"/>
                    <a:pt x="442" y="378"/>
                  </a:cubicBezTo>
                  <a:cubicBezTo>
                    <a:pt x="440" y="380"/>
                    <a:pt x="440" y="380"/>
                    <a:pt x="440" y="380"/>
                  </a:cubicBezTo>
                  <a:cubicBezTo>
                    <a:pt x="437" y="382"/>
                    <a:pt x="437" y="382"/>
                    <a:pt x="437" y="382"/>
                  </a:cubicBezTo>
                  <a:cubicBezTo>
                    <a:pt x="435" y="384"/>
                    <a:pt x="435" y="384"/>
                    <a:pt x="435" y="384"/>
                  </a:cubicBezTo>
                  <a:cubicBezTo>
                    <a:pt x="432" y="386"/>
                    <a:pt x="432" y="386"/>
                    <a:pt x="432" y="386"/>
                  </a:cubicBezTo>
                  <a:cubicBezTo>
                    <a:pt x="430" y="388"/>
                    <a:pt x="430" y="388"/>
                    <a:pt x="430" y="388"/>
                  </a:cubicBezTo>
                  <a:cubicBezTo>
                    <a:pt x="427" y="390"/>
                    <a:pt x="427" y="390"/>
                    <a:pt x="427" y="390"/>
                  </a:cubicBezTo>
                  <a:cubicBezTo>
                    <a:pt x="425" y="392"/>
                    <a:pt x="425" y="392"/>
                    <a:pt x="425" y="392"/>
                  </a:cubicBezTo>
                  <a:cubicBezTo>
                    <a:pt x="422" y="395"/>
                    <a:pt x="422" y="395"/>
                    <a:pt x="422" y="395"/>
                  </a:cubicBezTo>
                  <a:cubicBezTo>
                    <a:pt x="420" y="397"/>
                    <a:pt x="420" y="397"/>
                    <a:pt x="420" y="397"/>
                  </a:cubicBezTo>
                  <a:cubicBezTo>
                    <a:pt x="417" y="399"/>
                    <a:pt x="417" y="399"/>
                    <a:pt x="417" y="399"/>
                  </a:cubicBezTo>
                  <a:cubicBezTo>
                    <a:pt x="415" y="401"/>
                    <a:pt x="415" y="401"/>
                    <a:pt x="415" y="401"/>
                  </a:cubicBezTo>
                  <a:cubicBezTo>
                    <a:pt x="412" y="403"/>
                    <a:pt x="412" y="403"/>
                    <a:pt x="412" y="403"/>
                  </a:cubicBezTo>
                  <a:cubicBezTo>
                    <a:pt x="410" y="405"/>
                    <a:pt x="410" y="405"/>
                    <a:pt x="410" y="405"/>
                  </a:cubicBezTo>
                  <a:cubicBezTo>
                    <a:pt x="407" y="407"/>
                    <a:pt x="407" y="407"/>
                    <a:pt x="407" y="407"/>
                  </a:cubicBezTo>
                  <a:cubicBezTo>
                    <a:pt x="404" y="410"/>
                    <a:pt x="404" y="410"/>
                    <a:pt x="404" y="410"/>
                  </a:cubicBezTo>
                  <a:cubicBezTo>
                    <a:pt x="400" y="413"/>
                    <a:pt x="400" y="413"/>
                    <a:pt x="400" y="413"/>
                  </a:cubicBezTo>
                  <a:cubicBezTo>
                    <a:pt x="397" y="416"/>
                    <a:pt x="397" y="416"/>
                    <a:pt x="397" y="416"/>
                  </a:cubicBezTo>
                  <a:cubicBezTo>
                    <a:pt x="393" y="418"/>
                    <a:pt x="393" y="418"/>
                    <a:pt x="393" y="418"/>
                  </a:cubicBezTo>
                  <a:cubicBezTo>
                    <a:pt x="389" y="421"/>
                    <a:pt x="389" y="421"/>
                    <a:pt x="389" y="421"/>
                  </a:cubicBezTo>
                  <a:cubicBezTo>
                    <a:pt x="386" y="424"/>
                    <a:pt x="386" y="424"/>
                    <a:pt x="386" y="424"/>
                  </a:cubicBezTo>
                  <a:cubicBezTo>
                    <a:pt x="382" y="427"/>
                    <a:pt x="382" y="427"/>
                    <a:pt x="382" y="427"/>
                  </a:cubicBezTo>
                  <a:cubicBezTo>
                    <a:pt x="379" y="430"/>
                    <a:pt x="379" y="430"/>
                    <a:pt x="379" y="430"/>
                  </a:cubicBezTo>
                  <a:cubicBezTo>
                    <a:pt x="377" y="406"/>
                    <a:pt x="371" y="316"/>
                    <a:pt x="353" y="270"/>
                  </a:cubicBezTo>
                  <a:cubicBezTo>
                    <a:pt x="346" y="251"/>
                    <a:pt x="334" y="221"/>
                    <a:pt x="311" y="218"/>
                  </a:cubicBezTo>
                  <a:cubicBezTo>
                    <a:pt x="286" y="215"/>
                    <a:pt x="282" y="253"/>
                    <a:pt x="283" y="269"/>
                  </a:cubicBezTo>
                  <a:cubicBezTo>
                    <a:pt x="283" y="274"/>
                    <a:pt x="283" y="279"/>
                    <a:pt x="284" y="284"/>
                  </a:cubicBezTo>
                  <a:cubicBezTo>
                    <a:pt x="297" y="341"/>
                    <a:pt x="333" y="394"/>
                    <a:pt x="375" y="432"/>
                  </a:cubicBezTo>
                  <a:cubicBezTo>
                    <a:pt x="375" y="433"/>
                    <a:pt x="375" y="433"/>
                    <a:pt x="375" y="433"/>
                  </a:cubicBezTo>
                  <a:cubicBezTo>
                    <a:pt x="371" y="436"/>
                    <a:pt x="371" y="436"/>
                    <a:pt x="371" y="436"/>
                  </a:cubicBezTo>
                  <a:cubicBezTo>
                    <a:pt x="368" y="438"/>
                    <a:pt x="368" y="438"/>
                    <a:pt x="368" y="438"/>
                  </a:cubicBezTo>
                  <a:cubicBezTo>
                    <a:pt x="364" y="441"/>
                    <a:pt x="364" y="441"/>
                    <a:pt x="364" y="441"/>
                  </a:cubicBezTo>
                  <a:cubicBezTo>
                    <a:pt x="360" y="444"/>
                    <a:pt x="360" y="444"/>
                    <a:pt x="360" y="444"/>
                  </a:cubicBezTo>
                  <a:cubicBezTo>
                    <a:pt x="357" y="447"/>
                    <a:pt x="357" y="447"/>
                    <a:pt x="357" y="447"/>
                  </a:cubicBezTo>
                  <a:cubicBezTo>
                    <a:pt x="349" y="453"/>
                    <a:pt x="349" y="453"/>
                    <a:pt x="349" y="453"/>
                  </a:cubicBezTo>
                  <a:cubicBezTo>
                    <a:pt x="342" y="459"/>
                    <a:pt x="342" y="459"/>
                    <a:pt x="342" y="459"/>
                  </a:cubicBezTo>
                  <a:cubicBezTo>
                    <a:pt x="335" y="464"/>
                    <a:pt x="335" y="464"/>
                    <a:pt x="335" y="464"/>
                  </a:cubicBezTo>
                  <a:cubicBezTo>
                    <a:pt x="327" y="470"/>
                    <a:pt x="327" y="470"/>
                    <a:pt x="327" y="470"/>
                  </a:cubicBezTo>
                  <a:cubicBezTo>
                    <a:pt x="320" y="476"/>
                    <a:pt x="320" y="476"/>
                    <a:pt x="320" y="476"/>
                  </a:cubicBezTo>
                  <a:cubicBezTo>
                    <a:pt x="312" y="482"/>
                    <a:pt x="312" y="482"/>
                    <a:pt x="312" y="482"/>
                  </a:cubicBezTo>
                  <a:cubicBezTo>
                    <a:pt x="309" y="485"/>
                    <a:pt x="309" y="485"/>
                    <a:pt x="309" y="485"/>
                  </a:cubicBezTo>
                  <a:cubicBezTo>
                    <a:pt x="305" y="488"/>
                    <a:pt x="305" y="488"/>
                    <a:pt x="305" y="488"/>
                  </a:cubicBezTo>
                  <a:cubicBezTo>
                    <a:pt x="301" y="490"/>
                    <a:pt x="301" y="490"/>
                    <a:pt x="301" y="490"/>
                  </a:cubicBezTo>
                  <a:cubicBezTo>
                    <a:pt x="297" y="493"/>
                    <a:pt x="297" y="493"/>
                    <a:pt x="297" y="493"/>
                  </a:cubicBezTo>
                  <a:cubicBezTo>
                    <a:pt x="294" y="496"/>
                    <a:pt x="294" y="496"/>
                    <a:pt x="294" y="496"/>
                  </a:cubicBezTo>
                  <a:cubicBezTo>
                    <a:pt x="290" y="499"/>
                    <a:pt x="290" y="499"/>
                    <a:pt x="290" y="499"/>
                  </a:cubicBezTo>
                  <a:cubicBezTo>
                    <a:pt x="286" y="502"/>
                    <a:pt x="286" y="502"/>
                    <a:pt x="286" y="502"/>
                  </a:cubicBezTo>
                  <a:cubicBezTo>
                    <a:pt x="282" y="505"/>
                    <a:pt x="282" y="505"/>
                    <a:pt x="282" y="505"/>
                  </a:cubicBezTo>
                  <a:cubicBezTo>
                    <a:pt x="279" y="508"/>
                    <a:pt x="279" y="508"/>
                    <a:pt x="279" y="508"/>
                  </a:cubicBezTo>
                  <a:cubicBezTo>
                    <a:pt x="275" y="511"/>
                    <a:pt x="275" y="511"/>
                    <a:pt x="275" y="511"/>
                  </a:cubicBezTo>
                  <a:cubicBezTo>
                    <a:pt x="271" y="514"/>
                    <a:pt x="271" y="514"/>
                    <a:pt x="271" y="514"/>
                  </a:cubicBezTo>
                  <a:cubicBezTo>
                    <a:pt x="268" y="517"/>
                    <a:pt x="268" y="517"/>
                    <a:pt x="268" y="517"/>
                  </a:cubicBezTo>
                  <a:cubicBezTo>
                    <a:pt x="264" y="520"/>
                    <a:pt x="264" y="520"/>
                    <a:pt x="264" y="520"/>
                  </a:cubicBezTo>
                  <a:cubicBezTo>
                    <a:pt x="260" y="523"/>
                    <a:pt x="260" y="523"/>
                    <a:pt x="260" y="523"/>
                  </a:cubicBezTo>
                  <a:cubicBezTo>
                    <a:pt x="256" y="526"/>
                    <a:pt x="256" y="526"/>
                    <a:pt x="256" y="526"/>
                  </a:cubicBezTo>
                  <a:cubicBezTo>
                    <a:pt x="253" y="529"/>
                    <a:pt x="253" y="529"/>
                    <a:pt x="253" y="529"/>
                  </a:cubicBezTo>
                  <a:cubicBezTo>
                    <a:pt x="249" y="532"/>
                    <a:pt x="249" y="532"/>
                    <a:pt x="249" y="532"/>
                  </a:cubicBezTo>
                  <a:cubicBezTo>
                    <a:pt x="245" y="535"/>
                    <a:pt x="245" y="535"/>
                    <a:pt x="245" y="535"/>
                  </a:cubicBezTo>
                  <a:cubicBezTo>
                    <a:pt x="243" y="537"/>
                    <a:pt x="243" y="537"/>
                    <a:pt x="243" y="537"/>
                  </a:cubicBezTo>
                  <a:cubicBezTo>
                    <a:pt x="242" y="538"/>
                    <a:pt x="242" y="538"/>
                    <a:pt x="242" y="538"/>
                  </a:cubicBezTo>
                  <a:cubicBezTo>
                    <a:pt x="240" y="540"/>
                    <a:pt x="240" y="540"/>
                    <a:pt x="240" y="540"/>
                  </a:cubicBezTo>
                  <a:cubicBezTo>
                    <a:pt x="238" y="541"/>
                    <a:pt x="238" y="541"/>
                    <a:pt x="238" y="541"/>
                  </a:cubicBezTo>
                  <a:cubicBezTo>
                    <a:pt x="236" y="543"/>
                    <a:pt x="236" y="543"/>
                    <a:pt x="236" y="543"/>
                  </a:cubicBezTo>
                  <a:cubicBezTo>
                    <a:pt x="234" y="544"/>
                    <a:pt x="234" y="544"/>
                    <a:pt x="234" y="544"/>
                  </a:cubicBezTo>
                  <a:cubicBezTo>
                    <a:pt x="232" y="546"/>
                    <a:pt x="232" y="546"/>
                    <a:pt x="232" y="546"/>
                  </a:cubicBezTo>
                  <a:cubicBezTo>
                    <a:pt x="230" y="548"/>
                    <a:pt x="230" y="548"/>
                    <a:pt x="230" y="548"/>
                  </a:cubicBezTo>
                  <a:cubicBezTo>
                    <a:pt x="229" y="549"/>
                    <a:pt x="229" y="549"/>
                    <a:pt x="229" y="549"/>
                  </a:cubicBezTo>
                  <a:cubicBezTo>
                    <a:pt x="227" y="551"/>
                    <a:pt x="227" y="551"/>
                    <a:pt x="227" y="551"/>
                  </a:cubicBezTo>
                  <a:cubicBezTo>
                    <a:pt x="225" y="552"/>
                    <a:pt x="225" y="552"/>
                    <a:pt x="225" y="552"/>
                  </a:cubicBezTo>
                  <a:cubicBezTo>
                    <a:pt x="223" y="554"/>
                    <a:pt x="223" y="554"/>
                    <a:pt x="223" y="554"/>
                  </a:cubicBezTo>
                  <a:cubicBezTo>
                    <a:pt x="221" y="555"/>
                    <a:pt x="221" y="555"/>
                    <a:pt x="221" y="555"/>
                  </a:cubicBezTo>
                  <a:cubicBezTo>
                    <a:pt x="220" y="557"/>
                    <a:pt x="220" y="557"/>
                    <a:pt x="220" y="557"/>
                  </a:cubicBezTo>
                  <a:cubicBezTo>
                    <a:pt x="218" y="558"/>
                    <a:pt x="218" y="558"/>
                    <a:pt x="218" y="558"/>
                  </a:cubicBezTo>
                  <a:cubicBezTo>
                    <a:pt x="216" y="560"/>
                    <a:pt x="216" y="560"/>
                    <a:pt x="216" y="560"/>
                  </a:cubicBezTo>
                  <a:cubicBezTo>
                    <a:pt x="214" y="561"/>
                    <a:pt x="214" y="561"/>
                    <a:pt x="214" y="561"/>
                  </a:cubicBezTo>
                  <a:cubicBezTo>
                    <a:pt x="212" y="563"/>
                    <a:pt x="212" y="563"/>
                    <a:pt x="212" y="563"/>
                  </a:cubicBezTo>
                  <a:cubicBezTo>
                    <a:pt x="210" y="565"/>
                    <a:pt x="210" y="565"/>
                    <a:pt x="210" y="565"/>
                  </a:cubicBezTo>
                  <a:cubicBezTo>
                    <a:pt x="209" y="566"/>
                    <a:pt x="209" y="566"/>
                    <a:pt x="209" y="566"/>
                  </a:cubicBezTo>
                  <a:cubicBezTo>
                    <a:pt x="206" y="566"/>
                    <a:pt x="202" y="568"/>
                    <a:pt x="197" y="570"/>
                  </a:cubicBezTo>
                  <a:cubicBezTo>
                    <a:pt x="195" y="544"/>
                    <a:pt x="187" y="469"/>
                    <a:pt x="171" y="430"/>
                  </a:cubicBezTo>
                  <a:cubicBezTo>
                    <a:pt x="164" y="413"/>
                    <a:pt x="152" y="386"/>
                    <a:pt x="132" y="384"/>
                  </a:cubicBezTo>
                  <a:cubicBezTo>
                    <a:pt x="109" y="381"/>
                    <a:pt x="107" y="416"/>
                    <a:pt x="107" y="430"/>
                  </a:cubicBezTo>
                  <a:cubicBezTo>
                    <a:pt x="108" y="435"/>
                    <a:pt x="108" y="439"/>
                    <a:pt x="109" y="444"/>
                  </a:cubicBezTo>
                  <a:cubicBezTo>
                    <a:pt x="121" y="493"/>
                    <a:pt x="153" y="540"/>
                    <a:pt x="191" y="573"/>
                  </a:cubicBezTo>
                  <a:cubicBezTo>
                    <a:pt x="185" y="576"/>
                    <a:pt x="183" y="579"/>
                    <a:pt x="195" y="576"/>
                  </a:cubicBezTo>
                  <a:cubicBezTo>
                    <a:pt x="195" y="576"/>
                    <a:pt x="196" y="577"/>
                    <a:pt x="196" y="577"/>
                  </a:cubicBezTo>
                  <a:cubicBezTo>
                    <a:pt x="196" y="577"/>
                    <a:pt x="196" y="577"/>
                    <a:pt x="196" y="577"/>
                  </a:cubicBezTo>
                  <a:cubicBezTo>
                    <a:pt x="194" y="579"/>
                    <a:pt x="194" y="579"/>
                    <a:pt x="194" y="579"/>
                  </a:cubicBezTo>
                  <a:cubicBezTo>
                    <a:pt x="192" y="580"/>
                    <a:pt x="192" y="580"/>
                    <a:pt x="192" y="580"/>
                  </a:cubicBezTo>
                  <a:cubicBezTo>
                    <a:pt x="191" y="582"/>
                    <a:pt x="191" y="582"/>
                    <a:pt x="191" y="582"/>
                  </a:cubicBezTo>
                  <a:cubicBezTo>
                    <a:pt x="189" y="584"/>
                    <a:pt x="189" y="584"/>
                    <a:pt x="189" y="584"/>
                  </a:cubicBezTo>
                  <a:cubicBezTo>
                    <a:pt x="187" y="585"/>
                    <a:pt x="187" y="585"/>
                    <a:pt x="187" y="585"/>
                  </a:cubicBezTo>
                  <a:cubicBezTo>
                    <a:pt x="185" y="587"/>
                    <a:pt x="185" y="587"/>
                    <a:pt x="185" y="587"/>
                  </a:cubicBezTo>
                  <a:cubicBezTo>
                    <a:pt x="184" y="589"/>
                    <a:pt x="184" y="589"/>
                    <a:pt x="184" y="589"/>
                  </a:cubicBezTo>
                  <a:cubicBezTo>
                    <a:pt x="182" y="590"/>
                    <a:pt x="182" y="590"/>
                    <a:pt x="182" y="590"/>
                  </a:cubicBezTo>
                  <a:cubicBezTo>
                    <a:pt x="180" y="592"/>
                    <a:pt x="180" y="592"/>
                    <a:pt x="180" y="592"/>
                  </a:cubicBezTo>
                  <a:cubicBezTo>
                    <a:pt x="178" y="593"/>
                    <a:pt x="178" y="593"/>
                    <a:pt x="178" y="593"/>
                  </a:cubicBezTo>
                  <a:cubicBezTo>
                    <a:pt x="177" y="595"/>
                    <a:pt x="177" y="595"/>
                    <a:pt x="177" y="595"/>
                  </a:cubicBezTo>
                  <a:cubicBezTo>
                    <a:pt x="175" y="597"/>
                    <a:pt x="175" y="597"/>
                    <a:pt x="175" y="597"/>
                  </a:cubicBezTo>
                  <a:cubicBezTo>
                    <a:pt x="173" y="598"/>
                    <a:pt x="173" y="598"/>
                    <a:pt x="173" y="598"/>
                  </a:cubicBezTo>
                  <a:cubicBezTo>
                    <a:pt x="171" y="600"/>
                    <a:pt x="171" y="600"/>
                    <a:pt x="171" y="600"/>
                  </a:cubicBezTo>
                  <a:cubicBezTo>
                    <a:pt x="170" y="602"/>
                    <a:pt x="170" y="602"/>
                    <a:pt x="170" y="602"/>
                  </a:cubicBezTo>
                  <a:cubicBezTo>
                    <a:pt x="168" y="603"/>
                    <a:pt x="168" y="603"/>
                    <a:pt x="168" y="603"/>
                  </a:cubicBezTo>
                  <a:cubicBezTo>
                    <a:pt x="166" y="605"/>
                    <a:pt x="166" y="605"/>
                    <a:pt x="166" y="605"/>
                  </a:cubicBezTo>
                  <a:cubicBezTo>
                    <a:pt x="164" y="607"/>
                    <a:pt x="164" y="607"/>
                    <a:pt x="164" y="607"/>
                  </a:cubicBezTo>
                  <a:cubicBezTo>
                    <a:pt x="163" y="608"/>
                    <a:pt x="163" y="608"/>
                    <a:pt x="163" y="608"/>
                  </a:cubicBezTo>
                  <a:cubicBezTo>
                    <a:pt x="161" y="610"/>
                    <a:pt x="161" y="610"/>
                    <a:pt x="161" y="610"/>
                  </a:cubicBezTo>
                  <a:cubicBezTo>
                    <a:pt x="159" y="612"/>
                    <a:pt x="159" y="612"/>
                    <a:pt x="159" y="612"/>
                  </a:cubicBezTo>
                  <a:cubicBezTo>
                    <a:pt x="157" y="613"/>
                    <a:pt x="157" y="613"/>
                    <a:pt x="157" y="613"/>
                  </a:cubicBezTo>
                  <a:cubicBezTo>
                    <a:pt x="156" y="615"/>
                    <a:pt x="156" y="615"/>
                    <a:pt x="156" y="615"/>
                  </a:cubicBezTo>
                  <a:cubicBezTo>
                    <a:pt x="154" y="617"/>
                    <a:pt x="154" y="617"/>
                    <a:pt x="154" y="617"/>
                  </a:cubicBezTo>
                  <a:cubicBezTo>
                    <a:pt x="152" y="618"/>
                    <a:pt x="152" y="618"/>
                    <a:pt x="152" y="618"/>
                  </a:cubicBezTo>
                  <a:cubicBezTo>
                    <a:pt x="151" y="620"/>
                    <a:pt x="151" y="620"/>
                    <a:pt x="151" y="620"/>
                  </a:cubicBezTo>
                  <a:cubicBezTo>
                    <a:pt x="149" y="622"/>
                    <a:pt x="149" y="622"/>
                    <a:pt x="149" y="622"/>
                  </a:cubicBezTo>
                  <a:cubicBezTo>
                    <a:pt x="147" y="623"/>
                    <a:pt x="147" y="623"/>
                    <a:pt x="147" y="623"/>
                  </a:cubicBezTo>
                  <a:cubicBezTo>
                    <a:pt x="146" y="625"/>
                    <a:pt x="146" y="625"/>
                    <a:pt x="146" y="625"/>
                  </a:cubicBezTo>
                  <a:cubicBezTo>
                    <a:pt x="144" y="627"/>
                    <a:pt x="144" y="627"/>
                    <a:pt x="144" y="627"/>
                  </a:cubicBezTo>
                  <a:cubicBezTo>
                    <a:pt x="142" y="628"/>
                    <a:pt x="142" y="628"/>
                    <a:pt x="142" y="628"/>
                  </a:cubicBezTo>
                  <a:cubicBezTo>
                    <a:pt x="141" y="630"/>
                    <a:pt x="141" y="630"/>
                    <a:pt x="141" y="630"/>
                  </a:cubicBezTo>
                  <a:cubicBezTo>
                    <a:pt x="139" y="632"/>
                    <a:pt x="139" y="632"/>
                    <a:pt x="139" y="632"/>
                  </a:cubicBezTo>
                  <a:cubicBezTo>
                    <a:pt x="137" y="633"/>
                    <a:pt x="137" y="633"/>
                    <a:pt x="137" y="633"/>
                  </a:cubicBezTo>
                  <a:cubicBezTo>
                    <a:pt x="136" y="635"/>
                    <a:pt x="136" y="635"/>
                    <a:pt x="136" y="635"/>
                  </a:cubicBezTo>
                  <a:cubicBezTo>
                    <a:pt x="134" y="637"/>
                    <a:pt x="134" y="637"/>
                    <a:pt x="134" y="637"/>
                  </a:cubicBezTo>
                  <a:cubicBezTo>
                    <a:pt x="132" y="639"/>
                    <a:pt x="132" y="639"/>
                    <a:pt x="132" y="639"/>
                  </a:cubicBezTo>
                  <a:cubicBezTo>
                    <a:pt x="131" y="640"/>
                    <a:pt x="131" y="640"/>
                    <a:pt x="131" y="640"/>
                  </a:cubicBezTo>
                  <a:cubicBezTo>
                    <a:pt x="129" y="642"/>
                    <a:pt x="129" y="642"/>
                    <a:pt x="129" y="642"/>
                  </a:cubicBezTo>
                  <a:cubicBezTo>
                    <a:pt x="127" y="644"/>
                    <a:pt x="127" y="644"/>
                    <a:pt x="127" y="644"/>
                  </a:cubicBezTo>
                  <a:cubicBezTo>
                    <a:pt x="126" y="646"/>
                    <a:pt x="126" y="646"/>
                    <a:pt x="126" y="646"/>
                  </a:cubicBezTo>
                  <a:cubicBezTo>
                    <a:pt x="124" y="647"/>
                    <a:pt x="124" y="647"/>
                    <a:pt x="124" y="647"/>
                  </a:cubicBezTo>
                  <a:cubicBezTo>
                    <a:pt x="123" y="649"/>
                    <a:pt x="123" y="649"/>
                    <a:pt x="123" y="649"/>
                  </a:cubicBezTo>
                  <a:cubicBezTo>
                    <a:pt x="121" y="651"/>
                    <a:pt x="121" y="651"/>
                    <a:pt x="121" y="651"/>
                  </a:cubicBezTo>
                  <a:cubicBezTo>
                    <a:pt x="119" y="653"/>
                    <a:pt x="119" y="653"/>
                    <a:pt x="119" y="653"/>
                  </a:cubicBezTo>
                  <a:cubicBezTo>
                    <a:pt x="118" y="654"/>
                    <a:pt x="118" y="654"/>
                    <a:pt x="118" y="654"/>
                  </a:cubicBezTo>
                  <a:cubicBezTo>
                    <a:pt x="116" y="656"/>
                    <a:pt x="116" y="656"/>
                    <a:pt x="116" y="656"/>
                  </a:cubicBezTo>
                  <a:cubicBezTo>
                    <a:pt x="115" y="658"/>
                    <a:pt x="115" y="658"/>
                    <a:pt x="115" y="658"/>
                  </a:cubicBezTo>
                  <a:cubicBezTo>
                    <a:pt x="113" y="660"/>
                    <a:pt x="113" y="660"/>
                    <a:pt x="113" y="660"/>
                  </a:cubicBezTo>
                  <a:cubicBezTo>
                    <a:pt x="111" y="661"/>
                    <a:pt x="111" y="661"/>
                    <a:pt x="111" y="661"/>
                  </a:cubicBezTo>
                  <a:cubicBezTo>
                    <a:pt x="110" y="663"/>
                    <a:pt x="110" y="663"/>
                    <a:pt x="110" y="663"/>
                  </a:cubicBezTo>
                  <a:cubicBezTo>
                    <a:pt x="108" y="665"/>
                    <a:pt x="108" y="665"/>
                    <a:pt x="108" y="665"/>
                  </a:cubicBezTo>
                  <a:cubicBezTo>
                    <a:pt x="107" y="667"/>
                    <a:pt x="107" y="667"/>
                    <a:pt x="107" y="667"/>
                  </a:cubicBezTo>
                  <a:cubicBezTo>
                    <a:pt x="105" y="669"/>
                    <a:pt x="105" y="669"/>
                    <a:pt x="105" y="669"/>
                  </a:cubicBezTo>
                  <a:cubicBezTo>
                    <a:pt x="104" y="670"/>
                    <a:pt x="104" y="670"/>
                    <a:pt x="104" y="670"/>
                  </a:cubicBezTo>
                  <a:cubicBezTo>
                    <a:pt x="102" y="672"/>
                    <a:pt x="102" y="672"/>
                    <a:pt x="102" y="672"/>
                  </a:cubicBezTo>
                  <a:cubicBezTo>
                    <a:pt x="101" y="674"/>
                    <a:pt x="101" y="674"/>
                    <a:pt x="101" y="674"/>
                  </a:cubicBezTo>
                  <a:cubicBezTo>
                    <a:pt x="99" y="676"/>
                    <a:pt x="99" y="676"/>
                    <a:pt x="99" y="676"/>
                  </a:cubicBezTo>
                  <a:cubicBezTo>
                    <a:pt x="98" y="678"/>
                    <a:pt x="98" y="678"/>
                    <a:pt x="98" y="678"/>
                  </a:cubicBezTo>
                  <a:cubicBezTo>
                    <a:pt x="96" y="680"/>
                    <a:pt x="96" y="680"/>
                    <a:pt x="96" y="680"/>
                  </a:cubicBezTo>
                  <a:cubicBezTo>
                    <a:pt x="95" y="681"/>
                    <a:pt x="95" y="681"/>
                    <a:pt x="95" y="681"/>
                  </a:cubicBezTo>
                  <a:cubicBezTo>
                    <a:pt x="93" y="683"/>
                    <a:pt x="93" y="683"/>
                    <a:pt x="93" y="683"/>
                  </a:cubicBezTo>
                  <a:cubicBezTo>
                    <a:pt x="92" y="685"/>
                    <a:pt x="92" y="685"/>
                    <a:pt x="92" y="685"/>
                  </a:cubicBezTo>
                  <a:cubicBezTo>
                    <a:pt x="90" y="687"/>
                    <a:pt x="90" y="687"/>
                    <a:pt x="90" y="687"/>
                  </a:cubicBezTo>
                  <a:cubicBezTo>
                    <a:pt x="89" y="689"/>
                    <a:pt x="89" y="689"/>
                    <a:pt x="89" y="689"/>
                  </a:cubicBezTo>
                  <a:cubicBezTo>
                    <a:pt x="87" y="691"/>
                    <a:pt x="87" y="691"/>
                    <a:pt x="87" y="691"/>
                  </a:cubicBezTo>
                  <a:cubicBezTo>
                    <a:pt x="86" y="692"/>
                    <a:pt x="86" y="692"/>
                    <a:pt x="86" y="692"/>
                  </a:cubicBezTo>
                  <a:cubicBezTo>
                    <a:pt x="84" y="694"/>
                    <a:pt x="84" y="694"/>
                    <a:pt x="84" y="694"/>
                  </a:cubicBezTo>
                  <a:cubicBezTo>
                    <a:pt x="83" y="696"/>
                    <a:pt x="83" y="696"/>
                    <a:pt x="83" y="696"/>
                  </a:cubicBezTo>
                  <a:cubicBezTo>
                    <a:pt x="81" y="698"/>
                    <a:pt x="81" y="698"/>
                    <a:pt x="81" y="698"/>
                  </a:cubicBezTo>
                  <a:cubicBezTo>
                    <a:pt x="80" y="700"/>
                    <a:pt x="80" y="700"/>
                    <a:pt x="80" y="700"/>
                  </a:cubicBezTo>
                  <a:cubicBezTo>
                    <a:pt x="78" y="702"/>
                    <a:pt x="78" y="702"/>
                    <a:pt x="78" y="702"/>
                  </a:cubicBezTo>
                  <a:cubicBezTo>
                    <a:pt x="77" y="704"/>
                    <a:pt x="77" y="704"/>
                    <a:pt x="77" y="704"/>
                  </a:cubicBezTo>
                  <a:cubicBezTo>
                    <a:pt x="76" y="706"/>
                    <a:pt x="76" y="706"/>
                    <a:pt x="76" y="706"/>
                  </a:cubicBezTo>
                  <a:cubicBezTo>
                    <a:pt x="74" y="708"/>
                    <a:pt x="74" y="708"/>
                    <a:pt x="74" y="708"/>
                  </a:cubicBezTo>
                  <a:cubicBezTo>
                    <a:pt x="73" y="709"/>
                    <a:pt x="73" y="709"/>
                    <a:pt x="73" y="709"/>
                  </a:cubicBezTo>
                  <a:cubicBezTo>
                    <a:pt x="71" y="711"/>
                    <a:pt x="71" y="711"/>
                    <a:pt x="71" y="711"/>
                  </a:cubicBezTo>
                  <a:cubicBezTo>
                    <a:pt x="70" y="713"/>
                    <a:pt x="70" y="713"/>
                    <a:pt x="70" y="713"/>
                  </a:cubicBezTo>
                  <a:cubicBezTo>
                    <a:pt x="69" y="715"/>
                    <a:pt x="69" y="715"/>
                    <a:pt x="69" y="715"/>
                  </a:cubicBezTo>
                  <a:cubicBezTo>
                    <a:pt x="67" y="717"/>
                    <a:pt x="67" y="717"/>
                    <a:pt x="67" y="717"/>
                  </a:cubicBezTo>
                  <a:cubicBezTo>
                    <a:pt x="66" y="719"/>
                    <a:pt x="66" y="719"/>
                    <a:pt x="66" y="719"/>
                  </a:cubicBezTo>
                  <a:cubicBezTo>
                    <a:pt x="65" y="721"/>
                    <a:pt x="65" y="721"/>
                    <a:pt x="65" y="721"/>
                  </a:cubicBezTo>
                  <a:cubicBezTo>
                    <a:pt x="63" y="723"/>
                    <a:pt x="63" y="723"/>
                    <a:pt x="63" y="723"/>
                  </a:cubicBezTo>
                  <a:cubicBezTo>
                    <a:pt x="62" y="725"/>
                    <a:pt x="62" y="725"/>
                    <a:pt x="62" y="725"/>
                  </a:cubicBezTo>
                  <a:cubicBezTo>
                    <a:pt x="61" y="727"/>
                    <a:pt x="61" y="727"/>
                    <a:pt x="61" y="727"/>
                  </a:cubicBezTo>
                  <a:cubicBezTo>
                    <a:pt x="59" y="729"/>
                    <a:pt x="59" y="729"/>
                    <a:pt x="59" y="729"/>
                  </a:cubicBezTo>
                  <a:cubicBezTo>
                    <a:pt x="58" y="731"/>
                    <a:pt x="58" y="731"/>
                    <a:pt x="58" y="731"/>
                  </a:cubicBezTo>
                  <a:cubicBezTo>
                    <a:pt x="57" y="733"/>
                    <a:pt x="57" y="733"/>
                    <a:pt x="57" y="733"/>
                  </a:cubicBezTo>
                  <a:cubicBezTo>
                    <a:pt x="55" y="735"/>
                    <a:pt x="55" y="735"/>
                    <a:pt x="55" y="735"/>
                  </a:cubicBezTo>
                  <a:cubicBezTo>
                    <a:pt x="54" y="737"/>
                    <a:pt x="54" y="737"/>
                    <a:pt x="54" y="737"/>
                  </a:cubicBezTo>
                  <a:cubicBezTo>
                    <a:pt x="53" y="739"/>
                    <a:pt x="53" y="739"/>
                    <a:pt x="53" y="739"/>
                  </a:cubicBezTo>
                  <a:cubicBezTo>
                    <a:pt x="51" y="741"/>
                    <a:pt x="51" y="741"/>
                    <a:pt x="51" y="741"/>
                  </a:cubicBezTo>
                  <a:cubicBezTo>
                    <a:pt x="50" y="743"/>
                    <a:pt x="50" y="743"/>
                    <a:pt x="50" y="743"/>
                  </a:cubicBezTo>
                  <a:cubicBezTo>
                    <a:pt x="49" y="745"/>
                    <a:pt x="49" y="745"/>
                    <a:pt x="49" y="745"/>
                  </a:cubicBezTo>
                  <a:cubicBezTo>
                    <a:pt x="48" y="747"/>
                    <a:pt x="48" y="747"/>
                    <a:pt x="48" y="747"/>
                  </a:cubicBezTo>
                  <a:cubicBezTo>
                    <a:pt x="46" y="749"/>
                    <a:pt x="46" y="749"/>
                    <a:pt x="46" y="749"/>
                  </a:cubicBezTo>
                  <a:cubicBezTo>
                    <a:pt x="45" y="751"/>
                    <a:pt x="45" y="751"/>
                    <a:pt x="45" y="751"/>
                  </a:cubicBezTo>
                  <a:cubicBezTo>
                    <a:pt x="44" y="753"/>
                    <a:pt x="44" y="753"/>
                    <a:pt x="44" y="753"/>
                  </a:cubicBezTo>
                  <a:cubicBezTo>
                    <a:pt x="43" y="755"/>
                    <a:pt x="43" y="755"/>
                    <a:pt x="43" y="755"/>
                  </a:cubicBezTo>
                  <a:cubicBezTo>
                    <a:pt x="41" y="757"/>
                    <a:pt x="41" y="757"/>
                    <a:pt x="41" y="757"/>
                  </a:cubicBezTo>
                  <a:cubicBezTo>
                    <a:pt x="40" y="759"/>
                    <a:pt x="40" y="759"/>
                    <a:pt x="40" y="759"/>
                  </a:cubicBezTo>
                  <a:cubicBezTo>
                    <a:pt x="39" y="761"/>
                    <a:pt x="39" y="761"/>
                    <a:pt x="39" y="761"/>
                  </a:cubicBezTo>
                  <a:cubicBezTo>
                    <a:pt x="38" y="763"/>
                    <a:pt x="38" y="763"/>
                    <a:pt x="38" y="763"/>
                  </a:cubicBezTo>
                  <a:cubicBezTo>
                    <a:pt x="37" y="765"/>
                    <a:pt x="37" y="765"/>
                    <a:pt x="37" y="765"/>
                  </a:cubicBezTo>
                  <a:cubicBezTo>
                    <a:pt x="36" y="766"/>
                    <a:pt x="36" y="766"/>
                    <a:pt x="36" y="766"/>
                  </a:cubicBezTo>
                  <a:cubicBezTo>
                    <a:pt x="36" y="767"/>
                    <a:pt x="36" y="767"/>
                    <a:pt x="36" y="767"/>
                  </a:cubicBezTo>
                  <a:cubicBezTo>
                    <a:pt x="35" y="768"/>
                    <a:pt x="35" y="768"/>
                    <a:pt x="35" y="768"/>
                  </a:cubicBezTo>
                  <a:cubicBezTo>
                    <a:pt x="34" y="769"/>
                    <a:pt x="34" y="769"/>
                    <a:pt x="34" y="769"/>
                  </a:cubicBezTo>
                  <a:cubicBezTo>
                    <a:pt x="34" y="770"/>
                    <a:pt x="34" y="770"/>
                    <a:pt x="34" y="770"/>
                  </a:cubicBezTo>
                  <a:cubicBezTo>
                    <a:pt x="33" y="771"/>
                    <a:pt x="33" y="771"/>
                    <a:pt x="33" y="771"/>
                  </a:cubicBezTo>
                  <a:cubicBezTo>
                    <a:pt x="33" y="772"/>
                    <a:pt x="33" y="772"/>
                    <a:pt x="33" y="772"/>
                  </a:cubicBezTo>
                  <a:cubicBezTo>
                    <a:pt x="32" y="773"/>
                    <a:pt x="32" y="773"/>
                    <a:pt x="32" y="773"/>
                  </a:cubicBezTo>
                  <a:cubicBezTo>
                    <a:pt x="32" y="774"/>
                    <a:pt x="32" y="774"/>
                    <a:pt x="32" y="774"/>
                  </a:cubicBezTo>
                  <a:cubicBezTo>
                    <a:pt x="31" y="776"/>
                    <a:pt x="31" y="776"/>
                    <a:pt x="31" y="776"/>
                  </a:cubicBezTo>
                  <a:cubicBezTo>
                    <a:pt x="30" y="777"/>
                    <a:pt x="30" y="777"/>
                    <a:pt x="30" y="777"/>
                  </a:cubicBezTo>
                  <a:cubicBezTo>
                    <a:pt x="30" y="778"/>
                    <a:pt x="30" y="778"/>
                    <a:pt x="30" y="778"/>
                  </a:cubicBezTo>
                  <a:cubicBezTo>
                    <a:pt x="29" y="779"/>
                    <a:pt x="29" y="779"/>
                    <a:pt x="29" y="779"/>
                  </a:cubicBezTo>
                  <a:cubicBezTo>
                    <a:pt x="29" y="780"/>
                    <a:pt x="29" y="780"/>
                    <a:pt x="29" y="780"/>
                  </a:cubicBezTo>
                  <a:cubicBezTo>
                    <a:pt x="28" y="781"/>
                    <a:pt x="28" y="781"/>
                    <a:pt x="28" y="781"/>
                  </a:cubicBezTo>
                  <a:cubicBezTo>
                    <a:pt x="28" y="782"/>
                    <a:pt x="28" y="782"/>
                    <a:pt x="28" y="782"/>
                  </a:cubicBezTo>
                  <a:cubicBezTo>
                    <a:pt x="27" y="783"/>
                    <a:pt x="27" y="783"/>
                    <a:pt x="27" y="783"/>
                  </a:cubicBezTo>
                  <a:cubicBezTo>
                    <a:pt x="27" y="784"/>
                    <a:pt x="27" y="784"/>
                    <a:pt x="27" y="784"/>
                  </a:cubicBezTo>
                  <a:cubicBezTo>
                    <a:pt x="26" y="785"/>
                    <a:pt x="26" y="785"/>
                    <a:pt x="26" y="785"/>
                  </a:cubicBezTo>
                  <a:cubicBezTo>
                    <a:pt x="26" y="786"/>
                    <a:pt x="26" y="786"/>
                    <a:pt x="26" y="786"/>
                  </a:cubicBezTo>
                  <a:cubicBezTo>
                    <a:pt x="25" y="787"/>
                    <a:pt x="25" y="787"/>
                    <a:pt x="25" y="787"/>
                  </a:cubicBezTo>
                  <a:cubicBezTo>
                    <a:pt x="24" y="788"/>
                    <a:pt x="24" y="788"/>
                    <a:pt x="24" y="788"/>
                  </a:cubicBezTo>
                  <a:cubicBezTo>
                    <a:pt x="24" y="789"/>
                    <a:pt x="24" y="789"/>
                    <a:pt x="24" y="789"/>
                  </a:cubicBezTo>
                  <a:cubicBezTo>
                    <a:pt x="23" y="790"/>
                    <a:pt x="23" y="790"/>
                    <a:pt x="23" y="790"/>
                  </a:cubicBezTo>
                  <a:cubicBezTo>
                    <a:pt x="23" y="791"/>
                    <a:pt x="23" y="791"/>
                    <a:pt x="23" y="791"/>
                  </a:cubicBezTo>
                  <a:cubicBezTo>
                    <a:pt x="22" y="793"/>
                    <a:pt x="22" y="793"/>
                    <a:pt x="22" y="793"/>
                  </a:cubicBezTo>
                  <a:cubicBezTo>
                    <a:pt x="22" y="794"/>
                    <a:pt x="22" y="794"/>
                    <a:pt x="22" y="794"/>
                  </a:cubicBezTo>
                  <a:cubicBezTo>
                    <a:pt x="21" y="795"/>
                    <a:pt x="21" y="795"/>
                    <a:pt x="21" y="795"/>
                  </a:cubicBezTo>
                  <a:cubicBezTo>
                    <a:pt x="21" y="796"/>
                    <a:pt x="21" y="796"/>
                    <a:pt x="21" y="796"/>
                  </a:cubicBezTo>
                  <a:cubicBezTo>
                    <a:pt x="20" y="797"/>
                    <a:pt x="20" y="797"/>
                    <a:pt x="20" y="797"/>
                  </a:cubicBezTo>
                  <a:cubicBezTo>
                    <a:pt x="20" y="798"/>
                    <a:pt x="20" y="798"/>
                    <a:pt x="20" y="798"/>
                  </a:cubicBezTo>
                  <a:cubicBezTo>
                    <a:pt x="19" y="799"/>
                    <a:pt x="19" y="799"/>
                    <a:pt x="19" y="799"/>
                  </a:cubicBezTo>
                  <a:cubicBezTo>
                    <a:pt x="19" y="800"/>
                    <a:pt x="19" y="800"/>
                    <a:pt x="19" y="800"/>
                  </a:cubicBezTo>
                  <a:cubicBezTo>
                    <a:pt x="18" y="801"/>
                    <a:pt x="18" y="801"/>
                    <a:pt x="18" y="801"/>
                  </a:cubicBezTo>
                  <a:cubicBezTo>
                    <a:pt x="18" y="802"/>
                    <a:pt x="18" y="802"/>
                    <a:pt x="18" y="802"/>
                  </a:cubicBezTo>
                  <a:cubicBezTo>
                    <a:pt x="17" y="803"/>
                    <a:pt x="17" y="803"/>
                    <a:pt x="17" y="803"/>
                  </a:cubicBezTo>
                  <a:cubicBezTo>
                    <a:pt x="17" y="804"/>
                    <a:pt x="17" y="804"/>
                    <a:pt x="17" y="804"/>
                  </a:cubicBezTo>
                  <a:cubicBezTo>
                    <a:pt x="16" y="806"/>
                    <a:pt x="16" y="806"/>
                    <a:pt x="16" y="806"/>
                  </a:cubicBezTo>
                  <a:cubicBezTo>
                    <a:pt x="16" y="807"/>
                    <a:pt x="16" y="807"/>
                    <a:pt x="16" y="807"/>
                  </a:cubicBezTo>
                  <a:cubicBezTo>
                    <a:pt x="15" y="808"/>
                    <a:pt x="15" y="808"/>
                    <a:pt x="15" y="808"/>
                  </a:cubicBezTo>
                  <a:cubicBezTo>
                    <a:pt x="15" y="809"/>
                    <a:pt x="15" y="809"/>
                    <a:pt x="15" y="809"/>
                  </a:cubicBezTo>
                  <a:cubicBezTo>
                    <a:pt x="14" y="810"/>
                    <a:pt x="14" y="810"/>
                    <a:pt x="14" y="810"/>
                  </a:cubicBezTo>
                  <a:cubicBezTo>
                    <a:pt x="14" y="811"/>
                    <a:pt x="14" y="811"/>
                    <a:pt x="14" y="811"/>
                  </a:cubicBezTo>
                  <a:cubicBezTo>
                    <a:pt x="13" y="812"/>
                    <a:pt x="13" y="812"/>
                    <a:pt x="13" y="812"/>
                  </a:cubicBezTo>
                  <a:cubicBezTo>
                    <a:pt x="13" y="813"/>
                    <a:pt x="13" y="813"/>
                    <a:pt x="13" y="813"/>
                  </a:cubicBezTo>
                  <a:cubicBezTo>
                    <a:pt x="12" y="814"/>
                    <a:pt x="12" y="814"/>
                    <a:pt x="12" y="814"/>
                  </a:cubicBezTo>
                  <a:cubicBezTo>
                    <a:pt x="12" y="815"/>
                    <a:pt x="12" y="815"/>
                    <a:pt x="12" y="815"/>
                  </a:cubicBezTo>
                  <a:cubicBezTo>
                    <a:pt x="11" y="817"/>
                    <a:pt x="11" y="817"/>
                    <a:pt x="11" y="817"/>
                  </a:cubicBezTo>
                  <a:cubicBezTo>
                    <a:pt x="11" y="818"/>
                    <a:pt x="11" y="818"/>
                    <a:pt x="11" y="818"/>
                  </a:cubicBezTo>
                  <a:cubicBezTo>
                    <a:pt x="10" y="819"/>
                    <a:pt x="10" y="819"/>
                    <a:pt x="10" y="819"/>
                  </a:cubicBezTo>
                  <a:cubicBezTo>
                    <a:pt x="10" y="820"/>
                    <a:pt x="10" y="820"/>
                    <a:pt x="10" y="820"/>
                  </a:cubicBezTo>
                  <a:cubicBezTo>
                    <a:pt x="10" y="821"/>
                    <a:pt x="10" y="821"/>
                    <a:pt x="10" y="821"/>
                  </a:cubicBezTo>
                  <a:cubicBezTo>
                    <a:pt x="9" y="822"/>
                    <a:pt x="9" y="822"/>
                    <a:pt x="9" y="822"/>
                  </a:cubicBezTo>
                  <a:cubicBezTo>
                    <a:pt x="9" y="823"/>
                    <a:pt x="9" y="823"/>
                    <a:pt x="9" y="823"/>
                  </a:cubicBezTo>
                  <a:cubicBezTo>
                    <a:pt x="8" y="824"/>
                    <a:pt x="8" y="824"/>
                    <a:pt x="8" y="824"/>
                  </a:cubicBezTo>
                  <a:cubicBezTo>
                    <a:pt x="8" y="826"/>
                    <a:pt x="8" y="826"/>
                    <a:pt x="8" y="826"/>
                  </a:cubicBezTo>
                  <a:cubicBezTo>
                    <a:pt x="7" y="827"/>
                    <a:pt x="7" y="827"/>
                    <a:pt x="7" y="827"/>
                  </a:cubicBezTo>
                  <a:cubicBezTo>
                    <a:pt x="7" y="828"/>
                    <a:pt x="7" y="828"/>
                    <a:pt x="7" y="828"/>
                  </a:cubicBezTo>
                  <a:cubicBezTo>
                    <a:pt x="6" y="829"/>
                    <a:pt x="6" y="829"/>
                    <a:pt x="6" y="829"/>
                  </a:cubicBezTo>
                  <a:cubicBezTo>
                    <a:pt x="6" y="830"/>
                    <a:pt x="6" y="830"/>
                    <a:pt x="6" y="830"/>
                  </a:cubicBezTo>
                  <a:cubicBezTo>
                    <a:pt x="6" y="831"/>
                    <a:pt x="6" y="831"/>
                    <a:pt x="6" y="831"/>
                  </a:cubicBezTo>
                  <a:cubicBezTo>
                    <a:pt x="5" y="832"/>
                    <a:pt x="5" y="832"/>
                    <a:pt x="5" y="832"/>
                  </a:cubicBezTo>
                  <a:cubicBezTo>
                    <a:pt x="5" y="833"/>
                    <a:pt x="5" y="833"/>
                    <a:pt x="5" y="833"/>
                  </a:cubicBezTo>
                  <a:cubicBezTo>
                    <a:pt x="4" y="835"/>
                    <a:pt x="4" y="835"/>
                    <a:pt x="4" y="835"/>
                  </a:cubicBezTo>
                  <a:cubicBezTo>
                    <a:pt x="4" y="836"/>
                    <a:pt x="4" y="836"/>
                    <a:pt x="4" y="836"/>
                  </a:cubicBezTo>
                  <a:cubicBezTo>
                    <a:pt x="3" y="837"/>
                    <a:pt x="3" y="837"/>
                    <a:pt x="3" y="837"/>
                  </a:cubicBezTo>
                  <a:cubicBezTo>
                    <a:pt x="3" y="838"/>
                    <a:pt x="3" y="838"/>
                    <a:pt x="3" y="838"/>
                  </a:cubicBezTo>
                  <a:cubicBezTo>
                    <a:pt x="3" y="839"/>
                    <a:pt x="3" y="839"/>
                    <a:pt x="3" y="839"/>
                  </a:cubicBezTo>
                  <a:cubicBezTo>
                    <a:pt x="2" y="840"/>
                    <a:pt x="2" y="840"/>
                    <a:pt x="2" y="840"/>
                  </a:cubicBezTo>
                  <a:cubicBezTo>
                    <a:pt x="2" y="841"/>
                    <a:pt x="2" y="841"/>
                    <a:pt x="2" y="841"/>
                  </a:cubicBezTo>
                  <a:cubicBezTo>
                    <a:pt x="1" y="843"/>
                    <a:pt x="1" y="843"/>
                    <a:pt x="1" y="843"/>
                  </a:cubicBezTo>
                  <a:cubicBezTo>
                    <a:pt x="1" y="844"/>
                    <a:pt x="1" y="844"/>
                    <a:pt x="1" y="844"/>
                  </a:cubicBezTo>
                  <a:cubicBezTo>
                    <a:pt x="1" y="845"/>
                    <a:pt x="1" y="845"/>
                    <a:pt x="1" y="845"/>
                  </a:cubicBezTo>
                  <a:cubicBezTo>
                    <a:pt x="0" y="846"/>
                    <a:pt x="0" y="846"/>
                    <a:pt x="0" y="846"/>
                  </a:cubicBezTo>
                  <a:cubicBezTo>
                    <a:pt x="0" y="848"/>
                    <a:pt x="0" y="848"/>
                    <a:pt x="0" y="848"/>
                  </a:cubicBezTo>
                  <a:cubicBezTo>
                    <a:pt x="0" y="849"/>
                    <a:pt x="0" y="849"/>
                    <a:pt x="0" y="849"/>
                  </a:cubicBezTo>
                  <a:cubicBezTo>
                    <a:pt x="0" y="851"/>
                    <a:pt x="0" y="851"/>
                    <a:pt x="0" y="851"/>
                  </a:cubicBezTo>
                  <a:cubicBezTo>
                    <a:pt x="0" y="852"/>
                    <a:pt x="0" y="852"/>
                    <a:pt x="0" y="852"/>
                  </a:cubicBezTo>
                  <a:cubicBezTo>
                    <a:pt x="1" y="854"/>
                    <a:pt x="1" y="854"/>
                    <a:pt x="1" y="854"/>
                  </a:cubicBezTo>
                  <a:cubicBezTo>
                    <a:pt x="2" y="855"/>
                    <a:pt x="2" y="855"/>
                    <a:pt x="2" y="855"/>
                  </a:cubicBezTo>
                  <a:cubicBezTo>
                    <a:pt x="3" y="856"/>
                    <a:pt x="3" y="856"/>
                    <a:pt x="3" y="856"/>
                  </a:cubicBezTo>
                  <a:cubicBezTo>
                    <a:pt x="5" y="857"/>
                    <a:pt x="5" y="857"/>
                    <a:pt x="5" y="857"/>
                  </a:cubicBezTo>
                  <a:cubicBezTo>
                    <a:pt x="6" y="857"/>
                    <a:pt x="6" y="857"/>
                    <a:pt x="6" y="857"/>
                  </a:cubicBezTo>
                  <a:cubicBezTo>
                    <a:pt x="8" y="857"/>
                    <a:pt x="8" y="857"/>
                    <a:pt x="8" y="857"/>
                  </a:cubicBezTo>
                  <a:cubicBezTo>
                    <a:pt x="9" y="857"/>
                    <a:pt x="9" y="857"/>
                    <a:pt x="9" y="857"/>
                  </a:cubicBezTo>
                  <a:cubicBezTo>
                    <a:pt x="11" y="857"/>
                    <a:pt x="11" y="857"/>
                    <a:pt x="11" y="857"/>
                  </a:cubicBezTo>
                  <a:cubicBezTo>
                    <a:pt x="12" y="856"/>
                    <a:pt x="12" y="856"/>
                    <a:pt x="12" y="856"/>
                  </a:cubicBezTo>
                  <a:cubicBezTo>
                    <a:pt x="14" y="855"/>
                    <a:pt x="14" y="855"/>
                    <a:pt x="14" y="855"/>
                  </a:cubicBezTo>
                  <a:cubicBezTo>
                    <a:pt x="15" y="854"/>
                    <a:pt x="15" y="854"/>
                    <a:pt x="15" y="854"/>
                  </a:cubicBezTo>
                  <a:cubicBezTo>
                    <a:pt x="16" y="853"/>
                    <a:pt x="16" y="853"/>
                    <a:pt x="16" y="853"/>
                  </a:cubicBezTo>
                  <a:cubicBezTo>
                    <a:pt x="16" y="852"/>
                    <a:pt x="16" y="852"/>
                    <a:pt x="16" y="852"/>
                  </a:cubicBezTo>
                  <a:cubicBezTo>
                    <a:pt x="17" y="850"/>
                    <a:pt x="17" y="850"/>
                    <a:pt x="17" y="850"/>
                  </a:cubicBezTo>
                  <a:cubicBezTo>
                    <a:pt x="17" y="849"/>
                    <a:pt x="17" y="849"/>
                    <a:pt x="17" y="849"/>
                  </a:cubicBezTo>
                  <a:cubicBezTo>
                    <a:pt x="17" y="848"/>
                    <a:pt x="17" y="848"/>
                    <a:pt x="17" y="848"/>
                  </a:cubicBezTo>
                  <a:cubicBezTo>
                    <a:pt x="18" y="847"/>
                    <a:pt x="18" y="847"/>
                    <a:pt x="18" y="847"/>
                  </a:cubicBezTo>
                  <a:cubicBezTo>
                    <a:pt x="18" y="846"/>
                    <a:pt x="18" y="846"/>
                    <a:pt x="18" y="846"/>
                  </a:cubicBezTo>
                  <a:cubicBezTo>
                    <a:pt x="19" y="845"/>
                    <a:pt x="19" y="845"/>
                    <a:pt x="19" y="845"/>
                  </a:cubicBezTo>
                  <a:cubicBezTo>
                    <a:pt x="19" y="844"/>
                    <a:pt x="19" y="844"/>
                    <a:pt x="19" y="844"/>
                  </a:cubicBezTo>
                  <a:cubicBezTo>
                    <a:pt x="19" y="843"/>
                    <a:pt x="19" y="843"/>
                    <a:pt x="19" y="843"/>
                  </a:cubicBezTo>
                  <a:cubicBezTo>
                    <a:pt x="20" y="842"/>
                    <a:pt x="20" y="842"/>
                    <a:pt x="20" y="842"/>
                  </a:cubicBezTo>
                  <a:cubicBezTo>
                    <a:pt x="20" y="841"/>
                    <a:pt x="20" y="841"/>
                    <a:pt x="20" y="841"/>
                  </a:cubicBezTo>
                  <a:cubicBezTo>
                    <a:pt x="21" y="839"/>
                    <a:pt x="21" y="839"/>
                    <a:pt x="21" y="839"/>
                  </a:cubicBezTo>
                  <a:cubicBezTo>
                    <a:pt x="21" y="838"/>
                    <a:pt x="21" y="838"/>
                    <a:pt x="21" y="838"/>
                  </a:cubicBezTo>
                  <a:cubicBezTo>
                    <a:pt x="21" y="837"/>
                    <a:pt x="21" y="837"/>
                    <a:pt x="21" y="837"/>
                  </a:cubicBezTo>
                  <a:cubicBezTo>
                    <a:pt x="22" y="836"/>
                    <a:pt x="22" y="836"/>
                    <a:pt x="22" y="836"/>
                  </a:cubicBezTo>
                  <a:cubicBezTo>
                    <a:pt x="22" y="835"/>
                    <a:pt x="22" y="835"/>
                    <a:pt x="22" y="835"/>
                  </a:cubicBezTo>
                  <a:cubicBezTo>
                    <a:pt x="23" y="834"/>
                    <a:pt x="23" y="834"/>
                    <a:pt x="23" y="834"/>
                  </a:cubicBezTo>
                  <a:cubicBezTo>
                    <a:pt x="23" y="833"/>
                    <a:pt x="23" y="833"/>
                    <a:pt x="23" y="833"/>
                  </a:cubicBezTo>
                  <a:cubicBezTo>
                    <a:pt x="24" y="832"/>
                    <a:pt x="24" y="832"/>
                    <a:pt x="24" y="832"/>
                  </a:cubicBezTo>
                  <a:cubicBezTo>
                    <a:pt x="24" y="831"/>
                    <a:pt x="24" y="831"/>
                    <a:pt x="24" y="831"/>
                  </a:cubicBezTo>
                  <a:cubicBezTo>
                    <a:pt x="24" y="830"/>
                    <a:pt x="24" y="830"/>
                    <a:pt x="24" y="830"/>
                  </a:cubicBezTo>
                  <a:cubicBezTo>
                    <a:pt x="25" y="829"/>
                    <a:pt x="25" y="829"/>
                    <a:pt x="25" y="829"/>
                  </a:cubicBezTo>
                  <a:cubicBezTo>
                    <a:pt x="25" y="827"/>
                    <a:pt x="25" y="827"/>
                    <a:pt x="25" y="827"/>
                  </a:cubicBezTo>
                  <a:cubicBezTo>
                    <a:pt x="26" y="826"/>
                    <a:pt x="26" y="826"/>
                    <a:pt x="26" y="826"/>
                  </a:cubicBezTo>
                  <a:cubicBezTo>
                    <a:pt x="26" y="825"/>
                    <a:pt x="26" y="825"/>
                    <a:pt x="26" y="825"/>
                  </a:cubicBezTo>
                  <a:cubicBezTo>
                    <a:pt x="27" y="824"/>
                    <a:pt x="27" y="824"/>
                    <a:pt x="27" y="824"/>
                  </a:cubicBezTo>
                  <a:cubicBezTo>
                    <a:pt x="27" y="823"/>
                    <a:pt x="27" y="823"/>
                    <a:pt x="27" y="823"/>
                  </a:cubicBezTo>
                  <a:cubicBezTo>
                    <a:pt x="28" y="822"/>
                    <a:pt x="28" y="822"/>
                    <a:pt x="28" y="822"/>
                  </a:cubicBezTo>
                  <a:cubicBezTo>
                    <a:pt x="28" y="821"/>
                    <a:pt x="28" y="821"/>
                    <a:pt x="28" y="821"/>
                  </a:cubicBezTo>
                  <a:cubicBezTo>
                    <a:pt x="28" y="820"/>
                    <a:pt x="28" y="820"/>
                    <a:pt x="28" y="820"/>
                  </a:cubicBezTo>
                  <a:cubicBezTo>
                    <a:pt x="29" y="819"/>
                    <a:pt x="29" y="819"/>
                    <a:pt x="29" y="819"/>
                  </a:cubicBezTo>
                  <a:cubicBezTo>
                    <a:pt x="29" y="818"/>
                    <a:pt x="29" y="818"/>
                    <a:pt x="29" y="818"/>
                  </a:cubicBezTo>
                  <a:cubicBezTo>
                    <a:pt x="30" y="817"/>
                    <a:pt x="30" y="817"/>
                    <a:pt x="30" y="817"/>
                  </a:cubicBezTo>
                  <a:cubicBezTo>
                    <a:pt x="30" y="816"/>
                    <a:pt x="30" y="816"/>
                    <a:pt x="30" y="816"/>
                  </a:cubicBezTo>
                  <a:cubicBezTo>
                    <a:pt x="31" y="815"/>
                    <a:pt x="31" y="815"/>
                    <a:pt x="31" y="815"/>
                  </a:cubicBezTo>
                  <a:cubicBezTo>
                    <a:pt x="31" y="814"/>
                    <a:pt x="31" y="814"/>
                    <a:pt x="31" y="814"/>
                  </a:cubicBezTo>
                  <a:cubicBezTo>
                    <a:pt x="32" y="813"/>
                    <a:pt x="32" y="813"/>
                    <a:pt x="32" y="813"/>
                  </a:cubicBezTo>
                  <a:cubicBezTo>
                    <a:pt x="32" y="811"/>
                    <a:pt x="32" y="811"/>
                    <a:pt x="32" y="811"/>
                  </a:cubicBezTo>
                  <a:cubicBezTo>
                    <a:pt x="33" y="810"/>
                    <a:pt x="33" y="810"/>
                    <a:pt x="33" y="810"/>
                  </a:cubicBezTo>
                  <a:cubicBezTo>
                    <a:pt x="33" y="809"/>
                    <a:pt x="33" y="809"/>
                    <a:pt x="33" y="809"/>
                  </a:cubicBezTo>
                  <a:cubicBezTo>
                    <a:pt x="34" y="808"/>
                    <a:pt x="34" y="808"/>
                    <a:pt x="34" y="808"/>
                  </a:cubicBezTo>
                  <a:cubicBezTo>
                    <a:pt x="34" y="807"/>
                    <a:pt x="34" y="807"/>
                    <a:pt x="34" y="807"/>
                  </a:cubicBezTo>
                  <a:cubicBezTo>
                    <a:pt x="35" y="806"/>
                    <a:pt x="35" y="806"/>
                    <a:pt x="35" y="806"/>
                  </a:cubicBezTo>
                  <a:cubicBezTo>
                    <a:pt x="35" y="805"/>
                    <a:pt x="35" y="805"/>
                    <a:pt x="35" y="805"/>
                  </a:cubicBezTo>
                  <a:cubicBezTo>
                    <a:pt x="36" y="804"/>
                    <a:pt x="36" y="804"/>
                    <a:pt x="36" y="804"/>
                  </a:cubicBezTo>
                  <a:cubicBezTo>
                    <a:pt x="36" y="803"/>
                    <a:pt x="36" y="803"/>
                    <a:pt x="36" y="803"/>
                  </a:cubicBezTo>
                  <a:cubicBezTo>
                    <a:pt x="37" y="802"/>
                    <a:pt x="37" y="802"/>
                    <a:pt x="37" y="802"/>
                  </a:cubicBezTo>
                  <a:cubicBezTo>
                    <a:pt x="37" y="801"/>
                    <a:pt x="37" y="801"/>
                    <a:pt x="37" y="801"/>
                  </a:cubicBezTo>
                  <a:cubicBezTo>
                    <a:pt x="38" y="800"/>
                    <a:pt x="38" y="800"/>
                    <a:pt x="38" y="800"/>
                  </a:cubicBezTo>
                  <a:cubicBezTo>
                    <a:pt x="38" y="799"/>
                    <a:pt x="38" y="799"/>
                    <a:pt x="38" y="799"/>
                  </a:cubicBezTo>
                  <a:cubicBezTo>
                    <a:pt x="39" y="798"/>
                    <a:pt x="39" y="798"/>
                    <a:pt x="39" y="798"/>
                  </a:cubicBezTo>
                  <a:cubicBezTo>
                    <a:pt x="39" y="797"/>
                    <a:pt x="39" y="797"/>
                    <a:pt x="39" y="797"/>
                  </a:cubicBezTo>
                  <a:cubicBezTo>
                    <a:pt x="40" y="796"/>
                    <a:pt x="40" y="796"/>
                    <a:pt x="40" y="796"/>
                  </a:cubicBezTo>
                  <a:cubicBezTo>
                    <a:pt x="40" y="795"/>
                    <a:pt x="40" y="795"/>
                    <a:pt x="40" y="795"/>
                  </a:cubicBezTo>
                  <a:cubicBezTo>
                    <a:pt x="41" y="794"/>
                    <a:pt x="41" y="794"/>
                    <a:pt x="41" y="794"/>
                  </a:cubicBezTo>
                  <a:cubicBezTo>
                    <a:pt x="41" y="793"/>
                    <a:pt x="41" y="793"/>
                    <a:pt x="41" y="793"/>
                  </a:cubicBezTo>
                  <a:cubicBezTo>
                    <a:pt x="42" y="792"/>
                    <a:pt x="42" y="792"/>
                    <a:pt x="42" y="792"/>
                  </a:cubicBezTo>
                  <a:cubicBezTo>
                    <a:pt x="42" y="791"/>
                    <a:pt x="42" y="791"/>
                    <a:pt x="42" y="791"/>
                  </a:cubicBezTo>
                  <a:cubicBezTo>
                    <a:pt x="43" y="790"/>
                    <a:pt x="43" y="790"/>
                    <a:pt x="43" y="790"/>
                  </a:cubicBezTo>
                  <a:cubicBezTo>
                    <a:pt x="43" y="789"/>
                    <a:pt x="43" y="789"/>
                    <a:pt x="43" y="789"/>
                  </a:cubicBezTo>
                  <a:cubicBezTo>
                    <a:pt x="44" y="788"/>
                    <a:pt x="44" y="788"/>
                    <a:pt x="44" y="788"/>
                  </a:cubicBezTo>
                  <a:cubicBezTo>
                    <a:pt x="44" y="787"/>
                    <a:pt x="44" y="787"/>
                    <a:pt x="44" y="787"/>
                  </a:cubicBezTo>
                  <a:cubicBezTo>
                    <a:pt x="45" y="786"/>
                    <a:pt x="45" y="786"/>
                    <a:pt x="45" y="786"/>
                  </a:cubicBezTo>
                  <a:cubicBezTo>
                    <a:pt x="45" y="785"/>
                    <a:pt x="45" y="785"/>
                    <a:pt x="45" y="785"/>
                  </a:cubicBezTo>
                  <a:cubicBezTo>
                    <a:pt x="46" y="784"/>
                    <a:pt x="46" y="784"/>
                    <a:pt x="46" y="784"/>
                  </a:cubicBezTo>
                  <a:cubicBezTo>
                    <a:pt x="47" y="783"/>
                    <a:pt x="47" y="783"/>
                    <a:pt x="47" y="783"/>
                  </a:cubicBezTo>
                  <a:cubicBezTo>
                    <a:pt x="47" y="782"/>
                    <a:pt x="47" y="782"/>
                    <a:pt x="47" y="782"/>
                  </a:cubicBezTo>
                  <a:cubicBezTo>
                    <a:pt x="48" y="781"/>
                    <a:pt x="48" y="781"/>
                    <a:pt x="48" y="781"/>
                  </a:cubicBezTo>
                  <a:cubicBezTo>
                    <a:pt x="48" y="780"/>
                    <a:pt x="48" y="780"/>
                    <a:pt x="48" y="780"/>
                  </a:cubicBezTo>
                  <a:cubicBezTo>
                    <a:pt x="49" y="779"/>
                    <a:pt x="49" y="779"/>
                    <a:pt x="49" y="779"/>
                  </a:cubicBezTo>
                  <a:cubicBezTo>
                    <a:pt x="49" y="778"/>
                    <a:pt x="49" y="778"/>
                    <a:pt x="49" y="778"/>
                  </a:cubicBezTo>
                  <a:cubicBezTo>
                    <a:pt x="50" y="777"/>
                    <a:pt x="50" y="777"/>
                    <a:pt x="50" y="777"/>
                  </a:cubicBezTo>
                  <a:cubicBezTo>
                    <a:pt x="50" y="775"/>
                    <a:pt x="50" y="775"/>
                    <a:pt x="50" y="775"/>
                  </a:cubicBezTo>
                  <a:cubicBezTo>
                    <a:pt x="51" y="774"/>
                    <a:pt x="51" y="774"/>
                    <a:pt x="51" y="774"/>
                  </a:cubicBezTo>
                  <a:cubicBezTo>
                    <a:pt x="52" y="773"/>
                    <a:pt x="52" y="773"/>
                    <a:pt x="52" y="773"/>
                  </a:cubicBezTo>
                  <a:cubicBezTo>
                    <a:pt x="53" y="771"/>
                    <a:pt x="53" y="771"/>
                    <a:pt x="53" y="771"/>
                  </a:cubicBezTo>
                  <a:cubicBezTo>
                    <a:pt x="54" y="769"/>
                    <a:pt x="54" y="769"/>
                    <a:pt x="54" y="769"/>
                  </a:cubicBezTo>
                  <a:cubicBezTo>
                    <a:pt x="55" y="768"/>
                    <a:pt x="55" y="768"/>
                    <a:pt x="55" y="768"/>
                  </a:cubicBezTo>
                  <a:cubicBezTo>
                    <a:pt x="56" y="766"/>
                    <a:pt x="56" y="766"/>
                    <a:pt x="56" y="766"/>
                  </a:cubicBezTo>
                  <a:cubicBezTo>
                    <a:pt x="57" y="764"/>
                    <a:pt x="57" y="764"/>
                    <a:pt x="57" y="764"/>
                  </a:cubicBezTo>
                  <a:cubicBezTo>
                    <a:pt x="59" y="762"/>
                    <a:pt x="59" y="762"/>
                    <a:pt x="59" y="762"/>
                  </a:cubicBezTo>
                  <a:cubicBezTo>
                    <a:pt x="60" y="760"/>
                    <a:pt x="60" y="760"/>
                    <a:pt x="60" y="760"/>
                  </a:cubicBezTo>
                  <a:cubicBezTo>
                    <a:pt x="61" y="758"/>
                    <a:pt x="61" y="758"/>
                    <a:pt x="61" y="758"/>
                  </a:cubicBezTo>
                  <a:cubicBezTo>
                    <a:pt x="62" y="756"/>
                    <a:pt x="62" y="756"/>
                    <a:pt x="62" y="756"/>
                  </a:cubicBezTo>
                  <a:cubicBezTo>
                    <a:pt x="63" y="754"/>
                    <a:pt x="63" y="754"/>
                    <a:pt x="63" y="754"/>
                  </a:cubicBezTo>
                  <a:cubicBezTo>
                    <a:pt x="65" y="752"/>
                    <a:pt x="65" y="752"/>
                    <a:pt x="65" y="752"/>
                  </a:cubicBezTo>
                  <a:cubicBezTo>
                    <a:pt x="66" y="750"/>
                    <a:pt x="66" y="750"/>
                    <a:pt x="66" y="750"/>
                  </a:cubicBezTo>
                  <a:cubicBezTo>
                    <a:pt x="67" y="748"/>
                    <a:pt x="67" y="748"/>
                    <a:pt x="67" y="748"/>
                  </a:cubicBezTo>
                  <a:cubicBezTo>
                    <a:pt x="68" y="746"/>
                    <a:pt x="68" y="746"/>
                    <a:pt x="68" y="746"/>
                  </a:cubicBezTo>
                  <a:cubicBezTo>
                    <a:pt x="69" y="744"/>
                    <a:pt x="69" y="744"/>
                    <a:pt x="69" y="744"/>
                  </a:cubicBezTo>
                  <a:cubicBezTo>
                    <a:pt x="71" y="742"/>
                    <a:pt x="71" y="742"/>
                    <a:pt x="71" y="742"/>
                  </a:cubicBezTo>
                  <a:cubicBezTo>
                    <a:pt x="72" y="740"/>
                    <a:pt x="72" y="740"/>
                    <a:pt x="72" y="740"/>
                  </a:cubicBezTo>
                  <a:cubicBezTo>
                    <a:pt x="73" y="738"/>
                    <a:pt x="73" y="738"/>
                    <a:pt x="73" y="738"/>
                  </a:cubicBezTo>
                  <a:cubicBezTo>
                    <a:pt x="75" y="736"/>
                    <a:pt x="75" y="736"/>
                    <a:pt x="75" y="736"/>
                  </a:cubicBezTo>
                  <a:cubicBezTo>
                    <a:pt x="76" y="735"/>
                    <a:pt x="76" y="735"/>
                    <a:pt x="76" y="735"/>
                  </a:cubicBezTo>
                  <a:cubicBezTo>
                    <a:pt x="77" y="733"/>
                    <a:pt x="77" y="733"/>
                    <a:pt x="77" y="733"/>
                  </a:cubicBezTo>
                  <a:cubicBezTo>
                    <a:pt x="78" y="731"/>
                    <a:pt x="78" y="731"/>
                    <a:pt x="78" y="731"/>
                  </a:cubicBezTo>
                  <a:cubicBezTo>
                    <a:pt x="80" y="729"/>
                    <a:pt x="80" y="729"/>
                    <a:pt x="80" y="729"/>
                  </a:cubicBezTo>
                  <a:cubicBezTo>
                    <a:pt x="81" y="727"/>
                    <a:pt x="81" y="727"/>
                    <a:pt x="81" y="727"/>
                  </a:cubicBezTo>
                  <a:cubicBezTo>
                    <a:pt x="82" y="725"/>
                    <a:pt x="82" y="725"/>
                    <a:pt x="82" y="725"/>
                  </a:cubicBezTo>
                  <a:cubicBezTo>
                    <a:pt x="84" y="723"/>
                    <a:pt x="84" y="723"/>
                    <a:pt x="84" y="723"/>
                  </a:cubicBezTo>
                  <a:cubicBezTo>
                    <a:pt x="85" y="721"/>
                    <a:pt x="85" y="721"/>
                    <a:pt x="85" y="721"/>
                  </a:cubicBezTo>
                  <a:cubicBezTo>
                    <a:pt x="87" y="719"/>
                    <a:pt x="87" y="719"/>
                    <a:pt x="87" y="719"/>
                  </a:cubicBezTo>
                  <a:cubicBezTo>
                    <a:pt x="88" y="718"/>
                    <a:pt x="88" y="718"/>
                    <a:pt x="88" y="718"/>
                  </a:cubicBezTo>
                  <a:cubicBezTo>
                    <a:pt x="89" y="716"/>
                    <a:pt x="89" y="716"/>
                    <a:pt x="89" y="716"/>
                  </a:cubicBezTo>
                  <a:cubicBezTo>
                    <a:pt x="91" y="714"/>
                    <a:pt x="91" y="714"/>
                    <a:pt x="91" y="714"/>
                  </a:cubicBezTo>
                  <a:cubicBezTo>
                    <a:pt x="92" y="712"/>
                    <a:pt x="92" y="712"/>
                    <a:pt x="92" y="712"/>
                  </a:cubicBezTo>
                  <a:cubicBezTo>
                    <a:pt x="93" y="710"/>
                    <a:pt x="93" y="710"/>
                    <a:pt x="93" y="710"/>
                  </a:cubicBezTo>
                  <a:cubicBezTo>
                    <a:pt x="95" y="708"/>
                    <a:pt x="95" y="708"/>
                    <a:pt x="95" y="708"/>
                  </a:cubicBezTo>
                  <a:cubicBezTo>
                    <a:pt x="96" y="707"/>
                    <a:pt x="96" y="707"/>
                    <a:pt x="96" y="707"/>
                  </a:cubicBezTo>
                  <a:cubicBezTo>
                    <a:pt x="98" y="705"/>
                    <a:pt x="98" y="705"/>
                    <a:pt x="98" y="705"/>
                  </a:cubicBezTo>
                  <a:cubicBezTo>
                    <a:pt x="99" y="703"/>
                    <a:pt x="99" y="703"/>
                    <a:pt x="99" y="703"/>
                  </a:cubicBezTo>
                  <a:cubicBezTo>
                    <a:pt x="100" y="701"/>
                    <a:pt x="100" y="701"/>
                    <a:pt x="100" y="701"/>
                  </a:cubicBezTo>
                  <a:cubicBezTo>
                    <a:pt x="102" y="699"/>
                    <a:pt x="102" y="699"/>
                    <a:pt x="102" y="699"/>
                  </a:cubicBezTo>
                  <a:cubicBezTo>
                    <a:pt x="103" y="698"/>
                    <a:pt x="103" y="698"/>
                    <a:pt x="103" y="698"/>
                  </a:cubicBezTo>
                  <a:cubicBezTo>
                    <a:pt x="105" y="696"/>
                    <a:pt x="105" y="696"/>
                    <a:pt x="105" y="696"/>
                  </a:cubicBezTo>
                  <a:cubicBezTo>
                    <a:pt x="106" y="694"/>
                    <a:pt x="106" y="694"/>
                    <a:pt x="106" y="694"/>
                  </a:cubicBezTo>
                  <a:cubicBezTo>
                    <a:pt x="108" y="692"/>
                    <a:pt x="108" y="692"/>
                    <a:pt x="108" y="692"/>
                  </a:cubicBezTo>
                  <a:cubicBezTo>
                    <a:pt x="109" y="690"/>
                    <a:pt x="109" y="690"/>
                    <a:pt x="109" y="690"/>
                  </a:cubicBezTo>
                  <a:cubicBezTo>
                    <a:pt x="111" y="689"/>
                    <a:pt x="111" y="689"/>
                    <a:pt x="111" y="689"/>
                  </a:cubicBezTo>
                  <a:cubicBezTo>
                    <a:pt x="112" y="687"/>
                    <a:pt x="112" y="687"/>
                    <a:pt x="112" y="687"/>
                  </a:cubicBezTo>
                  <a:cubicBezTo>
                    <a:pt x="114" y="685"/>
                    <a:pt x="114" y="685"/>
                    <a:pt x="114" y="685"/>
                  </a:cubicBezTo>
                  <a:cubicBezTo>
                    <a:pt x="115" y="683"/>
                    <a:pt x="115" y="683"/>
                    <a:pt x="115" y="683"/>
                  </a:cubicBezTo>
                  <a:cubicBezTo>
                    <a:pt x="117" y="681"/>
                    <a:pt x="117" y="681"/>
                    <a:pt x="117" y="681"/>
                  </a:cubicBezTo>
                  <a:cubicBezTo>
                    <a:pt x="118" y="680"/>
                    <a:pt x="118" y="680"/>
                    <a:pt x="118" y="680"/>
                  </a:cubicBezTo>
                  <a:cubicBezTo>
                    <a:pt x="120" y="678"/>
                    <a:pt x="120" y="678"/>
                    <a:pt x="120" y="678"/>
                  </a:cubicBezTo>
                  <a:cubicBezTo>
                    <a:pt x="121" y="676"/>
                    <a:pt x="121" y="676"/>
                    <a:pt x="121" y="676"/>
                  </a:cubicBezTo>
                  <a:cubicBezTo>
                    <a:pt x="123" y="674"/>
                    <a:pt x="123" y="674"/>
                    <a:pt x="123" y="674"/>
                  </a:cubicBezTo>
                  <a:cubicBezTo>
                    <a:pt x="124" y="673"/>
                    <a:pt x="124" y="673"/>
                    <a:pt x="124" y="673"/>
                  </a:cubicBezTo>
                  <a:cubicBezTo>
                    <a:pt x="126" y="671"/>
                    <a:pt x="126" y="671"/>
                    <a:pt x="126" y="671"/>
                  </a:cubicBezTo>
                  <a:cubicBezTo>
                    <a:pt x="127" y="669"/>
                    <a:pt x="127" y="669"/>
                    <a:pt x="127" y="669"/>
                  </a:cubicBezTo>
                  <a:cubicBezTo>
                    <a:pt x="129" y="667"/>
                    <a:pt x="129" y="667"/>
                    <a:pt x="129" y="667"/>
                  </a:cubicBezTo>
                  <a:cubicBezTo>
                    <a:pt x="130" y="666"/>
                    <a:pt x="130" y="666"/>
                    <a:pt x="130" y="666"/>
                  </a:cubicBezTo>
                  <a:cubicBezTo>
                    <a:pt x="132" y="664"/>
                    <a:pt x="132" y="664"/>
                    <a:pt x="132" y="664"/>
                  </a:cubicBezTo>
                  <a:cubicBezTo>
                    <a:pt x="134" y="662"/>
                    <a:pt x="134" y="662"/>
                    <a:pt x="134" y="662"/>
                  </a:cubicBezTo>
                  <a:cubicBezTo>
                    <a:pt x="135" y="661"/>
                    <a:pt x="135" y="661"/>
                    <a:pt x="135" y="661"/>
                  </a:cubicBezTo>
                  <a:cubicBezTo>
                    <a:pt x="137" y="659"/>
                    <a:pt x="137" y="659"/>
                    <a:pt x="137" y="659"/>
                  </a:cubicBezTo>
                  <a:cubicBezTo>
                    <a:pt x="138" y="657"/>
                    <a:pt x="138" y="657"/>
                    <a:pt x="138" y="657"/>
                  </a:cubicBezTo>
                  <a:cubicBezTo>
                    <a:pt x="140" y="655"/>
                    <a:pt x="140" y="655"/>
                    <a:pt x="140" y="655"/>
                  </a:cubicBezTo>
                  <a:cubicBezTo>
                    <a:pt x="141" y="654"/>
                    <a:pt x="141" y="654"/>
                    <a:pt x="141" y="654"/>
                  </a:cubicBezTo>
                  <a:cubicBezTo>
                    <a:pt x="143" y="652"/>
                    <a:pt x="143" y="652"/>
                    <a:pt x="143" y="652"/>
                  </a:cubicBezTo>
                  <a:cubicBezTo>
                    <a:pt x="145" y="650"/>
                    <a:pt x="145" y="650"/>
                    <a:pt x="145" y="650"/>
                  </a:cubicBezTo>
                  <a:cubicBezTo>
                    <a:pt x="146" y="649"/>
                    <a:pt x="146" y="649"/>
                    <a:pt x="146" y="649"/>
                  </a:cubicBezTo>
                  <a:cubicBezTo>
                    <a:pt x="148" y="647"/>
                    <a:pt x="148" y="647"/>
                    <a:pt x="148" y="647"/>
                  </a:cubicBezTo>
                  <a:cubicBezTo>
                    <a:pt x="149" y="645"/>
                    <a:pt x="149" y="645"/>
                    <a:pt x="149" y="645"/>
                  </a:cubicBezTo>
                  <a:cubicBezTo>
                    <a:pt x="151" y="644"/>
                    <a:pt x="151" y="644"/>
                    <a:pt x="151" y="644"/>
                  </a:cubicBezTo>
                  <a:cubicBezTo>
                    <a:pt x="153" y="642"/>
                    <a:pt x="153" y="642"/>
                    <a:pt x="153" y="642"/>
                  </a:cubicBezTo>
                  <a:cubicBezTo>
                    <a:pt x="154" y="640"/>
                    <a:pt x="154" y="640"/>
                    <a:pt x="154" y="640"/>
                  </a:cubicBezTo>
                  <a:cubicBezTo>
                    <a:pt x="156" y="639"/>
                    <a:pt x="156" y="639"/>
                    <a:pt x="156" y="639"/>
                  </a:cubicBezTo>
                  <a:cubicBezTo>
                    <a:pt x="158" y="637"/>
                    <a:pt x="158" y="637"/>
                    <a:pt x="158" y="637"/>
                  </a:cubicBezTo>
                  <a:cubicBezTo>
                    <a:pt x="159" y="635"/>
                    <a:pt x="159" y="635"/>
                    <a:pt x="159" y="635"/>
                  </a:cubicBezTo>
                  <a:cubicBezTo>
                    <a:pt x="161" y="634"/>
                    <a:pt x="161" y="634"/>
                    <a:pt x="161" y="634"/>
                  </a:cubicBezTo>
                  <a:cubicBezTo>
                    <a:pt x="163" y="632"/>
                    <a:pt x="163" y="632"/>
                    <a:pt x="163" y="632"/>
                  </a:cubicBezTo>
                  <a:cubicBezTo>
                    <a:pt x="164" y="630"/>
                    <a:pt x="164" y="630"/>
                    <a:pt x="164" y="630"/>
                  </a:cubicBezTo>
                  <a:cubicBezTo>
                    <a:pt x="166" y="629"/>
                    <a:pt x="166" y="629"/>
                    <a:pt x="166" y="629"/>
                  </a:cubicBezTo>
                  <a:cubicBezTo>
                    <a:pt x="168" y="627"/>
                    <a:pt x="168" y="627"/>
                    <a:pt x="168" y="627"/>
                  </a:cubicBezTo>
                  <a:cubicBezTo>
                    <a:pt x="169" y="625"/>
                    <a:pt x="169" y="625"/>
                    <a:pt x="169" y="625"/>
                  </a:cubicBezTo>
                  <a:cubicBezTo>
                    <a:pt x="171" y="624"/>
                    <a:pt x="171" y="624"/>
                    <a:pt x="171" y="624"/>
                  </a:cubicBezTo>
                  <a:cubicBezTo>
                    <a:pt x="173" y="622"/>
                    <a:pt x="173" y="622"/>
                    <a:pt x="173" y="622"/>
                  </a:cubicBezTo>
                  <a:cubicBezTo>
                    <a:pt x="174" y="620"/>
                    <a:pt x="174" y="620"/>
                    <a:pt x="174" y="620"/>
                  </a:cubicBezTo>
                  <a:cubicBezTo>
                    <a:pt x="176" y="619"/>
                    <a:pt x="176" y="619"/>
                    <a:pt x="176" y="619"/>
                  </a:cubicBezTo>
                  <a:cubicBezTo>
                    <a:pt x="178" y="617"/>
                    <a:pt x="178" y="617"/>
                    <a:pt x="178" y="617"/>
                  </a:cubicBezTo>
                  <a:cubicBezTo>
                    <a:pt x="180" y="616"/>
                    <a:pt x="180" y="616"/>
                    <a:pt x="180" y="616"/>
                  </a:cubicBezTo>
                  <a:cubicBezTo>
                    <a:pt x="181" y="614"/>
                    <a:pt x="181" y="614"/>
                    <a:pt x="181" y="614"/>
                  </a:cubicBezTo>
                  <a:cubicBezTo>
                    <a:pt x="183" y="612"/>
                    <a:pt x="183" y="612"/>
                    <a:pt x="183" y="612"/>
                  </a:cubicBezTo>
                  <a:cubicBezTo>
                    <a:pt x="185" y="611"/>
                    <a:pt x="185" y="611"/>
                    <a:pt x="185" y="611"/>
                  </a:cubicBezTo>
                  <a:cubicBezTo>
                    <a:pt x="186" y="609"/>
                    <a:pt x="186" y="609"/>
                    <a:pt x="186" y="609"/>
                  </a:cubicBezTo>
                  <a:cubicBezTo>
                    <a:pt x="188" y="607"/>
                    <a:pt x="188" y="607"/>
                    <a:pt x="188" y="607"/>
                  </a:cubicBezTo>
                  <a:cubicBezTo>
                    <a:pt x="190" y="606"/>
                    <a:pt x="190" y="606"/>
                    <a:pt x="190" y="606"/>
                  </a:cubicBezTo>
                  <a:cubicBezTo>
                    <a:pt x="192" y="604"/>
                    <a:pt x="192" y="604"/>
                    <a:pt x="192" y="604"/>
                  </a:cubicBezTo>
                  <a:cubicBezTo>
                    <a:pt x="193" y="603"/>
                    <a:pt x="193" y="603"/>
                    <a:pt x="193" y="603"/>
                  </a:cubicBezTo>
                  <a:cubicBezTo>
                    <a:pt x="195" y="601"/>
                    <a:pt x="195" y="601"/>
                    <a:pt x="195" y="601"/>
                  </a:cubicBezTo>
                  <a:cubicBezTo>
                    <a:pt x="197" y="599"/>
                    <a:pt x="197" y="599"/>
                    <a:pt x="197" y="599"/>
                  </a:cubicBezTo>
                  <a:cubicBezTo>
                    <a:pt x="199" y="598"/>
                    <a:pt x="199" y="598"/>
                    <a:pt x="199" y="598"/>
                  </a:cubicBezTo>
                  <a:cubicBezTo>
                    <a:pt x="200" y="596"/>
                    <a:pt x="200" y="596"/>
                    <a:pt x="200" y="596"/>
                  </a:cubicBezTo>
                  <a:cubicBezTo>
                    <a:pt x="202" y="595"/>
                    <a:pt x="202" y="595"/>
                    <a:pt x="202" y="595"/>
                  </a:cubicBezTo>
                  <a:cubicBezTo>
                    <a:pt x="204" y="593"/>
                    <a:pt x="204" y="593"/>
                    <a:pt x="204" y="593"/>
                  </a:cubicBezTo>
                  <a:cubicBezTo>
                    <a:pt x="206" y="592"/>
                    <a:pt x="206" y="592"/>
                    <a:pt x="206" y="592"/>
                  </a:cubicBezTo>
                  <a:cubicBezTo>
                    <a:pt x="207" y="590"/>
                    <a:pt x="207" y="590"/>
                    <a:pt x="207" y="590"/>
                  </a:cubicBezTo>
                  <a:cubicBezTo>
                    <a:pt x="207" y="590"/>
                    <a:pt x="207" y="590"/>
                    <a:pt x="207" y="590"/>
                  </a:cubicBezTo>
                  <a:cubicBezTo>
                    <a:pt x="232" y="634"/>
                    <a:pt x="270" y="675"/>
                    <a:pt x="315" y="697"/>
                  </a:cubicBezTo>
                  <a:cubicBezTo>
                    <a:pt x="319" y="699"/>
                    <a:pt x="324" y="701"/>
                    <a:pt x="328" y="702"/>
                  </a:cubicBezTo>
                  <a:cubicBezTo>
                    <a:pt x="342" y="706"/>
                    <a:pt x="376" y="711"/>
                    <a:pt x="379" y="688"/>
                  </a:cubicBezTo>
                  <a:cubicBezTo>
                    <a:pt x="381" y="668"/>
                    <a:pt x="357" y="650"/>
                    <a:pt x="342" y="640"/>
                  </a:cubicBezTo>
                  <a:cubicBezTo>
                    <a:pt x="309" y="616"/>
                    <a:pt x="240" y="593"/>
                    <a:pt x="214" y="584"/>
                  </a:cubicBezTo>
                  <a:cubicBezTo>
                    <a:pt x="214" y="584"/>
                    <a:pt x="214" y="584"/>
                    <a:pt x="214" y="584"/>
                  </a:cubicBezTo>
                  <a:cubicBezTo>
                    <a:pt x="216" y="582"/>
                    <a:pt x="216" y="582"/>
                    <a:pt x="216" y="582"/>
                  </a:cubicBezTo>
                  <a:cubicBezTo>
                    <a:pt x="218" y="581"/>
                    <a:pt x="218" y="581"/>
                    <a:pt x="218" y="581"/>
                  </a:cubicBezTo>
                  <a:cubicBezTo>
                    <a:pt x="220" y="579"/>
                    <a:pt x="220" y="579"/>
                    <a:pt x="220" y="579"/>
                  </a:cubicBezTo>
                  <a:cubicBezTo>
                    <a:pt x="222" y="577"/>
                    <a:pt x="222" y="577"/>
                    <a:pt x="222" y="577"/>
                  </a:cubicBezTo>
                  <a:cubicBezTo>
                    <a:pt x="223" y="576"/>
                    <a:pt x="223" y="576"/>
                    <a:pt x="223" y="576"/>
                  </a:cubicBezTo>
                  <a:cubicBezTo>
                    <a:pt x="225" y="574"/>
                    <a:pt x="225" y="574"/>
                    <a:pt x="225" y="574"/>
                  </a:cubicBezTo>
                  <a:cubicBezTo>
                    <a:pt x="227" y="573"/>
                    <a:pt x="227" y="573"/>
                    <a:pt x="227" y="573"/>
                  </a:cubicBezTo>
                  <a:cubicBezTo>
                    <a:pt x="229" y="571"/>
                    <a:pt x="229" y="571"/>
                    <a:pt x="229" y="571"/>
                  </a:cubicBezTo>
                  <a:cubicBezTo>
                    <a:pt x="231" y="570"/>
                    <a:pt x="231" y="570"/>
                    <a:pt x="231" y="570"/>
                  </a:cubicBezTo>
                  <a:cubicBezTo>
                    <a:pt x="232" y="568"/>
                    <a:pt x="232" y="568"/>
                    <a:pt x="232" y="568"/>
                  </a:cubicBezTo>
                  <a:cubicBezTo>
                    <a:pt x="234" y="567"/>
                    <a:pt x="234" y="567"/>
                    <a:pt x="234" y="567"/>
                  </a:cubicBezTo>
                  <a:cubicBezTo>
                    <a:pt x="236" y="565"/>
                    <a:pt x="236" y="565"/>
                    <a:pt x="236" y="565"/>
                  </a:cubicBezTo>
                  <a:cubicBezTo>
                    <a:pt x="238" y="564"/>
                    <a:pt x="238" y="564"/>
                    <a:pt x="238" y="564"/>
                  </a:cubicBezTo>
                  <a:cubicBezTo>
                    <a:pt x="240" y="562"/>
                    <a:pt x="240" y="562"/>
                    <a:pt x="240" y="562"/>
                  </a:cubicBezTo>
                  <a:cubicBezTo>
                    <a:pt x="241" y="561"/>
                    <a:pt x="241" y="561"/>
                    <a:pt x="241" y="561"/>
                  </a:cubicBezTo>
                  <a:cubicBezTo>
                    <a:pt x="243" y="559"/>
                    <a:pt x="243" y="559"/>
                    <a:pt x="243" y="559"/>
                  </a:cubicBezTo>
                  <a:cubicBezTo>
                    <a:pt x="245" y="557"/>
                    <a:pt x="245" y="557"/>
                    <a:pt x="245" y="557"/>
                  </a:cubicBezTo>
                  <a:cubicBezTo>
                    <a:pt x="247" y="556"/>
                    <a:pt x="247" y="556"/>
                    <a:pt x="247" y="556"/>
                  </a:cubicBezTo>
                  <a:cubicBezTo>
                    <a:pt x="249" y="554"/>
                    <a:pt x="249" y="554"/>
                    <a:pt x="249" y="554"/>
                  </a:cubicBezTo>
                  <a:cubicBezTo>
                    <a:pt x="251" y="553"/>
                    <a:pt x="251" y="553"/>
                    <a:pt x="251" y="553"/>
                  </a:cubicBezTo>
                  <a:cubicBezTo>
                    <a:pt x="252" y="551"/>
                    <a:pt x="252" y="551"/>
                    <a:pt x="252" y="551"/>
                  </a:cubicBezTo>
                  <a:cubicBezTo>
                    <a:pt x="254" y="550"/>
                    <a:pt x="254" y="550"/>
                    <a:pt x="254" y="550"/>
                  </a:cubicBezTo>
                  <a:cubicBezTo>
                    <a:pt x="256" y="548"/>
                    <a:pt x="256" y="548"/>
                    <a:pt x="256" y="548"/>
                  </a:cubicBezTo>
                  <a:cubicBezTo>
                    <a:pt x="260" y="545"/>
                    <a:pt x="260" y="545"/>
                    <a:pt x="260" y="545"/>
                  </a:cubicBezTo>
                  <a:cubicBezTo>
                    <a:pt x="263" y="542"/>
                    <a:pt x="263" y="542"/>
                    <a:pt x="263" y="542"/>
                  </a:cubicBezTo>
                  <a:cubicBezTo>
                    <a:pt x="267" y="539"/>
                    <a:pt x="267" y="539"/>
                    <a:pt x="267" y="539"/>
                  </a:cubicBezTo>
                  <a:cubicBezTo>
                    <a:pt x="271" y="536"/>
                    <a:pt x="271" y="536"/>
                    <a:pt x="271" y="536"/>
                  </a:cubicBezTo>
                  <a:cubicBezTo>
                    <a:pt x="274" y="533"/>
                    <a:pt x="274" y="533"/>
                    <a:pt x="274" y="533"/>
                  </a:cubicBezTo>
                  <a:cubicBezTo>
                    <a:pt x="278" y="530"/>
                    <a:pt x="278" y="530"/>
                    <a:pt x="278" y="530"/>
                  </a:cubicBezTo>
                  <a:cubicBezTo>
                    <a:pt x="282" y="527"/>
                    <a:pt x="282" y="527"/>
                    <a:pt x="282" y="527"/>
                  </a:cubicBezTo>
                  <a:cubicBezTo>
                    <a:pt x="286" y="524"/>
                    <a:pt x="286" y="524"/>
                    <a:pt x="286" y="524"/>
                  </a:cubicBezTo>
                  <a:cubicBezTo>
                    <a:pt x="289" y="522"/>
                    <a:pt x="289" y="522"/>
                    <a:pt x="289" y="522"/>
                  </a:cubicBezTo>
                  <a:cubicBezTo>
                    <a:pt x="293" y="519"/>
                    <a:pt x="293" y="519"/>
                    <a:pt x="293" y="519"/>
                  </a:cubicBezTo>
                  <a:cubicBezTo>
                    <a:pt x="297" y="516"/>
                    <a:pt x="297" y="516"/>
                    <a:pt x="297" y="516"/>
                  </a:cubicBezTo>
                  <a:cubicBezTo>
                    <a:pt x="300" y="513"/>
                    <a:pt x="300" y="513"/>
                    <a:pt x="300" y="513"/>
                  </a:cubicBezTo>
                  <a:cubicBezTo>
                    <a:pt x="304" y="510"/>
                    <a:pt x="304" y="510"/>
                    <a:pt x="304" y="510"/>
                  </a:cubicBezTo>
                  <a:cubicBezTo>
                    <a:pt x="308" y="507"/>
                    <a:pt x="308" y="507"/>
                    <a:pt x="308" y="507"/>
                  </a:cubicBezTo>
                  <a:cubicBezTo>
                    <a:pt x="312" y="504"/>
                    <a:pt x="312" y="504"/>
                    <a:pt x="312" y="504"/>
                  </a:cubicBezTo>
                  <a:cubicBezTo>
                    <a:pt x="315" y="501"/>
                    <a:pt x="315" y="501"/>
                    <a:pt x="315" y="501"/>
                  </a:cubicBezTo>
                  <a:cubicBezTo>
                    <a:pt x="319" y="498"/>
                    <a:pt x="319" y="498"/>
                    <a:pt x="319" y="498"/>
                  </a:cubicBezTo>
                  <a:cubicBezTo>
                    <a:pt x="323" y="495"/>
                    <a:pt x="323" y="495"/>
                    <a:pt x="323" y="495"/>
                  </a:cubicBezTo>
                  <a:cubicBezTo>
                    <a:pt x="330" y="489"/>
                    <a:pt x="330" y="489"/>
                    <a:pt x="330" y="489"/>
                  </a:cubicBezTo>
                  <a:cubicBezTo>
                    <a:pt x="338" y="484"/>
                    <a:pt x="338" y="484"/>
                    <a:pt x="338" y="484"/>
                  </a:cubicBezTo>
                  <a:cubicBezTo>
                    <a:pt x="345" y="478"/>
                    <a:pt x="345" y="478"/>
                    <a:pt x="345" y="478"/>
                  </a:cubicBezTo>
                  <a:cubicBezTo>
                    <a:pt x="352" y="472"/>
                    <a:pt x="352" y="472"/>
                    <a:pt x="352" y="472"/>
                  </a:cubicBezTo>
                  <a:cubicBezTo>
                    <a:pt x="360" y="466"/>
                    <a:pt x="360" y="466"/>
                    <a:pt x="360" y="466"/>
                  </a:cubicBezTo>
                  <a:cubicBezTo>
                    <a:pt x="367" y="460"/>
                    <a:pt x="367" y="460"/>
                    <a:pt x="367" y="460"/>
                  </a:cubicBezTo>
                  <a:cubicBezTo>
                    <a:pt x="371" y="458"/>
                    <a:pt x="371" y="458"/>
                    <a:pt x="371" y="458"/>
                  </a:cubicBezTo>
                  <a:cubicBezTo>
                    <a:pt x="375" y="455"/>
                    <a:pt x="375" y="455"/>
                    <a:pt x="375" y="455"/>
                  </a:cubicBezTo>
                  <a:cubicBezTo>
                    <a:pt x="378" y="452"/>
                    <a:pt x="378" y="452"/>
                    <a:pt x="378" y="452"/>
                  </a:cubicBezTo>
                  <a:cubicBezTo>
                    <a:pt x="382" y="449"/>
                    <a:pt x="382" y="449"/>
                    <a:pt x="382" y="449"/>
                  </a:cubicBezTo>
                  <a:cubicBezTo>
                    <a:pt x="386" y="446"/>
                    <a:pt x="386" y="446"/>
                    <a:pt x="386" y="446"/>
                  </a:cubicBezTo>
                  <a:cubicBezTo>
                    <a:pt x="386" y="446"/>
                    <a:pt x="386" y="446"/>
                    <a:pt x="386" y="446"/>
                  </a:cubicBezTo>
                  <a:cubicBezTo>
                    <a:pt x="419" y="490"/>
                    <a:pt x="467" y="529"/>
                    <a:pt x="520" y="546"/>
                  </a:cubicBezTo>
                  <a:cubicBezTo>
                    <a:pt x="525" y="548"/>
                    <a:pt x="530" y="549"/>
                    <a:pt x="535" y="550"/>
                  </a:cubicBezTo>
                  <a:cubicBezTo>
                    <a:pt x="551" y="552"/>
                    <a:pt x="589" y="552"/>
                    <a:pt x="588" y="527"/>
                  </a:cubicBezTo>
                  <a:cubicBezTo>
                    <a:pt x="588" y="504"/>
                    <a:pt x="559" y="489"/>
                    <a:pt x="541" y="479"/>
                  </a:cubicBezTo>
                  <a:cubicBezTo>
                    <a:pt x="502" y="460"/>
                    <a:pt x="427" y="445"/>
                    <a:pt x="394" y="439"/>
                  </a:cubicBezTo>
                  <a:cubicBezTo>
                    <a:pt x="396" y="437"/>
                    <a:pt x="396" y="437"/>
                    <a:pt x="396" y="437"/>
                  </a:cubicBezTo>
                  <a:cubicBezTo>
                    <a:pt x="400" y="435"/>
                    <a:pt x="400" y="435"/>
                    <a:pt x="400" y="435"/>
                  </a:cubicBezTo>
                  <a:cubicBezTo>
                    <a:pt x="404" y="432"/>
                    <a:pt x="404" y="432"/>
                    <a:pt x="404" y="432"/>
                  </a:cubicBezTo>
                  <a:cubicBezTo>
                    <a:pt x="407" y="429"/>
                    <a:pt x="407" y="429"/>
                    <a:pt x="407" y="429"/>
                  </a:cubicBezTo>
                  <a:cubicBezTo>
                    <a:pt x="411" y="426"/>
                    <a:pt x="411" y="426"/>
                    <a:pt x="411" y="426"/>
                  </a:cubicBezTo>
                  <a:cubicBezTo>
                    <a:pt x="414" y="423"/>
                    <a:pt x="414" y="423"/>
                    <a:pt x="414" y="423"/>
                  </a:cubicBezTo>
                  <a:cubicBezTo>
                    <a:pt x="418" y="420"/>
                    <a:pt x="418" y="420"/>
                    <a:pt x="418" y="420"/>
                  </a:cubicBezTo>
                  <a:cubicBezTo>
                    <a:pt x="420" y="418"/>
                    <a:pt x="420" y="418"/>
                    <a:pt x="420" y="418"/>
                  </a:cubicBezTo>
                  <a:cubicBezTo>
                    <a:pt x="423" y="416"/>
                    <a:pt x="423" y="416"/>
                    <a:pt x="423" y="416"/>
                  </a:cubicBezTo>
                  <a:cubicBezTo>
                    <a:pt x="426" y="414"/>
                    <a:pt x="426" y="414"/>
                    <a:pt x="426" y="414"/>
                  </a:cubicBezTo>
                  <a:cubicBezTo>
                    <a:pt x="428" y="412"/>
                    <a:pt x="428" y="412"/>
                    <a:pt x="428" y="412"/>
                  </a:cubicBezTo>
                  <a:cubicBezTo>
                    <a:pt x="431" y="410"/>
                    <a:pt x="431" y="410"/>
                    <a:pt x="431" y="410"/>
                  </a:cubicBezTo>
                  <a:cubicBezTo>
                    <a:pt x="433" y="408"/>
                    <a:pt x="433" y="408"/>
                    <a:pt x="433" y="408"/>
                  </a:cubicBezTo>
                  <a:cubicBezTo>
                    <a:pt x="436" y="405"/>
                    <a:pt x="436" y="405"/>
                    <a:pt x="436" y="405"/>
                  </a:cubicBezTo>
                  <a:cubicBezTo>
                    <a:pt x="438" y="403"/>
                    <a:pt x="438" y="403"/>
                    <a:pt x="438" y="403"/>
                  </a:cubicBezTo>
                  <a:cubicBezTo>
                    <a:pt x="441" y="401"/>
                    <a:pt x="441" y="401"/>
                    <a:pt x="441" y="401"/>
                  </a:cubicBezTo>
                  <a:cubicBezTo>
                    <a:pt x="443" y="399"/>
                    <a:pt x="443" y="399"/>
                    <a:pt x="443" y="399"/>
                  </a:cubicBezTo>
                  <a:cubicBezTo>
                    <a:pt x="446" y="397"/>
                    <a:pt x="446" y="397"/>
                    <a:pt x="446" y="397"/>
                  </a:cubicBezTo>
                  <a:cubicBezTo>
                    <a:pt x="448" y="395"/>
                    <a:pt x="448" y="395"/>
                    <a:pt x="448" y="395"/>
                  </a:cubicBezTo>
                  <a:cubicBezTo>
                    <a:pt x="451" y="393"/>
                    <a:pt x="451" y="393"/>
                    <a:pt x="451" y="393"/>
                  </a:cubicBezTo>
                  <a:cubicBezTo>
                    <a:pt x="453" y="390"/>
                    <a:pt x="453" y="390"/>
                    <a:pt x="453" y="390"/>
                  </a:cubicBezTo>
                  <a:cubicBezTo>
                    <a:pt x="456" y="388"/>
                    <a:pt x="456" y="388"/>
                    <a:pt x="456" y="388"/>
                  </a:cubicBezTo>
                  <a:cubicBezTo>
                    <a:pt x="458" y="386"/>
                    <a:pt x="458" y="386"/>
                    <a:pt x="458" y="386"/>
                  </a:cubicBezTo>
                  <a:cubicBezTo>
                    <a:pt x="461" y="384"/>
                    <a:pt x="461" y="384"/>
                    <a:pt x="461" y="384"/>
                  </a:cubicBezTo>
                  <a:cubicBezTo>
                    <a:pt x="463" y="382"/>
                    <a:pt x="463" y="382"/>
                    <a:pt x="463" y="382"/>
                  </a:cubicBezTo>
                  <a:cubicBezTo>
                    <a:pt x="466" y="380"/>
                    <a:pt x="466" y="380"/>
                    <a:pt x="466" y="380"/>
                  </a:cubicBezTo>
                  <a:cubicBezTo>
                    <a:pt x="468" y="377"/>
                    <a:pt x="468" y="377"/>
                    <a:pt x="468" y="377"/>
                  </a:cubicBezTo>
                  <a:cubicBezTo>
                    <a:pt x="471" y="375"/>
                    <a:pt x="471" y="375"/>
                    <a:pt x="471" y="375"/>
                  </a:cubicBezTo>
                  <a:cubicBezTo>
                    <a:pt x="473" y="373"/>
                    <a:pt x="473" y="373"/>
                    <a:pt x="473" y="373"/>
                  </a:cubicBezTo>
                  <a:cubicBezTo>
                    <a:pt x="475" y="371"/>
                    <a:pt x="475" y="371"/>
                    <a:pt x="475" y="371"/>
                  </a:cubicBezTo>
                  <a:cubicBezTo>
                    <a:pt x="478" y="369"/>
                    <a:pt x="478" y="369"/>
                    <a:pt x="478" y="369"/>
                  </a:cubicBezTo>
                  <a:cubicBezTo>
                    <a:pt x="480" y="366"/>
                    <a:pt x="480" y="366"/>
                    <a:pt x="480" y="366"/>
                  </a:cubicBezTo>
                  <a:cubicBezTo>
                    <a:pt x="483" y="364"/>
                    <a:pt x="483" y="364"/>
                    <a:pt x="483" y="364"/>
                  </a:cubicBezTo>
                  <a:cubicBezTo>
                    <a:pt x="485" y="362"/>
                    <a:pt x="485" y="362"/>
                    <a:pt x="485" y="362"/>
                  </a:cubicBezTo>
                  <a:cubicBezTo>
                    <a:pt x="488" y="360"/>
                    <a:pt x="488" y="360"/>
                    <a:pt x="488" y="360"/>
                  </a:cubicBezTo>
                  <a:cubicBezTo>
                    <a:pt x="490" y="357"/>
                    <a:pt x="490" y="357"/>
                    <a:pt x="490" y="357"/>
                  </a:cubicBezTo>
                  <a:cubicBezTo>
                    <a:pt x="492" y="355"/>
                    <a:pt x="492" y="355"/>
                    <a:pt x="492" y="355"/>
                  </a:cubicBezTo>
                  <a:cubicBezTo>
                    <a:pt x="495" y="353"/>
                    <a:pt x="495" y="353"/>
                    <a:pt x="495" y="353"/>
                  </a:cubicBezTo>
                  <a:cubicBezTo>
                    <a:pt x="497" y="351"/>
                    <a:pt x="497" y="351"/>
                    <a:pt x="497" y="351"/>
                  </a:cubicBezTo>
                  <a:cubicBezTo>
                    <a:pt x="499" y="348"/>
                    <a:pt x="499" y="348"/>
                    <a:pt x="499" y="348"/>
                  </a:cubicBezTo>
                  <a:cubicBezTo>
                    <a:pt x="502" y="346"/>
                    <a:pt x="502" y="346"/>
                    <a:pt x="502" y="346"/>
                  </a:cubicBezTo>
                  <a:cubicBezTo>
                    <a:pt x="504" y="344"/>
                    <a:pt x="504" y="344"/>
                    <a:pt x="504" y="344"/>
                  </a:cubicBezTo>
                  <a:cubicBezTo>
                    <a:pt x="507" y="342"/>
                    <a:pt x="507" y="342"/>
                    <a:pt x="507" y="342"/>
                  </a:cubicBezTo>
                  <a:cubicBezTo>
                    <a:pt x="509" y="339"/>
                    <a:pt x="509" y="339"/>
                    <a:pt x="509" y="339"/>
                  </a:cubicBezTo>
                  <a:cubicBezTo>
                    <a:pt x="511" y="337"/>
                    <a:pt x="511" y="337"/>
                    <a:pt x="511" y="337"/>
                  </a:cubicBezTo>
                  <a:cubicBezTo>
                    <a:pt x="514" y="335"/>
                    <a:pt x="514" y="335"/>
                    <a:pt x="514" y="335"/>
                  </a:cubicBezTo>
                  <a:cubicBezTo>
                    <a:pt x="516" y="333"/>
                    <a:pt x="516" y="333"/>
                    <a:pt x="516" y="333"/>
                  </a:cubicBezTo>
                  <a:cubicBezTo>
                    <a:pt x="518" y="330"/>
                    <a:pt x="518" y="330"/>
                    <a:pt x="518" y="330"/>
                  </a:cubicBezTo>
                  <a:cubicBezTo>
                    <a:pt x="521" y="328"/>
                    <a:pt x="521" y="328"/>
                    <a:pt x="521" y="328"/>
                  </a:cubicBezTo>
                  <a:cubicBezTo>
                    <a:pt x="523" y="326"/>
                    <a:pt x="523" y="326"/>
                    <a:pt x="523" y="326"/>
                  </a:cubicBezTo>
                  <a:cubicBezTo>
                    <a:pt x="525" y="323"/>
                    <a:pt x="525" y="323"/>
                    <a:pt x="525" y="323"/>
                  </a:cubicBezTo>
                  <a:cubicBezTo>
                    <a:pt x="527" y="321"/>
                    <a:pt x="527" y="321"/>
                    <a:pt x="527" y="321"/>
                  </a:cubicBezTo>
                  <a:cubicBezTo>
                    <a:pt x="530" y="319"/>
                    <a:pt x="530" y="319"/>
                    <a:pt x="530" y="319"/>
                  </a:cubicBezTo>
                  <a:cubicBezTo>
                    <a:pt x="532" y="316"/>
                    <a:pt x="532" y="316"/>
                    <a:pt x="532" y="316"/>
                  </a:cubicBezTo>
                  <a:cubicBezTo>
                    <a:pt x="534" y="314"/>
                    <a:pt x="534" y="314"/>
                    <a:pt x="534" y="314"/>
                  </a:cubicBezTo>
                  <a:cubicBezTo>
                    <a:pt x="537" y="312"/>
                    <a:pt x="537" y="312"/>
                    <a:pt x="537" y="312"/>
                  </a:cubicBezTo>
                  <a:cubicBezTo>
                    <a:pt x="539" y="309"/>
                    <a:pt x="539" y="309"/>
                    <a:pt x="539" y="309"/>
                  </a:cubicBezTo>
                  <a:cubicBezTo>
                    <a:pt x="541" y="307"/>
                    <a:pt x="541" y="307"/>
                    <a:pt x="541" y="307"/>
                  </a:cubicBezTo>
                  <a:cubicBezTo>
                    <a:pt x="543" y="305"/>
                    <a:pt x="543" y="305"/>
                    <a:pt x="543" y="305"/>
                  </a:cubicBezTo>
                  <a:cubicBezTo>
                    <a:pt x="546" y="302"/>
                    <a:pt x="546" y="302"/>
                    <a:pt x="546" y="302"/>
                  </a:cubicBezTo>
                  <a:cubicBezTo>
                    <a:pt x="582" y="338"/>
                    <a:pt x="631" y="368"/>
                    <a:pt x="682" y="376"/>
                  </a:cubicBezTo>
                  <a:cubicBezTo>
                    <a:pt x="687" y="376"/>
                    <a:pt x="691" y="377"/>
                    <a:pt x="696" y="376"/>
                  </a:cubicBezTo>
                  <a:cubicBezTo>
                    <a:pt x="710" y="376"/>
                    <a:pt x="744" y="371"/>
                    <a:pt x="740" y="349"/>
                  </a:cubicBezTo>
                  <a:cubicBezTo>
                    <a:pt x="736" y="328"/>
                    <a:pt x="709" y="319"/>
                    <a:pt x="691" y="313"/>
                  </a:cubicBezTo>
                  <a:cubicBezTo>
                    <a:pt x="652" y="300"/>
                    <a:pt x="577" y="298"/>
                    <a:pt x="551" y="297"/>
                  </a:cubicBezTo>
                  <a:cubicBezTo>
                    <a:pt x="553" y="295"/>
                    <a:pt x="553" y="295"/>
                    <a:pt x="553" y="295"/>
                  </a:cubicBezTo>
                  <a:cubicBezTo>
                    <a:pt x="555" y="293"/>
                    <a:pt x="555" y="293"/>
                    <a:pt x="555" y="293"/>
                  </a:cubicBezTo>
                  <a:cubicBezTo>
                    <a:pt x="557" y="291"/>
                    <a:pt x="557" y="291"/>
                    <a:pt x="557" y="291"/>
                  </a:cubicBezTo>
                  <a:cubicBezTo>
                    <a:pt x="559" y="288"/>
                    <a:pt x="559" y="288"/>
                    <a:pt x="559" y="288"/>
                  </a:cubicBezTo>
                  <a:cubicBezTo>
                    <a:pt x="561" y="286"/>
                    <a:pt x="561" y="286"/>
                    <a:pt x="561" y="286"/>
                  </a:cubicBezTo>
                  <a:cubicBezTo>
                    <a:pt x="564" y="284"/>
                    <a:pt x="564" y="284"/>
                    <a:pt x="564" y="284"/>
                  </a:cubicBezTo>
                  <a:cubicBezTo>
                    <a:pt x="566" y="281"/>
                    <a:pt x="566" y="281"/>
                    <a:pt x="566" y="281"/>
                  </a:cubicBezTo>
                  <a:cubicBezTo>
                    <a:pt x="568" y="279"/>
                    <a:pt x="568" y="279"/>
                    <a:pt x="568" y="279"/>
                  </a:cubicBezTo>
                  <a:cubicBezTo>
                    <a:pt x="570" y="276"/>
                    <a:pt x="570" y="276"/>
                    <a:pt x="570" y="276"/>
                  </a:cubicBezTo>
                  <a:cubicBezTo>
                    <a:pt x="573" y="274"/>
                    <a:pt x="573" y="274"/>
                    <a:pt x="573" y="274"/>
                  </a:cubicBezTo>
                  <a:cubicBezTo>
                    <a:pt x="575" y="272"/>
                    <a:pt x="575" y="272"/>
                    <a:pt x="575" y="272"/>
                  </a:cubicBezTo>
                  <a:cubicBezTo>
                    <a:pt x="577" y="269"/>
                    <a:pt x="577" y="269"/>
                    <a:pt x="577" y="269"/>
                  </a:cubicBezTo>
                  <a:cubicBezTo>
                    <a:pt x="579" y="267"/>
                    <a:pt x="579" y="267"/>
                    <a:pt x="579" y="267"/>
                  </a:cubicBezTo>
                  <a:cubicBezTo>
                    <a:pt x="581" y="264"/>
                    <a:pt x="581" y="264"/>
                    <a:pt x="581" y="264"/>
                  </a:cubicBezTo>
                  <a:cubicBezTo>
                    <a:pt x="584" y="262"/>
                    <a:pt x="584" y="262"/>
                    <a:pt x="584" y="262"/>
                  </a:cubicBezTo>
                  <a:cubicBezTo>
                    <a:pt x="586" y="260"/>
                    <a:pt x="586" y="260"/>
                    <a:pt x="586" y="260"/>
                  </a:cubicBezTo>
                  <a:cubicBezTo>
                    <a:pt x="588" y="257"/>
                    <a:pt x="588" y="257"/>
                    <a:pt x="588" y="257"/>
                  </a:cubicBezTo>
                  <a:cubicBezTo>
                    <a:pt x="590" y="255"/>
                    <a:pt x="590" y="255"/>
                    <a:pt x="590" y="255"/>
                  </a:cubicBezTo>
                  <a:cubicBezTo>
                    <a:pt x="592" y="252"/>
                    <a:pt x="592" y="252"/>
                    <a:pt x="592" y="252"/>
                  </a:cubicBezTo>
                  <a:cubicBezTo>
                    <a:pt x="594" y="250"/>
                    <a:pt x="594" y="250"/>
                    <a:pt x="594" y="250"/>
                  </a:cubicBezTo>
                  <a:cubicBezTo>
                    <a:pt x="597" y="247"/>
                    <a:pt x="597" y="247"/>
                    <a:pt x="597" y="247"/>
                  </a:cubicBezTo>
                  <a:cubicBezTo>
                    <a:pt x="599" y="245"/>
                    <a:pt x="599" y="245"/>
                    <a:pt x="599" y="245"/>
                  </a:cubicBezTo>
                  <a:cubicBezTo>
                    <a:pt x="601" y="243"/>
                    <a:pt x="601" y="243"/>
                    <a:pt x="601" y="243"/>
                  </a:cubicBezTo>
                  <a:cubicBezTo>
                    <a:pt x="603" y="240"/>
                    <a:pt x="603" y="240"/>
                    <a:pt x="603" y="240"/>
                  </a:cubicBezTo>
                  <a:cubicBezTo>
                    <a:pt x="605" y="238"/>
                    <a:pt x="605" y="238"/>
                    <a:pt x="605" y="238"/>
                  </a:cubicBezTo>
                  <a:cubicBezTo>
                    <a:pt x="607" y="235"/>
                    <a:pt x="607" y="235"/>
                    <a:pt x="607" y="235"/>
                  </a:cubicBezTo>
                  <a:cubicBezTo>
                    <a:pt x="610" y="233"/>
                    <a:pt x="610" y="233"/>
                    <a:pt x="610" y="233"/>
                  </a:cubicBezTo>
                  <a:cubicBezTo>
                    <a:pt x="612" y="230"/>
                    <a:pt x="612" y="230"/>
                    <a:pt x="612" y="230"/>
                  </a:cubicBezTo>
                  <a:cubicBezTo>
                    <a:pt x="614" y="228"/>
                    <a:pt x="614" y="228"/>
                    <a:pt x="614" y="228"/>
                  </a:cubicBezTo>
                  <a:cubicBezTo>
                    <a:pt x="616" y="225"/>
                    <a:pt x="616" y="225"/>
                    <a:pt x="616" y="225"/>
                  </a:cubicBezTo>
                  <a:cubicBezTo>
                    <a:pt x="618" y="223"/>
                    <a:pt x="618" y="223"/>
                    <a:pt x="618" y="223"/>
                  </a:cubicBezTo>
                  <a:cubicBezTo>
                    <a:pt x="620" y="220"/>
                    <a:pt x="620" y="220"/>
                    <a:pt x="620" y="220"/>
                  </a:cubicBezTo>
                  <a:cubicBezTo>
                    <a:pt x="622" y="218"/>
                    <a:pt x="622" y="218"/>
                    <a:pt x="622" y="218"/>
                  </a:cubicBezTo>
                  <a:cubicBezTo>
                    <a:pt x="624" y="215"/>
                    <a:pt x="624" y="215"/>
                    <a:pt x="624" y="215"/>
                  </a:cubicBezTo>
                  <a:cubicBezTo>
                    <a:pt x="626" y="213"/>
                    <a:pt x="626" y="213"/>
                    <a:pt x="626" y="213"/>
                  </a:cubicBezTo>
                  <a:cubicBezTo>
                    <a:pt x="629" y="210"/>
                    <a:pt x="629" y="210"/>
                    <a:pt x="629" y="210"/>
                  </a:cubicBezTo>
                  <a:cubicBezTo>
                    <a:pt x="631" y="208"/>
                    <a:pt x="631" y="208"/>
                    <a:pt x="631" y="208"/>
                  </a:cubicBezTo>
                  <a:cubicBezTo>
                    <a:pt x="633" y="205"/>
                    <a:pt x="633" y="205"/>
                    <a:pt x="633" y="205"/>
                  </a:cubicBezTo>
                  <a:cubicBezTo>
                    <a:pt x="635" y="203"/>
                    <a:pt x="635" y="203"/>
                    <a:pt x="635" y="203"/>
                  </a:cubicBezTo>
                  <a:cubicBezTo>
                    <a:pt x="637" y="200"/>
                    <a:pt x="637" y="200"/>
                    <a:pt x="637" y="200"/>
                  </a:cubicBezTo>
                  <a:cubicBezTo>
                    <a:pt x="639" y="198"/>
                    <a:pt x="639" y="198"/>
                    <a:pt x="639" y="198"/>
                  </a:cubicBezTo>
                  <a:cubicBezTo>
                    <a:pt x="641" y="195"/>
                    <a:pt x="641" y="195"/>
                    <a:pt x="641" y="195"/>
                  </a:cubicBezTo>
                  <a:cubicBezTo>
                    <a:pt x="643" y="193"/>
                    <a:pt x="643" y="193"/>
                    <a:pt x="643" y="193"/>
                  </a:cubicBezTo>
                  <a:cubicBezTo>
                    <a:pt x="645" y="190"/>
                    <a:pt x="645" y="190"/>
                    <a:pt x="645" y="190"/>
                  </a:cubicBezTo>
                  <a:cubicBezTo>
                    <a:pt x="647" y="188"/>
                    <a:pt x="647" y="188"/>
                    <a:pt x="647" y="188"/>
                  </a:cubicBezTo>
                  <a:cubicBezTo>
                    <a:pt x="649" y="185"/>
                    <a:pt x="649" y="185"/>
                    <a:pt x="649" y="185"/>
                  </a:cubicBezTo>
                  <a:cubicBezTo>
                    <a:pt x="652" y="183"/>
                    <a:pt x="652" y="183"/>
                    <a:pt x="652" y="183"/>
                  </a:cubicBezTo>
                  <a:cubicBezTo>
                    <a:pt x="654" y="180"/>
                    <a:pt x="654" y="180"/>
                    <a:pt x="654" y="180"/>
                  </a:cubicBezTo>
                  <a:cubicBezTo>
                    <a:pt x="656" y="178"/>
                    <a:pt x="656" y="178"/>
                    <a:pt x="656" y="178"/>
                  </a:cubicBezTo>
                  <a:cubicBezTo>
                    <a:pt x="658" y="175"/>
                    <a:pt x="658" y="175"/>
                    <a:pt x="658" y="175"/>
                  </a:cubicBezTo>
                  <a:cubicBezTo>
                    <a:pt x="660" y="173"/>
                    <a:pt x="660" y="173"/>
                    <a:pt x="660" y="173"/>
                  </a:cubicBezTo>
                  <a:cubicBezTo>
                    <a:pt x="701" y="185"/>
                    <a:pt x="749" y="189"/>
                    <a:pt x="790" y="177"/>
                  </a:cubicBezTo>
                  <a:cubicBezTo>
                    <a:pt x="793" y="176"/>
                    <a:pt x="797" y="174"/>
                    <a:pt x="800" y="173"/>
                  </a:cubicBezTo>
                  <a:cubicBezTo>
                    <a:pt x="810" y="168"/>
                    <a:pt x="833" y="153"/>
                    <a:pt x="820" y="139"/>
                  </a:cubicBezTo>
                  <a:close/>
                  <a:moveTo>
                    <a:pt x="200" y="574"/>
                  </a:moveTo>
                  <a:cubicBezTo>
                    <a:pt x="198" y="576"/>
                    <a:pt x="198" y="576"/>
                    <a:pt x="198" y="576"/>
                  </a:cubicBezTo>
                  <a:cubicBezTo>
                    <a:pt x="198" y="575"/>
                    <a:pt x="198" y="575"/>
                    <a:pt x="198" y="575"/>
                  </a:cubicBezTo>
                  <a:cubicBezTo>
                    <a:pt x="198" y="574"/>
                    <a:pt x="199" y="574"/>
                    <a:pt x="200" y="574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79" name="Freeform 158">
              <a:extLst>
                <a:ext uri="{FF2B5EF4-FFF2-40B4-BE49-F238E27FC236}">
                  <a16:creationId xmlns:a16="http://schemas.microsoft.com/office/drawing/2014/main" id="{FF35A563-D78E-42F2-B5E8-5CAE6EB47793}"/>
                </a:ext>
              </a:extLst>
            </p:cNvPr>
            <p:cNvSpPr>
              <a:spLocks/>
            </p:cNvSpPr>
            <p:nvPr/>
          </p:nvSpPr>
          <p:spPr bwMode="auto">
            <a:xfrm>
              <a:off x="6669821" y="5334611"/>
              <a:ext cx="759670" cy="630405"/>
            </a:xfrm>
            <a:custGeom>
              <a:avLst/>
              <a:gdLst>
                <a:gd name="T0" fmla="*/ 607 w 656"/>
                <a:gd name="T1" fmla="*/ 1 h 544"/>
                <a:gd name="T2" fmla="*/ 650 w 656"/>
                <a:gd name="T3" fmla="*/ 55 h 544"/>
                <a:gd name="T4" fmla="*/ 543 w 656"/>
                <a:gd name="T5" fmla="*/ 522 h 544"/>
                <a:gd name="T6" fmla="*/ 516 w 656"/>
                <a:gd name="T7" fmla="*/ 544 h 544"/>
                <a:gd name="T8" fmla="*/ 142 w 656"/>
                <a:gd name="T9" fmla="*/ 544 h 544"/>
                <a:gd name="T10" fmla="*/ 114 w 656"/>
                <a:gd name="T11" fmla="*/ 522 h 544"/>
                <a:gd name="T12" fmla="*/ 5 w 656"/>
                <a:gd name="T13" fmla="*/ 43 h 544"/>
                <a:gd name="T14" fmla="*/ 39 w 656"/>
                <a:gd name="T15" fmla="*/ 0 h 544"/>
                <a:gd name="T16" fmla="*/ 607 w 656"/>
                <a:gd name="T17" fmla="*/ 1 h 5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56" h="544">
                  <a:moveTo>
                    <a:pt x="607" y="1"/>
                  </a:moveTo>
                  <a:cubicBezTo>
                    <a:pt x="635" y="1"/>
                    <a:pt x="656" y="27"/>
                    <a:pt x="650" y="55"/>
                  </a:cubicBezTo>
                  <a:cubicBezTo>
                    <a:pt x="543" y="522"/>
                    <a:pt x="543" y="522"/>
                    <a:pt x="543" y="522"/>
                  </a:cubicBezTo>
                  <a:cubicBezTo>
                    <a:pt x="540" y="535"/>
                    <a:pt x="529" y="544"/>
                    <a:pt x="516" y="544"/>
                  </a:cubicBezTo>
                  <a:cubicBezTo>
                    <a:pt x="142" y="544"/>
                    <a:pt x="142" y="544"/>
                    <a:pt x="142" y="544"/>
                  </a:cubicBezTo>
                  <a:cubicBezTo>
                    <a:pt x="128" y="544"/>
                    <a:pt x="117" y="535"/>
                    <a:pt x="114" y="522"/>
                  </a:cubicBezTo>
                  <a:cubicBezTo>
                    <a:pt x="5" y="43"/>
                    <a:pt x="5" y="43"/>
                    <a:pt x="5" y="43"/>
                  </a:cubicBezTo>
                  <a:cubicBezTo>
                    <a:pt x="0" y="21"/>
                    <a:pt x="16" y="0"/>
                    <a:pt x="39" y="0"/>
                  </a:cubicBezTo>
                  <a:lnTo>
                    <a:pt x="607" y="1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80" name="Freeform 159">
              <a:extLst>
                <a:ext uri="{FF2B5EF4-FFF2-40B4-BE49-F238E27FC236}">
                  <a16:creationId xmlns:a16="http://schemas.microsoft.com/office/drawing/2014/main" id="{2F5937FF-7291-40B5-B103-135374AA9CF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2363" y="739212"/>
              <a:ext cx="382286" cy="446001"/>
            </a:xfrm>
            <a:custGeom>
              <a:avLst/>
              <a:gdLst>
                <a:gd name="T0" fmla="*/ 309 w 330"/>
                <a:gd name="T1" fmla="*/ 162 h 385"/>
                <a:gd name="T2" fmla="*/ 202 w 330"/>
                <a:gd name="T3" fmla="*/ 368 h 385"/>
                <a:gd name="T4" fmla="*/ 21 w 330"/>
                <a:gd name="T5" fmla="*/ 224 h 385"/>
                <a:gd name="T6" fmla="*/ 128 w 330"/>
                <a:gd name="T7" fmla="*/ 17 h 385"/>
                <a:gd name="T8" fmla="*/ 309 w 330"/>
                <a:gd name="T9" fmla="*/ 162 h 3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0" h="385">
                  <a:moveTo>
                    <a:pt x="309" y="162"/>
                  </a:moveTo>
                  <a:cubicBezTo>
                    <a:pt x="330" y="259"/>
                    <a:pt x="282" y="351"/>
                    <a:pt x="202" y="368"/>
                  </a:cubicBezTo>
                  <a:cubicBezTo>
                    <a:pt x="123" y="385"/>
                    <a:pt x="41" y="321"/>
                    <a:pt x="21" y="224"/>
                  </a:cubicBezTo>
                  <a:cubicBezTo>
                    <a:pt x="0" y="127"/>
                    <a:pt x="48" y="35"/>
                    <a:pt x="128" y="17"/>
                  </a:cubicBezTo>
                  <a:cubicBezTo>
                    <a:pt x="207" y="0"/>
                    <a:pt x="289" y="65"/>
                    <a:pt x="309" y="162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grpSp>
          <p:nvGrpSpPr>
            <p:cNvPr id="240" name="Group 239">
              <a:extLst>
                <a:ext uri="{FF2B5EF4-FFF2-40B4-BE49-F238E27FC236}">
                  <a16:creationId xmlns:a16="http://schemas.microsoft.com/office/drawing/2014/main" id="{883C8C9F-875F-4002-86D7-8283B00205C8}"/>
                </a:ext>
              </a:extLst>
            </p:cNvPr>
            <p:cNvGrpSpPr/>
            <p:nvPr/>
          </p:nvGrpSpPr>
          <p:grpSpPr>
            <a:xfrm>
              <a:off x="383550" y="3152394"/>
              <a:ext cx="1769909" cy="2915544"/>
              <a:chOff x="383550" y="3152394"/>
              <a:chExt cx="1769909" cy="2915544"/>
            </a:xfrm>
          </p:grpSpPr>
          <p:grpSp>
            <p:nvGrpSpPr>
              <p:cNvPr id="239" name="Group 238">
                <a:extLst>
                  <a:ext uri="{FF2B5EF4-FFF2-40B4-BE49-F238E27FC236}">
                    <a16:creationId xmlns:a16="http://schemas.microsoft.com/office/drawing/2014/main" id="{4C110671-FD1B-4866-A9B7-C6430975C60E}"/>
                  </a:ext>
                </a:extLst>
              </p:cNvPr>
              <p:cNvGrpSpPr/>
              <p:nvPr/>
            </p:nvGrpSpPr>
            <p:grpSpPr>
              <a:xfrm>
                <a:off x="1372959" y="3272471"/>
                <a:ext cx="780500" cy="2788729"/>
                <a:chOff x="1372959" y="3272471"/>
                <a:chExt cx="780500" cy="2788729"/>
              </a:xfrm>
            </p:grpSpPr>
            <p:sp>
              <p:nvSpPr>
                <p:cNvPr id="181" name="Freeform 160">
                  <a:extLst>
                    <a:ext uri="{FF2B5EF4-FFF2-40B4-BE49-F238E27FC236}">
                      <a16:creationId xmlns:a16="http://schemas.microsoft.com/office/drawing/2014/main" id="{73D9E65D-E2FB-460E-9A3B-5F24B50944B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474657" y="3930444"/>
                  <a:ext cx="283651" cy="242605"/>
                </a:xfrm>
                <a:custGeom>
                  <a:avLst/>
                  <a:gdLst>
                    <a:gd name="T0" fmla="*/ 245 w 245"/>
                    <a:gd name="T1" fmla="*/ 157 h 209"/>
                    <a:gd name="T2" fmla="*/ 226 w 245"/>
                    <a:gd name="T3" fmla="*/ 209 h 209"/>
                    <a:gd name="T4" fmla="*/ 71 w 245"/>
                    <a:gd name="T5" fmla="*/ 198 h 209"/>
                    <a:gd name="T6" fmla="*/ 44 w 245"/>
                    <a:gd name="T7" fmla="*/ 201 h 209"/>
                    <a:gd name="T8" fmla="*/ 36 w 245"/>
                    <a:gd name="T9" fmla="*/ 195 h 209"/>
                    <a:gd name="T10" fmla="*/ 45 w 245"/>
                    <a:gd name="T11" fmla="*/ 188 h 209"/>
                    <a:gd name="T12" fmla="*/ 85 w 245"/>
                    <a:gd name="T13" fmla="*/ 180 h 209"/>
                    <a:gd name="T14" fmla="*/ 95 w 245"/>
                    <a:gd name="T15" fmla="*/ 176 h 209"/>
                    <a:gd name="T16" fmla="*/ 96 w 245"/>
                    <a:gd name="T17" fmla="*/ 166 h 209"/>
                    <a:gd name="T18" fmla="*/ 79 w 245"/>
                    <a:gd name="T19" fmla="*/ 165 h 209"/>
                    <a:gd name="T20" fmla="*/ 23 w 245"/>
                    <a:gd name="T21" fmla="*/ 161 h 209"/>
                    <a:gd name="T22" fmla="*/ 13 w 245"/>
                    <a:gd name="T23" fmla="*/ 155 h 209"/>
                    <a:gd name="T24" fmla="*/ 17 w 245"/>
                    <a:gd name="T25" fmla="*/ 149 h 209"/>
                    <a:gd name="T26" fmla="*/ 25 w 245"/>
                    <a:gd name="T27" fmla="*/ 148 h 209"/>
                    <a:gd name="T28" fmla="*/ 71 w 245"/>
                    <a:gd name="T29" fmla="*/ 150 h 209"/>
                    <a:gd name="T30" fmla="*/ 83 w 245"/>
                    <a:gd name="T31" fmla="*/ 148 h 209"/>
                    <a:gd name="T32" fmla="*/ 87 w 245"/>
                    <a:gd name="T33" fmla="*/ 138 h 209"/>
                    <a:gd name="T34" fmla="*/ 11 w 245"/>
                    <a:gd name="T35" fmla="*/ 116 h 209"/>
                    <a:gd name="T36" fmla="*/ 0 w 245"/>
                    <a:gd name="T37" fmla="*/ 107 h 209"/>
                    <a:gd name="T38" fmla="*/ 5 w 245"/>
                    <a:gd name="T39" fmla="*/ 100 h 209"/>
                    <a:gd name="T40" fmla="*/ 14 w 245"/>
                    <a:gd name="T41" fmla="*/ 100 h 209"/>
                    <a:gd name="T42" fmla="*/ 74 w 245"/>
                    <a:gd name="T43" fmla="*/ 114 h 209"/>
                    <a:gd name="T44" fmla="*/ 102 w 245"/>
                    <a:gd name="T45" fmla="*/ 115 h 209"/>
                    <a:gd name="T46" fmla="*/ 104 w 245"/>
                    <a:gd name="T47" fmla="*/ 111 h 209"/>
                    <a:gd name="T48" fmla="*/ 37 w 245"/>
                    <a:gd name="T49" fmla="*/ 83 h 209"/>
                    <a:gd name="T50" fmla="*/ 32 w 245"/>
                    <a:gd name="T51" fmla="*/ 80 h 209"/>
                    <a:gd name="T52" fmla="*/ 37 w 245"/>
                    <a:gd name="T53" fmla="*/ 68 h 209"/>
                    <a:gd name="T54" fmla="*/ 52 w 245"/>
                    <a:gd name="T55" fmla="*/ 69 h 209"/>
                    <a:gd name="T56" fmla="*/ 128 w 245"/>
                    <a:gd name="T57" fmla="*/ 88 h 209"/>
                    <a:gd name="T58" fmla="*/ 143 w 245"/>
                    <a:gd name="T59" fmla="*/ 88 h 209"/>
                    <a:gd name="T60" fmla="*/ 152 w 245"/>
                    <a:gd name="T61" fmla="*/ 78 h 209"/>
                    <a:gd name="T62" fmla="*/ 149 w 245"/>
                    <a:gd name="T63" fmla="*/ 19 h 209"/>
                    <a:gd name="T64" fmla="*/ 150 w 245"/>
                    <a:gd name="T65" fmla="*/ 6 h 209"/>
                    <a:gd name="T66" fmla="*/ 160 w 245"/>
                    <a:gd name="T67" fmla="*/ 1 h 209"/>
                    <a:gd name="T68" fmla="*/ 186 w 245"/>
                    <a:gd name="T69" fmla="*/ 71 h 209"/>
                    <a:gd name="T70" fmla="*/ 214 w 245"/>
                    <a:gd name="T71" fmla="*/ 118 h 209"/>
                    <a:gd name="T72" fmla="*/ 245 w 245"/>
                    <a:gd name="T73" fmla="*/ 157 h 2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245" h="209">
                      <a:moveTo>
                        <a:pt x="245" y="157"/>
                      </a:moveTo>
                      <a:cubicBezTo>
                        <a:pt x="236" y="173"/>
                        <a:pt x="230" y="191"/>
                        <a:pt x="226" y="209"/>
                      </a:cubicBezTo>
                      <a:cubicBezTo>
                        <a:pt x="177" y="190"/>
                        <a:pt x="122" y="186"/>
                        <a:pt x="71" y="198"/>
                      </a:cubicBezTo>
                      <a:cubicBezTo>
                        <a:pt x="62" y="200"/>
                        <a:pt x="53" y="203"/>
                        <a:pt x="44" y="201"/>
                      </a:cubicBezTo>
                      <a:cubicBezTo>
                        <a:pt x="40" y="201"/>
                        <a:pt x="36" y="199"/>
                        <a:pt x="36" y="195"/>
                      </a:cubicBezTo>
                      <a:cubicBezTo>
                        <a:pt x="36" y="191"/>
                        <a:pt x="41" y="189"/>
                        <a:pt x="45" y="188"/>
                      </a:cubicBezTo>
                      <a:cubicBezTo>
                        <a:pt x="58" y="185"/>
                        <a:pt x="71" y="182"/>
                        <a:pt x="85" y="180"/>
                      </a:cubicBezTo>
                      <a:cubicBezTo>
                        <a:pt x="88" y="179"/>
                        <a:pt x="92" y="178"/>
                        <a:pt x="95" y="176"/>
                      </a:cubicBezTo>
                      <a:cubicBezTo>
                        <a:pt x="97" y="173"/>
                        <a:pt x="98" y="168"/>
                        <a:pt x="96" y="166"/>
                      </a:cubicBezTo>
                      <a:cubicBezTo>
                        <a:pt x="90" y="165"/>
                        <a:pt x="85" y="165"/>
                        <a:pt x="79" y="165"/>
                      </a:cubicBezTo>
                      <a:cubicBezTo>
                        <a:pt x="61" y="163"/>
                        <a:pt x="42" y="162"/>
                        <a:pt x="23" y="161"/>
                      </a:cubicBezTo>
                      <a:cubicBezTo>
                        <a:pt x="19" y="161"/>
                        <a:pt x="13" y="159"/>
                        <a:pt x="13" y="155"/>
                      </a:cubicBezTo>
                      <a:cubicBezTo>
                        <a:pt x="12" y="153"/>
                        <a:pt x="14" y="150"/>
                        <a:pt x="17" y="149"/>
                      </a:cubicBezTo>
                      <a:cubicBezTo>
                        <a:pt x="19" y="148"/>
                        <a:pt x="22" y="148"/>
                        <a:pt x="25" y="148"/>
                      </a:cubicBezTo>
                      <a:cubicBezTo>
                        <a:pt x="41" y="149"/>
                        <a:pt x="56" y="149"/>
                        <a:pt x="71" y="150"/>
                      </a:cubicBezTo>
                      <a:cubicBezTo>
                        <a:pt x="75" y="150"/>
                        <a:pt x="80" y="150"/>
                        <a:pt x="83" y="148"/>
                      </a:cubicBezTo>
                      <a:cubicBezTo>
                        <a:pt x="87" y="146"/>
                        <a:pt x="89" y="141"/>
                        <a:pt x="87" y="138"/>
                      </a:cubicBezTo>
                      <a:cubicBezTo>
                        <a:pt x="61" y="130"/>
                        <a:pt x="36" y="123"/>
                        <a:pt x="11" y="116"/>
                      </a:cubicBezTo>
                      <a:cubicBezTo>
                        <a:pt x="6" y="114"/>
                        <a:pt x="0" y="112"/>
                        <a:pt x="0" y="107"/>
                      </a:cubicBezTo>
                      <a:cubicBezTo>
                        <a:pt x="1" y="104"/>
                        <a:pt x="3" y="101"/>
                        <a:pt x="5" y="100"/>
                      </a:cubicBezTo>
                      <a:cubicBezTo>
                        <a:pt x="8" y="99"/>
                        <a:pt x="11" y="99"/>
                        <a:pt x="14" y="100"/>
                      </a:cubicBezTo>
                      <a:cubicBezTo>
                        <a:pt x="35" y="101"/>
                        <a:pt x="54" y="111"/>
                        <a:pt x="74" y="114"/>
                      </a:cubicBezTo>
                      <a:cubicBezTo>
                        <a:pt x="83" y="116"/>
                        <a:pt x="92" y="116"/>
                        <a:pt x="102" y="115"/>
                      </a:cubicBezTo>
                      <a:cubicBezTo>
                        <a:pt x="102" y="114"/>
                        <a:pt x="103" y="113"/>
                        <a:pt x="104" y="111"/>
                      </a:cubicBezTo>
                      <a:cubicBezTo>
                        <a:pt x="82" y="102"/>
                        <a:pt x="59" y="93"/>
                        <a:pt x="37" y="83"/>
                      </a:cubicBezTo>
                      <a:cubicBezTo>
                        <a:pt x="35" y="82"/>
                        <a:pt x="33" y="82"/>
                        <a:pt x="32" y="80"/>
                      </a:cubicBezTo>
                      <a:cubicBezTo>
                        <a:pt x="29" y="76"/>
                        <a:pt x="32" y="70"/>
                        <a:pt x="37" y="68"/>
                      </a:cubicBezTo>
                      <a:cubicBezTo>
                        <a:pt x="42" y="67"/>
                        <a:pt x="47" y="68"/>
                        <a:pt x="52" y="69"/>
                      </a:cubicBezTo>
                      <a:cubicBezTo>
                        <a:pt x="77" y="77"/>
                        <a:pt x="102" y="83"/>
                        <a:pt x="128" y="88"/>
                      </a:cubicBezTo>
                      <a:cubicBezTo>
                        <a:pt x="133" y="89"/>
                        <a:pt x="138" y="90"/>
                        <a:pt x="143" y="88"/>
                      </a:cubicBezTo>
                      <a:cubicBezTo>
                        <a:pt x="147" y="87"/>
                        <a:pt x="152" y="83"/>
                        <a:pt x="152" y="78"/>
                      </a:cubicBezTo>
                      <a:cubicBezTo>
                        <a:pt x="151" y="58"/>
                        <a:pt x="150" y="38"/>
                        <a:pt x="149" y="19"/>
                      </a:cubicBezTo>
                      <a:cubicBezTo>
                        <a:pt x="149" y="15"/>
                        <a:pt x="149" y="10"/>
                        <a:pt x="150" y="6"/>
                      </a:cubicBezTo>
                      <a:cubicBezTo>
                        <a:pt x="152" y="3"/>
                        <a:pt x="157" y="0"/>
                        <a:pt x="160" y="1"/>
                      </a:cubicBezTo>
                      <a:cubicBezTo>
                        <a:pt x="160" y="27"/>
                        <a:pt x="173" y="50"/>
                        <a:pt x="186" y="71"/>
                      </a:cubicBezTo>
                      <a:cubicBezTo>
                        <a:pt x="196" y="87"/>
                        <a:pt x="205" y="102"/>
                        <a:pt x="214" y="118"/>
                      </a:cubicBezTo>
                      <a:cubicBezTo>
                        <a:pt x="223" y="132"/>
                        <a:pt x="232" y="147"/>
                        <a:pt x="245" y="157"/>
                      </a:cubicBezTo>
                      <a:close/>
                    </a:path>
                  </a:pathLst>
                </a:custGeom>
                <a:solidFill>
                  <a:srgbClr val="F6BDA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82" name="Freeform 161">
                  <a:extLst>
                    <a:ext uri="{FF2B5EF4-FFF2-40B4-BE49-F238E27FC236}">
                      <a16:creationId xmlns:a16="http://schemas.microsoft.com/office/drawing/2014/main" id="{4D3578FC-DC51-42FE-A0AA-51174864350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668250" y="3347825"/>
                  <a:ext cx="284876" cy="363907"/>
                </a:xfrm>
                <a:custGeom>
                  <a:avLst/>
                  <a:gdLst>
                    <a:gd name="T0" fmla="*/ 217 w 246"/>
                    <a:gd name="T1" fmla="*/ 208 h 314"/>
                    <a:gd name="T2" fmla="*/ 204 w 246"/>
                    <a:gd name="T3" fmla="*/ 229 h 314"/>
                    <a:gd name="T4" fmla="*/ 100 w 246"/>
                    <a:gd name="T5" fmla="*/ 306 h 314"/>
                    <a:gd name="T6" fmla="*/ 98 w 246"/>
                    <a:gd name="T7" fmla="*/ 307 h 314"/>
                    <a:gd name="T8" fmla="*/ 31 w 246"/>
                    <a:gd name="T9" fmla="*/ 300 h 314"/>
                    <a:gd name="T10" fmla="*/ 4 w 246"/>
                    <a:gd name="T11" fmla="*/ 223 h 314"/>
                    <a:gd name="T12" fmla="*/ 10 w 246"/>
                    <a:gd name="T13" fmla="*/ 101 h 314"/>
                    <a:gd name="T14" fmla="*/ 11 w 246"/>
                    <a:gd name="T15" fmla="*/ 97 h 314"/>
                    <a:gd name="T16" fmla="*/ 106 w 246"/>
                    <a:gd name="T17" fmla="*/ 1 h 314"/>
                    <a:gd name="T18" fmla="*/ 140 w 246"/>
                    <a:gd name="T19" fmla="*/ 1 h 314"/>
                    <a:gd name="T20" fmla="*/ 140 w 246"/>
                    <a:gd name="T21" fmla="*/ 2 h 314"/>
                    <a:gd name="T22" fmla="*/ 222 w 246"/>
                    <a:gd name="T23" fmla="*/ 61 h 314"/>
                    <a:gd name="T24" fmla="*/ 217 w 246"/>
                    <a:gd name="T25" fmla="*/ 208 h 3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246" h="314">
                      <a:moveTo>
                        <a:pt x="217" y="208"/>
                      </a:moveTo>
                      <a:cubicBezTo>
                        <a:pt x="213" y="215"/>
                        <a:pt x="209" y="222"/>
                        <a:pt x="204" y="229"/>
                      </a:cubicBezTo>
                      <a:cubicBezTo>
                        <a:pt x="179" y="265"/>
                        <a:pt x="143" y="294"/>
                        <a:pt x="100" y="306"/>
                      </a:cubicBezTo>
                      <a:cubicBezTo>
                        <a:pt x="99" y="306"/>
                        <a:pt x="99" y="307"/>
                        <a:pt x="98" y="307"/>
                      </a:cubicBezTo>
                      <a:cubicBezTo>
                        <a:pt x="76" y="313"/>
                        <a:pt x="50" y="314"/>
                        <a:pt x="31" y="300"/>
                      </a:cubicBezTo>
                      <a:cubicBezTo>
                        <a:pt x="9" y="283"/>
                        <a:pt x="6" y="251"/>
                        <a:pt x="4" y="223"/>
                      </a:cubicBezTo>
                      <a:cubicBezTo>
                        <a:pt x="2" y="182"/>
                        <a:pt x="0" y="140"/>
                        <a:pt x="10" y="101"/>
                      </a:cubicBezTo>
                      <a:cubicBezTo>
                        <a:pt x="11" y="99"/>
                        <a:pt x="11" y="98"/>
                        <a:pt x="11" y="97"/>
                      </a:cubicBezTo>
                      <a:cubicBezTo>
                        <a:pt x="24" y="51"/>
                        <a:pt x="57" y="8"/>
                        <a:pt x="106" y="1"/>
                      </a:cubicBezTo>
                      <a:cubicBezTo>
                        <a:pt x="118" y="0"/>
                        <a:pt x="129" y="0"/>
                        <a:pt x="140" y="1"/>
                      </a:cubicBezTo>
                      <a:cubicBezTo>
                        <a:pt x="140" y="2"/>
                        <a:pt x="140" y="2"/>
                        <a:pt x="140" y="2"/>
                      </a:cubicBezTo>
                      <a:cubicBezTo>
                        <a:pt x="175" y="7"/>
                        <a:pt x="206" y="29"/>
                        <a:pt x="222" y="61"/>
                      </a:cubicBezTo>
                      <a:cubicBezTo>
                        <a:pt x="246" y="106"/>
                        <a:pt x="240" y="163"/>
                        <a:pt x="217" y="208"/>
                      </a:cubicBezTo>
                      <a:close/>
                    </a:path>
                  </a:pathLst>
                </a:custGeom>
                <a:solidFill>
                  <a:srgbClr val="F7C4B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83" name="Freeform 162">
                  <a:extLst>
                    <a:ext uri="{FF2B5EF4-FFF2-40B4-BE49-F238E27FC236}">
                      <a16:creationId xmlns:a16="http://schemas.microsoft.com/office/drawing/2014/main" id="{A6FD4DCC-A26E-47AF-BDE7-4A9C8A11688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654159" y="3314130"/>
                  <a:ext cx="176440" cy="150709"/>
                </a:xfrm>
                <a:custGeom>
                  <a:avLst/>
                  <a:gdLst>
                    <a:gd name="T0" fmla="*/ 152 w 152"/>
                    <a:gd name="T1" fmla="*/ 30 h 130"/>
                    <a:gd name="T2" fmla="*/ 118 w 152"/>
                    <a:gd name="T3" fmla="*/ 30 h 130"/>
                    <a:gd name="T4" fmla="*/ 23 w 152"/>
                    <a:gd name="T5" fmla="*/ 126 h 130"/>
                    <a:gd name="T6" fmla="*/ 22 w 152"/>
                    <a:gd name="T7" fmla="*/ 130 h 130"/>
                    <a:gd name="T8" fmla="*/ 6 w 152"/>
                    <a:gd name="T9" fmla="*/ 93 h 130"/>
                    <a:gd name="T10" fmla="*/ 8 w 152"/>
                    <a:gd name="T11" fmla="*/ 39 h 130"/>
                    <a:gd name="T12" fmla="*/ 64 w 152"/>
                    <a:gd name="T13" fmla="*/ 2 h 130"/>
                    <a:gd name="T14" fmla="*/ 133 w 152"/>
                    <a:gd name="T15" fmla="*/ 17 h 130"/>
                    <a:gd name="T16" fmla="*/ 152 w 152"/>
                    <a:gd name="T17" fmla="*/ 30 h 1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52" h="130">
                      <a:moveTo>
                        <a:pt x="152" y="30"/>
                      </a:moveTo>
                      <a:cubicBezTo>
                        <a:pt x="141" y="29"/>
                        <a:pt x="130" y="29"/>
                        <a:pt x="118" y="30"/>
                      </a:cubicBezTo>
                      <a:cubicBezTo>
                        <a:pt x="69" y="37"/>
                        <a:pt x="36" y="80"/>
                        <a:pt x="23" y="126"/>
                      </a:cubicBezTo>
                      <a:cubicBezTo>
                        <a:pt x="23" y="127"/>
                        <a:pt x="23" y="128"/>
                        <a:pt x="22" y="130"/>
                      </a:cubicBezTo>
                      <a:cubicBezTo>
                        <a:pt x="15" y="119"/>
                        <a:pt x="9" y="102"/>
                        <a:pt x="6" y="93"/>
                      </a:cubicBezTo>
                      <a:cubicBezTo>
                        <a:pt x="1" y="75"/>
                        <a:pt x="0" y="56"/>
                        <a:pt x="8" y="39"/>
                      </a:cubicBezTo>
                      <a:cubicBezTo>
                        <a:pt x="18" y="18"/>
                        <a:pt x="41" y="5"/>
                        <a:pt x="64" y="2"/>
                      </a:cubicBezTo>
                      <a:cubicBezTo>
                        <a:pt x="88" y="0"/>
                        <a:pt x="111" y="7"/>
                        <a:pt x="133" y="17"/>
                      </a:cubicBezTo>
                      <a:cubicBezTo>
                        <a:pt x="139" y="21"/>
                        <a:pt x="146" y="25"/>
                        <a:pt x="152" y="30"/>
                      </a:cubicBezTo>
                      <a:close/>
                    </a:path>
                  </a:pathLst>
                </a:custGeom>
                <a:solidFill>
                  <a:schemeClr val="tx1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84" name="Freeform 163">
                  <a:extLst>
                    <a:ext uri="{FF2B5EF4-FFF2-40B4-BE49-F238E27FC236}">
                      <a16:creationId xmlns:a16="http://schemas.microsoft.com/office/drawing/2014/main" id="{2899DECB-3C3B-4394-974F-9D2BB5ADC11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84039" y="3613098"/>
                  <a:ext cx="191143" cy="197269"/>
                </a:xfrm>
                <a:custGeom>
                  <a:avLst/>
                  <a:gdLst>
                    <a:gd name="T0" fmla="*/ 165 w 165"/>
                    <a:gd name="T1" fmla="*/ 97 h 170"/>
                    <a:gd name="T2" fmla="*/ 160 w 165"/>
                    <a:gd name="T3" fmla="*/ 97 h 170"/>
                    <a:gd name="T4" fmla="*/ 29 w 165"/>
                    <a:gd name="T5" fmla="*/ 170 h 170"/>
                    <a:gd name="T6" fmla="*/ 0 w 165"/>
                    <a:gd name="T7" fmla="*/ 77 h 170"/>
                    <a:gd name="T8" fmla="*/ 104 w 165"/>
                    <a:gd name="T9" fmla="*/ 0 h 170"/>
                    <a:gd name="T10" fmla="*/ 165 w 165"/>
                    <a:gd name="T11" fmla="*/ 97 h 1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65" h="170">
                      <a:moveTo>
                        <a:pt x="165" y="97"/>
                      </a:moveTo>
                      <a:cubicBezTo>
                        <a:pt x="164" y="96"/>
                        <a:pt x="160" y="99"/>
                        <a:pt x="160" y="97"/>
                      </a:cubicBezTo>
                      <a:cubicBezTo>
                        <a:pt x="115" y="116"/>
                        <a:pt x="70" y="142"/>
                        <a:pt x="29" y="170"/>
                      </a:cubicBezTo>
                      <a:cubicBezTo>
                        <a:pt x="19" y="139"/>
                        <a:pt x="10" y="108"/>
                        <a:pt x="0" y="77"/>
                      </a:cubicBezTo>
                      <a:cubicBezTo>
                        <a:pt x="43" y="65"/>
                        <a:pt x="79" y="36"/>
                        <a:pt x="104" y="0"/>
                      </a:cubicBezTo>
                      <a:cubicBezTo>
                        <a:pt x="124" y="34"/>
                        <a:pt x="145" y="62"/>
                        <a:pt x="165" y="97"/>
                      </a:cubicBezTo>
                      <a:close/>
                    </a:path>
                  </a:pathLst>
                </a:custGeom>
                <a:solidFill>
                  <a:srgbClr val="F4B09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85" name="Freeform 164">
                  <a:extLst>
                    <a:ext uri="{FF2B5EF4-FFF2-40B4-BE49-F238E27FC236}">
                      <a16:creationId xmlns:a16="http://schemas.microsoft.com/office/drawing/2014/main" id="{1434256C-FF8F-48A4-8EF5-8F63AC7893C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975181" y="3725823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noFill/>
                <a:ln w="12700" cap="flat">
                  <a:solidFill>
                    <a:srgbClr val="0F1519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86" name="Freeform 165">
                  <a:extLst>
                    <a:ext uri="{FF2B5EF4-FFF2-40B4-BE49-F238E27FC236}">
                      <a16:creationId xmlns:a16="http://schemas.microsoft.com/office/drawing/2014/main" id="{4566015B-C302-4ABD-909E-B1B6AD5C787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493036" y="5811856"/>
                  <a:ext cx="240154" cy="249344"/>
                </a:xfrm>
                <a:custGeom>
                  <a:avLst/>
                  <a:gdLst>
                    <a:gd name="T0" fmla="*/ 195 w 207"/>
                    <a:gd name="T1" fmla="*/ 120 h 215"/>
                    <a:gd name="T2" fmla="*/ 186 w 207"/>
                    <a:gd name="T3" fmla="*/ 141 h 215"/>
                    <a:gd name="T4" fmla="*/ 168 w 207"/>
                    <a:gd name="T5" fmla="*/ 152 h 215"/>
                    <a:gd name="T6" fmla="*/ 165 w 207"/>
                    <a:gd name="T7" fmla="*/ 106 h 215"/>
                    <a:gd name="T8" fmla="*/ 67 w 207"/>
                    <a:gd name="T9" fmla="*/ 204 h 215"/>
                    <a:gd name="T10" fmla="*/ 36 w 207"/>
                    <a:gd name="T11" fmla="*/ 214 h 215"/>
                    <a:gd name="T12" fmla="*/ 7 w 207"/>
                    <a:gd name="T13" fmla="*/ 204 h 215"/>
                    <a:gd name="T14" fmla="*/ 11 w 207"/>
                    <a:gd name="T15" fmla="*/ 177 h 215"/>
                    <a:gd name="T16" fmla="*/ 59 w 207"/>
                    <a:gd name="T17" fmla="*/ 81 h 215"/>
                    <a:gd name="T18" fmla="*/ 60 w 207"/>
                    <a:gd name="T19" fmla="*/ 83 h 215"/>
                    <a:gd name="T20" fmla="*/ 86 w 207"/>
                    <a:gd name="T21" fmla="*/ 100 h 215"/>
                    <a:gd name="T22" fmla="*/ 130 w 207"/>
                    <a:gd name="T23" fmla="*/ 72 h 215"/>
                    <a:gd name="T24" fmla="*/ 190 w 207"/>
                    <a:gd name="T25" fmla="*/ 0 h 215"/>
                    <a:gd name="T26" fmla="*/ 206 w 207"/>
                    <a:gd name="T27" fmla="*/ 56 h 215"/>
                    <a:gd name="T28" fmla="*/ 195 w 207"/>
                    <a:gd name="T29" fmla="*/ 120 h 2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207" h="215">
                      <a:moveTo>
                        <a:pt x="195" y="120"/>
                      </a:moveTo>
                      <a:cubicBezTo>
                        <a:pt x="193" y="128"/>
                        <a:pt x="191" y="135"/>
                        <a:pt x="186" y="141"/>
                      </a:cubicBezTo>
                      <a:cubicBezTo>
                        <a:pt x="182" y="148"/>
                        <a:pt x="175" y="154"/>
                        <a:pt x="168" y="152"/>
                      </a:cubicBezTo>
                      <a:cubicBezTo>
                        <a:pt x="167" y="136"/>
                        <a:pt x="166" y="122"/>
                        <a:pt x="165" y="106"/>
                      </a:cubicBezTo>
                      <a:cubicBezTo>
                        <a:pt x="143" y="148"/>
                        <a:pt x="108" y="182"/>
                        <a:pt x="67" y="204"/>
                      </a:cubicBezTo>
                      <a:cubicBezTo>
                        <a:pt x="57" y="209"/>
                        <a:pt x="47" y="214"/>
                        <a:pt x="36" y="214"/>
                      </a:cubicBezTo>
                      <a:cubicBezTo>
                        <a:pt x="26" y="215"/>
                        <a:pt x="14" y="212"/>
                        <a:pt x="7" y="204"/>
                      </a:cubicBezTo>
                      <a:cubicBezTo>
                        <a:pt x="0" y="195"/>
                        <a:pt x="5" y="186"/>
                        <a:pt x="11" y="177"/>
                      </a:cubicBezTo>
                      <a:cubicBezTo>
                        <a:pt x="29" y="146"/>
                        <a:pt x="45" y="114"/>
                        <a:pt x="59" y="81"/>
                      </a:cubicBezTo>
                      <a:cubicBezTo>
                        <a:pt x="59" y="82"/>
                        <a:pt x="59" y="83"/>
                        <a:pt x="60" y="83"/>
                      </a:cubicBezTo>
                      <a:cubicBezTo>
                        <a:pt x="64" y="93"/>
                        <a:pt x="75" y="100"/>
                        <a:pt x="86" y="100"/>
                      </a:cubicBezTo>
                      <a:cubicBezTo>
                        <a:pt x="104" y="101"/>
                        <a:pt x="118" y="85"/>
                        <a:pt x="130" y="72"/>
                      </a:cubicBezTo>
                      <a:cubicBezTo>
                        <a:pt x="150" y="48"/>
                        <a:pt x="170" y="24"/>
                        <a:pt x="190" y="0"/>
                      </a:cubicBezTo>
                      <a:cubicBezTo>
                        <a:pt x="198" y="18"/>
                        <a:pt x="205" y="36"/>
                        <a:pt x="206" y="56"/>
                      </a:cubicBezTo>
                      <a:cubicBezTo>
                        <a:pt x="207" y="78"/>
                        <a:pt x="201" y="99"/>
                        <a:pt x="195" y="120"/>
                      </a:cubicBezTo>
                      <a:close/>
                    </a:path>
                  </a:pathLst>
                </a:custGeom>
                <a:solidFill>
                  <a:srgbClr val="76362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87" name="Freeform 166">
                  <a:extLst>
                    <a:ext uri="{FF2B5EF4-FFF2-40B4-BE49-F238E27FC236}">
                      <a16:creationId xmlns:a16="http://schemas.microsoft.com/office/drawing/2014/main" id="{99D1BD24-71B6-4418-87DA-161BB54CB0D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61651" y="4465890"/>
                  <a:ext cx="469280" cy="1462980"/>
                </a:xfrm>
                <a:custGeom>
                  <a:avLst/>
                  <a:gdLst>
                    <a:gd name="T0" fmla="*/ 405 w 405"/>
                    <a:gd name="T1" fmla="*/ 0 h 1263"/>
                    <a:gd name="T2" fmla="*/ 365 w 405"/>
                    <a:gd name="T3" fmla="*/ 205 h 1263"/>
                    <a:gd name="T4" fmla="*/ 348 w 405"/>
                    <a:gd name="T5" fmla="*/ 238 h 1263"/>
                    <a:gd name="T6" fmla="*/ 262 w 405"/>
                    <a:gd name="T7" fmla="*/ 609 h 1263"/>
                    <a:gd name="T8" fmla="*/ 119 w 405"/>
                    <a:gd name="T9" fmla="*/ 1138 h 1263"/>
                    <a:gd name="T10" fmla="*/ 131 w 405"/>
                    <a:gd name="T11" fmla="*/ 1162 h 1263"/>
                    <a:gd name="T12" fmla="*/ 71 w 405"/>
                    <a:gd name="T13" fmla="*/ 1234 h 1263"/>
                    <a:gd name="T14" fmla="*/ 27 w 405"/>
                    <a:gd name="T15" fmla="*/ 1262 h 1263"/>
                    <a:gd name="T16" fmla="*/ 1 w 405"/>
                    <a:gd name="T17" fmla="*/ 1245 h 1263"/>
                    <a:gd name="T18" fmla="*/ 0 w 405"/>
                    <a:gd name="T19" fmla="*/ 1243 h 1263"/>
                    <a:gd name="T20" fmla="*/ 88 w 405"/>
                    <a:gd name="T21" fmla="*/ 773 h 1263"/>
                    <a:gd name="T22" fmla="*/ 122 w 405"/>
                    <a:gd name="T23" fmla="*/ 78 h 1263"/>
                    <a:gd name="T24" fmla="*/ 126 w 405"/>
                    <a:gd name="T25" fmla="*/ 66 h 1263"/>
                    <a:gd name="T26" fmla="*/ 306 w 405"/>
                    <a:gd name="T27" fmla="*/ 41 h 1263"/>
                    <a:gd name="T28" fmla="*/ 405 w 405"/>
                    <a:gd name="T29" fmla="*/ 0 h 12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405" h="1263">
                      <a:moveTo>
                        <a:pt x="405" y="0"/>
                      </a:moveTo>
                      <a:cubicBezTo>
                        <a:pt x="405" y="66"/>
                        <a:pt x="396" y="149"/>
                        <a:pt x="365" y="205"/>
                      </a:cubicBezTo>
                      <a:cubicBezTo>
                        <a:pt x="359" y="216"/>
                        <a:pt x="354" y="227"/>
                        <a:pt x="348" y="238"/>
                      </a:cubicBezTo>
                      <a:cubicBezTo>
                        <a:pt x="297" y="348"/>
                        <a:pt x="277" y="479"/>
                        <a:pt x="262" y="609"/>
                      </a:cubicBezTo>
                      <a:cubicBezTo>
                        <a:pt x="238" y="809"/>
                        <a:pt x="223" y="1009"/>
                        <a:pt x="119" y="1138"/>
                      </a:cubicBezTo>
                      <a:cubicBezTo>
                        <a:pt x="123" y="1146"/>
                        <a:pt x="127" y="1154"/>
                        <a:pt x="131" y="1162"/>
                      </a:cubicBezTo>
                      <a:cubicBezTo>
                        <a:pt x="111" y="1186"/>
                        <a:pt x="91" y="1210"/>
                        <a:pt x="71" y="1234"/>
                      </a:cubicBezTo>
                      <a:cubicBezTo>
                        <a:pt x="59" y="1247"/>
                        <a:pt x="45" y="1263"/>
                        <a:pt x="27" y="1262"/>
                      </a:cubicBezTo>
                      <a:cubicBezTo>
                        <a:pt x="16" y="1262"/>
                        <a:pt x="5" y="1255"/>
                        <a:pt x="1" y="1245"/>
                      </a:cubicBezTo>
                      <a:cubicBezTo>
                        <a:pt x="0" y="1245"/>
                        <a:pt x="0" y="1244"/>
                        <a:pt x="0" y="1243"/>
                      </a:cubicBezTo>
                      <a:cubicBezTo>
                        <a:pt x="62" y="1097"/>
                        <a:pt x="82" y="933"/>
                        <a:pt x="88" y="773"/>
                      </a:cubicBezTo>
                      <a:cubicBezTo>
                        <a:pt x="97" y="542"/>
                        <a:pt x="59" y="300"/>
                        <a:pt x="122" y="78"/>
                      </a:cubicBezTo>
                      <a:cubicBezTo>
                        <a:pt x="123" y="74"/>
                        <a:pt x="125" y="70"/>
                        <a:pt x="126" y="66"/>
                      </a:cubicBezTo>
                      <a:cubicBezTo>
                        <a:pt x="182" y="68"/>
                        <a:pt x="265" y="51"/>
                        <a:pt x="306" y="41"/>
                      </a:cubicBezTo>
                      <a:cubicBezTo>
                        <a:pt x="339" y="32"/>
                        <a:pt x="373" y="15"/>
                        <a:pt x="405" y="0"/>
                      </a:cubicBezTo>
                      <a:close/>
                    </a:path>
                  </a:pathLst>
                </a:custGeom>
                <a:solidFill>
                  <a:srgbClr val="F7C4B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88" name="Freeform 167">
                  <a:extLst>
                    <a:ext uri="{FF2B5EF4-FFF2-40B4-BE49-F238E27FC236}">
                      <a16:creationId xmlns:a16="http://schemas.microsoft.com/office/drawing/2014/main" id="{4622F2DA-9080-41D8-B2BB-688044FF434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664574" y="3717246"/>
                  <a:ext cx="398827" cy="827674"/>
                </a:xfrm>
                <a:custGeom>
                  <a:avLst/>
                  <a:gdLst>
                    <a:gd name="T0" fmla="*/ 335 w 344"/>
                    <a:gd name="T1" fmla="*/ 261 h 714"/>
                    <a:gd name="T2" fmla="*/ 332 w 344"/>
                    <a:gd name="T3" fmla="*/ 638 h 714"/>
                    <a:gd name="T4" fmla="*/ 322 w 344"/>
                    <a:gd name="T5" fmla="*/ 643 h 714"/>
                    <a:gd name="T6" fmla="*/ 316 w 344"/>
                    <a:gd name="T7" fmla="*/ 646 h 714"/>
                    <a:gd name="T8" fmla="*/ 217 w 344"/>
                    <a:gd name="T9" fmla="*/ 687 h 714"/>
                    <a:gd name="T10" fmla="*/ 37 w 344"/>
                    <a:gd name="T11" fmla="*/ 712 h 714"/>
                    <a:gd name="T12" fmla="*/ 16 w 344"/>
                    <a:gd name="T13" fmla="*/ 711 h 714"/>
                    <a:gd name="T14" fmla="*/ 0 w 344"/>
                    <a:gd name="T15" fmla="*/ 708 h 714"/>
                    <a:gd name="T16" fmla="*/ 43 w 344"/>
                    <a:gd name="T17" fmla="*/ 356 h 714"/>
                    <a:gd name="T18" fmla="*/ 26 w 344"/>
                    <a:gd name="T19" fmla="*/ 247 h 714"/>
                    <a:gd name="T20" fmla="*/ 131 w 344"/>
                    <a:gd name="T21" fmla="*/ 72 h 714"/>
                    <a:gd name="T22" fmla="*/ 223 w 344"/>
                    <a:gd name="T23" fmla="*/ 7 h 714"/>
                    <a:gd name="T24" fmla="*/ 255 w 344"/>
                    <a:gd name="T25" fmla="*/ 2 h 714"/>
                    <a:gd name="T26" fmla="*/ 279 w 344"/>
                    <a:gd name="T27" fmla="*/ 23 h 714"/>
                    <a:gd name="T28" fmla="*/ 339 w 344"/>
                    <a:gd name="T29" fmla="*/ 131 h 714"/>
                    <a:gd name="T30" fmla="*/ 335 w 344"/>
                    <a:gd name="T31" fmla="*/ 261 h 7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344" h="714">
                      <a:moveTo>
                        <a:pt x="335" y="261"/>
                      </a:moveTo>
                      <a:cubicBezTo>
                        <a:pt x="323" y="383"/>
                        <a:pt x="332" y="516"/>
                        <a:pt x="332" y="638"/>
                      </a:cubicBezTo>
                      <a:cubicBezTo>
                        <a:pt x="329" y="640"/>
                        <a:pt x="325" y="642"/>
                        <a:pt x="322" y="643"/>
                      </a:cubicBezTo>
                      <a:cubicBezTo>
                        <a:pt x="320" y="644"/>
                        <a:pt x="318" y="645"/>
                        <a:pt x="316" y="646"/>
                      </a:cubicBezTo>
                      <a:cubicBezTo>
                        <a:pt x="284" y="661"/>
                        <a:pt x="250" y="678"/>
                        <a:pt x="217" y="687"/>
                      </a:cubicBezTo>
                      <a:cubicBezTo>
                        <a:pt x="176" y="697"/>
                        <a:pt x="93" y="714"/>
                        <a:pt x="37" y="712"/>
                      </a:cubicBezTo>
                      <a:cubicBezTo>
                        <a:pt x="29" y="712"/>
                        <a:pt x="22" y="712"/>
                        <a:pt x="16" y="711"/>
                      </a:cubicBezTo>
                      <a:cubicBezTo>
                        <a:pt x="10" y="710"/>
                        <a:pt x="5" y="709"/>
                        <a:pt x="0" y="708"/>
                      </a:cubicBezTo>
                      <a:cubicBezTo>
                        <a:pt x="21" y="604"/>
                        <a:pt x="66" y="459"/>
                        <a:pt x="43" y="356"/>
                      </a:cubicBezTo>
                      <a:cubicBezTo>
                        <a:pt x="35" y="320"/>
                        <a:pt x="24" y="284"/>
                        <a:pt x="26" y="247"/>
                      </a:cubicBezTo>
                      <a:cubicBezTo>
                        <a:pt x="31" y="177"/>
                        <a:pt x="82" y="121"/>
                        <a:pt x="131" y="72"/>
                      </a:cubicBezTo>
                      <a:cubicBezTo>
                        <a:pt x="158" y="45"/>
                        <a:pt x="187" y="19"/>
                        <a:pt x="223" y="7"/>
                      </a:cubicBezTo>
                      <a:cubicBezTo>
                        <a:pt x="233" y="3"/>
                        <a:pt x="244" y="0"/>
                        <a:pt x="255" y="2"/>
                      </a:cubicBezTo>
                      <a:cubicBezTo>
                        <a:pt x="266" y="4"/>
                        <a:pt x="277" y="12"/>
                        <a:pt x="279" y="23"/>
                      </a:cubicBezTo>
                      <a:cubicBezTo>
                        <a:pt x="311" y="52"/>
                        <a:pt x="333" y="88"/>
                        <a:pt x="339" y="131"/>
                      </a:cubicBezTo>
                      <a:cubicBezTo>
                        <a:pt x="344" y="174"/>
                        <a:pt x="339" y="218"/>
                        <a:pt x="335" y="261"/>
                      </a:cubicBezTo>
                      <a:close/>
                    </a:path>
                  </a:pathLst>
                </a:custGeom>
                <a:solidFill>
                  <a:schemeClr val="tx2">
                    <a:lumMod val="60000"/>
                    <a:lumOff val="4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89" name="Freeform 168">
                  <a:extLst>
                    <a:ext uri="{FF2B5EF4-FFF2-40B4-BE49-F238E27FC236}">
                      <a16:creationId xmlns:a16="http://schemas.microsoft.com/office/drawing/2014/main" id="{91BA3911-298E-447C-A45E-A7C5B73AFDB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55245" y="5765908"/>
                  <a:ext cx="346140" cy="205846"/>
                </a:xfrm>
                <a:custGeom>
                  <a:avLst/>
                  <a:gdLst>
                    <a:gd name="T0" fmla="*/ 289 w 299"/>
                    <a:gd name="T1" fmla="*/ 92 h 178"/>
                    <a:gd name="T2" fmla="*/ 274 w 299"/>
                    <a:gd name="T3" fmla="*/ 159 h 178"/>
                    <a:gd name="T4" fmla="*/ 246 w 299"/>
                    <a:gd name="T5" fmla="*/ 155 h 178"/>
                    <a:gd name="T6" fmla="*/ 240 w 299"/>
                    <a:gd name="T7" fmla="*/ 124 h 178"/>
                    <a:gd name="T8" fmla="*/ 33 w 299"/>
                    <a:gd name="T9" fmla="*/ 171 h 178"/>
                    <a:gd name="T10" fmla="*/ 10 w 299"/>
                    <a:gd name="T11" fmla="*/ 165 h 178"/>
                    <a:gd name="T12" fmla="*/ 3 w 299"/>
                    <a:gd name="T13" fmla="*/ 144 h 178"/>
                    <a:gd name="T14" fmla="*/ 20 w 299"/>
                    <a:gd name="T15" fmla="*/ 133 h 178"/>
                    <a:gd name="T16" fmla="*/ 85 w 299"/>
                    <a:gd name="T17" fmla="*/ 113 h 178"/>
                    <a:gd name="T18" fmla="*/ 108 w 299"/>
                    <a:gd name="T19" fmla="*/ 100 h 178"/>
                    <a:gd name="T20" fmla="*/ 132 w 299"/>
                    <a:gd name="T21" fmla="*/ 108 h 178"/>
                    <a:gd name="T22" fmla="*/ 162 w 299"/>
                    <a:gd name="T23" fmla="*/ 94 h 178"/>
                    <a:gd name="T24" fmla="*/ 210 w 299"/>
                    <a:gd name="T25" fmla="*/ 48 h 178"/>
                    <a:gd name="T26" fmla="*/ 263 w 299"/>
                    <a:gd name="T27" fmla="*/ 7 h 178"/>
                    <a:gd name="T28" fmla="*/ 292 w 299"/>
                    <a:gd name="T29" fmla="*/ 0 h 178"/>
                    <a:gd name="T30" fmla="*/ 298 w 299"/>
                    <a:gd name="T31" fmla="*/ 25 h 178"/>
                    <a:gd name="T32" fmla="*/ 289 w 299"/>
                    <a:gd name="T33" fmla="*/ 92 h 1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99" h="178">
                      <a:moveTo>
                        <a:pt x="289" y="92"/>
                      </a:moveTo>
                      <a:cubicBezTo>
                        <a:pt x="284" y="114"/>
                        <a:pt x="279" y="137"/>
                        <a:pt x="274" y="159"/>
                      </a:cubicBezTo>
                      <a:cubicBezTo>
                        <a:pt x="265" y="160"/>
                        <a:pt x="255" y="154"/>
                        <a:pt x="246" y="155"/>
                      </a:cubicBezTo>
                      <a:cubicBezTo>
                        <a:pt x="245" y="145"/>
                        <a:pt x="242" y="134"/>
                        <a:pt x="240" y="124"/>
                      </a:cubicBezTo>
                      <a:cubicBezTo>
                        <a:pt x="179" y="161"/>
                        <a:pt x="104" y="178"/>
                        <a:pt x="33" y="171"/>
                      </a:cubicBezTo>
                      <a:cubicBezTo>
                        <a:pt x="25" y="171"/>
                        <a:pt x="17" y="169"/>
                        <a:pt x="10" y="165"/>
                      </a:cubicBezTo>
                      <a:cubicBezTo>
                        <a:pt x="4" y="160"/>
                        <a:pt x="0" y="151"/>
                        <a:pt x="3" y="144"/>
                      </a:cubicBezTo>
                      <a:cubicBezTo>
                        <a:pt x="6" y="138"/>
                        <a:pt x="13" y="135"/>
                        <a:pt x="20" y="133"/>
                      </a:cubicBezTo>
                      <a:cubicBezTo>
                        <a:pt x="42" y="127"/>
                        <a:pt x="63" y="120"/>
                        <a:pt x="85" y="113"/>
                      </a:cubicBezTo>
                      <a:cubicBezTo>
                        <a:pt x="93" y="110"/>
                        <a:pt x="101" y="106"/>
                        <a:pt x="108" y="100"/>
                      </a:cubicBezTo>
                      <a:cubicBezTo>
                        <a:pt x="114" y="106"/>
                        <a:pt x="123" y="108"/>
                        <a:pt x="132" y="108"/>
                      </a:cubicBezTo>
                      <a:cubicBezTo>
                        <a:pt x="143" y="107"/>
                        <a:pt x="153" y="101"/>
                        <a:pt x="162" y="94"/>
                      </a:cubicBezTo>
                      <a:cubicBezTo>
                        <a:pt x="180" y="81"/>
                        <a:pt x="195" y="64"/>
                        <a:pt x="210" y="48"/>
                      </a:cubicBezTo>
                      <a:cubicBezTo>
                        <a:pt x="226" y="32"/>
                        <a:pt x="243" y="16"/>
                        <a:pt x="263" y="7"/>
                      </a:cubicBezTo>
                      <a:cubicBezTo>
                        <a:pt x="272" y="3"/>
                        <a:pt x="282" y="1"/>
                        <a:pt x="292" y="0"/>
                      </a:cubicBezTo>
                      <a:cubicBezTo>
                        <a:pt x="295" y="8"/>
                        <a:pt x="297" y="16"/>
                        <a:pt x="298" y="25"/>
                      </a:cubicBezTo>
                      <a:cubicBezTo>
                        <a:pt x="299" y="47"/>
                        <a:pt x="294" y="70"/>
                        <a:pt x="289" y="92"/>
                      </a:cubicBezTo>
                      <a:close/>
                    </a:path>
                  </a:pathLst>
                </a:custGeom>
                <a:solidFill>
                  <a:srgbClr val="76362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90" name="Freeform 169">
                  <a:extLst>
                    <a:ext uri="{FF2B5EF4-FFF2-40B4-BE49-F238E27FC236}">
                      <a16:creationId xmlns:a16="http://schemas.microsoft.com/office/drawing/2014/main" id="{3D33D990-40BC-4323-B36B-8E44D5178E4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864907" y="4741577"/>
                  <a:ext cx="228514" cy="1149309"/>
                </a:xfrm>
                <a:custGeom>
                  <a:avLst/>
                  <a:gdLst>
                    <a:gd name="T0" fmla="*/ 197 w 197"/>
                    <a:gd name="T1" fmla="*/ 884 h 992"/>
                    <a:gd name="T2" fmla="*/ 168 w 197"/>
                    <a:gd name="T3" fmla="*/ 891 h 992"/>
                    <a:gd name="T4" fmla="*/ 115 w 197"/>
                    <a:gd name="T5" fmla="*/ 932 h 992"/>
                    <a:gd name="T6" fmla="*/ 67 w 197"/>
                    <a:gd name="T7" fmla="*/ 978 h 992"/>
                    <a:gd name="T8" fmla="*/ 37 w 197"/>
                    <a:gd name="T9" fmla="*/ 992 h 992"/>
                    <a:gd name="T10" fmla="*/ 13 w 197"/>
                    <a:gd name="T11" fmla="*/ 984 h 992"/>
                    <a:gd name="T12" fmla="*/ 56 w 197"/>
                    <a:gd name="T13" fmla="*/ 899 h 992"/>
                    <a:gd name="T14" fmla="*/ 63 w 197"/>
                    <a:gd name="T15" fmla="*/ 780 h 992"/>
                    <a:gd name="T16" fmla="*/ 0 w 197"/>
                    <a:gd name="T17" fmla="*/ 371 h 992"/>
                    <a:gd name="T18" fmla="*/ 86 w 197"/>
                    <a:gd name="T19" fmla="*/ 0 h 992"/>
                    <a:gd name="T20" fmla="*/ 119 w 197"/>
                    <a:gd name="T21" fmla="*/ 320 h 992"/>
                    <a:gd name="T22" fmla="*/ 168 w 197"/>
                    <a:gd name="T23" fmla="*/ 486 h 992"/>
                    <a:gd name="T24" fmla="*/ 161 w 197"/>
                    <a:gd name="T25" fmla="*/ 668 h 992"/>
                    <a:gd name="T26" fmla="*/ 179 w 197"/>
                    <a:gd name="T27" fmla="*/ 848 h 992"/>
                    <a:gd name="T28" fmla="*/ 197 w 197"/>
                    <a:gd name="T29" fmla="*/ 884 h 9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197" h="992">
                      <a:moveTo>
                        <a:pt x="197" y="884"/>
                      </a:moveTo>
                      <a:cubicBezTo>
                        <a:pt x="187" y="885"/>
                        <a:pt x="177" y="887"/>
                        <a:pt x="168" y="891"/>
                      </a:cubicBezTo>
                      <a:cubicBezTo>
                        <a:pt x="148" y="900"/>
                        <a:pt x="131" y="916"/>
                        <a:pt x="115" y="932"/>
                      </a:cubicBezTo>
                      <a:cubicBezTo>
                        <a:pt x="100" y="948"/>
                        <a:pt x="85" y="965"/>
                        <a:pt x="67" y="978"/>
                      </a:cubicBezTo>
                      <a:cubicBezTo>
                        <a:pt x="58" y="985"/>
                        <a:pt x="48" y="991"/>
                        <a:pt x="37" y="992"/>
                      </a:cubicBezTo>
                      <a:cubicBezTo>
                        <a:pt x="28" y="992"/>
                        <a:pt x="19" y="990"/>
                        <a:pt x="13" y="984"/>
                      </a:cubicBezTo>
                      <a:cubicBezTo>
                        <a:pt x="36" y="964"/>
                        <a:pt x="48" y="929"/>
                        <a:pt x="56" y="899"/>
                      </a:cubicBezTo>
                      <a:cubicBezTo>
                        <a:pt x="66" y="861"/>
                        <a:pt x="65" y="820"/>
                        <a:pt x="63" y="780"/>
                      </a:cubicBezTo>
                      <a:cubicBezTo>
                        <a:pt x="55" y="644"/>
                        <a:pt x="29" y="506"/>
                        <a:pt x="0" y="371"/>
                      </a:cubicBezTo>
                      <a:cubicBezTo>
                        <a:pt x="15" y="241"/>
                        <a:pt x="35" y="110"/>
                        <a:pt x="86" y="0"/>
                      </a:cubicBezTo>
                      <a:cubicBezTo>
                        <a:pt x="76" y="107"/>
                        <a:pt x="87" y="217"/>
                        <a:pt x="119" y="320"/>
                      </a:cubicBezTo>
                      <a:cubicBezTo>
                        <a:pt x="137" y="375"/>
                        <a:pt x="160" y="429"/>
                        <a:pt x="168" y="486"/>
                      </a:cubicBezTo>
                      <a:cubicBezTo>
                        <a:pt x="176" y="547"/>
                        <a:pt x="166" y="608"/>
                        <a:pt x="161" y="668"/>
                      </a:cubicBezTo>
                      <a:cubicBezTo>
                        <a:pt x="155" y="729"/>
                        <a:pt x="154" y="792"/>
                        <a:pt x="179" y="848"/>
                      </a:cubicBezTo>
                      <a:cubicBezTo>
                        <a:pt x="184" y="861"/>
                        <a:pt x="191" y="872"/>
                        <a:pt x="197" y="884"/>
                      </a:cubicBezTo>
                      <a:close/>
                    </a:path>
                  </a:pathLst>
                </a:custGeom>
                <a:solidFill>
                  <a:srgbClr val="F4B09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91" name="Freeform 170">
                  <a:extLst>
                    <a:ext uri="{FF2B5EF4-FFF2-40B4-BE49-F238E27FC236}">
                      <a16:creationId xmlns:a16="http://schemas.microsoft.com/office/drawing/2014/main" id="{AC4D2B1A-0844-409B-9155-A714A341250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660286" y="3807917"/>
                  <a:ext cx="369420" cy="558113"/>
                </a:xfrm>
                <a:custGeom>
                  <a:avLst/>
                  <a:gdLst>
                    <a:gd name="T0" fmla="*/ 314 w 319"/>
                    <a:gd name="T1" fmla="*/ 402 h 482"/>
                    <a:gd name="T2" fmla="*/ 270 w 319"/>
                    <a:gd name="T3" fmla="*/ 467 h 482"/>
                    <a:gd name="T4" fmla="*/ 179 w 319"/>
                    <a:gd name="T5" fmla="*/ 471 h 482"/>
                    <a:gd name="T6" fmla="*/ 0 w 319"/>
                    <a:gd name="T7" fmla="*/ 396 h 482"/>
                    <a:gd name="T8" fmla="*/ 3 w 319"/>
                    <a:gd name="T9" fmla="*/ 378 h 482"/>
                    <a:gd name="T10" fmla="*/ 24 w 319"/>
                    <a:gd name="T11" fmla="*/ 320 h 482"/>
                    <a:gd name="T12" fmla="*/ 28 w 319"/>
                    <a:gd name="T13" fmla="*/ 313 h 482"/>
                    <a:gd name="T14" fmla="*/ 156 w 319"/>
                    <a:gd name="T15" fmla="*/ 351 h 482"/>
                    <a:gd name="T16" fmla="*/ 181 w 319"/>
                    <a:gd name="T17" fmla="*/ 324 h 482"/>
                    <a:gd name="T18" fmla="*/ 177 w 319"/>
                    <a:gd name="T19" fmla="*/ 284 h 482"/>
                    <a:gd name="T20" fmla="*/ 152 w 319"/>
                    <a:gd name="T21" fmla="*/ 176 h 482"/>
                    <a:gd name="T22" fmla="*/ 144 w 319"/>
                    <a:gd name="T23" fmla="*/ 68 h 482"/>
                    <a:gd name="T24" fmla="*/ 219 w 319"/>
                    <a:gd name="T25" fmla="*/ 1 h 482"/>
                    <a:gd name="T26" fmla="*/ 284 w 319"/>
                    <a:gd name="T27" fmla="*/ 51 h 482"/>
                    <a:gd name="T28" fmla="*/ 301 w 319"/>
                    <a:gd name="T29" fmla="*/ 135 h 482"/>
                    <a:gd name="T30" fmla="*/ 315 w 319"/>
                    <a:gd name="T31" fmla="*/ 320 h 482"/>
                    <a:gd name="T32" fmla="*/ 314 w 319"/>
                    <a:gd name="T33" fmla="*/ 402 h 4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319" h="482">
                      <a:moveTo>
                        <a:pt x="314" y="402"/>
                      </a:moveTo>
                      <a:cubicBezTo>
                        <a:pt x="308" y="428"/>
                        <a:pt x="293" y="454"/>
                        <a:pt x="270" y="467"/>
                      </a:cubicBezTo>
                      <a:cubicBezTo>
                        <a:pt x="243" y="482"/>
                        <a:pt x="209" y="478"/>
                        <a:pt x="179" y="471"/>
                      </a:cubicBezTo>
                      <a:cubicBezTo>
                        <a:pt x="116" y="457"/>
                        <a:pt x="55" y="431"/>
                        <a:pt x="0" y="396"/>
                      </a:cubicBezTo>
                      <a:cubicBezTo>
                        <a:pt x="0" y="390"/>
                        <a:pt x="1" y="384"/>
                        <a:pt x="3" y="378"/>
                      </a:cubicBezTo>
                      <a:cubicBezTo>
                        <a:pt x="7" y="357"/>
                        <a:pt x="13" y="337"/>
                        <a:pt x="24" y="320"/>
                      </a:cubicBezTo>
                      <a:cubicBezTo>
                        <a:pt x="25" y="318"/>
                        <a:pt x="27" y="315"/>
                        <a:pt x="28" y="313"/>
                      </a:cubicBezTo>
                      <a:cubicBezTo>
                        <a:pt x="60" y="341"/>
                        <a:pt x="114" y="349"/>
                        <a:pt x="156" y="351"/>
                      </a:cubicBezTo>
                      <a:cubicBezTo>
                        <a:pt x="169" y="349"/>
                        <a:pt x="179" y="337"/>
                        <a:pt x="181" y="324"/>
                      </a:cubicBezTo>
                      <a:cubicBezTo>
                        <a:pt x="183" y="311"/>
                        <a:pt x="180" y="297"/>
                        <a:pt x="177" y="284"/>
                      </a:cubicBezTo>
                      <a:cubicBezTo>
                        <a:pt x="169" y="248"/>
                        <a:pt x="161" y="212"/>
                        <a:pt x="152" y="176"/>
                      </a:cubicBezTo>
                      <a:cubicBezTo>
                        <a:pt x="144" y="141"/>
                        <a:pt x="136" y="104"/>
                        <a:pt x="144" y="68"/>
                      </a:cubicBezTo>
                      <a:cubicBezTo>
                        <a:pt x="152" y="33"/>
                        <a:pt x="183" y="0"/>
                        <a:pt x="219" y="1"/>
                      </a:cubicBezTo>
                      <a:cubicBezTo>
                        <a:pt x="248" y="3"/>
                        <a:pt x="272" y="25"/>
                        <a:pt x="284" y="51"/>
                      </a:cubicBezTo>
                      <a:cubicBezTo>
                        <a:pt x="297" y="77"/>
                        <a:pt x="299" y="106"/>
                        <a:pt x="301" y="135"/>
                      </a:cubicBezTo>
                      <a:cubicBezTo>
                        <a:pt x="306" y="197"/>
                        <a:pt x="310" y="259"/>
                        <a:pt x="315" y="320"/>
                      </a:cubicBezTo>
                      <a:cubicBezTo>
                        <a:pt x="317" y="347"/>
                        <a:pt x="319" y="375"/>
                        <a:pt x="314" y="402"/>
                      </a:cubicBezTo>
                      <a:close/>
                    </a:path>
                  </a:pathLst>
                </a:custGeom>
                <a:solidFill>
                  <a:schemeClr val="tx2">
                    <a:lumMod val="40000"/>
                    <a:lumOff val="6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92" name="Freeform 171">
                  <a:extLst>
                    <a:ext uri="{FF2B5EF4-FFF2-40B4-BE49-F238E27FC236}">
                      <a16:creationId xmlns:a16="http://schemas.microsoft.com/office/drawing/2014/main" id="{8CA59560-7138-49BF-BC53-58B7927FEC8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72959" y="3975779"/>
                  <a:ext cx="314896" cy="270173"/>
                </a:xfrm>
                <a:custGeom>
                  <a:avLst/>
                  <a:gdLst>
                    <a:gd name="T0" fmla="*/ 272 w 272"/>
                    <a:gd name="T1" fmla="*/ 175 h 233"/>
                    <a:gd name="T2" fmla="*/ 251 w 272"/>
                    <a:gd name="T3" fmla="*/ 233 h 233"/>
                    <a:gd name="T4" fmla="*/ 78 w 272"/>
                    <a:gd name="T5" fmla="*/ 220 h 233"/>
                    <a:gd name="T6" fmla="*/ 48 w 272"/>
                    <a:gd name="T7" fmla="*/ 224 h 233"/>
                    <a:gd name="T8" fmla="*/ 39 w 272"/>
                    <a:gd name="T9" fmla="*/ 217 h 233"/>
                    <a:gd name="T10" fmla="*/ 49 w 272"/>
                    <a:gd name="T11" fmla="*/ 209 h 233"/>
                    <a:gd name="T12" fmla="*/ 94 w 272"/>
                    <a:gd name="T13" fmla="*/ 200 h 233"/>
                    <a:gd name="T14" fmla="*/ 105 w 272"/>
                    <a:gd name="T15" fmla="*/ 195 h 233"/>
                    <a:gd name="T16" fmla="*/ 106 w 272"/>
                    <a:gd name="T17" fmla="*/ 184 h 233"/>
                    <a:gd name="T18" fmla="*/ 88 w 272"/>
                    <a:gd name="T19" fmla="*/ 183 h 233"/>
                    <a:gd name="T20" fmla="*/ 25 w 272"/>
                    <a:gd name="T21" fmla="*/ 179 h 233"/>
                    <a:gd name="T22" fmla="*/ 14 w 272"/>
                    <a:gd name="T23" fmla="*/ 173 h 233"/>
                    <a:gd name="T24" fmla="*/ 18 w 272"/>
                    <a:gd name="T25" fmla="*/ 166 h 233"/>
                    <a:gd name="T26" fmla="*/ 28 w 272"/>
                    <a:gd name="T27" fmla="*/ 165 h 233"/>
                    <a:gd name="T28" fmla="*/ 79 w 272"/>
                    <a:gd name="T29" fmla="*/ 167 h 233"/>
                    <a:gd name="T30" fmla="*/ 92 w 272"/>
                    <a:gd name="T31" fmla="*/ 165 h 233"/>
                    <a:gd name="T32" fmla="*/ 96 w 272"/>
                    <a:gd name="T33" fmla="*/ 153 h 233"/>
                    <a:gd name="T34" fmla="*/ 12 w 272"/>
                    <a:gd name="T35" fmla="*/ 129 h 233"/>
                    <a:gd name="T36" fmla="*/ 0 w 272"/>
                    <a:gd name="T37" fmla="*/ 119 h 233"/>
                    <a:gd name="T38" fmla="*/ 6 w 272"/>
                    <a:gd name="T39" fmla="*/ 112 h 233"/>
                    <a:gd name="T40" fmla="*/ 15 w 272"/>
                    <a:gd name="T41" fmla="*/ 111 h 233"/>
                    <a:gd name="T42" fmla="*/ 82 w 272"/>
                    <a:gd name="T43" fmla="*/ 127 h 233"/>
                    <a:gd name="T44" fmla="*/ 113 w 272"/>
                    <a:gd name="T45" fmla="*/ 128 h 233"/>
                    <a:gd name="T46" fmla="*/ 115 w 272"/>
                    <a:gd name="T47" fmla="*/ 124 h 233"/>
                    <a:gd name="T48" fmla="*/ 41 w 272"/>
                    <a:gd name="T49" fmla="*/ 93 h 233"/>
                    <a:gd name="T50" fmla="*/ 35 w 272"/>
                    <a:gd name="T51" fmla="*/ 89 h 233"/>
                    <a:gd name="T52" fmla="*/ 41 w 272"/>
                    <a:gd name="T53" fmla="*/ 76 h 233"/>
                    <a:gd name="T54" fmla="*/ 57 w 272"/>
                    <a:gd name="T55" fmla="*/ 77 h 233"/>
                    <a:gd name="T56" fmla="*/ 142 w 272"/>
                    <a:gd name="T57" fmla="*/ 98 h 233"/>
                    <a:gd name="T58" fmla="*/ 158 w 272"/>
                    <a:gd name="T59" fmla="*/ 98 h 233"/>
                    <a:gd name="T60" fmla="*/ 168 w 272"/>
                    <a:gd name="T61" fmla="*/ 87 h 233"/>
                    <a:gd name="T62" fmla="*/ 165 w 272"/>
                    <a:gd name="T63" fmla="*/ 21 h 233"/>
                    <a:gd name="T64" fmla="*/ 166 w 272"/>
                    <a:gd name="T65" fmla="*/ 8 h 233"/>
                    <a:gd name="T66" fmla="*/ 178 w 272"/>
                    <a:gd name="T67" fmla="*/ 2 h 233"/>
                    <a:gd name="T68" fmla="*/ 206 w 272"/>
                    <a:gd name="T69" fmla="*/ 80 h 233"/>
                    <a:gd name="T70" fmla="*/ 237 w 272"/>
                    <a:gd name="T71" fmla="*/ 131 h 233"/>
                    <a:gd name="T72" fmla="*/ 272 w 272"/>
                    <a:gd name="T73" fmla="*/ 175 h 2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272" h="233">
                      <a:moveTo>
                        <a:pt x="272" y="175"/>
                      </a:moveTo>
                      <a:cubicBezTo>
                        <a:pt x="261" y="192"/>
                        <a:pt x="255" y="212"/>
                        <a:pt x="251" y="233"/>
                      </a:cubicBezTo>
                      <a:cubicBezTo>
                        <a:pt x="196" y="211"/>
                        <a:pt x="135" y="207"/>
                        <a:pt x="78" y="220"/>
                      </a:cubicBezTo>
                      <a:cubicBezTo>
                        <a:pt x="68" y="222"/>
                        <a:pt x="58" y="225"/>
                        <a:pt x="48" y="224"/>
                      </a:cubicBezTo>
                      <a:cubicBezTo>
                        <a:pt x="44" y="223"/>
                        <a:pt x="40" y="221"/>
                        <a:pt x="39" y="217"/>
                      </a:cubicBezTo>
                      <a:cubicBezTo>
                        <a:pt x="39" y="213"/>
                        <a:pt x="45" y="210"/>
                        <a:pt x="49" y="209"/>
                      </a:cubicBezTo>
                      <a:cubicBezTo>
                        <a:pt x="64" y="206"/>
                        <a:pt x="79" y="203"/>
                        <a:pt x="94" y="200"/>
                      </a:cubicBezTo>
                      <a:cubicBezTo>
                        <a:pt x="98" y="199"/>
                        <a:pt x="102" y="198"/>
                        <a:pt x="105" y="195"/>
                      </a:cubicBezTo>
                      <a:cubicBezTo>
                        <a:pt x="108" y="192"/>
                        <a:pt x="109" y="187"/>
                        <a:pt x="106" y="184"/>
                      </a:cubicBezTo>
                      <a:cubicBezTo>
                        <a:pt x="100" y="184"/>
                        <a:pt x="94" y="183"/>
                        <a:pt x="88" y="183"/>
                      </a:cubicBezTo>
                      <a:cubicBezTo>
                        <a:pt x="67" y="182"/>
                        <a:pt x="46" y="180"/>
                        <a:pt x="25" y="179"/>
                      </a:cubicBezTo>
                      <a:cubicBezTo>
                        <a:pt x="20" y="179"/>
                        <a:pt x="14" y="177"/>
                        <a:pt x="14" y="173"/>
                      </a:cubicBezTo>
                      <a:cubicBezTo>
                        <a:pt x="13" y="170"/>
                        <a:pt x="15" y="167"/>
                        <a:pt x="18" y="166"/>
                      </a:cubicBezTo>
                      <a:cubicBezTo>
                        <a:pt x="21" y="164"/>
                        <a:pt x="24" y="164"/>
                        <a:pt x="28" y="165"/>
                      </a:cubicBezTo>
                      <a:cubicBezTo>
                        <a:pt x="45" y="165"/>
                        <a:pt x="62" y="166"/>
                        <a:pt x="79" y="167"/>
                      </a:cubicBezTo>
                      <a:cubicBezTo>
                        <a:pt x="83" y="167"/>
                        <a:pt x="88" y="167"/>
                        <a:pt x="92" y="165"/>
                      </a:cubicBezTo>
                      <a:cubicBezTo>
                        <a:pt x="96" y="163"/>
                        <a:pt x="99" y="157"/>
                        <a:pt x="96" y="153"/>
                      </a:cubicBezTo>
                      <a:cubicBezTo>
                        <a:pt x="68" y="145"/>
                        <a:pt x="40" y="137"/>
                        <a:pt x="12" y="129"/>
                      </a:cubicBezTo>
                      <a:cubicBezTo>
                        <a:pt x="6" y="127"/>
                        <a:pt x="0" y="124"/>
                        <a:pt x="0" y="119"/>
                      </a:cubicBezTo>
                      <a:cubicBezTo>
                        <a:pt x="0" y="116"/>
                        <a:pt x="3" y="113"/>
                        <a:pt x="6" y="112"/>
                      </a:cubicBezTo>
                      <a:cubicBezTo>
                        <a:pt x="9" y="111"/>
                        <a:pt x="12" y="111"/>
                        <a:pt x="15" y="111"/>
                      </a:cubicBezTo>
                      <a:cubicBezTo>
                        <a:pt x="38" y="113"/>
                        <a:pt x="59" y="123"/>
                        <a:pt x="82" y="127"/>
                      </a:cubicBezTo>
                      <a:cubicBezTo>
                        <a:pt x="92" y="129"/>
                        <a:pt x="102" y="129"/>
                        <a:pt x="113" y="128"/>
                      </a:cubicBezTo>
                      <a:cubicBezTo>
                        <a:pt x="113" y="127"/>
                        <a:pt x="114" y="125"/>
                        <a:pt x="115" y="124"/>
                      </a:cubicBezTo>
                      <a:cubicBezTo>
                        <a:pt x="90" y="114"/>
                        <a:pt x="65" y="103"/>
                        <a:pt x="41" y="93"/>
                      </a:cubicBezTo>
                      <a:cubicBezTo>
                        <a:pt x="39" y="92"/>
                        <a:pt x="36" y="91"/>
                        <a:pt x="35" y="89"/>
                      </a:cubicBezTo>
                      <a:cubicBezTo>
                        <a:pt x="32" y="85"/>
                        <a:pt x="35" y="78"/>
                        <a:pt x="41" y="76"/>
                      </a:cubicBezTo>
                      <a:cubicBezTo>
                        <a:pt x="46" y="74"/>
                        <a:pt x="52" y="76"/>
                        <a:pt x="57" y="77"/>
                      </a:cubicBezTo>
                      <a:cubicBezTo>
                        <a:pt x="85" y="85"/>
                        <a:pt x="113" y="92"/>
                        <a:pt x="142" y="98"/>
                      </a:cubicBezTo>
                      <a:cubicBezTo>
                        <a:pt x="147" y="99"/>
                        <a:pt x="153" y="100"/>
                        <a:pt x="158" y="98"/>
                      </a:cubicBezTo>
                      <a:cubicBezTo>
                        <a:pt x="163" y="97"/>
                        <a:pt x="168" y="92"/>
                        <a:pt x="168" y="87"/>
                      </a:cubicBezTo>
                      <a:cubicBezTo>
                        <a:pt x="167" y="65"/>
                        <a:pt x="166" y="43"/>
                        <a:pt x="165" y="21"/>
                      </a:cubicBezTo>
                      <a:cubicBezTo>
                        <a:pt x="165" y="17"/>
                        <a:pt x="164" y="12"/>
                        <a:pt x="166" y="8"/>
                      </a:cubicBezTo>
                      <a:cubicBezTo>
                        <a:pt x="168" y="4"/>
                        <a:pt x="173" y="0"/>
                        <a:pt x="178" y="2"/>
                      </a:cubicBezTo>
                      <a:cubicBezTo>
                        <a:pt x="177" y="30"/>
                        <a:pt x="192" y="56"/>
                        <a:pt x="206" y="80"/>
                      </a:cubicBezTo>
                      <a:cubicBezTo>
                        <a:pt x="217" y="97"/>
                        <a:pt x="227" y="114"/>
                        <a:pt x="237" y="131"/>
                      </a:cubicBezTo>
                      <a:cubicBezTo>
                        <a:pt x="247" y="147"/>
                        <a:pt x="257" y="164"/>
                        <a:pt x="272" y="175"/>
                      </a:cubicBezTo>
                      <a:close/>
                    </a:path>
                  </a:pathLst>
                </a:custGeom>
                <a:solidFill>
                  <a:srgbClr val="F7C4B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93" name="Freeform 172">
                  <a:extLst>
                    <a:ext uri="{FF2B5EF4-FFF2-40B4-BE49-F238E27FC236}">
                      <a16:creationId xmlns:a16="http://schemas.microsoft.com/office/drawing/2014/main" id="{BA70627D-3BAD-4310-A978-68567ACC084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608212" y="4462214"/>
                  <a:ext cx="447838" cy="754158"/>
                </a:xfrm>
                <a:custGeom>
                  <a:avLst/>
                  <a:gdLst>
                    <a:gd name="T0" fmla="*/ 386 w 387"/>
                    <a:gd name="T1" fmla="*/ 634 h 651"/>
                    <a:gd name="T2" fmla="*/ 0 w 387"/>
                    <a:gd name="T3" fmla="*/ 625 h 651"/>
                    <a:gd name="T4" fmla="*/ 28 w 387"/>
                    <a:gd name="T5" fmla="*/ 334 h 651"/>
                    <a:gd name="T6" fmla="*/ 65 w 387"/>
                    <a:gd name="T7" fmla="*/ 68 h 651"/>
                    <a:gd name="T8" fmla="*/ 266 w 387"/>
                    <a:gd name="T9" fmla="*/ 44 h 651"/>
                    <a:gd name="T10" fmla="*/ 371 w 387"/>
                    <a:gd name="T11" fmla="*/ 0 h 651"/>
                    <a:gd name="T12" fmla="*/ 380 w 387"/>
                    <a:gd name="T13" fmla="*/ 291 h 651"/>
                    <a:gd name="T14" fmla="*/ 386 w 387"/>
                    <a:gd name="T15" fmla="*/ 634 h 6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387" h="651">
                      <a:moveTo>
                        <a:pt x="386" y="634"/>
                      </a:moveTo>
                      <a:cubicBezTo>
                        <a:pt x="259" y="651"/>
                        <a:pt x="126" y="648"/>
                        <a:pt x="0" y="625"/>
                      </a:cubicBezTo>
                      <a:cubicBezTo>
                        <a:pt x="33" y="533"/>
                        <a:pt x="29" y="432"/>
                        <a:pt x="28" y="334"/>
                      </a:cubicBezTo>
                      <a:cubicBezTo>
                        <a:pt x="27" y="244"/>
                        <a:pt x="30" y="150"/>
                        <a:pt x="65" y="68"/>
                      </a:cubicBezTo>
                      <a:cubicBezTo>
                        <a:pt x="121" y="75"/>
                        <a:pt x="219" y="55"/>
                        <a:pt x="266" y="44"/>
                      </a:cubicBezTo>
                      <a:cubicBezTo>
                        <a:pt x="301" y="35"/>
                        <a:pt x="337" y="16"/>
                        <a:pt x="371" y="0"/>
                      </a:cubicBezTo>
                      <a:cubicBezTo>
                        <a:pt x="383" y="102"/>
                        <a:pt x="387" y="191"/>
                        <a:pt x="380" y="291"/>
                      </a:cubicBezTo>
                      <a:cubicBezTo>
                        <a:pt x="371" y="405"/>
                        <a:pt x="380" y="514"/>
                        <a:pt x="386" y="634"/>
                      </a:cubicBezTo>
                      <a:close/>
                    </a:path>
                  </a:pathLst>
                </a:custGeom>
                <a:solidFill>
                  <a:schemeClr val="tx2">
                    <a:lumMod val="40000"/>
                    <a:lumOff val="6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94" name="Freeform 173">
                  <a:extLst>
                    <a:ext uri="{FF2B5EF4-FFF2-40B4-BE49-F238E27FC236}">
                      <a16:creationId xmlns:a16="http://schemas.microsoft.com/office/drawing/2014/main" id="{A561403A-54BC-4FBB-96D2-3C41A477C3F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21550" y="3272471"/>
                  <a:ext cx="431909" cy="734553"/>
                </a:xfrm>
                <a:custGeom>
                  <a:avLst/>
                  <a:gdLst>
                    <a:gd name="T0" fmla="*/ 287 w 373"/>
                    <a:gd name="T1" fmla="*/ 634 h 634"/>
                    <a:gd name="T2" fmla="*/ 264 w 373"/>
                    <a:gd name="T3" fmla="*/ 532 h 634"/>
                    <a:gd name="T4" fmla="*/ 268 w 373"/>
                    <a:gd name="T5" fmla="*/ 480 h 634"/>
                    <a:gd name="T6" fmla="*/ 207 w 373"/>
                    <a:gd name="T7" fmla="*/ 413 h 634"/>
                    <a:gd name="T8" fmla="*/ 134 w 373"/>
                    <a:gd name="T9" fmla="*/ 317 h 634"/>
                    <a:gd name="T10" fmla="*/ 114 w 373"/>
                    <a:gd name="T11" fmla="*/ 274 h 634"/>
                    <a:gd name="T12" fmla="*/ 130 w 373"/>
                    <a:gd name="T13" fmla="*/ 202 h 634"/>
                    <a:gd name="T14" fmla="*/ 94 w 373"/>
                    <a:gd name="T15" fmla="*/ 178 h 634"/>
                    <a:gd name="T16" fmla="*/ 50 w 373"/>
                    <a:gd name="T17" fmla="*/ 167 h 634"/>
                    <a:gd name="T18" fmla="*/ 24 w 373"/>
                    <a:gd name="T19" fmla="*/ 123 h 634"/>
                    <a:gd name="T20" fmla="*/ 4 w 373"/>
                    <a:gd name="T21" fmla="*/ 94 h 634"/>
                    <a:gd name="T22" fmla="*/ 205 w 373"/>
                    <a:gd name="T23" fmla="*/ 60 h 634"/>
                    <a:gd name="T24" fmla="*/ 243 w 373"/>
                    <a:gd name="T25" fmla="*/ 229 h 634"/>
                    <a:gd name="T26" fmla="*/ 225 w 373"/>
                    <a:gd name="T27" fmla="*/ 276 h 634"/>
                    <a:gd name="T28" fmla="*/ 270 w 373"/>
                    <a:gd name="T29" fmla="*/ 336 h 634"/>
                    <a:gd name="T30" fmla="*/ 329 w 373"/>
                    <a:gd name="T31" fmla="*/ 385 h 634"/>
                    <a:gd name="T32" fmla="*/ 338 w 373"/>
                    <a:gd name="T33" fmla="*/ 454 h 634"/>
                    <a:gd name="T34" fmla="*/ 369 w 373"/>
                    <a:gd name="T35" fmla="*/ 542 h 634"/>
                    <a:gd name="T36" fmla="*/ 287 w 373"/>
                    <a:gd name="T37" fmla="*/ 634 h 6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373" h="634">
                      <a:moveTo>
                        <a:pt x="287" y="634"/>
                      </a:moveTo>
                      <a:cubicBezTo>
                        <a:pt x="270" y="602"/>
                        <a:pt x="287" y="561"/>
                        <a:pt x="264" y="532"/>
                      </a:cubicBezTo>
                      <a:cubicBezTo>
                        <a:pt x="253" y="517"/>
                        <a:pt x="283" y="491"/>
                        <a:pt x="268" y="480"/>
                      </a:cubicBezTo>
                      <a:cubicBezTo>
                        <a:pt x="244" y="462"/>
                        <a:pt x="225" y="437"/>
                        <a:pt x="207" y="413"/>
                      </a:cubicBezTo>
                      <a:cubicBezTo>
                        <a:pt x="183" y="381"/>
                        <a:pt x="159" y="349"/>
                        <a:pt x="134" y="317"/>
                      </a:cubicBezTo>
                      <a:cubicBezTo>
                        <a:pt x="124" y="304"/>
                        <a:pt x="114" y="290"/>
                        <a:pt x="114" y="274"/>
                      </a:cubicBezTo>
                      <a:cubicBezTo>
                        <a:pt x="114" y="249"/>
                        <a:pt x="139" y="226"/>
                        <a:pt x="130" y="202"/>
                      </a:cubicBezTo>
                      <a:cubicBezTo>
                        <a:pt x="125" y="188"/>
                        <a:pt x="109" y="181"/>
                        <a:pt x="94" y="178"/>
                      </a:cubicBezTo>
                      <a:cubicBezTo>
                        <a:pt x="79" y="175"/>
                        <a:pt x="63" y="175"/>
                        <a:pt x="50" y="167"/>
                      </a:cubicBezTo>
                      <a:cubicBezTo>
                        <a:pt x="35" y="158"/>
                        <a:pt x="26" y="140"/>
                        <a:pt x="24" y="123"/>
                      </a:cubicBezTo>
                      <a:cubicBezTo>
                        <a:pt x="21" y="105"/>
                        <a:pt x="2" y="112"/>
                        <a:pt x="4" y="94"/>
                      </a:cubicBezTo>
                      <a:cubicBezTo>
                        <a:pt x="0" y="0"/>
                        <a:pt x="157" y="12"/>
                        <a:pt x="205" y="60"/>
                      </a:cubicBezTo>
                      <a:cubicBezTo>
                        <a:pt x="249" y="105"/>
                        <a:pt x="271" y="173"/>
                        <a:pt x="243" y="229"/>
                      </a:cubicBezTo>
                      <a:cubicBezTo>
                        <a:pt x="236" y="244"/>
                        <a:pt x="225" y="259"/>
                        <a:pt x="225" y="276"/>
                      </a:cubicBezTo>
                      <a:cubicBezTo>
                        <a:pt x="224" y="302"/>
                        <a:pt x="247" y="322"/>
                        <a:pt x="270" y="336"/>
                      </a:cubicBezTo>
                      <a:cubicBezTo>
                        <a:pt x="292" y="349"/>
                        <a:pt x="318" y="361"/>
                        <a:pt x="329" y="385"/>
                      </a:cubicBezTo>
                      <a:cubicBezTo>
                        <a:pt x="339" y="406"/>
                        <a:pt x="334" y="431"/>
                        <a:pt x="338" y="454"/>
                      </a:cubicBezTo>
                      <a:cubicBezTo>
                        <a:pt x="344" y="485"/>
                        <a:pt x="365" y="511"/>
                        <a:pt x="369" y="542"/>
                      </a:cubicBezTo>
                      <a:cubicBezTo>
                        <a:pt x="373" y="574"/>
                        <a:pt x="316" y="620"/>
                        <a:pt x="287" y="634"/>
                      </a:cubicBezTo>
                      <a:close/>
                    </a:path>
                  </a:pathLst>
                </a:custGeom>
                <a:solidFill>
                  <a:schemeClr val="tx1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</p:grpSp>
          <p:grpSp>
            <p:nvGrpSpPr>
              <p:cNvPr id="238" name="Group 237">
                <a:extLst>
                  <a:ext uri="{FF2B5EF4-FFF2-40B4-BE49-F238E27FC236}">
                    <a16:creationId xmlns:a16="http://schemas.microsoft.com/office/drawing/2014/main" id="{F564A546-F6EE-4ECF-94E1-15BE8279B1AB}"/>
                  </a:ext>
                </a:extLst>
              </p:cNvPr>
              <p:cNvGrpSpPr/>
              <p:nvPr/>
            </p:nvGrpSpPr>
            <p:grpSpPr>
              <a:xfrm>
                <a:off x="383550" y="3152394"/>
                <a:ext cx="803779" cy="2915544"/>
                <a:chOff x="383550" y="3152394"/>
                <a:chExt cx="803779" cy="2915544"/>
              </a:xfrm>
            </p:grpSpPr>
            <p:sp>
              <p:nvSpPr>
                <p:cNvPr id="195" name="Freeform 174">
                  <a:extLst>
                    <a:ext uri="{FF2B5EF4-FFF2-40B4-BE49-F238E27FC236}">
                      <a16:creationId xmlns:a16="http://schemas.microsoft.com/office/drawing/2014/main" id="{2E1693FF-DE66-44C9-AAFB-BC17F3813FD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45146" y="3478930"/>
                  <a:ext cx="188080" cy="157448"/>
                </a:xfrm>
                <a:custGeom>
                  <a:avLst/>
                  <a:gdLst>
                    <a:gd name="T0" fmla="*/ 162 w 162"/>
                    <a:gd name="T1" fmla="*/ 77 h 136"/>
                    <a:gd name="T2" fmla="*/ 134 w 162"/>
                    <a:gd name="T3" fmla="*/ 129 h 136"/>
                    <a:gd name="T4" fmla="*/ 130 w 162"/>
                    <a:gd name="T5" fmla="*/ 136 h 136"/>
                    <a:gd name="T6" fmla="*/ 118 w 162"/>
                    <a:gd name="T7" fmla="*/ 125 h 136"/>
                    <a:gd name="T8" fmla="*/ 0 w 162"/>
                    <a:gd name="T9" fmla="*/ 22 h 136"/>
                    <a:gd name="T10" fmla="*/ 13 w 162"/>
                    <a:gd name="T11" fmla="*/ 0 h 136"/>
                    <a:gd name="T12" fmla="*/ 130 w 162"/>
                    <a:gd name="T13" fmla="*/ 82 h 136"/>
                    <a:gd name="T14" fmla="*/ 162 w 162"/>
                    <a:gd name="T15" fmla="*/ 77 h 1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62" h="136">
                      <a:moveTo>
                        <a:pt x="162" y="77"/>
                      </a:moveTo>
                      <a:cubicBezTo>
                        <a:pt x="153" y="95"/>
                        <a:pt x="144" y="112"/>
                        <a:pt x="134" y="129"/>
                      </a:cubicBezTo>
                      <a:cubicBezTo>
                        <a:pt x="133" y="131"/>
                        <a:pt x="132" y="133"/>
                        <a:pt x="130" y="136"/>
                      </a:cubicBezTo>
                      <a:cubicBezTo>
                        <a:pt x="126" y="132"/>
                        <a:pt x="122" y="128"/>
                        <a:pt x="118" y="125"/>
                      </a:cubicBezTo>
                      <a:cubicBezTo>
                        <a:pt x="79" y="91"/>
                        <a:pt x="40" y="56"/>
                        <a:pt x="0" y="22"/>
                      </a:cubicBezTo>
                      <a:cubicBezTo>
                        <a:pt x="5" y="15"/>
                        <a:pt x="9" y="7"/>
                        <a:pt x="13" y="0"/>
                      </a:cubicBezTo>
                      <a:cubicBezTo>
                        <a:pt x="37" y="49"/>
                        <a:pt x="80" y="82"/>
                        <a:pt x="130" y="82"/>
                      </a:cubicBezTo>
                      <a:cubicBezTo>
                        <a:pt x="141" y="82"/>
                        <a:pt x="152" y="81"/>
                        <a:pt x="162" y="77"/>
                      </a:cubicBezTo>
                      <a:close/>
                    </a:path>
                  </a:pathLst>
                </a:custGeom>
                <a:solidFill>
                  <a:srgbClr val="F4B09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96" name="Freeform 175">
                  <a:extLst>
                    <a:ext uri="{FF2B5EF4-FFF2-40B4-BE49-F238E27FC236}">
                      <a16:creationId xmlns:a16="http://schemas.microsoft.com/office/drawing/2014/main" id="{C0774142-A1BC-4990-8E80-7BE803006C3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6646" y="3675587"/>
                  <a:ext cx="195431" cy="700245"/>
                </a:xfrm>
                <a:custGeom>
                  <a:avLst/>
                  <a:gdLst>
                    <a:gd name="T0" fmla="*/ 169 w 169"/>
                    <a:gd name="T1" fmla="*/ 604 h 604"/>
                    <a:gd name="T2" fmla="*/ 142 w 169"/>
                    <a:gd name="T3" fmla="*/ 604 h 604"/>
                    <a:gd name="T4" fmla="*/ 126 w 169"/>
                    <a:gd name="T5" fmla="*/ 354 h 604"/>
                    <a:gd name="T6" fmla="*/ 50 w 169"/>
                    <a:gd name="T7" fmla="*/ 119 h 604"/>
                    <a:gd name="T8" fmla="*/ 0 w 169"/>
                    <a:gd name="T9" fmla="*/ 31 h 604"/>
                    <a:gd name="T10" fmla="*/ 26 w 169"/>
                    <a:gd name="T11" fmla="*/ 0 h 604"/>
                    <a:gd name="T12" fmla="*/ 110 w 169"/>
                    <a:gd name="T13" fmla="*/ 150 h 604"/>
                    <a:gd name="T14" fmla="*/ 149 w 169"/>
                    <a:gd name="T15" fmla="*/ 324 h 604"/>
                    <a:gd name="T16" fmla="*/ 169 w 169"/>
                    <a:gd name="T17" fmla="*/ 604 h 60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69" h="604">
                      <a:moveTo>
                        <a:pt x="169" y="604"/>
                      </a:moveTo>
                      <a:cubicBezTo>
                        <a:pt x="160" y="604"/>
                        <a:pt x="151" y="604"/>
                        <a:pt x="142" y="604"/>
                      </a:cubicBezTo>
                      <a:cubicBezTo>
                        <a:pt x="142" y="520"/>
                        <a:pt x="138" y="436"/>
                        <a:pt x="126" y="354"/>
                      </a:cubicBezTo>
                      <a:cubicBezTo>
                        <a:pt x="124" y="271"/>
                        <a:pt x="88" y="193"/>
                        <a:pt x="50" y="119"/>
                      </a:cubicBezTo>
                      <a:cubicBezTo>
                        <a:pt x="35" y="89"/>
                        <a:pt x="19" y="59"/>
                        <a:pt x="0" y="31"/>
                      </a:cubicBezTo>
                      <a:cubicBezTo>
                        <a:pt x="10" y="22"/>
                        <a:pt x="19" y="12"/>
                        <a:pt x="26" y="0"/>
                      </a:cubicBezTo>
                      <a:cubicBezTo>
                        <a:pt x="63" y="44"/>
                        <a:pt x="91" y="95"/>
                        <a:pt x="110" y="150"/>
                      </a:cubicBezTo>
                      <a:cubicBezTo>
                        <a:pt x="129" y="207"/>
                        <a:pt x="148" y="263"/>
                        <a:pt x="149" y="324"/>
                      </a:cubicBezTo>
                      <a:cubicBezTo>
                        <a:pt x="152" y="416"/>
                        <a:pt x="160" y="511"/>
                        <a:pt x="169" y="604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97" name="Freeform 176">
                  <a:extLst>
                    <a:ext uri="{FF2B5EF4-FFF2-40B4-BE49-F238E27FC236}">
                      <a16:creationId xmlns:a16="http://schemas.microsoft.com/office/drawing/2014/main" id="{F5BE8E5B-48B3-4511-BD43-53E7D65FE94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39632" y="3186701"/>
                  <a:ext cx="312445" cy="387187"/>
                </a:xfrm>
                <a:custGeom>
                  <a:avLst/>
                  <a:gdLst>
                    <a:gd name="T0" fmla="*/ 270 w 270"/>
                    <a:gd name="T1" fmla="*/ 167 h 334"/>
                    <a:gd name="T2" fmla="*/ 167 w 270"/>
                    <a:gd name="T3" fmla="*/ 329 h 334"/>
                    <a:gd name="T4" fmla="*/ 135 w 270"/>
                    <a:gd name="T5" fmla="*/ 334 h 334"/>
                    <a:gd name="T6" fmla="*/ 18 w 270"/>
                    <a:gd name="T7" fmla="*/ 252 h 334"/>
                    <a:gd name="T8" fmla="*/ 0 w 270"/>
                    <a:gd name="T9" fmla="*/ 167 h 334"/>
                    <a:gd name="T10" fmla="*/ 135 w 270"/>
                    <a:gd name="T11" fmla="*/ 0 h 334"/>
                    <a:gd name="T12" fmla="*/ 270 w 270"/>
                    <a:gd name="T13" fmla="*/ 167 h 3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70" h="334">
                      <a:moveTo>
                        <a:pt x="270" y="167"/>
                      </a:moveTo>
                      <a:cubicBezTo>
                        <a:pt x="270" y="246"/>
                        <a:pt x="226" y="312"/>
                        <a:pt x="167" y="329"/>
                      </a:cubicBezTo>
                      <a:cubicBezTo>
                        <a:pt x="157" y="333"/>
                        <a:pt x="146" y="334"/>
                        <a:pt x="135" y="334"/>
                      </a:cubicBezTo>
                      <a:cubicBezTo>
                        <a:pt x="85" y="334"/>
                        <a:pt x="42" y="301"/>
                        <a:pt x="18" y="252"/>
                      </a:cubicBezTo>
                      <a:cubicBezTo>
                        <a:pt x="6" y="227"/>
                        <a:pt x="0" y="198"/>
                        <a:pt x="0" y="167"/>
                      </a:cubicBezTo>
                      <a:cubicBezTo>
                        <a:pt x="0" y="75"/>
                        <a:pt x="60" y="0"/>
                        <a:pt x="135" y="0"/>
                      </a:cubicBezTo>
                      <a:cubicBezTo>
                        <a:pt x="210" y="0"/>
                        <a:pt x="270" y="75"/>
                        <a:pt x="270" y="167"/>
                      </a:cubicBezTo>
                      <a:close/>
                    </a:path>
                  </a:pathLst>
                </a:custGeom>
                <a:solidFill>
                  <a:srgbClr val="F7C4B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98" name="Freeform 177">
                  <a:extLst>
                    <a:ext uri="{FF2B5EF4-FFF2-40B4-BE49-F238E27FC236}">
                      <a16:creationId xmlns:a16="http://schemas.microsoft.com/office/drawing/2014/main" id="{29611523-C3BB-433F-A02A-8575A8D0A97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83882" y="3152394"/>
                  <a:ext cx="346140" cy="349816"/>
                </a:xfrm>
                <a:custGeom>
                  <a:avLst/>
                  <a:gdLst>
                    <a:gd name="T0" fmla="*/ 77 w 299"/>
                    <a:gd name="T1" fmla="*/ 302 h 302"/>
                    <a:gd name="T2" fmla="*/ 90 w 299"/>
                    <a:gd name="T3" fmla="*/ 215 h 302"/>
                    <a:gd name="T4" fmla="*/ 85 w 299"/>
                    <a:gd name="T5" fmla="*/ 178 h 302"/>
                    <a:gd name="T6" fmla="*/ 98 w 299"/>
                    <a:gd name="T7" fmla="*/ 144 h 302"/>
                    <a:gd name="T8" fmla="*/ 139 w 299"/>
                    <a:gd name="T9" fmla="*/ 145 h 302"/>
                    <a:gd name="T10" fmla="*/ 154 w 299"/>
                    <a:gd name="T11" fmla="*/ 185 h 302"/>
                    <a:gd name="T12" fmla="*/ 131 w 299"/>
                    <a:gd name="T13" fmla="*/ 223 h 302"/>
                    <a:gd name="T14" fmla="*/ 200 w 299"/>
                    <a:gd name="T15" fmla="*/ 142 h 302"/>
                    <a:gd name="T16" fmla="*/ 198 w 299"/>
                    <a:gd name="T17" fmla="*/ 93 h 302"/>
                    <a:gd name="T18" fmla="*/ 227 w 299"/>
                    <a:gd name="T19" fmla="*/ 59 h 302"/>
                    <a:gd name="T20" fmla="*/ 271 w 299"/>
                    <a:gd name="T21" fmla="*/ 63 h 302"/>
                    <a:gd name="T22" fmla="*/ 298 w 299"/>
                    <a:gd name="T23" fmla="*/ 40 h 302"/>
                    <a:gd name="T24" fmla="*/ 281 w 299"/>
                    <a:gd name="T25" fmla="*/ 11 h 302"/>
                    <a:gd name="T26" fmla="*/ 245 w 299"/>
                    <a:gd name="T27" fmla="*/ 5 h 302"/>
                    <a:gd name="T28" fmla="*/ 209 w 299"/>
                    <a:gd name="T29" fmla="*/ 9 h 302"/>
                    <a:gd name="T30" fmla="*/ 160 w 299"/>
                    <a:gd name="T31" fmla="*/ 4 h 302"/>
                    <a:gd name="T32" fmla="*/ 72 w 299"/>
                    <a:gd name="T33" fmla="*/ 16 h 302"/>
                    <a:gd name="T34" fmla="*/ 10 w 299"/>
                    <a:gd name="T35" fmla="*/ 78 h 302"/>
                    <a:gd name="T36" fmla="*/ 21 w 299"/>
                    <a:gd name="T37" fmla="*/ 164 h 302"/>
                    <a:gd name="T38" fmla="*/ 16 w 299"/>
                    <a:gd name="T39" fmla="*/ 241 h 302"/>
                    <a:gd name="T40" fmla="*/ 77 w 299"/>
                    <a:gd name="T41" fmla="*/ 302 h 3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299" h="302">
                      <a:moveTo>
                        <a:pt x="77" y="302"/>
                      </a:moveTo>
                      <a:cubicBezTo>
                        <a:pt x="98" y="278"/>
                        <a:pt x="93" y="246"/>
                        <a:pt x="90" y="215"/>
                      </a:cubicBezTo>
                      <a:cubicBezTo>
                        <a:pt x="89" y="203"/>
                        <a:pt x="85" y="190"/>
                        <a:pt x="85" y="178"/>
                      </a:cubicBezTo>
                      <a:cubicBezTo>
                        <a:pt x="85" y="166"/>
                        <a:pt x="88" y="152"/>
                        <a:pt x="98" y="144"/>
                      </a:cubicBezTo>
                      <a:cubicBezTo>
                        <a:pt x="109" y="135"/>
                        <a:pt x="128" y="135"/>
                        <a:pt x="139" y="145"/>
                      </a:cubicBezTo>
                      <a:cubicBezTo>
                        <a:pt x="151" y="154"/>
                        <a:pt x="156" y="170"/>
                        <a:pt x="154" y="185"/>
                      </a:cubicBezTo>
                      <a:cubicBezTo>
                        <a:pt x="151" y="200"/>
                        <a:pt x="143" y="213"/>
                        <a:pt x="131" y="223"/>
                      </a:cubicBezTo>
                      <a:cubicBezTo>
                        <a:pt x="168" y="214"/>
                        <a:pt x="201" y="180"/>
                        <a:pt x="200" y="142"/>
                      </a:cubicBezTo>
                      <a:cubicBezTo>
                        <a:pt x="200" y="126"/>
                        <a:pt x="195" y="109"/>
                        <a:pt x="198" y="93"/>
                      </a:cubicBezTo>
                      <a:cubicBezTo>
                        <a:pt x="201" y="78"/>
                        <a:pt x="212" y="65"/>
                        <a:pt x="227" y="59"/>
                      </a:cubicBezTo>
                      <a:cubicBezTo>
                        <a:pt x="241" y="53"/>
                        <a:pt x="258" y="54"/>
                        <a:pt x="271" y="63"/>
                      </a:cubicBezTo>
                      <a:cubicBezTo>
                        <a:pt x="282" y="70"/>
                        <a:pt x="296" y="52"/>
                        <a:pt x="298" y="40"/>
                      </a:cubicBezTo>
                      <a:cubicBezTo>
                        <a:pt x="299" y="28"/>
                        <a:pt x="291" y="16"/>
                        <a:pt x="281" y="11"/>
                      </a:cubicBezTo>
                      <a:cubicBezTo>
                        <a:pt x="270" y="5"/>
                        <a:pt x="257" y="4"/>
                        <a:pt x="245" y="5"/>
                      </a:cubicBezTo>
                      <a:cubicBezTo>
                        <a:pt x="233" y="6"/>
                        <a:pt x="221" y="9"/>
                        <a:pt x="209" y="9"/>
                      </a:cubicBezTo>
                      <a:cubicBezTo>
                        <a:pt x="193" y="9"/>
                        <a:pt x="176" y="6"/>
                        <a:pt x="160" y="4"/>
                      </a:cubicBezTo>
                      <a:cubicBezTo>
                        <a:pt x="130" y="0"/>
                        <a:pt x="99" y="3"/>
                        <a:pt x="72" y="16"/>
                      </a:cubicBezTo>
                      <a:cubicBezTo>
                        <a:pt x="45" y="28"/>
                        <a:pt x="21" y="50"/>
                        <a:pt x="10" y="78"/>
                      </a:cubicBezTo>
                      <a:cubicBezTo>
                        <a:pt x="0" y="106"/>
                        <a:pt x="3" y="140"/>
                        <a:pt x="21" y="164"/>
                      </a:cubicBezTo>
                      <a:cubicBezTo>
                        <a:pt x="10" y="188"/>
                        <a:pt x="9" y="215"/>
                        <a:pt x="16" y="241"/>
                      </a:cubicBezTo>
                      <a:cubicBezTo>
                        <a:pt x="23" y="265"/>
                        <a:pt x="58" y="285"/>
                        <a:pt x="77" y="302"/>
                      </a:cubicBezTo>
                      <a:close/>
                    </a:path>
                  </a:pathLst>
                </a:custGeom>
                <a:solidFill>
                  <a:schemeClr val="tx1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99" name="Freeform 178">
                  <a:extLst>
                    <a:ext uri="{FF2B5EF4-FFF2-40B4-BE49-F238E27FC236}">
                      <a16:creationId xmlns:a16="http://schemas.microsoft.com/office/drawing/2014/main" id="{9D42FB13-B707-4DE2-B6CB-D207C4C96EC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20028" y="3497309"/>
                  <a:ext cx="182566" cy="214423"/>
                </a:xfrm>
                <a:custGeom>
                  <a:avLst/>
                  <a:gdLst>
                    <a:gd name="T0" fmla="*/ 158 w 158"/>
                    <a:gd name="T1" fmla="*/ 125 h 185"/>
                    <a:gd name="T2" fmla="*/ 144 w 158"/>
                    <a:gd name="T3" fmla="*/ 154 h 185"/>
                    <a:gd name="T4" fmla="*/ 118 w 158"/>
                    <a:gd name="T5" fmla="*/ 185 h 185"/>
                    <a:gd name="T6" fmla="*/ 110 w 158"/>
                    <a:gd name="T7" fmla="*/ 174 h 185"/>
                    <a:gd name="T8" fmla="*/ 0 w 158"/>
                    <a:gd name="T9" fmla="*/ 30 h 185"/>
                    <a:gd name="T10" fmla="*/ 16 w 158"/>
                    <a:gd name="T11" fmla="*/ 0 h 185"/>
                    <a:gd name="T12" fmla="*/ 22 w 158"/>
                    <a:gd name="T13" fmla="*/ 6 h 185"/>
                    <a:gd name="T14" fmla="*/ 140 w 158"/>
                    <a:gd name="T15" fmla="*/ 109 h 185"/>
                    <a:gd name="T16" fmla="*/ 152 w 158"/>
                    <a:gd name="T17" fmla="*/ 120 h 185"/>
                    <a:gd name="T18" fmla="*/ 158 w 158"/>
                    <a:gd name="T19" fmla="*/ 125 h 1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58" h="185">
                      <a:moveTo>
                        <a:pt x="158" y="125"/>
                      </a:moveTo>
                      <a:cubicBezTo>
                        <a:pt x="155" y="135"/>
                        <a:pt x="150" y="145"/>
                        <a:pt x="144" y="154"/>
                      </a:cubicBezTo>
                      <a:cubicBezTo>
                        <a:pt x="137" y="166"/>
                        <a:pt x="128" y="176"/>
                        <a:pt x="118" y="185"/>
                      </a:cubicBezTo>
                      <a:cubicBezTo>
                        <a:pt x="116" y="181"/>
                        <a:pt x="113" y="178"/>
                        <a:pt x="110" y="174"/>
                      </a:cubicBezTo>
                      <a:cubicBezTo>
                        <a:pt x="75" y="125"/>
                        <a:pt x="19" y="86"/>
                        <a:pt x="0" y="30"/>
                      </a:cubicBezTo>
                      <a:cubicBezTo>
                        <a:pt x="5" y="20"/>
                        <a:pt x="10" y="10"/>
                        <a:pt x="16" y="0"/>
                      </a:cubicBezTo>
                      <a:cubicBezTo>
                        <a:pt x="18" y="2"/>
                        <a:pt x="20" y="4"/>
                        <a:pt x="22" y="6"/>
                      </a:cubicBezTo>
                      <a:cubicBezTo>
                        <a:pt x="62" y="40"/>
                        <a:pt x="101" y="75"/>
                        <a:pt x="140" y="109"/>
                      </a:cubicBezTo>
                      <a:cubicBezTo>
                        <a:pt x="144" y="112"/>
                        <a:pt x="148" y="116"/>
                        <a:pt x="152" y="120"/>
                      </a:cubicBezTo>
                      <a:cubicBezTo>
                        <a:pt x="154" y="121"/>
                        <a:pt x="156" y="123"/>
                        <a:pt x="158" y="125"/>
                      </a:cubicBezTo>
                      <a:close/>
                    </a:path>
                  </a:pathLst>
                </a:custGeom>
                <a:solidFill>
                  <a:schemeClr val="tx2">
                    <a:lumMod val="60000"/>
                    <a:lumOff val="4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200" name="Freeform 179">
                  <a:extLst>
                    <a:ext uri="{FF2B5EF4-FFF2-40B4-BE49-F238E27FC236}">
                      <a16:creationId xmlns:a16="http://schemas.microsoft.com/office/drawing/2014/main" id="{A58E578D-1045-4ABA-926F-A88FBB020FD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67954" y="3516913"/>
                  <a:ext cx="335725" cy="580781"/>
                </a:xfrm>
                <a:custGeom>
                  <a:avLst/>
                  <a:gdLst>
                    <a:gd name="T0" fmla="*/ 290 w 290"/>
                    <a:gd name="T1" fmla="*/ 501 h 501"/>
                    <a:gd name="T2" fmla="*/ 224 w 290"/>
                    <a:gd name="T3" fmla="*/ 384 h 501"/>
                    <a:gd name="T4" fmla="*/ 63 w 290"/>
                    <a:gd name="T5" fmla="*/ 158 h 501"/>
                    <a:gd name="T6" fmla="*/ 80 w 290"/>
                    <a:gd name="T7" fmla="*/ 126 h 501"/>
                    <a:gd name="T8" fmla="*/ 56 w 290"/>
                    <a:gd name="T9" fmla="*/ 123 h 501"/>
                    <a:gd name="T10" fmla="*/ 1 w 290"/>
                    <a:gd name="T11" fmla="*/ 52 h 501"/>
                    <a:gd name="T12" fmla="*/ 0 w 290"/>
                    <a:gd name="T13" fmla="*/ 50 h 501"/>
                    <a:gd name="T14" fmla="*/ 52 w 290"/>
                    <a:gd name="T15" fmla="*/ 0 h 501"/>
                    <a:gd name="T16" fmla="*/ 45 w 290"/>
                    <a:gd name="T17" fmla="*/ 13 h 501"/>
                    <a:gd name="T18" fmla="*/ 155 w 290"/>
                    <a:gd name="T19" fmla="*/ 157 h 501"/>
                    <a:gd name="T20" fmla="*/ 163 w 290"/>
                    <a:gd name="T21" fmla="*/ 168 h 501"/>
                    <a:gd name="T22" fmla="*/ 213 w 290"/>
                    <a:gd name="T23" fmla="*/ 256 h 501"/>
                    <a:gd name="T24" fmla="*/ 289 w 290"/>
                    <a:gd name="T25" fmla="*/ 491 h 501"/>
                    <a:gd name="T26" fmla="*/ 290 w 290"/>
                    <a:gd name="T27" fmla="*/ 501 h 5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290" h="501">
                      <a:moveTo>
                        <a:pt x="290" y="501"/>
                      </a:moveTo>
                      <a:cubicBezTo>
                        <a:pt x="277" y="458"/>
                        <a:pt x="250" y="420"/>
                        <a:pt x="224" y="384"/>
                      </a:cubicBezTo>
                      <a:cubicBezTo>
                        <a:pt x="171" y="307"/>
                        <a:pt x="116" y="234"/>
                        <a:pt x="63" y="158"/>
                      </a:cubicBezTo>
                      <a:cubicBezTo>
                        <a:pt x="70" y="149"/>
                        <a:pt x="79" y="138"/>
                        <a:pt x="80" y="126"/>
                      </a:cubicBezTo>
                      <a:cubicBezTo>
                        <a:pt x="71" y="125"/>
                        <a:pt x="63" y="129"/>
                        <a:pt x="56" y="123"/>
                      </a:cubicBezTo>
                      <a:cubicBezTo>
                        <a:pt x="31" y="104"/>
                        <a:pt x="15" y="81"/>
                        <a:pt x="1" y="52"/>
                      </a:cubicBezTo>
                      <a:cubicBezTo>
                        <a:pt x="1" y="52"/>
                        <a:pt x="1" y="51"/>
                        <a:pt x="0" y="50"/>
                      </a:cubicBezTo>
                      <a:cubicBezTo>
                        <a:pt x="6" y="27"/>
                        <a:pt x="32" y="13"/>
                        <a:pt x="52" y="0"/>
                      </a:cubicBezTo>
                      <a:cubicBezTo>
                        <a:pt x="52" y="1"/>
                        <a:pt x="48" y="8"/>
                        <a:pt x="45" y="13"/>
                      </a:cubicBezTo>
                      <a:cubicBezTo>
                        <a:pt x="64" y="69"/>
                        <a:pt x="120" y="108"/>
                        <a:pt x="155" y="157"/>
                      </a:cubicBezTo>
                      <a:cubicBezTo>
                        <a:pt x="158" y="161"/>
                        <a:pt x="161" y="164"/>
                        <a:pt x="163" y="168"/>
                      </a:cubicBezTo>
                      <a:cubicBezTo>
                        <a:pt x="182" y="196"/>
                        <a:pt x="198" y="226"/>
                        <a:pt x="213" y="256"/>
                      </a:cubicBezTo>
                      <a:cubicBezTo>
                        <a:pt x="251" y="330"/>
                        <a:pt x="287" y="408"/>
                        <a:pt x="289" y="491"/>
                      </a:cubicBezTo>
                      <a:cubicBezTo>
                        <a:pt x="290" y="494"/>
                        <a:pt x="290" y="497"/>
                        <a:pt x="290" y="501"/>
                      </a:cubicBezTo>
                      <a:close/>
                    </a:path>
                  </a:pathLst>
                </a:custGeom>
                <a:solidFill>
                  <a:schemeClr val="tx2">
                    <a:lumMod val="20000"/>
                    <a:lumOff val="8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201" name="Freeform 180">
                  <a:extLst>
                    <a:ext uri="{FF2B5EF4-FFF2-40B4-BE49-F238E27FC236}">
                      <a16:creationId xmlns:a16="http://schemas.microsoft.com/office/drawing/2014/main" id="{57F81970-8533-4070-8538-6249FC33E58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86665" y="3628414"/>
                  <a:ext cx="311832" cy="1084370"/>
                </a:xfrm>
                <a:custGeom>
                  <a:avLst/>
                  <a:gdLst>
                    <a:gd name="T0" fmla="*/ 269 w 269"/>
                    <a:gd name="T1" fmla="*/ 936 h 936"/>
                    <a:gd name="T2" fmla="*/ 210 w 269"/>
                    <a:gd name="T3" fmla="*/ 875 h 936"/>
                    <a:gd name="T4" fmla="*/ 149 w 269"/>
                    <a:gd name="T5" fmla="*/ 717 h 936"/>
                    <a:gd name="T6" fmla="*/ 143 w 269"/>
                    <a:gd name="T7" fmla="*/ 645 h 936"/>
                    <a:gd name="T8" fmla="*/ 123 w 269"/>
                    <a:gd name="T9" fmla="*/ 365 h 936"/>
                    <a:gd name="T10" fmla="*/ 84 w 269"/>
                    <a:gd name="T11" fmla="*/ 191 h 936"/>
                    <a:gd name="T12" fmla="*/ 0 w 269"/>
                    <a:gd name="T13" fmla="*/ 41 h 936"/>
                    <a:gd name="T14" fmla="*/ 14 w 269"/>
                    <a:gd name="T15" fmla="*/ 12 h 936"/>
                    <a:gd name="T16" fmla="*/ 8 w 269"/>
                    <a:gd name="T17" fmla="*/ 7 h 936"/>
                    <a:gd name="T18" fmla="*/ 12 w 269"/>
                    <a:gd name="T19" fmla="*/ 0 h 936"/>
                    <a:gd name="T20" fmla="*/ 38 w 269"/>
                    <a:gd name="T21" fmla="*/ 15 h 936"/>
                    <a:gd name="T22" fmla="*/ 123 w 269"/>
                    <a:gd name="T23" fmla="*/ 101 h 936"/>
                    <a:gd name="T24" fmla="*/ 146 w 269"/>
                    <a:gd name="T25" fmla="*/ 414 h 936"/>
                    <a:gd name="T26" fmla="*/ 159 w 269"/>
                    <a:gd name="T27" fmla="*/ 474 h 936"/>
                    <a:gd name="T28" fmla="*/ 185 w 269"/>
                    <a:gd name="T29" fmla="*/ 549 h 936"/>
                    <a:gd name="T30" fmla="*/ 198 w 269"/>
                    <a:gd name="T31" fmla="*/ 607 h 936"/>
                    <a:gd name="T32" fmla="*/ 200 w 269"/>
                    <a:gd name="T33" fmla="*/ 667 h 936"/>
                    <a:gd name="T34" fmla="*/ 241 w 269"/>
                    <a:gd name="T35" fmla="*/ 795 h 936"/>
                    <a:gd name="T36" fmla="*/ 247 w 269"/>
                    <a:gd name="T37" fmla="*/ 868 h 936"/>
                    <a:gd name="T38" fmla="*/ 269 w 269"/>
                    <a:gd name="T39" fmla="*/ 936 h 9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269" h="936">
                      <a:moveTo>
                        <a:pt x="269" y="936"/>
                      </a:moveTo>
                      <a:cubicBezTo>
                        <a:pt x="247" y="919"/>
                        <a:pt x="227" y="898"/>
                        <a:pt x="210" y="875"/>
                      </a:cubicBezTo>
                      <a:cubicBezTo>
                        <a:pt x="176" y="829"/>
                        <a:pt x="155" y="774"/>
                        <a:pt x="149" y="717"/>
                      </a:cubicBezTo>
                      <a:cubicBezTo>
                        <a:pt x="147" y="693"/>
                        <a:pt x="145" y="669"/>
                        <a:pt x="143" y="645"/>
                      </a:cubicBezTo>
                      <a:cubicBezTo>
                        <a:pt x="134" y="552"/>
                        <a:pt x="126" y="457"/>
                        <a:pt x="123" y="365"/>
                      </a:cubicBezTo>
                      <a:cubicBezTo>
                        <a:pt x="122" y="304"/>
                        <a:pt x="103" y="248"/>
                        <a:pt x="84" y="191"/>
                      </a:cubicBezTo>
                      <a:cubicBezTo>
                        <a:pt x="65" y="136"/>
                        <a:pt x="37" y="85"/>
                        <a:pt x="0" y="41"/>
                      </a:cubicBezTo>
                      <a:cubicBezTo>
                        <a:pt x="6" y="32"/>
                        <a:pt x="11" y="22"/>
                        <a:pt x="14" y="12"/>
                      </a:cubicBezTo>
                      <a:cubicBezTo>
                        <a:pt x="12" y="10"/>
                        <a:pt x="10" y="8"/>
                        <a:pt x="8" y="7"/>
                      </a:cubicBezTo>
                      <a:cubicBezTo>
                        <a:pt x="10" y="4"/>
                        <a:pt x="11" y="2"/>
                        <a:pt x="12" y="0"/>
                      </a:cubicBezTo>
                      <a:cubicBezTo>
                        <a:pt x="21" y="3"/>
                        <a:pt x="30" y="9"/>
                        <a:pt x="38" y="15"/>
                      </a:cubicBezTo>
                      <a:cubicBezTo>
                        <a:pt x="70" y="39"/>
                        <a:pt x="99" y="68"/>
                        <a:pt x="123" y="101"/>
                      </a:cubicBezTo>
                      <a:cubicBezTo>
                        <a:pt x="124" y="206"/>
                        <a:pt x="131" y="310"/>
                        <a:pt x="146" y="414"/>
                      </a:cubicBezTo>
                      <a:cubicBezTo>
                        <a:pt x="149" y="434"/>
                        <a:pt x="153" y="455"/>
                        <a:pt x="159" y="474"/>
                      </a:cubicBezTo>
                      <a:cubicBezTo>
                        <a:pt x="167" y="499"/>
                        <a:pt x="172" y="526"/>
                        <a:pt x="185" y="549"/>
                      </a:cubicBezTo>
                      <a:cubicBezTo>
                        <a:pt x="194" y="566"/>
                        <a:pt x="198" y="587"/>
                        <a:pt x="198" y="607"/>
                      </a:cubicBezTo>
                      <a:cubicBezTo>
                        <a:pt x="199" y="627"/>
                        <a:pt x="197" y="647"/>
                        <a:pt x="200" y="667"/>
                      </a:cubicBezTo>
                      <a:cubicBezTo>
                        <a:pt x="205" y="712"/>
                        <a:pt x="233" y="751"/>
                        <a:pt x="241" y="795"/>
                      </a:cubicBezTo>
                      <a:cubicBezTo>
                        <a:pt x="246" y="819"/>
                        <a:pt x="245" y="844"/>
                        <a:pt x="247" y="868"/>
                      </a:cubicBezTo>
                      <a:cubicBezTo>
                        <a:pt x="249" y="892"/>
                        <a:pt x="254" y="917"/>
                        <a:pt x="269" y="936"/>
                      </a:cubicBezTo>
                      <a:close/>
                    </a:path>
                  </a:pathLst>
                </a:custGeom>
                <a:solidFill>
                  <a:schemeClr val="tx2">
                    <a:lumMod val="20000"/>
                    <a:lumOff val="8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202" name="Freeform 181">
                  <a:extLst>
                    <a:ext uri="{FF2B5EF4-FFF2-40B4-BE49-F238E27FC236}">
                      <a16:creationId xmlns:a16="http://schemas.microsoft.com/office/drawing/2014/main" id="{B734C8C8-E50B-456E-A9EC-CF88D38282D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3965" y="3577565"/>
                  <a:ext cx="526868" cy="1269386"/>
                </a:xfrm>
                <a:custGeom>
                  <a:avLst/>
                  <a:gdLst>
                    <a:gd name="T0" fmla="*/ 454 w 455"/>
                    <a:gd name="T1" fmla="*/ 996 h 1096"/>
                    <a:gd name="T2" fmla="*/ 397 w 455"/>
                    <a:gd name="T3" fmla="*/ 1086 h 1096"/>
                    <a:gd name="T4" fmla="*/ 346 w 455"/>
                    <a:gd name="T5" fmla="*/ 1096 h 1096"/>
                    <a:gd name="T6" fmla="*/ 313 w 455"/>
                    <a:gd name="T7" fmla="*/ 1096 h 1096"/>
                    <a:gd name="T8" fmla="*/ 302 w 455"/>
                    <a:gd name="T9" fmla="*/ 1095 h 1096"/>
                    <a:gd name="T10" fmla="*/ 157 w 455"/>
                    <a:gd name="T11" fmla="*/ 1091 h 1096"/>
                    <a:gd name="T12" fmla="*/ 39 w 455"/>
                    <a:gd name="T13" fmla="*/ 1071 h 1096"/>
                    <a:gd name="T14" fmla="*/ 0 w 455"/>
                    <a:gd name="T15" fmla="*/ 1046 h 1096"/>
                    <a:gd name="T16" fmla="*/ 23 w 455"/>
                    <a:gd name="T17" fmla="*/ 393 h 1096"/>
                    <a:gd name="T18" fmla="*/ 26 w 455"/>
                    <a:gd name="T19" fmla="*/ 164 h 1096"/>
                    <a:gd name="T20" fmla="*/ 151 w 455"/>
                    <a:gd name="T21" fmla="*/ 0 h 1096"/>
                    <a:gd name="T22" fmla="*/ 206 w 455"/>
                    <a:gd name="T23" fmla="*/ 71 h 1096"/>
                    <a:gd name="T24" fmla="*/ 230 w 455"/>
                    <a:gd name="T25" fmla="*/ 74 h 1096"/>
                    <a:gd name="T26" fmla="*/ 213 w 455"/>
                    <a:gd name="T27" fmla="*/ 106 h 1096"/>
                    <a:gd name="T28" fmla="*/ 374 w 455"/>
                    <a:gd name="T29" fmla="*/ 332 h 1096"/>
                    <a:gd name="T30" fmla="*/ 440 w 455"/>
                    <a:gd name="T31" fmla="*/ 449 h 1096"/>
                    <a:gd name="T32" fmla="*/ 439 w 455"/>
                    <a:gd name="T33" fmla="*/ 439 h 1096"/>
                    <a:gd name="T34" fmla="*/ 455 w 455"/>
                    <a:gd name="T35" fmla="*/ 689 h 1096"/>
                    <a:gd name="T36" fmla="*/ 454 w 455"/>
                    <a:gd name="T37" fmla="*/ 996 h 10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455" h="1096">
                      <a:moveTo>
                        <a:pt x="454" y="996"/>
                      </a:moveTo>
                      <a:cubicBezTo>
                        <a:pt x="455" y="1034"/>
                        <a:pt x="431" y="1071"/>
                        <a:pt x="397" y="1086"/>
                      </a:cubicBezTo>
                      <a:cubicBezTo>
                        <a:pt x="381" y="1093"/>
                        <a:pt x="363" y="1095"/>
                        <a:pt x="346" y="1096"/>
                      </a:cubicBezTo>
                      <a:cubicBezTo>
                        <a:pt x="335" y="1096"/>
                        <a:pt x="324" y="1096"/>
                        <a:pt x="313" y="1096"/>
                      </a:cubicBezTo>
                      <a:cubicBezTo>
                        <a:pt x="310" y="1096"/>
                        <a:pt x="306" y="1095"/>
                        <a:pt x="302" y="1095"/>
                      </a:cubicBezTo>
                      <a:cubicBezTo>
                        <a:pt x="254" y="1094"/>
                        <a:pt x="205" y="1092"/>
                        <a:pt x="157" y="1091"/>
                      </a:cubicBezTo>
                      <a:cubicBezTo>
                        <a:pt x="118" y="1089"/>
                        <a:pt x="75" y="1086"/>
                        <a:pt x="39" y="1071"/>
                      </a:cubicBezTo>
                      <a:cubicBezTo>
                        <a:pt x="25" y="1065"/>
                        <a:pt x="12" y="1057"/>
                        <a:pt x="0" y="1046"/>
                      </a:cubicBezTo>
                      <a:cubicBezTo>
                        <a:pt x="31" y="830"/>
                        <a:pt x="38" y="610"/>
                        <a:pt x="23" y="393"/>
                      </a:cubicBezTo>
                      <a:cubicBezTo>
                        <a:pt x="17" y="316"/>
                        <a:pt x="9" y="238"/>
                        <a:pt x="26" y="164"/>
                      </a:cubicBezTo>
                      <a:cubicBezTo>
                        <a:pt x="42" y="94"/>
                        <a:pt x="86" y="27"/>
                        <a:pt x="151" y="0"/>
                      </a:cubicBezTo>
                      <a:cubicBezTo>
                        <a:pt x="165" y="29"/>
                        <a:pt x="181" y="52"/>
                        <a:pt x="206" y="71"/>
                      </a:cubicBezTo>
                      <a:cubicBezTo>
                        <a:pt x="213" y="77"/>
                        <a:pt x="221" y="73"/>
                        <a:pt x="230" y="74"/>
                      </a:cubicBezTo>
                      <a:cubicBezTo>
                        <a:pt x="229" y="86"/>
                        <a:pt x="220" y="97"/>
                        <a:pt x="213" y="106"/>
                      </a:cubicBezTo>
                      <a:cubicBezTo>
                        <a:pt x="266" y="182"/>
                        <a:pt x="321" y="255"/>
                        <a:pt x="374" y="332"/>
                      </a:cubicBezTo>
                      <a:cubicBezTo>
                        <a:pt x="400" y="368"/>
                        <a:pt x="427" y="406"/>
                        <a:pt x="440" y="449"/>
                      </a:cubicBezTo>
                      <a:cubicBezTo>
                        <a:pt x="440" y="445"/>
                        <a:pt x="440" y="442"/>
                        <a:pt x="439" y="439"/>
                      </a:cubicBezTo>
                      <a:cubicBezTo>
                        <a:pt x="451" y="521"/>
                        <a:pt x="455" y="605"/>
                        <a:pt x="455" y="689"/>
                      </a:cubicBezTo>
                      <a:cubicBezTo>
                        <a:pt x="455" y="791"/>
                        <a:pt x="452" y="894"/>
                        <a:pt x="454" y="996"/>
                      </a:cubicBezTo>
                      <a:close/>
                    </a:path>
                  </a:pathLst>
                </a:custGeom>
                <a:solidFill>
                  <a:schemeClr val="tx2">
                    <a:lumMod val="60000"/>
                    <a:lumOff val="4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203" name="Freeform 182">
                  <a:extLst>
                    <a:ext uri="{FF2B5EF4-FFF2-40B4-BE49-F238E27FC236}">
                      <a16:creationId xmlns:a16="http://schemas.microsoft.com/office/drawing/2014/main" id="{ECCF362E-6DF6-4975-8759-EC99472187C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5605" y="3671298"/>
                  <a:ext cx="534832" cy="640820"/>
                </a:xfrm>
                <a:custGeom>
                  <a:avLst/>
                  <a:gdLst>
                    <a:gd name="T0" fmla="*/ 438 w 462"/>
                    <a:gd name="T1" fmla="*/ 527 h 553"/>
                    <a:gd name="T2" fmla="*/ 426 w 462"/>
                    <a:gd name="T3" fmla="*/ 550 h 553"/>
                    <a:gd name="T4" fmla="*/ 176 w 462"/>
                    <a:gd name="T5" fmla="*/ 547 h 553"/>
                    <a:gd name="T6" fmla="*/ 48 w 462"/>
                    <a:gd name="T7" fmla="*/ 502 h 553"/>
                    <a:gd name="T8" fmla="*/ 15 w 462"/>
                    <a:gd name="T9" fmla="*/ 407 h 553"/>
                    <a:gd name="T10" fmla="*/ 5 w 462"/>
                    <a:gd name="T11" fmla="*/ 121 h 553"/>
                    <a:gd name="T12" fmla="*/ 16 w 462"/>
                    <a:gd name="T13" fmla="*/ 54 h 553"/>
                    <a:gd name="T14" fmla="*/ 63 w 462"/>
                    <a:gd name="T15" fmla="*/ 8 h 553"/>
                    <a:gd name="T16" fmla="*/ 152 w 462"/>
                    <a:gd name="T17" fmla="*/ 78 h 553"/>
                    <a:gd name="T18" fmla="*/ 170 w 462"/>
                    <a:gd name="T19" fmla="*/ 192 h 553"/>
                    <a:gd name="T20" fmla="*/ 159 w 462"/>
                    <a:gd name="T21" fmla="*/ 308 h 553"/>
                    <a:gd name="T22" fmla="*/ 176 w 462"/>
                    <a:gd name="T23" fmla="*/ 374 h 553"/>
                    <a:gd name="T24" fmla="*/ 235 w 462"/>
                    <a:gd name="T25" fmla="*/ 394 h 553"/>
                    <a:gd name="T26" fmla="*/ 455 w 462"/>
                    <a:gd name="T27" fmla="*/ 390 h 553"/>
                    <a:gd name="T28" fmla="*/ 456 w 462"/>
                    <a:gd name="T29" fmla="*/ 396 h 553"/>
                    <a:gd name="T30" fmla="*/ 438 w 462"/>
                    <a:gd name="T31" fmla="*/ 527 h 5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462" h="553">
                      <a:moveTo>
                        <a:pt x="438" y="527"/>
                      </a:moveTo>
                      <a:cubicBezTo>
                        <a:pt x="434" y="535"/>
                        <a:pt x="430" y="542"/>
                        <a:pt x="426" y="550"/>
                      </a:cubicBezTo>
                      <a:cubicBezTo>
                        <a:pt x="343" y="553"/>
                        <a:pt x="259" y="552"/>
                        <a:pt x="176" y="547"/>
                      </a:cubicBezTo>
                      <a:cubicBezTo>
                        <a:pt x="130" y="544"/>
                        <a:pt x="78" y="537"/>
                        <a:pt x="48" y="502"/>
                      </a:cubicBezTo>
                      <a:cubicBezTo>
                        <a:pt x="25" y="476"/>
                        <a:pt x="19" y="441"/>
                        <a:pt x="15" y="407"/>
                      </a:cubicBezTo>
                      <a:cubicBezTo>
                        <a:pt x="3" y="312"/>
                        <a:pt x="0" y="216"/>
                        <a:pt x="5" y="121"/>
                      </a:cubicBezTo>
                      <a:cubicBezTo>
                        <a:pt x="6" y="98"/>
                        <a:pt x="8" y="75"/>
                        <a:pt x="16" y="54"/>
                      </a:cubicBezTo>
                      <a:cubicBezTo>
                        <a:pt x="24" y="33"/>
                        <a:pt x="42" y="16"/>
                        <a:pt x="63" y="8"/>
                      </a:cubicBezTo>
                      <a:cubicBezTo>
                        <a:pt x="115" y="0"/>
                        <a:pt x="135" y="42"/>
                        <a:pt x="152" y="78"/>
                      </a:cubicBezTo>
                      <a:cubicBezTo>
                        <a:pt x="168" y="113"/>
                        <a:pt x="172" y="153"/>
                        <a:pt x="170" y="192"/>
                      </a:cubicBezTo>
                      <a:cubicBezTo>
                        <a:pt x="168" y="231"/>
                        <a:pt x="161" y="269"/>
                        <a:pt x="159" y="308"/>
                      </a:cubicBezTo>
                      <a:cubicBezTo>
                        <a:pt x="158" y="331"/>
                        <a:pt x="159" y="357"/>
                        <a:pt x="176" y="374"/>
                      </a:cubicBezTo>
                      <a:cubicBezTo>
                        <a:pt x="190" y="389"/>
                        <a:pt x="213" y="392"/>
                        <a:pt x="235" y="394"/>
                      </a:cubicBezTo>
                      <a:cubicBezTo>
                        <a:pt x="308" y="400"/>
                        <a:pt x="382" y="399"/>
                        <a:pt x="455" y="390"/>
                      </a:cubicBezTo>
                      <a:cubicBezTo>
                        <a:pt x="455" y="392"/>
                        <a:pt x="456" y="394"/>
                        <a:pt x="456" y="396"/>
                      </a:cubicBezTo>
                      <a:cubicBezTo>
                        <a:pt x="462" y="442"/>
                        <a:pt x="456" y="486"/>
                        <a:pt x="438" y="527"/>
                      </a:cubicBezTo>
                      <a:close/>
                    </a:path>
                  </a:pathLst>
                </a:custGeom>
                <a:solidFill>
                  <a:schemeClr val="tx2">
                    <a:lumMod val="40000"/>
                    <a:lumOff val="6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204" name="Freeform 183">
                  <a:extLst>
                    <a:ext uri="{FF2B5EF4-FFF2-40B4-BE49-F238E27FC236}">
                      <a16:creationId xmlns:a16="http://schemas.microsoft.com/office/drawing/2014/main" id="{72B0D8E9-50F2-4601-92E5-4AD9DB3F64B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12868" y="4105659"/>
                  <a:ext cx="236478" cy="183179"/>
                </a:xfrm>
                <a:custGeom>
                  <a:avLst/>
                  <a:gdLst>
                    <a:gd name="T0" fmla="*/ 203 w 204"/>
                    <a:gd name="T1" fmla="*/ 42 h 158"/>
                    <a:gd name="T2" fmla="*/ 197 w 204"/>
                    <a:gd name="T3" fmla="*/ 55 h 158"/>
                    <a:gd name="T4" fmla="*/ 183 w 204"/>
                    <a:gd name="T5" fmla="*/ 60 h 158"/>
                    <a:gd name="T6" fmla="*/ 174 w 204"/>
                    <a:gd name="T7" fmla="*/ 86 h 158"/>
                    <a:gd name="T8" fmla="*/ 152 w 204"/>
                    <a:gd name="T9" fmla="*/ 98 h 158"/>
                    <a:gd name="T10" fmla="*/ 148 w 204"/>
                    <a:gd name="T11" fmla="*/ 120 h 158"/>
                    <a:gd name="T12" fmla="*/ 131 w 204"/>
                    <a:gd name="T13" fmla="*/ 135 h 158"/>
                    <a:gd name="T14" fmla="*/ 110 w 204"/>
                    <a:gd name="T15" fmla="*/ 141 h 158"/>
                    <a:gd name="T16" fmla="*/ 90 w 204"/>
                    <a:gd name="T17" fmla="*/ 156 h 158"/>
                    <a:gd name="T18" fmla="*/ 66 w 204"/>
                    <a:gd name="T19" fmla="*/ 157 h 158"/>
                    <a:gd name="T20" fmla="*/ 0 w 204"/>
                    <a:gd name="T21" fmla="*/ 152 h 158"/>
                    <a:gd name="T22" fmla="*/ 18 w 204"/>
                    <a:gd name="T23" fmla="*/ 21 h 158"/>
                    <a:gd name="T24" fmla="*/ 33 w 204"/>
                    <a:gd name="T25" fmla="*/ 12 h 158"/>
                    <a:gd name="T26" fmla="*/ 59 w 204"/>
                    <a:gd name="T27" fmla="*/ 1 h 158"/>
                    <a:gd name="T28" fmla="*/ 83 w 204"/>
                    <a:gd name="T29" fmla="*/ 10 h 158"/>
                    <a:gd name="T30" fmla="*/ 181 w 204"/>
                    <a:gd name="T31" fmla="*/ 28 h 158"/>
                    <a:gd name="T32" fmla="*/ 195 w 204"/>
                    <a:gd name="T33" fmla="*/ 31 h 158"/>
                    <a:gd name="T34" fmla="*/ 203 w 204"/>
                    <a:gd name="T35" fmla="*/ 42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204" h="158">
                      <a:moveTo>
                        <a:pt x="203" y="42"/>
                      </a:moveTo>
                      <a:cubicBezTo>
                        <a:pt x="204" y="47"/>
                        <a:pt x="201" y="52"/>
                        <a:pt x="197" y="55"/>
                      </a:cubicBezTo>
                      <a:cubicBezTo>
                        <a:pt x="193" y="57"/>
                        <a:pt x="188" y="59"/>
                        <a:pt x="183" y="60"/>
                      </a:cubicBezTo>
                      <a:cubicBezTo>
                        <a:pt x="185" y="69"/>
                        <a:pt x="179" y="79"/>
                        <a:pt x="174" y="86"/>
                      </a:cubicBezTo>
                      <a:cubicBezTo>
                        <a:pt x="169" y="93"/>
                        <a:pt x="160" y="98"/>
                        <a:pt x="152" y="98"/>
                      </a:cubicBezTo>
                      <a:cubicBezTo>
                        <a:pt x="155" y="105"/>
                        <a:pt x="152" y="114"/>
                        <a:pt x="148" y="120"/>
                      </a:cubicBezTo>
                      <a:cubicBezTo>
                        <a:pt x="144" y="127"/>
                        <a:pt x="138" y="131"/>
                        <a:pt x="131" y="135"/>
                      </a:cubicBezTo>
                      <a:cubicBezTo>
                        <a:pt x="125" y="138"/>
                        <a:pt x="117" y="140"/>
                        <a:pt x="110" y="141"/>
                      </a:cubicBezTo>
                      <a:cubicBezTo>
                        <a:pt x="106" y="148"/>
                        <a:pt x="98" y="155"/>
                        <a:pt x="90" y="156"/>
                      </a:cubicBezTo>
                      <a:cubicBezTo>
                        <a:pt x="82" y="158"/>
                        <a:pt x="74" y="157"/>
                        <a:pt x="66" y="157"/>
                      </a:cubicBezTo>
                      <a:cubicBezTo>
                        <a:pt x="44" y="155"/>
                        <a:pt x="22" y="154"/>
                        <a:pt x="0" y="152"/>
                      </a:cubicBezTo>
                      <a:cubicBezTo>
                        <a:pt x="18" y="111"/>
                        <a:pt x="24" y="67"/>
                        <a:pt x="18" y="21"/>
                      </a:cubicBezTo>
                      <a:cubicBezTo>
                        <a:pt x="23" y="19"/>
                        <a:pt x="28" y="15"/>
                        <a:pt x="33" y="12"/>
                      </a:cubicBezTo>
                      <a:cubicBezTo>
                        <a:pt x="41" y="7"/>
                        <a:pt x="50" y="3"/>
                        <a:pt x="59" y="1"/>
                      </a:cubicBezTo>
                      <a:cubicBezTo>
                        <a:pt x="68" y="0"/>
                        <a:pt x="78" y="3"/>
                        <a:pt x="83" y="10"/>
                      </a:cubicBezTo>
                      <a:cubicBezTo>
                        <a:pt x="117" y="15"/>
                        <a:pt x="148" y="23"/>
                        <a:pt x="181" y="28"/>
                      </a:cubicBezTo>
                      <a:cubicBezTo>
                        <a:pt x="186" y="28"/>
                        <a:pt x="191" y="29"/>
                        <a:pt x="195" y="31"/>
                      </a:cubicBezTo>
                      <a:cubicBezTo>
                        <a:pt x="199" y="33"/>
                        <a:pt x="203" y="37"/>
                        <a:pt x="203" y="42"/>
                      </a:cubicBezTo>
                      <a:close/>
                    </a:path>
                  </a:pathLst>
                </a:custGeom>
                <a:solidFill>
                  <a:srgbClr val="F7C4B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205" name="Freeform 184">
                  <a:extLst>
                    <a:ext uri="{FF2B5EF4-FFF2-40B4-BE49-F238E27FC236}">
                      <a16:creationId xmlns:a16="http://schemas.microsoft.com/office/drawing/2014/main" id="{5377CECE-DD07-4013-89BE-D0874CA56B7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3550" y="4818157"/>
                  <a:ext cx="411080" cy="1103974"/>
                </a:xfrm>
                <a:custGeom>
                  <a:avLst/>
                  <a:gdLst>
                    <a:gd name="T0" fmla="*/ 355 w 355"/>
                    <a:gd name="T1" fmla="*/ 25 h 953"/>
                    <a:gd name="T2" fmla="*/ 318 w 355"/>
                    <a:gd name="T3" fmla="*/ 143 h 953"/>
                    <a:gd name="T4" fmla="*/ 205 w 355"/>
                    <a:gd name="T5" fmla="*/ 511 h 953"/>
                    <a:gd name="T6" fmla="*/ 188 w 355"/>
                    <a:gd name="T7" fmla="*/ 910 h 953"/>
                    <a:gd name="T8" fmla="*/ 181 w 355"/>
                    <a:gd name="T9" fmla="*/ 913 h 953"/>
                    <a:gd name="T10" fmla="*/ 42 w 355"/>
                    <a:gd name="T11" fmla="*/ 941 h 953"/>
                    <a:gd name="T12" fmla="*/ 34 w 355"/>
                    <a:gd name="T13" fmla="*/ 939 h 953"/>
                    <a:gd name="T14" fmla="*/ 61 w 355"/>
                    <a:gd name="T15" fmla="*/ 392 h 953"/>
                    <a:gd name="T16" fmla="*/ 48 w 355"/>
                    <a:gd name="T17" fmla="*/ 0 h 953"/>
                    <a:gd name="T18" fmla="*/ 166 w 355"/>
                    <a:gd name="T19" fmla="*/ 20 h 953"/>
                    <a:gd name="T20" fmla="*/ 311 w 355"/>
                    <a:gd name="T21" fmla="*/ 24 h 953"/>
                    <a:gd name="T22" fmla="*/ 322 w 355"/>
                    <a:gd name="T23" fmla="*/ 25 h 953"/>
                    <a:gd name="T24" fmla="*/ 355 w 355"/>
                    <a:gd name="T25" fmla="*/ 25 h 9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55" h="953">
                      <a:moveTo>
                        <a:pt x="355" y="25"/>
                      </a:moveTo>
                      <a:cubicBezTo>
                        <a:pt x="343" y="65"/>
                        <a:pt x="331" y="104"/>
                        <a:pt x="318" y="143"/>
                      </a:cubicBezTo>
                      <a:cubicBezTo>
                        <a:pt x="279" y="265"/>
                        <a:pt x="238" y="387"/>
                        <a:pt x="205" y="511"/>
                      </a:cubicBezTo>
                      <a:cubicBezTo>
                        <a:pt x="171" y="640"/>
                        <a:pt x="155" y="780"/>
                        <a:pt x="188" y="910"/>
                      </a:cubicBezTo>
                      <a:cubicBezTo>
                        <a:pt x="186" y="911"/>
                        <a:pt x="183" y="912"/>
                        <a:pt x="181" y="913"/>
                      </a:cubicBezTo>
                      <a:cubicBezTo>
                        <a:pt x="139" y="937"/>
                        <a:pt x="88" y="953"/>
                        <a:pt x="42" y="941"/>
                      </a:cubicBezTo>
                      <a:cubicBezTo>
                        <a:pt x="39" y="941"/>
                        <a:pt x="37" y="940"/>
                        <a:pt x="34" y="939"/>
                      </a:cubicBezTo>
                      <a:cubicBezTo>
                        <a:pt x="0" y="759"/>
                        <a:pt x="54" y="575"/>
                        <a:pt x="61" y="392"/>
                      </a:cubicBezTo>
                      <a:cubicBezTo>
                        <a:pt x="66" y="262"/>
                        <a:pt x="48" y="130"/>
                        <a:pt x="48" y="0"/>
                      </a:cubicBezTo>
                      <a:cubicBezTo>
                        <a:pt x="84" y="15"/>
                        <a:pt x="127" y="18"/>
                        <a:pt x="166" y="20"/>
                      </a:cubicBezTo>
                      <a:cubicBezTo>
                        <a:pt x="214" y="21"/>
                        <a:pt x="263" y="23"/>
                        <a:pt x="311" y="24"/>
                      </a:cubicBezTo>
                      <a:cubicBezTo>
                        <a:pt x="315" y="24"/>
                        <a:pt x="319" y="25"/>
                        <a:pt x="322" y="25"/>
                      </a:cubicBezTo>
                      <a:cubicBezTo>
                        <a:pt x="333" y="25"/>
                        <a:pt x="344" y="25"/>
                        <a:pt x="355" y="25"/>
                      </a:cubicBezTo>
                      <a:close/>
                    </a:path>
                  </a:pathLst>
                </a:custGeom>
                <a:solidFill>
                  <a:schemeClr val="tx2">
                    <a:lumMod val="40000"/>
                    <a:lumOff val="6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206" name="Freeform 185">
                  <a:extLst>
                    <a:ext uri="{FF2B5EF4-FFF2-40B4-BE49-F238E27FC236}">
                      <a16:creationId xmlns:a16="http://schemas.microsoft.com/office/drawing/2014/main" id="{6A7F018D-DBEF-4FF8-B7B7-ED7E3D27564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1745" y="4375832"/>
                  <a:ext cx="293453" cy="1443376"/>
                </a:xfrm>
                <a:custGeom>
                  <a:avLst/>
                  <a:gdLst>
                    <a:gd name="T0" fmla="*/ 226 w 253"/>
                    <a:gd name="T1" fmla="*/ 1206 h 1246"/>
                    <a:gd name="T2" fmla="*/ 212 w 253"/>
                    <a:gd name="T3" fmla="*/ 1217 h 1246"/>
                    <a:gd name="T4" fmla="*/ 165 w 253"/>
                    <a:gd name="T5" fmla="*/ 1232 h 1246"/>
                    <a:gd name="T6" fmla="*/ 66 w 253"/>
                    <a:gd name="T7" fmla="*/ 1244 h 1246"/>
                    <a:gd name="T8" fmla="*/ 53 w 253"/>
                    <a:gd name="T9" fmla="*/ 1246 h 1246"/>
                    <a:gd name="T10" fmla="*/ 13 w 253"/>
                    <a:gd name="T11" fmla="*/ 716 h 1246"/>
                    <a:gd name="T12" fmla="*/ 0 w 253"/>
                    <a:gd name="T13" fmla="*/ 525 h 1246"/>
                    <a:gd name="T14" fmla="*/ 37 w 253"/>
                    <a:gd name="T15" fmla="*/ 407 h 1246"/>
                    <a:gd name="T16" fmla="*/ 88 w 253"/>
                    <a:gd name="T17" fmla="*/ 397 h 1246"/>
                    <a:gd name="T18" fmla="*/ 145 w 253"/>
                    <a:gd name="T19" fmla="*/ 307 h 1246"/>
                    <a:gd name="T20" fmla="*/ 146 w 253"/>
                    <a:gd name="T21" fmla="*/ 0 h 1246"/>
                    <a:gd name="T22" fmla="*/ 173 w 253"/>
                    <a:gd name="T23" fmla="*/ 0 h 1246"/>
                    <a:gd name="T24" fmla="*/ 179 w 253"/>
                    <a:gd name="T25" fmla="*/ 72 h 1246"/>
                    <a:gd name="T26" fmla="*/ 240 w 253"/>
                    <a:gd name="T27" fmla="*/ 230 h 1246"/>
                    <a:gd name="T28" fmla="*/ 226 w 253"/>
                    <a:gd name="T29" fmla="*/ 1206 h 12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253" h="1246">
                      <a:moveTo>
                        <a:pt x="226" y="1206"/>
                      </a:moveTo>
                      <a:cubicBezTo>
                        <a:pt x="222" y="1210"/>
                        <a:pt x="217" y="1214"/>
                        <a:pt x="212" y="1217"/>
                      </a:cubicBezTo>
                      <a:cubicBezTo>
                        <a:pt x="198" y="1226"/>
                        <a:pt x="182" y="1230"/>
                        <a:pt x="165" y="1232"/>
                      </a:cubicBezTo>
                      <a:cubicBezTo>
                        <a:pt x="132" y="1236"/>
                        <a:pt x="99" y="1240"/>
                        <a:pt x="66" y="1244"/>
                      </a:cubicBezTo>
                      <a:cubicBezTo>
                        <a:pt x="62" y="1245"/>
                        <a:pt x="57" y="1246"/>
                        <a:pt x="53" y="1246"/>
                      </a:cubicBezTo>
                      <a:cubicBezTo>
                        <a:pt x="41" y="1071"/>
                        <a:pt x="24" y="891"/>
                        <a:pt x="13" y="716"/>
                      </a:cubicBezTo>
                      <a:cubicBezTo>
                        <a:pt x="8" y="652"/>
                        <a:pt x="4" y="589"/>
                        <a:pt x="0" y="525"/>
                      </a:cubicBezTo>
                      <a:cubicBezTo>
                        <a:pt x="13" y="486"/>
                        <a:pt x="25" y="447"/>
                        <a:pt x="37" y="407"/>
                      </a:cubicBezTo>
                      <a:cubicBezTo>
                        <a:pt x="54" y="406"/>
                        <a:pt x="72" y="404"/>
                        <a:pt x="88" y="397"/>
                      </a:cubicBezTo>
                      <a:cubicBezTo>
                        <a:pt x="122" y="382"/>
                        <a:pt x="146" y="345"/>
                        <a:pt x="145" y="307"/>
                      </a:cubicBezTo>
                      <a:cubicBezTo>
                        <a:pt x="143" y="205"/>
                        <a:pt x="146" y="102"/>
                        <a:pt x="146" y="0"/>
                      </a:cubicBezTo>
                      <a:cubicBezTo>
                        <a:pt x="155" y="0"/>
                        <a:pt x="164" y="0"/>
                        <a:pt x="173" y="0"/>
                      </a:cubicBezTo>
                      <a:cubicBezTo>
                        <a:pt x="175" y="24"/>
                        <a:pt x="177" y="48"/>
                        <a:pt x="179" y="72"/>
                      </a:cubicBezTo>
                      <a:cubicBezTo>
                        <a:pt x="185" y="129"/>
                        <a:pt x="206" y="184"/>
                        <a:pt x="240" y="230"/>
                      </a:cubicBezTo>
                      <a:cubicBezTo>
                        <a:pt x="253" y="552"/>
                        <a:pt x="162" y="888"/>
                        <a:pt x="226" y="1206"/>
                      </a:cubicBezTo>
                      <a:close/>
                    </a:path>
                  </a:pathLst>
                </a:custGeom>
                <a:solidFill>
                  <a:schemeClr val="tx2">
                    <a:lumMod val="40000"/>
                    <a:lumOff val="6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207" name="Freeform 186">
                  <a:extLst>
                    <a:ext uri="{FF2B5EF4-FFF2-40B4-BE49-F238E27FC236}">
                      <a16:creationId xmlns:a16="http://schemas.microsoft.com/office/drawing/2014/main" id="{32E3B944-6F6E-4B02-812C-89AF7009E30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31948" y="5875570"/>
                  <a:ext cx="294679" cy="192368"/>
                </a:xfrm>
                <a:custGeom>
                  <a:avLst/>
                  <a:gdLst>
                    <a:gd name="T0" fmla="*/ 252 w 254"/>
                    <a:gd name="T1" fmla="*/ 137 h 166"/>
                    <a:gd name="T2" fmla="*/ 225 w 254"/>
                    <a:gd name="T3" fmla="*/ 154 h 166"/>
                    <a:gd name="T4" fmla="*/ 97 w 254"/>
                    <a:gd name="T5" fmla="*/ 156 h 166"/>
                    <a:gd name="T6" fmla="*/ 0 w 254"/>
                    <a:gd name="T7" fmla="*/ 82 h 166"/>
                    <a:gd name="T8" fmla="*/ 0 w 254"/>
                    <a:gd name="T9" fmla="*/ 28 h 166"/>
                    <a:gd name="T10" fmla="*/ 139 w 254"/>
                    <a:gd name="T11" fmla="*/ 0 h 166"/>
                    <a:gd name="T12" fmla="*/ 229 w 254"/>
                    <a:gd name="T13" fmla="*/ 105 h 166"/>
                    <a:gd name="T14" fmla="*/ 247 w 254"/>
                    <a:gd name="T15" fmla="*/ 117 h 166"/>
                    <a:gd name="T16" fmla="*/ 252 w 254"/>
                    <a:gd name="T17" fmla="*/ 137 h 1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54" h="166">
                      <a:moveTo>
                        <a:pt x="252" y="137"/>
                      </a:moveTo>
                      <a:cubicBezTo>
                        <a:pt x="249" y="148"/>
                        <a:pt x="236" y="152"/>
                        <a:pt x="225" y="154"/>
                      </a:cubicBezTo>
                      <a:cubicBezTo>
                        <a:pt x="183" y="161"/>
                        <a:pt x="139" y="166"/>
                        <a:pt x="97" y="156"/>
                      </a:cubicBezTo>
                      <a:cubicBezTo>
                        <a:pt x="56" y="147"/>
                        <a:pt x="1" y="125"/>
                        <a:pt x="0" y="82"/>
                      </a:cubicBezTo>
                      <a:cubicBezTo>
                        <a:pt x="0" y="64"/>
                        <a:pt x="0" y="46"/>
                        <a:pt x="0" y="28"/>
                      </a:cubicBezTo>
                      <a:cubicBezTo>
                        <a:pt x="46" y="40"/>
                        <a:pt x="97" y="24"/>
                        <a:pt x="139" y="0"/>
                      </a:cubicBezTo>
                      <a:cubicBezTo>
                        <a:pt x="156" y="44"/>
                        <a:pt x="188" y="83"/>
                        <a:pt x="229" y="105"/>
                      </a:cubicBezTo>
                      <a:cubicBezTo>
                        <a:pt x="235" y="108"/>
                        <a:pt x="242" y="111"/>
                        <a:pt x="247" y="117"/>
                      </a:cubicBezTo>
                      <a:cubicBezTo>
                        <a:pt x="251" y="122"/>
                        <a:pt x="254" y="130"/>
                        <a:pt x="252" y="137"/>
                      </a:cubicBezTo>
                      <a:close/>
                    </a:path>
                  </a:pathLst>
                </a:custGeom>
                <a:solidFill>
                  <a:srgbClr val="3B1B1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208" name="Freeform 187">
                  <a:extLst>
                    <a:ext uri="{FF2B5EF4-FFF2-40B4-BE49-F238E27FC236}">
                      <a16:creationId xmlns:a16="http://schemas.microsoft.com/office/drawing/2014/main" id="{6A947317-25B2-44ED-A7C8-2C6365F91F7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28324" y="5785513"/>
                  <a:ext cx="359005" cy="178278"/>
                </a:xfrm>
                <a:custGeom>
                  <a:avLst/>
                  <a:gdLst>
                    <a:gd name="T0" fmla="*/ 296 w 310"/>
                    <a:gd name="T1" fmla="*/ 127 h 154"/>
                    <a:gd name="T2" fmla="*/ 262 w 310"/>
                    <a:gd name="T3" fmla="*/ 141 h 154"/>
                    <a:gd name="T4" fmla="*/ 66 w 310"/>
                    <a:gd name="T5" fmla="*/ 120 h 154"/>
                    <a:gd name="T6" fmla="*/ 3 w 310"/>
                    <a:gd name="T7" fmla="*/ 119 h 154"/>
                    <a:gd name="T8" fmla="*/ 0 w 310"/>
                    <a:gd name="T9" fmla="*/ 27 h 154"/>
                    <a:gd name="T10" fmla="*/ 99 w 310"/>
                    <a:gd name="T11" fmla="*/ 15 h 154"/>
                    <a:gd name="T12" fmla="*/ 146 w 310"/>
                    <a:gd name="T13" fmla="*/ 0 h 154"/>
                    <a:gd name="T14" fmla="*/ 271 w 310"/>
                    <a:gd name="T15" fmla="*/ 81 h 154"/>
                    <a:gd name="T16" fmla="*/ 303 w 310"/>
                    <a:gd name="T17" fmla="*/ 93 h 154"/>
                    <a:gd name="T18" fmla="*/ 296 w 310"/>
                    <a:gd name="T19" fmla="*/ 127 h 1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310" h="154">
                      <a:moveTo>
                        <a:pt x="296" y="127"/>
                      </a:moveTo>
                      <a:cubicBezTo>
                        <a:pt x="287" y="135"/>
                        <a:pt x="275" y="139"/>
                        <a:pt x="262" y="141"/>
                      </a:cubicBezTo>
                      <a:cubicBezTo>
                        <a:pt x="196" y="154"/>
                        <a:pt x="128" y="147"/>
                        <a:pt x="66" y="120"/>
                      </a:cubicBezTo>
                      <a:cubicBezTo>
                        <a:pt x="46" y="128"/>
                        <a:pt x="23" y="128"/>
                        <a:pt x="3" y="119"/>
                      </a:cubicBezTo>
                      <a:cubicBezTo>
                        <a:pt x="2" y="88"/>
                        <a:pt x="1" y="58"/>
                        <a:pt x="0" y="27"/>
                      </a:cubicBezTo>
                      <a:cubicBezTo>
                        <a:pt x="33" y="23"/>
                        <a:pt x="66" y="19"/>
                        <a:pt x="99" y="15"/>
                      </a:cubicBezTo>
                      <a:cubicBezTo>
                        <a:pt x="116" y="13"/>
                        <a:pt x="132" y="9"/>
                        <a:pt x="146" y="0"/>
                      </a:cubicBezTo>
                      <a:cubicBezTo>
                        <a:pt x="178" y="38"/>
                        <a:pt x="261" y="80"/>
                        <a:pt x="271" y="81"/>
                      </a:cubicBezTo>
                      <a:cubicBezTo>
                        <a:pt x="283" y="81"/>
                        <a:pt x="297" y="83"/>
                        <a:pt x="303" y="93"/>
                      </a:cubicBezTo>
                      <a:cubicBezTo>
                        <a:pt x="310" y="104"/>
                        <a:pt x="306" y="119"/>
                        <a:pt x="296" y="127"/>
                      </a:cubicBezTo>
                      <a:close/>
                    </a:path>
                  </a:pathLst>
                </a:custGeom>
                <a:solidFill>
                  <a:srgbClr val="3B1B1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</p:grpSp>
        </p:grpSp>
        <p:sp>
          <p:nvSpPr>
            <p:cNvPr id="209" name="Freeform 188">
              <a:extLst>
                <a:ext uri="{FF2B5EF4-FFF2-40B4-BE49-F238E27FC236}">
                  <a16:creationId xmlns:a16="http://schemas.microsoft.com/office/drawing/2014/main" id="{4DBD7C94-E795-4121-94A2-E66BF0FE03E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523055" y="2666572"/>
              <a:ext cx="281813" cy="409242"/>
            </a:xfrm>
            <a:custGeom>
              <a:avLst/>
              <a:gdLst>
                <a:gd name="T0" fmla="*/ 170 w 243"/>
                <a:gd name="T1" fmla="*/ 100 h 353"/>
                <a:gd name="T2" fmla="*/ 151 w 243"/>
                <a:gd name="T3" fmla="*/ 82 h 353"/>
                <a:gd name="T4" fmla="*/ 136 w 243"/>
                <a:gd name="T5" fmla="*/ 76 h 353"/>
                <a:gd name="T6" fmla="*/ 142 w 243"/>
                <a:gd name="T7" fmla="*/ 130 h 353"/>
                <a:gd name="T8" fmla="*/ 243 w 243"/>
                <a:gd name="T9" fmla="*/ 222 h 353"/>
                <a:gd name="T10" fmla="*/ 209 w 243"/>
                <a:gd name="T11" fmla="*/ 292 h 353"/>
                <a:gd name="T12" fmla="*/ 139 w 243"/>
                <a:gd name="T13" fmla="*/ 316 h 353"/>
                <a:gd name="T14" fmla="*/ 136 w 243"/>
                <a:gd name="T15" fmla="*/ 342 h 353"/>
                <a:gd name="T16" fmla="*/ 119 w 243"/>
                <a:gd name="T17" fmla="*/ 353 h 353"/>
                <a:gd name="T18" fmla="*/ 107 w 243"/>
                <a:gd name="T19" fmla="*/ 318 h 353"/>
                <a:gd name="T20" fmla="*/ 61 w 243"/>
                <a:gd name="T21" fmla="*/ 306 h 353"/>
                <a:gd name="T22" fmla="*/ 9 w 243"/>
                <a:gd name="T23" fmla="*/ 262 h 353"/>
                <a:gd name="T24" fmla="*/ 15 w 243"/>
                <a:gd name="T25" fmla="*/ 226 h 353"/>
                <a:gd name="T26" fmla="*/ 81 w 243"/>
                <a:gd name="T27" fmla="*/ 231 h 353"/>
                <a:gd name="T28" fmla="*/ 104 w 243"/>
                <a:gd name="T29" fmla="*/ 260 h 353"/>
                <a:gd name="T30" fmla="*/ 107 w 243"/>
                <a:gd name="T31" fmla="*/ 195 h 353"/>
                <a:gd name="T32" fmla="*/ 51 w 243"/>
                <a:gd name="T33" fmla="*/ 174 h 353"/>
                <a:gd name="T34" fmla="*/ 10 w 243"/>
                <a:gd name="T35" fmla="*/ 104 h 353"/>
                <a:gd name="T36" fmla="*/ 105 w 243"/>
                <a:gd name="T37" fmla="*/ 20 h 353"/>
                <a:gd name="T38" fmla="*/ 107 w 243"/>
                <a:gd name="T39" fmla="*/ 8 h 353"/>
                <a:gd name="T40" fmla="*/ 129 w 243"/>
                <a:gd name="T41" fmla="*/ 0 h 353"/>
                <a:gd name="T42" fmla="*/ 136 w 243"/>
                <a:gd name="T43" fmla="*/ 17 h 353"/>
                <a:gd name="T44" fmla="*/ 204 w 243"/>
                <a:gd name="T45" fmla="*/ 40 h 353"/>
                <a:gd name="T46" fmla="*/ 220 w 243"/>
                <a:gd name="T47" fmla="*/ 92 h 353"/>
                <a:gd name="T48" fmla="*/ 104 w 243"/>
                <a:gd name="T49" fmla="*/ 71 h 353"/>
                <a:gd name="T50" fmla="*/ 85 w 243"/>
                <a:gd name="T51" fmla="*/ 95 h 353"/>
                <a:gd name="T52" fmla="*/ 104 w 243"/>
                <a:gd name="T53" fmla="*/ 120 h 353"/>
                <a:gd name="T54" fmla="*/ 107 w 243"/>
                <a:gd name="T55" fmla="*/ 74 h 353"/>
                <a:gd name="T56" fmla="*/ 139 w 243"/>
                <a:gd name="T57" fmla="*/ 264 h 353"/>
                <a:gd name="T58" fmla="*/ 169 w 243"/>
                <a:gd name="T59" fmla="*/ 233 h 353"/>
                <a:gd name="T60" fmla="*/ 140 w 243"/>
                <a:gd name="T61" fmla="*/ 202 h 353"/>
                <a:gd name="T62" fmla="*/ 136 w 243"/>
                <a:gd name="T63" fmla="*/ 261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43" h="353">
                  <a:moveTo>
                    <a:pt x="220" y="92"/>
                  </a:moveTo>
                  <a:cubicBezTo>
                    <a:pt x="170" y="100"/>
                    <a:pt x="170" y="100"/>
                    <a:pt x="170" y="100"/>
                  </a:cubicBezTo>
                  <a:cubicBezTo>
                    <a:pt x="165" y="101"/>
                    <a:pt x="160" y="98"/>
                    <a:pt x="157" y="93"/>
                  </a:cubicBezTo>
                  <a:cubicBezTo>
                    <a:pt x="155" y="88"/>
                    <a:pt x="153" y="85"/>
                    <a:pt x="151" y="82"/>
                  </a:cubicBezTo>
                  <a:cubicBezTo>
                    <a:pt x="149" y="79"/>
                    <a:pt x="145" y="76"/>
                    <a:pt x="140" y="73"/>
                  </a:cubicBezTo>
                  <a:cubicBezTo>
                    <a:pt x="138" y="72"/>
                    <a:pt x="136" y="74"/>
                    <a:pt x="136" y="76"/>
                  </a:cubicBezTo>
                  <a:cubicBezTo>
                    <a:pt x="136" y="122"/>
                    <a:pt x="136" y="122"/>
                    <a:pt x="136" y="122"/>
                  </a:cubicBezTo>
                  <a:cubicBezTo>
                    <a:pt x="136" y="126"/>
                    <a:pt x="139" y="129"/>
                    <a:pt x="142" y="130"/>
                  </a:cubicBezTo>
                  <a:cubicBezTo>
                    <a:pt x="179" y="140"/>
                    <a:pt x="203" y="151"/>
                    <a:pt x="216" y="162"/>
                  </a:cubicBezTo>
                  <a:cubicBezTo>
                    <a:pt x="234" y="178"/>
                    <a:pt x="243" y="198"/>
                    <a:pt x="243" y="222"/>
                  </a:cubicBezTo>
                  <a:cubicBezTo>
                    <a:pt x="243" y="237"/>
                    <a:pt x="240" y="250"/>
                    <a:pt x="233" y="262"/>
                  </a:cubicBezTo>
                  <a:cubicBezTo>
                    <a:pt x="227" y="274"/>
                    <a:pt x="219" y="284"/>
                    <a:pt x="209" y="292"/>
                  </a:cubicBezTo>
                  <a:cubicBezTo>
                    <a:pt x="199" y="300"/>
                    <a:pt x="188" y="306"/>
                    <a:pt x="177" y="309"/>
                  </a:cubicBezTo>
                  <a:cubicBezTo>
                    <a:pt x="167" y="313"/>
                    <a:pt x="154" y="315"/>
                    <a:pt x="139" y="316"/>
                  </a:cubicBezTo>
                  <a:cubicBezTo>
                    <a:pt x="137" y="316"/>
                    <a:pt x="136" y="317"/>
                    <a:pt x="136" y="318"/>
                  </a:cubicBezTo>
                  <a:cubicBezTo>
                    <a:pt x="136" y="342"/>
                    <a:pt x="136" y="342"/>
                    <a:pt x="136" y="342"/>
                  </a:cubicBezTo>
                  <a:cubicBezTo>
                    <a:pt x="136" y="348"/>
                    <a:pt x="131" y="353"/>
                    <a:pt x="125" y="353"/>
                  </a:cubicBezTo>
                  <a:cubicBezTo>
                    <a:pt x="119" y="353"/>
                    <a:pt x="119" y="353"/>
                    <a:pt x="119" y="353"/>
                  </a:cubicBezTo>
                  <a:cubicBezTo>
                    <a:pt x="113" y="353"/>
                    <a:pt x="107" y="348"/>
                    <a:pt x="107" y="342"/>
                  </a:cubicBezTo>
                  <a:cubicBezTo>
                    <a:pt x="107" y="318"/>
                    <a:pt x="107" y="318"/>
                    <a:pt x="107" y="318"/>
                  </a:cubicBezTo>
                  <a:cubicBezTo>
                    <a:pt x="107" y="317"/>
                    <a:pt x="106" y="316"/>
                    <a:pt x="105" y="316"/>
                  </a:cubicBezTo>
                  <a:cubicBezTo>
                    <a:pt x="87" y="314"/>
                    <a:pt x="72" y="311"/>
                    <a:pt x="61" y="306"/>
                  </a:cubicBezTo>
                  <a:cubicBezTo>
                    <a:pt x="48" y="302"/>
                    <a:pt x="38" y="296"/>
                    <a:pt x="29" y="288"/>
                  </a:cubicBezTo>
                  <a:cubicBezTo>
                    <a:pt x="21" y="280"/>
                    <a:pt x="14" y="271"/>
                    <a:pt x="9" y="262"/>
                  </a:cubicBezTo>
                  <a:cubicBezTo>
                    <a:pt x="7" y="256"/>
                    <a:pt x="4" y="251"/>
                    <a:pt x="2" y="244"/>
                  </a:cubicBezTo>
                  <a:cubicBezTo>
                    <a:pt x="0" y="236"/>
                    <a:pt x="6" y="227"/>
                    <a:pt x="15" y="226"/>
                  </a:cubicBezTo>
                  <a:cubicBezTo>
                    <a:pt x="65" y="220"/>
                    <a:pt x="65" y="220"/>
                    <a:pt x="65" y="220"/>
                  </a:cubicBezTo>
                  <a:cubicBezTo>
                    <a:pt x="72" y="219"/>
                    <a:pt x="79" y="224"/>
                    <a:pt x="81" y="231"/>
                  </a:cubicBezTo>
                  <a:cubicBezTo>
                    <a:pt x="83" y="238"/>
                    <a:pt x="85" y="243"/>
                    <a:pt x="88" y="247"/>
                  </a:cubicBezTo>
                  <a:cubicBezTo>
                    <a:pt x="91" y="252"/>
                    <a:pt x="96" y="256"/>
                    <a:pt x="104" y="260"/>
                  </a:cubicBezTo>
                  <a:cubicBezTo>
                    <a:pt x="105" y="261"/>
                    <a:pt x="107" y="260"/>
                    <a:pt x="107" y="258"/>
                  </a:cubicBezTo>
                  <a:cubicBezTo>
                    <a:pt x="107" y="195"/>
                    <a:pt x="107" y="195"/>
                    <a:pt x="107" y="195"/>
                  </a:cubicBezTo>
                  <a:cubicBezTo>
                    <a:pt x="107" y="193"/>
                    <a:pt x="107" y="193"/>
                    <a:pt x="106" y="192"/>
                  </a:cubicBezTo>
                  <a:cubicBezTo>
                    <a:pt x="80" y="185"/>
                    <a:pt x="62" y="179"/>
                    <a:pt x="51" y="174"/>
                  </a:cubicBezTo>
                  <a:cubicBezTo>
                    <a:pt x="40" y="168"/>
                    <a:pt x="30" y="160"/>
                    <a:pt x="22" y="148"/>
                  </a:cubicBezTo>
                  <a:cubicBezTo>
                    <a:pt x="14" y="136"/>
                    <a:pt x="10" y="121"/>
                    <a:pt x="10" y="104"/>
                  </a:cubicBezTo>
                  <a:cubicBezTo>
                    <a:pt x="10" y="81"/>
                    <a:pt x="18" y="61"/>
                    <a:pt x="35" y="46"/>
                  </a:cubicBezTo>
                  <a:cubicBezTo>
                    <a:pt x="50" y="30"/>
                    <a:pt x="74" y="22"/>
                    <a:pt x="105" y="20"/>
                  </a:cubicBezTo>
                  <a:cubicBezTo>
                    <a:pt x="106" y="20"/>
                    <a:pt x="107" y="18"/>
                    <a:pt x="107" y="17"/>
                  </a:cubicBezTo>
                  <a:cubicBezTo>
                    <a:pt x="107" y="8"/>
                    <a:pt x="107" y="8"/>
                    <a:pt x="107" y="8"/>
                  </a:cubicBezTo>
                  <a:cubicBezTo>
                    <a:pt x="107" y="3"/>
                    <a:pt x="111" y="0"/>
                    <a:pt x="115" y="0"/>
                  </a:cubicBezTo>
                  <a:cubicBezTo>
                    <a:pt x="129" y="0"/>
                    <a:pt x="129" y="0"/>
                    <a:pt x="129" y="0"/>
                  </a:cubicBezTo>
                  <a:cubicBezTo>
                    <a:pt x="133" y="0"/>
                    <a:pt x="136" y="3"/>
                    <a:pt x="136" y="8"/>
                  </a:cubicBezTo>
                  <a:cubicBezTo>
                    <a:pt x="136" y="17"/>
                    <a:pt x="136" y="17"/>
                    <a:pt x="136" y="17"/>
                  </a:cubicBezTo>
                  <a:cubicBezTo>
                    <a:pt x="136" y="18"/>
                    <a:pt x="137" y="20"/>
                    <a:pt x="139" y="20"/>
                  </a:cubicBezTo>
                  <a:cubicBezTo>
                    <a:pt x="167" y="22"/>
                    <a:pt x="189" y="29"/>
                    <a:pt x="204" y="40"/>
                  </a:cubicBezTo>
                  <a:cubicBezTo>
                    <a:pt x="216" y="50"/>
                    <a:pt x="224" y="61"/>
                    <a:pt x="230" y="76"/>
                  </a:cubicBezTo>
                  <a:cubicBezTo>
                    <a:pt x="233" y="83"/>
                    <a:pt x="228" y="91"/>
                    <a:pt x="220" y="92"/>
                  </a:cubicBezTo>
                  <a:close/>
                  <a:moveTo>
                    <a:pt x="107" y="74"/>
                  </a:moveTo>
                  <a:cubicBezTo>
                    <a:pt x="107" y="72"/>
                    <a:pt x="106" y="71"/>
                    <a:pt x="104" y="71"/>
                  </a:cubicBezTo>
                  <a:cubicBezTo>
                    <a:pt x="97" y="74"/>
                    <a:pt x="93" y="77"/>
                    <a:pt x="90" y="81"/>
                  </a:cubicBezTo>
                  <a:cubicBezTo>
                    <a:pt x="87" y="85"/>
                    <a:pt x="85" y="89"/>
                    <a:pt x="85" y="95"/>
                  </a:cubicBezTo>
                  <a:cubicBezTo>
                    <a:pt x="85" y="101"/>
                    <a:pt x="87" y="106"/>
                    <a:pt x="90" y="110"/>
                  </a:cubicBezTo>
                  <a:cubicBezTo>
                    <a:pt x="93" y="114"/>
                    <a:pt x="98" y="117"/>
                    <a:pt x="104" y="120"/>
                  </a:cubicBezTo>
                  <a:cubicBezTo>
                    <a:pt x="106" y="120"/>
                    <a:pt x="107" y="119"/>
                    <a:pt x="107" y="117"/>
                  </a:cubicBezTo>
                  <a:lnTo>
                    <a:pt x="107" y="74"/>
                  </a:lnTo>
                  <a:close/>
                  <a:moveTo>
                    <a:pt x="136" y="261"/>
                  </a:moveTo>
                  <a:cubicBezTo>
                    <a:pt x="136" y="263"/>
                    <a:pt x="138" y="264"/>
                    <a:pt x="139" y="264"/>
                  </a:cubicBezTo>
                  <a:cubicBezTo>
                    <a:pt x="149" y="261"/>
                    <a:pt x="156" y="257"/>
                    <a:pt x="161" y="252"/>
                  </a:cubicBezTo>
                  <a:cubicBezTo>
                    <a:pt x="166" y="246"/>
                    <a:pt x="169" y="240"/>
                    <a:pt x="169" y="233"/>
                  </a:cubicBezTo>
                  <a:cubicBezTo>
                    <a:pt x="169" y="226"/>
                    <a:pt x="166" y="221"/>
                    <a:pt x="162" y="216"/>
                  </a:cubicBezTo>
                  <a:cubicBezTo>
                    <a:pt x="158" y="211"/>
                    <a:pt x="151" y="206"/>
                    <a:pt x="140" y="202"/>
                  </a:cubicBezTo>
                  <a:cubicBezTo>
                    <a:pt x="138" y="202"/>
                    <a:pt x="136" y="203"/>
                    <a:pt x="136" y="205"/>
                  </a:cubicBezTo>
                  <a:lnTo>
                    <a:pt x="136" y="26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10" name="Freeform 189">
              <a:extLst>
                <a:ext uri="{FF2B5EF4-FFF2-40B4-BE49-F238E27FC236}">
                  <a16:creationId xmlns:a16="http://schemas.microsoft.com/office/drawing/2014/main" id="{CED2DA75-9B98-4F72-BE58-9E9E4B86DCF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188379" y="962825"/>
              <a:ext cx="171538" cy="248731"/>
            </a:xfrm>
            <a:custGeom>
              <a:avLst/>
              <a:gdLst>
                <a:gd name="T0" fmla="*/ 104 w 148"/>
                <a:gd name="T1" fmla="*/ 61 h 215"/>
                <a:gd name="T2" fmla="*/ 92 w 148"/>
                <a:gd name="T3" fmla="*/ 50 h 215"/>
                <a:gd name="T4" fmla="*/ 83 w 148"/>
                <a:gd name="T5" fmla="*/ 46 h 215"/>
                <a:gd name="T6" fmla="*/ 87 w 148"/>
                <a:gd name="T7" fmla="*/ 79 h 215"/>
                <a:gd name="T8" fmla="*/ 148 w 148"/>
                <a:gd name="T9" fmla="*/ 136 h 215"/>
                <a:gd name="T10" fmla="*/ 128 w 148"/>
                <a:gd name="T11" fmla="*/ 178 h 215"/>
                <a:gd name="T12" fmla="*/ 85 w 148"/>
                <a:gd name="T13" fmla="*/ 193 h 215"/>
                <a:gd name="T14" fmla="*/ 83 w 148"/>
                <a:gd name="T15" fmla="*/ 208 h 215"/>
                <a:gd name="T16" fmla="*/ 73 w 148"/>
                <a:gd name="T17" fmla="*/ 215 h 215"/>
                <a:gd name="T18" fmla="*/ 66 w 148"/>
                <a:gd name="T19" fmla="*/ 194 h 215"/>
                <a:gd name="T20" fmla="*/ 37 w 148"/>
                <a:gd name="T21" fmla="*/ 187 h 215"/>
                <a:gd name="T22" fmla="*/ 6 w 148"/>
                <a:gd name="T23" fmla="*/ 160 h 215"/>
                <a:gd name="T24" fmla="*/ 9 w 148"/>
                <a:gd name="T25" fmla="*/ 138 h 215"/>
                <a:gd name="T26" fmla="*/ 49 w 148"/>
                <a:gd name="T27" fmla="*/ 141 h 215"/>
                <a:gd name="T28" fmla="*/ 64 w 148"/>
                <a:gd name="T29" fmla="*/ 159 h 215"/>
                <a:gd name="T30" fmla="*/ 66 w 148"/>
                <a:gd name="T31" fmla="*/ 119 h 215"/>
                <a:gd name="T32" fmla="*/ 31 w 148"/>
                <a:gd name="T33" fmla="*/ 106 h 215"/>
                <a:gd name="T34" fmla="*/ 6 w 148"/>
                <a:gd name="T35" fmla="*/ 64 h 215"/>
                <a:gd name="T36" fmla="*/ 64 w 148"/>
                <a:gd name="T37" fmla="*/ 12 h 215"/>
                <a:gd name="T38" fmla="*/ 66 w 148"/>
                <a:gd name="T39" fmla="*/ 4 h 215"/>
                <a:gd name="T40" fmla="*/ 79 w 148"/>
                <a:gd name="T41" fmla="*/ 0 h 215"/>
                <a:gd name="T42" fmla="*/ 83 w 148"/>
                <a:gd name="T43" fmla="*/ 10 h 215"/>
                <a:gd name="T44" fmla="*/ 125 w 148"/>
                <a:gd name="T45" fmla="*/ 24 h 215"/>
                <a:gd name="T46" fmla="*/ 135 w 148"/>
                <a:gd name="T47" fmla="*/ 56 h 215"/>
                <a:gd name="T48" fmla="*/ 64 w 148"/>
                <a:gd name="T49" fmla="*/ 44 h 215"/>
                <a:gd name="T50" fmla="*/ 52 w 148"/>
                <a:gd name="T51" fmla="*/ 58 h 215"/>
                <a:gd name="T52" fmla="*/ 64 w 148"/>
                <a:gd name="T53" fmla="*/ 73 h 215"/>
                <a:gd name="T54" fmla="*/ 66 w 148"/>
                <a:gd name="T55" fmla="*/ 45 h 215"/>
                <a:gd name="T56" fmla="*/ 85 w 148"/>
                <a:gd name="T57" fmla="*/ 161 h 215"/>
                <a:gd name="T58" fmla="*/ 103 w 148"/>
                <a:gd name="T59" fmla="*/ 142 h 215"/>
                <a:gd name="T60" fmla="*/ 85 w 148"/>
                <a:gd name="T61" fmla="*/ 123 h 215"/>
                <a:gd name="T62" fmla="*/ 83 w 148"/>
                <a:gd name="T63" fmla="*/ 159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48" h="215">
                  <a:moveTo>
                    <a:pt x="135" y="56"/>
                  </a:moveTo>
                  <a:cubicBezTo>
                    <a:pt x="104" y="61"/>
                    <a:pt x="104" y="61"/>
                    <a:pt x="104" y="61"/>
                  </a:cubicBezTo>
                  <a:cubicBezTo>
                    <a:pt x="101" y="62"/>
                    <a:pt x="98" y="60"/>
                    <a:pt x="96" y="57"/>
                  </a:cubicBezTo>
                  <a:cubicBezTo>
                    <a:pt x="95" y="54"/>
                    <a:pt x="94" y="52"/>
                    <a:pt x="92" y="50"/>
                  </a:cubicBezTo>
                  <a:cubicBezTo>
                    <a:pt x="91" y="48"/>
                    <a:pt x="89" y="46"/>
                    <a:pt x="86" y="45"/>
                  </a:cubicBezTo>
                  <a:cubicBezTo>
                    <a:pt x="85" y="44"/>
                    <a:pt x="83" y="45"/>
                    <a:pt x="83" y="46"/>
                  </a:cubicBezTo>
                  <a:cubicBezTo>
                    <a:pt x="83" y="75"/>
                    <a:pt x="83" y="75"/>
                    <a:pt x="83" y="75"/>
                  </a:cubicBezTo>
                  <a:cubicBezTo>
                    <a:pt x="83" y="77"/>
                    <a:pt x="85" y="79"/>
                    <a:pt x="87" y="79"/>
                  </a:cubicBezTo>
                  <a:cubicBezTo>
                    <a:pt x="109" y="85"/>
                    <a:pt x="124" y="92"/>
                    <a:pt x="132" y="99"/>
                  </a:cubicBezTo>
                  <a:cubicBezTo>
                    <a:pt x="143" y="109"/>
                    <a:pt x="148" y="121"/>
                    <a:pt x="148" y="136"/>
                  </a:cubicBezTo>
                  <a:cubicBezTo>
                    <a:pt x="148" y="145"/>
                    <a:pt x="147" y="153"/>
                    <a:pt x="143" y="160"/>
                  </a:cubicBezTo>
                  <a:cubicBezTo>
                    <a:pt x="139" y="167"/>
                    <a:pt x="134" y="173"/>
                    <a:pt x="128" y="178"/>
                  </a:cubicBezTo>
                  <a:cubicBezTo>
                    <a:pt x="122" y="183"/>
                    <a:pt x="115" y="187"/>
                    <a:pt x="108" y="189"/>
                  </a:cubicBezTo>
                  <a:cubicBezTo>
                    <a:pt x="102" y="191"/>
                    <a:pt x="94" y="192"/>
                    <a:pt x="85" y="193"/>
                  </a:cubicBezTo>
                  <a:cubicBezTo>
                    <a:pt x="84" y="193"/>
                    <a:pt x="83" y="193"/>
                    <a:pt x="83" y="194"/>
                  </a:cubicBezTo>
                  <a:cubicBezTo>
                    <a:pt x="83" y="208"/>
                    <a:pt x="83" y="208"/>
                    <a:pt x="83" y="208"/>
                  </a:cubicBezTo>
                  <a:cubicBezTo>
                    <a:pt x="83" y="212"/>
                    <a:pt x="80" y="215"/>
                    <a:pt x="76" y="215"/>
                  </a:cubicBezTo>
                  <a:cubicBezTo>
                    <a:pt x="73" y="215"/>
                    <a:pt x="73" y="215"/>
                    <a:pt x="73" y="215"/>
                  </a:cubicBezTo>
                  <a:cubicBezTo>
                    <a:pt x="69" y="215"/>
                    <a:pt x="66" y="212"/>
                    <a:pt x="66" y="208"/>
                  </a:cubicBezTo>
                  <a:cubicBezTo>
                    <a:pt x="66" y="194"/>
                    <a:pt x="66" y="194"/>
                    <a:pt x="66" y="194"/>
                  </a:cubicBezTo>
                  <a:cubicBezTo>
                    <a:pt x="66" y="193"/>
                    <a:pt x="65" y="193"/>
                    <a:pt x="64" y="193"/>
                  </a:cubicBezTo>
                  <a:cubicBezTo>
                    <a:pt x="53" y="192"/>
                    <a:pt x="44" y="190"/>
                    <a:pt x="37" y="187"/>
                  </a:cubicBezTo>
                  <a:cubicBezTo>
                    <a:pt x="30" y="184"/>
                    <a:pt x="23" y="180"/>
                    <a:pt x="18" y="176"/>
                  </a:cubicBezTo>
                  <a:cubicBezTo>
                    <a:pt x="13" y="171"/>
                    <a:pt x="9" y="165"/>
                    <a:pt x="6" y="160"/>
                  </a:cubicBezTo>
                  <a:cubicBezTo>
                    <a:pt x="4" y="157"/>
                    <a:pt x="3" y="153"/>
                    <a:pt x="2" y="149"/>
                  </a:cubicBezTo>
                  <a:cubicBezTo>
                    <a:pt x="0" y="144"/>
                    <a:pt x="4" y="139"/>
                    <a:pt x="9" y="138"/>
                  </a:cubicBezTo>
                  <a:cubicBezTo>
                    <a:pt x="40" y="134"/>
                    <a:pt x="40" y="134"/>
                    <a:pt x="40" y="134"/>
                  </a:cubicBezTo>
                  <a:cubicBezTo>
                    <a:pt x="44" y="134"/>
                    <a:pt x="48" y="137"/>
                    <a:pt x="49" y="141"/>
                  </a:cubicBezTo>
                  <a:cubicBezTo>
                    <a:pt x="51" y="145"/>
                    <a:pt x="52" y="148"/>
                    <a:pt x="54" y="151"/>
                  </a:cubicBezTo>
                  <a:cubicBezTo>
                    <a:pt x="56" y="154"/>
                    <a:pt x="59" y="156"/>
                    <a:pt x="64" y="159"/>
                  </a:cubicBezTo>
                  <a:cubicBezTo>
                    <a:pt x="65" y="159"/>
                    <a:pt x="66" y="159"/>
                    <a:pt x="66" y="158"/>
                  </a:cubicBezTo>
                  <a:cubicBezTo>
                    <a:pt x="66" y="119"/>
                    <a:pt x="66" y="119"/>
                    <a:pt x="66" y="119"/>
                  </a:cubicBezTo>
                  <a:cubicBezTo>
                    <a:pt x="66" y="118"/>
                    <a:pt x="65" y="117"/>
                    <a:pt x="65" y="117"/>
                  </a:cubicBezTo>
                  <a:cubicBezTo>
                    <a:pt x="49" y="113"/>
                    <a:pt x="38" y="109"/>
                    <a:pt x="31" y="106"/>
                  </a:cubicBezTo>
                  <a:cubicBezTo>
                    <a:pt x="25" y="103"/>
                    <a:pt x="19" y="97"/>
                    <a:pt x="14" y="90"/>
                  </a:cubicBezTo>
                  <a:cubicBezTo>
                    <a:pt x="9" y="83"/>
                    <a:pt x="6" y="74"/>
                    <a:pt x="6" y="64"/>
                  </a:cubicBezTo>
                  <a:cubicBezTo>
                    <a:pt x="6" y="49"/>
                    <a:pt x="11" y="37"/>
                    <a:pt x="21" y="28"/>
                  </a:cubicBezTo>
                  <a:cubicBezTo>
                    <a:pt x="31" y="18"/>
                    <a:pt x="45" y="13"/>
                    <a:pt x="64" y="12"/>
                  </a:cubicBezTo>
                  <a:cubicBezTo>
                    <a:pt x="65" y="12"/>
                    <a:pt x="66" y="11"/>
                    <a:pt x="66" y="10"/>
                  </a:cubicBezTo>
                  <a:cubicBezTo>
                    <a:pt x="66" y="4"/>
                    <a:pt x="66" y="4"/>
                    <a:pt x="66" y="4"/>
                  </a:cubicBezTo>
                  <a:cubicBezTo>
                    <a:pt x="66" y="2"/>
                    <a:pt x="68" y="0"/>
                    <a:pt x="70" y="0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81" y="0"/>
                    <a:pt x="83" y="2"/>
                    <a:pt x="83" y="4"/>
                  </a:cubicBezTo>
                  <a:cubicBezTo>
                    <a:pt x="83" y="10"/>
                    <a:pt x="83" y="10"/>
                    <a:pt x="83" y="10"/>
                  </a:cubicBezTo>
                  <a:cubicBezTo>
                    <a:pt x="83" y="11"/>
                    <a:pt x="84" y="12"/>
                    <a:pt x="85" y="12"/>
                  </a:cubicBezTo>
                  <a:cubicBezTo>
                    <a:pt x="102" y="13"/>
                    <a:pt x="115" y="17"/>
                    <a:pt x="125" y="24"/>
                  </a:cubicBezTo>
                  <a:cubicBezTo>
                    <a:pt x="132" y="30"/>
                    <a:pt x="137" y="37"/>
                    <a:pt x="141" y="46"/>
                  </a:cubicBezTo>
                  <a:cubicBezTo>
                    <a:pt x="142" y="51"/>
                    <a:pt x="139" y="55"/>
                    <a:pt x="135" y="56"/>
                  </a:cubicBezTo>
                  <a:close/>
                  <a:moveTo>
                    <a:pt x="66" y="45"/>
                  </a:moveTo>
                  <a:cubicBezTo>
                    <a:pt x="66" y="44"/>
                    <a:pt x="65" y="43"/>
                    <a:pt x="64" y="44"/>
                  </a:cubicBezTo>
                  <a:cubicBezTo>
                    <a:pt x="60" y="45"/>
                    <a:pt x="57" y="47"/>
                    <a:pt x="55" y="49"/>
                  </a:cubicBezTo>
                  <a:cubicBezTo>
                    <a:pt x="53" y="52"/>
                    <a:pt x="52" y="55"/>
                    <a:pt x="52" y="58"/>
                  </a:cubicBezTo>
                  <a:cubicBezTo>
                    <a:pt x="52" y="61"/>
                    <a:pt x="53" y="65"/>
                    <a:pt x="55" y="67"/>
                  </a:cubicBezTo>
                  <a:cubicBezTo>
                    <a:pt x="57" y="69"/>
                    <a:pt x="60" y="71"/>
                    <a:pt x="64" y="73"/>
                  </a:cubicBezTo>
                  <a:cubicBezTo>
                    <a:pt x="65" y="73"/>
                    <a:pt x="66" y="73"/>
                    <a:pt x="66" y="72"/>
                  </a:cubicBezTo>
                  <a:lnTo>
                    <a:pt x="66" y="45"/>
                  </a:lnTo>
                  <a:close/>
                  <a:moveTo>
                    <a:pt x="83" y="159"/>
                  </a:moveTo>
                  <a:cubicBezTo>
                    <a:pt x="83" y="160"/>
                    <a:pt x="84" y="161"/>
                    <a:pt x="85" y="161"/>
                  </a:cubicBezTo>
                  <a:cubicBezTo>
                    <a:pt x="91" y="159"/>
                    <a:pt x="95" y="157"/>
                    <a:pt x="98" y="154"/>
                  </a:cubicBezTo>
                  <a:cubicBezTo>
                    <a:pt x="102" y="150"/>
                    <a:pt x="103" y="146"/>
                    <a:pt x="103" y="142"/>
                  </a:cubicBezTo>
                  <a:cubicBezTo>
                    <a:pt x="103" y="138"/>
                    <a:pt x="102" y="135"/>
                    <a:pt x="99" y="132"/>
                  </a:cubicBezTo>
                  <a:cubicBezTo>
                    <a:pt x="97" y="129"/>
                    <a:pt x="92" y="126"/>
                    <a:pt x="85" y="123"/>
                  </a:cubicBezTo>
                  <a:cubicBezTo>
                    <a:pt x="84" y="123"/>
                    <a:pt x="83" y="124"/>
                    <a:pt x="83" y="125"/>
                  </a:cubicBezTo>
                  <a:lnTo>
                    <a:pt x="83" y="159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11" name="Freeform 190">
              <a:extLst>
                <a:ext uri="{FF2B5EF4-FFF2-40B4-BE49-F238E27FC236}">
                  <a16:creationId xmlns:a16="http://schemas.microsoft.com/office/drawing/2014/main" id="{8BB7246E-3725-41BC-902E-FF65DE82513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625274" y="1734136"/>
              <a:ext cx="170926" cy="249956"/>
            </a:xfrm>
            <a:custGeom>
              <a:avLst/>
              <a:gdLst>
                <a:gd name="T0" fmla="*/ 104 w 148"/>
                <a:gd name="T1" fmla="*/ 62 h 216"/>
                <a:gd name="T2" fmla="*/ 92 w 148"/>
                <a:gd name="T3" fmla="*/ 51 h 216"/>
                <a:gd name="T4" fmla="*/ 83 w 148"/>
                <a:gd name="T5" fmla="*/ 47 h 216"/>
                <a:gd name="T6" fmla="*/ 87 w 148"/>
                <a:gd name="T7" fmla="*/ 80 h 216"/>
                <a:gd name="T8" fmla="*/ 148 w 148"/>
                <a:gd name="T9" fmla="*/ 136 h 216"/>
                <a:gd name="T10" fmla="*/ 128 w 148"/>
                <a:gd name="T11" fmla="*/ 179 h 216"/>
                <a:gd name="T12" fmla="*/ 85 w 148"/>
                <a:gd name="T13" fmla="*/ 193 h 216"/>
                <a:gd name="T14" fmla="*/ 83 w 148"/>
                <a:gd name="T15" fmla="*/ 209 h 216"/>
                <a:gd name="T16" fmla="*/ 73 w 148"/>
                <a:gd name="T17" fmla="*/ 216 h 216"/>
                <a:gd name="T18" fmla="*/ 66 w 148"/>
                <a:gd name="T19" fmla="*/ 195 h 216"/>
                <a:gd name="T20" fmla="*/ 37 w 148"/>
                <a:gd name="T21" fmla="*/ 188 h 216"/>
                <a:gd name="T22" fmla="*/ 6 w 148"/>
                <a:gd name="T23" fmla="*/ 160 h 216"/>
                <a:gd name="T24" fmla="*/ 9 w 148"/>
                <a:gd name="T25" fmla="*/ 139 h 216"/>
                <a:gd name="T26" fmla="*/ 49 w 148"/>
                <a:gd name="T27" fmla="*/ 141 h 216"/>
                <a:gd name="T28" fmla="*/ 63 w 148"/>
                <a:gd name="T29" fmla="*/ 160 h 216"/>
                <a:gd name="T30" fmla="*/ 66 w 148"/>
                <a:gd name="T31" fmla="*/ 119 h 216"/>
                <a:gd name="T32" fmla="*/ 31 w 148"/>
                <a:gd name="T33" fmla="*/ 107 h 216"/>
                <a:gd name="T34" fmla="*/ 6 w 148"/>
                <a:gd name="T35" fmla="*/ 64 h 216"/>
                <a:gd name="T36" fmla="*/ 64 w 148"/>
                <a:gd name="T37" fmla="*/ 12 h 216"/>
                <a:gd name="T38" fmla="*/ 66 w 148"/>
                <a:gd name="T39" fmla="*/ 5 h 216"/>
                <a:gd name="T40" fmla="*/ 79 w 148"/>
                <a:gd name="T41" fmla="*/ 0 h 216"/>
                <a:gd name="T42" fmla="*/ 83 w 148"/>
                <a:gd name="T43" fmla="*/ 11 h 216"/>
                <a:gd name="T44" fmla="*/ 124 w 148"/>
                <a:gd name="T45" fmla="*/ 25 h 216"/>
                <a:gd name="T46" fmla="*/ 135 w 148"/>
                <a:gd name="T47" fmla="*/ 57 h 216"/>
                <a:gd name="T48" fmla="*/ 64 w 148"/>
                <a:gd name="T49" fmla="*/ 44 h 216"/>
                <a:gd name="T50" fmla="*/ 52 w 148"/>
                <a:gd name="T51" fmla="*/ 59 h 216"/>
                <a:gd name="T52" fmla="*/ 64 w 148"/>
                <a:gd name="T53" fmla="*/ 74 h 216"/>
                <a:gd name="T54" fmla="*/ 66 w 148"/>
                <a:gd name="T55" fmla="*/ 46 h 216"/>
                <a:gd name="T56" fmla="*/ 85 w 148"/>
                <a:gd name="T57" fmla="*/ 161 h 216"/>
                <a:gd name="T58" fmla="*/ 103 w 148"/>
                <a:gd name="T59" fmla="*/ 143 h 216"/>
                <a:gd name="T60" fmla="*/ 85 w 148"/>
                <a:gd name="T61" fmla="*/ 124 h 216"/>
                <a:gd name="T62" fmla="*/ 83 w 148"/>
                <a:gd name="T63" fmla="*/ 16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48" h="216">
                  <a:moveTo>
                    <a:pt x="135" y="57"/>
                  </a:moveTo>
                  <a:cubicBezTo>
                    <a:pt x="104" y="62"/>
                    <a:pt x="104" y="62"/>
                    <a:pt x="104" y="62"/>
                  </a:cubicBezTo>
                  <a:cubicBezTo>
                    <a:pt x="101" y="62"/>
                    <a:pt x="98" y="60"/>
                    <a:pt x="96" y="57"/>
                  </a:cubicBezTo>
                  <a:cubicBezTo>
                    <a:pt x="95" y="54"/>
                    <a:pt x="93" y="52"/>
                    <a:pt x="92" y="51"/>
                  </a:cubicBezTo>
                  <a:cubicBezTo>
                    <a:pt x="91" y="49"/>
                    <a:pt x="89" y="47"/>
                    <a:pt x="86" y="45"/>
                  </a:cubicBezTo>
                  <a:cubicBezTo>
                    <a:pt x="85" y="45"/>
                    <a:pt x="83" y="45"/>
                    <a:pt x="83" y="47"/>
                  </a:cubicBezTo>
                  <a:cubicBezTo>
                    <a:pt x="83" y="75"/>
                    <a:pt x="83" y="75"/>
                    <a:pt x="83" y="75"/>
                  </a:cubicBezTo>
                  <a:cubicBezTo>
                    <a:pt x="83" y="77"/>
                    <a:pt x="85" y="79"/>
                    <a:pt x="87" y="80"/>
                  </a:cubicBezTo>
                  <a:cubicBezTo>
                    <a:pt x="109" y="86"/>
                    <a:pt x="124" y="93"/>
                    <a:pt x="132" y="99"/>
                  </a:cubicBezTo>
                  <a:cubicBezTo>
                    <a:pt x="143" y="109"/>
                    <a:pt x="148" y="121"/>
                    <a:pt x="148" y="136"/>
                  </a:cubicBezTo>
                  <a:cubicBezTo>
                    <a:pt x="148" y="145"/>
                    <a:pt x="146" y="153"/>
                    <a:pt x="143" y="161"/>
                  </a:cubicBezTo>
                  <a:cubicBezTo>
                    <a:pt x="139" y="168"/>
                    <a:pt x="134" y="174"/>
                    <a:pt x="128" y="179"/>
                  </a:cubicBezTo>
                  <a:cubicBezTo>
                    <a:pt x="122" y="184"/>
                    <a:pt x="115" y="187"/>
                    <a:pt x="108" y="189"/>
                  </a:cubicBezTo>
                  <a:cubicBezTo>
                    <a:pt x="102" y="192"/>
                    <a:pt x="94" y="193"/>
                    <a:pt x="85" y="193"/>
                  </a:cubicBezTo>
                  <a:cubicBezTo>
                    <a:pt x="84" y="193"/>
                    <a:pt x="83" y="194"/>
                    <a:pt x="83" y="195"/>
                  </a:cubicBezTo>
                  <a:cubicBezTo>
                    <a:pt x="83" y="209"/>
                    <a:pt x="83" y="209"/>
                    <a:pt x="83" y="209"/>
                  </a:cubicBezTo>
                  <a:cubicBezTo>
                    <a:pt x="83" y="213"/>
                    <a:pt x="80" y="216"/>
                    <a:pt x="76" y="216"/>
                  </a:cubicBezTo>
                  <a:cubicBezTo>
                    <a:pt x="73" y="216"/>
                    <a:pt x="73" y="216"/>
                    <a:pt x="73" y="216"/>
                  </a:cubicBezTo>
                  <a:cubicBezTo>
                    <a:pt x="69" y="216"/>
                    <a:pt x="66" y="213"/>
                    <a:pt x="66" y="209"/>
                  </a:cubicBezTo>
                  <a:cubicBezTo>
                    <a:pt x="66" y="195"/>
                    <a:pt x="66" y="195"/>
                    <a:pt x="66" y="195"/>
                  </a:cubicBezTo>
                  <a:cubicBezTo>
                    <a:pt x="66" y="194"/>
                    <a:pt x="65" y="193"/>
                    <a:pt x="64" y="193"/>
                  </a:cubicBezTo>
                  <a:cubicBezTo>
                    <a:pt x="53" y="192"/>
                    <a:pt x="44" y="190"/>
                    <a:pt x="37" y="188"/>
                  </a:cubicBezTo>
                  <a:cubicBezTo>
                    <a:pt x="30" y="185"/>
                    <a:pt x="23" y="181"/>
                    <a:pt x="18" y="176"/>
                  </a:cubicBezTo>
                  <a:cubicBezTo>
                    <a:pt x="13" y="171"/>
                    <a:pt x="9" y="166"/>
                    <a:pt x="6" y="160"/>
                  </a:cubicBezTo>
                  <a:cubicBezTo>
                    <a:pt x="4" y="157"/>
                    <a:pt x="3" y="154"/>
                    <a:pt x="2" y="150"/>
                  </a:cubicBezTo>
                  <a:cubicBezTo>
                    <a:pt x="0" y="145"/>
                    <a:pt x="4" y="139"/>
                    <a:pt x="9" y="139"/>
                  </a:cubicBezTo>
                  <a:cubicBezTo>
                    <a:pt x="40" y="135"/>
                    <a:pt x="40" y="135"/>
                    <a:pt x="40" y="135"/>
                  </a:cubicBezTo>
                  <a:cubicBezTo>
                    <a:pt x="44" y="135"/>
                    <a:pt x="48" y="137"/>
                    <a:pt x="49" y="141"/>
                  </a:cubicBezTo>
                  <a:cubicBezTo>
                    <a:pt x="51" y="146"/>
                    <a:pt x="52" y="149"/>
                    <a:pt x="54" y="151"/>
                  </a:cubicBezTo>
                  <a:cubicBezTo>
                    <a:pt x="56" y="154"/>
                    <a:pt x="59" y="157"/>
                    <a:pt x="63" y="160"/>
                  </a:cubicBezTo>
                  <a:cubicBezTo>
                    <a:pt x="64" y="160"/>
                    <a:pt x="66" y="159"/>
                    <a:pt x="66" y="158"/>
                  </a:cubicBezTo>
                  <a:cubicBezTo>
                    <a:pt x="66" y="119"/>
                    <a:pt x="66" y="119"/>
                    <a:pt x="66" y="119"/>
                  </a:cubicBezTo>
                  <a:cubicBezTo>
                    <a:pt x="66" y="119"/>
                    <a:pt x="65" y="118"/>
                    <a:pt x="65" y="118"/>
                  </a:cubicBezTo>
                  <a:cubicBezTo>
                    <a:pt x="49" y="114"/>
                    <a:pt x="38" y="110"/>
                    <a:pt x="31" y="107"/>
                  </a:cubicBezTo>
                  <a:cubicBezTo>
                    <a:pt x="24" y="103"/>
                    <a:pt x="19" y="98"/>
                    <a:pt x="14" y="91"/>
                  </a:cubicBezTo>
                  <a:cubicBezTo>
                    <a:pt x="9" y="83"/>
                    <a:pt x="6" y="75"/>
                    <a:pt x="6" y="64"/>
                  </a:cubicBezTo>
                  <a:cubicBezTo>
                    <a:pt x="6" y="50"/>
                    <a:pt x="11" y="38"/>
                    <a:pt x="21" y="28"/>
                  </a:cubicBezTo>
                  <a:cubicBezTo>
                    <a:pt x="31" y="19"/>
                    <a:pt x="45" y="14"/>
                    <a:pt x="64" y="12"/>
                  </a:cubicBezTo>
                  <a:cubicBezTo>
                    <a:pt x="65" y="12"/>
                    <a:pt x="66" y="12"/>
                    <a:pt x="66" y="11"/>
                  </a:cubicBezTo>
                  <a:cubicBezTo>
                    <a:pt x="66" y="5"/>
                    <a:pt x="66" y="5"/>
                    <a:pt x="66" y="5"/>
                  </a:cubicBezTo>
                  <a:cubicBezTo>
                    <a:pt x="66" y="3"/>
                    <a:pt x="68" y="0"/>
                    <a:pt x="70" y="0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81" y="0"/>
                    <a:pt x="83" y="3"/>
                    <a:pt x="83" y="5"/>
                  </a:cubicBezTo>
                  <a:cubicBezTo>
                    <a:pt x="83" y="11"/>
                    <a:pt x="83" y="11"/>
                    <a:pt x="83" y="11"/>
                  </a:cubicBezTo>
                  <a:cubicBezTo>
                    <a:pt x="83" y="12"/>
                    <a:pt x="84" y="12"/>
                    <a:pt x="85" y="12"/>
                  </a:cubicBezTo>
                  <a:cubicBezTo>
                    <a:pt x="102" y="14"/>
                    <a:pt x="115" y="18"/>
                    <a:pt x="124" y="25"/>
                  </a:cubicBezTo>
                  <a:cubicBezTo>
                    <a:pt x="132" y="31"/>
                    <a:pt x="137" y="38"/>
                    <a:pt x="140" y="47"/>
                  </a:cubicBezTo>
                  <a:cubicBezTo>
                    <a:pt x="142" y="51"/>
                    <a:pt x="139" y="56"/>
                    <a:pt x="135" y="57"/>
                  </a:cubicBezTo>
                  <a:close/>
                  <a:moveTo>
                    <a:pt x="66" y="46"/>
                  </a:moveTo>
                  <a:cubicBezTo>
                    <a:pt x="66" y="45"/>
                    <a:pt x="65" y="44"/>
                    <a:pt x="64" y="44"/>
                  </a:cubicBezTo>
                  <a:cubicBezTo>
                    <a:pt x="60" y="46"/>
                    <a:pt x="57" y="48"/>
                    <a:pt x="55" y="50"/>
                  </a:cubicBezTo>
                  <a:cubicBezTo>
                    <a:pt x="53" y="52"/>
                    <a:pt x="52" y="55"/>
                    <a:pt x="52" y="59"/>
                  </a:cubicBezTo>
                  <a:cubicBezTo>
                    <a:pt x="52" y="62"/>
                    <a:pt x="53" y="65"/>
                    <a:pt x="55" y="68"/>
                  </a:cubicBezTo>
                  <a:cubicBezTo>
                    <a:pt x="57" y="70"/>
                    <a:pt x="60" y="72"/>
                    <a:pt x="64" y="74"/>
                  </a:cubicBezTo>
                  <a:cubicBezTo>
                    <a:pt x="65" y="74"/>
                    <a:pt x="66" y="73"/>
                    <a:pt x="66" y="72"/>
                  </a:cubicBezTo>
                  <a:lnTo>
                    <a:pt x="66" y="46"/>
                  </a:lnTo>
                  <a:close/>
                  <a:moveTo>
                    <a:pt x="83" y="160"/>
                  </a:moveTo>
                  <a:cubicBezTo>
                    <a:pt x="83" y="161"/>
                    <a:pt x="84" y="162"/>
                    <a:pt x="85" y="161"/>
                  </a:cubicBezTo>
                  <a:cubicBezTo>
                    <a:pt x="91" y="160"/>
                    <a:pt x="95" y="158"/>
                    <a:pt x="98" y="154"/>
                  </a:cubicBezTo>
                  <a:cubicBezTo>
                    <a:pt x="101" y="151"/>
                    <a:pt x="103" y="147"/>
                    <a:pt x="103" y="143"/>
                  </a:cubicBezTo>
                  <a:cubicBezTo>
                    <a:pt x="103" y="139"/>
                    <a:pt x="102" y="135"/>
                    <a:pt x="99" y="132"/>
                  </a:cubicBezTo>
                  <a:cubicBezTo>
                    <a:pt x="97" y="129"/>
                    <a:pt x="92" y="127"/>
                    <a:pt x="85" y="124"/>
                  </a:cubicBezTo>
                  <a:cubicBezTo>
                    <a:pt x="84" y="124"/>
                    <a:pt x="83" y="124"/>
                    <a:pt x="83" y="126"/>
                  </a:cubicBezTo>
                  <a:lnTo>
                    <a:pt x="83" y="16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grpSp>
          <p:nvGrpSpPr>
            <p:cNvPr id="2" name="Group 1">
              <a:extLst>
                <a:ext uri="{FF2B5EF4-FFF2-40B4-BE49-F238E27FC236}">
                  <a16:creationId xmlns:a16="http://schemas.microsoft.com/office/drawing/2014/main" id="{78A91235-201F-4AF5-A5B4-F316CA360DA7}"/>
                </a:ext>
              </a:extLst>
            </p:cNvPr>
            <p:cNvGrpSpPr/>
            <p:nvPr/>
          </p:nvGrpSpPr>
          <p:grpSpPr>
            <a:xfrm>
              <a:off x="353530" y="2320431"/>
              <a:ext cx="321636" cy="500526"/>
              <a:chOff x="353530" y="2320431"/>
              <a:chExt cx="321636" cy="500526"/>
            </a:xfrm>
            <a:solidFill>
              <a:schemeClr val="accent2"/>
            </a:solidFill>
          </p:grpSpPr>
          <p:sp>
            <p:nvSpPr>
              <p:cNvPr id="212" name="Rectangle 191">
                <a:extLst>
                  <a:ext uri="{FF2B5EF4-FFF2-40B4-BE49-F238E27FC236}">
                    <a16:creationId xmlns:a16="http://schemas.microsoft.com/office/drawing/2014/main" id="{905C1FF7-2C50-48D6-809A-18FB10BBA6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0270" y="2559973"/>
                <a:ext cx="67390" cy="218099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13" name="Rectangle 192">
                <a:extLst>
                  <a:ext uri="{FF2B5EF4-FFF2-40B4-BE49-F238E27FC236}">
                    <a16:creationId xmlns:a16="http://schemas.microsoft.com/office/drawing/2014/main" id="{A9CBBBB9-4B07-4116-919A-50F9974F85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3193" y="2616948"/>
                <a:ext cx="67390" cy="161124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14" name="Rectangle 193">
                <a:extLst>
                  <a:ext uri="{FF2B5EF4-FFF2-40B4-BE49-F238E27FC236}">
                    <a16:creationId xmlns:a16="http://schemas.microsoft.com/office/drawing/2014/main" id="{EECDC64E-2D7B-4841-902A-DDBE3C62E6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6728" y="2477879"/>
                <a:ext cx="66777" cy="300193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15" name="Freeform 194">
                <a:extLst>
                  <a:ext uri="{FF2B5EF4-FFF2-40B4-BE49-F238E27FC236}">
                    <a16:creationId xmlns:a16="http://schemas.microsoft.com/office/drawing/2014/main" id="{0329BECB-A779-4732-96BB-CB0E806C8C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3530" y="2320431"/>
                <a:ext cx="279975" cy="187467"/>
              </a:xfrm>
              <a:custGeom>
                <a:avLst/>
                <a:gdLst>
                  <a:gd name="T0" fmla="*/ 457 w 457"/>
                  <a:gd name="T1" fmla="*/ 0 h 306"/>
                  <a:gd name="T2" fmla="*/ 342 w 457"/>
                  <a:gd name="T3" fmla="*/ 45 h 306"/>
                  <a:gd name="T4" fmla="*/ 376 w 457"/>
                  <a:gd name="T5" fmla="*/ 74 h 306"/>
                  <a:gd name="T6" fmla="*/ 232 w 457"/>
                  <a:gd name="T7" fmla="*/ 255 h 306"/>
                  <a:gd name="T8" fmla="*/ 119 w 457"/>
                  <a:gd name="T9" fmla="*/ 170 h 306"/>
                  <a:gd name="T10" fmla="*/ 0 w 457"/>
                  <a:gd name="T11" fmla="*/ 282 h 306"/>
                  <a:gd name="T12" fmla="*/ 24 w 457"/>
                  <a:gd name="T13" fmla="*/ 306 h 306"/>
                  <a:gd name="T14" fmla="*/ 123 w 457"/>
                  <a:gd name="T15" fmla="*/ 213 h 306"/>
                  <a:gd name="T16" fmla="*/ 238 w 457"/>
                  <a:gd name="T17" fmla="*/ 302 h 306"/>
                  <a:gd name="T18" fmla="*/ 404 w 457"/>
                  <a:gd name="T19" fmla="*/ 94 h 306"/>
                  <a:gd name="T20" fmla="*/ 438 w 457"/>
                  <a:gd name="T21" fmla="*/ 123 h 306"/>
                  <a:gd name="T22" fmla="*/ 457 w 457"/>
                  <a:gd name="T23" fmla="*/ 0 h 3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57" h="306">
                    <a:moveTo>
                      <a:pt x="457" y="0"/>
                    </a:moveTo>
                    <a:lnTo>
                      <a:pt x="342" y="45"/>
                    </a:lnTo>
                    <a:lnTo>
                      <a:pt x="376" y="74"/>
                    </a:lnTo>
                    <a:lnTo>
                      <a:pt x="232" y="255"/>
                    </a:lnTo>
                    <a:lnTo>
                      <a:pt x="119" y="170"/>
                    </a:lnTo>
                    <a:lnTo>
                      <a:pt x="0" y="282"/>
                    </a:lnTo>
                    <a:lnTo>
                      <a:pt x="24" y="306"/>
                    </a:lnTo>
                    <a:lnTo>
                      <a:pt x="123" y="213"/>
                    </a:lnTo>
                    <a:lnTo>
                      <a:pt x="238" y="302"/>
                    </a:lnTo>
                    <a:lnTo>
                      <a:pt x="404" y="94"/>
                    </a:lnTo>
                    <a:lnTo>
                      <a:pt x="438" y="123"/>
                    </a:lnTo>
                    <a:lnTo>
                      <a:pt x="457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16" name="Freeform 195">
                <a:extLst>
                  <a:ext uri="{FF2B5EF4-FFF2-40B4-BE49-F238E27FC236}">
                    <a16:creationId xmlns:a16="http://schemas.microsoft.com/office/drawing/2014/main" id="{B1C674E7-1F4B-463D-A01E-79437C13BB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270" y="2425805"/>
                <a:ext cx="314896" cy="395152"/>
              </a:xfrm>
              <a:custGeom>
                <a:avLst/>
                <a:gdLst>
                  <a:gd name="T0" fmla="*/ 514 w 514"/>
                  <a:gd name="T1" fmla="*/ 645 h 645"/>
                  <a:gd name="T2" fmla="*/ 0 w 514"/>
                  <a:gd name="T3" fmla="*/ 645 h 645"/>
                  <a:gd name="T4" fmla="*/ 0 w 514"/>
                  <a:gd name="T5" fmla="*/ 614 h 645"/>
                  <a:gd name="T6" fmla="*/ 484 w 514"/>
                  <a:gd name="T7" fmla="*/ 614 h 645"/>
                  <a:gd name="T8" fmla="*/ 484 w 514"/>
                  <a:gd name="T9" fmla="*/ 0 h 645"/>
                  <a:gd name="T10" fmla="*/ 514 w 514"/>
                  <a:gd name="T11" fmla="*/ 0 h 645"/>
                  <a:gd name="T12" fmla="*/ 514 w 514"/>
                  <a:gd name="T13" fmla="*/ 645 h 6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14" h="645">
                    <a:moveTo>
                      <a:pt x="514" y="645"/>
                    </a:moveTo>
                    <a:lnTo>
                      <a:pt x="0" y="645"/>
                    </a:lnTo>
                    <a:lnTo>
                      <a:pt x="0" y="614"/>
                    </a:lnTo>
                    <a:lnTo>
                      <a:pt x="484" y="614"/>
                    </a:lnTo>
                    <a:lnTo>
                      <a:pt x="484" y="0"/>
                    </a:lnTo>
                    <a:lnTo>
                      <a:pt x="514" y="0"/>
                    </a:lnTo>
                    <a:lnTo>
                      <a:pt x="514" y="64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</p:grpSp>
        <p:grpSp>
          <p:nvGrpSpPr>
            <p:cNvPr id="234" name="Group 233">
              <a:extLst>
                <a:ext uri="{FF2B5EF4-FFF2-40B4-BE49-F238E27FC236}">
                  <a16:creationId xmlns:a16="http://schemas.microsoft.com/office/drawing/2014/main" id="{757172E0-BA41-449B-98B0-191FEF138496}"/>
                </a:ext>
              </a:extLst>
            </p:cNvPr>
            <p:cNvGrpSpPr/>
            <p:nvPr/>
          </p:nvGrpSpPr>
          <p:grpSpPr>
            <a:xfrm>
              <a:off x="4335673" y="723896"/>
              <a:ext cx="522579" cy="812358"/>
              <a:chOff x="4335673" y="723896"/>
              <a:chExt cx="522579" cy="812358"/>
            </a:xfrm>
            <a:solidFill>
              <a:schemeClr val="accent2"/>
            </a:solidFill>
          </p:grpSpPr>
          <p:sp>
            <p:nvSpPr>
              <p:cNvPr id="217" name="Rectangle 196">
                <a:extLst>
                  <a:ext uri="{FF2B5EF4-FFF2-40B4-BE49-F238E27FC236}">
                    <a16:creationId xmlns:a16="http://schemas.microsoft.com/office/drawing/2014/main" id="{74CF2601-43DE-4BD4-BDA6-99AB6DD60F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47313" y="1114147"/>
                <a:ext cx="109049" cy="352267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18" name="Rectangle 197">
                <a:extLst>
                  <a:ext uri="{FF2B5EF4-FFF2-40B4-BE49-F238E27FC236}">
                    <a16:creationId xmlns:a16="http://schemas.microsoft.com/office/drawing/2014/main" id="{4963C587-12DA-4F50-919C-C0E77912F1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15176" y="1206042"/>
                <a:ext cx="107824" cy="26037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19" name="Rectangle 198">
                <a:extLst>
                  <a:ext uri="{FF2B5EF4-FFF2-40B4-BE49-F238E27FC236}">
                    <a16:creationId xmlns:a16="http://schemas.microsoft.com/office/drawing/2014/main" id="{C78C5119-5E35-4ABC-9F11-75E1BC669E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81813" y="979979"/>
                <a:ext cx="107824" cy="48643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20" name="Freeform 199">
                <a:extLst>
                  <a:ext uri="{FF2B5EF4-FFF2-40B4-BE49-F238E27FC236}">
                    <a16:creationId xmlns:a16="http://schemas.microsoft.com/office/drawing/2014/main" id="{C7FA8DDD-B636-4847-89EC-BC304545D9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5673" y="723896"/>
                <a:ext cx="453964" cy="304481"/>
              </a:xfrm>
              <a:custGeom>
                <a:avLst/>
                <a:gdLst>
                  <a:gd name="T0" fmla="*/ 741 w 741"/>
                  <a:gd name="T1" fmla="*/ 0 h 497"/>
                  <a:gd name="T2" fmla="*/ 556 w 741"/>
                  <a:gd name="T3" fmla="*/ 74 h 497"/>
                  <a:gd name="T4" fmla="*/ 613 w 741"/>
                  <a:gd name="T5" fmla="*/ 119 h 497"/>
                  <a:gd name="T6" fmla="*/ 376 w 741"/>
                  <a:gd name="T7" fmla="*/ 414 h 497"/>
                  <a:gd name="T8" fmla="*/ 195 w 741"/>
                  <a:gd name="T9" fmla="*/ 274 h 497"/>
                  <a:gd name="T10" fmla="*/ 0 w 741"/>
                  <a:gd name="T11" fmla="*/ 456 h 497"/>
                  <a:gd name="T12" fmla="*/ 38 w 741"/>
                  <a:gd name="T13" fmla="*/ 497 h 497"/>
                  <a:gd name="T14" fmla="*/ 199 w 741"/>
                  <a:gd name="T15" fmla="*/ 348 h 497"/>
                  <a:gd name="T16" fmla="*/ 386 w 741"/>
                  <a:gd name="T17" fmla="*/ 492 h 497"/>
                  <a:gd name="T18" fmla="*/ 656 w 741"/>
                  <a:gd name="T19" fmla="*/ 153 h 497"/>
                  <a:gd name="T20" fmla="*/ 713 w 741"/>
                  <a:gd name="T21" fmla="*/ 199 h 497"/>
                  <a:gd name="T22" fmla="*/ 741 w 741"/>
                  <a:gd name="T23" fmla="*/ 0 h 4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41" h="497">
                    <a:moveTo>
                      <a:pt x="741" y="0"/>
                    </a:moveTo>
                    <a:lnTo>
                      <a:pt x="556" y="74"/>
                    </a:lnTo>
                    <a:lnTo>
                      <a:pt x="613" y="119"/>
                    </a:lnTo>
                    <a:lnTo>
                      <a:pt x="376" y="414"/>
                    </a:lnTo>
                    <a:lnTo>
                      <a:pt x="195" y="274"/>
                    </a:lnTo>
                    <a:lnTo>
                      <a:pt x="0" y="456"/>
                    </a:lnTo>
                    <a:lnTo>
                      <a:pt x="38" y="497"/>
                    </a:lnTo>
                    <a:lnTo>
                      <a:pt x="199" y="348"/>
                    </a:lnTo>
                    <a:lnTo>
                      <a:pt x="386" y="492"/>
                    </a:lnTo>
                    <a:lnTo>
                      <a:pt x="656" y="153"/>
                    </a:lnTo>
                    <a:lnTo>
                      <a:pt x="713" y="199"/>
                    </a:lnTo>
                    <a:lnTo>
                      <a:pt x="74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21" name="Freeform 200">
                <a:extLst>
                  <a:ext uri="{FF2B5EF4-FFF2-40B4-BE49-F238E27FC236}">
                    <a16:creationId xmlns:a16="http://schemas.microsoft.com/office/drawing/2014/main" id="{59DCDB1C-DB5E-4C7E-BBCE-362EAD6AC7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7313" y="894209"/>
                <a:ext cx="510939" cy="642045"/>
              </a:xfrm>
              <a:custGeom>
                <a:avLst/>
                <a:gdLst>
                  <a:gd name="T0" fmla="*/ 834 w 834"/>
                  <a:gd name="T1" fmla="*/ 1048 h 1048"/>
                  <a:gd name="T2" fmla="*/ 0 w 834"/>
                  <a:gd name="T3" fmla="*/ 1048 h 1048"/>
                  <a:gd name="T4" fmla="*/ 0 w 834"/>
                  <a:gd name="T5" fmla="*/ 997 h 1048"/>
                  <a:gd name="T6" fmla="*/ 785 w 834"/>
                  <a:gd name="T7" fmla="*/ 997 h 1048"/>
                  <a:gd name="T8" fmla="*/ 785 w 834"/>
                  <a:gd name="T9" fmla="*/ 0 h 1048"/>
                  <a:gd name="T10" fmla="*/ 834 w 834"/>
                  <a:gd name="T11" fmla="*/ 0 h 1048"/>
                  <a:gd name="T12" fmla="*/ 834 w 834"/>
                  <a:gd name="T13" fmla="*/ 1048 h 10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34" h="1048">
                    <a:moveTo>
                      <a:pt x="834" y="1048"/>
                    </a:moveTo>
                    <a:lnTo>
                      <a:pt x="0" y="1048"/>
                    </a:lnTo>
                    <a:lnTo>
                      <a:pt x="0" y="997"/>
                    </a:lnTo>
                    <a:lnTo>
                      <a:pt x="785" y="997"/>
                    </a:lnTo>
                    <a:lnTo>
                      <a:pt x="785" y="0"/>
                    </a:lnTo>
                    <a:lnTo>
                      <a:pt x="834" y="0"/>
                    </a:lnTo>
                    <a:lnTo>
                      <a:pt x="834" y="104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</p:grpSp>
        <p:grpSp>
          <p:nvGrpSpPr>
            <p:cNvPr id="236" name="Group 235">
              <a:extLst>
                <a:ext uri="{FF2B5EF4-FFF2-40B4-BE49-F238E27FC236}">
                  <a16:creationId xmlns:a16="http://schemas.microsoft.com/office/drawing/2014/main" id="{ADA22BC7-CA11-4817-BB80-DB7EDDF8A73F}"/>
                </a:ext>
              </a:extLst>
            </p:cNvPr>
            <p:cNvGrpSpPr/>
            <p:nvPr/>
          </p:nvGrpSpPr>
          <p:grpSpPr>
            <a:xfrm>
              <a:off x="6940606" y="2897536"/>
              <a:ext cx="572204" cy="887100"/>
              <a:chOff x="6940606" y="2897536"/>
              <a:chExt cx="572204" cy="887100"/>
            </a:xfrm>
            <a:solidFill>
              <a:schemeClr val="accent2"/>
            </a:solidFill>
          </p:grpSpPr>
          <p:sp>
            <p:nvSpPr>
              <p:cNvPr id="222" name="Rectangle 201">
                <a:extLst>
                  <a:ext uri="{FF2B5EF4-FFF2-40B4-BE49-F238E27FC236}">
                    <a16:creationId xmlns:a16="http://schemas.microsoft.com/office/drawing/2014/main" id="{C2A9D1EF-9E4A-41C2-8591-76C8A2E6CA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53472" y="3323320"/>
                <a:ext cx="119464" cy="385962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23" name="Rectangle 202">
                <a:extLst>
                  <a:ext uri="{FF2B5EF4-FFF2-40B4-BE49-F238E27FC236}">
                    <a16:creationId xmlns:a16="http://schemas.microsoft.com/office/drawing/2014/main" id="{1D4F1A9F-8028-43C0-97C5-04B37C6C07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136650" y="3424405"/>
                <a:ext cx="118239" cy="284877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24" name="Rectangle 203">
                <a:extLst>
                  <a:ext uri="{FF2B5EF4-FFF2-40B4-BE49-F238E27FC236}">
                    <a16:creationId xmlns:a16="http://schemas.microsoft.com/office/drawing/2014/main" id="{A7F0DFD6-39A0-47E7-96D2-846AB4A4BF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319829" y="3177512"/>
                <a:ext cx="117626" cy="531770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25" name="Freeform 204">
                <a:extLst>
                  <a:ext uri="{FF2B5EF4-FFF2-40B4-BE49-F238E27FC236}">
                    <a16:creationId xmlns:a16="http://schemas.microsoft.com/office/drawing/2014/main" id="{2B748383-BBC8-44F5-95F8-7D172034A4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40606" y="2897536"/>
                <a:ext cx="496849" cy="332050"/>
              </a:xfrm>
              <a:custGeom>
                <a:avLst/>
                <a:gdLst>
                  <a:gd name="T0" fmla="*/ 811 w 811"/>
                  <a:gd name="T1" fmla="*/ 0 h 542"/>
                  <a:gd name="T2" fmla="*/ 607 w 811"/>
                  <a:gd name="T3" fmla="*/ 79 h 542"/>
                  <a:gd name="T4" fmla="*/ 670 w 811"/>
                  <a:gd name="T5" fmla="*/ 128 h 542"/>
                  <a:gd name="T6" fmla="*/ 413 w 811"/>
                  <a:gd name="T7" fmla="*/ 452 h 542"/>
                  <a:gd name="T8" fmla="*/ 214 w 811"/>
                  <a:gd name="T9" fmla="*/ 300 h 542"/>
                  <a:gd name="T10" fmla="*/ 0 w 811"/>
                  <a:gd name="T11" fmla="*/ 497 h 542"/>
                  <a:gd name="T12" fmla="*/ 42 w 811"/>
                  <a:gd name="T13" fmla="*/ 542 h 542"/>
                  <a:gd name="T14" fmla="*/ 218 w 811"/>
                  <a:gd name="T15" fmla="*/ 380 h 542"/>
                  <a:gd name="T16" fmla="*/ 422 w 811"/>
                  <a:gd name="T17" fmla="*/ 537 h 542"/>
                  <a:gd name="T18" fmla="*/ 717 w 811"/>
                  <a:gd name="T19" fmla="*/ 168 h 542"/>
                  <a:gd name="T20" fmla="*/ 779 w 811"/>
                  <a:gd name="T21" fmla="*/ 217 h 542"/>
                  <a:gd name="T22" fmla="*/ 811 w 811"/>
                  <a:gd name="T23" fmla="*/ 0 h 5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11" h="542">
                    <a:moveTo>
                      <a:pt x="811" y="0"/>
                    </a:moveTo>
                    <a:lnTo>
                      <a:pt x="607" y="79"/>
                    </a:lnTo>
                    <a:lnTo>
                      <a:pt x="670" y="128"/>
                    </a:lnTo>
                    <a:lnTo>
                      <a:pt x="413" y="452"/>
                    </a:lnTo>
                    <a:lnTo>
                      <a:pt x="214" y="300"/>
                    </a:lnTo>
                    <a:lnTo>
                      <a:pt x="0" y="497"/>
                    </a:lnTo>
                    <a:lnTo>
                      <a:pt x="42" y="542"/>
                    </a:lnTo>
                    <a:lnTo>
                      <a:pt x="218" y="380"/>
                    </a:lnTo>
                    <a:lnTo>
                      <a:pt x="422" y="537"/>
                    </a:lnTo>
                    <a:lnTo>
                      <a:pt x="717" y="168"/>
                    </a:lnTo>
                    <a:lnTo>
                      <a:pt x="779" y="217"/>
                    </a:lnTo>
                    <a:lnTo>
                      <a:pt x="81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7" name="Freeform 206">
                <a:extLst>
                  <a:ext uri="{FF2B5EF4-FFF2-40B4-BE49-F238E27FC236}">
                    <a16:creationId xmlns:a16="http://schemas.microsoft.com/office/drawing/2014/main" id="{90086355-3AC5-46A8-860A-3B68BA5971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53472" y="3083778"/>
                <a:ext cx="559338" cy="700858"/>
              </a:xfrm>
              <a:custGeom>
                <a:avLst/>
                <a:gdLst>
                  <a:gd name="T0" fmla="*/ 913 w 913"/>
                  <a:gd name="T1" fmla="*/ 1144 h 1144"/>
                  <a:gd name="T2" fmla="*/ 0 w 913"/>
                  <a:gd name="T3" fmla="*/ 1144 h 1144"/>
                  <a:gd name="T4" fmla="*/ 0 w 913"/>
                  <a:gd name="T5" fmla="*/ 1089 h 1144"/>
                  <a:gd name="T6" fmla="*/ 859 w 913"/>
                  <a:gd name="T7" fmla="*/ 1089 h 1144"/>
                  <a:gd name="T8" fmla="*/ 859 w 913"/>
                  <a:gd name="T9" fmla="*/ 0 h 1144"/>
                  <a:gd name="T10" fmla="*/ 913 w 913"/>
                  <a:gd name="T11" fmla="*/ 0 h 1144"/>
                  <a:gd name="T12" fmla="*/ 913 w 913"/>
                  <a:gd name="T13" fmla="*/ 1144 h 1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13" h="1144">
                    <a:moveTo>
                      <a:pt x="913" y="1144"/>
                    </a:moveTo>
                    <a:lnTo>
                      <a:pt x="0" y="1144"/>
                    </a:lnTo>
                    <a:lnTo>
                      <a:pt x="0" y="1089"/>
                    </a:lnTo>
                    <a:lnTo>
                      <a:pt x="859" y="1089"/>
                    </a:lnTo>
                    <a:lnTo>
                      <a:pt x="859" y="0"/>
                    </a:lnTo>
                    <a:lnTo>
                      <a:pt x="913" y="0"/>
                    </a:lnTo>
                    <a:lnTo>
                      <a:pt x="913" y="114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</p:grpSp>
        <p:grpSp>
          <p:nvGrpSpPr>
            <p:cNvPr id="3" name="Group 2">
              <a:extLst>
                <a:ext uri="{FF2B5EF4-FFF2-40B4-BE49-F238E27FC236}">
                  <a16:creationId xmlns:a16="http://schemas.microsoft.com/office/drawing/2014/main" id="{89DD4A07-542F-4F34-96B4-625C50E080E2}"/>
                </a:ext>
              </a:extLst>
            </p:cNvPr>
            <p:cNvGrpSpPr/>
            <p:nvPr/>
          </p:nvGrpSpPr>
          <p:grpSpPr>
            <a:xfrm>
              <a:off x="523844" y="1084128"/>
              <a:ext cx="1080692" cy="690443"/>
              <a:chOff x="523844" y="1084128"/>
              <a:chExt cx="1080692" cy="690443"/>
            </a:xfrm>
            <a:solidFill>
              <a:schemeClr val="accent2"/>
            </a:solidFill>
          </p:grpSpPr>
          <p:sp>
            <p:nvSpPr>
              <p:cNvPr id="8" name="Freeform 207">
                <a:extLst>
                  <a:ext uri="{FF2B5EF4-FFF2-40B4-BE49-F238E27FC236}">
                    <a16:creationId xmlns:a16="http://schemas.microsoft.com/office/drawing/2014/main" id="{854D3E0F-9B77-4F58-9D60-500EDFA67E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8580" y="1084128"/>
                <a:ext cx="695956" cy="389025"/>
              </a:xfrm>
              <a:custGeom>
                <a:avLst/>
                <a:gdLst>
                  <a:gd name="T0" fmla="*/ 462 w 601"/>
                  <a:gd name="T1" fmla="*/ 15 h 336"/>
                  <a:gd name="T2" fmla="*/ 413 w 601"/>
                  <a:gd name="T3" fmla="*/ 36 h 336"/>
                  <a:gd name="T4" fmla="*/ 377 w 601"/>
                  <a:gd name="T5" fmla="*/ 39 h 336"/>
                  <a:gd name="T6" fmla="*/ 250 w 601"/>
                  <a:gd name="T7" fmla="*/ 6 h 336"/>
                  <a:gd name="T8" fmla="*/ 183 w 601"/>
                  <a:gd name="T9" fmla="*/ 20 h 336"/>
                  <a:gd name="T10" fmla="*/ 18 w 601"/>
                  <a:gd name="T11" fmla="*/ 156 h 336"/>
                  <a:gd name="T12" fmla="*/ 5 w 601"/>
                  <a:gd name="T13" fmla="*/ 199 h 336"/>
                  <a:gd name="T14" fmla="*/ 82 w 601"/>
                  <a:gd name="T15" fmla="*/ 230 h 336"/>
                  <a:gd name="T16" fmla="*/ 206 w 601"/>
                  <a:gd name="T17" fmla="*/ 143 h 336"/>
                  <a:gd name="T18" fmla="*/ 241 w 601"/>
                  <a:gd name="T19" fmla="*/ 144 h 336"/>
                  <a:gd name="T20" fmla="*/ 450 w 601"/>
                  <a:gd name="T21" fmla="*/ 323 h 336"/>
                  <a:gd name="T22" fmla="*/ 489 w 601"/>
                  <a:gd name="T23" fmla="*/ 327 h 336"/>
                  <a:gd name="T24" fmla="*/ 585 w 601"/>
                  <a:gd name="T25" fmla="*/ 249 h 336"/>
                  <a:gd name="T26" fmla="*/ 594 w 601"/>
                  <a:gd name="T27" fmla="*/ 208 h 336"/>
                  <a:gd name="T28" fmla="*/ 505 w 601"/>
                  <a:gd name="T29" fmla="*/ 31 h 336"/>
                  <a:gd name="T30" fmla="*/ 462 w 601"/>
                  <a:gd name="T31" fmla="*/ 15 h 3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601" h="336">
                    <a:moveTo>
                      <a:pt x="462" y="15"/>
                    </a:moveTo>
                    <a:cubicBezTo>
                      <a:pt x="413" y="36"/>
                      <a:pt x="413" y="36"/>
                      <a:pt x="413" y="36"/>
                    </a:cubicBezTo>
                    <a:cubicBezTo>
                      <a:pt x="402" y="41"/>
                      <a:pt x="389" y="42"/>
                      <a:pt x="377" y="39"/>
                    </a:cubicBezTo>
                    <a:cubicBezTo>
                      <a:pt x="250" y="6"/>
                      <a:pt x="250" y="6"/>
                      <a:pt x="250" y="6"/>
                    </a:cubicBezTo>
                    <a:cubicBezTo>
                      <a:pt x="226" y="0"/>
                      <a:pt x="202" y="5"/>
                      <a:pt x="183" y="20"/>
                    </a:cubicBezTo>
                    <a:cubicBezTo>
                      <a:pt x="18" y="156"/>
                      <a:pt x="18" y="156"/>
                      <a:pt x="18" y="156"/>
                    </a:cubicBezTo>
                    <a:cubicBezTo>
                      <a:pt x="5" y="167"/>
                      <a:pt x="0" y="183"/>
                      <a:pt x="5" y="199"/>
                    </a:cubicBezTo>
                    <a:cubicBezTo>
                      <a:pt x="13" y="226"/>
                      <a:pt x="34" y="262"/>
                      <a:pt x="82" y="230"/>
                    </a:cubicBezTo>
                    <a:cubicBezTo>
                      <a:pt x="206" y="143"/>
                      <a:pt x="206" y="143"/>
                      <a:pt x="206" y="143"/>
                    </a:cubicBezTo>
                    <a:cubicBezTo>
                      <a:pt x="216" y="136"/>
                      <a:pt x="230" y="136"/>
                      <a:pt x="241" y="144"/>
                    </a:cubicBezTo>
                    <a:cubicBezTo>
                      <a:pt x="285" y="177"/>
                      <a:pt x="401" y="267"/>
                      <a:pt x="450" y="323"/>
                    </a:cubicBezTo>
                    <a:cubicBezTo>
                      <a:pt x="460" y="335"/>
                      <a:pt x="477" y="336"/>
                      <a:pt x="489" y="327"/>
                    </a:cubicBezTo>
                    <a:cubicBezTo>
                      <a:pt x="585" y="249"/>
                      <a:pt x="585" y="249"/>
                      <a:pt x="585" y="249"/>
                    </a:cubicBezTo>
                    <a:cubicBezTo>
                      <a:pt x="597" y="240"/>
                      <a:pt x="601" y="223"/>
                      <a:pt x="594" y="208"/>
                    </a:cubicBezTo>
                    <a:cubicBezTo>
                      <a:pt x="505" y="31"/>
                      <a:pt x="505" y="31"/>
                      <a:pt x="505" y="31"/>
                    </a:cubicBezTo>
                    <a:cubicBezTo>
                      <a:pt x="497" y="15"/>
                      <a:pt x="478" y="8"/>
                      <a:pt x="462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9" name="Freeform 208">
                <a:extLst>
                  <a:ext uri="{FF2B5EF4-FFF2-40B4-BE49-F238E27FC236}">
                    <a16:creationId xmlns:a16="http://schemas.microsoft.com/office/drawing/2014/main" id="{D914EA62-2FEA-4059-B397-A04267B634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3844" y="1084128"/>
                <a:ext cx="903640" cy="690443"/>
              </a:xfrm>
              <a:custGeom>
                <a:avLst/>
                <a:gdLst>
                  <a:gd name="T0" fmla="*/ 127 w 780"/>
                  <a:gd name="T1" fmla="*/ 5 h 596"/>
                  <a:gd name="T2" fmla="*/ 191 w 780"/>
                  <a:gd name="T3" fmla="*/ 35 h 596"/>
                  <a:gd name="T4" fmla="*/ 228 w 780"/>
                  <a:gd name="T5" fmla="*/ 39 h 596"/>
                  <a:gd name="T6" fmla="*/ 450 w 780"/>
                  <a:gd name="T7" fmla="*/ 24 h 596"/>
                  <a:gd name="T8" fmla="*/ 454 w 780"/>
                  <a:gd name="T9" fmla="*/ 40 h 596"/>
                  <a:gd name="T10" fmla="*/ 324 w 780"/>
                  <a:gd name="T11" fmla="*/ 144 h 596"/>
                  <a:gd name="T12" fmla="*/ 312 w 780"/>
                  <a:gd name="T13" fmla="*/ 178 h 596"/>
                  <a:gd name="T14" fmla="*/ 403 w 780"/>
                  <a:gd name="T15" fmla="*/ 261 h 596"/>
                  <a:gd name="T16" fmla="*/ 534 w 780"/>
                  <a:gd name="T17" fmla="*/ 180 h 596"/>
                  <a:gd name="T18" fmla="*/ 565 w 780"/>
                  <a:gd name="T19" fmla="*/ 182 h 596"/>
                  <a:gd name="T20" fmla="*/ 759 w 780"/>
                  <a:gd name="T21" fmla="*/ 361 h 596"/>
                  <a:gd name="T22" fmla="*/ 685 w 780"/>
                  <a:gd name="T23" fmla="*/ 436 h 596"/>
                  <a:gd name="T24" fmla="*/ 593 w 780"/>
                  <a:gd name="T25" fmla="*/ 486 h 596"/>
                  <a:gd name="T26" fmla="*/ 516 w 780"/>
                  <a:gd name="T27" fmla="*/ 538 h 596"/>
                  <a:gd name="T28" fmla="*/ 448 w 780"/>
                  <a:gd name="T29" fmla="*/ 584 h 596"/>
                  <a:gd name="T30" fmla="*/ 444 w 780"/>
                  <a:gd name="T31" fmla="*/ 572 h 596"/>
                  <a:gd name="T32" fmla="*/ 510 w 780"/>
                  <a:gd name="T33" fmla="*/ 508 h 596"/>
                  <a:gd name="T34" fmla="*/ 436 w 780"/>
                  <a:gd name="T35" fmla="*/ 415 h 596"/>
                  <a:gd name="T36" fmla="*/ 343 w 780"/>
                  <a:gd name="T37" fmla="*/ 363 h 596"/>
                  <a:gd name="T38" fmla="*/ 265 w 780"/>
                  <a:gd name="T39" fmla="*/ 302 h 596"/>
                  <a:gd name="T40" fmla="*/ 181 w 780"/>
                  <a:gd name="T41" fmla="*/ 246 h 596"/>
                  <a:gd name="T42" fmla="*/ 117 w 780"/>
                  <a:gd name="T43" fmla="*/ 308 h 596"/>
                  <a:gd name="T44" fmla="*/ 89 w 780"/>
                  <a:gd name="T45" fmla="*/ 310 h 596"/>
                  <a:gd name="T46" fmla="*/ 15 w 780"/>
                  <a:gd name="T47" fmla="*/ 254 h 596"/>
                  <a:gd name="T48" fmla="*/ 6 w 780"/>
                  <a:gd name="T49" fmla="*/ 219 h 596"/>
                  <a:gd name="T50" fmla="*/ 99 w 780"/>
                  <a:gd name="T51" fmla="*/ 16 h 596"/>
                  <a:gd name="T52" fmla="*/ 127 w 780"/>
                  <a:gd name="T53" fmla="*/ 5 h 5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780" h="596">
                    <a:moveTo>
                      <a:pt x="127" y="5"/>
                    </a:moveTo>
                    <a:cubicBezTo>
                      <a:pt x="191" y="35"/>
                      <a:pt x="191" y="35"/>
                      <a:pt x="191" y="35"/>
                    </a:cubicBezTo>
                    <a:cubicBezTo>
                      <a:pt x="203" y="40"/>
                      <a:pt x="216" y="42"/>
                      <a:pt x="228" y="39"/>
                    </a:cubicBezTo>
                    <a:cubicBezTo>
                      <a:pt x="273" y="28"/>
                      <a:pt x="400" y="14"/>
                      <a:pt x="450" y="24"/>
                    </a:cubicBezTo>
                    <a:cubicBezTo>
                      <a:pt x="457" y="25"/>
                      <a:pt x="460" y="35"/>
                      <a:pt x="454" y="40"/>
                    </a:cubicBezTo>
                    <a:cubicBezTo>
                      <a:pt x="324" y="144"/>
                      <a:pt x="324" y="144"/>
                      <a:pt x="324" y="144"/>
                    </a:cubicBezTo>
                    <a:cubicBezTo>
                      <a:pt x="314" y="152"/>
                      <a:pt x="310" y="165"/>
                      <a:pt x="312" y="178"/>
                    </a:cubicBezTo>
                    <a:cubicBezTo>
                      <a:pt x="321" y="218"/>
                      <a:pt x="340" y="281"/>
                      <a:pt x="403" y="261"/>
                    </a:cubicBezTo>
                    <a:cubicBezTo>
                      <a:pt x="534" y="180"/>
                      <a:pt x="534" y="180"/>
                      <a:pt x="534" y="180"/>
                    </a:cubicBezTo>
                    <a:cubicBezTo>
                      <a:pt x="544" y="174"/>
                      <a:pt x="556" y="175"/>
                      <a:pt x="565" y="182"/>
                    </a:cubicBezTo>
                    <a:cubicBezTo>
                      <a:pt x="610" y="216"/>
                      <a:pt x="741" y="318"/>
                      <a:pt x="759" y="361"/>
                    </a:cubicBezTo>
                    <a:cubicBezTo>
                      <a:pt x="780" y="413"/>
                      <a:pt x="738" y="439"/>
                      <a:pt x="685" y="436"/>
                    </a:cubicBezTo>
                    <a:cubicBezTo>
                      <a:pt x="685" y="436"/>
                      <a:pt x="678" y="504"/>
                      <a:pt x="593" y="486"/>
                    </a:cubicBezTo>
                    <a:cubicBezTo>
                      <a:pt x="593" y="486"/>
                      <a:pt x="596" y="547"/>
                      <a:pt x="516" y="538"/>
                    </a:cubicBezTo>
                    <a:cubicBezTo>
                      <a:pt x="516" y="538"/>
                      <a:pt x="498" y="596"/>
                      <a:pt x="448" y="584"/>
                    </a:cubicBezTo>
                    <a:cubicBezTo>
                      <a:pt x="442" y="583"/>
                      <a:pt x="440" y="576"/>
                      <a:pt x="444" y="572"/>
                    </a:cubicBezTo>
                    <a:cubicBezTo>
                      <a:pt x="510" y="508"/>
                      <a:pt x="510" y="508"/>
                      <a:pt x="510" y="508"/>
                    </a:cubicBezTo>
                    <a:cubicBezTo>
                      <a:pt x="510" y="508"/>
                      <a:pt x="524" y="427"/>
                      <a:pt x="436" y="415"/>
                    </a:cubicBezTo>
                    <a:cubicBezTo>
                      <a:pt x="436" y="415"/>
                      <a:pt x="424" y="346"/>
                      <a:pt x="343" y="363"/>
                    </a:cubicBezTo>
                    <a:cubicBezTo>
                      <a:pt x="343" y="363"/>
                      <a:pt x="345" y="302"/>
                      <a:pt x="265" y="302"/>
                    </a:cubicBezTo>
                    <a:cubicBezTo>
                      <a:pt x="265" y="302"/>
                      <a:pt x="258" y="241"/>
                      <a:pt x="181" y="246"/>
                    </a:cubicBezTo>
                    <a:cubicBezTo>
                      <a:pt x="117" y="308"/>
                      <a:pt x="117" y="308"/>
                      <a:pt x="117" y="308"/>
                    </a:cubicBezTo>
                    <a:cubicBezTo>
                      <a:pt x="109" y="316"/>
                      <a:pt x="97" y="316"/>
                      <a:pt x="89" y="310"/>
                    </a:cubicBezTo>
                    <a:cubicBezTo>
                      <a:pt x="70" y="295"/>
                      <a:pt x="37" y="270"/>
                      <a:pt x="15" y="254"/>
                    </a:cubicBezTo>
                    <a:cubicBezTo>
                      <a:pt x="4" y="246"/>
                      <a:pt x="0" y="231"/>
                      <a:pt x="6" y="219"/>
                    </a:cubicBezTo>
                    <a:cubicBezTo>
                      <a:pt x="99" y="16"/>
                      <a:pt x="99" y="16"/>
                      <a:pt x="99" y="16"/>
                    </a:cubicBezTo>
                    <a:cubicBezTo>
                      <a:pt x="104" y="5"/>
                      <a:pt x="116" y="0"/>
                      <a:pt x="127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0" name="Freeform 209">
                <a:extLst>
                  <a:ext uri="{FF2B5EF4-FFF2-40B4-BE49-F238E27FC236}">
                    <a16:creationId xmlns:a16="http://schemas.microsoft.com/office/drawing/2014/main" id="{5B6B1E7F-71F2-4B5C-98E3-5587F41025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2893" y="1392284"/>
                <a:ext cx="182566" cy="183179"/>
              </a:xfrm>
              <a:custGeom>
                <a:avLst/>
                <a:gdLst>
                  <a:gd name="T0" fmla="*/ 152 w 158"/>
                  <a:gd name="T1" fmla="*/ 64 h 158"/>
                  <a:gd name="T2" fmla="*/ 64 w 158"/>
                  <a:gd name="T3" fmla="*/ 151 h 158"/>
                  <a:gd name="T4" fmla="*/ 41 w 158"/>
                  <a:gd name="T5" fmla="*/ 151 h 158"/>
                  <a:gd name="T6" fmla="*/ 6 w 158"/>
                  <a:gd name="T7" fmla="*/ 117 h 158"/>
                  <a:gd name="T8" fmla="*/ 6 w 158"/>
                  <a:gd name="T9" fmla="*/ 94 h 158"/>
                  <a:gd name="T10" fmla="*/ 94 w 158"/>
                  <a:gd name="T11" fmla="*/ 6 h 158"/>
                  <a:gd name="T12" fmla="*/ 117 w 158"/>
                  <a:gd name="T13" fmla="*/ 6 h 158"/>
                  <a:gd name="T14" fmla="*/ 152 w 158"/>
                  <a:gd name="T15" fmla="*/ 41 h 158"/>
                  <a:gd name="T16" fmla="*/ 152 w 158"/>
                  <a:gd name="T17" fmla="*/ 64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8" h="158">
                    <a:moveTo>
                      <a:pt x="152" y="64"/>
                    </a:moveTo>
                    <a:cubicBezTo>
                      <a:pt x="64" y="151"/>
                      <a:pt x="64" y="151"/>
                      <a:pt x="64" y="151"/>
                    </a:cubicBezTo>
                    <a:cubicBezTo>
                      <a:pt x="58" y="158"/>
                      <a:pt x="47" y="158"/>
                      <a:pt x="41" y="151"/>
                    </a:cubicBezTo>
                    <a:cubicBezTo>
                      <a:pt x="6" y="117"/>
                      <a:pt x="6" y="117"/>
                      <a:pt x="6" y="117"/>
                    </a:cubicBezTo>
                    <a:cubicBezTo>
                      <a:pt x="0" y="110"/>
                      <a:pt x="0" y="100"/>
                      <a:pt x="6" y="94"/>
                    </a:cubicBezTo>
                    <a:cubicBezTo>
                      <a:pt x="94" y="6"/>
                      <a:pt x="94" y="6"/>
                      <a:pt x="94" y="6"/>
                    </a:cubicBezTo>
                    <a:cubicBezTo>
                      <a:pt x="100" y="0"/>
                      <a:pt x="111" y="0"/>
                      <a:pt x="117" y="6"/>
                    </a:cubicBezTo>
                    <a:cubicBezTo>
                      <a:pt x="152" y="41"/>
                      <a:pt x="152" y="41"/>
                      <a:pt x="152" y="41"/>
                    </a:cubicBezTo>
                    <a:cubicBezTo>
                      <a:pt x="158" y="47"/>
                      <a:pt x="158" y="57"/>
                      <a:pt x="152" y="6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1" name="Freeform 210">
                <a:extLst>
                  <a:ext uri="{FF2B5EF4-FFF2-40B4-BE49-F238E27FC236}">
                    <a16:creationId xmlns:a16="http://schemas.microsoft.com/office/drawing/2014/main" id="{C4D343C4-7E56-48B7-9E33-0D619A4598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4176" y="1458449"/>
                <a:ext cx="181953" cy="183179"/>
              </a:xfrm>
              <a:custGeom>
                <a:avLst/>
                <a:gdLst>
                  <a:gd name="T0" fmla="*/ 151 w 157"/>
                  <a:gd name="T1" fmla="*/ 64 h 158"/>
                  <a:gd name="T2" fmla="*/ 63 w 157"/>
                  <a:gd name="T3" fmla="*/ 152 h 158"/>
                  <a:gd name="T4" fmla="*/ 41 w 157"/>
                  <a:gd name="T5" fmla="*/ 152 h 158"/>
                  <a:gd name="T6" fmla="*/ 6 w 157"/>
                  <a:gd name="T7" fmla="*/ 117 h 158"/>
                  <a:gd name="T8" fmla="*/ 6 w 157"/>
                  <a:gd name="T9" fmla="*/ 94 h 158"/>
                  <a:gd name="T10" fmla="*/ 94 w 157"/>
                  <a:gd name="T11" fmla="*/ 6 h 158"/>
                  <a:gd name="T12" fmla="*/ 116 w 157"/>
                  <a:gd name="T13" fmla="*/ 6 h 158"/>
                  <a:gd name="T14" fmla="*/ 151 w 157"/>
                  <a:gd name="T15" fmla="*/ 41 h 158"/>
                  <a:gd name="T16" fmla="*/ 151 w 157"/>
                  <a:gd name="T17" fmla="*/ 64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7" h="158">
                    <a:moveTo>
                      <a:pt x="151" y="64"/>
                    </a:moveTo>
                    <a:cubicBezTo>
                      <a:pt x="63" y="152"/>
                      <a:pt x="63" y="152"/>
                      <a:pt x="63" y="152"/>
                    </a:cubicBezTo>
                    <a:cubicBezTo>
                      <a:pt x="57" y="158"/>
                      <a:pt x="47" y="158"/>
                      <a:pt x="41" y="152"/>
                    </a:cubicBezTo>
                    <a:cubicBezTo>
                      <a:pt x="6" y="117"/>
                      <a:pt x="6" y="117"/>
                      <a:pt x="6" y="117"/>
                    </a:cubicBezTo>
                    <a:cubicBezTo>
                      <a:pt x="0" y="111"/>
                      <a:pt x="0" y="100"/>
                      <a:pt x="6" y="94"/>
                    </a:cubicBezTo>
                    <a:cubicBezTo>
                      <a:pt x="94" y="6"/>
                      <a:pt x="94" y="6"/>
                      <a:pt x="94" y="6"/>
                    </a:cubicBezTo>
                    <a:cubicBezTo>
                      <a:pt x="100" y="0"/>
                      <a:pt x="110" y="0"/>
                      <a:pt x="116" y="6"/>
                    </a:cubicBezTo>
                    <a:cubicBezTo>
                      <a:pt x="151" y="41"/>
                      <a:pt x="151" y="41"/>
                      <a:pt x="151" y="41"/>
                    </a:cubicBezTo>
                    <a:cubicBezTo>
                      <a:pt x="157" y="47"/>
                      <a:pt x="157" y="58"/>
                      <a:pt x="151" y="6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" name="Freeform 211">
                <a:extLst>
                  <a:ext uri="{FF2B5EF4-FFF2-40B4-BE49-F238E27FC236}">
                    <a16:creationId xmlns:a16="http://schemas.microsoft.com/office/drawing/2014/main" id="{B8CE4773-6281-4D9C-ACF3-B3818FE55E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9135" y="1517263"/>
                <a:ext cx="188692" cy="188080"/>
              </a:xfrm>
              <a:custGeom>
                <a:avLst/>
                <a:gdLst>
                  <a:gd name="T0" fmla="*/ 156 w 163"/>
                  <a:gd name="T1" fmla="*/ 64 h 162"/>
                  <a:gd name="T2" fmla="*/ 64 w 163"/>
                  <a:gd name="T3" fmla="*/ 156 h 162"/>
                  <a:gd name="T4" fmla="*/ 41 w 163"/>
                  <a:gd name="T5" fmla="*/ 156 h 162"/>
                  <a:gd name="T6" fmla="*/ 6 w 163"/>
                  <a:gd name="T7" fmla="*/ 121 h 162"/>
                  <a:gd name="T8" fmla="*/ 6 w 163"/>
                  <a:gd name="T9" fmla="*/ 99 h 162"/>
                  <a:gd name="T10" fmla="*/ 99 w 163"/>
                  <a:gd name="T11" fmla="*/ 6 h 162"/>
                  <a:gd name="T12" fmla="*/ 122 w 163"/>
                  <a:gd name="T13" fmla="*/ 6 h 162"/>
                  <a:gd name="T14" fmla="*/ 156 w 163"/>
                  <a:gd name="T15" fmla="*/ 41 h 162"/>
                  <a:gd name="T16" fmla="*/ 156 w 163"/>
                  <a:gd name="T17" fmla="*/ 64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3" h="162">
                    <a:moveTo>
                      <a:pt x="156" y="64"/>
                    </a:moveTo>
                    <a:cubicBezTo>
                      <a:pt x="64" y="156"/>
                      <a:pt x="64" y="156"/>
                      <a:pt x="64" y="156"/>
                    </a:cubicBezTo>
                    <a:cubicBezTo>
                      <a:pt x="58" y="162"/>
                      <a:pt x="47" y="162"/>
                      <a:pt x="41" y="156"/>
                    </a:cubicBezTo>
                    <a:cubicBezTo>
                      <a:pt x="6" y="121"/>
                      <a:pt x="6" y="121"/>
                      <a:pt x="6" y="121"/>
                    </a:cubicBezTo>
                    <a:cubicBezTo>
                      <a:pt x="0" y="115"/>
                      <a:pt x="0" y="105"/>
                      <a:pt x="6" y="99"/>
                    </a:cubicBezTo>
                    <a:cubicBezTo>
                      <a:pt x="99" y="6"/>
                      <a:pt x="99" y="6"/>
                      <a:pt x="99" y="6"/>
                    </a:cubicBezTo>
                    <a:cubicBezTo>
                      <a:pt x="105" y="0"/>
                      <a:pt x="115" y="0"/>
                      <a:pt x="122" y="6"/>
                    </a:cubicBezTo>
                    <a:cubicBezTo>
                      <a:pt x="156" y="41"/>
                      <a:pt x="156" y="41"/>
                      <a:pt x="156" y="41"/>
                    </a:cubicBezTo>
                    <a:cubicBezTo>
                      <a:pt x="163" y="47"/>
                      <a:pt x="163" y="57"/>
                      <a:pt x="156" y="6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3" name="Freeform 212">
                <a:extLst>
                  <a:ext uri="{FF2B5EF4-FFF2-40B4-BE49-F238E27FC236}">
                    <a16:creationId xmlns:a16="http://schemas.microsoft.com/office/drawing/2014/main" id="{6A428D4A-1C4C-4743-919B-930A37FC57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1643" y="1582202"/>
                <a:ext cx="188692" cy="188693"/>
              </a:xfrm>
              <a:custGeom>
                <a:avLst/>
                <a:gdLst>
                  <a:gd name="T0" fmla="*/ 157 w 163"/>
                  <a:gd name="T1" fmla="*/ 64 h 163"/>
                  <a:gd name="T2" fmla="*/ 64 w 163"/>
                  <a:gd name="T3" fmla="*/ 157 h 163"/>
                  <a:gd name="T4" fmla="*/ 41 w 163"/>
                  <a:gd name="T5" fmla="*/ 157 h 163"/>
                  <a:gd name="T6" fmla="*/ 7 w 163"/>
                  <a:gd name="T7" fmla="*/ 122 h 163"/>
                  <a:gd name="T8" fmla="*/ 7 w 163"/>
                  <a:gd name="T9" fmla="*/ 99 h 163"/>
                  <a:gd name="T10" fmla="*/ 100 w 163"/>
                  <a:gd name="T11" fmla="*/ 6 h 163"/>
                  <a:gd name="T12" fmla="*/ 122 w 163"/>
                  <a:gd name="T13" fmla="*/ 6 h 163"/>
                  <a:gd name="T14" fmla="*/ 157 w 163"/>
                  <a:gd name="T15" fmla="*/ 41 h 163"/>
                  <a:gd name="T16" fmla="*/ 157 w 163"/>
                  <a:gd name="T17" fmla="*/ 64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3" h="163">
                    <a:moveTo>
                      <a:pt x="157" y="64"/>
                    </a:moveTo>
                    <a:cubicBezTo>
                      <a:pt x="64" y="157"/>
                      <a:pt x="64" y="157"/>
                      <a:pt x="64" y="157"/>
                    </a:cubicBezTo>
                    <a:cubicBezTo>
                      <a:pt x="58" y="163"/>
                      <a:pt x="48" y="163"/>
                      <a:pt x="41" y="157"/>
                    </a:cubicBezTo>
                    <a:cubicBezTo>
                      <a:pt x="7" y="122"/>
                      <a:pt x="7" y="122"/>
                      <a:pt x="7" y="122"/>
                    </a:cubicBezTo>
                    <a:cubicBezTo>
                      <a:pt x="0" y="116"/>
                      <a:pt x="0" y="106"/>
                      <a:pt x="7" y="99"/>
                    </a:cubicBezTo>
                    <a:cubicBezTo>
                      <a:pt x="100" y="6"/>
                      <a:pt x="100" y="6"/>
                      <a:pt x="100" y="6"/>
                    </a:cubicBezTo>
                    <a:cubicBezTo>
                      <a:pt x="106" y="0"/>
                      <a:pt x="116" y="0"/>
                      <a:pt x="122" y="6"/>
                    </a:cubicBezTo>
                    <a:cubicBezTo>
                      <a:pt x="157" y="41"/>
                      <a:pt x="157" y="41"/>
                      <a:pt x="157" y="41"/>
                    </a:cubicBezTo>
                    <a:cubicBezTo>
                      <a:pt x="163" y="47"/>
                      <a:pt x="163" y="58"/>
                      <a:pt x="157" y="6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</p:grpSp>
        <p:grpSp>
          <p:nvGrpSpPr>
            <p:cNvPr id="237" name="Group 236">
              <a:extLst>
                <a:ext uri="{FF2B5EF4-FFF2-40B4-BE49-F238E27FC236}">
                  <a16:creationId xmlns:a16="http://schemas.microsoft.com/office/drawing/2014/main" id="{8D036633-3D36-4F82-AB04-8111E0CECABC}"/>
                </a:ext>
              </a:extLst>
            </p:cNvPr>
            <p:cNvGrpSpPr/>
            <p:nvPr/>
          </p:nvGrpSpPr>
          <p:grpSpPr>
            <a:xfrm>
              <a:off x="3378733" y="1870755"/>
              <a:ext cx="596709" cy="379836"/>
              <a:chOff x="3378733" y="1870755"/>
              <a:chExt cx="596709" cy="379836"/>
            </a:xfrm>
            <a:solidFill>
              <a:schemeClr val="accent2"/>
            </a:solidFill>
          </p:grpSpPr>
          <p:sp>
            <p:nvSpPr>
              <p:cNvPr id="14" name="Freeform 213">
                <a:extLst>
                  <a:ext uri="{FF2B5EF4-FFF2-40B4-BE49-F238E27FC236}">
                    <a16:creationId xmlns:a16="http://schemas.microsoft.com/office/drawing/2014/main" id="{3D6B0199-B402-4C7A-B518-CCD3068265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0706" y="1870755"/>
                <a:ext cx="384736" cy="214423"/>
              </a:xfrm>
              <a:custGeom>
                <a:avLst/>
                <a:gdLst>
                  <a:gd name="T0" fmla="*/ 255 w 332"/>
                  <a:gd name="T1" fmla="*/ 8 h 185"/>
                  <a:gd name="T2" fmla="*/ 228 w 332"/>
                  <a:gd name="T3" fmla="*/ 20 h 185"/>
                  <a:gd name="T4" fmla="*/ 209 w 332"/>
                  <a:gd name="T5" fmla="*/ 21 h 185"/>
                  <a:gd name="T6" fmla="*/ 138 w 332"/>
                  <a:gd name="T7" fmla="*/ 3 h 185"/>
                  <a:gd name="T8" fmla="*/ 102 w 332"/>
                  <a:gd name="T9" fmla="*/ 11 h 185"/>
                  <a:gd name="T10" fmla="*/ 10 w 332"/>
                  <a:gd name="T11" fmla="*/ 86 h 185"/>
                  <a:gd name="T12" fmla="*/ 3 w 332"/>
                  <a:gd name="T13" fmla="*/ 109 h 185"/>
                  <a:gd name="T14" fmla="*/ 46 w 332"/>
                  <a:gd name="T15" fmla="*/ 127 h 185"/>
                  <a:gd name="T16" fmla="*/ 114 w 332"/>
                  <a:gd name="T17" fmla="*/ 79 h 185"/>
                  <a:gd name="T18" fmla="*/ 133 w 332"/>
                  <a:gd name="T19" fmla="*/ 79 h 185"/>
                  <a:gd name="T20" fmla="*/ 248 w 332"/>
                  <a:gd name="T21" fmla="*/ 178 h 185"/>
                  <a:gd name="T22" fmla="*/ 270 w 332"/>
                  <a:gd name="T23" fmla="*/ 180 h 185"/>
                  <a:gd name="T24" fmla="*/ 323 w 332"/>
                  <a:gd name="T25" fmla="*/ 137 h 185"/>
                  <a:gd name="T26" fmla="*/ 328 w 332"/>
                  <a:gd name="T27" fmla="*/ 115 h 185"/>
                  <a:gd name="T28" fmla="*/ 279 w 332"/>
                  <a:gd name="T29" fmla="*/ 17 h 185"/>
                  <a:gd name="T30" fmla="*/ 255 w 332"/>
                  <a:gd name="T31" fmla="*/ 8 h 1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32" h="185">
                    <a:moveTo>
                      <a:pt x="255" y="8"/>
                    </a:moveTo>
                    <a:cubicBezTo>
                      <a:pt x="228" y="20"/>
                      <a:pt x="228" y="20"/>
                      <a:pt x="228" y="20"/>
                    </a:cubicBezTo>
                    <a:cubicBezTo>
                      <a:pt x="222" y="22"/>
                      <a:pt x="215" y="23"/>
                      <a:pt x="209" y="21"/>
                    </a:cubicBezTo>
                    <a:cubicBezTo>
                      <a:pt x="138" y="3"/>
                      <a:pt x="138" y="3"/>
                      <a:pt x="138" y="3"/>
                    </a:cubicBezTo>
                    <a:cubicBezTo>
                      <a:pt x="125" y="0"/>
                      <a:pt x="112" y="3"/>
                      <a:pt x="102" y="11"/>
                    </a:cubicBezTo>
                    <a:cubicBezTo>
                      <a:pt x="10" y="86"/>
                      <a:pt x="10" y="86"/>
                      <a:pt x="10" y="86"/>
                    </a:cubicBezTo>
                    <a:cubicBezTo>
                      <a:pt x="3" y="92"/>
                      <a:pt x="0" y="101"/>
                      <a:pt x="3" y="109"/>
                    </a:cubicBezTo>
                    <a:cubicBezTo>
                      <a:pt x="8" y="125"/>
                      <a:pt x="19" y="144"/>
                      <a:pt x="46" y="127"/>
                    </a:cubicBezTo>
                    <a:cubicBezTo>
                      <a:pt x="114" y="79"/>
                      <a:pt x="114" y="79"/>
                      <a:pt x="114" y="79"/>
                    </a:cubicBezTo>
                    <a:cubicBezTo>
                      <a:pt x="120" y="75"/>
                      <a:pt x="128" y="75"/>
                      <a:pt x="133" y="79"/>
                    </a:cubicBezTo>
                    <a:cubicBezTo>
                      <a:pt x="157" y="98"/>
                      <a:pt x="221" y="147"/>
                      <a:pt x="248" y="178"/>
                    </a:cubicBezTo>
                    <a:cubicBezTo>
                      <a:pt x="254" y="184"/>
                      <a:pt x="264" y="185"/>
                      <a:pt x="270" y="180"/>
                    </a:cubicBezTo>
                    <a:cubicBezTo>
                      <a:pt x="323" y="137"/>
                      <a:pt x="323" y="137"/>
                      <a:pt x="323" y="137"/>
                    </a:cubicBezTo>
                    <a:cubicBezTo>
                      <a:pt x="330" y="132"/>
                      <a:pt x="332" y="123"/>
                      <a:pt x="328" y="115"/>
                    </a:cubicBezTo>
                    <a:cubicBezTo>
                      <a:pt x="279" y="17"/>
                      <a:pt x="279" y="17"/>
                      <a:pt x="279" y="17"/>
                    </a:cubicBezTo>
                    <a:cubicBezTo>
                      <a:pt x="275" y="8"/>
                      <a:pt x="264" y="4"/>
                      <a:pt x="255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5" name="Freeform 214">
                <a:extLst>
                  <a:ext uri="{FF2B5EF4-FFF2-40B4-BE49-F238E27FC236}">
                    <a16:creationId xmlns:a16="http://schemas.microsoft.com/office/drawing/2014/main" id="{DC60BB1D-BCF8-46D6-A720-AC957949B1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78733" y="1870755"/>
                <a:ext cx="499299" cy="379836"/>
              </a:xfrm>
              <a:custGeom>
                <a:avLst/>
                <a:gdLst>
                  <a:gd name="T0" fmla="*/ 71 w 431"/>
                  <a:gd name="T1" fmla="*/ 3 h 328"/>
                  <a:gd name="T2" fmla="*/ 106 w 431"/>
                  <a:gd name="T3" fmla="*/ 19 h 328"/>
                  <a:gd name="T4" fmla="*/ 126 w 431"/>
                  <a:gd name="T5" fmla="*/ 21 h 328"/>
                  <a:gd name="T6" fmla="*/ 248 w 431"/>
                  <a:gd name="T7" fmla="*/ 13 h 328"/>
                  <a:gd name="T8" fmla="*/ 251 w 431"/>
                  <a:gd name="T9" fmla="*/ 22 h 328"/>
                  <a:gd name="T10" fmla="*/ 179 w 431"/>
                  <a:gd name="T11" fmla="*/ 79 h 328"/>
                  <a:gd name="T12" fmla="*/ 173 w 431"/>
                  <a:gd name="T13" fmla="*/ 98 h 328"/>
                  <a:gd name="T14" fmla="*/ 222 w 431"/>
                  <a:gd name="T15" fmla="*/ 144 h 328"/>
                  <a:gd name="T16" fmla="*/ 295 w 431"/>
                  <a:gd name="T17" fmla="*/ 99 h 328"/>
                  <a:gd name="T18" fmla="*/ 312 w 431"/>
                  <a:gd name="T19" fmla="*/ 100 h 328"/>
                  <a:gd name="T20" fmla="*/ 419 w 431"/>
                  <a:gd name="T21" fmla="*/ 199 h 328"/>
                  <a:gd name="T22" fmla="*/ 378 w 431"/>
                  <a:gd name="T23" fmla="*/ 240 h 328"/>
                  <a:gd name="T24" fmla="*/ 327 w 431"/>
                  <a:gd name="T25" fmla="*/ 268 h 328"/>
                  <a:gd name="T26" fmla="*/ 285 w 431"/>
                  <a:gd name="T27" fmla="*/ 297 h 328"/>
                  <a:gd name="T28" fmla="*/ 247 w 431"/>
                  <a:gd name="T29" fmla="*/ 322 h 328"/>
                  <a:gd name="T30" fmla="*/ 245 w 431"/>
                  <a:gd name="T31" fmla="*/ 315 h 328"/>
                  <a:gd name="T32" fmla="*/ 281 w 431"/>
                  <a:gd name="T33" fmla="*/ 280 h 328"/>
                  <a:gd name="T34" fmla="*/ 241 w 431"/>
                  <a:gd name="T35" fmla="*/ 229 h 328"/>
                  <a:gd name="T36" fmla="*/ 189 w 431"/>
                  <a:gd name="T37" fmla="*/ 200 h 328"/>
                  <a:gd name="T38" fmla="*/ 146 w 431"/>
                  <a:gd name="T39" fmla="*/ 166 h 328"/>
                  <a:gd name="T40" fmla="*/ 100 w 431"/>
                  <a:gd name="T41" fmla="*/ 136 h 328"/>
                  <a:gd name="T42" fmla="*/ 65 w 431"/>
                  <a:gd name="T43" fmla="*/ 170 h 328"/>
                  <a:gd name="T44" fmla="*/ 49 w 431"/>
                  <a:gd name="T45" fmla="*/ 171 h 328"/>
                  <a:gd name="T46" fmla="*/ 9 w 431"/>
                  <a:gd name="T47" fmla="*/ 140 h 328"/>
                  <a:gd name="T48" fmla="*/ 3 w 431"/>
                  <a:gd name="T49" fmla="*/ 121 h 328"/>
                  <a:gd name="T50" fmla="*/ 55 w 431"/>
                  <a:gd name="T51" fmla="*/ 9 h 328"/>
                  <a:gd name="T52" fmla="*/ 71 w 431"/>
                  <a:gd name="T53" fmla="*/ 3 h 3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431" h="328">
                    <a:moveTo>
                      <a:pt x="71" y="3"/>
                    </a:moveTo>
                    <a:cubicBezTo>
                      <a:pt x="106" y="19"/>
                      <a:pt x="106" y="19"/>
                      <a:pt x="106" y="19"/>
                    </a:cubicBezTo>
                    <a:cubicBezTo>
                      <a:pt x="112" y="22"/>
                      <a:pt x="119" y="23"/>
                      <a:pt x="126" y="21"/>
                    </a:cubicBezTo>
                    <a:cubicBezTo>
                      <a:pt x="151" y="16"/>
                      <a:pt x="221" y="7"/>
                      <a:pt x="248" y="13"/>
                    </a:cubicBezTo>
                    <a:cubicBezTo>
                      <a:pt x="253" y="14"/>
                      <a:pt x="254" y="19"/>
                      <a:pt x="251" y="22"/>
                    </a:cubicBezTo>
                    <a:cubicBezTo>
                      <a:pt x="179" y="79"/>
                      <a:pt x="179" y="79"/>
                      <a:pt x="179" y="79"/>
                    </a:cubicBezTo>
                    <a:cubicBezTo>
                      <a:pt x="174" y="84"/>
                      <a:pt x="171" y="91"/>
                      <a:pt x="173" y="98"/>
                    </a:cubicBezTo>
                    <a:cubicBezTo>
                      <a:pt x="177" y="120"/>
                      <a:pt x="188" y="155"/>
                      <a:pt x="222" y="144"/>
                    </a:cubicBezTo>
                    <a:cubicBezTo>
                      <a:pt x="295" y="99"/>
                      <a:pt x="295" y="99"/>
                      <a:pt x="295" y="99"/>
                    </a:cubicBezTo>
                    <a:cubicBezTo>
                      <a:pt x="300" y="96"/>
                      <a:pt x="307" y="96"/>
                      <a:pt x="312" y="100"/>
                    </a:cubicBezTo>
                    <a:cubicBezTo>
                      <a:pt x="337" y="119"/>
                      <a:pt x="409" y="175"/>
                      <a:pt x="419" y="199"/>
                    </a:cubicBezTo>
                    <a:cubicBezTo>
                      <a:pt x="431" y="228"/>
                      <a:pt x="408" y="242"/>
                      <a:pt x="378" y="240"/>
                    </a:cubicBezTo>
                    <a:cubicBezTo>
                      <a:pt x="378" y="240"/>
                      <a:pt x="375" y="278"/>
                      <a:pt x="327" y="268"/>
                    </a:cubicBezTo>
                    <a:cubicBezTo>
                      <a:pt x="327" y="268"/>
                      <a:pt x="329" y="301"/>
                      <a:pt x="285" y="297"/>
                    </a:cubicBezTo>
                    <a:cubicBezTo>
                      <a:pt x="285" y="297"/>
                      <a:pt x="275" y="328"/>
                      <a:pt x="247" y="322"/>
                    </a:cubicBezTo>
                    <a:cubicBezTo>
                      <a:pt x="244" y="321"/>
                      <a:pt x="243" y="317"/>
                      <a:pt x="245" y="315"/>
                    </a:cubicBezTo>
                    <a:cubicBezTo>
                      <a:pt x="281" y="280"/>
                      <a:pt x="281" y="280"/>
                      <a:pt x="281" y="280"/>
                    </a:cubicBezTo>
                    <a:cubicBezTo>
                      <a:pt x="281" y="280"/>
                      <a:pt x="289" y="235"/>
                      <a:pt x="241" y="229"/>
                    </a:cubicBezTo>
                    <a:cubicBezTo>
                      <a:pt x="241" y="229"/>
                      <a:pt x="234" y="191"/>
                      <a:pt x="189" y="200"/>
                    </a:cubicBezTo>
                    <a:cubicBezTo>
                      <a:pt x="189" y="200"/>
                      <a:pt x="191" y="166"/>
                      <a:pt x="146" y="166"/>
                    </a:cubicBezTo>
                    <a:cubicBezTo>
                      <a:pt x="146" y="166"/>
                      <a:pt x="143" y="133"/>
                      <a:pt x="100" y="136"/>
                    </a:cubicBezTo>
                    <a:cubicBezTo>
                      <a:pt x="65" y="170"/>
                      <a:pt x="65" y="170"/>
                      <a:pt x="65" y="170"/>
                    </a:cubicBezTo>
                    <a:cubicBezTo>
                      <a:pt x="61" y="174"/>
                      <a:pt x="54" y="174"/>
                      <a:pt x="49" y="171"/>
                    </a:cubicBezTo>
                    <a:cubicBezTo>
                      <a:pt x="39" y="163"/>
                      <a:pt x="21" y="149"/>
                      <a:pt x="9" y="140"/>
                    </a:cubicBezTo>
                    <a:cubicBezTo>
                      <a:pt x="2" y="136"/>
                      <a:pt x="0" y="128"/>
                      <a:pt x="3" y="121"/>
                    </a:cubicBezTo>
                    <a:cubicBezTo>
                      <a:pt x="55" y="9"/>
                      <a:pt x="55" y="9"/>
                      <a:pt x="55" y="9"/>
                    </a:cubicBezTo>
                    <a:cubicBezTo>
                      <a:pt x="57" y="3"/>
                      <a:pt x="65" y="0"/>
                      <a:pt x="7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6" name="Freeform 215">
                <a:extLst>
                  <a:ext uri="{FF2B5EF4-FFF2-40B4-BE49-F238E27FC236}">
                    <a16:creationId xmlns:a16="http://schemas.microsoft.com/office/drawing/2014/main" id="{92D73BEA-C11C-480F-A253-12ECAA2D87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44898" y="2045969"/>
                <a:ext cx="90670" cy="90058"/>
              </a:xfrm>
              <a:custGeom>
                <a:avLst/>
                <a:gdLst>
                  <a:gd name="T0" fmla="*/ 69 w 78"/>
                  <a:gd name="T1" fmla="*/ 40 h 78"/>
                  <a:gd name="T2" fmla="*/ 40 w 78"/>
                  <a:gd name="T3" fmla="*/ 70 h 78"/>
                  <a:gd name="T4" fmla="*/ 8 w 78"/>
                  <a:gd name="T5" fmla="*/ 70 h 78"/>
                  <a:gd name="T6" fmla="*/ 8 w 78"/>
                  <a:gd name="T7" fmla="*/ 70 h 78"/>
                  <a:gd name="T8" fmla="*/ 8 w 78"/>
                  <a:gd name="T9" fmla="*/ 38 h 78"/>
                  <a:gd name="T10" fmla="*/ 38 w 78"/>
                  <a:gd name="T11" fmla="*/ 9 h 78"/>
                  <a:gd name="T12" fmla="*/ 69 w 78"/>
                  <a:gd name="T13" fmla="*/ 9 h 78"/>
                  <a:gd name="T14" fmla="*/ 69 w 78"/>
                  <a:gd name="T15" fmla="*/ 9 h 78"/>
                  <a:gd name="T16" fmla="*/ 69 w 78"/>
                  <a:gd name="T17" fmla="*/ 40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8" h="78">
                    <a:moveTo>
                      <a:pt x="69" y="40"/>
                    </a:moveTo>
                    <a:cubicBezTo>
                      <a:pt x="40" y="70"/>
                      <a:pt x="40" y="70"/>
                      <a:pt x="40" y="70"/>
                    </a:cubicBezTo>
                    <a:cubicBezTo>
                      <a:pt x="31" y="78"/>
                      <a:pt x="17" y="78"/>
                      <a:pt x="8" y="70"/>
                    </a:cubicBezTo>
                    <a:cubicBezTo>
                      <a:pt x="8" y="70"/>
                      <a:pt x="8" y="70"/>
                      <a:pt x="8" y="70"/>
                    </a:cubicBezTo>
                    <a:cubicBezTo>
                      <a:pt x="0" y="61"/>
                      <a:pt x="0" y="47"/>
                      <a:pt x="8" y="38"/>
                    </a:cubicBezTo>
                    <a:cubicBezTo>
                      <a:pt x="38" y="9"/>
                      <a:pt x="38" y="9"/>
                      <a:pt x="38" y="9"/>
                    </a:cubicBezTo>
                    <a:cubicBezTo>
                      <a:pt x="46" y="0"/>
                      <a:pt x="60" y="0"/>
                      <a:pt x="69" y="9"/>
                    </a:cubicBezTo>
                    <a:cubicBezTo>
                      <a:pt x="69" y="9"/>
                      <a:pt x="69" y="9"/>
                      <a:pt x="69" y="9"/>
                    </a:cubicBezTo>
                    <a:cubicBezTo>
                      <a:pt x="78" y="17"/>
                      <a:pt x="78" y="32"/>
                      <a:pt x="69" y="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" name="Freeform 216">
                <a:extLst>
                  <a:ext uri="{FF2B5EF4-FFF2-40B4-BE49-F238E27FC236}">
                    <a16:creationId xmlns:a16="http://schemas.microsoft.com/office/drawing/2014/main" id="{7685591E-BF4C-4EC1-B2E2-8D3E56F4D4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4522" y="2081502"/>
                <a:ext cx="90670" cy="91896"/>
              </a:xfrm>
              <a:custGeom>
                <a:avLst/>
                <a:gdLst>
                  <a:gd name="T0" fmla="*/ 70 w 78"/>
                  <a:gd name="T1" fmla="*/ 41 h 79"/>
                  <a:gd name="T2" fmla="*/ 40 w 78"/>
                  <a:gd name="T3" fmla="*/ 70 h 79"/>
                  <a:gd name="T4" fmla="*/ 9 w 78"/>
                  <a:gd name="T5" fmla="*/ 70 h 79"/>
                  <a:gd name="T6" fmla="*/ 9 w 78"/>
                  <a:gd name="T7" fmla="*/ 70 h 79"/>
                  <a:gd name="T8" fmla="*/ 9 w 78"/>
                  <a:gd name="T9" fmla="*/ 38 h 79"/>
                  <a:gd name="T10" fmla="*/ 38 w 78"/>
                  <a:gd name="T11" fmla="*/ 9 h 79"/>
                  <a:gd name="T12" fmla="*/ 70 w 78"/>
                  <a:gd name="T13" fmla="*/ 9 h 79"/>
                  <a:gd name="T14" fmla="*/ 70 w 78"/>
                  <a:gd name="T15" fmla="*/ 9 h 79"/>
                  <a:gd name="T16" fmla="*/ 70 w 78"/>
                  <a:gd name="T17" fmla="*/ 41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8" h="79">
                    <a:moveTo>
                      <a:pt x="70" y="41"/>
                    </a:moveTo>
                    <a:cubicBezTo>
                      <a:pt x="40" y="70"/>
                      <a:pt x="40" y="70"/>
                      <a:pt x="40" y="70"/>
                    </a:cubicBezTo>
                    <a:cubicBezTo>
                      <a:pt x="32" y="79"/>
                      <a:pt x="17" y="79"/>
                      <a:pt x="9" y="70"/>
                    </a:cubicBezTo>
                    <a:cubicBezTo>
                      <a:pt x="9" y="70"/>
                      <a:pt x="9" y="70"/>
                      <a:pt x="9" y="70"/>
                    </a:cubicBezTo>
                    <a:cubicBezTo>
                      <a:pt x="0" y="61"/>
                      <a:pt x="0" y="47"/>
                      <a:pt x="9" y="38"/>
                    </a:cubicBezTo>
                    <a:cubicBezTo>
                      <a:pt x="38" y="9"/>
                      <a:pt x="38" y="9"/>
                      <a:pt x="38" y="9"/>
                    </a:cubicBezTo>
                    <a:cubicBezTo>
                      <a:pt x="47" y="0"/>
                      <a:pt x="61" y="0"/>
                      <a:pt x="70" y="9"/>
                    </a:cubicBezTo>
                    <a:cubicBezTo>
                      <a:pt x="70" y="9"/>
                      <a:pt x="70" y="9"/>
                      <a:pt x="70" y="9"/>
                    </a:cubicBezTo>
                    <a:cubicBezTo>
                      <a:pt x="78" y="18"/>
                      <a:pt x="78" y="32"/>
                      <a:pt x="70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8" name="Freeform 217">
                <a:extLst>
                  <a:ext uri="{FF2B5EF4-FFF2-40B4-BE49-F238E27FC236}">
                    <a16:creationId xmlns:a16="http://schemas.microsoft.com/office/drawing/2014/main" id="{3AE39428-3BAD-4F7E-B302-5AA492DC1E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47209" y="2113972"/>
                <a:ext cx="93734" cy="93734"/>
              </a:xfrm>
              <a:custGeom>
                <a:avLst/>
                <a:gdLst>
                  <a:gd name="T0" fmla="*/ 73 w 81"/>
                  <a:gd name="T1" fmla="*/ 41 h 81"/>
                  <a:gd name="T2" fmla="*/ 41 w 81"/>
                  <a:gd name="T3" fmla="*/ 73 h 81"/>
                  <a:gd name="T4" fmla="*/ 9 w 81"/>
                  <a:gd name="T5" fmla="*/ 73 h 81"/>
                  <a:gd name="T6" fmla="*/ 9 w 81"/>
                  <a:gd name="T7" fmla="*/ 73 h 81"/>
                  <a:gd name="T8" fmla="*/ 9 w 81"/>
                  <a:gd name="T9" fmla="*/ 41 h 81"/>
                  <a:gd name="T10" fmla="*/ 41 w 81"/>
                  <a:gd name="T11" fmla="*/ 9 h 81"/>
                  <a:gd name="T12" fmla="*/ 73 w 81"/>
                  <a:gd name="T13" fmla="*/ 9 h 81"/>
                  <a:gd name="T14" fmla="*/ 73 w 81"/>
                  <a:gd name="T15" fmla="*/ 9 h 81"/>
                  <a:gd name="T16" fmla="*/ 73 w 81"/>
                  <a:gd name="T17" fmla="*/ 41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1" h="81">
                    <a:moveTo>
                      <a:pt x="73" y="41"/>
                    </a:moveTo>
                    <a:cubicBezTo>
                      <a:pt x="41" y="73"/>
                      <a:pt x="41" y="73"/>
                      <a:pt x="41" y="73"/>
                    </a:cubicBezTo>
                    <a:cubicBezTo>
                      <a:pt x="32" y="81"/>
                      <a:pt x="18" y="81"/>
                      <a:pt x="9" y="73"/>
                    </a:cubicBezTo>
                    <a:cubicBezTo>
                      <a:pt x="9" y="73"/>
                      <a:pt x="9" y="73"/>
                      <a:pt x="9" y="73"/>
                    </a:cubicBezTo>
                    <a:cubicBezTo>
                      <a:pt x="0" y="64"/>
                      <a:pt x="0" y="50"/>
                      <a:pt x="9" y="41"/>
                    </a:cubicBezTo>
                    <a:cubicBezTo>
                      <a:pt x="41" y="9"/>
                      <a:pt x="41" y="9"/>
                      <a:pt x="41" y="9"/>
                    </a:cubicBezTo>
                    <a:cubicBezTo>
                      <a:pt x="50" y="0"/>
                      <a:pt x="64" y="0"/>
                      <a:pt x="73" y="9"/>
                    </a:cubicBezTo>
                    <a:cubicBezTo>
                      <a:pt x="73" y="9"/>
                      <a:pt x="73" y="9"/>
                      <a:pt x="73" y="9"/>
                    </a:cubicBezTo>
                    <a:cubicBezTo>
                      <a:pt x="81" y="18"/>
                      <a:pt x="81" y="32"/>
                      <a:pt x="73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9" name="Freeform 218">
                <a:extLst>
                  <a:ext uri="{FF2B5EF4-FFF2-40B4-BE49-F238E27FC236}">
                    <a16:creationId xmlns:a16="http://schemas.microsoft.com/office/drawing/2014/main" id="{6C351F96-56F6-45DC-80F8-11DBC07FFF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9283" y="2150118"/>
                <a:ext cx="93734" cy="94959"/>
              </a:xfrm>
              <a:custGeom>
                <a:avLst/>
                <a:gdLst>
                  <a:gd name="T0" fmla="*/ 72 w 81"/>
                  <a:gd name="T1" fmla="*/ 41 h 82"/>
                  <a:gd name="T2" fmla="*/ 40 w 81"/>
                  <a:gd name="T3" fmla="*/ 73 h 82"/>
                  <a:gd name="T4" fmla="*/ 8 w 81"/>
                  <a:gd name="T5" fmla="*/ 73 h 82"/>
                  <a:gd name="T6" fmla="*/ 8 w 81"/>
                  <a:gd name="T7" fmla="*/ 73 h 82"/>
                  <a:gd name="T8" fmla="*/ 8 w 81"/>
                  <a:gd name="T9" fmla="*/ 41 h 82"/>
                  <a:gd name="T10" fmla="*/ 40 w 81"/>
                  <a:gd name="T11" fmla="*/ 9 h 82"/>
                  <a:gd name="T12" fmla="*/ 72 w 81"/>
                  <a:gd name="T13" fmla="*/ 9 h 82"/>
                  <a:gd name="T14" fmla="*/ 72 w 81"/>
                  <a:gd name="T15" fmla="*/ 9 h 82"/>
                  <a:gd name="T16" fmla="*/ 72 w 81"/>
                  <a:gd name="T17" fmla="*/ 41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1" h="82">
                    <a:moveTo>
                      <a:pt x="72" y="41"/>
                    </a:moveTo>
                    <a:cubicBezTo>
                      <a:pt x="40" y="73"/>
                      <a:pt x="40" y="73"/>
                      <a:pt x="40" y="73"/>
                    </a:cubicBezTo>
                    <a:cubicBezTo>
                      <a:pt x="31" y="82"/>
                      <a:pt x="17" y="82"/>
                      <a:pt x="8" y="73"/>
                    </a:cubicBezTo>
                    <a:cubicBezTo>
                      <a:pt x="8" y="73"/>
                      <a:pt x="8" y="73"/>
                      <a:pt x="8" y="73"/>
                    </a:cubicBezTo>
                    <a:cubicBezTo>
                      <a:pt x="0" y="64"/>
                      <a:pt x="0" y="50"/>
                      <a:pt x="8" y="41"/>
                    </a:cubicBezTo>
                    <a:cubicBezTo>
                      <a:pt x="40" y="9"/>
                      <a:pt x="40" y="9"/>
                      <a:pt x="40" y="9"/>
                    </a:cubicBezTo>
                    <a:cubicBezTo>
                      <a:pt x="49" y="0"/>
                      <a:pt x="63" y="0"/>
                      <a:pt x="72" y="9"/>
                    </a:cubicBezTo>
                    <a:cubicBezTo>
                      <a:pt x="72" y="9"/>
                      <a:pt x="72" y="9"/>
                      <a:pt x="72" y="9"/>
                    </a:cubicBezTo>
                    <a:cubicBezTo>
                      <a:pt x="81" y="18"/>
                      <a:pt x="81" y="32"/>
                      <a:pt x="72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</p:grpSp>
        <p:grpSp>
          <p:nvGrpSpPr>
            <p:cNvPr id="235" name="Group 234">
              <a:extLst>
                <a:ext uri="{FF2B5EF4-FFF2-40B4-BE49-F238E27FC236}">
                  <a16:creationId xmlns:a16="http://schemas.microsoft.com/office/drawing/2014/main" id="{F6E5AA21-F9EF-4FF5-A0ED-BE42DC1D5348}"/>
                </a:ext>
              </a:extLst>
            </p:cNvPr>
            <p:cNvGrpSpPr/>
            <p:nvPr/>
          </p:nvGrpSpPr>
          <p:grpSpPr>
            <a:xfrm>
              <a:off x="5958549" y="1003259"/>
              <a:ext cx="453964" cy="290391"/>
              <a:chOff x="5958549" y="1003259"/>
              <a:chExt cx="453964" cy="290391"/>
            </a:xfrm>
            <a:solidFill>
              <a:schemeClr val="accent2"/>
            </a:solidFill>
          </p:grpSpPr>
          <p:sp>
            <p:nvSpPr>
              <p:cNvPr id="20" name="Freeform 219">
                <a:extLst>
                  <a:ext uri="{FF2B5EF4-FFF2-40B4-BE49-F238E27FC236}">
                    <a16:creationId xmlns:a16="http://schemas.microsoft.com/office/drawing/2014/main" id="{5C0AA7CE-7B5A-41C8-B65A-50DA86C2D4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20898" y="1003259"/>
                <a:ext cx="291615" cy="164187"/>
              </a:xfrm>
              <a:custGeom>
                <a:avLst/>
                <a:gdLst>
                  <a:gd name="T0" fmla="*/ 194 w 252"/>
                  <a:gd name="T1" fmla="*/ 7 h 142"/>
                  <a:gd name="T2" fmla="*/ 173 w 252"/>
                  <a:gd name="T3" fmla="*/ 16 h 142"/>
                  <a:gd name="T4" fmla="*/ 158 w 252"/>
                  <a:gd name="T5" fmla="*/ 17 h 142"/>
                  <a:gd name="T6" fmla="*/ 105 w 252"/>
                  <a:gd name="T7" fmla="*/ 3 h 142"/>
                  <a:gd name="T8" fmla="*/ 77 w 252"/>
                  <a:gd name="T9" fmla="*/ 9 h 142"/>
                  <a:gd name="T10" fmla="*/ 7 w 252"/>
                  <a:gd name="T11" fmla="*/ 66 h 142"/>
                  <a:gd name="T12" fmla="*/ 2 w 252"/>
                  <a:gd name="T13" fmla="*/ 84 h 142"/>
                  <a:gd name="T14" fmla="*/ 34 w 252"/>
                  <a:gd name="T15" fmla="*/ 97 h 142"/>
                  <a:gd name="T16" fmla="*/ 86 w 252"/>
                  <a:gd name="T17" fmla="*/ 61 h 142"/>
                  <a:gd name="T18" fmla="*/ 101 w 252"/>
                  <a:gd name="T19" fmla="*/ 61 h 142"/>
                  <a:gd name="T20" fmla="*/ 189 w 252"/>
                  <a:gd name="T21" fmla="*/ 136 h 142"/>
                  <a:gd name="T22" fmla="*/ 205 w 252"/>
                  <a:gd name="T23" fmla="*/ 138 h 142"/>
                  <a:gd name="T24" fmla="*/ 246 w 252"/>
                  <a:gd name="T25" fmla="*/ 105 h 142"/>
                  <a:gd name="T26" fmla="*/ 249 w 252"/>
                  <a:gd name="T27" fmla="*/ 88 h 142"/>
                  <a:gd name="T28" fmla="*/ 212 w 252"/>
                  <a:gd name="T29" fmla="*/ 13 h 142"/>
                  <a:gd name="T30" fmla="*/ 194 w 252"/>
                  <a:gd name="T31" fmla="*/ 7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52" h="142">
                    <a:moveTo>
                      <a:pt x="194" y="7"/>
                    </a:moveTo>
                    <a:cubicBezTo>
                      <a:pt x="173" y="16"/>
                      <a:pt x="173" y="16"/>
                      <a:pt x="173" y="16"/>
                    </a:cubicBezTo>
                    <a:cubicBezTo>
                      <a:pt x="169" y="18"/>
                      <a:pt x="163" y="18"/>
                      <a:pt x="158" y="17"/>
                    </a:cubicBezTo>
                    <a:cubicBezTo>
                      <a:pt x="105" y="3"/>
                      <a:pt x="105" y="3"/>
                      <a:pt x="105" y="3"/>
                    </a:cubicBezTo>
                    <a:cubicBezTo>
                      <a:pt x="95" y="0"/>
                      <a:pt x="85" y="3"/>
                      <a:pt x="77" y="9"/>
                    </a:cubicBezTo>
                    <a:cubicBezTo>
                      <a:pt x="7" y="66"/>
                      <a:pt x="7" y="66"/>
                      <a:pt x="7" y="66"/>
                    </a:cubicBezTo>
                    <a:cubicBezTo>
                      <a:pt x="2" y="71"/>
                      <a:pt x="0" y="78"/>
                      <a:pt x="2" y="84"/>
                    </a:cubicBezTo>
                    <a:cubicBezTo>
                      <a:pt x="5" y="96"/>
                      <a:pt x="14" y="111"/>
                      <a:pt x="34" y="97"/>
                    </a:cubicBezTo>
                    <a:cubicBezTo>
                      <a:pt x="86" y="61"/>
                      <a:pt x="86" y="61"/>
                      <a:pt x="86" y="61"/>
                    </a:cubicBezTo>
                    <a:cubicBezTo>
                      <a:pt x="91" y="58"/>
                      <a:pt x="97" y="58"/>
                      <a:pt x="101" y="61"/>
                    </a:cubicBezTo>
                    <a:cubicBezTo>
                      <a:pt x="119" y="75"/>
                      <a:pt x="168" y="113"/>
                      <a:pt x="189" y="136"/>
                    </a:cubicBezTo>
                    <a:cubicBezTo>
                      <a:pt x="193" y="141"/>
                      <a:pt x="200" y="142"/>
                      <a:pt x="205" y="138"/>
                    </a:cubicBezTo>
                    <a:cubicBezTo>
                      <a:pt x="246" y="105"/>
                      <a:pt x="246" y="105"/>
                      <a:pt x="246" y="105"/>
                    </a:cubicBezTo>
                    <a:cubicBezTo>
                      <a:pt x="251" y="101"/>
                      <a:pt x="252" y="94"/>
                      <a:pt x="249" y="88"/>
                    </a:cubicBezTo>
                    <a:cubicBezTo>
                      <a:pt x="212" y="13"/>
                      <a:pt x="212" y="13"/>
                      <a:pt x="212" y="13"/>
                    </a:cubicBezTo>
                    <a:cubicBezTo>
                      <a:pt x="209" y="7"/>
                      <a:pt x="201" y="4"/>
                      <a:pt x="194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1" name="Freeform 220">
                <a:extLst>
                  <a:ext uri="{FF2B5EF4-FFF2-40B4-BE49-F238E27FC236}">
                    <a16:creationId xmlns:a16="http://schemas.microsoft.com/office/drawing/2014/main" id="{83CBACC0-72DD-4A30-A0EE-C2F4B0E34D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58549" y="1004485"/>
                <a:ext cx="379835" cy="289165"/>
              </a:xfrm>
              <a:custGeom>
                <a:avLst/>
                <a:gdLst>
                  <a:gd name="T0" fmla="*/ 54 w 328"/>
                  <a:gd name="T1" fmla="*/ 2 h 250"/>
                  <a:gd name="T2" fmla="*/ 81 w 328"/>
                  <a:gd name="T3" fmla="*/ 14 h 250"/>
                  <a:gd name="T4" fmla="*/ 96 w 328"/>
                  <a:gd name="T5" fmla="*/ 16 h 250"/>
                  <a:gd name="T6" fmla="*/ 189 w 328"/>
                  <a:gd name="T7" fmla="*/ 9 h 250"/>
                  <a:gd name="T8" fmla="*/ 191 w 328"/>
                  <a:gd name="T9" fmla="*/ 16 h 250"/>
                  <a:gd name="T10" fmla="*/ 136 w 328"/>
                  <a:gd name="T11" fmla="*/ 60 h 250"/>
                  <a:gd name="T12" fmla="*/ 131 w 328"/>
                  <a:gd name="T13" fmla="*/ 74 h 250"/>
                  <a:gd name="T14" fmla="*/ 169 w 328"/>
                  <a:gd name="T15" fmla="*/ 109 h 250"/>
                  <a:gd name="T16" fmla="*/ 225 w 328"/>
                  <a:gd name="T17" fmla="*/ 75 h 250"/>
                  <a:gd name="T18" fmla="*/ 238 w 328"/>
                  <a:gd name="T19" fmla="*/ 76 h 250"/>
                  <a:gd name="T20" fmla="*/ 319 w 328"/>
                  <a:gd name="T21" fmla="*/ 151 h 250"/>
                  <a:gd name="T22" fmla="*/ 288 w 328"/>
                  <a:gd name="T23" fmla="*/ 183 h 250"/>
                  <a:gd name="T24" fmla="*/ 249 w 328"/>
                  <a:gd name="T25" fmla="*/ 204 h 250"/>
                  <a:gd name="T26" fmla="*/ 217 w 328"/>
                  <a:gd name="T27" fmla="*/ 226 h 250"/>
                  <a:gd name="T28" fmla="*/ 188 w 328"/>
                  <a:gd name="T29" fmla="*/ 245 h 250"/>
                  <a:gd name="T30" fmla="*/ 187 w 328"/>
                  <a:gd name="T31" fmla="*/ 240 h 250"/>
                  <a:gd name="T32" fmla="*/ 214 w 328"/>
                  <a:gd name="T33" fmla="*/ 213 h 250"/>
                  <a:gd name="T34" fmla="*/ 183 w 328"/>
                  <a:gd name="T35" fmla="*/ 174 h 250"/>
                  <a:gd name="T36" fmla="*/ 144 w 328"/>
                  <a:gd name="T37" fmla="*/ 152 h 250"/>
                  <a:gd name="T38" fmla="*/ 111 w 328"/>
                  <a:gd name="T39" fmla="*/ 126 h 250"/>
                  <a:gd name="T40" fmla="*/ 76 w 328"/>
                  <a:gd name="T41" fmla="*/ 103 h 250"/>
                  <a:gd name="T42" fmla="*/ 49 w 328"/>
                  <a:gd name="T43" fmla="*/ 129 h 250"/>
                  <a:gd name="T44" fmla="*/ 37 w 328"/>
                  <a:gd name="T45" fmla="*/ 130 h 250"/>
                  <a:gd name="T46" fmla="*/ 6 w 328"/>
                  <a:gd name="T47" fmla="*/ 106 h 250"/>
                  <a:gd name="T48" fmla="*/ 2 w 328"/>
                  <a:gd name="T49" fmla="*/ 92 h 250"/>
                  <a:gd name="T50" fmla="*/ 42 w 328"/>
                  <a:gd name="T51" fmla="*/ 6 h 250"/>
                  <a:gd name="T52" fmla="*/ 54 w 328"/>
                  <a:gd name="T53" fmla="*/ 2 h 2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328" h="250">
                    <a:moveTo>
                      <a:pt x="54" y="2"/>
                    </a:moveTo>
                    <a:cubicBezTo>
                      <a:pt x="81" y="14"/>
                      <a:pt x="81" y="14"/>
                      <a:pt x="81" y="14"/>
                    </a:cubicBezTo>
                    <a:cubicBezTo>
                      <a:pt x="85" y="17"/>
                      <a:pt x="91" y="17"/>
                      <a:pt x="96" y="16"/>
                    </a:cubicBezTo>
                    <a:cubicBezTo>
                      <a:pt x="115" y="11"/>
                      <a:pt x="168" y="5"/>
                      <a:pt x="189" y="9"/>
                    </a:cubicBezTo>
                    <a:cubicBezTo>
                      <a:pt x="192" y="10"/>
                      <a:pt x="194" y="14"/>
                      <a:pt x="191" y="16"/>
                    </a:cubicBezTo>
                    <a:cubicBezTo>
                      <a:pt x="136" y="60"/>
                      <a:pt x="136" y="60"/>
                      <a:pt x="136" y="60"/>
                    </a:cubicBezTo>
                    <a:cubicBezTo>
                      <a:pt x="132" y="64"/>
                      <a:pt x="130" y="69"/>
                      <a:pt x="131" y="74"/>
                    </a:cubicBezTo>
                    <a:cubicBezTo>
                      <a:pt x="135" y="91"/>
                      <a:pt x="143" y="118"/>
                      <a:pt x="169" y="109"/>
                    </a:cubicBezTo>
                    <a:cubicBezTo>
                      <a:pt x="225" y="75"/>
                      <a:pt x="225" y="75"/>
                      <a:pt x="225" y="75"/>
                    </a:cubicBezTo>
                    <a:cubicBezTo>
                      <a:pt x="229" y="73"/>
                      <a:pt x="234" y="73"/>
                      <a:pt x="238" y="76"/>
                    </a:cubicBezTo>
                    <a:cubicBezTo>
                      <a:pt x="257" y="90"/>
                      <a:pt x="312" y="133"/>
                      <a:pt x="319" y="151"/>
                    </a:cubicBezTo>
                    <a:cubicBezTo>
                      <a:pt x="328" y="173"/>
                      <a:pt x="310" y="184"/>
                      <a:pt x="288" y="183"/>
                    </a:cubicBezTo>
                    <a:cubicBezTo>
                      <a:pt x="288" y="183"/>
                      <a:pt x="285" y="211"/>
                      <a:pt x="249" y="204"/>
                    </a:cubicBezTo>
                    <a:cubicBezTo>
                      <a:pt x="249" y="204"/>
                      <a:pt x="251" y="229"/>
                      <a:pt x="217" y="226"/>
                    </a:cubicBezTo>
                    <a:cubicBezTo>
                      <a:pt x="217" y="226"/>
                      <a:pt x="209" y="250"/>
                      <a:pt x="188" y="245"/>
                    </a:cubicBezTo>
                    <a:cubicBezTo>
                      <a:pt x="186" y="244"/>
                      <a:pt x="185" y="242"/>
                      <a:pt x="187" y="240"/>
                    </a:cubicBezTo>
                    <a:cubicBezTo>
                      <a:pt x="214" y="213"/>
                      <a:pt x="214" y="213"/>
                      <a:pt x="214" y="213"/>
                    </a:cubicBezTo>
                    <a:cubicBezTo>
                      <a:pt x="214" y="213"/>
                      <a:pt x="220" y="179"/>
                      <a:pt x="183" y="174"/>
                    </a:cubicBezTo>
                    <a:cubicBezTo>
                      <a:pt x="183" y="174"/>
                      <a:pt x="178" y="145"/>
                      <a:pt x="144" y="152"/>
                    </a:cubicBezTo>
                    <a:cubicBezTo>
                      <a:pt x="144" y="152"/>
                      <a:pt x="145" y="126"/>
                      <a:pt x="111" y="126"/>
                    </a:cubicBezTo>
                    <a:cubicBezTo>
                      <a:pt x="111" y="126"/>
                      <a:pt x="109" y="101"/>
                      <a:pt x="76" y="103"/>
                    </a:cubicBezTo>
                    <a:cubicBezTo>
                      <a:pt x="49" y="129"/>
                      <a:pt x="49" y="129"/>
                      <a:pt x="49" y="129"/>
                    </a:cubicBezTo>
                    <a:cubicBezTo>
                      <a:pt x="46" y="132"/>
                      <a:pt x="41" y="133"/>
                      <a:pt x="37" y="130"/>
                    </a:cubicBezTo>
                    <a:cubicBezTo>
                      <a:pt x="29" y="124"/>
                      <a:pt x="16" y="113"/>
                      <a:pt x="6" y="106"/>
                    </a:cubicBezTo>
                    <a:cubicBezTo>
                      <a:pt x="2" y="103"/>
                      <a:pt x="0" y="97"/>
                      <a:pt x="2" y="92"/>
                    </a:cubicBezTo>
                    <a:cubicBezTo>
                      <a:pt x="42" y="6"/>
                      <a:pt x="42" y="6"/>
                      <a:pt x="42" y="6"/>
                    </a:cubicBezTo>
                    <a:cubicBezTo>
                      <a:pt x="44" y="2"/>
                      <a:pt x="49" y="0"/>
                      <a:pt x="54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2" name="Freeform 221">
                <a:extLst>
                  <a:ext uri="{FF2B5EF4-FFF2-40B4-BE49-F238E27FC236}">
                    <a16:creationId xmlns:a16="http://schemas.microsoft.com/office/drawing/2014/main" id="{091382D5-C556-4825-99FD-EADC0AA64E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08173" y="1137427"/>
                <a:ext cx="69841" cy="68615"/>
              </a:xfrm>
              <a:custGeom>
                <a:avLst/>
                <a:gdLst>
                  <a:gd name="T0" fmla="*/ 53 w 60"/>
                  <a:gd name="T1" fmla="*/ 30 h 59"/>
                  <a:gd name="T2" fmla="*/ 31 w 60"/>
                  <a:gd name="T3" fmla="*/ 53 h 59"/>
                  <a:gd name="T4" fmla="*/ 7 w 60"/>
                  <a:gd name="T5" fmla="*/ 53 h 59"/>
                  <a:gd name="T6" fmla="*/ 7 w 60"/>
                  <a:gd name="T7" fmla="*/ 53 h 59"/>
                  <a:gd name="T8" fmla="*/ 7 w 60"/>
                  <a:gd name="T9" fmla="*/ 29 h 59"/>
                  <a:gd name="T10" fmla="*/ 29 w 60"/>
                  <a:gd name="T11" fmla="*/ 6 h 59"/>
                  <a:gd name="T12" fmla="*/ 53 w 60"/>
                  <a:gd name="T13" fmla="*/ 6 h 59"/>
                  <a:gd name="T14" fmla="*/ 53 w 60"/>
                  <a:gd name="T15" fmla="*/ 6 h 59"/>
                  <a:gd name="T16" fmla="*/ 53 w 60"/>
                  <a:gd name="T17" fmla="*/ 3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0" h="59">
                    <a:moveTo>
                      <a:pt x="53" y="30"/>
                    </a:moveTo>
                    <a:cubicBezTo>
                      <a:pt x="31" y="53"/>
                      <a:pt x="31" y="53"/>
                      <a:pt x="31" y="53"/>
                    </a:cubicBezTo>
                    <a:cubicBezTo>
                      <a:pt x="24" y="59"/>
                      <a:pt x="13" y="59"/>
                      <a:pt x="7" y="53"/>
                    </a:cubicBezTo>
                    <a:cubicBezTo>
                      <a:pt x="7" y="53"/>
                      <a:pt x="7" y="53"/>
                      <a:pt x="7" y="53"/>
                    </a:cubicBezTo>
                    <a:cubicBezTo>
                      <a:pt x="0" y="46"/>
                      <a:pt x="0" y="35"/>
                      <a:pt x="7" y="29"/>
                    </a:cubicBezTo>
                    <a:cubicBezTo>
                      <a:pt x="29" y="6"/>
                      <a:pt x="29" y="6"/>
                      <a:pt x="29" y="6"/>
                    </a:cubicBezTo>
                    <a:cubicBezTo>
                      <a:pt x="36" y="0"/>
                      <a:pt x="46" y="0"/>
                      <a:pt x="53" y="6"/>
                    </a:cubicBezTo>
                    <a:cubicBezTo>
                      <a:pt x="53" y="6"/>
                      <a:pt x="53" y="6"/>
                      <a:pt x="53" y="6"/>
                    </a:cubicBezTo>
                    <a:cubicBezTo>
                      <a:pt x="60" y="13"/>
                      <a:pt x="60" y="24"/>
                      <a:pt x="53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3" name="Freeform 222">
                <a:extLst>
                  <a:ext uri="{FF2B5EF4-FFF2-40B4-BE49-F238E27FC236}">
                    <a16:creationId xmlns:a16="http://schemas.microsoft.com/office/drawing/2014/main" id="{583C6329-D2EE-4C98-AF0B-DA06681A20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46769" y="1164996"/>
                <a:ext cx="69228" cy="68615"/>
              </a:xfrm>
              <a:custGeom>
                <a:avLst/>
                <a:gdLst>
                  <a:gd name="T0" fmla="*/ 53 w 60"/>
                  <a:gd name="T1" fmla="*/ 30 h 59"/>
                  <a:gd name="T2" fmla="*/ 31 w 60"/>
                  <a:gd name="T3" fmla="*/ 53 h 59"/>
                  <a:gd name="T4" fmla="*/ 7 w 60"/>
                  <a:gd name="T5" fmla="*/ 53 h 59"/>
                  <a:gd name="T6" fmla="*/ 7 w 60"/>
                  <a:gd name="T7" fmla="*/ 53 h 59"/>
                  <a:gd name="T8" fmla="*/ 7 w 60"/>
                  <a:gd name="T9" fmla="*/ 29 h 59"/>
                  <a:gd name="T10" fmla="*/ 29 w 60"/>
                  <a:gd name="T11" fmla="*/ 6 h 59"/>
                  <a:gd name="T12" fmla="*/ 53 w 60"/>
                  <a:gd name="T13" fmla="*/ 6 h 59"/>
                  <a:gd name="T14" fmla="*/ 53 w 60"/>
                  <a:gd name="T15" fmla="*/ 6 h 59"/>
                  <a:gd name="T16" fmla="*/ 53 w 60"/>
                  <a:gd name="T17" fmla="*/ 3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0" h="59">
                    <a:moveTo>
                      <a:pt x="53" y="30"/>
                    </a:moveTo>
                    <a:cubicBezTo>
                      <a:pt x="31" y="53"/>
                      <a:pt x="31" y="53"/>
                      <a:pt x="31" y="53"/>
                    </a:cubicBezTo>
                    <a:cubicBezTo>
                      <a:pt x="24" y="59"/>
                      <a:pt x="13" y="59"/>
                      <a:pt x="7" y="53"/>
                    </a:cubicBezTo>
                    <a:cubicBezTo>
                      <a:pt x="7" y="53"/>
                      <a:pt x="7" y="53"/>
                      <a:pt x="7" y="53"/>
                    </a:cubicBezTo>
                    <a:cubicBezTo>
                      <a:pt x="0" y="46"/>
                      <a:pt x="0" y="35"/>
                      <a:pt x="7" y="29"/>
                    </a:cubicBezTo>
                    <a:cubicBezTo>
                      <a:pt x="29" y="6"/>
                      <a:pt x="29" y="6"/>
                      <a:pt x="29" y="6"/>
                    </a:cubicBezTo>
                    <a:cubicBezTo>
                      <a:pt x="36" y="0"/>
                      <a:pt x="46" y="0"/>
                      <a:pt x="53" y="6"/>
                    </a:cubicBezTo>
                    <a:cubicBezTo>
                      <a:pt x="53" y="6"/>
                      <a:pt x="53" y="6"/>
                      <a:pt x="53" y="6"/>
                    </a:cubicBezTo>
                    <a:cubicBezTo>
                      <a:pt x="60" y="13"/>
                      <a:pt x="60" y="24"/>
                      <a:pt x="53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4" name="Freeform 223">
                <a:extLst>
                  <a:ext uri="{FF2B5EF4-FFF2-40B4-BE49-F238E27FC236}">
                    <a16:creationId xmlns:a16="http://schemas.microsoft.com/office/drawing/2014/main" id="{80B2F8D5-ACE2-41E4-B9FC-A853B837CC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87203" y="1189501"/>
                <a:ext cx="70453" cy="71679"/>
              </a:xfrm>
              <a:custGeom>
                <a:avLst/>
                <a:gdLst>
                  <a:gd name="T0" fmla="*/ 55 w 61"/>
                  <a:gd name="T1" fmla="*/ 31 h 62"/>
                  <a:gd name="T2" fmla="*/ 30 w 61"/>
                  <a:gd name="T3" fmla="*/ 55 h 62"/>
                  <a:gd name="T4" fmla="*/ 6 w 61"/>
                  <a:gd name="T5" fmla="*/ 55 h 62"/>
                  <a:gd name="T6" fmla="*/ 6 w 61"/>
                  <a:gd name="T7" fmla="*/ 55 h 62"/>
                  <a:gd name="T8" fmla="*/ 6 w 61"/>
                  <a:gd name="T9" fmla="*/ 31 h 62"/>
                  <a:gd name="T10" fmla="*/ 31 w 61"/>
                  <a:gd name="T11" fmla="*/ 7 h 62"/>
                  <a:gd name="T12" fmla="*/ 55 w 61"/>
                  <a:gd name="T13" fmla="*/ 7 h 62"/>
                  <a:gd name="T14" fmla="*/ 55 w 61"/>
                  <a:gd name="T15" fmla="*/ 7 h 62"/>
                  <a:gd name="T16" fmla="*/ 55 w 61"/>
                  <a:gd name="T17" fmla="*/ 31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1" h="62">
                    <a:moveTo>
                      <a:pt x="55" y="31"/>
                    </a:moveTo>
                    <a:cubicBezTo>
                      <a:pt x="30" y="55"/>
                      <a:pt x="30" y="55"/>
                      <a:pt x="30" y="55"/>
                    </a:cubicBezTo>
                    <a:cubicBezTo>
                      <a:pt x="24" y="62"/>
                      <a:pt x="13" y="62"/>
                      <a:pt x="6" y="55"/>
                    </a:cubicBezTo>
                    <a:cubicBezTo>
                      <a:pt x="6" y="55"/>
                      <a:pt x="6" y="55"/>
                      <a:pt x="6" y="55"/>
                    </a:cubicBezTo>
                    <a:cubicBezTo>
                      <a:pt x="0" y="48"/>
                      <a:pt x="0" y="38"/>
                      <a:pt x="6" y="31"/>
                    </a:cubicBezTo>
                    <a:cubicBezTo>
                      <a:pt x="31" y="7"/>
                      <a:pt x="31" y="7"/>
                      <a:pt x="31" y="7"/>
                    </a:cubicBezTo>
                    <a:cubicBezTo>
                      <a:pt x="37" y="0"/>
                      <a:pt x="48" y="0"/>
                      <a:pt x="55" y="7"/>
                    </a:cubicBezTo>
                    <a:cubicBezTo>
                      <a:pt x="55" y="7"/>
                      <a:pt x="55" y="7"/>
                      <a:pt x="55" y="7"/>
                    </a:cubicBezTo>
                    <a:cubicBezTo>
                      <a:pt x="61" y="13"/>
                      <a:pt x="61" y="24"/>
                      <a:pt x="55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5" name="Freeform 224">
                <a:extLst>
                  <a:ext uri="{FF2B5EF4-FFF2-40B4-BE49-F238E27FC236}">
                    <a16:creationId xmlns:a16="http://schemas.microsoft.com/office/drawing/2014/main" id="{8343E522-14CB-41E4-A426-AA0361BC24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25186" y="1217683"/>
                <a:ext cx="72291" cy="71679"/>
              </a:xfrm>
              <a:custGeom>
                <a:avLst/>
                <a:gdLst>
                  <a:gd name="T0" fmla="*/ 56 w 62"/>
                  <a:gd name="T1" fmla="*/ 30 h 62"/>
                  <a:gd name="T2" fmla="*/ 31 w 62"/>
                  <a:gd name="T3" fmla="*/ 55 h 62"/>
                  <a:gd name="T4" fmla="*/ 7 w 62"/>
                  <a:gd name="T5" fmla="*/ 55 h 62"/>
                  <a:gd name="T6" fmla="*/ 7 w 62"/>
                  <a:gd name="T7" fmla="*/ 55 h 62"/>
                  <a:gd name="T8" fmla="*/ 7 w 62"/>
                  <a:gd name="T9" fmla="*/ 31 h 62"/>
                  <a:gd name="T10" fmla="*/ 32 w 62"/>
                  <a:gd name="T11" fmla="*/ 6 h 62"/>
                  <a:gd name="T12" fmla="*/ 56 w 62"/>
                  <a:gd name="T13" fmla="*/ 6 h 62"/>
                  <a:gd name="T14" fmla="*/ 56 w 62"/>
                  <a:gd name="T15" fmla="*/ 6 h 62"/>
                  <a:gd name="T16" fmla="*/ 56 w 62"/>
                  <a:gd name="T17" fmla="*/ 3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2" h="62">
                    <a:moveTo>
                      <a:pt x="56" y="30"/>
                    </a:moveTo>
                    <a:cubicBezTo>
                      <a:pt x="31" y="55"/>
                      <a:pt x="31" y="55"/>
                      <a:pt x="31" y="55"/>
                    </a:cubicBezTo>
                    <a:cubicBezTo>
                      <a:pt x="25" y="62"/>
                      <a:pt x="14" y="62"/>
                      <a:pt x="7" y="55"/>
                    </a:cubicBezTo>
                    <a:cubicBezTo>
                      <a:pt x="7" y="55"/>
                      <a:pt x="7" y="55"/>
                      <a:pt x="7" y="55"/>
                    </a:cubicBezTo>
                    <a:cubicBezTo>
                      <a:pt x="0" y="48"/>
                      <a:pt x="0" y="37"/>
                      <a:pt x="7" y="31"/>
                    </a:cubicBezTo>
                    <a:cubicBezTo>
                      <a:pt x="32" y="6"/>
                      <a:pt x="32" y="6"/>
                      <a:pt x="32" y="6"/>
                    </a:cubicBezTo>
                    <a:cubicBezTo>
                      <a:pt x="38" y="0"/>
                      <a:pt x="49" y="0"/>
                      <a:pt x="56" y="6"/>
                    </a:cubicBezTo>
                    <a:cubicBezTo>
                      <a:pt x="56" y="6"/>
                      <a:pt x="56" y="6"/>
                      <a:pt x="56" y="6"/>
                    </a:cubicBezTo>
                    <a:cubicBezTo>
                      <a:pt x="62" y="13"/>
                      <a:pt x="62" y="24"/>
                      <a:pt x="56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</p:grpSp>
      </p:grpSp>
      <p:sp>
        <p:nvSpPr>
          <p:cNvPr id="250" name="Freeform 5">
            <a:extLst>
              <a:ext uri="{FF2B5EF4-FFF2-40B4-BE49-F238E27FC236}">
                <a16:creationId xmlns:a16="http://schemas.microsoft.com/office/drawing/2014/main" id="{7A40F9EA-A3D6-4979-97FC-AE53B732D60B}"/>
              </a:ext>
            </a:extLst>
          </p:cNvPr>
          <p:cNvSpPr>
            <a:spLocks/>
          </p:cNvSpPr>
          <p:nvPr/>
        </p:nvSpPr>
        <p:spPr bwMode="auto">
          <a:xfrm>
            <a:off x="4574095" y="4752410"/>
            <a:ext cx="334166" cy="392282"/>
          </a:xfrm>
          <a:custGeom>
            <a:avLst/>
            <a:gdLst>
              <a:gd name="T0" fmla="*/ 112 w 277"/>
              <a:gd name="T1" fmla="*/ 42 h 325"/>
              <a:gd name="T2" fmla="*/ 5 w 277"/>
              <a:gd name="T3" fmla="*/ 137 h 325"/>
              <a:gd name="T4" fmla="*/ 81 w 277"/>
              <a:gd name="T5" fmla="*/ 298 h 325"/>
              <a:gd name="T6" fmla="*/ 168 w 277"/>
              <a:gd name="T7" fmla="*/ 320 h 325"/>
              <a:gd name="T8" fmla="*/ 243 w 277"/>
              <a:gd name="T9" fmla="*/ 270 h 325"/>
              <a:gd name="T10" fmla="*/ 274 w 277"/>
              <a:gd name="T11" fmla="*/ 183 h 325"/>
              <a:gd name="T12" fmla="*/ 247 w 277"/>
              <a:gd name="T13" fmla="*/ 100 h 325"/>
              <a:gd name="T14" fmla="*/ 90 w 277"/>
              <a:gd name="T15" fmla="*/ 1 h 325"/>
              <a:gd name="T16" fmla="*/ 90 w 277"/>
              <a:gd name="T17" fmla="*/ 25 h 325"/>
              <a:gd name="T18" fmla="*/ 229 w 277"/>
              <a:gd name="T19" fmla="*/ 117 h 325"/>
              <a:gd name="T20" fmla="*/ 250 w 277"/>
              <a:gd name="T21" fmla="*/ 206 h 325"/>
              <a:gd name="T22" fmla="*/ 195 w 277"/>
              <a:gd name="T23" fmla="*/ 285 h 325"/>
              <a:gd name="T24" fmla="*/ 40 w 277"/>
              <a:gd name="T25" fmla="*/ 208 h 325"/>
              <a:gd name="T26" fmla="*/ 34 w 277"/>
              <a:gd name="T27" fmla="*/ 116 h 325"/>
              <a:gd name="T28" fmla="*/ 106 w 277"/>
              <a:gd name="T29" fmla="*/ 65 h 325"/>
              <a:gd name="T30" fmla="*/ 112 w 277"/>
              <a:gd name="T31" fmla="*/ 42 h 3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77" h="325">
                <a:moveTo>
                  <a:pt x="112" y="42"/>
                </a:moveTo>
                <a:cubicBezTo>
                  <a:pt x="53" y="23"/>
                  <a:pt x="10" y="86"/>
                  <a:pt x="5" y="137"/>
                </a:cubicBezTo>
                <a:cubicBezTo>
                  <a:pt x="0" y="198"/>
                  <a:pt x="31" y="263"/>
                  <a:pt x="81" y="298"/>
                </a:cubicBezTo>
                <a:cubicBezTo>
                  <a:pt x="106" y="315"/>
                  <a:pt x="137" y="324"/>
                  <a:pt x="168" y="320"/>
                </a:cubicBezTo>
                <a:cubicBezTo>
                  <a:pt x="200" y="315"/>
                  <a:pt x="224" y="296"/>
                  <a:pt x="243" y="270"/>
                </a:cubicBezTo>
                <a:cubicBezTo>
                  <a:pt x="262" y="244"/>
                  <a:pt x="277" y="217"/>
                  <a:pt x="274" y="183"/>
                </a:cubicBezTo>
                <a:cubicBezTo>
                  <a:pt x="272" y="154"/>
                  <a:pt x="262" y="125"/>
                  <a:pt x="247" y="100"/>
                </a:cubicBezTo>
                <a:cubicBezTo>
                  <a:pt x="212" y="45"/>
                  <a:pt x="154" y="8"/>
                  <a:pt x="90" y="1"/>
                </a:cubicBezTo>
                <a:cubicBezTo>
                  <a:pt x="74" y="0"/>
                  <a:pt x="75" y="24"/>
                  <a:pt x="90" y="25"/>
                </a:cubicBezTo>
                <a:cubicBezTo>
                  <a:pt x="148" y="32"/>
                  <a:pt x="200" y="67"/>
                  <a:pt x="229" y="117"/>
                </a:cubicBezTo>
                <a:cubicBezTo>
                  <a:pt x="243" y="143"/>
                  <a:pt x="255" y="176"/>
                  <a:pt x="250" y="206"/>
                </a:cubicBezTo>
                <a:cubicBezTo>
                  <a:pt x="244" y="235"/>
                  <a:pt x="219" y="270"/>
                  <a:pt x="195" y="285"/>
                </a:cubicBezTo>
                <a:cubicBezTo>
                  <a:pt x="132" y="325"/>
                  <a:pt x="63" y="264"/>
                  <a:pt x="40" y="208"/>
                </a:cubicBezTo>
                <a:cubicBezTo>
                  <a:pt x="29" y="179"/>
                  <a:pt x="25" y="146"/>
                  <a:pt x="34" y="116"/>
                </a:cubicBezTo>
                <a:cubicBezTo>
                  <a:pt x="43" y="87"/>
                  <a:pt x="71" y="54"/>
                  <a:pt x="106" y="65"/>
                </a:cubicBezTo>
                <a:cubicBezTo>
                  <a:pt x="120" y="70"/>
                  <a:pt x="127" y="46"/>
                  <a:pt x="112" y="42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  <a:scene3d>
            <a:camera prst="orthographicFront">
              <a:rot lat="0" lon="1200003" rev="0"/>
            </a:camera>
            <a:lightRig rig="threePt" dir="t"/>
          </a:scene3d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ID">
              <a:solidFill>
                <a:srgbClr val="FF0000"/>
              </a:solidFill>
            </a:endParaRPr>
          </a:p>
        </p:txBody>
      </p:sp>
      <p:sp>
        <p:nvSpPr>
          <p:cNvPr id="251" name="Freeform 5">
            <a:extLst>
              <a:ext uri="{FF2B5EF4-FFF2-40B4-BE49-F238E27FC236}">
                <a16:creationId xmlns:a16="http://schemas.microsoft.com/office/drawing/2014/main" id="{BA6C532D-3D1A-4356-A6C6-8C2493BE163E}"/>
              </a:ext>
            </a:extLst>
          </p:cNvPr>
          <p:cNvSpPr>
            <a:spLocks/>
          </p:cNvSpPr>
          <p:nvPr/>
        </p:nvSpPr>
        <p:spPr bwMode="auto">
          <a:xfrm>
            <a:off x="3373101" y="5600459"/>
            <a:ext cx="334166" cy="392282"/>
          </a:xfrm>
          <a:custGeom>
            <a:avLst/>
            <a:gdLst>
              <a:gd name="T0" fmla="*/ 112 w 277"/>
              <a:gd name="T1" fmla="*/ 42 h 325"/>
              <a:gd name="T2" fmla="*/ 5 w 277"/>
              <a:gd name="T3" fmla="*/ 137 h 325"/>
              <a:gd name="T4" fmla="*/ 81 w 277"/>
              <a:gd name="T5" fmla="*/ 298 h 325"/>
              <a:gd name="T6" fmla="*/ 168 w 277"/>
              <a:gd name="T7" fmla="*/ 320 h 325"/>
              <a:gd name="T8" fmla="*/ 243 w 277"/>
              <a:gd name="T9" fmla="*/ 270 h 325"/>
              <a:gd name="T10" fmla="*/ 274 w 277"/>
              <a:gd name="T11" fmla="*/ 183 h 325"/>
              <a:gd name="T12" fmla="*/ 247 w 277"/>
              <a:gd name="T13" fmla="*/ 100 h 325"/>
              <a:gd name="T14" fmla="*/ 90 w 277"/>
              <a:gd name="T15" fmla="*/ 1 h 325"/>
              <a:gd name="T16" fmla="*/ 90 w 277"/>
              <a:gd name="T17" fmla="*/ 25 h 325"/>
              <a:gd name="T18" fmla="*/ 229 w 277"/>
              <a:gd name="T19" fmla="*/ 117 h 325"/>
              <a:gd name="T20" fmla="*/ 250 w 277"/>
              <a:gd name="T21" fmla="*/ 206 h 325"/>
              <a:gd name="T22" fmla="*/ 195 w 277"/>
              <a:gd name="T23" fmla="*/ 285 h 325"/>
              <a:gd name="T24" fmla="*/ 40 w 277"/>
              <a:gd name="T25" fmla="*/ 208 h 325"/>
              <a:gd name="T26" fmla="*/ 34 w 277"/>
              <a:gd name="T27" fmla="*/ 116 h 325"/>
              <a:gd name="T28" fmla="*/ 106 w 277"/>
              <a:gd name="T29" fmla="*/ 65 h 325"/>
              <a:gd name="T30" fmla="*/ 112 w 277"/>
              <a:gd name="T31" fmla="*/ 42 h 3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77" h="325">
                <a:moveTo>
                  <a:pt x="112" y="42"/>
                </a:moveTo>
                <a:cubicBezTo>
                  <a:pt x="53" y="23"/>
                  <a:pt x="10" y="86"/>
                  <a:pt x="5" y="137"/>
                </a:cubicBezTo>
                <a:cubicBezTo>
                  <a:pt x="0" y="198"/>
                  <a:pt x="31" y="263"/>
                  <a:pt x="81" y="298"/>
                </a:cubicBezTo>
                <a:cubicBezTo>
                  <a:pt x="106" y="315"/>
                  <a:pt x="137" y="324"/>
                  <a:pt x="168" y="320"/>
                </a:cubicBezTo>
                <a:cubicBezTo>
                  <a:pt x="200" y="315"/>
                  <a:pt x="224" y="296"/>
                  <a:pt x="243" y="270"/>
                </a:cubicBezTo>
                <a:cubicBezTo>
                  <a:pt x="262" y="244"/>
                  <a:pt x="277" y="217"/>
                  <a:pt x="274" y="183"/>
                </a:cubicBezTo>
                <a:cubicBezTo>
                  <a:pt x="272" y="154"/>
                  <a:pt x="262" y="125"/>
                  <a:pt x="247" y="100"/>
                </a:cubicBezTo>
                <a:cubicBezTo>
                  <a:pt x="212" y="45"/>
                  <a:pt x="154" y="8"/>
                  <a:pt x="90" y="1"/>
                </a:cubicBezTo>
                <a:cubicBezTo>
                  <a:pt x="74" y="0"/>
                  <a:pt x="75" y="24"/>
                  <a:pt x="90" y="25"/>
                </a:cubicBezTo>
                <a:cubicBezTo>
                  <a:pt x="148" y="32"/>
                  <a:pt x="200" y="67"/>
                  <a:pt x="229" y="117"/>
                </a:cubicBezTo>
                <a:cubicBezTo>
                  <a:pt x="243" y="143"/>
                  <a:pt x="255" y="176"/>
                  <a:pt x="250" y="206"/>
                </a:cubicBezTo>
                <a:cubicBezTo>
                  <a:pt x="244" y="235"/>
                  <a:pt x="219" y="270"/>
                  <a:pt x="195" y="285"/>
                </a:cubicBezTo>
                <a:cubicBezTo>
                  <a:pt x="132" y="325"/>
                  <a:pt x="63" y="264"/>
                  <a:pt x="40" y="208"/>
                </a:cubicBezTo>
                <a:cubicBezTo>
                  <a:pt x="29" y="179"/>
                  <a:pt x="25" y="146"/>
                  <a:pt x="34" y="116"/>
                </a:cubicBezTo>
                <a:cubicBezTo>
                  <a:pt x="43" y="87"/>
                  <a:pt x="71" y="54"/>
                  <a:pt x="106" y="65"/>
                </a:cubicBezTo>
                <a:cubicBezTo>
                  <a:pt x="120" y="70"/>
                  <a:pt x="127" y="46"/>
                  <a:pt x="112" y="42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  <a:scene3d>
            <a:camera prst="orthographicFront">
              <a:rot lat="0" lon="1200003" rev="0"/>
            </a:camera>
            <a:lightRig rig="threePt" dir="t"/>
          </a:scene3d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ID">
              <a:solidFill>
                <a:srgbClr val="FF0000"/>
              </a:solidFill>
            </a:endParaRPr>
          </a:p>
        </p:txBody>
      </p:sp>
      <p:sp>
        <p:nvSpPr>
          <p:cNvPr id="252" name="Freeform 5">
            <a:extLst>
              <a:ext uri="{FF2B5EF4-FFF2-40B4-BE49-F238E27FC236}">
                <a16:creationId xmlns:a16="http://schemas.microsoft.com/office/drawing/2014/main" id="{ACF9DFB1-D96C-4E41-BA81-7427A9644584}"/>
              </a:ext>
            </a:extLst>
          </p:cNvPr>
          <p:cNvSpPr>
            <a:spLocks/>
          </p:cNvSpPr>
          <p:nvPr/>
        </p:nvSpPr>
        <p:spPr bwMode="auto">
          <a:xfrm>
            <a:off x="4677888" y="5609925"/>
            <a:ext cx="334166" cy="392282"/>
          </a:xfrm>
          <a:custGeom>
            <a:avLst/>
            <a:gdLst>
              <a:gd name="T0" fmla="*/ 112 w 277"/>
              <a:gd name="T1" fmla="*/ 42 h 325"/>
              <a:gd name="T2" fmla="*/ 5 w 277"/>
              <a:gd name="T3" fmla="*/ 137 h 325"/>
              <a:gd name="T4" fmla="*/ 81 w 277"/>
              <a:gd name="T5" fmla="*/ 298 h 325"/>
              <a:gd name="T6" fmla="*/ 168 w 277"/>
              <a:gd name="T7" fmla="*/ 320 h 325"/>
              <a:gd name="T8" fmla="*/ 243 w 277"/>
              <a:gd name="T9" fmla="*/ 270 h 325"/>
              <a:gd name="T10" fmla="*/ 274 w 277"/>
              <a:gd name="T11" fmla="*/ 183 h 325"/>
              <a:gd name="T12" fmla="*/ 247 w 277"/>
              <a:gd name="T13" fmla="*/ 100 h 325"/>
              <a:gd name="T14" fmla="*/ 90 w 277"/>
              <a:gd name="T15" fmla="*/ 1 h 325"/>
              <a:gd name="T16" fmla="*/ 90 w 277"/>
              <a:gd name="T17" fmla="*/ 25 h 325"/>
              <a:gd name="T18" fmla="*/ 229 w 277"/>
              <a:gd name="T19" fmla="*/ 117 h 325"/>
              <a:gd name="T20" fmla="*/ 250 w 277"/>
              <a:gd name="T21" fmla="*/ 206 h 325"/>
              <a:gd name="T22" fmla="*/ 195 w 277"/>
              <a:gd name="T23" fmla="*/ 285 h 325"/>
              <a:gd name="T24" fmla="*/ 40 w 277"/>
              <a:gd name="T25" fmla="*/ 208 h 325"/>
              <a:gd name="T26" fmla="*/ 34 w 277"/>
              <a:gd name="T27" fmla="*/ 116 h 325"/>
              <a:gd name="T28" fmla="*/ 106 w 277"/>
              <a:gd name="T29" fmla="*/ 65 h 325"/>
              <a:gd name="T30" fmla="*/ 112 w 277"/>
              <a:gd name="T31" fmla="*/ 42 h 3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77" h="325">
                <a:moveTo>
                  <a:pt x="112" y="42"/>
                </a:moveTo>
                <a:cubicBezTo>
                  <a:pt x="53" y="23"/>
                  <a:pt x="10" y="86"/>
                  <a:pt x="5" y="137"/>
                </a:cubicBezTo>
                <a:cubicBezTo>
                  <a:pt x="0" y="198"/>
                  <a:pt x="31" y="263"/>
                  <a:pt x="81" y="298"/>
                </a:cubicBezTo>
                <a:cubicBezTo>
                  <a:pt x="106" y="315"/>
                  <a:pt x="137" y="324"/>
                  <a:pt x="168" y="320"/>
                </a:cubicBezTo>
                <a:cubicBezTo>
                  <a:pt x="200" y="315"/>
                  <a:pt x="224" y="296"/>
                  <a:pt x="243" y="270"/>
                </a:cubicBezTo>
                <a:cubicBezTo>
                  <a:pt x="262" y="244"/>
                  <a:pt x="277" y="217"/>
                  <a:pt x="274" y="183"/>
                </a:cubicBezTo>
                <a:cubicBezTo>
                  <a:pt x="272" y="154"/>
                  <a:pt x="262" y="125"/>
                  <a:pt x="247" y="100"/>
                </a:cubicBezTo>
                <a:cubicBezTo>
                  <a:pt x="212" y="45"/>
                  <a:pt x="154" y="8"/>
                  <a:pt x="90" y="1"/>
                </a:cubicBezTo>
                <a:cubicBezTo>
                  <a:pt x="74" y="0"/>
                  <a:pt x="75" y="24"/>
                  <a:pt x="90" y="25"/>
                </a:cubicBezTo>
                <a:cubicBezTo>
                  <a:pt x="148" y="32"/>
                  <a:pt x="200" y="67"/>
                  <a:pt x="229" y="117"/>
                </a:cubicBezTo>
                <a:cubicBezTo>
                  <a:pt x="243" y="143"/>
                  <a:pt x="255" y="176"/>
                  <a:pt x="250" y="206"/>
                </a:cubicBezTo>
                <a:cubicBezTo>
                  <a:pt x="244" y="235"/>
                  <a:pt x="219" y="270"/>
                  <a:pt x="195" y="285"/>
                </a:cubicBezTo>
                <a:cubicBezTo>
                  <a:pt x="132" y="325"/>
                  <a:pt x="63" y="264"/>
                  <a:pt x="40" y="208"/>
                </a:cubicBezTo>
                <a:cubicBezTo>
                  <a:pt x="29" y="179"/>
                  <a:pt x="25" y="146"/>
                  <a:pt x="34" y="116"/>
                </a:cubicBezTo>
                <a:cubicBezTo>
                  <a:pt x="43" y="87"/>
                  <a:pt x="71" y="54"/>
                  <a:pt x="106" y="65"/>
                </a:cubicBezTo>
                <a:cubicBezTo>
                  <a:pt x="120" y="70"/>
                  <a:pt x="127" y="46"/>
                  <a:pt x="112" y="42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  <a:scene3d>
            <a:camera prst="orthographicFront">
              <a:rot lat="0" lon="1200003" rev="0"/>
            </a:camera>
            <a:lightRig rig="threePt" dir="t"/>
          </a:scene3d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ID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2615196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21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17" dur="750"/>
                                        <p:tgtEl>
                                          <p:spTgt spid="2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20" dur="750"/>
                                        <p:tgtEl>
                                          <p:spTgt spid="2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23" dur="750"/>
                                        <p:tgtEl>
                                          <p:spTgt spid="2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750"/>
                            </p:stCondLst>
                            <p:childTnLst>
                              <p:par>
                                <p:cTn id="2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2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2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250"/>
                            </p:stCondLst>
                            <p:childTnLst>
                              <p:par>
                                <p:cTn id="3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2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2750"/>
                            </p:stCondLst>
                            <p:childTnLst>
                              <p:par>
                                <p:cTn id="3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2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2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2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2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3250"/>
                            </p:stCondLst>
                            <p:childTnLst>
                              <p:par>
                                <p:cTn id="4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2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2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241" grpId="0"/>
      <p:bldP spid="242" grpId="0"/>
      <p:bldP spid="243" grpId="0"/>
      <p:bldP spid="244" grpId="0"/>
      <p:bldP spid="245" grpId="0"/>
      <p:bldP spid="246" grpId="0"/>
      <p:bldP spid="247" grpId="0" animBg="1"/>
      <p:bldP spid="248" grpId="0" animBg="1"/>
      <p:bldP spid="249" grpId="0" animBg="1"/>
      <p:bldP spid="250" grpId="0" animBg="1"/>
      <p:bldP spid="251" grpId="0" animBg="1"/>
      <p:bldP spid="252" grpId="0" animBg="1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1" name="Title 250">
            <a:extLst>
              <a:ext uri="{FF2B5EF4-FFF2-40B4-BE49-F238E27FC236}">
                <a16:creationId xmlns:a16="http://schemas.microsoft.com/office/drawing/2014/main" id="{9F1552F8-234D-4131-9EDF-99402CCA2AF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ID" b="1"/>
              <a:t>AUGUST EVENT</a:t>
            </a:r>
          </a:p>
        </p:txBody>
      </p:sp>
      <p:sp>
        <p:nvSpPr>
          <p:cNvPr id="253" name="TextBox 252">
            <a:extLst>
              <a:ext uri="{FF2B5EF4-FFF2-40B4-BE49-F238E27FC236}">
                <a16:creationId xmlns:a16="http://schemas.microsoft.com/office/drawing/2014/main" id="{BD78E886-5C60-40EF-907D-4BE11DA846D7}"/>
              </a:ext>
            </a:extLst>
          </p:cNvPr>
          <p:cNvSpPr txBox="1"/>
          <p:nvPr/>
        </p:nvSpPr>
        <p:spPr>
          <a:xfrm>
            <a:off x="8544254" y="1859263"/>
            <a:ext cx="2514374" cy="60984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sz="1200" dirty="0"/>
              <a:t>A wonderful serenity has taken possession of my entire soul</a:t>
            </a:r>
            <a:r>
              <a:rPr lang="en-US" sz="1200"/>
              <a:t>, like</a:t>
            </a:r>
            <a:endParaRPr lang="en-US" sz="1200" dirty="0"/>
          </a:p>
        </p:txBody>
      </p:sp>
      <p:sp>
        <p:nvSpPr>
          <p:cNvPr id="254" name="TextBox 253">
            <a:extLst>
              <a:ext uri="{FF2B5EF4-FFF2-40B4-BE49-F238E27FC236}">
                <a16:creationId xmlns:a16="http://schemas.microsoft.com/office/drawing/2014/main" id="{8DB03D0A-7ACA-44E0-8FAE-F776EA40D5BC}"/>
              </a:ext>
            </a:extLst>
          </p:cNvPr>
          <p:cNvSpPr txBox="1"/>
          <p:nvPr/>
        </p:nvSpPr>
        <p:spPr>
          <a:xfrm>
            <a:off x="8544254" y="1562501"/>
            <a:ext cx="3050846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b="1">
                <a:solidFill>
                  <a:schemeClr val="accent2"/>
                </a:solidFill>
                <a:latin typeface="+mj-lt"/>
              </a:rPr>
              <a:t>08 August - Event Name</a:t>
            </a:r>
          </a:p>
        </p:txBody>
      </p:sp>
      <p:sp>
        <p:nvSpPr>
          <p:cNvPr id="255" name="TextBox 254">
            <a:extLst>
              <a:ext uri="{FF2B5EF4-FFF2-40B4-BE49-F238E27FC236}">
                <a16:creationId xmlns:a16="http://schemas.microsoft.com/office/drawing/2014/main" id="{B106F09D-26B2-488B-951C-54FAB87875A5}"/>
              </a:ext>
            </a:extLst>
          </p:cNvPr>
          <p:cNvSpPr txBox="1"/>
          <p:nvPr/>
        </p:nvSpPr>
        <p:spPr>
          <a:xfrm>
            <a:off x="8544254" y="3069578"/>
            <a:ext cx="2514374" cy="60984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sz="1200" dirty="0"/>
              <a:t>A wonderful serenity has taken possession of my entire soul</a:t>
            </a:r>
            <a:r>
              <a:rPr lang="en-US" sz="1200"/>
              <a:t>, like</a:t>
            </a:r>
            <a:endParaRPr lang="en-US" sz="1200" dirty="0"/>
          </a:p>
        </p:txBody>
      </p:sp>
      <p:sp>
        <p:nvSpPr>
          <p:cNvPr id="256" name="TextBox 255">
            <a:extLst>
              <a:ext uri="{FF2B5EF4-FFF2-40B4-BE49-F238E27FC236}">
                <a16:creationId xmlns:a16="http://schemas.microsoft.com/office/drawing/2014/main" id="{34081F19-B87D-4721-B5AF-C097297F9033}"/>
              </a:ext>
            </a:extLst>
          </p:cNvPr>
          <p:cNvSpPr txBox="1"/>
          <p:nvPr/>
        </p:nvSpPr>
        <p:spPr>
          <a:xfrm>
            <a:off x="8544254" y="2781794"/>
            <a:ext cx="3050846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b="1">
                <a:solidFill>
                  <a:schemeClr val="accent3"/>
                </a:solidFill>
                <a:latin typeface="+mj-lt"/>
              </a:rPr>
              <a:t>14 August – Event Name</a:t>
            </a:r>
          </a:p>
        </p:txBody>
      </p:sp>
      <p:sp>
        <p:nvSpPr>
          <p:cNvPr id="257" name="TextBox 256">
            <a:extLst>
              <a:ext uri="{FF2B5EF4-FFF2-40B4-BE49-F238E27FC236}">
                <a16:creationId xmlns:a16="http://schemas.microsoft.com/office/drawing/2014/main" id="{90E5B4E9-932E-411C-9185-47D66B053BB3}"/>
              </a:ext>
            </a:extLst>
          </p:cNvPr>
          <p:cNvSpPr txBox="1"/>
          <p:nvPr/>
        </p:nvSpPr>
        <p:spPr>
          <a:xfrm>
            <a:off x="8544254" y="4276837"/>
            <a:ext cx="2514374" cy="60984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sz="1200" dirty="0"/>
              <a:t>A wonderful serenity has taken possession of my entire soul</a:t>
            </a:r>
            <a:r>
              <a:rPr lang="en-US" sz="1200"/>
              <a:t>, like</a:t>
            </a:r>
            <a:endParaRPr lang="en-US" sz="1200" dirty="0"/>
          </a:p>
        </p:txBody>
      </p:sp>
      <p:sp>
        <p:nvSpPr>
          <p:cNvPr id="258" name="TextBox 257">
            <a:extLst>
              <a:ext uri="{FF2B5EF4-FFF2-40B4-BE49-F238E27FC236}">
                <a16:creationId xmlns:a16="http://schemas.microsoft.com/office/drawing/2014/main" id="{14E5F094-FC56-4566-A48F-7EF0FAA46B2E}"/>
              </a:ext>
            </a:extLst>
          </p:cNvPr>
          <p:cNvSpPr txBox="1"/>
          <p:nvPr/>
        </p:nvSpPr>
        <p:spPr>
          <a:xfrm>
            <a:off x="8544254" y="3980075"/>
            <a:ext cx="3050846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defRPr/>
            </a:pPr>
            <a:r>
              <a:rPr lang="en-US" sz="1600" b="1">
                <a:solidFill>
                  <a:schemeClr val="accent2"/>
                </a:solidFill>
                <a:latin typeface="+mj-lt"/>
              </a:rPr>
              <a:t>25 August – Event Name</a:t>
            </a:r>
          </a:p>
        </p:txBody>
      </p:sp>
      <p:sp>
        <p:nvSpPr>
          <p:cNvPr id="259" name="TextBox 258">
            <a:extLst>
              <a:ext uri="{FF2B5EF4-FFF2-40B4-BE49-F238E27FC236}">
                <a16:creationId xmlns:a16="http://schemas.microsoft.com/office/drawing/2014/main" id="{D5C800AF-EC04-496C-91B6-9CE51F9917B1}"/>
              </a:ext>
            </a:extLst>
          </p:cNvPr>
          <p:cNvSpPr txBox="1"/>
          <p:nvPr/>
        </p:nvSpPr>
        <p:spPr>
          <a:xfrm>
            <a:off x="8544254" y="5487152"/>
            <a:ext cx="2514374" cy="60984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sz="1200" dirty="0"/>
              <a:t>A wonderful serenity has taken possession of my entire soul</a:t>
            </a:r>
            <a:r>
              <a:rPr lang="en-US" sz="1200"/>
              <a:t>, like</a:t>
            </a:r>
            <a:endParaRPr lang="en-US" sz="1200" dirty="0"/>
          </a:p>
        </p:txBody>
      </p:sp>
      <p:sp>
        <p:nvSpPr>
          <p:cNvPr id="260" name="TextBox 259">
            <a:extLst>
              <a:ext uri="{FF2B5EF4-FFF2-40B4-BE49-F238E27FC236}">
                <a16:creationId xmlns:a16="http://schemas.microsoft.com/office/drawing/2014/main" id="{EDA180EC-5AF1-42E0-8D84-A908E0454AE6}"/>
              </a:ext>
            </a:extLst>
          </p:cNvPr>
          <p:cNvSpPr txBox="1"/>
          <p:nvPr/>
        </p:nvSpPr>
        <p:spPr>
          <a:xfrm>
            <a:off x="8544254" y="5190390"/>
            <a:ext cx="3050846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b="1">
                <a:solidFill>
                  <a:schemeClr val="accent3"/>
                </a:solidFill>
                <a:latin typeface="+mj-lt"/>
              </a:rPr>
              <a:t>28 August – Event Name</a:t>
            </a:r>
          </a:p>
        </p:txBody>
      </p:sp>
      <p:sp>
        <p:nvSpPr>
          <p:cNvPr id="261" name="Oval 260">
            <a:extLst>
              <a:ext uri="{FF2B5EF4-FFF2-40B4-BE49-F238E27FC236}">
                <a16:creationId xmlns:a16="http://schemas.microsoft.com/office/drawing/2014/main" id="{A459DEAC-D6D8-4229-A678-B0456963DE3B}"/>
              </a:ext>
            </a:extLst>
          </p:cNvPr>
          <p:cNvSpPr/>
          <p:nvPr/>
        </p:nvSpPr>
        <p:spPr>
          <a:xfrm>
            <a:off x="8064500" y="1757165"/>
            <a:ext cx="203226" cy="203226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sp>
        <p:nvSpPr>
          <p:cNvPr id="262" name="Oval 261">
            <a:extLst>
              <a:ext uri="{FF2B5EF4-FFF2-40B4-BE49-F238E27FC236}">
                <a16:creationId xmlns:a16="http://schemas.microsoft.com/office/drawing/2014/main" id="{AD0D9D89-B678-463C-A35E-312F29CB32B0}"/>
              </a:ext>
            </a:extLst>
          </p:cNvPr>
          <p:cNvSpPr/>
          <p:nvPr/>
        </p:nvSpPr>
        <p:spPr>
          <a:xfrm>
            <a:off x="8064500" y="2976458"/>
            <a:ext cx="203226" cy="203226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sp>
        <p:nvSpPr>
          <p:cNvPr id="263" name="Oval 262">
            <a:extLst>
              <a:ext uri="{FF2B5EF4-FFF2-40B4-BE49-F238E27FC236}">
                <a16:creationId xmlns:a16="http://schemas.microsoft.com/office/drawing/2014/main" id="{515594E8-3BFD-4D5B-BCE3-417C1C549EA6}"/>
              </a:ext>
            </a:extLst>
          </p:cNvPr>
          <p:cNvSpPr/>
          <p:nvPr/>
        </p:nvSpPr>
        <p:spPr>
          <a:xfrm>
            <a:off x="8064500" y="4174739"/>
            <a:ext cx="203226" cy="203226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sp>
        <p:nvSpPr>
          <p:cNvPr id="264" name="Oval 263">
            <a:extLst>
              <a:ext uri="{FF2B5EF4-FFF2-40B4-BE49-F238E27FC236}">
                <a16:creationId xmlns:a16="http://schemas.microsoft.com/office/drawing/2014/main" id="{68E845D2-37AD-4E3D-B97F-8A3D5632DB6B}"/>
              </a:ext>
            </a:extLst>
          </p:cNvPr>
          <p:cNvSpPr/>
          <p:nvPr/>
        </p:nvSpPr>
        <p:spPr>
          <a:xfrm>
            <a:off x="8064500" y="5385054"/>
            <a:ext cx="203226" cy="203226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B7B630E5-B2D9-4E82-A40B-D07CD8A0021D}"/>
              </a:ext>
            </a:extLst>
          </p:cNvPr>
          <p:cNvGrpSpPr/>
          <p:nvPr/>
        </p:nvGrpSpPr>
        <p:grpSpPr>
          <a:xfrm>
            <a:off x="432582" y="1423948"/>
            <a:ext cx="7119900" cy="4761666"/>
            <a:chOff x="327084" y="874496"/>
            <a:chExt cx="7464054" cy="5000762"/>
          </a:xfrm>
        </p:grpSpPr>
        <p:grpSp>
          <p:nvGrpSpPr>
            <p:cNvPr id="252" name="Group 251">
              <a:extLst>
                <a:ext uri="{FF2B5EF4-FFF2-40B4-BE49-F238E27FC236}">
                  <a16:creationId xmlns:a16="http://schemas.microsoft.com/office/drawing/2014/main" id="{2F61167D-1480-4A47-B353-6D2F443BA9B3}"/>
                </a:ext>
              </a:extLst>
            </p:cNvPr>
            <p:cNvGrpSpPr/>
            <p:nvPr/>
          </p:nvGrpSpPr>
          <p:grpSpPr>
            <a:xfrm>
              <a:off x="6002600" y="2073448"/>
              <a:ext cx="974217" cy="879158"/>
              <a:chOff x="6002600" y="2073448"/>
              <a:chExt cx="974217" cy="879158"/>
            </a:xfrm>
          </p:grpSpPr>
          <p:sp>
            <p:nvSpPr>
              <p:cNvPr id="43" name="Freeform 5">
                <a:extLst>
                  <a:ext uri="{FF2B5EF4-FFF2-40B4-BE49-F238E27FC236}">
                    <a16:creationId xmlns:a16="http://schemas.microsoft.com/office/drawing/2014/main" id="{F861C761-5CF9-4772-963F-2CB323833C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02600" y="2073448"/>
                <a:ext cx="974217" cy="879158"/>
              </a:xfrm>
              <a:custGeom>
                <a:avLst/>
                <a:gdLst>
                  <a:gd name="T0" fmla="*/ 469 w 938"/>
                  <a:gd name="T1" fmla="*/ 0 h 846"/>
                  <a:gd name="T2" fmla="*/ 0 w 938"/>
                  <a:gd name="T3" fmla="*/ 423 h 846"/>
                  <a:gd name="T4" fmla="*/ 100 w 938"/>
                  <a:gd name="T5" fmla="*/ 683 h 846"/>
                  <a:gd name="T6" fmla="*/ 39 w 938"/>
                  <a:gd name="T7" fmla="*/ 797 h 846"/>
                  <a:gd name="T8" fmla="*/ 66 w 938"/>
                  <a:gd name="T9" fmla="*/ 833 h 846"/>
                  <a:gd name="T10" fmla="*/ 237 w 938"/>
                  <a:gd name="T11" fmla="*/ 791 h 846"/>
                  <a:gd name="T12" fmla="*/ 469 w 938"/>
                  <a:gd name="T13" fmla="*/ 846 h 846"/>
                  <a:gd name="T14" fmla="*/ 938 w 938"/>
                  <a:gd name="T15" fmla="*/ 423 h 846"/>
                  <a:gd name="T16" fmla="*/ 469 w 938"/>
                  <a:gd name="T17" fmla="*/ 0 h 8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38" h="846">
                    <a:moveTo>
                      <a:pt x="469" y="0"/>
                    </a:moveTo>
                    <a:cubicBezTo>
                      <a:pt x="210" y="0"/>
                      <a:pt x="0" y="190"/>
                      <a:pt x="0" y="423"/>
                    </a:cubicBezTo>
                    <a:cubicBezTo>
                      <a:pt x="0" y="521"/>
                      <a:pt x="37" y="612"/>
                      <a:pt x="100" y="683"/>
                    </a:cubicBezTo>
                    <a:cubicBezTo>
                      <a:pt x="39" y="797"/>
                      <a:pt x="39" y="797"/>
                      <a:pt x="39" y="797"/>
                    </a:cubicBezTo>
                    <a:cubicBezTo>
                      <a:pt x="29" y="816"/>
                      <a:pt x="46" y="838"/>
                      <a:pt x="66" y="833"/>
                    </a:cubicBezTo>
                    <a:cubicBezTo>
                      <a:pt x="237" y="791"/>
                      <a:pt x="237" y="791"/>
                      <a:pt x="237" y="791"/>
                    </a:cubicBezTo>
                    <a:cubicBezTo>
                      <a:pt x="306" y="826"/>
                      <a:pt x="385" y="846"/>
                      <a:pt x="469" y="846"/>
                    </a:cubicBezTo>
                    <a:cubicBezTo>
                      <a:pt x="728" y="846"/>
                      <a:pt x="938" y="656"/>
                      <a:pt x="938" y="423"/>
                    </a:cubicBezTo>
                    <a:cubicBezTo>
                      <a:pt x="938" y="190"/>
                      <a:pt x="728" y="0"/>
                      <a:pt x="46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4" name="Freeform 6">
                <a:extLst>
                  <a:ext uri="{FF2B5EF4-FFF2-40B4-BE49-F238E27FC236}">
                    <a16:creationId xmlns:a16="http://schemas.microsoft.com/office/drawing/2014/main" id="{28D835F7-F88B-4D7B-99B1-A5FB9B39EF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17444" y="2453684"/>
                <a:ext cx="181876" cy="248362"/>
              </a:xfrm>
              <a:custGeom>
                <a:avLst/>
                <a:gdLst>
                  <a:gd name="T0" fmla="*/ 175 w 175"/>
                  <a:gd name="T1" fmla="*/ 18 h 239"/>
                  <a:gd name="T2" fmla="*/ 175 w 175"/>
                  <a:gd name="T3" fmla="*/ 221 h 239"/>
                  <a:gd name="T4" fmla="*/ 157 w 175"/>
                  <a:gd name="T5" fmla="*/ 239 h 239"/>
                  <a:gd name="T6" fmla="*/ 19 w 175"/>
                  <a:gd name="T7" fmla="*/ 239 h 239"/>
                  <a:gd name="T8" fmla="*/ 0 w 175"/>
                  <a:gd name="T9" fmla="*/ 220 h 239"/>
                  <a:gd name="T10" fmla="*/ 0 w 175"/>
                  <a:gd name="T11" fmla="*/ 18 h 239"/>
                  <a:gd name="T12" fmla="*/ 19 w 175"/>
                  <a:gd name="T13" fmla="*/ 0 h 239"/>
                  <a:gd name="T14" fmla="*/ 157 w 175"/>
                  <a:gd name="T15" fmla="*/ 0 h 239"/>
                  <a:gd name="T16" fmla="*/ 175 w 175"/>
                  <a:gd name="T17" fmla="*/ 14 h 239"/>
                  <a:gd name="T18" fmla="*/ 175 w 175"/>
                  <a:gd name="T19" fmla="*/ 18 h 2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75" h="239">
                    <a:moveTo>
                      <a:pt x="175" y="18"/>
                    </a:moveTo>
                    <a:cubicBezTo>
                      <a:pt x="175" y="221"/>
                      <a:pt x="175" y="221"/>
                      <a:pt x="175" y="221"/>
                    </a:cubicBezTo>
                    <a:cubicBezTo>
                      <a:pt x="175" y="231"/>
                      <a:pt x="167" y="239"/>
                      <a:pt x="157" y="239"/>
                    </a:cubicBezTo>
                    <a:cubicBezTo>
                      <a:pt x="19" y="239"/>
                      <a:pt x="19" y="239"/>
                      <a:pt x="19" y="239"/>
                    </a:cubicBezTo>
                    <a:cubicBezTo>
                      <a:pt x="8" y="239"/>
                      <a:pt x="0" y="231"/>
                      <a:pt x="0" y="220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8"/>
                      <a:pt x="8" y="0"/>
                      <a:pt x="19" y="0"/>
                    </a:cubicBezTo>
                    <a:cubicBezTo>
                      <a:pt x="157" y="0"/>
                      <a:pt x="157" y="0"/>
                      <a:pt x="157" y="0"/>
                    </a:cubicBezTo>
                    <a:cubicBezTo>
                      <a:pt x="166" y="0"/>
                      <a:pt x="173" y="6"/>
                      <a:pt x="175" y="14"/>
                    </a:cubicBezTo>
                    <a:cubicBezTo>
                      <a:pt x="175" y="15"/>
                      <a:pt x="175" y="17"/>
                      <a:pt x="175" y="18"/>
                    </a:cubicBezTo>
                    <a:close/>
                  </a:path>
                </a:pathLst>
              </a:custGeom>
              <a:solidFill>
                <a:schemeClr val="accent3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5" name="Freeform 7">
                <a:extLst>
                  <a:ext uri="{FF2B5EF4-FFF2-40B4-BE49-F238E27FC236}">
                    <a16:creationId xmlns:a16="http://schemas.microsoft.com/office/drawing/2014/main" id="{1D6EEB01-50FD-4F1F-A3E3-C1533E6917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99320" y="2243235"/>
                <a:ext cx="362653" cy="467053"/>
              </a:xfrm>
              <a:custGeom>
                <a:avLst/>
                <a:gdLst>
                  <a:gd name="T0" fmla="*/ 344 w 349"/>
                  <a:gd name="T1" fmla="*/ 365 h 450"/>
                  <a:gd name="T2" fmla="*/ 310 w 349"/>
                  <a:gd name="T3" fmla="*/ 392 h 450"/>
                  <a:gd name="T4" fmla="*/ 316 w 349"/>
                  <a:gd name="T5" fmla="*/ 427 h 450"/>
                  <a:gd name="T6" fmla="*/ 289 w 349"/>
                  <a:gd name="T7" fmla="*/ 445 h 450"/>
                  <a:gd name="T8" fmla="*/ 119 w 349"/>
                  <a:gd name="T9" fmla="*/ 445 h 450"/>
                  <a:gd name="T10" fmla="*/ 71 w 349"/>
                  <a:gd name="T11" fmla="*/ 424 h 450"/>
                  <a:gd name="T12" fmla="*/ 0 w 349"/>
                  <a:gd name="T13" fmla="*/ 424 h 450"/>
                  <a:gd name="T14" fmla="*/ 0 w 349"/>
                  <a:gd name="T15" fmla="*/ 221 h 450"/>
                  <a:gd name="T16" fmla="*/ 0 w 349"/>
                  <a:gd name="T17" fmla="*/ 217 h 450"/>
                  <a:gd name="T18" fmla="*/ 94 w 349"/>
                  <a:gd name="T19" fmla="*/ 168 h 450"/>
                  <a:gd name="T20" fmla="*/ 140 w 349"/>
                  <a:gd name="T21" fmla="*/ 54 h 450"/>
                  <a:gd name="T22" fmla="*/ 142 w 349"/>
                  <a:gd name="T23" fmla="*/ 23 h 450"/>
                  <a:gd name="T24" fmla="*/ 162 w 349"/>
                  <a:gd name="T25" fmla="*/ 2 h 450"/>
                  <a:gd name="T26" fmla="*/ 186 w 349"/>
                  <a:gd name="T27" fmla="*/ 13 h 450"/>
                  <a:gd name="T28" fmla="*/ 197 w 349"/>
                  <a:gd name="T29" fmla="*/ 39 h 450"/>
                  <a:gd name="T30" fmla="*/ 210 w 349"/>
                  <a:gd name="T31" fmla="*/ 174 h 450"/>
                  <a:gd name="T32" fmla="*/ 300 w 349"/>
                  <a:gd name="T33" fmla="*/ 174 h 450"/>
                  <a:gd name="T34" fmla="*/ 334 w 349"/>
                  <a:gd name="T35" fmla="*/ 207 h 450"/>
                  <a:gd name="T36" fmla="*/ 321 w 349"/>
                  <a:gd name="T37" fmla="*/ 247 h 450"/>
                  <a:gd name="T38" fmla="*/ 318 w 349"/>
                  <a:gd name="T39" fmla="*/ 247 h 450"/>
                  <a:gd name="T40" fmla="*/ 317 w 349"/>
                  <a:gd name="T41" fmla="*/ 250 h 450"/>
                  <a:gd name="T42" fmla="*/ 321 w 349"/>
                  <a:gd name="T43" fmla="*/ 247 h 450"/>
                  <a:gd name="T44" fmla="*/ 349 w 349"/>
                  <a:gd name="T45" fmla="*/ 285 h 450"/>
                  <a:gd name="T46" fmla="*/ 323 w 349"/>
                  <a:gd name="T47" fmla="*/ 322 h 450"/>
                  <a:gd name="T48" fmla="*/ 344 w 349"/>
                  <a:gd name="T49" fmla="*/ 365 h 4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49" h="450">
                    <a:moveTo>
                      <a:pt x="344" y="365"/>
                    </a:moveTo>
                    <a:cubicBezTo>
                      <a:pt x="341" y="380"/>
                      <a:pt x="326" y="392"/>
                      <a:pt x="310" y="392"/>
                    </a:cubicBezTo>
                    <a:cubicBezTo>
                      <a:pt x="319" y="400"/>
                      <a:pt x="321" y="416"/>
                      <a:pt x="316" y="427"/>
                    </a:cubicBezTo>
                    <a:cubicBezTo>
                      <a:pt x="312" y="438"/>
                      <a:pt x="300" y="445"/>
                      <a:pt x="289" y="445"/>
                    </a:cubicBezTo>
                    <a:cubicBezTo>
                      <a:pt x="119" y="445"/>
                      <a:pt x="119" y="445"/>
                      <a:pt x="119" y="445"/>
                    </a:cubicBezTo>
                    <a:cubicBezTo>
                      <a:pt x="100" y="450"/>
                      <a:pt x="83" y="439"/>
                      <a:pt x="71" y="424"/>
                    </a:cubicBezTo>
                    <a:cubicBezTo>
                      <a:pt x="0" y="424"/>
                      <a:pt x="0" y="424"/>
                      <a:pt x="0" y="424"/>
                    </a:cubicBezTo>
                    <a:cubicBezTo>
                      <a:pt x="0" y="221"/>
                      <a:pt x="0" y="221"/>
                      <a:pt x="0" y="221"/>
                    </a:cubicBezTo>
                    <a:cubicBezTo>
                      <a:pt x="0" y="220"/>
                      <a:pt x="0" y="218"/>
                      <a:pt x="0" y="217"/>
                    </a:cubicBezTo>
                    <a:cubicBezTo>
                      <a:pt x="35" y="211"/>
                      <a:pt x="69" y="194"/>
                      <a:pt x="94" y="168"/>
                    </a:cubicBezTo>
                    <a:cubicBezTo>
                      <a:pt x="123" y="138"/>
                      <a:pt x="140" y="96"/>
                      <a:pt x="140" y="54"/>
                    </a:cubicBezTo>
                    <a:cubicBezTo>
                      <a:pt x="140" y="44"/>
                      <a:pt x="139" y="33"/>
                      <a:pt x="142" y="23"/>
                    </a:cubicBezTo>
                    <a:cubicBezTo>
                      <a:pt x="145" y="13"/>
                      <a:pt x="152" y="3"/>
                      <a:pt x="162" y="2"/>
                    </a:cubicBezTo>
                    <a:cubicBezTo>
                      <a:pt x="172" y="0"/>
                      <a:pt x="181" y="6"/>
                      <a:pt x="186" y="13"/>
                    </a:cubicBezTo>
                    <a:cubicBezTo>
                      <a:pt x="192" y="20"/>
                      <a:pt x="194" y="30"/>
                      <a:pt x="197" y="39"/>
                    </a:cubicBezTo>
                    <a:cubicBezTo>
                      <a:pt x="208" y="83"/>
                      <a:pt x="212" y="128"/>
                      <a:pt x="210" y="174"/>
                    </a:cubicBezTo>
                    <a:cubicBezTo>
                      <a:pt x="300" y="174"/>
                      <a:pt x="300" y="174"/>
                      <a:pt x="300" y="174"/>
                    </a:cubicBezTo>
                    <a:cubicBezTo>
                      <a:pt x="316" y="174"/>
                      <a:pt x="330" y="191"/>
                      <a:pt x="334" y="207"/>
                    </a:cubicBezTo>
                    <a:cubicBezTo>
                      <a:pt x="336" y="221"/>
                      <a:pt x="331" y="237"/>
                      <a:pt x="321" y="247"/>
                    </a:cubicBezTo>
                    <a:cubicBezTo>
                      <a:pt x="320" y="247"/>
                      <a:pt x="319" y="247"/>
                      <a:pt x="318" y="247"/>
                    </a:cubicBezTo>
                    <a:cubicBezTo>
                      <a:pt x="316" y="247"/>
                      <a:pt x="315" y="250"/>
                      <a:pt x="317" y="250"/>
                    </a:cubicBezTo>
                    <a:cubicBezTo>
                      <a:pt x="318" y="249"/>
                      <a:pt x="320" y="248"/>
                      <a:pt x="321" y="247"/>
                    </a:cubicBezTo>
                    <a:cubicBezTo>
                      <a:pt x="336" y="250"/>
                      <a:pt x="348" y="270"/>
                      <a:pt x="349" y="285"/>
                    </a:cubicBezTo>
                    <a:cubicBezTo>
                      <a:pt x="349" y="301"/>
                      <a:pt x="338" y="317"/>
                      <a:pt x="323" y="322"/>
                    </a:cubicBezTo>
                    <a:cubicBezTo>
                      <a:pt x="337" y="328"/>
                      <a:pt x="347" y="350"/>
                      <a:pt x="344" y="365"/>
                    </a:cubicBez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</p:grpSp>
        <p:sp>
          <p:nvSpPr>
            <p:cNvPr id="46" name="Freeform 8">
              <a:extLst>
                <a:ext uri="{FF2B5EF4-FFF2-40B4-BE49-F238E27FC236}">
                  <a16:creationId xmlns:a16="http://schemas.microsoft.com/office/drawing/2014/main" id="{96D6BD7C-878F-4458-9DEF-B80665D039C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888" y="874496"/>
              <a:ext cx="7146458" cy="5000762"/>
            </a:xfrm>
            <a:custGeom>
              <a:avLst/>
              <a:gdLst>
                <a:gd name="T0" fmla="*/ 6262 w 6879"/>
                <a:gd name="T1" fmla="*/ 4526 h 4813"/>
                <a:gd name="T2" fmla="*/ 6807 w 6879"/>
                <a:gd name="T3" fmla="*/ 3995 h 4813"/>
                <a:gd name="T4" fmla="*/ 6619 w 6879"/>
                <a:gd name="T5" fmla="*/ 3258 h 4813"/>
                <a:gd name="T6" fmla="*/ 5482 w 6879"/>
                <a:gd name="T7" fmla="*/ 2630 h 4813"/>
                <a:gd name="T8" fmla="*/ 5096 w 6879"/>
                <a:gd name="T9" fmla="*/ 1786 h 4813"/>
                <a:gd name="T10" fmla="*/ 4540 w 6879"/>
                <a:gd name="T11" fmla="*/ 1077 h 4813"/>
                <a:gd name="T12" fmla="*/ 3063 w 6879"/>
                <a:gd name="T13" fmla="*/ 1386 h 4813"/>
                <a:gd name="T14" fmla="*/ 2403 w 6879"/>
                <a:gd name="T15" fmla="*/ 902 h 4813"/>
                <a:gd name="T16" fmla="*/ 1857 w 6879"/>
                <a:gd name="T17" fmla="*/ 269 h 4813"/>
                <a:gd name="T18" fmla="*/ 551 w 6879"/>
                <a:gd name="T19" fmla="*/ 404 h 4813"/>
                <a:gd name="T20" fmla="*/ 283 w 6879"/>
                <a:gd name="T21" fmla="*/ 1721 h 4813"/>
                <a:gd name="T22" fmla="*/ 679 w 6879"/>
                <a:gd name="T23" fmla="*/ 2493 h 4813"/>
                <a:gd name="T24" fmla="*/ 579 w 6879"/>
                <a:gd name="T25" fmla="*/ 3302 h 4813"/>
                <a:gd name="T26" fmla="*/ 167 w 6879"/>
                <a:gd name="T27" fmla="*/ 3582 h 4813"/>
                <a:gd name="T28" fmla="*/ 233 w 6879"/>
                <a:gd name="T29" fmla="*/ 4270 h 4813"/>
                <a:gd name="T30" fmla="*/ 892 w 6879"/>
                <a:gd name="T31" fmla="*/ 4630 h 4813"/>
                <a:gd name="T32" fmla="*/ 6262 w 6879"/>
                <a:gd name="T33" fmla="*/ 4526 h 48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879" h="4813">
                  <a:moveTo>
                    <a:pt x="6262" y="4526"/>
                  </a:moveTo>
                  <a:cubicBezTo>
                    <a:pt x="6525" y="4491"/>
                    <a:pt x="6735" y="4251"/>
                    <a:pt x="6807" y="3995"/>
                  </a:cubicBezTo>
                  <a:cubicBezTo>
                    <a:pt x="6879" y="3740"/>
                    <a:pt x="6805" y="3448"/>
                    <a:pt x="6619" y="3258"/>
                  </a:cubicBezTo>
                  <a:cubicBezTo>
                    <a:pt x="6315" y="2945"/>
                    <a:pt x="5793" y="2936"/>
                    <a:pt x="5482" y="2630"/>
                  </a:cubicBezTo>
                  <a:cubicBezTo>
                    <a:pt x="5260" y="2410"/>
                    <a:pt x="5191" y="2084"/>
                    <a:pt x="5096" y="1786"/>
                  </a:cubicBezTo>
                  <a:cubicBezTo>
                    <a:pt x="5001" y="1489"/>
                    <a:pt x="4839" y="1171"/>
                    <a:pt x="4540" y="1077"/>
                  </a:cubicBezTo>
                  <a:cubicBezTo>
                    <a:pt x="4051" y="923"/>
                    <a:pt x="3571" y="1463"/>
                    <a:pt x="3063" y="1386"/>
                  </a:cubicBezTo>
                  <a:cubicBezTo>
                    <a:pt x="2786" y="1344"/>
                    <a:pt x="2571" y="1127"/>
                    <a:pt x="2403" y="902"/>
                  </a:cubicBezTo>
                  <a:cubicBezTo>
                    <a:pt x="2236" y="678"/>
                    <a:pt x="2088" y="429"/>
                    <a:pt x="1857" y="269"/>
                  </a:cubicBezTo>
                  <a:cubicBezTo>
                    <a:pt x="1467" y="0"/>
                    <a:pt x="891" y="73"/>
                    <a:pt x="551" y="404"/>
                  </a:cubicBezTo>
                  <a:cubicBezTo>
                    <a:pt x="211" y="734"/>
                    <a:pt x="115" y="1277"/>
                    <a:pt x="283" y="1721"/>
                  </a:cubicBezTo>
                  <a:cubicBezTo>
                    <a:pt x="385" y="1992"/>
                    <a:pt x="571" y="2224"/>
                    <a:pt x="679" y="2493"/>
                  </a:cubicBezTo>
                  <a:cubicBezTo>
                    <a:pt x="786" y="2762"/>
                    <a:pt x="794" y="3108"/>
                    <a:pt x="579" y="3302"/>
                  </a:cubicBezTo>
                  <a:cubicBezTo>
                    <a:pt x="456" y="3414"/>
                    <a:pt x="277" y="3456"/>
                    <a:pt x="167" y="3582"/>
                  </a:cubicBezTo>
                  <a:cubicBezTo>
                    <a:pt x="0" y="3772"/>
                    <a:pt x="62" y="4085"/>
                    <a:pt x="233" y="4270"/>
                  </a:cubicBezTo>
                  <a:cubicBezTo>
                    <a:pt x="405" y="4456"/>
                    <a:pt x="640" y="4607"/>
                    <a:pt x="892" y="4630"/>
                  </a:cubicBezTo>
                  <a:cubicBezTo>
                    <a:pt x="2964" y="4813"/>
                    <a:pt x="4485" y="4766"/>
                    <a:pt x="6262" y="452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7" name="Oval 9">
              <a:extLst>
                <a:ext uri="{FF2B5EF4-FFF2-40B4-BE49-F238E27FC236}">
                  <a16:creationId xmlns:a16="http://schemas.microsoft.com/office/drawing/2014/main" id="{142FB763-A7B2-4BA5-AF88-4D33A3AB78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9398" y="5388974"/>
              <a:ext cx="6858533" cy="486284"/>
            </a:xfrm>
            <a:prstGeom prst="ellipse">
              <a:avLst/>
            </a:pr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8" name="Freeform 10">
              <a:extLst>
                <a:ext uri="{FF2B5EF4-FFF2-40B4-BE49-F238E27FC236}">
                  <a16:creationId xmlns:a16="http://schemas.microsoft.com/office/drawing/2014/main" id="{6DB88828-4FCA-41F4-A123-7940A8D2EAC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1034" y="3119097"/>
              <a:ext cx="3791370" cy="2609452"/>
            </a:xfrm>
            <a:custGeom>
              <a:avLst/>
              <a:gdLst>
                <a:gd name="T0" fmla="*/ 3574 w 3650"/>
                <a:gd name="T1" fmla="*/ 2512 h 2512"/>
                <a:gd name="T2" fmla="*/ 281 w 3650"/>
                <a:gd name="T3" fmla="*/ 2512 h 2512"/>
                <a:gd name="T4" fmla="*/ 0 w 3650"/>
                <a:gd name="T5" fmla="*/ 0 h 2512"/>
                <a:gd name="T6" fmla="*/ 3373 w 3650"/>
                <a:gd name="T7" fmla="*/ 0 h 2512"/>
                <a:gd name="T8" fmla="*/ 3645 w 3650"/>
                <a:gd name="T9" fmla="*/ 2432 h 2512"/>
                <a:gd name="T10" fmla="*/ 3574 w 3650"/>
                <a:gd name="T11" fmla="*/ 2512 h 2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650" h="2512">
                  <a:moveTo>
                    <a:pt x="3574" y="2512"/>
                  </a:moveTo>
                  <a:cubicBezTo>
                    <a:pt x="281" y="2512"/>
                    <a:pt x="281" y="2512"/>
                    <a:pt x="281" y="251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373" y="0"/>
                    <a:pt x="3373" y="0"/>
                    <a:pt x="3373" y="0"/>
                  </a:cubicBezTo>
                  <a:cubicBezTo>
                    <a:pt x="3645" y="2432"/>
                    <a:pt x="3645" y="2432"/>
                    <a:pt x="3645" y="2432"/>
                  </a:cubicBezTo>
                  <a:cubicBezTo>
                    <a:pt x="3650" y="2476"/>
                    <a:pt x="3618" y="2512"/>
                    <a:pt x="3574" y="251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9" name="Freeform 11">
              <a:extLst>
                <a:ext uri="{FF2B5EF4-FFF2-40B4-BE49-F238E27FC236}">
                  <a16:creationId xmlns:a16="http://schemas.microsoft.com/office/drawing/2014/main" id="{B7145065-EA23-4D50-83D1-22C8597A630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4767" y="2350932"/>
              <a:ext cx="3590263" cy="768165"/>
            </a:xfrm>
            <a:custGeom>
              <a:avLst/>
              <a:gdLst>
                <a:gd name="T0" fmla="*/ 3382 w 3456"/>
                <a:gd name="T1" fmla="*/ 80 h 739"/>
                <a:gd name="T2" fmla="*/ 3456 w 3456"/>
                <a:gd name="T3" fmla="*/ 739 h 739"/>
                <a:gd name="T4" fmla="*/ 83 w 3456"/>
                <a:gd name="T5" fmla="*/ 739 h 739"/>
                <a:gd name="T6" fmla="*/ 0 w 3456"/>
                <a:gd name="T7" fmla="*/ 0 h 739"/>
                <a:gd name="T8" fmla="*/ 3293 w 3456"/>
                <a:gd name="T9" fmla="*/ 0 h 739"/>
                <a:gd name="T10" fmla="*/ 3331 w 3456"/>
                <a:gd name="T11" fmla="*/ 9 h 739"/>
                <a:gd name="T12" fmla="*/ 3382 w 3456"/>
                <a:gd name="T13" fmla="*/ 80 h 7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56" h="739">
                  <a:moveTo>
                    <a:pt x="3382" y="80"/>
                  </a:moveTo>
                  <a:cubicBezTo>
                    <a:pt x="3456" y="739"/>
                    <a:pt x="3456" y="739"/>
                    <a:pt x="3456" y="739"/>
                  </a:cubicBezTo>
                  <a:cubicBezTo>
                    <a:pt x="83" y="739"/>
                    <a:pt x="83" y="739"/>
                    <a:pt x="83" y="73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293" y="0"/>
                    <a:pt x="3293" y="0"/>
                    <a:pt x="3293" y="0"/>
                  </a:cubicBezTo>
                  <a:cubicBezTo>
                    <a:pt x="3306" y="0"/>
                    <a:pt x="3319" y="3"/>
                    <a:pt x="3331" y="9"/>
                  </a:cubicBezTo>
                  <a:cubicBezTo>
                    <a:pt x="3358" y="22"/>
                    <a:pt x="3378" y="49"/>
                    <a:pt x="3382" y="80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0" name="Freeform 12">
              <a:extLst>
                <a:ext uri="{FF2B5EF4-FFF2-40B4-BE49-F238E27FC236}">
                  <a16:creationId xmlns:a16="http://schemas.microsoft.com/office/drawing/2014/main" id="{72C704B5-B7FE-49CC-8AE5-BC50102D54E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1034" y="2360273"/>
              <a:ext cx="3503995" cy="758823"/>
            </a:xfrm>
            <a:custGeom>
              <a:avLst/>
              <a:gdLst>
                <a:gd name="T0" fmla="*/ 3299 w 3373"/>
                <a:gd name="T1" fmla="*/ 71 h 730"/>
                <a:gd name="T2" fmla="*/ 3373 w 3373"/>
                <a:gd name="T3" fmla="*/ 730 h 730"/>
                <a:gd name="T4" fmla="*/ 0 w 3373"/>
                <a:gd name="T5" fmla="*/ 730 h 730"/>
                <a:gd name="T6" fmla="*/ 3248 w 3373"/>
                <a:gd name="T7" fmla="*/ 0 h 730"/>
                <a:gd name="T8" fmla="*/ 3299 w 3373"/>
                <a:gd name="T9" fmla="*/ 71 h 7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73" h="730">
                  <a:moveTo>
                    <a:pt x="3299" y="71"/>
                  </a:moveTo>
                  <a:cubicBezTo>
                    <a:pt x="3373" y="730"/>
                    <a:pt x="3373" y="730"/>
                    <a:pt x="3373" y="730"/>
                  </a:cubicBezTo>
                  <a:cubicBezTo>
                    <a:pt x="0" y="730"/>
                    <a:pt x="0" y="730"/>
                    <a:pt x="0" y="730"/>
                  </a:cubicBezTo>
                  <a:cubicBezTo>
                    <a:pt x="3248" y="0"/>
                    <a:pt x="3248" y="0"/>
                    <a:pt x="3248" y="0"/>
                  </a:cubicBezTo>
                  <a:cubicBezTo>
                    <a:pt x="3275" y="13"/>
                    <a:pt x="3295" y="40"/>
                    <a:pt x="3299" y="7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1" name="Freeform 13">
              <a:extLst>
                <a:ext uri="{FF2B5EF4-FFF2-40B4-BE49-F238E27FC236}">
                  <a16:creationId xmlns:a16="http://schemas.microsoft.com/office/drawing/2014/main" id="{BF72511E-9117-4BC4-A08E-9BD43484F13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1485" y="2449838"/>
              <a:ext cx="135171" cy="126928"/>
            </a:xfrm>
            <a:custGeom>
              <a:avLst/>
              <a:gdLst>
                <a:gd name="T0" fmla="*/ 126 w 130"/>
                <a:gd name="T1" fmla="*/ 61 h 122"/>
                <a:gd name="T2" fmla="*/ 72 w 130"/>
                <a:gd name="T3" fmla="*/ 122 h 122"/>
                <a:gd name="T4" fmla="*/ 4 w 130"/>
                <a:gd name="T5" fmla="*/ 61 h 122"/>
                <a:gd name="T6" fmla="*/ 58 w 130"/>
                <a:gd name="T7" fmla="*/ 0 h 122"/>
                <a:gd name="T8" fmla="*/ 126 w 130"/>
                <a:gd name="T9" fmla="*/ 61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0" h="122">
                  <a:moveTo>
                    <a:pt x="126" y="61"/>
                  </a:moveTo>
                  <a:cubicBezTo>
                    <a:pt x="130" y="95"/>
                    <a:pt x="106" y="122"/>
                    <a:pt x="72" y="122"/>
                  </a:cubicBezTo>
                  <a:cubicBezTo>
                    <a:pt x="38" y="122"/>
                    <a:pt x="8" y="95"/>
                    <a:pt x="4" y="61"/>
                  </a:cubicBezTo>
                  <a:cubicBezTo>
                    <a:pt x="0" y="27"/>
                    <a:pt x="25" y="0"/>
                    <a:pt x="58" y="0"/>
                  </a:cubicBezTo>
                  <a:cubicBezTo>
                    <a:pt x="92" y="0"/>
                    <a:pt x="122" y="27"/>
                    <a:pt x="126" y="61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2" name="Freeform 14">
              <a:extLst>
                <a:ext uri="{FF2B5EF4-FFF2-40B4-BE49-F238E27FC236}">
                  <a16:creationId xmlns:a16="http://schemas.microsoft.com/office/drawing/2014/main" id="{BCC39EE4-3ED7-474C-8ADB-7421DE3047F0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3816" y="2449838"/>
              <a:ext cx="135171" cy="126928"/>
            </a:xfrm>
            <a:custGeom>
              <a:avLst/>
              <a:gdLst>
                <a:gd name="T0" fmla="*/ 126 w 130"/>
                <a:gd name="T1" fmla="*/ 61 h 122"/>
                <a:gd name="T2" fmla="*/ 72 w 130"/>
                <a:gd name="T3" fmla="*/ 122 h 122"/>
                <a:gd name="T4" fmla="*/ 4 w 130"/>
                <a:gd name="T5" fmla="*/ 61 h 122"/>
                <a:gd name="T6" fmla="*/ 58 w 130"/>
                <a:gd name="T7" fmla="*/ 0 h 122"/>
                <a:gd name="T8" fmla="*/ 126 w 130"/>
                <a:gd name="T9" fmla="*/ 61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0" h="122">
                  <a:moveTo>
                    <a:pt x="126" y="61"/>
                  </a:moveTo>
                  <a:cubicBezTo>
                    <a:pt x="130" y="95"/>
                    <a:pt x="106" y="122"/>
                    <a:pt x="72" y="122"/>
                  </a:cubicBezTo>
                  <a:cubicBezTo>
                    <a:pt x="38" y="122"/>
                    <a:pt x="8" y="95"/>
                    <a:pt x="4" y="61"/>
                  </a:cubicBezTo>
                  <a:cubicBezTo>
                    <a:pt x="0" y="27"/>
                    <a:pt x="24" y="0"/>
                    <a:pt x="58" y="0"/>
                  </a:cubicBezTo>
                  <a:cubicBezTo>
                    <a:pt x="92" y="0"/>
                    <a:pt x="122" y="27"/>
                    <a:pt x="126" y="61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3" name="Freeform 15">
              <a:extLst>
                <a:ext uri="{FF2B5EF4-FFF2-40B4-BE49-F238E27FC236}">
                  <a16:creationId xmlns:a16="http://schemas.microsoft.com/office/drawing/2014/main" id="{B99D302B-8F97-448E-AA49-78735511026E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6147" y="2449838"/>
              <a:ext cx="135171" cy="126928"/>
            </a:xfrm>
            <a:custGeom>
              <a:avLst/>
              <a:gdLst>
                <a:gd name="T0" fmla="*/ 126 w 130"/>
                <a:gd name="T1" fmla="*/ 61 h 122"/>
                <a:gd name="T2" fmla="*/ 72 w 130"/>
                <a:gd name="T3" fmla="*/ 122 h 122"/>
                <a:gd name="T4" fmla="*/ 4 w 130"/>
                <a:gd name="T5" fmla="*/ 61 h 122"/>
                <a:gd name="T6" fmla="*/ 58 w 130"/>
                <a:gd name="T7" fmla="*/ 0 h 122"/>
                <a:gd name="T8" fmla="*/ 126 w 130"/>
                <a:gd name="T9" fmla="*/ 61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0" h="122">
                  <a:moveTo>
                    <a:pt x="126" y="61"/>
                  </a:moveTo>
                  <a:cubicBezTo>
                    <a:pt x="130" y="95"/>
                    <a:pt x="105" y="122"/>
                    <a:pt x="72" y="122"/>
                  </a:cubicBezTo>
                  <a:cubicBezTo>
                    <a:pt x="38" y="122"/>
                    <a:pt x="8" y="95"/>
                    <a:pt x="4" y="61"/>
                  </a:cubicBezTo>
                  <a:cubicBezTo>
                    <a:pt x="0" y="27"/>
                    <a:pt x="24" y="0"/>
                    <a:pt x="58" y="0"/>
                  </a:cubicBezTo>
                  <a:cubicBezTo>
                    <a:pt x="92" y="0"/>
                    <a:pt x="122" y="27"/>
                    <a:pt x="126" y="61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4" name="Freeform 16">
              <a:extLst>
                <a:ext uri="{FF2B5EF4-FFF2-40B4-BE49-F238E27FC236}">
                  <a16:creationId xmlns:a16="http://schemas.microsoft.com/office/drawing/2014/main" id="{B2918F00-DCB8-4915-B83C-E7D05E44B1D8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8477" y="2449838"/>
              <a:ext cx="135171" cy="126928"/>
            </a:xfrm>
            <a:custGeom>
              <a:avLst/>
              <a:gdLst>
                <a:gd name="T0" fmla="*/ 126 w 130"/>
                <a:gd name="T1" fmla="*/ 61 h 122"/>
                <a:gd name="T2" fmla="*/ 72 w 130"/>
                <a:gd name="T3" fmla="*/ 122 h 122"/>
                <a:gd name="T4" fmla="*/ 4 w 130"/>
                <a:gd name="T5" fmla="*/ 61 h 122"/>
                <a:gd name="T6" fmla="*/ 58 w 130"/>
                <a:gd name="T7" fmla="*/ 0 h 122"/>
                <a:gd name="T8" fmla="*/ 126 w 130"/>
                <a:gd name="T9" fmla="*/ 61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0" h="122">
                  <a:moveTo>
                    <a:pt x="126" y="61"/>
                  </a:moveTo>
                  <a:cubicBezTo>
                    <a:pt x="130" y="95"/>
                    <a:pt x="105" y="122"/>
                    <a:pt x="72" y="122"/>
                  </a:cubicBezTo>
                  <a:cubicBezTo>
                    <a:pt x="38" y="122"/>
                    <a:pt x="7" y="95"/>
                    <a:pt x="4" y="61"/>
                  </a:cubicBezTo>
                  <a:cubicBezTo>
                    <a:pt x="0" y="27"/>
                    <a:pt x="24" y="0"/>
                    <a:pt x="58" y="0"/>
                  </a:cubicBezTo>
                  <a:cubicBezTo>
                    <a:pt x="92" y="0"/>
                    <a:pt x="122" y="27"/>
                    <a:pt x="126" y="61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5" name="Freeform 17">
              <a:extLst>
                <a:ext uri="{FF2B5EF4-FFF2-40B4-BE49-F238E27FC236}">
                  <a16:creationId xmlns:a16="http://schemas.microsoft.com/office/drawing/2014/main" id="{46DC58CF-CAFB-4741-8FF8-0E45DAF2A5AC}"/>
                </a:ext>
              </a:extLst>
            </p:cNvPr>
            <p:cNvSpPr>
              <a:spLocks/>
            </p:cNvSpPr>
            <p:nvPr/>
          </p:nvSpPr>
          <p:spPr bwMode="auto">
            <a:xfrm>
              <a:off x="5210808" y="2449838"/>
              <a:ext cx="134072" cy="126928"/>
            </a:xfrm>
            <a:custGeom>
              <a:avLst/>
              <a:gdLst>
                <a:gd name="T0" fmla="*/ 126 w 129"/>
                <a:gd name="T1" fmla="*/ 61 h 122"/>
                <a:gd name="T2" fmla="*/ 71 w 129"/>
                <a:gd name="T3" fmla="*/ 122 h 122"/>
                <a:gd name="T4" fmla="*/ 3 w 129"/>
                <a:gd name="T5" fmla="*/ 61 h 122"/>
                <a:gd name="T6" fmla="*/ 58 w 129"/>
                <a:gd name="T7" fmla="*/ 0 h 122"/>
                <a:gd name="T8" fmla="*/ 126 w 129"/>
                <a:gd name="T9" fmla="*/ 61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9" h="122">
                  <a:moveTo>
                    <a:pt x="126" y="61"/>
                  </a:moveTo>
                  <a:cubicBezTo>
                    <a:pt x="129" y="95"/>
                    <a:pt x="105" y="122"/>
                    <a:pt x="71" y="122"/>
                  </a:cubicBezTo>
                  <a:cubicBezTo>
                    <a:pt x="38" y="122"/>
                    <a:pt x="7" y="95"/>
                    <a:pt x="3" y="61"/>
                  </a:cubicBezTo>
                  <a:cubicBezTo>
                    <a:pt x="0" y="27"/>
                    <a:pt x="24" y="0"/>
                    <a:pt x="58" y="0"/>
                  </a:cubicBezTo>
                  <a:cubicBezTo>
                    <a:pt x="91" y="0"/>
                    <a:pt x="122" y="27"/>
                    <a:pt x="126" y="61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6" name="Freeform 18">
              <a:extLst>
                <a:ext uri="{FF2B5EF4-FFF2-40B4-BE49-F238E27FC236}">
                  <a16:creationId xmlns:a16="http://schemas.microsoft.com/office/drawing/2014/main" id="{FE86BB5E-597E-46AA-8D1F-24E9295394B7}"/>
                </a:ext>
              </a:extLst>
            </p:cNvPr>
            <p:cNvSpPr>
              <a:spLocks/>
            </p:cNvSpPr>
            <p:nvPr/>
          </p:nvSpPr>
          <p:spPr bwMode="auto">
            <a:xfrm>
              <a:off x="5753139" y="2449838"/>
              <a:ext cx="134072" cy="126928"/>
            </a:xfrm>
            <a:custGeom>
              <a:avLst/>
              <a:gdLst>
                <a:gd name="T0" fmla="*/ 126 w 129"/>
                <a:gd name="T1" fmla="*/ 61 h 122"/>
                <a:gd name="T2" fmla="*/ 71 w 129"/>
                <a:gd name="T3" fmla="*/ 122 h 122"/>
                <a:gd name="T4" fmla="*/ 3 w 129"/>
                <a:gd name="T5" fmla="*/ 61 h 122"/>
                <a:gd name="T6" fmla="*/ 58 w 129"/>
                <a:gd name="T7" fmla="*/ 0 h 122"/>
                <a:gd name="T8" fmla="*/ 126 w 129"/>
                <a:gd name="T9" fmla="*/ 61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9" h="122">
                  <a:moveTo>
                    <a:pt x="126" y="61"/>
                  </a:moveTo>
                  <a:cubicBezTo>
                    <a:pt x="129" y="95"/>
                    <a:pt x="105" y="122"/>
                    <a:pt x="71" y="122"/>
                  </a:cubicBezTo>
                  <a:cubicBezTo>
                    <a:pt x="38" y="122"/>
                    <a:pt x="7" y="95"/>
                    <a:pt x="3" y="61"/>
                  </a:cubicBezTo>
                  <a:cubicBezTo>
                    <a:pt x="0" y="27"/>
                    <a:pt x="24" y="0"/>
                    <a:pt x="58" y="0"/>
                  </a:cubicBezTo>
                  <a:cubicBezTo>
                    <a:pt x="91" y="0"/>
                    <a:pt x="122" y="27"/>
                    <a:pt x="126" y="61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7" name="Freeform 19">
              <a:extLst>
                <a:ext uri="{FF2B5EF4-FFF2-40B4-BE49-F238E27FC236}">
                  <a16:creationId xmlns:a16="http://schemas.microsoft.com/office/drawing/2014/main" id="{23E52054-2895-4A7B-9927-168BD294FD6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35475" y="2719080"/>
              <a:ext cx="274187" cy="255505"/>
            </a:xfrm>
            <a:custGeom>
              <a:avLst/>
              <a:gdLst>
                <a:gd name="T0" fmla="*/ 165 w 264"/>
                <a:gd name="T1" fmla="*/ 205 h 246"/>
                <a:gd name="T2" fmla="*/ 89 w 264"/>
                <a:gd name="T3" fmla="*/ 205 h 246"/>
                <a:gd name="T4" fmla="*/ 83 w 264"/>
                <a:gd name="T5" fmla="*/ 211 h 246"/>
                <a:gd name="T6" fmla="*/ 77 w 264"/>
                <a:gd name="T7" fmla="*/ 241 h 246"/>
                <a:gd name="T8" fmla="*/ 71 w 264"/>
                <a:gd name="T9" fmla="*/ 246 h 246"/>
                <a:gd name="T10" fmla="*/ 9 w 264"/>
                <a:gd name="T11" fmla="*/ 246 h 246"/>
                <a:gd name="T12" fmla="*/ 1 w 264"/>
                <a:gd name="T13" fmla="*/ 236 h 246"/>
                <a:gd name="T14" fmla="*/ 62 w 264"/>
                <a:gd name="T15" fmla="*/ 5 h 246"/>
                <a:gd name="T16" fmla="*/ 68 w 264"/>
                <a:gd name="T17" fmla="*/ 0 h 246"/>
                <a:gd name="T18" fmla="*/ 141 w 264"/>
                <a:gd name="T19" fmla="*/ 0 h 246"/>
                <a:gd name="T20" fmla="*/ 149 w 264"/>
                <a:gd name="T21" fmla="*/ 5 h 246"/>
                <a:gd name="T22" fmla="*/ 262 w 264"/>
                <a:gd name="T23" fmla="*/ 236 h 246"/>
                <a:gd name="T24" fmla="*/ 256 w 264"/>
                <a:gd name="T25" fmla="*/ 246 h 246"/>
                <a:gd name="T26" fmla="*/ 192 w 264"/>
                <a:gd name="T27" fmla="*/ 246 h 246"/>
                <a:gd name="T28" fmla="*/ 185 w 264"/>
                <a:gd name="T29" fmla="*/ 241 h 246"/>
                <a:gd name="T30" fmla="*/ 172 w 264"/>
                <a:gd name="T31" fmla="*/ 211 h 246"/>
                <a:gd name="T32" fmla="*/ 165 w 264"/>
                <a:gd name="T33" fmla="*/ 205 h 246"/>
                <a:gd name="T34" fmla="*/ 144 w 264"/>
                <a:gd name="T35" fmla="*/ 143 h 246"/>
                <a:gd name="T36" fmla="*/ 120 w 264"/>
                <a:gd name="T37" fmla="*/ 86 h 246"/>
                <a:gd name="T38" fmla="*/ 107 w 264"/>
                <a:gd name="T39" fmla="*/ 86 h 246"/>
                <a:gd name="T40" fmla="*/ 96 w 264"/>
                <a:gd name="T41" fmla="*/ 143 h 246"/>
                <a:gd name="T42" fmla="*/ 104 w 264"/>
                <a:gd name="T43" fmla="*/ 152 h 246"/>
                <a:gd name="T44" fmla="*/ 138 w 264"/>
                <a:gd name="T45" fmla="*/ 152 h 246"/>
                <a:gd name="T46" fmla="*/ 144 w 264"/>
                <a:gd name="T47" fmla="*/ 143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64" h="246">
                  <a:moveTo>
                    <a:pt x="165" y="205"/>
                  </a:moveTo>
                  <a:cubicBezTo>
                    <a:pt x="89" y="205"/>
                    <a:pt x="89" y="205"/>
                    <a:pt x="89" y="205"/>
                  </a:cubicBezTo>
                  <a:cubicBezTo>
                    <a:pt x="86" y="205"/>
                    <a:pt x="83" y="208"/>
                    <a:pt x="83" y="211"/>
                  </a:cubicBezTo>
                  <a:cubicBezTo>
                    <a:pt x="77" y="241"/>
                    <a:pt x="77" y="241"/>
                    <a:pt x="77" y="241"/>
                  </a:cubicBezTo>
                  <a:cubicBezTo>
                    <a:pt x="76" y="244"/>
                    <a:pt x="74" y="246"/>
                    <a:pt x="71" y="246"/>
                  </a:cubicBezTo>
                  <a:cubicBezTo>
                    <a:pt x="9" y="246"/>
                    <a:pt x="9" y="246"/>
                    <a:pt x="9" y="246"/>
                  </a:cubicBezTo>
                  <a:cubicBezTo>
                    <a:pt x="4" y="246"/>
                    <a:pt x="0" y="241"/>
                    <a:pt x="1" y="236"/>
                  </a:cubicBezTo>
                  <a:cubicBezTo>
                    <a:pt x="62" y="5"/>
                    <a:pt x="62" y="5"/>
                    <a:pt x="62" y="5"/>
                  </a:cubicBezTo>
                  <a:cubicBezTo>
                    <a:pt x="63" y="2"/>
                    <a:pt x="65" y="0"/>
                    <a:pt x="68" y="0"/>
                  </a:cubicBezTo>
                  <a:cubicBezTo>
                    <a:pt x="141" y="0"/>
                    <a:pt x="141" y="0"/>
                    <a:pt x="141" y="0"/>
                  </a:cubicBezTo>
                  <a:cubicBezTo>
                    <a:pt x="144" y="0"/>
                    <a:pt x="147" y="2"/>
                    <a:pt x="149" y="5"/>
                  </a:cubicBezTo>
                  <a:cubicBezTo>
                    <a:pt x="262" y="236"/>
                    <a:pt x="262" y="236"/>
                    <a:pt x="262" y="236"/>
                  </a:cubicBezTo>
                  <a:cubicBezTo>
                    <a:pt x="264" y="241"/>
                    <a:pt x="261" y="246"/>
                    <a:pt x="256" y="246"/>
                  </a:cubicBezTo>
                  <a:cubicBezTo>
                    <a:pt x="192" y="246"/>
                    <a:pt x="192" y="246"/>
                    <a:pt x="192" y="246"/>
                  </a:cubicBezTo>
                  <a:cubicBezTo>
                    <a:pt x="189" y="246"/>
                    <a:pt x="186" y="244"/>
                    <a:pt x="185" y="241"/>
                  </a:cubicBezTo>
                  <a:cubicBezTo>
                    <a:pt x="172" y="211"/>
                    <a:pt x="172" y="211"/>
                    <a:pt x="172" y="211"/>
                  </a:cubicBezTo>
                  <a:cubicBezTo>
                    <a:pt x="171" y="208"/>
                    <a:pt x="168" y="205"/>
                    <a:pt x="165" y="205"/>
                  </a:cubicBezTo>
                  <a:close/>
                  <a:moveTo>
                    <a:pt x="144" y="143"/>
                  </a:moveTo>
                  <a:cubicBezTo>
                    <a:pt x="120" y="86"/>
                    <a:pt x="120" y="86"/>
                    <a:pt x="120" y="86"/>
                  </a:cubicBezTo>
                  <a:cubicBezTo>
                    <a:pt x="118" y="79"/>
                    <a:pt x="108" y="79"/>
                    <a:pt x="107" y="86"/>
                  </a:cubicBezTo>
                  <a:cubicBezTo>
                    <a:pt x="96" y="143"/>
                    <a:pt x="96" y="143"/>
                    <a:pt x="96" y="143"/>
                  </a:cubicBezTo>
                  <a:cubicBezTo>
                    <a:pt x="95" y="148"/>
                    <a:pt x="99" y="152"/>
                    <a:pt x="104" y="152"/>
                  </a:cubicBezTo>
                  <a:cubicBezTo>
                    <a:pt x="138" y="152"/>
                    <a:pt x="138" y="152"/>
                    <a:pt x="138" y="152"/>
                  </a:cubicBezTo>
                  <a:cubicBezTo>
                    <a:pt x="143" y="152"/>
                    <a:pt x="146" y="148"/>
                    <a:pt x="144" y="14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8" name="Freeform 20">
              <a:extLst>
                <a:ext uri="{FF2B5EF4-FFF2-40B4-BE49-F238E27FC236}">
                  <a16:creationId xmlns:a16="http://schemas.microsoft.com/office/drawing/2014/main" id="{85AE74CF-23A4-42C0-8704-33F42DBC9248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7465" y="2789413"/>
              <a:ext cx="215943" cy="189019"/>
            </a:xfrm>
            <a:custGeom>
              <a:avLst/>
              <a:gdLst>
                <a:gd name="T0" fmla="*/ 201 w 208"/>
                <a:gd name="T1" fmla="*/ 178 h 182"/>
                <a:gd name="T2" fmla="*/ 152 w 208"/>
                <a:gd name="T3" fmla="*/ 178 h 182"/>
                <a:gd name="T4" fmla="*/ 144 w 208"/>
                <a:gd name="T5" fmla="*/ 171 h 182"/>
                <a:gd name="T6" fmla="*/ 144 w 208"/>
                <a:gd name="T7" fmla="*/ 168 h 182"/>
                <a:gd name="T8" fmla="*/ 131 w 208"/>
                <a:gd name="T9" fmla="*/ 162 h 182"/>
                <a:gd name="T10" fmla="*/ 116 w 208"/>
                <a:gd name="T11" fmla="*/ 175 h 182"/>
                <a:gd name="T12" fmla="*/ 81 w 208"/>
                <a:gd name="T13" fmla="*/ 182 h 182"/>
                <a:gd name="T14" fmla="*/ 35 w 208"/>
                <a:gd name="T15" fmla="*/ 165 h 182"/>
                <a:gd name="T16" fmla="*/ 13 w 208"/>
                <a:gd name="T17" fmla="*/ 113 h 182"/>
                <a:gd name="T18" fmla="*/ 1 w 208"/>
                <a:gd name="T19" fmla="*/ 7 h 182"/>
                <a:gd name="T20" fmla="*/ 7 w 208"/>
                <a:gd name="T21" fmla="*/ 0 h 182"/>
                <a:gd name="T22" fmla="*/ 62 w 208"/>
                <a:gd name="T23" fmla="*/ 0 h 182"/>
                <a:gd name="T24" fmla="*/ 70 w 208"/>
                <a:gd name="T25" fmla="*/ 7 h 182"/>
                <a:gd name="T26" fmla="*/ 80 w 208"/>
                <a:gd name="T27" fmla="*/ 98 h 182"/>
                <a:gd name="T28" fmla="*/ 89 w 208"/>
                <a:gd name="T29" fmla="*/ 122 h 182"/>
                <a:gd name="T30" fmla="*/ 107 w 208"/>
                <a:gd name="T31" fmla="*/ 129 h 182"/>
                <a:gd name="T32" fmla="*/ 126 w 208"/>
                <a:gd name="T33" fmla="*/ 119 h 182"/>
                <a:gd name="T34" fmla="*/ 130 w 208"/>
                <a:gd name="T35" fmla="*/ 86 h 182"/>
                <a:gd name="T36" fmla="*/ 121 w 208"/>
                <a:gd name="T37" fmla="*/ 7 h 182"/>
                <a:gd name="T38" fmla="*/ 128 w 208"/>
                <a:gd name="T39" fmla="*/ 0 h 182"/>
                <a:gd name="T40" fmla="*/ 182 w 208"/>
                <a:gd name="T41" fmla="*/ 0 h 182"/>
                <a:gd name="T42" fmla="*/ 189 w 208"/>
                <a:gd name="T43" fmla="*/ 7 h 182"/>
                <a:gd name="T44" fmla="*/ 208 w 208"/>
                <a:gd name="T45" fmla="*/ 171 h 182"/>
                <a:gd name="T46" fmla="*/ 201 w 208"/>
                <a:gd name="T47" fmla="*/ 178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08" h="182">
                  <a:moveTo>
                    <a:pt x="201" y="178"/>
                  </a:moveTo>
                  <a:cubicBezTo>
                    <a:pt x="152" y="178"/>
                    <a:pt x="152" y="178"/>
                    <a:pt x="152" y="178"/>
                  </a:cubicBezTo>
                  <a:cubicBezTo>
                    <a:pt x="148" y="178"/>
                    <a:pt x="144" y="175"/>
                    <a:pt x="144" y="171"/>
                  </a:cubicBezTo>
                  <a:cubicBezTo>
                    <a:pt x="144" y="168"/>
                    <a:pt x="144" y="168"/>
                    <a:pt x="144" y="168"/>
                  </a:cubicBezTo>
                  <a:cubicBezTo>
                    <a:pt x="143" y="161"/>
                    <a:pt x="135" y="158"/>
                    <a:pt x="131" y="162"/>
                  </a:cubicBezTo>
                  <a:cubicBezTo>
                    <a:pt x="126" y="168"/>
                    <a:pt x="121" y="172"/>
                    <a:pt x="116" y="175"/>
                  </a:cubicBezTo>
                  <a:cubicBezTo>
                    <a:pt x="107" y="180"/>
                    <a:pt x="95" y="182"/>
                    <a:pt x="81" y="182"/>
                  </a:cubicBezTo>
                  <a:cubicBezTo>
                    <a:pt x="62" y="182"/>
                    <a:pt x="47" y="176"/>
                    <a:pt x="35" y="165"/>
                  </a:cubicBezTo>
                  <a:cubicBezTo>
                    <a:pt x="23" y="154"/>
                    <a:pt x="15" y="137"/>
                    <a:pt x="13" y="113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0" y="3"/>
                    <a:pt x="3" y="0"/>
                    <a:pt x="7" y="0"/>
                  </a:cubicBezTo>
                  <a:cubicBezTo>
                    <a:pt x="62" y="0"/>
                    <a:pt x="62" y="0"/>
                    <a:pt x="62" y="0"/>
                  </a:cubicBezTo>
                  <a:cubicBezTo>
                    <a:pt x="66" y="0"/>
                    <a:pt x="69" y="3"/>
                    <a:pt x="70" y="7"/>
                  </a:cubicBezTo>
                  <a:cubicBezTo>
                    <a:pt x="80" y="98"/>
                    <a:pt x="80" y="98"/>
                    <a:pt x="80" y="98"/>
                  </a:cubicBezTo>
                  <a:cubicBezTo>
                    <a:pt x="81" y="109"/>
                    <a:pt x="84" y="117"/>
                    <a:pt x="89" y="122"/>
                  </a:cubicBezTo>
                  <a:cubicBezTo>
                    <a:pt x="93" y="126"/>
                    <a:pt x="99" y="129"/>
                    <a:pt x="107" y="129"/>
                  </a:cubicBezTo>
                  <a:cubicBezTo>
                    <a:pt x="115" y="129"/>
                    <a:pt x="121" y="126"/>
                    <a:pt x="126" y="119"/>
                  </a:cubicBezTo>
                  <a:cubicBezTo>
                    <a:pt x="130" y="113"/>
                    <a:pt x="132" y="102"/>
                    <a:pt x="130" y="86"/>
                  </a:cubicBezTo>
                  <a:cubicBezTo>
                    <a:pt x="121" y="7"/>
                    <a:pt x="121" y="7"/>
                    <a:pt x="121" y="7"/>
                  </a:cubicBezTo>
                  <a:cubicBezTo>
                    <a:pt x="121" y="3"/>
                    <a:pt x="124" y="0"/>
                    <a:pt x="128" y="0"/>
                  </a:cubicBezTo>
                  <a:cubicBezTo>
                    <a:pt x="182" y="0"/>
                    <a:pt x="182" y="0"/>
                    <a:pt x="182" y="0"/>
                  </a:cubicBezTo>
                  <a:cubicBezTo>
                    <a:pt x="185" y="0"/>
                    <a:pt x="189" y="3"/>
                    <a:pt x="189" y="7"/>
                  </a:cubicBezTo>
                  <a:cubicBezTo>
                    <a:pt x="208" y="171"/>
                    <a:pt x="208" y="171"/>
                    <a:pt x="208" y="171"/>
                  </a:cubicBezTo>
                  <a:cubicBezTo>
                    <a:pt x="208" y="175"/>
                    <a:pt x="205" y="178"/>
                    <a:pt x="201" y="17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9" name="Freeform 21">
              <a:extLst>
                <a:ext uri="{FF2B5EF4-FFF2-40B4-BE49-F238E27FC236}">
                  <a16:creationId xmlns:a16="http://schemas.microsoft.com/office/drawing/2014/main" id="{49BF6930-5482-48D1-ACFF-A0DB7575A97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44288" y="2785566"/>
              <a:ext cx="219240" cy="263747"/>
            </a:xfrm>
            <a:custGeom>
              <a:avLst/>
              <a:gdLst>
                <a:gd name="T0" fmla="*/ 133 w 211"/>
                <a:gd name="T1" fmla="*/ 4 h 254"/>
                <a:gd name="T2" fmla="*/ 183 w 211"/>
                <a:gd name="T3" fmla="*/ 4 h 254"/>
                <a:gd name="T4" fmla="*/ 191 w 211"/>
                <a:gd name="T5" fmla="*/ 11 h 254"/>
                <a:gd name="T6" fmla="*/ 209 w 211"/>
                <a:gd name="T7" fmla="*/ 172 h 254"/>
                <a:gd name="T8" fmla="*/ 210 w 211"/>
                <a:gd name="T9" fmla="*/ 180 h 254"/>
                <a:gd name="T10" fmla="*/ 207 w 211"/>
                <a:gd name="T11" fmla="*/ 212 h 254"/>
                <a:gd name="T12" fmla="*/ 190 w 211"/>
                <a:gd name="T13" fmla="*/ 237 h 254"/>
                <a:gd name="T14" fmla="*/ 162 w 211"/>
                <a:gd name="T15" fmla="*/ 250 h 254"/>
                <a:gd name="T16" fmla="*/ 121 w 211"/>
                <a:gd name="T17" fmla="*/ 254 h 254"/>
                <a:gd name="T18" fmla="*/ 45 w 211"/>
                <a:gd name="T19" fmla="*/ 238 h 254"/>
                <a:gd name="T20" fmla="*/ 20 w 211"/>
                <a:gd name="T21" fmla="*/ 195 h 254"/>
                <a:gd name="T22" fmla="*/ 20 w 211"/>
                <a:gd name="T23" fmla="*/ 194 h 254"/>
                <a:gd name="T24" fmla="*/ 27 w 211"/>
                <a:gd name="T25" fmla="*/ 187 h 254"/>
                <a:gd name="T26" fmla="*/ 82 w 211"/>
                <a:gd name="T27" fmla="*/ 193 h 254"/>
                <a:gd name="T28" fmla="*/ 88 w 211"/>
                <a:gd name="T29" fmla="*/ 198 h 254"/>
                <a:gd name="T30" fmla="*/ 96 w 211"/>
                <a:gd name="T31" fmla="*/ 206 h 254"/>
                <a:gd name="T32" fmla="*/ 115 w 211"/>
                <a:gd name="T33" fmla="*/ 212 h 254"/>
                <a:gd name="T34" fmla="*/ 137 w 211"/>
                <a:gd name="T35" fmla="*/ 204 h 254"/>
                <a:gd name="T36" fmla="*/ 141 w 211"/>
                <a:gd name="T37" fmla="*/ 176 h 254"/>
                <a:gd name="T38" fmla="*/ 140 w 211"/>
                <a:gd name="T39" fmla="*/ 166 h 254"/>
                <a:gd name="T40" fmla="*/ 127 w 211"/>
                <a:gd name="T41" fmla="*/ 161 h 254"/>
                <a:gd name="T42" fmla="*/ 120 w 211"/>
                <a:gd name="T43" fmla="*/ 166 h 254"/>
                <a:gd name="T44" fmla="*/ 86 w 211"/>
                <a:gd name="T45" fmla="*/ 175 h 254"/>
                <a:gd name="T46" fmla="*/ 25 w 211"/>
                <a:gd name="T47" fmla="*/ 144 h 254"/>
                <a:gd name="T48" fmla="*/ 3 w 211"/>
                <a:gd name="T49" fmla="*/ 85 h 254"/>
                <a:gd name="T50" fmla="*/ 16 w 211"/>
                <a:gd name="T51" fmla="*/ 22 h 254"/>
                <a:gd name="T52" fmla="*/ 66 w 211"/>
                <a:gd name="T53" fmla="*/ 0 h 254"/>
                <a:gd name="T54" fmla="*/ 101 w 211"/>
                <a:gd name="T55" fmla="*/ 7 h 254"/>
                <a:gd name="T56" fmla="*/ 115 w 211"/>
                <a:gd name="T57" fmla="*/ 16 h 254"/>
                <a:gd name="T58" fmla="*/ 127 w 211"/>
                <a:gd name="T59" fmla="*/ 11 h 254"/>
                <a:gd name="T60" fmla="*/ 127 w 211"/>
                <a:gd name="T61" fmla="*/ 11 h 254"/>
                <a:gd name="T62" fmla="*/ 133 w 211"/>
                <a:gd name="T63" fmla="*/ 4 h 254"/>
                <a:gd name="T64" fmla="*/ 72 w 211"/>
                <a:gd name="T65" fmla="*/ 90 h 254"/>
                <a:gd name="T66" fmla="*/ 83 w 211"/>
                <a:gd name="T67" fmla="*/ 119 h 254"/>
                <a:gd name="T68" fmla="*/ 106 w 211"/>
                <a:gd name="T69" fmla="*/ 128 h 254"/>
                <a:gd name="T70" fmla="*/ 126 w 211"/>
                <a:gd name="T71" fmla="*/ 119 h 254"/>
                <a:gd name="T72" fmla="*/ 132 w 211"/>
                <a:gd name="T73" fmla="*/ 89 h 254"/>
                <a:gd name="T74" fmla="*/ 119 w 211"/>
                <a:gd name="T75" fmla="*/ 60 h 254"/>
                <a:gd name="T76" fmla="*/ 96 w 211"/>
                <a:gd name="T77" fmla="*/ 49 h 254"/>
                <a:gd name="T78" fmla="*/ 76 w 211"/>
                <a:gd name="T79" fmla="*/ 59 h 254"/>
                <a:gd name="T80" fmla="*/ 72 w 211"/>
                <a:gd name="T81" fmla="*/ 90 h 2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11" h="254">
                  <a:moveTo>
                    <a:pt x="133" y="4"/>
                  </a:moveTo>
                  <a:cubicBezTo>
                    <a:pt x="183" y="4"/>
                    <a:pt x="183" y="4"/>
                    <a:pt x="183" y="4"/>
                  </a:cubicBezTo>
                  <a:cubicBezTo>
                    <a:pt x="187" y="4"/>
                    <a:pt x="191" y="7"/>
                    <a:pt x="191" y="11"/>
                  </a:cubicBezTo>
                  <a:cubicBezTo>
                    <a:pt x="209" y="172"/>
                    <a:pt x="209" y="172"/>
                    <a:pt x="209" y="172"/>
                  </a:cubicBezTo>
                  <a:cubicBezTo>
                    <a:pt x="210" y="180"/>
                    <a:pt x="210" y="180"/>
                    <a:pt x="210" y="180"/>
                  </a:cubicBezTo>
                  <a:cubicBezTo>
                    <a:pt x="211" y="191"/>
                    <a:pt x="210" y="202"/>
                    <a:pt x="207" y="212"/>
                  </a:cubicBezTo>
                  <a:cubicBezTo>
                    <a:pt x="203" y="222"/>
                    <a:pt x="198" y="230"/>
                    <a:pt x="190" y="237"/>
                  </a:cubicBezTo>
                  <a:cubicBezTo>
                    <a:pt x="183" y="243"/>
                    <a:pt x="174" y="247"/>
                    <a:pt x="162" y="250"/>
                  </a:cubicBezTo>
                  <a:cubicBezTo>
                    <a:pt x="150" y="253"/>
                    <a:pt x="136" y="254"/>
                    <a:pt x="121" y="254"/>
                  </a:cubicBezTo>
                  <a:cubicBezTo>
                    <a:pt x="85" y="254"/>
                    <a:pt x="60" y="249"/>
                    <a:pt x="45" y="238"/>
                  </a:cubicBezTo>
                  <a:cubicBezTo>
                    <a:pt x="30" y="228"/>
                    <a:pt x="22" y="213"/>
                    <a:pt x="20" y="195"/>
                  </a:cubicBezTo>
                  <a:cubicBezTo>
                    <a:pt x="20" y="195"/>
                    <a:pt x="20" y="194"/>
                    <a:pt x="20" y="194"/>
                  </a:cubicBezTo>
                  <a:cubicBezTo>
                    <a:pt x="20" y="190"/>
                    <a:pt x="23" y="187"/>
                    <a:pt x="27" y="187"/>
                  </a:cubicBezTo>
                  <a:cubicBezTo>
                    <a:pt x="82" y="193"/>
                    <a:pt x="82" y="193"/>
                    <a:pt x="82" y="193"/>
                  </a:cubicBezTo>
                  <a:cubicBezTo>
                    <a:pt x="85" y="193"/>
                    <a:pt x="87" y="195"/>
                    <a:pt x="88" y="198"/>
                  </a:cubicBezTo>
                  <a:cubicBezTo>
                    <a:pt x="90" y="202"/>
                    <a:pt x="93" y="205"/>
                    <a:pt x="96" y="206"/>
                  </a:cubicBezTo>
                  <a:cubicBezTo>
                    <a:pt x="101" y="210"/>
                    <a:pt x="108" y="212"/>
                    <a:pt x="115" y="212"/>
                  </a:cubicBezTo>
                  <a:cubicBezTo>
                    <a:pt x="125" y="212"/>
                    <a:pt x="132" y="209"/>
                    <a:pt x="137" y="204"/>
                  </a:cubicBezTo>
                  <a:cubicBezTo>
                    <a:pt x="141" y="198"/>
                    <a:pt x="142" y="189"/>
                    <a:pt x="141" y="176"/>
                  </a:cubicBezTo>
                  <a:cubicBezTo>
                    <a:pt x="140" y="166"/>
                    <a:pt x="140" y="166"/>
                    <a:pt x="140" y="166"/>
                  </a:cubicBezTo>
                  <a:cubicBezTo>
                    <a:pt x="139" y="160"/>
                    <a:pt x="132" y="157"/>
                    <a:pt x="127" y="161"/>
                  </a:cubicBezTo>
                  <a:cubicBezTo>
                    <a:pt x="125" y="163"/>
                    <a:pt x="122" y="165"/>
                    <a:pt x="120" y="166"/>
                  </a:cubicBezTo>
                  <a:cubicBezTo>
                    <a:pt x="110" y="172"/>
                    <a:pt x="99" y="175"/>
                    <a:pt x="86" y="175"/>
                  </a:cubicBezTo>
                  <a:cubicBezTo>
                    <a:pt x="62" y="175"/>
                    <a:pt x="42" y="164"/>
                    <a:pt x="25" y="144"/>
                  </a:cubicBezTo>
                  <a:cubicBezTo>
                    <a:pt x="13" y="129"/>
                    <a:pt x="6" y="109"/>
                    <a:pt x="3" y="85"/>
                  </a:cubicBezTo>
                  <a:cubicBezTo>
                    <a:pt x="0" y="57"/>
                    <a:pt x="4" y="36"/>
                    <a:pt x="16" y="22"/>
                  </a:cubicBezTo>
                  <a:cubicBezTo>
                    <a:pt x="28" y="7"/>
                    <a:pt x="44" y="0"/>
                    <a:pt x="66" y="0"/>
                  </a:cubicBezTo>
                  <a:cubicBezTo>
                    <a:pt x="80" y="0"/>
                    <a:pt x="92" y="2"/>
                    <a:pt x="101" y="7"/>
                  </a:cubicBezTo>
                  <a:cubicBezTo>
                    <a:pt x="106" y="9"/>
                    <a:pt x="111" y="12"/>
                    <a:pt x="115" y="16"/>
                  </a:cubicBezTo>
                  <a:cubicBezTo>
                    <a:pt x="121" y="20"/>
                    <a:pt x="128" y="17"/>
                    <a:pt x="127" y="11"/>
                  </a:cubicBezTo>
                  <a:cubicBezTo>
                    <a:pt x="127" y="11"/>
                    <a:pt x="127" y="11"/>
                    <a:pt x="127" y="11"/>
                  </a:cubicBezTo>
                  <a:cubicBezTo>
                    <a:pt x="127" y="7"/>
                    <a:pt x="130" y="4"/>
                    <a:pt x="133" y="4"/>
                  </a:cubicBezTo>
                  <a:close/>
                  <a:moveTo>
                    <a:pt x="72" y="90"/>
                  </a:moveTo>
                  <a:cubicBezTo>
                    <a:pt x="73" y="103"/>
                    <a:pt x="77" y="113"/>
                    <a:pt x="83" y="119"/>
                  </a:cubicBezTo>
                  <a:cubicBezTo>
                    <a:pt x="89" y="125"/>
                    <a:pt x="97" y="128"/>
                    <a:pt x="106" y="128"/>
                  </a:cubicBezTo>
                  <a:cubicBezTo>
                    <a:pt x="114" y="128"/>
                    <a:pt x="121" y="125"/>
                    <a:pt x="126" y="119"/>
                  </a:cubicBezTo>
                  <a:cubicBezTo>
                    <a:pt x="131" y="112"/>
                    <a:pt x="133" y="102"/>
                    <a:pt x="132" y="89"/>
                  </a:cubicBezTo>
                  <a:cubicBezTo>
                    <a:pt x="130" y="76"/>
                    <a:pt x="126" y="66"/>
                    <a:pt x="119" y="60"/>
                  </a:cubicBezTo>
                  <a:cubicBezTo>
                    <a:pt x="112" y="53"/>
                    <a:pt x="105" y="49"/>
                    <a:pt x="96" y="49"/>
                  </a:cubicBezTo>
                  <a:cubicBezTo>
                    <a:pt x="87" y="49"/>
                    <a:pt x="80" y="52"/>
                    <a:pt x="76" y="59"/>
                  </a:cubicBezTo>
                  <a:cubicBezTo>
                    <a:pt x="71" y="65"/>
                    <a:pt x="70" y="76"/>
                    <a:pt x="72" y="9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0" name="Freeform 22">
              <a:extLst>
                <a:ext uri="{FF2B5EF4-FFF2-40B4-BE49-F238E27FC236}">
                  <a16:creationId xmlns:a16="http://schemas.microsoft.com/office/drawing/2014/main" id="{546CC794-0CBA-42B3-887B-2DF0F912DBCF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4408" y="2789413"/>
              <a:ext cx="215943" cy="189019"/>
            </a:xfrm>
            <a:custGeom>
              <a:avLst/>
              <a:gdLst>
                <a:gd name="T0" fmla="*/ 201 w 208"/>
                <a:gd name="T1" fmla="*/ 178 h 182"/>
                <a:gd name="T2" fmla="*/ 152 w 208"/>
                <a:gd name="T3" fmla="*/ 178 h 182"/>
                <a:gd name="T4" fmla="*/ 144 w 208"/>
                <a:gd name="T5" fmla="*/ 171 h 182"/>
                <a:gd name="T6" fmla="*/ 144 w 208"/>
                <a:gd name="T7" fmla="*/ 168 h 182"/>
                <a:gd name="T8" fmla="*/ 131 w 208"/>
                <a:gd name="T9" fmla="*/ 162 h 182"/>
                <a:gd name="T10" fmla="*/ 116 w 208"/>
                <a:gd name="T11" fmla="*/ 175 h 182"/>
                <a:gd name="T12" fmla="*/ 81 w 208"/>
                <a:gd name="T13" fmla="*/ 182 h 182"/>
                <a:gd name="T14" fmla="*/ 35 w 208"/>
                <a:gd name="T15" fmla="*/ 165 h 182"/>
                <a:gd name="T16" fmla="*/ 13 w 208"/>
                <a:gd name="T17" fmla="*/ 113 h 182"/>
                <a:gd name="T18" fmla="*/ 1 w 208"/>
                <a:gd name="T19" fmla="*/ 7 h 182"/>
                <a:gd name="T20" fmla="*/ 7 w 208"/>
                <a:gd name="T21" fmla="*/ 0 h 182"/>
                <a:gd name="T22" fmla="*/ 61 w 208"/>
                <a:gd name="T23" fmla="*/ 0 h 182"/>
                <a:gd name="T24" fmla="*/ 69 w 208"/>
                <a:gd name="T25" fmla="*/ 7 h 182"/>
                <a:gd name="T26" fmla="*/ 80 w 208"/>
                <a:gd name="T27" fmla="*/ 98 h 182"/>
                <a:gd name="T28" fmla="*/ 89 w 208"/>
                <a:gd name="T29" fmla="*/ 122 h 182"/>
                <a:gd name="T30" fmla="*/ 107 w 208"/>
                <a:gd name="T31" fmla="*/ 129 h 182"/>
                <a:gd name="T32" fmla="*/ 126 w 208"/>
                <a:gd name="T33" fmla="*/ 119 h 182"/>
                <a:gd name="T34" fmla="*/ 130 w 208"/>
                <a:gd name="T35" fmla="*/ 86 h 182"/>
                <a:gd name="T36" fmla="*/ 121 w 208"/>
                <a:gd name="T37" fmla="*/ 7 h 182"/>
                <a:gd name="T38" fmla="*/ 127 w 208"/>
                <a:gd name="T39" fmla="*/ 0 h 182"/>
                <a:gd name="T40" fmla="*/ 181 w 208"/>
                <a:gd name="T41" fmla="*/ 0 h 182"/>
                <a:gd name="T42" fmla="*/ 189 w 208"/>
                <a:gd name="T43" fmla="*/ 7 h 182"/>
                <a:gd name="T44" fmla="*/ 208 w 208"/>
                <a:gd name="T45" fmla="*/ 171 h 182"/>
                <a:gd name="T46" fmla="*/ 201 w 208"/>
                <a:gd name="T47" fmla="*/ 178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08" h="182">
                  <a:moveTo>
                    <a:pt x="201" y="178"/>
                  </a:moveTo>
                  <a:cubicBezTo>
                    <a:pt x="152" y="178"/>
                    <a:pt x="152" y="178"/>
                    <a:pt x="152" y="178"/>
                  </a:cubicBezTo>
                  <a:cubicBezTo>
                    <a:pt x="148" y="178"/>
                    <a:pt x="144" y="175"/>
                    <a:pt x="144" y="171"/>
                  </a:cubicBezTo>
                  <a:cubicBezTo>
                    <a:pt x="144" y="168"/>
                    <a:pt x="144" y="168"/>
                    <a:pt x="144" y="168"/>
                  </a:cubicBezTo>
                  <a:cubicBezTo>
                    <a:pt x="143" y="161"/>
                    <a:pt x="135" y="158"/>
                    <a:pt x="131" y="162"/>
                  </a:cubicBezTo>
                  <a:cubicBezTo>
                    <a:pt x="126" y="168"/>
                    <a:pt x="121" y="172"/>
                    <a:pt x="116" y="175"/>
                  </a:cubicBezTo>
                  <a:cubicBezTo>
                    <a:pt x="106" y="180"/>
                    <a:pt x="95" y="182"/>
                    <a:pt x="81" y="182"/>
                  </a:cubicBezTo>
                  <a:cubicBezTo>
                    <a:pt x="62" y="182"/>
                    <a:pt x="46" y="176"/>
                    <a:pt x="35" y="165"/>
                  </a:cubicBezTo>
                  <a:cubicBezTo>
                    <a:pt x="23" y="154"/>
                    <a:pt x="15" y="137"/>
                    <a:pt x="13" y="113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0" y="3"/>
                    <a:pt x="3" y="0"/>
                    <a:pt x="7" y="0"/>
                  </a:cubicBezTo>
                  <a:cubicBezTo>
                    <a:pt x="61" y="0"/>
                    <a:pt x="61" y="0"/>
                    <a:pt x="61" y="0"/>
                  </a:cubicBezTo>
                  <a:cubicBezTo>
                    <a:pt x="65" y="0"/>
                    <a:pt x="69" y="3"/>
                    <a:pt x="69" y="7"/>
                  </a:cubicBezTo>
                  <a:cubicBezTo>
                    <a:pt x="80" y="98"/>
                    <a:pt x="80" y="98"/>
                    <a:pt x="80" y="98"/>
                  </a:cubicBezTo>
                  <a:cubicBezTo>
                    <a:pt x="81" y="109"/>
                    <a:pt x="84" y="117"/>
                    <a:pt x="89" y="122"/>
                  </a:cubicBezTo>
                  <a:cubicBezTo>
                    <a:pt x="93" y="126"/>
                    <a:pt x="99" y="129"/>
                    <a:pt x="107" y="129"/>
                  </a:cubicBezTo>
                  <a:cubicBezTo>
                    <a:pt x="115" y="129"/>
                    <a:pt x="121" y="126"/>
                    <a:pt x="126" y="119"/>
                  </a:cubicBezTo>
                  <a:cubicBezTo>
                    <a:pt x="130" y="113"/>
                    <a:pt x="132" y="102"/>
                    <a:pt x="130" y="86"/>
                  </a:cubicBezTo>
                  <a:cubicBezTo>
                    <a:pt x="121" y="7"/>
                    <a:pt x="121" y="7"/>
                    <a:pt x="121" y="7"/>
                  </a:cubicBezTo>
                  <a:cubicBezTo>
                    <a:pt x="121" y="3"/>
                    <a:pt x="123" y="0"/>
                    <a:pt x="127" y="0"/>
                  </a:cubicBezTo>
                  <a:cubicBezTo>
                    <a:pt x="181" y="0"/>
                    <a:pt x="181" y="0"/>
                    <a:pt x="181" y="0"/>
                  </a:cubicBezTo>
                  <a:cubicBezTo>
                    <a:pt x="185" y="0"/>
                    <a:pt x="189" y="3"/>
                    <a:pt x="189" y="7"/>
                  </a:cubicBezTo>
                  <a:cubicBezTo>
                    <a:pt x="208" y="171"/>
                    <a:pt x="208" y="171"/>
                    <a:pt x="208" y="171"/>
                  </a:cubicBezTo>
                  <a:cubicBezTo>
                    <a:pt x="208" y="175"/>
                    <a:pt x="205" y="178"/>
                    <a:pt x="201" y="17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1" name="Freeform 23">
              <a:extLst>
                <a:ext uri="{FF2B5EF4-FFF2-40B4-BE49-F238E27FC236}">
                  <a16:creationId xmlns:a16="http://schemas.microsoft.com/office/drawing/2014/main" id="{4EB060A3-2400-4D03-B597-D7F4E210886B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3429" y="2785566"/>
              <a:ext cx="199459" cy="192865"/>
            </a:xfrm>
            <a:custGeom>
              <a:avLst/>
              <a:gdLst>
                <a:gd name="T0" fmla="*/ 11 w 192"/>
                <a:gd name="T1" fmla="*/ 132 h 186"/>
                <a:gd name="T2" fmla="*/ 64 w 192"/>
                <a:gd name="T3" fmla="*/ 127 h 186"/>
                <a:gd name="T4" fmla="*/ 72 w 192"/>
                <a:gd name="T5" fmla="*/ 131 h 186"/>
                <a:gd name="T6" fmla="*/ 83 w 192"/>
                <a:gd name="T7" fmla="*/ 143 h 186"/>
                <a:gd name="T8" fmla="*/ 104 w 192"/>
                <a:gd name="T9" fmla="*/ 149 h 186"/>
                <a:gd name="T10" fmla="*/ 125 w 192"/>
                <a:gd name="T11" fmla="*/ 143 h 186"/>
                <a:gd name="T12" fmla="*/ 129 w 192"/>
                <a:gd name="T13" fmla="*/ 132 h 186"/>
                <a:gd name="T14" fmla="*/ 120 w 192"/>
                <a:gd name="T15" fmla="*/ 120 h 186"/>
                <a:gd name="T16" fmla="*/ 90 w 192"/>
                <a:gd name="T17" fmla="*/ 113 h 186"/>
                <a:gd name="T18" fmla="*/ 39 w 192"/>
                <a:gd name="T19" fmla="*/ 102 h 186"/>
                <a:gd name="T20" fmla="*/ 14 w 192"/>
                <a:gd name="T21" fmla="*/ 84 h 186"/>
                <a:gd name="T22" fmla="*/ 1 w 192"/>
                <a:gd name="T23" fmla="*/ 55 h 186"/>
                <a:gd name="T24" fmla="*/ 8 w 192"/>
                <a:gd name="T25" fmla="*/ 25 h 186"/>
                <a:gd name="T26" fmla="*/ 34 w 192"/>
                <a:gd name="T27" fmla="*/ 6 h 186"/>
                <a:gd name="T28" fmla="*/ 82 w 192"/>
                <a:gd name="T29" fmla="*/ 0 h 186"/>
                <a:gd name="T30" fmla="*/ 129 w 192"/>
                <a:gd name="T31" fmla="*/ 5 h 186"/>
                <a:gd name="T32" fmla="*/ 156 w 192"/>
                <a:gd name="T33" fmla="*/ 20 h 186"/>
                <a:gd name="T34" fmla="*/ 171 w 192"/>
                <a:gd name="T35" fmla="*/ 38 h 186"/>
                <a:gd name="T36" fmla="*/ 167 w 192"/>
                <a:gd name="T37" fmla="*/ 48 h 186"/>
                <a:gd name="T38" fmla="*/ 118 w 192"/>
                <a:gd name="T39" fmla="*/ 53 h 186"/>
                <a:gd name="T40" fmla="*/ 110 w 192"/>
                <a:gd name="T41" fmla="*/ 49 h 186"/>
                <a:gd name="T42" fmla="*/ 103 w 192"/>
                <a:gd name="T43" fmla="*/ 41 h 186"/>
                <a:gd name="T44" fmla="*/ 82 w 192"/>
                <a:gd name="T45" fmla="*/ 36 h 186"/>
                <a:gd name="T46" fmla="*/ 66 w 192"/>
                <a:gd name="T47" fmla="*/ 40 h 186"/>
                <a:gd name="T48" fmla="*/ 62 w 192"/>
                <a:gd name="T49" fmla="*/ 50 h 186"/>
                <a:gd name="T50" fmla="*/ 70 w 192"/>
                <a:gd name="T51" fmla="*/ 60 h 186"/>
                <a:gd name="T52" fmla="*/ 100 w 192"/>
                <a:gd name="T53" fmla="*/ 66 h 186"/>
                <a:gd name="T54" fmla="*/ 152 w 192"/>
                <a:gd name="T55" fmla="*/ 77 h 186"/>
                <a:gd name="T56" fmla="*/ 179 w 192"/>
                <a:gd name="T57" fmla="*/ 96 h 186"/>
                <a:gd name="T58" fmla="*/ 191 w 192"/>
                <a:gd name="T59" fmla="*/ 124 h 186"/>
                <a:gd name="T60" fmla="*/ 185 w 192"/>
                <a:gd name="T61" fmla="*/ 154 h 186"/>
                <a:gd name="T62" fmla="*/ 158 w 192"/>
                <a:gd name="T63" fmla="*/ 177 h 186"/>
                <a:gd name="T64" fmla="*/ 105 w 192"/>
                <a:gd name="T65" fmla="*/ 186 h 186"/>
                <a:gd name="T66" fmla="*/ 33 w 192"/>
                <a:gd name="T67" fmla="*/ 172 h 186"/>
                <a:gd name="T68" fmla="*/ 6 w 192"/>
                <a:gd name="T69" fmla="*/ 141 h 186"/>
                <a:gd name="T70" fmla="*/ 11 w 192"/>
                <a:gd name="T71" fmla="*/ 132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92" h="186">
                  <a:moveTo>
                    <a:pt x="11" y="132"/>
                  </a:moveTo>
                  <a:cubicBezTo>
                    <a:pt x="64" y="127"/>
                    <a:pt x="64" y="127"/>
                    <a:pt x="64" y="127"/>
                  </a:cubicBezTo>
                  <a:cubicBezTo>
                    <a:pt x="67" y="126"/>
                    <a:pt x="70" y="128"/>
                    <a:pt x="72" y="131"/>
                  </a:cubicBezTo>
                  <a:cubicBezTo>
                    <a:pt x="75" y="136"/>
                    <a:pt x="79" y="141"/>
                    <a:pt x="83" y="143"/>
                  </a:cubicBezTo>
                  <a:cubicBezTo>
                    <a:pt x="89" y="147"/>
                    <a:pt x="96" y="149"/>
                    <a:pt x="104" y="149"/>
                  </a:cubicBezTo>
                  <a:cubicBezTo>
                    <a:pt x="113" y="149"/>
                    <a:pt x="120" y="147"/>
                    <a:pt x="125" y="143"/>
                  </a:cubicBezTo>
                  <a:cubicBezTo>
                    <a:pt x="128" y="140"/>
                    <a:pt x="130" y="136"/>
                    <a:pt x="129" y="132"/>
                  </a:cubicBezTo>
                  <a:cubicBezTo>
                    <a:pt x="129" y="127"/>
                    <a:pt x="126" y="123"/>
                    <a:pt x="120" y="120"/>
                  </a:cubicBezTo>
                  <a:cubicBezTo>
                    <a:pt x="116" y="119"/>
                    <a:pt x="106" y="116"/>
                    <a:pt x="90" y="113"/>
                  </a:cubicBezTo>
                  <a:cubicBezTo>
                    <a:pt x="66" y="109"/>
                    <a:pt x="49" y="105"/>
                    <a:pt x="39" y="102"/>
                  </a:cubicBezTo>
                  <a:cubicBezTo>
                    <a:pt x="30" y="98"/>
                    <a:pt x="21" y="92"/>
                    <a:pt x="14" y="84"/>
                  </a:cubicBezTo>
                  <a:cubicBezTo>
                    <a:pt x="7" y="76"/>
                    <a:pt x="3" y="66"/>
                    <a:pt x="1" y="55"/>
                  </a:cubicBezTo>
                  <a:cubicBezTo>
                    <a:pt x="0" y="44"/>
                    <a:pt x="2" y="34"/>
                    <a:pt x="8" y="25"/>
                  </a:cubicBezTo>
                  <a:cubicBezTo>
                    <a:pt x="14" y="17"/>
                    <a:pt x="23" y="10"/>
                    <a:pt x="34" y="6"/>
                  </a:cubicBezTo>
                  <a:cubicBezTo>
                    <a:pt x="46" y="2"/>
                    <a:pt x="62" y="0"/>
                    <a:pt x="82" y="0"/>
                  </a:cubicBezTo>
                  <a:cubicBezTo>
                    <a:pt x="103" y="0"/>
                    <a:pt x="119" y="1"/>
                    <a:pt x="129" y="5"/>
                  </a:cubicBezTo>
                  <a:cubicBezTo>
                    <a:pt x="140" y="8"/>
                    <a:pt x="149" y="13"/>
                    <a:pt x="156" y="20"/>
                  </a:cubicBezTo>
                  <a:cubicBezTo>
                    <a:pt x="162" y="25"/>
                    <a:pt x="167" y="31"/>
                    <a:pt x="171" y="38"/>
                  </a:cubicBezTo>
                  <a:cubicBezTo>
                    <a:pt x="174" y="42"/>
                    <a:pt x="172" y="48"/>
                    <a:pt x="167" y="48"/>
                  </a:cubicBezTo>
                  <a:cubicBezTo>
                    <a:pt x="118" y="53"/>
                    <a:pt x="118" y="53"/>
                    <a:pt x="118" y="53"/>
                  </a:cubicBezTo>
                  <a:cubicBezTo>
                    <a:pt x="115" y="54"/>
                    <a:pt x="112" y="52"/>
                    <a:pt x="110" y="49"/>
                  </a:cubicBezTo>
                  <a:cubicBezTo>
                    <a:pt x="108" y="46"/>
                    <a:pt x="105" y="43"/>
                    <a:pt x="103" y="41"/>
                  </a:cubicBezTo>
                  <a:cubicBezTo>
                    <a:pt x="97" y="38"/>
                    <a:pt x="90" y="36"/>
                    <a:pt x="82" y="36"/>
                  </a:cubicBezTo>
                  <a:cubicBezTo>
                    <a:pt x="75" y="36"/>
                    <a:pt x="69" y="37"/>
                    <a:pt x="66" y="40"/>
                  </a:cubicBezTo>
                  <a:cubicBezTo>
                    <a:pt x="63" y="43"/>
                    <a:pt x="61" y="46"/>
                    <a:pt x="62" y="50"/>
                  </a:cubicBezTo>
                  <a:cubicBezTo>
                    <a:pt x="62" y="54"/>
                    <a:pt x="65" y="58"/>
                    <a:pt x="70" y="60"/>
                  </a:cubicBezTo>
                  <a:cubicBezTo>
                    <a:pt x="74" y="62"/>
                    <a:pt x="84" y="64"/>
                    <a:pt x="100" y="66"/>
                  </a:cubicBezTo>
                  <a:cubicBezTo>
                    <a:pt x="123" y="68"/>
                    <a:pt x="140" y="72"/>
                    <a:pt x="152" y="77"/>
                  </a:cubicBezTo>
                  <a:cubicBezTo>
                    <a:pt x="163" y="81"/>
                    <a:pt x="172" y="88"/>
                    <a:pt x="179" y="96"/>
                  </a:cubicBezTo>
                  <a:cubicBezTo>
                    <a:pt x="186" y="105"/>
                    <a:pt x="190" y="114"/>
                    <a:pt x="191" y="124"/>
                  </a:cubicBezTo>
                  <a:cubicBezTo>
                    <a:pt x="192" y="134"/>
                    <a:pt x="190" y="145"/>
                    <a:pt x="185" y="154"/>
                  </a:cubicBezTo>
                  <a:cubicBezTo>
                    <a:pt x="180" y="164"/>
                    <a:pt x="171" y="172"/>
                    <a:pt x="158" y="177"/>
                  </a:cubicBezTo>
                  <a:cubicBezTo>
                    <a:pt x="146" y="183"/>
                    <a:pt x="128" y="186"/>
                    <a:pt x="105" y="186"/>
                  </a:cubicBezTo>
                  <a:cubicBezTo>
                    <a:pt x="72" y="186"/>
                    <a:pt x="48" y="181"/>
                    <a:pt x="33" y="172"/>
                  </a:cubicBezTo>
                  <a:cubicBezTo>
                    <a:pt x="21" y="165"/>
                    <a:pt x="12" y="154"/>
                    <a:pt x="6" y="141"/>
                  </a:cubicBezTo>
                  <a:cubicBezTo>
                    <a:pt x="4" y="137"/>
                    <a:pt x="6" y="132"/>
                    <a:pt x="11" y="13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2" name="Freeform 24">
              <a:extLst>
                <a:ext uri="{FF2B5EF4-FFF2-40B4-BE49-F238E27FC236}">
                  <a16:creationId xmlns:a16="http://schemas.microsoft.com/office/drawing/2014/main" id="{37C9FE13-0D24-4AE6-864A-66D908F5C9BE}"/>
                </a:ext>
              </a:extLst>
            </p:cNvPr>
            <p:cNvSpPr>
              <a:spLocks/>
            </p:cNvSpPr>
            <p:nvPr/>
          </p:nvSpPr>
          <p:spPr bwMode="auto">
            <a:xfrm>
              <a:off x="5030031" y="2721827"/>
              <a:ext cx="158798" cy="256604"/>
            </a:xfrm>
            <a:custGeom>
              <a:avLst/>
              <a:gdLst>
                <a:gd name="T0" fmla="*/ 87 w 153"/>
                <a:gd name="T1" fmla="*/ 9 h 247"/>
                <a:gd name="T2" fmla="*/ 93 w 153"/>
                <a:gd name="T3" fmla="*/ 58 h 247"/>
                <a:gd name="T4" fmla="*/ 101 w 153"/>
                <a:gd name="T5" fmla="*/ 65 h 247"/>
                <a:gd name="T6" fmla="*/ 124 w 153"/>
                <a:gd name="T7" fmla="*/ 65 h 247"/>
                <a:gd name="T8" fmla="*/ 132 w 153"/>
                <a:gd name="T9" fmla="*/ 72 h 247"/>
                <a:gd name="T10" fmla="*/ 136 w 153"/>
                <a:gd name="T11" fmla="*/ 108 h 247"/>
                <a:gd name="T12" fmla="*/ 130 w 153"/>
                <a:gd name="T13" fmla="*/ 115 h 247"/>
                <a:gd name="T14" fmla="*/ 106 w 153"/>
                <a:gd name="T15" fmla="*/ 115 h 247"/>
                <a:gd name="T16" fmla="*/ 100 w 153"/>
                <a:gd name="T17" fmla="*/ 122 h 247"/>
                <a:gd name="T18" fmla="*/ 106 w 153"/>
                <a:gd name="T19" fmla="*/ 178 h 247"/>
                <a:gd name="T20" fmla="*/ 110 w 153"/>
                <a:gd name="T21" fmla="*/ 193 h 247"/>
                <a:gd name="T22" fmla="*/ 123 w 153"/>
                <a:gd name="T23" fmla="*/ 199 h 247"/>
                <a:gd name="T24" fmla="*/ 136 w 153"/>
                <a:gd name="T25" fmla="*/ 197 h 247"/>
                <a:gd name="T26" fmla="*/ 145 w 153"/>
                <a:gd name="T27" fmla="*/ 203 h 247"/>
                <a:gd name="T28" fmla="*/ 152 w 153"/>
                <a:gd name="T29" fmla="*/ 235 h 247"/>
                <a:gd name="T30" fmla="*/ 147 w 153"/>
                <a:gd name="T31" fmla="*/ 243 h 247"/>
                <a:gd name="T32" fmla="*/ 107 w 153"/>
                <a:gd name="T33" fmla="*/ 247 h 247"/>
                <a:gd name="T34" fmla="*/ 69 w 153"/>
                <a:gd name="T35" fmla="*/ 241 h 247"/>
                <a:gd name="T36" fmla="*/ 48 w 153"/>
                <a:gd name="T37" fmla="*/ 221 h 247"/>
                <a:gd name="T38" fmla="*/ 38 w 153"/>
                <a:gd name="T39" fmla="*/ 178 h 247"/>
                <a:gd name="T40" fmla="*/ 32 w 153"/>
                <a:gd name="T41" fmla="*/ 122 h 247"/>
                <a:gd name="T42" fmla="*/ 24 w 153"/>
                <a:gd name="T43" fmla="*/ 115 h 247"/>
                <a:gd name="T44" fmla="*/ 13 w 153"/>
                <a:gd name="T45" fmla="*/ 115 h 247"/>
                <a:gd name="T46" fmla="*/ 5 w 153"/>
                <a:gd name="T47" fmla="*/ 108 h 247"/>
                <a:gd name="T48" fmla="*/ 1 w 153"/>
                <a:gd name="T49" fmla="*/ 72 h 247"/>
                <a:gd name="T50" fmla="*/ 7 w 153"/>
                <a:gd name="T51" fmla="*/ 65 h 247"/>
                <a:gd name="T52" fmla="*/ 18 w 153"/>
                <a:gd name="T53" fmla="*/ 65 h 247"/>
                <a:gd name="T54" fmla="*/ 24 w 153"/>
                <a:gd name="T55" fmla="*/ 58 h 247"/>
                <a:gd name="T56" fmla="*/ 22 w 153"/>
                <a:gd name="T57" fmla="*/ 36 h 247"/>
                <a:gd name="T58" fmla="*/ 25 w 153"/>
                <a:gd name="T59" fmla="*/ 30 h 247"/>
                <a:gd name="T60" fmla="*/ 76 w 153"/>
                <a:gd name="T61" fmla="*/ 2 h 247"/>
                <a:gd name="T62" fmla="*/ 87 w 153"/>
                <a:gd name="T63" fmla="*/ 9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53" h="247">
                  <a:moveTo>
                    <a:pt x="87" y="9"/>
                  </a:moveTo>
                  <a:cubicBezTo>
                    <a:pt x="93" y="58"/>
                    <a:pt x="93" y="58"/>
                    <a:pt x="93" y="58"/>
                  </a:cubicBezTo>
                  <a:cubicBezTo>
                    <a:pt x="93" y="61"/>
                    <a:pt x="97" y="65"/>
                    <a:pt x="101" y="65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128" y="65"/>
                    <a:pt x="132" y="68"/>
                    <a:pt x="132" y="72"/>
                  </a:cubicBezTo>
                  <a:cubicBezTo>
                    <a:pt x="136" y="108"/>
                    <a:pt x="136" y="108"/>
                    <a:pt x="136" y="108"/>
                  </a:cubicBezTo>
                  <a:cubicBezTo>
                    <a:pt x="137" y="112"/>
                    <a:pt x="134" y="115"/>
                    <a:pt x="130" y="115"/>
                  </a:cubicBezTo>
                  <a:cubicBezTo>
                    <a:pt x="106" y="115"/>
                    <a:pt x="106" y="115"/>
                    <a:pt x="106" y="115"/>
                  </a:cubicBezTo>
                  <a:cubicBezTo>
                    <a:pt x="102" y="115"/>
                    <a:pt x="100" y="118"/>
                    <a:pt x="100" y="122"/>
                  </a:cubicBezTo>
                  <a:cubicBezTo>
                    <a:pt x="106" y="178"/>
                    <a:pt x="106" y="178"/>
                    <a:pt x="106" y="178"/>
                  </a:cubicBezTo>
                  <a:cubicBezTo>
                    <a:pt x="107" y="186"/>
                    <a:pt x="108" y="191"/>
                    <a:pt x="110" y="193"/>
                  </a:cubicBezTo>
                  <a:cubicBezTo>
                    <a:pt x="113" y="197"/>
                    <a:pt x="117" y="199"/>
                    <a:pt x="123" y="199"/>
                  </a:cubicBezTo>
                  <a:cubicBezTo>
                    <a:pt x="126" y="199"/>
                    <a:pt x="130" y="198"/>
                    <a:pt x="136" y="197"/>
                  </a:cubicBezTo>
                  <a:cubicBezTo>
                    <a:pt x="140" y="196"/>
                    <a:pt x="144" y="199"/>
                    <a:pt x="145" y="203"/>
                  </a:cubicBezTo>
                  <a:cubicBezTo>
                    <a:pt x="152" y="235"/>
                    <a:pt x="152" y="235"/>
                    <a:pt x="152" y="235"/>
                  </a:cubicBezTo>
                  <a:cubicBezTo>
                    <a:pt x="153" y="239"/>
                    <a:pt x="151" y="242"/>
                    <a:pt x="147" y="243"/>
                  </a:cubicBezTo>
                  <a:cubicBezTo>
                    <a:pt x="133" y="246"/>
                    <a:pt x="120" y="247"/>
                    <a:pt x="107" y="247"/>
                  </a:cubicBezTo>
                  <a:cubicBezTo>
                    <a:pt x="90" y="247"/>
                    <a:pt x="77" y="245"/>
                    <a:pt x="69" y="241"/>
                  </a:cubicBezTo>
                  <a:cubicBezTo>
                    <a:pt x="60" y="236"/>
                    <a:pt x="53" y="230"/>
                    <a:pt x="48" y="221"/>
                  </a:cubicBezTo>
                  <a:cubicBezTo>
                    <a:pt x="44" y="212"/>
                    <a:pt x="40" y="197"/>
                    <a:pt x="38" y="178"/>
                  </a:cubicBezTo>
                  <a:cubicBezTo>
                    <a:pt x="32" y="122"/>
                    <a:pt x="32" y="122"/>
                    <a:pt x="32" y="122"/>
                  </a:cubicBezTo>
                  <a:cubicBezTo>
                    <a:pt x="31" y="118"/>
                    <a:pt x="28" y="115"/>
                    <a:pt x="24" y="115"/>
                  </a:cubicBezTo>
                  <a:cubicBezTo>
                    <a:pt x="13" y="115"/>
                    <a:pt x="13" y="115"/>
                    <a:pt x="13" y="115"/>
                  </a:cubicBezTo>
                  <a:cubicBezTo>
                    <a:pt x="9" y="115"/>
                    <a:pt x="5" y="112"/>
                    <a:pt x="5" y="108"/>
                  </a:cubicBezTo>
                  <a:cubicBezTo>
                    <a:pt x="1" y="72"/>
                    <a:pt x="1" y="72"/>
                    <a:pt x="1" y="72"/>
                  </a:cubicBezTo>
                  <a:cubicBezTo>
                    <a:pt x="0" y="68"/>
                    <a:pt x="3" y="65"/>
                    <a:pt x="7" y="65"/>
                  </a:cubicBezTo>
                  <a:cubicBezTo>
                    <a:pt x="18" y="65"/>
                    <a:pt x="18" y="65"/>
                    <a:pt x="18" y="65"/>
                  </a:cubicBezTo>
                  <a:cubicBezTo>
                    <a:pt x="22" y="65"/>
                    <a:pt x="25" y="61"/>
                    <a:pt x="24" y="58"/>
                  </a:cubicBezTo>
                  <a:cubicBezTo>
                    <a:pt x="22" y="36"/>
                    <a:pt x="22" y="36"/>
                    <a:pt x="22" y="36"/>
                  </a:cubicBezTo>
                  <a:cubicBezTo>
                    <a:pt x="22" y="34"/>
                    <a:pt x="23" y="31"/>
                    <a:pt x="25" y="30"/>
                  </a:cubicBezTo>
                  <a:cubicBezTo>
                    <a:pt x="76" y="2"/>
                    <a:pt x="76" y="2"/>
                    <a:pt x="76" y="2"/>
                  </a:cubicBezTo>
                  <a:cubicBezTo>
                    <a:pt x="81" y="0"/>
                    <a:pt x="87" y="3"/>
                    <a:pt x="87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3" name="Freeform 25">
              <a:extLst>
                <a:ext uri="{FF2B5EF4-FFF2-40B4-BE49-F238E27FC236}">
                  <a16:creationId xmlns:a16="http://schemas.microsoft.com/office/drawing/2014/main" id="{4A18A910-DF26-43A6-ABA9-EE01BD2A691F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8155" y="3632306"/>
              <a:ext cx="361554" cy="329135"/>
            </a:xfrm>
            <a:custGeom>
              <a:avLst/>
              <a:gdLst>
                <a:gd name="T0" fmla="*/ 310 w 348"/>
                <a:gd name="T1" fmla="*/ 317 h 317"/>
                <a:gd name="T2" fmla="*/ 73 w 348"/>
                <a:gd name="T3" fmla="*/ 317 h 317"/>
                <a:gd name="T4" fmla="*/ 29 w 348"/>
                <a:gd name="T5" fmla="*/ 277 h 317"/>
                <a:gd name="T6" fmla="*/ 2 w 348"/>
                <a:gd name="T7" fmla="*/ 40 h 317"/>
                <a:gd name="T8" fmla="*/ 38 w 348"/>
                <a:gd name="T9" fmla="*/ 0 h 317"/>
                <a:gd name="T10" fmla="*/ 274 w 348"/>
                <a:gd name="T11" fmla="*/ 0 h 317"/>
                <a:gd name="T12" fmla="*/ 319 w 348"/>
                <a:gd name="T13" fmla="*/ 40 h 317"/>
                <a:gd name="T14" fmla="*/ 345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3" y="317"/>
                    <a:pt x="73" y="317"/>
                    <a:pt x="73" y="317"/>
                  </a:cubicBezTo>
                  <a:cubicBezTo>
                    <a:pt x="51" y="317"/>
                    <a:pt x="31" y="299"/>
                    <a:pt x="29" y="27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5" y="277"/>
                    <a:pt x="345" y="277"/>
                    <a:pt x="345" y="277"/>
                  </a:cubicBezTo>
                  <a:cubicBezTo>
                    <a:pt x="348" y="299"/>
                    <a:pt x="332" y="317"/>
                    <a:pt x="310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4" name="Freeform 26">
              <a:extLst>
                <a:ext uri="{FF2B5EF4-FFF2-40B4-BE49-F238E27FC236}">
                  <a16:creationId xmlns:a16="http://schemas.microsoft.com/office/drawing/2014/main" id="{D003FB84-B6F0-41BD-8BCA-E03738694A91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2663" y="3644394"/>
              <a:ext cx="317046" cy="317046"/>
            </a:xfrm>
            <a:custGeom>
              <a:avLst/>
              <a:gdLst>
                <a:gd name="T0" fmla="*/ 276 w 305"/>
                <a:gd name="T1" fmla="*/ 28 h 305"/>
                <a:gd name="T2" fmla="*/ 302 w 305"/>
                <a:gd name="T3" fmla="*/ 265 h 305"/>
                <a:gd name="T4" fmla="*/ 267 w 305"/>
                <a:gd name="T5" fmla="*/ 305 h 305"/>
                <a:gd name="T6" fmla="*/ 30 w 305"/>
                <a:gd name="T7" fmla="*/ 305 h 305"/>
                <a:gd name="T8" fmla="*/ 0 w 305"/>
                <a:gd name="T9" fmla="*/ 293 h 305"/>
                <a:gd name="T10" fmla="*/ 261 w 305"/>
                <a:gd name="T11" fmla="*/ 0 h 305"/>
                <a:gd name="T12" fmla="*/ 276 w 305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5" h="305">
                  <a:moveTo>
                    <a:pt x="276" y="28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5" y="287"/>
                    <a:pt x="289" y="305"/>
                    <a:pt x="267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9" y="300"/>
                    <a:pt x="0" y="293"/>
                  </a:cubicBezTo>
                  <a:cubicBezTo>
                    <a:pt x="261" y="0"/>
                    <a:pt x="261" y="0"/>
                    <a:pt x="261" y="0"/>
                  </a:cubicBezTo>
                  <a:cubicBezTo>
                    <a:pt x="269" y="7"/>
                    <a:pt x="274" y="17"/>
                    <a:pt x="276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5" name="Freeform 27">
              <a:extLst>
                <a:ext uri="{FF2B5EF4-FFF2-40B4-BE49-F238E27FC236}">
                  <a16:creationId xmlns:a16="http://schemas.microsoft.com/office/drawing/2014/main" id="{9D71DF89-45D5-4812-B7E7-CC4CE1B4D5C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76732" y="3725716"/>
              <a:ext cx="106048" cy="143413"/>
            </a:xfrm>
            <a:custGeom>
              <a:avLst/>
              <a:gdLst>
                <a:gd name="T0" fmla="*/ 96 w 102"/>
                <a:gd name="T1" fmla="*/ 73 h 138"/>
                <a:gd name="T2" fmla="*/ 86 w 102"/>
                <a:gd name="T3" fmla="*/ 59 h 138"/>
                <a:gd name="T4" fmla="*/ 71 w 102"/>
                <a:gd name="T5" fmla="*/ 49 h 138"/>
                <a:gd name="T6" fmla="*/ 54 w 102"/>
                <a:gd name="T7" fmla="*/ 46 h 138"/>
                <a:gd name="T8" fmla="*/ 37 w 102"/>
                <a:gd name="T9" fmla="*/ 49 h 138"/>
                <a:gd name="T10" fmla="*/ 30 w 102"/>
                <a:gd name="T11" fmla="*/ 55 h 138"/>
                <a:gd name="T12" fmla="*/ 34 w 102"/>
                <a:gd name="T13" fmla="*/ 31 h 138"/>
                <a:gd name="T14" fmla="*/ 40 w 102"/>
                <a:gd name="T15" fmla="*/ 25 h 138"/>
                <a:gd name="T16" fmla="*/ 47 w 102"/>
                <a:gd name="T17" fmla="*/ 22 h 138"/>
                <a:gd name="T18" fmla="*/ 56 w 102"/>
                <a:gd name="T19" fmla="*/ 25 h 138"/>
                <a:gd name="T20" fmla="*/ 62 w 102"/>
                <a:gd name="T21" fmla="*/ 32 h 138"/>
                <a:gd name="T22" fmla="*/ 69 w 102"/>
                <a:gd name="T23" fmla="*/ 40 h 138"/>
                <a:gd name="T24" fmla="*/ 78 w 102"/>
                <a:gd name="T25" fmla="*/ 43 h 138"/>
                <a:gd name="T26" fmla="*/ 86 w 102"/>
                <a:gd name="T27" fmla="*/ 39 h 138"/>
                <a:gd name="T28" fmla="*/ 89 w 102"/>
                <a:gd name="T29" fmla="*/ 30 h 138"/>
                <a:gd name="T30" fmla="*/ 83 w 102"/>
                <a:gd name="T31" fmla="*/ 16 h 138"/>
                <a:gd name="T32" fmla="*/ 67 w 102"/>
                <a:gd name="T33" fmla="*/ 4 h 138"/>
                <a:gd name="T34" fmla="*/ 46 w 102"/>
                <a:gd name="T35" fmla="*/ 0 h 138"/>
                <a:gd name="T36" fmla="*/ 24 w 102"/>
                <a:gd name="T37" fmla="*/ 4 h 138"/>
                <a:gd name="T38" fmla="*/ 9 w 102"/>
                <a:gd name="T39" fmla="*/ 18 h 138"/>
                <a:gd name="T40" fmla="*/ 1 w 102"/>
                <a:gd name="T41" fmla="*/ 41 h 138"/>
                <a:gd name="T42" fmla="*/ 1 w 102"/>
                <a:gd name="T43" fmla="*/ 72 h 138"/>
                <a:gd name="T44" fmla="*/ 11 w 102"/>
                <a:gd name="T45" fmla="*/ 107 h 138"/>
                <a:gd name="T46" fmla="*/ 31 w 102"/>
                <a:gd name="T47" fmla="*/ 130 h 138"/>
                <a:gd name="T48" fmla="*/ 59 w 102"/>
                <a:gd name="T49" fmla="*/ 138 h 138"/>
                <a:gd name="T50" fmla="*/ 83 w 102"/>
                <a:gd name="T51" fmla="*/ 131 h 138"/>
                <a:gd name="T52" fmla="*/ 98 w 102"/>
                <a:gd name="T53" fmla="*/ 115 h 138"/>
                <a:gd name="T54" fmla="*/ 101 w 102"/>
                <a:gd name="T55" fmla="*/ 91 h 138"/>
                <a:gd name="T56" fmla="*/ 96 w 102"/>
                <a:gd name="T57" fmla="*/ 73 h 138"/>
                <a:gd name="T58" fmla="*/ 57 w 102"/>
                <a:gd name="T59" fmla="*/ 114 h 138"/>
                <a:gd name="T60" fmla="*/ 43 w 102"/>
                <a:gd name="T61" fmla="*/ 107 h 138"/>
                <a:gd name="T62" fmla="*/ 35 w 102"/>
                <a:gd name="T63" fmla="*/ 90 h 138"/>
                <a:gd name="T64" fmla="*/ 37 w 102"/>
                <a:gd name="T65" fmla="*/ 78 h 138"/>
                <a:gd name="T66" fmla="*/ 43 w 102"/>
                <a:gd name="T67" fmla="*/ 71 h 138"/>
                <a:gd name="T68" fmla="*/ 51 w 102"/>
                <a:gd name="T69" fmla="*/ 68 h 138"/>
                <a:gd name="T70" fmla="*/ 61 w 102"/>
                <a:gd name="T71" fmla="*/ 71 h 138"/>
                <a:gd name="T72" fmla="*/ 68 w 102"/>
                <a:gd name="T73" fmla="*/ 78 h 138"/>
                <a:gd name="T74" fmla="*/ 72 w 102"/>
                <a:gd name="T75" fmla="*/ 91 h 138"/>
                <a:gd name="T76" fmla="*/ 68 w 102"/>
                <a:gd name="T77" fmla="*/ 108 h 138"/>
                <a:gd name="T78" fmla="*/ 57 w 102"/>
                <a:gd name="T79" fmla="*/ 114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02" h="138">
                  <a:moveTo>
                    <a:pt x="96" y="73"/>
                  </a:moveTo>
                  <a:cubicBezTo>
                    <a:pt x="93" y="68"/>
                    <a:pt x="90" y="63"/>
                    <a:pt x="86" y="59"/>
                  </a:cubicBezTo>
                  <a:cubicBezTo>
                    <a:pt x="81" y="55"/>
                    <a:pt x="76" y="51"/>
                    <a:pt x="71" y="49"/>
                  </a:cubicBezTo>
                  <a:cubicBezTo>
                    <a:pt x="66" y="47"/>
                    <a:pt x="60" y="46"/>
                    <a:pt x="54" y="46"/>
                  </a:cubicBezTo>
                  <a:cubicBezTo>
                    <a:pt x="48" y="46"/>
                    <a:pt x="42" y="47"/>
                    <a:pt x="37" y="49"/>
                  </a:cubicBezTo>
                  <a:cubicBezTo>
                    <a:pt x="35" y="51"/>
                    <a:pt x="32" y="53"/>
                    <a:pt x="30" y="55"/>
                  </a:cubicBezTo>
                  <a:cubicBezTo>
                    <a:pt x="30" y="44"/>
                    <a:pt x="31" y="36"/>
                    <a:pt x="34" y="31"/>
                  </a:cubicBezTo>
                  <a:cubicBezTo>
                    <a:pt x="35" y="28"/>
                    <a:pt x="37" y="26"/>
                    <a:pt x="40" y="25"/>
                  </a:cubicBezTo>
                  <a:cubicBezTo>
                    <a:pt x="42" y="23"/>
                    <a:pt x="45" y="22"/>
                    <a:pt x="47" y="22"/>
                  </a:cubicBezTo>
                  <a:cubicBezTo>
                    <a:pt x="51" y="22"/>
                    <a:pt x="53" y="23"/>
                    <a:pt x="56" y="25"/>
                  </a:cubicBezTo>
                  <a:cubicBezTo>
                    <a:pt x="59" y="27"/>
                    <a:pt x="61" y="29"/>
                    <a:pt x="62" y="32"/>
                  </a:cubicBezTo>
                  <a:cubicBezTo>
                    <a:pt x="64" y="36"/>
                    <a:pt x="66" y="38"/>
                    <a:pt x="69" y="40"/>
                  </a:cubicBezTo>
                  <a:cubicBezTo>
                    <a:pt x="72" y="42"/>
                    <a:pt x="75" y="43"/>
                    <a:pt x="78" y="43"/>
                  </a:cubicBezTo>
                  <a:cubicBezTo>
                    <a:pt x="81" y="43"/>
                    <a:pt x="84" y="42"/>
                    <a:pt x="86" y="39"/>
                  </a:cubicBezTo>
                  <a:cubicBezTo>
                    <a:pt x="89" y="37"/>
                    <a:pt x="89" y="34"/>
                    <a:pt x="89" y="30"/>
                  </a:cubicBezTo>
                  <a:cubicBezTo>
                    <a:pt x="89" y="26"/>
                    <a:pt x="86" y="21"/>
                    <a:pt x="83" y="16"/>
                  </a:cubicBezTo>
                  <a:cubicBezTo>
                    <a:pt x="79" y="12"/>
                    <a:pt x="74" y="8"/>
                    <a:pt x="67" y="4"/>
                  </a:cubicBezTo>
                  <a:cubicBezTo>
                    <a:pt x="61" y="1"/>
                    <a:pt x="53" y="0"/>
                    <a:pt x="46" y="0"/>
                  </a:cubicBezTo>
                  <a:cubicBezTo>
                    <a:pt x="37" y="0"/>
                    <a:pt x="30" y="1"/>
                    <a:pt x="24" y="4"/>
                  </a:cubicBezTo>
                  <a:cubicBezTo>
                    <a:pt x="18" y="8"/>
                    <a:pt x="13" y="12"/>
                    <a:pt x="9" y="18"/>
                  </a:cubicBezTo>
                  <a:cubicBezTo>
                    <a:pt x="5" y="24"/>
                    <a:pt x="2" y="32"/>
                    <a:pt x="1" y="41"/>
                  </a:cubicBezTo>
                  <a:cubicBezTo>
                    <a:pt x="0" y="50"/>
                    <a:pt x="0" y="60"/>
                    <a:pt x="1" y="72"/>
                  </a:cubicBezTo>
                  <a:cubicBezTo>
                    <a:pt x="2" y="85"/>
                    <a:pt x="6" y="97"/>
                    <a:pt x="11" y="107"/>
                  </a:cubicBezTo>
                  <a:cubicBezTo>
                    <a:pt x="16" y="117"/>
                    <a:pt x="23" y="125"/>
                    <a:pt x="31" y="130"/>
                  </a:cubicBezTo>
                  <a:cubicBezTo>
                    <a:pt x="39" y="135"/>
                    <a:pt x="48" y="138"/>
                    <a:pt x="59" y="138"/>
                  </a:cubicBezTo>
                  <a:cubicBezTo>
                    <a:pt x="68" y="138"/>
                    <a:pt x="76" y="136"/>
                    <a:pt x="83" y="131"/>
                  </a:cubicBezTo>
                  <a:cubicBezTo>
                    <a:pt x="89" y="127"/>
                    <a:pt x="94" y="122"/>
                    <a:pt x="98" y="115"/>
                  </a:cubicBezTo>
                  <a:cubicBezTo>
                    <a:pt x="101" y="107"/>
                    <a:pt x="102" y="99"/>
                    <a:pt x="101" y="91"/>
                  </a:cubicBezTo>
                  <a:cubicBezTo>
                    <a:pt x="100" y="85"/>
                    <a:pt x="99" y="79"/>
                    <a:pt x="96" y="73"/>
                  </a:cubicBezTo>
                  <a:close/>
                  <a:moveTo>
                    <a:pt x="57" y="114"/>
                  </a:moveTo>
                  <a:cubicBezTo>
                    <a:pt x="51" y="114"/>
                    <a:pt x="47" y="112"/>
                    <a:pt x="43" y="107"/>
                  </a:cubicBezTo>
                  <a:cubicBezTo>
                    <a:pt x="39" y="103"/>
                    <a:pt x="36" y="97"/>
                    <a:pt x="35" y="90"/>
                  </a:cubicBezTo>
                  <a:cubicBezTo>
                    <a:pt x="35" y="85"/>
                    <a:pt x="35" y="81"/>
                    <a:pt x="37" y="78"/>
                  </a:cubicBezTo>
                  <a:cubicBezTo>
                    <a:pt x="38" y="75"/>
                    <a:pt x="40" y="73"/>
                    <a:pt x="43" y="71"/>
                  </a:cubicBezTo>
                  <a:cubicBezTo>
                    <a:pt x="45" y="69"/>
                    <a:pt x="48" y="68"/>
                    <a:pt x="51" y="68"/>
                  </a:cubicBezTo>
                  <a:cubicBezTo>
                    <a:pt x="55" y="68"/>
                    <a:pt x="58" y="69"/>
                    <a:pt x="61" y="71"/>
                  </a:cubicBezTo>
                  <a:cubicBezTo>
                    <a:pt x="63" y="73"/>
                    <a:pt x="66" y="75"/>
                    <a:pt x="68" y="78"/>
                  </a:cubicBezTo>
                  <a:cubicBezTo>
                    <a:pt x="70" y="82"/>
                    <a:pt x="71" y="86"/>
                    <a:pt x="72" y="91"/>
                  </a:cubicBezTo>
                  <a:cubicBezTo>
                    <a:pt x="72" y="98"/>
                    <a:pt x="71" y="104"/>
                    <a:pt x="68" y="108"/>
                  </a:cubicBezTo>
                  <a:cubicBezTo>
                    <a:pt x="66" y="112"/>
                    <a:pt x="62" y="114"/>
                    <a:pt x="57" y="114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" name="Freeform 28">
              <a:extLst>
                <a:ext uri="{FF2B5EF4-FFF2-40B4-BE49-F238E27FC236}">
                  <a16:creationId xmlns:a16="http://schemas.microsoft.com/office/drawing/2014/main" id="{9E7B39DE-B725-4FFB-90E1-C93E36DC5032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0555" y="3632306"/>
              <a:ext cx="360455" cy="329135"/>
            </a:xfrm>
            <a:custGeom>
              <a:avLst/>
              <a:gdLst>
                <a:gd name="T0" fmla="*/ 309 w 347"/>
                <a:gd name="T1" fmla="*/ 317 h 317"/>
                <a:gd name="T2" fmla="*/ 73 w 347"/>
                <a:gd name="T3" fmla="*/ 317 h 317"/>
                <a:gd name="T4" fmla="*/ 29 w 347"/>
                <a:gd name="T5" fmla="*/ 277 h 317"/>
                <a:gd name="T6" fmla="*/ 2 w 347"/>
                <a:gd name="T7" fmla="*/ 40 h 317"/>
                <a:gd name="T8" fmla="*/ 38 w 347"/>
                <a:gd name="T9" fmla="*/ 0 h 317"/>
                <a:gd name="T10" fmla="*/ 274 w 347"/>
                <a:gd name="T11" fmla="*/ 0 h 317"/>
                <a:gd name="T12" fmla="*/ 319 w 347"/>
                <a:gd name="T13" fmla="*/ 40 h 317"/>
                <a:gd name="T14" fmla="*/ 345 w 347"/>
                <a:gd name="T15" fmla="*/ 277 h 317"/>
                <a:gd name="T16" fmla="*/ 309 w 347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7" h="317">
                  <a:moveTo>
                    <a:pt x="309" y="317"/>
                  </a:moveTo>
                  <a:cubicBezTo>
                    <a:pt x="73" y="317"/>
                    <a:pt x="73" y="317"/>
                    <a:pt x="73" y="317"/>
                  </a:cubicBezTo>
                  <a:cubicBezTo>
                    <a:pt x="51" y="317"/>
                    <a:pt x="31" y="299"/>
                    <a:pt x="29" y="27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5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5" y="277"/>
                    <a:pt x="345" y="277"/>
                    <a:pt x="345" y="277"/>
                  </a:cubicBezTo>
                  <a:cubicBezTo>
                    <a:pt x="347" y="299"/>
                    <a:pt x="332" y="317"/>
                    <a:pt x="309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7" name="Freeform 29">
              <a:extLst>
                <a:ext uri="{FF2B5EF4-FFF2-40B4-BE49-F238E27FC236}">
                  <a16:creationId xmlns:a16="http://schemas.microsoft.com/office/drawing/2014/main" id="{51EA3B59-65C3-4AEA-9A72-E73BC889FA2F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5063" y="3644394"/>
              <a:ext cx="315947" cy="317046"/>
            </a:xfrm>
            <a:custGeom>
              <a:avLst/>
              <a:gdLst>
                <a:gd name="T0" fmla="*/ 275 w 304"/>
                <a:gd name="T1" fmla="*/ 28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1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9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0"/>
                    <a:pt x="0" y="293"/>
                  </a:cubicBezTo>
                  <a:cubicBezTo>
                    <a:pt x="261" y="0"/>
                    <a:pt x="261" y="0"/>
                    <a:pt x="261" y="0"/>
                  </a:cubicBezTo>
                  <a:cubicBezTo>
                    <a:pt x="269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8" name="Freeform 30">
              <a:extLst>
                <a:ext uri="{FF2B5EF4-FFF2-40B4-BE49-F238E27FC236}">
                  <a16:creationId xmlns:a16="http://schemas.microsoft.com/office/drawing/2014/main" id="{BBCEC063-8B17-48B3-93EA-EC92D9CF5A76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3528" y="3726815"/>
              <a:ext cx="100554" cy="141215"/>
            </a:xfrm>
            <a:custGeom>
              <a:avLst/>
              <a:gdLst>
                <a:gd name="T0" fmla="*/ 59 w 97"/>
                <a:gd name="T1" fmla="*/ 110 h 136"/>
                <a:gd name="T2" fmla="*/ 49 w 97"/>
                <a:gd name="T3" fmla="*/ 113 h 136"/>
                <a:gd name="T4" fmla="*/ 37 w 97"/>
                <a:gd name="T5" fmla="*/ 109 h 136"/>
                <a:gd name="T6" fmla="*/ 27 w 97"/>
                <a:gd name="T7" fmla="*/ 98 h 136"/>
                <a:gd name="T8" fmla="*/ 13 w 97"/>
                <a:gd name="T9" fmla="*/ 88 h 136"/>
                <a:gd name="T10" fmla="*/ 4 w 97"/>
                <a:gd name="T11" fmla="*/ 92 h 136"/>
                <a:gd name="T12" fmla="*/ 1 w 97"/>
                <a:gd name="T13" fmla="*/ 100 h 136"/>
                <a:gd name="T14" fmla="*/ 7 w 97"/>
                <a:gd name="T15" fmla="*/ 115 h 136"/>
                <a:gd name="T16" fmla="*/ 24 w 97"/>
                <a:gd name="T17" fmla="*/ 129 h 136"/>
                <a:gd name="T18" fmla="*/ 51 w 97"/>
                <a:gd name="T19" fmla="*/ 136 h 136"/>
                <a:gd name="T20" fmla="*/ 77 w 97"/>
                <a:gd name="T21" fmla="*/ 129 h 136"/>
                <a:gd name="T22" fmla="*/ 93 w 97"/>
                <a:gd name="T23" fmla="*/ 111 h 136"/>
                <a:gd name="T24" fmla="*/ 96 w 97"/>
                <a:gd name="T25" fmla="*/ 87 h 136"/>
                <a:gd name="T26" fmla="*/ 91 w 97"/>
                <a:gd name="T27" fmla="*/ 69 h 136"/>
                <a:gd name="T28" fmla="*/ 80 w 97"/>
                <a:gd name="T29" fmla="*/ 55 h 136"/>
                <a:gd name="T30" fmla="*/ 65 w 97"/>
                <a:gd name="T31" fmla="*/ 45 h 136"/>
                <a:gd name="T32" fmla="*/ 29 w 97"/>
                <a:gd name="T33" fmla="*/ 46 h 136"/>
                <a:gd name="T34" fmla="*/ 30 w 97"/>
                <a:gd name="T35" fmla="*/ 26 h 136"/>
                <a:gd name="T36" fmla="*/ 69 w 97"/>
                <a:gd name="T37" fmla="*/ 26 h 136"/>
                <a:gd name="T38" fmla="*/ 81 w 97"/>
                <a:gd name="T39" fmla="*/ 23 h 136"/>
                <a:gd name="T40" fmla="*/ 84 w 97"/>
                <a:gd name="T41" fmla="*/ 13 h 136"/>
                <a:gd name="T42" fmla="*/ 66 w 97"/>
                <a:gd name="T43" fmla="*/ 0 h 136"/>
                <a:gd name="T44" fmla="*/ 19 w 97"/>
                <a:gd name="T45" fmla="*/ 0 h 136"/>
                <a:gd name="T46" fmla="*/ 7 w 97"/>
                <a:gd name="T47" fmla="*/ 4 h 136"/>
                <a:gd name="T48" fmla="*/ 3 w 97"/>
                <a:gd name="T49" fmla="*/ 17 h 136"/>
                <a:gd name="T50" fmla="*/ 0 w 97"/>
                <a:gd name="T51" fmla="*/ 59 h 136"/>
                <a:gd name="T52" fmla="*/ 0 w 97"/>
                <a:gd name="T53" fmla="*/ 65 h 136"/>
                <a:gd name="T54" fmla="*/ 5 w 97"/>
                <a:gd name="T55" fmla="*/ 74 h 136"/>
                <a:gd name="T56" fmla="*/ 15 w 97"/>
                <a:gd name="T57" fmla="*/ 78 h 136"/>
                <a:gd name="T58" fmla="*/ 27 w 97"/>
                <a:gd name="T59" fmla="*/ 73 h 136"/>
                <a:gd name="T60" fmla="*/ 35 w 97"/>
                <a:gd name="T61" fmla="*/ 67 h 136"/>
                <a:gd name="T62" fmla="*/ 44 w 97"/>
                <a:gd name="T63" fmla="*/ 65 h 136"/>
                <a:gd name="T64" fmla="*/ 54 w 97"/>
                <a:gd name="T65" fmla="*/ 68 h 136"/>
                <a:gd name="T66" fmla="*/ 62 w 97"/>
                <a:gd name="T67" fmla="*/ 76 h 136"/>
                <a:gd name="T68" fmla="*/ 66 w 97"/>
                <a:gd name="T69" fmla="*/ 89 h 136"/>
                <a:gd name="T70" fmla="*/ 65 w 97"/>
                <a:gd name="T71" fmla="*/ 101 h 136"/>
                <a:gd name="T72" fmla="*/ 59 w 97"/>
                <a:gd name="T73" fmla="*/ 11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7" h="136">
                  <a:moveTo>
                    <a:pt x="59" y="110"/>
                  </a:moveTo>
                  <a:cubicBezTo>
                    <a:pt x="56" y="112"/>
                    <a:pt x="53" y="113"/>
                    <a:pt x="49" y="113"/>
                  </a:cubicBezTo>
                  <a:cubicBezTo>
                    <a:pt x="45" y="113"/>
                    <a:pt x="41" y="112"/>
                    <a:pt x="37" y="109"/>
                  </a:cubicBezTo>
                  <a:cubicBezTo>
                    <a:pt x="33" y="106"/>
                    <a:pt x="30" y="103"/>
                    <a:pt x="27" y="98"/>
                  </a:cubicBezTo>
                  <a:cubicBezTo>
                    <a:pt x="23" y="90"/>
                    <a:pt x="17" y="88"/>
                    <a:pt x="13" y="88"/>
                  </a:cubicBezTo>
                  <a:cubicBezTo>
                    <a:pt x="9" y="88"/>
                    <a:pt x="6" y="89"/>
                    <a:pt x="4" y="92"/>
                  </a:cubicBezTo>
                  <a:cubicBezTo>
                    <a:pt x="1" y="94"/>
                    <a:pt x="1" y="97"/>
                    <a:pt x="1" y="100"/>
                  </a:cubicBezTo>
                  <a:cubicBezTo>
                    <a:pt x="1" y="105"/>
                    <a:pt x="3" y="109"/>
                    <a:pt x="7" y="115"/>
                  </a:cubicBezTo>
                  <a:cubicBezTo>
                    <a:pt x="11" y="120"/>
                    <a:pt x="16" y="125"/>
                    <a:pt x="24" y="129"/>
                  </a:cubicBezTo>
                  <a:cubicBezTo>
                    <a:pt x="31" y="134"/>
                    <a:pt x="40" y="136"/>
                    <a:pt x="51" y="136"/>
                  </a:cubicBezTo>
                  <a:cubicBezTo>
                    <a:pt x="61" y="136"/>
                    <a:pt x="70" y="133"/>
                    <a:pt x="77" y="129"/>
                  </a:cubicBezTo>
                  <a:cubicBezTo>
                    <a:pt x="84" y="125"/>
                    <a:pt x="89" y="119"/>
                    <a:pt x="93" y="111"/>
                  </a:cubicBezTo>
                  <a:cubicBezTo>
                    <a:pt x="96" y="104"/>
                    <a:pt x="97" y="96"/>
                    <a:pt x="96" y="87"/>
                  </a:cubicBezTo>
                  <a:cubicBezTo>
                    <a:pt x="95" y="80"/>
                    <a:pt x="93" y="75"/>
                    <a:pt x="91" y="69"/>
                  </a:cubicBezTo>
                  <a:cubicBezTo>
                    <a:pt x="88" y="64"/>
                    <a:pt x="84" y="59"/>
                    <a:pt x="80" y="55"/>
                  </a:cubicBezTo>
                  <a:cubicBezTo>
                    <a:pt x="75" y="51"/>
                    <a:pt x="70" y="48"/>
                    <a:pt x="65" y="45"/>
                  </a:cubicBezTo>
                  <a:cubicBezTo>
                    <a:pt x="54" y="41"/>
                    <a:pt x="42" y="41"/>
                    <a:pt x="29" y="46"/>
                  </a:cubicBezTo>
                  <a:cubicBezTo>
                    <a:pt x="30" y="26"/>
                    <a:pt x="30" y="26"/>
                    <a:pt x="30" y="26"/>
                  </a:cubicBezTo>
                  <a:cubicBezTo>
                    <a:pt x="69" y="26"/>
                    <a:pt x="69" y="26"/>
                    <a:pt x="69" y="26"/>
                  </a:cubicBezTo>
                  <a:cubicBezTo>
                    <a:pt x="74" y="26"/>
                    <a:pt x="78" y="25"/>
                    <a:pt x="81" y="23"/>
                  </a:cubicBezTo>
                  <a:cubicBezTo>
                    <a:pt x="83" y="20"/>
                    <a:pt x="85" y="17"/>
                    <a:pt x="84" y="13"/>
                  </a:cubicBezTo>
                  <a:cubicBezTo>
                    <a:pt x="84" y="8"/>
                    <a:pt x="80" y="0"/>
                    <a:pt x="66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4" y="0"/>
                    <a:pt x="9" y="1"/>
                    <a:pt x="7" y="4"/>
                  </a:cubicBezTo>
                  <a:cubicBezTo>
                    <a:pt x="5" y="7"/>
                    <a:pt x="3" y="11"/>
                    <a:pt x="3" y="17"/>
                  </a:cubicBezTo>
                  <a:cubicBezTo>
                    <a:pt x="0" y="59"/>
                    <a:pt x="0" y="59"/>
                    <a:pt x="0" y="59"/>
                  </a:cubicBezTo>
                  <a:cubicBezTo>
                    <a:pt x="0" y="64"/>
                    <a:pt x="0" y="65"/>
                    <a:pt x="0" y="65"/>
                  </a:cubicBezTo>
                  <a:cubicBezTo>
                    <a:pt x="0" y="69"/>
                    <a:pt x="2" y="72"/>
                    <a:pt x="5" y="74"/>
                  </a:cubicBezTo>
                  <a:cubicBezTo>
                    <a:pt x="8" y="77"/>
                    <a:pt x="12" y="78"/>
                    <a:pt x="15" y="78"/>
                  </a:cubicBezTo>
                  <a:cubicBezTo>
                    <a:pt x="19" y="78"/>
                    <a:pt x="22" y="77"/>
                    <a:pt x="27" y="73"/>
                  </a:cubicBezTo>
                  <a:cubicBezTo>
                    <a:pt x="30" y="70"/>
                    <a:pt x="33" y="68"/>
                    <a:pt x="35" y="67"/>
                  </a:cubicBezTo>
                  <a:cubicBezTo>
                    <a:pt x="36" y="66"/>
                    <a:pt x="39" y="65"/>
                    <a:pt x="44" y="65"/>
                  </a:cubicBezTo>
                  <a:cubicBezTo>
                    <a:pt x="48" y="65"/>
                    <a:pt x="51" y="66"/>
                    <a:pt x="54" y="68"/>
                  </a:cubicBezTo>
                  <a:cubicBezTo>
                    <a:pt x="57" y="70"/>
                    <a:pt x="60" y="72"/>
                    <a:pt x="62" y="76"/>
                  </a:cubicBezTo>
                  <a:cubicBezTo>
                    <a:pt x="64" y="79"/>
                    <a:pt x="65" y="84"/>
                    <a:pt x="66" y="89"/>
                  </a:cubicBezTo>
                  <a:cubicBezTo>
                    <a:pt x="67" y="93"/>
                    <a:pt x="66" y="98"/>
                    <a:pt x="65" y="101"/>
                  </a:cubicBezTo>
                  <a:cubicBezTo>
                    <a:pt x="64" y="105"/>
                    <a:pt x="62" y="108"/>
                    <a:pt x="59" y="110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9" name="Freeform 31">
              <a:extLst>
                <a:ext uri="{FF2B5EF4-FFF2-40B4-BE49-F238E27FC236}">
                  <a16:creationId xmlns:a16="http://schemas.microsoft.com/office/drawing/2014/main" id="{4C805401-18CE-4750-92A1-CC523ABFB41D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7260" y="4049906"/>
              <a:ext cx="360455" cy="329135"/>
            </a:xfrm>
            <a:custGeom>
              <a:avLst/>
              <a:gdLst>
                <a:gd name="T0" fmla="*/ 309 w 347"/>
                <a:gd name="T1" fmla="*/ 317 h 317"/>
                <a:gd name="T2" fmla="*/ 73 w 347"/>
                <a:gd name="T3" fmla="*/ 317 h 317"/>
                <a:gd name="T4" fmla="*/ 29 w 347"/>
                <a:gd name="T5" fmla="*/ 277 h 317"/>
                <a:gd name="T6" fmla="*/ 2 w 347"/>
                <a:gd name="T7" fmla="*/ 40 h 317"/>
                <a:gd name="T8" fmla="*/ 38 w 347"/>
                <a:gd name="T9" fmla="*/ 0 h 317"/>
                <a:gd name="T10" fmla="*/ 274 w 347"/>
                <a:gd name="T11" fmla="*/ 0 h 317"/>
                <a:gd name="T12" fmla="*/ 319 w 347"/>
                <a:gd name="T13" fmla="*/ 40 h 317"/>
                <a:gd name="T14" fmla="*/ 345 w 347"/>
                <a:gd name="T15" fmla="*/ 277 h 317"/>
                <a:gd name="T16" fmla="*/ 309 w 347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7" h="317">
                  <a:moveTo>
                    <a:pt x="309" y="317"/>
                  </a:moveTo>
                  <a:cubicBezTo>
                    <a:pt x="73" y="317"/>
                    <a:pt x="73" y="317"/>
                    <a:pt x="73" y="317"/>
                  </a:cubicBezTo>
                  <a:cubicBezTo>
                    <a:pt x="51" y="317"/>
                    <a:pt x="31" y="299"/>
                    <a:pt x="29" y="27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5" y="277"/>
                    <a:pt x="345" y="277"/>
                    <a:pt x="345" y="277"/>
                  </a:cubicBezTo>
                  <a:cubicBezTo>
                    <a:pt x="347" y="299"/>
                    <a:pt x="332" y="317"/>
                    <a:pt x="309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70" name="Freeform 32">
              <a:extLst>
                <a:ext uri="{FF2B5EF4-FFF2-40B4-BE49-F238E27FC236}">
                  <a16:creationId xmlns:a16="http://schemas.microsoft.com/office/drawing/2014/main" id="{1823C28E-E0CE-43F2-A319-60C1B179A12F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1768" y="4061994"/>
              <a:ext cx="315947" cy="317046"/>
            </a:xfrm>
            <a:custGeom>
              <a:avLst/>
              <a:gdLst>
                <a:gd name="T0" fmla="*/ 276 w 304"/>
                <a:gd name="T1" fmla="*/ 28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1 w 304"/>
                <a:gd name="T11" fmla="*/ 0 h 305"/>
                <a:gd name="T12" fmla="*/ 276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6" y="28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9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0"/>
                    <a:pt x="0" y="293"/>
                  </a:cubicBezTo>
                  <a:cubicBezTo>
                    <a:pt x="261" y="0"/>
                    <a:pt x="261" y="0"/>
                    <a:pt x="261" y="0"/>
                  </a:cubicBezTo>
                  <a:cubicBezTo>
                    <a:pt x="269" y="7"/>
                    <a:pt x="274" y="17"/>
                    <a:pt x="276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71" name="Freeform 33">
              <a:extLst>
                <a:ext uri="{FF2B5EF4-FFF2-40B4-BE49-F238E27FC236}">
                  <a16:creationId xmlns:a16="http://schemas.microsoft.com/office/drawing/2014/main" id="{17C81804-F0E2-4878-96D4-2C1AEE838256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9791" y="4143316"/>
              <a:ext cx="82421" cy="143413"/>
            </a:xfrm>
            <a:custGeom>
              <a:avLst/>
              <a:gdLst>
                <a:gd name="T0" fmla="*/ 14 w 79"/>
                <a:gd name="T1" fmla="*/ 61 h 138"/>
                <a:gd name="T2" fmla="*/ 40 w 79"/>
                <a:gd name="T3" fmla="*/ 46 h 138"/>
                <a:gd name="T4" fmla="*/ 48 w 79"/>
                <a:gd name="T5" fmla="*/ 120 h 138"/>
                <a:gd name="T6" fmla="*/ 53 w 79"/>
                <a:gd name="T7" fmla="*/ 133 h 138"/>
                <a:gd name="T8" fmla="*/ 65 w 79"/>
                <a:gd name="T9" fmla="*/ 138 h 138"/>
                <a:gd name="T10" fmla="*/ 77 w 79"/>
                <a:gd name="T11" fmla="*/ 117 h 138"/>
                <a:gd name="T12" fmla="*/ 66 w 79"/>
                <a:gd name="T13" fmla="*/ 16 h 138"/>
                <a:gd name="T14" fmla="*/ 61 w 79"/>
                <a:gd name="T15" fmla="*/ 5 h 138"/>
                <a:gd name="T16" fmla="*/ 51 w 79"/>
                <a:gd name="T17" fmla="*/ 0 h 138"/>
                <a:gd name="T18" fmla="*/ 44 w 79"/>
                <a:gd name="T19" fmla="*/ 2 h 138"/>
                <a:gd name="T20" fmla="*/ 38 w 79"/>
                <a:gd name="T21" fmla="*/ 11 h 138"/>
                <a:gd name="T22" fmla="*/ 28 w 79"/>
                <a:gd name="T23" fmla="*/ 23 h 138"/>
                <a:gd name="T24" fmla="*/ 13 w 79"/>
                <a:gd name="T25" fmla="*/ 33 h 138"/>
                <a:gd name="T26" fmla="*/ 3 w 79"/>
                <a:gd name="T27" fmla="*/ 39 h 138"/>
                <a:gd name="T28" fmla="*/ 0 w 79"/>
                <a:gd name="T29" fmla="*/ 48 h 138"/>
                <a:gd name="T30" fmla="*/ 5 w 79"/>
                <a:gd name="T31" fmla="*/ 57 h 138"/>
                <a:gd name="T32" fmla="*/ 14 w 79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9" h="138">
                  <a:moveTo>
                    <a:pt x="14" y="61"/>
                  </a:moveTo>
                  <a:cubicBezTo>
                    <a:pt x="18" y="61"/>
                    <a:pt x="24" y="59"/>
                    <a:pt x="40" y="46"/>
                  </a:cubicBezTo>
                  <a:cubicBezTo>
                    <a:pt x="48" y="120"/>
                    <a:pt x="48" y="120"/>
                    <a:pt x="48" y="120"/>
                  </a:cubicBezTo>
                  <a:cubicBezTo>
                    <a:pt x="49" y="126"/>
                    <a:pt x="50" y="130"/>
                    <a:pt x="53" y="133"/>
                  </a:cubicBezTo>
                  <a:cubicBezTo>
                    <a:pt x="56" y="136"/>
                    <a:pt x="60" y="138"/>
                    <a:pt x="65" y="138"/>
                  </a:cubicBezTo>
                  <a:cubicBezTo>
                    <a:pt x="72" y="138"/>
                    <a:pt x="79" y="134"/>
                    <a:pt x="77" y="117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6" y="11"/>
                    <a:pt x="64" y="7"/>
                    <a:pt x="61" y="5"/>
                  </a:cubicBezTo>
                  <a:cubicBezTo>
                    <a:pt x="59" y="1"/>
                    <a:pt x="55" y="0"/>
                    <a:pt x="51" y="0"/>
                  </a:cubicBezTo>
                  <a:cubicBezTo>
                    <a:pt x="47" y="0"/>
                    <a:pt x="45" y="1"/>
                    <a:pt x="44" y="2"/>
                  </a:cubicBezTo>
                  <a:cubicBezTo>
                    <a:pt x="43" y="3"/>
                    <a:pt x="42" y="5"/>
                    <a:pt x="38" y="11"/>
                  </a:cubicBezTo>
                  <a:cubicBezTo>
                    <a:pt x="35" y="15"/>
                    <a:pt x="32" y="19"/>
                    <a:pt x="28" y="23"/>
                  </a:cubicBezTo>
                  <a:cubicBezTo>
                    <a:pt x="25" y="26"/>
                    <a:pt x="20" y="30"/>
                    <a:pt x="13" y="33"/>
                  </a:cubicBezTo>
                  <a:cubicBezTo>
                    <a:pt x="8" y="35"/>
                    <a:pt x="5" y="37"/>
                    <a:pt x="3" y="39"/>
                  </a:cubicBezTo>
                  <a:cubicBezTo>
                    <a:pt x="2" y="40"/>
                    <a:pt x="0" y="43"/>
                    <a:pt x="0" y="48"/>
                  </a:cubicBezTo>
                  <a:cubicBezTo>
                    <a:pt x="1" y="51"/>
                    <a:pt x="2" y="54"/>
                    <a:pt x="5" y="57"/>
                  </a:cubicBezTo>
                  <a:cubicBezTo>
                    <a:pt x="8" y="59"/>
                    <a:pt x="11" y="61"/>
                    <a:pt x="14" y="6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72" name="Freeform 34">
              <a:extLst>
                <a:ext uri="{FF2B5EF4-FFF2-40B4-BE49-F238E27FC236}">
                  <a16:creationId xmlns:a16="http://schemas.microsoft.com/office/drawing/2014/main" id="{522DE777-4505-465B-B869-F5F58A6B5B55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9136" y="4143316"/>
              <a:ext cx="109895" cy="140116"/>
            </a:xfrm>
            <a:custGeom>
              <a:avLst/>
              <a:gdLst>
                <a:gd name="T0" fmla="*/ 23 w 106"/>
                <a:gd name="T1" fmla="*/ 3 h 135"/>
                <a:gd name="T2" fmla="*/ 9 w 106"/>
                <a:gd name="T3" fmla="*/ 13 h 135"/>
                <a:gd name="T4" fmla="*/ 9 w 106"/>
                <a:gd name="T5" fmla="*/ 13 h 135"/>
                <a:gd name="T6" fmla="*/ 2 w 106"/>
                <a:gd name="T7" fmla="*/ 26 h 135"/>
                <a:gd name="T8" fmla="*/ 0 w 106"/>
                <a:gd name="T9" fmla="*/ 39 h 135"/>
                <a:gd name="T10" fmla="*/ 5 w 106"/>
                <a:gd name="T11" fmla="*/ 49 h 135"/>
                <a:gd name="T12" fmla="*/ 15 w 106"/>
                <a:gd name="T13" fmla="*/ 53 h 135"/>
                <a:gd name="T14" fmla="*/ 24 w 106"/>
                <a:gd name="T15" fmla="*/ 49 h 135"/>
                <a:gd name="T16" fmla="*/ 29 w 106"/>
                <a:gd name="T17" fmla="*/ 39 h 135"/>
                <a:gd name="T18" fmla="*/ 30 w 106"/>
                <a:gd name="T19" fmla="*/ 32 h 135"/>
                <a:gd name="T20" fmla="*/ 45 w 106"/>
                <a:gd name="T21" fmla="*/ 24 h 135"/>
                <a:gd name="T22" fmla="*/ 54 w 106"/>
                <a:gd name="T23" fmla="*/ 26 h 135"/>
                <a:gd name="T24" fmla="*/ 61 w 106"/>
                <a:gd name="T25" fmla="*/ 32 h 135"/>
                <a:gd name="T26" fmla="*/ 64 w 106"/>
                <a:gd name="T27" fmla="*/ 40 h 135"/>
                <a:gd name="T28" fmla="*/ 63 w 106"/>
                <a:gd name="T29" fmla="*/ 49 h 135"/>
                <a:gd name="T30" fmla="*/ 57 w 106"/>
                <a:gd name="T31" fmla="*/ 59 h 135"/>
                <a:gd name="T32" fmla="*/ 47 w 106"/>
                <a:gd name="T33" fmla="*/ 69 h 135"/>
                <a:gd name="T34" fmla="*/ 34 w 106"/>
                <a:gd name="T35" fmla="*/ 81 h 135"/>
                <a:gd name="T36" fmla="*/ 15 w 106"/>
                <a:gd name="T37" fmla="*/ 102 h 135"/>
                <a:gd name="T38" fmla="*/ 11 w 106"/>
                <a:gd name="T39" fmla="*/ 111 h 135"/>
                <a:gd name="T40" fmla="*/ 9 w 106"/>
                <a:gd name="T41" fmla="*/ 120 h 135"/>
                <a:gd name="T42" fmla="*/ 15 w 106"/>
                <a:gd name="T43" fmla="*/ 131 h 135"/>
                <a:gd name="T44" fmla="*/ 28 w 106"/>
                <a:gd name="T45" fmla="*/ 135 h 135"/>
                <a:gd name="T46" fmla="*/ 92 w 106"/>
                <a:gd name="T47" fmla="*/ 135 h 135"/>
                <a:gd name="T48" fmla="*/ 103 w 106"/>
                <a:gd name="T49" fmla="*/ 131 h 135"/>
                <a:gd name="T50" fmla="*/ 105 w 106"/>
                <a:gd name="T51" fmla="*/ 122 h 135"/>
                <a:gd name="T52" fmla="*/ 100 w 106"/>
                <a:gd name="T53" fmla="*/ 112 h 135"/>
                <a:gd name="T54" fmla="*/ 87 w 106"/>
                <a:gd name="T55" fmla="*/ 109 h 135"/>
                <a:gd name="T56" fmla="*/ 47 w 106"/>
                <a:gd name="T57" fmla="*/ 109 h 135"/>
                <a:gd name="T58" fmla="*/ 47 w 106"/>
                <a:gd name="T59" fmla="*/ 108 h 135"/>
                <a:gd name="T60" fmla="*/ 63 w 106"/>
                <a:gd name="T61" fmla="*/ 91 h 135"/>
                <a:gd name="T62" fmla="*/ 81 w 106"/>
                <a:gd name="T63" fmla="*/ 76 h 135"/>
                <a:gd name="T64" fmla="*/ 90 w 106"/>
                <a:gd name="T65" fmla="*/ 61 h 135"/>
                <a:gd name="T66" fmla="*/ 94 w 106"/>
                <a:gd name="T67" fmla="*/ 39 h 135"/>
                <a:gd name="T68" fmla="*/ 90 w 106"/>
                <a:gd name="T69" fmla="*/ 25 h 135"/>
                <a:gd name="T70" fmla="*/ 80 w 106"/>
                <a:gd name="T71" fmla="*/ 13 h 135"/>
                <a:gd name="T72" fmla="*/ 68 w 106"/>
                <a:gd name="T73" fmla="*/ 4 h 135"/>
                <a:gd name="T74" fmla="*/ 43 w 106"/>
                <a:gd name="T75" fmla="*/ 0 h 135"/>
                <a:gd name="T76" fmla="*/ 23 w 106"/>
                <a:gd name="T77" fmla="*/ 3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06" h="135">
                  <a:moveTo>
                    <a:pt x="23" y="3"/>
                  </a:moveTo>
                  <a:cubicBezTo>
                    <a:pt x="17" y="6"/>
                    <a:pt x="12" y="9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6" y="16"/>
                    <a:pt x="3" y="21"/>
                    <a:pt x="2" y="26"/>
                  </a:cubicBezTo>
                  <a:cubicBezTo>
                    <a:pt x="0" y="30"/>
                    <a:pt x="0" y="35"/>
                    <a:pt x="0" y="39"/>
                  </a:cubicBezTo>
                  <a:cubicBezTo>
                    <a:pt x="1" y="43"/>
                    <a:pt x="2" y="47"/>
                    <a:pt x="5" y="49"/>
                  </a:cubicBezTo>
                  <a:cubicBezTo>
                    <a:pt x="8" y="52"/>
                    <a:pt x="11" y="53"/>
                    <a:pt x="15" y="53"/>
                  </a:cubicBezTo>
                  <a:cubicBezTo>
                    <a:pt x="19" y="53"/>
                    <a:pt x="22" y="52"/>
                    <a:pt x="24" y="49"/>
                  </a:cubicBezTo>
                  <a:cubicBezTo>
                    <a:pt x="26" y="46"/>
                    <a:pt x="28" y="43"/>
                    <a:pt x="29" y="39"/>
                  </a:cubicBezTo>
                  <a:cubicBezTo>
                    <a:pt x="30" y="34"/>
                    <a:pt x="30" y="33"/>
                    <a:pt x="30" y="32"/>
                  </a:cubicBezTo>
                  <a:cubicBezTo>
                    <a:pt x="34" y="26"/>
                    <a:pt x="38" y="24"/>
                    <a:pt x="45" y="24"/>
                  </a:cubicBezTo>
                  <a:cubicBezTo>
                    <a:pt x="48" y="24"/>
                    <a:pt x="51" y="24"/>
                    <a:pt x="54" y="26"/>
                  </a:cubicBezTo>
                  <a:cubicBezTo>
                    <a:pt x="57" y="27"/>
                    <a:pt x="59" y="29"/>
                    <a:pt x="61" y="32"/>
                  </a:cubicBezTo>
                  <a:cubicBezTo>
                    <a:pt x="63" y="34"/>
                    <a:pt x="64" y="37"/>
                    <a:pt x="64" y="40"/>
                  </a:cubicBezTo>
                  <a:cubicBezTo>
                    <a:pt x="64" y="43"/>
                    <a:pt x="64" y="46"/>
                    <a:pt x="63" y="49"/>
                  </a:cubicBezTo>
                  <a:cubicBezTo>
                    <a:pt x="62" y="53"/>
                    <a:pt x="60" y="56"/>
                    <a:pt x="57" y="59"/>
                  </a:cubicBezTo>
                  <a:cubicBezTo>
                    <a:pt x="54" y="62"/>
                    <a:pt x="51" y="66"/>
                    <a:pt x="47" y="69"/>
                  </a:cubicBezTo>
                  <a:cubicBezTo>
                    <a:pt x="44" y="71"/>
                    <a:pt x="40" y="75"/>
                    <a:pt x="34" y="81"/>
                  </a:cubicBezTo>
                  <a:cubicBezTo>
                    <a:pt x="29" y="86"/>
                    <a:pt x="22" y="93"/>
                    <a:pt x="15" y="102"/>
                  </a:cubicBezTo>
                  <a:cubicBezTo>
                    <a:pt x="13" y="104"/>
                    <a:pt x="12" y="107"/>
                    <a:pt x="11" y="111"/>
                  </a:cubicBezTo>
                  <a:cubicBezTo>
                    <a:pt x="9" y="114"/>
                    <a:pt x="9" y="118"/>
                    <a:pt x="9" y="120"/>
                  </a:cubicBezTo>
                  <a:cubicBezTo>
                    <a:pt x="9" y="124"/>
                    <a:pt x="11" y="128"/>
                    <a:pt x="15" y="131"/>
                  </a:cubicBezTo>
                  <a:cubicBezTo>
                    <a:pt x="18" y="134"/>
                    <a:pt x="22" y="135"/>
                    <a:pt x="28" y="135"/>
                  </a:cubicBezTo>
                  <a:cubicBezTo>
                    <a:pt x="92" y="135"/>
                    <a:pt x="92" y="135"/>
                    <a:pt x="92" y="135"/>
                  </a:cubicBezTo>
                  <a:cubicBezTo>
                    <a:pt x="97" y="135"/>
                    <a:pt x="101" y="134"/>
                    <a:pt x="103" y="131"/>
                  </a:cubicBezTo>
                  <a:cubicBezTo>
                    <a:pt x="105" y="129"/>
                    <a:pt x="106" y="126"/>
                    <a:pt x="105" y="122"/>
                  </a:cubicBezTo>
                  <a:cubicBezTo>
                    <a:pt x="105" y="118"/>
                    <a:pt x="103" y="115"/>
                    <a:pt x="100" y="112"/>
                  </a:cubicBezTo>
                  <a:cubicBezTo>
                    <a:pt x="96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8"/>
                    <a:pt x="47" y="108"/>
                    <a:pt x="47" y="108"/>
                  </a:cubicBezTo>
                  <a:cubicBezTo>
                    <a:pt x="50" y="104"/>
                    <a:pt x="56" y="99"/>
                    <a:pt x="63" y="91"/>
                  </a:cubicBezTo>
                  <a:cubicBezTo>
                    <a:pt x="71" y="84"/>
                    <a:pt x="77" y="79"/>
                    <a:pt x="81" y="76"/>
                  </a:cubicBezTo>
                  <a:cubicBezTo>
                    <a:pt x="84" y="72"/>
                    <a:pt x="87" y="67"/>
                    <a:pt x="90" y="61"/>
                  </a:cubicBezTo>
                  <a:cubicBezTo>
                    <a:pt x="94" y="54"/>
                    <a:pt x="95" y="47"/>
                    <a:pt x="94" y="39"/>
                  </a:cubicBezTo>
                  <a:cubicBezTo>
                    <a:pt x="93" y="35"/>
                    <a:pt x="92" y="30"/>
                    <a:pt x="90" y="25"/>
                  </a:cubicBezTo>
                  <a:cubicBezTo>
                    <a:pt x="87" y="20"/>
                    <a:pt x="84" y="16"/>
                    <a:pt x="80" y="13"/>
                  </a:cubicBezTo>
                  <a:cubicBezTo>
                    <a:pt x="77" y="9"/>
                    <a:pt x="72" y="6"/>
                    <a:pt x="68" y="4"/>
                  </a:cubicBezTo>
                  <a:cubicBezTo>
                    <a:pt x="61" y="1"/>
                    <a:pt x="52" y="0"/>
                    <a:pt x="43" y="0"/>
                  </a:cubicBezTo>
                  <a:cubicBezTo>
                    <a:pt x="35" y="0"/>
                    <a:pt x="28" y="1"/>
                    <a:pt x="23" y="3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73" name="Freeform 35">
              <a:extLst>
                <a:ext uri="{FF2B5EF4-FFF2-40B4-BE49-F238E27FC236}">
                  <a16:creationId xmlns:a16="http://schemas.microsoft.com/office/drawing/2014/main" id="{301A516C-68F8-4397-8DBC-8C5F55AF9C34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3966" y="4468605"/>
              <a:ext cx="360455" cy="328036"/>
            </a:xfrm>
            <a:custGeom>
              <a:avLst/>
              <a:gdLst>
                <a:gd name="T0" fmla="*/ 310 w 347"/>
                <a:gd name="T1" fmla="*/ 316 h 316"/>
                <a:gd name="T2" fmla="*/ 73 w 347"/>
                <a:gd name="T3" fmla="*/ 316 h 316"/>
                <a:gd name="T4" fmla="*/ 29 w 347"/>
                <a:gd name="T5" fmla="*/ 276 h 316"/>
                <a:gd name="T6" fmla="*/ 2 w 347"/>
                <a:gd name="T7" fmla="*/ 40 h 316"/>
                <a:gd name="T8" fmla="*/ 38 w 347"/>
                <a:gd name="T9" fmla="*/ 0 h 316"/>
                <a:gd name="T10" fmla="*/ 274 w 347"/>
                <a:gd name="T11" fmla="*/ 0 h 316"/>
                <a:gd name="T12" fmla="*/ 319 w 347"/>
                <a:gd name="T13" fmla="*/ 40 h 316"/>
                <a:gd name="T14" fmla="*/ 345 w 347"/>
                <a:gd name="T15" fmla="*/ 276 h 316"/>
                <a:gd name="T16" fmla="*/ 310 w 347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7" h="316">
                  <a:moveTo>
                    <a:pt x="310" y="316"/>
                  </a:moveTo>
                  <a:cubicBezTo>
                    <a:pt x="73" y="316"/>
                    <a:pt x="73" y="316"/>
                    <a:pt x="73" y="316"/>
                  </a:cubicBezTo>
                  <a:cubicBezTo>
                    <a:pt x="51" y="316"/>
                    <a:pt x="31" y="298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7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7"/>
                    <a:pt x="319" y="40"/>
                  </a:cubicBezTo>
                  <a:cubicBezTo>
                    <a:pt x="345" y="276"/>
                    <a:pt x="345" y="276"/>
                    <a:pt x="345" y="276"/>
                  </a:cubicBezTo>
                  <a:cubicBezTo>
                    <a:pt x="347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74" name="Freeform 36">
              <a:extLst>
                <a:ext uri="{FF2B5EF4-FFF2-40B4-BE49-F238E27FC236}">
                  <a16:creationId xmlns:a16="http://schemas.microsoft.com/office/drawing/2014/main" id="{C3D10C1D-EA74-486D-846E-C7D7CB923172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8473" y="4480144"/>
              <a:ext cx="315947" cy="316497"/>
            </a:xfrm>
            <a:custGeom>
              <a:avLst/>
              <a:gdLst>
                <a:gd name="T0" fmla="*/ 276 w 304"/>
                <a:gd name="T1" fmla="*/ 29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1 w 304"/>
                <a:gd name="T11" fmla="*/ 0 h 305"/>
                <a:gd name="T12" fmla="*/ 276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6" y="29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9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9" y="300"/>
                    <a:pt x="0" y="293"/>
                  </a:cubicBezTo>
                  <a:cubicBezTo>
                    <a:pt x="261" y="0"/>
                    <a:pt x="261" y="0"/>
                    <a:pt x="261" y="0"/>
                  </a:cubicBezTo>
                  <a:cubicBezTo>
                    <a:pt x="269" y="7"/>
                    <a:pt x="274" y="17"/>
                    <a:pt x="276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75" name="Freeform 37">
              <a:extLst>
                <a:ext uri="{FF2B5EF4-FFF2-40B4-BE49-F238E27FC236}">
                  <a16:creationId xmlns:a16="http://schemas.microsoft.com/office/drawing/2014/main" id="{1252CBD7-891D-4C2F-8721-26549D06DAC5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7595" y="4560916"/>
              <a:ext cx="83520" cy="143413"/>
            </a:xfrm>
            <a:custGeom>
              <a:avLst/>
              <a:gdLst>
                <a:gd name="T0" fmla="*/ 14 w 80"/>
                <a:gd name="T1" fmla="*/ 61 h 138"/>
                <a:gd name="T2" fmla="*/ 40 w 80"/>
                <a:gd name="T3" fmla="*/ 46 h 138"/>
                <a:gd name="T4" fmla="*/ 48 w 80"/>
                <a:gd name="T5" fmla="*/ 120 h 138"/>
                <a:gd name="T6" fmla="*/ 54 w 80"/>
                <a:gd name="T7" fmla="*/ 133 h 138"/>
                <a:gd name="T8" fmla="*/ 65 w 80"/>
                <a:gd name="T9" fmla="*/ 138 h 138"/>
                <a:gd name="T10" fmla="*/ 78 w 80"/>
                <a:gd name="T11" fmla="*/ 117 h 138"/>
                <a:gd name="T12" fmla="*/ 66 w 80"/>
                <a:gd name="T13" fmla="*/ 16 h 138"/>
                <a:gd name="T14" fmla="*/ 62 w 80"/>
                <a:gd name="T15" fmla="*/ 5 h 138"/>
                <a:gd name="T16" fmla="*/ 51 w 80"/>
                <a:gd name="T17" fmla="*/ 0 h 138"/>
                <a:gd name="T18" fmla="*/ 44 w 80"/>
                <a:gd name="T19" fmla="*/ 2 h 138"/>
                <a:gd name="T20" fmla="*/ 38 w 80"/>
                <a:gd name="T21" fmla="*/ 11 h 138"/>
                <a:gd name="T22" fmla="*/ 29 w 80"/>
                <a:gd name="T23" fmla="*/ 23 h 138"/>
                <a:gd name="T24" fmla="*/ 13 w 80"/>
                <a:gd name="T25" fmla="*/ 33 h 138"/>
                <a:gd name="T26" fmla="*/ 4 w 80"/>
                <a:gd name="T27" fmla="*/ 39 h 138"/>
                <a:gd name="T28" fmla="*/ 1 w 80"/>
                <a:gd name="T29" fmla="*/ 48 h 138"/>
                <a:gd name="T30" fmla="*/ 5 w 80"/>
                <a:gd name="T31" fmla="*/ 57 h 138"/>
                <a:gd name="T32" fmla="*/ 14 w 80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14" y="61"/>
                  </a:moveTo>
                  <a:cubicBezTo>
                    <a:pt x="18" y="61"/>
                    <a:pt x="24" y="59"/>
                    <a:pt x="40" y="46"/>
                  </a:cubicBezTo>
                  <a:cubicBezTo>
                    <a:pt x="48" y="120"/>
                    <a:pt x="48" y="120"/>
                    <a:pt x="48" y="120"/>
                  </a:cubicBezTo>
                  <a:cubicBezTo>
                    <a:pt x="49" y="126"/>
                    <a:pt x="51" y="130"/>
                    <a:pt x="54" y="133"/>
                  </a:cubicBezTo>
                  <a:cubicBezTo>
                    <a:pt x="57" y="136"/>
                    <a:pt x="60" y="138"/>
                    <a:pt x="65" y="138"/>
                  </a:cubicBezTo>
                  <a:cubicBezTo>
                    <a:pt x="72" y="138"/>
                    <a:pt x="80" y="134"/>
                    <a:pt x="78" y="117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6" y="11"/>
                    <a:pt x="64" y="8"/>
                    <a:pt x="62" y="5"/>
                  </a:cubicBezTo>
                  <a:cubicBezTo>
                    <a:pt x="59" y="1"/>
                    <a:pt x="55" y="0"/>
                    <a:pt x="51" y="0"/>
                  </a:cubicBezTo>
                  <a:cubicBezTo>
                    <a:pt x="48" y="0"/>
                    <a:pt x="45" y="1"/>
                    <a:pt x="44" y="2"/>
                  </a:cubicBezTo>
                  <a:cubicBezTo>
                    <a:pt x="43" y="3"/>
                    <a:pt x="42" y="5"/>
                    <a:pt x="38" y="11"/>
                  </a:cubicBezTo>
                  <a:cubicBezTo>
                    <a:pt x="35" y="15"/>
                    <a:pt x="32" y="19"/>
                    <a:pt x="29" y="23"/>
                  </a:cubicBezTo>
                  <a:cubicBezTo>
                    <a:pt x="25" y="26"/>
                    <a:pt x="20" y="30"/>
                    <a:pt x="13" y="33"/>
                  </a:cubicBezTo>
                  <a:cubicBezTo>
                    <a:pt x="9" y="35"/>
                    <a:pt x="5" y="37"/>
                    <a:pt x="4" y="39"/>
                  </a:cubicBezTo>
                  <a:cubicBezTo>
                    <a:pt x="2" y="40"/>
                    <a:pt x="0" y="43"/>
                    <a:pt x="1" y="48"/>
                  </a:cubicBezTo>
                  <a:cubicBezTo>
                    <a:pt x="1" y="51"/>
                    <a:pt x="2" y="54"/>
                    <a:pt x="5" y="57"/>
                  </a:cubicBezTo>
                  <a:cubicBezTo>
                    <a:pt x="8" y="59"/>
                    <a:pt x="11" y="61"/>
                    <a:pt x="14" y="6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76" name="Freeform 38">
              <a:extLst>
                <a:ext uri="{FF2B5EF4-FFF2-40B4-BE49-F238E27FC236}">
                  <a16:creationId xmlns:a16="http://schemas.microsoft.com/office/drawing/2014/main" id="{B1AF9BDD-8FB8-41A9-9E65-9D246C47770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702545" y="4560916"/>
              <a:ext cx="106048" cy="142314"/>
            </a:xfrm>
            <a:custGeom>
              <a:avLst/>
              <a:gdLst>
                <a:gd name="T0" fmla="*/ 16 w 102"/>
                <a:gd name="T1" fmla="*/ 78 h 137"/>
                <a:gd name="T2" fmla="*/ 30 w 102"/>
                <a:gd name="T3" fmla="*/ 88 h 137"/>
                <a:gd name="T4" fmla="*/ 48 w 102"/>
                <a:gd name="T5" fmla="*/ 92 h 137"/>
                <a:gd name="T6" fmla="*/ 64 w 102"/>
                <a:gd name="T7" fmla="*/ 88 h 137"/>
                <a:gd name="T8" fmla="*/ 72 w 102"/>
                <a:gd name="T9" fmla="*/ 83 h 137"/>
                <a:gd name="T10" fmla="*/ 68 w 102"/>
                <a:gd name="T11" fmla="*/ 106 h 137"/>
                <a:gd name="T12" fmla="*/ 62 w 102"/>
                <a:gd name="T13" fmla="*/ 113 h 137"/>
                <a:gd name="T14" fmla="*/ 46 w 102"/>
                <a:gd name="T15" fmla="*/ 112 h 137"/>
                <a:gd name="T16" fmla="*/ 39 w 102"/>
                <a:gd name="T17" fmla="*/ 105 h 137"/>
                <a:gd name="T18" fmla="*/ 33 w 102"/>
                <a:gd name="T19" fmla="*/ 97 h 137"/>
                <a:gd name="T20" fmla="*/ 24 w 102"/>
                <a:gd name="T21" fmla="*/ 94 h 137"/>
                <a:gd name="T22" fmla="*/ 15 w 102"/>
                <a:gd name="T23" fmla="*/ 98 h 137"/>
                <a:gd name="T24" fmla="*/ 13 w 102"/>
                <a:gd name="T25" fmla="*/ 107 h 137"/>
                <a:gd name="T26" fmla="*/ 19 w 102"/>
                <a:gd name="T27" fmla="*/ 121 h 137"/>
                <a:gd name="T28" fmla="*/ 34 w 102"/>
                <a:gd name="T29" fmla="*/ 133 h 137"/>
                <a:gd name="T30" fmla="*/ 56 w 102"/>
                <a:gd name="T31" fmla="*/ 137 h 137"/>
                <a:gd name="T32" fmla="*/ 78 w 102"/>
                <a:gd name="T33" fmla="*/ 133 h 137"/>
                <a:gd name="T34" fmla="*/ 93 w 102"/>
                <a:gd name="T35" fmla="*/ 119 h 137"/>
                <a:gd name="T36" fmla="*/ 101 w 102"/>
                <a:gd name="T37" fmla="*/ 96 h 137"/>
                <a:gd name="T38" fmla="*/ 101 w 102"/>
                <a:gd name="T39" fmla="*/ 66 h 137"/>
                <a:gd name="T40" fmla="*/ 94 w 102"/>
                <a:gd name="T41" fmla="*/ 38 h 137"/>
                <a:gd name="T42" fmla="*/ 82 w 102"/>
                <a:gd name="T43" fmla="*/ 17 h 137"/>
                <a:gd name="T44" fmla="*/ 65 w 102"/>
                <a:gd name="T45" fmla="*/ 4 h 137"/>
                <a:gd name="T46" fmla="*/ 43 w 102"/>
                <a:gd name="T47" fmla="*/ 0 h 137"/>
                <a:gd name="T48" fmla="*/ 24 w 102"/>
                <a:gd name="T49" fmla="*/ 3 h 137"/>
                <a:gd name="T50" fmla="*/ 10 w 102"/>
                <a:gd name="T51" fmla="*/ 13 h 137"/>
                <a:gd name="T52" fmla="*/ 2 w 102"/>
                <a:gd name="T53" fmla="*/ 28 h 137"/>
                <a:gd name="T54" fmla="*/ 1 w 102"/>
                <a:gd name="T55" fmla="*/ 47 h 137"/>
                <a:gd name="T56" fmla="*/ 6 w 102"/>
                <a:gd name="T57" fmla="*/ 64 h 137"/>
                <a:gd name="T58" fmla="*/ 16 w 102"/>
                <a:gd name="T59" fmla="*/ 78 h 137"/>
                <a:gd name="T60" fmla="*/ 33 w 102"/>
                <a:gd name="T61" fmla="*/ 29 h 137"/>
                <a:gd name="T62" fmla="*/ 45 w 102"/>
                <a:gd name="T63" fmla="*/ 23 h 137"/>
                <a:gd name="T64" fmla="*/ 52 w 102"/>
                <a:gd name="T65" fmla="*/ 25 h 137"/>
                <a:gd name="T66" fmla="*/ 59 w 102"/>
                <a:gd name="T67" fmla="*/ 30 h 137"/>
                <a:gd name="T68" fmla="*/ 64 w 102"/>
                <a:gd name="T69" fmla="*/ 38 h 137"/>
                <a:gd name="T70" fmla="*/ 66 w 102"/>
                <a:gd name="T71" fmla="*/ 48 h 137"/>
                <a:gd name="T72" fmla="*/ 65 w 102"/>
                <a:gd name="T73" fmla="*/ 59 h 137"/>
                <a:gd name="T74" fmla="*/ 59 w 102"/>
                <a:gd name="T75" fmla="*/ 66 h 137"/>
                <a:gd name="T76" fmla="*/ 50 w 102"/>
                <a:gd name="T77" fmla="*/ 69 h 137"/>
                <a:gd name="T78" fmla="*/ 37 w 102"/>
                <a:gd name="T79" fmla="*/ 63 h 137"/>
                <a:gd name="T80" fmla="*/ 30 w 102"/>
                <a:gd name="T81" fmla="*/ 46 h 137"/>
                <a:gd name="T82" fmla="*/ 33 w 102"/>
                <a:gd name="T83" fmla="*/ 29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2" h="137">
                  <a:moveTo>
                    <a:pt x="16" y="78"/>
                  </a:moveTo>
                  <a:cubicBezTo>
                    <a:pt x="20" y="82"/>
                    <a:pt x="25" y="86"/>
                    <a:pt x="30" y="88"/>
                  </a:cubicBezTo>
                  <a:cubicBezTo>
                    <a:pt x="36" y="90"/>
                    <a:pt x="42" y="92"/>
                    <a:pt x="48" y="92"/>
                  </a:cubicBezTo>
                  <a:cubicBezTo>
                    <a:pt x="54" y="92"/>
                    <a:pt x="59" y="90"/>
                    <a:pt x="64" y="88"/>
                  </a:cubicBezTo>
                  <a:cubicBezTo>
                    <a:pt x="67" y="86"/>
                    <a:pt x="69" y="85"/>
                    <a:pt x="72" y="83"/>
                  </a:cubicBezTo>
                  <a:cubicBezTo>
                    <a:pt x="72" y="94"/>
                    <a:pt x="71" y="102"/>
                    <a:pt x="68" y="106"/>
                  </a:cubicBezTo>
                  <a:cubicBezTo>
                    <a:pt x="66" y="109"/>
                    <a:pt x="64" y="111"/>
                    <a:pt x="62" y="113"/>
                  </a:cubicBezTo>
                  <a:cubicBezTo>
                    <a:pt x="57" y="116"/>
                    <a:pt x="51" y="115"/>
                    <a:pt x="46" y="112"/>
                  </a:cubicBezTo>
                  <a:cubicBezTo>
                    <a:pt x="43" y="110"/>
                    <a:pt x="41" y="108"/>
                    <a:pt x="39" y="105"/>
                  </a:cubicBezTo>
                  <a:cubicBezTo>
                    <a:pt x="38" y="102"/>
                    <a:pt x="36" y="99"/>
                    <a:pt x="33" y="97"/>
                  </a:cubicBezTo>
                  <a:cubicBezTo>
                    <a:pt x="30" y="95"/>
                    <a:pt x="27" y="94"/>
                    <a:pt x="24" y="94"/>
                  </a:cubicBezTo>
                  <a:cubicBezTo>
                    <a:pt x="20" y="94"/>
                    <a:pt x="17" y="96"/>
                    <a:pt x="15" y="98"/>
                  </a:cubicBezTo>
                  <a:cubicBezTo>
                    <a:pt x="13" y="101"/>
                    <a:pt x="12" y="104"/>
                    <a:pt x="13" y="107"/>
                  </a:cubicBezTo>
                  <a:cubicBezTo>
                    <a:pt x="13" y="111"/>
                    <a:pt x="15" y="116"/>
                    <a:pt x="19" y="121"/>
                  </a:cubicBezTo>
                  <a:cubicBezTo>
                    <a:pt x="23" y="126"/>
                    <a:pt x="28" y="130"/>
                    <a:pt x="34" y="133"/>
                  </a:cubicBezTo>
                  <a:cubicBezTo>
                    <a:pt x="41" y="136"/>
                    <a:pt x="48" y="137"/>
                    <a:pt x="56" y="137"/>
                  </a:cubicBezTo>
                  <a:cubicBezTo>
                    <a:pt x="64" y="137"/>
                    <a:pt x="71" y="136"/>
                    <a:pt x="78" y="133"/>
                  </a:cubicBezTo>
                  <a:cubicBezTo>
                    <a:pt x="84" y="130"/>
                    <a:pt x="89" y="125"/>
                    <a:pt x="93" y="119"/>
                  </a:cubicBezTo>
                  <a:cubicBezTo>
                    <a:pt x="97" y="113"/>
                    <a:pt x="99" y="105"/>
                    <a:pt x="101" y="96"/>
                  </a:cubicBezTo>
                  <a:cubicBezTo>
                    <a:pt x="102" y="88"/>
                    <a:pt x="102" y="77"/>
                    <a:pt x="101" y="66"/>
                  </a:cubicBezTo>
                  <a:cubicBezTo>
                    <a:pt x="100" y="56"/>
                    <a:pt x="98" y="46"/>
                    <a:pt x="94" y="38"/>
                  </a:cubicBezTo>
                  <a:cubicBezTo>
                    <a:pt x="91" y="30"/>
                    <a:pt x="87" y="23"/>
                    <a:pt x="82" y="17"/>
                  </a:cubicBezTo>
                  <a:cubicBezTo>
                    <a:pt x="77" y="12"/>
                    <a:pt x="71" y="7"/>
                    <a:pt x="65" y="4"/>
                  </a:cubicBezTo>
                  <a:cubicBezTo>
                    <a:pt x="58" y="1"/>
                    <a:pt x="51" y="0"/>
                    <a:pt x="43" y="0"/>
                  </a:cubicBezTo>
                  <a:cubicBezTo>
                    <a:pt x="36" y="0"/>
                    <a:pt x="30" y="1"/>
                    <a:pt x="24" y="3"/>
                  </a:cubicBezTo>
                  <a:cubicBezTo>
                    <a:pt x="19" y="6"/>
                    <a:pt x="14" y="9"/>
                    <a:pt x="10" y="13"/>
                  </a:cubicBezTo>
                  <a:cubicBezTo>
                    <a:pt x="6" y="18"/>
                    <a:pt x="4" y="23"/>
                    <a:pt x="2" y="28"/>
                  </a:cubicBezTo>
                  <a:cubicBezTo>
                    <a:pt x="1" y="34"/>
                    <a:pt x="0" y="40"/>
                    <a:pt x="1" y="47"/>
                  </a:cubicBezTo>
                  <a:cubicBezTo>
                    <a:pt x="2" y="53"/>
                    <a:pt x="3" y="58"/>
                    <a:pt x="6" y="64"/>
                  </a:cubicBezTo>
                  <a:cubicBezTo>
                    <a:pt x="8" y="69"/>
                    <a:pt x="12" y="74"/>
                    <a:pt x="16" y="78"/>
                  </a:cubicBezTo>
                  <a:close/>
                  <a:moveTo>
                    <a:pt x="33" y="29"/>
                  </a:moveTo>
                  <a:cubicBezTo>
                    <a:pt x="36" y="25"/>
                    <a:pt x="40" y="23"/>
                    <a:pt x="45" y="23"/>
                  </a:cubicBezTo>
                  <a:cubicBezTo>
                    <a:pt x="47" y="23"/>
                    <a:pt x="50" y="24"/>
                    <a:pt x="52" y="25"/>
                  </a:cubicBezTo>
                  <a:cubicBezTo>
                    <a:pt x="55" y="26"/>
                    <a:pt x="57" y="28"/>
                    <a:pt x="59" y="30"/>
                  </a:cubicBezTo>
                  <a:cubicBezTo>
                    <a:pt x="61" y="32"/>
                    <a:pt x="63" y="35"/>
                    <a:pt x="64" y="38"/>
                  </a:cubicBezTo>
                  <a:cubicBezTo>
                    <a:pt x="65" y="41"/>
                    <a:pt x="66" y="44"/>
                    <a:pt x="66" y="48"/>
                  </a:cubicBezTo>
                  <a:cubicBezTo>
                    <a:pt x="67" y="52"/>
                    <a:pt x="66" y="56"/>
                    <a:pt x="65" y="59"/>
                  </a:cubicBezTo>
                  <a:cubicBezTo>
                    <a:pt x="64" y="62"/>
                    <a:pt x="61" y="65"/>
                    <a:pt x="59" y="66"/>
                  </a:cubicBezTo>
                  <a:cubicBezTo>
                    <a:pt x="56" y="68"/>
                    <a:pt x="53" y="69"/>
                    <a:pt x="50" y="69"/>
                  </a:cubicBezTo>
                  <a:cubicBezTo>
                    <a:pt x="45" y="69"/>
                    <a:pt x="41" y="67"/>
                    <a:pt x="37" y="63"/>
                  </a:cubicBezTo>
                  <a:cubicBezTo>
                    <a:pt x="33" y="59"/>
                    <a:pt x="31" y="53"/>
                    <a:pt x="30" y="46"/>
                  </a:cubicBezTo>
                  <a:cubicBezTo>
                    <a:pt x="29" y="39"/>
                    <a:pt x="30" y="33"/>
                    <a:pt x="33" y="29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77" name="Freeform 39">
              <a:extLst>
                <a:ext uri="{FF2B5EF4-FFF2-40B4-BE49-F238E27FC236}">
                  <a16:creationId xmlns:a16="http://schemas.microsoft.com/office/drawing/2014/main" id="{413942D1-644F-4CEE-8E83-4B200DF0D277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0671" y="4886205"/>
              <a:ext cx="361554" cy="328036"/>
            </a:xfrm>
            <a:custGeom>
              <a:avLst/>
              <a:gdLst>
                <a:gd name="T0" fmla="*/ 310 w 348"/>
                <a:gd name="T1" fmla="*/ 316 h 316"/>
                <a:gd name="T2" fmla="*/ 73 w 348"/>
                <a:gd name="T3" fmla="*/ 316 h 316"/>
                <a:gd name="T4" fmla="*/ 29 w 348"/>
                <a:gd name="T5" fmla="*/ 276 h 316"/>
                <a:gd name="T6" fmla="*/ 2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9 w 348"/>
                <a:gd name="T13" fmla="*/ 40 h 316"/>
                <a:gd name="T14" fmla="*/ 345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3" y="316"/>
                    <a:pt x="73" y="316"/>
                    <a:pt x="73" y="316"/>
                  </a:cubicBezTo>
                  <a:cubicBezTo>
                    <a:pt x="51" y="316"/>
                    <a:pt x="31" y="298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7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7"/>
                    <a:pt x="319" y="40"/>
                  </a:cubicBezTo>
                  <a:cubicBezTo>
                    <a:pt x="345" y="276"/>
                    <a:pt x="345" y="276"/>
                    <a:pt x="345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78" name="Freeform 40">
              <a:extLst>
                <a:ext uri="{FF2B5EF4-FFF2-40B4-BE49-F238E27FC236}">
                  <a16:creationId xmlns:a16="http://schemas.microsoft.com/office/drawing/2014/main" id="{CE9182FB-F205-4188-B5ED-B209CEAB65CA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5728" y="4897744"/>
              <a:ext cx="316497" cy="316497"/>
            </a:xfrm>
            <a:custGeom>
              <a:avLst/>
              <a:gdLst>
                <a:gd name="T0" fmla="*/ 276 w 305"/>
                <a:gd name="T1" fmla="*/ 29 h 305"/>
                <a:gd name="T2" fmla="*/ 302 w 305"/>
                <a:gd name="T3" fmla="*/ 265 h 305"/>
                <a:gd name="T4" fmla="*/ 267 w 305"/>
                <a:gd name="T5" fmla="*/ 305 h 305"/>
                <a:gd name="T6" fmla="*/ 30 w 305"/>
                <a:gd name="T7" fmla="*/ 305 h 305"/>
                <a:gd name="T8" fmla="*/ 0 w 305"/>
                <a:gd name="T9" fmla="*/ 293 h 305"/>
                <a:gd name="T10" fmla="*/ 261 w 305"/>
                <a:gd name="T11" fmla="*/ 0 h 305"/>
                <a:gd name="T12" fmla="*/ 276 w 305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5" h="305">
                  <a:moveTo>
                    <a:pt x="276" y="29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5" y="287"/>
                    <a:pt x="289" y="305"/>
                    <a:pt x="267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9" y="301"/>
                    <a:pt x="0" y="293"/>
                  </a:cubicBezTo>
                  <a:cubicBezTo>
                    <a:pt x="261" y="0"/>
                    <a:pt x="261" y="0"/>
                    <a:pt x="261" y="0"/>
                  </a:cubicBezTo>
                  <a:cubicBezTo>
                    <a:pt x="269" y="8"/>
                    <a:pt x="274" y="18"/>
                    <a:pt x="276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79" name="Freeform 41">
              <a:extLst>
                <a:ext uri="{FF2B5EF4-FFF2-40B4-BE49-F238E27FC236}">
                  <a16:creationId xmlns:a16="http://schemas.microsoft.com/office/drawing/2014/main" id="{58AA24CA-17E4-49EA-BFF1-8206CFB04687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1553" y="4978517"/>
              <a:ext cx="109895" cy="141215"/>
            </a:xfrm>
            <a:custGeom>
              <a:avLst/>
              <a:gdLst>
                <a:gd name="T0" fmla="*/ 100 w 106"/>
                <a:gd name="T1" fmla="*/ 112 h 136"/>
                <a:gd name="T2" fmla="*/ 88 w 106"/>
                <a:gd name="T3" fmla="*/ 109 h 136"/>
                <a:gd name="T4" fmla="*/ 48 w 106"/>
                <a:gd name="T5" fmla="*/ 109 h 136"/>
                <a:gd name="T6" fmla="*/ 48 w 106"/>
                <a:gd name="T7" fmla="*/ 108 h 136"/>
                <a:gd name="T8" fmla="*/ 64 w 106"/>
                <a:gd name="T9" fmla="*/ 92 h 136"/>
                <a:gd name="T10" fmla="*/ 81 w 106"/>
                <a:gd name="T11" fmla="*/ 76 h 136"/>
                <a:gd name="T12" fmla="*/ 91 w 106"/>
                <a:gd name="T13" fmla="*/ 61 h 136"/>
                <a:gd name="T14" fmla="*/ 95 w 106"/>
                <a:gd name="T15" fmla="*/ 40 h 136"/>
                <a:gd name="T16" fmla="*/ 90 w 106"/>
                <a:gd name="T17" fmla="*/ 25 h 136"/>
                <a:gd name="T18" fmla="*/ 81 w 106"/>
                <a:gd name="T19" fmla="*/ 13 h 136"/>
                <a:gd name="T20" fmla="*/ 68 w 106"/>
                <a:gd name="T21" fmla="*/ 4 h 136"/>
                <a:gd name="T22" fmla="*/ 44 w 106"/>
                <a:gd name="T23" fmla="*/ 0 h 136"/>
                <a:gd name="T24" fmla="*/ 23 w 106"/>
                <a:gd name="T25" fmla="*/ 3 h 136"/>
                <a:gd name="T26" fmla="*/ 10 w 106"/>
                <a:gd name="T27" fmla="*/ 13 h 136"/>
                <a:gd name="T28" fmla="*/ 2 w 106"/>
                <a:gd name="T29" fmla="*/ 26 h 136"/>
                <a:gd name="T30" fmla="*/ 1 w 106"/>
                <a:gd name="T31" fmla="*/ 39 h 136"/>
                <a:gd name="T32" fmla="*/ 6 w 106"/>
                <a:gd name="T33" fmla="*/ 49 h 136"/>
                <a:gd name="T34" fmla="*/ 16 w 106"/>
                <a:gd name="T35" fmla="*/ 53 h 136"/>
                <a:gd name="T36" fmla="*/ 25 w 106"/>
                <a:gd name="T37" fmla="*/ 49 h 136"/>
                <a:gd name="T38" fmla="*/ 29 w 106"/>
                <a:gd name="T39" fmla="*/ 39 h 136"/>
                <a:gd name="T40" fmla="*/ 31 w 106"/>
                <a:gd name="T41" fmla="*/ 32 h 136"/>
                <a:gd name="T42" fmla="*/ 46 w 106"/>
                <a:gd name="T43" fmla="*/ 24 h 136"/>
                <a:gd name="T44" fmla="*/ 55 w 106"/>
                <a:gd name="T45" fmla="*/ 26 h 136"/>
                <a:gd name="T46" fmla="*/ 61 w 106"/>
                <a:gd name="T47" fmla="*/ 32 h 136"/>
                <a:gd name="T48" fmla="*/ 65 w 106"/>
                <a:gd name="T49" fmla="*/ 40 h 136"/>
                <a:gd name="T50" fmla="*/ 63 w 106"/>
                <a:gd name="T51" fmla="*/ 49 h 136"/>
                <a:gd name="T52" fmla="*/ 58 w 106"/>
                <a:gd name="T53" fmla="*/ 59 h 136"/>
                <a:gd name="T54" fmla="*/ 47 w 106"/>
                <a:gd name="T55" fmla="*/ 69 h 136"/>
                <a:gd name="T56" fmla="*/ 35 w 106"/>
                <a:gd name="T57" fmla="*/ 81 h 136"/>
                <a:gd name="T58" fmla="*/ 16 w 106"/>
                <a:gd name="T59" fmla="*/ 102 h 136"/>
                <a:gd name="T60" fmla="*/ 11 w 106"/>
                <a:gd name="T61" fmla="*/ 111 h 136"/>
                <a:gd name="T62" fmla="*/ 10 w 106"/>
                <a:gd name="T63" fmla="*/ 120 h 136"/>
                <a:gd name="T64" fmla="*/ 15 w 106"/>
                <a:gd name="T65" fmla="*/ 131 h 136"/>
                <a:gd name="T66" fmla="*/ 28 w 106"/>
                <a:gd name="T67" fmla="*/ 136 h 136"/>
                <a:gd name="T68" fmla="*/ 93 w 106"/>
                <a:gd name="T69" fmla="*/ 136 h 136"/>
                <a:gd name="T70" fmla="*/ 103 w 106"/>
                <a:gd name="T71" fmla="*/ 132 h 136"/>
                <a:gd name="T72" fmla="*/ 106 w 106"/>
                <a:gd name="T73" fmla="*/ 122 h 136"/>
                <a:gd name="T74" fmla="*/ 100 w 106"/>
                <a:gd name="T75" fmla="*/ 112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100" y="112"/>
                  </a:moveTo>
                  <a:cubicBezTo>
                    <a:pt x="97" y="110"/>
                    <a:pt x="93" y="109"/>
                    <a:pt x="88" y="109"/>
                  </a:cubicBezTo>
                  <a:cubicBezTo>
                    <a:pt x="48" y="109"/>
                    <a:pt x="48" y="109"/>
                    <a:pt x="48" y="109"/>
                  </a:cubicBezTo>
                  <a:cubicBezTo>
                    <a:pt x="48" y="109"/>
                    <a:pt x="48" y="108"/>
                    <a:pt x="48" y="108"/>
                  </a:cubicBezTo>
                  <a:cubicBezTo>
                    <a:pt x="51" y="104"/>
                    <a:pt x="56" y="99"/>
                    <a:pt x="64" y="92"/>
                  </a:cubicBezTo>
                  <a:cubicBezTo>
                    <a:pt x="72" y="84"/>
                    <a:pt x="78" y="79"/>
                    <a:pt x="81" y="76"/>
                  </a:cubicBezTo>
                  <a:cubicBezTo>
                    <a:pt x="85" y="72"/>
                    <a:pt x="88" y="67"/>
                    <a:pt x="91" y="61"/>
                  </a:cubicBezTo>
                  <a:cubicBezTo>
                    <a:pt x="94" y="55"/>
                    <a:pt x="96" y="47"/>
                    <a:pt x="95" y="40"/>
                  </a:cubicBezTo>
                  <a:cubicBezTo>
                    <a:pt x="94" y="35"/>
                    <a:pt x="93" y="30"/>
                    <a:pt x="90" y="25"/>
                  </a:cubicBezTo>
                  <a:cubicBezTo>
                    <a:pt x="88" y="20"/>
                    <a:pt x="85" y="16"/>
                    <a:pt x="81" y="13"/>
                  </a:cubicBezTo>
                  <a:cubicBezTo>
                    <a:pt x="77" y="9"/>
                    <a:pt x="73" y="6"/>
                    <a:pt x="68" y="4"/>
                  </a:cubicBezTo>
                  <a:cubicBezTo>
                    <a:pt x="61" y="1"/>
                    <a:pt x="53" y="0"/>
                    <a:pt x="44" y="0"/>
                  </a:cubicBezTo>
                  <a:cubicBezTo>
                    <a:pt x="36" y="0"/>
                    <a:pt x="29" y="1"/>
                    <a:pt x="23" y="3"/>
                  </a:cubicBezTo>
                  <a:cubicBezTo>
                    <a:pt x="18" y="6"/>
                    <a:pt x="13" y="9"/>
                    <a:pt x="10" y="13"/>
                  </a:cubicBezTo>
                  <a:cubicBezTo>
                    <a:pt x="6" y="17"/>
                    <a:pt x="4" y="21"/>
                    <a:pt x="2" y="26"/>
                  </a:cubicBezTo>
                  <a:cubicBezTo>
                    <a:pt x="1" y="30"/>
                    <a:pt x="0" y="35"/>
                    <a:pt x="1" y="39"/>
                  </a:cubicBezTo>
                  <a:cubicBezTo>
                    <a:pt x="1" y="44"/>
                    <a:pt x="3" y="47"/>
                    <a:pt x="6" y="49"/>
                  </a:cubicBezTo>
                  <a:cubicBezTo>
                    <a:pt x="9" y="52"/>
                    <a:pt x="12" y="53"/>
                    <a:pt x="16" y="53"/>
                  </a:cubicBezTo>
                  <a:cubicBezTo>
                    <a:pt x="20" y="53"/>
                    <a:pt x="23" y="52"/>
                    <a:pt x="25" y="49"/>
                  </a:cubicBezTo>
                  <a:cubicBezTo>
                    <a:pt x="27" y="47"/>
                    <a:pt x="28" y="43"/>
                    <a:pt x="29" y="39"/>
                  </a:cubicBezTo>
                  <a:cubicBezTo>
                    <a:pt x="30" y="34"/>
                    <a:pt x="31" y="33"/>
                    <a:pt x="31" y="32"/>
                  </a:cubicBezTo>
                  <a:cubicBezTo>
                    <a:pt x="34" y="27"/>
                    <a:pt x="39" y="24"/>
                    <a:pt x="46" y="24"/>
                  </a:cubicBezTo>
                  <a:cubicBezTo>
                    <a:pt x="49" y="24"/>
                    <a:pt x="52" y="24"/>
                    <a:pt x="55" y="26"/>
                  </a:cubicBezTo>
                  <a:cubicBezTo>
                    <a:pt x="57" y="27"/>
                    <a:pt x="60" y="29"/>
                    <a:pt x="61" y="32"/>
                  </a:cubicBezTo>
                  <a:cubicBezTo>
                    <a:pt x="63" y="34"/>
                    <a:pt x="64" y="37"/>
                    <a:pt x="65" y="40"/>
                  </a:cubicBezTo>
                  <a:cubicBezTo>
                    <a:pt x="65" y="43"/>
                    <a:pt x="65" y="46"/>
                    <a:pt x="63" y="49"/>
                  </a:cubicBezTo>
                  <a:cubicBezTo>
                    <a:pt x="62" y="53"/>
                    <a:pt x="60" y="56"/>
                    <a:pt x="58" y="59"/>
                  </a:cubicBezTo>
                  <a:cubicBezTo>
                    <a:pt x="55" y="63"/>
                    <a:pt x="52" y="66"/>
                    <a:pt x="47" y="69"/>
                  </a:cubicBezTo>
                  <a:cubicBezTo>
                    <a:pt x="45" y="71"/>
                    <a:pt x="41" y="75"/>
                    <a:pt x="35" y="81"/>
                  </a:cubicBezTo>
                  <a:cubicBezTo>
                    <a:pt x="29" y="87"/>
                    <a:pt x="23" y="94"/>
                    <a:pt x="16" y="102"/>
                  </a:cubicBezTo>
                  <a:cubicBezTo>
                    <a:pt x="14" y="104"/>
                    <a:pt x="13" y="107"/>
                    <a:pt x="11" y="111"/>
                  </a:cubicBezTo>
                  <a:cubicBezTo>
                    <a:pt x="10" y="115"/>
                    <a:pt x="9" y="118"/>
                    <a:pt x="10" y="120"/>
                  </a:cubicBezTo>
                  <a:cubicBezTo>
                    <a:pt x="10" y="124"/>
                    <a:pt x="12" y="128"/>
                    <a:pt x="15" y="131"/>
                  </a:cubicBezTo>
                  <a:cubicBezTo>
                    <a:pt x="19" y="134"/>
                    <a:pt x="23" y="136"/>
                    <a:pt x="28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8" y="136"/>
                    <a:pt x="101" y="134"/>
                    <a:pt x="103" y="132"/>
                  </a:cubicBezTo>
                  <a:cubicBezTo>
                    <a:pt x="106" y="129"/>
                    <a:pt x="106" y="126"/>
                    <a:pt x="106" y="122"/>
                  </a:cubicBezTo>
                  <a:cubicBezTo>
                    <a:pt x="106" y="118"/>
                    <a:pt x="104" y="115"/>
                    <a:pt x="100" y="112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80" name="Freeform 42">
              <a:extLst>
                <a:ext uri="{FF2B5EF4-FFF2-40B4-BE49-F238E27FC236}">
                  <a16:creationId xmlns:a16="http://schemas.microsoft.com/office/drawing/2014/main" id="{C45B3F5B-2CE6-4047-A2F6-53FDA9CB7C3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753646" y="4978517"/>
              <a:ext cx="107147" cy="143413"/>
            </a:xfrm>
            <a:custGeom>
              <a:avLst/>
              <a:gdLst>
                <a:gd name="T0" fmla="*/ 97 w 103"/>
                <a:gd name="T1" fmla="*/ 73 h 138"/>
                <a:gd name="T2" fmla="*/ 86 w 103"/>
                <a:gd name="T3" fmla="*/ 59 h 138"/>
                <a:gd name="T4" fmla="*/ 72 w 103"/>
                <a:gd name="T5" fmla="*/ 49 h 138"/>
                <a:gd name="T6" fmla="*/ 55 w 103"/>
                <a:gd name="T7" fmla="*/ 46 h 138"/>
                <a:gd name="T8" fmla="*/ 38 w 103"/>
                <a:gd name="T9" fmla="*/ 50 h 138"/>
                <a:gd name="T10" fmla="*/ 31 w 103"/>
                <a:gd name="T11" fmla="*/ 55 h 138"/>
                <a:gd name="T12" fmla="*/ 34 w 103"/>
                <a:gd name="T13" fmla="*/ 31 h 138"/>
                <a:gd name="T14" fmla="*/ 40 w 103"/>
                <a:gd name="T15" fmla="*/ 25 h 138"/>
                <a:gd name="T16" fmla="*/ 48 w 103"/>
                <a:gd name="T17" fmla="*/ 23 h 138"/>
                <a:gd name="T18" fmla="*/ 57 w 103"/>
                <a:gd name="T19" fmla="*/ 25 h 138"/>
                <a:gd name="T20" fmla="*/ 63 w 103"/>
                <a:gd name="T21" fmla="*/ 32 h 138"/>
                <a:gd name="T22" fmla="*/ 69 w 103"/>
                <a:gd name="T23" fmla="*/ 40 h 138"/>
                <a:gd name="T24" fmla="*/ 78 w 103"/>
                <a:gd name="T25" fmla="*/ 43 h 138"/>
                <a:gd name="T26" fmla="*/ 87 w 103"/>
                <a:gd name="T27" fmla="*/ 39 h 138"/>
                <a:gd name="T28" fmla="*/ 90 w 103"/>
                <a:gd name="T29" fmla="*/ 31 h 138"/>
                <a:gd name="T30" fmla="*/ 83 w 103"/>
                <a:gd name="T31" fmla="*/ 17 h 138"/>
                <a:gd name="T32" fmla="*/ 68 w 103"/>
                <a:gd name="T33" fmla="*/ 5 h 138"/>
                <a:gd name="T34" fmla="*/ 46 w 103"/>
                <a:gd name="T35" fmla="*/ 0 h 138"/>
                <a:gd name="T36" fmla="*/ 25 w 103"/>
                <a:gd name="T37" fmla="*/ 5 h 138"/>
                <a:gd name="T38" fmla="*/ 9 w 103"/>
                <a:gd name="T39" fmla="*/ 18 h 138"/>
                <a:gd name="T40" fmla="*/ 2 w 103"/>
                <a:gd name="T41" fmla="*/ 41 h 138"/>
                <a:gd name="T42" fmla="*/ 2 w 103"/>
                <a:gd name="T43" fmla="*/ 72 h 138"/>
                <a:gd name="T44" fmla="*/ 11 w 103"/>
                <a:gd name="T45" fmla="*/ 107 h 138"/>
                <a:gd name="T46" fmla="*/ 31 w 103"/>
                <a:gd name="T47" fmla="*/ 130 h 138"/>
                <a:gd name="T48" fmla="*/ 59 w 103"/>
                <a:gd name="T49" fmla="*/ 138 h 138"/>
                <a:gd name="T50" fmla="*/ 83 w 103"/>
                <a:gd name="T51" fmla="*/ 132 h 138"/>
                <a:gd name="T52" fmla="*/ 98 w 103"/>
                <a:gd name="T53" fmla="*/ 115 h 138"/>
                <a:gd name="T54" fmla="*/ 102 w 103"/>
                <a:gd name="T55" fmla="*/ 91 h 138"/>
                <a:gd name="T56" fmla="*/ 97 w 103"/>
                <a:gd name="T57" fmla="*/ 73 h 138"/>
                <a:gd name="T58" fmla="*/ 57 w 103"/>
                <a:gd name="T59" fmla="*/ 114 h 138"/>
                <a:gd name="T60" fmla="*/ 44 w 103"/>
                <a:gd name="T61" fmla="*/ 108 h 138"/>
                <a:gd name="T62" fmla="*/ 36 w 103"/>
                <a:gd name="T63" fmla="*/ 90 h 138"/>
                <a:gd name="T64" fmla="*/ 37 w 103"/>
                <a:gd name="T65" fmla="*/ 78 h 138"/>
                <a:gd name="T66" fmla="*/ 43 w 103"/>
                <a:gd name="T67" fmla="*/ 71 h 138"/>
                <a:gd name="T68" fmla="*/ 52 w 103"/>
                <a:gd name="T69" fmla="*/ 69 h 138"/>
                <a:gd name="T70" fmla="*/ 61 w 103"/>
                <a:gd name="T71" fmla="*/ 71 h 138"/>
                <a:gd name="T72" fmla="*/ 68 w 103"/>
                <a:gd name="T73" fmla="*/ 79 h 138"/>
                <a:gd name="T74" fmla="*/ 72 w 103"/>
                <a:gd name="T75" fmla="*/ 91 h 138"/>
                <a:gd name="T76" fmla="*/ 69 w 103"/>
                <a:gd name="T77" fmla="*/ 108 h 138"/>
                <a:gd name="T78" fmla="*/ 57 w 103"/>
                <a:gd name="T79" fmla="*/ 114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03" h="138">
                  <a:moveTo>
                    <a:pt x="97" y="73"/>
                  </a:moveTo>
                  <a:cubicBezTo>
                    <a:pt x="94" y="68"/>
                    <a:pt x="90" y="63"/>
                    <a:pt x="86" y="59"/>
                  </a:cubicBezTo>
                  <a:cubicBezTo>
                    <a:pt x="82" y="55"/>
                    <a:pt x="77" y="51"/>
                    <a:pt x="72" y="49"/>
                  </a:cubicBezTo>
                  <a:cubicBezTo>
                    <a:pt x="66" y="47"/>
                    <a:pt x="61" y="46"/>
                    <a:pt x="55" y="46"/>
                  </a:cubicBezTo>
                  <a:cubicBezTo>
                    <a:pt x="49" y="46"/>
                    <a:pt x="43" y="47"/>
                    <a:pt x="38" y="50"/>
                  </a:cubicBezTo>
                  <a:cubicBezTo>
                    <a:pt x="35" y="51"/>
                    <a:pt x="33" y="53"/>
                    <a:pt x="31" y="55"/>
                  </a:cubicBezTo>
                  <a:cubicBezTo>
                    <a:pt x="30" y="44"/>
                    <a:pt x="32" y="36"/>
                    <a:pt x="34" y="31"/>
                  </a:cubicBezTo>
                  <a:cubicBezTo>
                    <a:pt x="36" y="29"/>
                    <a:pt x="38" y="26"/>
                    <a:pt x="40" y="25"/>
                  </a:cubicBezTo>
                  <a:cubicBezTo>
                    <a:pt x="43" y="23"/>
                    <a:pt x="45" y="23"/>
                    <a:pt x="48" y="23"/>
                  </a:cubicBezTo>
                  <a:cubicBezTo>
                    <a:pt x="51" y="23"/>
                    <a:pt x="54" y="24"/>
                    <a:pt x="57" y="25"/>
                  </a:cubicBezTo>
                  <a:cubicBezTo>
                    <a:pt x="59" y="27"/>
                    <a:pt x="61" y="29"/>
                    <a:pt x="63" y="32"/>
                  </a:cubicBezTo>
                  <a:cubicBezTo>
                    <a:pt x="64" y="36"/>
                    <a:pt x="67" y="38"/>
                    <a:pt x="69" y="40"/>
                  </a:cubicBezTo>
                  <a:cubicBezTo>
                    <a:pt x="72" y="42"/>
                    <a:pt x="75" y="43"/>
                    <a:pt x="78" y="43"/>
                  </a:cubicBezTo>
                  <a:cubicBezTo>
                    <a:pt x="82" y="43"/>
                    <a:pt x="85" y="42"/>
                    <a:pt x="87" y="39"/>
                  </a:cubicBezTo>
                  <a:cubicBezTo>
                    <a:pt x="89" y="37"/>
                    <a:pt x="90" y="34"/>
                    <a:pt x="90" y="31"/>
                  </a:cubicBezTo>
                  <a:cubicBezTo>
                    <a:pt x="89" y="26"/>
                    <a:pt x="87" y="21"/>
                    <a:pt x="83" y="17"/>
                  </a:cubicBezTo>
                  <a:cubicBezTo>
                    <a:pt x="80" y="12"/>
                    <a:pt x="74" y="8"/>
                    <a:pt x="68" y="5"/>
                  </a:cubicBezTo>
                  <a:cubicBezTo>
                    <a:pt x="61" y="1"/>
                    <a:pt x="54" y="0"/>
                    <a:pt x="46" y="0"/>
                  </a:cubicBezTo>
                  <a:cubicBezTo>
                    <a:pt x="38" y="0"/>
                    <a:pt x="31" y="1"/>
                    <a:pt x="25" y="5"/>
                  </a:cubicBezTo>
                  <a:cubicBezTo>
                    <a:pt x="18" y="8"/>
                    <a:pt x="13" y="12"/>
                    <a:pt x="9" y="18"/>
                  </a:cubicBezTo>
                  <a:cubicBezTo>
                    <a:pt x="6" y="25"/>
                    <a:pt x="3" y="32"/>
                    <a:pt x="2" y="41"/>
                  </a:cubicBezTo>
                  <a:cubicBezTo>
                    <a:pt x="0" y="50"/>
                    <a:pt x="0" y="60"/>
                    <a:pt x="2" y="72"/>
                  </a:cubicBezTo>
                  <a:cubicBezTo>
                    <a:pt x="3" y="86"/>
                    <a:pt x="6" y="98"/>
                    <a:pt x="11" y="107"/>
                  </a:cubicBezTo>
                  <a:cubicBezTo>
                    <a:pt x="17" y="117"/>
                    <a:pt x="23" y="125"/>
                    <a:pt x="31" y="130"/>
                  </a:cubicBezTo>
                  <a:cubicBezTo>
                    <a:pt x="40" y="135"/>
                    <a:pt x="49" y="138"/>
                    <a:pt x="59" y="138"/>
                  </a:cubicBezTo>
                  <a:cubicBezTo>
                    <a:pt x="69" y="138"/>
                    <a:pt x="77" y="136"/>
                    <a:pt x="83" y="132"/>
                  </a:cubicBezTo>
                  <a:cubicBezTo>
                    <a:pt x="90" y="128"/>
                    <a:pt x="95" y="122"/>
                    <a:pt x="98" y="115"/>
                  </a:cubicBezTo>
                  <a:cubicBezTo>
                    <a:pt x="102" y="108"/>
                    <a:pt x="103" y="100"/>
                    <a:pt x="102" y="91"/>
                  </a:cubicBezTo>
                  <a:cubicBezTo>
                    <a:pt x="101" y="85"/>
                    <a:pt x="99" y="79"/>
                    <a:pt x="97" y="73"/>
                  </a:cubicBezTo>
                  <a:close/>
                  <a:moveTo>
                    <a:pt x="57" y="114"/>
                  </a:moveTo>
                  <a:cubicBezTo>
                    <a:pt x="52" y="114"/>
                    <a:pt x="48" y="112"/>
                    <a:pt x="44" y="108"/>
                  </a:cubicBezTo>
                  <a:cubicBezTo>
                    <a:pt x="39" y="103"/>
                    <a:pt x="37" y="97"/>
                    <a:pt x="36" y="90"/>
                  </a:cubicBezTo>
                  <a:cubicBezTo>
                    <a:pt x="36" y="85"/>
                    <a:pt x="36" y="81"/>
                    <a:pt x="37" y="78"/>
                  </a:cubicBezTo>
                  <a:cubicBezTo>
                    <a:pt x="39" y="75"/>
                    <a:pt x="41" y="73"/>
                    <a:pt x="43" y="71"/>
                  </a:cubicBezTo>
                  <a:cubicBezTo>
                    <a:pt x="46" y="69"/>
                    <a:pt x="49" y="69"/>
                    <a:pt x="52" y="69"/>
                  </a:cubicBezTo>
                  <a:cubicBezTo>
                    <a:pt x="55" y="69"/>
                    <a:pt x="58" y="69"/>
                    <a:pt x="61" y="71"/>
                  </a:cubicBezTo>
                  <a:cubicBezTo>
                    <a:pt x="64" y="73"/>
                    <a:pt x="66" y="75"/>
                    <a:pt x="68" y="79"/>
                  </a:cubicBezTo>
                  <a:cubicBezTo>
                    <a:pt x="70" y="82"/>
                    <a:pt x="72" y="86"/>
                    <a:pt x="72" y="91"/>
                  </a:cubicBezTo>
                  <a:cubicBezTo>
                    <a:pt x="73" y="98"/>
                    <a:pt x="72" y="104"/>
                    <a:pt x="69" y="108"/>
                  </a:cubicBezTo>
                  <a:cubicBezTo>
                    <a:pt x="66" y="112"/>
                    <a:pt x="62" y="114"/>
                    <a:pt x="57" y="114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81" name="Freeform 43">
              <a:extLst>
                <a:ext uri="{FF2B5EF4-FFF2-40B4-BE49-F238E27FC236}">
                  <a16:creationId xmlns:a16="http://schemas.microsoft.com/office/drawing/2014/main" id="{A056A743-5EAF-44DE-9C55-AAA06E680C28}"/>
                </a:ext>
              </a:extLst>
            </p:cNvPr>
            <p:cNvSpPr>
              <a:spLocks/>
            </p:cNvSpPr>
            <p:nvPr/>
          </p:nvSpPr>
          <p:spPr bwMode="auto">
            <a:xfrm>
              <a:off x="5636650" y="3214705"/>
              <a:ext cx="361554" cy="329135"/>
            </a:xfrm>
            <a:custGeom>
              <a:avLst/>
              <a:gdLst>
                <a:gd name="T0" fmla="*/ 310 w 348"/>
                <a:gd name="T1" fmla="*/ 317 h 317"/>
                <a:gd name="T2" fmla="*/ 73 w 348"/>
                <a:gd name="T3" fmla="*/ 317 h 317"/>
                <a:gd name="T4" fmla="*/ 29 w 348"/>
                <a:gd name="T5" fmla="*/ 277 h 317"/>
                <a:gd name="T6" fmla="*/ 2 w 348"/>
                <a:gd name="T7" fmla="*/ 40 h 317"/>
                <a:gd name="T8" fmla="*/ 38 w 348"/>
                <a:gd name="T9" fmla="*/ 0 h 317"/>
                <a:gd name="T10" fmla="*/ 274 w 348"/>
                <a:gd name="T11" fmla="*/ 0 h 317"/>
                <a:gd name="T12" fmla="*/ 319 w 348"/>
                <a:gd name="T13" fmla="*/ 40 h 317"/>
                <a:gd name="T14" fmla="*/ 345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3" y="317"/>
                    <a:pt x="73" y="317"/>
                    <a:pt x="73" y="317"/>
                  </a:cubicBezTo>
                  <a:cubicBezTo>
                    <a:pt x="51" y="317"/>
                    <a:pt x="31" y="299"/>
                    <a:pt x="29" y="27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5" y="277"/>
                    <a:pt x="345" y="277"/>
                    <a:pt x="345" y="277"/>
                  </a:cubicBezTo>
                  <a:cubicBezTo>
                    <a:pt x="348" y="299"/>
                    <a:pt x="332" y="317"/>
                    <a:pt x="310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82" name="Freeform 44">
              <a:extLst>
                <a:ext uri="{FF2B5EF4-FFF2-40B4-BE49-F238E27FC236}">
                  <a16:creationId xmlns:a16="http://schemas.microsoft.com/office/drawing/2014/main" id="{F94AC106-0E71-467E-A538-644B1A331E80}"/>
                </a:ext>
              </a:extLst>
            </p:cNvPr>
            <p:cNvSpPr>
              <a:spLocks/>
            </p:cNvSpPr>
            <p:nvPr/>
          </p:nvSpPr>
          <p:spPr bwMode="auto">
            <a:xfrm>
              <a:off x="5682257" y="3226794"/>
              <a:ext cx="315947" cy="317046"/>
            </a:xfrm>
            <a:custGeom>
              <a:avLst/>
              <a:gdLst>
                <a:gd name="T0" fmla="*/ 275 w 304"/>
                <a:gd name="T1" fmla="*/ 28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3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83" name="Freeform 45">
              <a:extLst>
                <a:ext uri="{FF2B5EF4-FFF2-40B4-BE49-F238E27FC236}">
                  <a16:creationId xmlns:a16="http://schemas.microsoft.com/office/drawing/2014/main" id="{83900A13-CBDB-48FC-8F27-5D6FC91AEC49}"/>
                </a:ext>
              </a:extLst>
            </p:cNvPr>
            <p:cNvSpPr>
              <a:spLocks/>
            </p:cNvSpPr>
            <p:nvPr/>
          </p:nvSpPr>
          <p:spPr bwMode="auto">
            <a:xfrm>
              <a:off x="5777865" y="3308116"/>
              <a:ext cx="82971" cy="142314"/>
            </a:xfrm>
            <a:custGeom>
              <a:avLst/>
              <a:gdLst>
                <a:gd name="T0" fmla="*/ 14 w 80"/>
                <a:gd name="T1" fmla="*/ 60 h 137"/>
                <a:gd name="T2" fmla="*/ 40 w 80"/>
                <a:gd name="T3" fmla="*/ 46 h 137"/>
                <a:gd name="T4" fmla="*/ 48 w 80"/>
                <a:gd name="T5" fmla="*/ 120 h 137"/>
                <a:gd name="T6" fmla="*/ 54 w 80"/>
                <a:gd name="T7" fmla="*/ 133 h 137"/>
                <a:gd name="T8" fmla="*/ 65 w 80"/>
                <a:gd name="T9" fmla="*/ 137 h 137"/>
                <a:gd name="T10" fmla="*/ 78 w 80"/>
                <a:gd name="T11" fmla="*/ 117 h 137"/>
                <a:gd name="T12" fmla="*/ 66 w 80"/>
                <a:gd name="T13" fmla="*/ 16 h 137"/>
                <a:gd name="T14" fmla="*/ 62 w 80"/>
                <a:gd name="T15" fmla="*/ 4 h 137"/>
                <a:gd name="T16" fmla="*/ 51 w 80"/>
                <a:gd name="T17" fmla="*/ 0 h 137"/>
                <a:gd name="T18" fmla="*/ 44 w 80"/>
                <a:gd name="T19" fmla="*/ 2 h 137"/>
                <a:gd name="T20" fmla="*/ 38 w 80"/>
                <a:gd name="T21" fmla="*/ 11 h 137"/>
                <a:gd name="T22" fmla="*/ 29 w 80"/>
                <a:gd name="T23" fmla="*/ 23 h 137"/>
                <a:gd name="T24" fmla="*/ 13 w 80"/>
                <a:gd name="T25" fmla="*/ 33 h 137"/>
                <a:gd name="T26" fmla="*/ 4 w 80"/>
                <a:gd name="T27" fmla="*/ 39 h 137"/>
                <a:gd name="T28" fmla="*/ 1 w 80"/>
                <a:gd name="T29" fmla="*/ 48 h 137"/>
                <a:gd name="T30" fmla="*/ 5 w 80"/>
                <a:gd name="T31" fmla="*/ 56 h 137"/>
                <a:gd name="T32" fmla="*/ 14 w 80"/>
                <a:gd name="T33" fmla="*/ 6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7">
                  <a:moveTo>
                    <a:pt x="14" y="60"/>
                  </a:moveTo>
                  <a:cubicBezTo>
                    <a:pt x="18" y="60"/>
                    <a:pt x="24" y="59"/>
                    <a:pt x="40" y="46"/>
                  </a:cubicBezTo>
                  <a:cubicBezTo>
                    <a:pt x="48" y="120"/>
                    <a:pt x="48" y="120"/>
                    <a:pt x="48" y="120"/>
                  </a:cubicBezTo>
                  <a:cubicBezTo>
                    <a:pt x="49" y="126"/>
                    <a:pt x="51" y="130"/>
                    <a:pt x="54" y="133"/>
                  </a:cubicBezTo>
                  <a:cubicBezTo>
                    <a:pt x="57" y="136"/>
                    <a:pt x="61" y="137"/>
                    <a:pt x="65" y="137"/>
                  </a:cubicBezTo>
                  <a:cubicBezTo>
                    <a:pt x="72" y="137"/>
                    <a:pt x="80" y="134"/>
                    <a:pt x="78" y="117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6" y="11"/>
                    <a:pt x="64" y="7"/>
                    <a:pt x="62" y="4"/>
                  </a:cubicBezTo>
                  <a:cubicBezTo>
                    <a:pt x="59" y="1"/>
                    <a:pt x="55" y="0"/>
                    <a:pt x="51" y="0"/>
                  </a:cubicBezTo>
                  <a:cubicBezTo>
                    <a:pt x="48" y="0"/>
                    <a:pt x="45" y="0"/>
                    <a:pt x="44" y="2"/>
                  </a:cubicBezTo>
                  <a:cubicBezTo>
                    <a:pt x="43" y="3"/>
                    <a:pt x="42" y="5"/>
                    <a:pt x="38" y="11"/>
                  </a:cubicBezTo>
                  <a:cubicBezTo>
                    <a:pt x="35" y="15"/>
                    <a:pt x="32" y="19"/>
                    <a:pt x="29" y="23"/>
                  </a:cubicBezTo>
                  <a:cubicBezTo>
                    <a:pt x="25" y="26"/>
                    <a:pt x="20" y="30"/>
                    <a:pt x="13" y="33"/>
                  </a:cubicBezTo>
                  <a:cubicBezTo>
                    <a:pt x="9" y="35"/>
                    <a:pt x="6" y="37"/>
                    <a:pt x="4" y="39"/>
                  </a:cubicBezTo>
                  <a:cubicBezTo>
                    <a:pt x="2" y="40"/>
                    <a:pt x="0" y="43"/>
                    <a:pt x="1" y="48"/>
                  </a:cubicBezTo>
                  <a:cubicBezTo>
                    <a:pt x="1" y="51"/>
                    <a:pt x="3" y="54"/>
                    <a:pt x="5" y="56"/>
                  </a:cubicBezTo>
                  <a:cubicBezTo>
                    <a:pt x="8" y="59"/>
                    <a:pt x="11" y="60"/>
                    <a:pt x="14" y="60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84" name="Freeform 46">
              <a:extLst>
                <a:ext uri="{FF2B5EF4-FFF2-40B4-BE49-F238E27FC236}">
                  <a16:creationId xmlns:a16="http://schemas.microsoft.com/office/drawing/2014/main" id="{668ED280-9775-400E-A416-D1DEC35E08F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6656" y="3632306"/>
              <a:ext cx="361554" cy="329135"/>
            </a:xfrm>
            <a:custGeom>
              <a:avLst/>
              <a:gdLst>
                <a:gd name="T0" fmla="*/ 310 w 348"/>
                <a:gd name="T1" fmla="*/ 317 h 317"/>
                <a:gd name="T2" fmla="*/ 74 w 348"/>
                <a:gd name="T3" fmla="*/ 317 h 317"/>
                <a:gd name="T4" fmla="*/ 29 w 348"/>
                <a:gd name="T5" fmla="*/ 277 h 317"/>
                <a:gd name="T6" fmla="*/ 3 w 348"/>
                <a:gd name="T7" fmla="*/ 40 h 317"/>
                <a:gd name="T8" fmla="*/ 38 w 348"/>
                <a:gd name="T9" fmla="*/ 0 h 317"/>
                <a:gd name="T10" fmla="*/ 275 w 348"/>
                <a:gd name="T11" fmla="*/ 0 h 317"/>
                <a:gd name="T12" fmla="*/ 319 w 348"/>
                <a:gd name="T13" fmla="*/ 40 h 317"/>
                <a:gd name="T14" fmla="*/ 346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29" y="277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8" y="299"/>
                    <a:pt x="332" y="317"/>
                    <a:pt x="310" y="317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85" name="Freeform 47">
              <a:extLst>
                <a:ext uri="{FF2B5EF4-FFF2-40B4-BE49-F238E27FC236}">
                  <a16:creationId xmlns:a16="http://schemas.microsoft.com/office/drawing/2014/main" id="{27558451-FC5B-4305-907E-62A6C76A06D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2262" y="3644394"/>
              <a:ext cx="315947" cy="317046"/>
            </a:xfrm>
            <a:custGeom>
              <a:avLst/>
              <a:gdLst>
                <a:gd name="T0" fmla="*/ 275 w 304"/>
                <a:gd name="T1" fmla="*/ 28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86" name="Freeform 48">
              <a:extLst>
                <a:ext uri="{FF2B5EF4-FFF2-40B4-BE49-F238E27FC236}">
                  <a16:creationId xmlns:a16="http://schemas.microsoft.com/office/drawing/2014/main" id="{034EE2C9-E507-4C30-9196-E59CA9FBA73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2262" y="3644394"/>
              <a:ext cx="315947" cy="317046"/>
            </a:xfrm>
            <a:custGeom>
              <a:avLst/>
              <a:gdLst>
                <a:gd name="T0" fmla="*/ 275 w 304"/>
                <a:gd name="T1" fmla="*/ 28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484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87" name="Freeform 49">
              <a:extLst>
                <a:ext uri="{FF2B5EF4-FFF2-40B4-BE49-F238E27FC236}">
                  <a16:creationId xmlns:a16="http://schemas.microsoft.com/office/drawing/2014/main" id="{BCD35AE2-769A-4247-98AA-F8168C21BE5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4683" y="3726815"/>
              <a:ext cx="109895" cy="140116"/>
            </a:xfrm>
            <a:custGeom>
              <a:avLst/>
              <a:gdLst>
                <a:gd name="T0" fmla="*/ 57 w 106"/>
                <a:gd name="T1" fmla="*/ 59 h 135"/>
                <a:gd name="T2" fmla="*/ 47 w 106"/>
                <a:gd name="T3" fmla="*/ 69 h 135"/>
                <a:gd name="T4" fmla="*/ 34 w 106"/>
                <a:gd name="T5" fmla="*/ 81 h 135"/>
                <a:gd name="T6" fmla="*/ 15 w 106"/>
                <a:gd name="T7" fmla="*/ 102 h 135"/>
                <a:gd name="T8" fmla="*/ 11 w 106"/>
                <a:gd name="T9" fmla="*/ 111 h 135"/>
                <a:gd name="T10" fmla="*/ 9 w 106"/>
                <a:gd name="T11" fmla="*/ 120 h 135"/>
                <a:gd name="T12" fmla="*/ 15 w 106"/>
                <a:gd name="T13" fmla="*/ 131 h 135"/>
                <a:gd name="T14" fmla="*/ 28 w 106"/>
                <a:gd name="T15" fmla="*/ 135 h 135"/>
                <a:gd name="T16" fmla="*/ 93 w 106"/>
                <a:gd name="T17" fmla="*/ 135 h 135"/>
                <a:gd name="T18" fmla="*/ 103 w 106"/>
                <a:gd name="T19" fmla="*/ 132 h 135"/>
                <a:gd name="T20" fmla="*/ 106 w 106"/>
                <a:gd name="T21" fmla="*/ 122 h 135"/>
                <a:gd name="T22" fmla="*/ 100 w 106"/>
                <a:gd name="T23" fmla="*/ 112 h 135"/>
                <a:gd name="T24" fmla="*/ 87 w 106"/>
                <a:gd name="T25" fmla="*/ 109 h 135"/>
                <a:gd name="T26" fmla="*/ 47 w 106"/>
                <a:gd name="T27" fmla="*/ 109 h 135"/>
                <a:gd name="T28" fmla="*/ 48 w 106"/>
                <a:gd name="T29" fmla="*/ 108 h 135"/>
                <a:gd name="T30" fmla="*/ 64 w 106"/>
                <a:gd name="T31" fmla="*/ 92 h 135"/>
                <a:gd name="T32" fmla="*/ 81 w 106"/>
                <a:gd name="T33" fmla="*/ 76 h 135"/>
                <a:gd name="T34" fmla="*/ 91 w 106"/>
                <a:gd name="T35" fmla="*/ 61 h 135"/>
                <a:gd name="T36" fmla="*/ 94 w 106"/>
                <a:gd name="T37" fmla="*/ 40 h 135"/>
                <a:gd name="T38" fmla="*/ 90 w 106"/>
                <a:gd name="T39" fmla="*/ 25 h 135"/>
                <a:gd name="T40" fmla="*/ 80 w 106"/>
                <a:gd name="T41" fmla="*/ 13 h 135"/>
                <a:gd name="T42" fmla="*/ 68 w 106"/>
                <a:gd name="T43" fmla="*/ 4 h 135"/>
                <a:gd name="T44" fmla="*/ 43 w 106"/>
                <a:gd name="T45" fmla="*/ 0 h 135"/>
                <a:gd name="T46" fmla="*/ 23 w 106"/>
                <a:gd name="T47" fmla="*/ 3 h 135"/>
                <a:gd name="T48" fmla="*/ 9 w 106"/>
                <a:gd name="T49" fmla="*/ 13 h 135"/>
                <a:gd name="T50" fmla="*/ 2 w 106"/>
                <a:gd name="T51" fmla="*/ 26 h 135"/>
                <a:gd name="T52" fmla="*/ 0 w 106"/>
                <a:gd name="T53" fmla="*/ 39 h 135"/>
                <a:gd name="T54" fmla="*/ 5 w 106"/>
                <a:gd name="T55" fmla="*/ 49 h 135"/>
                <a:gd name="T56" fmla="*/ 15 w 106"/>
                <a:gd name="T57" fmla="*/ 53 h 135"/>
                <a:gd name="T58" fmla="*/ 25 w 106"/>
                <a:gd name="T59" fmla="*/ 49 h 135"/>
                <a:gd name="T60" fmla="*/ 29 w 106"/>
                <a:gd name="T61" fmla="*/ 39 h 135"/>
                <a:gd name="T62" fmla="*/ 31 w 106"/>
                <a:gd name="T63" fmla="*/ 32 h 135"/>
                <a:gd name="T64" fmla="*/ 45 w 106"/>
                <a:gd name="T65" fmla="*/ 24 h 135"/>
                <a:gd name="T66" fmla="*/ 54 w 106"/>
                <a:gd name="T67" fmla="*/ 26 h 135"/>
                <a:gd name="T68" fmla="*/ 61 w 106"/>
                <a:gd name="T69" fmla="*/ 32 h 135"/>
                <a:gd name="T70" fmla="*/ 64 w 106"/>
                <a:gd name="T71" fmla="*/ 40 h 135"/>
                <a:gd name="T72" fmla="*/ 63 w 106"/>
                <a:gd name="T73" fmla="*/ 49 h 135"/>
                <a:gd name="T74" fmla="*/ 57 w 106"/>
                <a:gd name="T75" fmla="*/ 59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5">
                  <a:moveTo>
                    <a:pt x="57" y="59"/>
                  </a:moveTo>
                  <a:cubicBezTo>
                    <a:pt x="55" y="62"/>
                    <a:pt x="51" y="66"/>
                    <a:pt x="47" y="69"/>
                  </a:cubicBezTo>
                  <a:cubicBezTo>
                    <a:pt x="44" y="71"/>
                    <a:pt x="40" y="75"/>
                    <a:pt x="34" y="81"/>
                  </a:cubicBezTo>
                  <a:cubicBezTo>
                    <a:pt x="29" y="86"/>
                    <a:pt x="22" y="93"/>
                    <a:pt x="15" y="102"/>
                  </a:cubicBezTo>
                  <a:cubicBezTo>
                    <a:pt x="14" y="104"/>
                    <a:pt x="12" y="107"/>
                    <a:pt x="11" y="111"/>
                  </a:cubicBezTo>
                  <a:cubicBezTo>
                    <a:pt x="9" y="115"/>
                    <a:pt x="9" y="118"/>
                    <a:pt x="9" y="120"/>
                  </a:cubicBezTo>
                  <a:cubicBezTo>
                    <a:pt x="10" y="124"/>
                    <a:pt x="12" y="128"/>
                    <a:pt x="15" y="131"/>
                  </a:cubicBezTo>
                  <a:cubicBezTo>
                    <a:pt x="18" y="134"/>
                    <a:pt x="23" y="135"/>
                    <a:pt x="28" y="135"/>
                  </a:cubicBezTo>
                  <a:cubicBezTo>
                    <a:pt x="93" y="135"/>
                    <a:pt x="93" y="135"/>
                    <a:pt x="93" y="135"/>
                  </a:cubicBezTo>
                  <a:cubicBezTo>
                    <a:pt x="97" y="135"/>
                    <a:pt x="101" y="134"/>
                    <a:pt x="103" y="132"/>
                  </a:cubicBezTo>
                  <a:cubicBezTo>
                    <a:pt x="105" y="129"/>
                    <a:pt x="106" y="126"/>
                    <a:pt x="106" y="122"/>
                  </a:cubicBezTo>
                  <a:cubicBezTo>
                    <a:pt x="105" y="118"/>
                    <a:pt x="103" y="115"/>
                    <a:pt x="100" y="112"/>
                  </a:cubicBezTo>
                  <a:cubicBezTo>
                    <a:pt x="96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8"/>
                    <a:pt x="47" y="108"/>
                    <a:pt x="48" y="108"/>
                  </a:cubicBezTo>
                  <a:cubicBezTo>
                    <a:pt x="50" y="104"/>
                    <a:pt x="56" y="99"/>
                    <a:pt x="64" y="92"/>
                  </a:cubicBezTo>
                  <a:cubicBezTo>
                    <a:pt x="72" y="84"/>
                    <a:pt x="77" y="79"/>
                    <a:pt x="81" y="76"/>
                  </a:cubicBezTo>
                  <a:cubicBezTo>
                    <a:pt x="84" y="72"/>
                    <a:pt x="88" y="67"/>
                    <a:pt x="91" y="61"/>
                  </a:cubicBezTo>
                  <a:cubicBezTo>
                    <a:pt x="94" y="55"/>
                    <a:pt x="95" y="47"/>
                    <a:pt x="94" y="40"/>
                  </a:cubicBezTo>
                  <a:cubicBezTo>
                    <a:pt x="94" y="35"/>
                    <a:pt x="92" y="30"/>
                    <a:pt x="90" y="25"/>
                  </a:cubicBezTo>
                  <a:cubicBezTo>
                    <a:pt x="87" y="20"/>
                    <a:pt x="84" y="16"/>
                    <a:pt x="80" y="13"/>
                  </a:cubicBezTo>
                  <a:cubicBezTo>
                    <a:pt x="77" y="9"/>
                    <a:pt x="72" y="6"/>
                    <a:pt x="68" y="4"/>
                  </a:cubicBezTo>
                  <a:cubicBezTo>
                    <a:pt x="61" y="1"/>
                    <a:pt x="52" y="0"/>
                    <a:pt x="43" y="0"/>
                  </a:cubicBezTo>
                  <a:cubicBezTo>
                    <a:pt x="35" y="0"/>
                    <a:pt x="28" y="1"/>
                    <a:pt x="23" y="3"/>
                  </a:cubicBezTo>
                  <a:cubicBezTo>
                    <a:pt x="17" y="6"/>
                    <a:pt x="13" y="9"/>
                    <a:pt x="9" y="13"/>
                  </a:cubicBezTo>
                  <a:cubicBezTo>
                    <a:pt x="6" y="16"/>
                    <a:pt x="3" y="21"/>
                    <a:pt x="2" y="26"/>
                  </a:cubicBezTo>
                  <a:cubicBezTo>
                    <a:pt x="0" y="30"/>
                    <a:pt x="0" y="35"/>
                    <a:pt x="0" y="39"/>
                  </a:cubicBezTo>
                  <a:cubicBezTo>
                    <a:pt x="1" y="44"/>
                    <a:pt x="3" y="47"/>
                    <a:pt x="5" y="49"/>
                  </a:cubicBezTo>
                  <a:cubicBezTo>
                    <a:pt x="8" y="52"/>
                    <a:pt x="11" y="53"/>
                    <a:pt x="15" y="53"/>
                  </a:cubicBezTo>
                  <a:cubicBezTo>
                    <a:pt x="19" y="53"/>
                    <a:pt x="23" y="52"/>
                    <a:pt x="25" y="49"/>
                  </a:cubicBezTo>
                  <a:cubicBezTo>
                    <a:pt x="26" y="47"/>
                    <a:pt x="28" y="43"/>
                    <a:pt x="29" y="39"/>
                  </a:cubicBezTo>
                  <a:cubicBezTo>
                    <a:pt x="30" y="34"/>
                    <a:pt x="30" y="33"/>
                    <a:pt x="31" y="32"/>
                  </a:cubicBezTo>
                  <a:cubicBezTo>
                    <a:pt x="34" y="27"/>
                    <a:pt x="39" y="24"/>
                    <a:pt x="45" y="24"/>
                  </a:cubicBezTo>
                  <a:cubicBezTo>
                    <a:pt x="48" y="24"/>
                    <a:pt x="51" y="24"/>
                    <a:pt x="54" y="26"/>
                  </a:cubicBezTo>
                  <a:cubicBezTo>
                    <a:pt x="57" y="27"/>
                    <a:pt x="59" y="29"/>
                    <a:pt x="61" y="32"/>
                  </a:cubicBezTo>
                  <a:cubicBezTo>
                    <a:pt x="63" y="34"/>
                    <a:pt x="64" y="37"/>
                    <a:pt x="64" y="40"/>
                  </a:cubicBezTo>
                  <a:cubicBezTo>
                    <a:pt x="64" y="43"/>
                    <a:pt x="64" y="46"/>
                    <a:pt x="63" y="49"/>
                  </a:cubicBezTo>
                  <a:cubicBezTo>
                    <a:pt x="62" y="53"/>
                    <a:pt x="60" y="56"/>
                    <a:pt x="57" y="5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88" name="Freeform 50">
              <a:extLst>
                <a:ext uri="{FF2B5EF4-FFF2-40B4-BE49-F238E27FC236}">
                  <a16:creationId xmlns:a16="http://schemas.microsoft.com/office/drawing/2014/main" id="{E3DD16C9-3067-4643-924A-5E3F4A71437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4256" y="3632306"/>
              <a:ext cx="361554" cy="329135"/>
            </a:xfrm>
            <a:custGeom>
              <a:avLst/>
              <a:gdLst>
                <a:gd name="T0" fmla="*/ 310 w 348"/>
                <a:gd name="T1" fmla="*/ 317 h 317"/>
                <a:gd name="T2" fmla="*/ 74 w 348"/>
                <a:gd name="T3" fmla="*/ 317 h 317"/>
                <a:gd name="T4" fmla="*/ 29 w 348"/>
                <a:gd name="T5" fmla="*/ 277 h 317"/>
                <a:gd name="T6" fmla="*/ 3 w 348"/>
                <a:gd name="T7" fmla="*/ 40 h 317"/>
                <a:gd name="T8" fmla="*/ 38 w 348"/>
                <a:gd name="T9" fmla="*/ 0 h 317"/>
                <a:gd name="T10" fmla="*/ 275 w 348"/>
                <a:gd name="T11" fmla="*/ 0 h 317"/>
                <a:gd name="T12" fmla="*/ 319 w 348"/>
                <a:gd name="T13" fmla="*/ 40 h 317"/>
                <a:gd name="T14" fmla="*/ 346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29" y="277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8" y="299"/>
                    <a:pt x="332" y="317"/>
                    <a:pt x="310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89" name="Freeform 51">
              <a:extLst>
                <a:ext uri="{FF2B5EF4-FFF2-40B4-BE49-F238E27FC236}">
                  <a16:creationId xmlns:a16="http://schemas.microsoft.com/office/drawing/2014/main" id="{5D7134E0-05E0-4C44-9B12-89DC9A7478D3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9862" y="3644394"/>
              <a:ext cx="315947" cy="317046"/>
            </a:xfrm>
            <a:custGeom>
              <a:avLst/>
              <a:gdLst>
                <a:gd name="T0" fmla="*/ 275 w 304"/>
                <a:gd name="T1" fmla="*/ 28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9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90" name="Freeform 52">
              <a:extLst>
                <a:ext uri="{FF2B5EF4-FFF2-40B4-BE49-F238E27FC236}">
                  <a16:creationId xmlns:a16="http://schemas.microsoft.com/office/drawing/2014/main" id="{48653287-6C76-415F-B0AC-92B0F367726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5031" y="3725716"/>
              <a:ext cx="103851" cy="142314"/>
            </a:xfrm>
            <a:custGeom>
              <a:avLst/>
              <a:gdLst>
                <a:gd name="T0" fmla="*/ 61 w 100"/>
                <a:gd name="T1" fmla="*/ 112 h 137"/>
                <a:gd name="T2" fmla="*/ 52 w 100"/>
                <a:gd name="T3" fmla="*/ 114 h 137"/>
                <a:gd name="T4" fmla="*/ 39 w 100"/>
                <a:gd name="T5" fmla="*/ 109 h 137"/>
                <a:gd name="T6" fmla="*/ 28 w 100"/>
                <a:gd name="T7" fmla="*/ 92 h 137"/>
                <a:gd name="T8" fmla="*/ 23 w 100"/>
                <a:gd name="T9" fmla="*/ 87 h 137"/>
                <a:gd name="T10" fmla="*/ 17 w 100"/>
                <a:gd name="T11" fmla="*/ 85 h 137"/>
                <a:gd name="T12" fmla="*/ 7 w 100"/>
                <a:gd name="T13" fmla="*/ 89 h 137"/>
                <a:gd name="T14" fmla="*/ 4 w 100"/>
                <a:gd name="T15" fmla="*/ 99 h 137"/>
                <a:gd name="T16" fmla="*/ 8 w 100"/>
                <a:gd name="T17" fmla="*/ 111 h 137"/>
                <a:gd name="T18" fmla="*/ 18 w 100"/>
                <a:gd name="T19" fmla="*/ 123 h 137"/>
                <a:gd name="T20" fmla="*/ 34 w 100"/>
                <a:gd name="T21" fmla="*/ 133 h 137"/>
                <a:gd name="T22" fmla="*/ 55 w 100"/>
                <a:gd name="T23" fmla="*/ 137 h 137"/>
                <a:gd name="T24" fmla="*/ 74 w 100"/>
                <a:gd name="T25" fmla="*/ 134 h 137"/>
                <a:gd name="T26" fmla="*/ 89 w 100"/>
                <a:gd name="T27" fmla="*/ 124 h 137"/>
                <a:gd name="T28" fmla="*/ 98 w 100"/>
                <a:gd name="T29" fmla="*/ 110 h 137"/>
                <a:gd name="T30" fmla="*/ 99 w 100"/>
                <a:gd name="T31" fmla="*/ 93 h 137"/>
                <a:gd name="T32" fmla="*/ 95 w 100"/>
                <a:gd name="T33" fmla="*/ 80 h 137"/>
                <a:gd name="T34" fmla="*/ 86 w 100"/>
                <a:gd name="T35" fmla="*/ 68 h 137"/>
                <a:gd name="T36" fmla="*/ 77 w 100"/>
                <a:gd name="T37" fmla="*/ 61 h 137"/>
                <a:gd name="T38" fmla="*/ 84 w 100"/>
                <a:gd name="T39" fmla="*/ 51 h 137"/>
                <a:gd name="T40" fmla="*/ 86 w 100"/>
                <a:gd name="T41" fmla="*/ 35 h 137"/>
                <a:gd name="T42" fmla="*/ 82 w 100"/>
                <a:gd name="T43" fmla="*/ 21 h 137"/>
                <a:gd name="T44" fmla="*/ 72 w 100"/>
                <a:gd name="T45" fmla="*/ 10 h 137"/>
                <a:gd name="T46" fmla="*/ 58 w 100"/>
                <a:gd name="T47" fmla="*/ 2 h 137"/>
                <a:gd name="T48" fmla="*/ 41 w 100"/>
                <a:gd name="T49" fmla="*/ 0 h 137"/>
                <a:gd name="T50" fmla="*/ 23 w 100"/>
                <a:gd name="T51" fmla="*/ 3 h 137"/>
                <a:gd name="T52" fmla="*/ 10 w 100"/>
                <a:gd name="T53" fmla="*/ 11 h 137"/>
                <a:gd name="T54" fmla="*/ 2 w 100"/>
                <a:gd name="T55" fmla="*/ 21 h 137"/>
                <a:gd name="T56" fmla="*/ 0 w 100"/>
                <a:gd name="T57" fmla="*/ 32 h 137"/>
                <a:gd name="T58" fmla="*/ 5 w 100"/>
                <a:gd name="T59" fmla="*/ 42 h 137"/>
                <a:gd name="T60" fmla="*/ 14 w 100"/>
                <a:gd name="T61" fmla="*/ 46 h 137"/>
                <a:gd name="T62" fmla="*/ 20 w 100"/>
                <a:gd name="T63" fmla="*/ 44 h 137"/>
                <a:gd name="T64" fmla="*/ 25 w 100"/>
                <a:gd name="T65" fmla="*/ 40 h 137"/>
                <a:gd name="T66" fmla="*/ 27 w 100"/>
                <a:gd name="T67" fmla="*/ 33 h 137"/>
                <a:gd name="T68" fmla="*/ 30 w 100"/>
                <a:gd name="T69" fmla="*/ 27 h 137"/>
                <a:gd name="T70" fmla="*/ 34 w 100"/>
                <a:gd name="T71" fmla="*/ 24 h 137"/>
                <a:gd name="T72" fmla="*/ 41 w 100"/>
                <a:gd name="T73" fmla="*/ 23 h 137"/>
                <a:gd name="T74" fmla="*/ 52 w 100"/>
                <a:gd name="T75" fmla="*/ 27 h 137"/>
                <a:gd name="T76" fmla="*/ 57 w 100"/>
                <a:gd name="T77" fmla="*/ 36 h 137"/>
                <a:gd name="T78" fmla="*/ 54 w 100"/>
                <a:gd name="T79" fmla="*/ 47 h 137"/>
                <a:gd name="T80" fmla="*/ 42 w 100"/>
                <a:gd name="T81" fmla="*/ 51 h 137"/>
                <a:gd name="T82" fmla="*/ 38 w 100"/>
                <a:gd name="T83" fmla="*/ 51 h 137"/>
                <a:gd name="T84" fmla="*/ 27 w 100"/>
                <a:gd name="T85" fmla="*/ 55 h 137"/>
                <a:gd name="T86" fmla="*/ 24 w 100"/>
                <a:gd name="T87" fmla="*/ 64 h 137"/>
                <a:gd name="T88" fmla="*/ 29 w 100"/>
                <a:gd name="T89" fmla="*/ 73 h 137"/>
                <a:gd name="T90" fmla="*/ 39 w 100"/>
                <a:gd name="T91" fmla="*/ 76 h 137"/>
                <a:gd name="T92" fmla="*/ 44 w 100"/>
                <a:gd name="T93" fmla="*/ 76 h 137"/>
                <a:gd name="T94" fmla="*/ 49 w 100"/>
                <a:gd name="T95" fmla="*/ 75 h 137"/>
                <a:gd name="T96" fmla="*/ 63 w 100"/>
                <a:gd name="T97" fmla="*/ 80 h 137"/>
                <a:gd name="T98" fmla="*/ 69 w 100"/>
                <a:gd name="T99" fmla="*/ 94 h 137"/>
                <a:gd name="T100" fmla="*/ 68 w 100"/>
                <a:gd name="T101" fmla="*/ 105 h 137"/>
                <a:gd name="T102" fmla="*/ 61 w 100"/>
                <a:gd name="T103" fmla="*/ 112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0" h="137">
                  <a:moveTo>
                    <a:pt x="61" y="112"/>
                  </a:moveTo>
                  <a:cubicBezTo>
                    <a:pt x="58" y="113"/>
                    <a:pt x="55" y="114"/>
                    <a:pt x="52" y="114"/>
                  </a:cubicBezTo>
                  <a:cubicBezTo>
                    <a:pt x="47" y="114"/>
                    <a:pt x="43" y="113"/>
                    <a:pt x="39" y="109"/>
                  </a:cubicBezTo>
                  <a:cubicBezTo>
                    <a:pt x="36" y="106"/>
                    <a:pt x="32" y="100"/>
                    <a:pt x="28" y="92"/>
                  </a:cubicBezTo>
                  <a:cubicBezTo>
                    <a:pt x="27" y="90"/>
                    <a:pt x="26" y="88"/>
                    <a:pt x="23" y="87"/>
                  </a:cubicBezTo>
                  <a:cubicBezTo>
                    <a:pt x="21" y="86"/>
                    <a:pt x="19" y="85"/>
                    <a:pt x="17" y="85"/>
                  </a:cubicBezTo>
                  <a:cubicBezTo>
                    <a:pt x="13" y="85"/>
                    <a:pt x="9" y="86"/>
                    <a:pt x="7" y="89"/>
                  </a:cubicBezTo>
                  <a:cubicBezTo>
                    <a:pt x="4" y="92"/>
                    <a:pt x="3" y="95"/>
                    <a:pt x="4" y="99"/>
                  </a:cubicBezTo>
                  <a:cubicBezTo>
                    <a:pt x="4" y="103"/>
                    <a:pt x="6" y="106"/>
                    <a:pt x="8" y="111"/>
                  </a:cubicBezTo>
                  <a:cubicBezTo>
                    <a:pt x="11" y="115"/>
                    <a:pt x="14" y="119"/>
                    <a:pt x="18" y="123"/>
                  </a:cubicBezTo>
                  <a:cubicBezTo>
                    <a:pt x="23" y="127"/>
                    <a:pt x="28" y="131"/>
                    <a:pt x="34" y="133"/>
                  </a:cubicBezTo>
                  <a:cubicBezTo>
                    <a:pt x="40" y="136"/>
                    <a:pt x="47" y="137"/>
                    <a:pt x="55" y="137"/>
                  </a:cubicBezTo>
                  <a:cubicBezTo>
                    <a:pt x="62" y="137"/>
                    <a:pt x="69" y="136"/>
                    <a:pt x="74" y="134"/>
                  </a:cubicBezTo>
                  <a:cubicBezTo>
                    <a:pt x="80" y="132"/>
                    <a:pt x="85" y="128"/>
                    <a:pt x="89" y="124"/>
                  </a:cubicBezTo>
                  <a:cubicBezTo>
                    <a:pt x="93" y="120"/>
                    <a:pt x="96" y="115"/>
                    <a:pt x="98" y="110"/>
                  </a:cubicBezTo>
                  <a:cubicBezTo>
                    <a:pt x="99" y="105"/>
                    <a:pt x="100" y="99"/>
                    <a:pt x="99" y="93"/>
                  </a:cubicBezTo>
                  <a:cubicBezTo>
                    <a:pt x="99" y="88"/>
                    <a:pt x="97" y="84"/>
                    <a:pt x="95" y="80"/>
                  </a:cubicBezTo>
                  <a:cubicBezTo>
                    <a:pt x="93" y="75"/>
                    <a:pt x="90" y="72"/>
                    <a:pt x="86" y="68"/>
                  </a:cubicBezTo>
                  <a:cubicBezTo>
                    <a:pt x="83" y="66"/>
                    <a:pt x="80" y="63"/>
                    <a:pt x="77" y="61"/>
                  </a:cubicBezTo>
                  <a:cubicBezTo>
                    <a:pt x="80" y="58"/>
                    <a:pt x="82" y="55"/>
                    <a:pt x="84" y="51"/>
                  </a:cubicBezTo>
                  <a:cubicBezTo>
                    <a:pt x="86" y="47"/>
                    <a:pt x="87" y="41"/>
                    <a:pt x="86" y="35"/>
                  </a:cubicBezTo>
                  <a:cubicBezTo>
                    <a:pt x="86" y="30"/>
                    <a:pt x="84" y="25"/>
                    <a:pt x="82" y="21"/>
                  </a:cubicBezTo>
                  <a:cubicBezTo>
                    <a:pt x="79" y="17"/>
                    <a:pt x="76" y="13"/>
                    <a:pt x="72" y="10"/>
                  </a:cubicBezTo>
                  <a:cubicBezTo>
                    <a:pt x="68" y="6"/>
                    <a:pt x="63" y="4"/>
                    <a:pt x="58" y="2"/>
                  </a:cubicBezTo>
                  <a:cubicBezTo>
                    <a:pt x="53" y="1"/>
                    <a:pt x="47" y="0"/>
                    <a:pt x="41" y="0"/>
                  </a:cubicBezTo>
                  <a:cubicBezTo>
                    <a:pt x="34" y="0"/>
                    <a:pt x="28" y="1"/>
                    <a:pt x="23" y="3"/>
                  </a:cubicBezTo>
                  <a:cubicBezTo>
                    <a:pt x="17" y="5"/>
                    <a:pt x="13" y="7"/>
                    <a:pt x="10" y="11"/>
                  </a:cubicBezTo>
                  <a:cubicBezTo>
                    <a:pt x="6" y="14"/>
                    <a:pt x="4" y="17"/>
                    <a:pt x="2" y="21"/>
                  </a:cubicBezTo>
                  <a:cubicBezTo>
                    <a:pt x="0" y="25"/>
                    <a:pt x="0" y="29"/>
                    <a:pt x="0" y="32"/>
                  </a:cubicBezTo>
                  <a:cubicBezTo>
                    <a:pt x="1" y="36"/>
                    <a:pt x="2" y="39"/>
                    <a:pt x="5" y="42"/>
                  </a:cubicBezTo>
                  <a:cubicBezTo>
                    <a:pt x="8" y="44"/>
                    <a:pt x="11" y="46"/>
                    <a:pt x="14" y="46"/>
                  </a:cubicBezTo>
                  <a:cubicBezTo>
                    <a:pt x="16" y="46"/>
                    <a:pt x="19" y="45"/>
                    <a:pt x="20" y="44"/>
                  </a:cubicBezTo>
                  <a:cubicBezTo>
                    <a:pt x="22" y="43"/>
                    <a:pt x="24" y="42"/>
                    <a:pt x="25" y="40"/>
                  </a:cubicBezTo>
                  <a:cubicBezTo>
                    <a:pt x="25" y="38"/>
                    <a:pt x="26" y="35"/>
                    <a:pt x="27" y="33"/>
                  </a:cubicBezTo>
                  <a:cubicBezTo>
                    <a:pt x="28" y="30"/>
                    <a:pt x="29" y="28"/>
                    <a:pt x="30" y="27"/>
                  </a:cubicBezTo>
                  <a:cubicBezTo>
                    <a:pt x="31" y="26"/>
                    <a:pt x="32" y="25"/>
                    <a:pt x="34" y="24"/>
                  </a:cubicBezTo>
                  <a:cubicBezTo>
                    <a:pt x="36" y="23"/>
                    <a:pt x="38" y="23"/>
                    <a:pt x="41" y="23"/>
                  </a:cubicBezTo>
                  <a:cubicBezTo>
                    <a:pt x="46" y="23"/>
                    <a:pt x="49" y="24"/>
                    <a:pt x="52" y="27"/>
                  </a:cubicBezTo>
                  <a:cubicBezTo>
                    <a:pt x="55" y="29"/>
                    <a:pt x="57" y="32"/>
                    <a:pt x="57" y="36"/>
                  </a:cubicBezTo>
                  <a:cubicBezTo>
                    <a:pt x="58" y="41"/>
                    <a:pt x="56" y="45"/>
                    <a:pt x="54" y="47"/>
                  </a:cubicBezTo>
                  <a:cubicBezTo>
                    <a:pt x="51" y="50"/>
                    <a:pt x="47" y="51"/>
                    <a:pt x="42" y="51"/>
                  </a:cubicBezTo>
                  <a:cubicBezTo>
                    <a:pt x="38" y="51"/>
                    <a:pt x="38" y="51"/>
                    <a:pt x="38" y="51"/>
                  </a:cubicBezTo>
                  <a:cubicBezTo>
                    <a:pt x="34" y="51"/>
                    <a:pt x="30" y="53"/>
                    <a:pt x="27" y="55"/>
                  </a:cubicBezTo>
                  <a:cubicBezTo>
                    <a:pt x="25" y="57"/>
                    <a:pt x="24" y="60"/>
                    <a:pt x="24" y="64"/>
                  </a:cubicBezTo>
                  <a:cubicBezTo>
                    <a:pt x="25" y="68"/>
                    <a:pt x="26" y="71"/>
                    <a:pt x="29" y="73"/>
                  </a:cubicBezTo>
                  <a:cubicBezTo>
                    <a:pt x="31" y="75"/>
                    <a:pt x="35" y="76"/>
                    <a:pt x="39" y="76"/>
                  </a:cubicBezTo>
                  <a:cubicBezTo>
                    <a:pt x="39" y="76"/>
                    <a:pt x="41" y="76"/>
                    <a:pt x="44" y="76"/>
                  </a:cubicBezTo>
                  <a:cubicBezTo>
                    <a:pt x="46" y="75"/>
                    <a:pt x="48" y="75"/>
                    <a:pt x="49" y="75"/>
                  </a:cubicBezTo>
                  <a:cubicBezTo>
                    <a:pt x="55" y="75"/>
                    <a:pt x="59" y="77"/>
                    <a:pt x="63" y="80"/>
                  </a:cubicBezTo>
                  <a:cubicBezTo>
                    <a:pt x="66" y="84"/>
                    <a:pt x="69" y="88"/>
                    <a:pt x="69" y="94"/>
                  </a:cubicBezTo>
                  <a:cubicBezTo>
                    <a:pt x="70" y="98"/>
                    <a:pt x="69" y="102"/>
                    <a:pt x="68" y="105"/>
                  </a:cubicBezTo>
                  <a:cubicBezTo>
                    <a:pt x="66" y="108"/>
                    <a:pt x="64" y="110"/>
                    <a:pt x="61" y="112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91" name="Freeform 53">
              <a:extLst>
                <a:ext uri="{FF2B5EF4-FFF2-40B4-BE49-F238E27FC236}">
                  <a16:creationId xmlns:a16="http://schemas.microsoft.com/office/drawing/2014/main" id="{85103F37-B482-466E-BACD-97FB1C15EAE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2955" y="3632306"/>
              <a:ext cx="360455" cy="329135"/>
            </a:xfrm>
            <a:custGeom>
              <a:avLst/>
              <a:gdLst>
                <a:gd name="T0" fmla="*/ 309 w 347"/>
                <a:gd name="T1" fmla="*/ 317 h 317"/>
                <a:gd name="T2" fmla="*/ 73 w 347"/>
                <a:gd name="T3" fmla="*/ 317 h 317"/>
                <a:gd name="T4" fmla="*/ 28 w 347"/>
                <a:gd name="T5" fmla="*/ 277 h 317"/>
                <a:gd name="T6" fmla="*/ 2 w 347"/>
                <a:gd name="T7" fmla="*/ 40 h 317"/>
                <a:gd name="T8" fmla="*/ 38 w 347"/>
                <a:gd name="T9" fmla="*/ 0 h 317"/>
                <a:gd name="T10" fmla="*/ 274 w 347"/>
                <a:gd name="T11" fmla="*/ 0 h 317"/>
                <a:gd name="T12" fmla="*/ 318 w 347"/>
                <a:gd name="T13" fmla="*/ 40 h 317"/>
                <a:gd name="T14" fmla="*/ 345 w 347"/>
                <a:gd name="T15" fmla="*/ 277 h 317"/>
                <a:gd name="T16" fmla="*/ 309 w 347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7" h="317">
                  <a:moveTo>
                    <a:pt x="309" y="317"/>
                  </a:moveTo>
                  <a:cubicBezTo>
                    <a:pt x="73" y="317"/>
                    <a:pt x="73" y="317"/>
                    <a:pt x="73" y="317"/>
                  </a:cubicBezTo>
                  <a:cubicBezTo>
                    <a:pt x="51" y="317"/>
                    <a:pt x="31" y="299"/>
                    <a:pt x="28" y="27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5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8" y="40"/>
                  </a:cubicBezTo>
                  <a:cubicBezTo>
                    <a:pt x="345" y="277"/>
                    <a:pt x="345" y="277"/>
                    <a:pt x="345" y="277"/>
                  </a:cubicBezTo>
                  <a:cubicBezTo>
                    <a:pt x="347" y="299"/>
                    <a:pt x="331" y="317"/>
                    <a:pt x="309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92" name="Freeform 54">
              <a:extLst>
                <a:ext uri="{FF2B5EF4-FFF2-40B4-BE49-F238E27FC236}">
                  <a16:creationId xmlns:a16="http://schemas.microsoft.com/office/drawing/2014/main" id="{72D520D4-5ED9-4E63-84CD-FD55DD9CDB55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7462" y="3644394"/>
              <a:ext cx="315947" cy="317046"/>
            </a:xfrm>
            <a:custGeom>
              <a:avLst/>
              <a:gdLst>
                <a:gd name="T0" fmla="*/ 275 w 304"/>
                <a:gd name="T1" fmla="*/ 28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1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9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0"/>
                    <a:pt x="0" y="293"/>
                  </a:cubicBezTo>
                  <a:cubicBezTo>
                    <a:pt x="261" y="0"/>
                    <a:pt x="261" y="0"/>
                    <a:pt x="261" y="0"/>
                  </a:cubicBezTo>
                  <a:cubicBezTo>
                    <a:pt x="269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93" name="Freeform 55">
              <a:extLst>
                <a:ext uri="{FF2B5EF4-FFF2-40B4-BE49-F238E27FC236}">
                  <a16:creationId xmlns:a16="http://schemas.microsoft.com/office/drawing/2014/main" id="{EEF64469-A643-4E1F-A132-6DDB9DE4D8F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39883" y="3724617"/>
              <a:ext cx="113192" cy="144512"/>
            </a:xfrm>
            <a:custGeom>
              <a:avLst/>
              <a:gdLst>
                <a:gd name="T0" fmla="*/ 22 w 109"/>
                <a:gd name="T1" fmla="*/ 109 h 139"/>
                <a:gd name="T2" fmla="*/ 63 w 109"/>
                <a:gd name="T3" fmla="*/ 109 h 139"/>
                <a:gd name="T4" fmla="*/ 64 w 109"/>
                <a:gd name="T5" fmla="*/ 123 h 139"/>
                <a:gd name="T6" fmla="*/ 70 w 109"/>
                <a:gd name="T7" fmla="*/ 135 h 139"/>
                <a:gd name="T8" fmla="*/ 80 w 109"/>
                <a:gd name="T9" fmla="*/ 139 h 139"/>
                <a:gd name="T10" fmla="*/ 90 w 109"/>
                <a:gd name="T11" fmla="*/ 135 h 139"/>
                <a:gd name="T12" fmla="*/ 92 w 109"/>
                <a:gd name="T13" fmla="*/ 123 h 139"/>
                <a:gd name="T14" fmla="*/ 91 w 109"/>
                <a:gd name="T15" fmla="*/ 109 h 139"/>
                <a:gd name="T16" fmla="*/ 93 w 109"/>
                <a:gd name="T17" fmla="*/ 109 h 139"/>
                <a:gd name="T18" fmla="*/ 105 w 109"/>
                <a:gd name="T19" fmla="*/ 106 h 139"/>
                <a:gd name="T20" fmla="*/ 108 w 109"/>
                <a:gd name="T21" fmla="*/ 97 h 139"/>
                <a:gd name="T22" fmla="*/ 101 w 109"/>
                <a:gd name="T23" fmla="*/ 86 h 139"/>
                <a:gd name="T24" fmla="*/ 89 w 109"/>
                <a:gd name="T25" fmla="*/ 84 h 139"/>
                <a:gd name="T26" fmla="*/ 88 w 109"/>
                <a:gd name="T27" fmla="*/ 84 h 139"/>
                <a:gd name="T28" fmla="*/ 81 w 109"/>
                <a:gd name="T29" fmla="*/ 19 h 139"/>
                <a:gd name="T30" fmla="*/ 62 w 109"/>
                <a:gd name="T31" fmla="*/ 0 h 139"/>
                <a:gd name="T32" fmla="*/ 54 w 109"/>
                <a:gd name="T33" fmla="*/ 4 h 139"/>
                <a:gd name="T34" fmla="*/ 47 w 109"/>
                <a:gd name="T35" fmla="*/ 13 h 139"/>
                <a:gd name="T36" fmla="*/ 7 w 109"/>
                <a:gd name="T37" fmla="*/ 75 h 139"/>
                <a:gd name="T38" fmla="*/ 4 w 109"/>
                <a:gd name="T39" fmla="*/ 80 h 139"/>
                <a:gd name="T40" fmla="*/ 2 w 109"/>
                <a:gd name="T41" fmla="*/ 84 h 139"/>
                <a:gd name="T42" fmla="*/ 1 w 109"/>
                <a:gd name="T43" fmla="*/ 88 h 139"/>
                <a:gd name="T44" fmla="*/ 0 w 109"/>
                <a:gd name="T45" fmla="*/ 92 h 139"/>
                <a:gd name="T46" fmla="*/ 7 w 109"/>
                <a:gd name="T47" fmla="*/ 105 h 139"/>
                <a:gd name="T48" fmla="*/ 22 w 109"/>
                <a:gd name="T49" fmla="*/ 109 h 139"/>
                <a:gd name="T50" fmla="*/ 31 w 109"/>
                <a:gd name="T51" fmla="*/ 84 h 139"/>
                <a:gd name="T52" fmla="*/ 56 w 109"/>
                <a:gd name="T53" fmla="*/ 45 h 139"/>
                <a:gd name="T54" fmla="*/ 60 w 109"/>
                <a:gd name="T55" fmla="*/ 84 h 139"/>
                <a:gd name="T56" fmla="*/ 31 w 109"/>
                <a:gd name="T57" fmla="*/ 84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139">
                  <a:moveTo>
                    <a:pt x="22" y="109"/>
                  </a:moveTo>
                  <a:cubicBezTo>
                    <a:pt x="63" y="109"/>
                    <a:pt x="63" y="109"/>
                    <a:pt x="63" y="109"/>
                  </a:cubicBezTo>
                  <a:cubicBezTo>
                    <a:pt x="64" y="123"/>
                    <a:pt x="64" y="123"/>
                    <a:pt x="64" y="123"/>
                  </a:cubicBezTo>
                  <a:cubicBezTo>
                    <a:pt x="65" y="128"/>
                    <a:pt x="67" y="132"/>
                    <a:pt x="70" y="135"/>
                  </a:cubicBezTo>
                  <a:cubicBezTo>
                    <a:pt x="73" y="138"/>
                    <a:pt x="76" y="139"/>
                    <a:pt x="80" y="139"/>
                  </a:cubicBezTo>
                  <a:cubicBezTo>
                    <a:pt x="84" y="139"/>
                    <a:pt x="88" y="138"/>
                    <a:pt x="90" y="135"/>
                  </a:cubicBezTo>
                  <a:cubicBezTo>
                    <a:pt x="92" y="132"/>
                    <a:pt x="93" y="128"/>
                    <a:pt x="92" y="123"/>
                  </a:cubicBezTo>
                  <a:cubicBezTo>
                    <a:pt x="91" y="109"/>
                    <a:pt x="91" y="109"/>
                    <a:pt x="91" y="109"/>
                  </a:cubicBezTo>
                  <a:cubicBezTo>
                    <a:pt x="93" y="109"/>
                    <a:pt x="93" y="109"/>
                    <a:pt x="93" y="109"/>
                  </a:cubicBezTo>
                  <a:cubicBezTo>
                    <a:pt x="98" y="109"/>
                    <a:pt x="102" y="108"/>
                    <a:pt x="105" y="106"/>
                  </a:cubicBezTo>
                  <a:cubicBezTo>
                    <a:pt x="107" y="105"/>
                    <a:pt x="109" y="102"/>
                    <a:pt x="108" y="97"/>
                  </a:cubicBezTo>
                  <a:cubicBezTo>
                    <a:pt x="107" y="90"/>
                    <a:pt x="104" y="87"/>
                    <a:pt x="101" y="86"/>
                  </a:cubicBezTo>
                  <a:cubicBezTo>
                    <a:pt x="98" y="84"/>
                    <a:pt x="94" y="84"/>
                    <a:pt x="89" y="84"/>
                  </a:cubicBezTo>
                  <a:cubicBezTo>
                    <a:pt x="88" y="84"/>
                    <a:pt x="88" y="84"/>
                    <a:pt x="88" y="84"/>
                  </a:cubicBezTo>
                  <a:cubicBezTo>
                    <a:pt x="81" y="19"/>
                    <a:pt x="81" y="19"/>
                    <a:pt x="81" y="19"/>
                  </a:cubicBezTo>
                  <a:cubicBezTo>
                    <a:pt x="79" y="7"/>
                    <a:pt x="73" y="0"/>
                    <a:pt x="62" y="0"/>
                  </a:cubicBezTo>
                  <a:cubicBezTo>
                    <a:pt x="59" y="0"/>
                    <a:pt x="56" y="1"/>
                    <a:pt x="54" y="4"/>
                  </a:cubicBezTo>
                  <a:cubicBezTo>
                    <a:pt x="52" y="6"/>
                    <a:pt x="50" y="9"/>
                    <a:pt x="47" y="13"/>
                  </a:cubicBezTo>
                  <a:cubicBezTo>
                    <a:pt x="7" y="75"/>
                    <a:pt x="7" y="75"/>
                    <a:pt x="7" y="75"/>
                  </a:cubicBezTo>
                  <a:cubicBezTo>
                    <a:pt x="4" y="80"/>
                    <a:pt x="4" y="80"/>
                    <a:pt x="4" y="80"/>
                  </a:cubicBezTo>
                  <a:cubicBezTo>
                    <a:pt x="4" y="81"/>
                    <a:pt x="3" y="82"/>
                    <a:pt x="2" y="84"/>
                  </a:cubicBezTo>
                  <a:cubicBezTo>
                    <a:pt x="1" y="85"/>
                    <a:pt x="1" y="86"/>
                    <a:pt x="1" y="88"/>
                  </a:cubicBezTo>
                  <a:cubicBezTo>
                    <a:pt x="0" y="89"/>
                    <a:pt x="0" y="91"/>
                    <a:pt x="0" y="92"/>
                  </a:cubicBezTo>
                  <a:cubicBezTo>
                    <a:pt x="1" y="97"/>
                    <a:pt x="3" y="102"/>
                    <a:pt x="7" y="105"/>
                  </a:cubicBezTo>
                  <a:cubicBezTo>
                    <a:pt x="10" y="108"/>
                    <a:pt x="16" y="109"/>
                    <a:pt x="22" y="109"/>
                  </a:cubicBezTo>
                  <a:close/>
                  <a:moveTo>
                    <a:pt x="31" y="84"/>
                  </a:moveTo>
                  <a:cubicBezTo>
                    <a:pt x="56" y="45"/>
                    <a:pt x="56" y="45"/>
                    <a:pt x="56" y="45"/>
                  </a:cubicBezTo>
                  <a:cubicBezTo>
                    <a:pt x="60" y="84"/>
                    <a:pt x="60" y="84"/>
                    <a:pt x="60" y="84"/>
                  </a:cubicBezTo>
                  <a:lnTo>
                    <a:pt x="31" y="84"/>
                  </a:ln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94" name="Freeform 56">
              <a:extLst>
                <a:ext uri="{FF2B5EF4-FFF2-40B4-BE49-F238E27FC236}">
                  <a16:creationId xmlns:a16="http://schemas.microsoft.com/office/drawing/2014/main" id="{96C73500-2878-4AC2-8FCA-616A24AACC08}"/>
                </a:ext>
              </a:extLst>
            </p:cNvPr>
            <p:cNvSpPr>
              <a:spLocks/>
            </p:cNvSpPr>
            <p:nvPr/>
          </p:nvSpPr>
          <p:spPr bwMode="auto">
            <a:xfrm>
              <a:off x="5683356" y="3632306"/>
              <a:ext cx="361554" cy="329135"/>
            </a:xfrm>
            <a:custGeom>
              <a:avLst/>
              <a:gdLst>
                <a:gd name="T0" fmla="*/ 310 w 348"/>
                <a:gd name="T1" fmla="*/ 317 h 317"/>
                <a:gd name="T2" fmla="*/ 73 w 348"/>
                <a:gd name="T3" fmla="*/ 317 h 317"/>
                <a:gd name="T4" fmla="*/ 29 w 348"/>
                <a:gd name="T5" fmla="*/ 277 h 317"/>
                <a:gd name="T6" fmla="*/ 2 w 348"/>
                <a:gd name="T7" fmla="*/ 40 h 317"/>
                <a:gd name="T8" fmla="*/ 38 w 348"/>
                <a:gd name="T9" fmla="*/ 0 h 317"/>
                <a:gd name="T10" fmla="*/ 274 w 348"/>
                <a:gd name="T11" fmla="*/ 0 h 317"/>
                <a:gd name="T12" fmla="*/ 319 w 348"/>
                <a:gd name="T13" fmla="*/ 40 h 317"/>
                <a:gd name="T14" fmla="*/ 345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3" y="317"/>
                    <a:pt x="73" y="317"/>
                    <a:pt x="73" y="317"/>
                  </a:cubicBezTo>
                  <a:cubicBezTo>
                    <a:pt x="51" y="317"/>
                    <a:pt x="31" y="299"/>
                    <a:pt x="29" y="27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5" y="277"/>
                    <a:pt x="345" y="277"/>
                    <a:pt x="345" y="277"/>
                  </a:cubicBezTo>
                  <a:cubicBezTo>
                    <a:pt x="348" y="299"/>
                    <a:pt x="332" y="317"/>
                    <a:pt x="310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95" name="Freeform 57">
              <a:extLst>
                <a:ext uri="{FF2B5EF4-FFF2-40B4-BE49-F238E27FC236}">
                  <a16:creationId xmlns:a16="http://schemas.microsoft.com/office/drawing/2014/main" id="{23F74330-626C-4E4C-A751-D511D0AA23EA}"/>
                </a:ext>
              </a:extLst>
            </p:cNvPr>
            <p:cNvSpPr>
              <a:spLocks/>
            </p:cNvSpPr>
            <p:nvPr/>
          </p:nvSpPr>
          <p:spPr bwMode="auto">
            <a:xfrm>
              <a:off x="5728962" y="3644394"/>
              <a:ext cx="315947" cy="317046"/>
            </a:xfrm>
            <a:custGeom>
              <a:avLst/>
              <a:gdLst>
                <a:gd name="T0" fmla="*/ 275 w 304"/>
                <a:gd name="T1" fmla="*/ 28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3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96" name="Freeform 58">
              <a:extLst>
                <a:ext uri="{FF2B5EF4-FFF2-40B4-BE49-F238E27FC236}">
                  <a16:creationId xmlns:a16="http://schemas.microsoft.com/office/drawing/2014/main" id="{51877195-F570-48B5-BA63-D0F7F5D8DC7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813032" y="3725716"/>
              <a:ext cx="104950" cy="143413"/>
            </a:xfrm>
            <a:custGeom>
              <a:avLst/>
              <a:gdLst>
                <a:gd name="T0" fmla="*/ 30 w 101"/>
                <a:gd name="T1" fmla="*/ 132 h 138"/>
                <a:gd name="T2" fmla="*/ 57 w 101"/>
                <a:gd name="T3" fmla="*/ 138 h 138"/>
                <a:gd name="T4" fmla="*/ 82 w 101"/>
                <a:gd name="T5" fmla="*/ 132 h 138"/>
                <a:gd name="T6" fmla="*/ 97 w 101"/>
                <a:gd name="T7" fmla="*/ 117 h 138"/>
                <a:gd name="T8" fmla="*/ 100 w 101"/>
                <a:gd name="T9" fmla="*/ 95 h 138"/>
                <a:gd name="T10" fmla="*/ 96 w 101"/>
                <a:gd name="T11" fmla="*/ 80 h 138"/>
                <a:gd name="T12" fmla="*/ 87 w 101"/>
                <a:gd name="T13" fmla="*/ 68 h 138"/>
                <a:gd name="T14" fmla="*/ 78 w 101"/>
                <a:gd name="T15" fmla="*/ 63 h 138"/>
                <a:gd name="T16" fmla="*/ 86 w 101"/>
                <a:gd name="T17" fmla="*/ 54 h 138"/>
                <a:gd name="T18" fmla="*/ 89 w 101"/>
                <a:gd name="T19" fmla="*/ 37 h 138"/>
                <a:gd name="T20" fmla="*/ 85 w 101"/>
                <a:gd name="T21" fmla="*/ 23 h 138"/>
                <a:gd name="T22" fmla="*/ 75 w 101"/>
                <a:gd name="T23" fmla="*/ 11 h 138"/>
                <a:gd name="T24" fmla="*/ 60 w 101"/>
                <a:gd name="T25" fmla="*/ 3 h 138"/>
                <a:gd name="T26" fmla="*/ 40 w 101"/>
                <a:gd name="T27" fmla="*/ 0 h 138"/>
                <a:gd name="T28" fmla="*/ 18 w 101"/>
                <a:gd name="T29" fmla="*/ 5 h 138"/>
                <a:gd name="T30" fmla="*/ 4 w 101"/>
                <a:gd name="T31" fmla="*/ 18 h 138"/>
                <a:gd name="T32" fmla="*/ 1 w 101"/>
                <a:gd name="T33" fmla="*/ 36 h 138"/>
                <a:gd name="T34" fmla="*/ 18 w 101"/>
                <a:gd name="T35" fmla="*/ 63 h 138"/>
                <a:gd name="T36" fmla="*/ 3 w 101"/>
                <a:gd name="T37" fmla="*/ 95 h 138"/>
                <a:gd name="T38" fmla="*/ 11 w 101"/>
                <a:gd name="T39" fmla="*/ 117 h 138"/>
                <a:gd name="T40" fmla="*/ 30 w 101"/>
                <a:gd name="T41" fmla="*/ 132 h 138"/>
                <a:gd name="T42" fmla="*/ 60 w 101"/>
                <a:gd name="T43" fmla="*/ 44 h 138"/>
                <a:gd name="T44" fmla="*/ 57 w 101"/>
                <a:gd name="T45" fmla="*/ 48 h 138"/>
                <a:gd name="T46" fmla="*/ 53 w 101"/>
                <a:gd name="T47" fmla="*/ 51 h 138"/>
                <a:gd name="T48" fmla="*/ 47 w 101"/>
                <a:gd name="T49" fmla="*/ 52 h 138"/>
                <a:gd name="T50" fmla="*/ 35 w 101"/>
                <a:gd name="T51" fmla="*/ 48 h 138"/>
                <a:gd name="T52" fmla="*/ 30 w 101"/>
                <a:gd name="T53" fmla="*/ 38 h 138"/>
                <a:gd name="T54" fmla="*/ 32 w 101"/>
                <a:gd name="T55" fmla="*/ 27 h 138"/>
                <a:gd name="T56" fmla="*/ 43 w 101"/>
                <a:gd name="T57" fmla="*/ 22 h 138"/>
                <a:gd name="T58" fmla="*/ 52 w 101"/>
                <a:gd name="T59" fmla="*/ 24 h 138"/>
                <a:gd name="T60" fmla="*/ 58 w 101"/>
                <a:gd name="T61" fmla="*/ 30 h 138"/>
                <a:gd name="T62" fmla="*/ 60 w 101"/>
                <a:gd name="T63" fmla="*/ 38 h 138"/>
                <a:gd name="T64" fmla="*/ 60 w 101"/>
                <a:gd name="T65" fmla="*/ 44 h 138"/>
                <a:gd name="T66" fmla="*/ 69 w 101"/>
                <a:gd name="T67" fmla="*/ 105 h 138"/>
                <a:gd name="T68" fmla="*/ 63 w 101"/>
                <a:gd name="T69" fmla="*/ 112 h 138"/>
                <a:gd name="T70" fmla="*/ 54 w 101"/>
                <a:gd name="T71" fmla="*/ 115 h 138"/>
                <a:gd name="T72" fmla="*/ 44 w 101"/>
                <a:gd name="T73" fmla="*/ 112 h 138"/>
                <a:gd name="T74" fmla="*/ 37 w 101"/>
                <a:gd name="T75" fmla="*/ 105 h 138"/>
                <a:gd name="T76" fmla="*/ 33 w 101"/>
                <a:gd name="T77" fmla="*/ 95 h 138"/>
                <a:gd name="T78" fmla="*/ 37 w 101"/>
                <a:gd name="T79" fmla="*/ 80 h 138"/>
                <a:gd name="T80" fmla="*/ 49 w 101"/>
                <a:gd name="T81" fmla="*/ 75 h 138"/>
                <a:gd name="T82" fmla="*/ 59 w 101"/>
                <a:gd name="T83" fmla="*/ 77 h 138"/>
                <a:gd name="T84" fmla="*/ 67 w 101"/>
                <a:gd name="T85" fmla="*/ 84 h 138"/>
                <a:gd name="T86" fmla="*/ 70 w 101"/>
                <a:gd name="T87" fmla="*/ 95 h 138"/>
                <a:gd name="T88" fmla="*/ 69 w 101"/>
                <a:gd name="T89" fmla="*/ 105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01" h="138">
                  <a:moveTo>
                    <a:pt x="30" y="132"/>
                  </a:moveTo>
                  <a:cubicBezTo>
                    <a:pt x="37" y="136"/>
                    <a:pt x="46" y="138"/>
                    <a:pt x="57" y="138"/>
                  </a:cubicBezTo>
                  <a:cubicBezTo>
                    <a:pt x="66" y="138"/>
                    <a:pt x="75" y="136"/>
                    <a:pt x="82" y="132"/>
                  </a:cubicBezTo>
                  <a:cubicBezTo>
                    <a:pt x="89" y="128"/>
                    <a:pt x="94" y="123"/>
                    <a:pt x="97" y="117"/>
                  </a:cubicBezTo>
                  <a:cubicBezTo>
                    <a:pt x="100" y="110"/>
                    <a:pt x="101" y="103"/>
                    <a:pt x="100" y="95"/>
                  </a:cubicBezTo>
                  <a:cubicBezTo>
                    <a:pt x="100" y="90"/>
                    <a:pt x="98" y="85"/>
                    <a:pt x="96" y="80"/>
                  </a:cubicBezTo>
                  <a:cubicBezTo>
                    <a:pt x="94" y="76"/>
                    <a:pt x="90" y="72"/>
                    <a:pt x="87" y="68"/>
                  </a:cubicBezTo>
                  <a:cubicBezTo>
                    <a:pt x="84" y="66"/>
                    <a:pt x="81" y="64"/>
                    <a:pt x="78" y="63"/>
                  </a:cubicBezTo>
                  <a:cubicBezTo>
                    <a:pt x="81" y="60"/>
                    <a:pt x="84" y="57"/>
                    <a:pt x="86" y="54"/>
                  </a:cubicBezTo>
                  <a:cubicBezTo>
                    <a:pt x="89" y="49"/>
                    <a:pt x="90" y="43"/>
                    <a:pt x="89" y="37"/>
                  </a:cubicBezTo>
                  <a:cubicBezTo>
                    <a:pt x="89" y="32"/>
                    <a:pt x="87" y="27"/>
                    <a:pt x="85" y="23"/>
                  </a:cubicBezTo>
                  <a:cubicBezTo>
                    <a:pt x="82" y="18"/>
                    <a:pt x="79" y="14"/>
                    <a:pt x="75" y="11"/>
                  </a:cubicBezTo>
                  <a:cubicBezTo>
                    <a:pt x="71" y="7"/>
                    <a:pt x="66" y="5"/>
                    <a:pt x="60" y="3"/>
                  </a:cubicBezTo>
                  <a:cubicBezTo>
                    <a:pt x="54" y="1"/>
                    <a:pt x="47" y="0"/>
                    <a:pt x="40" y="0"/>
                  </a:cubicBezTo>
                  <a:cubicBezTo>
                    <a:pt x="31" y="0"/>
                    <a:pt x="24" y="1"/>
                    <a:pt x="18" y="5"/>
                  </a:cubicBezTo>
                  <a:cubicBezTo>
                    <a:pt x="11" y="8"/>
                    <a:pt x="7" y="13"/>
                    <a:pt x="4" y="18"/>
                  </a:cubicBezTo>
                  <a:cubicBezTo>
                    <a:pt x="1" y="24"/>
                    <a:pt x="0" y="30"/>
                    <a:pt x="1" y="36"/>
                  </a:cubicBezTo>
                  <a:cubicBezTo>
                    <a:pt x="2" y="48"/>
                    <a:pt x="8" y="57"/>
                    <a:pt x="18" y="63"/>
                  </a:cubicBezTo>
                  <a:cubicBezTo>
                    <a:pt x="6" y="70"/>
                    <a:pt x="1" y="80"/>
                    <a:pt x="3" y="95"/>
                  </a:cubicBezTo>
                  <a:cubicBezTo>
                    <a:pt x="4" y="103"/>
                    <a:pt x="7" y="111"/>
                    <a:pt x="11" y="117"/>
                  </a:cubicBezTo>
                  <a:cubicBezTo>
                    <a:pt x="16" y="123"/>
                    <a:pt x="22" y="128"/>
                    <a:pt x="30" y="132"/>
                  </a:cubicBezTo>
                  <a:close/>
                  <a:moveTo>
                    <a:pt x="60" y="44"/>
                  </a:moveTo>
                  <a:cubicBezTo>
                    <a:pt x="59" y="45"/>
                    <a:pt x="59" y="47"/>
                    <a:pt x="57" y="48"/>
                  </a:cubicBezTo>
                  <a:cubicBezTo>
                    <a:pt x="56" y="49"/>
                    <a:pt x="55" y="50"/>
                    <a:pt x="53" y="51"/>
                  </a:cubicBezTo>
                  <a:cubicBezTo>
                    <a:pt x="51" y="52"/>
                    <a:pt x="49" y="52"/>
                    <a:pt x="47" y="52"/>
                  </a:cubicBezTo>
                  <a:cubicBezTo>
                    <a:pt x="42" y="52"/>
                    <a:pt x="38" y="51"/>
                    <a:pt x="35" y="48"/>
                  </a:cubicBezTo>
                  <a:cubicBezTo>
                    <a:pt x="32" y="45"/>
                    <a:pt x="30" y="42"/>
                    <a:pt x="30" y="38"/>
                  </a:cubicBezTo>
                  <a:cubicBezTo>
                    <a:pt x="29" y="33"/>
                    <a:pt x="30" y="30"/>
                    <a:pt x="32" y="27"/>
                  </a:cubicBezTo>
                  <a:cubicBezTo>
                    <a:pt x="35" y="24"/>
                    <a:pt x="38" y="22"/>
                    <a:pt x="43" y="22"/>
                  </a:cubicBezTo>
                  <a:cubicBezTo>
                    <a:pt x="46" y="22"/>
                    <a:pt x="49" y="23"/>
                    <a:pt x="52" y="24"/>
                  </a:cubicBezTo>
                  <a:cubicBezTo>
                    <a:pt x="54" y="26"/>
                    <a:pt x="56" y="28"/>
                    <a:pt x="58" y="30"/>
                  </a:cubicBezTo>
                  <a:cubicBezTo>
                    <a:pt x="59" y="32"/>
                    <a:pt x="60" y="35"/>
                    <a:pt x="60" y="38"/>
                  </a:cubicBezTo>
                  <a:cubicBezTo>
                    <a:pt x="61" y="40"/>
                    <a:pt x="61" y="42"/>
                    <a:pt x="60" y="44"/>
                  </a:cubicBezTo>
                  <a:close/>
                  <a:moveTo>
                    <a:pt x="69" y="105"/>
                  </a:moveTo>
                  <a:cubicBezTo>
                    <a:pt x="68" y="108"/>
                    <a:pt x="66" y="111"/>
                    <a:pt x="63" y="112"/>
                  </a:cubicBezTo>
                  <a:cubicBezTo>
                    <a:pt x="60" y="114"/>
                    <a:pt x="57" y="115"/>
                    <a:pt x="54" y="115"/>
                  </a:cubicBezTo>
                  <a:cubicBezTo>
                    <a:pt x="50" y="115"/>
                    <a:pt x="47" y="114"/>
                    <a:pt x="44" y="112"/>
                  </a:cubicBezTo>
                  <a:cubicBezTo>
                    <a:pt x="41" y="111"/>
                    <a:pt x="39" y="108"/>
                    <a:pt x="37" y="105"/>
                  </a:cubicBezTo>
                  <a:cubicBezTo>
                    <a:pt x="35" y="102"/>
                    <a:pt x="33" y="99"/>
                    <a:pt x="33" y="95"/>
                  </a:cubicBezTo>
                  <a:cubicBezTo>
                    <a:pt x="32" y="88"/>
                    <a:pt x="33" y="84"/>
                    <a:pt x="37" y="80"/>
                  </a:cubicBezTo>
                  <a:cubicBezTo>
                    <a:pt x="40" y="77"/>
                    <a:pt x="44" y="75"/>
                    <a:pt x="49" y="75"/>
                  </a:cubicBezTo>
                  <a:cubicBezTo>
                    <a:pt x="53" y="75"/>
                    <a:pt x="56" y="76"/>
                    <a:pt x="59" y="77"/>
                  </a:cubicBezTo>
                  <a:cubicBezTo>
                    <a:pt x="62" y="79"/>
                    <a:pt x="65" y="81"/>
                    <a:pt x="67" y="84"/>
                  </a:cubicBezTo>
                  <a:cubicBezTo>
                    <a:pt x="69" y="87"/>
                    <a:pt x="70" y="91"/>
                    <a:pt x="70" y="95"/>
                  </a:cubicBezTo>
                  <a:cubicBezTo>
                    <a:pt x="71" y="99"/>
                    <a:pt x="70" y="102"/>
                    <a:pt x="69" y="105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97" name="Freeform 59">
              <a:extLst>
                <a:ext uri="{FF2B5EF4-FFF2-40B4-BE49-F238E27FC236}">
                  <a16:creationId xmlns:a16="http://schemas.microsoft.com/office/drawing/2014/main" id="{153307E1-1F06-41A0-B4E5-BA8FAFA866F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5756" y="3632306"/>
              <a:ext cx="361554" cy="329135"/>
            </a:xfrm>
            <a:custGeom>
              <a:avLst/>
              <a:gdLst>
                <a:gd name="T0" fmla="*/ 310 w 348"/>
                <a:gd name="T1" fmla="*/ 317 h 317"/>
                <a:gd name="T2" fmla="*/ 73 w 348"/>
                <a:gd name="T3" fmla="*/ 317 h 317"/>
                <a:gd name="T4" fmla="*/ 29 w 348"/>
                <a:gd name="T5" fmla="*/ 277 h 317"/>
                <a:gd name="T6" fmla="*/ 2 w 348"/>
                <a:gd name="T7" fmla="*/ 40 h 317"/>
                <a:gd name="T8" fmla="*/ 38 w 348"/>
                <a:gd name="T9" fmla="*/ 0 h 317"/>
                <a:gd name="T10" fmla="*/ 274 w 348"/>
                <a:gd name="T11" fmla="*/ 0 h 317"/>
                <a:gd name="T12" fmla="*/ 319 w 348"/>
                <a:gd name="T13" fmla="*/ 40 h 317"/>
                <a:gd name="T14" fmla="*/ 345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3" y="317"/>
                    <a:pt x="73" y="317"/>
                    <a:pt x="73" y="317"/>
                  </a:cubicBezTo>
                  <a:cubicBezTo>
                    <a:pt x="51" y="317"/>
                    <a:pt x="31" y="299"/>
                    <a:pt x="29" y="27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5" y="277"/>
                    <a:pt x="345" y="277"/>
                    <a:pt x="345" y="277"/>
                  </a:cubicBezTo>
                  <a:cubicBezTo>
                    <a:pt x="348" y="299"/>
                    <a:pt x="332" y="317"/>
                    <a:pt x="310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98" name="Freeform 60">
              <a:extLst>
                <a:ext uri="{FF2B5EF4-FFF2-40B4-BE49-F238E27FC236}">
                  <a16:creationId xmlns:a16="http://schemas.microsoft.com/office/drawing/2014/main" id="{9DD96C08-E972-4FEC-A611-9EE88B03842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1362" y="3644394"/>
              <a:ext cx="315947" cy="317046"/>
            </a:xfrm>
            <a:custGeom>
              <a:avLst/>
              <a:gdLst>
                <a:gd name="T0" fmla="*/ 275 w 304"/>
                <a:gd name="T1" fmla="*/ 28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3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99" name="Freeform 61">
              <a:extLst>
                <a:ext uri="{FF2B5EF4-FFF2-40B4-BE49-F238E27FC236}">
                  <a16:creationId xmlns:a16="http://schemas.microsoft.com/office/drawing/2014/main" id="{E5E48B87-285D-4859-B254-79D21717E96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9387" y="3726815"/>
              <a:ext cx="100554" cy="141215"/>
            </a:xfrm>
            <a:custGeom>
              <a:avLst/>
              <a:gdLst>
                <a:gd name="T0" fmla="*/ 64 w 97"/>
                <a:gd name="T1" fmla="*/ 117 h 136"/>
                <a:gd name="T2" fmla="*/ 64 w 97"/>
                <a:gd name="T3" fmla="*/ 106 h 136"/>
                <a:gd name="T4" fmla="*/ 65 w 97"/>
                <a:gd name="T5" fmla="*/ 94 h 136"/>
                <a:gd name="T6" fmla="*/ 67 w 97"/>
                <a:gd name="T7" fmla="*/ 83 h 136"/>
                <a:gd name="T8" fmla="*/ 74 w 97"/>
                <a:gd name="T9" fmla="*/ 57 h 136"/>
                <a:gd name="T10" fmla="*/ 84 w 97"/>
                <a:gd name="T11" fmla="*/ 39 h 136"/>
                <a:gd name="T12" fmla="*/ 93 w 97"/>
                <a:gd name="T13" fmla="*/ 26 h 136"/>
                <a:gd name="T14" fmla="*/ 96 w 97"/>
                <a:gd name="T15" fmla="*/ 14 h 136"/>
                <a:gd name="T16" fmla="*/ 90 w 97"/>
                <a:gd name="T17" fmla="*/ 3 h 136"/>
                <a:gd name="T18" fmla="*/ 76 w 97"/>
                <a:gd name="T19" fmla="*/ 0 h 136"/>
                <a:gd name="T20" fmla="*/ 17 w 97"/>
                <a:gd name="T21" fmla="*/ 0 h 136"/>
                <a:gd name="T22" fmla="*/ 5 w 97"/>
                <a:gd name="T23" fmla="*/ 2 h 136"/>
                <a:gd name="T24" fmla="*/ 1 w 97"/>
                <a:gd name="T25" fmla="*/ 12 h 136"/>
                <a:gd name="T26" fmla="*/ 7 w 97"/>
                <a:gd name="T27" fmla="*/ 23 h 136"/>
                <a:gd name="T28" fmla="*/ 20 w 97"/>
                <a:gd name="T29" fmla="*/ 26 h 136"/>
                <a:gd name="T30" fmla="*/ 61 w 97"/>
                <a:gd name="T31" fmla="*/ 26 h 136"/>
                <a:gd name="T32" fmla="*/ 48 w 97"/>
                <a:gd name="T33" fmla="*/ 50 h 136"/>
                <a:gd name="T34" fmla="*/ 38 w 97"/>
                <a:gd name="T35" fmla="*/ 78 h 136"/>
                <a:gd name="T36" fmla="*/ 32 w 97"/>
                <a:gd name="T37" fmla="*/ 102 h 136"/>
                <a:gd name="T38" fmla="*/ 32 w 97"/>
                <a:gd name="T39" fmla="*/ 118 h 136"/>
                <a:gd name="T40" fmla="*/ 37 w 97"/>
                <a:gd name="T41" fmla="*/ 131 h 136"/>
                <a:gd name="T42" fmla="*/ 49 w 97"/>
                <a:gd name="T43" fmla="*/ 136 h 136"/>
                <a:gd name="T44" fmla="*/ 59 w 97"/>
                <a:gd name="T45" fmla="*/ 131 h 136"/>
                <a:gd name="T46" fmla="*/ 64 w 97"/>
                <a:gd name="T47" fmla="*/ 117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97" h="136">
                  <a:moveTo>
                    <a:pt x="64" y="117"/>
                  </a:moveTo>
                  <a:cubicBezTo>
                    <a:pt x="64" y="115"/>
                    <a:pt x="64" y="111"/>
                    <a:pt x="64" y="106"/>
                  </a:cubicBezTo>
                  <a:cubicBezTo>
                    <a:pt x="64" y="101"/>
                    <a:pt x="65" y="97"/>
                    <a:pt x="65" y="94"/>
                  </a:cubicBezTo>
                  <a:cubicBezTo>
                    <a:pt x="65" y="91"/>
                    <a:pt x="66" y="87"/>
                    <a:pt x="67" y="83"/>
                  </a:cubicBezTo>
                  <a:cubicBezTo>
                    <a:pt x="69" y="73"/>
                    <a:pt x="71" y="64"/>
                    <a:pt x="74" y="57"/>
                  </a:cubicBezTo>
                  <a:cubicBezTo>
                    <a:pt x="78" y="50"/>
                    <a:pt x="81" y="44"/>
                    <a:pt x="84" y="39"/>
                  </a:cubicBezTo>
                  <a:cubicBezTo>
                    <a:pt x="87" y="34"/>
                    <a:pt x="90" y="30"/>
                    <a:pt x="93" y="26"/>
                  </a:cubicBezTo>
                  <a:cubicBezTo>
                    <a:pt x="95" y="21"/>
                    <a:pt x="97" y="17"/>
                    <a:pt x="96" y="14"/>
                  </a:cubicBezTo>
                  <a:cubicBezTo>
                    <a:pt x="96" y="9"/>
                    <a:pt x="94" y="5"/>
                    <a:pt x="90" y="3"/>
                  </a:cubicBezTo>
                  <a:cubicBezTo>
                    <a:pt x="87" y="1"/>
                    <a:pt x="82" y="0"/>
                    <a:pt x="76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2" y="0"/>
                    <a:pt x="8" y="0"/>
                    <a:pt x="5" y="2"/>
                  </a:cubicBezTo>
                  <a:cubicBezTo>
                    <a:pt x="3" y="3"/>
                    <a:pt x="0" y="6"/>
                    <a:pt x="1" y="12"/>
                  </a:cubicBezTo>
                  <a:cubicBezTo>
                    <a:pt x="1" y="17"/>
                    <a:pt x="3" y="21"/>
                    <a:pt x="7" y="23"/>
                  </a:cubicBezTo>
                  <a:cubicBezTo>
                    <a:pt x="10" y="25"/>
                    <a:pt x="14" y="26"/>
                    <a:pt x="20" y="26"/>
                  </a:cubicBezTo>
                  <a:cubicBezTo>
                    <a:pt x="61" y="26"/>
                    <a:pt x="61" y="26"/>
                    <a:pt x="61" y="26"/>
                  </a:cubicBezTo>
                  <a:cubicBezTo>
                    <a:pt x="56" y="34"/>
                    <a:pt x="52" y="42"/>
                    <a:pt x="48" y="50"/>
                  </a:cubicBezTo>
                  <a:cubicBezTo>
                    <a:pt x="44" y="60"/>
                    <a:pt x="40" y="69"/>
                    <a:pt x="38" y="78"/>
                  </a:cubicBezTo>
                  <a:cubicBezTo>
                    <a:pt x="35" y="87"/>
                    <a:pt x="33" y="95"/>
                    <a:pt x="32" y="102"/>
                  </a:cubicBezTo>
                  <a:cubicBezTo>
                    <a:pt x="31" y="108"/>
                    <a:pt x="31" y="114"/>
                    <a:pt x="32" y="118"/>
                  </a:cubicBezTo>
                  <a:cubicBezTo>
                    <a:pt x="32" y="123"/>
                    <a:pt x="34" y="128"/>
                    <a:pt x="37" y="131"/>
                  </a:cubicBezTo>
                  <a:cubicBezTo>
                    <a:pt x="40" y="134"/>
                    <a:pt x="44" y="136"/>
                    <a:pt x="49" y="136"/>
                  </a:cubicBezTo>
                  <a:cubicBezTo>
                    <a:pt x="53" y="136"/>
                    <a:pt x="57" y="134"/>
                    <a:pt x="59" y="131"/>
                  </a:cubicBezTo>
                  <a:cubicBezTo>
                    <a:pt x="62" y="128"/>
                    <a:pt x="63" y="124"/>
                    <a:pt x="64" y="117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0" name="Freeform 62">
              <a:extLst>
                <a:ext uri="{FF2B5EF4-FFF2-40B4-BE49-F238E27FC236}">
                  <a16:creationId xmlns:a16="http://schemas.microsoft.com/office/drawing/2014/main" id="{4ABF1770-A2C4-41EE-ACA2-4F1349E4F38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461" y="4051005"/>
              <a:ext cx="361554" cy="328036"/>
            </a:xfrm>
            <a:custGeom>
              <a:avLst/>
              <a:gdLst>
                <a:gd name="T0" fmla="*/ 310 w 348"/>
                <a:gd name="T1" fmla="*/ 316 h 316"/>
                <a:gd name="T2" fmla="*/ 73 w 348"/>
                <a:gd name="T3" fmla="*/ 316 h 316"/>
                <a:gd name="T4" fmla="*/ 29 w 348"/>
                <a:gd name="T5" fmla="*/ 276 h 316"/>
                <a:gd name="T6" fmla="*/ 2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9 w 348"/>
                <a:gd name="T13" fmla="*/ 40 h 316"/>
                <a:gd name="T14" fmla="*/ 345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3" y="316"/>
                    <a:pt x="73" y="316"/>
                    <a:pt x="73" y="316"/>
                  </a:cubicBezTo>
                  <a:cubicBezTo>
                    <a:pt x="51" y="316"/>
                    <a:pt x="31" y="298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7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7"/>
                    <a:pt x="319" y="40"/>
                  </a:cubicBezTo>
                  <a:cubicBezTo>
                    <a:pt x="345" y="276"/>
                    <a:pt x="345" y="276"/>
                    <a:pt x="345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1" name="Freeform 63">
              <a:extLst>
                <a:ext uri="{FF2B5EF4-FFF2-40B4-BE49-F238E27FC236}">
                  <a16:creationId xmlns:a16="http://schemas.microsoft.com/office/drawing/2014/main" id="{D9E90ED1-0156-4319-8460-07B27E8B442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58067" y="4061994"/>
              <a:ext cx="315947" cy="317046"/>
            </a:xfrm>
            <a:custGeom>
              <a:avLst/>
              <a:gdLst>
                <a:gd name="T0" fmla="*/ 275 w 304"/>
                <a:gd name="T1" fmla="*/ 29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9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1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8"/>
                    <a:pt x="273" y="18"/>
                    <a:pt x="275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2" name="Freeform 64">
              <a:extLst>
                <a:ext uri="{FF2B5EF4-FFF2-40B4-BE49-F238E27FC236}">
                  <a16:creationId xmlns:a16="http://schemas.microsoft.com/office/drawing/2014/main" id="{10000F7F-5585-4AF4-8B02-FD65CF9E45C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3343" y="4143316"/>
              <a:ext cx="82971" cy="143413"/>
            </a:xfrm>
            <a:custGeom>
              <a:avLst/>
              <a:gdLst>
                <a:gd name="T0" fmla="*/ 15 w 80"/>
                <a:gd name="T1" fmla="*/ 61 h 138"/>
                <a:gd name="T2" fmla="*/ 40 w 80"/>
                <a:gd name="T3" fmla="*/ 47 h 138"/>
                <a:gd name="T4" fmla="*/ 48 w 80"/>
                <a:gd name="T5" fmla="*/ 121 h 138"/>
                <a:gd name="T6" fmla="*/ 54 w 80"/>
                <a:gd name="T7" fmla="*/ 134 h 138"/>
                <a:gd name="T8" fmla="*/ 65 w 80"/>
                <a:gd name="T9" fmla="*/ 138 h 138"/>
                <a:gd name="T10" fmla="*/ 78 w 80"/>
                <a:gd name="T11" fmla="*/ 117 h 138"/>
                <a:gd name="T12" fmla="*/ 67 w 80"/>
                <a:gd name="T13" fmla="*/ 17 h 138"/>
                <a:gd name="T14" fmla="*/ 62 w 80"/>
                <a:gd name="T15" fmla="*/ 5 h 138"/>
                <a:gd name="T16" fmla="*/ 51 w 80"/>
                <a:gd name="T17" fmla="*/ 0 h 138"/>
                <a:gd name="T18" fmla="*/ 44 w 80"/>
                <a:gd name="T19" fmla="*/ 3 h 138"/>
                <a:gd name="T20" fmla="*/ 38 w 80"/>
                <a:gd name="T21" fmla="*/ 12 h 138"/>
                <a:gd name="T22" fmla="*/ 29 w 80"/>
                <a:gd name="T23" fmla="*/ 23 h 138"/>
                <a:gd name="T24" fmla="*/ 14 w 80"/>
                <a:gd name="T25" fmla="*/ 34 h 138"/>
                <a:gd name="T26" fmla="*/ 4 w 80"/>
                <a:gd name="T27" fmla="*/ 39 h 138"/>
                <a:gd name="T28" fmla="*/ 1 w 80"/>
                <a:gd name="T29" fmla="*/ 48 h 138"/>
                <a:gd name="T30" fmla="*/ 5 w 80"/>
                <a:gd name="T31" fmla="*/ 57 h 138"/>
                <a:gd name="T32" fmla="*/ 15 w 80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15" y="61"/>
                  </a:moveTo>
                  <a:cubicBezTo>
                    <a:pt x="18" y="61"/>
                    <a:pt x="24" y="59"/>
                    <a:pt x="40" y="47"/>
                  </a:cubicBezTo>
                  <a:cubicBezTo>
                    <a:pt x="48" y="121"/>
                    <a:pt x="48" y="121"/>
                    <a:pt x="48" y="121"/>
                  </a:cubicBezTo>
                  <a:cubicBezTo>
                    <a:pt x="49" y="126"/>
                    <a:pt x="51" y="131"/>
                    <a:pt x="54" y="134"/>
                  </a:cubicBezTo>
                  <a:cubicBezTo>
                    <a:pt x="57" y="137"/>
                    <a:pt x="61" y="138"/>
                    <a:pt x="65" y="138"/>
                  </a:cubicBezTo>
                  <a:cubicBezTo>
                    <a:pt x="72" y="138"/>
                    <a:pt x="80" y="135"/>
                    <a:pt x="78" y="117"/>
                  </a:cubicBezTo>
                  <a:cubicBezTo>
                    <a:pt x="67" y="17"/>
                    <a:pt x="67" y="17"/>
                    <a:pt x="67" y="17"/>
                  </a:cubicBezTo>
                  <a:cubicBezTo>
                    <a:pt x="66" y="12"/>
                    <a:pt x="64" y="8"/>
                    <a:pt x="62" y="5"/>
                  </a:cubicBezTo>
                  <a:cubicBezTo>
                    <a:pt x="59" y="2"/>
                    <a:pt x="55" y="0"/>
                    <a:pt x="51" y="0"/>
                  </a:cubicBezTo>
                  <a:cubicBezTo>
                    <a:pt x="48" y="0"/>
                    <a:pt x="45" y="1"/>
                    <a:pt x="44" y="3"/>
                  </a:cubicBezTo>
                  <a:cubicBezTo>
                    <a:pt x="43" y="4"/>
                    <a:pt x="42" y="5"/>
                    <a:pt x="38" y="12"/>
                  </a:cubicBezTo>
                  <a:cubicBezTo>
                    <a:pt x="36" y="16"/>
                    <a:pt x="32" y="20"/>
                    <a:pt x="29" y="23"/>
                  </a:cubicBezTo>
                  <a:cubicBezTo>
                    <a:pt x="25" y="27"/>
                    <a:pt x="20" y="30"/>
                    <a:pt x="14" y="34"/>
                  </a:cubicBezTo>
                  <a:cubicBezTo>
                    <a:pt x="9" y="36"/>
                    <a:pt x="6" y="38"/>
                    <a:pt x="4" y="39"/>
                  </a:cubicBezTo>
                  <a:cubicBezTo>
                    <a:pt x="2" y="41"/>
                    <a:pt x="0" y="43"/>
                    <a:pt x="1" y="48"/>
                  </a:cubicBezTo>
                  <a:cubicBezTo>
                    <a:pt x="1" y="52"/>
                    <a:pt x="3" y="55"/>
                    <a:pt x="5" y="57"/>
                  </a:cubicBezTo>
                  <a:cubicBezTo>
                    <a:pt x="8" y="60"/>
                    <a:pt x="11" y="61"/>
                    <a:pt x="15" y="6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3" name="Freeform 65">
              <a:extLst>
                <a:ext uri="{FF2B5EF4-FFF2-40B4-BE49-F238E27FC236}">
                  <a16:creationId xmlns:a16="http://schemas.microsoft.com/office/drawing/2014/main" id="{D09C9DA8-6381-47D8-B006-0B82FE9DA7D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489941" y="4142217"/>
              <a:ext cx="113741" cy="144512"/>
            </a:xfrm>
            <a:custGeom>
              <a:avLst/>
              <a:gdLst>
                <a:gd name="T0" fmla="*/ 101 w 109"/>
                <a:gd name="T1" fmla="*/ 86 h 139"/>
                <a:gd name="T2" fmla="*/ 89 w 109"/>
                <a:gd name="T3" fmla="*/ 84 h 139"/>
                <a:gd name="T4" fmla="*/ 88 w 109"/>
                <a:gd name="T5" fmla="*/ 84 h 139"/>
                <a:gd name="T6" fmla="*/ 81 w 109"/>
                <a:gd name="T7" fmla="*/ 19 h 139"/>
                <a:gd name="T8" fmla="*/ 62 w 109"/>
                <a:gd name="T9" fmla="*/ 0 h 139"/>
                <a:gd name="T10" fmla="*/ 54 w 109"/>
                <a:gd name="T11" fmla="*/ 4 h 139"/>
                <a:gd name="T12" fmla="*/ 47 w 109"/>
                <a:gd name="T13" fmla="*/ 13 h 139"/>
                <a:gd name="T14" fmla="*/ 7 w 109"/>
                <a:gd name="T15" fmla="*/ 76 h 139"/>
                <a:gd name="T16" fmla="*/ 5 w 109"/>
                <a:gd name="T17" fmla="*/ 80 h 139"/>
                <a:gd name="T18" fmla="*/ 2 w 109"/>
                <a:gd name="T19" fmla="*/ 84 h 139"/>
                <a:gd name="T20" fmla="*/ 1 w 109"/>
                <a:gd name="T21" fmla="*/ 88 h 139"/>
                <a:gd name="T22" fmla="*/ 0 w 109"/>
                <a:gd name="T23" fmla="*/ 92 h 139"/>
                <a:gd name="T24" fmla="*/ 7 w 109"/>
                <a:gd name="T25" fmla="*/ 105 h 139"/>
                <a:gd name="T26" fmla="*/ 22 w 109"/>
                <a:gd name="T27" fmla="*/ 109 h 139"/>
                <a:gd name="T28" fmla="*/ 63 w 109"/>
                <a:gd name="T29" fmla="*/ 109 h 139"/>
                <a:gd name="T30" fmla="*/ 65 w 109"/>
                <a:gd name="T31" fmla="*/ 123 h 139"/>
                <a:gd name="T32" fmla="*/ 70 w 109"/>
                <a:gd name="T33" fmla="*/ 135 h 139"/>
                <a:gd name="T34" fmla="*/ 80 w 109"/>
                <a:gd name="T35" fmla="*/ 139 h 139"/>
                <a:gd name="T36" fmla="*/ 90 w 109"/>
                <a:gd name="T37" fmla="*/ 135 h 139"/>
                <a:gd name="T38" fmla="*/ 93 w 109"/>
                <a:gd name="T39" fmla="*/ 123 h 139"/>
                <a:gd name="T40" fmla="*/ 91 w 109"/>
                <a:gd name="T41" fmla="*/ 109 h 139"/>
                <a:gd name="T42" fmla="*/ 93 w 109"/>
                <a:gd name="T43" fmla="*/ 109 h 139"/>
                <a:gd name="T44" fmla="*/ 105 w 109"/>
                <a:gd name="T45" fmla="*/ 107 h 139"/>
                <a:gd name="T46" fmla="*/ 108 w 109"/>
                <a:gd name="T47" fmla="*/ 97 h 139"/>
                <a:gd name="T48" fmla="*/ 101 w 109"/>
                <a:gd name="T49" fmla="*/ 86 h 139"/>
                <a:gd name="T50" fmla="*/ 56 w 109"/>
                <a:gd name="T51" fmla="*/ 45 h 139"/>
                <a:gd name="T52" fmla="*/ 60 w 109"/>
                <a:gd name="T53" fmla="*/ 84 h 139"/>
                <a:gd name="T54" fmla="*/ 31 w 109"/>
                <a:gd name="T55" fmla="*/ 84 h 139"/>
                <a:gd name="T56" fmla="*/ 56 w 109"/>
                <a:gd name="T57" fmla="*/ 45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139">
                  <a:moveTo>
                    <a:pt x="101" y="86"/>
                  </a:moveTo>
                  <a:cubicBezTo>
                    <a:pt x="98" y="84"/>
                    <a:pt x="94" y="84"/>
                    <a:pt x="89" y="84"/>
                  </a:cubicBezTo>
                  <a:cubicBezTo>
                    <a:pt x="88" y="84"/>
                    <a:pt x="88" y="84"/>
                    <a:pt x="88" y="84"/>
                  </a:cubicBezTo>
                  <a:cubicBezTo>
                    <a:pt x="81" y="19"/>
                    <a:pt x="81" y="19"/>
                    <a:pt x="81" y="19"/>
                  </a:cubicBezTo>
                  <a:cubicBezTo>
                    <a:pt x="80" y="7"/>
                    <a:pt x="73" y="0"/>
                    <a:pt x="62" y="0"/>
                  </a:cubicBezTo>
                  <a:cubicBezTo>
                    <a:pt x="59" y="0"/>
                    <a:pt x="56" y="2"/>
                    <a:pt x="54" y="4"/>
                  </a:cubicBezTo>
                  <a:cubicBezTo>
                    <a:pt x="52" y="6"/>
                    <a:pt x="50" y="9"/>
                    <a:pt x="47" y="13"/>
                  </a:cubicBezTo>
                  <a:cubicBezTo>
                    <a:pt x="7" y="76"/>
                    <a:pt x="7" y="76"/>
                    <a:pt x="7" y="76"/>
                  </a:cubicBezTo>
                  <a:cubicBezTo>
                    <a:pt x="5" y="80"/>
                    <a:pt x="5" y="80"/>
                    <a:pt x="5" y="80"/>
                  </a:cubicBezTo>
                  <a:cubicBezTo>
                    <a:pt x="4" y="81"/>
                    <a:pt x="3" y="82"/>
                    <a:pt x="2" y="84"/>
                  </a:cubicBezTo>
                  <a:cubicBezTo>
                    <a:pt x="2" y="85"/>
                    <a:pt x="1" y="87"/>
                    <a:pt x="1" y="88"/>
                  </a:cubicBezTo>
                  <a:cubicBezTo>
                    <a:pt x="0" y="89"/>
                    <a:pt x="0" y="91"/>
                    <a:pt x="0" y="92"/>
                  </a:cubicBezTo>
                  <a:cubicBezTo>
                    <a:pt x="1" y="98"/>
                    <a:pt x="3" y="102"/>
                    <a:pt x="7" y="105"/>
                  </a:cubicBezTo>
                  <a:cubicBezTo>
                    <a:pt x="11" y="108"/>
                    <a:pt x="16" y="109"/>
                    <a:pt x="22" y="109"/>
                  </a:cubicBezTo>
                  <a:cubicBezTo>
                    <a:pt x="63" y="109"/>
                    <a:pt x="63" y="109"/>
                    <a:pt x="63" y="109"/>
                  </a:cubicBezTo>
                  <a:cubicBezTo>
                    <a:pt x="65" y="123"/>
                    <a:pt x="65" y="123"/>
                    <a:pt x="65" y="123"/>
                  </a:cubicBezTo>
                  <a:cubicBezTo>
                    <a:pt x="65" y="128"/>
                    <a:pt x="67" y="132"/>
                    <a:pt x="70" y="135"/>
                  </a:cubicBezTo>
                  <a:cubicBezTo>
                    <a:pt x="73" y="138"/>
                    <a:pt x="76" y="139"/>
                    <a:pt x="80" y="139"/>
                  </a:cubicBezTo>
                  <a:cubicBezTo>
                    <a:pt x="85" y="139"/>
                    <a:pt x="88" y="138"/>
                    <a:pt x="90" y="135"/>
                  </a:cubicBezTo>
                  <a:cubicBezTo>
                    <a:pt x="92" y="132"/>
                    <a:pt x="93" y="128"/>
                    <a:pt x="93" y="123"/>
                  </a:cubicBezTo>
                  <a:cubicBezTo>
                    <a:pt x="91" y="109"/>
                    <a:pt x="91" y="109"/>
                    <a:pt x="91" y="109"/>
                  </a:cubicBezTo>
                  <a:cubicBezTo>
                    <a:pt x="93" y="109"/>
                    <a:pt x="93" y="109"/>
                    <a:pt x="93" y="109"/>
                  </a:cubicBezTo>
                  <a:cubicBezTo>
                    <a:pt x="99" y="109"/>
                    <a:pt x="102" y="108"/>
                    <a:pt x="105" y="107"/>
                  </a:cubicBezTo>
                  <a:cubicBezTo>
                    <a:pt x="107" y="105"/>
                    <a:pt x="109" y="102"/>
                    <a:pt x="108" y="97"/>
                  </a:cubicBezTo>
                  <a:cubicBezTo>
                    <a:pt x="108" y="90"/>
                    <a:pt x="104" y="87"/>
                    <a:pt x="101" y="86"/>
                  </a:cubicBezTo>
                  <a:close/>
                  <a:moveTo>
                    <a:pt x="56" y="45"/>
                  </a:moveTo>
                  <a:cubicBezTo>
                    <a:pt x="60" y="84"/>
                    <a:pt x="60" y="84"/>
                    <a:pt x="60" y="84"/>
                  </a:cubicBezTo>
                  <a:cubicBezTo>
                    <a:pt x="31" y="84"/>
                    <a:pt x="31" y="84"/>
                    <a:pt x="31" y="84"/>
                  </a:cubicBezTo>
                  <a:lnTo>
                    <a:pt x="56" y="45"/>
                  </a:ln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4" name="Freeform 66">
              <a:extLst>
                <a:ext uri="{FF2B5EF4-FFF2-40B4-BE49-F238E27FC236}">
                  <a16:creationId xmlns:a16="http://schemas.microsoft.com/office/drawing/2014/main" id="{9450DF82-C9F5-47BB-A905-8E8BCC23231A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4861" y="4049906"/>
              <a:ext cx="361554" cy="329135"/>
            </a:xfrm>
            <a:custGeom>
              <a:avLst/>
              <a:gdLst>
                <a:gd name="T0" fmla="*/ 310 w 348"/>
                <a:gd name="T1" fmla="*/ 317 h 317"/>
                <a:gd name="T2" fmla="*/ 73 w 348"/>
                <a:gd name="T3" fmla="*/ 317 h 317"/>
                <a:gd name="T4" fmla="*/ 29 w 348"/>
                <a:gd name="T5" fmla="*/ 277 h 317"/>
                <a:gd name="T6" fmla="*/ 2 w 348"/>
                <a:gd name="T7" fmla="*/ 40 h 317"/>
                <a:gd name="T8" fmla="*/ 38 w 348"/>
                <a:gd name="T9" fmla="*/ 0 h 317"/>
                <a:gd name="T10" fmla="*/ 274 w 348"/>
                <a:gd name="T11" fmla="*/ 0 h 317"/>
                <a:gd name="T12" fmla="*/ 319 w 348"/>
                <a:gd name="T13" fmla="*/ 40 h 317"/>
                <a:gd name="T14" fmla="*/ 345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3" y="317"/>
                    <a:pt x="73" y="317"/>
                    <a:pt x="73" y="317"/>
                  </a:cubicBezTo>
                  <a:cubicBezTo>
                    <a:pt x="51" y="317"/>
                    <a:pt x="31" y="299"/>
                    <a:pt x="29" y="27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5" y="277"/>
                    <a:pt x="345" y="277"/>
                    <a:pt x="345" y="277"/>
                  </a:cubicBezTo>
                  <a:cubicBezTo>
                    <a:pt x="348" y="299"/>
                    <a:pt x="332" y="317"/>
                    <a:pt x="310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5" name="Freeform 67">
              <a:extLst>
                <a:ext uri="{FF2B5EF4-FFF2-40B4-BE49-F238E27FC236}">
                  <a16:creationId xmlns:a16="http://schemas.microsoft.com/office/drawing/2014/main" id="{B289F9B1-430C-4565-8C6C-E8A666B39111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0467" y="4061994"/>
              <a:ext cx="315947" cy="317046"/>
            </a:xfrm>
            <a:custGeom>
              <a:avLst/>
              <a:gdLst>
                <a:gd name="T0" fmla="*/ 275 w 304"/>
                <a:gd name="T1" fmla="*/ 28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3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" name="Freeform 68">
              <a:extLst>
                <a:ext uri="{FF2B5EF4-FFF2-40B4-BE49-F238E27FC236}">
                  <a16:creationId xmlns:a16="http://schemas.microsoft.com/office/drawing/2014/main" id="{C7456CE8-0DCC-4403-A47F-4B913385208E}"/>
                </a:ext>
              </a:extLst>
            </p:cNvPr>
            <p:cNvSpPr>
              <a:spLocks/>
            </p:cNvSpPr>
            <p:nvPr/>
          </p:nvSpPr>
          <p:spPr bwMode="auto">
            <a:xfrm>
              <a:off x="4967391" y="4143316"/>
              <a:ext cx="83520" cy="143413"/>
            </a:xfrm>
            <a:custGeom>
              <a:avLst/>
              <a:gdLst>
                <a:gd name="T0" fmla="*/ 15 w 80"/>
                <a:gd name="T1" fmla="*/ 61 h 138"/>
                <a:gd name="T2" fmla="*/ 40 w 80"/>
                <a:gd name="T3" fmla="*/ 46 h 138"/>
                <a:gd name="T4" fmla="*/ 49 w 80"/>
                <a:gd name="T5" fmla="*/ 120 h 138"/>
                <a:gd name="T6" fmla="*/ 54 w 80"/>
                <a:gd name="T7" fmla="*/ 133 h 138"/>
                <a:gd name="T8" fmla="*/ 65 w 80"/>
                <a:gd name="T9" fmla="*/ 138 h 138"/>
                <a:gd name="T10" fmla="*/ 78 w 80"/>
                <a:gd name="T11" fmla="*/ 117 h 138"/>
                <a:gd name="T12" fmla="*/ 67 w 80"/>
                <a:gd name="T13" fmla="*/ 16 h 138"/>
                <a:gd name="T14" fmla="*/ 62 w 80"/>
                <a:gd name="T15" fmla="*/ 5 h 138"/>
                <a:gd name="T16" fmla="*/ 52 w 80"/>
                <a:gd name="T17" fmla="*/ 0 h 138"/>
                <a:gd name="T18" fmla="*/ 44 w 80"/>
                <a:gd name="T19" fmla="*/ 2 h 138"/>
                <a:gd name="T20" fmla="*/ 39 w 80"/>
                <a:gd name="T21" fmla="*/ 11 h 138"/>
                <a:gd name="T22" fmla="*/ 29 w 80"/>
                <a:gd name="T23" fmla="*/ 23 h 138"/>
                <a:gd name="T24" fmla="*/ 14 w 80"/>
                <a:gd name="T25" fmla="*/ 33 h 138"/>
                <a:gd name="T26" fmla="*/ 4 w 80"/>
                <a:gd name="T27" fmla="*/ 39 h 138"/>
                <a:gd name="T28" fmla="*/ 1 w 80"/>
                <a:gd name="T29" fmla="*/ 48 h 138"/>
                <a:gd name="T30" fmla="*/ 6 w 80"/>
                <a:gd name="T31" fmla="*/ 57 h 138"/>
                <a:gd name="T32" fmla="*/ 15 w 80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15" y="61"/>
                  </a:moveTo>
                  <a:cubicBezTo>
                    <a:pt x="18" y="61"/>
                    <a:pt x="25" y="59"/>
                    <a:pt x="40" y="46"/>
                  </a:cubicBezTo>
                  <a:cubicBezTo>
                    <a:pt x="49" y="120"/>
                    <a:pt x="49" y="120"/>
                    <a:pt x="49" y="120"/>
                  </a:cubicBezTo>
                  <a:cubicBezTo>
                    <a:pt x="49" y="126"/>
                    <a:pt x="51" y="130"/>
                    <a:pt x="54" y="133"/>
                  </a:cubicBezTo>
                  <a:cubicBezTo>
                    <a:pt x="57" y="136"/>
                    <a:pt x="61" y="138"/>
                    <a:pt x="65" y="138"/>
                  </a:cubicBezTo>
                  <a:cubicBezTo>
                    <a:pt x="72" y="138"/>
                    <a:pt x="80" y="134"/>
                    <a:pt x="78" y="117"/>
                  </a:cubicBezTo>
                  <a:cubicBezTo>
                    <a:pt x="67" y="16"/>
                    <a:pt x="67" y="16"/>
                    <a:pt x="67" y="16"/>
                  </a:cubicBezTo>
                  <a:cubicBezTo>
                    <a:pt x="66" y="11"/>
                    <a:pt x="65" y="7"/>
                    <a:pt x="62" y="5"/>
                  </a:cubicBezTo>
                  <a:cubicBezTo>
                    <a:pt x="59" y="1"/>
                    <a:pt x="56" y="0"/>
                    <a:pt x="52" y="0"/>
                  </a:cubicBezTo>
                  <a:cubicBezTo>
                    <a:pt x="48" y="0"/>
                    <a:pt x="46" y="1"/>
                    <a:pt x="44" y="2"/>
                  </a:cubicBezTo>
                  <a:cubicBezTo>
                    <a:pt x="44" y="3"/>
                    <a:pt x="42" y="5"/>
                    <a:pt x="39" y="11"/>
                  </a:cubicBezTo>
                  <a:cubicBezTo>
                    <a:pt x="36" y="15"/>
                    <a:pt x="33" y="19"/>
                    <a:pt x="29" y="23"/>
                  </a:cubicBezTo>
                  <a:cubicBezTo>
                    <a:pt x="25" y="26"/>
                    <a:pt x="20" y="30"/>
                    <a:pt x="14" y="33"/>
                  </a:cubicBezTo>
                  <a:cubicBezTo>
                    <a:pt x="9" y="35"/>
                    <a:pt x="6" y="37"/>
                    <a:pt x="4" y="39"/>
                  </a:cubicBezTo>
                  <a:cubicBezTo>
                    <a:pt x="2" y="40"/>
                    <a:pt x="0" y="43"/>
                    <a:pt x="1" y="48"/>
                  </a:cubicBezTo>
                  <a:cubicBezTo>
                    <a:pt x="1" y="51"/>
                    <a:pt x="3" y="54"/>
                    <a:pt x="6" y="57"/>
                  </a:cubicBezTo>
                  <a:cubicBezTo>
                    <a:pt x="9" y="59"/>
                    <a:pt x="12" y="61"/>
                    <a:pt x="15" y="6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" name="Freeform 69">
              <a:extLst>
                <a:ext uri="{FF2B5EF4-FFF2-40B4-BE49-F238E27FC236}">
                  <a16:creationId xmlns:a16="http://schemas.microsoft.com/office/drawing/2014/main" id="{C6C30434-AB6D-4F4A-AF6F-5D7029C452ED}"/>
                </a:ext>
              </a:extLst>
            </p:cNvPr>
            <p:cNvSpPr>
              <a:spLocks/>
            </p:cNvSpPr>
            <p:nvPr/>
          </p:nvSpPr>
          <p:spPr bwMode="auto">
            <a:xfrm>
              <a:off x="5078934" y="4143316"/>
              <a:ext cx="103851" cy="143413"/>
            </a:xfrm>
            <a:custGeom>
              <a:avLst/>
              <a:gdLst>
                <a:gd name="T0" fmla="*/ 62 w 100"/>
                <a:gd name="T1" fmla="*/ 112 h 138"/>
                <a:gd name="T2" fmla="*/ 53 w 100"/>
                <a:gd name="T3" fmla="*/ 114 h 138"/>
                <a:gd name="T4" fmla="*/ 40 w 100"/>
                <a:gd name="T5" fmla="*/ 109 h 138"/>
                <a:gd name="T6" fmla="*/ 29 w 100"/>
                <a:gd name="T7" fmla="*/ 92 h 138"/>
                <a:gd name="T8" fmla="*/ 24 w 100"/>
                <a:gd name="T9" fmla="*/ 87 h 138"/>
                <a:gd name="T10" fmla="*/ 17 w 100"/>
                <a:gd name="T11" fmla="*/ 85 h 138"/>
                <a:gd name="T12" fmla="*/ 7 w 100"/>
                <a:gd name="T13" fmla="*/ 89 h 138"/>
                <a:gd name="T14" fmla="*/ 4 w 100"/>
                <a:gd name="T15" fmla="*/ 100 h 138"/>
                <a:gd name="T16" fmla="*/ 9 w 100"/>
                <a:gd name="T17" fmla="*/ 111 h 138"/>
                <a:gd name="T18" fmla="*/ 19 w 100"/>
                <a:gd name="T19" fmla="*/ 123 h 138"/>
                <a:gd name="T20" fmla="*/ 35 w 100"/>
                <a:gd name="T21" fmla="*/ 134 h 138"/>
                <a:gd name="T22" fmla="*/ 55 w 100"/>
                <a:gd name="T23" fmla="*/ 138 h 138"/>
                <a:gd name="T24" fmla="*/ 75 w 100"/>
                <a:gd name="T25" fmla="*/ 134 h 138"/>
                <a:gd name="T26" fmla="*/ 89 w 100"/>
                <a:gd name="T27" fmla="*/ 124 h 138"/>
                <a:gd name="T28" fmla="*/ 98 w 100"/>
                <a:gd name="T29" fmla="*/ 110 h 138"/>
                <a:gd name="T30" fmla="*/ 100 w 100"/>
                <a:gd name="T31" fmla="*/ 93 h 138"/>
                <a:gd name="T32" fmla="*/ 95 w 100"/>
                <a:gd name="T33" fmla="*/ 80 h 138"/>
                <a:gd name="T34" fmla="*/ 86 w 100"/>
                <a:gd name="T35" fmla="*/ 68 h 138"/>
                <a:gd name="T36" fmla="*/ 77 w 100"/>
                <a:gd name="T37" fmla="*/ 61 h 138"/>
                <a:gd name="T38" fmla="*/ 84 w 100"/>
                <a:gd name="T39" fmla="*/ 51 h 138"/>
                <a:gd name="T40" fmla="*/ 87 w 100"/>
                <a:gd name="T41" fmla="*/ 35 h 138"/>
                <a:gd name="T42" fmla="*/ 82 w 100"/>
                <a:gd name="T43" fmla="*/ 21 h 138"/>
                <a:gd name="T44" fmla="*/ 72 w 100"/>
                <a:gd name="T45" fmla="*/ 10 h 138"/>
                <a:gd name="T46" fmla="*/ 58 w 100"/>
                <a:gd name="T47" fmla="*/ 2 h 138"/>
                <a:gd name="T48" fmla="*/ 42 w 100"/>
                <a:gd name="T49" fmla="*/ 0 h 138"/>
                <a:gd name="T50" fmla="*/ 23 w 100"/>
                <a:gd name="T51" fmla="*/ 3 h 138"/>
                <a:gd name="T52" fmla="*/ 10 w 100"/>
                <a:gd name="T53" fmla="*/ 11 h 138"/>
                <a:gd name="T54" fmla="*/ 2 w 100"/>
                <a:gd name="T55" fmla="*/ 21 h 138"/>
                <a:gd name="T56" fmla="*/ 1 w 100"/>
                <a:gd name="T57" fmla="*/ 32 h 138"/>
                <a:gd name="T58" fmla="*/ 5 w 100"/>
                <a:gd name="T59" fmla="*/ 42 h 138"/>
                <a:gd name="T60" fmla="*/ 14 w 100"/>
                <a:gd name="T61" fmla="*/ 46 h 138"/>
                <a:gd name="T62" fmla="*/ 21 w 100"/>
                <a:gd name="T63" fmla="*/ 44 h 138"/>
                <a:gd name="T64" fmla="*/ 25 w 100"/>
                <a:gd name="T65" fmla="*/ 40 h 138"/>
                <a:gd name="T66" fmla="*/ 27 w 100"/>
                <a:gd name="T67" fmla="*/ 33 h 138"/>
                <a:gd name="T68" fmla="*/ 30 w 100"/>
                <a:gd name="T69" fmla="*/ 27 h 138"/>
                <a:gd name="T70" fmla="*/ 34 w 100"/>
                <a:gd name="T71" fmla="*/ 24 h 138"/>
                <a:gd name="T72" fmla="*/ 42 w 100"/>
                <a:gd name="T73" fmla="*/ 23 h 138"/>
                <a:gd name="T74" fmla="*/ 53 w 100"/>
                <a:gd name="T75" fmla="*/ 27 h 138"/>
                <a:gd name="T76" fmla="*/ 57 w 100"/>
                <a:gd name="T77" fmla="*/ 36 h 138"/>
                <a:gd name="T78" fmla="*/ 54 w 100"/>
                <a:gd name="T79" fmla="*/ 48 h 138"/>
                <a:gd name="T80" fmla="*/ 42 w 100"/>
                <a:gd name="T81" fmla="*/ 52 h 138"/>
                <a:gd name="T82" fmla="*/ 39 w 100"/>
                <a:gd name="T83" fmla="*/ 52 h 138"/>
                <a:gd name="T84" fmla="*/ 28 w 100"/>
                <a:gd name="T85" fmla="*/ 55 h 138"/>
                <a:gd name="T86" fmla="*/ 25 w 100"/>
                <a:gd name="T87" fmla="*/ 64 h 138"/>
                <a:gd name="T88" fmla="*/ 29 w 100"/>
                <a:gd name="T89" fmla="*/ 73 h 138"/>
                <a:gd name="T90" fmla="*/ 39 w 100"/>
                <a:gd name="T91" fmla="*/ 76 h 138"/>
                <a:gd name="T92" fmla="*/ 44 w 100"/>
                <a:gd name="T93" fmla="*/ 76 h 138"/>
                <a:gd name="T94" fmla="*/ 49 w 100"/>
                <a:gd name="T95" fmla="*/ 75 h 138"/>
                <a:gd name="T96" fmla="*/ 63 w 100"/>
                <a:gd name="T97" fmla="*/ 80 h 138"/>
                <a:gd name="T98" fmla="*/ 70 w 100"/>
                <a:gd name="T99" fmla="*/ 94 h 138"/>
                <a:gd name="T100" fmla="*/ 68 w 100"/>
                <a:gd name="T101" fmla="*/ 105 h 138"/>
                <a:gd name="T102" fmla="*/ 62 w 100"/>
                <a:gd name="T103" fmla="*/ 112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0" h="138">
                  <a:moveTo>
                    <a:pt x="62" y="112"/>
                  </a:moveTo>
                  <a:cubicBezTo>
                    <a:pt x="59" y="114"/>
                    <a:pt x="56" y="114"/>
                    <a:pt x="53" y="114"/>
                  </a:cubicBezTo>
                  <a:cubicBezTo>
                    <a:pt x="47" y="114"/>
                    <a:pt x="43" y="113"/>
                    <a:pt x="40" y="109"/>
                  </a:cubicBezTo>
                  <a:cubicBezTo>
                    <a:pt x="36" y="106"/>
                    <a:pt x="32" y="100"/>
                    <a:pt x="29" y="92"/>
                  </a:cubicBezTo>
                  <a:cubicBezTo>
                    <a:pt x="28" y="90"/>
                    <a:pt x="26" y="89"/>
                    <a:pt x="24" y="87"/>
                  </a:cubicBezTo>
                  <a:cubicBezTo>
                    <a:pt x="22" y="86"/>
                    <a:pt x="19" y="85"/>
                    <a:pt x="17" y="85"/>
                  </a:cubicBezTo>
                  <a:cubicBezTo>
                    <a:pt x="13" y="85"/>
                    <a:pt x="10" y="87"/>
                    <a:pt x="7" y="89"/>
                  </a:cubicBezTo>
                  <a:cubicBezTo>
                    <a:pt x="5" y="92"/>
                    <a:pt x="4" y="95"/>
                    <a:pt x="4" y="100"/>
                  </a:cubicBezTo>
                  <a:cubicBezTo>
                    <a:pt x="5" y="103"/>
                    <a:pt x="6" y="106"/>
                    <a:pt x="9" y="111"/>
                  </a:cubicBezTo>
                  <a:cubicBezTo>
                    <a:pt x="11" y="115"/>
                    <a:pt x="14" y="119"/>
                    <a:pt x="19" y="123"/>
                  </a:cubicBezTo>
                  <a:cubicBezTo>
                    <a:pt x="23" y="127"/>
                    <a:pt x="28" y="131"/>
                    <a:pt x="35" y="134"/>
                  </a:cubicBezTo>
                  <a:cubicBezTo>
                    <a:pt x="41" y="136"/>
                    <a:pt x="48" y="138"/>
                    <a:pt x="55" y="138"/>
                  </a:cubicBezTo>
                  <a:cubicBezTo>
                    <a:pt x="62" y="138"/>
                    <a:pt x="69" y="136"/>
                    <a:pt x="75" y="134"/>
                  </a:cubicBezTo>
                  <a:cubicBezTo>
                    <a:pt x="81" y="132"/>
                    <a:pt x="85" y="128"/>
                    <a:pt x="89" y="124"/>
                  </a:cubicBezTo>
                  <a:cubicBezTo>
                    <a:pt x="93" y="120"/>
                    <a:pt x="96" y="115"/>
                    <a:pt x="98" y="110"/>
                  </a:cubicBezTo>
                  <a:cubicBezTo>
                    <a:pt x="100" y="105"/>
                    <a:pt x="100" y="99"/>
                    <a:pt x="100" y="93"/>
                  </a:cubicBezTo>
                  <a:cubicBezTo>
                    <a:pt x="99" y="89"/>
                    <a:pt x="98" y="84"/>
                    <a:pt x="95" y="80"/>
                  </a:cubicBezTo>
                  <a:cubicBezTo>
                    <a:pt x="93" y="76"/>
                    <a:pt x="90" y="72"/>
                    <a:pt x="86" y="68"/>
                  </a:cubicBezTo>
                  <a:cubicBezTo>
                    <a:pt x="84" y="66"/>
                    <a:pt x="81" y="64"/>
                    <a:pt x="77" y="61"/>
                  </a:cubicBezTo>
                  <a:cubicBezTo>
                    <a:pt x="80" y="58"/>
                    <a:pt x="83" y="55"/>
                    <a:pt x="84" y="51"/>
                  </a:cubicBezTo>
                  <a:cubicBezTo>
                    <a:pt x="87" y="47"/>
                    <a:pt x="87" y="41"/>
                    <a:pt x="87" y="35"/>
                  </a:cubicBezTo>
                  <a:cubicBezTo>
                    <a:pt x="86" y="30"/>
                    <a:pt x="85" y="25"/>
                    <a:pt x="82" y="21"/>
                  </a:cubicBezTo>
                  <a:cubicBezTo>
                    <a:pt x="80" y="17"/>
                    <a:pt x="77" y="13"/>
                    <a:pt x="72" y="10"/>
                  </a:cubicBezTo>
                  <a:cubicBezTo>
                    <a:pt x="68" y="7"/>
                    <a:pt x="64" y="4"/>
                    <a:pt x="58" y="2"/>
                  </a:cubicBezTo>
                  <a:cubicBezTo>
                    <a:pt x="53" y="1"/>
                    <a:pt x="48" y="0"/>
                    <a:pt x="42" y="0"/>
                  </a:cubicBezTo>
                  <a:cubicBezTo>
                    <a:pt x="35" y="0"/>
                    <a:pt x="29" y="1"/>
                    <a:pt x="23" y="3"/>
                  </a:cubicBezTo>
                  <a:cubicBezTo>
                    <a:pt x="18" y="5"/>
                    <a:pt x="13" y="7"/>
                    <a:pt x="10" y="11"/>
                  </a:cubicBezTo>
                  <a:cubicBezTo>
                    <a:pt x="7" y="14"/>
                    <a:pt x="4" y="18"/>
                    <a:pt x="2" y="21"/>
                  </a:cubicBezTo>
                  <a:cubicBezTo>
                    <a:pt x="1" y="25"/>
                    <a:pt x="0" y="29"/>
                    <a:pt x="1" y="32"/>
                  </a:cubicBezTo>
                  <a:cubicBezTo>
                    <a:pt x="1" y="36"/>
                    <a:pt x="3" y="40"/>
                    <a:pt x="5" y="42"/>
                  </a:cubicBezTo>
                  <a:cubicBezTo>
                    <a:pt x="8" y="45"/>
                    <a:pt x="11" y="46"/>
                    <a:pt x="14" y="46"/>
                  </a:cubicBezTo>
                  <a:cubicBezTo>
                    <a:pt x="17" y="46"/>
                    <a:pt x="19" y="45"/>
                    <a:pt x="21" y="44"/>
                  </a:cubicBezTo>
                  <a:cubicBezTo>
                    <a:pt x="23" y="43"/>
                    <a:pt x="24" y="42"/>
                    <a:pt x="25" y="40"/>
                  </a:cubicBezTo>
                  <a:cubicBezTo>
                    <a:pt x="26" y="38"/>
                    <a:pt x="27" y="35"/>
                    <a:pt x="27" y="33"/>
                  </a:cubicBezTo>
                  <a:cubicBezTo>
                    <a:pt x="28" y="30"/>
                    <a:pt x="29" y="29"/>
                    <a:pt x="30" y="27"/>
                  </a:cubicBezTo>
                  <a:cubicBezTo>
                    <a:pt x="31" y="26"/>
                    <a:pt x="32" y="25"/>
                    <a:pt x="34" y="24"/>
                  </a:cubicBezTo>
                  <a:cubicBezTo>
                    <a:pt x="36" y="23"/>
                    <a:pt x="39" y="23"/>
                    <a:pt x="42" y="23"/>
                  </a:cubicBezTo>
                  <a:cubicBezTo>
                    <a:pt x="46" y="23"/>
                    <a:pt x="50" y="24"/>
                    <a:pt x="53" y="27"/>
                  </a:cubicBezTo>
                  <a:cubicBezTo>
                    <a:pt x="55" y="29"/>
                    <a:pt x="57" y="33"/>
                    <a:pt x="57" y="36"/>
                  </a:cubicBezTo>
                  <a:cubicBezTo>
                    <a:pt x="58" y="41"/>
                    <a:pt x="57" y="45"/>
                    <a:pt x="54" y="48"/>
                  </a:cubicBezTo>
                  <a:cubicBezTo>
                    <a:pt x="51" y="50"/>
                    <a:pt x="47" y="52"/>
                    <a:pt x="42" y="52"/>
                  </a:cubicBezTo>
                  <a:cubicBezTo>
                    <a:pt x="39" y="52"/>
                    <a:pt x="39" y="52"/>
                    <a:pt x="39" y="52"/>
                  </a:cubicBezTo>
                  <a:cubicBezTo>
                    <a:pt x="34" y="52"/>
                    <a:pt x="30" y="53"/>
                    <a:pt x="28" y="55"/>
                  </a:cubicBezTo>
                  <a:cubicBezTo>
                    <a:pt x="25" y="57"/>
                    <a:pt x="24" y="60"/>
                    <a:pt x="25" y="64"/>
                  </a:cubicBezTo>
                  <a:cubicBezTo>
                    <a:pt x="25" y="68"/>
                    <a:pt x="27" y="71"/>
                    <a:pt x="29" y="73"/>
                  </a:cubicBezTo>
                  <a:cubicBezTo>
                    <a:pt x="32" y="75"/>
                    <a:pt x="35" y="76"/>
                    <a:pt x="39" y="76"/>
                  </a:cubicBezTo>
                  <a:cubicBezTo>
                    <a:pt x="40" y="76"/>
                    <a:pt x="42" y="76"/>
                    <a:pt x="44" y="76"/>
                  </a:cubicBezTo>
                  <a:cubicBezTo>
                    <a:pt x="46" y="76"/>
                    <a:pt x="48" y="75"/>
                    <a:pt x="49" y="75"/>
                  </a:cubicBezTo>
                  <a:cubicBezTo>
                    <a:pt x="55" y="75"/>
                    <a:pt x="60" y="77"/>
                    <a:pt x="63" y="80"/>
                  </a:cubicBezTo>
                  <a:cubicBezTo>
                    <a:pt x="67" y="84"/>
                    <a:pt x="69" y="88"/>
                    <a:pt x="70" y="94"/>
                  </a:cubicBezTo>
                  <a:cubicBezTo>
                    <a:pt x="70" y="99"/>
                    <a:pt x="70" y="102"/>
                    <a:pt x="68" y="105"/>
                  </a:cubicBezTo>
                  <a:cubicBezTo>
                    <a:pt x="66" y="108"/>
                    <a:pt x="64" y="110"/>
                    <a:pt x="62" y="112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8" name="Freeform 70">
              <a:extLst>
                <a:ext uri="{FF2B5EF4-FFF2-40B4-BE49-F238E27FC236}">
                  <a16:creationId xmlns:a16="http://schemas.microsoft.com/office/drawing/2014/main" id="{FC3A85B6-D6CA-47A3-920E-CDA16EDDFF9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59166" y="4468605"/>
              <a:ext cx="361554" cy="328036"/>
            </a:xfrm>
            <a:custGeom>
              <a:avLst/>
              <a:gdLst>
                <a:gd name="T0" fmla="*/ 310 w 348"/>
                <a:gd name="T1" fmla="*/ 316 h 316"/>
                <a:gd name="T2" fmla="*/ 73 w 348"/>
                <a:gd name="T3" fmla="*/ 316 h 316"/>
                <a:gd name="T4" fmla="*/ 29 w 348"/>
                <a:gd name="T5" fmla="*/ 276 h 316"/>
                <a:gd name="T6" fmla="*/ 2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9 w 348"/>
                <a:gd name="T13" fmla="*/ 40 h 316"/>
                <a:gd name="T14" fmla="*/ 345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3" y="316"/>
                    <a:pt x="73" y="316"/>
                    <a:pt x="73" y="316"/>
                  </a:cubicBezTo>
                  <a:cubicBezTo>
                    <a:pt x="51" y="316"/>
                    <a:pt x="31" y="298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7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7"/>
                    <a:pt x="319" y="40"/>
                  </a:cubicBezTo>
                  <a:cubicBezTo>
                    <a:pt x="345" y="276"/>
                    <a:pt x="345" y="276"/>
                    <a:pt x="345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9" name="Freeform 71">
              <a:extLst>
                <a:ext uri="{FF2B5EF4-FFF2-40B4-BE49-F238E27FC236}">
                  <a16:creationId xmlns:a16="http://schemas.microsoft.com/office/drawing/2014/main" id="{D48A6838-9D5E-4067-A292-CED4551606FA}"/>
                </a:ext>
              </a:extLst>
            </p:cNvPr>
            <p:cNvSpPr>
              <a:spLocks/>
            </p:cNvSpPr>
            <p:nvPr/>
          </p:nvSpPr>
          <p:spPr bwMode="auto">
            <a:xfrm>
              <a:off x="5404772" y="4480144"/>
              <a:ext cx="315947" cy="316497"/>
            </a:xfrm>
            <a:custGeom>
              <a:avLst/>
              <a:gdLst>
                <a:gd name="T0" fmla="*/ 275 w 304"/>
                <a:gd name="T1" fmla="*/ 29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9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3" y="17"/>
                    <a:pt x="275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10" name="Freeform 72">
              <a:extLst>
                <a:ext uri="{FF2B5EF4-FFF2-40B4-BE49-F238E27FC236}">
                  <a16:creationId xmlns:a16="http://schemas.microsoft.com/office/drawing/2014/main" id="{563CB440-3EAF-449B-A962-F78ABDBB537D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3236" y="4560916"/>
              <a:ext cx="110444" cy="140116"/>
            </a:xfrm>
            <a:custGeom>
              <a:avLst/>
              <a:gdLst>
                <a:gd name="T0" fmla="*/ 100 w 106"/>
                <a:gd name="T1" fmla="*/ 112 h 135"/>
                <a:gd name="T2" fmla="*/ 87 w 106"/>
                <a:gd name="T3" fmla="*/ 109 h 135"/>
                <a:gd name="T4" fmla="*/ 47 w 106"/>
                <a:gd name="T5" fmla="*/ 109 h 135"/>
                <a:gd name="T6" fmla="*/ 48 w 106"/>
                <a:gd name="T7" fmla="*/ 108 h 135"/>
                <a:gd name="T8" fmla="*/ 64 w 106"/>
                <a:gd name="T9" fmla="*/ 92 h 135"/>
                <a:gd name="T10" fmla="*/ 81 w 106"/>
                <a:gd name="T11" fmla="*/ 76 h 135"/>
                <a:gd name="T12" fmla="*/ 91 w 106"/>
                <a:gd name="T13" fmla="*/ 61 h 135"/>
                <a:gd name="T14" fmla="*/ 95 w 106"/>
                <a:gd name="T15" fmla="*/ 40 h 135"/>
                <a:gd name="T16" fmla="*/ 90 w 106"/>
                <a:gd name="T17" fmla="*/ 25 h 135"/>
                <a:gd name="T18" fmla="*/ 81 w 106"/>
                <a:gd name="T19" fmla="*/ 13 h 135"/>
                <a:gd name="T20" fmla="*/ 68 w 106"/>
                <a:gd name="T21" fmla="*/ 4 h 135"/>
                <a:gd name="T22" fmla="*/ 43 w 106"/>
                <a:gd name="T23" fmla="*/ 0 h 135"/>
                <a:gd name="T24" fmla="*/ 23 w 106"/>
                <a:gd name="T25" fmla="*/ 3 h 135"/>
                <a:gd name="T26" fmla="*/ 10 w 106"/>
                <a:gd name="T27" fmla="*/ 13 h 135"/>
                <a:gd name="T28" fmla="*/ 2 w 106"/>
                <a:gd name="T29" fmla="*/ 26 h 135"/>
                <a:gd name="T30" fmla="*/ 1 w 106"/>
                <a:gd name="T31" fmla="*/ 39 h 135"/>
                <a:gd name="T32" fmla="*/ 6 w 106"/>
                <a:gd name="T33" fmla="*/ 49 h 135"/>
                <a:gd name="T34" fmla="*/ 16 w 106"/>
                <a:gd name="T35" fmla="*/ 53 h 135"/>
                <a:gd name="T36" fmla="*/ 25 w 106"/>
                <a:gd name="T37" fmla="*/ 49 h 135"/>
                <a:gd name="T38" fmla="*/ 29 w 106"/>
                <a:gd name="T39" fmla="*/ 39 h 135"/>
                <a:gd name="T40" fmla="*/ 31 w 106"/>
                <a:gd name="T41" fmla="*/ 32 h 135"/>
                <a:gd name="T42" fmla="*/ 46 w 106"/>
                <a:gd name="T43" fmla="*/ 24 h 135"/>
                <a:gd name="T44" fmla="*/ 55 w 106"/>
                <a:gd name="T45" fmla="*/ 26 h 135"/>
                <a:gd name="T46" fmla="*/ 61 w 106"/>
                <a:gd name="T47" fmla="*/ 32 h 135"/>
                <a:gd name="T48" fmla="*/ 64 w 106"/>
                <a:gd name="T49" fmla="*/ 40 h 135"/>
                <a:gd name="T50" fmla="*/ 63 w 106"/>
                <a:gd name="T51" fmla="*/ 49 h 135"/>
                <a:gd name="T52" fmla="*/ 58 w 106"/>
                <a:gd name="T53" fmla="*/ 59 h 135"/>
                <a:gd name="T54" fmla="*/ 47 w 106"/>
                <a:gd name="T55" fmla="*/ 69 h 135"/>
                <a:gd name="T56" fmla="*/ 35 w 106"/>
                <a:gd name="T57" fmla="*/ 81 h 135"/>
                <a:gd name="T58" fmla="*/ 16 w 106"/>
                <a:gd name="T59" fmla="*/ 102 h 135"/>
                <a:gd name="T60" fmla="*/ 11 w 106"/>
                <a:gd name="T61" fmla="*/ 111 h 135"/>
                <a:gd name="T62" fmla="*/ 10 w 106"/>
                <a:gd name="T63" fmla="*/ 120 h 135"/>
                <a:gd name="T64" fmla="*/ 15 w 106"/>
                <a:gd name="T65" fmla="*/ 131 h 135"/>
                <a:gd name="T66" fmla="*/ 28 w 106"/>
                <a:gd name="T67" fmla="*/ 135 h 135"/>
                <a:gd name="T68" fmla="*/ 93 w 106"/>
                <a:gd name="T69" fmla="*/ 135 h 135"/>
                <a:gd name="T70" fmla="*/ 103 w 106"/>
                <a:gd name="T71" fmla="*/ 132 h 135"/>
                <a:gd name="T72" fmla="*/ 106 w 106"/>
                <a:gd name="T73" fmla="*/ 122 h 135"/>
                <a:gd name="T74" fmla="*/ 100 w 106"/>
                <a:gd name="T75" fmla="*/ 112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5">
                  <a:moveTo>
                    <a:pt x="100" y="112"/>
                  </a:moveTo>
                  <a:cubicBezTo>
                    <a:pt x="97" y="110"/>
                    <a:pt x="93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8" y="108"/>
                    <a:pt x="48" y="108"/>
                    <a:pt x="48" y="108"/>
                  </a:cubicBezTo>
                  <a:cubicBezTo>
                    <a:pt x="51" y="104"/>
                    <a:pt x="56" y="99"/>
                    <a:pt x="64" y="92"/>
                  </a:cubicBezTo>
                  <a:cubicBezTo>
                    <a:pt x="72" y="84"/>
                    <a:pt x="78" y="79"/>
                    <a:pt x="81" y="76"/>
                  </a:cubicBezTo>
                  <a:cubicBezTo>
                    <a:pt x="85" y="72"/>
                    <a:pt x="88" y="67"/>
                    <a:pt x="91" y="61"/>
                  </a:cubicBezTo>
                  <a:cubicBezTo>
                    <a:pt x="94" y="55"/>
                    <a:pt x="95" y="47"/>
                    <a:pt x="95" y="40"/>
                  </a:cubicBezTo>
                  <a:cubicBezTo>
                    <a:pt x="94" y="35"/>
                    <a:pt x="92" y="30"/>
                    <a:pt x="90" y="25"/>
                  </a:cubicBezTo>
                  <a:cubicBezTo>
                    <a:pt x="88" y="20"/>
                    <a:pt x="85" y="16"/>
                    <a:pt x="81" y="13"/>
                  </a:cubicBezTo>
                  <a:cubicBezTo>
                    <a:pt x="77" y="9"/>
                    <a:pt x="73" y="6"/>
                    <a:pt x="68" y="4"/>
                  </a:cubicBezTo>
                  <a:cubicBezTo>
                    <a:pt x="61" y="1"/>
                    <a:pt x="53" y="0"/>
                    <a:pt x="43" y="0"/>
                  </a:cubicBezTo>
                  <a:cubicBezTo>
                    <a:pt x="36" y="0"/>
                    <a:pt x="29" y="1"/>
                    <a:pt x="23" y="3"/>
                  </a:cubicBezTo>
                  <a:cubicBezTo>
                    <a:pt x="18" y="6"/>
                    <a:pt x="13" y="9"/>
                    <a:pt x="10" y="13"/>
                  </a:cubicBezTo>
                  <a:cubicBezTo>
                    <a:pt x="6" y="16"/>
                    <a:pt x="4" y="21"/>
                    <a:pt x="2" y="26"/>
                  </a:cubicBezTo>
                  <a:cubicBezTo>
                    <a:pt x="1" y="30"/>
                    <a:pt x="0" y="35"/>
                    <a:pt x="1" y="39"/>
                  </a:cubicBezTo>
                  <a:cubicBezTo>
                    <a:pt x="1" y="44"/>
                    <a:pt x="3" y="47"/>
                    <a:pt x="6" y="49"/>
                  </a:cubicBezTo>
                  <a:cubicBezTo>
                    <a:pt x="9" y="52"/>
                    <a:pt x="12" y="53"/>
                    <a:pt x="16" y="53"/>
                  </a:cubicBezTo>
                  <a:cubicBezTo>
                    <a:pt x="20" y="53"/>
                    <a:pt x="23" y="52"/>
                    <a:pt x="25" y="49"/>
                  </a:cubicBezTo>
                  <a:cubicBezTo>
                    <a:pt x="27" y="47"/>
                    <a:pt x="28" y="43"/>
                    <a:pt x="29" y="39"/>
                  </a:cubicBezTo>
                  <a:cubicBezTo>
                    <a:pt x="30" y="34"/>
                    <a:pt x="31" y="33"/>
                    <a:pt x="31" y="32"/>
                  </a:cubicBezTo>
                  <a:cubicBezTo>
                    <a:pt x="34" y="27"/>
                    <a:pt x="39" y="24"/>
                    <a:pt x="46" y="24"/>
                  </a:cubicBezTo>
                  <a:cubicBezTo>
                    <a:pt x="49" y="24"/>
                    <a:pt x="52" y="24"/>
                    <a:pt x="55" y="26"/>
                  </a:cubicBezTo>
                  <a:cubicBezTo>
                    <a:pt x="57" y="27"/>
                    <a:pt x="59" y="29"/>
                    <a:pt x="61" y="32"/>
                  </a:cubicBezTo>
                  <a:cubicBezTo>
                    <a:pt x="63" y="34"/>
                    <a:pt x="64" y="37"/>
                    <a:pt x="64" y="40"/>
                  </a:cubicBezTo>
                  <a:cubicBezTo>
                    <a:pt x="65" y="43"/>
                    <a:pt x="64" y="46"/>
                    <a:pt x="63" y="49"/>
                  </a:cubicBezTo>
                  <a:cubicBezTo>
                    <a:pt x="62" y="53"/>
                    <a:pt x="60" y="56"/>
                    <a:pt x="58" y="59"/>
                  </a:cubicBezTo>
                  <a:cubicBezTo>
                    <a:pt x="55" y="62"/>
                    <a:pt x="51" y="66"/>
                    <a:pt x="47" y="69"/>
                  </a:cubicBezTo>
                  <a:cubicBezTo>
                    <a:pt x="45" y="71"/>
                    <a:pt x="41" y="75"/>
                    <a:pt x="35" y="81"/>
                  </a:cubicBezTo>
                  <a:cubicBezTo>
                    <a:pt x="29" y="86"/>
                    <a:pt x="23" y="93"/>
                    <a:pt x="16" y="102"/>
                  </a:cubicBezTo>
                  <a:cubicBezTo>
                    <a:pt x="14" y="104"/>
                    <a:pt x="12" y="107"/>
                    <a:pt x="11" y="111"/>
                  </a:cubicBezTo>
                  <a:cubicBezTo>
                    <a:pt x="10" y="115"/>
                    <a:pt x="9" y="118"/>
                    <a:pt x="10" y="120"/>
                  </a:cubicBezTo>
                  <a:cubicBezTo>
                    <a:pt x="10" y="124"/>
                    <a:pt x="12" y="128"/>
                    <a:pt x="15" y="131"/>
                  </a:cubicBezTo>
                  <a:cubicBezTo>
                    <a:pt x="19" y="134"/>
                    <a:pt x="23" y="135"/>
                    <a:pt x="28" y="135"/>
                  </a:cubicBezTo>
                  <a:cubicBezTo>
                    <a:pt x="93" y="135"/>
                    <a:pt x="93" y="135"/>
                    <a:pt x="93" y="135"/>
                  </a:cubicBezTo>
                  <a:cubicBezTo>
                    <a:pt x="98" y="135"/>
                    <a:pt x="101" y="134"/>
                    <a:pt x="103" y="132"/>
                  </a:cubicBezTo>
                  <a:cubicBezTo>
                    <a:pt x="105" y="129"/>
                    <a:pt x="106" y="126"/>
                    <a:pt x="106" y="122"/>
                  </a:cubicBezTo>
                  <a:cubicBezTo>
                    <a:pt x="106" y="118"/>
                    <a:pt x="103" y="115"/>
                    <a:pt x="100" y="112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11" name="Freeform 73">
              <a:extLst>
                <a:ext uri="{FF2B5EF4-FFF2-40B4-BE49-F238E27FC236}">
                  <a16:creationId xmlns:a16="http://schemas.microsoft.com/office/drawing/2014/main" id="{6D103606-F247-4E35-9692-54F0629FDEA0}"/>
                </a:ext>
              </a:extLst>
            </p:cNvPr>
            <p:cNvSpPr>
              <a:spLocks/>
            </p:cNvSpPr>
            <p:nvPr/>
          </p:nvSpPr>
          <p:spPr bwMode="auto">
            <a:xfrm>
              <a:off x="5556427" y="4560916"/>
              <a:ext cx="83520" cy="143413"/>
            </a:xfrm>
            <a:custGeom>
              <a:avLst/>
              <a:gdLst>
                <a:gd name="T0" fmla="*/ 54 w 80"/>
                <a:gd name="T1" fmla="*/ 133 h 138"/>
                <a:gd name="T2" fmla="*/ 65 w 80"/>
                <a:gd name="T3" fmla="*/ 138 h 138"/>
                <a:gd name="T4" fmla="*/ 78 w 80"/>
                <a:gd name="T5" fmla="*/ 117 h 138"/>
                <a:gd name="T6" fmla="*/ 67 w 80"/>
                <a:gd name="T7" fmla="*/ 16 h 138"/>
                <a:gd name="T8" fmla="*/ 62 w 80"/>
                <a:gd name="T9" fmla="*/ 5 h 138"/>
                <a:gd name="T10" fmla="*/ 52 w 80"/>
                <a:gd name="T11" fmla="*/ 0 h 138"/>
                <a:gd name="T12" fmla="*/ 44 w 80"/>
                <a:gd name="T13" fmla="*/ 2 h 138"/>
                <a:gd name="T14" fmla="*/ 38 w 80"/>
                <a:gd name="T15" fmla="*/ 11 h 138"/>
                <a:gd name="T16" fmla="*/ 29 w 80"/>
                <a:gd name="T17" fmla="*/ 23 h 138"/>
                <a:gd name="T18" fmla="*/ 14 w 80"/>
                <a:gd name="T19" fmla="*/ 33 h 138"/>
                <a:gd name="T20" fmla="*/ 4 w 80"/>
                <a:gd name="T21" fmla="*/ 39 h 138"/>
                <a:gd name="T22" fmla="*/ 1 w 80"/>
                <a:gd name="T23" fmla="*/ 48 h 138"/>
                <a:gd name="T24" fmla="*/ 6 w 80"/>
                <a:gd name="T25" fmla="*/ 57 h 138"/>
                <a:gd name="T26" fmla="*/ 15 w 80"/>
                <a:gd name="T27" fmla="*/ 61 h 138"/>
                <a:gd name="T28" fmla="*/ 40 w 80"/>
                <a:gd name="T29" fmla="*/ 46 h 138"/>
                <a:gd name="T30" fmla="*/ 48 w 80"/>
                <a:gd name="T31" fmla="*/ 120 h 138"/>
                <a:gd name="T32" fmla="*/ 54 w 80"/>
                <a:gd name="T33" fmla="*/ 133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54" y="133"/>
                  </a:moveTo>
                  <a:cubicBezTo>
                    <a:pt x="57" y="136"/>
                    <a:pt x="61" y="138"/>
                    <a:pt x="65" y="138"/>
                  </a:cubicBezTo>
                  <a:cubicBezTo>
                    <a:pt x="72" y="138"/>
                    <a:pt x="80" y="134"/>
                    <a:pt x="78" y="117"/>
                  </a:cubicBezTo>
                  <a:cubicBezTo>
                    <a:pt x="67" y="16"/>
                    <a:pt x="67" y="16"/>
                    <a:pt x="67" y="16"/>
                  </a:cubicBezTo>
                  <a:cubicBezTo>
                    <a:pt x="66" y="11"/>
                    <a:pt x="65" y="8"/>
                    <a:pt x="62" y="5"/>
                  </a:cubicBezTo>
                  <a:cubicBezTo>
                    <a:pt x="59" y="1"/>
                    <a:pt x="56" y="0"/>
                    <a:pt x="52" y="0"/>
                  </a:cubicBezTo>
                  <a:cubicBezTo>
                    <a:pt x="48" y="0"/>
                    <a:pt x="45" y="1"/>
                    <a:pt x="44" y="2"/>
                  </a:cubicBezTo>
                  <a:cubicBezTo>
                    <a:pt x="43" y="3"/>
                    <a:pt x="42" y="5"/>
                    <a:pt x="38" y="11"/>
                  </a:cubicBezTo>
                  <a:cubicBezTo>
                    <a:pt x="36" y="15"/>
                    <a:pt x="32" y="19"/>
                    <a:pt x="29" y="23"/>
                  </a:cubicBezTo>
                  <a:cubicBezTo>
                    <a:pt x="25" y="26"/>
                    <a:pt x="20" y="30"/>
                    <a:pt x="14" y="33"/>
                  </a:cubicBezTo>
                  <a:cubicBezTo>
                    <a:pt x="9" y="35"/>
                    <a:pt x="6" y="37"/>
                    <a:pt x="4" y="39"/>
                  </a:cubicBezTo>
                  <a:cubicBezTo>
                    <a:pt x="2" y="40"/>
                    <a:pt x="0" y="43"/>
                    <a:pt x="1" y="48"/>
                  </a:cubicBezTo>
                  <a:cubicBezTo>
                    <a:pt x="1" y="51"/>
                    <a:pt x="3" y="54"/>
                    <a:pt x="6" y="57"/>
                  </a:cubicBezTo>
                  <a:cubicBezTo>
                    <a:pt x="8" y="59"/>
                    <a:pt x="11" y="61"/>
                    <a:pt x="15" y="61"/>
                  </a:cubicBezTo>
                  <a:cubicBezTo>
                    <a:pt x="18" y="61"/>
                    <a:pt x="24" y="59"/>
                    <a:pt x="40" y="46"/>
                  </a:cubicBezTo>
                  <a:cubicBezTo>
                    <a:pt x="48" y="120"/>
                    <a:pt x="48" y="120"/>
                    <a:pt x="48" y="120"/>
                  </a:cubicBezTo>
                  <a:cubicBezTo>
                    <a:pt x="49" y="126"/>
                    <a:pt x="51" y="130"/>
                    <a:pt x="54" y="133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12" name="Freeform 74">
              <a:extLst>
                <a:ext uri="{FF2B5EF4-FFF2-40B4-BE49-F238E27FC236}">
                  <a16:creationId xmlns:a16="http://schemas.microsoft.com/office/drawing/2014/main" id="{7508ED33-E24A-44AC-ABED-63834FEAB21A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1566" y="4468605"/>
              <a:ext cx="361554" cy="328036"/>
            </a:xfrm>
            <a:custGeom>
              <a:avLst/>
              <a:gdLst>
                <a:gd name="T0" fmla="*/ 310 w 348"/>
                <a:gd name="T1" fmla="*/ 316 h 316"/>
                <a:gd name="T2" fmla="*/ 73 w 348"/>
                <a:gd name="T3" fmla="*/ 316 h 316"/>
                <a:gd name="T4" fmla="*/ 29 w 348"/>
                <a:gd name="T5" fmla="*/ 276 h 316"/>
                <a:gd name="T6" fmla="*/ 2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9 w 348"/>
                <a:gd name="T13" fmla="*/ 40 h 316"/>
                <a:gd name="T14" fmla="*/ 345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3" y="316"/>
                    <a:pt x="73" y="316"/>
                    <a:pt x="73" y="316"/>
                  </a:cubicBezTo>
                  <a:cubicBezTo>
                    <a:pt x="51" y="316"/>
                    <a:pt x="31" y="298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7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7"/>
                    <a:pt x="319" y="40"/>
                  </a:cubicBezTo>
                  <a:cubicBezTo>
                    <a:pt x="345" y="276"/>
                    <a:pt x="345" y="276"/>
                    <a:pt x="345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13" name="Freeform 75">
              <a:extLst>
                <a:ext uri="{FF2B5EF4-FFF2-40B4-BE49-F238E27FC236}">
                  <a16:creationId xmlns:a16="http://schemas.microsoft.com/office/drawing/2014/main" id="{92C6398E-106D-4537-A291-A39A9723D32D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7172" y="4480144"/>
              <a:ext cx="315947" cy="316497"/>
            </a:xfrm>
            <a:custGeom>
              <a:avLst/>
              <a:gdLst>
                <a:gd name="T0" fmla="*/ 275 w 304"/>
                <a:gd name="T1" fmla="*/ 29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9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3" y="17"/>
                    <a:pt x="275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14" name="Freeform 76">
              <a:extLst>
                <a:ext uri="{FF2B5EF4-FFF2-40B4-BE49-F238E27FC236}">
                  <a16:creationId xmlns:a16="http://schemas.microsoft.com/office/drawing/2014/main" id="{250294B3-E5A5-4928-AAF5-2EA90A861CA4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3547" y="4560916"/>
              <a:ext cx="109895" cy="141215"/>
            </a:xfrm>
            <a:custGeom>
              <a:avLst/>
              <a:gdLst>
                <a:gd name="T0" fmla="*/ 100 w 106"/>
                <a:gd name="T1" fmla="*/ 112 h 136"/>
                <a:gd name="T2" fmla="*/ 87 w 106"/>
                <a:gd name="T3" fmla="*/ 109 h 136"/>
                <a:gd name="T4" fmla="*/ 48 w 106"/>
                <a:gd name="T5" fmla="*/ 109 h 136"/>
                <a:gd name="T6" fmla="*/ 48 w 106"/>
                <a:gd name="T7" fmla="*/ 108 h 136"/>
                <a:gd name="T8" fmla="*/ 64 w 106"/>
                <a:gd name="T9" fmla="*/ 92 h 136"/>
                <a:gd name="T10" fmla="*/ 81 w 106"/>
                <a:gd name="T11" fmla="*/ 76 h 136"/>
                <a:gd name="T12" fmla="*/ 91 w 106"/>
                <a:gd name="T13" fmla="*/ 61 h 136"/>
                <a:gd name="T14" fmla="*/ 95 w 106"/>
                <a:gd name="T15" fmla="*/ 40 h 136"/>
                <a:gd name="T16" fmla="*/ 90 w 106"/>
                <a:gd name="T17" fmla="*/ 25 h 136"/>
                <a:gd name="T18" fmla="*/ 81 w 106"/>
                <a:gd name="T19" fmla="*/ 13 h 136"/>
                <a:gd name="T20" fmla="*/ 68 w 106"/>
                <a:gd name="T21" fmla="*/ 4 h 136"/>
                <a:gd name="T22" fmla="*/ 44 w 106"/>
                <a:gd name="T23" fmla="*/ 0 h 136"/>
                <a:gd name="T24" fmla="*/ 23 w 106"/>
                <a:gd name="T25" fmla="*/ 4 h 136"/>
                <a:gd name="T26" fmla="*/ 10 w 106"/>
                <a:gd name="T27" fmla="*/ 13 h 136"/>
                <a:gd name="T28" fmla="*/ 2 w 106"/>
                <a:gd name="T29" fmla="*/ 26 h 136"/>
                <a:gd name="T30" fmla="*/ 1 w 106"/>
                <a:gd name="T31" fmla="*/ 40 h 136"/>
                <a:gd name="T32" fmla="*/ 6 w 106"/>
                <a:gd name="T33" fmla="*/ 50 h 136"/>
                <a:gd name="T34" fmla="*/ 16 w 106"/>
                <a:gd name="T35" fmla="*/ 53 h 136"/>
                <a:gd name="T36" fmla="*/ 25 w 106"/>
                <a:gd name="T37" fmla="*/ 49 h 136"/>
                <a:gd name="T38" fmla="*/ 29 w 106"/>
                <a:gd name="T39" fmla="*/ 39 h 136"/>
                <a:gd name="T40" fmla="*/ 31 w 106"/>
                <a:gd name="T41" fmla="*/ 33 h 136"/>
                <a:gd name="T42" fmla="*/ 46 w 106"/>
                <a:gd name="T43" fmla="*/ 24 h 136"/>
                <a:gd name="T44" fmla="*/ 55 w 106"/>
                <a:gd name="T45" fmla="*/ 26 h 136"/>
                <a:gd name="T46" fmla="*/ 61 w 106"/>
                <a:gd name="T47" fmla="*/ 32 h 136"/>
                <a:gd name="T48" fmla="*/ 65 w 106"/>
                <a:gd name="T49" fmla="*/ 40 h 136"/>
                <a:gd name="T50" fmla="*/ 63 w 106"/>
                <a:gd name="T51" fmla="*/ 50 h 136"/>
                <a:gd name="T52" fmla="*/ 58 w 106"/>
                <a:gd name="T53" fmla="*/ 59 h 136"/>
                <a:gd name="T54" fmla="*/ 47 w 106"/>
                <a:gd name="T55" fmla="*/ 69 h 136"/>
                <a:gd name="T56" fmla="*/ 35 w 106"/>
                <a:gd name="T57" fmla="*/ 81 h 136"/>
                <a:gd name="T58" fmla="*/ 16 w 106"/>
                <a:gd name="T59" fmla="*/ 102 h 136"/>
                <a:gd name="T60" fmla="*/ 11 w 106"/>
                <a:gd name="T61" fmla="*/ 111 h 136"/>
                <a:gd name="T62" fmla="*/ 10 w 106"/>
                <a:gd name="T63" fmla="*/ 120 h 136"/>
                <a:gd name="T64" fmla="*/ 15 w 106"/>
                <a:gd name="T65" fmla="*/ 131 h 136"/>
                <a:gd name="T66" fmla="*/ 28 w 106"/>
                <a:gd name="T67" fmla="*/ 136 h 136"/>
                <a:gd name="T68" fmla="*/ 93 w 106"/>
                <a:gd name="T69" fmla="*/ 136 h 136"/>
                <a:gd name="T70" fmla="*/ 103 w 106"/>
                <a:gd name="T71" fmla="*/ 132 h 136"/>
                <a:gd name="T72" fmla="*/ 106 w 106"/>
                <a:gd name="T73" fmla="*/ 122 h 136"/>
                <a:gd name="T74" fmla="*/ 100 w 106"/>
                <a:gd name="T75" fmla="*/ 112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100" y="112"/>
                  </a:moveTo>
                  <a:cubicBezTo>
                    <a:pt x="97" y="110"/>
                    <a:pt x="93" y="109"/>
                    <a:pt x="87" y="109"/>
                  </a:cubicBezTo>
                  <a:cubicBezTo>
                    <a:pt x="48" y="109"/>
                    <a:pt x="48" y="109"/>
                    <a:pt x="48" y="109"/>
                  </a:cubicBezTo>
                  <a:cubicBezTo>
                    <a:pt x="48" y="109"/>
                    <a:pt x="48" y="108"/>
                    <a:pt x="48" y="108"/>
                  </a:cubicBezTo>
                  <a:cubicBezTo>
                    <a:pt x="51" y="104"/>
                    <a:pt x="56" y="99"/>
                    <a:pt x="64" y="92"/>
                  </a:cubicBezTo>
                  <a:cubicBezTo>
                    <a:pt x="72" y="85"/>
                    <a:pt x="78" y="79"/>
                    <a:pt x="81" y="76"/>
                  </a:cubicBezTo>
                  <a:cubicBezTo>
                    <a:pt x="85" y="72"/>
                    <a:pt x="88" y="67"/>
                    <a:pt x="91" y="61"/>
                  </a:cubicBezTo>
                  <a:cubicBezTo>
                    <a:pt x="94" y="55"/>
                    <a:pt x="95" y="48"/>
                    <a:pt x="95" y="40"/>
                  </a:cubicBezTo>
                  <a:cubicBezTo>
                    <a:pt x="94" y="35"/>
                    <a:pt x="93" y="30"/>
                    <a:pt x="90" y="25"/>
                  </a:cubicBezTo>
                  <a:cubicBezTo>
                    <a:pt x="88" y="21"/>
                    <a:pt x="85" y="16"/>
                    <a:pt x="81" y="13"/>
                  </a:cubicBezTo>
                  <a:cubicBezTo>
                    <a:pt x="77" y="9"/>
                    <a:pt x="73" y="7"/>
                    <a:pt x="68" y="4"/>
                  </a:cubicBezTo>
                  <a:cubicBezTo>
                    <a:pt x="61" y="2"/>
                    <a:pt x="53" y="0"/>
                    <a:pt x="44" y="0"/>
                  </a:cubicBezTo>
                  <a:cubicBezTo>
                    <a:pt x="36" y="0"/>
                    <a:pt x="29" y="1"/>
                    <a:pt x="23" y="4"/>
                  </a:cubicBezTo>
                  <a:cubicBezTo>
                    <a:pt x="18" y="6"/>
                    <a:pt x="13" y="9"/>
                    <a:pt x="10" y="13"/>
                  </a:cubicBezTo>
                  <a:cubicBezTo>
                    <a:pt x="6" y="17"/>
                    <a:pt x="4" y="21"/>
                    <a:pt x="2" y="26"/>
                  </a:cubicBezTo>
                  <a:cubicBezTo>
                    <a:pt x="1" y="30"/>
                    <a:pt x="0" y="35"/>
                    <a:pt x="1" y="40"/>
                  </a:cubicBezTo>
                  <a:cubicBezTo>
                    <a:pt x="1" y="44"/>
                    <a:pt x="3" y="47"/>
                    <a:pt x="6" y="50"/>
                  </a:cubicBezTo>
                  <a:cubicBezTo>
                    <a:pt x="9" y="52"/>
                    <a:pt x="12" y="53"/>
                    <a:pt x="16" y="53"/>
                  </a:cubicBezTo>
                  <a:cubicBezTo>
                    <a:pt x="20" y="53"/>
                    <a:pt x="23" y="52"/>
                    <a:pt x="25" y="49"/>
                  </a:cubicBezTo>
                  <a:cubicBezTo>
                    <a:pt x="27" y="47"/>
                    <a:pt x="28" y="43"/>
                    <a:pt x="29" y="39"/>
                  </a:cubicBezTo>
                  <a:cubicBezTo>
                    <a:pt x="30" y="34"/>
                    <a:pt x="31" y="33"/>
                    <a:pt x="31" y="33"/>
                  </a:cubicBezTo>
                  <a:cubicBezTo>
                    <a:pt x="34" y="27"/>
                    <a:pt x="39" y="24"/>
                    <a:pt x="46" y="24"/>
                  </a:cubicBezTo>
                  <a:cubicBezTo>
                    <a:pt x="49" y="24"/>
                    <a:pt x="52" y="25"/>
                    <a:pt x="55" y="26"/>
                  </a:cubicBezTo>
                  <a:cubicBezTo>
                    <a:pt x="57" y="27"/>
                    <a:pt x="60" y="29"/>
                    <a:pt x="61" y="32"/>
                  </a:cubicBezTo>
                  <a:cubicBezTo>
                    <a:pt x="63" y="34"/>
                    <a:pt x="64" y="37"/>
                    <a:pt x="65" y="40"/>
                  </a:cubicBezTo>
                  <a:cubicBezTo>
                    <a:pt x="65" y="43"/>
                    <a:pt x="65" y="46"/>
                    <a:pt x="63" y="50"/>
                  </a:cubicBezTo>
                  <a:cubicBezTo>
                    <a:pt x="62" y="53"/>
                    <a:pt x="60" y="56"/>
                    <a:pt x="58" y="59"/>
                  </a:cubicBezTo>
                  <a:cubicBezTo>
                    <a:pt x="55" y="63"/>
                    <a:pt x="52" y="66"/>
                    <a:pt x="47" y="69"/>
                  </a:cubicBezTo>
                  <a:cubicBezTo>
                    <a:pt x="45" y="71"/>
                    <a:pt x="41" y="75"/>
                    <a:pt x="35" y="81"/>
                  </a:cubicBezTo>
                  <a:cubicBezTo>
                    <a:pt x="29" y="87"/>
                    <a:pt x="23" y="94"/>
                    <a:pt x="16" y="102"/>
                  </a:cubicBezTo>
                  <a:cubicBezTo>
                    <a:pt x="14" y="104"/>
                    <a:pt x="13" y="107"/>
                    <a:pt x="11" y="111"/>
                  </a:cubicBezTo>
                  <a:cubicBezTo>
                    <a:pt x="10" y="115"/>
                    <a:pt x="9" y="118"/>
                    <a:pt x="10" y="120"/>
                  </a:cubicBezTo>
                  <a:cubicBezTo>
                    <a:pt x="10" y="125"/>
                    <a:pt x="12" y="128"/>
                    <a:pt x="15" y="131"/>
                  </a:cubicBezTo>
                  <a:cubicBezTo>
                    <a:pt x="19" y="134"/>
                    <a:pt x="23" y="136"/>
                    <a:pt x="28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8" y="136"/>
                    <a:pt x="101" y="134"/>
                    <a:pt x="103" y="132"/>
                  </a:cubicBezTo>
                  <a:cubicBezTo>
                    <a:pt x="106" y="129"/>
                    <a:pt x="106" y="126"/>
                    <a:pt x="106" y="122"/>
                  </a:cubicBezTo>
                  <a:cubicBezTo>
                    <a:pt x="106" y="118"/>
                    <a:pt x="104" y="115"/>
                    <a:pt x="100" y="112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15" name="Freeform 77">
              <a:extLst>
                <a:ext uri="{FF2B5EF4-FFF2-40B4-BE49-F238E27FC236}">
                  <a16:creationId xmlns:a16="http://schemas.microsoft.com/office/drawing/2014/main" id="{A9707183-A080-4865-861E-3A9A7BBBF26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125640" y="4560916"/>
              <a:ext cx="102752" cy="143413"/>
            </a:xfrm>
            <a:custGeom>
              <a:avLst/>
              <a:gdLst>
                <a:gd name="T0" fmla="*/ 31 w 99"/>
                <a:gd name="T1" fmla="*/ 130 h 138"/>
                <a:gd name="T2" fmla="*/ 57 w 99"/>
                <a:gd name="T3" fmla="*/ 138 h 138"/>
                <a:gd name="T4" fmla="*/ 79 w 99"/>
                <a:gd name="T5" fmla="*/ 132 h 138"/>
                <a:gd name="T6" fmla="*/ 94 w 99"/>
                <a:gd name="T7" fmla="*/ 115 h 138"/>
                <a:gd name="T8" fmla="*/ 98 w 99"/>
                <a:gd name="T9" fmla="*/ 95 h 138"/>
                <a:gd name="T10" fmla="*/ 97 w 99"/>
                <a:gd name="T11" fmla="*/ 69 h 138"/>
                <a:gd name="T12" fmla="*/ 86 w 99"/>
                <a:gd name="T13" fmla="*/ 27 h 138"/>
                <a:gd name="T14" fmla="*/ 74 w 99"/>
                <a:gd name="T15" fmla="*/ 12 h 138"/>
                <a:gd name="T16" fmla="*/ 59 w 99"/>
                <a:gd name="T17" fmla="*/ 3 h 138"/>
                <a:gd name="T18" fmla="*/ 41 w 99"/>
                <a:gd name="T19" fmla="*/ 0 h 138"/>
                <a:gd name="T20" fmla="*/ 17 w 99"/>
                <a:gd name="T21" fmla="*/ 7 h 138"/>
                <a:gd name="T22" fmla="*/ 3 w 99"/>
                <a:gd name="T23" fmla="*/ 28 h 138"/>
                <a:gd name="T24" fmla="*/ 0 w 99"/>
                <a:gd name="T25" fmla="*/ 47 h 138"/>
                <a:gd name="T26" fmla="*/ 2 w 99"/>
                <a:gd name="T27" fmla="*/ 71 h 138"/>
                <a:gd name="T28" fmla="*/ 5 w 99"/>
                <a:gd name="T29" fmla="*/ 90 h 138"/>
                <a:gd name="T30" fmla="*/ 11 w 99"/>
                <a:gd name="T31" fmla="*/ 107 h 138"/>
                <a:gd name="T32" fmla="*/ 31 w 99"/>
                <a:gd name="T33" fmla="*/ 130 h 138"/>
                <a:gd name="T34" fmla="*/ 31 w 99"/>
                <a:gd name="T35" fmla="*/ 68 h 138"/>
                <a:gd name="T36" fmla="*/ 32 w 99"/>
                <a:gd name="T37" fmla="*/ 33 h 138"/>
                <a:gd name="T38" fmla="*/ 44 w 99"/>
                <a:gd name="T39" fmla="*/ 24 h 138"/>
                <a:gd name="T40" fmla="*/ 55 w 99"/>
                <a:gd name="T41" fmla="*/ 28 h 138"/>
                <a:gd name="T42" fmla="*/ 62 w 99"/>
                <a:gd name="T43" fmla="*/ 42 h 138"/>
                <a:gd name="T44" fmla="*/ 67 w 99"/>
                <a:gd name="T45" fmla="*/ 68 h 138"/>
                <a:gd name="T46" fmla="*/ 68 w 99"/>
                <a:gd name="T47" fmla="*/ 95 h 138"/>
                <a:gd name="T48" fmla="*/ 64 w 99"/>
                <a:gd name="T49" fmla="*/ 109 h 138"/>
                <a:gd name="T50" fmla="*/ 54 w 99"/>
                <a:gd name="T51" fmla="*/ 114 h 138"/>
                <a:gd name="T52" fmla="*/ 44 w 99"/>
                <a:gd name="T53" fmla="*/ 109 h 138"/>
                <a:gd name="T54" fmla="*/ 36 w 99"/>
                <a:gd name="T55" fmla="*/ 95 h 138"/>
                <a:gd name="T56" fmla="*/ 31 w 99"/>
                <a:gd name="T57" fmla="*/ 68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99" h="138">
                  <a:moveTo>
                    <a:pt x="31" y="130"/>
                  </a:moveTo>
                  <a:cubicBezTo>
                    <a:pt x="39" y="135"/>
                    <a:pt x="48" y="138"/>
                    <a:pt x="57" y="138"/>
                  </a:cubicBezTo>
                  <a:cubicBezTo>
                    <a:pt x="65" y="138"/>
                    <a:pt x="73" y="136"/>
                    <a:pt x="79" y="132"/>
                  </a:cubicBezTo>
                  <a:cubicBezTo>
                    <a:pt x="85" y="128"/>
                    <a:pt x="90" y="122"/>
                    <a:pt x="94" y="115"/>
                  </a:cubicBezTo>
                  <a:cubicBezTo>
                    <a:pt x="96" y="109"/>
                    <a:pt x="98" y="102"/>
                    <a:pt x="98" y="95"/>
                  </a:cubicBezTo>
                  <a:cubicBezTo>
                    <a:pt x="99" y="88"/>
                    <a:pt x="99" y="79"/>
                    <a:pt x="97" y="69"/>
                  </a:cubicBezTo>
                  <a:cubicBezTo>
                    <a:pt x="95" y="51"/>
                    <a:pt x="91" y="37"/>
                    <a:pt x="86" y="27"/>
                  </a:cubicBezTo>
                  <a:cubicBezTo>
                    <a:pt x="82" y="21"/>
                    <a:pt x="78" y="16"/>
                    <a:pt x="74" y="12"/>
                  </a:cubicBezTo>
                  <a:cubicBezTo>
                    <a:pt x="70" y="8"/>
                    <a:pt x="65" y="5"/>
                    <a:pt x="59" y="3"/>
                  </a:cubicBezTo>
                  <a:cubicBezTo>
                    <a:pt x="54" y="1"/>
                    <a:pt x="47" y="0"/>
                    <a:pt x="41" y="0"/>
                  </a:cubicBezTo>
                  <a:cubicBezTo>
                    <a:pt x="31" y="0"/>
                    <a:pt x="23" y="2"/>
                    <a:pt x="17" y="7"/>
                  </a:cubicBezTo>
                  <a:cubicBezTo>
                    <a:pt x="10" y="12"/>
                    <a:pt x="5" y="19"/>
                    <a:pt x="3" y="28"/>
                  </a:cubicBezTo>
                  <a:cubicBezTo>
                    <a:pt x="1" y="33"/>
                    <a:pt x="0" y="39"/>
                    <a:pt x="0" y="47"/>
                  </a:cubicBezTo>
                  <a:cubicBezTo>
                    <a:pt x="0" y="54"/>
                    <a:pt x="1" y="62"/>
                    <a:pt x="2" y="71"/>
                  </a:cubicBezTo>
                  <a:cubicBezTo>
                    <a:pt x="2" y="78"/>
                    <a:pt x="4" y="84"/>
                    <a:pt x="5" y="90"/>
                  </a:cubicBezTo>
                  <a:cubicBezTo>
                    <a:pt x="7" y="97"/>
                    <a:pt x="9" y="102"/>
                    <a:pt x="11" y="107"/>
                  </a:cubicBezTo>
                  <a:cubicBezTo>
                    <a:pt x="16" y="117"/>
                    <a:pt x="23" y="124"/>
                    <a:pt x="31" y="130"/>
                  </a:cubicBezTo>
                  <a:close/>
                  <a:moveTo>
                    <a:pt x="31" y="68"/>
                  </a:moveTo>
                  <a:cubicBezTo>
                    <a:pt x="30" y="53"/>
                    <a:pt x="30" y="41"/>
                    <a:pt x="32" y="33"/>
                  </a:cubicBezTo>
                  <a:cubicBezTo>
                    <a:pt x="34" y="27"/>
                    <a:pt x="38" y="24"/>
                    <a:pt x="44" y="24"/>
                  </a:cubicBezTo>
                  <a:cubicBezTo>
                    <a:pt x="49" y="24"/>
                    <a:pt x="52" y="25"/>
                    <a:pt x="55" y="28"/>
                  </a:cubicBezTo>
                  <a:cubicBezTo>
                    <a:pt x="58" y="31"/>
                    <a:pt x="61" y="36"/>
                    <a:pt x="62" y="42"/>
                  </a:cubicBezTo>
                  <a:cubicBezTo>
                    <a:pt x="64" y="49"/>
                    <a:pt x="66" y="57"/>
                    <a:pt x="67" y="68"/>
                  </a:cubicBezTo>
                  <a:cubicBezTo>
                    <a:pt x="68" y="79"/>
                    <a:pt x="69" y="88"/>
                    <a:pt x="68" y="95"/>
                  </a:cubicBezTo>
                  <a:cubicBezTo>
                    <a:pt x="68" y="101"/>
                    <a:pt x="67" y="106"/>
                    <a:pt x="64" y="109"/>
                  </a:cubicBezTo>
                  <a:cubicBezTo>
                    <a:pt x="62" y="112"/>
                    <a:pt x="59" y="114"/>
                    <a:pt x="54" y="114"/>
                  </a:cubicBezTo>
                  <a:cubicBezTo>
                    <a:pt x="50" y="114"/>
                    <a:pt x="47" y="112"/>
                    <a:pt x="44" y="109"/>
                  </a:cubicBezTo>
                  <a:cubicBezTo>
                    <a:pt x="41" y="106"/>
                    <a:pt x="38" y="101"/>
                    <a:pt x="36" y="95"/>
                  </a:cubicBezTo>
                  <a:cubicBezTo>
                    <a:pt x="34" y="88"/>
                    <a:pt x="33" y="79"/>
                    <a:pt x="31" y="68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16" name="Freeform 78">
              <a:extLst>
                <a:ext uri="{FF2B5EF4-FFF2-40B4-BE49-F238E27FC236}">
                  <a16:creationId xmlns:a16="http://schemas.microsoft.com/office/drawing/2014/main" id="{DC448823-47EB-4E63-8D18-D5C23BFCBB2E}"/>
                </a:ext>
              </a:extLst>
            </p:cNvPr>
            <p:cNvSpPr>
              <a:spLocks/>
            </p:cNvSpPr>
            <p:nvPr/>
          </p:nvSpPr>
          <p:spPr bwMode="auto">
            <a:xfrm>
              <a:off x="5405871" y="4886205"/>
              <a:ext cx="361554" cy="328036"/>
            </a:xfrm>
            <a:custGeom>
              <a:avLst/>
              <a:gdLst>
                <a:gd name="T0" fmla="*/ 310 w 348"/>
                <a:gd name="T1" fmla="*/ 316 h 316"/>
                <a:gd name="T2" fmla="*/ 73 w 348"/>
                <a:gd name="T3" fmla="*/ 316 h 316"/>
                <a:gd name="T4" fmla="*/ 29 w 348"/>
                <a:gd name="T5" fmla="*/ 276 h 316"/>
                <a:gd name="T6" fmla="*/ 2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9 w 348"/>
                <a:gd name="T13" fmla="*/ 40 h 316"/>
                <a:gd name="T14" fmla="*/ 345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3" y="316"/>
                    <a:pt x="73" y="316"/>
                    <a:pt x="73" y="316"/>
                  </a:cubicBezTo>
                  <a:cubicBezTo>
                    <a:pt x="51" y="316"/>
                    <a:pt x="31" y="298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7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7"/>
                    <a:pt x="319" y="40"/>
                  </a:cubicBezTo>
                  <a:cubicBezTo>
                    <a:pt x="345" y="276"/>
                    <a:pt x="345" y="276"/>
                    <a:pt x="345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17" name="Freeform 79">
              <a:extLst>
                <a:ext uri="{FF2B5EF4-FFF2-40B4-BE49-F238E27FC236}">
                  <a16:creationId xmlns:a16="http://schemas.microsoft.com/office/drawing/2014/main" id="{7B78ED7A-4650-4FAD-A3AF-3E54F899FAED}"/>
                </a:ext>
              </a:extLst>
            </p:cNvPr>
            <p:cNvSpPr>
              <a:spLocks/>
            </p:cNvSpPr>
            <p:nvPr/>
          </p:nvSpPr>
          <p:spPr bwMode="auto">
            <a:xfrm>
              <a:off x="5451478" y="4897744"/>
              <a:ext cx="315947" cy="316497"/>
            </a:xfrm>
            <a:custGeom>
              <a:avLst/>
              <a:gdLst>
                <a:gd name="T0" fmla="*/ 275 w 304"/>
                <a:gd name="T1" fmla="*/ 29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9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1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8"/>
                    <a:pt x="273" y="18"/>
                    <a:pt x="275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18" name="Freeform 80">
              <a:extLst>
                <a:ext uri="{FF2B5EF4-FFF2-40B4-BE49-F238E27FC236}">
                  <a16:creationId xmlns:a16="http://schemas.microsoft.com/office/drawing/2014/main" id="{8BE0200B-B042-412E-9991-EFEA9E7EE1AC}"/>
                </a:ext>
              </a:extLst>
            </p:cNvPr>
            <p:cNvSpPr>
              <a:spLocks/>
            </p:cNvSpPr>
            <p:nvPr/>
          </p:nvSpPr>
          <p:spPr bwMode="auto">
            <a:xfrm>
              <a:off x="5477852" y="4978517"/>
              <a:ext cx="109895" cy="141215"/>
            </a:xfrm>
            <a:custGeom>
              <a:avLst/>
              <a:gdLst>
                <a:gd name="T0" fmla="*/ 100 w 106"/>
                <a:gd name="T1" fmla="*/ 112 h 136"/>
                <a:gd name="T2" fmla="*/ 87 w 106"/>
                <a:gd name="T3" fmla="*/ 109 h 136"/>
                <a:gd name="T4" fmla="*/ 47 w 106"/>
                <a:gd name="T5" fmla="*/ 109 h 136"/>
                <a:gd name="T6" fmla="*/ 48 w 106"/>
                <a:gd name="T7" fmla="*/ 108 h 136"/>
                <a:gd name="T8" fmla="*/ 64 w 106"/>
                <a:gd name="T9" fmla="*/ 92 h 136"/>
                <a:gd name="T10" fmla="*/ 81 w 106"/>
                <a:gd name="T11" fmla="*/ 76 h 136"/>
                <a:gd name="T12" fmla="*/ 91 w 106"/>
                <a:gd name="T13" fmla="*/ 61 h 136"/>
                <a:gd name="T14" fmla="*/ 94 w 106"/>
                <a:gd name="T15" fmla="*/ 40 h 136"/>
                <a:gd name="T16" fmla="*/ 90 w 106"/>
                <a:gd name="T17" fmla="*/ 25 h 136"/>
                <a:gd name="T18" fmla="*/ 81 w 106"/>
                <a:gd name="T19" fmla="*/ 13 h 136"/>
                <a:gd name="T20" fmla="*/ 68 w 106"/>
                <a:gd name="T21" fmla="*/ 5 h 136"/>
                <a:gd name="T22" fmla="*/ 43 w 106"/>
                <a:gd name="T23" fmla="*/ 0 h 136"/>
                <a:gd name="T24" fmla="*/ 23 w 106"/>
                <a:gd name="T25" fmla="*/ 4 h 136"/>
                <a:gd name="T26" fmla="*/ 9 w 106"/>
                <a:gd name="T27" fmla="*/ 13 h 136"/>
                <a:gd name="T28" fmla="*/ 2 w 106"/>
                <a:gd name="T29" fmla="*/ 26 h 136"/>
                <a:gd name="T30" fmla="*/ 1 w 106"/>
                <a:gd name="T31" fmla="*/ 40 h 136"/>
                <a:gd name="T32" fmla="*/ 6 w 106"/>
                <a:gd name="T33" fmla="*/ 50 h 136"/>
                <a:gd name="T34" fmla="*/ 15 w 106"/>
                <a:gd name="T35" fmla="*/ 53 h 136"/>
                <a:gd name="T36" fmla="*/ 25 w 106"/>
                <a:gd name="T37" fmla="*/ 49 h 136"/>
                <a:gd name="T38" fmla="*/ 29 w 106"/>
                <a:gd name="T39" fmla="*/ 39 h 136"/>
                <a:gd name="T40" fmla="*/ 31 w 106"/>
                <a:gd name="T41" fmla="*/ 33 h 136"/>
                <a:gd name="T42" fmla="*/ 45 w 106"/>
                <a:gd name="T43" fmla="*/ 24 h 136"/>
                <a:gd name="T44" fmla="*/ 54 w 106"/>
                <a:gd name="T45" fmla="*/ 26 h 136"/>
                <a:gd name="T46" fmla="*/ 61 w 106"/>
                <a:gd name="T47" fmla="*/ 32 h 136"/>
                <a:gd name="T48" fmla="*/ 64 w 106"/>
                <a:gd name="T49" fmla="*/ 40 h 136"/>
                <a:gd name="T50" fmla="*/ 63 w 106"/>
                <a:gd name="T51" fmla="*/ 50 h 136"/>
                <a:gd name="T52" fmla="*/ 57 w 106"/>
                <a:gd name="T53" fmla="*/ 59 h 136"/>
                <a:gd name="T54" fmla="*/ 47 w 106"/>
                <a:gd name="T55" fmla="*/ 69 h 136"/>
                <a:gd name="T56" fmla="*/ 35 w 106"/>
                <a:gd name="T57" fmla="*/ 81 h 136"/>
                <a:gd name="T58" fmla="*/ 16 w 106"/>
                <a:gd name="T59" fmla="*/ 102 h 136"/>
                <a:gd name="T60" fmla="*/ 11 w 106"/>
                <a:gd name="T61" fmla="*/ 111 h 136"/>
                <a:gd name="T62" fmla="*/ 9 w 106"/>
                <a:gd name="T63" fmla="*/ 120 h 136"/>
                <a:gd name="T64" fmla="*/ 15 w 106"/>
                <a:gd name="T65" fmla="*/ 131 h 136"/>
                <a:gd name="T66" fmla="*/ 28 w 106"/>
                <a:gd name="T67" fmla="*/ 136 h 136"/>
                <a:gd name="T68" fmla="*/ 93 w 106"/>
                <a:gd name="T69" fmla="*/ 136 h 136"/>
                <a:gd name="T70" fmla="*/ 103 w 106"/>
                <a:gd name="T71" fmla="*/ 132 h 136"/>
                <a:gd name="T72" fmla="*/ 106 w 106"/>
                <a:gd name="T73" fmla="*/ 122 h 136"/>
                <a:gd name="T74" fmla="*/ 100 w 106"/>
                <a:gd name="T75" fmla="*/ 112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100" y="112"/>
                  </a:moveTo>
                  <a:cubicBezTo>
                    <a:pt x="97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9"/>
                    <a:pt x="48" y="108"/>
                    <a:pt x="48" y="108"/>
                  </a:cubicBezTo>
                  <a:cubicBezTo>
                    <a:pt x="51" y="104"/>
                    <a:pt x="56" y="99"/>
                    <a:pt x="64" y="92"/>
                  </a:cubicBezTo>
                  <a:cubicBezTo>
                    <a:pt x="72" y="84"/>
                    <a:pt x="78" y="79"/>
                    <a:pt x="81" y="76"/>
                  </a:cubicBezTo>
                  <a:cubicBezTo>
                    <a:pt x="85" y="72"/>
                    <a:pt x="88" y="67"/>
                    <a:pt x="91" y="61"/>
                  </a:cubicBezTo>
                  <a:cubicBezTo>
                    <a:pt x="94" y="55"/>
                    <a:pt x="95" y="48"/>
                    <a:pt x="94" y="40"/>
                  </a:cubicBezTo>
                  <a:cubicBezTo>
                    <a:pt x="94" y="35"/>
                    <a:pt x="92" y="30"/>
                    <a:pt x="90" y="25"/>
                  </a:cubicBezTo>
                  <a:cubicBezTo>
                    <a:pt x="88" y="21"/>
                    <a:pt x="84" y="16"/>
                    <a:pt x="81" y="13"/>
                  </a:cubicBezTo>
                  <a:cubicBezTo>
                    <a:pt x="77" y="9"/>
                    <a:pt x="73" y="7"/>
                    <a:pt x="68" y="5"/>
                  </a:cubicBezTo>
                  <a:cubicBezTo>
                    <a:pt x="61" y="2"/>
                    <a:pt x="53" y="0"/>
                    <a:pt x="43" y="0"/>
                  </a:cubicBezTo>
                  <a:cubicBezTo>
                    <a:pt x="36" y="0"/>
                    <a:pt x="29" y="1"/>
                    <a:pt x="23" y="4"/>
                  </a:cubicBezTo>
                  <a:cubicBezTo>
                    <a:pt x="17" y="6"/>
                    <a:pt x="13" y="9"/>
                    <a:pt x="9" y="13"/>
                  </a:cubicBezTo>
                  <a:cubicBezTo>
                    <a:pt x="6" y="17"/>
                    <a:pt x="4" y="21"/>
                    <a:pt x="2" y="26"/>
                  </a:cubicBezTo>
                  <a:cubicBezTo>
                    <a:pt x="1" y="31"/>
                    <a:pt x="0" y="35"/>
                    <a:pt x="1" y="40"/>
                  </a:cubicBezTo>
                  <a:cubicBezTo>
                    <a:pt x="1" y="44"/>
                    <a:pt x="3" y="47"/>
                    <a:pt x="6" y="50"/>
                  </a:cubicBezTo>
                  <a:cubicBezTo>
                    <a:pt x="8" y="52"/>
                    <a:pt x="12" y="53"/>
                    <a:pt x="15" y="53"/>
                  </a:cubicBezTo>
                  <a:cubicBezTo>
                    <a:pt x="20" y="53"/>
                    <a:pt x="23" y="52"/>
                    <a:pt x="25" y="49"/>
                  </a:cubicBezTo>
                  <a:cubicBezTo>
                    <a:pt x="27" y="47"/>
                    <a:pt x="28" y="43"/>
                    <a:pt x="29" y="39"/>
                  </a:cubicBezTo>
                  <a:cubicBezTo>
                    <a:pt x="30" y="34"/>
                    <a:pt x="31" y="33"/>
                    <a:pt x="31" y="33"/>
                  </a:cubicBezTo>
                  <a:cubicBezTo>
                    <a:pt x="34" y="27"/>
                    <a:pt x="39" y="24"/>
                    <a:pt x="45" y="24"/>
                  </a:cubicBezTo>
                  <a:cubicBezTo>
                    <a:pt x="49" y="24"/>
                    <a:pt x="52" y="25"/>
                    <a:pt x="54" y="26"/>
                  </a:cubicBezTo>
                  <a:cubicBezTo>
                    <a:pt x="57" y="27"/>
                    <a:pt x="59" y="29"/>
                    <a:pt x="61" y="32"/>
                  </a:cubicBezTo>
                  <a:cubicBezTo>
                    <a:pt x="63" y="34"/>
                    <a:pt x="64" y="37"/>
                    <a:pt x="64" y="40"/>
                  </a:cubicBezTo>
                  <a:cubicBezTo>
                    <a:pt x="65" y="43"/>
                    <a:pt x="64" y="46"/>
                    <a:pt x="63" y="50"/>
                  </a:cubicBezTo>
                  <a:cubicBezTo>
                    <a:pt x="62" y="53"/>
                    <a:pt x="60" y="56"/>
                    <a:pt x="57" y="59"/>
                  </a:cubicBezTo>
                  <a:cubicBezTo>
                    <a:pt x="55" y="63"/>
                    <a:pt x="51" y="66"/>
                    <a:pt x="47" y="69"/>
                  </a:cubicBezTo>
                  <a:cubicBezTo>
                    <a:pt x="44" y="71"/>
                    <a:pt x="40" y="75"/>
                    <a:pt x="35" y="81"/>
                  </a:cubicBezTo>
                  <a:cubicBezTo>
                    <a:pt x="29" y="87"/>
                    <a:pt x="23" y="94"/>
                    <a:pt x="16" y="102"/>
                  </a:cubicBezTo>
                  <a:cubicBezTo>
                    <a:pt x="14" y="104"/>
                    <a:pt x="12" y="107"/>
                    <a:pt x="11" y="111"/>
                  </a:cubicBezTo>
                  <a:cubicBezTo>
                    <a:pt x="10" y="115"/>
                    <a:pt x="9" y="118"/>
                    <a:pt x="9" y="120"/>
                  </a:cubicBezTo>
                  <a:cubicBezTo>
                    <a:pt x="10" y="125"/>
                    <a:pt x="12" y="128"/>
                    <a:pt x="15" y="131"/>
                  </a:cubicBezTo>
                  <a:cubicBezTo>
                    <a:pt x="19" y="134"/>
                    <a:pt x="23" y="136"/>
                    <a:pt x="28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7" y="136"/>
                    <a:pt x="101" y="134"/>
                    <a:pt x="103" y="132"/>
                  </a:cubicBezTo>
                  <a:cubicBezTo>
                    <a:pt x="105" y="129"/>
                    <a:pt x="106" y="126"/>
                    <a:pt x="106" y="122"/>
                  </a:cubicBezTo>
                  <a:cubicBezTo>
                    <a:pt x="105" y="118"/>
                    <a:pt x="103" y="115"/>
                    <a:pt x="100" y="112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19" name="Freeform 81">
              <a:extLst>
                <a:ext uri="{FF2B5EF4-FFF2-40B4-BE49-F238E27FC236}">
                  <a16:creationId xmlns:a16="http://schemas.microsoft.com/office/drawing/2014/main" id="{5B2EB78C-4EFF-44C4-A2B9-E571735E4B7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589945" y="4978517"/>
              <a:ext cx="106048" cy="143413"/>
            </a:xfrm>
            <a:custGeom>
              <a:avLst/>
              <a:gdLst>
                <a:gd name="T0" fmla="*/ 87 w 102"/>
                <a:gd name="T1" fmla="*/ 69 h 138"/>
                <a:gd name="T2" fmla="*/ 78 w 102"/>
                <a:gd name="T3" fmla="*/ 63 h 138"/>
                <a:gd name="T4" fmla="*/ 87 w 102"/>
                <a:gd name="T5" fmla="*/ 54 h 138"/>
                <a:gd name="T6" fmla="*/ 90 w 102"/>
                <a:gd name="T7" fmla="*/ 37 h 138"/>
                <a:gd name="T8" fmla="*/ 85 w 102"/>
                <a:gd name="T9" fmla="*/ 23 h 138"/>
                <a:gd name="T10" fmla="*/ 75 w 102"/>
                <a:gd name="T11" fmla="*/ 11 h 138"/>
                <a:gd name="T12" fmla="*/ 60 w 102"/>
                <a:gd name="T13" fmla="*/ 3 h 138"/>
                <a:gd name="T14" fmla="*/ 40 w 102"/>
                <a:gd name="T15" fmla="*/ 0 h 138"/>
                <a:gd name="T16" fmla="*/ 18 w 102"/>
                <a:gd name="T17" fmla="*/ 5 h 138"/>
                <a:gd name="T18" fmla="*/ 4 w 102"/>
                <a:gd name="T19" fmla="*/ 18 h 138"/>
                <a:gd name="T20" fmla="*/ 1 w 102"/>
                <a:gd name="T21" fmla="*/ 37 h 138"/>
                <a:gd name="T22" fmla="*/ 18 w 102"/>
                <a:gd name="T23" fmla="*/ 63 h 138"/>
                <a:gd name="T24" fmla="*/ 3 w 102"/>
                <a:gd name="T25" fmla="*/ 96 h 138"/>
                <a:gd name="T26" fmla="*/ 11 w 102"/>
                <a:gd name="T27" fmla="*/ 117 h 138"/>
                <a:gd name="T28" fmla="*/ 30 w 102"/>
                <a:gd name="T29" fmla="*/ 132 h 138"/>
                <a:gd name="T30" fmla="*/ 57 w 102"/>
                <a:gd name="T31" fmla="*/ 138 h 138"/>
                <a:gd name="T32" fmla="*/ 82 w 102"/>
                <a:gd name="T33" fmla="*/ 132 h 138"/>
                <a:gd name="T34" fmla="*/ 97 w 102"/>
                <a:gd name="T35" fmla="*/ 117 h 138"/>
                <a:gd name="T36" fmla="*/ 101 w 102"/>
                <a:gd name="T37" fmla="*/ 95 h 138"/>
                <a:gd name="T38" fmla="*/ 96 w 102"/>
                <a:gd name="T39" fmla="*/ 81 h 138"/>
                <a:gd name="T40" fmla="*/ 87 w 102"/>
                <a:gd name="T41" fmla="*/ 69 h 138"/>
                <a:gd name="T42" fmla="*/ 69 w 102"/>
                <a:gd name="T43" fmla="*/ 105 h 138"/>
                <a:gd name="T44" fmla="*/ 64 w 102"/>
                <a:gd name="T45" fmla="*/ 112 h 138"/>
                <a:gd name="T46" fmla="*/ 54 w 102"/>
                <a:gd name="T47" fmla="*/ 115 h 138"/>
                <a:gd name="T48" fmla="*/ 44 w 102"/>
                <a:gd name="T49" fmla="*/ 112 h 138"/>
                <a:gd name="T50" fmla="*/ 37 w 102"/>
                <a:gd name="T51" fmla="*/ 106 h 138"/>
                <a:gd name="T52" fmla="*/ 33 w 102"/>
                <a:gd name="T53" fmla="*/ 95 h 138"/>
                <a:gd name="T54" fmla="*/ 37 w 102"/>
                <a:gd name="T55" fmla="*/ 80 h 138"/>
                <a:gd name="T56" fmla="*/ 49 w 102"/>
                <a:gd name="T57" fmla="*/ 75 h 138"/>
                <a:gd name="T58" fmla="*/ 60 w 102"/>
                <a:gd name="T59" fmla="*/ 78 h 138"/>
                <a:gd name="T60" fmla="*/ 67 w 102"/>
                <a:gd name="T61" fmla="*/ 84 h 138"/>
                <a:gd name="T62" fmla="*/ 71 w 102"/>
                <a:gd name="T63" fmla="*/ 95 h 138"/>
                <a:gd name="T64" fmla="*/ 69 w 102"/>
                <a:gd name="T65" fmla="*/ 105 h 138"/>
                <a:gd name="T66" fmla="*/ 60 w 102"/>
                <a:gd name="T67" fmla="*/ 44 h 138"/>
                <a:gd name="T68" fmla="*/ 58 w 102"/>
                <a:gd name="T69" fmla="*/ 48 h 138"/>
                <a:gd name="T70" fmla="*/ 53 w 102"/>
                <a:gd name="T71" fmla="*/ 51 h 138"/>
                <a:gd name="T72" fmla="*/ 47 w 102"/>
                <a:gd name="T73" fmla="*/ 52 h 138"/>
                <a:gd name="T74" fmla="*/ 35 w 102"/>
                <a:gd name="T75" fmla="*/ 48 h 138"/>
                <a:gd name="T76" fmla="*/ 30 w 102"/>
                <a:gd name="T77" fmla="*/ 38 h 138"/>
                <a:gd name="T78" fmla="*/ 33 w 102"/>
                <a:gd name="T79" fmla="*/ 27 h 138"/>
                <a:gd name="T80" fmla="*/ 44 w 102"/>
                <a:gd name="T81" fmla="*/ 23 h 138"/>
                <a:gd name="T82" fmla="*/ 52 w 102"/>
                <a:gd name="T83" fmla="*/ 25 h 138"/>
                <a:gd name="T84" fmla="*/ 58 w 102"/>
                <a:gd name="T85" fmla="*/ 30 h 138"/>
                <a:gd name="T86" fmla="*/ 61 w 102"/>
                <a:gd name="T87" fmla="*/ 38 h 138"/>
                <a:gd name="T88" fmla="*/ 60 w 102"/>
                <a:gd name="T89" fmla="*/ 44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02" h="138">
                  <a:moveTo>
                    <a:pt x="87" y="69"/>
                  </a:moveTo>
                  <a:cubicBezTo>
                    <a:pt x="84" y="66"/>
                    <a:pt x="82" y="65"/>
                    <a:pt x="78" y="63"/>
                  </a:cubicBezTo>
                  <a:cubicBezTo>
                    <a:pt x="82" y="60"/>
                    <a:pt x="85" y="57"/>
                    <a:pt x="87" y="54"/>
                  </a:cubicBezTo>
                  <a:cubicBezTo>
                    <a:pt x="89" y="49"/>
                    <a:pt x="90" y="43"/>
                    <a:pt x="90" y="37"/>
                  </a:cubicBezTo>
                  <a:cubicBezTo>
                    <a:pt x="89" y="32"/>
                    <a:pt x="88" y="27"/>
                    <a:pt x="85" y="23"/>
                  </a:cubicBezTo>
                  <a:cubicBezTo>
                    <a:pt x="83" y="18"/>
                    <a:pt x="80" y="14"/>
                    <a:pt x="75" y="11"/>
                  </a:cubicBezTo>
                  <a:cubicBezTo>
                    <a:pt x="71" y="7"/>
                    <a:pt x="66" y="5"/>
                    <a:pt x="60" y="3"/>
                  </a:cubicBezTo>
                  <a:cubicBezTo>
                    <a:pt x="54" y="1"/>
                    <a:pt x="48" y="0"/>
                    <a:pt x="40" y="0"/>
                  </a:cubicBezTo>
                  <a:cubicBezTo>
                    <a:pt x="32" y="0"/>
                    <a:pt x="24" y="2"/>
                    <a:pt x="18" y="5"/>
                  </a:cubicBezTo>
                  <a:cubicBezTo>
                    <a:pt x="12" y="8"/>
                    <a:pt x="7" y="13"/>
                    <a:pt x="4" y="18"/>
                  </a:cubicBezTo>
                  <a:cubicBezTo>
                    <a:pt x="1" y="24"/>
                    <a:pt x="0" y="30"/>
                    <a:pt x="1" y="37"/>
                  </a:cubicBezTo>
                  <a:cubicBezTo>
                    <a:pt x="2" y="48"/>
                    <a:pt x="8" y="57"/>
                    <a:pt x="18" y="63"/>
                  </a:cubicBezTo>
                  <a:cubicBezTo>
                    <a:pt x="7" y="70"/>
                    <a:pt x="2" y="81"/>
                    <a:pt x="3" y="96"/>
                  </a:cubicBezTo>
                  <a:cubicBezTo>
                    <a:pt x="4" y="103"/>
                    <a:pt x="7" y="111"/>
                    <a:pt x="11" y="117"/>
                  </a:cubicBezTo>
                  <a:cubicBezTo>
                    <a:pt x="16" y="124"/>
                    <a:pt x="22" y="129"/>
                    <a:pt x="30" y="132"/>
                  </a:cubicBezTo>
                  <a:cubicBezTo>
                    <a:pt x="38" y="136"/>
                    <a:pt x="47" y="138"/>
                    <a:pt x="57" y="138"/>
                  </a:cubicBezTo>
                  <a:cubicBezTo>
                    <a:pt x="67" y="138"/>
                    <a:pt x="75" y="136"/>
                    <a:pt x="82" y="132"/>
                  </a:cubicBezTo>
                  <a:cubicBezTo>
                    <a:pt x="89" y="129"/>
                    <a:pt x="94" y="124"/>
                    <a:pt x="97" y="117"/>
                  </a:cubicBezTo>
                  <a:cubicBezTo>
                    <a:pt x="101" y="111"/>
                    <a:pt x="102" y="103"/>
                    <a:pt x="101" y="95"/>
                  </a:cubicBezTo>
                  <a:cubicBezTo>
                    <a:pt x="100" y="90"/>
                    <a:pt x="99" y="85"/>
                    <a:pt x="96" y="81"/>
                  </a:cubicBezTo>
                  <a:cubicBezTo>
                    <a:pt x="94" y="76"/>
                    <a:pt x="91" y="72"/>
                    <a:pt x="87" y="69"/>
                  </a:cubicBezTo>
                  <a:close/>
                  <a:moveTo>
                    <a:pt x="69" y="105"/>
                  </a:moveTo>
                  <a:cubicBezTo>
                    <a:pt x="68" y="108"/>
                    <a:pt x="66" y="111"/>
                    <a:pt x="64" y="112"/>
                  </a:cubicBezTo>
                  <a:cubicBezTo>
                    <a:pt x="61" y="114"/>
                    <a:pt x="58" y="115"/>
                    <a:pt x="54" y="115"/>
                  </a:cubicBezTo>
                  <a:cubicBezTo>
                    <a:pt x="51" y="115"/>
                    <a:pt x="48" y="114"/>
                    <a:pt x="44" y="112"/>
                  </a:cubicBezTo>
                  <a:cubicBezTo>
                    <a:pt x="41" y="111"/>
                    <a:pt x="39" y="109"/>
                    <a:pt x="37" y="106"/>
                  </a:cubicBezTo>
                  <a:cubicBezTo>
                    <a:pt x="35" y="103"/>
                    <a:pt x="34" y="99"/>
                    <a:pt x="33" y="95"/>
                  </a:cubicBezTo>
                  <a:cubicBezTo>
                    <a:pt x="33" y="89"/>
                    <a:pt x="34" y="84"/>
                    <a:pt x="37" y="80"/>
                  </a:cubicBezTo>
                  <a:cubicBezTo>
                    <a:pt x="40" y="77"/>
                    <a:pt x="44" y="75"/>
                    <a:pt x="49" y="75"/>
                  </a:cubicBezTo>
                  <a:cubicBezTo>
                    <a:pt x="53" y="75"/>
                    <a:pt x="56" y="76"/>
                    <a:pt x="60" y="78"/>
                  </a:cubicBezTo>
                  <a:cubicBezTo>
                    <a:pt x="63" y="79"/>
                    <a:pt x="65" y="81"/>
                    <a:pt x="67" y="84"/>
                  </a:cubicBezTo>
                  <a:cubicBezTo>
                    <a:pt x="69" y="87"/>
                    <a:pt x="70" y="91"/>
                    <a:pt x="71" y="95"/>
                  </a:cubicBezTo>
                  <a:cubicBezTo>
                    <a:pt x="71" y="99"/>
                    <a:pt x="71" y="102"/>
                    <a:pt x="69" y="105"/>
                  </a:cubicBezTo>
                  <a:close/>
                  <a:moveTo>
                    <a:pt x="60" y="44"/>
                  </a:moveTo>
                  <a:cubicBezTo>
                    <a:pt x="60" y="46"/>
                    <a:pt x="59" y="47"/>
                    <a:pt x="58" y="48"/>
                  </a:cubicBezTo>
                  <a:cubicBezTo>
                    <a:pt x="57" y="50"/>
                    <a:pt x="55" y="51"/>
                    <a:pt x="53" y="51"/>
                  </a:cubicBezTo>
                  <a:cubicBezTo>
                    <a:pt x="52" y="52"/>
                    <a:pt x="49" y="52"/>
                    <a:pt x="47" y="52"/>
                  </a:cubicBezTo>
                  <a:cubicBezTo>
                    <a:pt x="42" y="52"/>
                    <a:pt x="39" y="51"/>
                    <a:pt x="35" y="48"/>
                  </a:cubicBezTo>
                  <a:cubicBezTo>
                    <a:pt x="32" y="46"/>
                    <a:pt x="30" y="42"/>
                    <a:pt x="30" y="38"/>
                  </a:cubicBezTo>
                  <a:cubicBezTo>
                    <a:pt x="29" y="33"/>
                    <a:pt x="30" y="30"/>
                    <a:pt x="33" y="27"/>
                  </a:cubicBezTo>
                  <a:cubicBezTo>
                    <a:pt x="35" y="24"/>
                    <a:pt x="39" y="23"/>
                    <a:pt x="44" y="23"/>
                  </a:cubicBezTo>
                  <a:cubicBezTo>
                    <a:pt x="47" y="23"/>
                    <a:pt x="49" y="23"/>
                    <a:pt x="52" y="25"/>
                  </a:cubicBezTo>
                  <a:cubicBezTo>
                    <a:pt x="54" y="26"/>
                    <a:pt x="56" y="28"/>
                    <a:pt x="58" y="30"/>
                  </a:cubicBezTo>
                  <a:cubicBezTo>
                    <a:pt x="60" y="32"/>
                    <a:pt x="60" y="35"/>
                    <a:pt x="61" y="38"/>
                  </a:cubicBezTo>
                  <a:cubicBezTo>
                    <a:pt x="61" y="40"/>
                    <a:pt x="61" y="42"/>
                    <a:pt x="60" y="44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20" name="Freeform 82">
              <a:extLst>
                <a:ext uri="{FF2B5EF4-FFF2-40B4-BE49-F238E27FC236}">
                  <a16:creationId xmlns:a16="http://schemas.microsoft.com/office/drawing/2014/main" id="{CAA04909-824D-42A4-8E9A-A5473F8C0B41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8271" y="4886205"/>
              <a:ext cx="361554" cy="328036"/>
            </a:xfrm>
            <a:custGeom>
              <a:avLst/>
              <a:gdLst>
                <a:gd name="T0" fmla="*/ 310 w 348"/>
                <a:gd name="T1" fmla="*/ 316 h 316"/>
                <a:gd name="T2" fmla="*/ 73 w 348"/>
                <a:gd name="T3" fmla="*/ 316 h 316"/>
                <a:gd name="T4" fmla="*/ 29 w 348"/>
                <a:gd name="T5" fmla="*/ 276 h 316"/>
                <a:gd name="T6" fmla="*/ 2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9 w 348"/>
                <a:gd name="T13" fmla="*/ 40 h 316"/>
                <a:gd name="T14" fmla="*/ 345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3" y="316"/>
                    <a:pt x="73" y="316"/>
                    <a:pt x="73" y="316"/>
                  </a:cubicBezTo>
                  <a:cubicBezTo>
                    <a:pt x="51" y="316"/>
                    <a:pt x="31" y="298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7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7"/>
                    <a:pt x="319" y="40"/>
                  </a:cubicBezTo>
                  <a:cubicBezTo>
                    <a:pt x="345" y="276"/>
                    <a:pt x="345" y="276"/>
                    <a:pt x="345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21" name="Freeform 83">
              <a:extLst>
                <a:ext uri="{FF2B5EF4-FFF2-40B4-BE49-F238E27FC236}">
                  <a16:creationId xmlns:a16="http://schemas.microsoft.com/office/drawing/2014/main" id="{3352734B-59BC-4AD4-9979-313D55916D32}"/>
                </a:ext>
              </a:extLst>
            </p:cNvPr>
            <p:cNvSpPr>
              <a:spLocks/>
            </p:cNvSpPr>
            <p:nvPr/>
          </p:nvSpPr>
          <p:spPr bwMode="auto">
            <a:xfrm>
              <a:off x="5033878" y="4897744"/>
              <a:ext cx="315947" cy="316497"/>
            </a:xfrm>
            <a:custGeom>
              <a:avLst/>
              <a:gdLst>
                <a:gd name="T0" fmla="*/ 275 w 304"/>
                <a:gd name="T1" fmla="*/ 29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9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1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8"/>
                    <a:pt x="273" y="18"/>
                    <a:pt x="275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22" name="Freeform 84">
              <a:extLst>
                <a:ext uri="{FF2B5EF4-FFF2-40B4-BE49-F238E27FC236}">
                  <a16:creationId xmlns:a16="http://schemas.microsoft.com/office/drawing/2014/main" id="{DBD1590C-CEC6-4503-8A58-C91F2FDA0A72}"/>
                </a:ext>
              </a:extLst>
            </p:cNvPr>
            <p:cNvSpPr>
              <a:spLocks/>
            </p:cNvSpPr>
            <p:nvPr/>
          </p:nvSpPr>
          <p:spPr bwMode="auto">
            <a:xfrm>
              <a:off x="5058054" y="4978517"/>
              <a:ext cx="109895" cy="141215"/>
            </a:xfrm>
            <a:custGeom>
              <a:avLst/>
              <a:gdLst>
                <a:gd name="T0" fmla="*/ 100 w 106"/>
                <a:gd name="T1" fmla="*/ 112 h 136"/>
                <a:gd name="T2" fmla="*/ 87 w 106"/>
                <a:gd name="T3" fmla="*/ 109 h 136"/>
                <a:gd name="T4" fmla="*/ 47 w 106"/>
                <a:gd name="T5" fmla="*/ 109 h 136"/>
                <a:gd name="T6" fmla="*/ 48 w 106"/>
                <a:gd name="T7" fmla="*/ 108 h 136"/>
                <a:gd name="T8" fmla="*/ 64 w 106"/>
                <a:gd name="T9" fmla="*/ 92 h 136"/>
                <a:gd name="T10" fmla="*/ 81 w 106"/>
                <a:gd name="T11" fmla="*/ 76 h 136"/>
                <a:gd name="T12" fmla="*/ 91 w 106"/>
                <a:gd name="T13" fmla="*/ 61 h 136"/>
                <a:gd name="T14" fmla="*/ 95 w 106"/>
                <a:gd name="T15" fmla="*/ 40 h 136"/>
                <a:gd name="T16" fmla="*/ 90 w 106"/>
                <a:gd name="T17" fmla="*/ 25 h 136"/>
                <a:gd name="T18" fmla="*/ 81 w 106"/>
                <a:gd name="T19" fmla="*/ 13 h 136"/>
                <a:gd name="T20" fmla="*/ 68 w 106"/>
                <a:gd name="T21" fmla="*/ 4 h 136"/>
                <a:gd name="T22" fmla="*/ 44 w 106"/>
                <a:gd name="T23" fmla="*/ 0 h 136"/>
                <a:gd name="T24" fmla="*/ 23 w 106"/>
                <a:gd name="T25" fmla="*/ 3 h 136"/>
                <a:gd name="T26" fmla="*/ 10 w 106"/>
                <a:gd name="T27" fmla="*/ 13 h 136"/>
                <a:gd name="T28" fmla="*/ 2 w 106"/>
                <a:gd name="T29" fmla="*/ 26 h 136"/>
                <a:gd name="T30" fmla="*/ 1 w 106"/>
                <a:gd name="T31" fmla="*/ 39 h 136"/>
                <a:gd name="T32" fmla="*/ 6 w 106"/>
                <a:gd name="T33" fmla="*/ 49 h 136"/>
                <a:gd name="T34" fmla="*/ 16 w 106"/>
                <a:gd name="T35" fmla="*/ 53 h 136"/>
                <a:gd name="T36" fmla="*/ 25 w 106"/>
                <a:gd name="T37" fmla="*/ 49 h 136"/>
                <a:gd name="T38" fmla="*/ 29 w 106"/>
                <a:gd name="T39" fmla="*/ 39 h 136"/>
                <a:gd name="T40" fmla="*/ 31 w 106"/>
                <a:gd name="T41" fmla="*/ 32 h 136"/>
                <a:gd name="T42" fmla="*/ 46 w 106"/>
                <a:gd name="T43" fmla="*/ 24 h 136"/>
                <a:gd name="T44" fmla="*/ 55 w 106"/>
                <a:gd name="T45" fmla="*/ 26 h 136"/>
                <a:gd name="T46" fmla="*/ 61 w 106"/>
                <a:gd name="T47" fmla="*/ 32 h 136"/>
                <a:gd name="T48" fmla="*/ 65 w 106"/>
                <a:gd name="T49" fmla="*/ 40 h 136"/>
                <a:gd name="T50" fmla="*/ 63 w 106"/>
                <a:gd name="T51" fmla="*/ 49 h 136"/>
                <a:gd name="T52" fmla="*/ 58 w 106"/>
                <a:gd name="T53" fmla="*/ 59 h 136"/>
                <a:gd name="T54" fmla="*/ 47 w 106"/>
                <a:gd name="T55" fmla="*/ 69 h 136"/>
                <a:gd name="T56" fmla="*/ 35 w 106"/>
                <a:gd name="T57" fmla="*/ 81 h 136"/>
                <a:gd name="T58" fmla="*/ 16 w 106"/>
                <a:gd name="T59" fmla="*/ 102 h 136"/>
                <a:gd name="T60" fmla="*/ 11 w 106"/>
                <a:gd name="T61" fmla="*/ 111 h 136"/>
                <a:gd name="T62" fmla="*/ 10 w 106"/>
                <a:gd name="T63" fmla="*/ 120 h 136"/>
                <a:gd name="T64" fmla="*/ 15 w 106"/>
                <a:gd name="T65" fmla="*/ 131 h 136"/>
                <a:gd name="T66" fmla="*/ 28 w 106"/>
                <a:gd name="T67" fmla="*/ 136 h 136"/>
                <a:gd name="T68" fmla="*/ 93 w 106"/>
                <a:gd name="T69" fmla="*/ 136 h 136"/>
                <a:gd name="T70" fmla="*/ 103 w 106"/>
                <a:gd name="T71" fmla="*/ 132 h 136"/>
                <a:gd name="T72" fmla="*/ 106 w 106"/>
                <a:gd name="T73" fmla="*/ 122 h 136"/>
                <a:gd name="T74" fmla="*/ 100 w 106"/>
                <a:gd name="T75" fmla="*/ 112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100" y="112"/>
                  </a:moveTo>
                  <a:cubicBezTo>
                    <a:pt x="97" y="110"/>
                    <a:pt x="93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8" y="108"/>
                    <a:pt x="48" y="108"/>
                    <a:pt x="48" y="108"/>
                  </a:cubicBezTo>
                  <a:cubicBezTo>
                    <a:pt x="51" y="104"/>
                    <a:pt x="56" y="99"/>
                    <a:pt x="64" y="92"/>
                  </a:cubicBezTo>
                  <a:cubicBezTo>
                    <a:pt x="72" y="84"/>
                    <a:pt x="78" y="79"/>
                    <a:pt x="81" y="76"/>
                  </a:cubicBezTo>
                  <a:cubicBezTo>
                    <a:pt x="85" y="72"/>
                    <a:pt x="88" y="67"/>
                    <a:pt x="91" y="61"/>
                  </a:cubicBezTo>
                  <a:cubicBezTo>
                    <a:pt x="94" y="55"/>
                    <a:pt x="95" y="47"/>
                    <a:pt x="95" y="40"/>
                  </a:cubicBezTo>
                  <a:cubicBezTo>
                    <a:pt x="94" y="35"/>
                    <a:pt x="93" y="30"/>
                    <a:pt x="90" y="25"/>
                  </a:cubicBezTo>
                  <a:cubicBezTo>
                    <a:pt x="88" y="20"/>
                    <a:pt x="85" y="16"/>
                    <a:pt x="81" y="13"/>
                  </a:cubicBezTo>
                  <a:cubicBezTo>
                    <a:pt x="77" y="9"/>
                    <a:pt x="73" y="6"/>
                    <a:pt x="68" y="4"/>
                  </a:cubicBezTo>
                  <a:cubicBezTo>
                    <a:pt x="61" y="1"/>
                    <a:pt x="53" y="0"/>
                    <a:pt x="44" y="0"/>
                  </a:cubicBezTo>
                  <a:cubicBezTo>
                    <a:pt x="36" y="0"/>
                    <a:pt x="29" y="1"/>
                    <a:pt x="23" y="3"/>
                  </a:cubicBezTo>
                  <a:cubicBezTo>
                    <a:pt x="18" y="6"/>
                    <a:pt x="13" y="9"/>
                    <a:pt x="10" y="13"/>
                  </a:cubicBezTo>
                  <a:cubicBezTo>
                    <a:pt x="6" y="17"/>
                    <a:pt x="4" y="21"/>
                    <a:pt x="2" y="26"/>
                  </a:cubicBezTo>
                  <a:cubicBezTo>
                    <a:pt x="1" y="30"/>
                    <a:pt x="0" y="35"/>
                    <a:pt x="1" y="39"/>
                  </a:cubicBezTo>
                  <a:cubicBezTo>
                    <a:pt x="1" y="44"/>
                    <a:pt x="3" y="47"/>
                    <a:pt x="6" y="49"/>
                  </a:cubicBezTo>
                  <a:cubicBezTo>
                    <a:pt x="9" y="52"/>
                    <a:pt x="12" y="53"/>
                    <a:pt x="16" y="53"/>
                  </a:cubicBezTo>
                  <a:cubicBezTo>
                    <a:pt x="20" y="53"/>
                    <a:pt x="23" y="52"/>
                    <a:pt x="25" y="49"/>
                  </a:cubicBezTo>
                  <a:cubicBezTo>
                    <a:pt x="27" y="47"/>
                    <a:pt x="28" y="43"/>
                    <a:pt x="29" y="39"/>
                  </a:cubicBezTo>
                  <a:cubicBezTo>
                    <a:pt x="30" y="34"/>
                    <a:pt x="31" y="33"/>
                    <a:pt x="31" y="32"/>
                  </a:cubicBezTo>
                  <a:cubicBezTo>
                    <a:pt x="34" y="27"/>
                    <a:pt x="39" y="24"/>
                    <a:pt x="46" y="24"/>
                  </a:cubicBezTo>
                  <a:cubicBezTo>
                    <a:pt x="49" y="24"/>
                    <a:pt x="52" y="24"/>
                    <a:pt x="55" y="26"/>
                  </a:cubicBezTo>
                  <a:cubicBezTo>
                    <a:pt x="57" y="27"/>
                    <a:pt x="60" y="29"/>
                    <a:pt x="61" y="32"/>
                  </a:cubicBezTo>
                  <a:cubicBezTo>
                    <a:pt x="63" y="34"/>
                    <a:pt x="64" y="37"/>
                    <a:pt x="65" y="40"/>
                  </a:cubicBezTo>
                  <a:cubicBezTo>
                    <a:pt x="65" y="43"/>
                    <a:pt x="64" y="46"/>
                    <a:pt x="63" y="49"/>
                  </a:cubicBezTo>
                  <a:cubicBezTo>
                    <a:pt x="62" y="53"/>
                    <a:pt x="60" y="56"/>
                    <a:pt x="58" y="59"/>
                  </a:cubicBezTo>
                  <a:cubicBezTo>
                    <a:pt x="55" y="62"/>
                    <a:pt x="51" y="66"/>
                    <a:pt x="47" y="69"/>
                  </a:cubicBezTo>
                  <a:cubicBezTo>
                    <a:pt x="45" y="71"/>
                    <a:pt x="41" y="75"/>
                    <a:pt x="35" y="81"/>
                  </a:cubicBezTo>
                  <a:cubicBezTo>
                    <a:pt x="29" y="87"/>
                    <a:pt x="23" y="94"/>
                    <a:pt x="16" y="102"/>
                  </a:cubicBezTo>
                  <a:cubicBezTo>
                    <a:pt x="14" y="104"/>
                    <a:pt x="12" y="107"/>
                    <a:pt x="11" y="111"/>
                  </a:cubicBezTo>
                  <a:cubicBezTo>
                    <a:pt x="10" y="115"/>
                    <a:pt x="9" y="118"/>
                    <a:pt x="10" y="120"/>
                  </a:cubicBezTo>
                  <a:cubicBezTo>
                    <a:pt x="10" y="124"/>
                    <a:pt x="12" y="128"/>
                    <a:pt x="15" y="131"/>
                  </a:cubicBezTo>
                  <a:cubicBezTo>
                    <a:pt x="19" y="134"/>
                    <a:pt x="23" y="136"/>
                    <a:pt x="28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8" y="136"/>
                    <a:pt x="101" y="134"/>
                    <a:pt x="103" y="132"/>
                  </a:cubicBezTo>
                  <a:cubicBezTo>
                    <a:pt x="106" y="129"/>
                    <a:pt x="106" y="126"/>
                    <a:pt x="106" y="122"/>
                  </a:cubicBezTo>
                  <a:cubicBezTo>
                    <a:pt x="106" y="118"/>
                    <a:pt x="104" y="115"/>
                    <a:pt x="100" y="112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23" name="Freeform 85">
              <a:extLst>
                <a:ext uri="{FF2B5EF4-FFF2-40B4-BE49-F238E27FC236}">
                  <a16:creationId xmlns:a16="http://schemas.microsoft.com/office/drawing/2014/main" id="{0B82DA2B-FD09-4193-A202-70C1FEF41F07}"/>
                </a:ext>
              </a:extLst>
            </p:cNvPr>
            <p:cNvSpPr>
              <a:spLocks/>
            </p:cNvSpPr>
            <p:nvPr/>
          </p:nvSpPr>
          <p:spPr bwMode="auto">
            <a:xfrm>
              <a:off x="5169048" y="4980714"/>
              <a:ext cx="101103" cy="141215"/>
            </a:xfrm>
            <a:custGeom>
              <a:avLst/>
              <a:gdLst>
                <a:gd name="T0" fmla="*/ 90 w 97"/>
                <a:gd name="T1" fmla="*/ 3 h 136"/>
                <a:gd name="T2" fmla="*/ 76 w 97"/>
                <a:gd name="T3" fmla="*/ 0 h 136"/>
                <a:gd name="T4" fmla="*/ 17 w 97"/>
                <a:gd name="T5" fmla="*/ 0 h 136"/>
                <a:gd name="T6" fmla="*/ 6 w 97"/>
                <a:gd name="T7" fmla="*/ 2 h 136"/>
                <a:gd name="T8" fmla="*/ 1 w 97"/>
                <a:gd name="T9" fmla="*/ 12 h 136"/>
                <a:gd name="T10" fmla="*/ 7 w 97"/>
                <a:gd name="T11" fmla="*/ 23 h 136"/>
                <a:gd name="T12" fmla="*/ 20 w 97"/>
                <a:gd name="T13" fmla="*/ 27 h 136"/>
                <a:gd name="T14" fmla="*/ 61 w 97"/>
                <a:gd name="T15" fmla="*/ 27 h 136"/>
                <a:gd name="T16" fmla="*/ 48 w 97"/>
                <a:gd name="T17" fmla="*/ 50 h 136"/>
                <a:gd name="T18" fmla="*/ 38 w 97"/>
                <a:gd name="T19" fmla="*/ 78 h 136"/>
                <a:gd name="T20" fmla="*/ 33 w 97"/>
                <a:gd name="T21" fmla="*/ 102 h 136"/>
                <a:gd name="T22" fmla="*/ 32 w 97"/>
                <a:gd name="T23" fmla="*/ 118 h 136"/>
                <a:gd name="T24" fmla="*/ 37 w 97"/>
                <a:gd name="T25" fmla="*/ 131 h 136"/>
                <a:gd name="T26" fmla="*/ 49 w 97"/>
                <a:gd name="T27" fmla="*/ 136 h 136"/>
                <a:gd name="T28" fmla="*/ 60 w 97"/>
                <a:gd name="T29" fmla="*/ 131 h 136"/>
                <a:gd name="T30" fmla="*/ 64 w 97"/>
                <a:gd name="T31" fmla="*/ 117 h 136"/>
                <a:gd name="T32" fmla="*/ 65 w 97"/>
                <a:gd name="T33" fmla="*/ 106 h 136"/>
                <a:gd name="T34" fmla="*/ 65 w 97"/>
                <a:gd name="T35" fmla="*/ 94 h 136"/>
                <a:gd name="T36" fmla="*/ 67 w 97"/>
                <a:gd name="T37" fmla="*/ 83 h 136"/>
                <a:gd name="T38" fmla="*/ 75 w 97"/>
                <a:gd name="T39" fmla="*/ 57 h 136"/>
                <a:gd name="T40" fmla="*/ 84 w 97"/>
                <a:gd name="T41" fmla="*/ 39 h 136"/>
                <a:gd name="T42" fmla="*/ 93 w 97"/>
                <a:gd name="T43" fmla="*/ 26 h 136"/>
                <a:gd name="T44" fmla="*/ 97 w 97"/>
                <a:gd name="T45" fmla="*/ 14 h 136"/>
                <a:gd name="T46" fmla="*/ 90 w 97"/>
                <a:gd name="T47" fmla="*/ 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97" h="136">
                  <a:moveTo>
                    <a:pt x="90" y="3"/>
                  </a:moveTo>
                  <a:cubicBezTo>
                    <a:pt x="87" y="1"/>
                    <a:pt x="82" y="0"/>
                    <a:pt x="76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2" y="0"/>
                    <a:pt x="8" y="1"/>
                    <a:pt x="6" y="2"/>
                  </a:cubicBezTo>
                  <a:cubicBezTo>
                    <a:pt x="3" y="3"/>
                    <a:pt x="0" y="6"/>
                    <a:pt x="1" y="12"/>
                  </a:cubicBezTo>
                  <a:cubicBezTo>
                    <a:pt x="2" y="17"/>
                    <a:pt x="4" y="21"/>
                    <a:pt x="7" y="23"/>
                  </a:cubicBezTo>
                  <a:cubicBezTo>
                    <a:pt x="10" y="25"/>
                    <a:pt x="15" y="27"/>
                    <a:pt x="20" y="27"/>
                  </a:cubicBezTo>
                  <a:cubicBezTo>
                    <a:pt x="61" y="27"/>
                    <a:pt x="61" y="27"/>
                    <a:pt x="61" y="27"/>
                  </a:cubicBezTo>
                  <a:cubicBezTo>
                    <a:pt x="56" y="34"/>
                    <a:pt x="52" y="42"/>
                    <a:pt x="48" y="50"/>
                  </a:cubicBezTo>
                  <a:cubicBezTo>
                    <a:pt x="44" y="60"/>
                    <a:pt x="41" y="69"/>
                    <a:pt x="38" y="78"/>
                  </a:cubicBezTo>
                  <a:cubicBezTo>
                    <a:pt x="35" y="87"/>
                    <a:pt x="34" y="95"/>
                    <a:pt x="33" y="102"/>
                  </a:cubicBezTo>
                  <a:cubicBezTo>
                    <a:pt x="32" y="109"/>
                    <a:pt x="32" y="114"/>
                    <a:pt x="32" y="118"/>
                  </a:cubicBezTo>
                  <a:cubicBezTo>
                    <a:pt x="33" y="124"/>
                    <a:pt x="34" y="128"/>
                    <a:pt x="37" y="131"/>
                  </a:cubicBezTo>
                  <a:cubicBezTo>
                    <a:pt x="41" y="134"/>
                    <a:pt x="44" y="136"/>
                    <a:pt x="49" y="136"/>
                  </a:cubicBezTo>
                  <a:cubicBezTo>
                    <a:pt x="53" y="136"/>
                    <a:pt x="57" y="134"/>
                    <a:pt x="60" y="131"/>
                  </a:cubicBezTo>
                  <a:cubicBezTo>
                    <a:pt x="62" y="129"/>
                    <a:pt x="63" y="124"/>
                    <a:pt x="64" y="117"/>
                  </a:cubicBezTo>
                  <a:cubicBezTo>
                    <a:pt x="64" y="115"/>
                    <a:pt x="64" y="111"/>
                    <a:pt x="65" y="106"/>
                  </a:cubicBezTo>
                  <a:cubicBezTo>
                    <a:pt x="65" y="101"/>
                    <a:pt x="65" y="97"/>
                    <a:pt x="65" y="94"/>
                  </a:cubicBezTo>
                  <a:cubicBezTo>
                    <a:pt x="65" y="91"/>
                    <a:pt x="66" y="88"/>
                    <a:pt x="67" y="83"/>
                  </a:cubicBezTo>
                  <a:cubicBezTo>
                    <a:pt x="69" y="73"/>
                    <a:pt x="72" y="64"/>
                    <a:pt x="75" y="57"/>
                  </a:cubicBezTo>
                  <a:cubicBezTo>
                    <a:pt x="78" y="50"/>
                    <a:pt x="81" y="44"/>
                    <a:pt x="84" y="39"/>
                  </a:cubicBezTo>
                  <a:cubicBezTo>
                    <a:pt x="87" y="34"/>
                    <a:pt x="90" y="30"/>
                    <a:pt x="93" y="26"/>
                  </a:cubicBezTo>
                  <a:cubicBezTo>
                    <a:pt x="96" y="21"/>
                    <a:pt x="97" y="17"/>
                    <a:pt x="97" y="14"/>
                  </a:cubicBezTo>
                  <a:cubicBezTo>
                    <a:pt x="96" y="9"/>
                    <a:pt x="94" y="5"/>
                    <a:pt x="90" y="3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24" name="Freeform 86">
              <a:extLst>
                <a:ext uri="{FF2B5EF4-FFF2-40B4-BE49-F238E27FC236}">
                  <a16:creationId xmlns:a16="http://schemas.microsoft.com/office/drawing/2014/main" id="{C2C8EA1E-98F4-452D-835F-BF10BC263E0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3361" y="4049906"/>
              <a:ext cx="361554" cy="329135"/>
            </a:xfrm>
            <a:custGeom>
              <a:avLst/>
              <a:gdLst>
                <a:gd name="T0" fmla="*/ 310 w 348"/>
                <a:gd name="T1" fmla="*/ 317 h 317"/>
                <a:gd name="T2" fmla="*/ 74 w 348"/>
                <a:gd name="T3" fmla="*/ 317 h 317"/>
                <a:gd name="T4" fmla="*/ 29 w 348"/>
                <a:gd name="T5" fmla="*/ 277 h 317"/>
                <a:gd name="T6" fmla="*/ 3 w 348"/>
                <a:gd name="T7" fmla="*/ 40 h 317"/>
                <a:gd name="T8" fmla="*/ 38 w 348"/>
                <a:gd name="T9" fmla="*/ 0 h 317"/>
                <a:gd name="T10" fmla="*/ 275 w 348"/>
                <a:gd name="T11" fmla="*/ 0 h 317"/>
                <a:gd name="T12" fmla="*/ 319 w 348"/>
                <a:gd name="T13" fmla="*/ 40 h 317"/>
                <a:gd name="T14" fmla="*/ 346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29" y="277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8" y="299"/>
                    <a:pt x="332" y="317"/>
                    <a:pt x="310" y="317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25" name="Freeform 87">
              <a:extLst>
                <a:ext uri="{FF2B5EF4-FFF2-40B4-BE49-F238E27FC236}">
                  <a16:creationId xmlns:a16="http://schemas.microsoft.com/office/drawing/2014/main" id="{77772D1C-58CD-41A3-AB00-06D5207C567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8967" y="4061994"/>
              <a:ext cx="315947" cy="317046"/>
            </a:xfrm>
            <a:custGeom>
              <a:avLst/>
              <a:gdLst>
                <a:gd name="T0" fmla="*/ 275 w 304"/>
                <a:gd name="T1" fmla="*/ 28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9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484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26" name="Freeform 88">
              <a:extLst>
                <a:ext uri="{FF2B5EF4-FFF2-40B4-BE49-F238E27FC236}">
                  <a16:creationId xmlns:a16="http://schemas.microsoft.com/office/drawing/2014/main" id="{1F0486FB-B61B-4F45-8B36-ED9EB63289A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350289" y="4143316"/>
              <a:ext cx="106048" cy="143413"/>
            </a:xfrm>
            <a:custGeom>
              <a:avLst/>
              <a:gdLst>
                <a:gd name="T0" fmla="*/ 93 w 102"/>
                <a:gd name="T1" fmla="*/ 119 h 138"/>
                <a:gd name="T2" fmla="*/ 101 w 102"/>
                <a:gd name="T3" fmla="*/ 96 h 138"/>
                <a:gd name="T4" fmla="*/ 101 w 102"/>
                <a:gd name="T5" fmla="*/ 66 h 138"/>
                <a:gd name="T6" fmla="*/ 95 w 102"/>
                <a:gd name="T7" fmla="*/ 38 h 138"/>
                <a:gd name="T8" fmla="*/ 82 w 102"/>
                <a:gd name="T9" fmla="*/ 17 h 138"/>
                <a:gd name="T10" fmla="*/ 65 w 102"/>
                <a:gd name="T11" fmla="*/ 4 h 138"/>
                <a:gd name="T12" fmla="*/ 43 w 102"/>
                <a:gd name="T13" fmla="*/ 0 h 138"/>
                <a:gd name="T14" fmla="*/ 24 w 102"/>
                <a:gd name="T15" fmla="*/ 3 h 138"/>
                <a:gd name="T16" fmla="*/ 10 w 102"/>
                <a:gd name="T17" fmla="*/ 13 h 138"/>
                <a:gd name="T18" fmla="*/ 2 w 102"/>
                <a:gd name="T19" fmla="*/ 29 h 138"/>
                <a:gd name="T20" fmla="*/ 1 w 102"/>
                <a:gd name="T21" fmla="*/ 47 h 138"/>
                <a:gd name="T22" fmla="*/ 6 w 102"/>
                <a:gd name="T23" fmla="*/ 64 h 138"/>
                <a:gd name="T24" fmla="*/ 16 w 102"/>
                <a:gd name="T25" fmla="*/ 78 h 138"/>
                <a:gd name="T26" fmla="*/ 31 w 102"/>
                <a:gd name="T27" fmla="*/ 88 h 138"/>
                <a:gd name="T28" fmla="*/ 48 w 102"/>
                <a:gd name="T29" fmla="*/ 92 h 138"/>
                <a:gd name="T30" fmla="*/ 64 w 102"/>
                <a:gd name="T31" fmla="*/ 88 h 138"/>
                <a:gd name="T32" fmla="*/ 72 w 102"/>
                <a:gd name="T33" fmla="*/ 83 h 138"/>
                <a:gd name="T34" fmla="*/ 68 w 102"/>
                <a:gd name="T35" fmla="*/ 106 h 138"/>
                <a:gd name="T36" fmla="*/ 62 w 102"/>
                <a:gd name="T37" fmla="*/ 113 h 138"/>
                <a:gd name="T38" fmla="*/ 46 w 102"/>
                <a:gd name="T39" fmla="*/ 112 h 138"/>
                <a:gd name="T40" fmla="*/ 40 w 102"/>
                <a:gd name="T41" fmla="*/ 105 h 138"/>
                <a:gd name="T42" fmla="*/ 33 w 102"/>
                <a:gd name="T43" fmla="*/ 97 h 138"/>
                <a:gd name="T44" fmla="*/ 24 w 102"/>
                <a:gd name="T45" fmla="*/ 94 h 138"/>
                <a:gd name="T46" fmla="*/ 15 w 102"/>
                <a:gd name="T47" fmla="*/ 98 h 138"/>
                <a:gd name="T48" fmla="*/ 13 w 102"/>
                <a:gd name="T49" fmla="*/ 107 h 138"/>
                <a:gd name="T50" fmla="*/ 19 w 102"/>
                <a:gd name="T51" fmla="*/ 121 h 138"/>
                <a:gd name="T52" fmla="*/ 34 w 102"/>
                <a:gd name="T53" fmla="*/ 133 h 138"/>
                <a:gd name="T54" fmla="*/ 56 w 102"/>
                <a:gd name="T55" fmla="*/ 138 h 138"/>
                <a:gd name="T56" fmla="*/ 78 w 102"/>
                <a:gd name="T57" fmla="*/ 133 h 138"/>
                <a:gd name="T58" fmla="*/ 93 w 102"/>
                <a:gd name="T59" fmla="*/ 119 h 138"/>
                <a:gd name="T60" fmla="*/ 45 w 102"/>
                <a:gd name="T61" fmla="*/ 23 h 138"/>
                <a:gd name="T62" fmla="*/ 52 w 102"/>
                <a:gd name="T63" fmla="*/ 25 h 138"/>
                <a:gd name="T64" fmla="*/ 59 w 102"/>
                <a:gd name="T65" fmla="*/ 30 h 138"/>
                <a:gd name="T66" fmla="*/ 64 w 102"/>
                <a:gd name="T67" fmla="*/ 38 h 138"/>
                <a:gd name="T68" fmla="*/ 67 w 102"/>
                <a:gd name="T69" fmla="*/ 48 h 138"/>
                <a:gd name="T70" fmla="*/ 65 w 102"/>
                <a:gd name="T71" fmla="*/ 59 h 138"/>
                <a:gd name="T72" fmla="*/ 59 w 102"/>
                <a:gd name="T73" fmla="*/ 66 h 138"/>
                <a:gd name="T74" fmla="*/ 50 w 102"/>
                <a:gd name="T75" fmla="*/ 69 h 138"/>
                <a:gd name="T76" fmla="*/ 37 w 102"/>
                <a:gd name="T77" fmla="*/ 63 h 138"/>
                <a:gd name="T78" fmla="*/ 30 w 102"/>
                <a:gd name="T79" fmla="*/ 46 h 138"/>
                <a:gd name="T80" fmla="*/ 33 w 102"/>
                <a:gd name="T81" fmla="*/ 29 h 138"/>
                <a:gd name="T82" fmla="*/ 45 w 102"/>
                <a:gd name="T83" fmla="*/ 23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2" h="138">
                  <a:moveTo>
                    <a:pt x="93" y="119"/>
                  </a:moveTo>
                  <a:cubicBezTo>
                    <a:pt x="97" y="113"/>
                    <a:pt x="100" y="105"/>
                    <a:pt x="101" y="96"/>
                  </a:cubicBezTo>
                  <a:cubicBezTo>
                    <a:pt x="102" y="88"/>
                    <a:pt x="102" y="77"/>
                    <a:pt x="101" y="66"/>
                  </a:cubicBezTo>
                  <a:cubicBezTo>
                    <a:pt x="100" y="56"/>
                    <a:pt x="98" y="46"/>
                    <a:pt x="95" y="38"/>
                  </a:cubicBezTo>
                  <a:cubicBezTo>
                    <a:pt x="91" y="30"/>
                    <a:pt x="87" y="23"/>
                    <a:pt x="82" y="17"/>
                  </a:cubicBezTo>
                  <a:cubicBezTo>
                    <a:pt x="77" y="12"/>
                    <a:pt x="72" y="7"/>
                    <a:pt x="65" y="4"/>
                  </a:cubicBezTo>
                  <a:cubicBezTo>
                    <a:pt x="58" y="1"/>
                    <a:pt x="51" y="0"/>
                    <a:pt x="43" y="0"/>
                  </a:cubicBezTo>
                  <a:cubicBezTo>
                    <a:pt x="36" y="0"/>
                    <a:pt x="30" y="1"/>
                    <a:pt x="24" y="3"/>
                  </a:cubicBezTo>
                  <a:cubicBezTo>
                    <a:pt x="19" y="6"/>
                    <a:pt x="14" y="9"/>
                    <a:pt x="10" y="13"/>
                  </a:cubicBezTo>
                  <a:cubicBezTo>
                    <a:pt x="7" y="18"/>
                    <a:pt x="4" y="23"/>
                    <a:pt x="2" y="29"/>
                  </a:cubicBezTo>
                  <a:cubicBezTo>
                    <a:pt x="1" y="34"/>
                    <a:pt x="0" y="40"/>
                    <a:pt x="1" y="47"/>
                  </a:cubicBezTo>
                  <a:cubicBezTo>
                    <a:pt x="2" y="53"/>
                    <a:pt x="3" y="59"/>
                    <a:pt x="6" y="64"/>
                  </a:cubicBezTo>
                  <a:cubicBezTo>
                    <a:pt x="8" y="69"/>
                    <a:pt x="12" y="74"/>
                    <a:pt x="16" y="78"/>
                  </a:cubicBezTo>
                  <a:cubicBezTo>
                    <a:pt x="20" y="83"/>
                    <a:pt x="25" y="86"/>
                    <a:pt x="31" y="88"/>
                  </a:cubicBezTo>
                  <a:cubicBezTo>
                    <a:pt x="36" y="90"/>
                    <a:pt x="42" y="92"/>
                    <a:pt x="48" y="92"/>
                  </a:cubicBezTo>
                  <a:cubicBezTo>
                    <a:pt x="54" y="92"/>
                    <a:pt x="59" y="90"/>
                    <a:pt x="64" y="88"/>
                  </a:cubicBezTo>
                  <a:cubicBezTo>
                    <a:pt x="67" y="86"/>
                    <a:pt x="70" y="85"/>
                    <a:pt x="72" y="83"/>
                  </a:cubicBezTo>
                  <a:cubicBezTo>
                    <a:pt x="72" y="94"/>
                    <a:pt x="71" y="102"/>
                    <a:pt x="68" y="106"/>
                  </a:cubicBezTo>
                  <a:cubicBezTo>
                    <a:pt x="67" y="109"/>
                    <a:pt x="65" y="111"/>
                    <a:pt x="62" y="113"/>
                  </a:cubicBezTo>
                  <a:cubicBezTo>
                    <a:pt x="57" y="116"/>
                    <a:pt x="51" y="115"/>
                    <a:pt x="46" y="112"/>
                  </a:cubicBezTo>
                  <a:cubicBezTo>
                    <a:pt x="43" y="110"/>
                    <a:pt x="41" y="108"/>
                    <a:pt x="40" y="105"/>
                  </a:cubicBezTo>
                  <a:cubicBezTo>
                    <a:pt x="38" y="102"/>
                    <a:pt x="36" y="99"/>
                    <a:pt x="33" y="97"/>
                  </a:cubicBezTo>
                  <a:cubicBezTo>
                    <a:pt x="30" y="95"/>
                    <a:pt x="27" y="94"/>
                    <a:pt x="24" y="94"/>
                  </a:cubicBezTo>
                  <a:cubicBezTo>
                    <a:pt x="20" y="94"/>
                    <a:pt x="17" y="96"/>
                    <a:pt x="15" y="98"/>
                  </a:cubicBezTo>
                  <a:cubicBezTo>
                    <a:pt x="13" y="101"/>
                    <a:pt x="12" y="104"/>
                    <a:pt x="13" y="107"/>
                  </a:cubicBezTo>
                  <a:cubicBezTo>
                    <a:pt x="13" y="111"/>
                    <a:pt x="15" y="116"/>
                    <a:pt x="19" y="121"/>
                  </a:cubicBezTo>
                  <a:cubicBezTo>
                    <a:pt x="23" y="126"/>
                    <a:pt x="28" y="130"/>
                    <a:pt x="34" y="133"/>
                  </a:cubicBezTo>
                  <a:cubicBezTo>
                    <a:pt x="41" y="136"/>
                    <a:pt x="48" y="138"/>
                    <a:pt x="56" y="138"/>
                  </a:cubicBezTo>
                  <a:cubicBezTo>
                    <a:pt x="64" y="138"/>
                    <a:pt x="72" y="136"/>
                    <a:pt x="78" y="133"/>
                  </a:cubicBezTo>
                  <a:cubicBezTo>
                    <a:pt x="84" y="130"/>
                    <a:pt x="89" y="125"/>
                    <a:pt x="93" y="119"/>
                  </a:cubicBezTo>
                  <a:close/>
                  <a:moveTo>
                    <a:pt x="45" y="23"/>
                  </a:moveTo>
                  <a:cubicBezTo>
                    <a:pt x="47" y="23"/>
                    <a:pt x="50" y="24"/>
                    <a:pt x="52" y="25"/>
                  </a:cubicBezTo>
                  <a:cubicBezTo>
                    <a:pt x="55" y="26"/>
                    <a:pt x="57" y="28"/>
                    <a:pt x="59" y="30"/>
                  </a:cubicBezTo>
                  <a:cubicBezTo>
                    <a:pt x="61" y="32"/>
                    <a:pt x="63" y="35"/>
                    <a:pt x="64" y="38"/>
                  </a:cubicBezTo>
                  <a:cubicBezTo>
                    <a:pt x="65" y="41"/>
                    <a:pt x="66" y="44"/>
                    <a:pt x="67" y="48"/>
                  </a:cubicBezTo>
                  <a:cubicBezTo>
                    <a:pt x="67" y="52"/>
                    <a:pt x="67" y="56"/>
                    <a:pt x="65" y="59"/>
                  </a:cubicBezTo>
                  <a:cubicBezTo>
                    <a:pt x="64" y="62"/>
                    <a:pt x="62" y="65"/>
                    <a:pt x="59" y="66"/>
                  </a:cubicBezTo>
                  <a:cubicBezTo>
                    <a:pt x="56" y="68"/>
                    <a:pt x="53" y="69"/>
                    <a:pt x="50" y="69"/>
                  </a:cubicBezTo>
                  <a:cubicBezTo>
                    <a:pt x="45" y="69"/>
                    <a:pt x="41" y="67"/>
                    <a:pt x="37" y="63"/>
                  </a:cubicBezTo>
                  <a:cubicBezTo>
                    <a:pt x="33" y="59"/>
                    <a:pt x="31" y="53"/>
                    <a:pt x="30" y="46"/>
                  </a:cubicBezTo>
                  <a:cubicBezTo>
                    <a:pt x="29" y="39"/>
                    <a:pt x="31" y="33"/>
                    <a:pt x="33" y="29"/>
                  </a:cubicBezTo>
                  <a:cubicBezTo>
                    <a:pt x="36" y="25"/>
                    <a:pt x="40" y="23"/>
                    <a:pt x="45" y="2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27" name="Freeform 89">
              <a:extLst>
                <a:ext uri="{FF2B5EF4-FFF2-40B4-BE49-F238E27FC236}">
                  <a16:creationId xmlns:a16="http://schemas.microsoft.com/office/drawing/2014/main" id="{CC4643EF-0A3A-4C9E-A192-A97CAA9C801E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0961" y="4049906"/>
              <a:ext cx="361554" cy="329135"/>
            </a:xfrm>
            <a:custGeom>
              <a:avLst/>
              <a:gdLst>
                <a:gd name="T0" fmla="*/ 310 w 348"/>
                <a:gd name="T1" fmla="*/ 317 h 317"/>
                <a:gd name="T2" fmla="*/ 74 w 348"/>
                <a:gd name="T3" fmla="*/ 317 h 317"/>
                <a:gd name="T4" fmla="*/ 29 w 348"/>
                <a:gd name="T5" fmla="*/ 277 h 317"/>
                <a:gd name="T6" fmla="*/ 3 w 348"/>
                <a:gd name="T7" fmla="*/ 40 h 317"/>
                <a:gd name="T8" fmla="*/ 38 w 348"/>
                <a:gd name="T9" fmla="*/ 0 h 317"/>
                <a:gd name="T10" fmla="*/ 275 w 348"/>
                <a:gd name="T11" fmla="*/ 0 h 317"/>
                <a:gd name="T12" fmla="*/ 319 w 348"/>
                <a:gd name="T13" fmla="*/ 40 h 317"/>
                <a:gd name="T14" fmla="*/ 346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29" y="277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8" y="299"/>
                    <a:pt x="332" y="317"/>
                    <a:pt x="310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28" name="Freeform 90">
              <a:extLst>
                <a:ext uri="{FF2B5EF4-FFF2-40B4-BE49-F238E27FC236}">
                  <a16:creationId xmlns:a16="http://schemas.microsoft.com/office/drawing/2014/main" id="{204202AF-802C-479C-A72D-49A1C407197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6567" y="4061994"/>
              <a:ext cx="315947" cy="317046"/>
            </a:xfrm>
            <a:custGeom>
              <a:avLst/>
              <a:gdLst>
                <a:gd name="T0" fmla="*/ 275 w 304"/>
                <a:gd name="T1" fmla="*/ 28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1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0"/>
                    <a:pt x="0" y="293"/>
                  </a:cubicBezTo>
                  <a:cubicBezTo>
                    <a:pt x="261" y="0"/>
                    <a:pt x="261" y="0"/>
                    <a:pt x="261" y="0"/>
                  </a:cubicBezTo>
                  <a:cubicBezTo>
                    <a:pt x="269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29" name="Freeform 91">
              <a:extLst>
                <a:ext uri="{FF2B5EF4-FFF2-40B4-BE49-F238E27FC236}">
                  <a16:creationId xmlns:a16="http://schemas.microsoft.com/office/drawing/2014/main" id="{36AEF821-0C5E-4898-A65E-011740CE567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5690" y="4143316"/>
              <a:ext cx="82421" cy="143413"/>
            </a:xfrm>
            <a:custGeom>
              <a:avLst/>
              <a:gdLst>
                <a:gd name="T0" fmla="*/ 14 w 79"/>
                <a:gd name="T1" fmla="*/ 61 h 138"/>
                <a:gd name="T2" fmla="*/ 39 w 79"/>
                <a:gd name="T3" fmla="*/ 46 h 138"/>
                <a:gd name="T4" fmla="*/ 48 w 79"/>
                <a:gd name="T5" fmla="*/ 120 h 138"/>
                <a:gd name="T6" fmla="*/ 53 w 79"/>
                <a:gd name="T7" fmla="*/ 133 h 138"/>
                <a:gd name="T8" fmla="*/ 64 w 79"/>
                <a:gd name="T9" fmla="*/ 138 h 138"/>
                <a:gd name="T10" fmla="*/ 77 w 79"/>
                <a:gd name="T11" fmla="*/ 117 h 138"/>
                <a:gd name="T12" fmla="*/ 66 w 79"/>
                <a:gd name="T13" fmla="*/ 16 h 138"/>
                <a:gd name="T14" fmla="*/ 61 w 79"/>
                <a:gd name="T15" fmla="*/ 5 h 138"/>
                <a:gd name="T16" fmla="*/ 51 w 79"/>
                <a:gd name="T17" fmla="*/ 0 h 138"/>
                <a:gd name="T18" fmla="*/ 43 w 79"/>
                <a:gd name="T19" fmla="*/ 2 h 138"/>
                <a:gd name="T20" fmla="*/ 38 w 79"/>
                <a:gd name="T21" fmla="*/ 11 h 138"/>
                <a:gd name="T22" fmla="*/ 28 w 79"/>
                <a:gd name="T23" fmla="*/ 23 h 138"/>
                <a:gd name="T24" fmla="*/ 13 w 79"/>
                <a:gd name="T25" fmla="*/ 33 h 138"/>
                <a:gd name="T26" fmla="*/ 3 w 79"/>
                <a:gd name="T27" fmla="*/ 39 h 138"/>
                <a:gd name="T28" fmla="*/ 0 w 79"/>
                <a:gd name="T29" fmla="*/ 48 h 138"/>
                <a:gd name="T30" fmla="*/ 5 w 79"/>
                <a:gd name="T31" fmla="*/ 57 h 138"/>
                <a:gd name="T32" fmla="*/ 14 w 79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9" h="138">
                  <a:moveTo>
                    <a:pt x="14" y="61"/>
                  </a:moveTo>
                  <a:cubicBezTo>
                    <a:pt x="17" y="61"/>
                    <a:pt x="24" y="59"/>
                    <a:pt x="39" y="46"/>
                  </a:cubicBezTo>
                  <a:cubicBezTo>
                    <a:pt x="48" y="120"/>
                    <a:pt x="48" y="120"/>
                    <a:pt x="48" y="120"/>
                  </a:cubicBezTo>
                  <a:cubicBezTo>
                    <a:pt x="48" y="126"/>
                    <a:pt x="50" y="130"/>
                    <a:pt x="53" y="133"/>
                  </a:cubicBezTo>
                  <a:cubicBezTo>
                    <a:pt x="56" y="136"/>
                    <a:pt x="60" y="138"/>
                    <a:pt x="64" y="138"/>
                  </a:cubicBezTo>
                  <a:cubicBezTo>
                    <a:pt x="71" y="138"/>
                    <a:pt x="79" y="134"/>
                    <a:pt x="77" y="117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5" y="12"/>
                    <a:pt x="64" y="8"/>
                    <a:pt x="61" y="5"/>
                  </a:cubicBezTo>
                  <a:cubicBezTo>
                    <a:pt x="58" y="1"/>
                    <a:pt x="55" y="0"/>
                    <a:pt x="51" y="0"/>
                  </a:cubicBezTo>
                  <a:cubicBezTo>
                    <a:pt x="47" y="0"/>
                    <a:pt x="45" y="1"/>
                    <a:pt x="43" y="2"/>
                  </a:cubicBezTo>
                  <a:cubicBezTo>
                    <a:pt x="43" y="3"/>
                    <a:pt x="41" y="5"/>
                    <a:pt x="38" y="11"/>
                  </a:cubicBezTo>
                  <a:cubicBezTo>
                    <a:pt x="35" y="15"/>
                    <a:pt x="32" y="19"/>
                    <a:pt x="28" y="23"/>
                  </a:cubicBezTo>
                  <a:cubicBezTo>
                    <a:pt x="24" y="26"/>
                    <a:pt x="19" y="30"/>
                    <a:pt x="13" y="33"/>
                  </a:cubicBezTo>
                  <a:cubicBezTo>
                    <a:pt x="8" y="35"/>
                    <a:pt x="5" y="37"/>
                    <a:pt x="3" y="39"/>
                  </a:cubicBezTo>
                  <a:cubicBezTo>
                    <a:pt x="1" y="40"/>
                    <a:pt x="0" y="43"/>
                    <a:pt x="0" y="48"/>
                  </a:cubicBezTo>
                  <a:cubicBezTo>
                    <a:pt x="0" y="51"/>
                    <a:pt x="2" y="54"/>
                    <a:pt x="5" y="57"/>
                  </a:cubicBezTo>
                  <a:cubicBezTo>
                    <a:pt x="8" y="59"/>
                    <a:pt x="11" y="61"/>
                    <a:pt x="14" y="6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30" name="Freeform 92">
              <a:extLst>
                <a:ext uri="{FF2B5EF4-FFF2-40B4-BE49-F238E27FC236}">
                  <a16:creationId xmlns:a16="http://schemas.microsoft.com/office/drawing/2014/main" id="{5996AF31-A90C-4C33-8BDB-41E54786591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25035" y="4143316"/>
              <a:ext cx="102752" cy="143413"/>
            </a:xfrm>
            <a:custGeom>
              <a:avLst/>
              <a:gdLst>
                <a:gd name="T0" fmla="*/ 17 w 99"/>
                <a:gd name="T1" fmla="*/ 7 h 138"/>
                <a:gd name="T2" fmla="*/ 3 w 99"/>
                <a:gd name="T3" fmla="*/ 28 h 138"/>
                <a:gd name="T4" fmla="*/ 0 w 99"/>
                <a:gd name="T5" fmla="*/ 46 h 138"/>
                <a:gd name="T6" fmla="*/ 2 w 99"/>
                <a:gd name="T7" fmla="*/ 71 h 138"/>
                <a:gd name="T8" fmla="*/ 5 w 99"/>
                <a:gd name="T9" fmla="*/ 90 h 138"/>
                <a:gd name="T10" fmla="*/ 11 w 99"/>
                <a:gd name="T11" fmla="*/ 107 h 138"/>
                <a:gd name="T12" fmla="*/ 31 w 99"/>
                <a:gd name="T13" fmla="*/ 129 h 138"/>
                <a:gd name="T14" fmla="*/ 57 w 99"/>
                <a:gd name="T15" fmla="*/ 138 h 138"/>
                <a:gd name="T16" fmla="*/ 79 w 99"/>
                <a:gd name="T17" fmla="*/ 131 h 138"/>
                <a:gd name="T18" fmla="*/ 94 w 99"/>
                <a:gd name="T19" fmla="*/ 114 h 138"/>
                <a:gd name="T20" fmla="*/ 99 w 99"/>
                <a:gd name="T21" fmla="*/ 95 h 138"/>
                <a:gd name="T22" fmla="*/ 98 w 99"/>
                <a:gd name="T23" fmla="*/ 69 h 138"/>
                <a:gd name="T24" fmla="*/ 86 w 99"/>
                <a:gd name="T25" fmla="*/ 27 h 138"/>
                <a:gd name="T26" fmla="*/ 74 w 99"/>
                <a:gd name="T27" fmla="*/ 12 h 138"/>
                <a:gd name="T28" fmla="*/ 59 w 99"/>
                <a:gd name="T29" fmla="*/ 3 h 138"/>
                <a:gd name="T30" fmla="*/ 41 w 99"/>
                <a:gd name="T31" fmla="*/ 0 h 138"/>
                <a:gd name="T32" fmla="*/ 17 w 99"/>
                <a:gd name="T33" fmla="*/ 7 h 138"/>
                <a:gd name="T34" fmla="*/ 55 w 99"/>
                <a:gd name="T35" fmla="*/ 28 h 138"/>
                <a:gd name="T36" fmla="*/ 62 w 99"/>
                <a:gd name="T37" fmla="*/ 42 h 138"/>
                <a:gd name="T38" fmla="*/ 67 w 99"/>
                <a:gd name="T39" fmla="*/ 68 h 138"/>
                <a:gd name="T40" fmla="*/ 68 w 99"/>
                <a:gd name="T41" fmla="*/ 94 h 138"/>
                <a:gd name="T42" fmla="*/ 64 w 99"/>
                <a:gd name="T43" fmla="*/ 109 h 138"/>
                <a:gd name="T44" fmla="*/ 54 w 99"/>
                <a:gd name="T45" fmla="*/ 114 h 138"/>
                <a:gd name="T46" fmla="*/ 44 w 99"/>
                <a:gd name="T47" fmla="*/ 109 h 138"/>
                <a:gd name="T48" fmla="*/ 36 w 99"/>
                <a:gd name="T49" fmla="*/ 95 h 138"/>
                <a:gd name="T50" fmla="*/ 32 w 99"/>
                <a:gd name="T51" fmla="*/ 68 h 138"/>
                <a:gd name="T52" fmla="*/ 32 w 99"/>
                <a:gd name="T53" fmla="*/ 33 h 138"/>
                <a:gd name="T54" fmla="*/ 44 w 99"/>
                <a:gd name="T55" fmla="*/ 24 h 138"/>
                <a:gd name="T56" fmla="*/ 55 w 99"/>
                <a:gd name="T57" fmla="*/ 28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99" h="138">
                  <a:moveTo>
                    <a:pt x="17" y="7"/>
                  </a:moveTo>
                  <a:cubicBezTo>
                    <a:pt x="10" y="12"/>
                    <a:pt x="6" y="19"/>
                    <a:pt x="3" y="28"/>
                  </a:cubicBezTo>
                  <a:cubicBezTo>
                    <a:pt x="1" y="33"/>
                    <a:pt x="1" y="39"/>
                    <a:pt x="0" y="46"/>
                  </a:cubicBezTo>
                  <a:cubicBezTo>
                    <a:pt x="0" y="54"/>
                    <a:pt x="1" y="62"/>
                    <a:pt x="2" y="71"/>
                  </a:cubicBezTo>
                  <a:cubicBezTo>
                    <a:pt x="2" y="78"/>
                    <a:pt x="4" y="84"/>
                    <a:pt x="5" y="90"/>
                  </a:cubicBezTo>
                  <a:cubicBezTo>
                    <a:pt x="7" y="96"/>
                    <a:pt x="9" y="102"/>
                    <a:pt x="11" y="107"/>
                  </a:cubicBezTo>
                  <a:cubicBezTo>
                    <a:pt x="16" y="117"/>
                    <a:pt x="23" y="124"/>
                    <a:pt x="31" y="129"/>
                  </a:cubicBezTo>
                  <a:cubicBezTo>
                    <a:pt x="39" y="135"/>
                    <a:pt x="48" y="138"/>
                    <a:pt x="57" y="138"/>
                  </a:cubicBezTo>
                  <a:cubicBezTo>
                    <a:pt x="66" y="138"/>
                    <a:pt x="73" y="135"/>
                    <a:pt x="79" y="131"/>
                  </a:cubicBezTo>
                  <a:cubicBezTo>
                    <a:pt x="86" y="127"/>
                    <a:pt x="91" y="122"/>
                    <a:pt x="94" y="114"/>
                  </a:cubicBezTo>
                  <a:cubicBezTo>
                    <a:pt x="97" y="108"/>
                    <a:pt x="98" y="102"/>
                    <a:pt x="99" y="95"/>
                  </a:cubicBezTo>
                  <a:cubicBezTo>
                    <a:pt x="99" y="88"/>
                    <a:pt x="99" y="79"/>
                    <a:pt x="98" y="69"/>
                  </a:cubicBezTo>
                  <a:cubicBezTo>
                    <a:pt x="95" y="51"/>
                    <a:pt x="92" y="37"/>
                    <a:pt x="86" y="27"/>
                  </a:cubicBezTo>
                  <a:cubicBezTo>
                    <a:pt x="82" y="21"/>
                    <a:pt x="79" y="16"/>
                    <a:pt x="74" y="12"/>
                  </a:cubicBezTo>
                  <a:cubicBezTo>
                    <a:pt x="70" y="8"/>
                    <a:pt x="65" y="5"/>
                    <a:pt x="59" y="3"/>
                  </a:cubicBezTo>
                  <a:cubicBezTo>
                    <a:pt x="54" y="1"/>
                    <a:pt x="48" y="0"/>
                    <a:pt x="41" y="0"/>
                  </a:cubicBezTo>
                  <a:cubicBezTo>
                    <a:pt x="31" y="0"/>
                    <a:pt x="23" y="2"/>
                    <a:pt x="17" y="7"/>
                  </a:cubicBezTo>
                  <a:close/>
                  <a:moveTo>
                    <a:pt x="55" y="28"/>
                  </a:moveTo>
                  <a:cubicBezTo>
                    <a:pt x="58" y="31"/>
                    <a:pt x="61" y="36"/>
                    <a:pt x="62" y="42"/>
                  </a:cubicBezTo>
                  <a:cubicBezTo>
                    <a:pt x="64" y="48"/>
                    <a:pt x="66" y="57"/>
                    <a:pt x="67" y="68"/>
                  </a:cubicBezTo>
                  <a:cubicBezTo>
                    <a:pt x="68" y="79"/>
                    <a:pt x="69" y="88"/>
                    <a:pt x="68" y="94"/>
                  </a:cubicBezTo>
                  <a:cubicBezTo>
                    <a:pt x="68" y="101"/>
                    <a:pt x="67" y="106"/>
                    <a:pt x="64" y="109"/>
                  </a:cubicBezTo>
                  <a:cubicBezTo>
                    <a:pt x="62" y="112"/>
                    <a:pt x="59" y="114"/>
                    <a:pt x="54" y="114"/>
                  </a:cubicBezTo>
                  <a:cubicBezTo>
                    <a:pt x="50" y="114"/>
                    <a:pt x="47" y="112"/>
                    <a:pt x="44" y="109"/>
                  </a:cubicBezTo>
                  <a:cubicBezTo>
                    <a:pt x="41" y="106"/>
                    <a:pt x="38" y="101"/>
                    <a:pt x="36" y="95"/>
                  </a:cubicBezTo>
                  <a:cubicBezTo>
                    <a:pt x="34" y="88"/>
                    <a:pt x="33" y="79"/>
                    <a:pt x="32" y="68"/>
                  </a:cubicBezTo>
                  <a:cubicBezTo>
                    <a:pt x="30" y="52"/>
                    <a:pt x="30" y="41"/>
                    <a:pt x="32" y="33"/>
                  </a:cubicBezTo>
                  <a:cubicBezTo>
                    <a:pt x="34" y="27"/>
                    <a:pt x="38" y="24"/>
                    <a:pt x="44" y="24"/>
                  </a:cubicBezTo>
                  <a:cubicBezTo>
                    <a:pt x="49" y="24"/>
                    <a:pt x="52" y="25"/>
                    <a:pt x="55" y="28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31" name="Freeform 93">
              <a:extLst>
                <a:ext uri="{FF2B5EF4-FFF2-40B4-BE49-F238E27FC236}">
                  <a16:creationId xmlns:a16="http://schemas.microsoft.com/office/drawing/2014/main" id="{021C03CC-1E3D-4155-8570-AB444FC3F887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9660" y="4049906"/>
              <a:ext cx="360455" cy="329135"/>
            </a:xfrm>
            <a:custGeom>
              <a:avLst/>
              <a:gdLst>
                <a:gd name="T0" fmla="*/ 309 w 347"/>
                <a:gd name="T1" fmla="*/ 317 h 317"/>
                <a:gd name="T2" fmla="*/ 73 w 347"/>
                <a:gd name="T3" fmla="*/ 317 h 317"/>
                <a:gd name="T4" fmla="*/ 28 w 347"/>
                <a:gd name="T5" fmla="*/ 277 h 317"/>
                <a:gd name="T6" fmla="*/ 2 w 347"/>
                <a:gd name="T7" fmla="*/ 40 h 317"/>
                <a:gd name="T8" fmla="*/ 38 w 347"/>
                <a:gd name="T9" fmla="*/ 0 h 317"/>
                <a:gd name="T10" fmla="*/ 274 w 347"/>
                <a:gd name="T11" fmla="*/ 0 h 317"/>
                <a:gd name="T12" fmla="*/ 318 w 347"/>
                <a:gd name="T13" fmla="*/ 40 h 317"/>
                <a:gd name="T14" fmla="*/ 345 w 347"/>
                <a:gd name="T15" fmla="*/ 277 h 317"/>
                <a:gd name="T16" fmla="*/ 309 w 347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7" h="317">
                  <a:moveTo>
                    <a:pt x="309" y="317"/>
                  </a:moveTo>
                  <a:cubicBezTo>
                    <a:pt x="73" y="317"/>
                    <a:pt x="73" y="317"/>
                    <a:pt x="73" y="317"/>
                  </a:cubicBezTo>
                  <a:cubicBezTo>
                    <a:pt x="51" y="317"/>
                    <a:pt x="31" y="299"/>
                    <a:pt x="28" y="27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5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8" y="40"/>
                  </a:cubicBezTo>
                  <a:cubicBezTo>
                    <a:pt x="345" y="277"/>
                    <a:pt x="345" y="277"/>
                    <a:pt x="345" y="277"/>
                  </a:cubicBezTo>
                  <a:cubicBezTo>
                    <a:pt x="347" y="299"/>
                    <a:pt x="332" y="317"/>
                    <a:pt x="309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32" name="Freeform 94">
              <a:extLst>
                <a:ext uri="{FF2B5EF4-FFF2-40B4-BE49-F238E27FC236}">
                  <a16:creationId xmlns:a16="http://schemas.microsoft.com/office/drawing/2014/main" id="{3EE5879F-1C69-4C94-A89F-6800AFDBE319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4168" y="4061994"/>
              <a:ext cx="315947" cy="317046"/>
            </a:xfrm>
            <a:custGeom>
              <a:avLst/>
              <a:gdLst>
                <a:gd name="T0" fmla="*/ 275 w 304"/>
                <a:gd name="T1" fmla="*/ 28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1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9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0"/>
                    <a:pt x="0" y="293"/>
                  </a:cubicBezTo>
                  <a:cubicBezTo>
                    <a:pt x="261" y="0"/>
                    <a:pt x="261" y="0"/>
                    <a:pt x="261" y="0"/>
                  </a:cubicBezTo>
                  <a:cubicBezTo>
                    <a:pt x="269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33" name="Freeform 95">
              <a:extLst>
                <a:ext uri="{FF2B5EF4-FFF2-40B4-BE49-F238E27FC236}">
                  <a16:creationId xmlns:a16="http://schemas.microsoft.com/office/drawing/2014/main" id="{F5BA92BD-B652-4BC2-AD55-07425AB3A8AD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4829" y="4143316"/>
              <a:ext cx="82971" cy="143413"/>
            </a:xfrm>
            <a:custGeom>
              <a:avLst/>
              <a:gdLst>
                <a:gd name="T0" fmla="*/ 15 w 80"/>
                <a:gd name="T1" fmla="*/ 61 h 138"/>
                <a:gd name="T2" fmla="*/ 40 w 80"/>
                <a:gd name="T3" fmla="*/ 46 h 138"/>
                <a:gd name="T4" fmla="*/ 49 w 80"/>
                <a:gd name="T5" fmla="*/ 120 h 138"/>
                <a:gd name="T6" fmla="*/ 54 w 80"/>
                <a:gd name="T7" fmla="*/ 133 h 138"/>
                <a:gd name="T8" fmla="*/ 65 w 80"/>
                <a:gd name="T9" fmla="*/ 138 h 138"/>
                <a:gd name="T10" fmla="*/ 78 w 80"/>
                <a:gd name="T11" fmla="*/ 117 h 138"/>
                <a:gd name="T12" fmla="*/ 67 w 80"/>
                <a:gd name="T13" fmla="*/ 16 h 138"/>
                <a:gd name="T14" fmla="*/ 62 w 80"/>
                <a:gd name="T15" fmla="*/ 5 h 138"/>
                <a:gd name="T16" fmla="*/ 52 w 80"/>
                <a:gd name="T17" fmla="*/ 0 h 138"/>
                <a:gd name="T18" fmla="*/ 44 w 80"/>
                <a:gd name="T19" fmla="*/ 2 h 138"/>
                <a:gd name="T20" fmla="*/ 38 w 80"/>
                <a:gd name="T21" fmla="*/ 11 h 138"/>
                <a:gd name="T22" fmla="*/ 29 w 80"/>
                <a:gd name="T23" fmla="*/ 23 h 138"/>
                <a:gd name="T24" fmla="*/ 14 w 80"/>
                <a:gd name="T25" fmla="*/ 33 h 138"/>
                <a:gd name="T26" fmla="*/ 4 w 80"/>
                <a:gd name="T27" fmla="*/ 39 h 138"/>
                <a:gd name="T28" fmla="*/ 1 w 80"/>
                <a:gd name="T29" fmla="*/ 48 h 138"/>
                <a:gd name="T30" fmla="*/ 6 w 80"/>
                <a:gd name="T31" fmla="*/ 57 h 138"/>
                <a:gd name="T32" fmla="*/ 15 w 80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15" y="61"/>
                  </a:moveTo>
                  <a:cubicBezTo>
                    <a:pt x="18" y="61"/>
                    <a:pt x="25" y="59"/>
                    <a:pt x="40" y="46"/>
                  </a:cubicBezTo>
                  <a:cubicBezTo>
                    <a:pt x="49" y="120"/>
                    <a:pt x="49" y="120"/>
                    <a:pt x="49" y="120"/>
                  </a:cubicBezTo>
                  <a:cubicBezTo>
                    <a:pt x="49" y="126"/>
                    <a:pt x="51" y="130"/>
                    <a:pt x="54" y="133"/>
                  </a:cubicBezTo>
                  <a:cubicBezTo>
                    <a:pt x="57" y="136"/>
                    <a:pt x="61" y="138"/>
                    <a:pt x="65" y="138"/>
                  </a:cubicBezTo>
                  <a:cubicBezTo>
                    <a:pt x="72" y="138"/>
                    <a:pt x="80" y="134"/>
                    <a:pt x="78" y="117"/>
                  </a:cubicBezTo>
                  <a:cubicBezTo>
                    <a:pt x="67" y="16"/>
                    <a:pt x="67" y="16"/>
                    <a:pt x="67" y="16"/>
                  </a:cubicBezTo>
                  <a:cubicBezTo>
                    <a:pt x="66" y="11"/>
                    <a:pt x="65" y="7"/>
                    <a:pt x="62" y="5"/>
                  </a:cubicBezTo>
                  <a:cubicBezTo>
                    <a:pt x="59" y="1"/>
                    <a:pt x="56" y="0"/>
                    <a:pt x="52" y="0"/>
                  </a:cubicBezTo>
                  <a:cubicBezTo>
                    <a:pt x="48" y="0"/>
                    <a:pt x="46" y="1"/>
                    <a:pt x="44" y="2"/>
                  </a:cubicBezTo>
                  <a:cubicBezTo>
                    <a:pt x="44" y="3"/>
                    <a:pt x="42" y="5"/>
                    <a:pt x="38" y="11"/>
                  </a:cubicBezTo>
                  <a:cubicBezTo>
                    <a:pt x="36" y="15"/>
                    <a:pt x="33" y="19"/>
                    <a:pt x="29" y="23"/>
                  </a:cubicBezTo>
                  <a:cubicBezTo>
                    <a:pt x="25" y="26"/>
                    <a:pt x="20" y="30"/>
                    <a:pt x="14" y="33"/>
                  </a:cubicBezTo>
                  <a:cubicBezTo>
                    <a:pt x="9" y="35"/>
                    <a:pt x="6" y="37"/>
                    <a:pt x="4" y="39"/>
                  </a:cubicBezTo>
                  <a:cubicBezTo>
                    <a:pt x="2" y="40"/>
                    <a:pt x="0" y="43"/>
                    <a:pt x="1" y="48"/>
                  </a:cubicBezTo>
                  <a:cubicBezTo>
                    <a:pt x="1" y="51"/>
                    <a:pt x="3" y="54"/>
                    <a:pt x="6" y="57"/>
                  </a:cubicBezTo>
                  <a:cubicBezTo>
                    <a:pt x="8" y="59"/>
                    <a:pt x="12" y="61"/>
                    <a:pt x="15" y="6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34" name="Freeform 96">
              <a:extLst>
                <a:ext uri="{FF2B5EF4-FFF2-40B4-BE49-F238E27FC236}">
                  <a16:creationId xmlns:a16="http://schemas.microsoft.com/office/drawing/2014/main" id="{5DACC2B1-8A76-4FF4-9463-D0D810C86CCA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5822" y="4143316"/>
              <a:ext cx="83520" cy="143413"/>
            </a:xfrm>
            <a:custGeom>
              <a:avLst/>
              <a:gdLst>
                <a:gd name="T0" fmla="*/ 38 w 80"/>
                <a:gd name="T1" fmla="*/ 11 h 138"/>
                <a:gd name="T2" fmla="*/ 29 w 80"/>
                <a:gd name="T3" fmla="*/ 23 h 138"/>
                <a:gd name="T4" fmla="*/ 14 w 80"/>
                <a:gd name="T5" fmla="*/ 33 h 138"/>
                <a:gd name="T6" fmla="*/ 4 w 80"/>
                <a:gd name="T7" fmla="*/ 39 h 138"/>
                <a:gd name="T8" fmla="*/ 1 w 80"/>
                <a:gd name="T9" fmla="*/ 48 h 138"/>
                <a:gd name="T10" fmla="*/ 6 w 80"/>
                <a:gd name="T11" fmla="*/ 57 h 138"/>
                <a:gd name="T12" fmla="*/ 15 w 80"/>
                <a:gd name="T13" fmla="*/ 61 h 138"/>
                <a:gd name="T14" fmla="*/ 40 w 80"/>
                <a:gd name="T15" fmla="*/ 46 h 138"/>
                <a:gd name="T16" fmla="*/ 49 w 80"/>
                <a:gd name="T17" fmla="*/ 120 h 138"/>
                <a:gd name="T18" fmla="*/ 54 w 80"/>
                <a:gd name="T19" fmla="*/ 133 h 138"/>
                <a:gd name="T20" fmla="*/ 65 w 80"/>
                <a:gd name="T21" fmla="*/ 138 h 138"/>
                <a:gd name="T22" fmla="*/ 78 w 80"/>
                <a:gd name="T23" fmla="*/ 117 h 138"/>
                <a:gd name="T24" fmla="*/ 67 w 80"/>
                <a:gd name="T25" fmla="*/ 16 h 138"/>
                <a:gd name="T26" fmla="*/ 62 w 80"/>
                <a:gd name="T27" fmla="*/ 5 h 138"/>
                <a:gd name="T28" fmla="*/ 52 w 80"/>
                <a:gd name="T29" fmla="*/ 0 h 138"/>
                <a:gd name="T30" fmla="*/ 44 w 80"/>
                <a:gd name="T31" fmla="*/ 2 h 138"/>
                <a:gd name="T32" fmla="*/ 38 w 80"/>
                <a:gd name="T33" fmla="*/ 1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38" y="11"/>
                  </a:moveTo>
                  <a:cubicBezTo>
                    <a:pt x="36" y="15"/>
                    <a:pt x="33" y="19"/>
                    <a:pt x="29" y="23"/>
                  </a:cubicBezTo>
                  <a:cubicBezTo>
                    <a:pt x="25" y="26"/>
                    <a:pt x="20" y="30"/>
                    <a:pt x="14" y="33"/>
                  </a:cubicBezTo>
                  <a:cubicBezTo>
                    <a:pt x="9" y="35"/>
                    <a:pt x="6" y="37"/>
                    <a:pt x="4" y="39"/>
                  </a:cubicBezTo>
                  <a:cubicBezTo>
                    <a:pt x="2" y="40"/>
                    <a:pt x="0" y="43"/>
                    <a:pt x="1" y="48"/>
                  </a:cubicBezTo>
                  <a:cubicBezTo>
                    <a:pt x="1" y="51"/>
                    <a:pt x="3" y="54"/>
                    <a:pt x="6" y="57"/>
                  </a:cubicBezTo>
                  <a:cubicBezTo>
                    <a:pt x="8" y="59"/>
                    <a:pt x="11" y="61"/>
                    <a:pt x="15" y="61"/>
                  </a:cubicBezTo>
                  <a:cubicBezTo>
                    <a:pt x="18" y="61"/>
                    <a:pt x="25" y="59"/>
                    <a:pt x="40" y="46"/>
                  </a:cubicBezTo>
                  <a:cubicBezTo>
                    <a:pt x="49" y="120"/>
                    <a:pt x="49" y="120"/>
                    <a:pt x="49" y="120"/>
                  </a:cubicBezTo>
                  <a:cubicBezTo>
                    <a:pt x="49" y="126"/>
                    <a:pt x="51" y="130"/>
                    <a:pt x="54" y="133"/>
                  </a:cubicBezTo>
                  <a:cubicBezTo>
                    <a:pt x="57" y="136"/>
                    <a:pt x="61" y="138"/>
                    <a:pt x="65" y="138"/>
                  </a:cubicBezTo>
                  <a:cubicBezTo>
                    <a:pt x="72" y="138"/>
                    <a:pt x="80" y="134"/>
                    <a:pt x="78" y="117"/>
                  </a:cubicBezTo>
                  <a:cubicBezTo>
                    <a:pt x="67" y="16"/>
                    <a:pt x="67" y="16"/>
                    <a:pt x="67" y="16"/>
                  </a:cubicBezTo>
                  <a:cubicBezTo>
                    <a:pt x="66" y="11"/>
                    <a:pt x="65" y="7"/>
                    <a:pt x="62" y="5"/>
                  </a:cubicBezTo>
                  <a:cubicBezTo>
                    <a:pt x="59" y="1"/>
                    <a:pt x="56" y="0"/>
                    <a:pt x="52" y="0"/>
                  </a:cubicBezTo>
                  <a:cubicBezTo>
                    <a:pt x="48" y="0"/>
                    <a:pt x="46" y="1"/>
                    <a:pt x="44" y="2"/>
                  </a:cubicBezTo>
                  <a:cubicBezTo>
                    <a:pt x="44" y="3"/>
                    <a:pt x="42" y="5"/>
                    <a:pt x="38" y="1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35" name="Freeform 97">
              <a:extLst>
                <a:ext uri="{FF2B5EF4-FFF2-40B4-BE49-F238E27FC236}">
                  <a16:creationId xmlns:a16="http://schemas.microsoft.com/office/drawing/2014/main" id="{A02D9A52-B18E-411F-B52B-F60732F31ACB}"/>
                </a:ext>
              </a:extLst>
            </p:cNvPr>
            <p:cNvSpPr>
              <a:spLocks/>
            </p:cNvSpPr>
            <p:nvPr/>
          </p:nvSpPr>
          <p:spPr bwMode="auto">
            <a:xfrm>
              <a:off x="5730061" y="4051005"/>
              <a:ext cx="361554" cy="328036"/>
            </a:xfrm>
            <a:custGeom>
              <a:avLst/>
              <a:gdLst>
                <a:gd name="T0" fmla="*/ 310 w 348"/>
                <a:gd name="T1" fmla="*/ 316 h 316"/>
                <a:gd name="T2" fmla="*/ 73 w 348"/>
                <a:gd name="T3" fmla="*/ 316 h 316"/>
                <a:gd name="T4" fmla="*/ 29 w 348"/>
                <a:gd name="T5" fmla="*/ 276 h 316"/>
                <a:gd name="T6" fmla="*/ 2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9 w 348"/>
                <a:gd name="T13" fmla="*/ 40 h 316"/>
                <a:gd name="T14" fmla="*/ 345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3" y="316"/>
                    <a:pt x="73" y="316"/>
                    <a:pt x="73" y="316"/>
                  </a:cubicBezTo>
                  <a:cubicBezTo>
                    <a:pt x="51" y="316"/>
                    <a:pt x="31" y="298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7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7"/>
                    <a:pt x="319" y="40"/>
                  </a:cubicBezTo>
                  <a:cubicBezTo>
                    <a:pt x="345" y="276"/>
                    <a:pt x="345" y="276"/>
                    <a:pt x="345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36" name="Freeform 98">
              <a:extLst>
                <a:ext uri="{FF2B5EF4-FFF2-40B4-BE49-F238E27FC236}">
                  <a16:creationId xmlns:a16="http://schemas.microsoft.com/office/drawing/2014/main" id="{19EF08F4-662B-44BB-962E-AAE285747196}"/>
                </a:ext>
              </a:extLst>
            </p:cNvPr>
            <p:cNvSpPr>
              <a:spLocks/>
            </p:cNvSpPr>
            <p:nvPr/>
          </p:nvSpPr>
          <p:spPr bwMode="auto">
            <a:xfrm>
              <a:off x="5775667" y="4061994"/>
              <a:ext cx="315947" cy="317046"/>
            </a:xfrm>
            <a:custGeom>
              <a:avLst/>
              <a:gdLst>
                <a:gd name="T0" fmla="*/ 275 w 304"/>
                <a:gd name="T1" fmla="*/ 29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9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1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8"/>
                    <a:pt x="273" y="18"/>
                    <a:pt x="275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37" name="Freeform 99">
              <a:extLst>
                <a:ext uri="{FF2B5EF4-FFF2-40B4-BE49-F238E27FC236}">
                  <a16:creationId xmlns:a16="http://schemas.microsoft.com/office/drawing/2014/main" id="{0D5B8AF5-61E8-44B2-BFF5-EAECE8408650}"/>
                </a:ext>
              </a:extLst>
            </p:cNvPr>
            <p:cNvSpPr>
              <a:spLocks/>
            </p:cNvSpPr>
            <p:nvPr/>
          </p:nvSpPr>
          <p:spPr bwMode="auto">
            <a:xfrm>
              <a:off x="5803141" y="4143316"/>
              <a:ext cx="82971" cy="143413"/>
            </a:xfrm>
            <a:custGeom>
              <a:avLst/>
              <a:gdLst>
                <a:gd name="T0" fmla="*/ 14 w 80"/>
                <a:gd name="T1" fmla="*/ 61 h 138"/>
                <a:gd name="T2" fmla="*/ 40 w 80"/>
                <a:gd name="T3" fmla="*/ 46 h 138"/>
                <a:gd name="T4" fmla="*/ 48 w 80"/>
                <a:gd name="T5" fmla="*/ 120 h 138"/>
                <a:gd name="T6" fmla="*/ 54 w 80"/>
                <a:gd name="T7" fmla="*/ 133 h 138"/>
                <a:gd name="T8" fmla="*/ 65 w 80"/>
                <a:gd name="T9" fmla="*/ 138 h 138"/>
                <a:gd name="T10" fmla="*/ 78 w 80"/>
                <a:gd name="T11" fmla="*/ 117 h 138"/>
                <a:gd name="T12" fmla="*/ 66 w 80"/>
                <a:gd name="T13" fmla="*/ 16 h 138"/>
                <a:gd name="T14" fmla="*/ 62 w 80"/>
                <a:gd name="T15" fmla="*/ 5 h 138"/>
                <a:gd name="T16" fmla="*/ 51 w 80"/>
                <a:gd name="T17" fmla="*/ 0 h 138"/>
                <a:gd name="T18" fmla="*/ 44 w 80"/>
                <a:gd name="T19" fmla="*/ 2 h 138"/>
                <a:gd name="T20" fmla="*/ 38 w 80"/>
                <a:gd name="T21" fmla="*/ 11 h 138"/>
                <a:gd name="T22" fmla="*/ 29 w 80"/>
                <a:gd name="T23" fmla="*/ 23 h 138"/>
                <a:gd name="T24" fmla="*/ 13 w 80"/>
                <a:gd name="T25" fmla="*/ 33 h 138"/>
                <a:gd name="T26" fmla="*/ 4 w 80"/>
                <a:gd name="T27" fmla="*/ 39 h 138"/>
                <a:gd name="T28" fmla="*/ 1 w 80"/>
                <a:gd name="T29" fmla="*/ 48 h 138"/>
                <a:gd name="T30" fmla="*/ 5 w 80"/>
                <a:gd name="T31" fmla="*/ 57 h 138"/>
                <a:gd name="T32" fmla="*/ 14 w 80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14" y="61"/>
                  </a:moveTo>
                  <a:cubicBezTo>
                    <a:pt x="18" y="61"/>
                    <a:pt x="24" y="59"/>
                    <a:pt x="40" y="46"/>
                  </a:cubicBezTo>
                  <a:cubicBezTo>
                    <a:pt x="48" y="120"/>
                    <a:pt x="48" y="120"/>
                    <a:pt x="48" y="120"/>
                  </a:cubicBezTo>
                  <a:cubicBezTo>
                    <a:pt x="49" y="126"/>
                    <a:pt x="51" y="130"/>
                    <a:pt x="54" y="133"/>
                  </a:cubicBezTo>
                  <a:cubicBezTo>
                    <a:pt x="57" y="136"/>
                    <a:pt x="60" y="138"/>
                    <a:pt x="65" y="138"/>
                  </a:cubicBezTo>
                  <a:cubicBezTo>
                    <a:pt x="72" y="138"/>
                    <a:pt x="80" y="134"/>
                    <a:pt x="78" y="117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6" y="12"/>
                    <a:pt x="64" y="8"/>
                    <a:pt x="62" y="5"/>
                  </a:cubicBezTo>
                  <a:cubicBezTo>
                    <a:pt x="59" y="1"/>
                    <a:pt x="55" y="0"/>
                    <a:pt x="51" y="0"/>
                  </a:cubicBezTo>
                  <a:cubicBezTo>
                    <a:pt x="48" y="0"/>
                    <a:pt x="45" y="1"/>
                    <a:pt x="44" y="2"/>
                  </a:cubicBezTo>
                  <a:cubicBezTo>
                    <a:pt x="43" y="3"/>
                    <a:pt x="42" y="5"/>
                    <a:pt x="38" y="11"/>
                  </a:cubicBezTo>
                  <a:cubicBezTo>
                    <a:pt x="35" y="15"/>
                    <a:pt x="32" y="19"/>
                    <a:pt x="29" y="23"/>
                  </a:cubicBezTo>
                  <a:cubicBezTo>
                    <a:pt x="25" y="26"/>
                    <a:pt x="20" y="30"/>
                    <a:pt x="13" y="33"/>
                  </a:cubicBezTo>
                  <a:cubicBezTo>
                    <a:pt x="9" y="35"/>
                    <a:pt x="5" y="37"/>
                    <a:pt x="4" y="39"/>
                  </a:cubicBezTo>
                  <a:cubicBezTo>
                    <a:pt x="2" y="40"/>
                    <a:pt x="0" y="43"/>
                    <a:pt x="1" y="48"/>
                  </a:cubicBezTo>
                  <a:cubicBezTo>
                    <a:pt x="1" y="51"/>
                    <a:pt x="2" y="54"/>
                    <a:pt x="5" y="57"/>
                  </a:cubicBezTo>
                  <a:cubicBezTo>
                    <a:pt x="8" y="59"/>
                    <a:pt x="11" y="61"/>
                    <a:pt x="14" y="6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38" name="Freeform 100">
              <a:extLst>
                <a:ext uri="{FF2B5EF4-FFF2-40B4-BE49-F238E27FC236}">
                  <a16:creationId xmlns:a16="http://schemas.microsoft.com/office/drawing/2014/main" id="{B4EDF2A1-80AA-4792-8CAA-32E4AD3C763D}"/>
                </a:ext>
              </a:extLst>
            </p:cNvPr>
            <p:cNvSpPr>
              <a:spLocks/>
            </p:cNvSpPr>
            <p:nvPr/>
          </p:nvSpPr>
          <p:spPr bwMode="auto">
            <a:xfrm>
              <a:off x="5917981" y="4145514"/>
              <a:ext cx="101103" cy="141215"/>
            </a:xfrm>
            <a:custGeom>
              <a:avLst/>
              <a:gdLst>
                <a:gd name="T0" fmla="*/ 80 w 97"/>
                <a:gd name="T1" fmla="*/ 55 h 136"/>
                <a:gd name="T2" fmla="*/ 65 w 97"/>
                <a:gd name="T3" fmla="*/ 46 h 136"/>
                <a:gd name="T4" fmla="*/ 29 w 97"/>
                <a:gd name="T5" fmla="*/ 47 h 136"/>
                <a:gd name="T6" fmla="*/ 30 w 97"/>
                <a:gd name="T7" fmla="*/ 26 h 136"/>
                <a:gd name="T8" fmla="*/ 69 w 97"/>
                <a:gd name="T9" fmla="*/ 26 h 136"/>
                <a:gd name="T10" fmla="*/ 81 w 97"/>
                <a:gd name="T11" fmla="*/ 23 h 136"/>
                <a:gd name="T12" fmla="*/ 84 w 97"/>
                <a:gd name="T13" fmla="*/ 13 h 136"/>
                <a:gd name="T14" fmla="*/ 66 w 97"/>
                <a:gd name="T15" fmla="*/ 0 h 136"/>
                <a:gd name="T16" fmla="*/ 19 w 97"/>
                <a:gd name="T17" fmla="*/ 0 h 136"/>
                <a:gd name="T18" fmla="*/ 7 w 97"/>
                <a:gd name="T19" fmla="*/ 4 h 136"/>
                <a:gd name="T20" fmla="*/ 3 w 97"/>
                <a:gd name="T21" fmla="*/ 17 h 136"/>
                <a:gd name="T22" fmla="*/ 0 w 97"/>
                <a:gd name="T23" fmla="*/ 59 h 136"/>
                <a:gd name="T24" fmla="*/ 0 w 97"/>
                <a:gd name="T25" fmla="*/ 65 h 136"/>
                <a:gd name="T26" fmla="*/ 5 w 97"/>
                <a:gd name="T27" fmla="*/ 74 h 136"/>
                <a:gd name="T28" fmla="*/ 15 w 97"/>
                <a:gd name="T29" fmla="*/ 78 h 136"/>
                <a:gd name="T30" fmla="*/ 27 w 97"/>
                <a:gd name="T31" fmla="*/ 73 h 136"/>
                <a:gd name="T32" fmla="*/ 35 w 97"/>
                <a:gd name="T33" fmla="*/ 67 h 136"/>
                <a:gd name="T34" fmla="*/ 44 w 97"/>
                <a:gd name="T35" fmla="*/ 65 h 136"/>
                <a:gd name="T36" fmla="*/ 54 w 97"/>
                <a:gd name="T37" fmla="*/ 68 h 136"/>
                <a:gd name="T38" fmla="*/ 62 w 97"/>
                <a:gd name="T39" fmla="*/ 76 h 136"/>
                <a:gd name="T40" fmla="*/ 66 w 97"/>
                <a:gd name="T41" fmla="*/ 89 h 136"/>
                <a:gd name="T42" fmla="*/ 65 w 97"/>
                <a:gd name="T43" fmla="*/ 101 h 136"/>
                <a:gd name="T44" fmla="*/ 59 w 97"/>
                <a:gd name="T45" fmla="*/ 110 h 136"/>
                <a:gd name="T46" fmla="*/ 49 w 97"/>
                <a:gd name="T47" fmla="*/ 113 h 136"/>
                <a:gd name="T48" fmla="*/ 37 w 97"/>
                <a:gd name="T49" fmla="*/ 109 h 136"/>
                <a:gd name="T50" fmla="*/ 27 w 97"/>
                <a:gd name="T51" fmla="*/ 98 h 136"/>
                <a:gd name="T52" fmla="*/ 12 w 97"/>
                <a:gd name="T53" fmla="*/ 88 h 136"/>
                <a:gd name="T54" fmla="*/ 4 w 97"/>
                <a:gd name="T55" fmla="*/ 92 h 136"/>
                <a:gd name="T56" fmla="*/ 1 w 97"/>
                <a:gd name="T57" fmla="*/ 100 h 136"/>
                <a:gd name="T58" fmla="*/ 7 w 97"/>
                <a:gd name="T59" fmla="*/ 115 h 136"/>
                <a:gd name="T60" fmla="*/ 24 w 97"/>
                <a:gd name="T61" fmla="*/ 129 h 136"/>
                <a:gd name="T62" fmla="*/ 51 w 97"/>
                <a:gd name="T63" fmla="*/ 136 h 136"/>
                <a:gd name="T64" fmla="*/ 77 w 97"/>
                <a:gd name="T65" fmla="*/ 129 h 136"/>
                <a:gd name="T66" fmla="*/ 93 w 97"/>
                <a:gd name="T67" fmla="*/ 111 h 136"/>
                <a:gd name="T68" fmla="*/ 96 w 97"/>
                <a:gd name="T69" fmla="*/ 87 h 136"/>
                <a:gd name="T70" fmla="*/ 90 w 97"/>
                <a:gd name="T71" fmla="*/ 69 h 136"/>
                <a:gd name="T72" fmla="*/ 80 w 97"/>
                <a:gd name="T73" fmla="*/ 55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7" h="136">
                  <a:moveTo>
                    <a:pt x="80" y="55"/>
                  </a:moveTo>
                  <a:cubicBezTo>
                    <a:pt x="75" y="51"/>
                    <a:pt x="70" y="48"/>
                    <a:pt x="65" y="46"/>
                  </a:cubicBezTo>
                  <a:cubicBezTo>
                    <a:pt x="54" y="41"/>
                    <a:pt x="42" y="41"/>
                    <a:pt x="29" y="47"/>
                  </a:cubicBezTo>
                  <a:cubicBezTo>
                    <a:pt x="30" y="26"/>
                    <a:pt x="30" y="26"/>
                    <a:pt x="30" y="26"/>
                  </a:cubicBezTo>
                  <a:cubicBezTo>
                    <a:pt x="69" y="26"/>
                    <a:pt x="69" y="26"/>
                    <a:pt x="69" y="26"/>
                  </a:cubicBezTo>
                  <a:cubicBezTo>
                    <a:pt x="74" y="26"/>
                    <a:pt x="78" y="25"/>
                    <a:pt x="81" y="23"/>
                  </a:cubicBezTo>
                  <a:cubicBezTo>
                    <a:pt x="83" y="20"/>
                    <a:pt x="84" y="17"/>
                    <a:pt x="84" y="13"/>
                  </a:cubicBezTo>
                  <a:cubicBezTo>
                    <a:pt x="83" y="8"/>
                    <a:pt x="80" y="0"/>
                    <a:pt x="66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4" y="0"/>
                    <a:pt x="9" y="1"/>
                    <a:pt x="7" y="4"/>
                  </a:cubicBezTo>
                  <a:cubicBezTo>
                    <a:pt x="4" y="7"/>
                    <a:pt x="3" y="11"/>
                    <a:pt x="3" y="17"/>
                  </a:cubicBezTo>
                  <a:cubicBezTo>
                    <a:pt x="0" y="59"/>
                    <a:pt x="0" y="59"/>
                    <a:pt x="0" y="59"/>
                  </a:cubicBezTo>
                  <a:cubicBezTo>
                    <a:pt x="0" y="64"/>
                    <a:pt x="0" y="65"/>
                    <a:pt x="0" y="65"/>
                  </a:cubicBezTo>
                  <a:cubicBezTo>
                    <a:pt x="0" y="69"/>
                    <a:pt x="2" y="72"/>
                    <a:pt x="5" y="74"/>
                  </a:cubicBezTo>
                  <a:cubicBezTo>
                    <a:pt x="8" y="77"/>
                    <a:pt x="12" y="78"/>
                    <a:pt x="15" y="78"/>
                  </a:cubicBezTo>
                  <a:cubicBezTo>
                    <a:pt x="19" y="78"/>
                    <a:pt x="22" y="77"/>
                    <a:pt x="27" y="73"/>
                  </a:cubicBezTo>
                  <a:cubicBezTo>
                    <a:pt x="30" y="70"/>
                    <a:pt x="33" y="68"/>
                    <a:pt x="35" y="67"/>
                  </a:cubicBezTo>
                  <a:cubicBezTo>
                    <a:pt x="36" y="66"/>
                    <a:pt x="39" y="65"/>
                    <a:pt x="44" y="65"/>
                  </a:cubicBezTo>
                  <a:cubicBezTo>
                    <a:pt x="48" y="65"/>
                    <a:pt x="51" y="66"/>
                    <a:pt x="54" y="68"/>
                  </a:cubicBezTo>
                  <a:cubicBezTo>
                    <a:pt x="57" y="70"/>
                    <a:pt x="60" y="72"/>
                    <a:pt x="62" y="76"/>
                  </a:cubicBezTo>
                  <a:cubicBezTo>
                    <a:pt x="64" y="79"/>
                    <a:pt x="65" y="84"/>
                    <a:pt x="66" y="89"/>
                  </a:cubicBezTo>
                  <a:cubicBezTo>
                    <a:pt x="66" y="94"/>
                    <a:pt x="66" y="98"/>
                    <a:pt x="65" y="101"/>
                  </a:cubicBezTo>
                  <a:cubicBezTo>
                    <a:pt x="64" y="105"/>
                    <a:pt x="62" y="108"/>
                    <a:pt x="59" y="110"/>
                  </a:cubicBezTo>
                  <a:cubicBezTo>
                    <a:pt x="56" y="112"/>
                    <a:pt x="53" y="113"/>
                    <a:pt x="49" y="113"/>
                  </a:cubicBezTo>
                  <a:cubicBezTo>
                    <a:pt x="45" y="113"/>
                    <a:pt x="41" y="112"/>
                    <a:pt x="37" y="109"/>
                  </a:cubicBezTo>
                  <a:cubicBezTo>
                    <a:pt x="33" y="107"/>
                    <a:pt x="30" y="103"/>
                    <a:pt x="27" y="98"/>
                  </a:cubicBezTo>
                  <a:cubicBezTo>
                    <a:pt x="23" y="90"/>
                    <a:pt x="17" y="88"/>
                    <a:pt x="12" y="88"/>
                  </a:cubicBezTo>
                  <a:cubicBezTo>
                    <a:pt x="9" y="88"/>
                    <a:pt x="6" y="89"/>
                    <a:pt x="4" y="92"/>
                  </a:cubicBezTo>
                  <a:cubicBezTo>
                    <a:pt x="1" y="94"/>
                    <a:pt x="0" y="97"/>
                    <a:pt x="1" y="100"/>
                  </a:cubicBezTo>
                  <a:cubicBezTo>
                    <a:pt x="1" y="105"/>
                    <a:pt x="3" y="109"/>
                    <a:pt x="7" y="115"/>
                  </a:cubicBezTo>
                  <a:cubicBezTo>
                    <a:pt x="11" y="120"/>
                    <a:pt x="16" y="125"/>
                    <a:pt x="24" y="129"/>
                  </a:cubicBezTo>
                  <a:cubicBezTo>
                    <a:pt x="31" y="134"/>
                    <a:pt x="40" y="136"/>
                    <a:pt x="51" y="136"/>
                  </a:cubicBezTo>
                  <a:cubicBezTo>
                    <a:pt x="61" y="136"/>
                    <a:pt x="70" y="133"/>
                    <a:pt x="77" y="129"/>
                  </a:cubicBezTo>
                  <a:cubicBezTo>
                    <a:pt x="84" y="125"/>
                    <a:pt x="89" y="119"/>
                    <a:pt x="93" y="111"/>
                  </a:cubicBezTo>
                  <a:cubicBezTo>
                    <a:pt x="96" y="104"/>
                    <a:pt x="97" y="96"/>
                    <a:pt x="96" y="87"/>
                  </a:cubicBezTo>
                  <a:cubicBezTo>
                    <a:pt x="95" y="80"/>
                    <a:pt x="93" y="75"/>
                    <a:pt x="90" y="69"/>
                  </a:cubicBezTo>
                  <a:cubicBezTo>
                    <a:pt x="88" y="64"/>
                    <a:pt x="84" y="59"/>
                    <a:pt x="80" y="55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39" name="Freeform 101">
              <a:extLst>
                <a:ext uri="{FF2B5EF4-FFF2-40B4-BE49-F238E27FC236}">
                  <a16:creationId xmlns:a16="http://schemas.microsoft.com/office/drawing/2014/main" id="{5FDF8F07-9E0C-4333-99DB-28F3C999F2AE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0066" y="4468605"/>
              <a:ext cx="361554" cy="328036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3 w 348"/>
                <a:gd name="T7" fmla="*/ 40 h 316"/>
                <a:gd name="T8" fmla="*/ 38 w 348"/>
                <a:gd name="T9" fmla="*/ 0 h 316"/>
                <a:gd name="T10" fmla="*/ 275 w 348"/>
                <a:gd name="T11" fmla="*/ 0 h 316"/>
                <a:gd name="T12" fmla="*/ 319 w 348"/>
                <a:gd name="T13" fmla="*/ 40 h 316"/>
                <a:gd name="T14" fmla="*/ 346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29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7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7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40" name="Freeform 102">
              <a:extLst>
                <a:ext uri="{FF2B5EF4-FFF2-40B4-BE49-F238E27FC236}">
                  <a16:creationId xmlns:a16="http://schemas.microsoft.com/office/drawing/2014/main" id="{9D5C450D-F745-46EA-BEFE-5E467AD9177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5673" y="4480144"/>
              <a:ext cx="315947" cy="316497"/>
            </a:xfrm>
            <a:custGeom>
              <a:avLst/>
              <a:gdLst>
                <a:gd name="T0" fmla="*/ 275 w 304"/>
                <a:gd name="T1" fmla="*/ 29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9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9" y="7"/>
                    <a:pt x="274" y="17"/>
                    <a:pt x="275" y="29"/>
                  </a:cubicBezTo>
                  <a:close/>
                </a:path>
              </a:pathLst>
            </a:custGeom>
            <a:solidFill>
              <a:srgbClr val="484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41" name="Freeform 103">
              <a:extLst>
                <a:ext uri="{FF2B5EF4-FFF2-40B4-BE49-F238E27FC236}">
                  <a16:creationId xmlns:a16="http://schemas.microsoft.com/office/drawing/2014/main" id="{D1F16768-C9F8-45C7-90A8-1F3462D15419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3696" y="4560916"/>
              <a:ext cx="82421" cy="143413"/>
            </a:xfrm>
            <a:custGeom>
              <a:avLst/>
              <a:gdLst>
                <a:gd name="T0" fmla="*/ 14 w 79"/>
                <a:gd name="T1" fmla="*/ 61 h 138"/>
                <a:gd name="T2" fmla="*/ 39 w 79"/>
                <a:gd name="T3" fmla="*/ 46 h 138"/>
                <a:gd name="T4" fmla="*/ 48 w 79"/>
                <a:gd name="T5" fmla="*/ 120 h 138"/>
                <a:gd name="T6" fmla="*/ 53 w 79"/>
                <a:gd name="T7" fmla="*/ 133 h 138"/>
                <a:gd name="T8" fmla="*/ 64 w 79"/>
                <a:gd name="T9" fmla="*/ 138 h 138"/>
                <a:gd name="T10" fmla="*/ 77 w 79"/>
                <a:gd name="T11" fmla="*/ 117 h 138"/>
                <a:gd name="T12" fmla="*/ 66 w 79"/>
                <a:gd name="T13" fmla="*/ 16 h 138"/>
                <a:gd name="T14" fmla="*/ 61 w 79"/>
                <a:gd name="T15" fmla="*/ 5 h 138"/>
                <a:gd name="T16" fmla="*/ 51 w 79"/>
                <a:gd name="T17" fmla="*/ 0 h 138"/>
                <a:gd name="T18" fmla="*/ 43 w 79"/>
                <a:gd name="T19" fmla="*/ 2 h 138"/>
                <a:gd name="T20" fmla="*/ 38 w 79"/>
                <a:gd name="T21" fmla="*/ 11 h 138"/>
                <a:gd name="T22" fmla="*/ 28 w 79"/>
                <a:gd name="T23" fmla="*/ 23 h 138"/>
                <a:gd name="T24" fmla="*/ 13 w 79"/>
                <a:gd name="T25" fmla="*/ 33 h 138"/>
                <a:gd name="T26" fmla="*/ 3 w 79"/>
                <a:gd name="T27" fmla="*/ 39 h 138"/>
                <a:gd name="T28" fmla="*/ 0 w 79"/>
                <a:gd name="T29" fmla="*/ 48 h 138"/>
                <a:gd name="T30" fmla="*/ 5 w 79"/>
                <a:gd name="T31" fmla="*/ 57 h 138"/>
                <a:gd name="T32" fmla="*/ 14 w 79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9" h="138">
                  <a:moveTo>
                    <a:pt x="14" y="61"/>
                  </a:moveTo>
                  <a:cubicBezTo>
                    <a:pt x="17" y="61"/>
                    <a:pt x="24" y="59"/>
                    <a:pt x="39" y="46"/>
                  </a:cubicBezTo>
                  <a:cubicBezTo>
                    <a:pt x="48" y="120"/>
                    <a:pt x="48" y="120"/>
                    <a:pt x="48" y="120"/>
                  </a:cubicBezTo>
                  <a:cubicBezTo>
                    <a:pt x="48" y="126"/>
                    <a:pt x="50" y="130"/>
                    <a:pt x="53" y="133"/>
                  </a:cubicBezTo>
                  <a:cubicBezTo>
                    <a:pt x="56" y="136"/>
                    <a:pt x="60" y="138"/>
                    <a:pt x="64" y="138"/>
                  </a:cubicBezTo>
                  <a:cubicBezTo>
                    <a:pt x="71" y="138"/>
                    <a:pt x="79" y="134"/>
                    <a:pt x="77" y="117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5" y="11"/>
                    <a:pt x="64" y="8"/>
                    <a:pt x="61" y="5"/>
                  </a:cubicBezTo>
                  <a:cubicBezTo>
                    <a:pt x="58" y="1"/>
                    <a:pt x="55" y="0"/>
                    <a:pt x="51" y="0"/>
                  </a:cubicBezTo>
                  <a:cubicBezTo>
                    <a:pt x="47" y="0"/>
                    <a:pt x="45" y="1"/>
                    <a:pt x="43" y="2"/>
                  </a:cubicBezTo>
                  <a:cubicBezTo>
                    <a:pt x="42" y="4"/>
                    <a:pt x="40" y="6"/>
                    <a:pt x="38" y="11"/>
                  </a:cubicBezTo>
                  <a:cubicBezTo>
                    <a:pt x="35" y="15"/>
                    <a:pt x="32" y="19"/>
                    <a:pt x="28" y="23"/>
                  </a:cubicBezTo>
                  <a:cubicBezTo>
                    <a:pt x="24" y="26"/>
                    <a:pt x="19" y="30"/>
                    <a:pt x="13" y="33"/>
                  </a:cubicBezTo>
                  <a:cubicBezTo>
                    <a:pt x="8" y="35"/>
                    <a:pt x="5" y="37"/>
                    <a:pt x="3" y="39"/>
                  </a:cubicBezTo>
                  <a:cubicBezTo>
                    <a:pt x="1" y="40"/>
                    <a:pt x="0" y="43"/>
                    <a:pt x="0" y="48"/>
                  </a:cubicBezTo>
                  <a:cubicBezTo>
                    <a:pt x="0" y="51"/>
                    <a:pt x="2" y="54"/>
                    <a:pt x="5" y="57"/>
                  </a:cubicBezTo>
                  <a:cubicBezTo>
                    <a:pt x="8" y="59"/>
                    <a:pt x="11" y="61"/>
                    <a:pt x="14" y="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42" name="Freeform 104">
              <a:extLst>
                <a:ext uri="{FF2B5EF4-FFF2-40B4-BE49-F238E27FC236}">
                  <a16:creationId xmlns:a16="http://schemas.microsoft.com/office/drawing/2014/main" id="{3652212E-E214-4D1D-A89F-744A7D723CA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453041" y="4560916"/>
              <a:ext cx="107147" cy="143413"/>
            </a:xfrm>
            <a:custGeom>
              <a:avLst/>
              <a:gdLst>
                <a:gd name="T0" fmla="*/ 86 w 103"/>
                <a:gd name="T1" fmla="*/ 59 h 138"/>
                <a:gd name="T2" fmla="*/ 72 w 103"/>
                <a:gd name="T3" fmla="*/ 49 h 138"/>
                <a:gd name="T4" fmla="*/ 55 w 103"/>
                <a:gd name="T5" fmla="*/ 46 h 138"/>
                <a:gd name="T6" fmla="*/ 38 w 103"/>
                <a:gd name="T7" fmla="*/ 50 h 138"/>
                <a:gd name="T8" fmla="*/ 31 w 103"/>
                <a:gd name="T9" fmla="*/ 55 h 138"/>
                <a:gd name="T10" fmla="*/ 34 w 103"/>
                <a:gd name="T11" fmla="*/ 31 h 138"/>
                <a:gd name="T12" fmla="*/ 41 w 103"/>
                <a:gd name="T13" fmla="*/ 25 h 138"/>
                <a:gd name="T14" fmla="*/ 48 w 103"/>
                <a:gd name="T15" fmla="*/ 23 h 138"/>
                <a:gd name="T16" fmla="*/ 57 w 103"/>
                <a:gd name="T17" fmla="*/ 25 h 138"/>
                <a:gd name="T18" fmla="*/ 63 w 103"/>
                <a:gd name="T19" fmla="*/ 32 h 138"/>
                <a:gd name="T20" fmla="*/ 70 w 103"/>
                <a:gd name="T21" fmla="*/ 40 h 138"/>
                <a:gd name="T22" fmla="*/ 79 w 103"/>
                <a:gd name="T23" fmla="*/ 43 h 138"/>
                <a:gd name="T24" fmla="*/ 87 w 103"/>
                <a:gd name="T25" fmla="*/ 39 h 138"/>
                <a:gd name="T26" fmla="*/ 90 w 103"/>
                <a:gd name="T27" fmla="*/ 31 h 138"/>
                <a:gd name="T28" fmla="*/ 83 w 103"/>
                <a:gd name="T29" fmla="*/ 16 h 138"/>
                <a:gd name="T30" fmla="*/ 68 w 103"/>
                <a:gd name="T31" fmla="*/ 5 h 138"/>
                <a:gd name="T32" fmla="*/ 46 w 103"/>
                <a:gd name="T33" fmla="*/ 0 h 138"/>
                <a:gd name="T34" fmla="*/ 25 w 103"/>
                <a:gd name="T35" fmla="*/ 5 h 138"/>
                <a:gd name="T36" fmla="*/ 10 w 103"/>
                <a:gd name="T37" fmla="*/ 18 h 138"/>
                <a:gd name="T38" fmla="*/ 2 w 103"/>
                <a:gd name="T39" fmla="*/ 41 h 138"/>
                <a:gd name="T40" fmla="*/ 2 w 103"/>
                <a:gd name="T41" fmla="*/ 72 h 138"/>
                <a:gd name="T42" fmla="*/ 12 w 103"/>
                <a:gd name="T43" fmla="*/ 107 h 138"/>
                <a:gd name="T44" fmla="*/ 32 w 103"/>
                <a:gd name="T45" fmla="*/ 130 h 138"/>
                <a:gd name="T46" fmla="*/ 60 w 103"/>
                <a:gd name="T47" fmla="*/ 138 h 138"/>
                <a:gd name="T48" fmla="*/ 83 w 103"/>
                <a:gd name="T49" fmla="*/ 132 h 138"/>
                <a:gd name="T50" fmla="*/ 98 w 103"/>
                <a:gd name="T51" fmla="*/ 115 h 138"/>
                <a:gd name="T52" fmla="*/ 102 w 103"/>
                <a:gd name="T53" fmla="*/ 91 h 138"/>
                <a:gd name="T54" fmla="*/ 97 w 103"/>
                <a:gd name="T55" fmla="*/ 73 h 138"/>
                <a:gd name="T56" fmla="*/ 86 w 103"/>
                <a:gd name="T57" fmla="*/ 59 h 138"/>
                <a:gd name="T58" fmla="*/ 57 w 103"/>
                <a:gd name="T59" fmla="*/ 114 h 138"/>
                <a:gd name="T60" fmla="*/ 44 w 103"/>
                <a:gd name="T61" fmla="*/ 108 h 138"/>
                <a:gd name="T62" fmla="*/ 36 w 103"/>
                <a:gd name="T63" fmla="*/ 90 h 138"/>
                <a:gd name="T64" fmla="*/ 37 w 103"/>
                <a:gd name="T65" fmla="*/ 78 h 138"/>
                <a:gd name="T66" fmla="*/ 44 w 103"/>
                <a:gd name="T67" fmla="*/ 71 h 138"/>
                <a:gd name="T68" fmla="*/ 52 w 103"/>
                <a:gd name="T69" fmla="*/ 68 h 138"/>
                <a:gd name="T70" fmla="*/ 61 w 103"/>
                <a:gd name="T71" fmla="*/ 71 h 138"/>
                <a:gd name="T72" fmla="*/ 69 w 103"/>
                <a:gd name="T73" fmla="*/ 79 h 138"/>
                <a:gd name="T74" fmla="*/ 72 w 103"/>
                <a:gd name="T75" fmla="*/ 91 h 138"/>
                <a:gd name="T76" fmla="*/ 69 w 103"/>
                <a:gd name="T77" fmla="*/ 108 h 138"/>
                <a:gd name="T78" fmla="*/ 57 w 103"/>
                <a:gd name="T79" fmla="*/ 114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03" h="138">
                  <a:moveTo>
                    <a:pt x="86" y="59"/>
                  </a:moveTo>
                  <a:cubicBezTo>
                    <a:pt x="82" y="55"/>
                    <a:pt x="77" y="51"/>
                    <a:pt x="72" y="49"/>
                  </a:cubicBezTo>
                  <a:cubicBezTo>
                    <a:pt x="67" y="47"/>
                    <a:pt x="61" y="46"/>
                    <a:pt x="55" y="46"/>
                  </a:cubicBezTo>
                  <a:cubicBezTo>
                    <a:pt x="49" y="46"/>
                    <a:pt x="43" y="47"/>
                    <a:pt x="38" y="50"/>
                  </a:cubicBezTo>
                  <a:cubicBezTo>
                    <a:pt x="36" y="51"/>
                    <a:pt x="33" y="53"/>
                    <a:pt x="31" y="55"/>
                  </a:cubicBezTo>
                  <a:cubicBezTo>
                    <a:pt x="31" y="44"/>
                    <a:pt x="32" y="36"/>
                    <a:pt x="34" y="31"/>
                  </a:cubicBezTo>
                  <a:cubicBezTo>
                    <a:pt x="36" y="29"/>
                    <a:pt x="38" y="26"/>
                    <a:pt x="41" y="25"/>
                  </a:cubicBezTo>
                  <a:cubicBezTo>
                    <a:pt x="43" y="23"/>
                    <a:pt x="46" y="23"/>
                    <a:pt x="48" y="23"/>
                  </a:cubicBezTo>
                  <a:cubicBezTo>
                    <a:pt x="51" y="23"/>
                    <a:pt x="54" y="23"/>
                    <a:pt x="57" y="25"/>
                  </a:cubicBezTo>
                  <a:cubicBezTo>
                    <a:pt x="60" y="27"/>
                    <a:pt x="62" y="29"/>
                    <a:pt x="63" y="32"/>
                  </a:cubicBezTo>
                  <a:cubicBezTo>
                    <a:pt x="65" y="36"/>
                    <a:pt x="67" y="38"/>
                    <a:pt x="70" y="40"/>
                  </a:cubicBezTo>
                  <a:cubicBezTo>
                    <a:pt x="72" y="42"/>
                    <a:pt x="75" y="43"/>
                    <a:pt x="79" y="43"/>
                  </a:cubicBezTo>
                  <a:cubicBezTo>
                    <a:pt x="82" y="43"/>
                    <a:pt x="85" y="42"/>
                    <a:pt x="87" y="39"/>
                  </a:cubicBezTo>
                  <a:cubicBezTo>
                    <a:pt x="89" y="37"/>
                    <a:pt x="90" y="34"/>
                    <a:pt x="90" y="31"/>
                  </a:cubicBezTo>
                  <a:cubicBezTo>
                    <a:pt x="89" y="26"/>
                    <a:pt x="87" y="21"/>
                    <a:pt x="83" y="16"/>
                  </a:cubicBezTo>
                  <a:cubicBezTo>
                    <a:pt x="80" y="12"/>
                    <a:pt x="74" y="8"/>
                    <a:pt x="68" y="5"/>
                  </a:cubicBezTo>
                  <a:cubicBezTo>
                    <a:pt x="62" y="1"/>
                    <a:pt x="54" y="0"/>
                    <a:pt x="46" y="0"/>
                  </a:cubicBezTo>
                  <a:cubicBezTo>
                    <a:pt x="38" y="0"/>
                    <a:pt x="31" y="1"/>
                    <a:pt x="25" y="5"/>
                  </a:cubicBezTo>
                  <a:cubicBezTo>
                    <a:pt x="18" y="8"/>
                    <a:pt x="13" y="12"/>
                    <a:pt x="10" y="18"/>
                  </a:cubicBezTo>
                  <a:cubicBezTo>
                    <a:pt x="6" y="24"/>
                    <a:pt x="3" y="32"/>
                    <a:pt x="2" y="41"/>
                  </a:cubicBezTo>
                  <a:cubicBezTo>
                    <a:pt x="0" y="50"/>
                    <a:pt x="0" y="60"/>
                    <a:pt x="2" y="72"/>
                  </a:cubicBezTo>
                  <a:cubicBezTo>
                    <a:pt x="3" y="86"/>
                    <a:pt x="7" y="98"/>
                    <a:pt x="12" y="107"/>
                  </a:cubicBezTo>
                  <a:cubicBezTo>
                    <a:pt x="17" y="117"/>
                    <a:pt x="23" y="125"/>
                    <a:pt x="32" y="130"/>
                  </a:cubicBezTo>
                  <a:cubicBezTo>
                    <a:pt x="40" y="135"/>
                    <a:pt x="49" y="138"/>
                    <a:pt x="60" y="138"/>
                  </a:cubicBezTo>
                  <a:cubicBezTo>
                    <a:pt x="69" y="138"/>
                    <a:pt x="77" y="136"/>
                    <a:pt x="83" y="132"/>
                  </a:cubicBezTo>
                  <a:cubicBezTo>
                    <a:pt x="90" y="128"/>
                    <a:pt x="95" y="122"/>
                    <a:pt x="98" y="115"/>
                  </a:cubicBezTo>
                  <a:cubicBezTo>
                    <a:pt x="102" y="108"/>
                    <a:pt x="103" y="99"/>
                    <a:pt x="102" y="91"/>
                  </a:cubicBezTo>
                  <a:cubicBezTo>
                    <a:pt x="101" y="85"/>
                    <a:pt x="99" y="79"/>
                    <a:pt x="97" y="73"/>
                  </a:cubicBezTo>
                  <a:cubicBezTo>
                    <a:pt x="94" y="68"/>
                    <a:pt x="91" y="63"/>
                    <a:pt x="86" y="59"/>
                  </a:cubicBezTo>
                  <a:close/>
                  <a:moveTo>
                    <a:pt x="57" y="114"/>
                  </a:moveTo>
                  <a:cubicBezTo>
                    <a:pt x="52" y="114"/>
                    <a:pt x="48" y="112"/>
                    <a:pt x="44" y="108"/>
                  </a:cubicBezTo>
                  <a:cubicBezTo>
                    <a:pt x="39" y="103"/>
                    <a:pt x="37" y="97"/>
                    <a:pt x="36" y="90"/>
                  </a:cubicBezTo>
                  <a:cubicBezTo>
                    <a:pt x="36" y="85"/>
                    <a:pt x="36" y="81"/>
                    <a:pt x="37" y="78"/>
                  </a:cubicBezTo>
                  <a:cubicBezTo>
                    <a:pt x="39" y="75"/>
                    <a:pt x="41" y="73"/>
                    <a:pt x="44" y="71"/>
                  </a:cubicBezTo>
                  <a:cubicBezTo>
                    <a:pt x="46" y="69"/>
                    <a:pt x="49" y="68"/>
                    <a:pt x="52" y="68"/>
                  </a:cubicBezTo>
                  <a:cubicBezTo>
                    <a:pt x="55" y="68"/>
                    <a:pt x="58" y="69"/>
                    <a:pt x="61" y="71"/>
                  </a:cubicBezTo>
                  <a:cubicBezTo>
                    <a:pt x="64" y="73"/>
                    <a:pt x="67" y="75"/>
                    <a:pt x="69" y="79"/>
                  </a:cubicBezTo>
                  <a:cubicBezTo>
                    <a:pt x="71" y="82"/>
                    <a:pt x="72" y="86"/>
                    <a:pt x="72" y="91"/>
                  </a:cubicBezTo>
                  <a:cubicBezTo>
                    <a:pt x="73" y="98"/>
                    <a:pt x="72" y="104"/>
                    <a:pt x="69" y="108"/>
                  </a:cubicBezTo>
                  <a:cubicBezTo>
                    <a:pt x="66" y="112"/>
                    <a:pt x="63" y="114"/>
                    <a:pt x="57" y="11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43" name="Freeform 105">
              <a:extLst>
                <a:ext uri="{FF2B5EF4-FFF2-40B4-BE49-F238E27FC236}">
                  <a16:creationId xmlns:a16="http://schemas.microsoft.com/office/drawing/2014/main" id="{7DDE94A6-BA45-43BC-85F1-136CFB58A69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8765" y="4468605"/>
              <a:ext cx="360455" cy="328036"/>
            </a:xfrm>
            <a:custGeom>
              <a:avLst/>
              <a:gdLst>
                <a:gd name="T0" fmla="*/ 309 w 347"/>
                <a:gd name="T1" fmla="*/ 316 h 316"/>
                <a:gd name="T2" fmla="*/ 73 w 347"/>
                <a:gd name="T3" fmla="*/ 316 h 316"/>
                <a:gd name="T4" fmla="*/ 28 w 347"/>
                <a:gd name="T5" fmla="*/ 276 h 316"/>
                <a:gd name="T6" fmla="*/ 2 w 347"/>
                <a:gd name="T7" fmla="*/ 40 h 316"/>
                <a:gd name="T8" fmla="*/ 37 w 347"/>
                <a:gd name="T9" fmla="*/ 0 h 316"/>
                <a:gd name="T10" fmla="*/ 274 w 347"/>
                <a:gd name="T11" fmla="*/ 0 h 316"/>
                <a:gd name="T12" fmla="*/ 318 w 347"/>
                <a:gd name="T13" fmla="*/ 40 h 316"/>
                <a:gd name="T14" fmla="*/ 345 w 347"/>
                <a:gd name="T15" fmla="*/ 276 h 316"/>
                <a:gd name="T16" fmla="*/ 309 w 347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7" h="316">
                  <a:moveTo>
                    <a:pt x="309" y="316"/>
                  </a:moveTo>
                  <a:cubicBezTo>
                    <a:pt x="73" y="316"/>
                    <a:pt x="73" y="316"/>
                    <a:pt x="73" y="316"/>
                  </a:cubicBezTo>
                  <a:cubicBezTo>
                    <a:pt x="51" y="316"/>
                    <a:pt x="31" y="298"/>
                    <a:pt x="28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7"/>
                    <a:pt x="15" y="0"/>
                    <a:pt x="37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7"/>
                    <a:pt x="318" y="40"/>
                  </a:cubicBezTo>
                  <a:cubicBezTo>
                    <a:pt x="345" y="276"/>
                    <a:pt x="345" y="276"/>
                    <a:pt x="345" y="276"/>
                  </a:cubicBezTo>
                  <a:cubicBezTo>
                    <a:pt x="347" y="298"/>
                    <a:pt x="331" y="316"/>
                    <a:pt x="309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44" name="Freeform 106">
              <a:extLst>
                <a:ext uri="{FF2B5EF4-FFF2-40B4-BE49-F238E27FC236}">
                  <a16:creationId xmlns:a16="http://schemas.microsoft.com/office/drawing/2014/main" id="{D6AC6CEA-3D78-4D0D-8F21-6824D9D7E94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3273" y="4480144"/>
              <a:ext cx="315947" cy="316497"/>
            </a:xfrm>
            <a:custGeom>
              <a:avLst/>
              <a:gdLst>
                <a:gd name="T0" fmla="*/ 275 w 304"/>
                <a:gd name="T1" fmla="*/ 29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1 w 304"/>
                <a:gd name="T11" fmla="*/ 0 h 305"/>
                <a:gd name="T12" fmla="*/ 275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9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9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0"/>
                    <a:pt x="0" y="293"/>
                  </a:cubicBezTo>
                  <a:cubicBezTo>
                    <a:pt x="261" y="0"/>
                    <a:pt x="261" y="0"/>
                    <a:pt x="261" y="0"/>
                  </a:cubicBezTo>
                  <a:cubicBezTo>
                    <a:pt x="269" y="7"/>
                    <a:pt x="274" y="17"/>
                    <a:pt x="275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45" name="Freeform 107">
              <a:extLst>
                <a:ext uri="{FF2B5EF4-FFF2-40B4-BE49-F238E27FC236}">
                  <a16:creationId xmlns:a16="http://schemas.microsoft.com/office/drawing/2014/main" id="{38EBB141-BB53-49E1-B32F-69B4C8A5EBF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9648" y="4560916"/>
              <a:ext cx="82971" cy="143413"/>
            </a:xfrm>
            <a:custGeom>
              <a:avLst/>
              <a:gdLst>
                <a:gd name="T0" fmla="*/ 15 w 80"/>
                <a:gd name="T1" fmla="*/ 61 h 138"/>
                <a:gd name="T2" fmla="*/ 40 w 80"/>
                <a:gd name="T3" fmla="*/ 46 h 138"/>
                <a:gd name="T4" fmla="*/ 49 w 80"/>
                <a:gd name="T5" fmla="*/ 120 h 138"/>
                <a:gd name="T6" fmla="*/ 54 w 80"/>
                <a:gd name="T7" fmla="*/ 133 h 138"/>
                <a:gd name="T8" fmla="*/ 65 w 80"/>
                <a:gd name="T9" fmla="*/ 138 h 138"/>
                <a:gd name="T10" fmla="*/ 78 w 80"/>
                <a:gd name="T11" fmla="*/ 117 h 138"/>
                <a:gd name="T12" fmla="*/ 67 w 80"/>
                <a:gd name="T13" fmla="*/ 16 h 138"/>
                <a:gd name="T14" fmla="*/ 62 w 80"/>
                <a:gd name="T15" fmla="*/ 5 h 138"/>
                <a:gd name="T16" fmla="*/ 52 w 80"/>
                <a:gd name="T17" fmla="*/ 0 h 138"/>
                <a:gd name="T18" fmla="*/ 44 w 80"/>
                <a:gd name="T19" fmla="*/ 2 h 138"/>
                <a:gd name="T20" fmla="*/ 38 w 80"/>
                <a:gd name="T21" fmla="*/ 11 h 138"/>
                <a:gd name="T22" fmla="*/ 29 w 80"/>
                <a:gd name="T23" fmla="*/ 23 h 138"/>
                <a:gd name="T24" fmla="*/ 14 w 80"/>
                <a:gd name="T25" fmla="*/ 33 h 138"/>
                <a:gd name="T26" fmla="*/ 4 w 80"/>
                <a:gd name="T27" fmla="*/ 39 h 138"/>
                <a:gd name="T28" fmla="*/ 1 w 80"/>
                <a:gd name="T29" fmla="*/ 48 h 138"/>
                <a:gd name="T30" fmla="*/ 6 w 80"/>
                <a:gd name="T31" fmla="*/ 57 h 138"/>
                <a:gd name="T32" fmla="*/ 15 w 80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15" y="61"/>
                  </a:moveTo>
                  <a:cubicBezTo>
                    <a:pt x="18" y="61"/>
                    <a:pt x="25" y="59"/>
                    <a:pt x="40" y="46"/>
                  </a:cubicBezTo>
                  <a:cubicBezTo>
                    <a:pt x="49" y="120"/>
                    <a:pt x="49" y="120"/>
                    <a:pt x="49" y="120"/>
                  </a:cubicBezTo>
                  <a:cubicBezTo>
                    <a:pt x="49" y="126"/>
                    <a:pt x="51" y="130"/>
                    <a:pt x="54" y="133"/>
                  </a:cubicBezTo>
                  <a:cubicBezTo>
                    <a:pt x="57" y="136"/>
                    <a:pt x="61" y="138"/>
                    <a:pt x="65" y="138"/>
                  </a:cubicBezTo>
                  <a:cubicBezTo>
                    <a:pt x="72" y="138"/>
                    <a:pt x="80" y="134"/>
                    <a:pt x="78" y="117"/>
                  </a:cubicBezTo>
                  <a:cubicBezTo>
                    <a:pt x="67" y="16"/>
                    <a:pt x="67" y="16"/>
                    <a:pt x="67" y="16"/>
                  </a:cubicBezTo>
                  <a:cubicBezTo>
                    <a:pt x="66" y="11"/>
                    <a:pt x="65" y="8"/>
                    <a:pt x="62" y="5"/>
                  </a:cubicBezTo>
                  <a:cubicBezTo>
                    <a:pt x="59" y="1"/>
                    <a:pt x="56" y="0"/>
                    <a:pt x="52" y="0"/>
                  </a:cubicBezTo>
                  <a:cubicBezTo>
                    <a:pt x="48" y="0"/>
                    <a:pt x="46" y="1"/>
                    <a:pt x="44" y="2"/>
                  </a:cubicBezTo>
                  <a:cubicBezTo>
                    <a:pt x="44" y="3"/>
                    <a:pt x="42" y="5"/>
                    <a:pt x="38" y="11"/>
                  </a:cubicBezTo>
                  <a:cubicBezTo>
                    <a:pt x="36" y="15"/>
                    <a:pt x="33" y="19"/>
                    <a:pt x="29" y="23"/>
                  </a:cubicBezTo>
                  <a:cubicBezTo>
                    <a:pt x="25" y="26"/>
                    <a:pt x="20" y="30"/>
                    <a:pt x="14" y="33"/>
                  </a:cubicBezTo>
                  <a:cubicBezTo>
                    <a:pt x="9" y="35"/>
                    <a:pt x="6" y="37"/>
                    <a:pt x="4" y="39"/>
                  </a:cubicBezTo>
                  <a:cubicBezTo>
                    <a:pt x="2" y="40"/>
                    <a:pt x="0" y="43"/>
                    <a:pt x="1" y="48"/>
                  </a:cubicBezTo>
                  <a:cubicBezTo>
                    <a:pt x="1" y="51"/>
                    <a:pt x="3" y="54"/>
                    <a:pt x="6" y="57"/>
                  </a:cubicBezTo>
                  <a:cubicBezTo>
                    <a:pt x="8" y="59"/>
                    <a:pt x="12" y="61"/>
                    <a:pt x="15" y="6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46" name="Freeform 108">
              <a:extLst>
                <a:ext uri="{FF2B5EF4-FFF2-40B4-BE49-F238E27FC236}">
                  <a16:creationId xmlns:a16="http://schemas.microsoft.com/office/drawing/2014/main" id="{20C35B55-7E54-423F-BFB4-19AD525ACD9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9542" y="4563114"/>
              <a:ext cx="100004" cy="141215"/>
            </a:xfrm>
            <a:custGeom>
              <a:avLst/>
              <a:gdLst>
                <a:gd name="T0" fmla="*/ 75 w 96"/>
                <a:gd name="T1" fmla="*/ 0 h 136"/>
                <a:gd name="T2" fmla="*/ 17 w 96"/>
                <a:gd name="T3" fmla="*/ 0 h 136"/>
                <a:gd name="T4" fmla="*/ 5 w 96"/>
                <a:gd name="T5" fmla="*/ 2 h 136"/>
                <a:gd name="T6" fmla="*/ 0 w 96"/>
                <a:gd name="T7" fmla="*/ 12 h 136"/>
                <a:gd name="T8" fmla="*/ 6 w 96"/>
                <a:gd name="T9" fmla="*/ 23 h 136"/>
                <a:gd name="T10" fmla="*/ 20 w 96"/>
                <a:gd name="T11" fmla="*/ 26 h 136"/>
                <a:gd name="T12" fmla="*/ 60 w 96"/>
                <a:gd name="T13" fmla="*/ 26 h 136"/>
                <a:gd name="T14" fmla="*/ 47 w 96"/>
                <a:gd name="T15" fmla="*/ 50 h 136"/>
                <a:gd name="T16" fmla="*/ 37 w 96"/>
                <a:gd name="T17" fmla="*/ 78 h 136"/>
                <a:gd name="T18" fmla="*/ 32 w 96"/>
                <a:gd name="T19" fmla="*/ 102 h 136"/>
                <a:gd name="T20" fmla="*/ 31 w 96"/>
                <a:gd name="T21" fmla="*/ 118 h 136"/>
                <a:gd name="T22" fmla="*/ 37 w 96"/>
                <a:gd name="T23" fmla="*/ 131 h 136"/>
                <a:gd name="T24" fmla="*/ 48 w 96"/>
                <a:gd name="T25" fmla="*/ 136 h 136"/>
                <a:gd name="T26" fmla="*/ 59 w 96"/>
                <a:gd name="T27" fmla="*/ 131 h 136"/>
                <a:gd name="T28" fmla="*/ 63 w 96"/>
                <a:gd name="T29" fmla="*/ 117 h 136"/>
                <a:gd name="T30" fmla="*/ 64 w 96"/>
                <a:gd name="T31" fmla="*/ 106 h 136"/>
                <a:gd name="T32" fmla="*/ 64 w 96"/>
                <a:gd name="T33" fmla="*/ 94 h 136"/>
                <a:gd name="T34" fmla="*/ 66 w 96"/>
                <a:gd name="T35" fmla="*/ 83 h 136"/>
                <a:gd name="T36" fmla="*/ 74 w 96"/>
                <a:gd name="T37" fmla="*/ 57 h 136"/>
                <a:gd name="T38" fmla="*/ 83 w 96"/>
                <a:gd name="T39" fmla="*/ 39 h 136"/>
                <a:gd name="T40" fmla="*/ 92 w 96"/>
                <a:gd name="T41" fmla="*/ 26 h 136"/>
                <a:gd name="T42" fmla="*/ 96 w 96"/>
                <a:gd name="T43" fmla="*/ 14 h 136"/>
                <a:gd name="T44" fmla="*/ 89 w 96"/>
                <a:gd name="T45" fmla="*/ 3 h 136"/>
                <a:gd name="T46" fmla="*/ 75 w 96"/>
                <a:gd name="T47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96" h="136">
                  <a:moveTo>
                    <a:pt x="75" y="0"/>
                  </a:moveTo>
                  <a:cubicBezTo>
                    <a:pt x="17" y="0"/>
                    <a:pt x="17" y="0"/>
                    <a:pt x="17" y="0"/>
                  </a:cubicBezTo>
                  <a:cubicBezTo>
                    <a:pt x="11" y="0"/>
                    <a:pt x="8" y="1"/>
                    <a:pt x="5" y="2"/>
                  </a:cubicBezTo>
                  <a:cubicBezTo>
                    <a:pt x="2" y="3"/>
                    <a:pt x="0" y="6"/>
                    <a:pt x="0" y="12"/>
                  </a:cubicBezTo>
                  <a:cubicBezTo>
                    <a:pt x="1" y="17"/>
                    <a:pt x="3" y="21"/>
                    <a:pt x="6" y="23"/>
                  </a:cubicBezTo>
                  <a:cubicBezTo>
                    <a:pt x="10" y="25"/>
                    <a:pt x="14" y="26"/>
                    <a:pt x="20" y="26"/>
                  </a:cubicBezTo>
                  <a:cubicBezTo>
                    <a:pt x="60" y="26"/>
                    <a:pt x="60" y="26"/>
                    <a:pt x="60" y="26"/>
                  </a:cubicBezTo>
                  <a:cubicBezTo>
                    <a:pt x="55" y="34"/>
                    <a:pt x="51" y="42"/>
                    <a:pt x="47" y="50"/>
                  </a:cubicBezTo>
                  <a:cubicBezTo>
                    <a:pt x="43" y="60"/>
                    <a:pt x="40" y="69"/>
                    <a:pt x="37" y="78"/>
                  </a:cubicBezTo>
                  <a:cubicBezTo>
                    <a:pt x="34" y="87"/>
                    <a:pt x="33" y="95"/>
                    <a:pt x="32" y="102"/>
                  </a:cubicBezTo>
                  <a:cubicBezTo>
                    <a:pt x="31" y="109"/>
                    <a:pt x="31" y="114"/>
                    <a:pt x="31" y="118"/>
                  </a:cubicBezTo>
                  <a:cubicBezTo>
                    <a:pt x="32" y="123"/>
                    <a:pt x="34" y="128"/>
                    <a:pt x="37" y="131"/>
                  </a:cubicBezTo>
                  <a:cubicBezTo>
                    <a:pt x="40" y="134"/>
                    <a:pt x="44" y="136"/>
                    <a:pt x="48" y="136"/>
                  </a:cubicBezTo>
                  <a:cubicBezTo>
                    <a:pt x="53" y="136"/>
                    <a:pt x="56" y="134"/>
                    <a:pt x="59" y="131"/>
                  </a:cubicBezTo>
                  <a:cubicBezTo>
                    <a:pt x="61" y="129"/>
                    <a:pt x="62" y="124"/>
                    <a:pt x="63" y="117"/>
                  </a:cubicBezTo>
                  <a:cubicBezTo>
                    <a:pt x="63" y="115"/>
                    <a:pt x="64" y="111"/>
                    <a:pt x="64" y="106"/>
                  </a:cubicBezTo>
                  <a:cubicBezTo>
                    <a:pt x="64" y="101"/>
                    <a:pt x="64" y="97"/>
                    <a:pt x="64" y="94"/>
                  </a:cubicBezTo>
                  <a:cubicBezTo>
                    <a:pt x="65" y="91"/>
                    <a:pt x="65" y="88"/>
                    <a:pt x="66" y="83"/>
                  </a:cubicBezTo>
                  <a:cubicBezTo>
                    <a:pt x="68" y="73"/>
                    <a:pt x="71" y="64"/>
                    <a:pt x="74" y="57"/>
                  </a:cubicBezTo>
                  <a:cubicBezTo>
                    <a:pt x="77" y="50"/>
                    <a:pt x="80" y="44"/>
                    <a:pt x="83" y="39"/>
                  </a:cubicBezTo>
                  <a:cubicBezTo>
                    <a:pt x="87" y="34"/>
                    <a:pt x="89" y="30"/>
                    <a:pt x="92" y="26"/>
                  </a:cubicBezTo>
                  <a:cubicBezTo>
                    <a:pt x="95" y="21"/>
                    <a:pt x="96" y="17"/>
                    <a:pt x="96" y="14"/>
                  </a:cubicBezTo>
                  <a:cubicBezTo>
                    <a:pt x="95" y="9"/>
                    <a:pt x="93" y="5"/>
                    <a:pt x="89" y="3"/>
                  </a:cubicBezTo>
                  <a:cubicBezTo>
                    <a:pt x="86" y="1"/>
                    <a:pt x="81" y="0"/>
                    <a:pt x="75" y="0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47" name="Freeform 109">
              <a:extLst>
                <a:ext uri="{FF2B5EF4-FFF2-40B4-BE49-F238E27FC236}">
                  <a16:creationId xmlns:a16="http://schemas.microsoft.com/office/drawing/2014/main" id="{239414A6-5B45-45C2-8128-8A79BDF07149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6366" y="4468605"/>
              <a:ext cx="361554" cy="328036"/>
            </a:xfrm>
            <a:custGeom>
              <a:avLst/>
              <a:gdLst>
                <a:gd name="T0" fmla="*/ 310 w 348"/>
                <a:gd name="T1" fmla="*/ 316 h 316"/>
                <a:gd name="T2" fmla="*/ 73 w 348"/>
                <a:gd name="T3" fmla="*/ 316 h 316"/>
                <a:gd name="T4" fmla="*/ 29 w 348"/>
                <a:gd name="T5" fmla="*/ 276 h 316"/>
                <a:gd name="T6" fmla="*/ 2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9 w 348"/>
                <a:gd name="T13" fmla="*/ 40 h 316"/>
                <a:gd name="T14" fmla="*/ 345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3" y="316"/>
                    <a:pt x="73" y="316"/>
                    <a:pt x="73" y="316"/>
                  </a:cubicBezTo>
                  <a:cubicBezTo>
                    <a:pt x="51" y="316"/>
                    <a:pt x="31" y="298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7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7"/>
                    <a:pt x="319" y="40"/>
                  </a:cubicBezTo>
                  <a:cubicBezTo>
                    <a:pt x="345" y="276"/>
                    <a:pt x="345" y="276"/>
                    <a:pt x="345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48" name="Freeform 110">
              <a:extLst>
                <a:ext uri="{FF2B5EF4-FFF2-40B4-BE49-F238E27FC236}">
                  <a16:creationId xmlns:a16="http://schemas.microsoft.com/office/drawing/2014/main" id="{C302CF37-0810-468D-B7EA-D76E54E65B42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1972" y="4480144"/>
              <a:ext cx="315947" cy="316497"/>
            </a:xfrm>
            <a:custGeom>
              <a:avLst/>
              <a:gdLst>
                <a:gd name="T0" fmla="*/ 275 w 304"/>
                <a:gd name="T1" fmla="*/ 29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9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3" y="17"/>
                    <a:pt x="275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49" name="Freeform 111">
              <a:extLst>
                <a:ext uri="{FF2B5EF4-FFF2-40B4-BE49-F238E27FC236}">
                  <a16:creationId xmlns:a16="http://schemas.microsoft.com/office/drawing/2014/main" id="{72A53F30-2129-487A-BCEB-B9F60CBB6BD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8896" y="4560916"/>
              <a:ext cx="83520" cy="143413"/>
            </a:xfrm>
            <a:custGeom>
              <a:avLst/>
              <a:gdLst>
                <a:gd name="T0" fmla="*/ 15 w 80"/>
                <a:gd name="T1" fmla="*/ 61 h 138"/>
                <a:gd name="T2" fmla="*/ 40 w 80"/>
                <a:gd name="T3" fmla="*/ 47 h 138"/>
                <a:gd name="T4" fmla="*/ 49 w 80"/>
                <a:gd name="T5" fmla="*/ 121 h 138"/>
                <a:gd name="T6" fmla="*/ 54 w 80"/>
                <a:gd name="T7" fmla="*/ 133 h 138"/>
                <a:gd name="T8" fmla="*/ 65 w 80"/>
                <a:gd name="T9" fmla="*/ 138 h 138"/>
                <a:gd name="T10" fmla="*/ 78 w 80"/>
                <a:gd name="T11" fmla="*/ 117 h 138"/>
                <a:gd name="T12" fmla="*/ 67 w 80"/>
                <a:gd name="T13" fmla="*/ 16 h 138"/>
                <a:gd name="T14" fmla="*/ 62 w 80"/>
                <a:gd name="T15" fmla="*/ 5 h 138"/>
                <a:gd name="T16" fmla="*/ 52 w 80"/>
                <a:gd name="T17" fmla="*/ 0 h 138"/>
                <a:gd name="T18" fmla="*/ 44 w 80"/>
                <a:gd name="T19" fmla="*/ 2 h 138"/>
                <a:gd name="T20" fmla="*/ 38 w 80"/>
                <a:gd name="T21" fmla="*/ 11 h 138"/>
                <a:gd name="T22" fmla="*/ 29 w 80"/>
                <a:gd name="T23" fmla="*/ 23 h 138"/>
                <a:gd name="T24" fmla="*/ 14 w 80"/>
                <a:gd name="T25" fmla="*/ 33 h 138"/>
                <a:gd name="T26" fmla="*/ 4 w 80"/>
                <a:gd name="T27" fmla="*/ 39 h 138"/>
                <a:gd name="T28" fmla="*/ 1 w 80"/>
                <a:gd name="T29" fmla="*/ 48 h 138"/>
                <a:gd name="T30" fmla="*/ 6 w 80"/>
                <a:gd name="T31" fmla="*/ 57 h 138"/>
                <a:gd name="T32" fmla="*/ 15 w 80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15" y="61"/>
                  </a:moveTo>
                  <a:cubicBezTo>
                    <a:pt x="18" y="61"/>
                    <a:pt x="25" y="59"/>
                    <a:pt x="40" y="47"/>
                  </a:cubicBezTo>
                  <a:cubicBezTo>
                    <a:pt x="49" y="121"/>
                    <a:pt x="49" y="121"/>
                    <a:pt x="49" y="121"/>
                  </a:cubicBezTo>
                  <a:cubicBezTo>
                    <a:pt x="49" y="126"/>
                    <a:pt x="51" y="130"/>
                    <a:pt x="54" y="133"/>
                  </a:cubicBezTo>
                  <a:cubicBezTo>
                    <a:pt x="57" y="136"/>
                    <a:pt x="61" y="138"/>
                    <a:pt x="65" y="138"/>
                  </a:cubicBezTo>
                  <a:cubicBezTo>
                    <a:pt x="72" y="138"/>
                    <a:pt x="80" y="134"/>
                    <a:pt x="78" y="117"/>
                  </a:cubicBezTo>
                  <a:cubicBezTo>
                    <a:pt x="67" y="16"/>
                    <a:pt x="67" y="16"/>
                    <a:pt x="67" y="16"/>
                  </a:cubicBezTo>
                  <a:cubicBezTo>
                    <a:pt x="66" y="12"/>
                    <a:pt x="65" y="8"/>
                    <a:pt x="62" y="5"/>
                  </a:cubicBezTo>
                  <a:cubicBezTo>
                    <a:pt x="59" y="2"/>
                    <a:pt x="56" y="0"/>
                    <a:pt x="52" y="0"/>
                  </a:cubicBezTo>
                  <a:cubicBezTo>
                    <a:pt x="48" y="0"/>
                    <a:pt x="46" y="1"/>
                    <a:pt x="44" y="2"/>
                  </a:cubicBezTo>
                  <a:cubicBezTo>
                    <a:pt x="44" y="3"/>
                    <a:pt x="42" y="5"/>
                    <a:pt x="38" y="11"/>
                  </a:cubicBezTo>
                  <a:cubicBezTo>
                    <a:pt x="36" y="16"/>
                    <a:pt x="33" y="20"/>
                    <a:pt x="29" y="23"/>
                  </a:cubicBezTo>
                  <a:cubicBezTo>
                    <a:pt x="25" y="27"/>
                    <a:pt x="20" y="30"/>
                    <a:pt x="14" y="33"/>
                  </a:cubicBezTo>
                  <a:cubicBezTo>
                    <a:pt x="9" y="35"/>
                    <a:pt x="6" y="37"/>
                    <a:pt x="4" y="39"/>
                  </a:cubicBezTo>
                  <a:cubicBezTo>
                    <a:pt x="2" y="40"/>
                    <a:pt x="0" y="43"/>
                    <a:pt x="1" y="48"/>
                  </a:cubicBezTo>
                  <a:cubicBezTo>
                    <a:pt x="1" y="51"/>
                    <a:pt x="3" y="54"/>
                    <a:pt x="6" y="57"/>
                  </a:cubicBezTo>
                  <a:cubicBezTo>
                    <a:pt x="8" y="59"/>
                    <a:pt x="12" y="61"/>
                    <a:pt x="15" y="6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50" name="Freeform 112">
              <a:extLst>
                <a:ext uri="{FF2B5EF4-FFF2-40B4-BE49-F238E27FC236}">
                  <a16:creationId xmlns:a16="http://schemas.microsoft.com/office/drawing/2014/main" id="{7FF8BF13-4631-41F2-926E-A3FB0F59C71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90439" y="4560916"/>
              <a:ext cx="104950" cy="143413"/>
            </a:xfrm>
            <a:custGeom>
              <a:avLst/>
              <a:gdLst>
                <a:gd name="T0" fmla="*/ 29 w 101"/>
                <a:gd name="T1" fmla="*/ 132 h 138"/>
                <a:gd name="T2" fmla="*/ 56 w 101"/>
                <a:gd name="T3" fmla="*/ 138 h 138"/>
                <a:gd name="T4" fmla="*/ 81 w 101"/>
                <a:gd name="T5" fmla="*/ 132 h 138"/>
                <a:gd name="T6" fmla="*/ 97 w 101"/>
                <a:gd name="T7" fmla="*/ 117 h 138"/>
                <a:gd name="T8" fmla="*/ 100 w 101"/>
                <a:gd name="T9" fmla="*/ 95 h 138"/>
                <a:gd name="T10" fmla="*/ 96 w 101"/>
                <a:gd name="T11" fmla="*/ 80 h 138"/>
                <a:gd name="T12" fmla="*/ 86 w 101"/>
                <a:gd name="T13" fmla="*/ 68 h 138"/>
                <a:gd name="T14" fmla="*/ 78 w 101"/>
                <a:gd name="T15" fmla="*/ 63 h 138"/>
                <a:gd name="T16" fmla="*/ 86 w 101"/>
                <a:gd name="T17" fmla="*/ 54 h 138"/>
                <a:gd name="T18" fmla="*/ 89 w 101"/>
                <a:gd name="T19" fmla="*/ 37 h 138"/>
                <a:gd name="T20" fmla="*/ 84 w 101"/>
                <a:gd name="T21" fmla="*/ 23 h 138"/>
                <a:gd name="T22" fmla="*/ 75 w 101"/>
                <a:gd name="T23" fmla="*/ 11 h 138"/>
                <a:gd name="T24" fmla="*/ 59 w 101"/>
                <a:gd name="T25" fmla="*/ 3 h 138"/>
                <a:gd name="T26" fmla="*/ 40 w 101"/>
                <a:gd name="T27" fmla="*/ 0 h 138"/>
                <a:gd name="T28" fmla="*/ 17 w 101"/>
                <a:gd name="T29" fmla="*/ 5 h 138"/>
                <a:gd name="T30" fmla="*/ 4 w 101"/>
                <a:gd name="T31" fmla="*/ 18 h 138"/>
                <a:gd name="T32" fmla="*/ 0 w 101"/>
                <a:gd name="T33" fmla="*/ 36 h 138"/>
                <a:gd name="T34" fmla="*/ 18 w 101"/>
                <a:gd name="T35" fmla="*/ 63 h 138"/>
                <a:gd name="T36" fmla="*/ 3 w 101"/>
                <a:gd name="T37" fmla="*/ 95 h 138"/>
                <a:gd name="T38" fmla="*/ 11 w 101"/>
                <a:gd name="T39" fmla="*/ 117 h 138"/>
                <a:gd name="T40" fmla="*/ 29 w 101"/>
                <a:gd name="T41" fmla="*/ 132 h 138"/>
                <a:gd name="T42" fmla="*/ 60 w 101"/>
                <a:gd name="T43" fmla="*/ 44 h 138"/>
                <a:gd name="T44" fmla="*/ 57 w 101"/>
                <a:gd name="T45" fmla="*/ 48 h 138"/>
                <a:gd name="T46" fmla="*/ 53 w 101"/>
                <a:gd name="T47" fmla="*/ 51 h 138"/>
                <a:gd name="T48" fmla="*/ 46 w 101"/>
                <a:gd name="T49" fmla="*/ 52 h 138"/>
                <a:gd name="T50" fmla="*/ 35 w 101"/>
                <a:gd name="T51" fmla="*/ 48 h 138"/>
                <a:gd name="T52" fmla="*/ 29 w 101"/>
                <a:gd name="T53" fmla="*/ 38 h 138"/>
                <a:gd name="T54" fmla="*/ 32 w 101"/>
                <a:gd name="T55" fmla="*/ 27 h 138"/>
                <a:gd name="T56" fmla="*/ 43 w 101"/>
                <a:gd name="T57" fmla="*/ 23 h 138"/>
                <a:gd name="T58" fmla="*/ 51 w 101"/>
                <a:gd name="T59" fmla="*/ 25 h 138"/>
                <a:gd name="T60" fmla="*/ 57 w 101"/>
                <a:gd name="T61" fmla="*/ 30 h 138"/>
                <a:gd name="T62" fmla="*/ 60 w 101"/>
                <a:gd name="T63" fmla="*/ 38 h 138"/>
                <a:gd name="T64" fmla="*/ 60 w 101"/>
                <a:gd name="T65" fmla="*/ 44 h 138"/>
                <a:gd name="T66" fmla="*/ 69 w 101"/>
                <a:gd name="T67" fmla="*/ 105 h 138"/>
                <a:gd name="T68" fmla="*/ 63 w 101"/>
                <a:gd name="T69" fmla="*/ 112 h 138"/>
                <a:gd name="T70" fmla="*/ 54 w 101"/>
                <a:gd name="T71" fmla="*/ 115 h 138"/>
                <a:gd name="T72" fmla="*/ 44 w 101"/>
                <a:gd name="T73" fmla="*/ 112 h 138"/>
                <a:gd name="T74" fmla="*/ 36 w 101"/>
                <a:gd name="T75" fmla="*/ 105 h 138"/>
                <a:gd name="T76" fmla="*/ 33 w 101"/>
                <a:gd name="T77" fmla="*/ 95 h 138"/>
                <a:gd name="T78" fmla="*/ 36 w 101"/>
                <a:gd name="T79" fmla="*/ 80 h 138"/>
                <a:gd name="T80" fmla="*/ 49 w 101"/>
                <a:gd name="T81" fmla="*/ 75 h 138"/>
                <a:gd name="T82" fmla="*/ 59 w 101"/>
                <a:gd name="T83" fmla="*/ 77 h 138"/>
                <a:gd name="T84" fmla="*/ 66 w 101"/>
                <a:gd name="T85" fmla="*/ 84 h 138"/>
                <a:gd name="T86" fmla="*/ 70 w 101"/>
                <a:gd name="T87" fmla="*/ 95 h 138"/>
                <a:gd name="T88" fmla="*/ 69 w 101"/>
                <a:gd name="T89" fmla="*/ 105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01" h="138">
                  <a:moveTo>
                    <a:pt x="29" y="132"/>
                  </a:moveTo>
                  <a:cubicBezTo>
                    <a:pt x="37" y="136"/>
                    <a:pt x="46" y="138"/>
                    <a:pt x="56" y="138"/>
                  </a:cubicBezTo>
                  <a:cubicBezTo>
                    <a:pt x="66" y="138"/>
                    <a:pt x="75" y="136"/>
                    <a:pt x="81" y="132"/>
                  </a:cubicBezTo>
                  <a:cubicBezTo>
                    <a:pt x="88" y="129"/>
                    <a:pt x="94" y="123"/>
                    <a:pt x="97" y="117"/>
                  </a:cubicBezTo>
                  <a:cubicBezTo>
                    <a:pt x="100" y="110"/>
                    <a:pt x="101" y="103"/>
                    <a:pt x="100" y="95"/>
                  </a:cubicBezTo>
                  <a:cubicBezTo>
                    <a:pt x="99" y="90"/>
                    <a:pt x="98" y="85"/>
                    <a:pt x="96" y="80"/>
                  </a:cubicBezTo>
                  <a:cubicBezTo>
                    <a:pt x="93" y="76"/>
                    <a:pt x="90" y="72"/>
                    <a:pt x="86" y="68"/>
                  </a:cubicBezTo>
                  <a:cubicBezTo>
                    <a:pt x="84" y="66"/>
                    <a:pt x="81" y="64"/>
                    <a:pt x="78" y="63"/>
                  </a:cubicBezTo>
                  <a:cubicBezTo>
                    <a:pt x="81" y="60"/>
                    <a:pt x="84" y="57"/>
                    <a:pt x="86" y="54"/>
                  </a:cubicBezTo>
                  <a:cubicBezTo>
                    <a:pt x="89" y="49"/>
                    <a:pt x="90" y="43"/>
                    <a:pt x="89" y="37"/>
                  </a:cubicBezTo>
                  <a:cubicBezTo>
                    <a:pt x="88" y="32"/>
                    <a:pt x="87" y="27"/>
                    <a:pt x="84" y="23"/>
                  </a:cubicBezTo>
                  <a:cubicBezTo>
                    <a:pt x="82" y="18"/>
                    <a:pt x="79" y="14"/>
                    <a:pt x="75" y="11"/>
                  </a:cubicBezTo>
                  <a:cubicBezTo>
                    <a:pt x="70" y="7"/>
                    <a:pt x="65" y="5"/>
                    <a:pt x="59" y="3"/>
                  </a:cubicBezTo>
                  <a:cubicBezTo>
                    <a:pt x="54" y="1"/>
                    <a:pt x="47" y="0"/>
                    <a:pt x="40" y="0"/>
                  </a:cubicBezTo>
                  <a:cubicBezTo>
                    <a:pt x="31" y="0"/>
                    <a:pt x="24" y="1"/>
                    <a:pt x="17" y="5"/>
                  </a:cubicBezTo>
                  <a:cubicBezTo>
                    <a:pt x="11" y="8"/>
                    <a:pt x="6" y="13"/>
                    <a:pt x="4" y="18"/>
                  </a:cubicBezTo>
                  <a:cubicBezTo>
                    <a:pt x="1" y="24"/>
                    <a:pt x="0" y="30"/>
                    <a:pt x="0" y="36"/>
                  </a:cubicBezTo>
                  <a:cubicBezTo>
                    <a:pt x="2" y="48"/>
                    <a:pt x="7" y="57"/>
                    <a:pt x="18" y="63"/>
                  </a:cubicBezTo>
                  <a:cubicBezTo>
                    <a:pt x="6" y="70"/>
                    <a:pt x="1" y="80"/>
                    <a:pt x="3" y="95"/>
                  </a:cubicBezTo>
                  <a:cubicBezTo>
                    <a:pt x="4" y="103"/>
                    <a:pt x="6" y="111"/>
                    <a:pt x="11" y="117"/>
                  </a:cubicBezTo>
                  <a:cubicBezTo>
                    <a:pt x="15" y="123"/>
                    <a:pt x="22" y="129"/>
                    <a:pt x="29" y="132"/>
                  </a:cubicBezTo>
                  <a:close/>
                  <a:moveTo>
                    <a:pt x="60" y="44"/>
                  </a:moveTo>
                  <a:cubicBezTo>
                    <a:pt x="59" y="45"/>
                    <a:pt x="58" y="47"/>
                    <a:pt x="57" y="48"/>
                  </a:cubicBezTo>
                  <a:cubicBezTo>
                    <a:pt x="56" y="49"/>
                    <a:pt x="54" y="50"/>
                    <a:pt x="53" y="51"/>
                  </a:cubicBezTo>
                  <a:cubicBezTo>
                    <a:pt x="51" y="52"/>
                    <a:pt x="49" y="52"/>
                    <a:pt x="46" y="52"/>
                  </a:cubicBezTo>
                  <a:cubicBezTo>
                    <a:pt x="42" y="52"/>
                    <a:pt x="38" y="51"/>
                    <a:pt x="35" y="48"/>
                  </a:cubicBezTo>
                  <a:cubicBezTo>
                    <a:pt x="31" y="45"/>
                    <a:pt x="30" y="42"/>
                    <a:pt x="29" y="38"/>
                  </a:cubicBezTo>
                  <a:cubicBezTo>
                    <a:pt x="29" y="33"/>
                    <a:pt x="30" y="30"/>
                    <a:pt x="32" y="27"/>
                  </a:cubicBezTo>
                  <a:cubicBezTo>
                    <a:pt x="35" y="24"/>
                    <a:pt x="38" y="23"/>
                    <a:pt x="43" y="23"/>
                  </a:cubicBezTo>
                  <a:cubicBezTo>
                    <a:pt x="46" y="23"/>
                    <a:pt x="49" y="23"/>
                    <a:pt x="51" y="25"/>
                  </a:cubicBezTo>
                  <a:cubicBezTo>
                    <a:pt x="54" y="26"/>
                    <a:pt x="56" y="28"/>
                    <a:pt x="57" y="30"/>
                  </a:cubicBezTo>
                  <a:cubicBezTo>
                    <a:pt x="59" y="32"/>
                    <a:pt x="60" y="35"/>
                    <a:pt x="60" y="38"/>
                  </a:cubicBezTo>
                  <a:cubicBezTo>
                    <a:pt x="60" y="40"/>
                    <a:pt x="60" y="42"/>
                    <a:pt x="60" y="44"/>
                  </a:cubicBezTo>
                  <a:close/>
                  <a:moveTo>
                    <a:pt x="69" y="105"/>
                  </a:moveTo>
                  <a:cubicBezTo>
                    <a:pt x="67" y="108"/>
                    <a:pt x="65" y="111"/>
                    <a:pt x="63" y="112"/>
                  </a:cubicBezTo>
                  <a:cubicBezTo>
                    <a:pt x="60" y="114"/>
                    <a:pt x="57" y="115"/>
                    <a:pt x="54" y="115"/>
                  </a:cubicBezTo>
                  <a:cubicBezTo>
                    <a:pt x="50" y="115"/>
                    <a:pt x="47" y="114"/>
                    <a:pt x="44" y="112"/>
                  </a:cubicBezTo>
                  <a:cubicBezTo>
                    <a:pt x="41" y="111"/>
                    <a:pt x="38" y="108"/>
                    <a:pt x="36" y="105"/>
                  </a:cubicBezTo>
                  <a:cubicBezTo>
                    <a:pt x="34" y="102"/>
                    <a:pt x="33" y="99"/>
                    <a:pt x="33" y="95"/>
                  </a:cubicBezTo>
                  <a:cubicBezTo>
                    <a:pt x="32" y="88"/>
                    <a:pt x="33" y="84"/>
                    <a:pt x="36" y="80"/>
                  </a:cubicBezTo>
                  <a:cubicBezTo>
                    <a:pt x="39" y="77"/>
                    <a:pt x="43" y="75"/>
                    <a:pt x="49" y="75"/>
                  </a:cubicBezTo>
                  <a:cubicBezTo>
                    <a:pt x="52" y="75"/>
                    <a:pt x="56" y="76"/>
                    <a:pt x="59" y="77"/>
                  </a:cubicBezTo>
                  <a:cubicBezTo>
                    <a:pt x="62" y="79"/>
                    <a:pt x="64" y="81"/>
                    <a:pt x="66" y="84"/>
                  </a:cubicBezTo>
                  <a:cubicBezTo>
                    <a:pt x="68" y="87"/>
                    <a:pt x="69" y="91"/>
                    <a:pt x="70" y="95"/>
                  </a:cubicBezTo>
                  <a:cubicBezTo>
                    <a:pt x="70" y="99"/>
                    <a:pt x="70" y="102"/>
                    <a:pt x="69" y="105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51" name="Freeform 113">
              <a:extLst>
                <a:ext uri="{FF2B5EF4-FFF2-40B4-BE49-F238E27FC236}">
                  <a16:creationId xmlns:a16="http://schemas.microsoft.com/office/drawing/2014/main" id="{64C0E5E8-46A4-4587-B66D-0AEE861793FF}"/>
                </a:ext>
              </a:extLst>
            </p:cNvPr>
            <p:cNvSpPr>
              <a:spLocks/>
            </p:cNvSpPr>
            <p:nvPr/>
          </p:nvSpPr>
          <p:spPr bwMode="auto">
            <a:xfrm>
              <a:off x="5776766" y="4468605"/>
              <a:ext cx="361554" cy="328036"/>
            </a:xfrm>
            <a:custGeom>
              <a:avLst/>
              <a:gdLst>
                <a:gd name="T0" fmla="*/ 310 w 348"/>
                <a:gd name="T1" fmla="*/ 316 h 316"/>
                <a:gd name="T2" fmla="*/ 73 w 348"/>
                <a:gd name="T3" fmla="*/ 316 h 316"/>
                <a:gd name="T4" fmla="*/ 29 w 348"/>
                <a:gd name="T5" fmla="*/ 276 h 316"/>
                <a:gd name="T6" fmla="*/ 2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9 w 348"/>
                <a:gd name="T13" fmla="*/ 40 h 316"/>
                <a:gd name="T14" fmla="*/ 345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3" y="316"/>
                    <a:pt x="73" y="316"/>
                    <a:pt x="73" y="316"/>
                  </a:cubicBezTo>
                  <a:cubicBezTo>
                    <a:pt x="51" y="316"/>
                    <a:pt x="31" y="298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7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7"/>
                    <a:pt x="319" y="40"/>
                  </a:cubicBezTo>
                  <a:cubicBezTo>
                    <a:pt x="345" y="276"/>
                    <a:pt x="345" y="276"/>
                    <a:pt x="345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52" name="Freeform 114">
              <a:extLst>
                <a:ext uri="{FF2B5EF4-FFF2-40B4-BE49-F238E27FC236}">
                  <a16:creationId xmlns:a16="http://schemas.microsoft.com/office/drawing/2014/main" id="{CB4BF681-6B5F-410A-AB0C-1753831D9A1F}"/>
                </a:ext>
              </a:extLst>
            </p:cNvPr>
            <p:cNvSpPr>
              <a:spLocks/>
            </p:cNvSpPr>
            <p:nvPr/>
          </p:nvSpPr>
          <p:spPr bwMode="auto">
            <a:xfrm>
              <a:off x="5822373" y="4480144"/>
              <a:ext cx="315947" cy="316497"/>
            </a:xfrm>
            <a:custGeom>
              <a:avLst/>
              <a:gdLst>
                <a:gd name="T0" fmla="*/ 275 w 304"/>
                <a:gd name="T1" fmla="*/ 29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9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3" y="17"/>
                    <a:pt x="275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53" name="Freeform 115">
              <a:extLst>
                <a:ext uri="{FF2B5EF4-FFF2-40B4-BE49-F238E27FC236}">
                  <a16:creationId xmlns:a16="http://schemas.microsoft.com/office/drawing/2014/main" id="{5EF28077-68C3-47BE-9EDA-56EF51D8E906}"/>
                </a:ext>
              </a:extLst>
            </p:cNvPr>
            <p:cNvSpPr>
              <a:spLocks/>
            </p:cNvSpPr>
            <p:nvPr/>
          </p:nvSpPr>
          <p:spPr bwMode="auto">
            <a:xfrm>
              <a:off x="5848747" y="4562015"/>
              <a:ext cx="109895" cy="141215"/>
            </a:xfrm>
            <a:custGeom>
              <a:avLst/>
              <a:gdLst>
                <a:gd name="T0" fmla="*/ 100 w 106"/>
                <a:gd name="T1" fmla="*/ 112 h 136"/>
                <a:gd name="T2" fmla="*/ 87 w 106"/>
                <a:gd name="T3" fmla="*/ 109 h 136"/>
                <a:gd name="T4" fmla="*/ 47 w 106"/>
                <a:gd name="T5" fmla="*/ 109 h 136"/>
                <a:gd name="T6" fmla="*/ 48 w 106"/>
                <a:gd name="T7" fmla="*/ 108 h 136"/>
                <a:gd name="T8" fmla="*/ 63 w 106"/>
                <a:gd name="T9" fmla="*/ 92 h 136"/>
                <a:gd name="T10" fmla="*/ 81 w 106"/>
                <a:gd name="T11" fmla="*/ 76 h 136"/>
                <a:gd name="T12" fmla="*/ 91 w 106"/>
                <a:gd name="T13" fmla="*/ 61 h 136"/>
                <a:gd name="T14" fmla="*/ 94 w 106"/>
                <a:gd name="T15" fmla="*/ 40 h 136"/>
                <a:gd name="T16" fmla="*/ 90 w 106"/>
                <a:gd name="T17" fmla="*/ 25 h 136"/>
                <a:gd name="T18" fmla="*/ 80 w 106"/>
                <a:gd name="T19" fmla="*/ 13 h 136"/>
                <a:gd name="T20" fmla="*/ 68 w 106"/>
                <a:gd name="T21" fmla="*/ 4 h 136"/>
                <a:gd name="T22" fmla="*/ 43 w 106"/>
                <a:gd name="T23" fmla="*/ 0 h 136"/>
                <a:gd name="T24" fmla="*/ 23 w 106"/>
                <a:gd name="T25" fmla="*/ 3 h 136"/>
                <a:gd name="T26" fmla="*/ 9 w 106"/>
                <a:gd name="T27" fmla="*/ 13 h 136"/>
                <a:gd name="T28" fmla="*/ 2 w 106"/>
                <a:gd name="T29" fmla="*/ 26 h 136"/>
                <a:gd name="T30" fmla="*/ 0 w 106"/>
                <a:gd name="T31" fmla="*/ 39 h 136"/>
                <a:gd name="T32" fmla="*/ 5 w 106"/>
                <a:gd name="T33" fmla="*/ 50 h 136"/>
                <a:gd name="T34" fmla="*/ 15 w 106"/>
                <a:gd name="T35" fmla="*/ 53 h 136"/>
                <a:gd name="T36" fmla="*/ 25 w 106"/>
                <a:gd name="T37" fmla="*/ 49 h 136"/>
                <a:gd name="T38" fmla="*/ 29 w 106"/>
                <a:gd name="T39" fmla="*/ 39 h 136"/>
                <a:gd name="T40" fmla="*/ 30 w 106"/>
                <a:gd name="T41" fmla="*/ 33 h 136"/>
                <a:gd name="T42" fmla="*/ 45 w 106"/>
                <a:gd name="T43" fmla="*/ 24 h 136"/>
                <a:gd name="T44" fmla="*/ 54 w 106"/>
                <a:gd name="T45" fmla="*/ 26 h 136"/>
                <a:gd name="T46" fmla="*/ 61 w 106"/>
                <a:gd name="T47" fmla="*/ 32 h 136"/>
                <a:gd name="T48" fmla="*/ 64 w 106"/>
                <a:gd name="T49" fmla="*/ 40 h 136"/>
                <a:gd name="T50" fmla="*/ 63 w 106"/>
                <a:gd name="T51" fmla="*/ 50 h 136"/>
                <a:gd name="T52" fmla="*/ 57 w 106"/>
                <a:gd name="T53" fmla="*/ 59 h 136"/>
                <a:gd name="T54" fmla="*/ 47 w 106"/>
                <a:gd name="T55" fmla="*/ 69 h 136"/>
                <a:gd name="T56" fmla="*/ 34 w 106"/>
                <a:gd name="T57" fmla="*/ 81 h 136"/>
                <a:gd name="T58" fmla="*/ 15 w 106"/>
                <a:gd name="T59" fmla="*/ 102 h 136"/>
                <a:gd name="T60" fmla="*/ 11 w 106"/>
                <a:gd name="T61" fmla="*/ 111 h 136"/>
                <a:gd name="T62" fmla="*/ 9 w 106"/>
                <a:gd name="T63" fmla="*/ 120 h 136"/>
                <a:gd name="T64" fmla="*/ 15 w 106"/>
                <a:gd name="T65" fmla="*/ 131 h 136"/>
                <a:gd name="T66" fmla="*/ 28 w 106"/>
                <a:gd name="T67" fmla="*/ 136 h 136"/>
                <a:gd name="T68" fmla="*/ 92 w 106"/>
                <a:gd name="T69" fmla="*/ 136 h 136"/>
                <a:gd name="T70" fmla="*/ 103 w 106"/>
                <a:gd name="T71" fmla="*/ 132 h 136"/>
                <a:gd name="T72" fmla="*/ 105 w 106"/>
                <a:gd name="T73" fmla="*/ 122 h 136"/>
                <a:gd name="T74" fmla="*/ 100 w 106"/>
                <a:gd name="T75" fmla="*/ 112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100" y="112"/>
                  </a:moveTo>
                  <a:cubicBezTo>
                    <a:pt x="96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9"/>
                    <a:pt x="47" y="108"/>
                    <a:pt x="48" y="108"/>
                  </a:cubicBezTo>
                  <a:cubicBezTo>
                    <a:pt x="50" y="104"/>
                    <a:pt x="56" y="99"/>
                    <a:pt x="63" y="92"/>
                  </a:cubicBezTo>
                  <a:cubicBezTo>
                    <a:pt x="71" y="84"/>
                    <a:pt x="77" y="79"/>
                    <a:pt x="81" y="76"/>
                  </a:cubicBezTo>
                  <a:cubicBezTo>
                    <a:pt x="84" y="72"/>
                    <a:pt x="88" y="67"/>
                    <a:pt x="91" y="61"/>
                  </a:cubicBezTo>
                  <a:cubicBezTo>
                    <a:pt x="94" y="55"/>
                    <a:pt x="95" y="47"/>
                    <a:pt x="94" y="40"/>
                  </a:cubicBezTo>
                  <a:cubicBezTo>
                    <a:pt x="93" y="35"/>
                    <a:pt x="92" y="30"/>
                    <a:pt x="90" y="25"/>
                  </a:cubicBezTo>
                  <a:cubicBezTo>
                    <a:pt x="87" y="20"/>
                    <a:pt x="84" y="16"/>
                    <a:pt x="80" y="13"/>
                  </a:cubicBezTo>
                  <a:cubicBezTo>
                    <a:pt x="77" y="9"/>
                    <a:pt x="72" y="6"/>
                    <a:pt x="68" y="4"/>
                  </a:cubicBezTo>
                  <a:cubicBezTo>
                    <a:pt x="61" y="1"/>
                    <a:pt x="52" y="0"/>
                    <a:pt x="43" y="0"/>
                  </a:cubicBezTo>
                  <a:cubicBezTo>
                    <a:pt x="35" y="0"/>
                    <a:pt x="28" y="1"/>
                    <a:pt x="23" y="3"/>
                  </a:cubicBezTo>
                  <a:cubicBezTo>
                    <a:pt x="17" y="6"/>
                    <a:pt x="13" y="9"/>
                    <a:pt x="9" y="13"/>
                  </a:cubicBezTo>
                  <a:cubicBezTo>
                    <a:pt x="6" y="17"/>
                    <a:pt x="3" y="21"/>
                    <a:pt x="2" y="26"/>
                  </a:cubicBezTo>
                  <a:cubicBezTo>
                    <a:pt x="0" y="30"/>
                    <a:pt x="0" y="35"/>
                    <a:pt x="0" y="39"/>
                  </a:cubicBezTo>
                  <a:cubicBezTo>
                    <a:pt x="1" y="44"/>
                    <a:pt x="2" y="47"/>
                    <a:pt x="5" y="50"/>
                  </a:cubicBezTo>
                  <a:cubicBezTo>
                    <a:pt x="8" y="52"/>
                    <a:pt x="11" y="53"/>
                    <a:pt x="15" y="53"/>
                  </a:cubicBezTo>
                  <a:cubicBezTo>
                    <a:pt x="19" y="53"/>
                    <a:pt x="23" y="52"/>
                    <a:pt x="25" y="49"/>
                  </a:cubicBezTo>
                  <a:cubicBezTo>
                    <a:pt x="26" y="47"/>
                    <a:pt x="28" y="43"/>
                    <a:pt x="29" y="39"/>
                  </a:cubicBezTo>
                  <a:cubicBezTo>
                    <a:pt x="30" y="34"/>
                    <a:pt x="30" y="33"/>
                    <a:pt x="30" y="33"/>
                  </a:cubicBezTo>
                  <a:cubicBezTo>
                    <a:pt x="34" y="27"/>
                    <a:pt x="38" y="24"/>
                    <a:pt x="45" y="24"/>
                  </a:cubicBezTo>
                  <a:cubicBezTo>
                    <a:pt x="48" y="24"/>
                    <a:pt x="51" y="24"/>
                    <a:pt x="54" y="26"/>
                  </a:cubicBezTo>
                  <a:cubicBezTo>
                    <a:pt x="57" y="27"/>
                    <a:pt x="59" y="29"/>
                    <a:pt x="61" y="32"/>
                  </a:cubicBezTo>
                  <a:cubicBezTo>
                    <a:pt x="63" y="34"/>
                    <a:pt x="64" y="37"/>
                    <a:pt x="64" y="40"/>
                  </a:cubicBezTo>
                  <a:cubicBezTo>
                    <a:pt x="64" y="43"/>
                    <a:pt x="64" y="46"/>
                    <a:pt x="63" y="50"/>
                  </a:cubicBezTo>
                  <a:cubicBezTo>
                    <a:pt x="62" y="53"/>
                    <a:pt x="60" y="56"/>
                    <a:pt x="57" y="59"/>
                  </a:cubicBezTo>
                  <a:cubicBezTo>
                    <a:pt x="54" y="63"/>
                    <a:pt x="51" y="66"/>
                    <a:pt x="47" y="69"/>
                  </a:cubicBezTo>
                  <a:cubicBezTo>
                    <a:pt x="44" y="71"/>
                    <a:pt x="40" y="75"/>
                    <a:pt x="34" y="81"/>
                  </a:cubicBezTo>
                  <a:cubicBezTo>
                    <a:pt x="29" y="87"/>
                    <a:pt x="22" y="94"/>
                    <a:pt x="15" y="102"/>
                  </a:cubicBezTo>
                  <a:cubicBezTo>
                    <a:pt x="13" y="104"/>
                    <a:pt x="12" y="107"/>
                    <a:pt x="11" y="111"/>
                  </a:cubicBezTo>
                  <a:cubicBezTo>
                    <a:pt x="9" y="115"/>
                    <a:pt x="9" y="118"/>
                    <a:pt x="9" y="120"/>
                  </a:cubicBezTo>
                  <a:cubicBezTo>
                    <a:pt x="10" y="124"/>
                    <a:pt x="11" y="128"/>
                    <a:pt x="15" y="131"/>
                  </a:cubicBezTo>
                  <a:cubicBezTo>
                    <a:pt x="18" y="134"/>
                    <a:pt x="23" y="136"/>
                    <a:pt x="28" y="136"/>
                  </a:cubicBezTo>
                  <a:cubicBezTo>
                    <a:pt x="92" y="136"/>
                    <a:pt x="92" y="136"/>
                    <a:pt x="92" y="136"/>
                  </a:cubicBezTo>
                  <a:cubicBezTo>
                    <a:pt x="97" y="136"/>
                    <a:pt x="101" y="134"/>
                    <a:pt x="103" y="132"/>
                  </a:cubicBezTo>
                  <a:cubicBezTo>
                    <a:pt x="105" y="129"/>
                    <a:pt x="106" y="126"/>
                    <a:pt x="105" y="122"/>
                  </a:cubicBezTo>
                  <a:cubicBezTo>
                    <a:pt x="105" y="118"/>
                    <a:pt x="103" y="115"/>
                    <a:pt x="100" y="112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54" name="Freeform 116">
              <a:extLst>
                <a:ext uri="{FF2B5EF4-FFF2-40B4-BE49-F238E27FC236}">
                  <a16:creationId xmlns:a16="http://schemas.microsoft.com/office/drawing/2014/main" id="{2C009A3C-23F8-45E3-95FB-C4C72C1F2A5C}"/>
                </a:ext>
              </a:extLst>
            </p:cNvPr>
            <p:cNvSpPr>
              <a:spLocks/>
            </p:cNvSpPr>
            <p:nvPr/>
          </p:nvSpPr>
          <p:spPr bwMode="auto">
            <a:xfrm>
              <a:off x="5959741" y="4562015"/>
              <a:ext cx="109895" cy="141215"/>
            </a:xfrm>
            <a:custGeom>
              <a:avLst/>
              <a:gdLst>
                <a:gd name="T0" fmla="*/ 100 w 106"/>
                <a:gd name="T1" fmla="*/ 112 h 136"/>
                <a:gd name="T2" fmla="*/ 87 w 106"/>
                <a:gd name="T3" fmla="*/ 109 h 136"/>
                <a:gd name="T4" fmla="*/ 47 w 106"/>
                <a:gd name="T5" fmla="*/ 109 h 136"/>
                <a:gd name="T6" fmla="*/ 47 w 106"/>
                <a:gd name="T7" fmla="*/ 108 h 136"/>
                <a:gd name="T8" fmla="*/ 63 w 106"/>
                <a:gd name="T9" fmla="*/ 92 h 136"/>
                <a:gd name="T10" fmla="*/ 81 w 106"/>
                <a:gd name="T11" fmla="*/ 76 h 136"/>
                <a:gd name="T12" fmla="*/ 91 w 106"/>
                <a:gd name="T13" fmla="*/ 61 h 136"/>
                <a:gd name="T14" fmla="*/ 94 w 106"/>
                <a:gd name="T15" fmla="*/ 40 h 136"/>
                <a:gd name="T16" fmla="*/ 90 w 106"/>
                <a:gd name="T17" fmla="*/ 25 h 136"/>
                <a:gd name="T18" fmla="*/ 80 w 106"/>
                <a:gd name="T19" fmla="*/ 13 h 136"/>
                <a:gd name="T20" fmla="*/ 68 w 106"/>
                <a:gd name="T21" fmla="*/ 4 h 136"/>
                <a:gd name="T22" fmla="*/ 43 w 106"/>
                <a:gd name="T23" fmla="*/ 0 h 136"/>
                <a:gd name="T24" fmla="*/ 23 w 106"/>
                <a:gd name="T25" fmla="*/ 3 h 136"/>
                <a:gd name="T26" fmla="*/ 9 w 106"/>
                <a:gd name="T27" fmla="*/ 13 h 136"/>
                <a:gd name="T28" fmla="*/ 2 w 106"/>
                <a:gd name="T29" fmla="*/ 26 h 136"/>
                <a:gd name="T30" fmla="*/ 0 w 106"/>
                <a:gd name="T31" fmla="*/ 39 h 136"/>
                <a:gd name="T32" fmla="*/ 5 w 106"/>
                <a:gd name="T33" fmla="*/ 50 h 136"/>
                <a:gd name="T34" fmla="*/ 15 w 106"/>
                <a:gd name="T35" fmla="*/ 53 h 136"/>
                <a:gd name="T36" fmla="*/ 25 w 106"/>
                <a:gd name="T37" fmla="*/ 49 h 136"/>
                <a:gd name="T38" fmla="*/ 29 w 106"/>
                <a:gd name="T39" fmla="*/ 39 h 136"/>
                <a:gd name="T40" fmla="*/ 30 w 106"/>
                <a:gd name="T41" fmla="*/ 33 h 136"/>
                <a:gd name="T42" fmla="*/ 45 w 106"/>
                <a:gd name="T43" fmla="*/ 24 h 136"/>
                <a:gd name="T44" fmla="*/ 54 w 106"/>
                <a:gd name="T45" fmla="*/ 26 h 136"/>
                <a:gd name="T46" fmla="*/ 61 w 106"/>
                <a:gd name="T47" fmla="*/ 32 h 136"/>
                <a:gd name="T48" fmla="*/ 64 w 106"/>
                <a:gd name="T49" fmla="*/ 40 h 136"/>
                <a:gd name="T50" fmla="*/ 63 w 106"/>
                <a:gd name="T51" fmla="*/ 50 h 136"/>
                <a:gd name="T52" fmla="*/ 57 w 106"/>
                <a:gd name="T53" fmla="*/ 59 h 136"/>
                <a:gd name="T54" fmla="*/ 47 w 106"/>
                <a:gd name="T55" fmla="*/ 69 h 136"/>
                <a:gd name="T56" fmla="*/ 34 w 106"/>
                <a:gd name="T57" fmla="*/ 81 h 136"/>
                <a:gd name="T58" fmla="*/ 15 w 106"/>
                <a:gd name="T59" fmla="*/ 102 h 136"/>
                <a:gd name="T60" fmla="*/ 11 w 106"/>
                <a:gd name="T61" fmla="*/ 111 h 136"/>
                <a:gd name="T62" fmla="*/ 9 w 106"/>
                <a:gd name="T63" fmla="*/ 120 h 136"/>
                <a:gd name="T64" fmla="*/ 15 w 106"/>
                <a:gd name="T65" fmla="*/ 131 h 136"/>
                <a:gd name="T66" fmla="*/ 28 w 106"/>
                <a:gd name="T67" fmla="*/ 136 h 136"/>
                <a:gd name="T68" fmla="*/ 92 w 106"/>
                <a:gd name="T69" fmla="*/ 136 h 136"/>
                <a:gd name="T70" fmla="*/ 103 w 106"/>
                <a:gd name="T71" fmla="*/ 132 h 136"/>
                <a:gd name="T72" fmla="*/ 105 w 106"/>
                <a:gd name="T73" fmla="*/ 122 h 136"/>
                <a:gd name="T74" fmla="*/ 100 w 106"/>
                <a:gd name="T75" fmla="*/ 112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100" y="112"/>
                  </a:moveTo>
                  <a:cubicBezTo>
                    <a:pt x="96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9"/>
                    <a:pt x="47" y="108"/>
                    <a:pt x="47" y="108"/>
                  </a:cubicBezTo>
                  <a:cubicBezTo>
                    <a:pt x="50" y="104"/>
                    <a:pt x="56" y="99"/>
                    <a:pt x="63" y="92"/>
                  </a:cubicBezTo>
                  <a:cubicBezTo>
                    <a:pt x="71" y="84"/>
                    <a:pt x="77" y="79"/>
                    <a:pt x="81" y="76"/>
                  </a:cubicBezTo>
                  <a:cubicBezTo>
                    <a:pt x="84" y="72"/>
                    <a:pt x="87" y="67"/>
                    <a:pt x="91" y="61"/>
                  </a:cubicBezTo>
                  <a:cubicBezTo>
                    <a:pt x="94" y="55"/>
                    <a:pt x="95" y="47"/>
                    <a:pt x="94" y="40"/>
                  </a:cubicBezTo>
                  <a:cubicBezTo>
                    <a:pt x="93" y="35"/>
                    <a:pt x="92" y="30"/>
                    <a:pt x="90" y="25"/>
                  </a:cubicBezTo>
                  <a:cubicBezTo>
                    <a:pt x="87" y="20"/>
                    <a:pt x="84" y="16"/>
                    <a:pt x="80" y="13"/>
                  </a:cubicBezTo>
                  <a:cubicBezTo>
                    <a:pt x="77" y="9"/>
                    <a:pt x="72" y="6"/>
                    <a:pt x="68" y="4"/>
                  </a:cubicBezTo>
                  <a:cubicBezTo>
                    <a:pt x="61" y="1"/>
                    <a:pt x="52" y="0"/>
                    <a:pt x="43" y="0"/>
                  </a:cubicBezTo>
                  <a:cubicBezTo>
                    <a:pt x="35" y="0"/>
                    <a:pt x="28" y="1"/>
                    <a:pt x="23" y="3"/>
                  </a:cubicBezTo>
                  <a:cubicBezTo>
                    <a:pt x="17" y="6"/>
                    <a:pt x="13" y="9"/>
                    <a:pt x="9" y="13"/>
                  </a:cubicBezTo>
                  <a:cubicBezTo>
                    <a:pt x="6" y="17"/>
                    <a:pt x="3" y="21"/>
                    <a:pt x="2" y="26"/>
                  </a:cubicBezTo>
                  <a:cubicBezTo>
                    <a:pt x="0" y="30"/>
                    <a:pt x="0" y="35"/>
                    <a:pt x="0" y="39"/>
                  </a:cubicBezTo>
                  <a:cubicBezTo>
                    <a:pt x="1" y="44"/>
                    <a:pt x="2" y="47"/>
                    <a:pt x="5" y="50"/>
                  </a:cubicBezTo>
                  <a:cubicBezTo>
                    <a:pt x="8" y="52"/>
                    <a:pt x="11" y="53"/>
                    <a:pt x="15" y="53"/>
                  </a:cubicBezTo>
                  <a:cubicBezTo>
                    <a:pt x="19" y="53"/>
                    <a:pt x="23" y="52"/>
                    <a:pt x="25" y="49"/>
                  </a:cubicBezTo>
                  <a:cubicBezTo>
                    <a:pt x="26" y="47"/>
                    <a:pt x="28" y="43"/>
                    <a:pt x="29" y="39"/>
                  </a:cubicBezTo>
                  <a:cubicBezTo>
                    <a:pt x="30" y="34"/>
                    <a:pt x="30" y="33"/>
                    <a:pt x="30" y="33"/>
                  </a:cubicBezTo>
                  <a:cubicBezTo>
                    <a:pt x="34" y="27"/>
                    <a:pt x="38" y="24"/>
                    <a:pt x="45" y="24"/>
                  </a:cubicBezTo>
                  <a:cubicBezTo>
                    <a:pt x="48" y="24"/>
                    <a:pt x="51" y="24"/>
                    <a:pt x="54" y="26"/>
                  </a:cubicBezTo>
                  <a:cubicBezTo>
                    <a:pt x="57" y="27"/>
                    <a:pt x="59" y="29"/>
                    <a:pt x="61" y="32"/>
                  </a:cubicBezTo>
                  <a:cubicBezTo>
                    <a:pt x="63" y="34"/>
                    <a:pt x="64" y="37"/>
                    <a:pt x="64" y="40"/>
                  </a:cubicBezTo>
                  <a:cubicBezTo>
                    <a:pt x="64" y="43"/>
                    <a:pt x="64" y="46"/>
                    <a:pt x="63" y="50"/>
                  </a:cubicBezTo>
                  <a:cubicBezTo>
                    <a:pt x="62" y="53"/>
                    <a:pt x="60" y="56"/>
                    <a:pt x="57" y="59"/>
                  </a:cubicBezTo>
                  <a:cubicBezTo>
                    <a:pt x="54" y="63"/>
                    <a:pt x="51" y="66"/>
                    <a:pt x="47" y="69"/>
                  </a:cubicBezTo>
                  <a:cubicBezTo>
                    <a:pt x="44" y="71"/>
                    <a:pt x="40" y="75"/>
                    <a:pt x="34" y="81"/>
                  </a:cubicBezTo>
                  <a:cubicBezTo>
                    <a:pt x="29" y="87"/>
                    <a:pt x="22" y="94"/>
                    <a:pt x="15" y="102"/>
                  </a:cubicBezTo>
                  <a:cubicBezTo>
                    <a:pt x="13" y="104"/>
                    <a:pt x="12" y="107"/>
                    <a:pt x="11" y="111"/>
                  </a:cubicBezTo>
                  <a:cubicBezTo>
                    <a:pt x="9" y="115"/>
                    <a:pt x="9" y="118"/>
                    <a:pt x="9" y="120"/>
                  </a:cubicBezTo>
                  <a:cubicBezTo>
                    <a:pt x="9" y="124"/>
                    <a:pt x="11" y="128"/>
                    <a:pt x="15" y="131"/>
                  </a:cubicBezTo>
                  <a:cubicBezTo>
                    <a:pt x="18" y="134"/>
                    <a:pt x="23" y="136"/>
                    <a:pt x="28" y="136"/>
                  </a:cubicBezTo>
                  <a:cubicBezTo>
                    <a:pt x="92" y="136"/>
                    <a:pt x="92" y="136"/>
                    <a:pt x="92" y="136"/>
                  </a:cubicBezTo>
                  <a:cubicBezTo>
                    <a:pt x="97" y="136"/>
                    <a:pt x="101" y="134"/>
                    <a:pt x="103" y="132"/>
                  </a:cubicBezTo>
                  <a:cubicBezTo>
                    <a:pt x="105" y="129"/>
                    <a:pt x="106" y="126"/>
                    <a:pt x="105" y="122"/>
                  </a:cubicBezTo>
                  <a:cubicBezTo>
                    <a:pt x="105" y="118"/>
                    <a:pt x="103" y="115"/>
                    <a:pt x="100" y="112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55" name="Freeform 117">
              <a:extLst>
                <a:ext uri="{FF2B5EF4-FFF2-40B4-BE49-F238E27FC236}">
                  <a16:creationId xmlns:a16="http://schemas.microsoft.com/office/drawing/2014/main" id="{C7725D27-D1CB-4AD4-9068-7B0FF0E8EE17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6772" y="4886205"/>
              <a:ext cx="361554" cy="328036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3 w 348"/>
                <a:gd name="T7" fmla="*/ 40 h 316"/>
                <a:gd name="T8" fmla="*/ 38 w 348"/>
                <a:gd name="T9" fmla="*/ 0 h 316"/>
                <a:gd name="T10" fmla="*/ 275 w 348"/>
                <a:gd name="T11" fmla="*/ 0 h 316"/>
                <a:gd name="T12" fmla="*/ 319 w 348"/>
                <a:gd name="T13" fmla="*/ 40 h 316"/>
                <a:gd name="T14" fmla="*/ 346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29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7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7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56" name="Freeform 118">
              <a:extLst>
                <a:ext uri="{FF2B5EF4-FFF2-40B4-BE49-F238E27FC236}">
                  <a16:creationId xmlns:a16="http://schemas.microsoft.com/office/drawing/2014/main" id="{94367518-F914-4752-B087-B362D3A1A609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2378" y="4897744"/>
              <a:ext cx="315947" cy="316497"/>
            </a:xfrm>
            <a:custGeom>
              <a:avLst/>
              <a:gdLst>
                <a:gd name="T0" fmla="*/ 275 w 304"/>
                <a:gd name="T1" fmla="*/ 29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1 w 304"/>
                <a:gd name="T11" fmla="*/ 0 h 305"/>
                <a:gd name="T12" fmla="*/ 275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9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1"/>
                    <a:pt x="0" y="293"/>
                  </a:cubicBezTo>
                  <a:cubicBezTo>
                    <a:pt x="261" y="0"/>
                    <a:pt x="261" y="0"/>
                    <a:pt x="261" y="0"/>
                  </a:cubicBezTo>
                  <a:cubicBezTo>
                    <a:pt x="269" y="8"/>
                    <a:pt x="274" y="18"/>
                    <a:pt x="275" y="29"/>
                  </a:cubicBezTo>
                  <a:close/>
                </a:path>
              </a:pathLst>
            </a:custGeom>
            <a:solidFill>
              <a:srgbClr val="484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57" name="Freeform 119">
              <a:extLst>
                <a:ext uri="{FF2B5EF4-FFF2-40B4-BE49-F238E27FC236}">
                  <a16:creationId xmlns:a16="http://schemas.microsoft.com/office/drawing/2014/main" id="{FA19B9AA-82A9-4A62-B614-41FE97A995E7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9852" y="4978517"/>
              <a:ext cx="109895" cy="141215"/>
            </a:xfrm>
            <a:custGeom>
              <a:avLst/>
              <a:gdLst>
                <a:gd name="T0" fmla="*/ 100 w 106"/>
                <a:gd name="T1" fmla="*/ 112 h 136"/>
                <a:gd name="T2" fmla="*/ 87 w 106"/>
                <a:gd name="T3" fmla="*/ 109 h 136"/>
                <a:gd name="T4" fmla="*/ 47 w 106"/>
                <a:gd name="T5" fmla="*/ 109 h 136"/>
                <a:gd name="T6" fmla="*/ 48 w 106"/>
                <a:gd name="T7" fmla="*/ 108 h 136"/>
                <a:gd name="T8" fmla="*/ 64 w 106"/>
                <a:gd name="T9" fmla="*/ 92 h 136"/>
                <a:gd name="T10" fmla="*/ 81 w 106"/>
                <a:gd name="T11" fmla="*/ 76 h 136"/>
                <a:gd name="T12" fmla="*/ 91 w 106"/>
                <a:gd name="T13" fmla="*/ 61 h 136"/>
                <a:gd name="T14" fmla="*/ 94 w 106"/>
                <a:gd name="T15" fmla="*/ 40 h 136"/>
                <a:gd name="T16" fmla="*/ 90 w 106"/>
                <a:gd name="T17" fmla="*/ 25 h 136"/>
                <a:gd name="T18" fmla="*/ 81 w 106"/>
                <a:gd name="T19" fmla="*/ 13 h 136"/>
                <a:gd name="T20" fmla="*/ 68 w 106"/>
                <a:gd name="T21" fmla="*/ 4 h 136"/>
                <a:gd name="T22" fmla="*/ 43 w 106"/>
                <a:gd name="T23" fmla="*/ 0 h 136"/>
                <a:gd name="T24" fmla="*/ 23 w 106"/>
                <a:gd name="T25" fmla="*/ 3 h 136"/>
                <a:gd name="T26" fmla="*/ 9 w 106"/>
                <a:gd name="T27" fmla="*/ 13 h 136"/>
                <a:gd name="T28" fmla="*/ 2 w 106"/>
                <a:gd name="T29" fmla="*/ 26 h 136"/>
                <a:gd name="T30" fmla="*/ 1 w 106"/>
                <a:gd name="T31" fmla="*/ 39 h 136"/>
                <a:gd name="T32" fmla="*/ 5 w 106"/>
                <a:gd name="T33" fmla="*/ 49 h 136"/>
                <a:gd name="T34" fmla="*/ 15 w 106"/>
                <a:gd name="T35" fmla="*/ 53 h 136"/>
                <a:gd name="T36" fmla="*/ 25 w 106"/>
                <a:gd name="T37" fmla="*/ 49 h 136"/>
                <a:gd name="T38" fmla="*/ 29 w 106"/>
                <a:gd name="T39" fmla="*/ 39 h 136"/>
                <a:gd name="T40" fmla="*/ 31 w 106"/>
                <a:gd name="T41" fmla="*/ 32 h 136"/>
                <a:gd name="T42" fmla="*/ 45 w 106"/>
                <a:gd name="T43" fmla="*/ 24 h 136"/>
                <a:gd name="T44" fmla="*/ 54 w 106"/>
                <a:gd name="T45" fmla="*/ 26 h 136"/>
                <a:gd name="T46" fmla="*/ 61 w 106"/>
                <a:gd name="T47" fmla="*/ 32 h 136"/>
                <a:gd name="T48" fmla="*/ 64 w 106"/>
                <a:gd name="T49" fmla="*/ 40 h 136"/>
                <a:gd name="T50" fmla="*/ 63 w 106"/>
                <a:gd name="T51" fmla="*/ 49 h 136"/>
                <a:gd name="T52" fmla="*/ 57 w 106"/>
                <a:gd name="T53" fmla="*/ 59 h 136"/>
                <a:gd name="T54" fmla="*/ 47 w 106"/>
                <a:gd name="T55" fmla="*/ 69 h 136"/>
                <a:gd name="T56" fmla="*/ 34 w 106"/>
                <a:gd name="T57" fmla="*/ 81 h 136"/>
                <a:gd name="T58" fmla="*/ 16 w 106"/>
                <a:gd name="T59" fmla="*/ 102 h 136"/>
                <a:gd name="T60" fmla="*/ 11 w 106"/>
                <a:gd name="T61" fmla="*/ 111 h 136"/>
                <a:gd name="T62" fmla="*/ 9 w 106"/>
                <a:gd name="T63" fmla="*/ 120 h 136"/>
                <a:gd name="T64" fmla="*/ 15 w 106"/>
                <a:gd name="T65" fmla="*/ 131 h 136"/>
                <a:gd name="T66" fmla="*/ 28 w 106"/>
                <a:gd name="T67" fmla="*/ 136 h 136"/>
                <a:gd name="T68" fmla="*/ 93 w 106"/>
                <a:gd name="T69" fmla="*/ 136 h 136"/>
                <a:gd name="T70" fmla="*/ 103 w 106"/>
                <a:gd name="T71" fmla="*/ 132 h 136"/>
                <a:gd name="T72" fmla="*/ 106 w 106"/>
                <a:gd name="T73" fmla="*/ 122 h 136"/>
                <a:gd name="T74" fmla="*/ 100 w 106"/>
                <a:gd name="T75" fmla="*/ 112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100" y="112"/>
                  </a:moveTo>
                  <a:cubicBezTo>
                    <a:pt x="97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9"/>
                    <a:pt x="48" y="108"/>
                    <a:pt x="48" y="108"/>
                  </a:cubicBezTo>
                  <a:cubicBezTo>
                    <a:pt x="50" y="104"/>
                    <a:pt x="56" y="99"/>
                    <a:pt x="64" y="92"/>
                  </a:cubicBezTo>
                  <a:cubicBezTo>
                    <a:pt x="72" y="84"/>
                    <a:pt x="77" y="79"/>
                    <a:pt x="81" y="76"/>
                  </a:cubicBezTo>
                  <a:cubicBezTo>
                    <a:pt x="84" y="72"/>
                    <a:pt x="88" y="67"/>
                    <a:pt x="91" y="61"/>
                  </a:cubicBezTo>
                  <a:cubicBezTo>
                    <a:pt x="94" y="55"/>
                    <a:pt x="95" y="47"/>
                    <a:pt x="94" y="40"/>
                  </a:cubicBezTo>
                  <a:cubicBezTo>
                    <a:pt x="94" y="35"/>
                    <a:pt x="92" y="30"/>
                    <a:pt x="90" y="25"/>
                  </a:cubicBezTo>
                  <a:cubicBezTo>
                    <a:pt x="87" y="20"/>
                    <a:pt x="84" y="16"/>
                    <a:pt x="81" y="13"/>
                  </a:cubicBezTo>
                  <a:cubicBezTo>
                    <a:pt x="77" y="9"/>
                    <a:pt x="73" y="6"/>
                    <a:pt x="68" y="4"/>
                  </a:cubicBezTo>
                  <a:cubicBezTo>
                    <a:pt x="61" y="1"/>
                    <a:pt x="53" y="0"/>
                    <a:pt x="43" y="0"/>
                  </a:cubicBezTo>
                  <a:cubicBezTo>
                    <a:pt x="35" y="0"/>
                    <a:pt x="29" y="1"/>
                    <a:pt x="23" y="3"/>
                  </a:cubicBezTo>
                  <a:cubicBezTo>
                    <a:pt x="17" y="6"/>
                    <a:pt x="13" y="9"/>
                    <a:pt x="9" y="13"/>
                  </a:cubicBezTo>
                  <a:cubicBezTo>
                    <a:pt x="6" y="17"/>
                    <a:pt x="3" y="21"/>
                    <a:pt x="2" y="26"/>
                  </a:cubicBezTo>
                  <a:cubicBezTo>
                    <a:pt x="1" y="30"/>
                    <a:pt x="0" y="35"/>
                    <a:pt x="1" y="39"/>
                  </a:cubicBezTo>
                  <a:cubicBezTo>
                    <a:pt x="1" y="44"/>
                    <a:pt x="3" y="47"/>
                    <a:pt x="5" y="49"/>
                  </a:cubicBezTo>
                  <a:cubicBezTo>
                    <a:pt x="8" y="52"/>
                    <a:pt x="12" y="53"/>
                    <a:pt x="15" y="53"/>
                  </a:cubicBezTo>
                  <a:cubicBezTo>
                    <a:pt x="20" y="53"/>
                    <a:pt x="23" y="52"/>
                    <a:pt x="25" y="49"/>
                  </a:cubicBezTo>
                  <a:cubicBezTo>
                    <a:pt x="26" y="47"/>
                    <a:pt x="28" y="43"/>
                    <a:pt x="29" y="39"/>
                  </a:cubicBezTo>
                  <a:cubicBezTo>
                    <a:pt x="30" y="34"/>
                    <a:pt x="31" y="33"/>
                    <a:pt x="31" y="32"/>
                  </a:cubicBezTo>
                  <a:cubicBezTo>
                    <a:pt x="34" y="27"/>
                    <a:pt x="39" y="24"/>
                    <a:pt x="45" y="24"/>
                  </a:cubicBezTo>
                  <a:cubicBezTo>
                    <a:pt x="48" y="24"/>
                    <a:pt x="51" y="24"/>
                    <a:pt x="54" y="26"/>
                  </a:cubicBezTo>
                  <a:cubicBezTo>
                    <a:pt x="57" y="27"/>
                    <a:pt x="59" y="29"/>
                    <a:pt x="61" y="32"/>
                  </a:cubicBezTo>
                  <a:cubicBezTo>
                    <a:pt x="63" y="34"/>
                    <a:pt x="64" y="37"/>
                    <a:pt x="64" y="40"/>
                  </a:cubicBezTo>
                  <a:cubicBezTo>
                    <a:pt x="65" y="43"/>
                    <a:pt x="64" y="46"/>
                    <a:pt x="63" y="49"/>
                  </a:cubicBezTo>
                  <a:cubicBezTo>
                    <a:pt x="62" y="53"/>
                    <a:pt x="60" y="56"/>
                    <a:pt x="57" y="59"/>
                  </a:cubicBezTo>
                  <a:cubicBezTo>
                    <a:pt x="55" y="63"/>
                    <a:pt x="51" y="66"/>
                    <a:pt x="47" y="69"/>
                  </a:cubicBezTo>
                  <a:cubicBezTo>
                    <a:pt x="44" y="71"/>
                    <a:pt x="40" y="75"/>
                    <a:pt x="34" y="81"/>
                  </a:cubicBezTo>
                  <a:cubicBezTo>
                    <a:pt x="29" y="86"/>
                    <a:pt x="22" y="94"/>
                    <a:pt x="16" y="102"/>
                  </a:cubicBezTo>
                  <a:cubicBezTo>
                    <a:pt x="14" y="104"/>
                    <a:pt x="12" y="107"/>
                    <a:pt x="11" y="111"/>
                  </a:cubicBezTo>
                  <a:cubicBezTo>
                    <a:pt x="9" y="115"/>
                    <a:pt x="9" y="118"/>
                    <a:pt x="9" y="120"/>
                  </a:cubicBezTo>
                  <a:cubicBezTo>
                    <a:pt x="10" y="124"/>
                    <a:pt x="12" y="128"/>
                    <a:pt x="15" y="131"/>
                  </a:cubicBezTo>
                  <a:cubicBezTo>
                    <a:pt x="18" y="134"/>
                    <a:pt x="23" y="136"/>
                    <a:pt x="28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7" y="136"/>
                    <a:pt x="101" y="134"/>
                    <a:pt x="103" y="132"/>
                  </a:cubicBezTo>
                  <a:cubicBezTo>
                    <a:pt x="105" y="129"/>
                    <a:pt x="106" y="126"/>
                    <a:pt x="106" y="122"/>
                  </a:cubicBezTo>
                  <a:cubicBezTo>
                    <a:pt x="105" y="118"/>
                    <a:pt x="103" y="115"/>
                    <a:pt x="100" y="1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58" name="Freeform 120">
              <a:extLst>
                <a:ext uri="{FF2B5EF4-FFF2-40B4-BE49-F238E27FC236}">
                  <a16:creationId xmlns:a16="http://schemas.microsoft.com/office/drawing/2014/main" id="{0002A9E6-65D4-4A5B-A510-0DC77DA68719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3043" y="4978517"/>
              <a:ext cx="103851" cy="143413"/>
            </a:xfrm>
            <a:custGeom>
              <a:avLst/>
              <a:gdLst>
                <a:gd name="T0" fmla="*/ 86 w 100"/>
                <a:gd name="T1" fmla="*/ 68 h 138"/>
                <a:gd name="T2" fmla="*/ 77 w 100"/>
                <a:gd name="T3" fmla="*/ 62 h 138"/>
                <a:gd name="T4" fmla="*/ 84 w 100"/>
                <a:gd name="T5" fmla="*/ 51 h 138"/>
                <a:gd name="T6" fmla="*/ 86 w 100"/>
                <a:gd name="T7" fmla="*/ 35 h 138"/>
                <a:gd name="T8" fmla="*/ 82 w 100"/>
                <a:gd name="T9" fmla="*/ 21 h 138"/>
                <a:gd name="T10" fmla="*/ 72 w 100"/>
                <a:gd name="T11" fmla="*/ 10 h 138"/>
                <a:gd name="T12" fmla="*/ 58 w 100"/>
                <a:gd name="T13" fmla="*/ 3 h 138"/>
                <a:gd name="T14" fmla="*/ 41 w 100"/>
                <a:gd name="T15" fmla="*/ 0 h 138"/>
                <a:gd name="T16" fmla="*/ 23 w 100"/>
                <a:gd name="T17" fmla="*/ 3 h 138"/>
                <a:gd name="T18" fmla="*/ 10 w 100"/>
                <a:gd name="T19" fmla="*/ 11 h 138"/>
                <a:gd name="T20" fmla="*/ 2 w 100"/>
                <a:gd name="T21" fmla="*/ 21 h 138"/>
                <a:gd name="T22" fmla="*/ 0 w 100"/>
                <a:gd name="T23" fmla="*/ 32 h 138"/>
                <a:gd name="T24" fmla="*/ 5 w 100"/>
                <a:gd name="T25" fmla="*/ 42 h 138"/>
                <a:gd name="T26" fmla="*/ 14 w 100"/>
                <a:gd name="T27" fmla="*/ 46 h 138"/>
                <a:gd name="T28" fmla="*/ 20 w 100"/>
                <a:gd name="T29" fmla="*/ 45 h 138"/>
                <a:gd name="T30" fmla="*/ 24 w 100"/>
                <a:gd name="T31" fmla="*/ 40 h 138"/>
                <a:gd name="T32" fmla="*/ 27 w 100"/>
                <a:gd name="T33" fmla="*/ 33 h 138"/>
                <a:gd name="T34" fmla="*/ 30 w 100"/>
                <a:gd name="T35" fmla="*/ 27 h 138"/>
                <a:gd name="T36" fmla="*/ 34 w 100"/>
                <a:gd name="T37" fmla="*/ 24 h 138"/>
                <a:gd name="T38" fmla="*/ 41 w 100"/>
                <a:gd name="T39" fmla="*/ 23 h 138"/>
                <a:gd name="T40" fmla="*/ 52 w 100"/>
                <a:gd name="T41" fmla="*/ 27 h 138"/>
                <a:gd name="T42" fmla="*/ 57 w 100"/>
                <a:gd name="T43" fmla="*/ 36 h 138"/>
                <a:gd name="T44" fmla="*/ 54 w 100"/>
                <a:gd name="T45" fmla="*/ 48 h 138"/>
                <a:gd name="T46" fmla="*/ 42 w 100"/>
                <a:gd name="T47" fmla="*/ 52 h 138"/>
                <a:gd name="T48" fmla="*/ 38 w 100"/>
                <a:gd name="T49" fmla="*/ 52 h 138"/>
                <a:gd name="T50" fmla="*/ 27 w 100"/>
                <a:gd name="T51" fmla="*/ 55 h 138"/>
                <a:gd name="T52" fmla="*/ 24 w 100"/>
                <a:gd name="T53" fmla="*/ 64 h 138"/>
                <a:gd name="T54" fmla="*/ 29 w 100"/>
                <a:gd name="T55" fmla="*/ 73 h 138"/>
                <a:gd name="T56" fmla="*/ 39 w 100"/>
                <a:gd name="T57" fmla="*/ 76 h 138"/>
                <a:gd name="T58" fmla="*/ 44 w 100"/>
                <a:gd name="T59" fmla="*/ 76 h 138"/>
                <a:gd name="T60" fmla="*/ 49 w 100"/>
                <a:gd name="T61" fmla="*/ 76 h 138"/>
                <a:gd name="T62" fmla="*/ 63 w 100"/>
                <a:gd name="T63" fmla="*/ 81 h 138"/>
                <a:gd name="T64" fmla="*/ 69 w 100"/>
                <a:gd name="T65" fmla="*/ 95 h 138"/>
                <a:gd name="T66" fmla="*/ 67 w 100"/>
                <a:gd name="T67" fmla="*/ 105 h 138"/>
                <a:gd name="T68" fmla="*/ 61 w 100"/>
                <a:gd name="T69" fmla="*/ 112 h 138"/>
                <a:gd name="T70" fmla="*/ 52 w 100"/>
                <a:gd name="T71" fmla="*/ 114 h 138"/>
                <a:gd name="T72" fmla="*/ 39 w 100"/>
                <a:gd name="T73" fmla="*/ 109 h 138"/>
                <a:gd name="T74" fmla="*/ 28 w 100"/>
                <a:gd name="T75" fmla="*/ 92 h 138"/>
                <a:gd name="T76" fmla="*/ 23 w 100"/>
                <a:gd name="T77" fmla="*/ 87 h 138"/>
                <a:gd name="T78" fmla="*/ 17 w 100"/>
                <a:gd name="T79" fmla="*/ 85 h 138"/>
                <a:gd name="T80" fmla="*/ 7 w 100"/>
                <a:gd name="T81" fmla="*/ 89 h 138"/>
                <a:gd name="T82" fmla="*/ 4 w 100"/>
                <a:gd name="T83" fmla="*/ 100 h 138"/>
                <a:gd name="T84" fmla="*/ 8 w 100"/>
                <a:gd name="T85" fmla="*/ 111 h 138"/>
                <a:gd name="T86" fmla="*/ 18 w 100"/>
                <a:gd name="T87" fmla="*/ 124 h 138"/>
                <a:gd name="T88" fmla="*/ 34 w 100"/>
                <a:gd name="T89" fmla="*/ 134 h 138"/>
                <a:gd name="T90" fmla="*/ 55 w 100"/>
                <a:gd name="T91" fmla="*/ 138 h 138"/>
                <a:gd name="T92" fmla="*/ 74 w 100"/>
                <a:gd name="T93" fmla="*/ 134 h 138"/>
                <a:gd name="T94" fmla="*/ 89 w 100"/>
                <a:gd name="T95" fmla="*/ 124 h 138"/>
                <a:gd name="T96" fmla="*/ 97 w 100"/>
                <a:gd name="T97" fmla="*/ 110 h 138"/>
                <a:gd name="T98" fmla="*/ 99 w 100"/>
                <a:gd name="T99" fmla="*/ 93 h 138"/>
                <a:gd name="T100" fmla="*/ 95 w 100"/>
                <a:gd name="T101" fmla="*/ 80 h 138"/>
                <a:gd name="T102" fmla="*/ 86 w 100"/>
                <a:gd name="T103" fmla="*/ 68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0" h="138">
                  <a:moveTo>
                    <a:pt x="86" y="68"/>
                  </a:moveTo>
                  <a:cubicBezTo>
                    <a:pt x="83" y="66"/>
                    <a:pt x="80" y="64"/>
                    <a:pt x="77" y="62"/>
                  </a:cubicBezTo>
                  <a:cubicBezTo>
                    <a:pt x="80" y="58"/>
                    <a:pt x="82" y="55"/>
                    <a:pt x="84" y="51"/>
                  </a:cubicBezTo>
                  <a:cubicBezTo>
                    <a:pt x="86" y="47"/>
                    <a:pt x="87" y="41"/>
                    <a:pt x="86" y="35"/>
                  </a:cubicBezTo>
                  <a:cubicBezTo>
                    <a:pt x="86" y="30"/>
                    <a:pt x="84" y="25"/>
                    <a:pt x="82" y="21"/>
                  </a:cubicBezTo>
                  <a:cubicBezTo>
                    <a:pt x="79" y="17"/>
                    <a:pt x="76" y="13"/>
                    <a:pt x="72" y="10"/>
                  </a:cubicBezTo>
                  <a:cubicBezTo>
                    <a:pt x="68" y="7"/>
                    <a:pt x="63" y="4"/>
                    <a:pt x="58" y="3"/>
                  </a:cubicBezTo>
                  <a:cubicBezTo>
                    <a:pt x="53" y="1"/>
                    <a:pt x="47" y="0"/>
                    <a:pt x="41" y="0"/>
                  </a:cubicBezTo>
                  <a:cubicBezTo>
                    <a:pt x="34" y="0"/>
                    <a:pt x="28" y="1"/>
                    <a:pt x="23" y="3"/>
                  </a:cubicBezTo>
                  <a:cubicBezTo>
                    <a:pt x="17" y="5"/>
                    <a:pt x="13" y="8"/>
                    <a:pt x="10" y="11"/>
                  </a:cubicBezTo>
                  <a:cubicBezTo>
                    <a:pt x="6" y="14"/>
                    <a:pt x="4" y="18"/>
                    <a:pt x="2" y="21"/>
                  </a:cubicBezTo>
                  <a:cubicBezTo>
                    <a:pt x="0" y="25"/>
                    <a:pt x="0" y="29"/>
                    <a:pt x="0" y="32"/>
                  </a:cubicBezTo>
                  <a:cubicBezTo>
                    <a:pt x="0" y="36"/>
                    <a:pt x="2" y="40"/>
                    <a:pt x="5" y="42"/>
                  </a:cubicBezTo>
                  <a:cubicBezTo>
                    <a:pt x="8" y="45"/>
                    <a:pt x="11" y="46"/>
                    <a:pt x="14" y="46"/>
                  </a:cubicBezTo>
                  <a:cubicBezTo>
                    <a:pt x="16" y="46"/>
                    <a:pt x="18" y="45"/>
                    <a:pt x="20" y="45"/>
                  </a:cubicBezTo>
                  <a:cubicBezTo>
                    <a:pt x="22" y="44"/>
                    <a:pt x="24" y="42"/>
                    <a:pt x="24" y="40"/>
                  </a:cubicBezTo>
                  <a:cubicBezTo>
                    <a:pt x="25" y="38"/>
                    <a:pt x="26" y="35"/>
                    <a:pt x="27" y="33"/>
                  </a:cubicBezTo>
                  <a:cubicBezTo>
                    <a:pt x="28" y="31"/>
                    <a:pt x="29" y="29"/>
                    <a:pt x="30" y="27"/>
                  </a:cubicBezTo>
                  <a:cubicBezTo>
                    <a:pt x="31" y="26"/>
                    <a:pt x="32" y="25"/>
                    <a:pt x="34" y="24"/>
                  </a:cubicBezTo>
                  <a:cubicBezTo>
                    <a:pt x="36" y="23"/>
                    <a:pt x="38" y="23"/>
                    <a:pt x="41" y="23"/>
                  </a:cubicBezTo>
                  <a:cubicBezTo>
                    <a:pt x="46" y="23"/>
                    <a:pt x="49" y="24"/>
                    <a:pt x="52" y="27"/>
                  </a:cubicBezTo>
                  <a:cubicBezTo>
                    <a:pt x="55" y="29"/>
                    <a:pt x="57" y="33"/>
                    <a:pt x="57" y="36"/>
                  </a:cubicBezTo>
                  <a:cubicBezTo>
                    <a:pt x="58" y="41"/>
                    <a:pt x="56" y="45"/>
                    <a:pt x="54" y="48"/>
                  </a:cubicBezTo>
                  <a:cubicBezTo>
                    <a:pt x="50" y="50"/>
                    <a:pt x="47" y="52"/>
                    <a:pt x="42" y="52"/>
                  </a:cubicBezTo>
                  <a:cubicBezTo>
                    <a:pt x="38" y="52"/>
                    <a:pt x="38" y="52"/>
                    <a:pt x="38" y="52"/>
                  </a:cubicBezTo>
                  <a:cubicBezTo>
                    <a:pt x="33" y="52"/>
                    <a:pt x="30" y="53"/>
                    <a:pt x="27" y="55"/>
                  </a:cubicBezTo>
                  <a:cubicBezTo>
                    <a:pt x="25" y="57"/>
                    <a:pt x="24" y="60"/>
                    <a:pt x="24" y="64"/>
                  </a:cubicBezTo>
                  <a:cubicBezTo>
                    <a:pt x="25" y="68"/>
                    <a:pt x="26" y="71"/>
                    <a:pt x="29" y="73"/>
                  </a:cubicBezTo>
                  <a:cubicBezTo>
                    <a:pt x="31" y="75"/>
                    <a:pt x="35" y="76"/>
                    <a:pt x="39" y="76"/>
                  </a:cubicBezTo>
                  <a:cubicBezTo>
                    <a:pt x="39" y="76"/>
                    <a:pt x="41" y="76"/>
                    <a:pt x="44" y="76"/>
                  </a:cubicBezTo>
                  <a:cubicBezTo>
                    <a:pt x="46" y="76"/>
                    <a:pt x="48" y="76"/>
                    <a:pt x="49" y="76"/>
                  </a:cubicBezTo>
                  <a:cubicBezTo>
                    <a:pt x="55" y="76"/>
                    <a:pt x="59" y="77"/>
                    <a:pt x="63" y="81"/>
                  </a:cubicBezTo>
                  <a:cubicBezTo>
                    <a:pt x="66" y="84"/>
                    <a:pt x="68" y="88"/>
                    <a:pt x="69" y="95"/>
                  </a:cubicBezTo>
                  <a:cubicBezTo>
                    <a:pt x="70" y="99"/>
                    <a:pt x="69" y="102"/>
                    <a:pt x="67" y="105"/>
                  </a:cubicBezTo>
                  <a:cubicBezTo>
                    <a:pt x="66" y="108"/>
                    <a:pt x="64" y="111"/>
                    <a:pt x="61" y="112"/>
                  </a:cubicBezTo>
                  <a:cubicBezTo>
                    <a:pt x="58" y="114"/>
                    <a:pt x="55" y="114"/>
                    <a:pt x="52" y="114"/>
                  </a:cubicBezTo>
                  <a:cubicBezTo>
                    <a:pt x="47" y="114"/>
                    <a:pt x="42" y="113"/>
                    <a:pt x="39" y="109"/>
                  </a:cubicBezTo>
                  <a:cubicBezTo>
                    <a:pt x="36" y="106"/>
                    <a:pt x="32" y="100"/>
                    <a:pt x="28" y="92"/>
                  </a:cubicBezTo>
                  <a:cubicBezTo>
                    <a:pt x="27" y="90"/>
                    <a:pt x="26" y="89"/>
                    <a:pt x="23" y="87"/>
                  </a:cubicBezTo>
                  <a:cubicBezTo>
                    <a:pt x="21" y="86"/>
                    <a:pt x="19" y="85"/>
                    <a:pt x="17" y="85"/>
                  </a:cubicBezTo>
                  <a:cubicBezTo>
                    <a:pt x="13" y="85"/>
                    <a:pt x="9" y="87"/>
                    <a:pt x="7" y="89"/>
                  </a:cubicBezTo>
                  <a:cubicBezTo>
                    <a:pt x="4" y="92"/>
                    <a:pt x="3" y="95"/>
                    <a:pt x="4" y="100"/>
                  </a:cubicBezTo>
                  <a:cubicBezTo>
                    <a:pt x="4" y="103"/>
                    <a:pt x="6" y="107"/>
                    <a:pt x="8" y="111"/>
                  </a:cubicBezTo>
                  <a:cubicBezTo>
                    <a:pt x="11" y="115"/>
                    <a:pt x="14" y="120"/>
                    <a:pt x="18" y="124"/>
                  </a:cubicBezTo>
                  <a:cubicBezTo>
                    <a:pt x="23" y="128"/>
                    <a:pt x="28" y="131"/>
                    <a:pt x="34" y="134"/>
                  </a:cubicBezTo>
                  <a:cubicBezTo>
                    <a:pt x="40" y="136"/>
                    <a:pt x="47" y="138"/>
                    <a:pt x="55" y="138"/>
                  </a:cubicBezTo>
                  <a:cubicBezTo>
                    <a:pt x="62" y="138"/>
                    <a:pt x="68" y="137"/>
                    <a:pt x="74" y="134"/>
                  </a:cubicBezTo>
                  <a:cubicBezTo>
                    <a:pt x="80" y="132"/>
                    <a:pt x="85" y="129"/>
                    <a:pt x="89" y="124"/>
                  </a:cubicBezTo>
                  <a:cubicBezTo>
                    <a:pt x="93" y="120"/>
                    <a:pt x="96" y="115"/>
                    <a:pt x="97" y="110"/>
                  </a:cubicBezTo>
                  <a:cubicBezTo>
                    <a:pt x="99" y="105"/>
                    <a:pt x="100" y="99"/>
                    <a:pt x="99" y="93"/>
                  </a:cubicBezTo>
                  <a:cubicBezTo>
                    <a:pt x="99" y="89"/>
                    <a:pt x="97" y="84"/>
                    <a:pt x="95" y="80"/>
                  </a:cubicBezTo>
                  <a:cubicBezTo>
                    <a:pt x="93" y="76"/>
                    <a:pt x="90" y="72"/>
                    <a:pt x="86" y="6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59" name="Freeform 121">
              <a:extLst>
                <a:ext uri="{FF2B5EF4-FFF2-40B4-BE49-F238E27FC236}">
                  <a16:creationId xmlns:a16="http://schemas.microsoft.com/office/drawing/2014/main" id="{3563B670-3ACC-4FC1-96C6-4A5F6B22D3B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5471" y="4886205"/>
              <a:ext cx="360455" cy="328036"/>
            </a:xfrm>
            <a:custGeom>
              <a:avLst/>
              <a:gdLst>
                <a:gd name="T0" fmla="*/ 309 w 347"/>
                <a:gd name="T1" fmla="*/ 316 h 316"/>
                <a:gd name="T2" fmla="*/ 73 w 347"/>
                <a:gd name="T3" fmla="*/ 316 h 316"/>
                <a:gd name="T4" fmla="*/ 28 w 347"/>
                <a:gd name="T5" fmla="*/ 276 h 316"/>
                <a:gd name="T6" fmla="*/ 2 w 347"/>
                <a:gd name="T7" fmla="*/ 40 h 316"/>
                <a:gd name="T8" fmla="*/ 38 w 347"/>
                <a:gd name="T9" fmla="*/ 0 h 316"/>
                <a:gd name="T10" fmla="*/ 274 w 347"/>
                <a:gd name="T11" fmla="*/ 0 h 316"/>
                <a:gd name="T12" fmla="*/ 318 w 347"/>
                <a:gd name="T13" fmla="*/ 40 h 316"/>
                <a:gd name="T14" fmla="*/ 345 w 347"/>
                <a:gd name="T15" fmla="*/ 276 h 316"/>
                <a:gd name="T16" fmla="*/ 309 w 347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7" h="316">
                  <a:moveTo>
                    <a:pt x="309" y="316"/>
                  </a:moveTo>
                  <a:cubicBezTo>
                    <a:pt x="73" y="316"/>
                    <a:pt x="73" y="316"/>
                    <a:pt x="73" y="316"/>
                  </a:cubicBezTo>
                  <a:cubicBezTo>
                    <a:pt x="51" y="316"/>
                    <a:pt x="31" y="298"/>
                    <a:pt x="28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7"/>
                    <a:pt x="15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7"/>
                    <a:pt x="318" y="40"/>
                  </a:cubicBezTo>
                  <a:cubicBezTo>
                    <a:pt x="345" y="276"/>
                    <a:pt x="345" y="276"/>
                    <a:pt x="345" y="276"/>
                  </a:cubicBezTo>
                  <a:cubicBezTo>
                    <a:pt x="347" y="298"/>
                    <a:pt x="331" y="316"/>
                    <a:pt x="309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60" name="Freeform 122">
              <a:extLst>
                <a:ext uri="{FF2B5EF4-FFF2-40B4-BE49-F238E27FC236}">
                  <a16:creationId xmlns:a16="http://schemas.microsoft.com/office/drawing/2014/main" id="{452BBE2A-357F-4AD4-A51B-622CA3B9FEE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9978" y="4897744"/>
              <a:ext cx="315947" cy="316497"/>
            </a:xfrm>
            <a:custGeom>
              <a:avLst/>
              <a:gdLst>
                <a:gd name="T0" fmla="*/ 275 w 304"/>
                <a:gd name="T1" fmla="*/ 29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1 w 304"/>
                <a:gd name="T11" fmla="*/ 0 h 305"/>
                <a:gd name="T12" fmla="*/ 275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9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9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1"/>
                    <a:pt x="0" y="293"/>
                  </a:cubicBezTo>
                  <a:cubicBezTo>
                    <a:pt x="261" y="0"/>
                    <a:pt x="261" y="0"/>
                    <a:pt x="261" y="0"/>
                  </a:cubicBezTo>
                  <a:cubicBezTo>
                    <a:pt x="269" y="8"/>
                    <a:pt x="274" y="18"/>
                    <a:pt x="275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61" name="Freeform 123">
              <a:extLst>
                <a:ext uri="{FF2B5EF4-FFF2-40B4-BE49-F238E27FC236}">
                  <a16:creationId xmlns:a16="http://schemas.microsoft.com/office/drawing/2014/main" id="{EA6682A4-477E-430A-890F-1649BB479A7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5254" y="4978517"/>
              <a:ext cx="109895" cy="141215"/>
            </a:xfrm>
            <a:custGeom>
              <a:avLst/>
              <a:gdLst>
                <a:gd name="T0" fmla="*/ 99 w 106"/>
                <a:gd name="T1" fmla="*/ 113 h 136"/>
                <a:gd name="T2" fmla="*/ 87 w 106"/>
                <a:gd name="T3" fmla="*/ 109 h 136"/>
                <a:gd name="T4" fmla="*/ 47 w 106"/>
                <a:gd name="T5" fmla="*/ 109 h 136"/>
                <a:gd name="T6" fmla="*/ 47 w 106"/>
                <a:gd name="T7" fmla="*/ 108 h 136"/>
                <a:gd name="T8" fmla="*/ 63 w 106"/>
                <a:gd name="T9" fmla="*/ 92 h 136"/>
                <a:gd name="T10" fmla="*/ 80 w 106"/>
                <a:gd name="T11" fmla="*/ 76 h 136"/>
                <a:gd name="T12" fmla="*/ 90 w 106"/>
                <a:gd name="T13" fmla="*/ 61 h 136"/>
                <a:gd name="T14" fmla="*/ 94 w 106"/>
                <a:gd name="T15" fmla="*/ 40 h 136"/>
                <a:gd name="T16" fmla="*/ 89 w 106"/>
                <a:gd name="T17" fmla="*/ 26 h 136"/>
                <a:gd name="T18" fmla="*/ 80 w 106"/>
                <a:gd name="T19" fmla="*/ 13 h 136"/>
                <a:gd name="T20" fmla="*/ 67 w 106"/>
                <a:gd name="T21" fmla="*/ 5 h 136"/>
                <a:gd name="T22" fmla="*/ 43 w 106"/>
                <a:gd name="T23" fmla="*/ 0 h 136"/>
                <a:gd name="T24" fmla="*/ 23 w 106"/>
                <a:gd name="T25" fmla="*/ 4 h 136"/>
                <a:gd name="T26" fmla="*/ 9 w 106"/>
                <a:gd name="T27" fmla="*/ 13 h 136"/>
                <a:gd name="T28" fmla="*/ 2 w 106"/>
                <a:gd name="T29" fmla="*/ 26 h 136"/>
                <a:gd name="T30" fmla="*/ 0 w 106"/>
                <a:gd name="T31" fmla="*/ 40 h 136"/>
                <a:gd name="T32" fmla="*/ 5 w 106"/>
                <a:gd name="T33" fmla="*/ 50 h 136"/>
                <a:gd name="T34" fmla="*/ 15 w 106"/>
                <a:gd name="T35" fmla="*/ 54 h 136"/>
                <a:gd name="T36" fmla="*/ 24 w 106"/>
                <a:gd name="T37" fmla="*/ 49 h 136"/>
                <a:gd name="T38" fmla="*/ 28 w 106"/>
                <a:gd name="T39" fmla="*/ 39 h 136"/>
                <a:gd name="T40" fmla="*/ 30 w 106"/>
                <a:gd name="T41" fmla="*/ 33 h 136"/>
                <a:gd name="T42" fmla="*/ 45 w 106"/>
                <a:gd name="T43" fmla="*/ 24 h 136"/>
                <a:gd name="T44" fmla="*/ 54 w 106"/>
                <a:gd name="T45" fmla="*/ 26 h 136"/>
                <a:gd name="T46" fmla="*/ 61 w 106"/>
                <a:gd name="T47" fmla="*/ 32 h 136"/>
                <a:gd name="T48" fmla="*/ 64 w 106"/>
                <a:gd name="T49" fmla="*/ 41 h 136"/>
                <a:gd name="T50" fmla="*/ 63 w 106"/>
                <a:gd name="T51" fmla="*/ 50 h 136"/>
                <a:gd name="T52" fmla="*/ 57 w 106"/>
                <a:gd name="T53" fmla="*/ 60 h 136"/>
                <a:gd name="T54" fmla="*/ 47 w 106"/>
                <a:gd name="T55" fmla="*/ 69 h 136"/>
                <a:gd name="T56" fmla="*/ 34 w 106"/>
                <a:gd name="T57" fmla="*/ 81 h 136"/>
                <a:gd name="T58" fmla="*/ 15 w 106"/>
                <a:gd name="T59" fmla="*/ 102 h 136"/>
                <a:gd name="T60" fmla="*/ 10 w 106"/>
                <a:gd name="T61" fmla="*/ 111 h 136"/>
                <a:gd name="T62" fmla="*/ 9 w 106"/>
                <a:gd name="T63" fmla="*/ 121 h 136"/>
                <a:gd name="T64" fmla="*/ 15 w 106"/>
                <a:gd name="T65" fmla="*/ 131 h 136"/>
                <a:gd name="T66" fmla="*/ 28 w 106"/>
                <a:gd name="T67" fmla="*/ 136 h 136"/>
                <a:gd name="T68" fmla="*/ 92 w 106"/>
                <a:gd name="T69" fmla="*/ 136 h 136"/>
                <a:gd name="T70" fmla="*/ 103 w 106"/>
                <a:gd name="T71" fmla="*/ 132 h 136"/>
                <a:gd name="T72" fmla="*/ 105 w 106"/>
                <a:gd name="T73" fmla="*/ 123 h 136"/>
                <a:gd name="T74" fmla="*/ 99 w 106"/>
                <a:gd name="T75" fmla="*/ 11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99" y="113"/>
                  </a:moveTo>
                  <a:cubicBezTo>
                    <a:pt x="96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9"/>
                    <a:pt x="47" y="109"/>
                    <a:pt x="47" y="108"/>
                  </a:cubicBezTo>
                  <a:cubicBezTo>
                    <a:pt x="50" y="105"/>
                    <a:pt x="55" y="99"/>
                    <a:pt x="63" y="92"/>
                  </a:cubicBezTo>
                  <a:cubicBezTo>
                    <a:pt x="71" y="85"/>
                    <a:pt x="77" y="79"/>
                    <a:pt x="80" y="76"/>
                  </a:cubicBezTo>
                  <a:cubicBezTo>
                    <a:pt x="84" y="73"/>
                    <a:pt x="87" y="68"/>
                    <a:pt x="90" y="61"/>
                  </a:cubicBezTo>
                  <a:cubicBezTo>
                    <a:pt x="94" y="55"/>
                    <a:pt x="95" y="48"/>
                    <a:pt x="94" y="40"/>
                  </a:cubicBezTo>
                  <a:cubicBezTo>
                    <a:pt x="93" y="35"/>
                    <a:pt x="92" y="30"/>
                    <a:pt x="89" y="26"/>
                  </a:cubicBezTo>
                  <a:cubicBezTo>
                    <a:pt x="87" y="21"/>
                    <a:pt x="84" y="17"/>
                    <a:pt x="80" y="13"/>
                  </a:cubicBezTo>
                  <a:cubicBezTo>
                    <a:pt x="76" y="10"/>
                    <a:pt x="72" y="7"/>
                    <a:pt x="67" y="5"/>
                  </a:cubicBezTo>
                  <a:cubicBezTo>
                    <a:pt x="60" y="2"/>
                    <a:pt x="52" y="0"/>
                    <a:pt x="43" y="0"/>
                  </a:cubicBezTo>
                  <a:cubicBezTo>
                    <a:pt x="35" y="0"/>
                    <a:pt x="28" y="1"/>
                    <a:pt x="23" y="4"/>
                  </a:cubicBezTo>
                  <a:cubicBezTo>
                    <a:pt x="17" y="6"/>
                    <a:pt x="12" y="9"/>
                    <a:pt x="9" y="13"/>
                  </a:cubicBezTo>
                  <a:cubicBezTo>
                    <a:pt x="6" y="17"/>
                    <a:pt x="3" y="21"/>
                    <a:pt x="2" y="26"/>
                  </a:cubicBezTo>
                  <a:cubicBezTo>
                    <a:pt x="0" y="31"/>
                    <a:pt x="0" y="35"/>
                    <a:pt x="0" y="40"/>
                  </a:cubicBezTo>
                  <a:cubicBezTo>
                    <a:pt x="1" y="44"/>
                    <a:pt x="2" y="47"/>
                    <a:pt x="5" y="50"/>
                  </a:cubicBezTo>
                  <a:cubicBezTo>
                    <a:pt x="8" y="52"/>
                    <a:pt x="11" y="54"/>
                    <a:pt x="15" y="54"/>
                  </a:cubicBezTo>
                  <a:cubicBezTo>
                    <a:pt x="19" y="54"/>
                    <a:pt x="22" y="52"/>
                    <a:pt x="24" y="49"/>
                  </a:cubicBezTo>
                  <a:cubicBezTo>
                    <a:pt x="26" y="47"/>
                    <a:pt x="27" y="44"/>
                    <a:pt x="28" y="39"/>
                  </a:cubicBezTo>
                  <a:cubicBezTo>
                    <a:pt x="30" y="34"/>
                    <a:pt x="30" y="33"/>
                    <a:pt x="30" y="33"/>
                  </a:cubicBezTo>
                  <a:cubicBezTo>
                    <a:pt x="34" y="27"/>
                    <a:pt x="38" y="24"/>
                    <a:pt x="45" y="24"/>
                  </a:cubicBezTo>
                  <a:cubicBezTo>
                    <a:pt x="48" y="24"/>
                    <a:pt x="51" y="25"/>
                    <a:pt x="54" y="26"/>
                  </a:cubicBezTo>
                  <a:cubicBezTo>
                    <a:pt x="57" y="28"/>
                    <a:pt x="59" y="30"/>
                    <a:pt x="61" y="32"/>
                  </a:cubicBezTo>
                  <a:cubicBezTo>
                    <a:pt x="62" y="35"/>
                    <a:pt x="63" y="37"/>
                    <a:pt x="64" y="41"/>
                  </a:cubicBezTo>
                  <a:cubicBezTo>
                    <a:pt x="64" y="44"/>
                    <a:pt x="64" y="47"/>
                    <a:pt x="63" y="50"/>
                  </a:cubicBezTo>
                  <a:cubicBezTo>
                    <a:pt x="61" y="53"/>
                    <a:pt x="60" y="56"/>
                    <a:pt x="57" y="60"/>
                  </a:cubicBezTo>
                  <a:cubicBezTo>
                    <a:pt x="54" y="63"/>
                    <a:pt x="51" y="66"/>
                    <a:pt x="47" y="69"/>
                  </a:cubicBezTo>
                  <a:cubicBezTo>
                    <a:pt x="44" y="71"/>
                    <a:pt x="40" y="75"/>
                    <a:pt x="34" y="81"/>
                  </a:cubicBezTo>
                  <a:cubicBezTo>
                    <a:pt x="28" y="87"/>
                    <a:pt x="22" y="94"/>
                    <a:pt x="15" y="102"/>
                  </a:cubicBezTo>
                  <a:cubicBezTo>
                    <a:pt x="13" y="104"/>
                    <a:pt x="12" y="107"/>
                    <a:pt x="10" y="111"/>
                  </a:cubicBezTo>
                  <a:cubicBezTo>
                    <a:pt x="9" y="115"/>
                    <a:pt x="9" y="118"/>
                    <a:pt x="9" y="121"/>
                  </a:cubicBezTo>
                  <a:cubicBezTo>
                    <a:pt x="9" y="125"/>
                    <a:pt x="11" y="128"/>
                    <a:pt x="15" y="131"/>
                  </a:cubicBezTo>
                  <a:cubicBezTo>
                    <a:pt x="18" y="134"/>
                    <a:pt x="22" y="136"/>
                    <a:pt x="28" y="136"/>
                  </a:cubicBezTo>
                  <a:cubicBezTo>
                    <a:pt x="92" y="136"/>
                    <a:pt x="92" y="136"/>
                    <a:pt x="92" y="136"/>
                  </a:cubicBezTo>
                  <a:cubicBezTo>
                    <a:pt x="97" y="136"/>
                    <a:pt x="100" y="135"/>
                    <a:pt x="103" y="132"/>
                  </a:cubicBezTo>
                  <a:cubicBezTo>
                    <a:pt x="105" y="129"/>
                    <a:pt x="106" y="126"/>
                    <a:pt x="105" y="123"/>
                  </a:cubicBezTo>
                  <a:cubicBezTo>
                    <a:pt x="105" y="119"/>
                    <a:pt x="103" y="115"/>
                    <a:pt x="99" y="113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62" name="Freeform 124">
              <a:extLst>
                <a:ext uri="{FF2B5EF4-FFF2-40B4-BE49-F238E27FC236}">
                  <a16:creationId xmlns:a16="http://schemas.microsoft.com/office/drawing/2014/main" id="{D07A59E5-38C7-4282-A675-35836C3D2F6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914050" y="4977418"/>
              <a:ext cx="112642" cy="144512"/>
            </a:xfrm>
            <a:custGeom>
              <a:avLst/>
              <a:gdLst>
                <a:gd name="T0" fmla="*/ 101 w 108"/>
                <a:gd name="T1" fmla="*/ 86 h 139"/>
                <a:gd name="T2" fmla="*/ 88 w 108"/>
                <a:gd name="T3" fmla="*/ 84 h 139"/>
                <a:gd name="T4" fmla="*/ 88 w 108"/>
                <a:gd name="T5" fmla="*/ 84 h 139"/>
                <a:gd name="T6" fmla="*/ 80 w 108"/>
                <a:gd name="T7" fmla="*/ 19 h 139"/>
                <a:gd name="T8" fmla="*/ 62 w 108"/>
                <a:gd name="T9" fmla="*/ 0 h 139"/>
                <a:gd name="T10" fmla="*/ 53 w 108"/>
                <a:gd name="T11" fmla="*/ 4 h 139"/>
                <a:gd name="T12" fmla="*/ 46 w 108"/>
                <a:gd name="T13" fmla="*/ 13 h 139"/>
                <a:gd name="T14" fmla="*/ 7 w 108"/>
                <a:gd name="T15" fmla="*/ 76 h 139"/>
                <a:gd name="T16" fmla="*/ 4 w 108"/>
                <a:gd name="T17" fmla="*/ 80 h 139"/>
                <a:gd name="T18" fmla="*/ 2 w 108"/>
                <a:gd name="T19" fmla="*/ 84 h 139"/>
                <a:gd name="T20" fmla="*/ 0 w 108"/>
                <a:gd name="T21" fmla="*/ 88 h 139"/>
                <a:gd name="T22" fmla="*/ 0 w 108"/>
                <a:gd name="T23" fmla="*/ 92 h 139"/>
                <a:gd name="T24" fmla="*/ 6 w 108"/>
                <a:gd name="T25" fmla="*/ 105 h 139"/>
                <a:gd name="T26" fmla="*/ 21 w 108"/>
                <a:gd name="T27" fmla="*/ 109 h 139"/>
                <a:gd name="T28" fmla="*/ 63 w 108"/>
                <a:gd name="T29" fmla="*/ 109 h 139"/>
                <a:gd name="T30" fmla="*/ 64 w 108"/>
                <a:gd name="T31" fmla="*/ 123 h 139"/>
                <a:gd name="T32" fmla="*/ 69 w 108"/>
                <a:gd name="T33" fmla="*/ 135 h 139"/>
                <a:gd name="T34" fmla="*/ 80 w 108"/>
                <a:gd name="T35" fmla="*/ 139 h 139"/>
                <a:gd name="T36" fmla="*/ 90 w 108"/>
                <a:gd name="T37" fmla="*/ 135 h 139"/>
                <a:gd name="T38" fmla="*/ 92 w 108"/>
                <a:gd name="T39" fmla="*/ 123 h 139"/>
                <a:gd name="T40" fmla="*/ 91 w 108"/>
                <a:gd name="T41" fmla="*/ 109 h 139"/>
                <a:gd name="T42" fmla="*/ 93 w 108"/>
                <a:gd name="T43" fmla="*/ 109 h 139"/>
                <a:gd name="T44" fmla="*/ 104 w 108"/>
                <a:gd name="T45" fmla="*/ 107 h 139"/>
                <a:gd name="T46" fmla="*/ 108 w 108"/>
                <a:gd name="T47" fmla="*/ 97 h 139"/>
                <a:gd name="T48" fmla="*/ 101 w 108"/>
                <a:gd name="T49" fmla="*/ 86 h 139"/>
                <a:gd name="T50" fmla="*/ 55 w 108"/>
                <a:gd name="T51" fmla="*/ 45 h 139"/>
                <a:gd name="T52" fmla="*/ 60 w 108"/>
                <a:gd name="T53" fmla="*/ 84 h 139"/>
                <a:gd name="T54" fmla="*/ 31 w 108"/>
                <a:gd name="T55" fmla="*/ 84 h 139"/>
                <a:gd name="T56" fmla="*/ 55 w 108"/>
                <a:gd name="T57" fmla="*/ 45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8" h="139">
                  <a:moveTo>
                    <a:pt x="101" y="86"/>
                  </a:moveTo>
                  <a:cubicBezTo>
                    <a:pt x="97" y="84"/>
                    <a:pt x="93" y="84"/>
                    <a:pt x="88" y="84"/>
                  </a:cubicBezTo>
                  <a:cubicBezTo>
                    <a:pt x="88" y="84"/>
                    <a:pt x="88" y="84"/>
                    <a:pt x="88" y="84"/>
                  </a:cubicBezTo>
                  <a:cubicBezTo>
                    <a:pt x="80" y="19"/>
                    <a:pt x="80" y="19"/>
                    <a:pt x="80" y="19"/>
                  </a:cubicBezTo>
                  <a:cubicBezTo>
                    <a:pt x="79" y="7"/>
                    <a:pt x="73" y="0"/>
                    <a:pt x="62" y="0"/>
                  </a:cubicBezTo>
                  <a:cubicBezTo>
                    <a:pt x="58" y="0"/>
                    <a:pt x="56" y="2"/>
                    <a:pt x="53" y="4"/>
                  </a:cubicBezTo>
                  <a:cubicBezTo>
                    <a:pt x="51" y="6"/>
                    <a:pt x="49" y="9"/>
                    <a:pt x="46" y="13"/>
                  </a:cubicBezTo>
                  <a:cubicBezTo>
                    <a:pt x="7" y="76"/>
                    <a:pt x="7" y="76"/>
                    <a:pt x="7" y="76"/>
                  </a:cubicBezTo>
                  <a:cubicBezTo>
                    <a:pt x="4" y="80"/>
                    <a:pt x="4" y="80"/>
                    <a:pt x="4" y="80"/>
                  </a:cubicBezTo>
                  <a:cubicBezTo>
                    <a:pt x="3" y="81"/>
                    <a:pt x="3" y="82"/>
                    <a:pt x="2" y="84"/>
                  </a:cubicBezTo>
                  <a:cubicBezTo>
                    <a:pt x="1" y="85"/>
                    <a:pt x="0" y="87"/>
                    <a:pt x="0" y="88"/>
                  </a:cubicBezTo>
                  <a:cubicBezTo>
                    <a:pt x="0" y="89"/>
                    <a:pt x="0" y="91"/>
                    <a:pt x="0" y="92"/>
                  </a:cubicBezTo>
                  <a:cubicBezTo>
                    <a:pt x="0" y="98"/>
                    <a:pt x="3" y="102"/>
                    <a:pt x="6" y="105"/>
                  </a:cubicBezTo>
                  <a:cubicBezTo>
                    <a:pt x="10" y="108"/>
                    <a:pt x="15" y="109"/>
                    <a:pt x="21" y="109"/>
                  </a:cubicBezTo>
                  <a:cubicBezTo>
                    <a:pt x="63" y="109"/>
                    <a:pt x="63" y="109"/>
                    <a:pt x="63" y="109"/>
                  </a:cubicBezTo>
                  <a:cubicBezTo>
                    <a:pt x="64" y="123"/>
                    <a:pt x="64" y="123"/>
                    <a:pt x="64" y="123"/>
                  </a:cubicBezTo>
                  <a:cubicBezTo>
                    <a:pt x="65" y="128"/>
                    <a:pt x="66" y="132"/>
                    <a:pt x="69" y="135"/>
                  </a:cubicBezTo>
                  <a:cubicBezTo>
                    <a:pt x="72" y="138"/>
                    <a:pt x="76" y="139"/>
                    <a:pt x="80" y="139"/>
                  </a:cubicBezTo>
                  <a:cubicBezTo>
                    <a:pt x="84" y="139"/>
                    <a:pt x="87" y="138"/>
                    <a:pt x="90" y="135"/>
                  </a:cubicBezTo>
                  <a:cubicBezTo>
                    <a:pt x="92" y="132"/>
                    <a:pt x="93" y="128"/>
                    <a:pt x="92" y="123"/>
                  </a:cubicBezTo>
                  <a:cubicBezTo>
                    <a:pt x="91" y="109"/>
                    <a:pt x="91" y="109"/>
                    <a:pt x="91" y="109"/>
                  </a:cubicBezTo>
                  <a:cubicBezTo>
                    <a:pt x="93" y="109"/>
                    <a:pt x="93" y="109"/>
                    <a:pt x="93" y="109"/>
                  </a:cubicBezTo>
                  <a:cubicBezTo>
                    <a:pt x="98" y="109"/>
                    <a:pt x="102" y="109"/>
                    <a:pt x="104" y="107"/>
                  </a:cubicBezTo>
                  <a:cubicBezTo>
                    <a:pt x="106" y="105"/>
                    <a:pt x="108" y="102"/>
                    <a:pt x="108" y="97"/>
                  </a:cubicBezTo>
                  <a:cubicBezTo>
                    <a:pt x="107" y="90"/>
                    <a:pt x="104" y="87"/>
                    <a:pt x="101" y="86"/>
                  </a:cubicBezTo>
                  <a:close/>
                  <a:moveTo>
                    <a:pt x="55" y="45"/>
                  </a:moveTo>
                  <a:cubicBezTo>
                    <a:pt x="60" y="84"/>
                    <a:pt x="60" y="84"/>
                    <a:pt x="60" y="84"/>
                  </a:cubicBezTo>
                  <a:cubicBezTo>
                    <a:pt x="31" y="84"/>
                    <a:pt x="31" y="84"/>
                    <a:pt x="31" y="84"/>
                  </a:cubicBezTo>
                  <a:lnTo>
                    <a:pt x="55" y="45"/>
                  </a:ln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63" name="Freeform 125">
              <a:extLst>
                <a:ext uri="{FF2B5EF4-FFF2-40B4-BE49-F238E27FC236}">
                  <a16:creationId xmlns:a16="http://schemas.microsoft.com/office/drawing/2014/main" id="{FF59ABDE-0056-4401-8D6A-C05A96B13867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3071" y="4886205"/>
              <a:ext cx="360455" cy="328036"/>
            </a:xfrm>
            <a:custGeom>
              <a:avLst/>
              <a:gdLst>
                <a:gd name="T0" fmla="*/ 309 w 347"/>
                <a:gd name="T1" fmla="*/ 316 h 316"/>
                <a:gd name="T2" fmla="*/ 73 w 347"/>
                <a:gd name="T3" fmla="*/ 316 h 316"/>
                <a:gd name="T4" fmla="*/ 29 w 347"/>
                <a:gd name="T5" fmla="*/ 276 h 316"/>
                <a:gd name="T6" fmla="*/ 2 w 347"/>
                <a:gd name="T7" fmla="*/ 40 h 316"/>
                <a:gd name="T8" fmla="*/ 38 w 347"/>
                <a:gd name="T9" fmla="*/ 0 h 316"/>
                <a:gd name="T10" fmla="*/ 274 w 347"/>
                <a:gd name="T11" fmla="*/ 0 h 316"/>
                <a:gd name="T12" fmla="*/ 319 w 347"/>
                <a:gd name="T13" fmla="*/ 40 h 316"/>
                <a:gd name="T14" fmla="*/ 345 w 347"/>
                <a:gd name="T15" fmla="*/ 276 h 316"/>
                <a:gd name="T16" fmla="*/ 309 w 347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7" h="316">
                  <a:moveTo>
                    <a:pt x="309" y="316"/>
                  </a:moveTo>
                  <a:cubicBezTo>
                    <a:pt x="73" y="316"/>
                    <a:pt x="73" y="316"/>
                    <a:pt x="73" y="316"/>
                  </a:cubicBezTo>
                  <a:cubicBezTo>
                    <a:pt x="51" y="316"/>
                    <a:pt x="31" y="298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7"/>
                    <a:pt x="15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7"/>
                    <a:pt x="319" y="40"/>
                  </a:cubicBezTo>
                  <a:cubicBezTo>
                    <a:pt x="345" y="276"/>
                    <a:pt x="345" y="276"/>
                    <a:pt x="345" y="276"/>
                  </a:cubicBezTo>
                  <a:cubicBezTo>
                    <a:pt x="347" y="298"/>
                    <a:pt x="332" y="316"/>
                    <a:pt x="309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64" name="Freeform 126">
              <a:extLst>
                <a:ext uri="{FF2B5EF4-FFF2-40B4-BE49-F238E27FC236}">
                  <a16:creationId xmlns:a16="http://schemas.microsoft.com/office/drawing/2014/main" id="{50020A70-E0FD-4942-9E23-8F92FC3B6ACA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8128" y="4897744"/>
              <a:ext cx="315398" cy="316497"/>
            </a:xfrm>
            <a:custGeom>
              <a:avLst/>
              <a:gdLst>
                <a:gd name="T0" fmla="*/ 276 w 304"/>
                <a:gd name="T1" fmla="*/ 29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1 w 304"/>
                <a:gd name="T11" fmla="*/ 0 h 305"/>
                <a:gd name="T12" fmla="*/ 276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6" y="29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9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1"/>
                    <a:pt x="0" y="293"/>
                  </a:cubicBezTo>
                  <a:cubicBezTo>
                    <a:pt x="261" y="0"/>
                    <a:pt x="261" y="0"/>
                    <a:pt x="261" y="0"/>
                  </a:cubicBezTo>
                  <a:cubicBezTo>
                    <a:pt x="269" y="8"/>
                    <a:pt x="274" y="18"/>
                    <a:pt x="276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65" name="Freeform 127">
              <a:extLst>
                <a:ext uri="{FF2B5EF4-FFF2-40B4-BE49-F238E27FC236}">
                  <a16:creationId xmlns:a16="http://schemas.microsoft.com/office/drawing/2014/main" id="{587DA0FE-7473-4293-BFA9-C67588A84DE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5052" y="4978517"/>
              <a:ext cx="109895" cy="141215"/>
            </a:xfrm>
            <a:custGeom>
              <a:avLst/>
              <a:gdLst>
                <a:gd name="T0" fmla="*/ 99 w 106"/>
                <a:gd name="T1" fmla="*/ 112 h 136"/>
                <a:gd name="T2" fmla="*/ 87 w 106"/>
                <a:gd name="T3" fmla="*/ 109 h 136"/>
                <a:gd name="T4" fmla="*/ 47 w 106"/>
                <a:gd name="T5" fmla="*/ 109 h 136"/>
                <a:gd name="T6" fmla="*/ 47 w 106"/>
                <a:gd name="T7" fmla="*/ 108 h 136"/>
                <a:gd name="T8" fmla="*/ 63 w 106"/>
                <a:gd name="T9" fmla="*/ 92 h 136"/>
                <a:gd name="T10" fmla="*/ 80 w 106"/>
                <a:gd name="T11" fmla="*/ 76 h 136"/>
                <a:gd name="T12" fmla="*/ 90 w 106"/>
                <a:gd name="T13" fmla="*/ 61 h 136"/>
                <a:gd name="T14" fmla="*/ 94 w 106"/>
                <a:gd name="T15" fmla="*/ 40 h 136"/>
                <a:gd name="T16" fmla="*/ 89 w 106"/>
                <a:gd name="T17" fmla="*/ 25 h 136"/>
                <a:gd name="T18" fmla="*/ 80 w 106"/>
                <a:gd name="T19" fmla="*/ 13 h 136"/>
                <a:gd name="T20" fmla="*/ 67 w 106"/>
                <a:gd name="T21" fmla="*/ 4 h 136"/>
                <a:gd name="T22" fmla="*/ 43 w 106"/>
                <a:gd name="T23" fmla="*/ 0 h 136"/>
                <a:gd name="T24" fmla="*/ 22 w 106"/>
                <a:gd name="T25" fmla="*/ 3 h 136"/>
                <a:gd name="T26" fmla="*/ 9 w 106"/>
                <a:gd name="T27" fmla="*/ 13 h 136"/>
                <a:gd name="T28" fmla="*/ 1 w 106"/>
                <a:gd name="T29" fmla="*/ 26 h 136"/>
                <a:gd name="T30" fmla="*/ 0 w 106"/>
                <a:gd name="T31" fmla="*/ 39 h 136"/>
                <a:gd name="T32" fmla="*/ 5 w 106"/>
                <a:gd name="T33" fmla="*/ 49 h 136"/>
                <a:gd name="T34" fmla="*/ 15 w 106"/>
                <a:gd name="T35" fmla="*/ 53 h 136"/>
                <a:gd name="T36" fmla="*/ 24 w 106"/>
                <a:gd name="T37" fmla="*/ 49 h 136"/>
                <a:gd name="T38" fmla="*/ 28 w 106"/>
                <a:gd name="T39" fmla="*/ 39 h 136"/>
                <a:gd name="T40" fmla="*/ 30 w 106"/>
                <a:gd name="T41" fmla="*/ 32 h 136"/>
                <a:gd name="T42" fmla="*/ 45 w 106"/>
                <a:gd name="T43" fmla="*/ 24 h 136"/>
                <a:gd name="T44" fmla="*/ 54 w 106"/>
                <a:gd name="T45" fmla="*/ 26 h 136"/>
                <a:gd name="T46" fmla="*/ 60 w 106"/>
                <a:gd name="T47" fmla="*/ 32 h 136"/>
                <a:gd name="T48" fmla="*/ 64 w 106"/>
                <a:gd name="T49" fmla="*/ 40 h 136"/>
                <a:gd name="T50" fmla="*/ 62 w 106"/>
                <a:gd name="T51" fmla="*/ 49 h 136"/>
                <a:gd name="T52" fmla="*/ 57 w 106"/>
                <a:gd name="T53" fmla="*/ 59 h 136"/>
                <a:gd name="T54" fmla="*/ 46 w 106"/>
                <a:gd name="T55" fmla="*/ 69 h 136"/>
                <a:gd name="T56" fmla="*/ 34 w 106"/>
                <a:gd name="T57" fmla="*/ 81 h 136"/>
                <a:gd name="T58" fmla="*/ 15 w 106"/>
                <a:gd name="T59" fmla="*/ 102 h 136"/>
                <a:gd name="T60" fmla="*/ 10 w 106"/>
                <a:gd name="T61" fmla="*/ 111 h 136"/>
                <a:gd name="T62" fmla="*/ 9 w 106"/>
                <a:gd name="T63" fmla="*/ 120 h 136"/>
                <a:gd name="T64" fmla="*/ 15 w 106"/>
                <a:gd name="T65" fmla="*/ 131 h 136"/>
                <a:gd name="T66" fmla="*/ 27 w 106"/>
                <a:gd name="T67" fmla="*/ 136 h 136"/>
                <a:gd name="T68" fmla="*/ 92 w 106"/>
                <a:gd name="T69" fmla="*/ 136 h 136"/>
                <a:gd name="T70" fmla="*/ 102 w 106"/>
                <a:gd name="T71" fmla="*/ 132 h 136"/>
                <a:gd name="T72" fmla="*/ 105 w 106"/>
                <a:gd name="T73" fmla="*/ 122 h 136"/>
                <a:gd name="T74" fmla="*/ 99 w 106"/>
                <a:gd name="T75" fmla="*/ 112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99" y="112"/>
                  </a:moveTo>
                  <a:cubicBezTo>
                    <a:pt x="96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8"/>
                    <a:pt x="47" y="108"/>
                    <a:pt x="47" y="108"/>
                  </a:cubicBezTo>
                  <a:cubicBezTo>
                    <a:pt x="50" y="104"/>
                    <a:pt x="55" y="99"/>
                    <a:pt x="63" y="92"/>
                  </a:cubicBezTo>
                  <a:cubicBezTo>
                    <a:pt x="71" y="84"/>
                    <a:pt x="77" y="79"/>
                    <a:pt x="80" y="76"/>
                  </a:cubicBezTo>
                  <a:cubicBezTo>
                    <a:pt x="84" y="72"/>
                    <a:pt x="87" y="67"/>
                    <a:pt x="90" y="61"/>
                  </a:cubicBezTo>
                  <a:cubicBezTo>
                    <a:pt x="93" y="55"/>
                    <a:pt x="95" y="47"/>
                    <a:pt x="94" y="40"/>
                  </a:cubicBezTo>
                  <a:cubicBezTo>
                    <a:pt x="93" y="35"/>
                    <a:pt x="92" y="30"/>
                    <a:pt x="89" y="25"/>
                  </a:cubicBezTo>
                  <a:cubicBezTo>
                    <a:pt x="87" y="20"/>
                    <a:pt x="84" y="16"/>
                    <a:pt x="80" y="13"/>
                  </a:cubicBezTo>
                  <a:cubicBezTo>
                    <a:pt x="76" y="9"/>
                    <a:pt x="72" y="6"/>
                    <a:pt x="67" y="4"/>
                  </a:cubicBezTo>
                  <a:cubicBezTo>
                    <a:pt x="60" y="1"/>
                    <a:pt x="52" y="0"/>
                    <a:pt x="43" y="0"/>
                  </a:cubicBezTo>
                  <a:cubicBezTo>
                    <a:pt x="35" y="0"/>
                    <a:pt x="28" y="1"/>
                    <a:pt x="22" y="3"/>
                  </a:cubicBezTo>
                  <a:cubicBezTo>
                    <a:pt x="17" y="6"/>
                    <a:pt x="12" y="9"/>
                    <a:pt x="9" y="13"/>
                  </a:cubicBezTo>
                  <a:cubicBezTo>
                    <a:pt x="5" y="17"/>
                    <a:pt x="3" y="21"/>
                    <a:pt x="1" y="26"/>
                  </a:cubicBezTo>
                  <a:cubicBezTo>
                    <a:pt x="0" y="30"/>
                    <a:pt x="0" y="35"/>
                    <a:pt x="0" y="39"/>
                  </a:cubicBezTo>
                  <a:cubicBezTo>
                    <a:pt x="0" y="44"/>
                    <a:pt x="2" y="47"/>
                    <a:pt x="5" y="49"/>
                  </a:cubicBezTo>
                  <a:cubicBezTo>
                    <a:pt x="8" y="52"/>
                    <a:pt x="11" y="53"/>
                    <a:pt x="15" y="53"/>
                  </a:cubicBezTo>
                  <a:cubicBezTo>
                    <a:pt x="19" y="53"/>
                    <a:pt x="22" y="52"/>
                    <a:pt x="24" y="49"/>
                  </a:cubicBezTo>
                  <a:cubicBezTo>
                    <a:pt x="26" y="47"/>
                    <a:pt x="27" y="43"/>
                    <a:pt x="28" y="39"/>
                  </a:cubicBezTo>
                  <a:cubicBezTo>
                    <a:pt x="30" y="34"/>
                    <a:pt x="30" y="33"/>
                    <a:pt x="30" y="32"/>
                  </a:cubicBezTo>
                  <a:cubicBezTo>
                    <a:pt x="33" y="27"/>
                    <a:pt x="38" y="24"/>
                    <a:pt x="45" y="24"/>
                  </a:cubicBezTo>
                  <a:cubicBezTo>
                    <a:pt x="48" y="24"/>
                    <a:pt x="51" y="24"/>
                    <a:pt x="54" y="26"/>
                  </a:cubicBezTo>
                  <a:cubicBezTo>
                    <a:pt x="56" y="27"/>
                    <a:pt x="59" y="29"/>
                    <a:pt x="60" y="32"/>
                  </a:cubicBezTo>
                  <a:cubicBezTo>
                    <a:pt x="62" y="34"/>
                    <a:pt x="63" y="37"/>
                    <a:pt x="64" y="40"/>
                  </a:cubicBezTo>
                  <a:cubicBezTo>
                    <a:pt x="64" y="43"/>
                    <a:pt x="64" y="46"/>
                    <a:pt x="62" y="49"/>
                  </a:cubicBezTo>
                  <a:cubicBezTo>
                    <a:pt x="61" y="53"/>
                    <a:pt x="59" y="56"/>
                    <a:pt x="57" y="59"/>
                  </a:cubicBezTo>
                  <a:cubicBezTo>
                    <a:pt x="54" y="62"/>
                    <a:pt x="51" y="66"/>
                    <a:pt x="46" y="69"/>
                  </a:cubicBezTo>
                  <a:cubicBezTo>
                    <a:pt x="44" y="71"/>
                    <a:pt x="40" y="75"/>
                    <a:pt x="34" y="81"/>
                  </a:cubicBezTo>
                  <a:cubicBezTo>
                    <a:pt x="28" y="86"/>
                    <a:pt x="22" y="93"/>
                    <a:pt x="15" y="102"/>
                  </a:cubicBezTo>
                  <a:cubicBezTo>
                    <a:pt x="13" y="104"/>
                    <a:pt x="12" y="107"/>
                    <a:pt x="10" y="111"/>
                  </a:cubicBezTo>
                  <a:cubicBezTo>
                    <a:pt x="9" y="115"/>
                    <a:pt x="8" y="118"/>
                    <a:pt x="9" y="120"/>
                  </a:cubicBezTo>
                  <a:cubicBezTo>
                    <a:pt x="9" y="124"/>
                    <a:pt x="11" y="128"/>
                    <a:pt x="15" y="131"/>
                  </a:cubicBezTo>
                  <a:cubicBezTo>
                    <a:pt x="18" y="134"/>
                    <a:pt x="22" y="136"/>
                    <a:pt x="27" y="136"/>
                  </a:cubicBezTo>
                  <a:cubicBezTo>
                    <a:pt x="92" y="136"/>
                    <a:pt x="92" y="136"/>
                    <a:pt x="92" y="136"/>
                  </a:cubicBezTo>
                  <a:cubicBezTo>
                    <a:pt x="97" y="136"/>
                    <a:pt x="100" y="134"/>
                    <a:pt x="102" y="132"/>
                  </a:cubicBezTo>
                  <a:cubicBezTo>
                    <a:pt x="105" y="129"/>
                    <a:pt x="106" y="126"/>
                    <a:pt x="105" y="122"/>
                  </a:cubicBezTo>
                  <a:cubicBezTo>
                    <a:pt x="105" y="118"/>
                    <a:pt x="103" y="115"/>
                    <a:pt x="99" y="112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66" name="Freeform 128">
              <a:extLst>
                <a:ext uri="{FF2B5EF4-FFF2-40B4-BE49-F238E27FC236}">
                  <a16:creationId xmlns:a16="http://schemas.microsoft.com/office/drawing/2014/main" id="{B027D6FE-8625-468E-96DB-C18846FC81FC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0991" y="4980714"/>
              <a:ext cx="101103" cy="141215"/>
            </a:xfrm>
            <a:custGeom>
              <a:avLst/>
              <a:gdLst>
                <a:gd name="T0" fmla="*/ 91 w 97"/>
                <a:gd name="T1" fmla="*/ 69 h 136"/>
                <a:gd name="T2" fmla="*/ 80 w 97"/>
                <a:gd name="T3" fmla="*/ 55 h 136"/>
                <a:gd name="T4" fmla="*/ 65 w 97"/>
                <a:gd name="T5" fmla="*/ 46 h 136"/>
                <a:gd name="T6" fmla="*/ 29 w 97"/>
                <a:gd name="T7" fmla="*/ 47 h 136"/>
                <a:gd name="T8" fmla="*/ 31 w 97"/>
                <a:gd name="T9" fmla="*/ 26 h 136"/>
                <a:gd name="T10" fmla="*/ 70 w 97"/>
                <a:gd name="T11" fmla="*/ 26 h 136"/>
                <a:gd name="T12" fmla="*/ 81 w 97"/>
                <a:gd name="T13" fmla="*/ 23 h 136"/>
                <a:gd name="T14" fmla="*/ 84 w 97"/>
                <a:gd name="T15" fmla="*/ 13 h 136"/>
                <a:gd name="T16" fmla="*/ 66 w 97"/>
                <a:gd name="T17" fmla="*/ 0 h 136"/>
                <a:gd name="T18" fmla="*/ 20 w 97"/>
                <a:gd name="T19" fmla="*/ 0 h 136"/>
                <a:gd name="T20" fmla="*/ 7 w 97"/>
                <a:gd name="T21" fmla="*/ 4 h 136"/>
                <a:gd name="T22" fmla="*/ 3 w 97"/>
                <a:gd name="T23" fmla="*/ 17 h 136"/>
                <a:gd name="T24" fmla="*/ 1 w 97"/>
                <a:gd name="T25" fmla="*/ 59 h 136"/>
                <a:gd name="T26" fmla="*/ 0 w 97"/>
                <a:gd name="T27" fmla="*/ 65 h 136"/>
                <a:gd name="T28" fmla="*/ 6 w 97"/>
                <a:gd name="T29" fmla="*/ 74 h 136"/>
                <a:gd name="T30" fmla="*/ 16 w 97"/>
                <a:gd name="T31" fmla="*/ 78 h 136"/>
                <a:gd name="T32" fmla="*/ 27 w 97"/>
                <a:gd name="T33" fmla="*/ 73 h 136"/>
                <a:gd name="T34" fmla="*/ 35 w 97"/>
                <a:gd name="T35" fmla="*/ 67 h 136"/>
                <a:gd name="T36" fmla="*/ 45 w 97"/>
                <a:gd name="T37" fmla="*/ 65 h 136"/>
                <a:gd name="T38" fmla="*/ 55 w 97"/>
                <a:gd name="T39" fmla="*/ 68 h 136"/>
                <a:gd name="T40" fmla="*/ 62 w 97"/>
                <a:gd name="T41" fmla="*/ 76 h 136"/>
                <a:gd name="T42" fmla="*/ 66 w 97"/>
                <a:gd name="T43" fmla="*/ 89 h 136"/>
                <a:gd name="T44" fmla="*/ 65 w 97"/>
                <a:gd name="T45" fmla="*/ 102 h 136"/>
                <a:gd name="T46" fmla="*/ 59 w 97"/>
                <a:gd name="T47" fmla="*/ 110 h 136"/>
                <a:gd name="T48" fmla="*/ 50 w 97"/>
                <a:gd name="T49" fmla="*/ 113 h 136"/>
                <a:gd name="T50" fmla="*/ 38 w 97"/>
                <a:gd name="T51" fmla="*/ 109 h 136"/>
                <a:gd name="T52" fmla="*/ 28 w 97"/>
                <a:gd name="T53" fmla="*/ 98 h 136"/>
                <a:gd name="T54" fmla="*/ 13 w 97"/>
                <a:gd name="T55" fmla="*/ 88 h 136"/>
                <a:gd name="T56" fmla="*/ 4 w 97"/>
                <a:gd name="T57" fmla="*/ 92 h 136"/>
                <a:gd name="T58" fmla="*/ 1 w 97"/>
                <a:gd name="T59" fmla="*/ 100 h 136"/>
                <a:gd name="T60" fmla="*/ 7 w 97"/>
                <a:gd name="T61" fmla="*/ 115 h 136"/>
                <a:gd name="T62" fmla="*/ 24 w 97"/>
                <a:gd name="T63" fmla="*/ 129 h 136"/>
                <a:gd name="T64" fmla="*/ 52 w 97"/>
                <a:gd name="T65" fmla="*/ 136 h 136"/>
                <a:gd name="T66" fmla="*/ 77 w 97"/>
                <a:gd name="T67" fmla="*/ 129 h 136"/>
                <a:gd name="T68" fmla="*/ 93 w 97"/>
                <a:gd name="T69" fmla="*/ 111 h 136"/>
                <a:gd name="T70" fmla="*/ 96 w 97"/>
                <a:gd name="T71" fmla="*/ 87 h 136"/>
                <a:gd name="T72" fmla="*/ 91 w 97"/>
                <a:gd name="T73" fmla="*/ 69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7" h="136">
                  <a:moveTo>
                    <a:pt x="91" y="69"/>
                  </a:moveTo>
                  <a:cubicBezTo>
                    <a:pt x="88" y="64"/>
                    <a:pt x="84" y="59"/>
                    <a:pt x="80" y="55"/>
                  </a:cubicBezTo>
                  <a:cubicBezTo>
                    <a:pt x="76" y="51"/>
                    <a:pt x="71" y="48"/>
                    <a:pt x="65" y="46"/>
                  </a:cubicBezTo>
                  <a:cubicBezTo>
                    <a:pt x="54" y="41"/>
                    <a:pt x="42" y="41"/>
                    <a:pt x="29" y="47"/>
                  </a:cubicBezTo>
                  <a:cubicBezTo>
                    <a:pt x="31" y="26"/>
                    <a:pt x="31" y="26"/>
                    <a:pt x="31" y="26"/>
                  </a:cubicBezTo>
                  <a:cubicBezTo>
                    <a:pt x="70" y="26"/>
                    <a:pt x="70" y="26"/>
                    <a:pt x="70" y="26"/>
                  </a:cubicBezTo>
                  <a:cubicBezTo>
                    <a:pt x="75" y="26"/>
                    <a:pt x="79" y="25"/>
                    <a:pt x="81" y="23"/>
                  </a:cubicBezTo>
                  <a:cubicBezTo>
                    <a:pt x="84" y="20"/>
                    <a:pt x="85" y="17"/>
                    <a:pt x="84" y="13"/>
                  </a:cubicBezTo>
                  <a:cubicBezTo>
                    <a:pt x="84" y="8"/>
                    <a:pt x="81" y="0"/>
                    <a:pt x="66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14" y="0"/>
                    <a:pt x="10" y="1"/>
                    <a:pt x="7" y="4"/>
                  </a:cubicBezTo>
                  <a:cubicBezTo>
                    <a:pt x="5" y="7"/>
                    <a:pt x="4" y="11"/>
                    <a:pt x="3" y="17"/>
                  </a:cubicBezTo>
                  <a:cubicBezTo>
                    <a:pt x="1" y="59"/>
                    <a:pt x="1" y="59"/>
                    <a:pt x="1" y="59"/>
                  </a:cubicBezTo>
                  <a:cubicBezTo>
                    <a:pt x="0" y="65"/>
                    <a:pt x="0" y="65"/>
                    <a:pt x="0" y="65"/>
                  </a:cubicBezTo>
                  <a:cubicBezTo>
                    <a:pt x="1" y="69"/>
                    <a:pt x="3" y="72"/>
                    <a:pt x="6" y="74"/>
                  </a:cubicBezTo>
                  <a:cubicBezTo>
                    <a:pt x="9" y="77"/>
                    <a:pt x="12" y="78"/>
                    <a:pt x="16" y="78"/>
                  </a:cubicBezTo>
                  <a:cubicBezTo>
                    <a:pt x="19" y="78"/>
                    <a:pt x="23" y="77"/>
                    <a:pt x="27" y="73"/>
                  </a:cubicBezTo>
                  <a:cubicBezTo>
                    <a:pt x="31" y="70"/>
                    <a:pt x="34" y="68"/>
                    <a:pt x="35" y="67"/>
                  </a:cubicBezTo>
                  <a:cubicBezTo>
                    <a:pt x="37" y="66"/>
                    <a:pt x="39" y="65"/>
                    <a:pt x="45" y="65"/>
                  </a:cubicBezTo>
                  <a:cubicBezTo>
                    <a:pt x="48" y="65"/>
                    <a:pt x="51" y="66"/>
                    <a:pt x="55" y="68"/>
                  </a:cubicBezTo>
                  <a:cubicBezTo>
                    <a:pt x="58" y="70"/>
                    <a:pt x="60" y="72"/>
                    <a:pt x="62" y="76"/>
                  </a:cubicBezTo>
                  <a:cubicBezTo>
                    <a:pt x="64" y="79"/>
                    <a:pt x="66" y="84"/>
                    <a:pt x="66" y="89"/>
                  </a:cubicBezTo>
                  <a:cubicBezTo>
                    <a:pt x="67" y="94"/>
                    <a:pt x="67" y="98"/>
                    <a:pt x="65" y="102"/>
                  </a:cubicBezTo>
                  <a:cubicBezTo>
                    <a:pt x="64" y="105"/>
                    <a:pt x="62" y="108"/>
                    <a:pt x="59" y="110"/>
                  </a:cubicBezTo>
                  <a:cubicBezTo>
                    <a:pt x="57" y="112"/>
                    <a:pt x="54" y="113"/>
                    <a:pt x="50" y="113"/>
                  </a:cubicBezTo>
                  <a:cubicBezTo>
                    <a:pt x="45" y="113"/>
                    <a:pt x="41" y="112"/>
                    <a:pt x="38" y="109"/>
                  </a:cubicBezTo>
                  <a:cubicBezTo>
                    <a:pt x="34" y="107"/>
                    <a:pt x="30" y="103"/>
                    <a:pt x="28" y="98"/>
                  </a:cubicBezTo>
                  <a:cubicBezTo>
                    <a:pt x="23" y="90"/>
                    <a:pt x="17" y="88"/>
                    <a:pt x="13" y="88"/>
                  </a:cubicBezTo>
                  <a:cubicBezTo>
                    <a:pt x="9" y="88"/>
                    <a:pt x="6" y="89"/>
                    <a:pt x="4" y="92"/>
                  </a:cubicBezTo>
                  <a:cubicBezTo>
                    <a:pt x="2" y="95"/>
                    <a:pt x="1" y="97"/>
                    <a:pt x="1" y="100"/>
                  </a:cubicBezTo>
                  <a:cubicBezTo>
                    <a:pt x="2" y="105"/>
                    <a:pt x="4" y="110"/>
                    <a:pt x="7" y="115"/>
                  </a:cubicBezTo>
                  <a:cubicBezTo>
                    <a:pt x="11" y="120"/>
                    <a:pt x="17" y="125"/>
                    <a:pt x="24" y="129"/>
                  </a:cubicBezTo>
                  <a:cubicBezTo>
                    <a:pt x="31" y="134"/>
                    <a:pt x="41" y="136"/>
                    <a:pt x="52" y="136"/>
                  </a:cubicBezTo>
                  <a:cubicBezTo>
                    <a:pt x="62" y="136"/>
                    <a:pt x="70" y="134"/>
                    <a:pt x="77" y="129"/>
                  </a:cubicBezTo>
                  <a:cubicBezTo>
                    <a:pt x="85" y="125"/>
                    <a:pt x="90" y="119"/>
                    <a:pt x="93" y="111"/>
                  </a:cubicBezTo>
                  <a:cubicBezTo>
                    <a:pt x="96" y="104"/>
                    <a:pt x="97" y="96"/>
                    <a:pt x="96" y="87"/>
                  </a:cubicBezTo>
                  <a:cubicBezTo>
                    <a:pt x="96" y="81"/>
                    <a:pt x="94" y="75"/>
                    <a:pt x="91" y="69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67" name="Freeform 129">
              <a:extLst>
                <a:ext uri="{FF2B5EF4-FFF2-40B4-BE49-F238E27FC236}">
                  <a16:creationId xmlns:a16="http://schemas.microsoft.com/office/drawing/2014/main" id="{036C84ED-7B4F-4FD3-9B61-EB4D1A2759C0}"/>
                </a:ext>
              </a:extLst>
            </p:cNvPr>
            <p:cNvSpPr>
              <a:spLocks/>
            </p:cNvSpPr>
            <p:nvPr/>
          </p:nvSpPr>
          <p:spPr bwMode="auto">
            <a:xfrm>
              <a:off x="5823472" y="4886205"/>
              <a:ext cx="361554" cy="328036"/>
            </a:xfrm>
            <a:custGeom>
              <a:avLst/>
              <a:gdLst>
                <a:gd name="T0" fmla="*/ 310 w 348"/>
                <a:gd name="T1" fmla="*/ 316 h 316"/>
                <a:gd name="T2" fmla="*/ 73 w 348"/>
                <a:gd name="T3" fmla="*/ 316 h 316"/>
                <a:gd name="T4" fmla="*/ 29 w 348"/>
                <a:gd name="T5" fmla="*/ 276 h 316"/>
                <a:gd name="T6" fmla="*/ 2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9 w 348"/>
                <a:gd name="T13" fmla="*/ 40 h 316"/>
                <a:gd name="T14" fmla="*/ 345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3" y="316"/>
                    <a:pt x="73" y="316"/>
                    <a:pt x="73" y="316"/>
                  </a:cubicBezTo>
                  <a:cubicBezTo>
                    <a:pt x="51" y="316"/>
                    <a:pt x="31" y="298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7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7"/>
                    <a:pt x="319" y="40"/>
                  </a:cubicBezTo>
                  <a:cubicBezTo>
                    <a:pt x="345" y="276"/>
                    <a:pt x="345" y="276"/>
                    <a:pt x="345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68" name="Freeform 130">
              <a:extLst>
                <a:ext uri="{FF2B5EF4-FFF2-40B4-BE49-F238E27FC236}">
                  <a16:creationId xmlns:a16="http://schemas.microsoft.com/office/drawing/2014/main" id="{9F482EC8-B38F-4717-B91A-3FC10B8F6975}"/>
                </a:ext>
              </a:extLst>
            </p:cNvPr>
            <p:cNvSpPr>
              <a:spLocks/>
            </p:cNvSpPr>
            <p:nvPr/>
          </p:nvSpPr>
          <p:spPr bwMode="auto">
            <a:xfrm>
              <a:off x="5869627" y="4897744"/>
              <a:ext cx="315398" cy="316497"/>
            </a:xfrm>
            <a:custGeom>
              <a:avLst/>
              <a:gdLst>
                <a:gd name="T0" fmla="*/ 275 w 304"/>
                <a:gd name="T1" fmla="*/ 29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9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1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8"/>
                    <a:pt x="274" y="18"/>
                    <a:pt x="275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69" name="Freeform 131">
              <a:extLst>
                <a:ext uri="{FF2B5EF4-FFF2-40B4-BE49-F238E27FC236}">
                  <a16:creationId xmlns:a16="http://schemas.microsoft.com/office/drawing/2014/main" id="{F5DF4602-CEF0-4963-A89D-67E3AC296ECC}"/>
                </a:ext>
              </a:extLst>
            </p:cNvPr>
            <p:cNvSpPr>
              <a:spLocks/>
            </p:cNvSpPr>
            <p:nvPr/>
          </p:nvSpPr>
          <p:spPr bwMode="auto">
            <a:xfrm>
              <a:off x="5896552" y="4978517"/>
              <a:ext cx="109895" cy="141215"/>
            </a:xfrm>
            <a:custGeom>
              <a:avLst/>
              <a:gdLst>
                <a:gd name="T0" fmla="*/ 100 w 106"/>
                <a:gd name="T1" fmla="*/ 112 h 136"/>
                <a:gd name="T2" fmla="*/ 87 w 106"/>
                <a:gd name="T3" fmla="*/ 109 h 136"/>
                <a:gd name="T4" fmla="*/ 47 w 106"/>
                <a:gd name="T5" fmla="*/ 109 h 136"/>
                <a:gd name="T6" fmla="*/ 48 w 106"/>
                <a:gd name="T7" fmla="*/ 108 h 136"/>
                <a:gd name="T8" fmla="*/ 64 w 106"/>
                <a:gd name="T9" fmla="*/ 92 h 136"/>
                <a:gd name="T10" fmla="*/ 81 w 106"/>
                <a:gd name="T11" fmla="*/ 76 h 136"/>
                <a:gd name="T12" fmla="*/ 91 w 106"/>
                <a:gd name="T13" fmla="*/ 61 h 136"/>
                <a:gd name="T14" fmla="*/ 94 w 106"/>
                <a:gd name="T15" fmla="*/ 40 h 136"/>
                <a:gd name="T16" fmla="*/ 90 w 106"/>
                <a:gd name="T17" fmla="*/ 25 h 136"/>
                <a:gd name="T18" fmla="*/ 80 w 106"/>
                <a:gd name="T19" fmla="*/ 13 h 136"/>
                <a:gd name="T20" fmla="*/ 68 w 106"/>
                <a:gd name="T21" fmla="*/ 4 h 136"/>
                <a:gd name="T22" fmla="*/ 43 w 106"/>
                <a:gd name="T23" fmla="*/ 0 h 136"/>
                <a:gd name="T24" fmla="*/ 23 w 106"/>
                <a:gd name="T25" fmla="*/ 3 h 136"/>
                <a:gd name="T26" fmla="*/ 9 w 106"/>
                <a:gd name="T27" fmla="*/ 13 h 136"/>
                <a:gd name="T28" fmla="*/ 2 w 106"/>
                <a:gd name="T29" fmla="*/ 26 h 136"/>
                <a:gd name="T30" fmla="*/ 0 w 106"/>
                <a:gd name="T31" fmla="*/ 40 h 136"/>
                <a:gd name="T32" fmla="*/ 5 w 106"/>
                <a:gd name="T33" fmla="*/ 50 h 136"/>
                <a:gd name="T34" fmla="*/ 15 w 106"/>
                <a:gd name="T35" fmla="*/ 53 h 136"/>
                <a:gd name="T36" fmla="*/ 25 w 106"/>
                <a:gd name="T37" fmla="*/ 49 h 136"/>
                <a:gd name="T38" fmla="*/ 29 w 106"/>
                <a:gd name="T39" fmla="*/ 39 h 136"/>
                <a:gd name="T40" fmla="*/ 31 w 106"/>
                <a:gd name="T41" fmla="*/ 33 h 136"/>
                <a:gd name="T42" fmla="*/ 45 w 106"/>
                <a:gd name="T43" fmla="*/ 24 h 136"/>
                <a:gd name="T44" fmla="*/ 54 w 106"/>
                <a:gd name="T45" fmla="*/ 26 h 136"/>
                <a:gd name="T46" fmla="*/ 61 w 106"/>
                <a:gd name="T47" fmla="*/ 32 h 136"/>
                <a:gd name="T48" fmla="*/ 64 w 106"/>
                <a:gd name="T49" fmla="*/ 40 h 136"/>
                <a:gd name="T50" fmla="*/ 63 w 106"/>
                <a:gd name="T51" fmla="*/ 50 h 136"/>
                <a:gd name="T52" fmla="*/ 57 w 106"/>
                <a:gd name="T53" fmla="*/ 59 h 136"/>
                <a:gd name="T54" fmla="*/ 47 w 106"/>
                <a:gd name="T55" fmla="*/ 69 h 136"/>
                <a:gd name="T56" fmla="*/ 34 w 106"/>
                <a:gd name="T57" fmla="*/ 81 h 136"/>
                <a:gd name="T58" fmla="*/ 15 w 106"/>
                <a:gd name="T59" fmla="*/ 102 h 136"/>
                <a:gd name="T60" fmla="*/ 11 w 106"/>
                <a:gd name="T61" fmla="*/ 111 h 136"/>
                <a:gd name="T62" fmla="*/ 9 w 106"/>
                <a:gd name="T63" fmla="*/ 120 h 136"/>
                <a:gd name="T64" fmla="*/ 15 w 106"/>
                <a:gd name="T65" fmla="*/ 131 h 136"/>
                <a:gd name="T66" fmla="*/ 28 w 106"/>
                <a:gd name="T67" fmla="*/ 136 h 136"/>
                <a:gd name="T68" fmla="*/ 93 w 106"/>
                <a:gd name="T69" fmla="*/ 136 h 136"/>
                <a:gd name="T70" fmla="*/ 103 w 106"/>
                <a:gd name="T71" fmla="*/ 132 h 136"/>
                <a:gd name="T72" fmla="*/ 106 w 106"/>
                <a:gd name="T73" fmla="*/ 122 h 136"/>
                <a:gd name="T74" fmla="*/ 100 w 106"/>
                <a:gd name="T75" fmla="*/ 112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100" y="112"/>
                  </a:moveTo>
                  <a:cubicBezTo>
                    <a:pt x="96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9"/>
                    <a:pt x="47" y="108"/>
                    <a:pt x="48" y="108"/>
                  </a:cubicBezTo>
                  <a:cubicBezTo>
                    <a:pt x="50" y="104"/>
                    <a:pt x="56" y="99"/>
                    <a:pt x="64" y="92"/>
                  </a:cubicBezTo>
                  <a:cubicBezTo>
                    <a:pt x="72" y="84"/>
                    <a:pt x="77" y="79"/>
                    <a:pt x="81" y="76"/>
                  </a:cubicBezTo>
                  <a:cubicBezTo>
                    <a:pt x="84" y="72"/>
                    <a:pt x="88" y="67"/>
                    <a:pt x="91" y="61"/>
                  </a:cubicBezTo>
                  <a:cubicBezTo>
                    <a:pt x="94" y="55"/>
                    <a:pt x="95" y="47"/>
                    <a:pt x="94" y="40"/>
                  </a:cubicBezTo>
                  <a:cubicBezTo>
                    <a:pt x="94" y="35"/>
                    <a:pt x="92" y="30"/>
                    <a:pt x="90" y="25"/>
                  </a:cubicBezTo>
                  <a:cubicBezTo>
                    <a:pt x="87" y="21"/>
                    <a:pt x="84" y="16"/>
                    <a:pt x="80" y="13"/>
                  </a:cubicBezTo>
                  <a:cubicBezTo>
                    <a:pt x="77" y="9"/>
                    <a:pt x="72" y="6"/>
                    <a:pt x="68" y="4"/>
                  </a:cubicBezTo>
                  <a:cubicBezTo>
                    <a:pt x="61" y="1"/>
                    <a:pt x="52" y="0"/>
                    <a:pt x="43" y="0"/>
                  </a:cubicBezTo>
                  <a:cubicBezTo>
                    <a:pt x="35" y="0"/>
                    <a:pt x="28" y="1"/>
                    <a:pt x="23" y="3"/>
                  </a:cubicBezTo>
                  <a:cubicBezTo>
                    <a:pt x="17" y="6"/>
                    <a:pt x="13" y="9"/>
                    <a:pt x="9" y="13"/>
                  </a:cubicBezTo>
                  <a:cubicBezTo>
                    <a:pt x="6" y="17"/>
                    <a:pt x="3" y="21"/>
                    <a:pt x="2" y="26"/>
                  </a:cubicBezTo>
                  <a:cubicBezTo>
                    <a:pt x="0" y="30"/>
                    <a:pt x="0" y="35"/>
                    <a:pt x="0" y="40"/>
                  </a:cubicBezTo>
                  <a:cubicBezTo>
                    <a:pt x="1" y="44"/>
                    <a:pt x="3" y="47"/>
                    <a:pt x="5" y="50"/>
                  </a:cubicBezTo>
                  <a:cubicBezTo>
                    <a:pt x="8" y="52"/>
                    <a:pt x="11" y="53"/>
                    <a:pt x="15" y="53"/>
                  </a:cubicBezTo>
                  <a:cubicBezTo>
                    <a:pt x="19" y="53"/>
                    <a:pt x="23" y="52"/>
                    <a:pt x="25" y="49"/>
                  </a:cubicBezTo>
                  <a:cubicBezTo>
                    <a:pt x="26" y="47"/>
                    <a:pt x="28" y="43"/>
                    <a:pt x="29" y="39"/>
                  </a:cubicBezTo>
                  <a:cubicBezTo>
                    <a:pt x="30" y="34"/>
                    <a:pt x="30" y="33"/>
                    <a:pt x="31" y="33"/>
                  </a:cubicBezTo>
                  <a:cubicBezTo>
                    <a:pt x="34" y="27"/>
                    <a:pt x="39" y="24"/>
                    <a:pt x="45" y="24"/>
                  </a:cubicBezTo>
                  <a:cubicBezTo>
                    <a:pt x="48" y="24"/>
                    <a:pt x="51" y="25"/>
                    <a:pt x="54" y="26"/>
                  </a:cubicBezTo>
                  <a:cubicBezTo>
                    <a:pt x="57" y="27"/>
                    <a:pt x="59" y="29"/>
                    <a:pt x="61" y="32"/>
                  </a:cubicBezTo>
                  <a:cubicBezTo>
                    <a:pt x="63" y="34"/>
                    <a:pt x="64" y="37"/>
                    <a:pt x="64" y="40"/>
                  </a:cubicBezTo>
                  <a:cubicBezTo>
                    <a:pt x="64" y="43"/>
                    <a:pt x="64" y="46"/>
                    <a:pt x="63" y="50"/>
                  </a:cubicBezTo>
                  <a:cubicBezTo>
                    <a:pt x="62" y="53"/>
                    <a:pt x="60" y="56"/>
                    <a:pt x="57" y="59"/>
                  </a:cubicBezTo>
                  <a:cubicBezTo>
                    <a:pt x="55" y="63"/>
                    <a:pt x="51" y="66"/>
                    <a:pt x="47" y="69"/>
                  </a:cubicBezTo>
                  <a:cubicBezTo>
                    <a:pt x="44" y="71"/>
                    <a:pt x="40" y="75"/>
                    <a:pt x="34" y="81"/>
                  </a:cubicBezTo>
                  <a:cubicBezTo>
                    <a:pt x="29" y="87"/>
                    <a:pt x="22" y="94"/>
                    <a:pt x="15" y="102"/>
                  </a:cubicBezTo>
                  <a:cubicBezTo>
                    <a:pt x="14" y="104"/>
                    <a:pt x="12" y="107"/>
                    <a:pt x="11" y="111"/>
                  </a:cubicBezTo>
                  <a:cubicBezTo>
                    <a:pt x="9" y="115"/>
                    <a:pt x="9" y="118"/>
                    <a:pt x="9" y="120"/>
                  </a:cubicBezTo>
                  <a:cubicBezTo>
                    <a:pt x="10" y="124"/>
                    <a:pt x="12" y="128"/>
                    <a:pt x="15" y="131"/>
                  </a:cubicBezTo>
                  <a:cubicBezTo>
                    <a:pt x="18" y="134"/>
                    <a:pt x="23" y="136"/>
                    <a:pt x="28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7" y="136"/>
                    <a:pt x="101" y="134"/>
                    <a:pt x="103" y="132"/>
                  </a:cubicBezTo>
                  <a:cubicBezTo>
                    <a:pt x="105" y="129"/>
                    <a:pt x="106" y="126"/>
                    <a:pt x="106" y="122"/>
                  </a:cubicBezTo>
                  <a:cubicBezTo>
                    <a:pt x="105" y="118"/>
                    <a:pt x="103" y="115"/>
                    <a:pt x="100" y="112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70" name="Freeform 132">
              <a:extLst>
                <a:ext uri="{FF2B5EF4-FFF2-40B4-BE49-F238E27FC236}">
                  <a16:creationId xmlns:a16="http://schemas.microsoft.com/office/drawing/2014/main" id="{C363B900-F23D-47C9-9344-57B676C4E79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003150" y="4978517"/>
              <a:ext cx="106048" cy="143413"/>
            </a:xfrm>
            <a:custGeom>
              <a:avLst/>
              <a:gdLst>
                <a:gd name="T0" fmla="*/ 82 w 102"/>
                <a:gd name="T1" fmla="*/ 17 h 138"/>
                <a:gd name="T2" fmla="*/ 65 w 102"/>
                <a:gd name="T3" fmla="*/ 4 h 138"/>
                <a:gd name="T4" fmla="*/ 43 w 102"/>
                <a:gd name="T5" fmla="*/ 0 h 138"/>
                <a:gd name="T6" fmla="*/ 24 w 102"/>
                <a:gd name="T7" fmla="*/ 4 h 138"/>
                <a:gd name="T8" fmla="*/ 10 w 102"/>
                <a:gd name="T9" fmla="*/ 14 h 138"/>
                <a:gd name="T10" fmla="*/ 2 w 102"/>
                <a:gd name="T11" fmla="*/ 29 h 138"/>
                <a:gd name="T12" fmla="*/ 1 w 102"/>
                <a:gd name="T13" fmla="*/ 47 h 138"/>
                <a:gd name="T14" fmla="*/ 6 w 102"/>
                <a:gd name="T15" fmla="*/ 64 h 138"/>
                <a:gd name="T16" fmla="*/ 16 w 102"/>
                <a:gd name="T17" fmla="*/ 78 h 138"/>
                <a:gd name="T18" fmla="*/ 30 w 102"/>
                <a:gd name="T19" fmla="*/ 88 h 138"/>
                <a:gd name="T20" fmla="*/ 47 w 102"/>
                <a:gd name="T21" fmla="*/ 92 h 138"/>
                <a:gd name="T22" fmla="*/ 64 w 102"/>
                <a:gd name="T23" fmla="*/ 88 h 138"/>
                <a:gd name="T24" fmla="*/ 72 w 102"/>
                <a:gd name="T25" fmla="*/ 83 h 138"/>
                <a:gd name="T26" fmla="*/ 68 w 102"/>
                <a:gd name="T27" fmla="*/ 106 h 138"/>
                <a:gd name="T28" fmla="*/ 62 w 102"/>
                <a:gd name="T29" fmla="*/ 113 h 138"/>
                <a:gd name="T30" fmla="*/ 46 w 102"/>
                <a:gd name="T31" fmla="*/ 112 h 138"/>
                <a:gd name="T32" fmla="*/ 39 w 102"/>
                <a:gd name="T33" fmla="*/ 105 h 138"/>
                <a:gd name="T34" fmla="*/ 33 w 102"/>
                <a:gd name="T35" fmla="*/ 97 h 138"/>
                <a:gd name="T36" fmla="*/ 24 w 102"/>
                <a:gd name="T37" fmla="*/ 95 h 138"/>
                <a:gd name="T38" fmla="*/ 15 w 102"/>
                <a:gd name="T39" fmla="*/ 98 h 138"/>
                <a:gd name="T40" fmla="*/ 12 w 102"/>
                <a:gd name="T41" fmla="*/ 107 h 138"/>
                <a:gd name="T42" fmla="*/ 19 w 102"/>
                <a:gd name="T43" fmla="*/ 121 h 138"/>
                <a:gd name="T44" fmla="*/ 34 w 102"/>
                <a:gd name="T45" fmla="*/ 133 h 138"/>
                <a:gd name="T46" fmla="*/ 56 w 102"/>
                <a:gd name="T47" fmla="*/ 138 h 138"/>
                <a:gd name="T48" fmla="*/ 78 w 102"/>
                <a:gd name="T49" fmla="*/ 133 h 138"/>
                <a:gd name="T50" fmla="*/ 93 w 102"/>
                <a:gd name="T51" fmla="*/ 119 h 138"/>
                <a:gd name="T52" fmla="*/ 101 w 102"/>
                <a:gd name="T53" fmla="*/ 96 h 138"/>
                <a:gd name="T54" fmla="*/ 101 w 102"/>
                <a:gd name="T55" fmla="*/ 66 h 138"/>
                <a:gd name="T56" fmla="*/ 94 w 102"/>
                <a:gd name="T57" fmla="*/ 38 h 138"/>
                <a:gd name="T58" fmla="*/ 82 w 102"/>
                <a:gd name="T59" fmla="*/ 17 h 138"/>
                <a:gd name="T60" fmla="*/ 44 w 102"/>
                <a:gd name="T61" fmla="*/ 23 h 138"/>
                <a:gd name="T62" fmla="*/ 52 w 102"/>
                <a:gd name="T63" fmla="*/ 25 h 138"/>
                <a:gd name="T64" fmla="*/ 59 w 102"/>
                <a:gd name="T65" fmla="*/ 30 h 138"/>
                <a:gd name="T66" fmla="*/ 64 w 102"/>
                <a:gd name="T67" fmla="*/ 38 h 138"/>
                <a:gd name="T68" fmla="*/ 66 w 102"/>
                <a:gd name="T69" fmla="*/ 48 h 138"/>
                <a:gd name="T70" fmla="*/ 65 w 102"/>
                <a:gd name="T71" fmla="*/ 59 h 138"/>
                <a:gd name="T72" fmla="*/ 59 w 102"/>
                <a:gd name="T73" fmla="*/ 66 h 138"/>
                <a:gd name="T74" fmla="*/ 50 w 102"/>
                <a:gd name="T75" fmla="*/ 69 h 138"/>
                <a:gd name="T76" fmla="*/ 37 w 102"/>
                <a:gd name="T77" fmla="*/ 63 h 138"/>
                <a:gd name="T78" fmla="*/ 30 w 102"/>
                <a:gd name="T79" fmla="*/ 46 h 138"/>
                <a:gd name="T80" fmla="*/ 33 w 102"/>
                <a:gd name="T81" fmla="*/ 29 h 138"/>
                <a:gd name="T82" fmla="*/ 44 w 102"/>
                <a:gd name="T83" fmla="*/ 23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2" h="138">
                  <a:moveTo>
                    <a:pt x="82" y="17"/>
                  </a:moveTo>
                  <a:cubicBezTo>
                    <a:pt x="77" y="12"/>
                    <a:pt x="71" y="7"/>
                    <a:pt x="65" y="4"/>
                  </a:cubicBezTo>
                  <a:cubicBezTo>
                    <a:pt x="58" y="1"/>
                    <a:pt x="51" y="0"/>
                    <a:pt x="43" y="0"/>
                  </a:cubicBezTo>
                  <a:cubicBezTo>
                    <a:pt x="36" y="0"/>
                    <a:pt x="29" y="1"/>
                    <a:pt x="24" y="4"/>
                  </a:cubicBezTo>
                  <a:cubicBezTo>
                    <a:pt x="18" y="6"/>
                    <a:pt x="14" y="9"/>
                    <a:pt x="10" y="14"/>
                  </a:cubicBezTo>
                  <a:cubicBezTo>
                    <a:pt x="6" y="18"/>
                    <a:pt x="4" y="23"/>
                    <a:pt x="2" y="29"/>
                  </a:cubicBezTo>
                  <a:cubicBezTo>
                    <a:pt x="0" y="34"/>
                    <a:pt x="0" y="41"/>
                    <a:pt x="1" y="47"/>
                  </a:cubicBezTo>
                  <a:cubicBezTo>
                    <a:pt x="1" y="53"/>
                    <a:pt x="3" y="59"/>
                    <a:pt x="6" y="64"/>
                  </a:cubicBezTo>
                  <a:cubicBezTo>
                    <a:pt x="8" y="70"/>
                    <a:pt x="12" y="74"/>
                    <a:pt x="16" y="78"/>
                  </a:cubicBezTo>
                  <a:cubicBezTo>
                    <a:pt x="20" y="83"/>
                    <a:pt x="25" y="86"/>
                    <a:pt x="30" y="88"/>
                  </a:cubicBezTo>
                  <a:cubicBezTo>
                    <a:pt x="36" y="90"/>
                    <a:pt x="42" y="92"/>
                    <a:pt x="47" y="92"/>
                  </a:cubicBezTo>
                  <a:cubicBezTo>
                    <a:pt x="54" y="92"/>
                    <a:pt x="59" y="90"/>
                    <a:pt x="64" y="88"/>
                  </a:cubicBezTo>
                  <a:cubicBezTo>
                    <a:pt x="67" y="87"/>
                    <a:pt x="69" y="85"/>
                    <a:pt x="72" y="83"/>
                  </a:cubicBezTo>
                  <a:cubicBezTo>
                    <a:pt x="72" y="94"/>
                    <a:pt x="71" y="102"/>
                    <a:pt x="68" y="106"/>
                  </a:cubicBezTo>
                  <a:cubicBezTo>
                    <a:pt x="66" y="109"/>
                    <a:pt x="64" y="111"/>
                    <a:pt x="62" y="113"/>
                  </a:cubicBezTo>
                  <a:cubicBezTo>
                    <a:pt x="57" y="116"/>
                    <a:pt x="51" y="116"/>
                    <a:pt x="46" y="112"/>
                  </a:cubicBezTo>
                  <a:cubicBezTo>
                    <a:pt x="43" y="110"/>
                    <a:pt x="41" y="108"/>
                    <a:pt x="39" y="105"/>
                  </a:cubicBezTo>
                  <a:cubicBezTo>
                    <a:pt x="38" y="102"/>
                    <a:pt x="35" y="99"/>
                    <a:pt x="33" y="97"/>
                  </a:cubicBezTo>
                  <a:cubicBezTo>
                    <a:pt x="30" y="95"/>
                    <a:pt x="27" y="95"/>
                    <a:pt x="24" y="95"/>
                  </a:cubicBezTo>
                  <a:cubicBezTo>
                    <a:pt x="20" y="95"/>
                    <a:pt x="17" y="96"/>
                    <a:pt x="15" y="98"/>
                  </a:cubicBezTo>
                  <a:cubicBezTo>
                    <a:pt x="13" y="101"/>
                    <a:pt x="12" y="104"/>
                    <a:pt x="12" y="107"/>
                  </a:cubicBezTo>
                  <a:cubicBezTo>
                    <a:pt x="13" y="112"/>
                    <a:pt x="15" y="116"/>
                    <a:pt x="19" y="121"/>
                  </a:cubicBezTo>
                  <a:cubicBezTo>
                    <a:pt x="23" y="126"/>
                    <a:pt x="28" y="130"/>
                    <a:pt x="34" y="133"/>
                  </a:cubicBezTo>
                  <a:cubicBezTo>
                    <a:pt x="41" y="136"/>
                    <a:pt x="48" y="138"/>
                    <a:pt x="56" y="138"/>
                  </a:cubicBezTo>
                  <a:cubicBezTo>
                    <a:pt x="64" y="138"/>
                    <a:pt x="71" y="136"/>
                    <a:pt x="78" y="133"/>
                  </a:cubicBezTo>
                  <a:cubicBezTo>
                    <a:pt x="84" y="130"/>
                    <a:pt x="89" y="125"/>
                    <a:pt x="93" y="119"/>
                  </a:cubicBezTo>
                  <a:cubicBezTo>
                    <a:pt x="97" y="113"/>
                    <a:pt x="99" y="105"/>
                    <a:pt x="101" y="96"/>
                  </a:cubicBezTo>
                  <a:cubicBezTo>
                    <a:pt x="102" y="88"/>
                    <a:pt x="102" y="77"/>
                    <a:pt x="101" y="66"/>
                  </a:cubicBezTo>
                  <a:cubicBezTo>
                    <a:pt x="100" y="56"/>
                    <a:pt x="97" y="46"/>
                    <a:pt x="94" y="38"/>
                  </a:cubicBezTo>
                  <a:cubicBezTo>
                    <a:pt x="91" y="30"/>
                    <a:pt x="87" y="23"/>
                    <a:pt x="82" y="17"/>
                  </a:cubicBezTo>
                  <a:close/>
                  <a:moveTo>
                    <a:pt x="44" y="23"/>
                  </a:moveTo>
                  <a:cubicBezTo>
                    <a:pt x="47" y="23"/>
                    <a:pt x="50" y="24"/>
                    <a:pt x="52" y="25"/>
                  </a:cubicBezTo>
                  <a:cubicBezTo>
                    <a:pt x="55" y="26"/>
                    <a:pt x="57" y="28"/>
                    <a:pt x="59" y="30"/>
                  </a:cubicBezTo>
                  <a:cubicBezTo>
                    <a:pt x="61" y="32"/>
                    <a:pt x="62" y="35"/>
                    <a:pt x="64" y="38"/>
                  </a:cubicBezTo>
                  <a:cubicBezTo>
                    <a:pt x="65" y="41"/>
                    <a:pt x="66" y="44"/>
                    <a:pt x="66" y="48"/>
                  </a:cubicBezTo>
                  <a:cubicBezTo>
                    <a:pt x="67" y="52"/>
                    <a:pt x="66" y="56"/>
                    <a:pt x="65" y="59"/>
                  </a:cubicBezTo>
                  <a:cubicBezTo>
                    <a:pt x="63" y="62"/>
                    <a:pt x="61" y="65"/>
                    <a:pt x="59" y="66"/>
                  </a:cubicBezTo>
                  <a:cubicBezTo>
                    <a:pt x="56" y="68"/>
                    <a:pt x="53" y="69"/>
                    <a:pt x="50" y="69"/>
                  </a:cubicBezTo>
                  <a:cubicBezTo>
                    <a:pt x="45" y="69"/>
                    <a:pt x="41" y="67"/>
                    <a:pt x="37" y="63"/>
                  </a:cubicBezTo>
                  <a:cubicBezTo>
                    <a:pt x="33" y="59"/>
                    <a:pt x="31" y="53"/>
                    <a:pt x="30" y="46"/>
                  </a:cubicBezTo>
                  <a:cubicBezTo>
                    <a:pt x="29" y="39"/>
                    <a:pt x="30" y="34"/>
                    <a:pt x="33" y="29"/>
                  </a:cubicBezTo>
                  <a:cubicBezTo>
                    <a:pt x="36" y="25"/>
                    <a:pt x="40" y="23"/>
                    <a:pt x="44" y="23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71" name="Freeform 133">
              <a:extLst>
                <a:ext uri="{FF2B5EF4-FFF2-40B4-BE49-F238E27FC236}">
                  <a16:creationId xmlns:a16="http://schemas.microsoft.com/office/drawing/2014/main" id="{543D684A-6DA2-4770-BC43-F8062759769B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9631" y="5303805"/>
              <a:ext cx="361554" cy="328036"/>
            </a:xfrm>
            <a:custGeom>
              <a:avLst/>
              <a:gdLst>
                <a:gd name="T0" fmla="*/ 310 w 348"/>
                <a:gd name="T1" fmla="*/ 316 h 316"/>
                <a:gd name="T2" fmla="*/ 73 w 348"/>
                <a:gd name="T3" fmla="*/ 316 h 316"/>
                <a:gd name="T4" fmla="*/ 29 w 348"/>
                <a:gd name="T5" fmla="*/ 276 h 316"/>
                <a:gd name="T6" fmla="*/ 2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9 w 348"/>
                <a:gd name="T13" fmla="*/ 40 h 316"/>
                <a:gd name="T14" fmla="*/ 345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3" y="316"/>
                    <a:pt x="73" y="316"/>
                    <a:pt x="73" y="316"/>
                  </a:cubicBezTo>
                  <a:cubicBezTo>
                    <a:pt x="51" y="316"/>
                    <a:pt x="31" y="298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5" y="276"/>
                    <a:pt x="345" y="276"/>
                    <a:pt x="345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72" name="Freeform 134">
              <a:extLst>
                <a:ext uri="{FF2B5EF4-FFF2-40B4-BE49-F238E27FC236}">
                  <a16:creationId xmlns:a16="http://schemas.microsoft.com/office/drawing/2014/main" id="{11D6166B-6848-4712-8E6C-6F87F3B3BA7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5237" y="5315344"/>
              <a:ext cx="315947" cy="316497"/>
            </a:xfrm>
            <a:custGeom>
              <a:avLst/>
              <a:gdLst>
                <a:gd name="T0" fmla="*/ 275 w 304"/>
                <a:gd name="T1" fmla="*/ 29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9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1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8"/>
                    <a:pt x="273" y="18"/>
                    <a:pt x="275" y="29"/>
                  </a:cubicBezTo>
                  <a:close/>
                </a:path>
              </a:pathLst>
            </a:custGeom>
            <a:solidFill>
              <a:srgbClr val="484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73" name="Freeform 135">
              <a:extLst>
                <a:ext uri="{FF2B5EF4-FFF2-40B4-BE49-F238E27FC236}">
                  <a16:creationId xmlns:a16="http://schemas.microsoft.com/office/drawing/2014/main" id="{61672FE1-6107-4D6F-BF1A-65BD36D48CC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4359" y="5396117"/>
              <a:ext cx="103851" cy="143413"/>
            </a:xfrm>
            <a:custGeom>
              <a:avLst/>
              <a:gdLst>
                <a:gd name="T0" fmla="*/ 86 w 100"/>
                <a:gd name="T1" fmla="*/ 69 h 138"/>
                <a:gd name="T2" fmla="*/ 77 w 100"/>
                <a:gd name="T3" fmla="*/ 62 h 138"/>
                <a:gd name="T4" fmla="*/ 84 w 100"/>
                <a:gd name="T5" fmla="*/ 52 h 138"/>
                <a:gd name="T6" fmla="*/ 86 w 100"/>
                <a:gd name="T7" fmla="*/ 35 h 138"/>
                <a:gd name="T8" fmla="*/ 82 w 100"/>
                <a:gd name="T9" fmla="*/ 21 h 138"/>
                <a:gd name="T10" fmla="*/ 72 w 100"/>
                <a:gd name="T11" fmla="*/ 10 h 138"/>
                <a:gd name="T12" fmla="*/ 58 w 100"/>
                <a:gd name="T13" fmla="*/ 3 h 138"/>
                <a:gd name="T14" fmla="*/ 41 w 100"/>
                <a:gd name="T15" fmla="*/ 0 h 138"/>
                <a:gd name="T16" fmla="*/ 23 w 100"/>
                <a:gd name="T17" fmla="*/ 3 h 138"/>
                <a:gd name="T18" fmla="*/ 10 w 100"/>
                <a:gd name="T19" fmla="*/ 11 h 138"/>
                <a:gd name="T20" fmla="*/ 2 w 100"/>
                <a:gd name="T21" fmla="*/ 22 h 138"/>
                <a:gd name="T22" fmla="*/ 0 w 100"/>
                <a:gd name="T23" fmla="*/ 33 h 138"/>
                <a:gd name="T24" fmla="*/ 5 w 100"/>
                <a:gd name="T25" fmla="*/ 42 h 138"/>
                <a:gd name="T26" fmla="*/ 14 w 100"/>
                <a:gd name="T27" fmla="*/ 46 h 138"/>
                <a:gd name="T28" fmla="*/ 20 w 100"/>
                <a:gd name="T29" fmla="*/ 45 h 138"/>
                <a:gd name="T30" fmla="*/ 25 w 100"/>
                <a:gd name="T31" fmla="*/ 40 h 138"/>
                <a:gd name="T32" fmla="*/ 27 w 100"/>
                <a:gd name="T33" fmla="*/ 33 h 138"/>
                <a:gd name="T34" fmla="*/ 30 w 100"/>
                <a:gd name="T35" fmla="*/ 27 h 138"/>
                <a:gd name="T36" fmla="*/ 34 w 100"/>
                <a:gd name="T37" fmla="*/ 24 h 138"/>
                <a:gd name="T38" fmla="*/ 41 w 100"/>
                <a:gd name="T39" fmla="*/ 23 h 138"/>
                <a:gd name="T40" fmla="*/ 52 w 100"/>
                <a:gd name="T41" fmla="*/ 27 h 138"/>
                <a:gd name="T42" fmla="*/ 57 w 100"/>
                <a:gd name="T43" fmla="*/ 37 h 138"/>
                <a:gd name="T44" fmla="*/ 54 w 100"/>
                <a:gd name="T45" fmla="*/ 48 h 138"/>
                <a:gd name="T46" fmla="*/ 42 w 100"/>
                <a:gd name="T47" fmla="*/ 52 h 138"/>
                <a:gd name="T48" fmla="*/ 38 w 100"/>
                <a:gd name="T49" fmla="*/ 52 h 138"/>
                <a:gd name="T50" fmla="*/ 27 w 100"/>
                <a:gd name="T51" fmla="*/ 55 h 138"/>
                <a:gd name="T52" fmla="*/ 24 w 100"/>
                <a:gd name="T53" fmla="*/ 64 h 138"/>
                <a:gd name="T54" fmla="*/ 29 w 100"/>
                <a:gd name="T55" fmla="*/ 73 h 138"/>
                <a:gd name="T56" fmla="*/ 39 w 100"/>
                <a:gd name="T57" fmla="*/ 76 h 138"/>
                <a:gd name="T58" fmla="*/ 44 w 100"/>
                <a:gd name="T59" fmla="*/ 76 h 138"/>
                <a:gd name="T60" fmla="*/ 49 w 100"/>
                <a:gd name="T61" fmla="*/ 76 h 138"/>
                <a:gd name="T62" fmla="*/ 63 w 100"/>
                <a:gd name="T63" fmla="*/ 81 h 138"/>
                <a:gd name="T64" fmla="*/ 69 w 100"/>
                <a:gd name="T65" fmla="*/ 95 h 138"/>
                <a:gd name="T66" fmla="*/ 68 w 100"/>
                <a:gd name="T67" fmla="*/ 105 h 138"/>
                <a:gd name="T68" fmla="*/ 61 w 100"/>
                <a:gd name="T69" fmla="*/ 112 h 138"/>
                <a:gd name="T70" fmla="*/ 52 w 100"/>
                <a:gd name="T71" fmla="*/ 115 h 138"/>
                <a:gd name="T72" fmla="*/ 39 w 100"/>
                <a:gd name="T73" fmla="*/ 110 h 138"/>
                <a:gd name="T74" fmla="*/ 28 w 100"/>
                <a:gd name="T75" fmla="*/ 92 h 138"/>
                <a:gd name="T76" fmla="*/ 23 w 100"/>
                <a:gd name="T77" fmla="*/ 87 h 138"/>
                <a:gd name="T78" fmla="*/ 17 w 100"/>
                <a:gd name="T79" fmla="*/ 86 h 138"/>
                <a:gd name="T80" fmla="*/ 7 w 100"/>
                <a:gd name="T81" fmla="*/ 89 h 138"/>
                <a:gd name="T82" fmla="*/ 4 w 100"/>
                <a:gd name="T83" fmla="*/ 100 h 138"/>
                <a:gd name="T84" fmla="*/ 8 w 100"/>
                <a:gd name="T85" fmla="*/ 111 h 138"/>
                <a:gd name="T86" fmla="*/ 18 w 100"/>
                <a:gd name="T87" fmla="*/ 124 h 138"/>
                <a:gd name="T88" fmla="*/ 34 w 100"/>
                <a:gd name="T89" fmla="*/ 134 h 138"/>
                <a:gd name="T90" fmla="*/ 55 w 100"/>
                <a:gd name="T91" fmla="*/ 138 h 138"/>
                <a:gd name="T92" fmla="*/ 74 w 100"/>
                <a:gd name="T93" fmla="*/ 134 h 138"/>
                <a:gd name="T94" fmla="*/ 89 w 100"/>
                <a:gd name="T95" fmla="*/ 125 h 138"/>
                <a:gd name="T96" fmla="*/ 98 w 100"/>
                <a:gd name="T97" fmla="*/ 110 h 138"/>
                <a:gd name="T98" fmla="*/ 99 w 100"/>
                <a:gd name="T99" fmla="*/ 94 h 138"/>
                <a:gd name="T100" fmla="*/ 95 w 100"/>
                <a:gd name="T101" fmla="*/ 80 h 138"/>
                <a:gd name="T102" fmla="*/ 86 w 100"/>
                <a:gd name="T103" fmla="*/ 69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0" h="138">
                  <a:moveTo>
                    <a:pt x="86" y="69"/>
                  </a:moveTo>
                  <a:cubicBezTo>
                    <a:pt x="83" y="66"/>
                    <a:pt x="80" y="64"/>
                    <a:pt x="77" y="62"/>
                  </a:cubicBezTo>
                  <a:cubicBezTo>
                    <a:pt x="80" y="58"/>
                    <a:pt x="82" y="55"/>
                    <a:pt x="84" y="52"/>
                  </a:cubicBezTo>
                  <a:cubicBezTo>
                    <a:pt x="86" y="47"/>
                    <a:pt x="87" y="41"/>
                    <a:pt x="86" y="35"/>
                  </a:cubicBezTo>
                  <a:cubicBezTo>
                    <a:pt x="86" y="30"/>
                    <a:pt x="84" y="25"/>
                    <a:pt x="82" y="21"/>
                  </a:cubicBezTo>
                  <a:cubicBezTo>
                    <a:pt x="79" y="17"/>
                    <a:pt x="76" y="13"/>
                    <a:pt x="72" y="10"/>
                  </a:cubicBezTo>
                  <a:cubicBezTo>
                    <a:pt x="68" y="7"/>
                    <a:pt x="63" y="4"/>
                    <a:pt x="58" y="3"/>
                  </a:cubicBezTo>
                  <a:cubicBezTo>
                    <a:pt x="53" y="1"/>
                    <a:pt x="47" y="0"/>
                    <a:pt x="41" y="0"/>
                  </a:cubicBezTo>
                  <a:cubicBezTo>
                    <a:pt x="34" y="0"/>
                    <a:pt x="28" y="1"/>
                    <a:pt x="23" y="3"/>
                  </a:cubicBezTo>
                  <a:cubicBezTo>
                    <a:pt x="18" y="5"/>
                    <a:pt x="13" y="8"/>
                    <a:pt x="10" y="11"/>
                  </a:cubicBezTo>
                  <a:cubicBezTo>
                    <a:pt x="6" y="14"/>
                    <a:pt x="4" y="18"/>
                    <a:pt x="2" y="22"/>
                  </a:cubicBezTo>
                  <a:cubicBezTo>
                    <a:pt x="0" y="25"/>
                    <a:pt x="0" y="29"/>
                    <a:pt x="0" y="33"/>
                  </a:cubicBezTo>
                  <a:cubicBezTo>
                    <a:pt x="1" y="37"/>
                    <a:pt x="2" y="40"/>
                    <a:pt x="5" y="42"/>
                  </a:cubicBezTo>
                  <a:cubicBezTo>
                    <a:pt x="8" y="45"/>
                    <a:pt x="11" y="46"/>
                    <a:pt x="14" y="46"/>
                  </a:cubicBezTo>
                  <a:cubicBezTo>
                    <a:pt x="16" y="46"/>
                    <a:pt x="19" y="46"/>
                    <a:pt x="20" y="45"/>
                  </a:cubicBezTo>
                  <a:cubicBezTo>
                    <a:pt x="22" y="44"/>
                    <a:pt x="24" y="42"/>
                    <a:pt x="25" y="40"/>
                  </a:cubicBezTo>
                  <a:cubicBezTo>
                    <a:pt x="25" y="38"/>
                    <a:pt x="26" y="36"/>
                    <a:pt x="27" y="33"/>
                  </a:cubicBezTo>
                  <a:cubicBezTo>
                    <a:pt x="28" y="31"/>
                    <a:pt x="29" y="29"/>
                    <a:pt x="30" y="27"/>
                  </a:cubicBezTo>
                  <a:cubicBezTo>
                    <a:pt x="31" y="26"/>
                    <a:pt x="32" y="25"/>
                    <a:pt x="34" y="24"/>
                  </a:cubicBezTo>
                  <a:cubicBezTo>
                    <a:pt x="36" y="23"/>
                    <a:pt x="38" y="23"/>
                    <a:pt x="41" y="23"/>
                  </a:cubicBezTo>
                  <a:cubicBezTo>
                    <a:pt x="46" y="23"/>
                    <a:pt x="49" y="24"/>
                    <a:pt x="52" y="27"/>
                  </a:cubicBezTo>
                  <a:cubicBezTo>
                    <a:pt x="55" y="30"/>
                    <a:pt x="57" y="33"/>
                    <a:pt x="57" y="37"/>
                  </a:cubicBezTo>
                  <a:cubicBezTo>
                    <a:pt x="58" y="42"/>
                    <a:pt x="56" y="45"/>
                    <a:pt x="54" y="48"/>
                  </a:cubicBezTo>
                  <a:cubicBezTo>
                    <a:pt x="51" y="51"/>
                    <a:pt x="47" y="52"/>
                    <a:pt x="42" y="52"/>
                  </a:cubicBezTo>
                  <a:cubicBezTo>
                    <a:pt x="38" y="52"/>
                    <a:pt x="38" y="52"/>
                    <a:pt x="38" y="52"/>
                  </a:cubicBezTo>
                  <a:cubicBezTo>
                    <a:pt x="34" y="52"/>
                    <a:pt x="30" y="53"/>
                    <a:pt x="27" y="55"/>
                  </a:cubicBezTo>
                  <a:cubicBezTo>
                    <a:pt x="25" y="57"/>
                    <a:pt x="24" y="61"/>
                    <a:pt x="24" y="64"/>
                  </a:cubicBezTo>
                  <a:cubicBezTo>
                    <a:pt x="25" y="68"/>
                    <a:pt x="26" y="71"/>
                    <a:pt x="29" y="73"/>
                  </a:cubicBezTo>
                  <a:cubicBezTo>
                    <a:pt x="31" y="75"/>
                    <a:pt x="35" y="76"/>
                    <a:pt x="39" y="76"/>
                  </a:cubicBezTo>
                  <a:cubicBezTo>
                    <a:pt x="39" y="76"/>
                    <a:pt x="41" y="76"/>
                    <a:pt x="44" y="76"/>
                  </a:cubicBezTo>
                  <a:cubicBezTo>
                    <a:pt x="46" y="76"/>
                    <a:pt x="48" y="76"/>
                    <a:pt x="49" y="76"/>
                  </a:cubicBezTo>
                  <a:cubicBezTo>
                    <a:pt x="55" y="76"/>
                    <a:pt x="59" y="77"/>
                    <a:pt x="63" y="81"/>
                  </a:cubicBezTo>
                  <a:cubicBezTo>
                    <a:pt x="66" y="84"/>
                    <a:pt x="69" y="89"/>
                    <a:pt x="69" y="95"/>
                  </a:cubicBezTo>
                  <a:cubicBezTo>
                    <a:pt x="70" y="99"/>
                    <a:pt x="69" y="102"/>
                    <a:pt x="68" y="105"/>
                  </a:cubicBezTo>
                  <a:cubicBezTo>
                    <a:pt x="66" y="108"/>
                    <a:pt x="64" y="111"/>
                    <a:pt x="61" y="112"/>
                  </a:cubicBezTo>
                  <a:cubicBezTo>
                    <a:pt x="58" y="114"/>
                    <a:pt x="55" y="115"/>
                    <a:pt x="52" y="115"/>
                  </a:cubicBezTo>
                  <a:cubicBezTo>
                    <a:pt x="47" y="115"/>
                    <a:pt x="43" y="113"/>
                    <a:pt x="39" y="110"/>
                  </a:cubicBezTo>
                  <a:cubicBezTo>
                    <a:pt x="36" y="106"/>
                    <a:pt x="32" y="100"/>
                    <a:pt x="28" y="92"/>
                  </a:cubicBezTo>
                  <a:cubicBezTo>
                    <a:pt x="27" y="90"/>
                    <a:pt x="26" y="89"/>
                    <a:pt x="23" y="87"/>
                  </a:cubicBezTo>
                  <a:cubicBezTo>
                    <a:pt x="21" y="86"/>
                    <a:pt x="19" y="86"/>
                    <a:pt x="17" y="86"/>
                  </a:cubicBezTo>
                  <a:cubicBezTo>
                    <a:pt x="13" y="86"/>
                    <a:pt x="9" y="87"/>
                    <a:pt x="7" y="89"/>
                  </a:cubicBezTo>
                  <a:cubicBezTo>
                    <a:pt x="4" y="92"/>
                    <a:pt x="3" y="96"/>
                    <a:pt x="4" y="100"/>
                  </a:cubicBezTo>
                  <a:cubicBezTo>
                    <a:pt x="4" y="103"/>
                    <a:pt x="6" y="107"/>
                    <a:pt x="8" y="111"/>
                  </a:cubicBezTo>
                  <a:cubicBezTo>
                    <a:pt x="11" y="115"/>
                    <a:pt x="14" y="120"/>
                    <a:pt x="18" y="124"/>
                  </a:cubicBezTo>
                  <a:cubicBezTo>
                    <a:pt x="23" y="128"/>
                    <a:pt x="28" y="131"/>
                    <a:pt x="34" y="134"/>
                  </a:cubicBezTo>
                  <a:cubicBezTo>
                    <a:pt x="40" y="137"/>
                    <a:pt x="47" y="138"/>
                    <a:pt x="55" y="138"/>
                  </a:cubicBezTo>
                  <a:cubicBezTo>
                    <a:pt x="62" y="138"/>
                    <a:pt x="69" y="137"/>
                    <a:pt x="74" y="134"/>
                  </a:cubicBezTo>
                  <a:cubicBezTo>
                    <a:pt x="80" y="132"/>
                    <a:pt x="85" y="129"/>
                    <a:pt x="89" y="125"/>
                  </a:cubicBezTo>
                  <a:cubicBezTo>
                    <a:pt x="93" y="120"/>
                    <a:pt x="96" y="116"/>
                    <a:pt x="98" y="110"/>
                  </a:cubicBezTo>
                  <a:cubicBezTo>
                    <a:pt x="99" y="105"/>
                    <a:pt x="100" y="99"/>
                    <a:pt x="99" y="94"/>
                  </a:cubicBezTo>
                  <a:cubicBezTo>
                    <a:pt x="99" y="89"/>
                    <a:pt x="97" y="84"/>
                    <a:pt x="95" y="80"/>
                  </a:cubicBezTo>
                  <a:cubicBezTo>
                    <a:pt x="93" y="76"/>
                    <a:pt x="90" y="72"/>
                    <a:pt x="86" y="6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74" name="Freeform 136">
              <a:extLst>
                <a:ext uri="{FF2B5EF4-FFF2-40B4-BE49-F238E27FC236}">
                  <a16:creationId xmlns:a16="http://schemas.microsoft.com/office/drawing/2014/main" id="{B597502B-7ACD-46A3-BD4A-25816A82B4D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544254" y="5396117"/>
              <a:ext cx="102752" cy="143413"/>
            </a:xfrm>
            <a:custGeom>
              <a:avLst/>
              <a:gdLst>
                <a:gd name="T0" fmla="*/ 74 w 99"/>
                <a:gd name="T1" fmla="*/ 12 h 138"/>
                <a:gd name="T2" fmla="*/ 59 w 99"/>
                <a:gd name="T3" fmla="*/ 3 h 138"/>
                <a:gd name="T4" fmla="*/ 41 w 99"/>
                <a:gd name="T5" fmla="*/ 0 h 138"/>
                <a:gd name="T6" fmla="*/ 16 w 99"/>
                <a:gd name="T7" fmla="*/ 7 h 138"/>
                <a:gd name="T8" fmla="*/ 2 w 99"/>
                <a:gd name="T9" fmla="*/ 28 h 138"/>
                <a:gd name="T10" fmla="*/ 0 w 99"/>
                <a:gd name="T11" fmla="*/ 47 h 138"/>
                <a:gd name="T12" fmla="*/ 1 w 99"/>
                <a:gd name="T13" fmla="*/ 71 h 138"/>
                <a:gd name="T14" fmla="*/ 5 w 99"/>
                <a:gd name="T15" fmla="*/ 91 h 138"/>
                <a:gd name="T16" fmla="*/ 11 w 99"/>
                <a:gd name="T17" fmla="*/ 107 h 138"/>
                <a:gd name="T18" fmla="*/ 30 w 99"/>
                <a:gd name="T19" fmla="*/ 130 h 138"/>
                <a:gd name="T20" fmla="*/ 57 w 99"/>
                <a:gd name="T21" fmla="*/ 138 h 138"/>
                <a:gd name="T22" fmla="*/ 79 w 99"/>
                <a:gd name="T23" fmla="*/ 132 h 138"/>
                <a:gd name="T24" fmla="*/ 93 w 99"/>
                <a:gd name="T25" fmla="*/ 115 h 138"/>
                <a:gd name="T26" fmla="*/ 98 w 99"/>
                <a:gd name="T27" fmla="*/ 95 h 138"/>
                <a:gd name="T28" fmla="*/ 97 w 99"/>
                <a:gd name="T29" fmla="*/ 69 h 138"/>
                <a:gd name="T30" fmla="*/ 85 w 99"/>
                <a:gd name="T31" fmla="*/ 27 h 138"/>
                <a:gd name="T32" fmla="*/ 74 w 99"/>
                <a:gd name="T33" fmla="*/ 12 h 138"/>
                <a:gd name="T34" fmla="*/ 67 w 99"/>
                <a:gd name="T35" fmla="*/ 68 h 138"/>
                <a:gd name="T36" fmla="*/ 68 w 99"/>
                <a:gd name="T37" fmla="*/ 95 h 138"/>
                <a:gd name="T38" fmla="*/ 64 w 99"/>
                <a:gd name="T39" fmla="*/ 109 h 138"/>
                <a:gd name="T40" fmla="*/ 54 w 99"/>
                <a:gd name="T41" fmla="*/ 114 h 138"/>
                <a:gd name="T42" fmla="*/ 43 w 99"/>
                <a:gd name="T43" fmla="*/ 110 h 138"/>
                <a:gd name="T44" fmla="*/ 36 w 99"/>
                <a:gd name="T45" fmla="*/ 95 h 138"/>
                <a:gd name="T46" fmla="*/ 31 w 99"/>
                <a:gd name="T47" fmla="*/ 68 h 138"/>
                <a:gd name="T48" fmla="*/ 32 w 99"/>
                <a:gd name="T49" fmla="*/ 33 h 138"/>
                <a:gd name="T50" fmla="*/ 44 w 99"/>
                <a:gd name="T51" fmla="*/ 24 h 138"/>
                <a:gd name="T52" fmla="*/ 55 w 99"/>
                <a:gd name="T53" fmla="*/ 28 h 138"/>
                <a:gd name="T54" fmla="*/ 62 w 99"/>
                <a:gd name="T55" fmla="*/ 42 h 138"/>
                <a:gd name="T56" fmla="*/ 67 w 99"/>
                <a:gd name="T57" fmla="*/ 68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99" h="138">
                  <a:moveTo>
                    <a:pt x="74" y="12"/>
                  </a:moveTo>
                  <a:cubicBezTo>
                    <a:pt x="69" y="8"/>
                    <a:pt x="64" y="5"/>
                    <a:pt x="59" y="3"/>
                  </a:cubicBezTo>
                  <a:cubicBezTo>
                    <a:pt x="53" y="1"/>
                    <a:pt x="47" y="0"/>
                    <a:pt x="41" y="0"/>
                  </a:cubicBezTo>
                  <a:cubicBezTo>
                    <a:pt x="31" y="0"/>
                    <a:pt x="23" y="2"/>
                    <a:pt x="16" y="7"/>
                  </a:cubicBezTo>
                  <a:cubicBezTo>
                    <a:pt x="10" y="12"/>
                    <a:pt x="5" y="19"/>
                    <a:pt x="2" y="28"/>
                  </a:cubicBezTo>
                  <a:cubicBezTo>
                    <a:pt x="1" y="33"/>
                    <a:pt x="0" y="39"/>
                    <a:pt x="0" y="47"/>
                  </a:cubicBezTo>
                  <a:cubicBezTo>
                    <a:pt x="0" y="54"/>
                    <a:pt x="0" y="62"/>
                    <a:pt x="1" y="71"/>
                  </a:cubicBezTo>
                  <a:cubicBezTo>
                    <a:pt x="2" y="78"/>
                    <a:pt x="3" y="85"/>
                    <a:pt x="5" y="91"/>
                  </a:cubicBezTo>
                  <a:cubicBezTo>
                    <a:pt x="6" y="97"/>
                    <a:pt x="8" y="102"/>
                    <a:pt x="11" y="107"/>
                  </a:cubicBezTo>
                  <a:cubicBezTo>
                    <a:pt x="16" y="117"/>
                    <a:pt x="22" y="124"/>
                    <a:pt x="30" y="130"/>
                  </a:cubicBezTo>
                  <a:cubicBezTo>
                    <a:pt x="38" y="135"/>
                    <a:pt x="47" y="138"/>
                    <a:pt x="57" y="138"/>
                  </a:cubicBezTo>
                  <a:cubicBezTo>
                    <a:pt x="65" y="138"/>
                    <a:pt x="73" y="136"/>
                    <a:pt x="79" y="132"/>
                  </a:cubicBezTo>
                  <a:cubicBezTo>
                    <a:pt x="85" y="128"/>
                    <a:pt x="90" y="122"/>
                    <a:pt x="93" y="115"/>
                  </a:cubicBezTo>
                  <a:cubicBezTo>
                    <a:pt x="96" y="109"/>
                    <a:pt x="98" y="102"/>
                    <a:pt x="98" y="95"/>
                  </a:cubicBezTo>
                  <a:cubicBezTo>
                    <a:pt x="99" y="88"/>
                    <a:pt x="98" y="79"/>
                    <a:pt x="97" y="69"/>
                  </a:cubicBezTo>
                  <a:cubicBezTo>
                    <a:pt x="95" y="51"/>
                    <a:pt x="91" y="37"/>
                    <a:pt x="85" y="27"/>
                  </a:cubicBezTo>
                  <a:cubicBezTo>
                    <a:pt x="82" y="21"/>
                    <a:pt x="78" y="16"/>
                    <a:pt x="74" y="12"/>
                  </a:cubicBezTo>
                  <a:close/>
                  <a:moveTo>
                    <a:pt x="67" y="68"/>
                  </a:moveTo>
                  <a:cubicBezTo>
                    <a:pt x="68" y="79"/>
                    <a:pt x="68" y="88"/>
                    <a:pt x="68" y="95"/>
                  </a:cubicBezTo>
                  <a:cubicBezTo>
                    <a:pt x="68" y="101"/>
                    <a:pt x="66" y="106"/>
                    <a:pt x="64" y="109"/>
                  </a:cubicBezTo>
                  <a:cubicBezTo>
                    <a:pt x="62" y="112"/>
                    <a:pt x="59" y="114"/>
                    <a:pt x="54" y="114"/>
                  </a:cubicBezTo>
                  <a:cubicBezTo>
                    <a:pt x="50" y="114"/>
                    <a:pt x="46" y="112"/>
                    <a:pt x="43" y="110"/>
                  </a:cubicBezTo>
                  <a:cubicBezTo>
                    <a:pt x="40" y="106"/>
                    <a:pt x="38" y="101"/>
                    <a:pt x="36" y="95"/>
                  </a:cubicBezTo>
                  <a:cubicBezTo>
                    <a:pt x="34" y="88"/>
                    <a:pt x="32" y="79"/>
                    <a:pt x="31" y="68"/>
                  </a:cubicBezTo>
                  <a:cubicBezTo>
                    <a:pt x="29" y="53"/>
                    <a:pt x="29" y="41"/>
                    <a:pt x="32" y="33"/>
                  </a:cubicBezTo>
                  <a:cubicBezTo>
                    <a:pt x="33" y="27"/>
                    <a:pt x="37" y="24"/>
                    <a:pt x="44" y="24"/>
                  </a:cubicBezTo>
                  <a:cubicBezTo>
                    <a:pt x="48" y="24"/>
                    <a:pt x="52" y="25"/>
                    <a:pt x="55" y="28"/>
                  </a:cubicBezTo>
                  <a:cubicBezTo>
                    <a:pt x="58" y="31"/>
                    <a:pt x="60" y="36"/>
                    <a:pt x="62" y="42"/>
                  </a:cubicBezTo>
                  <a:cubicBezTo>
                    <a:pt x="64" y="49"/>
                    <a:pt x="66" y="57"/>
                    <a:pt x="67" y="6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75" name="Freeform 137">
              <a:extLst>
                <a:ext uri="{FF2B5EF4-FFF2-40B4-BE49-F238E27FC236}">
                  <a16:creationId xmlns:a16="http://schemas.microsoft.com/office/drawing/2014/main" id="{2300A639-D604-47F3-85E1-F5328F7B733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2176" y="5303805"/>
              <a:ext cx="360455" cy="328036"/>
            </a:xfrm>
            <a:custGeom>
              <a:avLst/>
              <a:gdLst>
                <a:gd name="T0" fmla="*/ 309 w 347"/>
                <a:gd name="T1" fmla="*/ 316 h 316"/>
                <a:gd name="T2" fmla="*/ 73 w 347"/>
                <a:gd name="T3" fmla="*/ 316 h 316"/>
                <a:gd name="T4" fmla="*/ 29 w 347"/>
                <a:gd name="T5" fmla="*/ 276 h 316"/>
                <a:gd name="T6" fmla="*/ 2 w 347"/>
                <a:gd name="T7" fmla="*/ 40 h 316"/>
                <a:gd name="T8" fmla="*/ 38 w 347"/>
                <a:gd name="T9" fmla="*/ 0 h 316"/>
                <a:gd name="T10" fmla="*/ 274 w 347"/>
                <a:gd name="T11" fmla="*/ 0 h 316"/>
                <a:gd name="T12" fmla="*/ 318 w 347"/>
                <a:gd name="T13" fmla="*/ 40 h 316"/>
                <a:gd name="T14" fmla="*/ 345 w 347"/>
                <a:gd name="T15" fmla="*/ 276 h 316"/>
                <a:gd name="T16" fmla="*/ 309 w 347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7" h="316">
                  <a:moveTo>
                    <a:pt x="309" y="316"/>
                  </a:moveTo>
                  <a:cubicBezTo>
                    <a:pt x="73" y="316"/>
                    <a:pt x="73" y="316"/>
                    <a:pt x="73" y="316"/>
                  </a:cubicBezTo>
                  <a:cubicBezTo>
                    <a:pt x="51" y="316"/>
                    <a:pt x="31" y="298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5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8" y="40"/>
                  </a:cubicBezTo>
                  <a:cubicBezTo>
                    <a:pt x="345" y="276"/>
                    <a:pt x="345" y="276"/>
                    <a:pt x="345" y="276"/>
                  </a:cubicBezTo>
                  <a:cubicBezTo>
                    <a:pt x="347" y="298"/>
                    <a:pt x="332" y="316"/>
                    <a:pt x="309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76" name="Freeform 138">
              <a:extLst>
                <a:ext uri="{FF2B5EF4-FFF2-40B4-BE49-F238E27FC236}">
                  <a16:creationId xmlns:a16="http://schemas.microsoft.com/office/drawing/2014/main" id="{0B59F53C-9929-4CF0-97B3-25F460555C9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7233" y="5316443"/>
              <a:ext cx="315398" cy="315398"/>
            </a:xfrm>
            <a:custGeom>
              <a:avLst/>
              <a:gdLst>
                <a:gd name="T0" fmla="*/ 275 w 304"/>
                <a:gd name="T1" fmla="*/ 28 h 304"/>
                <a:gd name="T2" fmla="*/ 302 w 304"/>
                <a:gd name="T3" fmla="*/ 264 h 304"/>
                <a:gd name="T4" fmla="*/ 266 w 304"/>
                <a:gd name="T5" fmla="*/ 304 h 304"/>
                <a:gd name="T6" fmla="*/ 30 w 304"/>
                <a:gd name="T7" fmla="*/ 304 h 304"/>
                <a:gd name="T8" fmla="*/ 0 w 304"/>
                <a:gd name="T9" fmla="*/ 293 h 304"/>
                <a:gd name="T10" fmla="*/ 261 w 304"/>
                <a:gd name="T11" fmla="*/ 0 h 304"/>
                <a:gd name="T12" fmla="*/ 275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5" y="28"/>
                  </a:moveTo>
                  <a:cubicBezTo>
                    <a:pt x="302" y="264"/>
                    <a:pt x="302" y="264"/>
                    <a:pt x="302" y="264"/>
                  </a:cubicBezTo>
                  <a:cubicBezTo>
                    <a:pt x="304" y="286"/>
                    <a:pt x="289" y="304"/>
                    <a:pt x="266" y="304"/>
                  </a:cubicBezTo>
                  <a:cubicBezTo>
                    <a:pt x="30" y="304"/>
                    <a:pt x="30" y="304"/>
                    <a:pt x="30" y="304"/>
                  </a:cubicBezTo>
                  <a:cubicBezTo>
                    <a:pt x="19" y="304"/>
                    <a:pt x="8" y="300"/>
                    <a:pt x="0" y="293"/>
                  </a:cubicBezTo>
                  <a:cubicBezTo>
                    <a:pt x="261" y="0"/>
                    <a:pt x="261" y="0"/>
                    <a:pt x="261" y="0"/>
                  </a:cubicBezTo>
                  <a:cubicBezTo>
                    <a:pt x="269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77" name="Freeform 139">
              <a:extLst>
                <a:ext uri="{FF2B5EF4-FFF2-40B4-BE49-F238E27FC236}">
                  <a16:creationId xmlns:a16="http://schemas.microsoft.com/office/drawing/2014/main" id="{D50E6152-90C0-47A6-9C25-24C926F129F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8443" y="5396117"/>
              <a:ext cx="103851" cy="143413"/>
            </a:xfrm>
            <a:custGeom>
              <a:avLst/>
              <a:gdLst>
                <a:gd name="T0" fmla="*/ 87 w 100"/>
                <a:gd name="T1" fmla="*/ 69 h 138"/>
                <a:gd name="T2" fmla="*/ 77 w 100"/>
                <a:gd name="T3" fmla="*/ 62 h 138"/>
                <a:gd name="T4" fmla="*/ 85 w 100"/>
                <a:gd name="T5" fmla="*/ 52 h 138"/>
                <a:gd name="T6" fmla="*/ 87 w 100"/>
                <a:gd name="T7" fmla="*/ 35 h 138"/>
                <a:gd name="T8" fmla="*/ 83 w 100"/>
                <a:gd name="T9" fmla="*/ 21 h 138"/>
                <a:gd name="T10" fmla="*/ 73 w 100"/>
                <a:gd name="T11" fmla="*/ 10 h 138"/>
                <a:gd name="T12" fmla="*/ 59 w 100"/>
                <a:gd name="T13" fmla="*/ 3 h 138"/>
                <a:gd name="T14" fmla="*/ 42 w 100"/>
                <a:gd name="T15" fmla="*/ 0 h 138"/>
                <a:gd name="T16" fmla="*/ 24 w 100"/>
                <a:gd name="T17" fmla="*/ 3 h 138"/>
                <a:gd name="T18" fmla="*/ 10 w 100"/>
                <a:gd name="T19" fmla="*/ 11 h 138"/>
                <a:gd name="T20" fmla="*/ 3 w 100"/>
                <a:gd name="T21" fmla="*/ 22 h 138"/>
                <a:gd name="T22" fmla="*/ 1 w 100"/>
                <a:gd name="T23" fmla="*/ 33 h 138"/>
                <a:gd name="T24" fmla="*/ 6 w 100"/>
                <a:gd name="T25" fmla="*/ 42 h 138"/>
                <a:gd name="T26" fmla="*/ 15 w 100"/>
                <a:gd name="T27" fmla="*/ 46 h 138"/>
                <a:gd name="T28" fmla="*/ 21 w 100"/>
                <a:gd name="T29" fmla="*/ 45 h 138"/>
                <a:gd name="T30" fmla="*/ 25 w 100"/>
                <a:gd name="T31" fmla="*/ 40 h 138"/>
                <a:gd name="T32" fmla="*/ 28 w 100"/>
                <a:gd name="T33" fmla="*/ 33 h 138"/>
                <a:gd name="T34" fmla="*/ 30 w 100"/>
                <a:gd name="T35" fmla="*/ 27 h 138"/>
                <a:gd name="T36" fmla="*/ 34 w 100"/>
                <a:gd name="T37" fmla="*/ 24 h 138"/>
                <a:gd name="T38" fmla="*/ 42 w 100"/>
                <a:gd name="T39" fmla="*/ 23 h 138"/>
                <a:gd name="T40" fmla="*/ 53 w 100"/>
                <a:gd name="T41" fmla="*/ 27 h 138"/>
                <a:gd name="T42" fmla="*/ 58 w 100"/>
                <a:gd name="T43" fmla="*/ 37 h 138"/>
                <a:gd name="T44" fmla="*/ 54 w 100"/>
                <a:gd name="T45" fmla="*/ 48 h 138"/>
                <a:gd name="T46" fmla="*/ 43 w 100"/>
                <a:gd name="T47" fmla="*/ 52 h 138"/>
                <a:gd name="T48" fmla="*/ 39 w 100"/>
                <a:gd name="T49" fmla="*/ 52 h 138"/>
                <a:gd name="T50" fmla="*/ 28 w 100"/>
                <a:gd name="T51" fmla="*/ 55 h 138"/>
                <a:gd name="T52" fmla="*/ 25 w 100"/>
                <a:gd name="T53" fmla="*/ 64 h 138"/>
                <a:gd name="T54" fmla="*/ 29 w 100"/>
                <a:gd name="T55" fmla="*/ 73 h 138"/>
                <a:gd name="T56" fmla="*/ 39 w 100"/>
                <a:gd name="T57" fmla="*/ 77 h 138"/>
                <a:gd name="T58" fmla="*/ 44 w 100"/>
                <a:gd name="T59" fmla="*/ 76 h 138"/>
                <a:gd name="T60" fmla="*/ 49 w 100"/>
                <a:gd name="T61" fmla="*/ 76 h 138"/>
                <a:gd name="T62" fmla="*/ 64 w 100"/>
                <a:gd name="T63" fmla="*/ 81 h 138"/>
                <a:gd name="T64" fmla="*/ 70 w 100"/>
                <a:gd name="T65" fmla="*/ 95 h 138"/>
                <a:gd name="T66" fmla="*/ 68 w 100"/>
                <a:gd name="T67" fmla="*/ 105 h 138"/>
                <a:gd name="T68" fmla="*/ 62 w 100"/>
                <a:gd name="T69" fmla="*/ 112 h 138"/>
                <a:gd name="T70" fmla="*/ 53 w 100"/>
                <a:gd name="T71" fmla="*/ 115 h 138"/>
                <a:gd name="T72" fmla="*/ 40 w 100"/>
                <a:gd name="T73" fmla="*/ 110 h 138"/>
                <a:gd name="T74" fmla="*/ 29 w 100"/>
                <a:gd name="T75" fmla="*/ 93 h 138"/>
                <a:gd name="T76" fmla="*/ 24 w 100"/>
                <a:gd name="T77" fmla="*/ 88 h 138"/>
                <a:gd name="T78" fmla="*/ 17 w 100"/>
                <a:gd name="T79" fmla="*/ 86 h 138"/>
                <a:gd name="T80" fmla="*/ 8 w 100"/>
                <a:gd name="T81" fmla="*/ 90 h 138"/>
                <a:gd name="T82" fmla="*/ 5 w 100"/>
                <a:gd name="T83" fmla="*/ 100 h 138"/>
                <a:gd name="T84" fmla="*/ 9 w 100"/>
                <a:gd name="T85" fmla="*/ 111 h 138"/>
                <a:gd name="T86" fmla="*/ 19 w 100"/>
                <a:gd name="T87" fmla="*/ 124 h 138"/>
                <a:gd name="T88" fmla="*/ 35 w 100"/>
                <a:gd name="T89" fmla="*/ 134 h 138"/>
                <a:gd name="T90" fmla="*/ 55 w 100"/>
                <a:gd name="T91" fmla="*/ 138 h 138"/>
                <a:gd name="T92" fmla="*/ 75 w 100"/>
                <a:gd name="T93" fmla="*/ 134 h 138"/>
                <a:gd name="T94" fmla="*/ 90 w 100"/>
                <a:gd name="T95" fmla="*/ 125 h 138"/>
                <a:gd name="T96" fmla="*/ 98 w 100"/>
                <a:gd name="T97" fmla="*/ 110 h 138"/>
                <a:gd name="T98" fmla="*/ 100 w 100"/>
                <a:gd name="T99" fmla="*/ 94 h 138"/>
                <a:gd name="T100" fmla="*/ 96 w 100"/>
                <a:gd name="T101" fmla="*/ 80 h 138"/>
                <a:gd name="T102" fmla="*/ 87 w 100"/>
                <a:gd name="T103" fmla="*/ 69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0" h="138">
                  <a:moveTo>
                    <a:pt x="87" y="69"/>
                  </a:moveTo>
                  <a:cubicBezTo>
                    <a:pt x="84" y="66"/>
                    <a:pt x="81" y="64"/>
                    <a:pt x="77" y="62"/>
                  </a:cubicBezTo>
                  <a:cubicBezTo>
                    <a:pt x="80" y="59"/>
                    <a:pt x="83" y="55"/>
                    <a:pt x="85" y="52"/>
                  </a:cubicBezTo>
                  <a:cubicBezTo>
                    <a:pt x="87" y="47"/>
                    <a:pt x="88" y="41"/>
                    <a:pt x="87" y="35"/>
                  </a:cubicBezTo>
                  <a:cubicBezTo>
                    <a:pt x="86" y="30"/>
                    <a:pt x="85" y="26"/>
                    <a:pt x="83" y="21"/>
                  </a:cubicBezTo>
                  <a:cubicBezTo>
                    <a:pt x="80" y="17"/>
                    <a:pt x="77" y="13"/>
                    <a:pt x="73" y="10"/>
                  </a:cubicBezTo>
                  <a:cubicBezTo>
                    <a:pt x="69" y="7"/>
                    <a:pt x="64" y="4"/>
                    <a:pt x="59" y="3"/>
                  </a:cubicBezTo>
                  <a:cubicBezTo>
                    <a:pt x="54" y="1"/>
                    <a:pt x="48" y="0"/>
                    <a:pt x="42" y="0"/>
                  </a:cubicBezTo>
                  <a:cubicBezTo>
                    <a:pt x="35" y="0"/>
                    <a:pt x="29" y="1"/>
                    <a:pt x="24" y="3"/>
                  </a:cubicBezTo>
                  <a:cubicBezTo>
                    <a:pt x="18" y="5"/>
                    <a:pt x="14" y="8"/>
                    <a:pt x="10" y="11"/>
                  </a:cubicBezTo>
                  <a:cubicBezTo>
                    <a:pt x="7" y="14"/>
                    <a:pt x="4" y="18"/>
                    <a:pt x="3" y="22"/>
                  </a:cubicBezTo>
                  <a:cubicBezTo>
                    <a:pt x="1" y="25"/>
                    <a:pt x="0" y="29"/>
                    <a:pt x="1" y="33"/>
                  </a:cubicBezTo>
                  <a:cubicBezTo>
                    <a:pt x="1" y="37"/>
                    <a:pt x="3" y="40"/>
                    <a:pt x="6" y="42"/>
                  </a:cubicBezTo>
                  <a:cubicBezTo>
                    <a:pt x="9" y="45"/>
                    <a:pt x="12" y="46"/>
                    <a:pt x="15" y="46"/>
                  </a:cubicBezTo>
                  <a:cubicBezTo>
                    <a:pt x="17" y="46"/>
                    <a:pt x="19" y="46"/>
                    <a:pt x="21" y="45"/>
                  </a:cubicBezTo>
                  <a:cubicBezTo>
                    <a:pt x="23" y="44"/>
                    <a:pt x="25" y="42"/>
                    <a:pt x="25" y="40"/>
                  </a:cubicBezTo>
                  <a:cubicBezTo>
                    <a:pt x="26" y="38"/>
                    <a:pt x="27" y="36"/>
                    <a:pt x="28" y="33"/>
                  </a:cubicBezTo>
                  <a:cubicBezTo>
                    <a:pt x="29" y="31"/>
                    <a:pt x="29" y="29"/>
                    <a:pt x="30" y="27"/>
                  </a:cubicBezTo>
                  <a:cubicBezTo>
                    <a:pt x="31" y="26"/>
                    <a:pt x="33" y="25"/>
                    <a:pt x="34" y="24"/>
                  </a:cubicBezTo>
                  <a:cubicBezTo>
                    <a:pt x="36" y="24"/>
                    <a:pt x="39" y="23"/>
                    <a:pt x="42" y="23"/>
                  </a:cubicBezTo>
                  <a:cubicBezTo>
                    <a:pt x="46" y="23"/>
                    <a:pt x="50" y="24"/>
                    <a:pt x="53" y="27"/>
                  </a:cubicBezTo>
                  <a:cubicBezTo>
                    <a:pt x="56" y="30"/>
                    <a:pt x="57" y="33"/>
                    <a:pt x="58" y="37"/>
                  </a:cubicBezTo>
                  <a:cubicBezTo>
                    <a:pt x="58" y="42"/>
                    <a:pt x="57" y="45"/>
                    <a:pt x="54" y="48"/>
                  </a:cubicBezTo>
                  <a:cubicBezTo>
                    <a:pt x="51" y="51"/>
                    <a:pt x="47" y="52"/>
                    <a:pt x="43" y="52"/>
                  </a:cubicBezTo>
                  <a:cubicBezTo>
                    <a:pt x="39" y="52"/>
                    <a:pt x="39" y="52"/>
                    <a:pt x="39" y="52"/>
                  </a:cubicBezTo>
                  <a:cubicBezTo>
                    <a:pt x="34" y="52"/>
                    <a:pt x="31" y="53"/>
                    <a:pt x="28" y="55"/>
                  </a:cubicBezTo>
                  <a:cubicBezTo>
                    <a:pt x="26" y="58"/>
                    <a:pt x="24" y="61"/>
                    <a:pt x="25" y="64"/>
                  </a:cubicBezTo>
                  <a:cubicBezTo>
                    <a:pt x="25" y="68"/>
                    <a:pt x="27" y="71"/>
                    <a:pt x="29" y="73"/>
                  </a:cubicBezTo>
                  <a:cubicBezTo>
                    <a:pt x="32" y="75"/>
                    <a:pt x="35" y="77"/>
                    <a:pt x="39" y="77"/>
                  </a:cubicBezTo>
                  <a:cubicBezTo>
                    <a:pt x="40" y="77"/>
                    <a:pt x="42" y="76"/>
                    <a:pt x="44" y="76"/>
                  </a:cubicBezTo>
                  <a:cubicBezTo>
                    <a:pt x="47" y="76"/>
                    <a:pt x="48" y="76"/>
                    <a:pt x="49" y="76"/>
                  </a:cubicBezTo>
                  <a:cubicBezTo>
                    <a:pt x="55" y="76"/>
                    <a:pt x="60" y="77"/>
                    <a:pt x="64" y="81"/>
                  </a:cubicBezTo>
                  <a:cubicBezTo>
                    <a:pt x="67" y="84"/>
                    <a:pt x="69" y="89"/>
                    <a:pt x="70" y="95"/>
                  </a:cubicBezTo>
                  <a:cubicBezTo>
                    <a:pt x="70" y="99"/>
                    <a:pt x="70" y="102"/>
                    <a:pt x="68" y="105"/>
                  </a:cubicBezTo>
                  <a:cubicBezTo>
                    <a:pt x="67" y="108"/>
                    <a:pt x="64" y="111"/>
                    <a:pt x="62" y="112"/>
                  </a:cubicBezTo>
                  <a:cubicBezTo>
                    <a:pt x="59" y="114"/>
                    <a:pt x="56" y="115"/>
                    <a:pt x="53" y="115"/>
                  </a:cubicBezTo>
                  <a:cubicBezTo>
                    <a:pt x="47" y="115"/>
                    <a:pt x="43" y="113"/>
                    <a:pt x="40" y="110"/>
                  </a:cubicBezTo>
                  <a:cubicBezTo>
                    <a:pt x="36" y="106"/>
                    <a:pt x="33" y="100"/>
                    <a:pt x="29" y="93"/>
                  </a:cubicBezTo>
                  <a:cubicBezTo>
                    <a:pt x="28" y="91"/>
                    <a:pt x="26" y="89"/>
                    <a:pt x="24" y="88"/>
                  </a:cubicBezTo>
                  <a:cubicBezTo>
                    <a:pt x="22" y="86"/>
                    <a:pt x="20" y="86"/>
                    <a:pt x="17" y="86"/>
                  </a:cubicBezTo>
                  <a:cubicBezTo>
                    <a:pt x="13" y="86"/>
                    <a:pt x="10" y="87"/>
                    <a:pt x="8" y="90"/>
                  </a:cubicBezTo>
                  <a:cubicBezTo>
                    <a:pt x="5" y="92"/>
                    <a:pt x="4" y="96"/>
                    <a:pt x="5" y="100"/>
                  </a:cubicBezTo>
                  <a:cubicBezTo>
                    <a:pt x="5" y="103"/>
                    <a:pt x="6" y="107"/>
                    <a:pt x="9" y="111"/>
                  </a:cubicBezTo>
                  <a:cubicBezTo>
                    <a:pt x="11" y="116"/>
                    <a:pt x="15" y="120"/>
                    <a:pt x="19" y="124"/>
                  </a:cubicBezTo>
                  <a:cubicBezTo>
                    <a:pt x="23" y="128"/>
                    <a:pt x="29" y="131"/>
                    <a:pt x="35" y="134"/>
                  </a:cubicBezTo>
                  <a:cubicBezTo>
                    <a:pt x="41" y="137"/>
                    <a:pt x="48" y="138"/>
                    <a:pt x="55" y="138"/>
                  </a:cubicBezTo>
                  <a:cubicBezTo>
                    <a:pt x="63" y="138"/>
                    <a:pt x="69" y="137"/>
                    <a:pt x="75" y="134"/>
                  </a:cubicBezTo>
                  <a:cubicBezTo>
                    <a:pt x="81" y="132"/>
                    <a:pt x="86" y="129"/>
                    <a:pt x="90" y="125"/>
                  </a:cubicBezTo>
                  <a:cubicBezTo>
                    <a:pt x="94" y="121"/>
                    <a:pt x="97" y="116"/>
                    <a:pt x="98" y="110"/>
                  </a:cubicBezTo>
                  <a:cubicBezTo>
                    <a:pt x="100" y="105"/>
                    <a:pt x="100" y="99"/>
                    <a:pt x="100" y="94"/>
                  </a:cubicBezTo>
                  <a:cubicBezTo>
                    <a:pt x="99" y="89"/>
                    <a:pt x="98" y="84"/>
                    <a:pt x="96" y="80"/>
                  </a:cubicBezTo>
                  <a:cubicBezTo>
                    <a:pt x="94" y="76"/>
                    <a:pt x="90" y="72"/>
                    <a:pt x="87" y="69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78" name="Freeform 140">
              <a:extLst>
                <a:ext uri="{FF2B5EF4-FFF2-40B4-BE49-F238E27FC236}">
                  <a16:creationId xmlns:a16="http://schemas.microsoft.com/office/drawing/2014/main" id="{7475627D-C893-45FD-8A94-F85A00D0F1A9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0536" y="5396117"/>
              <a:ext cx="82421" cy="143413"/>
            </a:xfrm>
            <a:custGeom>
              <a:avLst/>
              <a:gdLst>
                <a:gd name="T0" fmla="*/ 51 w 79"/>
                <a:gd name="T1" fmla="*/ 0 h 138"/>
                <a:gd name="T2" fmla="*/ 43 w 79"/>
                <a:gd name="T3" fmla="*/ 3 h 138"/>
                <a:gd name="T4" fmla="*/ 38 w 79"/>
                <a:gd name="T5" fmla="*/ 11 h 138"/>
                <a:gd name="T6" fmla="*/ 28 w 79"/>
                <a:gd name="T7" fmla="*/ 23 h 138"/>
                <a:gd name="T8" fmla="*/ 13 w 79"/>
                <a:gd name="T9" fmla="*/ 33 h 138"/>
                <a:gd name="T10" fmla="*/ 3 w 79"/>
                <a:gd name="T11" fmla="*/ 39 h 138"/>
                <a:gd name="T12" fmla="*/ 0 w 79"/>
                <a:gd name="T13" fmla="*/ 48 h 138"/>
                <a:gd name="T14" fmla="*/ 5 w 79"/>
                <a:gd name="T15" fmla="*/ 57 h 138"/>
                <a:gd name="T16" fmla="*/ 14 w 79"/>
                <a:gd name="T17" fmla="*/ 61 h 138"/>
                <a:gd name="T18" fmla="*/ 40 w 79"/>
                <a:gd name="T19" fmla="*/ 47 h 138"/>
                <a:gd name="T20" fmla="*/ 48 w 79"/>
                <a:gd name="T21" fmla="*/ 121 h 138"/>
                <a:gd name="T22" fmla="*/ 53 w 79"/>
                <a:gd name="T23" fmla="*/ 133 h 138"/>
                <a:gd name="T24" fmla="*/ 65 w 79"/>
                <a:gd name="T25" fmla="*/ 138 h 138"/>
                <a:gd name="T26" fmla="*/ 77 w 79"/>
                <a:gd name="T27" fmla="*/ 117 h 138"/>
                <a:gd name="T28" fmla="*/ 66 w 79"/>
                <a:gd name="T29" fmla="*/ 17 h 138"/>
                <a:gd name="T30" fmla="*/ 61 w 79"/>
                <a:gd name="T31" fmla="*/ 5 h 138"/>
                <a:gd name="T32" fmla="*/ 51 w 79"/>
                <a:gd name="T33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9" h="138">
                  <a:moveTo>
                    <a:pt x="51" y="0"/>
                  </a:moveTo>
                  <a:cubicBezTo>
                    <a:pt x="47" y="0"/>
                    <a:pt x="45" y="1"/>
                    <a:pt x="43" y="3"/>
                  </a:cubicBezTo>
                  <a:cubicBezTo>
                    <a:pt x="43" y="3"/>
                    <a:pt x="42" y="5"/>
                    <a:pt x="38" y="11"/>
                  </a:cubicBezTo>
                  <a:cubicBezTo>
                    <a:pt x="35" y="16"/>
                    <a:pt x="32" y="20"/>
                    <a:pt x="28" y="23"/>
                  </a:cubicBezTo>
                  <a:cubicBezTo>
                    <a:pt x="25" y="27"/>
                    <a:pt x="19" y="30"/>
                    <a:pt x="13" y="33"/>
                  </a:cubicBezTo>
                  <a:cubicBezTo>
                    <a:pt x="8" y="36"/>
                    <a:pt x="5" y="38"/>
                    <a:pt x="3" y="39"/>
                  </a:cubicBezTo>
                  <a:cubicBezTo>
                    <a:pt x="2" y="41"/>
                    <a:pt x="0" y="43"/>
                    <a:pt x="0" y="48"/>
                  </a:cubicBezTo>
                  <a:cubicBezTo>
                    <a:pt x="1" y="52"/>
                    <a:pt x="2" y="55"/>
                    <a:pt x="5" y="57"/>
                  </a:cubicBezTo>
                  <a:cubicBezTo>
                    <a:pt x="8" y="60"/>
                    <a:pt x="11" y="61"/>
                    <a:pt x="14" y="61"/>
                  </a:cubicBezTo>
                  <a:cubicBezTo>
                    <a:pt x="18" y="61"/>
                    <a:pt x="24" y="59"/>
                    <a:pt x="40" y="47"/>
                  </a:cubicBezTo>
                  <a:cubicBezTo>
                    <a:pt x="48" y="121"/>
                    <a:pt x="48" y="121"/>
                    <a:pt x="48" y="121"/>
                  </a:cubicBezTo>
                  <a:cubicBezTo>
                    <a:pt x="48" y="126"/>
                    <a:pt x="50" y="130"/>
                    <a:pt x="53" y="133"/>
                  </a:cubicBezTo>
                  <a:cubicBezTo>
                    <a:pt x="56" y="136"/>
                    <a:pt x="60" y="138"/>
                    <a:pt x="65" y="138"/>
                  </a:cubicBezTo>
                  <a:cubicBezTo>
                    <a:pt x="71" y="138"/>
                    <a:pt x="79" y="134"/>
                    <a:pt x="77" y="1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6" y="12"/>
                    <a:pt x="64" y="8"/>
                    <a:pt x="61" y="5"/>
                  </a:cubicBezTo>
                  <a:cubicBezTo>
                    <a:pt x="59" y="2"/>
                    <a:pt x="55" y="0"/>
                    <a:pt x="51" y="0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79" name="Freeform 141">
              <a:extLst>
                <a:ext uri="{FF2B5EF4-FFF2-40B4-BE49-F238E27FC236}">
                  <a16:creationId xmlns:a16="http://schemas.microsoft.com/office/drawing/2014/main" id="{E6F98C28-B501-49FE-ADFE-ADE579FEE7F5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5188" y="2350932"/>
              <a:ext cx="793440" cy="3051778"/>
            </a:xfrm>
            <a:custGeom>
              <a:avLst/>
              <a:gdLst>
                <a:gd name="T0" fmla="*/ 800 w 1444"/>
                <a:gd name="T1" fmla="*/ 0 h 5554"/>
                <a:gd name="T2" fmla="*/ 0 w 1444"/>
                <a:gd name="T3" fmla="*/ 5554 h 5554"/>
                <a:gd name="T4" fmla="*/ 1444 w 1444"/>
                <a:gd name="T5" fmla="*/ 5554 h 5554"/>
                <a:gd name="T6" fmla="*/ 800 w 1444"/>
                <a:gd name="T7" fmla="*/ 0 h 55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44" h="5554">
                  <a:moveTo>
                    <a:pt x="800" y="0"/>
                  </a:moveTo>
                  <a:lnTo>
                    <a:pt x="0" y="5554"/>
                  </a:lnTo>
                  <a:lnTo>
                    <a:pt x="1444" y="5554"/>
                  </a:lnTo>
                  <a:lnTo>
                    <a:pt x="800" y="0"/>
                  </a:lnTo>
                  <a:close/>
                </a:path>
              </a:pathLst>
            </a:custGeom>
            <a:solidFill>
              <a:srgbClr val="E2E3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80" name="Freeform 142">
              <a:extLst>
                <a:ext uri="{FF2B5EF4-FFF2-40B4-BE49-F238E27FC236}">
                  <a16:creationId xmlns:a16="http://schemas.microsoft.com/office/drawing/2014/main" id="{49DC6209-A3F8-4CF6-98EA-42E471A8F79B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5188" y="5402710"/>
              <a:ext cx="817617" cy="325838"/>
            </a:xfrm>
            <a:custGeom>
              <a:avLst/>
              <a:gdLst>
                <a:gd name="T0" fmla="*/ 1488 w 1488"/>
                <a:gd name="T1" fmla="*/ 593 h 593"/>
                <a:gd name="T2" fmla="*/ 0 w 1488"/>
                <a:gd name="T3" fmla="*/ 0 h 593"/>
                <a:gd name="T4" fmla="*/ 1444 w 1488"/>
                <a:gd name="T5" fmla="*/ 0 h 593"/>
                <a:gd name="T6" fmla="*/ 1488 w 1488"/>
                <a:gd name="T7" fmla="*/ 593 h 5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88" h="593">
                  <a:moveTo>
                    <a:pt x="1488" y="593"/>
                  </a:moveTo>
                  <a:lnTo>
                    <a:pt x="0" y="0"/>
                  </a:lnTo>
                  <a:lnTo>
                    <a:pt x="1444" y="0"/>
                  </a:lnTo>
                  <a:lnTo>
                    <a:pt x="1488" y="593"/>
                  </a:lnTo>
                  <a:close/>
                </a:path>
              </a:pathLst>
            </a:custGeom>
            <a:solidFill>
              <a:srgbClr val="CFD0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81" name="Freeform 143">
              <a:extLst>
                <a:ext uri="{FF2B5EF4-FFF2-40B4-BE49-F238E27FC236}">
                  <a16:creationId xmlns:a16="http://schemas.microsoft.com/office/drawing/2014/main" id="{2899BDA6-7A4B-4A10-AFDC-425386A9CEE7}"/>
                </a:ext>
              </a:extLst>
            </p:cNvPr>
            <p:cNvSpPr>
              <a:spLocks/>
            </p:cNvSpPr>
            <p:nvPr/>
          </p:nvSpPr>
          <p:spPr bwMode="auto">
            <a:xfrm>
              <a:off x="6645485" y="4004849"/>
              <a:ext cx="1053341" cy="1558857"/>
            </a:xfrm>
            <a:custGeom>
              <a:avLst/>
              <a:gdLst>
                <a:gd name="T0" fmla="*/ 187 w 1014"/>
                <a:gd name="T1" fmla="*/ 1496 h 1500"/>
                <a:gd name="T2" fmla="*/ 339 w 1014"/>
                <a:gd name="T3" fmla="*/ 1306 h 1500"/>
                <a:gd name="T4" fmla="*/ 470 w 1014"/>
                <a:gd name="T5" fmla="*/ 1278 h 1500"/>
                <a:gd name="T6" fmla="*/ 575 w 1014"/>
                <a:gd name="T7" fmla="*/ 1204 h 1500"/>
                <a:gd name="T8" fmla="*/ 546 w 1014"/>
                <a:gd name="T9" fmla="*/ 1049 h 1500"/>
                <a:gd name="T10" fmla="*/ 492 w 1014"/>
                <a:gd name="T11" fmla="*/ 897 h 1500"/>
                <a:gd name="T12" fmla="*/ 599 w 1014"/>
                <a:gd name="T13" fmla="*/ 773 h 1500"/>
                <a:gd name="T14" fmla="*/ 768 w 1014"/>
                <a:gd name="T15" fmla="*/ 742 h 1500"/>
                <a:gd name="T16" fmla="*/ 929 w 1014"/>
                <a:gd name="T17" fmla="*/ 687 h 1500"/>
                <a:gd name="T18" fmla="*/ 1005 w 1014"/>
                <a:gd name="T19" fmla="*/ 549 h 1500"/>
                <a:gd name="T20" fmla="*/ 1001 w 1014"/>
                <a:gd name="T21" fmla="*/ 388 h 1500"/>
                <a:gd name="T22" fmla="*/ 867 w 1014"/>
                <a:gd name="T23" fmla="*/ 101 h 1500"/>
                <a:gd name="T24" fmla="*/ 572 w 1014"/>
                <a:gd name="T25" fmla="*/ 59 h 1500"/>
                <a:gd name="T26" fmla="*/ 462 w 1014"/>
                <a:gd name="T27" fmla="*/ 268 h 1500"/>
                <a:gd name="T28" fmla="*/ 457 w 1014"/>
                <a:gd name="T29" fmla="*/ 511 h 1500"/>
                <a:gd name="T30" fmla="*/ 369 w 1014"/>
                <a:gd name="T31" fmla="*/ 732 h 1500"/>
                <a:gd name="T32" fmla="*/ 173 w 1014"/>
                <a:gd name="T33" fmla="*/ 825 h 1500"/>
                <a:gd name="T34" fmla="*/ 15 w 1014"/>
                <a:gd name="T35" fmla="*/ 964 h 1500"/>
                <a:gd name="T36" fmla="*/ 45 w 1014"/>
                <a:gd name="T37" fmla="*/ 1131 h 1500"/>
                <a:gd name="T38" fmla="*/ 101 w 1014"/>
                <a:gd name="T39" fmla="*/ 1293 h 1500"/>
                <a:gd name="T40" fmla="*/ 9 w 1014"/>
                <a:gd name="T41" fmla="*/ 1419 h 1500"/>
                <a:gd name="T42" fmla="*/ 187 w 1014"/>
                <a:gd name="T43" fmla="*/ 1496 h 1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014" h="1500">
                  <a:moveTo>
                    <a:pt x="187" y="1496"/>
                  </a:moveTo>
                  <a:cubicBezTo>
                    <a:pt x="197" y="1411"/>
                    <a:pt x="258" y="1334"/>
                    <a:pt x="339" y="1306"/>
                  </a:cubicBezTo>
                  <a:cubicBezTo>
                    <a:pt x="381" y="1291"/>
                    <a:pt x="427" y="1289"/>
                    <a:pt x="470" y="1278"/>
                  </a:cubicBezTo>
                  <a:cubicBezTo>
                    <a:pt x="513" y="1267"/>
                    <a:pt x="557" y="1244"/>
                    <a:pt x="575" y="1204"/>
                  </a:cubicBezTo>
                  <a:cubicBezTo>
                    <a:pt x="597" y="1154"/>
                    <a:pt x="573" y="1096"/>
                    <a:pt x="546" y="1049"/>
                  </a:cubicBezTo>
                  <a:cubicBezTo>
                    <a:pt x="518" y="1001"/>
                    <a:pt x="486" y="951"/>
                    <a:pt x="492" y="897"/>
                  </a:cubicBezTo>
                  <a:cubicBezTo>
                    <a:pt x="498" y="840"/>
                    <a:pt x="546" y="795"/>
                    <a:pt x="599" y="773"/>
                  </a:cubicBezTo>
                  <a:cubicBezTo>
                    <a:pt x="653" y="752"/>
                    <a:pt x="711" y="749"/>
                    <a:pt x="768" y="742"/>
                  </a:cubicBezTo>
                  <a:cubicBezTo>
                    <a:pt x="825" y="735"/>
                    <a:pt x="884" y="723"/>
                    <a:pt x="929" y="687"/>
                  </a:cubicBezTo>
                  <a:cubicBezTo>
                    <a:pt x="971" y="653"/>
                    <a:pt x="995" y="602"/>
                    <a:pt x="1005" y="549"/>
                  </a:cubicBezTo>
                  <a:cubicBezTo>
                    <a:pt x="1014" y="496"/>
                    <a:pt x="1010" y="441"/>
                    <a:pt x="1001" y="388"/>
                  </a:cubicBezTo>
                  <a:cubicBezTo>
                    <a:pt x="983" y="282"/>
                    <a:pt x="946" y="174"/>
                    <a:pt x="867" y="101"/>
                  </a:cubicBezTo>
                  <a:cubicBezTo>
                    <a:pt x="789" y="28"/>
                    <a:pt x="661" y="0"/>
                    <a:pt x="572" y="59"/>
                  </a:cubicBezTo>
                  <a:cubicBezTo>
                    <a:pt x="504" y="104"/>
                    <a:pt x="472" y="187"/>
                    <a:pt x="462" y="268"/>
                  </a:cubicBezTo>
                  <a:cubicBezTo>
                    <a:pt x="453" y="349"/>
                    <a:pt x="462" y="430"/>
                    <a:pt x="457" y="511"/>
                  </a:cubicBezTo>
                  <a:cubicBezTo>
                    <a:pt x="451" y="592"/>
                    <a:pt x="429" y="677"/>
                    <a:pt x="369" y="732"/>
                  </a:cubicBezTo>
                  <a:cubicBezTo>
                    <a:pt x="316" y="782"/>
                    <a:pt x="242" y="800"/>
                    <a:pt x="173" y="825"/>
                  </a:cubicBezTo>
                  <a:cubicBezTo>
                    <a:pt x="105" y="851"/>
                    <a:pt x="34" y="894"/>
                    <a:pt x="15" y="964"/>
                  </a:cubicBezTo>
                  <a:cubicBezTo>
                    <a:pt x="0" y="1020"/>
                    <a:pt x="21" y="1079"/>
                    <a:pt x="45" y="1131"/>
                  </a:cubicBezTo>
                  <a:cubicBezTo>
                    <a:pt x="70" y="1183"/>
                    <a:pt x="99" y="1235"/>
                    <a:pt x="101" y="1293"/>
                  </a:cubicBezTo>
                  <a:cubicBezTo>
                    <a:pt x="103" y="1351"/>
                    <a:pt x="66" y="1415"/>
                    <a:pt x="9" y="1419"/>
                  </a:cubicBezTo>
                  <a:cubicBezTo>
                    <a:pt x="47" y="1475"/>
                    <a:pt x="119" y="1500"/>
                    <a:pt x="187" y="1496"/>
                  </a:cubicBezTo>
                  <a:close/>
                </a:path>
              </a:pathLst>
            </a:custGeom>
            <a:solidFill>
              <a:schemeClr val="accent3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82" name="Freeform 144">
              <a:extLst>
                <a:ext uri="{FF2B5EF4-FFF2-40B4-BE49-F238E27FC236}">
                  <a16:creationId xmlns:a16="http://schemas.microsoft.com/office/drawing/2014/main" id="{BA7B8728-8110-4B33-B730-E13DB23C1FF6}"/>
                </a:ext>
              </a:extLst>
            </p:cNvPr>
            <p:cNvSpPr>
              <a:spLocks/>
            </p:cNvSpPr>
            <p:nvPr/>
          </p:nvSpPr>
          <p:spPr bwMode="auto">
            <a:xfrm>
              <a:off x="6763621" y="4309257"/>
              <a:ext cx="705525" cy="1198403"/>
            </a:xfrm>
            <a:custGeom>
              <a:avLst/>
              <a:gdLst>
                <a:gd name="T0" fmla="*/ 7 w 679"/>
                <a:gd name="T1" fmla="*/ 1150 h 1153"/>
                <a:gd name="T2" fmla="*/ 101 w 679"/>
                <a:gd name="T3" fmla="*/ 907 h 1153"/>
                <a:gd name="T4" fmla="*/ 214 w 679"/>
                <a:gd name="T5" fmla="*/ 673 h 1153"/>
                <a:gd name="T6" fmla="*/ 345 w 679"/>
                <a:gd name="T7" fmla="*/ 448 h 1153"/>
                <a:gd name="T8" fmla="*/ 491 w 679"/>
                <a:gd name="T9" fmla="*/ 235 h 1153"/>
                <a:gd name="T10" fmla="*/ 655 w 679"/>
                <a:gd name="T11" fmla="*/ 31 h 1153"/>
                <a:gd name="T12" fmla="*/ 676 w 679"/>
                <a:gd name="T13" fmla="*/ 7 h 1153"/>
                <a:gd name="T14" fmla="*/ 672 w 679"/>
                <a:gd name="T15" fmla="*/ 3 h 1153"/>
                <a:gd name="T16" fmla="*/ 507 w 679"/>
                <a:gd name="T17" fmla="*/ 204 h 1153"/>
                <a:gd name="T18" fmla="*/ 357 w 679"/>
                <a:gd name="T19" fmla="*/ 418 h 1153"/>
                <a:gd name="T20" fmla="*/ 224 w 679"/>
                <a:gd name="T21" fmla="*/ 643 h 1153"/>
                <a:gd name="T22" fmla="*/ 108 w 679"/>
                <a:gd name="T23" fmla="*/ 877 h 1153"/>
                <a:gd name="T24" fmla="*/ 11 w 679"/>
                <a:gd name="T25" fmla="*/ 1118 h 1153"/>
                <a:gd name="T26" fmla="*/ 1 w 679"/>
                <a:gd name="T27" fmla="*/ 1148 h 1153"/>
                <a:gd name="T28" fmla="*/ 7 w 679"/>
                <a:gd name="T29" fmla="*/ 1150 h 1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79" h="1153">
                  <a:moveTo>
                    <a:pt x="7" y="1150"/>
                  </a:moveTo>
                  <a:cubicBezTo>
                    <a:pt x="35" y="1068"/>
                    <a:pt x="67" y="987"/>
                    <a:pt x="101" y="907"/>
                  </a:cubicBezTo>
                  <a:cubicBezTo>
                    <a:pt x="136" y="828"/>
                    <a:pt x="174" y="749"/>
                    <a:pt x="214" y="673"/>
                  </a:cubicBezTo>
                  <a:cubicBezTo>
                    <a:pt x="255" y="596"/>
                    <a:pt x="298" y="521"/>
                    <a:pt x="345" y="448"/>
                  </a:cubicBezTo>
                  <a:cubicBezTo>
                    <a:pt x="391" y="375"/>
                    <a:pt x="440" y="304"/>
                    <a:pt x="491" y="235"/>
                  </a:cubicBezTo>
                  <a:cubicBezTo>
                    <a:pt x="543" y="165"/>
                    <a:pt x="598" y="97"/>
                    <a:pt x="655" y="31"/>
                  </a:cubicBezTo>
                  <a:cubicBezTo>
                    <a:pt x="662" y="23"/>
                    <a:pt x="669" y="15"/>
                    <a:pt x="676" y="7"/>
                  </a:cubicBezTo>
                  <a:cubicBezTo>
                    <a:pt x="679" y="4"/>
                    <a:pt x="675" y="0"/>
                    <a:pt x="672" y="3"/>
                  </a:cubicBezTo>
                  <a:cubicBezTo>
                    <a:pt x="614" y="68"/>
                    <a:pt x="559" y="135"/>
                    <a:pt x="507" y="204"/>
                  </a:cubicBezTo>
                  <a:cubicBezTo>
                    <a:pt x="454" y="273"/>
                    <a:pt x="404" y="345"/>
                    <a:pt x="357" y="418"/>
                  </a:cubicBezTo>
                  <a:cubicBezTo>
                    <a:pt x="310" y="491"/>
                    <a:pt x="265" y="566"/>
                    <a:pt x="224" y="643"/>
                  </a:cubicBezTo>
                  <a:cubicBezTo>
                    <a:pt x="182" y="719"/>
                    <a:pt x="144" y="797"/>
                    <a:pt x="108" y="877"/>
                  </a:cubicBezTo>
                  <a:cubicBezTo>
                    <a:pt x="73" y="956"/>
                    <a:pt x="40" y="1037"/>
                    <a:pt x="11" y="1118"/>
                  </a:cubicBezTo>
                  <a:cubicBezTo>
                    <a:pt x="8" y="1128"/>
                    <a:pt x="4" y="1138"/>
                    <a:pt x="1" y="1148"/>
                  </a:cubicBezTo>
                  <a:cubicBezTo>
                    <a:pt x="0" y="1152"/>
                    <a:pt x="5" y="1153"/>
                    <a:pt x="7" y="115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83" name="Freeform 145">
              <a:extLst>
                <a:ext uri="{FF2B5EF4-FFF2-40B4-BE49-F238E27FC236}">
                  <a16:creationId xmlns:a16="http://schemas.microsoft.com/office/drawing/2014/main" id="{D7E98587-2E1F-42BD-A976-762FDC164B0C}"/>
                </a:ext>
              </a:extLst>
            </p:cNvPr>
            <p:cNvSpPr>
              <a:spLocks/>
            </p:cNvSpPr>
            <p:nvPr/>
          </p:nvSpPr>
          <p:spPr bwMode="auto">
            <a:xfrm>
              <a:off x="7283424" y="4196066"/>
              <a:ext cx="21429" cy="142314"/>
            </a:xfrm>
            <a:custGeom>
              <a:avLst/>
              <a:gdLst>
                <a:gd name="T0" fmla="*/ 1 w 21"/>
                <a:gd name="T1" fmla="*/ 4 h 137"/>
                <a:gd name="T2" fmla="*/ 15 w 21"/>
                <a:gd name="T3" fmla="*/ 134 h 137"/>
                <a:gd name="T4" fmla="*/ 21 w 21"/>
                <a:gd name="T5" fmla="*/ 134 h 137"/>
                <a:gd name="T6" fmla="*/ 7 w 21"/>
                <a:gd name="T7" fmla="*/ 4 h 137"/>
                <a:gd name="T8" fmla="*/ 1 w 21"/>
                <a:gd name="T9" fmla="*/ 4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37">
                  <a:moveTo>
                    <a:pt x="1" y="4"/>
                  </a:moveTo>
                  <a:cubicBezTo>
                    <a:pt x="5" y="47"/>
                    <a:pt x="10" y="90"/>
                    <a:pt x="15" y="134"/>
                  </a:cubicBezTo>
                  <a:cubicBezTo>
                    <a:pt x="15" y="137"/>
                    <a:pt x="21" y="137"/>
                    <a:pt x="21" y="134"/>
                  </a:cubicBezTo>
                  <a:cubicBezTo>
                    <a:pt x="16" y="90"/>
                    <a:pt x="11" y="47"/>
                    <a:pt x="7" y="4"/>
                  </a:cubicBezTo>
                  <a:cubicBezTo>
                    <a:pt x="6" y="0"/>
                    <a:pt x="0" y="0"/>
                    <a:pt x="1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84" name="Freeform 146">
              <a:extLst>
                <a:ext uri="{FF2B5EF4-FFF2-40B4-BE49-F238E27FC236}">
                  <a16:creationId xmlns:a16="http://schemas.microsoft.com/office/drawing/2014/main" id="{287090BB-B9CB-4363-ABC2-CFFE1A7411D8}"/>
                </a:ext>
              </a:extLst>
            </p:cNvPr>
            <p:cNvSpPr>
              <a:spLocks/>
            </p:cNvSpPr>
            <p:nvPr/>
          </p:nvSpPr>
          <p:spPr bwMode="auto">
            <a:xfrm>
              <a:off x="7230125" y="4292773"/>
              <a:ext cx="24177" cy="88465"/>
            </a:xfrm>
            <a:custGeom>
              <a:avLst/>
              <a:gdLst>
                <a:gd name="T0" fmla="*/ 1 w 23"/>
                <a:gd name="T1" fmla="*/ 5 h 85"/>
                <a:gd name="T2" fmla="*/ 17 w 23"/>
                <a:gd name="T3" fmla="*/ 81 h 85"/>
                <a:gd name="T4" fmla="*/ 22 w 23"/>
                <a:gd name="T5" fmla="*/ 80 h 85"/>
                <a:gd name="T6" fmla="*/ 7 w 23"/>
                <a:gd name="T7" fmla="*/ 4 h 85"/>
                <a:gd name="T8" fmla="*/ 1 w 23"/>
                <a:gd name="T9" fmla="*/ 5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85">
                  <a:moveTo>
                    <a:pt x="1" y="5"/>
                  </a:moveTo>
                  <a:cubicBezTo>
                    <a:pt x="6" y="31"/>
                    <a:pt x="11" y="56"/>
                    <a:pt x="17" y="81"/>
                  </a:cubicBezTo>
                  <a:cubicBezTo>
                    <a:pt x="17" y="85"/>
                    <a:pt x="23" y="84"/>
                    <a:pt x="22" y="80"/>
                  </a:cubicBezTo>
                  <a:cubicBezTo>
                    <a:pt x="17" y="54"/>
                    <a:pt x="12" y="29"/>
                    <a:pt x="7" y="4"/>
                  </a:cubicBezTo>
                  <a:cubicBezTo>
                    <a:pt x="6" y="0"/>
                    <a:pt x="0" y="2"/>
                    <a:pt x="1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85" name="Freeform 147">
              <a:extLst>
                <a:ext uri="{FF2B5EF4-FFF2-40B4-BE49-F238E27FC236}">
                  <a16:creationId xmlns:a16="http://schemas.microsoft.com/office/drawing/2014/main" id="{792C6136-2F28-4DBF-993C-B460CE0FC35D}"/>
                </a:ext>
              </a:extLst>
            </p:cNvPr>
            <p:cNvSpPr>
              <a:spLocks/>
            </p:cNvSpPr>
            <p:nvPr/>
          </p:nvSpPr>
          <p:spPr bwMode="auto">
            <a:xfrm>
              <a:off x="7436177" y="4440582"/>
              <a:ext cx="202206" cy="19781"/>
            </a:xfrm>
            <a:custGeom>
              <a:avLst/>
              <a:gdLst>
                <a:gd name="T0" fmla="*/ 3 w 195"/>
                <a:gd name="T1" fmla="*/ 7 h 19"/>
                <a:gd name="T2" fmla="*/ 192 w 195"/>
                <a:gd name="T3" fmla="*/ 19 h 19"/>
                <a:gd name="T4" fmla="*/ 192 w 195"/>
                <a:gd name="T5" fmla="*/ 13 h 19"/>
                <a:gd name="T6" fmla="*/ 3 w 195"/>
                <a:gd name="T7" fmla="*/ 1 h 19"/>
                <a:gd name="T8" fmla="*/ 3 w 195"/>
                <a:gd name="T9" fmla="*/ 7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5" h="19">
                  <a:moveTo>
                    <a:pt x="3" y="7"/>
                  </a:moveTo>
                  <a:cubicBezTo>
                    <a:pt x="66" y="11"/>
                    <a:pt x="129" y="15"/>
                    <a:pt x="192" y="19"/>
                  </a:cubicBezTo>
                  <a:cubicBezTo>
                    <a:pt x="195" y="19"/>
                    <a:pt x="195" y="13"/>
                    <a:pt x="192" y="13"/>
                  </a:cubicBezTo>
                  <a:cubicBezTo>
                    <a:pt x="129" y="9"/>
                    <a:pt x="66" y="5"/>
                    <a:pt x="3" y="1"/>
                  </a:cubicBezTo>
                  <a:cubicBezTo>
                    <a:pt x="0" y="0"/>
                    <a:pt x="0" y="6"/>
                    <a:pt x="3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86" name="Freeform 148">
              <a:extLst>
                <a:ext uri="{FF2B5EF4-FFF2-40B4-BE49-F238E27FC236}">
                  <a16:creationId xmlns:a16="http://schemas.microsoft.com/office/drawing/2014/main" id="{210322E8-7D1B-429F-B657-0DB0350825AC}"/>
                </a:ext>
              </a:extLst>
            </p:cNvPr>
            <p:cNvSpPr>
              <a:spLocks/>
            </p:cNvSpPr>
            <p:nvPr/>
          </p:nvSpPr>
          <p:spPr bwMode="auto">
            <a:xfrm>
              <a:off x="7407055" y="4482891"/>
              <a:ext cx="87916" cy="28023"/>
            </a:xfrm>
            <a:custGeom>
              <a:avLst/>
              <a:gdLst>
                <a:gd name="T0" fmla="*/ 4 w 85"/>
                <a:gd name="T1" fmla="*/ 7 h 27"/>
                <a:gd name="T2" fmla="*/ 80 w 85"/>
                <a:gd name="T3" fmla="*/ 26 h 27"/>
                <a:gd name="T4" fmla="*/ 81 w 85"/>
                <a:gd name="T5" fmla="*/ 20 h 27"/>
                <a:gd name="T6" fmla="*/ 5 w 85"/>
                <a:gd name="T7" fmla="*/ 1 h 27"/>
                <a:gd name="T8" fmla="*/ 4 w 85"/>
                <a:gd name="T9" fmla="*/ 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5" h="27">
                  <a:moveTo>
                    <a:pt x="4" y="7"/>
                  </a:moveTo>
                  <a:cubicBezTo>
                    <a:pt x="29" y="13"/>
                    <a:pt x="55" y="19"/>
                    <a:pt x="80" y="26"/>
                  </a:cubicBezTo>
                  <a:cubicBezTo>
                    <a:pt x="84" y="27"/>
                    <a:pt x="85" y="21"/>
                    <a:pt x="81" y="20"/>
                  </a:cubicBezTo>
                  <a:cubicBezTo>
                    <a:pt x="56" y="14"/>
                    <a:pt x="31" y="7"/>
                    <a:pt x="5" y="1"/>
                  </a:cubicBezTo>
                  <a:cubicBezTo>
                    <a:pt x="2" y="0"/>
                    <a:pt x="0" y="6"/>
                    <a:pt x="4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87" name="Freeform 149">
              <a:extLst>
                <a:ext uri="{FF2B5EF4-FFF2-40B4-BE49-F238E27FC236}">
                  <a16:creationId xmlns:a16="http://schemas.microsoft.com/office/drawing/2014/main" id="{CCE3B7B2-3B21-4D9D-8939-22B35C31E448}"/>
                </a:ext>
              </a:extLst>
            </p:cNvPr>
            <p:cNvSpPr>
              <a:spLocks/>
            </p:cNvSpPr>
            <p:nvPr/>
          </p:nvSpPr>
          <p:spPr bwMode="auto">
            <a:xfrm>
              <a:off x="7009236" y="5083466"/>
              <a:ext cx="136819" cy="21979"/>
            </a:xfrm>
            <a:custGeom>
              <a:avLst/>
              <a:gdLst>
                <a:gd name="T0" fmla="*/ 4 w 132"/>
                <a:gd name="T1" fmla="*/ 11 h 21"/>
                <a:gd name="T2" fmla="*/ 126 w 132"/>
                <a:gd name="T3" fmla="*/ 20 h 21"/>
                <a:gd name="T4" fmla="*/ 128 w 132"/>
                <a:gd name="T5" fmla="*/ 15 h 21"/>
                <a:gd name="T6" fmla="*/ 4 w 132"/>
                <a:gd name="T7" fmla="*/ 5 h 21"/>
                <a:gd name="T8" fmla="*/ 4 w 132"/>
                <a:gd name="T9" fmla="*/ 1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" h="21">
                  <a:moveTo>
                    <a:pt x="4" y="11"/>
                  </a:moveTo>
                  <a:cubicBezTo>
                    <a:pt x="45" y="6"/>
                    <a:pt x="86" y="9"/>
                    <a:pt x="126" y="20"/>
                  </a:cubicBezTo>
                  <a:cubicBezTo>
                    <a:pt x="130" y="21"/>
                    <a:pt x="132" y="16"/>
                    <a:pt x="128" y="15"/>
                  </a:cubicBezTo>
                  <a:cubicBezTo>
                    <a:pt x="87" y="4"/>
                    <a:pt x="45" y="0"/>
                    <a:pt x="4" y="5"/>
                  </a:cubicBezTo>
                  <a:cubicBezTo>
                    <a:pt x="0" y="6"/>
                    <a:pt x="0" y="12"/>
                    <a:pt x="4" y="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88" name="Freeform 150">
              <a:extLst>
                <a:ext uri="{FF2B5EF4-FFF2-40B4-BE49-F238E27FC236}">
                  <a16:creationId xmlns:a16="http://schemas.microsoft.com/office/drawing/2014/main" id="{05078650-F506-4DD1-9CBC-1E3FCE58255D}"/>
                </a:ext>
              </a:extLst>
            </p:cNvPr>
            <p:cNvSpPr>
              <a:spLocks/>
            </p:cNvSpPr>
            <p:nvPr/>
          </p:nvSpPr>
          <p:spPr bwMode="auto">
            <a:xfrm>
              <a:off x="6992203" y="5124127"/>
              <a:ext cx="73080" cy="23627"/>
            </a:xfrm>
            <a:custGeom>
              <a:avLst/>
              <a:gdLst>
                <a:gd name="T0" fmla="*/ 4 w 70"/>
                <a:gd name="T1" fmla="*/ 7 h 23"/>
                <a:gd name="T2" fmla="*/ 65 w 70"/>
                <a:gd name="T3" fmla="*/ 22 h 23"/>
                <a:gd name="T4" fmla="*/ 66 w 70"/>
                <a:gd name="T5" fmla="*/ 16 h 23"/>
                <a:gd name="T6" fmla="*/ 5 w 70"/>
                <a:gd name="T7" fmla="*/ 1 h 23"/>
                <a:gd name="T8" fmla="*/ 4 w 70"/>
                <a:gd name="T9" fmla="*/ 7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0" h="23">
                  <a:moveTo>
                    <a:pt x="4" y="7"/>
                  </a:moveTo>
                  <a:cubicBezTo>
                    <a:pt x="24" y="12"/>
                    <a:pt x="44" y="17"/>
                    <a:pt x="65" y="22"/>
                  </a:cubicBezTo>
                  <a:cubicBezTo>
                    <a:pt x="68" y="23"/>
                    <a:pt x="70" y="17"/>
                    <a:pt x="66" y="16"/>
                  </a:cubicBezTo>
                  <a:cubicBezTo>
                    <a:pt x="46" y="11"/>
                    <a:pt x="26" y="6"/>
                    <a:pt x="5" y="1"/>
                  </a:cubicBezTo>
                  <a:cubicBezTo>
                    <a:pt x="2" y="0"/>
                    <a:pt x="0" y="6"/>
                    <a:pt x="4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89" name="Freeform 151">
              <a:extLst>
                <a:ext uri="{FF2B5EF4-FFF2-40B4-BE49-F238E27FC236}">
                  <a16:creationId xmlns:a16="http://schemas.microsoft.com/office/drawing/2014/main" id="{7A3BBA72-CEEE-42DB-9AE5-C2DA3EB8DB93}"/>
                </a:ext>
              </a:extLst>
            </p:cNvPr>
            <p:cNvSpPr>
              <a:spLocks/>
            </p:cNvSpPr>
            <p:nvPr/>
          </p:nvSpPr>
          <p:spPr bwMode="auto">
            <a:xfrm>
              <a:off x="6841647" y="4903788"/>
              <a:ext cx="80223" cy="137918"/>
            </a:xfrm>
            <a:custGeom>
              <a:avLst/>
              <a:gdLst>
                <a:gd name="T0" fmla="*/ 75 w 77"/>
                <a:gd name="T1" fmla="*/ 126 h 133"/>
                <a:gd name="T2" fmla="*/ 7 w 77"/>
                <a:gd name="T3" fmla="*/ 3 h 133"/>
                <a:gd name="T4" fmla="*/ 2 w 77"/>
                <a:gd name="T5" fmla="*/ 6 h 133"/>
                <a:gd name="T6" fmla="*/ 69 w 77"/>
                <a:gd name="T7" fmla="*/ 130 h 133"/>
                <a:gd name="T8" fmla="*/ 75 w 77"/>
                <a:gd name="T9" fmla="*/ 12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7" h="133">
                  <a:moveTo>
                    <a:pt x="75" y="126"/>
                  </a:moveTo>
                  <a:cubicBezTo>
                    <a:pt x="52" y="85"/>
                    <a:pt x="30" y="44"/>
                    <a:pt x="7" y="3"/>
                  </a:cubicBezTo>
                  <a:cubicBezTo>
                    <a:pt x="5" y="0"/>
                    <a:pt x="0" y="3"/>
                    <a:pt x="2" y="6"/>
                  </a:cubicBezTo>
                  <a:cubicBezTo>
                    <a:pt x="25" y="47"/>
                    <a:pt x="47" y="88"/>
                    <a:pt x="69" y="130"/>
                  </a:cubicBezTo>
                  <a:cubicBezTo>
                    <a:pt x="71" y="133"/>
                    <a:pt x="77" y="130"/>
                    <a:pt x="75" y="12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90" name="Freeform 152">
              <a:extLst>
                <a:ext uri="{FF2B5EF4-FFF2-40B4-BE49-F238E27FC236}">
                  <a16:creationId xmlns:a16="http://schemas.microsoft.com/office/drawing/2014/main" id="{7B70DB94-245B-4793-BD6C-3EC04B9E1406}"/>
                </a:ext>
              </a:extLst>
            </p:cNvPr>
            <p:cNvSpPr>
              <a:spLocks/>
            </p:cNvSpPr>
            <p:nvPr/>
          </p:nvSpPr>
          <p:spPr bwMode="auto">
            <a:xfrm>
              <a:off x="6825162" y="4986759"/>
              <a:ext cx="34067" cy="81322"/>
            </a:xfrm>
            <a:custGeom>
              <a:avLst/>
              <a:gdLst>
                <a:gd name="T0" fmla="*/ 32 w 33"/>
                <a:gd name="T1" fmla="*/ 72 h 78"/>
                <a:gd name="T2" fmla="*/ 7 w 33"/>
                <a:gd name="T3" fmla="*/ 4 h 78"/>
                <a:gd name="T4" fmla="*/ 1 w 33"/>
                <a:gd name="T5" fmla="*/ 5 h 78"/>
                <a:gd name="T6" fmla="*/ 26 w 33"/>
                <a:gd name="T7" fmla="*/ 74 h 78"/>
                <a:gd name="T8" fmla="*/ 32 w 33"/>
                <a:gd name="T9" fmla="*/ 72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78">
                  <a:moveTo>
                    <a:pt x="32" y="72"/>
                  </a:moveTo>
                  <a:cubicBezTo>
                    <a:pt x="23" y="50"/>
                    <a:pt x="15" y="27"/>
                    <a:pt x="7" y="4"/>
                  </a:cubicBezTo>
                  <a:cubicBezTo>
                    <a:pt x="6" y="0"/>
                    <a:pt x="0" y="2"/>
                    <a:pt x="1" y="5"/>
                  </a:cubicBezTo>
                  <a:cubicBezTo>
                    <a:pt x="10" y="28"/>
                    <a:pt x="18" y="51"/>
                    <a:pt x="26" y="74"/>
                  </a:cubicBezTo>
                  <a:cubicBezTo>
                    <a:pt x="27" y="78"/>
                    <a:pt x="33" y="76"/>
                    <a:pt x="32" y="7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91" name="Freeform 153">
              <a:extLst>
                <a:ext uri="{FF2B5EF4-FFF2-40B4-BE49-F238E27FC236}">
                  <a16:creationId xmlns:a16="http://schemas.microsoft.com/office/drawing/2014/main" id="{BC9154CC-6A1F-4A69-9313-7E60E9B07838}"/>
                </a:ext>
              </a:extLst>
            </p:cNvPr>
            <p:cNvSpPr>
              <a:spLocks/>
            </p:cNvSpPr>
            <p:nvPr/>
          </p:nvSpPr>
          <p:spPr bwMode="auto">
            <a:xfrm>
              <a:off x="6442729" y="4118590"/>
              <a:ext cx="629697" cy="1462700"/>
            </a:xfrm>
            <a:custGeom>
              <a:avLst/>
              <a:gdLst>
                <a:gd name="T0" fmla="*/ 423 w 606"/>
                <a:gd name="T1" fmla="*/ 1382 h 1408"/>
                <a:gd name="T2" fmla="*/ 403 w 606"/>
                <a:gd name="T3" fmla="*/ 1235 h 1408"/>
                <a:gd name="T4" fmla="*/ 498 w 606"/>
                <a:gd name="T5" fmla="*/ 1110 h 1408"/>
                <a:gd name="T6" fmla="*/ 587 w 606"/>
                <a:gd name="T7" fmla="*/ 981 h 1408"/>
                <a:gd name="T8" fmla="*/ 537 w 606"/>
                <a:gd name="T9" fmla="*/ 798 h 1408"/>
                <a:gd name="T10" fmla="*/ 407 w 606"/>
                <a:gd name="T11" fmla="*/ 693 h 1408"/>
                <a:gd name="T12" fmla="*/ 405 w 606"/>
                <a:gd name="T13" fmla="*/ 557 h 1408"/>
                <a:gd name="T14" fmla="*/ 461 w 606"/>
                <a:gd name="T15" fmla="*/ 429 h 1408"/>
                <a:gd name="T16" fmla="*/ 445 w 606"/>
                <a:gd name="T17" fmla="*/ 179 h 1408"/>
                <a:gd name="T18" fmla="*/ 254 w 606"/>
                <a:gd name="T19" fmla="*/ 17 h 1408"/>
                <a:gd name="T20" fmla="*/ 79 w 606"/>
                <a:gd name="T21" fmla="*/ 33 h 1408"/>
                <a:gd name="T22" fmla="*/ 2 w 606"/>
                <a:gd name="T23" fmla="*/ 201 h 1408"/>
                <a:gd name="T24" fmla="*/ 66 w 606"/>
                <a:gd name="T25" fmla="*/ 381 h 1408"/>
                <a:gd name="T26" fmla="*/ 174 w 606"/>
                <a:gd name="T27" fmla="*/ 540 h 1408"/>
                <a:gd name="T28" fmla="*/ 210 w 606"/>
                <a:gd name="T29" fmla="*/ 689 h 1408"/>
                <a:gd name="T30" fmla="*/ 142 w 606"/>
                <a:gd name="T31" fmla="*/ 782 h 1408"/>
                <a:gd name="T32" fmla="*/ 118 w 606"/>
                <a:gd name="T33" fmla="*/ 1074 h 1408"/>
                <a:gd name="T34" fmla="*/ 227 w 606"/>
                <a:gd name="T35" fmla="*/ 1220 h 1408"/>
                <a:gd name="T36" fmla="*/ 231 w 606"/>
                <a:gd name="T37" fmla="*/ 1390 h 1408"/>
                <a:gd name="T38" fmla="*/ 423 w 606"/>
                <a:gd name="T39" fmla="*/ 1382 h 14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06" h="1408">
                  <a:moveTo>
                    <a:pt x="423" y="1382"/>
                  </a:moveTo>
                  <a:cubicBezTo>
                    <a:pt x="385" y="1345"/>
                    <a:pt x="382" y="1283"/>
                    <a:pt x="403" y="1235"/>
                  </a:cubicBezTo>
                  <a:cubicBezTo>
                    <a:pt x="423" y="1186"/>
                    <a:pt x="462" y="1148"/>
                    <a:pt x="498" y="1110"/>
                  </a:cubicBezTo>
                  <a:cubicBezTo>
                    <a:pt x="535" y="1072"/>
                    <a:pt x="571" y="1031"/>
                    <a:pt x="587" y="981"/>
                  </a:cubicBezTo>
                  <a:cubicBezTo>
                    <a:pt x="606" y="917"/>
                    <a:pt x="586" y="843"/>
                    <a:pt x="537" y="798"/>
                  </a:cubicBezTo>
                  <a:cubicBezTo>
                    <a:pt x="495" y="761"/>
                    <a:pt x="435" y="742"/>
                    <a:pt x="407" y="693"/>
                  </a:cubicBezTo>
                  <a:cubicBezTo>
                    <a:pt x="384" y="653"/>
                    <a:pt x="389" y="601"/>
                    <a:pt x="405" y="557"/>
                  </a:cubicBezTo>
                  <a:cubicBezTo>
                    <a:pt x="421" y="513"/>
                    <a:pt x="446" y="473"/>
                    <a:pt x="461" y="429"/>
                  </a:cubicBezTo>
                  <a:cubicBezTo>
                    <a:pt x="490" y="348"/>
                    <a:pt x="484" y="255"/>
                    <a:pt x="445" y="179"/>
                  </a:cubicBezTo>
                  <a:cubicBezTo>
                    <a:pt x="407" y="102"/>
                    <a:pt x="336" y="42"/>
                    <a:pt x="254" y="17"/>
                  </a:cubicBezTo>
                  <a:cubicBezTo>
                    <a:pt x="196" y="0"/>
                    <a:pt x="130" y="0"/>
                    <a:pt x="79" y="33"/>
                  </a:cubicBezTo>
                  <a:cubicBezTo>
                    <a:pt x="26" y="69"/>
                    <a:pt x="0" y="137"/>
                    <a:pt x="2" y="201"/>
                  </a:cubicBezTo>
                  <a:cubicBezTo>
                    <a:pt x="5" y="265"/>
                    <a:pt x="32" y="326"/>
                    <a:pt x="66" y="381"/>
                  </a:cubicBezTo>
                  <a:cubicBezTo>
                    <a:pt x="99" y="436"/>
                    <a:pt x="140" y="486"/>
                    <a:pt x="174" y="540"/>
                  </a:cubicBezTo>
                  <a:cubicBezTo>
                    <a:pt x="202" y="585"/>
                    <a:pt x="227" y="639"/>
                    <a:pt x="210" y="689"/>
                  </a:cubicBezTo>
                  <a:cubicBezTo>
                    <a:pt x="197" y="726"/>
                    <a:pt x="166" y="752"/>
                    <a:pt x="142" y="782"/>
                  </a:cubicBezTo>
                  <a:cubicBezTo>
                    <a:pt x="77" y="862"/>
                    <a:pt x="67" y="983"/>
                    <a:pt x="118" y="1074"/>
                  </a:cubicBezTo>
                  <a:cubicBezTo>
                    <a:pt x="148" y="1127"/>
                    <a:pt x="195" y="1168"/>
                    <a:pt x="227" y="1220"/>
                  </a:cubicBezTo>
                  <a:cubicBezTo>
                    <a:pt x="259" y="1271"/>
                    <a:pt x="272" y="1344"/>
                    <a:pt x="231" y="1390"/>
                  </a:cubicBezTo>
                  <a:cubicBezTo>
                    <a:pt x="296" y="1408"/>
                    <a:pt x="361" y="1408"/>
                    <a:pt x="423" y="1382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92" name="Freeform 154">
              <a:extLst>
                <a:ext uri="{FF2B5EF4-FFF2-40B4-BE49-F238E27FC236}">
                  <a16:creationId xmlns:a16="http://schemas.microsoft.com/office/drawing/2014/main" id="{42A144B0-3A4B-49C6-996D-27FFC57461EA}"/>
                </a:ext>
              </a:extLst>
            </p:cNvPr>
            <p:cNvSpPr>
              <a:spLocks/>
            </p:cNvSpPr>
            <p:nvPr/>
          </p:nvSpPr>
          <p:spPr bwMode="auto">
            <a:xfrm>
              <a:off x="6638341" y="4207605"/>
              <a:ext cx="130775" cy="1237415"/>
            </a:xfrm>
            <a:custGeom>
              <a:avLst/>
              <a:gdLst>
                <a:gd name="T0" fmla="*/ 126 w 126"/>
                <a:gd name="T1" fmla="*/ 1187 h 1191"/>
                <a:gd name="T2" fmla="*/ 125 w 126"/>
                <a:gd name="T3" fmla="*/ 949 h 1191"/>
                <a:gd name="T4" fmla="*/ 124 w 126"/>
                <a:gd name="T5" fmla="*/ 713 h 1191"/>
                <a:gd name="T6" fmla="*/ 107 w 126"/>
                <a:gd name="T7" fmla="*/ 480 h 1191"/>
                <a:gd name="T8" fmla="*/ 69 w 126"/>
                <a:gd name="T9" fmla="*/ 255 h 1191"/>
                <a:gd name="T10" fmla="*/ 15 w 126"/>
                <a:gd name="T11" fmla="*/ 31 h 1191"/>
                <a:gd name="T12" fmla="*/ 7 w 126"/>
                <a:gd name="T13" fmla="*/ 4 h 1191"/>
                <a:gd name="T14" fmla="*/ 1 w 126"/>
                <a:gd name="T15" fmla="*/ 5 h 1191"/>
                <a:gd name="T16" fmla="*/ 57 w 126"/>
                <a:gd name="T17" fmla="*/ 227 h 1191"/>
                <a:gd name="T18" fmla="*/ 98 w 126"/>
                <a:gd name="T19" fmla="*/ 452 h 1191"/>
                <a:gd name="T20" fmla="*/ 117 w 126"/>
                <a:gd name="T21" fmla="*/ 686 h 1191"/>
                <a:gd name="T22" fmla="*/ 119 w 126"/>
                <a:gd name="T23" fmla="*/ 921 h 1191"/>
                <a:gd name="T24" fmla="*/ 120 w 126"/>
                <a:gd name="T25" fmla="*/ 1157 h 1191"/>
                <a:gd name="T26" fmla="*/ 120 w 126"/>
                <a:gd name="T27" fmla="*/ 1187 h 1191"/>
                <a:gd name="T28" fmla="*/ 126 w 126"/>
                <a:gd name="T29" fmla="*/ 1187 h 1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6" h="1191">
                  <a:moveTo>
                    <a:pt x="126" y="1187"/>
                  </a:moveTo>
                  <a:cubicBezTo>
                    <a:pt x="126" y="1108"/>
                    <a:pt x="126" y="1028"/>
                    <a:pt x="125" y="949"/>
                  </a:cubicBezTo>
                  <a:cubicBezTo>
                    <a:pt x="125" y="870"/>
                    <a:pt x="126" y="792"/>
                    <a:pt x="124" y="713"/>
                  </a:cubicBezTo>
                  <a:cubicBezTo>
                    <a:pt x="122" y="635"/>
                    <a:pt x="117" y="557"/>
                    <a:pt x="107" y="480"/>
                  </a:cubicBezTo>
                  <a:cubicBezTo>
                    <a:pt x="98" y="404"/>
                    <a:pt x="85" y="329"/>
                    <a:pt x="69" y="255"/>
                  </a:cubicBezTo>
                  <a:cubicBezTo>
                    <a:pt x="53" y="180"/>
                    <a:pt x="34" y="105"/>
                    <a:pt x="15" y="31"/>
                  </a:cubicBezTo>
                  <a:cubicBezTo>
                    <a:pt x="12" y="22"/>
                    <a:pt x="10" y="13"/>
                    <a:pt x="7" y="4"/>
                  </a:cubicBezTo>
                  <a:cubicBezTo>
                    <a:pt x="6" y="0"/>
                    <a:pt x="0" y="2"/>
                    <a:pt x="1" y="5"/>
                  </a:cubicBezTo>
                  <a:cubicBezTo>
                    <a:pt x="21" y="79"/>
                    <a:pt x="40" y="153"/>
                    <a:pt x="57" y="227"/>
                  </a:cubicBezTo>
                  <a:cubicBezTo>
                    <a:pt x="73" y="302"/>
                    <a:pt x="87" y="377"/>
                    <a:pt x="98" y="452"/>
                  </a:cubicBezTo>
                  <a:cubicBezTo>
                    <a:pt x="108" y="530"/>
                    <a:pt x="114" y="608"/>
                    <a:pt x="117" y="686"/>
                  </a:cubicBezTo>
                  <a:cubicBezTo>
                    <a:pt x="119" y="764"/>
                    <a:pt x="119" y="843"/>
                    <a:pt x="119" y="921"/>
                  </a:cubicBezTo>
                  <a:cubicBezTo>
                    <a:pt x="120" y="1000"/>
                    <a:pt x="120" y="1078"/>
                    <a:pt x="120" y="1157"/>
                  </a:cubicBezTo>
                  <a:cubicBezTo>
                    <a:pt x="120" y="1167"/>
                    <a:pt x="120" y="1177"/>
                    <a:pt x="120" y="1187"/>
                  </a:cubicBezTo>
                  <a:cubicBezTo>
                    <a:pt x="120" y="1191"/>
                    <a:pt x="126" y="1191"/>
                    <a:pt x="126" y="118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93" name="Freeform 155">
              <a:extLst>
                <a:ext uri="{FF2B5EF4-FFF2-40B4-BE49-F238E27FC236}">
                  <a16:creationId xmlns:a16="http://schemas.microsoft.com/office/drawing/2014/main" id="{BBCC8376-2AF7-4CC0-BBD0-66EDB0720ECA}"/>
                </a:ext>
              </a:extLst>
            </p:cNvPr>
            <p:cNvSpPr>
              <a:spLocks/>
            </p:cNvSpPr>
            <p:nvPr/>
          </p:nvSpPr>
          <p:spPr bwMode="auto">
            <a:xfrm>
              <a:off x="6525150" y="4294971"/>
              <a:ext cx="123082" cy="87366"/>
            </a:xfrm>
            <a:custGeom>
              <a:avLst/>
              <a:gdLst>
                <a:gd name="T0" fmla="*/ 3 w 119"/>
                <a:gd name="T1" fmla="*/ 7 h 84"/>
                <a:gd name="T2" fmla="*/ 113 w 119"/>
                <a:gd name="T3" fmla="*/ 82 h 84"/>
                <a:gd name="T4" fmla="*/ 116 w 119"/>
                <a:gd name="T5" fmla="*/ 77 h 84"/>
                <a:gd name="T6" fmla="*/ 6 w 119"/>
                <a:gd name="T7" fmla="*/ 2 h 84"/>
                <a:gd name="T8" fmla="*/ 3 w 119"/>
                <a:gd name="T9" fmla="*/ 7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9" h="84">
                  <a:moveTo>
                    <a:pt x="3" y="7"/>
                  </a:moveTo>
                  <a:cubicBezTo>
                    <a:pt x="40" y="32"/>
                    <a:pt x="77" y="57"/>
                    <a:pt x="113" y="82"/>
                  </a:cubicBezTo>
                  <a:cubicBezTo>
                    <a:pt x="116" y="84"/>
                    <a:pt x="119" y="79"/>
                    <a:pt x="116" y="77"/>
                  </a:cubicBezTo>
                  <a:cubicBezTo>
                    <a:pt x="80" y="52"/>
                    <a:pt x="43" y="27"/>
                    <a:pt x="6" y="2"/>
                  </a:cubicBezTo>
                  <a:cubicBezTo>
                    <a:pt x="3" y="0"/>
                    <a:pt x="0" y="5"/>
                    <a:pt x="3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94" name="Freeform 156">
              <a:extLst>
                <a:ext uri="{FF2B5EF4-FFF2-40B4-BE49-F238E27FC236}">
                  <a16:creationId xmlns:a16="http://schemas.microsoft.com/office/drawing/2014/main" id="{267F5DCB-D13E-489F-800F-C4395424A36F}"/>
                </a:ext>
              </a:extLst>
            </p:cNvPr>
            <p:cNvSpPr>
              <a:spLocks/>
            </p:cNvSpPr>
            <p:nvPr/>
          </p:nvSpPr>
          <p:spPr bwMode="auto">
            <a:xfrm>
              <a:off x="6576800" y="4402118"/>
              <a:ext cx="91213" cy="56046"/>
            </a:xfrm>
            <a:custGeom>
              <a:avLst/>
              <a:gdLst>
                <a:gd name="T0" fmla="*/ 3 w 88"/>
                <a:gd name="T1" fmla="*/ 7 h 54"/>
                <a:gd name="T2" fmla="*/ 81 w 88"/>
                <a:gd name="T3" fmla="*/ 53 h 54"/>
                <a:gd name="T4" fmla="*/ 84 w 88"/>
                <a:gd name="T5" fmla="*/ 47 h 54"/>
                <a:gd name="T6" fmla="*/ 6 w 88"/>
                <a:gd name="T7" fmla="*/ 2 h 54"/>
                <a:gd name="T8" fmla="*/ 3 w 88"/>
                <a:gd name="T9" fmla="*/ 7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8" h="54">
                  <a:moveTo>
                    <a:pt x="3" y="7"/>
                  </a:moveTo>
                  <a:cubicBezTo>
                    <a:pt x="29" y="22"/>
                    <a:pt x="55" y="38"/>
                    <a:pt x="81" y="53"/>
                  </a:cubicBezTo>
                  <a:cubicBezTo>
                    <a:pt x="85" y="54"/>
                    <a:pt x="88" y="49"/>
                    <a:pt x="84" y="47"/>
                  </a:cubicBezTo>
                  <a:cubicBezTo>
                    <a:pt x="58" y="32"/>
                    <a:pt x="32" y="17"/>
                    <a:pt x="6" y="2"/>
                  </a:cubicBezTo>
                  <a:cubicBezTo>
                    <a:pt x="3" y="0"/>
                    <a:pt x="0" y="6"/>
                    <a:pt x="3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95" name="Freeform 157">
              <a:extLst>
                <a:ext uri="{FF2B5EF4-FFF2-40B4-BE49-F238E27FC236}">
                  <a16:creationId xmlns:a16="http://schemas.microsoft.com/office/drawing/2014/main" id="{AB1A1EE6-8250-41C1-A348-DFB09EF265BD}"/>
                </a:ext>
              </a:extLst>
            </p:cNvPr>
            <p:cNvSpPr>
              <a:spLocks/>
            </p:cNvSpPr>
            <p:nvPr/>
          </p:nvSpPr>
          <p:spPr bwMode="auto">
            <a:xfrm>
              <a:off x="6705377" y="4243870"/>
              <a:ext cx="80223" cy="126928"/>
            </a:xfrm>
            <a:custGeom>
              <a:avLst/>
              <a:gdLst>
                <a:gd name="T0" fmla="*/ 7 w 77"/>
                <a:gd name="T1" fmla="*/ 119 h 122"/>
                <a:gd name="T2" fmla="*/ 75 w 77"/>
                <a:gd name="T3" fmla="*/ 6 h 122"/>
                <a:gd name="T4" fmla="*/ 70 w 77"/>
                <a:gd name="T5" fmla="*/ 3 h 122"/>
                <a:gd name="T6" fmla="*/ 2 w 77"/>
                <a:gd name="T7" fmla="*/ 116 h 122"/>
                <a:gd name="T8" fmla="*/ 7 w 77"/>
                <a:gd name="T9" fmla="*/ 119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7" h="122">
                  <a:moveTo>
                    <a:pt x="7" y="119"/>
                  </a:moveTo>
                  <a:cubicBezTo>
                    <a:pt x="30" y="82"/>
                    <a:pt x="52" y="44"/>
                    <a:pt x="75" y="6"/>
                  </a:cubicBezTo>
                  <a:cubicBezTo>
                    <a:pt x="77" y="3"/>
                    <a:pt x="72" y="0"/>
                    <a:pt x="70" y="3"/>
                  </a:cubicBezTo>
                  <a:cubicBezTo>
                    <a:pt x="47" y="41"/>
                    <a:pt x="25" y="79"/>
                    <a:pt x="2" y="116"/>
                  </a:cubicBezTo>
                  <a:cubicBezTo>
                    <a:pt x="0" y="119"/>
                    <a:pt x="5" y="122"/>
                    <a:pt x="7" y="11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96" name="Freeform 158">
              <a:extLst>
                <a:ext uri="{FF2B5EF4-FFF2-40B4-BE49-F238E27FC236}">
                  <a16:creationId xmlns:a16="http://schemas.microsoft.com/office/drawing/2014/main" id="{A61E4F64-2254-4162-8D48-51564543B41B}"/>
                </a:ext>
              </a:extLst>
            </p:cNvPr>
            <p:cNvSpPr>
              <a:spLocks/>
            </p:cNvSpPr>
            <p:nvPr/>
          </p:nvSpPr>
          <p:spPr bwMode="auto">
            <a:xfrm>
              <a:off x="6734499" y="4370798"/>
              <a:ext cx="41760" cy="54947"/>
            </a:xfrm>
            <a:custGeom>
              <a:avLst/>
              <a:gdLst>
                <a:gd name="T0" fmla="*/ 7 w 40"/>
                <a:gd name="T1" fmla="*/ 50 h 53"/>
                <a:gd name="T2" fmla="*/ 38 w 40"/>
                <a:gd name="T3" fmla="*/ 6 h 53"/>
                <a:gd name="T4" fmla="*/ 32 w 40"/>
                <a:gd name="T5" fmla="*/ 3 h 53"/>
                <a:gd name="T6" fmla="*/ 2 w 40"/>
                <a:gd name="T7" fmla="*/ 47 h 53"/>
                <a:gd name="T8" fmla="*/ 7 w 40"/>
                <a:gd name="T9" fmla="*/ 5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53">
                  <a:moveTo>
                    <a:pt x="7" y="50"/>
                  </a:moveTo>
                  <a:cubicBezTo>
                    <a:pt x="17" y="35"/>
                    <a:pt x="27" y="21"/>
                    <a:pt x="38" y="6"/>
                  </a:cubicBezTo>
                  <a:cubicBezTo>
                    <a:pt x="40" y="3"/>
                    <a:pt x="35" y="0"/>
                    <a:pt x="32" y="3"/>
                  </a:cubicBezTo>
                  <a:cubicBezTo>
                    <a:pt x="22" y="18"/>
                    <a:pt x="12" y="32"/>
                    <a:pt x="2" y="47"/>
                  </a:cubicBezTo>
                  <a:cubicBezTo>
                    <a:pt x="0" y="50"/>
                    <a:pt x="5" y="53"/>
                    <a:pt x="7" y="5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97" name="Freeform 159">
              <a:extLst>
                <a:ext uri="{FF2B5EF4-FFF2-40B4-BE49-F238E27FC236}">
                  <a16:creationId xmlns:a16="http://schemas.microsoft.com/office/drawing/2014/main" id="{1FEB5DAF-784B-45FC-9140-6084085ABCD3}"/>
                </a:ext>
              </a:extLst>
            </p:cNvPr>
            <p:cNvSpPr>
              <a:spLocks/>
            </p:cNvSpPr>
            <p:nvPr/>
          </p:nvSpPr>
          <p:spPr bwMode="auto">
            <a:xfrm>
              <a:off x="6794941" y="4965879"/>
              <a:ext cx="118686" cy="129126"/>
            </a:xfrm>
            <a:custGeom>
              <a:avLst/>
              <a:gdLst>
                <a:gd name="T0" fmla="*/ 7 w 114"/>
                <a:gd name="T1" fmla="*/ 121 h 124"/>
                <a:gd name="T2" fmla="*/ 112 w 114"/>
                <a:gd name="T3" fmla="*/ 7 h 124"/>
                <a:gd name="T4" fmla="*/ 107 w 114"/>
                <a:gd name="T5" fmla="*/ 3 h 124"/>
                <a:gd name="T6" fmla="*/ 3 w 114"/>
                <a:gd name="T7" fmla="*/ 117 h 124"/>
                <a:gd name="T8" fmla="*/ 7 w 114"/>
                <a:gd name="T9" fmla="*/ 121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4" h="124">
                  <a:moveTo>
                    <a:pt x="7" y="121"/>
                  </a:moveTo>
                  <a:cubicBezTo>
                    <a:pt x="42" y="83"/>
                    <a:pt x="77" y="45"/>
                    <a:pt x="112" y="7"/>
                  </a:cubicBezTo>
                  <a:cubicBezTo>
                    <a:pt x="114" y="4"/>
                    <a:pt x="110" y="0"/>
                    <a:pt x="107" y="3"/>
                  </a:cubicBezTo>
                  <a:cubicBezTo>
                    <a:pt x="72" y="41"/>
                    <a:pt x="37" y="79"/>
                    <a:pt x="3" y="117"/>
                  </a:cubicBezTo>
                  <a:cubicBezTo>
                    <a:pt x="0" y="120"/>
                    <a:pt x="4" y="124"/>
                    <a:pt x="7" y="1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98" name="Freeform 160">
              <a:extLst>
                <a:ext uri="{FF2B5EF4-FFF2-40B4-BE49-F238E27FC236}">
                  <a16:creationId xmlns:a16="http://schemas.microsoft.com/office/drawing/2014/main" id="{73910425-F954-4D98-8A80-B6241FD3970A}"/>
                </a:ext>
              </a:extLst>
            </p:cNvPr>
            <p:cNvSpPr>
              <a:spLocks/>
            </p:cNvSpPr>
            <p:nvPr/>
          </p:nvSpPr>
          <p:spPr bwMode="auto">
            <a:xfrm>
              <a:off x="6803184" y="5103247"/>
              <a:ext cx="59343" cy="73630"/>
            </a:xfrm>
            <a:custGeom>
              <a:avLst/>
              <a:gdLst>
                <a:gd name="T0" fmla="*/ 7 w 57"/>
                <a:gd name="T1" fmla="*/ 68 h 71"/>
                <a:gd name="T2" fmla="*/ 55 w 57"/>
                <a:gd name="T3" fmla="*/ 7 h 71"/>
                <a:gd name="T4" fmla="*/ 51 w 57"/>
                <a:gd name="T5" fmla="*/ 3 h 71"/>
                <a:gd name="T6" fmla="*/ 3 w 57"/>
                <a:gd name="T7" fmla="*/ 63 h 71"/>
                <a:gd name="T8" fmla="*/ 7 w 57"/>
                <a:gd name="T9" fmla="*/ 68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" h="71">
                  <a:moveTo>
                    <a:pt x="7" y="68"/>
                  </a:moveTo>
                  <a:cubicBezTo>
                    <a:pt x="23" y="47"/>
                    <a:pt x="39" y="27"/>
                    <a:pt x="55" y="7"/>
                  </a:cubicBezTo>
                  <a:cubicBezTo>
                    <a:pt x="57" y="4"/>
                    <a:pt x="53" y="0"/>
                    <a:pt x="51" y="3"/>
                  </a:cubicBezTo>
                  <a:cubicBezTo>
                    <a:pt x="35" y="23"/>
                    <a:pt x="19" y="43"/>
                    <a:pt x="3" y="63"/>
                  </a:cubicBezTo>
                  <a:cubicBezTo>
                    <a:pt x="0" y="66"/>
                    <a:pt x="4" y="71"/>
                    <a:pt x="7" y="6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99" name="Freeform 161">
              <a:extLst>
                <a:ext uri="{FF2B5EF4-FFF2-40B4-BE49-F238E27FC236}">
                  <a16:creationId xmlns:a16="http://schemas.microsoft.com/office/drawing/2014/main" id="{B9142F29-DDFF-4068-AE90-B1ADC315BE2B}"/>
                </a:ext>
              </a:extLst>
            </p:cNvPr>
            <p:cNvSpPr>
              <a:spLocks/>
            </p:cNvSpPr>
            <p:nvPr/>
          </p:nvSpPr>
          <p:spPr bwMode="auto">
            <a:xfrm>
              <a:off x="6618560" y="4979616"/>
              <a:ext cx="117038" cy="100004"/>
            </a:xfrm>
            <a:custGeom>
              <a:avLst/>
              <a:gdLst>
                <a:gd name="T0" fmla="*/ 3 w 113"/>
                <a:gd name="T1" fmla="*/ 7 h 96"/>
                <a:gd name="T2" fmla="*/ 106 w 113"/>
                <a:gd name="T3" fmla="*/ 94 h 96"/>
                <a:gd name="T4" fmla="*/ 110 w 113"/>
                <a:gd name="T5" fmla="*/ 90 h 96"/>
                <a:gd name="T6" fmla="*/ 7 w 113"/>
                <a:gd name="T7" fmla="*/ 3 h 96"/>
                <a:gd name="T8" fmla="*/ 3 w 113"/>
                <a:gd name="T9" fmla="*/ 7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3" h="96">
                  <a:moveTo>
                    <a:pt x="3" y="7"/>
                  </a:moveTo>
                  <a:cubicBezTo>
                    <a:pt x="37" y="36"/>
                    <a:pt x="72" y="65"/>
                    <a:pt x="106" y="94"/>
                  </a:cubicBezTo>
                  <a:cubicBezTo>
                    <a:pt x="109" y="96"/>
                    <a:pt x="113" y="92"/>
                    <a:pt x="110" y="90"/>
                  </a:cubicBezTo>
                  <a:cubicBezTo>
                    <a:pt x="76" y="61"/>
                    <a:pt x="42" y="32"/>
                    <a:pt x="7" y="3"/>
                  </a:cubicBezTo>
                  <a:cubicBezTo>
                    <a:pt x="4" y="0"/>
                    <a:pt x="0" y="4"/>
                    <a:pt x="3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00" name="Freeform 162">
              <a:extLst>
                <a:ext uri="{FF2B5EF4-FFF2-40B4-BE49-F238E27FC236}">
                  <a16:creationId xmlns:a16="http://schemas.microsoft.com/office/drawing/2014/main" id="{DEBEB7DD-1620-4607-B1E8-24E029DFAF37}"/>
                </a:ext>
              </a:extLst>
            </p:cNvPr>
            <p:cNvSpPr>
              <a:spLocks/>
            </p:cNvSpPr>
            <p:nvPr/>
          </p:nvSpPr>
          <p:spPr bwMode="auto">
            <a:xfrm>
              <a:off x="6665266" y="5127424"/>
              <a:ext cx="87366" cy="66486"/>
            </a:xfrm>
            <a:custGeom>
              <a:avLst/>
              <a:gdLst>
                <a:gd name="T0" fmla="*/ 3 w 84"/>
                <a:gd name="T1" fmla="*/ 8 h 64"/>
                <a:gd name="T2" fmla="*/ 78 w 84"/>
                <a:gd name="T3" fmla="*/ 61 h 64"/>
                <a:gd name="T4" fmla="*/ 81 w 84"/>
                <a:gd name="T5" fmla="*/ 56 h 64"/>
                <a:gd name="T6" fmla="*/ 6 w 84"/>
                <a:gd name="T7" fmla="*/ 2 h 64"/>
                <a:gd name="T8" fmla="*/ 3 w 84"/>
                <a:gd name="T9" fmla="*/ 8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4" h="64">
                  <a:moveTo>
                    <a:pt x="3" y="8"/>
                  </a:moveTo>
                  <a:cubicBezTo>
                    <a:pt x="28" y="26"/>
                    <a:pt x="53" y="43"/>
                    <a:pt x="78" y="61"/>
                  </a:cubicBezTo>
                  <a:cubicBezTo>
                    <a:pt x="81" y="64"/>
                    <a:pt x="84" y="58"/>
                    <a:pt x="81" y="56"/>
                  </a:cubicBezTo>
                  <a:cubicBezTo>
                    <a:pt x="56" y="38"/>
                    <a:pt x="31" y="20"/>
                    <a:pt x="6" y="2"/>
                  </a:cubicBezTo>
                  <a:cubicBezTo>
                    <a:pt x="3" y="0"/>
                    <a:pt x="0" y="5"/>
                    <a:pt x="3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01" name="Freeform 163">
              <a:extLst>
                <a:ext uri="{FF2B5EF4-FFF2-40B4-BE49-F238E27FC236}">
                  <a16:creationId xmlns:a16="http://schemas.microsoft.com/office/drawing/2014/main" id="{CBF361A1-2037-4E4E-813F-49D06EA693D9}"/>
                </a:ext>
              </a:extLst>
            </p:cNvPr>
            <p:cNvSpPr>
              <a:spLocks/>
            </p:cNvSpPr>
            <p:nvPr/>
          </p:nvSpPr>
          <p:spPr bwMode="auto">
            <a:xfrm>
              <a:off x="6087768" y="4496628"/>
              <a:ext cx="675853" cy="1056638"/>
            </a:xfrm>
            <a:custGeom>
              <a:avLst/>
              <a:gdLst>
                <a:gd name="T0" fmla="*/ 559 w 651"/>
                <a:gd name="T1" fmla="*/ 1017 h 1017"/>
                <a:gd name="T2" fmla="*/ 572 w 651"/>
                <a:gd name="T3" fmla="*/ 953 h 1017"/>
                <a:gd name="T4" fmla="*/ 549 w 651"/>
                <a:gd name="T5" fmla="*/ 888 h 1017"/>
                <a:gd name="T6" fmla="*/ 594 w 651"/>
                <a:gd name="T7" fmla="*/ 748 h 1017"/>
                <a:gd name="T8" fmla="*/ 642 w 651"/>
                <a:gd name="T9" fmla="*/ 607 h 1017"/>
                <a:gd name="T10" fmla="*/ 521 w 651"/>
                <a:gd name="T11" fmla="*/ 488 h 1017"/>
                <a:gd name="T12" fmla="*/ 383 w 651"/>
                <a:gd name="T13" fmla="*/ 384 h 1017"/>
                <a:gd name="T14" fmla="*/ 371 w 651"/>
                <a:gd name="T15" fmla="*/ 208 h 1017"/>
                <a:gd name="T16" fmla="*/ 298 w 651"/>
                <a:gd name="T17" fmla="*/ 55 h 1017"/>
                <a:gd name="T18" fmla="*/ 136 w 651"/>
                <a:gd name="T19" fmla="*/ 13 h 1017"/>
                <a:gd name="T20" fmla="*/ 16 w 651"/>
                <a:gd name="T21" fmla="*/ 127 h 1017"/>
                <a:gd name="T22" fmla="*/ 67 w 651"/>
                <a:gd name="T23" fmla="*/ 306 h 1017"/>
                <a:gd name="T24" fmla="*/ 212 w 651"/>
                <a:gd name="T25" fmla="*/ 432 h 1017"/>
                <a:gd name="T26" fmla="*/ 277 w 651"/>
                <a:gd name="T27" fmla="*/ 521 h 1017"/>
                <a:gd name="T28" fmla="*/ 250 w 651"/>
                <a:gd name="T29" fmla="*/ 630 h 1017"/>
                <a:gd name="T30" fmla="*/ 322 w 651"/>
                <a:gd name="T31" fmla="*/ 806 h 1017"/>
                <a:gd name="T32" fmla="*/ 397 w 651"/>
                <a:gd name="T33" fmla="*/ 837 h 1017"/>
                <a:gd name="T34" fmla="*/ 463 w 651"/>
                <a:gd name="T35" fmla="*/ 882 h 1017"/>
                <a:gd name="T36" fmla="*/ 468 w 651"/>
                <a:gd name="T37" fmla="*/ 957 h 1017"/>
                <a:gd name="T38" fmla="*/ 559 w 651"/>
                <a:gd name="T39" fmla="*/ 1017 h 10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51" h="1017">
                  <a:moveTo>
                    <a:pt x="559" y="1017"/>
                  </a:moveTo>
                  <a:cubicBezTo>
                    <a:pt x="577" y="1003"/>
                    <a:pt x="578" y="975"/>
                    <a:pt x="572" y="953"/>
                  </a:cubicBezTo>
                  <a:cubicBezTo>
                    <a:pt x="566" y="931"/>
                    <a:pt x="553" y="910"/>
                    <a:pt x="549" y="888"/>
                  </a:cubicBezTo>
                  <a:cubicBezTo>
                    <a:pt x="539" y="838"/>
                    <a:pt x="567" y="790"/>
                    <a:pt x="594" y="748"/>
                  </a:cubicBezTo>
                  <a:cubicBezTo>
                    <a:pt x="622" y="705"/>
                    <a:pt x="651" y="657"/>
                    <a:pt x="642" y="607"/>
                  </a:cubicBezTo>
                  <a:cubicBezTo>
                    <a:pt x="631" y="550"/>
                    <a:pt x="574" y="513"/>
                    <a:pt x="521" y="488"/>
                  </a:cubicBezTo>
                  <a:cubicBezTo>
                    <a:pt x="467" y="463"/>
                    <a:pt x="408" y="437"/>
                    <a:pt x="383" y="384"/>
                  </a:cubicBezTo>
                  <a:cubicBezTo>
                    <a:pt x="357" y="331"/>
                    <a:pt x="375" y="268"/>
                    <a:pt x="371" y="208"/>
                  </a:cubicBezTo>
                  <a:cubicBezTo>
                    <a:pt x="368" y="150"/>
                    <a:pt x="342" y="93"/>
                    <a:pt x="298" y="55"/>
                  </a:cubicBezTo>
                  <a:cubicBezTo>
                    <a:pt x="254" y="17"/>
                    <a:pt x="192" y="0"/>
                    <a:pt x="136" y="13"/>
                  </a:cubicBezTo>
                  <a:cubicBezTo>
                    <a:pt x="79" y="26"/>
                    <a:pt x="30" y="71"/>
                    <a:pt x="16" y="127"/>
                  </a:cubicBezTo>
                  <a:cubicBezTo>
                    <a:pt x="0" y="189"/>
                    <a:pt x="26" y="256"/>
                    <a:pt x="67" y="306"/>
                  </a:cubicBezTo>
                  <a:cubicBezTo>
                    <a:pt x="108" y="355"/>
                    <a:pt x="161" y="392"/>
                    <a:pt x="212" y="432"/>
                  </a:cubicBezTo>
                  <a:cubicBezTo>
                    <a:pt x="241" y="456"/>
                    <a:pt x="272" y="484"/>
                    <a:pt x="277" y="521"/>
                  </a:cubicBezTo>
                  <a:cubicBezTo>
                    <a:pt x="282" y="559"/>
                    <a:pt x="259" y="594"/>
                    <a:pt x="250" y="630"/>
                  </a:cubicBezTo>
                  <a:cubicBezTo>
                    <a:pt x="233" y="696"/>
                    <a:pt x="264" y="771"/>
                    <a:pt x="322" y="806"/>
                  </a:cubicBezTo>
                  <a:cubicBezTo>
                    <a:pt x="346" y="819"/>
                    <a:pt x="372" y="827"/>
                    <a:pt x="397" y="837"/>
                  </a:cubicBezTo>
                  <a:cubicBezTo>
                    <a:pt x="422" y="847"/>
                    <a:pt x="446" y="860"/>
                    <a:pt x="463" y="882"/>
                  </a:cubicBezTo>
                  <a:cubicBezTo>
                    <a:pt x="479" y="903"/>
                    <a:pt x="484" y="935"/>
                    <a:pt x="468" y="957"/>
                  </a:cubicBezTo>
                  <a:cubicBezTo>
                    <a:pt x="484" y="992"/>
                    <a:pt x="520" y="1017"/>
                    <a:pt x="559" y="1017"/>
                  </a:cubicBezTo>
                  <a:close/>
                </a:path>
              </a:pathLst>
            </a:custGeom>
            <a:solidFill>
              <a:schemeClr val="accent3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02" name="Freeform 164">
              <a:extLst>
                <a:ext uri="{FF2B5EF4-FFF2-40B4-BE49-F238E27FC236}">
                  <a16:creationId xmlns:a16="http://schemas.microsoft.com/office/drawing/2014/main" id="{020CEAC2-C2CE-42D9-8C6B-CAFB19E19A63}"/>
                </a:ext>
              </a:extLst>
            </p:cNvPr>
            <p:cNvSpPr>
              <a:spLocks/>
            </p:cNvSpPr>
            <p:nvPr/>
          </p:nvSpPr>
          <p:spPr bwMode="auto">
            <a:xfrm>
              <a:off x="6170739" y="4713670"/>
              <a:ext cx="79674" cy="38463"/>
            </a:xfrm>
            <a:custGeom>
              <a:avLst/>
              <a:gdLst>
                <a:gd name="T0" fmla="*/ 4 w 77"/>
                <a:gd name="T1" fmla="*/ 7 h 37"/>
                <a:gd name="T2" fmla="*/ 72 w 77"/>
                <a:gd name="T3" fmla="*/ 36 h 37"/>
                <a:gd name="T4" fmla="*/ 74 w 77"/>
                <a:gd name="T5" fmla="*/ 30 h 37"/>
                <a:gd name="T6" fmla="*/ 5 w 77"/>
                <a:gd name="T7" fmla="*/ 1 h 37"/>
                <a:gd name="T8" fmla="*/ 4 w 77"/>
                <a:gd name="T9" fmla="*/ 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7" h="37">
                  <a:moveTo>
                    <a:pt x="4" y="7"/>
                  </a:moveTo>
                  <a:cubicBezTo>
                    <a:pt x="27" y="17"/>
                    <a:pt x="49" y="26"/>
                    <a:pt x="72" y="36"/>
                  </a:cubicBezTo>
                  <a:cubicBezTo>
                    <a:pt x="76" y="37"/>
                    <a:pt x="77" y="31"/>
                    <a:pt x="74" y="30"/>
                  </a:cubicBezTo>
                  <a:cubicBezTo>
                    <a:pt x="51" y="20"/>
                    <a:pt x="28" y="11"/>
                    <a:pt x="5" y="1"/>
                  </a:cubicBezTo>
                  <a:cubicBezTo>
                    <a:pt x="2" y="0"/>
                    <a:pt x="0" y="6"/>
                    <a:pt x="4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03" name="Freeform 165">
              <a:extLst>
                <a:ext uri="{FF2B5EF4-FFF2-40B4-BE49-F238E27FC236}">
                  <a16:creationId xmlns:a16="http://schemas.microsoft.com/office/drawing/2014/main" id="{2BD59ABB-1AFE-4635-8765-B4A443BEC76C}"/>
                </a:ext>
              </a:extLst>
            </p:cNvPr>
            <p:cNvSpPr>
              <a:spLocks/>
            </p:cNvSpPr>
            <p:nvPr/>
          </p:nvSpPr>
          <p:spPr bwMode="auto">
            <a:xfrm>
              <a:off x="6197663" y="4675207"/>
              <a:ext cx="48903" cy="24726"/>
            </a:xfrm>
            <a:custGeom>
              <a:avLst/>
              <a:gdLst>
                <a:gd name="T0" fmla="*/ 2 w 47"/>
                <a:gd name="T1" fmla="*/ 6 h 24"/>
                <a:gd name="T2" fmla="*/ 42 w 47"/>
                <a:gd name="T3" fmla="*/ 23 h 24"/>
                <a:gd name="T4" fmla="*/ 46 w 47"/>
                <a:gd name="T5" fmla="*/ 22 h 24"/>
                <a:gd name="T6" fmla="*/ 45 w 47"/>
                <a:gd name="T7" fmla="*/ 18 h 24"/>
                <a:gd name="T8" fmla="*/ 5 w 47"/>
                <a:gd name="T9" fmla="*/ 1 h 24"/>
                <a:gd name="T10" fmla="*/ 1 w 47"/>
                <a:gd name="T11" fmla="*/ 2 h 24"/>
                <a:gd name="T12" fmla="*/ 2 w 47"/>
                <a:gd name="T13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7" h="24">
                  <a:moveTo>
                    <a:pt x="2" y="6"/>
                  </a:moveTo>
                  <a:cubicBezTo>
                    <a:pt x="15" y="12"/>
                    <a:pt x="28" y="17"/>
                    <a:pt x="42" y="23"/>
                  </a:cubicBezTo>
                  <a:cubicBezTo>
                    <a:pt x="43" y="24"/>
                    <a:pt x="45" y="24"/>
                    <a:pt x="46" y="22"/>
                  </a:cubicBezTo>
                  <a:cubicBezTo>
                    <a:pt x="47" y="21"/>
                    <a:pt x="46" y="19"/>
                    <a:pt x="45" y="18"/>
                  </a:cubicBezTo>
                  <a:cubicBezTo>
                    <a:pt x="31" y="12"/>
                    <a:pt x="18" y="7"/>
                    <a:pt x="5" y="1"/>
                  </a:cubicBezTo>
                  <a:cubicBezTo>
                    <a:pt x="3" y="0"/>
                    <a:pt x="2" y="0"/>
                    <a:pt x="1" y="2"/>
                  </a:cubicBezTo>
                  <a:cubicBezTo>
                    <a:pt x="0" y="3"/>
                    <a:pt x="0" y="5"/>
                    <a:pt x="2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04" name="Freeform 166">
              <a:extLst>
                <a:ext uri="{FF2B5EF4-FFF2-40B4-BE49-F238E27FC236}">
                  <a16:creationId xmlns:a16="http://schemas.microsoft.com/office/drawing/2014/main" id="{B9BB9AB8-5510-4B09-8E16-0381FC6BA43A}"/>
                </a:ext>
              </a:extLst>
            </p:cNvPr>
            <p:cNvSpPr>
              <a:spLocks/>
            </p:cNvSpPr>
            <p:nvPr/>
          </p:nvSpPr>
          <p:spPr bwMode="auto">
            <a:xfrm>
              <a:off x="6337779" y="4593335"/>
              <a:ext cx="21979" cy="59893"/>
            </a:xfrm>
            <a:custGeom>
              <a:avLst/>
              <a:gdLst>
                <a:gd name="T0" fmla="*/ 14 w 21"/>
                <a:gd name="T1" fmla="*/ 3 h 58"/>
                <a:gd name="T2" fmla="*/ 1 w 21"/>
                <a:gd name="T3" fmla="*/ 53 h 58"/>
                <a:gd name="T4" fmla="*/ 7 w 21"/>
                <a:gd name="T5" fmla="*/ 55 h 58"/>
                <a:gd name="T6" fmla="*/ 20 w 21"/>
                <a:gd name="T7" fmla="*/ 5 h 58"/>
                <a:gd name="T8" fmla="*/ 14 w 21"/>
                <a:gd name="T9" fmla="*/ 3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58">
                  <a:moveTo>
                    <a:pt x="14" y="3"/>
                  </a:moveTo>
                  <a:cubicBezTo>
                    <a:pt x="10" y="20"/>
                    <a:pt x="5" y="36"/>
                    <a:pt x="1" y="53"/>
                  </a:cubicBezTo>
                  <a:cubicBezTo>
                    <a:pt x="0" y="57"/>
                    <a:pt x="6" y="58"/>
                    <a:pt x="7" y="55"/>
                  </a:cubicBezTo>
                  <a:cubicBezTo>
                    <a:pt x="11" y="38"/>
                    <a:pt x="15" y="22"/>
                    <a:pt x="20" y="5"/>
                  </a:cubicBezTo>
                  <a:cubicBezTo>
                    <a:pt x="21" y="1"/>
                    <a:pt x="15" y="0"/>
                    <a:pt x="14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05" name="Freeform 167">
              <a:extLst>
                <a:ext uri="{FF2B5EF4-FFF2-40B4-BE49-F238E27FC236}">
                  <a16:creationId xmlns:a16="http://schemas.microsoft.com/office/drawing/2014/main" id="{ED2DA64C-4158-443D-9305-FD5239B8DFCD}"/>
                </a:ext>
              </a:extLst>
            </p:cNvPr>
            <p:cNvSpPr>
              <a:spLocks/>
            </p:cNvSpPr>
            <p:nvPr/>
          </p:nvSpPr>
          <p:spPr bwMode="auto">
            <a:xfrm>
              <a:off x="6376242" y="4619161"/>
              <a:ext cx="33518" cy="67585"/>
            </a:xfrm>
            <a:custGeom>
              <a:avLst/>
              <a:gdLst>
                <a:gd name="T0" fmla="*/ 24 w 32"/>
                <a:gd name="T1" fmla="*/ 3 h 65"/>
                <a:gd name="T2" fmla="*/ 2 w 32"/>
                <a:gd name="T3" fmla="*/ 60 h 65"/>
                <a:gd name="T4" fmla="*/ 7 w 32"/>
                <a:gd name="T5" fmla="*/ 62 h 65"/>
                <a:gd name="T6" fmla="*/ 30 w 32"/>
                <a:gd name="T7" fmla="*/ 5 h 65"/>
                <a:gd name="T8" fmla="*/ 24 w 32"/>
                <a:gd name="T9" fmla="*/ 3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65">
                  <a:moveTo>
                    <a:pt x="24" y="3"/>
                  </a:moveTo>
                  <a:cubicBezTo>
                    <a:pt x="17" y="22"/>
                    <a:pt x="9" y="41"/>
                    <a:pt x="2" y="60"/>
                  </a:cubicBezTo>
                  <a:cubicBezTo>
                    <a:pt x="0" y="64"/>
                    <a:pt x="6" y="65"/>
                    <a:pt x="7" y="62"/>
                  </a:cubicBezTo>
                  <a:cubicBezTo>
                    <a:pt x="15" y="43"/>
                    <a:pt x="23" y="24"/>
                    <a:pt x="30" y="5"/>
                  </a:cubicBezTo>
                  <a:cubicBezTo>
                    <a:pt x="32" y="1"/>
                    <a:pt x="26" y="0"/>
                    <a:pt x="24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06" name="Freeform 168">
              <a:extLst>
                <a:ext uri="{FF2B5EF4-FFF2-40B4-BE49-F238E27FC236}">
                  <a16:creationId xmlns:a16="http://schemas.microsoft.com/office/drawing/2014/main" id="{460B94B5-2A97-4468-8351-A1C923E3EA19}"/>
                </a:ext>
              </a:extLst>
            </p:cNvPr>
            <p:cNvSpPr>
              <a:spLocks/>
            </p:cNvSpPr>
            <p:nvPr/>
          </p:nvSpPr>
          <p:spPr bwMode="auto">
            <a:xfrm>
              <a:off x="6398221" y="5133468"/>
              <a:ext cx="93411" cy="40661"/>
            </a:xfrm>
            <a:custGeom>
              <a:avLst/>
              <a:gdLst>
                <a:gd name="T0" fmla="*/ 3 w 90"/>
                <a:gd name="T1" fmla="*/ 7 h 39"/>
                <a:gd name="T2" fmla="*/ 83 w 90"/>
                <a:gd name="T3" fmla="*/ 37 h 39"/>
                <a:gd name="T4" fmla="*/ 86 w 90"/>
                <a:gd name="T5" fmla="*/ 31 h 39"/>
                <a:gd name="T6" fmla="*/ 5 w 90"/>
                <a:gd name="T7" fmla="*/ 1 h 39"/>
                <a:gd name="T8" fmla="*/ 3 w 90"/>
                <a:gd name="T9" fmla="*/ 7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0" h="39">
                  <a:moveTo>
                    <a:pt x="3" y="7"/>
                  </a:moveTo>
                  <a:cubicBezTo>
                    <a:pt x="32" y="12"/>
                    <a:pt x="59" y="22"/>
                    <a:pt x="83" y="37"/>
                  </a:cubicBezTo>
                  <a:cubicBezTo>
                    <a:pt x="87" y="39"/>
                    <a:pt x="90" y="33"/>
                    <a:pt x="86" y="31"/>
                  </a:cubicBezTo>
                  <a:cubicBezTo>
                    <a:pt x="61" y="17"/>
                    <a:pt x="34" y="6"/>
                    <a:pt x="5" y="1"/>
                  </a:cubicBezTo>
                  <a:cubicBezTo>
                    <a:pt x="1" y="0"/>
                    <a:pt x="0" y="6"/>
                    <a:pt x="3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07" name="Freeform 169">
              <a:extLst>
                <a:ext uri="{FF2B5EF4-FFF2-40B4-BE49-F238E27FC236}">
                  <a16:creationId xmlns:a16="http://schemas.microsoft.com/office/drawing/2014/main" id="{BC587002-9F39-43E0-A972-1AA30795F657}"/>
                </a:ext>
              </a:extLst>
            </p:cNvPr>
            <p:cNvSpPr>
              <a:spLocks/>
            </p:cNvSpPr>
            <p:nvPr/>
          </p:nvSpPr>
          <p:spPr bwMode="auto">
            <a:xfrm>
              <a:off x="6411409" y="5199955"/>
              <a:ext cx="130225" cy="58244"/>
            </a:xfrm>
            <a:custGeom>
              <a:avLst/>
              <a:gdLst>
                <a:gd name="T0" fmla="*/ 4 w 125"/>
                <a:gd name="T1" fmla="*/ 7 h 56"/>
                <a:gd name="T2" fmla="*/ 120 w 125"/>
                <a:gd name="T3" fmla="*/ 54 h 56"/>
                <a:gd name="T4" fmla="*/ 121 w 125"/>
                <a:gd name="T5" fmla="*/ 48 h 56"/>
                <a:gd name="T6" fmla="*/ 5 w 125"/>
                <a:gd name="T7" fmla="*/ 1 h 56"/>
                <a:gd name="T8" fmla="*/ 4 w 125"/>
                <a:gd name="T9" fmla="*/ 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5" h="56">
                  <a:moveTo>
                    <a:pt x="4" y="7"/>
                  </a:moveTo>
                  <a:cubicBezTo>
                    <a:pt x="42" y="23"/>
                    <a:pt x="81" y="39"/>
                    <a:pt x="120" y="54"/>
                  </a:cubicBezTo>
                  <a:cubicBezTo>
                    <a:pt x="123" y="56"/>
                    <a:pt x="125" y="50"/>
                    <a:pt x="121" y="48"/>
                  </a:cubicBezTo>
                  <a:cubicBezTo>
                    <a:pt x="83" y="33"/>
                    <a:pt x="44" y="17"/>
                    <a:pt x="5" y="1"/>
                  </a:cubicBezTo>
                  <a:cubicBezTo>
                    <a:pt x="2" y="0"/>
                    <a:pt x="0" y="6"/>
                    <a:pt x="4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08" name="Freeform 170">
              <a:extLst>
                <a:ext uri="{FF2B5EF4-FFF2-40B4-BE49-F238E27FC236}">
                  <a16:creationId xmlns:a16="http://schemas.microsoft.com/office/drawing/2014/main" id="{83AA0AD1-C285-44F5-99A5-41E54E8DA60A}"/>
                </a:ext>
              </a:extLst>
            </p:cNvPr>
            <p:cNvSpPr>
              <a:spLocks/>
            </p:cNvSpPr>
            <p:nvPr/>
          </p:nvSpPr>
          <p:spPr bwMode="auto">
            <a:xfrm>
              <a:off x="6563063" y="5056542"/>
              <a:ext cx="45057" cy="92312"/>
            </a:xfrm>
            <a:custGeom>
              <a:avLst/>
              <a:gdLst>
                <a:gd name="T0" fmla="*/ 36 w 43"/>
                <a:gd name="T1" fmla="*/ 3 h 89"/>
                <a:gd name="T2" fmla="*/ 0 w 43"/>
                <a:gd name="T3" fmla="*/ 84 h 89"/>
                <a:gd name="T4" fmla="*/ 6 w 43"/>
                <a:gd name="T5" fmla="*/ 86 h 89"/>
                <a:gd name="T6" fmla="*/ 41 w 43"/>
                <a:gd name="T7" fmla="*/ 6 h 89"/>
                <a:gd name="T8" fmla="*/ 36 w 43"/>
                <a:gd name="T9" fmla="*/ 3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89">
                  <a:moveTo>
                    <a:pt x="36" y="3"/>
                  </a:moveTo>
                  <a:cubicBezTo>
                    <a:pt x="19" y="28"/>
                    <a:pt x="7" y="55"/>
                    <a:pt x="0" y="84"/>
                  </a:cubicBezTo>
                  <a:cubicBezTo>
                    <a:pt x="0" y="88"/>
                    <a:pt x="5" y="89"/>
                    <a:pt x="6" y="86"/>
                  </a:cubicBezTo>
                  <a:cubicBezTo>
                    <a:pt x="13" y="57"/>
                    <a:pt x="25" y="30"/>
                    <a:pt x="41" y="6"/>
                  </a:cubicBezTo>
                  <a:cubicBezTo>
                    <a:pt x="43" y="3"/>
                    <a:pt x="38" y="0"/>
                    <a:pt x="36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09" name="Freeform 171">
              <a:extLst>
                <a:ext uri="{FF2B5EF4-FFF2-40B4-BE49-F238E27FC236}">
                  <a16:creationId xmlns:a16="http://schemas.microsoft.com/office/drawing/2014/main" id="{1BCBCD5E-39B6-484E-A786-8DD7CE599168}"/>
                </a:ext>
              </a:extLst>
            </p:cNvPr>
            <p:cNvSpPr>
              <a:spLocks/>
            </p:cNvSpPr>
            <p:nvPr/>
          </p:nvSpPr>
          <p:spPr bwMode="auto">
            <a:xfrm>
              <a:off x="6587240" y="5131270"/>
              <a:ext cx="38463" cy="92312"/>
            </a:xfrm>
            <a:custGeom>
              <a:avLst/>
              <a:gdLst>
                <a:gd name="T0" fmla="*/ 30 w 37"/>
                <a:gd name="T1" fmla="*/ 4 h 89"/>
                <a:gd name="T2" fmla="*/ 1 w 37"/>
                <a:gd name="T3" fmla="*/ 84 h 89"/>
                <a:gd name="T4" fmla="*/ 7 w 37"/>
                <a:gd name="T5" fmla="*/ 85 h 89"/>
                <a:gd name="T6" fmla="*/ 35 w 37"/>
                <a:gd name="T7" fmla="*/ 6 h 89"/>
                <a:gd name="T8" fmla="*/ 30 w 37"/>
                <a:gd name="T9" fmla="*/ 4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89">
                  <a:moveTo>
                    <a:pt x="30" y="4"/>
                  </a:moveTo>
                  <a:cubicBezTo>
                    <a:pt x="20" y="31"/>
                    <a:pt x="11" y="57"/>
                    <a:pt x="1" y="84"/>
                  </a:cubicBezTo>
                  <a:cubicBezTo>
                    <a:pt x="0" y="88"/>
                    <a:pt x="5" y="89"/>
                    <a:pt x="7" y="85"/>
                  </a:cubicBezTo>
                  <a:cubicBezTo>
                    <a:pt x="16" y="59"/>
                    <a:pt x="26" y="32"/>
                    <a:pt x="35" y="6"/>
                  </a:cubicBezTo>
                  <a:cubicBezTo>
                    <a:pt x="37" y="2"/>
                    <a:pt x="31" y="0"/>
                    <a:pt x="30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10" name="Freeform 172">
              <a:extLst>
                <a:ext uri="{FF2B5EF4-FFF2-40B4-BE49-F238E27FC236}">
                  <a16:creationId xmlns:a16="http://schemas.microsoft.com/office/drawing/2014/main" id="{8751184F-E1BD-489A-A261-C738B6CDD2A4}"/>
                </a:ext>
              </a:extLst>
            </p:cNvPr>
            <p:cNvSpPr>
              <a:spLocks/>
            </p:cNvSpPr>
            <p:nvPr/>
          </p:nvSpPr>
          <p:spPr bwMode="auto">
            <a:xfrm>
              <a:off x="6316899" y="4708725"/>
              <a:ext cx="290122" cy="676952"/>
            </a:xfrm>
            <a:custGeom>
              <a:avLst/>
              <a:gdLst>
                <a:gd name="T0" fmla="*/ 2 w 279"/>
                <a:gd name="T1" fmla="*/ 7 h 652"/>
                <a:gd name="T2" fmla="*/ 124 w 279"/>
                <a:gd name="T3" fmla="*/ 250 h 652"/>
                <a:gd name="T4" fmla="*/ 224 w 279"/>
                <a:gd name="T5" fmla="*/ 503 h 652"/>
                <a:gd name="T6" fmla="*/ 272 w 279"/>
                <a:gd name="T7" fmla="*/ 648 h 652"/>
                <a:gd name="T8" fmla="*/ 278 w 279"/>
                <a:gd name="T9" fmla="*/ 646 h 652"/>
                <a:gd name="T10" fmla="*/ 188 w 279"/>
                <a:gd name="T11" fmla="*/ 388 h 652"/>
                <a:gd name="T12" fmla="*/ 78 w 279"/>
                <a:gd name="T13" fmla="*/ 140 h 652"/>
                <a:gd name="T14" fmla="*/ 8 w 279"/>
                <a:gd name="T15" fmla="*/ 3 h 652"/>
                <a:gd name="T16" fmla="*/ 2 w 279"/>
                <a:gd name="T17" fmla="*/ 7 h 6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9" h="652">
                  <a:moveTo>
                    <a:pt x="2" y="7"/>
                  </a:moveTo>
                  <a:cubicBezTo>
                    <a:pt x="46" y="86"/>
                    <a:pt x="86" y="168"/>
                    <a:pt x="124" y="250"/>
                  </a:cubicBezTo>
                  <a:cubicBezTo>
                    <a:pt x="161" y="333"/>
                    <a:pt x="194" y="417"/>
                    <a:pt x="224" y="503"/>
                  </a:cubicBezTo>
                  <a:cubicBezTo>
                    <a:pt x="241" y="551"/>
                    <a:pt x="257" y="599"/>
                    <a:pt x="272" y="648"/>
                  </a:cubicBezTo>
                  <a:cubicBezTo>
                    <a:pt x="273" y="652"/>
                    <a:pt x="279" y="650"/>
                    <a:pt x="278" y="646"/>
                  </a:cubicBezTo>
                  <a:cubicBezTo>
                    <a:pt x="251" y="559"/>
                    <a:pt x="221" y="473"/>
                    <a:pt x="188" y="388"/>
                  </a:cubicBezTo>
                  <a:cubicBezTo>
                    <a:pt x="155" y="304"/>
                    <a:pt x="118" y="221"/>
                    <a:pt x="78" y="140"/>
                  </a:cubicBezTo>
                  <a:cubicBezTo>
                    <a:pt x="56" y="94"/>
                    <a:pt x="32" y="48"/>
                    <a:pt x="8" y="3"/>
                  </a:cubicBezTo>
                  <a:cubicBezTo>
                    <a:pt x="6" y="0"/>
                    <a:pt x="0" y="3"/>
                    <a:pt x="2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11" name="Freeform 173">
              <a:extLst>
                <a:ext uri="{FF2B5EF4-FFF2-40B4-BE49-F238E27FC236}">
                  <a16:creationId xmlns:a16="http://schemas.microsoft.com/office/drawing/2014/main" id="{F4993917-F6FD-4594-945B-69C7C64E0C1A}"/>
                </a:ext>
              </a:extLst>
            </p:cNvPr>
            <p:cNvSpPr>
              <a:spLocks/>
            </p:cNvSpPr>
            <p:nvPr/>
          </p:nvSpPr>
          <p:spPr bwMode="auto">
            <a:xfrm>
              <a:off x="6478994" y="5447218"/>
              <a:ext cx="570354" cy="379137"/>
            </a:xfrm>
            <a:custGeom>
              <a:avLst/>
              <a:gdLst>
                <a:gd name="T0" fmla="*/ 439 w 549"/>
                <a:gd name="T1" fmla="*/ 365 h 365"/>
                <a:gd name="T2" fmla="*/ 109 w 549"/>
                <a:gd name="T3" fmla="*/ 365 h 365"/>
                <a:gd name="T4" fmla="*/ 39 w 549"/>
                <a:gd name="T5" fmla="*/ 304 h 365"/>
                <a:gd name="T6" fmla="*/ 6 w 549"/>
                <a:gd name="T7" fmla="*/ 81 h 365"/>
                <a:gd name="T8" fmla="*/ 76 w 549"/>
                <a:gd name="T9" fmla="*/ 0 h 365"/>
                <a:gd name="T10" fmla="*/ 473 w 549"/>
                <a:gd name="T11" fmla="*/ 0 h 365"/>
                <a:gd name="T12" fmla="*/ 542 w 549"/>
                <a:gd name="T13" fmla="*/ 81 h 365"/>
                <a:gd name="T14" fmla="*/ 509 w 549"/>
                <a:gd name="T15" fmla="*/ 304 h 365"/>
                <a:gd name="T16" fmla="*/ 439 w 549"/>
                <a:gd name="T17" fmla="*/ 365 h 3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49" h="365">
                  <a:moveTo>
                    <a:pt x="439" y="365"/>
                  </a:moveTo>
                  <a:cubicBezTo>
                    <a:pt x="109" y="365"/>
                    <a:pt x="109" y="365"/>
                    <a:pt x="109" y="365"/>
                  </a:cubicBezTo>
                  <a:cubicBezTo>
                    <a:pt x="74" y="365"/>
                    <a:pt x="44" y="339"/>
                    <a:pt x="39" y="304"/>
                  </a:cubicBezTo>
                  <a:cubicBezTo>
                    <a:pt x="6" y="81"/>
                    <a:pt x="6" y="81"/>
                    <a:pt x="6" y="81"/>
                  </a:cubicBezTo>
                  <a:cubicBezTo>
                    <a:pt x="0" y="38"/>
                    <a:pt x="33" y="0"/>
                    <a:pt x="76" y="0"/>
                  </a:cubicBezTo>
                  <a:cubicBezTo>
                    <a:pt x="473" y="0"/>
                    <a:pt x="473" y="0"/>
                    <a:pt x="473" y="0"/>
                  </a:cubicBezTo>
                  <a:cubicBezTo>
                    <a:pt x="516" y="0"/>
                    <a:pt x="549" y="38"/>
                    <a:pt x="542" y="81"/>
                  </a:cubicBezTo>
                  <a:cubicBezTo>
                    <a:pt x="509" y="304"/>
                    <a:pt x="509" y="304"/>
                    <a:pt x="509" y="304"/>
                  </a:cubicBezTo>
                  <a:cubicBezTo>
                    <a:pt x="504" y="339"/>
                    <a:pt x="474" y="365"/>
                    <a:pt x="439" y="365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12" name="Freeform 174">
              <a:extLst>
                <a:ext uri="{FF2B5EF4-FFF2-40B4-BE49-F238E27FC236}">
                  <a16:creationId xmlns:a16="http://schemas.microsoft.com/office/drawing/2014/main" id="{4C4D5D11-1BEB-4E24-ADC3-03AAB398343F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2556" y="4864226"/>
              <a:ext cx="395621" cy="800034"/>
            </a:xfrm>
            <a:custGeom>
              <a:avLst/>
              <a:gdLst>
                <a:gd name="T0" fmla="*/ 331 w 381"/>
                <a:gd name="T1" fmla="*/ 740 h 770"/>
                <a:gd name="T2" fmla="*/ 305 w 381"/>
                <a:gd name="T3" fmla="*/ 765 h 770"/>
                <a:gd name="T4" fmla="*/ 295 w 381"/>
                <a:gd name="T5" fmla="*/ 768 h 770"/>
                <a:gd name="T6" fmla="*/ 279 w 381"/>
                <a:gd name="T7" fmla="*/ 770 h 770"/>
                <a:gd name="T8" fmla="*/ 31 w 381"/>
                <a:gd name="T9" fmla="*/ 268 h 770"/>
                <a:gd name="T10" fmla="*/ 8 w 381"/>
                <a:gd name="T11" fmla="*/ 66 h 770"/>
                <a:gd name="T12" fmla="*/ 18 w 381"/>
                <a:gd name="T13" fmla="*/ 26 h 770"/>
                <a:gd name="T14" fmla="*/ 32 w 381"/>
                <a:gd name="T15" fmla="*/ 10 h 770"/>
                <a:gd name="T16" fmla="*/ 41 w 381"/>
                <a:gd name="T17" fmla="*/ 4 h 770"/>
                <a:gd name="T18" fmla="*/ 50 w 381"/>
                <a:gd name="T19" fmla="*/ 2 h 770"/>
                <a:gd name="T20" fmla="*/ 86 w 381"/>
                <a:gd name="T21" fmla="*/ 9 h 770"/>
                <a:gd name="T22" fmla="*/ 343 w 381"/>
                <a:gd name="T23" fmla="*/ 324 h 770"/>
                <a:gd name="T24" fmla="*/ 331 w 381"/>
                <a:gd name="T25" fmla="*/ 740 h 7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81" h="770">
                  <a:moveTo>
                    <a:pt x="331" y="740"/>
                  </a:moveTo>
                  <a:cubicBezTo>
                    <a:pt x="328" y="751"/>
                    <a:pt x="317" y="760"/>
                    <a:pt x="305" y="765"/>
                  </a:cubicBezTo>
                  <a:cubicBezTo>
                    <a:pt x="302" y="766"/>
                    <a:pt x="299" y="767"/>
                    <a:pt x="295" y="768"/>
                  </a:cubicBezTo>
                  <a:cubicBezTo>
                    <a:pt x="290" y="769"/>
                    <a:pt x="284" y="770"/>
                    <a:pt x="279" y="770"/>
                  </a:cubicBezTo>
                  <a:cubicBezTo>
                    <a:pt x="164" y="621"/>
                    <a:pt x="79" y="449"/>
                    <a:pt x="31" y="268"/>
                  </a:cubicBezTo>
                  <a:cubicBezTo>
                    <a:pt x="13" y="202"/>
                    <a:pt x="0" y="134"/>
                    <a:pt x="8" y="66"/>
                  </a:cubicBezTo>
                  <a:cubicBezTo>
                    <a:pt x="9" y="53"/>
                    <a:pt x="12" y="39"/>
                    <a:pt x="18" y="26"/>
                  </a:cubicBezTo>
                  <a:cubicBezTo>
                    <a:pt x="22" y="20"/>
                    <a:pt x="27" y="14"/>
                    <a:pt x="32" y="10"/>
                  </a:cubicBezTo>
                  <a:cubicBezTo>
                    <a:pt x="35" y="7"/>
                    <a:pt x="38" y="6"/>
                    <a:pt x="41" y="4"/>
                  </a:cubicBezTo>
                  <a:cubicBezTo>
                    <a:pt x="44" y="3"/>
                    <a:pt x="47" y="2"/>
                    <a:pt x="50" y="2"/>
                  </a:cubicBezTo>
                  <a:cubicBezTo>
                    <a:pt x="62" y="0"/>
                    <a:pt x="75" y="4"/>
                    <a:pt x="86" y="9"/>
                  </a:cubicBezTo>
                  <a:cubicBezTo>
                    <a:pt x="215" y="65"/>
                    <a:pt x="306" y="189"/>
                    <a:pt x="343" y="324"/>
                  </a:cubicBezTo>
                  <a:cubicBezTo>
                    <a:pt x="381" y="459"/>
                    <a:pt x="368" y="604"/>
                    <a:pt x="331" y="740"/>
                  </a:cubicBezTo>
                  <a:close/>
                </a:path>
              </a:pathLst>
            </a:custGeom>
            <a:solidFill>
              <a:schemeClr val="accent3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13" name="Freeform 175">
              <a:extLst>
                <a:ext uri="{FF2B5EF4-FFF2-40B4-BE49-F238E27FC236}">
                  <a16:creationId xmlns:a16="http://schemas.microsoft.com/office/drawing/2014/main" id="{BB907006-BA60-4A74-A7AC-7EC7EABB8918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4207" y="4919173"/>
              <a:ext cx="279682" cy="730800"/>
            </a:xfrm>
            <a:custGeom>
              <a:avLst/>
              <a:gdLst>
                <a:gd name="T0" fmla="*/ 265 w 269"/>
                <a:gd name="T1" fmla="*/ 701 h 703"/>
                <a:gd name="T2" fmla="*/ 243 w 269"/>
                <a:gd name="T3" fmla="*/ 555 h 703"/>
                <a:gd name="T4" fmla="*/ 206 w 269"/>
                <a:gd name="T5" fmla="*/ 413 h 703"/>
                <a:gd name="T6" fmla="*/ 155 w 269"/>
                <a:gd name="T7" fmla="*/ 275 h 703"/>
                <a:gd name="T8" fmla="*/ 90 w 269"/>
                <a:gd name="T9" fmla="*/ 143 h 703"/>
                <a:gd name="T10" fmla="*/ 12 w 269"/>
                <a:gd name="T11" fmla="*/ 19 h 703"/>
                <a:gd name="T12" fmla="*/ 2 w 269"/>
                <a:gd name="T13" fmla="*/ 4 h 703"/>
                <a:gd name="T14" fmla="*/ 5 w 269"/>
                <a:gd name="T15" fmla="*/ 2 h 703"/>
                <a:gd name="T16" fmla="*/ 85 w 269"/>
                <a:gd name="T17" fmla="*/ 126 h 703"/>
                <a:gd name="T18" fmla="*/ 152 w 269"/>
                <a:gd name="T19" fmla="*/ 258 h 703"/>
                <a:gd name="T20" fmla="*/ 204 w 269"/>
                <a:gd name="T21" fmla="*/ 395 h 703"/>
                <a:gd name="T22" fmla="*/ 243 w 269"/>
                <a:gd name="T23" fmla="*/ 538 h 703"/>
                <a:gd name="T24" fmla="*/ 267 w 269"/>
                <a:gd name="T25" fmla="*/ 683 h 703"/>
                <a:gd name="T26" fmla="*/ 269 w 269"/>
                <a:gd name="T27" fmla="*/ 701 h 703"/>
                <a:gd name="T28" fmla="*/ 265 w 269"/>
                <a:gd name="T29" fmla="*/ 701 h 7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69" h="703">
                  <a:moveTo>
                    <a:pt x="265" y="701"/>
                  </a:moveTo>
                  <a:cubicBezTo>
                    <a:pt x="260" y="652"/>
                    <a:pt x="253" y="603"/>
                    <a:pt x="243" y="555"/>
                  </a:cubicBezTo>
                  <a:cubicBezTo>
                    <a:pt x="233" y="507"/>
                    <a:pt x="221" y="460"/>
                    <a:pt x="206" y="413"/>
                  </a:cubicBezTo>
                  <a:cubicBezTo>
                    <a:pt x="191" y="366"/>
                    <a:pt x="174" y="320"/>
                    <a:pt x="155" y="275"/>
                  </a:cubicBezTo>
                  <a:cubicBezTo>
                    <a:pt x="136" y="230"/>
                    <a:pt x="114" y="186"/>
                    <a:pt x="90" y="143"/>
                  </a:cubicBezTo>
                  <a:cubicBezTo>
                    <a:pt x="66" y="100"/>
                    <a:pt x="40" y="59"/>
                    <a:pt x="12" y="19"/>
                  </a:cubicBezTo>
                  <a:cubicBezTo>
                    <a:pt x="9" y="14"/>
                    <a:pt x="5" y="9"/>
                    <a:pt x="2" y="4"/>
                  </a:cubicBezTo>
                  <a:cubicBezTo>
                    <a:pt x="0" y="2"/>
                    <a:pt x="4" y="0"/>
                    <a:pt x="5" y="2"/>
                  </a:cubicBezTo>
                  <a:cubicBezTo>
                    <a:pt x="34" y="42"/>
                    <a:pt x="61" y="83"/>
                    <a:pt x="85" y="126"/>
                  </a:cubicBezTo>
                  <a:cubicBezTo>
                    <a:pt x="110" y="169"/>
                    <a:pt x="132" y="213"/>
                    <a:pt x="152" y="258"/>
                  </a:cubicBezTo>
                  <a:cubicBezTo>
                    <a:pt x="172" y="303"/>
                    <a:pt x="189" y="349"/>
                    <a:pt x="204" y="395"/>
                  </a:cubicBezTo>
                  <a:cubicBezTo>
                    <a:pt x="220" y="442"/>
                    <a:pt x="233" y="490"/>
                    <a:pt x="243" y="538"/>
                  </a:cubicBezTo>
                  <a:cubicBezTo>
                    <a:pt x="254" y="586"/>
                    <a:pt x="262" y="634"/>
                    <a:pt x="267" y="683"/>
                  </a:cubicBezTo>
                  <a:cubicBezTo>
                    <a:pt x="268" y="689"/>
                    <a:pt x="268" y="695"/>
                    <a:pt x="269" y="701"/>
                  </a:cubicBezTo>
                  <a:cubicBezTo>
                    <a:pt x="269" y="703"/>
                    <a:pt x="265" y="703"/>
                    <a:pt x="265" y="701"/>
                  </a:cubicBezTo>
                  <a:close/>
                </a:path>
              </a:pathLst>
            </a:custGeom>
            <a:solidFill>
              <a:srgbClr val="FFFD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14" name="Freeform 176">
              <a:extLst>
                <a:ext uri="{FF2B5EF4-FFF2-40B4-BE49-F238E27FC236}">
                  <a16:creationId xmlns:a16="http://schemas.microsoft.com/office/drawing/2014/main" id="{F5EAF14E-B2A9-4D60-B244-4ED915C7C86D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7066" y="5087862"/>
              <a:ext cx="159897" cy="94510"/>
            </a:xfrm>
            <a:custGeom>
              <a:avLst/>
              <a:gdLst>
                <a:gd name="T0" fmla="*/ 152 w 154"/>
                <a:gd name="T1" fmla="*/ 5 h 91"/>
                <a:gd name="T2" fmla="*/ 108 w 154"/>
                <a:gd name="T3" fmla="*/ 90 h 91"/>
                <a:gd name="T4" fmla="*/ 105 w 154"/>
                <a:gd name="T5" fmla="*/ 91 h 91"/>
                <a:gd name="T6" fmla="*/ 2 w 154"/>
                <a:gd name="T7" fmla="*/ 65 h 91"/>
                <a:gd name="T8" fmla="*/ 3 w 154"/>
                <a:gd name="T9" fmla="*/ 61 h 91"/>
                <a:gd name="T10" fmla="*/ 106 w 154"/>
                <a:gd name="T11" fmla="*/ 87 h 91"/>
                <a:gd name="T12" fmla="*/ 104 w 154"/>
                <a:gd name="T13" fmla="*/ 88 h 91"/>
                <a:gd name="T14" fmla="*/ 149 w 154"/>
                <a:gd name="T15" fmla="*/ 3 h 91"/>
                <a:gd name="T16" fmla="*/ 152 w 154"/>
                <a:gd name="T17" fmla="*/ 5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4" h="91">
                  <a:moveTo>
                    <a:pt x="152" y="5"/>
                  </a:moveTo>
                  <a:cubicBezTo>
                    <a:pt x="137" y="33"/>
                    <a:pt x="123" y="62"/>
                    <a:pt x="108" y="90"/>
                  </a:cubicBezTo>
                  <a:cubicBezTo>
                    <a:pt x="107" y="91"/>
                    <a:pt x="106" y="91"/>
                    <a:pt x="105" y="91"/>
                  </a:cubicBezTo>
                  <a:cubicBezTo>
                    <a:pt x="71" y="82"/>
                    <a:pt x="37" y="74"/>
                    <a:pt x="2" y="65"/>
                  </a:cubicBezTo>
                  <a:cubicBezTo>
                    <a:pt x="0" y="64"/>
                    <a:pt x="1" y="60"/>
                    <a:pt x="3" y="61"/>
                  </a:cubicBezTo>
                  <a:cubicBezTo>
                    <a:pt x="38" y="70"/>
                    <a:pt x="72" y="78"/>
                    <a:pt x="106" y="87"/>
                  </a:cubicBezTo>
                  <a:cubicBezTo>
                    <a:pt x="106" y="87"/>
                    <a:pt x="105" y="88"/>
                    <a:pt x="104" y="88"/>
                  </a:cubicBezTo>
                  <a:cubicBezTo>
                    <a:pt x="119" y="60"/>
                    <a:pt x="134" y="31"/>
                    <a:pt x="149" y="3"/>
                  </a:cubicBezTo>
                  <a:cubicBezTo>
                    <a:pt x="150" y="0"/>
                    <a:pt x="154" y="2"/>
                    <a:pt x="152" y="5"/>
                  </a:cubicBezTo>
                  <a:close/>
                </a:path>
              </a:pathLst>
            </a:custGeom>
            <a:solidFill>
              <a:srgbClr val="FFFD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15" name="Freeform 177">
              <a:extLst>
                <a:ext uri="{FF2B5EF4-FFF2-40B4-BE49-F238E27FC236}">
                  <a16:creationId xmlns:a16="http://schemas.microsoft.com/office/drawing/2014/main" id="{F03FE2EB-F3D2-4910-B7EC-B68C549673E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5862" y="5320289"/>
              <a:ext cx="122533" cy="75827"/>
            </a:xfrm>
            <a:custGeom>
              <a:avLst/>
              <a:gdLst>
                <a:gd name="T0" fmla="*/ 117 w 118"/>
                <a:gd name="T1" fmla="*/ 3 h 73"/>
                <a:gd name="T2" fmla="*/ 89 w 118"/>
                <a:gd name="T3" fmla="*/ 60 h 73"/>
                <a:gd name="T4" fmla="*/ 71 w 118"/>
                <a:gd name="T5" fmla="*/ 72 h 73"/>
                <a:gd name="T6" fmla="*/ 55 w 118"/>
                <a:gd name="T7" fmla="*/ 66 h 73"/>
                <a:gd name="T8" fmla="*/ 39 w 118"/>
                <a:gd name="T9" fmla="*/ 60 h 73"/>
                <a:gd name="T10" fmla="*/ 3 w 118"/>
                <a:gd name="T11" fmla="*/ 46 h 73"/>
                <a:gd name="T12" fmla="*/ 4 w 118"/>
                <a:gd name="T13" fmla="*/ 42 h 73"/>
                <a:gd name="T14" fmla="*/ 42 w 118"/>
                <a:gd name="T15" fmla="*/ 57 h 73"/>
                <a:gd name="T16" fmla="*/ 60 w 118"/>
                <a:gd name="T17" fmla="*/ 64 h 73"/>
                <a:gd name="T18" fmla="*/ 78 w 118"/>
                <a:gd name="T19" fmla="*/ 67 h 73"/>
                <a:gd name="T20" fmla="*/ 88 w 118"/>
                <a:gd name="T21" fmla="*/ 55 h 73"/>
                <a:gd name="T22" fmla="*/ 97 w 118"/>
                <a:gd name="T23" fmla="*/ 38 h 73"/>
                <a:gd name="T24" fmla="*/ 113 w 118"/>
                <a:gd name="T25" fmla="*/ 2 h 73"/>
                <a:gd name="T26" fmla="*/ 117 w 118"/>
                <a:gd name="T27" fmla="*/ 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8" h="73">
                  <a:moveTo>
                    <a:pt x="117" y="3"/>
                  </a:moveTo>
                  <a:cubicBezTo>
                    <a:pt x="109" y="23"/>
                    <a:pt x="100" y="42"/>
                    <a:pt x="89" y="60"/>
                  </a:cubicBezTo>
                  <a:cubicBezTo>
                    <a:pt x="85" y="67"/>
                    <a:pt x="79" y="73"/>
                    <a:pt x="71" y="72"/>
                  </a:cubicBezTo>
                  <a:cubicBezTo>
                    <a:pt x="65" y="71"/>
                    <a:pt x="60" y="68"/>
                    <a:pt x="55" y="66"/>
                  </a:cubicBezTo>
                  <a:cubicBezTo>
                    <a:pt x="50" y="64"/>
                    <a:pt x="44" y="62"/>
                    <a:pt x="39" y="60"/>
                  </a:cubicBezTo>
                  <a:cubicBezTo>
                    <a:pt x="27" y="55"/>
                    <a:pt x="15" y="50"/>
                    <a:pt x="3" y="46"/>
                  </a:cubicBezTo>
                  <a:cubicBezTo>
                    <a:pt x="0" y="45"/>
                    <a:pt x="1" y="41"/>
                    <a:pt x="4" y="42"/>
                  </a:cubicBezTo>
                  <a:cubicBezTo>
                    <a:pt x="16" y="47"/>
                    <a:pt x="29" y="52"/>
                    <a:pt x="42" y="57"/>
                  </a:cubicBezTo>
                  <a:cubicBezTo>
                    <a:pt x="48" y="59"/>
                    <a:pt x="54" y="61"/>
                    <a:pt x="60" y="64"/>
                  </a:cubicBezTo>
                  <a:cubicBezTo>
                    <a:pt x="66" y="66"/>
                    <a:pt x="73" y="70"/>
                    <a:pt x="78" y="67"/>
                  </a:cubicBezTo>
                  <a:cubicBezTo>
                    <a:pt x="83" y="64"/>
                    <a:pt x="86" y="59"/>
                    <a:pt x="88" y="55"/>
                  </a:cubicBezTo>
                  <a:cubicBezTo>
                    <a:pt x="91" y="49"/>
                    <a:pt x="94" y="44"/>
                    <a:pt x="97" y="38"/>
                  </a:cubicBezTo>
                  <a:cubicBezTo>
                    <a:pt x="103" y="26"/>
                    <a:pt x="108" y="14"/>
                    <a:pt x="113" y="2"/>
                  </a:cubicBezTo>
                  <a:cubicBezTo>
                    <a:pt x="114" y="0"/>
                    <a:pt x="118" y="1"/>
                    <a:pt x="117" y="3"/>
                  </a:cubicBezTo>
                  <a:close/>
                </a:path>
              </a:pathLst>
            </a:custGeom>
            <a:solidFill>
              <a:srgbClr val="FFFD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16" name="Freeform 178">
              <a:extLst>
                <a:ext uri="{FF2B5EF4-FFF2-40B4-BE49-F238E27FC236}">
                  <a16:creationId xmlns:a16="http://schemas.microsoft.com/office/drawing/2014/main" id="{B3B62274-1D43-477A-BBB2-A854FDE0102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5205" y="5496121"/>
              <a:ext cx="89564" cy="65387"/>
            </a:xfrm>
            <a:custGeom>
              <a:avLst/>
              <a:gdLst>
                <a:gd name="T0" fmla="*/ 85 w 86"/>
                <a:gd name="T1" fmla="*/ 4 h 63"/>
                <a:gd name="T2" fmla="*/ 58 w 86"/>
                <a:gd name="T3" fmla="*/ 62 h 63"/>
                <a:gd name="T4" fmla="*/ 55 w 86"/>
                <a:gd name="T5" fmla="*/ 63 h 63"/>
                <a:gd name="T6" fmla="*/ 2 w 86"/>
                <a:gd name="T7" fmla="*/ 28 h 63"/>
                <a:gd name="T8" fmla="*/ 4 w 86"/>
                <a:gd name="T9" fmla="*/ 25 h 63"/>
                <a:gd name="T10" fmla="*/ 57 w 86"/>
                <a:gd name="T11" fmla="*/ 59 h 63"/>
                <a:gd name="T12" fmla="*/ 54 w 86"/>
                <a:gd name="T13" fmla="*/ 60 h 63"/>
                <a:gd name="T14" fmla="*/ 81 w 86"/>
                <a:gd name="T15" fmla="*/ 2 h 63"/>
                <a:gd name="T16" fmla="*/ 85 w 86"/>
                <a:gd name="T17" fmla="*/ 4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6" h="63">
                  <a:moveTo>
                    <a:pt x="85" y="4"/>
                  </a:moveTo>
                  <a:cubicBezTo>
                    <a:pt x="76" y="23"/>
                    <a:pt x="67" y="43"/>
                    <a:pt x="58" y="62"/>
                  </a:cubicBezTo>
                  <a:cubicBezTo>
                    <a:pt x="57" y="63"/>
                    <a:pt x="56" y="63"/>
                    <a:pt x="55" y="63"/>
                  </a:cubicBezTo>
                  <a:cubicBezTo>
                    <a:pt x="37" y="51"/>
                    <a:pt x="20" y="40"/>
                    <a:pt x="2" y="28"/>
                  </a:cubicBezTo>
                  <a:cubicBezTo>
                    <a:pt x="0" y="27"/>
                    <a:pt x="2" y="23"/>
                    <a:pt x="4" y="25"/>
                  </a:cubicBezTo>
                  <a:cubicBezTo>
                    <a:pt x="22" y="36"/>
                    <a:pt x="39" y="48"/>
                    <a:pt x="57" y="59"/>
                  </a:cubicBezTo>
                  <a:cubicBezTo>
                    <a:pt x="56" y="60"/>
                    <a:pt x="55" y="60"/>
                    <a:pt x="54" y="60"/>
                  </a:cubicBezTo>
                  <a:cubicBezTo>
                    <a:pt x="63" y="41"/>
                    <a:pt x="72" y="21"/>
                    <a:pt x="81" y="2"/>
                  </a:cubicBezTo>
                  <a:cubicBezTo>
                    <a:pt x="82" y="0"/>
                    <a:pt x="86" y="2"/>
                    <a:pt x="85" y="4"/>
                  </a:cubicBezTo>
                  <a:close/>
                </a:path>
              </a:pathLst>
            </a:custGeom>
            <a:solidFill>
              <a:srgbClr val="FFFD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17" name="Freeform 179">
              <a:extLst>
                <a:ext uri="{FF2B5EF4-FFF2-40B4-BE49-F238E27FC236}">
                  <a16:creationId xmlns:a16="http://schemas.microsoft.com/office/drawing/2014/main" id="{EA43D1ED-682B-467A-903B-A79E65E7053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7954" y="5029618"/>
              <a:ext cx="313750" cy="634642"/>
            </a:xfrm>
            <a:custGeom>
              <a:avLst/>
              <a:gdLst>
                <a:gd name="T0" fmla="*/ 39 w 302"/>
                <a:gd name="T1" fmla="*/ 587 h 611"/>
                <a:gd name="T2" fmla="*/ 60 w 302"/>
                <a:gd name="T3" fmla="*/ 607 h 611"/>
                <a:gd name="T4" fmla="*/ 68 w 302"/>
                <a:gd name="T5" fmla="*/ 609 h 611"/>
                <a:gd name="T6" fmla="*/ 81 w 302"/>
                <a:gd name="T7" fmla="*/ 611 h 611"/>
                <a:gd name="T8" fmla="*/ 278 w 302"/>
                <a:gd name="T9" fmla="*/ 213 h 611"/>
                <a:gd name="T10" fmla="*/ 296 w 302"/>
                <a:gd name="T11" fmla="*/ 53 h 611"/>
                <a:gd name="T12" fmla="*/ 288 w 302"/>
                <a:gd name="T13" fmla="*/ 22 h 611"/>
                <a:gd name="T14" fmla="*/ 276 w 302"/>
                <a:gd name="T15" fmla="*/ 8 h 611"/>
                <a:gd name="T16" fmla="*/ 270 w 302"/>
                <a:gd name="T17" fmla="*/ 4 h 611"/>
                <a:gd name="T18" fmla="*/ 263 w 302"/>
                <a:gd name="T19" fmla="*/ 2 h 611"/>
                <a:gd name="T20" fmla="*/ 234 w 302"/>
                <a:gd name="T21" fmla="*/ 8 h 611"/>
                <a:gd name="T22" fmla="*/ 30 w 302"/>
                <a:gd name="T23" fmla="*/ 257 h 611"/>
                <a:gd name="T24" fmla="*/ 39 w 302"/>
                <a:gd name="T25" fmla="*/ 587 h 6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02" h="611">
                  <a:moveTo>
                    <a:pt x="39" y="587"/>
                  </a:moveTo>
                  <a:cubicBezTo>
                    <a:pt x="42" y="596"/>
                    <a:pt x="50" y="603"/>
                    <a:pt x="60" y="607"/>
                  </a:cubicBezTo>
                  <a:cubicBezTo>
                    <a:pt x="63" y="608"/>
                    <a:pt x="66" y="609"/>
                    <a:pt x="68" y="609"/>
                  </a:cubicBezTo>
                  <a:cubicBezTo>
                    <a:pt x="73" y="610"/>
                    <a:pt x="77" y="611"/>
                    <a:pt x="81" y="611"/>
                  </a:cubicBezTo>
                  <a:cubicBezTo>
                    <a:pt x="172" y="493"/>
                    <a:pt x="240" y="357"/>
                    <a:pt x="278" y="213"/>
                  </a:cubicBezTo>
                  <a:cubicBezTo>
                    <a:pt x="292" y="161"/>
                    <a:pt x="302" y="107"/>
                    <a:pt x="296" y="53"/>
                  </a:cubicBezTo>
                  <a:cubicBezTo>
                    <a:pt x="295" y="42"/>
                    <a:pt x="293" y="31"/>
                    <a:pt x="288" y="22"/>
                  </a:cubicBezTo>
                  <a:cubicBezTo>
                    <a:pt x="285" y="16"/>
                    <a:pt x="281" y="12"/>
                    <a:pt x="276" y="8"/>
                  </a:cubicBezTo>
                  <a:cubicBezTo>
                    <a:pt x="274" y="6"/>
                    <a:pt x="272" y="5"/>
                    <a:pt x="270" y="4"/>
                  </a:cubicBezTo>
                  <a:cubicBezTo>
                    <a:pt x="267" y="3"/>
                    <a:pt x="265" y="2"/>
                    <a:pt x="263" y="2"/>
                  </a:cubicBezTo>
                  <a:cubicBezTo>
                    <a:pt x="253" y="0"/>
                    <a:pt x="243" y="4"/>
                    <a:pt x="234" y="8"/>
                  </a:cubicBezTo>
                  <a:cubicBezTo>
                    <a:pt x="132" y="52"/>
                    <a:pt x="59" y="150"/>
                    <a:pt x="30" y="257"/>
                  </a:cubicBezTo>
                  <a:cubicBezTo>
                    <a:pt x="0" y="365"/>
                    <a:pt x="10" y="480"/>
                    <a:pt x="39" y="587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18" name="Freeform 180">
              <a:extLst>
                <a:ext uri="{FF2B5EF4-FFF2-40B4-BE49-F238E27FC236}">
                  <a16:creationId xmlns:a16="http://schemas.microsoft.com/office/drawing/2014/main" id="{12D308FE-42BD-466E-96AC-5D7E9960CD5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2792" y="5081268"/>
              <a:ext cx="191766" cy="585190"/>
            </a:xfrm>
            <a:custGeom>
              <a:avLst/>
              <a:gdLst>
                <a:gd name="T0" fmla="*/ 184 w 185"/>
                <a:gd name="T1" fmla="*/ 4 h 563"/>
                <a:gd name="T2" fmla="*/ 77 w 185"/>
                <a:gd name="T3" fmla="*/ 209 h 563"/>
                <a:gd name="T4" fmla="*/ 17 w 185"/>
                <a:gd name="T5" fmla="*/ 431 h 563"/>
                <a:gd name="T6" fmla="*/ 4 w 185"/>
                <a:gd name="T7" fmla="*/ 561 h 563"/>
                <a:gd name="T8" fmla="*/ 0 w 185"/>
                <a:gd name="T9" fmla="*/ 561 h 563"/>
                <a:gd name="T10" fmla="*/ 11 w 185"/>
                <a:gd name="T11" fmla="*/ 445 h 563"/>
                <a:gd name="T12" fmla="*/ 33 w 185"/>
                <a:gd name="T13" fmla="*/ 332 h 563"/>
                <a:gd name="T14" fmla="*/ 68 w 185"/>
                <a:gd name="T15" fmla="*/ 221 h 563"/>
                <a:gd name="T16" fmla="*/ 115 w 185"/>
                <a:gd name="T17" fmla="*/ 115 h 563"/>
                <a:gd name="T18" fmla="*/ 173 w 185"/>
                <a:gd name="T19" fmla="*/ 14 h 563"/>
                <a:gd name="T20" fmla="*/ 181 w 185"/>
                <a:gd name="T21" fmla="*/ 2 h 563"/>
                <a:gd name="T22" fmla="*/ 184 w 185"/>
                <a:gd name="T23" fmla="*/ 4 h 5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85" h="563">
                  <a:moveTo>
                    <a:pt x="184" y="4"/>
                  </a:moveTo>
                  <a:cubicBezTo>
                    <a:pt x="141" y="68"/>
                    <a:pt x="105" y="137"/>
                    <a:pt x="77" y="209"/>
                  </a:cubicBezTo>
                  <a:cubicBezTo>
                    <a:pt x="49" y="280"/>
                    <a:pt x="29" y="355"/>
                    <a:pt x="17" y="431"/>
                  </a:cubicBezTo>
                  <a:cubicBezTo>
                    <a:pt x="10" y="474"/>
                    <a:pt x="6" y="517"/>
                    <a:pt x="4" y="561"/>
                  </a:cubicBezTo>
                  <a:cubicBezTo>
                    <a:pt x="4" y="563"/>
                    <a:pt x="0" y="563"/>
                    <a:pt x="0" y="561"/>
                  </a:cubicBezTo>
                  <a:cubicBezTo>
                    <a:pt x="2" y="522"/>
                    <a:pt x="5" y="483"/>
                    <a:pt x="11" y="445"/>
                  </a:cubicBezTo>
                  <a:cubicBezTo>
                    <a:pt x="16" y="407"/>
                    <a:pt x="24" y="369"/>
                    <a:pt x="33" y="332"/>
                  </a:cubicBezTo>
                  <a:cubicBezTo>
                    <a:pt x="43" y="294"/>
                    <a:pt x="55" y="257"/>
                    <a:pt x="68" y="221"/>
                  </a:cubicBezTo>
                  <a:cubicBezTo>
                    <a:pt x="82" y="185"/>
                    <a:pt x="97" y="150"/>
                    <a:pt x="115" y="115"/>
                  </a:cubicBezTo>
                  <a:cubicBezTo>
                    <a:pt x="132" y="81"/>
                    <a:pt x="151" y="47"/>
                    <a:pt x="173" y="14"/>
                  </a:cubicBezTo>
                  <a:cubicBezTo>
                    <a:pt x="175" y="10"/>
                    <a:pt x="178" y="6"/>
                    <a:pt x="181" y="2"/>
                  </a:cubicBezTo>
                  <a:cubicBezTo>
                    <a:pt x="182" y="0"/>
                    <a:pt x="185" y="2"/>
                    <a:pt x="184" y="4"/>
                  </a:cubicBezTo>
                  <a:close/>
                </a:path>
              </a:pathLst>
            </a:custGeom>
            <a:solidFill>
              <a:srgbClr val="FFFD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19" name="Freeform 181">
              <a:extLst>
                <a:ext uri="{FF2B5EF4-FFF2-40B4-BE49-F238E27FC236}">
                  <a16:creationId xmlns:a16="http://schemas.microsoft.com/office/drawing/2014/main" id="{AB103323-5A74-492D-B792-DD7039EEF3A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5765" y="5087862"/>
              <a:ext cx="84070" cy="62091"/>
            </a:xfrm>
            <a:custGeom>
              <a:avLst/>
              <a:gdLst>
                <a:gd name="T0" fmla="*/ 78 w 81"/>
                <a:gd name="T1" fmla="*/ 34 h 60"/>
                <a:gd name="T2" fmla="*/ 19 w 81"/>
                <a:gd name="T3" fmla="*/ 60 h 60"/>
                <a:gd name="T4" fmla="*/ 17 w 81"/>
                <a:gd name="T5" fmla="*/ 59 h 60"/>
                <a:gd name="T6" fmla="*/ 1 w 81"/>
                <a:gd name="T7" fmla="*/ 3 h 60"/>
                <a:gd name="T8" fmla="*/ 5 w 81"/>
                <a:gd name="T9" fmla="*/ 2 h 60"/>
                <a:gd name="T10" fmla="*/ 20 w 81"/>
                <a:gd name="T11" fmla="*/ 58 h 60"/>
                <a:gd name="T12" fmla="*/ 17 w 81"/>
                <a:gd name="T13" fmla="*/ 56 h 60"/>
                <a:gd name="T14" fmla="*/ 76 w 81"/>
                <a:gd name="T15" fmla="*/ 30 h 60"/>
                <a:gd name="T16" fmla="*/ 78 w 81"/>
                <a:gd name="T17" fmla="*/ 34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1" h="60">
                  <a:moveTo>
                    <a:pt x="78" y="34"/>
                  </a:moveTo>
                  <a:cubicBezTo>
                    <a:pt x="59" y="42"/>
                    <a:pt x="39" y="51"/>
                    <a:pt x="19" y="60"/>
                  </a:cubicBezTo>
                  <a:cubicBezTo>
                    <a:pt x="18" y="60"/>
                    <a:pt x="17" y="60"/>
                    <a:pt x="17" y="59"/>
                  </a:cubicBezTo>
                  <a:cubicBezTo>
                    <a:pt x="11" y="40"/>
                    <a:pt x="6" y="22"/>
                    <a:pt x="1" y="3"/>
                  </a:cubicBezTo>
                  <a:cubicBezTo>
                    <a:pt x="0" y="1"/>
                    <a:pt x="4" y="0"/>
                    <a:pt x="5" y="2"/>
                  </a:cubicBezTo>
                  <a:cubicBezTo>
                    <a:pt x="10" y="21"/>
                    <a:pt x="15" y="39"/>
                    <a:pt x="20" y="58"/>
                  </a:cubicBezTo>
                  <a:cubicBezTo>
                    <a:pt x="19" y="57"/>
                    <a:pt x="18" y="57"/>
                    <a:pt x="17" y="56"/>
                  </a:cubicBezTo>
                  <a:cubicBezTo>
                    <a:pt x="37" y="48"/>
                    <a:pt x="57" y="39"/>
                    <a:pt x="76" y="30"/>
                  </a:cubicBezTo>
                  <a:cubicBezTo>
                    <a:pt x="79" y="29"/>
                    <a:pt x="81" y="33"/>
                    <a:pt x="78" y="34"/>
                  </a:cubicBezTo>
                  <a:close/>
                </a:path>
              </a:pathLst>
            </a:custGeom>
            <a:solidFill>
              <a:srgbClr val="FFFD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20" name="Freeform 182">
              <a:extLst>
                <a:ext uri="{FF2B5EF4-FFF2-40B4-BE49-F238E27FC236}">
                  <a16:creationId xmlns:a16="http://schemas.microsoft.com/office/drawing/2014/main" id="{B1392C72-1159-4FFC-8162-F41F2F8032C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9717" y="5277980"/>
              <a:ext cx="109895" cy="86267"/>
            </a:xfrm>
            <a:custGeom>
              <a:avLst/>
              <a:gdLst>
                <a:gd name="T0" fmla="*/ 104 w 106"/>
                <a:gd name="T1" fmla="*/ 41 h 83"/>
                <a:gd name="T2" fmla="*/ 30 w 106"/>
                <a:gd name="T3" fmla="*/ 82 h 83"/>
                <a:gd name="T4" fmla="*/ 27 w 106"/>
                <a:gd name="T5" fmla="*/ 81 h 83"/>
                <a:gd name="T6" fmla="*/ 1 w 106"/>
                <a:gd name="T7" fmla="*/ 3 h 83"/>
                <a:gd name="T8" fmla="*/ 5 w 106"/>
                <a:gd name="T9" fmla="*/ 2 h 83"/>
                <a:gd name="T10" fmla="*/ 31 w 106"/>
                <a:gd name="T11" fmla="*/ 80 h 83"/>
                <a:gd name="T12" fmla="*/ 28 w 106"/>
                <a:gd name="T13" fmla="*/ 79 h 83"/>
                <a:gd name="T14" fmla="*/ 102 w 106"/>
                <a:gd name="T15" fmla="*/ 37 h 83"/>
                <a:gd name="T16" fmla="*/ 104 w 106"/>
                <a:gd name="T17" fmla="*/ 41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6" h="83">
                  <a:moveTo>
                    <a:pt x="104" y="41"/>
                  </a:moveTo>
                  <a:cubicBezTo>
                    <a:pt x="79" y="55"/>
                    <a:pt x="55" y="69"/>
                    <a:pt x="30" y="82"/>
                  </a:cubicBezTo>
                  <a:cubicBezTo>
                    <a:pt x="29" y="83"/>
                    <a:pt x="27" y="83"/>
                    <a:pt x="27" y="81"/>
                  </a:cubicBezTo>
                  <a:cubicBezTo>
                    <a:pt x="18" y="55"/>
                    <a:pt x="10" y="29"/>
                    <a:pt x="1" y="3"/>
                  </a:cubicBezTo>
                  <a:cubicBezTo>
                    <a:pt x="0" y="1"/>
                    <a:pt x="4" y="0"/>
                    <a:pt x="5" y="2"/>
                  </a:cubicBezTo>
                  <a:cubicBezTo>
                    <a:pt x="13" y="28"/>
                    <a:pt x="22" y="54"/>
                    <a:pt x="31" y="80"/>
                  </a:cubicBezTo>
                  <a:cubicBezTo>
                    <a:pt x="30" y="80"/>
                    <a:pt x="29" y="79"/>
                    <a:pt x="28" y="79"/>
                  </a:cubicBezTo>
                  <a:cubicBezTo>
                    <a:pt x="53" y="65"/>
                    <a:pt x="77" y="51"/>
                    <a:pt x="102" y="37"/>
                  </a:cubicBezTo>
                  <a:cubicBezTo>
                    <a:pt x="104" y="36"/>
                    <a:pt x="106" y="39"/>
                    <a:pt x="104" y="41"/>
                  </a:cubicBezTo>
                  <a:close/>
                </a:path>
              </a:pathLst>
            </a:custGeom>
            <a:solidFill>
              <a:srgbClr val="FFFD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21" name="Freeform 183">
              <a:extLst>
                <a:ext uri="{FF2B5EF4-FFF2-40B4-BE49-F238E27FC236}">
                  <a16:creationId xmlns:a16="http://schemas.microsoft.com/office/drawing/2014/main" id="{04F66410-0A17-4FC2-8139-162D70F7E5B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2571" y="5517550"/>
              <a:ext cx="81872" cy="54398"/>
            </a:xfrm>
            <a:custGeom>
              <a:avLst/>
              <a:gdLst>
                <a:gd name="T0" fmla="*/ 77 w 79"/>
                <a:gd name="T1" fmla="*/ 26 h 52"/>
                <a:gd name="T2" fmla="*/ 54 w 79"/>
                <a:gd name="T3" fmla="*/ 42 h 52"/>
                <a:gd name="T4" fmla="*/ 36 w 79"/>
                <a:gd name="T5" fmla="*/ 47 h 52"/>
                <a:gd name="T6" fmla="*/ 28 w 79"/>
                <a:gd name="T7" fmla="*/ 38 h 52"/>
                <a:gd name="T8" fmla="*/ 20 w 79"/>
                <a:gd name="T9" fmla="*/ 27 h 52"/>
                <a:gd name="T10" fmla="*/ 2 w 79"/>
                <a:gd name="T11" fmla="*/ 5 h 52"/>
                <a:gd name="T12" fmla="*/ 5 w 79"/>
                <a:gd name="T13" fmla="*/ 2 h 52"/>
                <a:gd name="T14" fmla="*/ 35 w 79"/>
                <a:gd name="T15" fmla="*/ 40 h 52"/>
                <a:gd name="T16" fmla="*/ 45 w 79"/>
                <a:gd name="T17" fmla="*/ 44 h 52"/>
                <a:gd name="T18" fmla="*/ 54 w 79"/>
                <a:gd name="T19" fmla="*/ 37 h 52"/>
                <a:gd name="T20" fmla="*/ 75 w 79"/>
                <a:gd name="T21" fmla="*/ 23 h 52"/>
                <a:gd name="T22" fmla="*/ 77 w 79"/>
                <a:gd name="T23" fmla="*/ 26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9" h="52">
                  <a:moveTo>
                    <a:pt x="77" y="26"/>
                  </a:moveTo>
                  <a:cubicBezTo>
                    <a:pt x="69" y="31"/>
                    <a:pt x="62" y="37"/>
                    <a:pt x="54" y="42"/>
                  </a:cubicBezTo>
                  <a:cubicBezTo>
                    <a:pt x="49" y="46"/>
                    <a:pt x="43" y="52"/>
                    <a:pt x="36" y="47"/>
                  </a:cubicBezTo>
                  <a:cubicBezTo>
                    <a:pt x="33" y="44"/>
                    <a:pt x="31" y="41"/>
                    <a:pt x="28" y="38"/>
                  </a:cubicBezTo>
                  <a:cubicBezTo>
                    <a:pt x="25" y="34"/>
                    <a:pt x="22" y="30"/>
                    <a:pt x="20" y="27"/>
                  </a:cubicBezTo>
                  <a:cubicBezTo>
                    <a:pt x="14" y="20"/>
                    <a:pt x="8" y="12"/>
                    <a:pt x="2" y="5"/>
                  </a:cubicBezTo>
                  <a:cubicBezTo>
                    <a:pt x="0" y="3"/>
                    <a:pt x="3" y="0"/>
                    <a:pt x="5" y="2"/>
                  </a:cubicBezTo>
                  <a:cubicBezTo>
                    <a:pt x="15" y="15"/>
                    <a:pt x="25" y="27"/>
                    <a:pt x="35" y="40"/>
                  </a:cubicBezTo>
                  <a:cubicBezTo>
                    <a:pt x="38" y="43"/>
                    <a:pt x="40" y="47"/>
                    <a:pt x="45" y="44"/>
                  </a:cubicBezTo>
                  <a:cubicBezTo>
                    <a:pt x="48" y="42"/>
                    <a:pt x="51" y="39"/>
                    <a:pt x="54" y="37"/>
                  </a:cubicBezTo>
                  <a:cubicBezTo>
                    <a:pt x="61" y="32"/>
                    <a:pt x="68" y="27"/>
                    <a:pt x="75" y="23"/>
                  </a:cubicBezTo>
                  <a:cubicBezTo>
                    <a:pt x="77" y="21"/>
                    <a:pt x="79" y="25"/>
                    <a:pt x="77" y="26"/>
                  </a:cubicBezTo>
                  <a:close/>
                </a:path>
              </a:pathLst>
            </a:custGeom>
            <a:solidFill>
              <a:srgbClr val="FFFD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22" name="Freeform 184">
              <a:extLst>
                <a:ext uri="{FF2B5EF4-FFF2-40B4-BE49-F238E27FC236}">
                  <a16:creationId xmlns:a16="http://schemas.microsoft.com/office/drawing/2014/main" id="{557745C4-678D-45AA-80C3-3D3CBD9CA05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519" y="5604917"/>
              <a:ext cx="377489" cy="250560"/>
            </a:xfrm>
            <a:custGeom>
              <a:avLst/>
              <a:gdLst>
                <a:gd name="T0" fmla="*/ 72 w 363"/>
                <a:gd name="T1" fmla="*/ 241 h 241"/>
                <a:gd name="T2" fmla="*/ 291 w 363"/>
                <a:gd name="T3" fmla="*/ 241 h 241"/>
                <a:gd name="T4" fmla="*/ 337 w 363"/>
                <a:gd name="T5" fmla="*/ 201 h 241"/>
                <a:gd name="T6" fmla="*/ 359 w 363"/>
                <a:gd name="T7" fmla="*/ 53 h 241"/>
                <a:gd name="T8" fmla="*/ 313 w 363"/>
                <a:gd name="T9" fmla="*/ 0 h 241"/>
                <a:gd name="T10" fmla="*/ 50 w 363"/>
                <a:gd name="T11" fmla="*/ 0 h 241"/>
                <a:gd name="T12" fmla="*/ 4 w 363"/>
                <a:gd name="T13" fmla="*/ 53 h 241"/>
                <a:gd name="T14" fmla="*/ 26 w 363"/>
                <a:gd name="T15" fmla="*/ 201 h 241"/>
                <a:gd name="T16" fmla="*/ 72 w 363"/>
                <a:gd name="T17" fmla="*/ 24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63" h="241">
                  <a:moveTo>
                    <a:pt x="72" y="241"/>
                  </a:moveTo>
                  <a:cubicBezTo>
                    <a:pt x="291" y="241"/>
                    <a:pt x="291" y="241"/>
                    <a:pt x="291" y="241"/>
                  </a:cubicBezTo>
                  <a:cubicBezTo>
                    <a:pt x="314" y="241"/>
                    <a:pt x="334" y="224"/>
                    <a:pt x="337" y="201"/>
                  </a:cubicBezTo>
                  <a:cubicBezTo>
                    <a:pt x="359" y="53"/>
                    <a:pt x="359" y="53"/>
                    <a:pt x="359" y="53"/>
                  </a:cubicBezTo>
                  <a:cubicBezTo>
                    <a:pt x="363" y="25"/>
                    <a:pt x="342" y="0"/>
                    <a:pt x="313" y="0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21" y="0"/>
                    <a:pt x="0" y="25"/>
                    <a:pt x="4" y="53"/>
                  </a:cubicBezTo>
                  <a:cubicBezTo>
                    <a:pt x="26" y="201"/>
                    <a:pt x="26" y="201"/>
                    <a:pt x="26" y="201"/>
                  </a:cubicBezTo>
                  <a:cubicBezTo>
                    <a:pt x="29" y="224"/>
                    <a:pt x="49" y="241"/>
                    <a:pt x="72" y="241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7" name="Freeform 216">
              <a:extLst>
                <a:ext uri="{FF2B5EF4-FFF2-40B4-BE49-F238E27FC236}">
                  <a16:creationId xmlns:a16="http://schemas.microsoft.com/office/drawing/2014/main" id="{960A2566-5D29-445A-9FD6-5C8533D2625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3906" y="1535513"/>
              <a:ext cx="442327" cy="519253"/>
            </a:xfrm>
            <a:custGeom>
              <a:avLst/>
              <a:gdLst>
                <a:gd name="T0" fmla="*/ 119 w 426"/>
                <a:gd name="T1" fmla="*/ 396 h 500"/>
                <a:gd name="T2" fmla="*/ 254 w 426"/>
                <a:gd name="T3" fmla="*/ 491 h 500"/>
                <a:gd name="T4" fmla="*/ 360 w 426"/>
                <a:gd name="T5" fmla="*/ 478 h 500"/>
                <a:gd name="T6" fmla="*/ 406 w 426"/>
                <a:gd name="T7" fmla="*/ 389 h 500"/>
                <a:gd name="T8" fmla="*/ 403 w 426"/>
                <a:gd name="T9" fmla="*/ 216 h 500"/>
                <a:gd name="T10" fmla="*/ 119 w 426"/>
                <a:gd name="T11" fmla="*/ 396 h 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26" h="500">
                  <a:moveTo>
                    <a:pt x="119" y="396"/>
                  </a:moveTo>
                  <a:cubicBezTo>
                    <a:pt x="149" y="444"/>
                    <a:pt x="199" y="478"/>
                    <a:pt x="254" y="491"/>
                  </a:cubicBezTo>
                  <a:cubicBezTo>
                    <a:pt x="290" y="500"/>
                    <a:pt x="331" y="500"/>
                    <a:pt x="360" y="478"/>
                  </a:cubicBezTo>
                  <a:cubicBezTo>
                    <a:pt x="387" y="457"/>
                    <a:pt x="399" y="422"/>
                    <a:pt x="406" y="389"/>
                  </a:cubicBezTo>
                  <a:cubicBezTo>
                    <a:pt x="419" y="332"/>
                    <a:pt x="426" y="270"/>
                    <a:pt x="403" y="216"/>
                  </a:cubicBezTo>
                  <a:cubicBezTo>
                    <a:pt x="311" y="0"/>
                    <a:pt x="0" y="203"/>
                    <a:pt x="119" y="396"/>
                  </a:cubicBezTo>
                  <a:close/>
                </a:path>
              </a:pathLst>
            </a:custGeom>
            <a:solidFill>
              <a:srgbClr val="F9BA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grpSp>
          <p:nvGrpSpPr>
            <p:cNvPr id="2" name="Group 1">
              <a:extLst>
                <a:ext uri="{FF2B5EF4-FFF2-40B4-BE49-F238E27FC236}">
                  <a16:creationId xmlns:a16="http://schemas.microsoft.com/office/drawing/2014/main" id="{4BE68C08-1E8F-4282-B4CB-3E1D6F5C736D}"/>
                </a:ext>
              </a:extLst>
            </p:cNvPr>
            <p:cNvGrpSpPr/>
            <p:nvPr/>
          </p:nvGrpSpPr>
          <p:grpSpPr>
            <a:xfrm>
              <a:off x="327084" y="2949309"/>
              <a:ext cx="1148950" cy="2887486"/>
              <a:chOff x="327084" y="2949309"/>
              <a:chExt cx="1148950" cy="2887486"/>
            </a:xfrm>
          </p:grpSpPr>
          <p:sp>
            <p:nvSpPr>
              <p:cNvPr id="223" name="Oval 185">
                <a:extLst>
                  <a:ext uri="{FF2B5EF4-FFF2-40B4-BE49-F238E27FC236}">
                    <a16:creationId xmlns:a16="http://schemas.microsoft.com/office/drawing/2014/main" id="{EDFEB013-7C97-4040-829C-31951C811D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46882" y="3386691"/>
                <a:ext cx="237922" cy="308804"/>
              </a:xfrm>
              <a:prstGeom prst="ellipse">
                <a:avLst/>
              </a:prstGeom>
              <a:solidFill>
                <a:srgbClr val="FDE4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24" name="Freeform 186">
                <a:extLst>
                  <a:ext uri="{FF2B5EF4-FFF2-40B4-BE49-F238E27FC236}">
                    <a16:creationId xmlns:a16="http://schemas.microsoft.com/office/drawing/2014/main" id="{EBD78FA5-EFE2-495A-B954-F2C5BBD6CB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5006" y="3682857"/>
                <a:ext cx="423644" cy="758823"/>
              </a:xfrm>
              <a:custGeom>
                <a:avLst/>
                <a:gdLst>
                  <a:gd name="T0" fmla="*/ 408 w 408"/>
                  <a:gd name="T1" fmla="*/ 693 h 730"/>
                  <a:gd name="T2" fmla="*/ 395 w 408"/>
                  <a:gd name="T3" fmla="*/ 697 h 730"/>
                  <a:gd name="T4" fmla="*/ 118 w 408"/>
                  <a:gd name="T5" fmla="*/ 701 h 730"/>
                  <a:gd name="T6" fmla="*/ 102 w 408"/>
                  <a:gd name="T7" fmla="*/ 696 h 730"/>
                  <a:gd name="T8" fmla="*/ 22 w 408"/>
                  <a:gd name="T9" fmla="*/ 468 h 730"/>
                  <a:gd name="T10" fmla="*/ 2 w 408"/>
                  <a:gd name="T11" fmla="*/ 328 h 730"/>
                  <a:gd name="T12" fmla="*/ 24 w 408"/>
                  <a:gd name="T13" fmla="*/ 206 h 730"/>
                  <a:gd name="T14" fmla="*/ 186 w 408"/>
                  <a:gd name="T15" fmla="*/ 0 h 730"/>
                  <a:gd name="T16" fmla="*/ 294 w 408"/>
                  <a:gd name="T17" fmla="*/ 196 h 730"/>
                  <a:gd name="T18" fmla="*/ 350 w 408"/>
                  <a:gd name="T19" fmla="*/ 275 h 730"/>
                  <a:gd name="T20" fmla="*/ 354 w 408"/>
                  <a:gd name="T21" fmla="*/ 306 h 730"/>
                  <a:gd name="T22" fmla="*/ 352 w 408"/>
                  <a:gd name="T23" fmla="*/ 349 h 730"/>
                  <a:gd name="T24" fmla="*/ 349 w 408"/>
                  <a:gd name="T25" fmla="*/ 386 h 730"/>
                  <a:gd name="T26" fmla="*/ 408 w 408"/>
                  <a:gd name="T27" fmla="*/ 693 h 7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08" h="730">
                    <a:moveTo>
                      <a:pt x="408" y="693"/>
                    </a:moveTo>
                    <a:cubicBezTo>
                      <a:pt x="403" y="695"/>
                      <a:pt x="399" y="696"/>
                      <a:pt x="395" y="697"/>
                    </a:cubicBezTo>
                    <a:cubicBezTo>
                      <a:pt x="304" y="724"/>
                      <a:pt x="207" y="730"/>
                      <a:pt x="118" y="701"/>
                    </a:cubicBezTo>
                    <a:cubicBezTo>
                      <a:pt x="113" y="699"/>
                      <a:pt x="107" y="697"/>
                      <a:pt x="102" y="696"/>
                    </a:cubicBezTo>
                    <a:cubicBezTo>
                      <a:pt x="97" y="615"/>
                      <a:pt x="48" y="544"/>
                      <a:pt x="22" y="468"/>
                    </a:cubicBezTo>
                    <a:cubicBezTo>
                      <a:pt x="7" y="423"/>
                      <a:pt x="0" y="376"/>
                      <a:pt x="2" y="328"/>
                    </a:cubicBezTo>
                    <a:cubicBezTo>
                      <a:pt x="3" y="287"/>
                      <a:pt x="10" y="245"/>
                      <a:pt x="24" y="206"/>
                    </a:cubicBezTo>
                    <a:cubicBezTo>
                      <a:pt x="53" y="122"/>
                      <a:pt x="111" y="48"/>
                      <a:pt x="186" y="0"/>
                    </a:cubicBezTo>
                    <a:cubicBezTo>
                      <a:pt x="211" y="71"/>
                      <a:pt x="243" y="140"/>
                      <a:pt x="294" y="196"/>
                    </a:cubicBezTo>
                    <a:cubicBezTo>
                      <a:pt x="316" y="220"/>
                      <a:pt x="341" y="244"/>
                      <a:pt x="350" y="275"/>
                    </a:cubicBezTo>
                    <a:cubicBezTo>
                      <a:pt x="353" y="285"/>
                      <a:pt x="354" y="296"/>
                      <a:pt x="354" y="306"/>
                    </a:cubicBezTo>
                    <a:cubicBezTo>
                      <a:pt x="354" y="320"/>
                      <a:pt x="353" y="335"/>
                      <a:pt x="352" y="349"/>
                    </a:cubicBezTo>
                    <a:cubicBezTo>
                      <a:pt x="351" y="361"/>
                      <a:pt x="350" y="373"/>
                      <a:pt x="349" y="386"/>
                    </a:cubicBezTo>
                    <a:cubicBezTo>
                      <a:pt x="346" y="491"/>
                      <a:pt x="366" y="597"/>
                      <a:pt x="408" y="693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25" name="Freeform 187">
                <a:extLst>
                  <a:ext uri="{FF2B5EF4-FFF2-40B4-BE49-F238E27FC236}">
                    <a16:creationId xmlns:a16="http://schemas.microsoft.com/office/drawing/2014/main" id="{4DEC0737-9C16-44E8-B7C5-F60FFC62D8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5779" y="4405965"/>
                <a:ext cx="433535" cy="1234668"/>
              </a:xfrm>
              <a:custGeom>
                <a:avLst/>
                <a:gdLst>
                  <a:gd name="T0" fmla="*/ 417 w 417"/>
                  <a:gd name="T1" fmla="*/ 1166 h 1188"/>
                  <a:gd name="T2" fmla="*/ 332 w 417"/>
                  <a:gd name="T3" fmla="*/ 1181 h 1188"/>
                  <a:gd name="T4" fmla="*/ 170 w 417"/>
                  <a:gd name="T5" fmla="*/ 638 h 1188"/>
                  <a:gd name="T6" fmla="*/ 92 w 417"/>
                  <a:gd name="T7" fmla="*/ 436 h 1188"/>
                  <a:gd name="T8" fmla="*/ 58 w 417"/>
                  <a:gd name="T9" fmla="*/ 352 h 1188"/>
                  <a:gd name="T10" fmla="*/ 14 w 417"/>
                  <a:gd name="T11" fmla="*/ 217 h 1188"/>
                  <a:gd name="T12" fmla="*/ 5 w 417"/>
                  <a:gd name="T13" fmla="*/ 84 h 1188"/>
                  <a:gd name="T14" fmla="*/ 24 w 417"/>
                  <a:gd name="T15" fmla="*/ 0 h 1188"/>
                  <a:gd name="T16" fmla="*/ 40 w 417"/>
                  <a:gd name="T17" fmla="*/ 5 h 1188"/>
                  <a:gd name="T18" fmla="*/ 317 w 417"/>
                  <a:gd name="T19" fmla="*/ 1 h 1188"/>
                  <a:gd name="T20" fmla="*/ 323 w 417"/>
                  <a:gd name="T21" fmla="*/ 694 h 1188"/>
                  <a:gd name="T22" fmla="*/ 417 w 417"/>
                  <a:gd name="T23" fmla="*/ 1166 h 1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17" h="1188">
                    <a:moveTo>
                      <a:pt x="417" y="1166"/>
                    </a:moveTo>
                    <a:cubicBezTo>
                      <a:pt x="392" y="1180"/>
                      <a:pt x="359" y="1188"/>
                      <a:pt x="332" y="1181"/>
                    </a:cubicBezTo>
                    <a:cubicBezTo>
                      <a:pt x="288" y="997"/>
                      <a:pt x="234" y="816"/>
                      <a:pt x="170" y="638"/>
                    </a:cubicBezTo>
                    <a:cubicBezTo>
                      <a:pt x="146" y="570"/>
                      <a:pt x="120" y="503"/>
                      <a:pt x="92" y="436"/>
                    </a:cubicBezTo>
                    <a:cubicBezTo>
                      <a:pt x="81" y="408"/>
                      <a:pt x="69" y="380"/>
                      <a:pt x="58" y="352"/>
                    </a:cubicBezTo>
                    <a:cubicBezTo>
                      <a:pt x="41" y="308"/>
                      <a:pt x="25" y="264"/>
                      <a:pt x="14" y="217"/>
                    </a:cubicBezTo>
                    <a:cubicBezTo>
                      <a:pt x="3" y="171"/>
                      <a:pt x="0" y="128"/>
                      <a:pt x="5" y="84"/>
                    </a:cubicBezTo>
                    <a:cubicBezTo>
                      <a:pt x="8" y="56"/>
                      <a:pt x="15" y="28"/>
                      <a:pt x="24" y="0"/>
                    </a:cubicBezTo>
                    <a:cubicBezTo>
                      <a:pt x="29" y="1"/>
                      <a:pt x="35" y="3"/>
                      <a:pt x="40" y="5"/>
                    </a:cubicBezTo>
                    <a:cubicBezTo>
                      <a:pt x="129" y="34"/>
                      <a:pt x="226" y="28"/>
                      <a:pt x="317" y="1"/>
                    </a:cubicBezTo>
                    <a:cubicBezTo>
                      <a:pt x="296" y="238"/>
                      <a:pt x="299" y="456"/>
                      <a:pt x="323" y="694"/>
                    </a:cubicBezTo>
                    <a:cubicBezTo>
                      <a:pt x="338" y="851"/>
                      <a:pt x="365" y="1017"/>
                      <a:pt x="417" y="1166"/>
                    </a:cubicBezTo>
                    <a:close/>
                  </a:path>
                </a:pathLst>
              </a:custGeom>
              <a:solidFill>
                <a:schemeClr val="accent3">
                  <a:lumMod val="40000"/>
                  <a:lumOff val="6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26" name="Freeform 188">
                <a:extLst>
                  <a:ext uri="{FF2B5EF4-FFF2-40B4-BE49-F238E27FC236}">
                    <a16:creationId xmlns:a16="http://schemas.microsoft.com/office/drawing/2014/main" id="{DEBC2A28-929B-425E-A604-BFB99CB62E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2370" y="5674700"/>
                <a:ext cx="346169" cy="162095"/>
              </a:xfrm>
              <a:custGeom>
                <a:avLst/>
                <a:gdLst>
                  <a:gd name="T0" fmla="*/ 333 w 333"/>
                  <a:gd name="T1" fmla="*/ 107 h 156"/>
                  <a:gd name="T2" fmla="*/ 318 w 333"/>
                  <a:gd name="T3" fmla="*/ 152 h 156"/>
                  <a:gd name="T4" fmla="*/ 250 w 333"/>
                  <a:gd name="T5" fmla="*/ 154 h 156"/>
                  <a:gd name="T6" fmla="*/ 0 w 333"/>
                  <a:gd name="T7" fmla="*/ 132 h 156"/>
                  <a:gd name="T8" fmla="*/ 4 w 333"/>
                  <a:gd name="T9" fmla="*/ 52 h 156"/>
                  <a:gd name="T10" fmla="*/ 9 w 333"/>
                  <a:gd name="T11" fmla="*/ 28 h 156"/>
                  <a:gd name="T12" fmla="*/ 32 w 333"/>
                  <a:gd name="T13" fmla="*/ 16 h 156"/>
                  <a:gd name="T14" fmla="*/ 32 w 333"/>
                  <a:gd name="T15" fmla="*/ 16 h 156"/>
                  <a:gd name="T16" fmla="*/ 67 w 333"/>
                  <a:gd name="T17" fmla="*/ 50 h 156"/>
                  <a:gd name="T18" fmla="*/ 124 w 333"/>
                  <a:gd name="T19" fmla="*/ 33 h 156"/>
                  <a:gd name="T20" fmla="*/ 151 w 333"/>
                  <a:gd name="T21" fmla="*/ 0 h 156"/>
                  <a:gd name="T22" fmla="*/ 333 w 333"/>
                  <a:gd name="T23" fmla="*/ 107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33" h="156">
                    <a:moveTo>
                      <a:pt x="333" y="107"/>
                    </a:moveTo>
                    <a:cubicBezTo>
                      <a:pt x="332" y="128"/>
                      <a:pt x="326" y="133"/>
                      <a:pt x="318" y="152"/>
                    </a:cubicBezTo>
                    <a:cubicBezTo>
                      <a:pt x="295" y="153"/>
                      <a:pt x="272" y="154"/>
                      <a:pt x="250" y="154"/>
                    </a:cubicBezTo>
                    <a:cubicBezTo>
                      <a:pt x="165" y="156"/>
                      <a:pt x="83" y="146"/>
                      <a:pt x="0" y="132"/>
                    </a:cubicBezTo>
                    <a:cubicBezTo>
                      <a:pt x="1" y="105"/>
                      <a:pt x="3" y="79"/>
                      <a:pt x="4" y="52"/>
                    </a:cubicBezTo>
                    <a:cubicBezTo>
                      <a:pt x="4" y="44"/>
                      <a:pt x="5" y="35"/>
                      <a:pt x="9" y="28"/>
                    </a:cubicBezTo>
                    <a:cubicBezTo>
                      <a:pt x="13" y="21"/>
                      <a:pt x="24" y="14"/>
                      <a:pt x="32" y="16"/>
                    </a:cubicBezTo>
                    <a:cubicBezTo>
                      <a:pt x="32" y="16"/>
                      <a:pt x="32" y="16"/>
                      <a:pt x="32" y="16"/>
                    </a:cubicBezTo>
                    <a:cubicBezTo>
                      <a:pt x="37" y="32"/>
                      <a:pt x="50" y="46"/>
                      <a:pt x="67" y="50"/>
                    </a:cubicBezTo>
                    <a:cubicBezTo>
                      <a:pt x="87" y="55"/>
                      <a:pt x="109" y="47"/>
                      <a:pt x="124" y="33"/>
                    </a:cubicBezTo>
                    <a:cubicBezTo>
                      <a:pt x="135" y="24"/>
                      <a:pt x="144" y="12"/>
                      <a:pt x="151" y="0"/>
                    </a:cubicBezTo>
                    <a:cubicBezTo>
                      <a:pt x="216" y="15"/>
                      <a:pt x="267" y="97"/>
                      <a:pt x="333" y="10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27" name="Freeform 189">
                <a:extLst>
                  <a:ext uri="{FF2B5EF4-FFF2-40B4-BE49-F238E27FC236}">
                    <a16:creationId xmlns:a16="http://schemas.microsoft.com/office/drawing/2014/main" id="{DA169AF6-7BCF-4E7D-8BE0-5BB1AED905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3690" y="5620852"/>
                <a:ext cx="125830" cy="110994"/>
              </a:xfrm>
              <a:custGeom>
                <a:avLst/>
                <a:gdLst>
                  <a:gd name="T0" fmla="*/ 121 w 121"/>
                  <a:gd name="T1" fmla="*/ 52 h 107"/>
                  <a:gd name="T2" fmla="*/ 94 w 121"/>
                  <a:gd name="T3" fmla="*/ 85 h 107"/>
                  <a:gd name="T4" fmla="*/ 37 w 121"/>
                  <a:gd name="T5" fmla="*/ 102 h 107"/>
                  <a:gd name="T6" fmla="*/ 2 w 121"/>
                  <a:gd name="T7" fmla="*/ 68 h 107"/>
                  <a:gd name="T8" fmla="*/ 0 w 121"/>
                  <a:gd name="T9" fmla="*/ 0 h 107"/>
                  <a:gd name="T10" fmla="*/ 15 w 121"/>
                  <a:gd name="T11" fmla="*/ 4 h 107"/>
                  <a:gd name="T12" fmla="*/ 109 w 121"/>
                  <a:gd name="T13" fmla="*/ 4 h 107"/>
                  <a:gd name="T14" fmla="*/ 109 w 121"/>
                  <a:gd name="T15" fmla="*/ 50 h 107"/>
                  <a:gd name="T16" fmla="*/ 121 w 121"/>
                  <a:gd name="T17" fmla="*/ 52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1" h="107">
                    <a:moveTo>
                      <a:pt x="121" y="52"/>
                    </a:moveTo>
                    <a:cubicBezTo>
                      <a:pt x="114" y="64"/>
                      <a:pt x="105" y="76"/>
                      <a:pt x="94" y="85"/>
                    </a:cubicBezTo>
                    <a:cubicBezTo>
                      <a:pt x="79" y="99"/>
                      <a:pt x="57" y="107"/>
                      <a:pt x="37" y="102"/>
                    </a:cubicBezTo>
                    <a:cubicBezTo>
                      <a:pt x="20" y="98"/>
                      <a:pt x="7" y="84"/>
                      <a:pt x="2" y="68"/>
                    </a:cubicBezTo>
                    <a:cubicBezTo>
                      <a:pt x="2" y="47"/>
                      <a:pt x="1" y="24"/>
                      <a:pt x="0" y="0"/>
                    </a:cubicBezTo>
                    <a:cubicBezTo>
                      <a:pt x="5" y="2"/>
                      <a:pt x="10" y="3"/>
                      <a:pt x="15" y="4"/>
                    </a:cubicBezTo>
                    <a:cubicBezTo>
                      <a:pt x="46" y="8"/>
                      <a:pt x="78" y="8"/>
                      <a:pt x="109" y="4"/>
                    </a:cubicBezTo>
                    <a:cubicBezTo>
                      <a:pt x="109" y="19"/>
                      <a:pt x="109" y="34"/>
                      <a:pt x="109" y="50"/>
                    </a:cubicBezTo>
                    <a:cubicBezTo>
                      <a:pt x="113" y="50"/>
                      <a:pt x="117" y="51"/>
                      <a:pt x="121" y="52"/>
                    </a:cubicBezTo>
                    <a:close/>
                  </a:path>
                </a:pathLst>
              </a:custGeom>
              <a:solidFill>
                <a:srgbClr val="FDE4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28" name="Freeform 190">
                <a:extLst>
                  <a:ext uri="{FF2B5EF4-FFF2-40B4-BE49-F238E27FC236}">
                    <a16:creationId xmlns:a16="http://schemas.microsoft.com/office/drawing/2014/main" id="{634DC81B-EE80-4BFF-80EA-A7C22B00B8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0831" y="4771914"/>
                <a:ext cx="231878" cy="857179"/>
              </a:xfrm>
              <a:custGeom>
                <a:avLst/>
                <a:gdLst>
                  <a:gd name="T0" fmla="*/ 223 w 223"/>
                  <a:gd name="T1" fmla="*/ 286 h 825"/>
                  <a:gd name="T2" fmla="*/ 150 w 223"/>
                  <a:gd name="T3" fmla="*/ 821 h 825"/>
                  <a:gd name="T4" fmla="*/ 56 w 223"/>
                  <a:gd name="T5" fmla="*/ 821 h 825"/>
                  <a:gd name="T6" fmla="*/ 41 w 223"/>
                  <a:gd name="T7" fmla="*/ 817 h 825"/>
                  <a:gd name="T8" fmla="*/ 75 w 223"/>
                  <a:gd name="T9" fmla="*/ 371 h 825"/>
                  <a:gd name="T10" fmla="*/ 111 w 223"/>
                  <a:gd name="T11" fmla="*/ 3 h 825"/>
                  <a:gd name="T12" fmla="*/ 111 w 223"/>
                  <a:gd name="T13" fmla="*/ 0 h 825"/>
                  <a:gd name="T14" fmla="*/ 145 w 223"/>
                  <a:gd name="T15" fmla="*/ 84 h 825"/>
                  <a:gd name="T16" fmla="*/ 223 w 223"/>
                  <a:gd name="T17" fmla="*/ 286 h 8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23" h="825">
                    <a:moveTo>
                      <a:pt x="223" y="286"/>
                    </a:moveTo>
                    <a:cubicBezTo>
                      <a:pt x="178" y="461"/>
                      <a:pt x="153" y="641"/>
                      <a:pt x="150" y="821"/>
                    </a:cubicBezTo>
                    <a:cubicBezTo>
                      <a:pt x="119" y="825"/>
                      <a:pt x="87" y="825"/>
                      <a:pt x="56" y="821"/>
                    </a:cubicBezTo>
                    <a:cubicBezTo>
                      <a:pt x="51" y="820"/>
                      <a:pt x="46" y="819"/>
                      <a:pt x="41" y="817"/>
                    </a:cubicBezTo>
                    <a:cubicBezTo>
                      <a:pt x="31" y="653"/>
                      <a:pt x="0" y="438"/>
                      <a:pt x="75" y="371"/>
                    </a:cubicBezTo>
                    <a:cubicBezTo>
                      <a:pt x="73" y="240"/>
                      <a:pt x="99" y="125"/>
                      <a:pt x="111" y="3"/>
                    </a:cubicBezTo>
                    <a:cubicBezTo>
                      <a:pt x="111" y="2"/>
                      <a:pt x="111" y="1"/>
                      <a:pt x="111" y="0"/>
                    </a:cubicBezTo>
                    <a:cubicBezTo>
                      <a:pt x="122" y="28"/>
                      <a:pt x="134" y="56"/>
                      <a:pt x="145" y="84"/>
                    </a:cubicBezTo>
                    <a:cubicBezTo>
                      <a:pt x="173" y="151"/>
                      <a:pt x="199" y="218"/>
                      <a:pt x="223" y="286"/>
                    </a:cubicBezTo>
                    <a:close/>
                  </a:path>
                </a:pathLst>
              </a:custGeom>
              <a:solidFill>
                <a:schemeClr val="accent3">
                  <a:lumMod val="60000"/>
                  <a:lumOff val="4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29" name="Freeform 191">
                <a:extLst>
                  <a:ext uri="{FF2B5EF4-FFF2-40B4-BE49-F238E27FC236}">
                    <a16:creationId xmlns:a16="http://schemas.microsoft.com/office/drawing/2014/main" id="{846E2A69-D28B-437A-93D2-9A9DC1B84F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8651" y="5673601"/>
                <a:ext cx="343971" cy="156051"/>
              </a:xfrm>
              <a:custGeom>
                <a:avLst/>
                <a:gdLst>
                  <a:gd name="T0" fmla="*/ 331 w 331"/>
                  <a:gd name="T1" fmla="*/ 97 h 150"/>
                  <a:gd name="T2" fmla="*/ 319 w 331"/>
                  <a:gd name="T3" fmla="*/ 138 h 150"/>
                  <a:gd name="T4" fmla="*/ 233 w 331"/>
                  <a:gd name="T5" fmla="*/ 147 h 150"/>
                  <a:gd name="T6" fmla="*/ 1 w 331"/>
                  <a:gd name="T7" fmla="*/ 133 h 150"/>
                  <a:gd name="T8" fmla="*/ 8 w 331"/>
                  <a:gd name="T9" fmla="*/ 34 h 150"/>
                  <a:gd name="T10" fmla="*/ 13 w 331"/>
                  <a:gd name="T11" fmla="*/ 6 h 150"/>
                  <a:gd name="T12" fmla="*/ 90 w 331"/>
                  <a:gd name="T13" fmla="*/ 38 h 150"/>
                  <a:gd name="T14" fmla="*/ 159 w 331"/>
                  <a:gd name="T15" fmla="*/ 0 h 150"/>
                  <a:gd name="T16" fmla="*/ 191 w 331"/>
                  <a:gd name="T17" fmla="*/ 18 h 150"/>
                  <a:gd name="T18" fmla="*/ 331 w 331"/>
                  <a:gd name="T19" fmla="*/ 97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31" h="150">
                    <a:moveTo>
                      <a:pt x="331" y="97"/>
                    </a:moveTo>
                    <a:cubicBezTo>
                      <a:pt x="327" y="109"/>
                      <a:pt x="323" y="125"/>
                      <a:pt x="319" y="138"/>
                    </a:cubicBezTo>
                    <a:cubicBezTo>
                      <a:pt x="293" y="150"/>
                      <a:pt x="262" y="149"/>
                      <a:pt x="233" y="147"/>
                    </a:cubicBezTo>
                    <a:cubicBezTo>
                      <a:pt x="156" y="142"/>
                      <a:pt x="78" y="138"/>
                      <a:pt x="1" y="133"/>
                    </a:cubicBezTo>
                    <a:cubicBezTo>
                      <a:pt x="4" y="99"/>
                      <a:pt x="0" y="67"/>
                      <a:pt x="8" y="34"/>
                    </a:cubicBezTo>
                    <a:cubicBezTo>
                      <a:pt x="11" y="24"/>
                      <a:pt x="13" y="14"/>
                      <a:pt x="13" y="6"/>
                    </a:cubicBezTo>
                    <a:cubicBezTo>
                      <a:pt x="31" y="28"/>
                      <a:pt x="61" y="41"/>
                      <a:pt x="90" y="38"/>
                    </a:cubicBezTo>
                    <a:cubicBezTo>
                      <a:pt x="116" y="35"/>
                      <a:pt x="140" y="19"/>
                      <a:pt x="159" y="0"/>
                    </a:cubicBezTo>
                    <a:cubicBezTo>
                      <a:pt x="170" y="6"/>
                      <a:pt x="180" y="12"/>
                      <a:pt x="191" y="18"/>
                    </a:cubicBezTo>
                    <a:cubicBezTo>
                      <a:pt x="238" y="44"/>
                      <a:pt x="284" y="71"/>
                      <a:pt x="331" y="9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30" name="Freeform 192">
                <a:extLst>
                  <a:ext uri="{FF2B5EF4-FFF2-40B4-BE49-F238E27FC236}">
                    <a16:creationId xmlns:a16="http://schemas.microsoft.com/office/drawing/2014/main" id="{8AAC31C3-17ED-4769-8562-0C7ACEB554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90848" y="5617555"/>
                <a:ext cx="163194" cy="98905"/>
              </a:xfrm>
              <a:custGeom>
                <a:avLst/>
                <a:gdLst>
                  <a:gd name="T0" fmla="*/ 157 w 157"/>
                  <a:gd name="T1" fmla="*/ 54 h 95"/>
                  <a:gd name="T2" fmla="*/ 88 w 157"/>
                  <a:gd name="T3" fmla="*/ 92 h 95"/>
                  <a:gd name="T4" fmla="*/ 11 w 157"/>
                  <a:gd name="T5" fmla="*/ 60 h 95"/>
                  <a:gd name="T6" fmla="*/ 0 w 157"/>
                  <a:gd name="T7" fmla="*/ 15 h 95"/>
                  <a:gd name="T8" fmla="*/ 85 w 157"/>
                  <a:gd name="T9" fmla="*/ 0 h 95"/>
                  <a:gd name="T10" fmla="*/ 116 w 157"/>
                  <a:gd name="T11" fmla="*/ 32 h 95"/>
                  <a:gd name="T12" fmla="*/ 157 w 157"/>
                  <a:gd name="T13" fmla="*/ 54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7" h="95">
                    <a:moveTo>
                      <a:pt x="157" y="54"/>
                    </a:moveTo>
                    <a:cubicBezTo>
                      <a:pt x="138" y="73"/>
                      <a:pt x="114" y="89"/>
                      <a:pt x="88" y="92"/>
                    </a:cubicBezTo>
                    <a:cubicBezTo>
                      <a:pt x="59" y="95"/>
                      <a:pt x="29" y="82"/>
                      <a:pt x="11" y="60"/>
                    </a:cubicBezTo>
                    <a:cubicBezTo>
                      <a:pt x="13" y="44"/>
                      <a:pt x="10" y="31"/>
                      <a:pt x="0" y="15"/>
                    </a:cubicBezTo>
                    <a:cubicBezTo>
                      <a:pt x="27" y="22"/>
                      <a:pt x="60" y="14"/>
                      <a:pt x="85" y="0"/>
                    </a:cubicBezTo>
                    <a:cubicBezTo>
                      <a:pt x="89" y="22"/>
                      <a:pt x="98" y="21"/>
                      <a:pt x="116" y="32"/>
                    </a:cubicBezTo>
                    <a:cubicBezTo>
                      <a:pt x="130" y="39"/>
                      <a:pt x="144" y="47"/>
                      <a:pt x="157" y="54"/>
                    </a:cubicBezTo>
                    <a:close/>
                  </a:path>
                </a:pathLst>
              </a:custGeom>
              <a:solidFill>
                <a:srgbClr val="FDE4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31" name="Freeform 193">
                <a:extLst>
                  <a:ext uri="{FF2B5EF4-FFF2-40B4-BE49-F238E27FC236}">
                    <a16:creationId xmlns:a16="http://schemas.microsoft.com/office/drawing/2014/main" id="{6A61B14B-5F52-4157-8290-060C509703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2491" y="4401020"/>
                <a:ext cx="91213" cy="163194"/>
              </a:xfrm>
              <a:custGeom>
                <a:avLst/>
                <a:gdLst>
                  <a:gd name="T0" fmla="*/ 40 w 88"/>
                  <a:gd name="T1" fmla="*/ 157 h 157"/>
                  <a:gd name="T2" fmla="*/ 10 w 88"/>
                  <a:gd name="T3" fmla="*/ 94 h 157"/>
                  <a:gd name="T4" fmla="*/ 7 w 88"/>
                  <a:gd name="T5" fmla="*/ 68 h 157"/>
                  <a:gd name="T6" fmla="*/ 0 w 88"/>
                  <a:gd name="T7" fmla="*/ 52 h 157"/>
                  <a:gd name="T8" fmla="*/ 44 w 88"/>
                  <a:gd name="T9" fmla="*/ 0 h 157"/>
                  <a:gd name="T10" fmla="*/ 87 w 88"/>
                  <a:gd name="T11" fmla="*/ 73 h 157"/>
                  <a:gd name="T12" fmla="*/ 40 w 88"/>
                  <a:gd name="T13" fmla="*/ 157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8" h="157">
                    <a:moveTo>
                      <a:pt x="40" y="157"/>
                    </a:moveTo>
                    <a:cubicBezTo>
                      <a:pt x="23" y="140"/>
                      <a:pt x="12" y="117"/>
                      <a:pt x="10" y="94"/>
                    </a:cubicBezTo>
                    <a:cubicBezTo>
                      <a:pt x="9" y="85"/>
                      <a:pt x="9" y="76"/>
                      <a:pt x="7" y="68"/>
                    </a:cubicBezTo>
                    <a:cubicBezTo>
                      <a:pt x="6" y="62"/>
                      <a:pt x="4" y="57"/>
                      <a:pt x="0" y="52"/>
                    </a:cubicBezTo>
                    <a:cubicBezTo>
                      <a:pt x="20" y="41"/>
                      <a:pt x="36" y="21"/>
                      <a:pt x="44" y="0"/>
                    </a:cubicBezTo>
                    <a:cubicBezTo>
                      <a:pt x="69" y="15"/>
                      <a:pt x="85" y="43"/>
                      <a:pt x="87" y="73"/>
                    </a:cubicBezTo>
                    <a:cubicBezTo>
                      <a:pt x="88" y="107"/>
                      <a:pt x="70" y="141"/>
                      <a:pt x="40" y="157"/>
                    </a:cubicBezTo>
                    <a:close/>
                  </a:path>
                </a:pathLst>
              </a:custGeom>
              <a:solidFill>
                <a:srgbClr val="FDE4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32" name="Freeform 194">
                <a:extLst>
                  <a:ext uri="{FF2B5EF4-FFF2-40B4-BE49-F238E27FC236}">
                    <a16:creationId xmlns:a16="http://schemas.microsoft.com/office/drawing/2014/main" id="{BC42C698-9768-46CF-82F2-B401569E78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7659" y="3844952"/>
                <a:ext cx="172535" cy="242318"/>
              </a:xfrm>
              <a:custGeom>
                <a:avLst/>
                <a:gdLst>
                  <a:gd name="T0" fmla="*/ 166 w 166"/>
                  <a:gd name="T1" fmla="*/ 18 h 233"/>
                  <a:gd name="T2" fmla="*/ 166 w 166"/>
                  <a:gd name="T3" fmla="*/ 18 h 233"/>
                  <a:gd name="T4" fmla="*/ 93 w 166"/>
                  <a:gd name="T5" fmla="*/ 198 h 233"/>
                  <a:gd name="T6" fmla="*/ 0 w 166"/>
                  <a:gd name="T7" fmla="*/ 230 h 233"/>
                  <a:gd name="T8" fmla="*/ 3 w 166"/>
                  <a:gd name="T9" fmla="*/ 193 h 233"/>
                  <a:gd name="T10" fmla="*/ 5 w 166"/>
                  <a:gd name="T11" fmla="*/ 150 h 233"/>
                  <a:gd name="T12" fmla="*/ 6 w 166"/>
                  <a:gd name="T13" fmla="*/ 150 h 233"/>
                  <a:gd name="T14" fmla="*/ 122 w 166"/>
                  <a:gd name="T15" fmla="*/ 0 h 233"/>
                  <a:gd name="T16" fmla="*/ 125 w 166"/>
                  <a:gd name="T17" fmla="*/ 1 h 233"/>
                  <a:gd name="T18" fmla="*/ 166 w 166"/>
                  <a:gd name="T19" fmla="*/ 18 h 2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66" h="233">
                    <a:moveTo>
                      <a:pt x="166" y="18"/>
                    </a:moveTo>
                    <a:cubicBezTo>
                      <a:pt x="166" y="18"/>
                      <a:pt x="166" y="18"/>
                      <a:pt x="166" y="18"/>
                    </a:cubicBezTo>
                    <a:cubicBezTo>
                      <a:pt x="157" y="54"/>
                      <a:pt x="141" y="162"/>
                      <a:pt x="93" y="198"/>
                    </a:cubicBezTo>
                    <a:cubicBezTo>
                      <a:pt x="66" y="219"/>
                      <a:pt x="35" y="233"/>
                      <a:pt x="0" y="230"/>
                    </a:cubicBezTo>
                    <a:cubicBezTo>
                      <a:pt x="1" y="217"/>
                      <a:pt x="2" y="205"/>
                      <a:pt x="3" y="193"/>
                    </a:cubicBezTo>
                    <a:cubicBezTo>
                      <a:pt x="4" y="179"/>
                      <a:pt x="5" y="164"/>
                      <a:pt x="5" y="150"/>
                    </a:cubicBezTo>
                    <a:cubicBezTo>
                      <a:pt x="6" y="150"/>
                      <a:pt x="6" y="150"/>
                      <a:pt x="6" y="150"/>
                    </a:cubicBezTo>
                    <a:cubicBezTo>
                      <a:pt x="55" y="158"/>
                      <a:pt x="122" y="37"/>
                      <a:pt x="122" y="0"/>
                    </a:cubicBezTo>
                    <a:cubicBezTo>
                      <a:pt x="123" y="0"/>
                      <a:pt x="124" y="1"/>
                      <a:pt x="125" y="1"/>
                    </a:cubicBezTo>
                    <a:cubicBezTo>
                      <a:pt x="139" y="7"/>
                      <a:pt x="152" y="11"/>
                      <a:pt x="166" y="18"/>
                    </a:cubicBezTo>
                    <a:close/>
                  </a:path>
                </a:pathLst>
              </a:custGeom>
              <a:solidFill>
                <a:schemeClr val="accent3">
                  <a:lumMod val="60000"/>
                  <a:lumOff val="4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33" name="Freeform 195">
                <a:extLst>
                  <a:ext uri="{FF2B5EF4-FFF2-40B4-BE49-F238E27FC236}">
                    <a16:creationId xmlns:a16="http://schemas.microsoft.com/office/drawing/2014/main" id="{6BBD2021-EA4C-4B7D-AA2C-3BB0DCB24D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51291" y="3722419"/>
                <a:ext cx="118137" cy="141215"/>
              </a:xfrm>
              <a:custGeom>
                <a:avLst/>
                <a:gdLst>
                  <a:gd name="T0" fmla="*/ 98 w 114"/>
                  <a:gd name="T1" fmla="*/ 79 h 136"/>
                  <a:gd name="T2" fmla="*/ 62 w 114"/>
                  <a:gd name="T3" fmla="*/ 122 h 136"/>
                  <a:gd name="T4" fmla="*/ 47 w 114"/>
                  <a:gd name="T5" fmla="*/ 136 h 136"/>
                  <a:gd name="T6" fmla="*/ 47 w 114"/>
                  <a:gd name="T7" fmla="*/ 136 h 136"/>
                  <a:gd name="T8" fmla="*/ 6 w 114"/>
                  <a:gd name="T9" fmla="*/ 119 h 136"/>
                  <a:gd name="T10" fmla="*/ 3 w 114"/>
                  <a:gd name="T11" fmla="*/ 75 h 136"/>
                  <a:gd name="T12" fmla="*/ 7 w 114"/>
                  <a:gd name="T13" fmla="*/ 64 h 136"/>
                  <a:gd name="T14" fmla="*/ 18 w 114"/>
                  <a:gd name="T15" fmla="*/ 61 h 136"/>
                  <a:gd name="T16" fmla="*/ 24 w 114"/>
                  <a:gd name="T17" fmla="*/ 64 h 136"/>
                  <a:gd name="T18" fmla="*/ 36 w 114"/>
                  <a:gd name="T19" fmla="*/ 61 h 136"/>
                  <a:gd name="T20" fmla="*/ 89 w 114"/>
                  <a:gd name="T21" fmla="*/ 9 h 136"/>
                  <a:gd name="T22" fmla="*/ 101 w 114"/>
                  <a:gd name="T23" fmla="*/ 0 h 136"/>
                  <a:gd name="T24" fmla="*/ 110 w 114"/>
                  <a:gd name="T25" fmla="*/ 6 h 136"/>
                  <a:gd name="T26" fmla="*/ 113 w 114"/>
                  <a:gd name="T27" fmla="*/ 18 h 136"/>
                  <a:gd name="T28" fmla="*/ 98 w 114"/>
                  <a:gd name="T29" fmla="*/ 79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14" h="136">
                    <a:moveTo>
                      <a:pt x="98" y="79"/>
                    </a:moveTo>
                    <a:cubicBezTo>
                      <a:pt x="89" y="95"/>
                      <a:pt x="75" y="108"/>
                      <a:pt x="62" y="122"/>
                    </a:cubicBezTo>
                    <a:cubicBezTo>
                      <a:pt x="57" y="126"/>
                      <a:pt x="52" y="131"/>
                      <a:pt x="47" y="136"/>
                    </a:cubicBezTo>
                    <a:cubicBezTo>
                      <a:pt x="47" y="136"/>
                      <a:pt x="47" y="136"/>
                      <a:pt x="47" y="136"/>
                    </a:cubicBezTo>
                    <a:cubicBezTo>
                      <a:pt x="33" y="129"/>
                      <a:pt x="20" y="125"/>
                      <a:pt x="6" y="119"/>
                    </a:cubicBezTo>
                    <a:cubicBezTo>
                      <a:pt x="1" y="105"/>
                      <a:pt x="0" y="89"/>
                      <a:pt x="3" y="75"/>
                    </a:cubicBezTo>
                    <a:cubicBezTo>
                      <a:pt x="4" y="71"/>
                      <a:pt x="5" y="67"/>
                      <a:pt x="7" y="64"/>
                    </a:cubicBezTo>
                    <a:cubicBezTo>
                      <a:pt x="10" y="61"/>
                      <a:pt x="14" y="59"/>
                      <a:pt x="18" y="61"/>
                    </a:cubicBezTo>
                    <a:cubicBezTo>
                      <a:pt x="20" y="61"/>
                      <a:pt x="22" y="63"/>
                      <a:pt x="24" y="64"/>
                    </a:cubicBezTo>
                    <a:cubicBezTo>
                      <a:pt x="28" y="66"/>
                      <a:pt x="33" y="63"/>
                      <a:pt x="36" y="61"/>
                    </a:cubicBezTo>
                    <a:cubicBezTo>
                      <a:pt x="56" y="46"/>
                      <a:pt x="74" y="28"/>
                      <a:pt x="89" y="9"/>
                    </a:cubicBezTo>
                    <a:cubicBezTo>
                      <a:pt x="92" y="5"/>
                      <a:pt x="96" y="0"/>
                      <a:pt x="101" y="0"/>
                    </a:cubicBezTo>
                    <a:cubicBezTo>
                      <a:pt x="105" y="0"/>
                      <a:pt x="108" y="3"/>
                      <a:pt x="110" y="6"/>
                    </a:cubicBezTo>
                    <a:cubicBezTo>
                      <a:pt x="112" y="10"/>
                      <a:pt x="113" y="14"/>
                      <a:pt x="113" y="18"/>
                    </a:cubicBezTo>
                    <a:cubicBezTo>
                      <a:pt x="114" y="39"/>
                      <a:pt x="109" y="61"/>
                      <a:pt x="98" y="79"/>
                    </a:cubicBezTo>
                    <a:close/>
                  </a:path>
                </a:pathLst>
              </a:custGeom>
              <a:solidFill>
                <a:srgbClr val="FDE4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34" name="Freeform 196">
                <a:extLst>
                  <a:ext uri="{FF2B5EF4-FFF2-40B4-BE49-F238E27FC236}">
                    <a16:creationId xmlns:a16="http://schemas.microsoft.com/office/drawing/2014/main" id="{F8300ED1-C828-494D-AB5E-A03EF3CD92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469" y="3919131"/>
                <a:ext cx="273638" cy="229131"/>
              </a:xfrm>
              <a:custGeom>
                <a:avLst/>
                <a:gdLst>
                  <a:gd name="T0" fmla="*/ 253 w 263"/>
                  <a:gd name="T1" fmla="*/ 16 h 221"/>
                  <a:gd name="T2" fmla="*/ 108 w 263"/>
                  <a:gd name="T3" fmla="*/ 9 h 221"/>
                  <a:gd name="T4" fmla="*/ 0 w 263"/>
                  <a:gd name="T5" fmla="*/ 96 h 221"/>
                  <a:gd name="T6" fmla="*/ 65 w 263"/>
                  <a:gd name="T7" fmla="*/ 68 h 221"/>
                  <a:gd name="T8" fmla="*/ 129 w 263"/>
                  <a:gd name="T9" fmla="*/ 99 h 221"/>
                  <a:gd name="T10" fmla="*/ 161 w 263"/>
                  <a:gd name="T11" fmla="*/ 165 h 221"/>
                  <a:gd name="T12" fmla="*/ 207 w 263"/>
                  <a:gd name="T13" fmla="*/ 221 h 221"/>
                  <a:gd name="T14" fmla="*/ 253 w 263"/>
                  <a:gd name="T15" fmla="*/ 16 h 2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63" h="221">
                    <a:moveTo>
                      <a:pt x="253" y="16"/>
                    </a:moveTo>
                    <a:cubicBezTo>
                      <a:pt x="205" y="8"/>
                      <a:pt x="156" y="0"/>
                      <a:pt x="108" y="9"/>
                    </a:cubicBezTo>
                    <a:cubicBezTo>
                      <a:pt x="61" y="19"/>
                      <a:pt x="14" y="50"/>
                      <a:pt x="0" y="96"/>
                    </a:cubicBezTo>
                    <a:cubicBezTo>
                      <a:pt x="16" y="78"/>
                      <a:pt x="41" y="68"/>
                      <a:pt x="65" y="68"/>
                    </a:cubicBezTo>
                    <a:cubicBezTo>
                      <a:pt x="90" y="69"/>
                      <a:pt x="114" y="80"/>
                      <a:pt x="129" y="99"/>
                    </a:cubicBezTo>
                    <a:cubicBezTo>
                      <a:pt x="145" y="118"/>
                      <a:pt x="152" y="142"/>
                      <a:pt x="161" y="165"/>
                    </a:cubicBezTo>
                    <a:cubicBezTo>
                      <a:pt x="171" y="188"/>
                      <a:pt x="184" y="211"/>
                      <a:pt x="207" y="221"/>
                    </a:cubicBezTo>
                    <a:cubicBezTo>
                      <a:pt x="247" y="163"/>
                      <a:pt x="263" y="86"/>
                      <a:pt x="253" y="16"/>
                    </a:cubicBezTo>
                    <a:close/>
                  </a:path>
                </a:pathLst>
              </a:custGeom>
              <a:solidFill>
                <a:schemeClr val="accent3">
                  <a:lumMod val="40000"/>
                  <a:lumOff val="6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35" name="Freeform 197">
                <a:extLst>
                  <a:ext uri="{FF2B5EF4-FFF2-40B4-BE49-F238E27FC236}">
                    <a16:creationId xmlns:a16="http://schemas.microsoft.com/office/drawing/2014/main" id="{B840C9FA-2DFF-41DF-B0EB-D2C74FD9EE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2916" y="4307609"/>
                <a:ext cx="168139" cy="212646"/>
              </a:xfrm>
              <a:custGeom>
                <a:avLst/>
                <a:gdLst>
                  <a:gd name="T0" fmla="*/ 162 w 162"/>
                  <a:gd name="T1" fmla="*/ 95 h 205"/>
                  <a:gd name="T2" fmla="*/ 143 w 162"/>
                  <a:gd name="T3" fmla="*/ 179 h 205"/>
                  <a:gd name="T4" fmla="*/ 115 w 162"/>
                  <a:gd name="T5" fmla="*/ 189 h 205"/>
                  <a:gd name="T6" fmla="*/ 51 w 162"/>
                  <a:gd name="T7" fmla="*/ 199 h 205"/>
                  <a:gd name="T8" fmla="*/ 1 w 162"/>
                  <a:gd name="T9" fmla="*/ 156 h 205"/>
                  <a:gd name="T10" fmla="*/ 0 w 162"/>
                  <a:gd name="T11" fmla="*/ 154 h 205"/>
                  <a:gd name="T12" fmla="*/ 84 w 162"/>
                  <a:gd name="T13" fmla="*/ 121 h 205"/>
                  <a:gd name="T14" fmla="*/ 138 w 162"/>
                  <a:gd name="T15" fmla="*/ 0 h 205"/>
                  <a:gd name="T16" fmla="*/ 162 w 162"/>
                  <a:gd name="T17" fmla="*/ 95 h 2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2" h="205">
                    <a:moveTo>
                      <a:pt x="162" y="95"/>
                    </a:moveTo>
                    <a:cubicBezTo>
                      <a:pt x="153" y="123"/>
                      <a:pt x="146" y="151"/>
                      <a:pt x="143" y="179"/>
                    </a:cubicBezTo>
                    <a:cubicBezTo>
                      <a:pt x="134" y="182"/>
                      <a:pt x="125" y="186"/>
                      <a:pt x="115" y="189"/>
                    </a:cubicBezTo>
                    <a:cubicBezTo>
                      <a:pt x="95" y="197"/>
                      <a:pt x="72" y="205"/>
                      <a:pt x="51" y="199"/>
                    </a:cubicBezTo>
                    <a:cubicBezTo>
                      <a:pt x="30" y="193"/>
                      <a:pt x="15" y="174"/>
                      <a:pt x="1" y="156"/>
                    </a:cubicBezTo>
                    <a:cubicBezTo>
                      <a:pt x="1" y="155"/>
                      <a:pt x="0" y="154"/>
                      <a:pt x="0" y="154"/>
                    </a:cubicBezTo>
                    <a:cubicBezTo>
                      <a:pt x="30" y="152"/>
                      <a:pt x="60" y="140"/>
                      <a:pt x="84" y="121"/>
                    </a:cubicBezTo>
                    <a:cubicBezTo>
                      <a:pt x="120" y="92"/>
                      <a:pt x="140" y="45"/>
                      <a:pt x="138" y="0"/>
                    </a:cubicBezTo>
                    <a:cubicBezTo>
                      <a:pt x="150" y="30"/>
                      <a:pt x="160" y="62"/>
                      <a:pt x="162" y="95"/>
                    </a:cubicBez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36" name="Freeform 198">
                <a:extLst>
                  <a:ext uri="{FF2B5EF4-FFF2-40B4-BE49-F238E27FC236}">
                    <a16:creationId xmlns:a16="http://schemas.microsoft.com/office/drawing/2014/main" id="{0BE9DE5B-C517-48C5-8CB1-7CFCD3F50C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7084" y="3981221"/>
                <a:ext cx="320893" cy="486284"/>
              </a:xfrm>
              <a:custGeom>
                <a:avLst/>
                <a:gdLst>
                  <a:gd name="T0" fmla="*/ 253 w 309"/>
                  <a:gd name="T1" fmla="*/ 435 h 468"/>
                  <a:gd name="T2" fmla="*/ 169 w 309"/>
                  <a:gd name="T3" fmla="*/ 468 h 468"/>
                  <a:gd name="T4" fmla="*/ 70 w 309"/>
                  <a:gd name="T5" fmla="*/ 307 h 468"/>
                  <a:gd name="T6" fmla="*/ 39 w 309"/>
                  <a:gd name="T7" fmla="*/ 237 h 468"/>
                  <a:gd name="T8" fmla="*/ 4 w 309"/>
                  <a:gd name="T9" fmla="*/ 103 h 468"/>
                  <a:gd name="T10" fmla="*/ 6 w 309"/>
                  <a:gd name="T11" fmla="*/ 46 h 468"/>
                  <a:gd name="T12" fmla="*/ 47 w 309"/>
                  <a:gd name="T13" fmla="*/ 10 h 468"/>
                  <a:gd name="T14" fmla="*/ 163 w 309"/>
                  <a:gd name="T15" fmla="*/ 9 h 468"/>
                  <a:gd name="T16" fmla="*/ 231 w 309"/>
                  <a:gd name="T17" fmla="*/ 41 h 468"/>
                  <a:gd name="T18" fmla="*/ 251 w 309"/>
                  <a:gd name="T19" fmla="*/ 181 h 468"/>
                  <a:gd name="T20" fmla="*/ 307 w 309"/>
                  <a:gd name="T21" fmla="*/ 314 h 468"/>
                  <a:gd name="T22" fmla="*/ 253 w 309"/>
                  <a:gd name="T23" fmla="*/ 435 h 4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09" h="468">
                    <a:moveTo>
                      <a:pt x="253" y="435"/>
                    </a:moveTo>
                    <a:cubicBezTo>
                      <a:pt x="229" y="454"/>
                      <a:pt x="199" y="466"/>
                      <a:pt x="169" y="468"/>
                    </a:cubicBezTo>
                    <a:cubicBezTo>
                      <a:pt x="132" y="417"/>
                      <a:pt x="98" y="364"/>
                      <a:pt x="70" y="307"/>
                    </a:cubicBezTo>
                    <a:cubicBezTo>
                      <a:pt x="58" y="284"/>
                      <a:pt x="48" y="261"/>
                      <a:pt x="39" y="237"/>
                    </a:cubicBezTo>
                    <a:cubicBezTo>
                      <a:pt x="22" y="194"/>
                      <a:pt x="10" y="149"/>
                      <a:pt x="4" y="103"/>
                    </a:cubicBezTo>
                    <a:cubicBezTo>
                      <a:pt x="1" y="84"/>
                      <a:pt x="0" y="64"/>
                      <a:pt x="6" y="46"/>
                    </a:cubicBezTo>
                    <a:cubicBezTo>
                      <a:pt x="12" y="27"/>
                      <a:pt x="28" y="11"/>
                      <a:pt x="47" y="10"/>
                    </a:cubicBezTo>
                    <a:cubicBezTo>
                      <a:pt x="86" y="8"/>
                      <a:pt x="126" y="0"/>
                      <a:pt x="163" y="9"/>
                    </a:cubicBezTo>
                    <a:cubicBezTo>
                      <a:pt x="188" y="15"/>
                      <a:pt x="211" y="26"/>
                      <a:pt x="231" y="41"/>
                    </a:cubicBezTo>
                    <a:cubicBezTo>
                      <a:pt x="229" y="89"/>
                      <a:pt x="236" y="136"/>
                      <a:pt x="251" y="181"/>
                    </a:cubicBezTo>
                    <a:cubicBezTo>
                      <a:pt x="266" y="226"/>
                      <a:pt x="290" y="269"/>
                      <a:pt x="307" y="314"/>
                    </a:cubicBezTo>
                    <a:cubicBezTo>
                      <a:pt x="309" y="359"/>
                      <a:pt x="289" y="406"/>
                      <a:pt x="253" y="435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37" name="Freeform 199">
                <a:extLst>
                  <a:ext uri="{FF2B5EF4-FFF2-40B4-BE49-F238E27FC236}">
                    <a16:creationId xmlns:a16="http://schemas.microsoft.com/office/drawing/2014/main" id="{95F53727-B1FB-41CB-9EB9-5119292500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865" y="4227386"/>
                <a:ext cx="52749" cy="129676"/>
              </a:xfrm>
              <a:custGeom>
                <a:avLst/>
                <a:gdLst>
                  <a:gd name="T0" fmla="*/ 51 w 51"/>
                  <a:gd name="T1" fmla="*/ 70 h 125"/>
                  <a:gd name="T2" fmla="*/ 23 w 51"/>
                  <a:gd name="T3" fmla="*/ 125 h 125"/>
                  <a:gd name="T4" fmla="*/ 0 w 51"/>
                  <a:gd name="T5" fmla="*/ 116 h 125"/>
                  <a:gd name="T6" fmla="*/ 22 w 51"/>
                  <a:gd name="T7" fmla="*/ 57 h 125"/>
                  <a:gd name="T8" fmla="*/ 20 w 51"/>
                  <a:gd name="T9" fmla="*/ 0 h 125"/>
                  <a:gd name="T10" fmla="*/ 51 w 51"/>
                  <a:gd name="T11" fmla="*/ 70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1" h="125">
                    <a:moveTo>
                      <a:pt x="51" y="70"/>
                    </a:moveTo>
                    <a:cubicBezTo>
                      <a:pt x="45" y="90"/>
                      <a:pt x="35" y="109"/>
                      <a:pt x="23" y="125"/>
                    </a:cubicBezTo>
                    <a:cubicBezTo>
                      <a:pt x="15" y="122"/>
                      <a:pt x="8" y="119"/>
                      <a:pt x="0" y="116"/>
                    </a:cubicBezTo>
                    <a:cubicBezTo>
                      <a:pt x="14" y="100"/>
                      <a:pt x="20" y="78"/>
                      <a:pt x="22" y="57"/>
                    </a:cubicBezTo>
                    <a:cubicBezTo>
                      <a:pt x="24" y="38"/>
                      <a:pt x="22" y="19"/>
                      <a:pt x="20" y="0"/>
                    </a:cubicBezTo>
                    <a:cubicBezTo>
                      <a:pt x="29" y="24"/>
                      <a:pt x="39" y="47"/>
                      <a:pt x="51" y="70"/>
                    </a:cubicBez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38" name="Freeform 200">
                <a:extLst>
                  <a:ext uri="{FF2B5EF4-FFF2-40B4-BE49-F238E27FC236}">
                    <a16:creationId xmlns:a16="http://schemas.microsoft.com/office/drawing/2014/main" id="{1B266210-2BDF-4A1E-80FB-72E0092291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4785" y="3766377"/>
                <a:ext cx="357708" cy="693986"/>
              </a:xfrm>
              <a:custGeom>
                <a:avLst/>
                <a:gdLst>
                  <a:gd name="T0" fmla="*/ 344 w 344"/>
                  <a:gd name="T1" fmla="*/ 600 h 668"/>
                  <a:gd name="T2" fmla="*/ 340 w 344"/>
                  <a:gd name="T3" fmla="*/ 611 h 668"/>
                  <a:gd name="T4" fmla="*/ 296 w 344"/>
                  <a:gd name="T5" fmla="*/ 663 h 668"/>
                  <a:gd name="T6" fmla="*/ 288 w 344"/>
                  <a:gd name="T7" fmla="*/ 668 h 668"/>
                  <a:gd name="T8" fmla="*/ 131 w 344"/>
                  <a:gd name="T9" fmla="*/ 556 h 668"/>
                  <a:gd name="T10" fmla="*/ 40 w 344"/>
                  <a:gd name="T11" fmla="*/ 460 h 668"/>
                  <a:gd name="T12" fmla="*/ 19 w 344"/>
                  <a:gd name="T13" fmla="*/ 250 h 668"/>
                  <a:gd name="T14" fmla="*/ 115 w 344"/>
                  <a:gd name="T15" fmla="*/ 58 h 668"/>
                  <a:gd name="T16" fmla="*/ 185 w 344"/>
                  <a:gd name="T17" fmla="*/ 2 h 668"/>
                  <a:gd name="T18" fmla="*/ 228 w 344"/>
                  <a:gd name="T19" fmla="*/ 55 h 668"/>
                  <a:gd name="T20" fmla="*/ 210 w 344"/>
                  <a:gd name="T21" fmla="*/ 196 h 668"/>
                  <a:gd name="T22" fmla="*/ 147 w 344"/>
                  <a:gd name="T23" fmla="*/ 329 h 668"/>
                  <a:gd name="T24" fmla="*/ 192 w 344"/>
                  <a:gd name="T25" fmla="*/ 497 h 668"/>
                  <a:gd name="T26" fmla="*/ 344 w 344"/>
                  <a:gd name="T27" fmla="*/ 600 h 6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44" h="668">
                    <a:moveTo>
                      <a:pt x="344" y="600"/>
                    </a:moveTo>
                    <a:cubicBezTo>
                      <a:pt x="343" y="604"/>
                      <a:pt x="341" y="607"/>
                      <a:pt x="340" y="611"/>
                    </a:cubicBezTo>
                    <a:cubicBezTo>
                      <a:pt x="332" y="632"/>
                      <a:pt x="316" y="652"/>
                      <a:pt x="296" y="663"/>
                    </a:cubicBezTo>
                    <a:cubicBezTo>
                      <a:pt x="293" y="665"/>
                      <a:pt x="291" y="667"/>
                      <a:pt x="288" y="668"/>
                    </a:cubicBezTo>
                    <a:cubicBezTo>
                      <a:pt x="233" y="634"/>
                      <a:pt x="181" y="596"/>
                      <a:pt x="131" y="556"/>
                    </a:cubicBezTo>
                    <a:cubicBezTo>
                      <a:pt x="97" y="528"/>
                      <a:pt x="63" y="498"/>
                      <a:pt x="40" y="460"/>
                    </a:cubicBezTo>
                    <a:cubicBezTo>
                      <a:pt x="3" y="398"/>
                      <a:pt x="0" y="320"/>
                      <a:pt x="19" y="250"/>
                    </a:cubicBezTo>
                    <a:cubicBezTo>
                      <a:pt x="37" y="180"/>
                      <a:pt x="75" y="117"/>
                      <a:pt x="115" y="58"/>
                    </a:cubicBezTo>
                    <a:cubicBezTo>
                      <a:pt x="133" y="32"/>
                      <a:pt x="155" y="5"/>
                      <a:pt x="185" y="2"/>
                    </a:cubicBezTo>
                    <a:cubicBezTo>
                      <a:pt x="209" y="0"/>
                      <a:pt x="225" y="32"/>
                      <a:pt x="228" y="55"/>
                    </a:cubicBezTo>
                    <a:cubicBezTo>
                      <a:pt x="236" y="102"/>
                      <a:pt x="229" y="152"/>
                      <a:pt x="210" y="196"/>
                    </a:cubicBezTo>
                    <a:cubicBezTo>
                      <a:pt x="191" y="241"/>
                      <a:pt x="158" y="281"/>
                      <a:pt x="147" y="329"/>
                    </a:cubicBezTo>
                    <a:cubicBezTo>
                      <a:pt x="133" y="387"/>
                      <a:pt x="154" y="451"/>
                      <a:pt x="192" y="497"/>
                    </a:cubicBezTo>
                    <a:cubicBezTo>
                      <a:pt x="231" y="544"/>
                      <a:pt x="288" y="577"/>
                      <a:pt x="344" y="600"/>
                    </a:cubicBezTo>
                    <a:close/>
                  </a:path>
                </a:pathLst>
              </a:custGeom>
              <a:solidFill>
                <a:schemeClr val="accent3">
                  <a:lumMod val="60000"/>
                  <a:lumOff val="4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39" name="Freeform 201">
                <a:extLst>
                  <a:ext uri="{FF2B5EF4-FFF2-40B4-BE49-F238E27FC236}">
                    <a16:creationId xmlns:a16="http://schemas.microsoft.com/office/drawing/2014/main" id="{C99908FC-AC4F-46F3-ADC0-819C76358B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4023" y="3361964"/>
                <a:ext cx="270341" cy="509362"/>
              </a:xfrm>
              <a:custGeom>
                <a:avLst/>
                <a:gdLst>
                  <a:gd name="T0" fmla="*/ 39 w 260"/>
                  <a:gd name="T1" fmla="*/ 350 h 490"/>
                  <a:gd name="T2" fmla="*/ 6 w 260"/>
                  <a:gd name="T3" fmla="*/ 173 h 490"/>
                  <a:gd name="T4" fmla="*/ 14 w 260"/>
                  <a:gd name="T5" fmla="*/ 69 h 490"/>
                  <a:gd name="T6" fmla="*/ 126 w 260"/>
                  <a:gd name="T7" fmla="*/ 1 h 490"/>
                  <a:gd name="T8" fmla="*/ 245 w 260"/>
                  <a:gd name="T9" fmla="*/ 65 h 490"/>
                  <a:gd name="T10" fmla="*/ 256 w 260"/>
                  <a:gd name="T11" fmla="*/ 101 h 490"/>
                  <a:gd name="T12" fmla="*/ 240 w 260"/>
                  <a:gd name="T13" fmla="*/ 121 h 490"/>
                  <a:gd name="T14" fmla="*/ 192 w 260"/>
                  <a:gd name="T15" fmla="*/ 194 h 490"/>
                  <a:gd name="T16" fmla="*/ 224 w 260"/>
                  <a:gd name="T17" fmla="*/ 304 h 490"/>
                  <a:gd name="T18" fmla="*/ 201 w 260"/>
                  <a:gd name="T19" fmla="*/ 349 h 490"/>
                  <a:gd name="T20" fmla="*/ 201 w 260"/>
                  <a:gd name="T21" fmla="*/ 448 h 490"/>
                  <a:gd name="T22" fmla="*/ 170 w 260"/>
                  <a:gd name="T23" fmla="*/ 386 h 490"/>
                  <a:gd name="T24" fmla="*/ 188 w 260"/>
                  <a:gd name="T25" fmla="*/ 480 h 490"/>
                  <a:gd name="T26" fmla="*/ 139 w 260"/>
                  <a:gd name="T27" fmla="*/ 479 h 490"/>
                  <a:gd name="T28" fmla="*/ 104 w 260"/>
                  <a:gd name="T29" fmla="*/ 442 h 490"/>
                  <a:gd name="T30" fmla="*/ 39 w 260"/>
                  <a:gd name="T31" fmla="*/ 350 h 4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60" h="490">
                    <a:moveTo>
                      <a:pt x="39" y="350"/>
                    </a:moveTo>
                    <a:cubicBezTo>
                      <a:pt x="24" y="292"/>
                      <a:pt x="13" y="233"/>
                      <a:pt x="6" y="173"/>
                    </a:cubicBezTo>
                    <a:cubicBezTo>
                      <a:pt x="2" y="138"/>
                      <a:pt x="0" y="101"/>
                      <a:pt x="14" y="69"/>
                    </a:cubicBezTo>
                    <a:cubicBezTo>
                      <a:pt x="33" y="26"/>
                      <a:pt x="80" y="0"/>
                      <a:pt x="126" y="1"/>
                    </a:cubicBezTo>
                    <a:cubicBezTo>
                      <a:pt x="173" y="2"/>
                      <a:pt x="217" y="28"/>
                      <a:pt x="245" y="65"/>
                    </a:cubicBezTo>
                    <a:cubicBezTo>
                      <a:pt x="253" y="75"/>
                      <a:pt x="260" y="88"/>
                      <a:pt x="256" y="101"/>
                    </a:cubicBezTo>
                    <a:cubicBezTo>
                      <a:pt x="253" y="109"/>
                      <a:pt x="246" y="115"/>
                      <a:pt x="240" y="121"/>
                    </a:cubicBezTo>
                    <a:cubicBezTo>
                      <a:pt x="219" y="141"/>
                      <a:pt x="202" y="166"/>
                      <a:pt x="192" y="194"/>
                    </a:cubicBezTo>
                    <a:cubicBezTo>
                      <a:pt x="178" y="231"/>
                      <a:pt x="231" y="264"/>
                      <a:pt x="224" y="304"/>
                    </a:cubicBezTo>
                    <a:cubicBezTo>
                      <a:pt x="221" y="320"/>
                      <a:pt x="209" y="334"/>
                      <a:pt x="201" y="349"/>
                    </a:cubicBezTo>
                    <a:cubicBezTo>
                      <a:pt x="185" y="380"/>
                      <a:pt x="185" y="418"/>
                      <a:pt x="201" y="448"/>
                    </a:cubicBezTo>
                    <a:cubicBezTo>
                      <a:pt x="182" y="435"/>
                      <a:pt x="169" y="410"/>
                      <a:pt x="170" y="386"/>
                    </a:cubicBezTo>
                    <a:cubicBezTo>
                      <a:pt x="151" y="416"/>
                      <a:pt x="158" y="459"/>
                      <a:pt x="188" y="480"/>
                    </a:cubicBezTo>
                    <a:cubicBezTo>
                      <a:pt x="174" y="490"/>
                      <a:pt x="154" y="488"/>
                      <a:pt x="139" y="479"/>
                    </a:cubicBezTo>
                    <a:cubicBezTo>
                      <a:pt x="125" y="470"/>
                      <a:pt x="114" y="456"/>
                      <a:pt x="104" y="442"/>
                    </a:cubicBezTo>
                    <a:cubicBezTo>
                      <a:pt x="82" y="410"/>
                      <a:pt x="48" y="387"/>
                      <a:pt x="39" y="350"/>
                    </a:cubicBezTo>
                    <a:close/>
                  </a:path>
                </a:pathLst>
              </a:custGeom>
              <a:solidFill>
                <a:schemeClr val="accent3">
                  <a:lumMod val="40000"/>
                  <a:lumOff val="6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8" name="Freeform 217">
                <a:extLst>
                  <a:ext uri="{FF2B5EF4-FFF2-40B4-BE49-F238E27FC236}">
                    <a16:creationId xmlns:a16="http://schemas.microsoft.com/office/drawing/2014/main" id="{27BFFACE-2A0B-4CC7-82F0-B98D2C648B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4804" y="2949309"/>
                <a:ext cx="491230" cy="442876"/>
              </a:xfrm>
              <a:custGeom>
                <a:avLst/>
                <a:gdLst>
                  <a:gd name="T0" fmla="*/ 237 w 473"/>
                  <a:gd name="T1" fmla="*/ 0 h 426"/>
                  <a:gd name="T2" fmla="*/ 0 w 473"/>
                  <a:gd name="T3" fmla="*/ 213 h 426"/>
                  <a:gd name="T4" fmla="*/ 50 w 473"/>
                  <a:gd name="T5" fmla="*/ 344 h 426"/>
                  <a:gd name="T6" fmla="*/ 20 w 473"/>
                  <a:gd name="T7" fmla="*/ 402 h 426"/>
                  <a:gd name="T8" fmla="*/ 34 w 473"/>
                  <a:gd name="T9" fmla="*/ 420 h 426"/>
                  <a:gd name="T10" fmla="*/ 120 w 473"/>
                  <a:gd name="T11" fmla="*/ 398 h 426"/>
                  <a:gd name="T12" fmla="*/ 237 w 473"/>
                  <a:gd name="T13" fmla="*/ 426 h 426"/>
                  <a:gd name="T14" fmla="*/ 473 w 473"/>
                  <a:gd name="T15" fmla="*/ 213 h 426"/>
                  <a:gd name="T16" fmla="*/ 237 w 473"/>
                  <a:gd name="T17" fmla="*/ 0 h 4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73" h="426">
                    <a:moveTo>
                      <a:pt x="237" y="0"/>
                    </a:moveTo>
                    <a:cubicBezTo>
                      <a:pt x="106" y="0"/>
                      <a:pt x="0" y="95"/>
                      <a:pt x="0" y="213"/>
                    </a:cubicBezTo>
                    <a:cubicBezTo>
                      <a:pt x="0" y="262"/>
                      <a:pt x="19" y="308"/>
                      <a:pt x="50" y="344"/>
                    </a:cubicBezTo>
                    <a:cubicBezTo>
                      <a:pt x="20" y="402"/>
                      <a:pt x="20" y="402"/>
                      <a:pt x="20" y="402"/>
                    </a:cubicBezTo>
                    <a:cubicBezTo>
                      <a:pt x="15" y="411"/>
                      <a:pt x="23" y="422"/>
                      <a:pt x="34" y="420"/>
                    </a:cubicBezTo>
                    <a:cubicBezTo>
                      <a:pt x="120" y="398"/>
                      <a:pt x="120" y="398"/>
                      <a:pt x="120" y="398"/>
                    </a:cubicBezTo>
                    <a:cubicBezTo>
                      <a:pt x="154" y="416"/>
                      <a:pt x="194" y="426"/>
                      <a:pt x="237" y="426"/>
                    </a:cubicBezTo>
                    <a:cubicBezTo>
                      <a:pt x="367" y="426"/>
                      <a:pt x="473" y="331"/>
                      <a:pt x="473" y="213"/>
                    </a:cubicBezTo>
                    <a:cubicBezTo>
                      <a:pt x="473" y="95"/>
                      <a:pt x="367" y="0"/>
                      <a:pt x="23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9" name="Oval 218">
                <a:extLst>
                  <a:ext uri="{FF2B5EF4-FFF2-40B4-BE49-F238E27FC236}">
                    <a16:creationId xmlns:a16="http://schemas.microsoft.com/office/drawing/2014/main" id="{3F0B8794-149E-45DA-80CE-A5E719BEA8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76017" y="3148768"/>
                <a:ext cx="42859" cy="43958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0" name="Oval 219">
                <a:extLst>
                  <a:ext uri="{FF2B5EF4-FFF2-40B4-BE49-F238E27FC236}">
                    <a16:creationId xmlns:a16="http://schemas.microsoft.com/office/drawing/2014/main" id="{5BCA03EA-CA91-4DE9-BD26-76CF2DCC44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08990" y="3148768"/>
                <a:ext cx="42859" cy="43958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1" name="Oval 220">
                <a:extLst>
                  <a:ext uri="{FF2B5EF4-FFF2-40B4-BE49-F238E27FC236}">
                    <a16:creationId xmlns:a16="http://schemas.microsoft.com/office/drawing/2014/main" id="{379D470B-DDD4-4935-A29B-A62ADBF972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41962" y="3148768"/>
                <a:ext cx="43958" cy="43958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</p:grpSp>
        <p:grpSp>
          <p:nvGrpSpPr>
            <p:cNvPr id="3" name="Group 2">
              <a:extLst>
                <a:ext uri="{FF2B5EF4-FFF2-40B4-BE49-F238E27FC236}">
                  <a16:creationId xmlns:a16="http://schemas.microsoft.com/office/drawing/2014/main" id="{239B8CD8-8724-43F0-92A0-02287AC7978D}"/>
                </a:ext>
              </a:extLst>
            </p:cNvPr>
            <p:cNvGrpSpPr/>
            <p:nvPr/>
          </p:nvGrpSpPr>
          <p:grpSpPr>
            <a:xfrm>
              <a:off x="1535377" y="2827876"/>
              <a:ext cx="883005" cy="2974852"/>
              <a:chOff x="1535377" y="2827876"/>
              <a:chExt cx="883005" cy="2974852"/>
            </a:xfrm>
          </p:grpSpPr>
          <p:sp>
            <p:nvSpPr>
              <p:cNvPr id="240" name="Freeform 202">
                <a:extLst>
                  <a:ext uri="{FF2B5EF4-FFF2-40B4-BE49-F238E27FC236}">
                    <a16:creationId xmlns:a16="http://schemas.microsoft.com/office/drawing/2014/main" id="{53C7103E-A8AC-497D-AC04-3AC63999A4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39228" y="4398822"/>
                <a:ext cx="512110" cy="1232470"/>
              </a:xfrm>
              <a:custGeom>
                <a:avLst/>
                <a:gdLst>
                  <a:gd name="T0" fmla="*/ 487 w 493"/>
                  <a:gd name="T1" fmla="*/ 1177 h 1186"/>
                  <a:gd name="T2" fmla="*/ 479 w 493"/>
                  <a:gd name="T3" fmla="*/ 1186 h 1186"/>
                  <a:gd name="T4" fmla="*/ 379 w 493"/>
                  <a:gd name="T5" fmla="*/ 1170 h 1186"/>
                  <a:gd name="T6" fmla="*/ 381 w 493"/>
                  <a:gd name="T7" fmla="*/ 1139 h 1186"/>
                  <a:gd name="T8" fmla="*/ 373 w 493"/>
                  <a:gd name="T9" fmla="*/ 931 h 1186"/>
                  <a:gd name="T10" fmla="*/ 221 w 493"/>
                  <a:gd name="T11" fmla="*/ 379 h 1186"/>
                  <a:gd name="T12" fmla="*/ 188 w 493"/>
                  <a:gd name="T13" fmla="*/ 1137 h 1186"/>
                  <a:gd name="T14" fmla="*/ 143 w 493"/>
                  <a:gd name="T15" fmla="*/ 1125 h 1186"/>
                  <a:gd name="T16" fmla="*/ 88 w 493"/>
                  <a:gd name="T17" fmla="*/ 1082 h 1186"/>
                  <a:gd name="T18" fmla="*/ 37 w 493"/>
                  <a:gd name="T19" fmla="*/ 704 h 1186"/>
                  <a:gd name="T20" fmla="*/ 10 w 493"/>
                  <a:gd name="T21" fmla="*/ 39 h 1186"/>
                  <a:gd name="T22" fmla="*/ 277 w 493"/>
                  <a:gd name="T23" fmla="*/ 5 h 1186"/>
                  <a:gd name="T24" fmla="*/ 460 w 493"/>
                  <a:gd name="T25" fmla="*/ 2 h 1186"/>
                  <a:gd name="T26" fmla="*/ 466 w 493"/>
                  <a:gd name="T27" fmla="*/ 443 h 1186"/>
                  <a:gd name="T28" fmla="*/ 482 w 493"/>
                  <a:gd name="T29" fmla="*/ 800 h 1186"/>
                  <a:gd name="T30" fmla="*/ 487 w 493"/>
                  <a:gd name="T31" fmla="*/ 1177 h 11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93" h="1186">
                    <a:moveTo>
                      <a:pt x="487" y="1177"/>
                    </a:moveTo>
                    <a:cubicBezTo>
                      <a:pt x="483" y="1179"/>
                      <a:pt x="481" y="1182"/>
                      <a:pt x="479" y="1186"/>
                    </a:cubicBezTo>
                    <a:cubicBezTo>
                      <a:pt x="449" y="1170"/>
                      <a:pt x="413" y="1164"/>
                      <a:pt x="379" y="1170"/>
                    </a:cubicBezTo>
                    <a:cubicBezTo>
                      <a:pt x="381" y="1160"/>
                      <a:pt x="382" y="1149"/>
                      <a:pt x="381" y="1139"/>
                    </a:cubicBezTo>
                    <a:cubicBezTo>
                      <a:pt x="376" y="1070"/>
                      <a:pt x="377" y="1000"/>
                      <a:pt x="373" y="931"/>
                    </a:cubicBezTo>
                    <a:cubicBezTo>
                      <a:pt x="361" y="739"/>
                      <a:pt x="309" y="550"/>
                      <a:pt x="221" y="379"/>
                    </a:cubicBezTo>
                    <a:cubicBezTo>
                      <a:pt x="190" y="628"/>
                      <a:pt x="177" y="885"/>
                      <a:pt x="188" y="1137"/>
                    </a:cubicBezTo>
                    <a:cubicBezTo>
                      <a:pt x="173" y="1136"/>
                      <a:pt x="157" y="1132"/>
                      <a:pt x="143" y="1125"/>
                    </a:cubicBezTo>
                    <a:cubicBezTo>
                      <a:pt x="122" y="1115"/>
                      <a:pt x="104" y="1099"/>
                      <a:pt x="88" y="1082"/>
                    </a:cubicBezTo>
                    <a:cubicBezTo>
                      <a:pt x="74" y="956"/>
                      <a:pt x="52" y="830"/>
                      <a:pt x="37" y="704"/>
                    </a:cubicBezTo>
                    <a:cubicBezTo>
                      <a:pt x="9" y="484"/>
                      <a:pt x="0" y="261"/>
                      <a:pt x="10" y="39"/>
                    </a:cubicBezTo>
                    <a:cubicBezTo>
                      <a:pt x="95" y="17"/>
                      <a:pt x="190" y="0"/>
                      <a:pt x="277" y="5"/>
                    </a:cubicBezTo>
                    <a:cubicBezTo>
                      <a:pt x="336" y="8"/>
                      <a:pt x="402" y="15"/>
                      <a:pt x="460" y="2"/>
                    </a:cubicBezTo>
                    <a:cubicBezTo>
                      <a:pt x="462" y="149"/>
                      <a:pt x="459" y="297"/>
                      <a:pt x="466" y="443"/>
                    </a:cubicBezTo>
                    <a:cubicBezTo>
                      <a:pt x="471" y="562"/>
                      <a:pt x="477" y="681"/>
                      <a:pt x="482" y="800"/>
                    </a:cubicBezTo>
                    <a:cubicBezTo>
                      <a:pt x="488" y="925"/>
                      <a:pt x="493" y="1053"/>
                      <a:pt x="487" y="1177"/>
                    </a:cubicBezTo>
                    <a:close/>
                  </a:path>
                </a:pathLst>
              </a:custGeom>
              <a:solidFill>
                <a:schemeClr val="accent3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41" name="Freeform 203">
                <a:extLst>
                  <a:ext uri="{FF2B5EF4-FFF2-40B4-BE49-F238E27FC236}">
                    <a16:creationId xmlns:a16="http://schemas.microsoft.com/office/drawing/2014/main" id="{EF257CBD-A5EC-4E63-8EDD-0806FC3DB0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38129" y="3643295"/>
                <a:ext cx="425842" cy="919819"/>
              </a:xfrm>
              <a:custGeom>
                <a:avLst/>
                <a:gdLst>
                  <a:gd name="T0" fmla="*/ 175 w 410"/>
                  <a:gd name="T1" fmla="*/ 0 h 885"/>
                  <a:gd name="T2" fmla="*/ 162 w 410"/>
                  <a:gd name="T3" fmla="*/ 0 h 885"/>
                  <a:gd name="T4" fmla="*/ 98 w 410"/>
                  <a:gd name="T5" fmla="*/ 76 h 885"/>
                  <a:gd name="T6" fmla="*/ 0 w 410"/>
                  <a:gd name="T7" fmla="*/ 781 h 885"/>
                  <a:gd name="T8" fmla="*/ 138 w 410"/>
                  <a:gd name="T9" fmla="*/ 872 h 885"/>
                  <a:gd name="T10" fmla="*/ 410 w 410"/>
                  <a:gd name="T11" fmla="*/ 833 h 885"/>
                  <a:gd name="T12" fmla="*/ 376 w 410"/>
                  <a:gd name="T13" fmla="*/ 108 h 885"/>
                  <a:gd name="T14" fmla="*/ 329 w 410"/>
                  <a:gd name="T15" fmla="*/ 1 h 885"/>
                  <a:gd name="T16" fmla="*/ 175 w 410"/>
                  <a:gd name="T17" fmla="*/ 0 h 8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10" h="885">
                    <a:moveTo>
                      <a:pt x="175" y="0"/>
                    </a:moveTo>
                    <a:cubicBezTo>
                      <a:pt x="162" y="0"/>
                      <a:pt x="162" y="0"/>
                      <a:pt x="162" y="0"/>
                    </a:cubicBezTo>
                    <a:cubicBezTo>
                      <a:pt x="98" y="76"/>
                      <a:pt x="98" y="76"/>
                      <a:pt x="98" y="76"/>
                    </a:cubicBezTo>
                    <a:cubicBezTo>
                      <a:pt x="0" y="781"/>
                      <a:pt x="0" y="781"/>
                      <a:pt x="0" y="781"/>
                    </a:cubicBezTo>
                    <a:cubicBezTo>
                      <a:pt x="0" y="781"/>
                      <a:pt x="16" y="859"/>
                      <a:pt x="138" y="872"/>
                    </a:cubicBezTo>
                    <a:cubicBezTo>
                      <a:pt x="259" y="885"/>
                      <a:pt x="410" y="833"/>
                      <a:pt x="410" y="833"/>
                    </a:cubicBezTo>
                    <a:cubicBezTo>
                      <a:pt x="376" y="108"/>
                      <a:pt x="376" y="108"/>
                      <a:pt x="376" y="108"/>
                    </a:cubicBezTo>
                    <a:cubicBezTo>
                      <a:pt x="329" y="1"/>
                      <a:pt x="329" y="1"/>
                      <a:pt x="329" y="1"/>
                    </a:cubicBezTo>
                    <a:lnTo>
                      <a:pt x="175" y="0"/>
                    </a:lnTo>
                    <a:close/>
                  </a:path>
                </a:pathLst>
              </a:custGeom>
              <a:solidFill>
                <a:schemeClr val="accent3">
                  <a:lumMod val="40000"/>
                  <a:lumOff val="6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42" name="Freeform 204">
                <a:extLst>
                  <a:ext uri="{FF2B5EF4-FFF2-40B4-BE49-F238E27FC236}">
                    <a16:creationId xmlns:a16="http://schemas.microsoft.com/office/drawing/2014/main" id="{34591B90-39CB-454E-92D0-E4D8F8D892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96373" y="3365261"/>
                <a:ext cx="66486" cy="151655"/>
              </a:xfrm>
              <a:custGeom>
                <a:avLst/>
                <a:gdLst>
                  <a:gd name="T0" fmla="*/ 20 w 64"/>
                  <a:gd name="T1" fmla="*/ 120 h 146"/>
                  <a:gd name="T2" fmla="*/ 22 w 64"/>
                  <a:gd name="T3" fmla="*/ 146 h 146"/>
                  <a:gd name="T4" fmla="*/ 1 w 64"/>
                  <a:gd name="T5" fmla="*/ 88 h 146"/>
                  <a:gd name="T6" fmla="*/ 39 w 64"/>
                  <a:gd name="T7" fmla="*/ 7 h 146"/>
                  <a:gd name="T8" fmla="*/ 64 w 64"/>
                  <a:gd name="T9" fmla="*/ 3 h 146"/>
                  <a:gd name="T10" fmla="*/ 20 w 64"/>
                  <a:gd name="T11" fmla="*/ 120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4" h="146">
                    <a:moveTo>
                      <a:pt x="20" y="120"/>
                    </a:moveTo>
                    <a:cubicBezTo>
                      <a:pt x="20" y="129"/>
                      <a:pt x="20" y="138"/>
                      <a:pt x="22" y="146"/>
                    </a:cubicBezTo>
                    <a:cubicBezTo>
                      <a:pt x="9" y="129"/>
                      <a:pt x="2" y="109"/>
                      <a:pt x="1" y="88"/>
                    </a:cubicBezTo>
                    <a:cubicBezTo>
                      <a:pt x="0" y="57"/>
                      <a:pt x="15" y="26"/>
                      <a:pt x="39" y="7"/>
                    </a:cubicBezTo>
                    <a:cubicBezTo>
                      <a:pt x="46" y="1"/>
                      <a:pt x="55" y="0"/>
                      <a:pt x="64" y="3"/>
                    </a:cubicBezTo>
                    <a:cubicBezTo>
                      <a:pt x="37" y="31"/>
                      <a:pt x="20" y="73"/>
                      <a:pt x="20" y="120"/>
                    </a:cubicBezTo>
                    <a:close/>
                  </a:path>
                </a:pathLst>
              </a:custGeom>
              <a:solidFill>
                <a:schemeClr val="accent3">
                  <a:lumMod val="60000"/>
                  <a:lumOff val="4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7" name="Freeform 206">
                <a:extLst>
                  <a:ext uri="{FF2B5EF4-FFF2-40B4-BE49-F238E27FC236}">
                    <a16:creationId xmlns:a16="http://schemas.microsoft.com/office/drawing/2014/main" id="{1D704A17-42CC-471A-A4A3-9F40545169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17253" y="3336139"/>
                <a:ext cx="237922" cy="308255"/>
              </a:xfrm>
              <a:custGeom>
                <a:avLst/>
                <a:gdLst>
                  <a:gd name="T0" fmla="*/ 229 w 229"/>
                  <a:gd name="T1" fmla="*/ 148 h 297"/>
                  <a:gd name="T2" fmla="*/ 215 w 229"/>
                  <a:gd name="T3" fmla="*/ 220 h 297"/>
                  <a:gd name="T4" fmla="*/ 114 w 229"/>
                  <a:gd name="T5" fmla="*/ 297 h 297"/>
                  <a:gd name="T6" fmla="*/ 99 w 229"/>
                  <a:gd name="T7" fmla="*/ 296 h 297"/>
                  <a:gd name="T8" fmla="*/ 2 w 229"/>
                  <a:gd name="T9" fmla="*/ 174 h 297"/>
                  <a:gd name="T10" fmla="*/ 0 w 229"/>
                  <a:gd name="T11" fmla="*/ 148 h 297"/>
                  <a:gd name="T12" fmla="*/ 44 w 229"/>
                  <a:gd name="T13" fmla="*/ 31 h 297"/>
                  <a:gd name="T14" fmla="*/ 114 w 229"/>
                  <a:gd name="T15" fmla="*/ 0 h 297"/>
                  <a:gd name="T16" fmla="*/ 229 w 229"/>
                  <a:gd name="T17" fmla="*/ 148 h 2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29" h="297">
                    <a:moveTo>
                      <a:pt x="229" y="148"/>
                    </a:moveTo>
                    <a:cubicBezTo>
                      <a:pt x="229" y="174"/>
                      <a:pt x="224" y="199"/>
                      <a:pt x="215" y="220"/>
                    </a:cubicBezTo>
                    <a:cubicBezTo>
                      <a:pt x="195" y="266"/>
                      <a:pt x="157" y="297"/>
                      <a:pt x="114" y="297"/>
                    </a:cubicBezTo>
                    <a:cubicBezTo>
                      <a:pt x="109" y="297"/>
                      <a:pt x="104" y="296"/>
                      <a:pt x="99" y="296"/>
                    </a:cubicBezTo>
                    <a:cubicBezTo>
                      <a:pt x="49" y="287"/>
                      <a:pt x="10" y="237"/>
                      <a:pt x="2" y="174"/>
                    </a:cubicBezTo>
                    <a:cubicBezTo>
                      <a:pt x="0" y="166"/>
                      <a:pt x="0" y="157"/>
                      <a:pt x="0" y="148"/>
                    </a:cubicBezTo>
                    <a:cubicBezTo>
                      <a:pt x="0" y="101"/>
                      <a:pt x="17" y="59"/>
                      <a:pt x="44" y="31"/>
                    </a:cubicBezTo>
                    <a:cubicBezTo>
                      <a:pt x="63" y="12"/>
                      <a:pt x="88" y="0"/>
                      <a:pt x="114" y="0"/>
                    </a:cubicBezTo>
                    <a:cubicBezTo>
                      <a:pt x="178" y="0"/>
                      <a:pt x="229" y="66"/>
                      <a:pt x="229" y="148"/>
                    </a:cubicBezTo>
                    <a:close/>
                  </a:path>
                </a:pathLst>
              </a:custGeom>
              <a:solidFill>
                <a:srgbClr val="FDE4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8" name="Freeform 207">
                <a:extLst>
                  <a:ext uri="{FF2B5EF4-FFF2-40B4-BE49-F238E27FC236}">
                    <a16:creationId xmlns:a16="http://schemas.microsoft.com/office/drawing/2014/main" id="{260DC60D-A3F6-4F2B-BE7A-8727279E39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38129" y="3643295"/>
                <a:ext cx="168139" cy="860476"/>
              </a:xfrm>
              <a:custGeom>
                <a:avLst/>
                <a:gdLst>
                  <a:gd name="T0" fmla="*/ 100 w 162"/>
                  <a:gd name="T1" fmla="*/ 381 h 828"/>
                  <a:gd name="T2" fmla="*/ 100 w 162"/>
                  <a:gd name="T3" fmla="*/ 575 h 828"/>
                  <a:gd name="T4" fmla="*/ 5 w 162"/>
                  <a:gd name="T5" fmla="*/ 821 h 828"/>
                  <a:gd name="T6" fmla="*/ 0 w 162"/>
                  <a:gd name="T7" fmla="*/ 828 h 828"/>
                  <a:gd name="T8" fmla="*/ 4 w 162"/>
                  <a:gd name="T9" fmla="*/ 820 h 828"/>
                  <a:gd name="T10" fmla="*/ 67 w 162"/>
                  <a:gd name="T11" fmla="*/ 525 h 828"/>
                  <a:gd name="T12" fmla="*/ 77 w 162"/>
                  <a:gd name="T13" fmla="*/ 282 h 828"/>
                  <a:gd name="T14" fmla="*/ 29 w 162"/>
                  <a:gd name="T15" fmla="*/ 79 h 828"/>
                  <a:gd name="T16" fmla="*/ 13 w 162"/>
                  <a:gd name="T17" fmla="*/ 49 h 828"/>
                  <a:gd name="T18" fmla="*/ 162 w 162"/>
                  <a:gd name="T19" fmla="*/ 0 h 828"/>
                  <a:gd name="T20" fmla="*/ 100 w 162"/>
                  <a:gd name="T21" fmla="*/ 381 h 8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2" h="828">
                    <a:moveTo>
                      <a:pt x="100" y="381"/>
                    </a:moveTo>
                    <a:cubicBezTo>
                      <a:pt x="100" y="446"/>
                      <a:pt x="106" y="511"/>
                      <a:pt x="100" y="575"/>
                    </a:cubicBezTo>
                    <a:cubicBezTo>
                      <a:pt x="91" y="666"/>
                      <a:pt x="56" y="747"/>
                      <a:pt x="5" y="821"/>
                    </a:cubicBezTo>
                    <a:cubicBezTo>
                      <a:pt x="3" y="824"/>
                      <a:pt x="2" y="826"/>
                      <a:pt x="0" y="828"/>
                    </a:cubicBezTo>
                    <a:cubicBezTo>
                      <a:pt x="1" y="825"/>
                      <a:pt x="3" y="823"/>
                      <a:pt x="4" y="820"/>
                    </a:cubicBezTo>
                    <a:cubicBezTo>
                      <a:pt x="48" y="729"/>
                      <a:pt x="58" y="626"/>
                      <a:pt x="67" y="525"/>
                    </a:cubicBezTo>
                    <a:cubicBezTo>
                      <a:pt x="75" y="444"/>
                      <a:pt x="83" y="363"/>
                      <a:pt x="77" y="282"/>
                    </a:cubicBezTo>
                    <a:cubicBezTo>
                      <a:pt x="73" y="212"/>
                      <a:pt x="59" y="142"/>
                      <a:pt x="29" y="79"/>
                    </a:cubicBezTo>
                    <a:cubicBezTo>
                      <a:pt x="24" y="69"/>
                      <a:pt x="18" y="59"/>
                      <a:pt x="13" y="49"/>
                    </a:cubicBezTo>
                    <a:cubicBezTo>
                      <a:pt x="62" y="32"/>
                      <a:pt x="112" y="16"/>
                      <a:pt x="162" y="0"/>
                    </a:cubicBezTo>
                    <a:cubicBezTo>
                      <a:pt x="118" y="121"/>
                      <a:pt x="100" y="251"/>
                      <a:pt x="100" y="381"/>
                    </a:cubicBezTo>
                    <a:close/>
                  </a:path>
                </a:pathLst>
              </a:custGeom>
              <a:solidFill>
                <a:schemeClr val="accent3">
                  <a:lumMod val="60000"/>
                  <a:lumOff val="4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9" name="Freeform 208">
                <a:extLst>
                  <a:ext uri="{FF2B5EF4-FFF2-40B4-BE49-F238E27FC236}">
                    <a16:creationId xmlns:a16="http://schemas.microsoft.com/office/drawing/2014/main" id="{7723BEF5-5E88-4F17-9283-5640FC209A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35377" y="3725716"/>
                <a:ext cx="189019" cy="769813"/>
              </a:xfrm>
              <a:custGeom>
                <a:avLst/>
                <a:gdLst>
                  <a:gd name="T0" fmla="*/ 166 w 182"/>
                  <a:gd name="T1" fmla="*/ 446 h 741"/>
                  <a:gd name="T2" fmla="*/ 103 w 182"/>
                  <a:gd name="T3" fmla="*/ 741 h 741"/>
                  <a:gd name="T4" fmla="*/ 19 w 182"/>
                  <a:gd name="T5" fmla="*/ 596 h 741"/>
                  <a:gd name="T6" fmla="*/ 2 w 182"/>
                  <a:gd name="T7" fmla="*/ 545 h 741"/>
                  <a:gd name="T8" fmla="*/ 20 w 182"/>
                  <a:gd name="T9" fmla="*/ 506 h 741"/>
                  <a:gd name="T10" fmla="*/ 80 w 182"/>
                  <a:gd name="T11" fmla="*/ 286 h 741"/>
                  <a:gd name="T12" fmla="*/ 70 w 182"/>
                  <a:gd name="T13" fmla="*/ 174 h 741"/>
                  <a:gd name="T14" fmla="*/ 82 w 182"/>
                  <a:gd name="T15" fmla="*/ 64 h 741"/>
                  <a:gd name="T16" fmla="*/ 128 w 182"/>
                  <a:gd name="T17" fmla="*/ 0 h 741"/>
                  <a:gd name="T18" fmla="*/ 176 w 182"/>
                  <a:gd name="T19" fmla="*/ 203 h 741"/>
                  <a:gd name="T20" fmla="*/ 166 w 182"/>
                  <a:gd name="T21" fmla="*/ 446 h 7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2" h="741">
                    <a:moveTo>
                      <a:pt x="166" y="446"/>
                    </a:moveTo>
                    <a:cubicBezTo>
                      <a:pt x="157" y="547"/>
                      <a:pt x="147" y="650"/>
                      <a:pt x="103" y="741"/>
                    </a:cubicBezTo>
                    <a:cubicBezTo>
                      <a:pt x="75" y="692"/>
                      <a:pt x="47" y="644"/>
                      <a:pt x="19" y="596"/>
                    </a:cubicBezTo>
                    <a:cubicBezTo>
                      <a:pt x="10" y="580"/>
                      <a:pt x="0" y="563"/>
                      <a:pt x="2" y="545"/>
                    </a:cubicBezTo>
                    <a:cubicBezTo>
                      <a:pt x="4" y="530"/>
                      <a:pt x="12" y="518"/>
                      <a:pt x="20" y="506"/>
                    </a:cubicBezTo>
                    <a:cubicBezTo>
                      <a:pt x="60" y="440"/>
                      <a:pt x="81" y="363"/>
                      <a:pt x="80" y="286"/>
                    </a:cubicBezTo>
                    <a:cubicBezTo>
                      <a:pt x="79" y="249"/>
                      <a:pt x="73" y="212"/>
                      <a:pt x="70" y="174"/>
                    </a:cubicBezTo>
                    <a:cubicBezTo>
                      <a:pt x="68" y="137"/>
                      <a:pt x="69" y="99"/>
                      <a:pt x="82" y="64"/>
                    </a:cubicBezTo>
                    <a:cubicBezTo>
                      <a:pt x="91" y="39"/>
                      <a:pt x="107" y="16"/>
                      <a:pt x="128" y="0"/>
                    </a:cubicBezTo>
                    <a:cubicBezTo>
                      <a:pt x="158" y="63"/>
                      <a:pt x="172" y="133"/>
                      <a:pt x="176" y="203"/>
                    </a:cubicBezTo>
                    <a:cubicBezTo>
                      <a:pt x="182" y="284"/>
                      <a:pt x="174" y="365"/>
                      <a:pt x="166" y="446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0" name="Freeform 209">
                <a:extLst>
                  <a:ext uri="{FF2B5EF4-FFF2-40B4-BE49-F238E27FC236}">
                    <a16:creationId xmlns:a16="http://schemas.microsoft.com/office/drawing/2014/main" id="{1E154031-EF1A-4329-9097-AFABEB7070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2095" y="3580105"/>
                <a:ext cx="194514" cy="275286"/>
              </a:xfrm>
              <a:custGeom>
                <a:avLst/>
                <a:gdLst>
                  <a:gd name="T0" fmla="*/ 187 w 187"/>
                  <a:gd name="T1" fmla="*/ 169 h 265"/>
                  <a:gd name="T2" fmla="*/ 1 w 187"/>
                  <a:gd name="T3" fmla="*/ 264 h 265"/>
                  <a:gd name="T4" fmla="*/ 0 w 187"/>
                  <a:gd name="T5" fmla="*/ 265 h 265"/>
                  <a:gd name="T6" fmla="*/ 2 w 187"/>
                  <a:gd name="T7" fmla="*/ 264 h 265"/>
                  <a:gd name="T8" fmla="*/ 26 w 187"/>
                  <a:gd name="T9" fmla="*/ 239 h 265"/>
                  <a:gd name="T10" fmla="*/ 78 w 187"/>
                  <a:gd name="T11" fmla="*/ 116 h 265"/>
                  <a:gd name="T12" fmla="*/ 84 w 187"/>
                  <a:gd name="T13" fmla="*/ 74 h 265"/>
                  <a:gd name="T14" fmla="*/ 77 w 187"/>
                  <a:gd name="T15" fmla="*/ 10 h 265"/>
                  <a:gd name="T16" fmla="*/ 104 w 187"/>
                  <a:gd name="T17" fmla="*/ 55 h 265"/>
                  <a:gd name="T18" fmla="*/ 108 w 187"/>
                  <a:gd name="T19" fmla="*/ 65 h 265"/>
                  <a:gd name="T20" fmla="*/ 124 w 187"/>
                  <a:gd name="T21" fmla="*/ 95 h 265"/>
                  <a:gd name="T22" fmla="*/ 187 w 187"/>
                  <a:gd name="T23" fmla="*/ 169 h 2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87" h="265">
                    <a:moveTo>
                      <a:pt x="187" y="169"/>
                    </a:moveTo>
                    <a:cubicBezTo>
                      <a:pt x="121" y="191"/>
                      <a:pt x="58" y="223"/>
                      <a:pt x="1" y="264"/>
                    </a:cubicBezTo>
                    <a:cubicBezTo>
                      <a:pt x="1" y="264"/>
                      <a:pt x="1" y="265"/>
                      <a:pt x="0" y="265"/>
                    </a:cubicBezTo>
                    <a:cubicBezTo>
                      <a:pt x="1" y="265"/>
                      <a:pt x="1" y="264"/>
                      <a:pt x="2" y="264"/>
                    </a:cubicBezTo>
                    <a:cubicBezTo>
                      <a:pt x="11" y="257"/>
                      <a:pt x="19" y="249"/>
                      <a:pt x="26" y="239"/>
                    </a:cubicBezTo>
                    <a:cubicBezTo>
                      <a:pt x="53" y="204"/>
                      <a:pt x="71" y="155"/>
                      <a:pt x="78" y="116"/>
                    </a:cubicBezTo>
                    <a:cubicBezTo>
                      <a:pt x="81" y="102"/>
                      <a:pt x="83" y="88"/>
                      <a:pt x="84" y="74"/>
                    </a:cubicBezTo>
                    <a:cubicBezTo>
                      <a:pt x="85" y="64"/>
                      <a:pt x="69" y="18"/>
                      <a:pt x="77" y="10"/>
                    </a:cubicBezTo>
                    <a:cubicBezTo>
                      <a:pt x="87" y="0"/>
                      <a:pt x="100" y="47"/>
                      <a:pt x="104" y="55"/>
                    </a:cubicBezTo>
                    <a:cubicBezTo>
                      <a:pt x="105" y="58"/>
                      <a:pt x="106" y="62"/>
                      <a:pt x="108" y="65"/>
                    </a:cubicBezTo>
                    <a:cubicBezTo>
                      <a:pt x="113" y="75"/>
                      <a:pt x="118" y="85"/>
                      <a:pt x="124" y="95"/>
                    </a:cubicBezTo>
                    <a:cubicBezTo>
                      <a:pt x="140" y="123"/>
                      <a:pt x="162" y="148"/>
                      <a:pt x="187" y="169"/>
                    </a:cubicBezTo>
                    <a:close/>
                  </a:path>
                </a:pathLst>
              </a:custGeom>
              <a:solidFill>
                <a:schemeClr val="accent3">
                  <a:lumMod val="60000"/>
                  <a:lumOff val="4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1" name="Freeform 210">
                <a:extLst>
                  <a:ext uri="{FF2B5EF4-FFF2-40B4-BE49-F238E27FC236}">
                    <a16:creationId xmlns:a16="http://schemas.microsoft.com/office/drawing/2014/main" id="{219DA0CE-0158-43B6-8EDA-B443712925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1982" y="3647691"/>
                <a:ext cx="404962" cy="898939"/>
              </a:xfrm>
              <a:custGeom>
                <a:avLst/>
                <a:gdLst>
                  <a:gd name="T0" fmla="*/ 385 w 390"/>
                  <a:gd name="T1" fmla="*/ 212 h 865"/>
                  <a:gd name="T2" fmla="*/ 348 w 390"/>
                  <a:gd name="T3" fmla="*/ 353 h 865"/>
                  <a:gd name="T4" fmla="*/ 345 w 390"/>
                  <a:gd name="T5" fmla="*/ 788 h 865"/>
                  <a:gd name="T6" fmla="*/ 67 w 390"/>
                  <a:gd name="T7" fmla="*/ 860 h 865"/>
                  <a:gd name="T8" fmla="*/ 0 w 390"/>
                  <a:gd name="T9" fmla="*/ 835 h 865"/>
                  <a:gd name="T10" fmla="*/ 27 w 390"/>
                  <a:gd name="T11" fmla="*/ 581 h 865"/>
                  <a:gd name="T12" fmla="*/ 55 w 390"/>
                  <a:gd name="T13" fmla="*/ 315 h 865"/>
                  <a:gd name="T14" fmla="*/ 74 w 390"/>
                  <a:gd name="T15" fmla="*/ 226 h 865"/>
                  <a:gd name="T16" fmla="*/ 88 w 390"/>
                  <a:gd name="T17" fmla="*/ 199 h 865"/>
                  <a:gd name="T18" fmla="*/ 274 w 390"/>
                  <a:gd name="T19" fmla="*/ 104 h 865"/>
                  <a:gd name="T20" fmla="*/ 211 w 390"/>
                  <a:gd name="T21" fmla="*/ 30 h 865"/>
                  <a:gd name="T22" fmla="*/ 195 w 390"/>
                  <a:gd name="T23" fmla="*/ 0 h 865"/>
                  <a:gd name="T24" fmla="*/ 345 w 390"/>
                  <a:gd name="T25" fmla="*/ 77 h 865"/>
                  <a:gd name="T26" fmla="*/ 385 w 390"/>
                  <a:gd name="T27" fmla="*/ 212 h 8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90" h="865">
                    <a:moveTo>
                      <a:pt x="385" y="212"/>
                    </a:moveTo>
                    <a:cubicBezTo>
                      <a:pt x="380" y="260"/>
                      <a:pt x="362" y="306"/>
                      <a:pt x="348" y="353"/>
                    </a:cubicBezTo>
                    <a:cubicBezTo>
                      <a:pt x="308" y="492"/>
                      <a:pt x="309" y="648"/>
                      <a:pt x="345" y="788"/>
                    </a:cubicBezTo>
                    <a:cubicBezTo>
                      <a:pt x="263" y="840"/>
                      <a:pt x="164" y="865"/>
                      <a:pt x="67" y="860"/>
                    </a:cubicBezTo>
                    <a:cubicBezTo>
                      <a:pt x="42" y="858"/>
                      <a:pt x="19" y="851"/>
                      <a:pt x="0" y="835"/>
                    </a:cubicBezTo>
                    <a:cubicBezTo>
                      <a:pt x="9" y="750"/>
                      <a:pt x="18" y="666"/>
                      <a:pt x="27" y="581"/>
                    </a:cubicBezTo>
                    <a:cubicBezTo>
                      <a:pt x="37" y="493"/>
                      <a:pt x="46" y="404"/>
                      <a:pt x="55" y="315"/>
                    </a:cubicBezTo>
                    <a:cubicBezTo>
                      <a:pt x="59" y="285"/>
                      <a:pt x="62" y="254"/>
                      <a:pt x="74" y="226"/>
                    </a:cubicBezTo>
                    <a:cubicBezTo>
                      <a:pt x="77" y="216"/>
                      <a:pt x="82" y="207"/>
                      <a:pt x="88" y="199"/>
                    </a:cubicBezTo>
                    <a:cubicBezTo>
                      <a:pt x="145" y="158"/>
                      <a:pt x="208" y="126"/>
                      <a:pt x="274" y="104"/>
                    </a:cubicBezTo>
                    <a:cubicBezTo>
                      <a:pt x="249" y="83"/>
                      <a:pt x="227" y="58"/>
                      <a:pt x="211" y="30"/>
                    </a:cubicBezTo>
                    <a:cubicBezTo>
                      <a:pt x="205" y="20"/>
                      <a:pt x="200" y="10"/>
                      <a:pt x="195" y="0"/>
                    </a:cubicBezTo>
                    <a:cubicBezTo>
                      <a:pt x="241" y="32"/>
                      <a:pt x="304" y="38"/>
                      <a:pt x="345" y="77"/>
                    </a:cubicBezTo>
                    <a:cubicBezTo>
                      <a:pt x="380" y="111"/>
                      <a:pt x="390" y="164"/>
                      <a:pt x="385" y="212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" name="Freeform 211">
                <a:extLst>
                  <a:ext uri="{FF2B5EF4-FFF2-40B4-BE49-F238E27FC236}">
                    <a16:creationId xmlns:a16="http://schemas.microsoft.com/office/drawing/2014/main" id="{1B80C2E6-36AA-495F-B8F3-3BB8886F86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2761" y="3723518"/>
                <a:ext cx="296716" cy="661017"/>
              </a:xfrm>
              <a:custGeom>
                <a:avLst/>
                <a:gdLst>
                  <a:gd name="T0" fmla="*/ 109 w 286"/>
                  <a:gd name="T1" fmla="*/ 0 h 636"/>
                  <a:gd name="T2" fmla="*/ 207 w 286"/>
                  <a:gd name="T3" fmla="*/ 136 h 636"/>
                  <a:gd name="T4" fmla="*/ 260 w 286"/>
                  <a:gd name="T5" fmla="*/ 297 h 636"/>
                  <a:gd name="T6" fmla="*/ 272 w 286"/>
                  <a:gd name="T7" fmla="*/ 454 h 636"/>
                  <a:gd name="T8" fmla="*/ 182 w 286"/>
                  <a:gd name="T9" fmla="*/ 572 h 636"/>
                  <a:gd name="T10" fmla="*/ 45 w 286"/>
                  <a:gd name="T11" fmla="*/ 636 h 636"/>
                  <a:gd name="T12" fmla="*/ 0 w 286"/>
                  <a:gd name="T13" fmla="*/ 498 h 636"/>
                  <a:gd name="T14" fmla="*/ 94 w 286"/>
                  <a:gd name="T15" fmla="*/ 473 h 636"/>
                  <a:gd name="T16" fmla="*/ 146 w 286"/>
                  <a:gd name="T17" fmla="*/ 399 h 636"/>
                  <a:gd name="T18" fmla="*/ 128 w 286"/>
                  <a:gd name="T19" fmla="*/ 330 h 636"/>
                  <a:gd name="T20" fmla="*/ 76 w 286"/>
                  <a:gd name="T21" fmla="*/ 92 h 636"/>
                  <a:gd name="T22" fmla="*/ 79 w 286"/>
                  <a:gd name="T23" fmla="*/ 39 h 636"/>
                  <a:gd name="T24" fmla="*/ 109 w 286"/>
                  <a:gd name="T25" fmla="*/ 0 h 6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86" h="636">
                    <a:moveTo>
                      <a:pt x="109" y="0"/>
                    </a:moveTo>
                    <a:cubicBezTo>
                      <a:pt x="152" y="36"/>
                      <a:pt x="184" y="85"/>
                      <a:pt x="207" y="136"/>
                    </a:cubicBezTo>
                    <a:cubicBezTo>
                      <a:pt x="230" y="188"/>
                      <a:pt x="245" y="242"/>
                      <a:pt x="260" y="297"/>
                    </a:cubicBezTo>
                    <a:cubicBezTo>
                      <a:pt x="273" y="348"/>
                      <a:pt x="286" y="403"/>
                      <a:pt x="272" y="454"/>
                    </a:cubicBezTo>
                    <a:cubicBezTo>
                      <a:pt x="259" y="503"/>
                      <a:pt x="224" y="543"/>
                      <a:pt x="182" y="572"/>
                    </a:cubicBezTo>
                    <a:cubicBezTo>
                      <a:pt x="140" y="600"/>
                      <a:pt x="92" y="618"/>
                      <a:pt x="45" y="636"/>
                    </a:cubicBezTo>
                    <a:cubicBezTo>
                      <a:pt x="22" y="594"/>
                      <a:pt x="5" y="546"/>
                      <a:pt x="0" y="498"/>
                    </a:cubicBezTo>
                    <a:cubicBezTo>
                      <a:pt x="31" y="492"/>
                      <a:pt x="66" y="489"/>
                      <a:pt x="94" y="473"/>
                    </a:cubicBezTo>
                    <a:cubicBezTo>
                      <a:pt x="121" y="458"/>
                      <a:pt x="144" y="430"/>
                      <a:pt x="146" y="399"/>
                    </a:cubicBezTo>
                    <a:cubicBezTo>
                      <a:pt x="148" y="375"/>
                      <a:pt x="138" y="352"/>
                      <a:pt x="128" y="330"/>
                    </a:cubicBezTo>
                    <a:cubicBezTo>
                      <a:pt x="98" y="254"/>
                      <a:pt x="80" y="173"/>
                      <a:pt x="76" y="92"/>
                    </a:cubicBezTo>
                    <a:cubicBezTo>
                      <a:pt x="75" y="74"/>
                      <a:pt x="74" y="56"/>
                      <a:pt x="79" y="39"/>
                    </a:cubicBezTo>
                    <a:cubicBezTo>
                      <a:pt x="84" y="22"/>
                      <a:pt x="93" y="7"/>
                      <a:pt x="109" y="0"/>
                    </a:cubicBezTo>
                    <a:close/>
                  </a:path>
                </a:pathLst>
              </a:custGeom>
              <a:solidFill>
                <a:schemeClr val="accent3">
                  <a:lumMod val="60000"/>
                  <a:lumOff val="4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3" name="Freeform 212">
                <a:extLst>
                  <a:ext uri="{FF2B5EF4-FFF2-40B4-BE49-F238E27FC236}">
                    <a16:creationId xmlns:a16="http://schemas.microsoft.com/office/drawing/2014/main" id="{D08013BA-53BF-43A8-BAFC-0C98CA230C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20005" y="3564720"/>
                <a:ext cx="151655" cy="191217"/>
              </a:xfrm>
              <a:custGeom>
                <a:avLst/>
                <a:gdLst>
                  <a:gd name="T0" fmla="*/ 135 w 146"/>
                  <a:gd name="T1" fmla="*/ 127 h 184"/>
                  <a:gd name="T2" fmla="*/ 84 w 146"/>
                  <a:gd name="T3" fmla="*/ 169 h 184"/>
                  <a:gd name="T4" fmla="*/ 18 w 146"/>
                  <a:gd name="T5" fmla="*/ 184 h 184"/>
                  <a:gd name="T6" fmla="*/ 0 w 146"/>
                  <a:gd name="T7" fmla="*/ 76 h 184"/>
                  <a:gd name="T8" fmla="*/ 15 w 146"/>
                  <a:gd name="T9" fmla="*/ 77 h 184"/>
                  <a:gd name="T10" fmla="*/ 116 w 146"/>
                  <a:gd name="T11" fmla="*/ 0 h 184"/>
                  <a:gd name="T12" fmla="*/ 141 w 146"/>
                  <a:gd name="T13" fmla="*/ 58 h 184"/>
                  <a:gd name="T14" fmla="*/ 135 w 146"/>
                  <a:gd name="T15" fmla="*/ 127 h 1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6" h="184">
                    <a:moveTo>
                      <a:pt x="135" y="127"/>
                    </a:moveTo>
                    <a:cubicBezTo>
                      <a:pt x="125" y="147"/>
                      <a:pt x="105" y="161"/>
                      <a:pt x="84" y="169"/>
                    </a:cubicBezTo>
                    <a:cubicBezTo>
                      <a:pt x="63" y="177"/>
                      <a:pt x="40" y="181"/>
                      <a:pt x="18" y="184"/>
                    </a:cubicBezTo>
                    <a:cubicBezTo>
                      <a:pt x="12" y="148"/>
                      <a:pt x="6" y="112"/>
                      <a:pt x="0" y="76"/>
                    </a:cubicBezTo>
                    <a:cubicBezTo>
                      <a:pt x="5" y="76"/>
                      <a:pt x="10" y="77"/>
                      <a:pt x="15" y="77"/>
                    </a:cubicBezTo>
                    <a:cubicBezTo>
                      <a:pt x="58" y="77"/>
                      <a:pt x="96" y="46"/>
                      <a:pt x="116" y="0"/>
                    </a:cubicBezTo>
                    <a:cubicBezTo>
                      <a:pt x="126" y="19"/>
                      <a:pt x="135" y="38"/>
                      <a:pt x="141" y="58"/>
                    </a:cubicBezTo>
                    <a:cubicBezTo>
                      <a:pt x="146" y="81"/>
                      <a:pt x="146" y="107"/>
                      <a:pt x="135" y="127"/>
                    </a:cubicBezTo>
                    <a:close/>
                  </a:path>
                </a:pathLst>
              </a:custGeom>
              <a:solidFill>
                <a:srgbClr val="FDE4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4" name="Freeform 213">
                <a:extLst>
                  <a:ext uri="{FF2B5EF4-FFF2-40B4-BE49-F238E27FC236}">
                    <a16:creationId xmlns:a16="http://schemas.microsoft.com/office/drawing/2014/main" id="{8BD3C9A5-C539-43F3-8E0A-DB16314976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44718" y="5523045"/>
                <a:ext cx="334630" cy="224185"/>
              </a:xfrm>
              <a:custGeom>
                <a:avLst/>
                <a:gdLst>
                  <a:gd name="T0" fmla="*/ 309 w 322"/>
                  <a:gd name="T1" fmla="*/ 194 h 216"/>
                  <a:gd name="T2" fmla="*/ 34 w 322"/>
                  <a:gd name="T3" fmla="*/ 215 h 216"/>
                  <a:gd name="T4" fmla="*/ 0 w 322"/>
                  <a:gd name="T5" fmla="*/ 184 h 216"/>
                  <a:gd name="T6" fmla="*/ 19 w 322"/>
                  <a:gd name="T7" fmla="*/ 151 h 216"/>
                  <a:gd name="T8" fmla="*/ 54 w 322"/>
                  <a:gd name="T9" fmla="*/ 133 h 216"/>
                  <a:gd name="T10" fmla="*/ 180 w 322"/>
                  <a:gd name="T11" fmla="*/ 13 h 216"/>
                  <a:gd name="T12" fmla="*/ 179 w 322"/>
                  <a:gd name="T13" fmla="*/ 0 h 216"/>
                  <a:gd name="T14" fmla="*/ 234 w 322"/>
                  <a:gd name="T15" fmla="*/ 43 h 216"/>
                  <a:gd name="T16" fmla="*/ 279 w 322"/>
                  <a:gd name="T17" fmla="*/ 55 h 216"/>
                  <a:gd name="T18" fmla="*/ 280 w 322"/>
                  <a:gd name="T19" fmla="*/ 61 h 216"/>
                  <a:gd name="T20" fmla="*/ 309 w 322"/>
                  <a:gd name="T21" fmla="*/ 194 h 2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22" h="216">
                    <a:moveTo>
                      <a:pt x="309" y="194"/>
                    </a:moveTo>
                    <a:cubicBezTo>
                      <a:pt x="218" y="199"/>
                      <a:pt x="125" y="208"/>
                      <a:pt x="34" y="215"/>
                    </a:cubicBezTo>
                    <a:cubicBezTo>
                      <a:pt x="17" y="216"/>
                      <a:pt x="0" y="201"/>
                      <a:pt x="0" y="184"/>
                    </a:cubicBezTo>
                    <a:cubicBezTo>
                      <a:pt x="0" y="171"/>
                      <a:pt x="9" y="159"/>
                      <a:pt x="19" y="151"/>
                    </a:cubicBezTo>
                    <a:cubicBezTo>
                      <a:pt x="30" y="143"/>
                      <a:pt x="42" y="138"/>
                      <a:pt x="54" y="133"/>
                    </a:cubicBezTo>
                    <a:cubicBezTo>
                      <a:pt x="109" y="107"/>
                      <a:pt x="152" y="67"/>
                      <a:pt x="180" y="13"/>
                    </a:cubicBezTo>
                    <a:cubicBezTo>
                      <a:pt x="180" y="9"/>
                      <a:pt x="180" y="5"/>
                      <a:pt x="179" y="0"/>
                    </a:cubicBezTo>
                    <a:cubicBezTo>
                      <a:pt x="195" y="17"/>
                      <a:pt x="213" y="33"/>
                      <a:pt x="234" y="43"/>
                    </a:cubicBezTo>
                    <a:cubicBezTo>
                      <a:pt x="248" y="50"/>
                      <a:pt x="264" y="54"/>
                      <a:pt x="279" y="55"/>
                    </a:cubicBezTo>
                    <a:cubicBezTo>
                      <a:pt x="280" y="57"/>
                      <a:pt x="280" y="59"/>
                      <a:pt x="280" y="61"/>
                    </a:cubicBezTo>
                    <a:cubicBezTo>
                      <a:pt x="308" y="97"/>
                      <a:pt x="322" y="150"/>
                      <a:pt x="309" y="194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5" name="Freeform 214">
                <a:extLst>
                  <a:ext uri="{FF2B5EF4-FFF2-40B4-BE49-F238E27FC236}">
                    <a16:creationId xmlns:a16="http://schemas.microsoft.com/office/drawing/2014/main" id="{A8428626-974C-456E-B32B-39449501DE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7045" y="5608214"/>
                <a:ext cx="190118" cy="194514"/>
              </a:xfrm>
              <a:custGeom>
                <a:avLst/>
                <a:gdLst>
                  <a:gd name="T0" fmla="*/ 176 w 183"/>
                  <a:gd name="T1" fmla="*/ 168 h 187"/>
                  <a:gd name="T2" fmla="*/ 11 w 183"/>
                  <a:gd name="T3" fmla="*/ 166 h 187"/>
                  <a:gd name="T4" fmla="*/ 22 w 183"/>
                  <a:gd name="T5" fmla="*/ 72 h 187"/>
                  <a:gd name="T6" fmla="*/ 44 w 183"/>
                  <a:gd name="T7" fmla="*/ 6 h 187"/>
                  <a:gd name="T8" fmla="*/ 144 w 183"/>
                  <a:gd name="T9" fmla="*/ 22 h 187"/>
                  <a:gd name="T10" fmla="*/ 142 w 183"/>
                  <a:gd name="T11" fmla="*/ 50 h 187"/>
                  <a:gd name="T12" fmla="*/ 162 w 183"/>
                  <a:gd name="T13" fmla="*/ 86 h 187"/>
                  <a:gd name="T14" fmla="*/ 176 w 183"/>
                  <a:gd name="T15" fmla="*/ 168 h 1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3" h="187">
                    <a:moveTo>
                      <a:pt x="176" y="168"/>
                    </a:moveTo>
                    <a:cubicBezTo>
                      <a:pt x="123" y="186"/>
                      <a:pt x="63" y="187"/>
                      <a:pt x="11" y="166"/>
                    </a:cubicBezTo>
                    <a:cubicBezTo>
                      <a:pt x="0" y="136"/>
                      <a:pt x="11" y="103"/>
                      <a:pt x="22" y="72"/>
                    </a:cubicBezTo>
                    <a:cubicBezTo>
                      <a:pt x="30" y="52"/>
                      <a:pt x="40" y="29"/>
                      <a:pt x="44" y="6"/>
                    </a:cubicBezTo>
                    <a:cubicBezTo>
                      <a:pt x="78" y="0"/>
                      <a:pt x="114" y="6"/>
                      <a:pt x="144" y="22"/>
                    </a:cubicBezTo>
                    <a:cubicBezTo>
                      <a:pt x="140" y="30"/>
                      <a:pt x="139" y="41"/>
                      <a:pt x="142" y="50"/>
                    </a:cubicBezTo>
                    <a:cubicBezTo>
                      <a:pt x="146" y="63"/>
                      <a:pt x="155" y="74"/>
                      <a:pt x="162" y="86"/>
                    </a:cubicBezTo>
                    <a:cubicBezTo>
                      <a:pt x="175" y="111"/>
                      <a:pt x="183" y="141"/>
                      <a:pt x="176" y="168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6" name="Freeform 215">
                <a:extLst>
                  <a:ext uri="{FF2B5EF4-FFF2-40B4-BE49-F238E27FC236}">
                    <a16:creationId xmlns:a16="http://schemas.microsoft.com/office/drawing/2014/main" id="{C15854FA-0D53-4459-B598-D3F197B2F4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09011" y="3294379"/>
                <a:ext cx="293969" cy="336828"/>
              </a:xfrm>
              <a:custGeom>
                <a:avLst/>
                <a:gdLst>
                  <a:gd name="T0" fmla="*/ 199 w 283"/>
                  <a:gd name="T1" fmla="*/ 321 h 324"/>
                  <a:gd name="T2" fmla="*/ 187 w 283"/>
                  <a:gd name="T3" fmla="*/ 324 h 324"/>
                  <a:gd name="T4" fmla="*/ 188 w 283"/>
                  <a:gd name="T5" fmla="*/ 272 h 324"/>
                  <a:gd name="T6" fmla="*/ 181 w 283"/>
                  <a:gd name="T7" fmla="*/ 230 h 324"/>
                  <a:gd name="T8" fmla="*/ 121 w 283"/>
                  <a:gd name="T9" fmla="*/ 182 h 324"/>
                  <a:gd name="T10" fmla="*/ 111 w 283"/>
                  <a:gd name="T11" fmla="*/ 123 h 324"/>
                  <a:gd name="T12" fmla="*/ 82 w 283"/>
                  <a:gd name="T13" fmla="*/ 74 h 324"/>
                  <a:gd name="T14" fmla="*/ 29 w 283"/>
                  <a:gd name="T15" fmla="*/ 92 h 324"/>
                  <a:gd name="T16" fmla="*/ 6 w 283"/>
                  <a:gd name="T17" fmla="*/ 83 h 324"/>
                  <a:gd name="T18" fmla="*/ 12 w 283"/>
                  <a:gd name="T19" fmla="*/ 56 h 324"/>
                  <a:gd name="T20" fmla="*/ 40 w 283"/>
                  <a:gd name="T21" fmla="*/ 40 h 324"/>
                  <a:gd name="T22" fmla="*/ 154 w 283"/>
                  <a:gd name="T23" fmla="*/ 5 h 324"/>
                  <a:gd name="T24" fmla="*/ 228 w 283"/>
                  <a:gd name="T25" fmla="*/ 53 h 324"/>
                  <a:gd name="T26" fmla="*/ 272 w 283"/>
                  <a:gd name="T27" fmla="*/ 176 h 324"/>
                  <a:gd name="T28" fmla="*/ 267 w 283"/>
                  <a:gd name="T29" fmla="*/ 268 h 324"/>
                  <a:gd name="T30" fmla="*/ 199 w 283"/>
                  <a:gd name="T31" fmla="*/ 321 h 3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83" h="324">
                    <a:moveTo>
                      <a:pt x="199" y="321"/>
                    </a:moveTo>
                    <a:cubicBezTo>
                      <a:pt x="195" y="322"/>
                      <a:pt x="191" y="323"/>
                      <a:pt x="187" y="324"/>
                    </a:cubicBezTo>
                    <a:cubicBezTo>
                      <a:pt x="187" y="307"/>
                      <a:pt x="188" y="289"/>
                      <a:pt x="188" y="272"/>
                    </a:cubicBezTo>
                    <a:cubicBezTo>
                      <a:pt x="188" y="258"/>
                      <a:pt x="188" y="242"/>
                      <a:pt x="181" y="230"/>
                    </a:cubicBezTo>
                    <a:cubicBezTo>
                      <a:pt x="167" y="208"/>
                      <a:pt x="135" y="203"/>
                      <a:pt x="121" y="182"/>
                    </a:cubicBezTo>
                    <a:cubicBezTo>
                      <a:pt x="109" y="166"/>
                      <a:pt x="111" y="144"/>
                      <a:pt x="111" y="123"/>
                    </a:cubicBezTo>
                    <a:cubicBezTo>
                      <a:pt x="110" y="103"/>
                      <a:pt x="102" y="79"/>
                      <a:pt x="82" y="74"/>
                    </a:cubicBezTo>
                    <a:cubicBezTo>
                      <a:pt x="74" y="72"/>
                      <a:pt x="38" y="92"/>
                      <a:pt x="29" y="92"/>
                    </a:cubicBezTo>
                    <a:cubicBezTo>
                      <a:pt x="20" y="92"/>
                      <a:pt x="11" y="91"/>
                      <a:pt x="6" y="83"/>
                    </a:cubicBezTo>
                    <a:cubicBezTo>
                      <a:pt x="0" y="75"/>
                      <a:pt x="4" y="63"/>
                      <a:pt x="12" y="56"/>
                    </a:cubicBezTo>
                    <a:cubicBezTo>
                      <a:pt x="20" y="49"/>
                      <a:pt x="30" y="42"/>
                      <a:pt x="40" y="40"/>
                    </a:cubicBezTo>
                    <a:cubicBezTo>
                      <a:pt x="54" y="4"/>
                      <a:pt x="124" y="0"/>
                      <a:pt x="154" y="5"/>
                    </a:cubicBezTo>
                    <a:cubicBezTo>
                      <a:pt x="184" y="11"/>
                      <a:pt x="210" y="29"/>
                      <a:pt x="228" y="53"/>
                    </a:cubicBezTo>
                    <a:cubicBezTo>
                      <a:pt x="255" y="88"/>
                      <a:pt x="264" y="133"/>
                      <a:pt x="272" y="176"/>
                    </a:cubicBezTo>
                    <a:cubicBezTo>
                      <a:pt x="278" y="207"/>
                      <a:pt x="283" y="241"/>
                      <a:pt x="267" y="268"/>
                    </a:cubicBezTo>
                    <a:cubicBezTo>
                      <a:pt x="254" y="291"/>
                      <a:pt x="225" y="316"/>
                      <a:pt x="199" y="32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2" name="Freeform 221">
                <a:extLst>
                  <a:ext uri="{FF2B5EF4-FFF2-40B4-BE49-F238E27FC236}">
                    <a16:creationId xmlns:a16="http://schemas.microsoft.com/office/drawing/2014/main" id="{9AF1E582-1B5D-4064-8FED-0A25933647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7152" y="2827876"/>
                <a:ext cx="491230" cy="443975"/>
              </a:xfrm>
              <a:custGeom>
                <a:avLst/>
                <a:gdLst>
                  <a:gd name="T0" fmla="*/ 237 w 473"/>
                  <a:gd name="T1" fmla="*/ 0 h 427"/>
                  <a:gd name="T2" fmla="*/ 0 w 473"/>
                  <a:gd name="T3" fmla="*/ 213 h 427"/>
                  <a:gd name="T4" fmla="*/ 50 w 473"/>
                  <a:gd name="T5" fmla="*/ 345 h 427"/>
                  <a:gd name="T6" fmla="*/ 20 w 473"/>
                  <a:gd name="T7" fmla="*/ 402 h 427"/>
                  <a:gd name="T8" fmla="*/ 33 w 473"/>
                  <a:gd name="T9" fmla="*/ 420 h 427"/>
                  <a:gd name="T10" fmla="*/ 120 w 473"/>
                  <a:gd name="T11" fmla="*/ 399 h 427"/>
                  <a:gd name="T12" fmla="*/ 237 w 473"/>
                  <a:gd name="T13" fmla="*/ 427 h 427"/>
                  <a:gd name="T14" fmla="*/ 473 w 473"/>
                  <a:gd name="T15" fmla="*/ 213 h 427"/>
                  <a:gd name="T16" fmla="*/ 237 w 473"/>
                  <a:gd name="T17" fmla="*/ 0 h 4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73" h="427">
                    <a:moveTo>
                      <a:pt x="237" y="0"/>
                    </a:moveTo>
                    <a:cubicBezTo>
                      <a:pt x="106" y="0"/>
                      <a:pt x="0" y="96"/>
                      <a:pt x="0" y="213"/>
                    </a:cubicBezTo>
                    <a:cubicBezTo>
                      <a:pt x="0" y="263"/>
                      <a:pt x="19" y="309"/>
                      <a:pt x="50" y="345"/>
                    </a:cubicBezTo>
                    <a:cubicBezTo>
                      <a:pt x="20" y="402"/>
                      <a:pt x="20" y="402"/>
                      <a:pt x="20" y="402"/>
                    </a:cubicBezTo>
                    <a:cubicBezTo>
                      <a:pt x="15" y="412"/>
                      <a:pt x="23" y="423"/>
                      <a:pt x="33" y="420"/>
                    </a:cubicBezTo>
                    <a:cubicBezTo>
                      <a:pt x="120" y="399"/>
                      <a:pt x="120" y="399"/>
                      <a:pt x="120" y="399"/>
                    </a:cubicBezTo>
                    <a:cubicBezTo>
                      <a:pt x="154" y="417"/>
                      <a:pt x="194" y="427"/>
                      <a:pt x="237" y="427"/>
                    </a:cubicBezTo>
                    <a:cubicBezTo>
                      <a:pt x="367" y="427"/>
                      <a:pt x="473" y="331"/>
                      <a:pt x="473" y="213"/>
                    </a:cubicBezTo>
                    <a:cubicBezTo>
                      <a:pt x="473" y="96"/>
                      <a:pt x="367" y="0"/>
                      <a:pt x="23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3" name="Oval 222">
                <a:extLst>
                  <a:ext uri="{FF2B5EF4-FFF2-40B4-BE49-F238E27FC236}">
                    <a16:creationId xmlns:a16="http://schemas.microsoft.com/office/drawing/2014/main" id="{2FF7E6E4-3B23-4AAE-85A5-15F91B58F9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18365" y="3028434"/>
                <a:ext cx="42309" cy="42859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4" name="Oval 223">
                <a:extLst>
                  <a:ext uri="{FF2B5EF4-FFF2-40B4-BE49-F238E27FC236}">
                    <a16:creationId xmlns:a16="http://schemas.microsoft.com/office/drawing/2014/main" id="{826ABAB1-87B4-4477-B119-C06F8DA3B4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51338" y="3028434"/>
                <a:ext cx="42309" cy="42859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5" name="Oval 224">
                <a:extLst>
                  <a:ext uri="{FF2B5EF4-FFF2-40B4-BE49-F238E27FC236}">
                    <a16:creationId xmlns:a16="http://schemas.microsoft.com/office/drawing/2014/main" id="{F2E96BAF-B8B3-4452-806B-636BE66DA3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84310" y="3028434"/>
                <a:ext cx="43408" cy="42859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</p:grpSp>
        <p:sp>
          <p:nvSpPr>
            <p:cNvPr id="26" name="Freeform 225">
              <a:extLst>
                <a:ext uri="{FF2B5EF4-FFF2-40B4-BE49-F238E27FC236}">
                  <a16:creationId xmlns:a16="http://schemas.microsoft.com/office/drawing/2014/main" id="{94467227-F462-4F20-A56C-AB998A33E960}"/>
                </a:ext>
              </a:extLst>
            </p:cNvPr>
            <p:cNvSpPr>
              <a:spLocks/>
            </p:cNvSpPr>
            <p:nvPr/>
          </p:nvSpPr>
          <p:spPr bwMode="auto">
            <a:xfrm>
              <a:off x="5567966" y="1221763"/>
              <a:ext cx="491779" cy="442327"/>
            </a:xfrm>
            <a:custGeom>
              <a:avLst/>
              <a:gdLst>
                <a:gd name="T0" fmla="*/ 236 w 473"/>
                <a:gd name="T1" fmla="*/ 0 h 426"/>
                <a:gd name="T2" fmla="*/ 0 w 473"/>
                <a:gd name="T3" fmla="*/ 213 h 426"/>
                <a:gd name="T4" fmla="*/ 50 w 473"/>
                <a:gd name="T5" fmla="*/ 344 h 426"/>
                <a:gd name="T6" fmla="*/ 19 w 473"/>
                <a:gd name="T7" fmla="*/ 402 h 426"/>
                <a:gd name="T8" fmla="*/ 33 w 473"/>
                <a:gd name="T9" fmla="*/ 420 h 426"/>
                <a:gd name="T10" fmla="*/ 120 w 473"/>
                <a:gd name="T11" fmla="*/ 398 h 426"/>
                <a:gd name="T12" fmla="*/ 236 w 473"/>
                <a:gd name="T13" fmla="*/ 426 h 426"/>
                <a:gd name="T14" fmla="*/ 473 w 473"/>
                <a:gd name="T15" fmla="*/ 213 h 426"/>
                <a:gd name="T16" fmla="*/ 236 w 473"/>
                <a:gd name="T17" fmla="*/ 0 h 4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73" h="426">
                  <a:moveTo>
                    <a:pt x="236" y="0"/>
                  </a:moveTo>
                  <a:cubicBezTo>
                    <a:pt x="106" y="0"/>
                    <a:pt x="0" y="95"/>
                    <a:pt x="0" y="213"/>
                  </a:cubicBezTo>
                  <a:cubicBezTo>
                    <a:pt x="0" y="263"/>
                    <a:pt x="19" y="308"/>
                    <a:pt x="50" y="344"/>
                  </a:cubicBezTo>
                  <a:cubicBezTo>
                    <a:pt x="19" y="402"/>
                    <a:pt x="19" y="402"/>
                    <a:pt x="19" y="402"/>
                  </a:cubicBezTo>
                  <a:cubicBezTo>
                    <a:pt x="14" y="411"/>
                    <a:pt x="23" y="422"/>
                    <a:pt x="33" y="420"/>
                  </a:cubicBezTo>
                  <a:cubicBezTo>
                    <a:pt x="120" y="398"/>
                    <a:pt x="120" y="398"/>
                    <a:pt x="120" y="398"/>
                  </a:cubicBezTo>
                  <a:cubicBezTo>
                    <a:pt x="154" y="416"/>
                    <a:pt x="194" y="426"/>
                    <a:pt x="236" y="426"/>
                  </a:cubicBezTo>
                  <a:cubicBezTo>
                    <a:pt x="367" y="426"/>
                    <a:pt x="473" y="331"/>
                    <a:pt x="473" y="213"/>
                  </a:cubicBezTo>
                  <a:cubicBezTo>
                    <a:pt x="473" y="95"/>
                    <a:pt x="367" y="0"/>
                    <a:pt x="23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7" name="Oval 226">
              <a:extLst>
                <a:ext uri="{FF2B5EF4-FFF2-40B4-BE49-F238E27FC236}">
                  <a16:creationId xmlns:a16="http://schemas.microsoft.com/office/drawing/2014/main" id="{5324A788-E407-47C5-AA74-D676FDE0EE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59729" y="1421222"/>
              <a:ext cx="42309" cy="43408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8" name="Oval 227">
              <a:extLst>
                <a:ext uri="{FF2B5EF4-FFF2-40B4-BE49-F238E27FC236}">
                  <a16:creationId xmlns:a16="http://schemas.microsoft.com/office/drawing/2014/main" id="{35E4983F-C77E-41BB-BAF1-5F6A66C1AF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92701" y="1421222"/>
              <a:ext cx="42309" cy="43408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9" name="Oval 228">
              <a:extLst>
                <a:ext uri="{FF2B5EF4-FFF2-40B4-BE49-F238E27FC236}">
                  <a16:creationId xmlns:a16="http://schemas.microsoft.com/office/drawing/2014/main" id="{82422CE6-DA7D-4CA4-82E1-4AAB709F4B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25674" y="1421222"/>
              <a:ext cx="42309" cy="43408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0" name="Freeform 229">
              <a:extLst>
                <a:ext uri="{FF2B5EF4-FFF2-40B4-BE49-F238E27FC236}">
                  <a16:creationId xmlns:a16="http://schemas.microsoft.com/office/drawing/2014/main" id="{824EE35E-2991-47C2-BC49-8616C26A7CCF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964" y="1048129"/>
              <a:ext cx="385181" cy="347268"/>
            </a:xfrm>
            <a:custGeom>
              <a:avLst/>
              <a:gdLst>
                <a:gd name="T0" fmla="*/ 186 w 371"/>
                <a:gd name="T1" fmla="*/ 0 h 334"/>
                <a:gd name="T2" fmla="*/ 371 w 371"/>
                <a:gd name="T3" fmla="*/ 167 h 334"/>
                <a:gd name="T4" fmla="*/ 332 w 371"/>
                <a:gd name="T5" fmla="*/ 270 h 334"/>
                <a:gd name="T6" fmla="*/ 356 w 371"/>
                <a:gd name="T7" fmla="*/ 315 h 334"/>
                <a:gd name="T8" fmla="*/ 345 w 371"/>
                <a:gd name="T9" fmla="*/ 329 h 334"/>
                <a:gd name="T10" fmla="*/ 277 w 371"/>
                <a:gd name="T11" fmla="*/ 312 h 334"/>
                <a:gd name="T12" fmla="*/ 186 w 371"/>
                <a:gd name="T13" fmla="*/ 334 h 334"/>
                <a:gd name="T14" fmla="*/ 0 w 371"/>
                <a:gd name="T15" fmla="*/ 167 h 334"/>
                <a:gd name="T16" fmla="*/ 186 w 371"/>
                <a:gd name="T17" fmla="*/ 0 h 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71" h="334">
                  <a:moveTo>
                    <a:pt x="186" y="0"/>
                  </a:moveTo>
                  <a:cubicBezTo>
                    <a:pt x="288" y="0"/>
                    <a:pt x="371" y="74"/>
                    <a:pt x="371" y="167"/>
                  </a:cubicBezTo>
                  <a:cubicBezTo>
                    <a:pt x="371" y="206"/>
                    <a:pt x="356" y="241"/>
                    <a:pt x="332" y="270"/>
                  </a:cubicBezTo>
                  <a:cubicBezTo>
                    <a:pt x="356" y="315"/>
                    <a:pt x="356" y="315"/>
                    <a:pt x="356" y="315"/>
                  </a:cubicBezTo>
                  <a:cubicBezTo>
                    <a:pt x="360" y="322"/>
                    <a:pt x="353" y="331"/>
                    <a:pt x="345" y="329"/>
                  </a:cubicBezTo>
                  <a:cubicBezTo>
                    <a:pt x="277" y="312"/>
                    <a:pt x="277" y="312"/>
                    <a:pt x="277" y="312"/>
                  </a:cubicBezTo>
                  <a:cubicBezTo>
                    <a:pt x="250" y="326"/>
                    <a:pt x="219" y="334"/>
                    <a:pt x="186" y="334"/>
                  </a:cubicBezTo>
                  <a:cubicBezTo>
                    <a:pt x="83" y="334"/>
                    <a:pt x="0" y="259"/>
                    <a:pt x="0" y="167"/>
                  </a:cubicBezTo>
                  <a:cubicBezTo>
                    <a:pt x="0" y="74"/>
                    <a:pt x="83" y="0"/>
                    <a:pt x="1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" name="Oval 230">
              <a:extLst>
                <a:ext uri="{FF2B5EF4-FFF2-40B4-BE49-F238E27FC236}">
                  <a16:creationId xmlns:a16="http://schemas.microsoft.com/office/drawing/2014/main" id="{8AE618B6-07C3-49FB-9690-0B06D2E04C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8196" y="1205279"/>
              <a:ext cx="33518" cy="32968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2" name="Oval 231">
              <a:extLst>
                <a:ext uri="{FF2B5EF4-FFF2-40B4-BE49-F238E27FC236}">
                  <a16:creationId xmlns:a16="http://schemas.microsoft.com/office/drawing/2014/main" id="{AA03FC38-4D78-46EA-A1D1-38864083A5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3246" y="1205279"/>
              <a:ext cx="34617" cy="32968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" name="Oval 232">
              <a:extLst>
                <a:ext uri="{FF2B5EF4-FFF2-40B4-BE49-F238E27FC236}">
                  <a16:creationId xmlns:a16="http://schemas.microsoft.com/office/drawing/2014/main" id="{15394612-EF72-400A-9BC6-6B8190B986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396" y="1205279"/>
              <a:ext cx="33518" cy="32968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4" name="Freeform 233">
              <a:extLst>
                <a:ext uri="{FF2B5EF4-FFF2-40B4-BE49-F238E27FC236}">
                  <a16:creationId xmlns:a16="http://schemas.microsoft.com/office/drawing/2014/main" id="{7E2EE0E7-8187-4477-919F-448F0F07A721}"/>
                </a:ext>
              </a:extLst>
            </p:cNvPr>
            <p:cNvSpPr>
              <a:spLocks/>
            </p:cNvSpPr>
            <p:nvPr/>
          </p:nvSpPr>
          <p:spPr bwMode="auto">
            <a:xfrm>
              <a:off x="7058689" y="2949309"/>
              <a:ext cx="732449" cy="658819"/>
            </a:xfrm>
            <a:custGeom>
              <a:avLst/>
              <a:gdLst>
                <a:gd name="T0" fmla="*/ 352 w 705"/>
                <a:gd name="T1" fmla="*/ 0 h 634"/>
                <a:gd name="T2" fmla="*/ 0 w 705"/>
                <a:gd name="T3" fmla="*/ 317 h 634"/>
                <a:gd name="T4" fmla="*/ 75 w 705"/>
                <a:gd name="T5" fmla="*/ 513 h 634"/>
                <a:gd name="T6" fmla="*/ 29 w 705"/>
                <a:gd name="T7" fmla="*/ 598 h 634"/>
                <a:gd name="T8" fmla="*/ 50 w 705"/>
                <a:gd name="T9" fmla="*/ 625 h 634"/>
                <a:gd name="T10" fmla="*/ 178 w 705"/>
                <a:gd name="T11" fmla="*/ 593 h 634"/>
                <a:gd name="T12" fmla="*/ 352 w 705"/>
                <a:gd name="T13" fmla="*/ 634 h 634"/>
                <a:gd name="T14" fmla="*/ 705 w 705"/>
                <a:gd name="T15" fmla="*/ 317 h 634"/>
                <a:gd name="T16" fmla="*/ 352 w 705"/>
                <a:gd name="T17" fmla="*/ 0 h 6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05" h="634">
                  <a:moveTo>
                    <a:pt x="352" y="0"/>
                  </a:moveTo>
                  <a:cubicBezTo>
                    <a:pt x="158" y="0"/>
                    <a:pt x="0" y="142"/>
                    <a:pt x="0" y="317"/>
                  </a:cubicBezTo>
                  <a:cubicBezTo>
                    <a:pt x="0" y="391"/>
                    <a:pt x="28" y="459"/>
                    <a:pt x="75" y="513"/>
                  </a:cubicBezTo>
                  <a:cubicBezTo>
                    <a:pt x="29" y="598"/>
                    <a:pt x="29" y="598"/>
                    <a:pt x="29" y="598"/>
                  </a:cubicBezTo>
                  <a:cubicBezTo>
                    <a:pt x="22" y="612"/>
                    <a:pt x="34" y="628"/>
                    <a:pt x="50" y="625"/>
                  </a:cubicBezTo>
                  <a:cubicBezTo>
                    <a:pt x="178" y="593"/>
                    <a:pt x="178" y="593"/>
                    <a:pt x="178" y="593"/>
                  </a:cubicBezTo>
                  <a:cubicBezTo>
                    <a:pt x="230" y="619"/>
                    <a:pt x="289" y="634"/>
                    <a:pt x="352" y="634"/>
                  </a:cubicBezTo>
                  <a:cubicBezTo>
                    <a:pt x="547" y="634"/>
                    <a:pt x="705" y="492"/>
                    <a:pt x="705" y="317"/>
                  </a:cubicBezTo>
                  <a:cubicBezTo>
                    <a:pt x="705" y="142"/>
                    <a:pt x="547" y="0"/>
                    <a:pt x="35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5" name="Oval 234">
              <a:extLst>
                <a:ext uri="{FF2B5EF4-FFF2-40B4-BE49-F238E27FC236}">
                  <a16:creationId xmlns:a16="http://schemas.microsoft.com/office/drawing/2014/main" id="{C03E6098-FEB2-4402-8EFA-6F8F237A61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94959" y="3246575"/>
              <a:ext cx="63190" cy="64288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6" name="Oval 235">
              <a:extLst>
                <a:ext uri="{FF2B5EF4-FFF2-40B4-BE49-F238E27FC236}">
                  <a16:creationId xmlns:a16="http://schemas.microsoft.com/office/drawing/2014/main" id="{C7F841C7-2DCF-4425-AFF5-4D2DEB4219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92220" y="3246575"/>
              <a:ext cx="64288" cy="64288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7" name="Oval 236">
              <a:extLst>
                <a:ext uri="{FF2B5EF4-FFF2-40B4-BE49-F238E27FC236}">
                  <a16:creationId xmlns:a16="http://schemas.microsoft.com/office/drawing/2014/main" id="{2845BB51-A8B9-4AEC-99AB-6C3C49FF0B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90580" y="3246575"/>
              <a:ext cx="64838" cy="64288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grpSp>
          <p:nvGrpSpPr>
            <p:cNvPr id="4" name="Group 3">
              <a:extLst>
                <a:ext uri="{FF2B5EF4-FFF2-40B4-BE49-F238E27FC236}">
                  <a16:creationId xmlns:a16="http://schemas.microsoft.com/office/drawing/2014/main" id="{C87E348A-AA24-4663-B78C-5C4F968299F1}"/>
                </a:ext>
              </a:extLst>
            </p:cNvPr>
            <p:cNvGrpSpPr/>
            <p:nvPr/>
          </p:nvGrpSpPr>
          <p:grpSpPr>
            <a:xfrm>
              <a:off x="541928" y="1531117"/>
              <a:ext cx="1224228" cy="1102794"/>
              <a:chOff x="541928" y="1531117"/>
              <a:chExt cx="1224228" cy="1102794"/>
            </a:xfrm>
          </p:grpSpPr>
          <p:sp>
            <p:nvSpPr>
              <p:cNvPr id="38" name="Freeform 237">
                <a:extLst>
                  <a:ext uri="{FF2B5EF4-FFF2-40B4-BE49-F238E27FC236}">
                    <a16:creationId xmlns:a16="http://schemas.microsoft.com/office/drawing/2014/main" id="{357F4B7D-45BE-4F95-A768-8981DF26F2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1928" y="1531117"/>
                <a:ext cx="1224228" cy="1102794"/>
              </a:xfrm>
              <a:custGeom>
                <a:avLst/>
                <a:gdLst>
                  <a:gd name="T0" fmla="*/ 589 w 1178"/>
                  <a:gd name="T1" fmla="*/ 0 h 1061"/>
                  <a:gd name="T2" fmla="*/ 0 w 1178"/>
                  <a:gd name="T3" fmla="*/ 531 h 1061"/>
                  <a:gd name="T4" fmla="*/ 125 w 1178"/>
                  <a:gd name="T5" fmla="*/ 858 h 1061"/>
                  <a:gd name="T6" fmla="*/ 49 w 1178"/>
                  <a:gd name="T7" fmla="*/ 1001 h 1061"/>
                  <a:gd name="T8" fmla="*/ 83 w 1178"/>
                  <a:gd name="T9" fmla="*/ 1045 h 1061"/>
                  <a:gd name="T10" fmla="*/ 299 w 1178"/>
                  <a:gd name="T11" fmla="*/ 992 h 1061"/>
                  <a:gd name="T12" fmla="*/ 589 w 1178"/>
                  <a:gd name="T13" fmla="*/ 1061 h 1061"/>
                  <a:gd name="T14" fmla="*/ 1178 w 1178"/>
                  <a:gd name="T15" fmla="*/ 531 h 1061"/>
                  <a:gd name="T16" fmla="*/ 589 w 1178"/>
                  <a:gd name="T17" fmla="*/ 0 h 10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78" h="1061">
                    <a:moveTo>
                      <a:pt x="589" y="0"/>
                    </a:moveTo>
                    <a:cubicBezTo>
                      <a:pt x="264" y="0"/>
                      <a:pt x="0" y="238"/>
                      <a:pt x="0" y="531"/>
                    </a:cubicBezTo>
                    <a:cubicBezTo>
                      <a:pt x="0" y="654"/>
                      <a:pt x="47" y="768"/>
                      <a:pt x="125" y="858"/>
                    </a:cubicBezTo>
                    <a:cubicBezTo>
                      <a:pt x="49" y="1001"/>
                      <a:pt x="49" y="1001"/>
                      <a:pt x="49" y="1001"/>
                    </a:cubicBezTo>
                    <a:cubicBezTo>
                      <a:pt x="37" y="1024"/>
                      <a:pt x="58" y="1051"/>
                      <a:pt x="83" y="1045"/>
                    </a:cubicBezTo>
                    <a:cubicBezTo>
                      <a:pt x="299" y="992"/>
                      <a:pt x="299" y="992"/>
                      <a:pt x="299" y="992"/>
                    </a:cubicBezTo>
                    <a:cubicBezTo>
                      <a:pt x="384" y="1036"/>
                      <a:pt x="484" y="1061"/>
                      <a:pt x="589" y="1061"/>
                    </a:cubicBezTo>
                    <a:cubicBezTo>
                      <a:pt x="914" y="1061"/>
                      <a:pt x="1178" y="824"/>
                      <a:pt x="1178" y="531"/>
                    </a:cubicBezTo>
                    <a:cubicBezTo>
                      <a:pt x="1178" y="238"/>
                      <a:pt x="914" y="0"/>
                      <a:pt x="58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9" name="Freeform 238">
                <a:extLst>
                  <a:ext uri="{FF2B5EF4-FFF2-40B4-BE49-F238E27FC236}">
                    <a16:creationId xmlns:a16="http://schemas.microsoft.com/office/drawing/2014/main" id="{AD388769-2185-4FF4-B32B-DF478DC45F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3368" y="2008060"/>
                <a:ext cx="228581" cy="312101"/>
              </a:xfrm>
              <a:custGeom>
                <a:avLst/>
                <a:gdLst>
                  <a:gd name="T0" fmla="*/ 220 w 220"/>
                  <a:gd name="T1" fmla="*/ 23 h 300"/>
                  <a:gd name="T2" fmla="*/ 220 w 220"/>
                  <a:gd name="T3" fmla="*/ 277 h 300"/>
                  <a:gd name="T4" fmla="*/ 197 w 220"/>
                  <a:gd name="T5" fmla="*/ 300 h 300"/>
                  <a:gd name="T6" fmla="*/ 23 w 220"/>
                  <a:gd name="T7" fmla="*/ 300 h 300"/>
                  <a:gd name="T8" fmla="*/ 0 w 220"/>
                  <a:gd name="T9" fmla="*/ 277 h 300"/>
                  <a:gd name="T10" fmla="*/ 0 w 220"/>
                  <a:gd name="T11" fmla="*/ 23 h 300"/>
                  <a:gd name="T12" fmla="*/ 23 w 220"/>
                  <a:gd name="T13" fmla="*/ 0 h 300"/>
                  <a:gd name="T14" fmla="*/ 197 w 220"/>
                  <a:gd name="T15" fmla="*/ 0 h 300"/>
                  <a:gd name="T16" fmla="*/ 219 w 220"/>
                  <a:gd name="T17" fmla="*/ 18 h 300"/>
                  <a:gd name="T18" fmla="*/ 220 w 220"/>
                  <a:gd name="T19" fmla="*/ 23 h 3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0" h="300">
                    <a:moveTo>
                      <a:pt x="220" y="23"/>
                    </a:moveTo>
                    <a:cubicBezTo>
                      <a:pt x="220" y="277"/>
                      <a:pt x="220" y="277"/>
                      <a:pt x="220" y="277"/>
                    </a:cubicBezTo>
                    <a:cubicBezTo>
                      <a:pt x="219" y="290"/>
                      <a:pt x="209" y="300"/>
                      <a:pt x="197" y="300"/>
                    </a:cubicBezTo>
                    <a:cubicBezTo>
                      <a:pt x="23" y="300"/>
                      <a:pt x="23" y="300"/>
                      <a:pt x="23" y="300"/>
                    </a:cubicBezTo>
                    <a:cubicBezTo>
                      <a:pt x="10" y="300"/>
                      <a:pt x="0" y="289"/>
                      <a:pt x="0" y="277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0" y="10"/>
                      <a:pt x="10" y="0"/>
                      <a:pt x="23" y="0"/>
                    </a:cubicBezTo>
                    <a:cubicBezTo>
                      <a:pt x="197" y="0"/>
                      <a:pt x="197" y="0"/>
                      <a:pt x="197" y="0"/>
                    </a:cubicBezTo>
                    <a:cubicBezTo>
                      <a:pt x="208" y="0"/>
                      <a:pt x="217" y="7"/>
                      <a:pt x="219" y="18"/>
                    </a:cubicBezTo>
                    <a:cubicBezTo>
                      <a:pt x="219" y="19"/>
                      <a:pt x="220" y="21"/>
                      <a:pt x="220" y="23"/>
                    </a:cubicBezTo>
                    <a:close/>
                  </a:path>
                </a:pathLst>
              </a:custGeom>
              <a:solidFill>
                <a:schemeClr val="accent3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0" name="Freeform 239">
                <a:extLst>
                  <a:ext uri="{FF2B5EF4-FFF2-40B4-BE49-F238E27FC236}">
                    <a16:creationId xmlns:a16="http://schemas.microsoft.com/office/drawing/2014/main" id="{1B330FBA-F064-4DE5-BE06-A24D954067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40851" y="1743214"/>
                <a:ext cx="454964" cy="586838"/>
              </a:xfrm>
              <a:custGeom>
                <a:avLst/>
                <a:gdLst>
                  <a:gd name="T0" fmla="*/ 432 w 438"/>
                  <a:gd name="T1" fmla="*/ 458 h 565"/>
                  <a:gd name="T2" fmla="*/ 390 w 438"/>
                  <a:gd name="T3" fmla="*/ 492 h 565"/>
                  <a:gd name="T4" fmla="*/ 397 w 438"/>
                  <a:gd name="T5" fmla="*/ 536 h 565"/>
                  <a:gd name="T6" fmla="*/ 362 w 438"/>
                  <a:gd name="T7" fmla="*/ 559 h 565"/>
                  <a:gd name="T8" fmla="*/ 149 w 438"/>
                  <a:gd name="T9" fmla="*/ 559 h 565"/>
                  <a:gd name="T10" fmla="*/ 90 w 438"/>
                  <a:gd name="T11" fmla="*/ 532 h 565"/>
                  <a:gd name="T12" fmla="*/ 1 w 438"/>
                  <a:gd name="T13" fmla="*/ 532 h 565"/>
                  <a:gd name="T14" fmla="*/ 1 w 438"/>
                  <a:gd name="T15" fmla="*/ 278 h 565"/>
                  <a:gd name="T16" fmla="*/ 0 w 438"/>
                  <a:gd name="T17" fmla="*/ 273 h 565"/>
                  <a:gd name="T18" fmla="*/ 118 w 438"/>
                  <a:gd name="T19" fmla="*/ 211 h 565"/>
                  <a:gd name="T20" fmla="*/ 176 w 438"/>
                  <a:gd name="T21" fmla="*/ 68 h 565"/>
                  <a:gd name="T22" fmla="*/ 178 w 438"/>
                  <a:gd name="T23" fmla="*/ 29 h 565"/>
                  <a:gd name="T24" fmla="*/ 204 w 438"/>
                  <a:gd name="T25" fmla="*/ 2 h 565"/>
                  <a:gd name="T26" fmla="*/ 234 w 438"/>
                  <a:gd name="T27" fmla="*/ 17 h 565"/>
                  <a:gd name="T28" fmla="*/ 247 w 438"/>
                  <a:gd name="T29" fmla="*/ 49 h 565"/>
                  <a:gd name="T30" fmla="*/ 264 w 438"/>
                  <a:gd name="T31" fmla="*/ 218 h 565"/>
                  <a:gd name="T32" fmla="*/ 376 w 438"/>
                  <a:gd name="T33" fmla="*/ 218 h 565"/>
                  <a:gd name="T34" fmla="*/ 419 w 438"/>
                  <a:gd name="T35" fmla="*/ 260 h 565"/>
                  <a:gd name="T36" fmla="*/ 403 w 438"/>
                  <a:gd name="T37" fmla="*/ 310 h 565"/>
                  <a:gd name="T38" fmla="*/ 399 w 438"/>
                  <a:gd name="T39" fmla="*/ 310 h 565"/>
                  <a:gd name="T40" fmla="*/ 398 w 438"/>
                  <a:gd name="T41" fmla="*/ 315 h 565"/>
                  <a:gd name="T42" fmla="*/ 403 w 438"/>
                  <a:gd name="T43" fmla="*/ 310 h 565"/>
                  <a:gd name="T44" fmla="*/ 438 w 438"/>
                  <a:gd name="T45" fmla="*/ 358 h 565"/>
                  <a:gd name="T46" fmla="*/ 405 w 438"/>
                  <a:gd name="T47" fmla="*/ 404 h 565"/>
                  <a:gd name="T48" fmla="*/ 432 w 438"/>
                  <a:gd name="T49" fmla="*/ 458 h 5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38" h="565">
                    <a:moveTo>
                      <a:pt x="432" y="458"/>
                    </a:moveTo>
                    <a:cubicBezTo>
                      <a:pt x="428" y="478"/>
                      <a:pt x="409" y="492"/>
                      <a:pt x="390" y="492"/>
                    </a:cubicBezTo>
                    <a:cubicBezTo>
                      <a:pt x="401" y="502"/>
                      <a:pt x="403" y="522"/>
                      <a:pt x="397" y="536"/>
                    </a:cubicBezTo>
                    <a:cubicBezTo>
                      <a:pt x="392" y="550"/>
                      <a:pt x="377" y="559"/>
                      <a:pt x="362" y="559"/>
                    </a:cubicBezTo>
                    <a:cubicBezTo>
                      <a:pt x="149" y="559"/>
                      <a:pt x="149" y="559"/>
                      <a:pt x="149" y="559"/>
                    </a:cubicBezTo>
                    <a:cubicBezTo>
                      <a:pt x="126" y="565"/>
                      <a:pt x="104" y="551"/>
                      <a:pt x="90" y="532"/>
                    </a:cubicBezTo>
                    <a:cubicBezTo>
                      <a:pt x="1" y="532"/>
                      <a:pt x="1" y="532"/>
                      <a:pt x="1" y="532"/>
                    </a:cubicBezTo>
                    <a:cubicBezTo>
                      <a:pt x="1" y="278"/>
                      <a:pt x="1" y="278"/>
                      <a:pt x="1" y="278"/>
                    </a:cubicBezTo>
                    <a:cubicBezTo>
                      <a:pt x="1" y="276"/>
                      <a:pt x="0" y="274"/>
                      <a:pt x="0" y="273"/>
                    </a:cubicBezTo>
                    <a:cubicBezTo>
                      <a:pt x="45" y="265"/>
                      <a:pt x="87" y="244"/>
                      <a:pt x="118" y="211"/>
                    </a:cubicBezTo>
                    <a:cubicBezTo>
                      <a:pt x="155" y="173"/>
                      <a:pt x="176" y="121"/>
                      <a:pt x="176" y="68"/>
                    </a:cubicBezTo>
                    <a:cubicBezTo>
                      <a:pt x="176" y="55"/>
                      <a:pt x="175" y="42"/>
                      <a:pt x="178" y="29"/>
                    </a:cubicBezTo>
                    <a:cubicBezTo>
                      <a:pt x="182" y="16"/>
                      <a:pt x="191" y="4"/>
                      <a:pt x="204" y="2"/>
                    </a:cubicBezTo>
                    <a:cubicBezTo>
                      <a:pt x="216" y="0"/>
                      <a:pt x="227" y="7"/>
                      <a:pt x="234" y="17"/>
                    </a:cubicBezTo>
                    <a:cubicBezTo>
                      <a:pt x="241" y="26"/>
                      <a:pt x="244" y="37"/>
                      <a:pt x="247" y="49"/>
                    </a:cubicBezTo>
                    <a:cubicBezTo>
                      <a:pt x="261" y="104"/>
                      <a:pt x="266" y="161"/>
                      <a:pt x="264" y="218"/>
                    </a:cubicBezTo>
                    <a:cubicBezTo>
                      <a:pt x="376" y="218"/>
                      <a:pt x="376" y="218"/>
                      <a:pt x="376" y="218"/>
                    </a:cubicBezTo>
                    <a:cubicBezTo>
                      <a:pt x="397" y="218"/>
                      <a:pt x="415" y="239"/>
                      <a:pt x="419" y="260"/>
                    </a:cubicBezTo>
                    <a:cubicBezTo>
                      <a:pt x="422" y="278"/>
                      <a:pt x="416" y="297"/>
                      <a:pt x="403" y="310"/>
                    </a:cubicBezTo>
                    <a:cubicBezTo>
                      <a:pt x="402" y="310"/>
                      <a:pt x="400" y="310"/>
                      <a:pt x="399" y="310"/>
                    </a:cubicBezTo>
                    <a:cubicBezTo>
                      <a:pt x="396" y="310"/>
                      <a:pt x="396" y="314"/>
                      <a:pt x="398" y="315"/>
                    </a:cubicBezTo>
                    <a:cubicBezTo>
                      <a:pt x="400" y="313"/>
                      <a:pt x="402" y="312"/>
                      <a:pt x="403" y="310"/>
                    </a:cubicBezTo>
                    <a:cubicBezTo>
                      <a:pt x="421" y="314"/>
                      <a:pt x="437" y="339"/>
                      <a:pt x="438" y="358"/>
                    </a:cubicBezTo>
                    <a:cubicBezTo>
                      <a:pt x="438" y="378"/>
                      <a:pt x="424" y="398"/>
                      <a:pt x="405" y="404"/>
                    </a:cubicBezTo>
                    <a:cubicBezTo>
                      <a:pt x="423" y="412"/>
                      <a:pt x="436" y="439"/>
                      <a:pt x="432" y="45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</p:grpSp>
        <p:grpSp>
          <p:nvGrpSpPr>
            <p:cNvPr id="5" name="Group 4">
              <a:extLst>
                <a:ext uri="{FF2B5EF4-FFF2-40B4-BE49-F238E27FC236}">
                  <a16:creationId xmlns:a16="http://schemas.microsoft.com/office/drawing/2014/main" id="{77725C44-A90D-42CD-A83C-A4707EFFDB70}"/>
                </a:ext>
              </a:extLst>
            </p:cNvPr>
            <p:cNvGrpSpPr/>
            <p:nvPr/>
          </p:nvGrpSpPr>
          <p:grpSpPr>
            <a:xfrm>
              <a:off x="4247581" y="1048129"/>
              <a:ext cx="641236" cy="577497"/>
              <a:chOff x="4247581" y="1048129"/>
              <a:chExt cx="641236" cy="577497"/>
            </a:xfrm>
          </p:grpSpPr>
          <p:sp>
            <p:nvSpPr>
              <p:cNvPr id="41" name="Freeform 240">
                <a:extLst>
                  <a:ext uri="{FF2B5EF4-FFF2-40B4-BE49-F238E27FC236}">
                    <a16:creationId xmlns:a16="http://schemas.microsoft.com/office/drawing/2014/main" id="{46BB2C8F-4A1D-451D-9E9D-92CD910F9B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7581" y="1048129"/>
                <a:ext cx="641236" cy="577497"/>
              </a:xfrm>
              <a:custGeom>
                <a:avLst/>
                <a:gdLst>
                  <a:gd name="T0" fmla="*/ 309 w 617"/>
                  <a:gd name="T1" fmla="*/ 0 h 556"/>
                  <a:gd name="T2" fmla="*/ 0 w 617"/>
                  <a:gd name="T3" fmla="*/ 278 h 556"/>
                  <a:gd name="T4" fmla="*/ 65 w 617"/>
                  <a:gd name="T5" fmla="*/ 449 h 556"/>
                  <a:gd name="T6" fmla="*/ 25 w 617"/>
                  <a:gd name="T7" fmla="*/ 524 h 556"/>
                  <a:gd name="T8" fmla="*/ 43 w 617"/>
                  <a:gd name="T9" fmla="*/ 547 h 556"/>
                  <a:gd name="T10" fmla="*/ 156 w 617"/>
                  <a:gd name="T11" fmla="*/ 520 h 556"/>
                  <a:gd name="T12" fmla="*/ 309 w 617"/>
                  <a:gd name="T13" fmla="*/ 556 h 556"/>
                  <a:gd name="T14" fmla="*/ 617 w 617"/>
                  <a:gd name="T15" fmla="*/ 278 h 556"/>
                  <a:gd name="T16" fmla="*/ 309 w 617"/>
                  <a:gd name="T17" fmla="*/ 0 h 5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17" h="556">
                    <a:moveTo>
                      <a:pt x="309" y="0"/>
                    </a:moveTo>
                    <a:cubicBezTo>
                      <a:pt x="138" y="0"/>
                      <a:pt x="0" y="124"/>
                      <a:pt x="0" y="278"/>
                    </a:cubicBezTo>
                    <a:cubicBezTo>
                      <a:pt x="0" y="342"/>
                      <a:pt x="24" y="402"/>
                      <a:pt x="65" y="449"/>
                    </a:cubicBezTo>
                    <a:cubicBezTo>
                      <a:pt x="25" y="524"/>
                      <a:pt x="25" y="524"/>
                      <a:pt x="25" y="524"/>
                    </a:cubicBezTo>
                    <a:cubicBezTo>
                      <a:pt x="19" y="536"/>
                      <a:pt x="30" y="551"/>
                      <a:pt x="43" y="547"/>
                    </a:cubicBezTo>
                    <a:cubicBezTo>
                      <a:pt x="156" y="520"/>
                      <a:pt x="156" y="520"/>
                      <a:pt x="156" y="520"/>
                    </a:cubicBezTo>
                    <a:cubicBezTo>
                      <a:pt x="201" y="543"/>
                      <a:pt x="253" y="556"/>
                      <a:pt x="309" y="556"/>
                    </a:cubicBezTo>
                    <a:cubicBezTo>
                      <a:pt x="479" y="556"/>
                      <a:pt x="617" y="431"/>
                      <a:pt x="617" y="278"/>
                    </a:cubicBezTo>
                    <a:cubicBezTo>
                      <a:pt x="617" y="124"/>
                      <a:pt x="479" y="0"/>
                      <a:pt x="30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2" name="Freeform 241">
                <a:extLst>
                  <a:ext uri="{FF2B5EF4-FFF2-40B4-BE49-F238E27FC236}">
                    <a16:creationId xmlns:a16="http://schemas.microsoft.com/office/drawing/2014/main" id="{2564328B-0437-4618-9B19-BF22AF839C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9675" y="1227807"/>
                <a:ext cx="317046" cy="246164"/>
              </a:xfrm>
              <a:custGeom>
                <a:avLst/>
                <a:gdLst>
                  <a:gd name="T0" fmla="*/ 289 w 305"/>
                  <a:gd name="T1" fmla="*/ 44 h 237"/>
                  <a:gd name="T2" fmla="*/ 210 w 305"/>
                  <a:gd name="T3" fmla="*/ 7 h 237"/>
                  <a:gd name="T4" fmla="*/ 153 w 305"/>
                  <a:gd name="T5" fmla="*/ 78 h 237"/>
                  <a:gd name="T6" fmla="*/ 96 w 305"/>
                  <a:gd name="T7" fmla="*/ 7 h 237"/>
                  <a:gd name="T8" fmla="*/ 16 w 305"/>
                  <a:gd name="T9" fmla="*/ 44 h 237"/>
                  <a:gd name="T10" fmla="*/ 12 w 305"/>
                  <a:gd name="T11" fmla="*/ 134 h 237"/>
                  <a:gd name="T12" fmla="*/ 74 w 305"/>
                  <a:gd name="T13" fmla="*/ 203 h 237"/>
                  <a:gd name="T14" fmla="*/ 153 w 305"/>
                  <a:gd name="T15" fmla="*/ 237 h 237"/>
                  <a:gd name="T16" fmla="*/ 231 w 305"/>
                  <a:gd name="T17" fmla="*/ 203 h 237"/>
                  <a:gd name="T18" fmla="*/ 293 w 305"/>
                  <a:gd name="T19" fmla="*/ 134 h 237"/>
                  <a:gd name="T20" fmla="*/ 289 w 305"/>
                  <a:gd name="T21" fmla="*/ 44 h 2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05" h="237">
                    <a:moveTo>
                      <a:pt x="289" y="44"/>
                    </a:moveTo>
                    <a:cubicBezTo>
                      <a:pt x="273" y="17"/>
                      <a:pt x="240" y="0"/>
                      <a:pt x="210" y="7"/>
                    </a:cubicBezTo>
                    <a:cubicBezTo>
                      <a:pt x="185" y="12"/>
                      <a:pt x="158" y="53"/>
                      <a:pt x="153" y="78"/>
                    </a:cubicBezTo>
                    <a:cubicBezTo>
                      <a:pt x="147" y="53"/>
                      <a:pt x="120" y="12"/>
                      <a:pt x="96" y="7"/>
                    </a:cubicBezTo>
                    <a:cubicBezTo>
                      <a:pt x="65" y="0"/>
                      <a:pt x="32" y="17"/>
                      <a:pt x="16" y="44"/>
                    </a:cubicBezTo>
                    <a:cubicBezTo>
                      <a:pt x="0" y="70"/>
                      <a:pt x="0" y="105"/>
                      <a:pt x="12" y="134"/>
                    </a:cubicBezTo>
                    <a:cubicBezTo>
                      <a:pt x="25" y="163"/>
                      <a:pt x="47" y="186"/>
                      <a:pt x="74" y="203"/>
                    </a:cubicBezTo>
                    <a:cubicBezTo>
                      <a:pt x="98" y="218"/>
                      <a:pt x="125" y="229"/>
                      <a:pt x="153" y="237"/>
                    </a:cubicBezTo>
                    <a:cubicBezTo>
                      <a:pt x="180" y="229"/>
                      <a:pt x="207" y="218"/>
                      <a:pt x="231" y="203"/>
                    </a:cubicBezTo>
                    <a:cubicBezTo>
                      <a:pt x="258" y="186"/>
                      <a:pt x="281" y="163"/>
                      <a:pt x="293" y="134"/>
                    </a:cubicBezTo>
                    <a:cubicBezTo>
                      <a:pt x="305" y="105"/>
                      <a:pt x="305" y="70"/>
                      <a:pt x="289" y="44"/>
                    </a:cubicBez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</p:grpSp>
      </p:grpSp>
      <p:sp>
        <p:nvSpPr>
          <p:cNvPr id="265" name="Freeform 5">
            <a:extLst>
              <a:ext uri="{FF2B5EF4-FFF2-40B4-BE49-F238E27FC236}">
                <a16:creationId xmlns:a16="http://schemas.microsoft.com/office/drawing/2014/main" id="{12662F94-FBAB-4CE6-BE48-BA392F937C5C}"/>
              </a:ext>
            </a:extLst>
          </p:cNvPr>
          <p:cNvSpPr>
            <a:spLocks/>
          </p:cNvSpPr>
          <p:nvPr/>
        </p:nvSpPr>
        <p:spPr bwMode="auto">
          <a:xfrm>
            <a:off x="5547557" y="4009411"/>
            <a:ext cx="334166" cy="392282"/>
          </a:xfrm>
          <a:custGeom>
            <a:avLst/>
            <a:gdLst>
              <a:gd name="T0" fmla="*/ 112 w 277"/>
              <a:gd name="T1" fmla="*/ 42 h 325"/>
              <a:gd name="T2" fmla="*/ 5 w 277"/>
              <a:gd name="T3" fmla="*/ 137 h 325"/>
              <a:gd name="T4" fmla="*/ 81 w 277"/>
              <a:gd name="T5" fmla="*/ 298 h 325"/>
              <a:gd name="T6" fmla="*/ 168 w 277"/>
              <a:gd name="T7" fmla="*/ 320 h 325"/>
              <a:gd name="T8" fmla="*/ 243 w 277"/>
              <a:gd name="T9" fmla="*/ 270 h 325"/>
              <a:gd name="T10" fmla="*/ 274 w 277"/>
              <a:gd name="T11" fmla="*/ 183 h 325"/>
              <a:gd name="T12" fmla="*/ 247 w 277"/>
              <a:gd name="T13" fmla="*/ 100 h 325"/>
              <a:gd name="T14" fmla="*/ 90 w 277"/>
              <a:gd name="T15" fmla="*/ 1 h 325"/>
              <a:gd name="T16" fmla="*/ 90 w 277"/>
              <a:gd name="T17" fmla="*/ 25 h 325"/>
              <a:gd name="T18" fmla="*/ 229 w 277"/>
              <a:gd name="T19" fmla="*/ 117 h 325"/>
              <a:gd name="T20" fmla="*/ 250 w 277"/>
              <a:gd name="T21" fmla="*/ 206 h 325"/>
              <a:gd name="T22" fmla="*/ 195 w 277"/>
              <a:gd name="T23" fmla="*/ 285 h 325"/>
              <a:gd name="T24" fmla="*/ 40 w 277"/>
              <a:gd name="T25" fmla="*/ 208 h 325"/>
              <a:gd name="T26" fmla="*/ 34 w 277"/>
              <a:gd name="T27" fmla="*/ 116 h 325"/>
              <a:gd name="T28" fmla="*/ 106 w 277"/>
              <a:gd name="T29" fmla="*/ 65 h 325"/>
              <a:gd name="T30" fmla="*/ 112 w 277"/>
              <a:gd name="T31" fmla="*/ 42 h 3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77" h="325">
                <a:moveTo>
                  <a:pt x="112" y="42"/>
                </a:moveTo>
                <a:cubicBezTo>
                  <a:pt x="53" y="23"/>
                  <a:pt x="10" y="86"/>
                  <a:pt x="5" y="137"/>
                </a:cubicBezTo>
                <a:cubicBezTo>
                  <a:pt x="0" y="198"/>
                  <a:pt x="31" y="263"/>
                  <a:pt x="81" y="298"/>
                </a:cubicBezTo>
                <a:cubicBezTo>
                  <a:pt x="106" y="315"/>
                  <a:pt x="137" y="324"/>
                  <a:pt x="168" y="320"/>
                </a:cubicBezTo>
                <a:cubicBezTo>
                  <a:pt x="200" y="315"/>
                  <a:pt x="224" y="296"/>
                  <a:pt x="243" y="270"/>
                </a:cubicBezTo>
                <a:cubicBezTo>
                  <a:pt x="262" y="244"/>
                  <a:pt x="277" y="217"/>
                  <a:pt x="274" y="183"/>
                </a:cubicBezTo>
                <a:cubicBezTo>
                  <a:pt x="272" y="154"/>
                  <a:pt x="262" y="125"/>
                  <a:pt x="247" y="100"/>
                </a:cubicBezTo>
                <a:cubicBezTo>
                  <a:pt x="212" y="45"/>
                  <a:pt x="154" y="8"/>
                  <a:pt x="90" y="1"/>
                </a:cubicBezTo>
                <a:cubicBezTo>
                  <a:pt x="74" y="0"/>
                  <a:pt x="75" y="24"/>
                  <a:pt x="90" y="25"/>
                </a:cubicBezTo>
                <a:cubicBezTo>
                  <a:pt x="148" y="32"/>
                  <a:pt x="200" y="67"/>
                  <a:pt x="229" y="117"/>
                </a:cubicBezTo>
                <a:cubicBezTo>
                  <a:pt x="243" y="143"/>
                  <a:pt x="255" y="176"/>
                  <a:pt x="250" y="206"/>
                </a:cubicBezTo>
                <a:cubicBezTo>
                  <a:pt x="244" y="235"/>
                  <a:pt x="219" y="270"/>
                  <a:pt x="195" y="285"/>
                </a:cubicBezTo>
                <a:cubicBezTo>
                  <a:pt x="132" y="325"/>
                  <a:pt x="63" y="264"/>
                  <a:pt x="40" y="208"/>
                </a:cubicBezTo>
                <a:cubicBezTo>
                  <a:pt x="29" y="179"/>
                  <a:pt x="25" y="146"/>
                  <a:pt x="34" y="116"/>
                </a:cubicBezTo>
                <a:cubicBezTo>
                  <a:pt x="43" y="87"/>
                  <a:pt x="71" y="54"/>
                  <a:pt x="106" y="65"/>
                </a:cubicBezTo>
                <a:cubicBezTo>
                  <a:pt x="120" y="70"/>
                  <a:pt x="127" y="46"/>
                  <a:pt x="112" y="42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  <a:scene3d>
            <a:camera prst="orthographicFront">
              <a:rot lat="0" lon="1200003" rev="0"/>
            </a:camera>
            <a:lightRig rig="threePt" dir="t"/>
          </a:scene3d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ID">
              <a:solidFill>
                <a:srgbClr val="FF0000"/>
              </a:solidFill>
            </a:endParaRPr>
          </a:p>
        </p:txBody>
      </p:sp>
      <p:sp>
        <p:nvSpPr>
          <p:cNvPr id="266" name="Freeform 5">
            <a:extLst>
              <a:ext uri="{FF2B5EF4-FFF2-40B4-BE49-F238E27FC236}">
                <a16:creationId xmlns:a16="http://schemas.microsoft.com/office/drawing/2014/main" id="{B80B23C6-8CEC-4447-998E-590C099A704D}"/>
              </a:ext>
            </a:extLst>
          </p:cNvPr>
          <p:cNvSpPr>
            <a:spLocks/>
          </p:cNvSpPr>
          <p:nvPr/>
        </p:nvSpPr>
        <p:spPr bwMode="auto">
          <a:xfrm>
            <a:off x="5195141" y="4390566"/>
            <a:ext cx="334166" cy="392282"/>
          </a:xfrm>
          <a:custGeom>
            <a:avLst/>
            <a:gdLst>
              <a:gd name="T0" fmla="*/ 112 w 277"/>
              <a:gd name="T1" fmla="*/ 42 h 325"/>
              <a:gd name="T2" fmla="*/ 5 w 277"/>
              <a:gd name="T3" fmla="*/ 137 h 325"/>
              <a:gd name="T4" fmla="*/ 81 w 277"/>
              <a:gd name="T5" fmla="*/ 298 h 325"/>
              <a:gd name="T6" fmla="*/ 168 w 277"/>
              <a:gd name="T7" fmla="*/ 320 h 325"/>
              <a:gd name="T8" fmla="*/ 243 w 277"/>
              <a:gd name="T9" fmla="*/ 270 h 325"/>
              <a:gd name="T10" fmla="*/ 274 w 277"/>
              <a:gd name="T11" fmla="*/ 183 h 325"/>
              <a:gd name="T12" fmla="*/ 247 w 277"/>
              <a:gd name="T13" fmla="*/ 100 h 325"/>
              <a:gd name="T14" fmla="*/ 90 w 277"/>
              <a:gd name="T15" fmla="*/ 1 h 325"/>
              <a:gd name="T16" fmla="*/ 90 w 277"/>
              <a:gd name="T17" fmla="*/ 25 h 325"/>
              <a:gd name="T18" fmla="*/ 229 w 277"/>
              <a:gd name="T19" fmla="*/ 117 h 325"/>
              <a:gd name="T20" fmla="*/ 250 w 277"/>
              <a:gd name="T21" fmla="*/ 206 h 325"/>
              <a:gd name="T22" fmla="*/ 195 w 277"/>
              <a:gd name="T23" fmla="*/ 285 h 325"/>
              <a:gd name="T24" fmla="*/ 40 w 277"/>
              <a:gd name="T25" fmla="*/ 208 h 325"/>
              <a:gd name="T26" fmla="*/ 34 w 277"/>
              <a:gd name="T27" fmla="*/ 116 h 325"/>
              <a:gd name="T28" fmla="*/ 106 w 277"/>
              <a:gd name="T29" fmla="*/ 65 h 325"/>
              <a:gd name="T30" fmla="*/ 112 w 277"/>
              <a:gd name="T31" fmla="*/ 42 h 3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77" h="325">
                <a:moveTo>
                  <a:pt x="112" y="42"/>
                </a:moveTo>
                <a:cubicBezTo>
                  <a:pt x="53" y="23"/>
                  <a:pt x="10" y="86"/>
                  <a:pt x="5" y="137"/>
                </a:cubicBezTo>
                <a:cubicBezTo>
                  <a:pt x="0" y="198"/>
                  <a:pt x="31" y="263"/>
                  <a:pt x="81" y="298"/>
                </a:cubicBezTo>
                <a:cubicBezTo>
                  <a:pt x="106" y="315"/>
                  <a:pt x="137" y="324"/>
                  <a:pt x="168" y="320"/>
                </a:cubicBezTo>
                <a:cubicBezTo>
                  <a:pt x="200" y="315"/>
                  <a:pt x="224" y="296"/>
                  <a:pt x="243" y="270"/>
                </a:cubicBezTo>
                <a:cubicBezTo>
                  <a:pt x="262" y="244"/>
                  <a:pt x="277" y="217"/>
                  <a:pt x="274" y="183"/>
                </a:cubicBezTo>
                <a:cubicBezTo>
                  <a:pt x="272" y="154"/>
                  <a:pt x="262" y="125"/>
                  <a:pt x="247" y="100"/>
                </a:cubicBezTo>
                <a:cubicBezTo>
                  <a:pt x="212" y="45"/>
                  <a:pt x="154" y="8"/>
                  <a:pt x="90" y="1"/>
                </a:cubicBezTo>
                <a:cubicBezTo>
                  <a:pt x="74" y="0"/>
                  <a:pt x="75" y="24"/>
                  <a:pt x="90" y="25"/>
                </a:cubicBezTo>
                <a:cubicBezTo>
                  <a:pt x="148" y="32"/>
                  <a:pt x="200" y="67"/>
                  <a:pt x="229" y="117"/>
                </a:cubicBezTo>
                <a:cubicBezTo>
                  <a:pt x="243" y="143"/>
                  <a:pt x="255" y="176"/>
                  <a:pt x="250" y="206"/>
                </a:cubicBezTo>
                <a:cubicBezTo>
                  <a:pt x="244" y="235"/>
                  <a:pt x="219" y="270"/>
                  <a:pt x="195" y="285"/>
                </a:cubicBezTo>
                <a:cubicBezTo>
                  <a:pt x="132" y="325"/>
                  <a:pt x="63" y="264"/>
                  <a:pt x="40" y="208"/>
                </a:cubicBezTo>
                <a:cubicBezTo>
                  <a:pt x="29" y="179"/>
                  <a:pt x="25" y="146"/>
                  <a:pt x="34" y="116"/>
                </a:cubicBezTo>
                <a:cubicBezTo>
                  <a:pt x="43" y="87"/>
                  <a:pt x="71" y="54"/>
                  <a:pt x="106" y="65"/>
                </a:cubicBezTo>
                <a:cubicBezTo>
                  <a:pt x="120" y="70"/>
                  <a:pt x="127" y="46"/>
                  <a:pt x="112" y="42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  <a:scene3d>
            <a:camera prst="orthographicFront">
              <a:rot lat="0" lon="1200003" rev="0"/>
            </a:camera>
            <a:lightRig rig="threePt" dir="t"/>
          </a:scene3d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ID">
              <a:solidFill>
                <a:srgbClr val="FF0000"/>
              </a:solidFill>
            </a:endParaRPr>
          </a:p>
        </p:txBody>
      </p:sp>
      <p:sp>
        <p:nvSpPr>
          <p:cNvPr id="267" name="Freeform 5">
            <a:extLst>
              <a:ext uri="{FF2B5EF4-FFF2-40B4-BE49-F238E27FC236}">
                <a16:creationId xmlns:a16="http://schemas.microsoft.com/office/drawing/2014/main" id="{951F6451-C11B-4483-B9DF-6935EFB9B727}"/>
              </a:ext>
            </a:extLst>
          </p:cNvPr>
          <p:cNvSpPr>
            <a:spLocks/>
          </p:cNvSpPr>
          <p:nvPr/>
        </p:nvSpPr>
        <p:spPr bwMode="auto">
          <a:xfrm>
            <a:off x="4088041" y="5194243"/>
            <a:ext cx="334166" cy="392282"/>
          </a:xfrm>
          <a:custGeom>
            <a:avLst/>
            <a:gdLst>
              <a:gd name="T0" fmla="*/ 112 w 277"/>
              <a:gd name="T1" fmla="*/ 42 h 325"/>
              <a:gd name="T2" fmla="*/ 5 w 277"/>
              <a:gd name="T3" fmla="*/ 137 h 325"/>
              <a:gd name="T4" fmla="*/ 81 w 277"/>
              <a:gd name="T5" fmla="*/ 298 h 325"/>
              <a:gd name="T6" fmla="*/ 168 w 277"/>
              <a:gd name="T7" fmla="*/ 320 h 325"/>
              <a:gd name="T8" fmla="*/ 243 w 277"/>
              <a:gd name="T9" fmla="*/ 270 h 325"/>
              <a:gd name="T10" fmla="*/ 274 w 277"/>
              <a:gd name="T11" fmla="*/ 183 h 325"/>
              <a:gd name="T12" fmla="*/ 247 w 277"/>
              <a:gd name="T13" fmla="*/ 100 h 325"/>
              <a:gd name="T14" fmla="*/ 90 w 277"/>
              <a:gd name="T15" fmla="*/ 1 h 325"/>
              <a:gd name="T16" fmla="*/ 90 w 277"/>
              <a:gd name="T17" fmla="*/ 25 h 325"/>
              <a:gd name="T18" fmla="*/ 229 w 277"/>
              <a:gd name="T19" fmla="*/ 117 h 325"/>
              <a:gd name="T20" fmla="*/ 250 w 277"/>
              <a:gd name="T21" fmla="*/ 206 h 325"/>
              <a:gd name="T22" fmla="*/ 195 w 277"/>
              <a:gd name="T23" fmla="*/ 285 h 325"/>
              <a:gd name="T24" fmla="*/ 40 w 277"/>
              <a:gd name="T25" fmla="*/ 208 h 325"/>
              <a:gd name="T26" fmla="*/ 34 w 277"/>
              <a:gd name="T27" fmla="*/ 116 h 325"/>
              <a:gd name="T28" fmla="*/ 106 w 277"/>
              <a:gd name="T29" fmla="*/ 65 h 325"/>
              <a:gd name="T30" fmla="*/ 112 w 277"/>
              <a:gd name="T31" fmla="*/ 42 h 3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77" h="325">
                <a:moveTo>
                  <a:pt x="112" y="42"/>
                </a:moveTo>
                <a:cubicBezTo>
                  <a:pt x="53" y="23"/>
                  <a:pt x="10" y="86"/>
                  <a:pt x="5" y="137"/>
                </a:cubicBezTo>
                <a:cubicBezTo>
                  <a:pt x="0" y="198"/>
                  <a:pt x="31" y="263"/>
                  <a:pt x="81" y="298"/>
                </a:cubicBezTo>
                <a:cubicBezTo>
                  <a:pt x="106" y="315"/>
                  <a:pt x="137" y="324"/>
                  <a:pt x="168" y="320"/>
                </a:cubicBezTo>
                <a:cubicBezTo>
                  <a:pt x="200" y="315"/>
                  <a:pt x="224" y="296"/>
                  <a:pt x="243" y="270"/>
                </a:cubicBezTo>
                <a:cubicBezTo>
                  <a:pt x="262" y="244"/>
                  <a:pt x="277" y="217"/>
                  <a:pt x="274" y="183"/>
                </a:cubicBezTo>
                <a:cubicBezTo>
                  <a:pt x="272" y="154"/>
                  <a:pt x="262" y="125"/>
                  <a:pt x="247" y="100"/>
                </a:cubicBezTo>
                <a:cubicBezTo>
                  <a:pt x="212" y="45"/>
                  <a:pt x="154" y="8"/>
                  <a:pt x="90" y="1"/>
                </a:cubicBezTo>
                <a:cubicBezTo>
                  <a:pt x="74" y="0"/>
                  <a:pt x="75" y="24"/>
                  <a:pt x="90" y="25"/>
                </a:cubicBezTo>
                <a:cubicBezTo>
                  <a:pt x="148" y="32"/>
                  <a:pt x="200" y="67"/>
                  <a:pt x="229" y="117"/>
                </a:cubicBezTo>
                <a:cubicBezTo>
                  <a:pt x="243" y="143"/>
                  <a:pt x="255" y="176"/>
                  <a:pt x="250" y="206"/>
                </a:cubicBezTo>
                <a:cubicBezTo>
                  <a:pt x="244" y="235"/>
                  <a:pt x="219" y="270"/>
                  <a:pt x="195" y="285"/>
                </a:cubicBezTo>
                <a:cubicBezTo>
                  <a:pt x="132" y="325"/>
                  <a:pt x="63" y="264"/>
                  <a:pt x="40" y="208"/>
                </a:cubicBezTo>
                <a:cubicBezTo>
                  <a:pt x="29" y="179"/>
                  <a:pt x="25" y="146"/>
                  <a:pt x="34" y="116"/>
                </a:cubicBezTo>
                <a:cubicBezTo>
                  <a:pt x="43" y="87"/>
                  <a:pt x="71" y="54"/>
                  <a:pt x="106" y="65"/>
                </a:cubicBezTo>
                <a:cubicBezTo>
                  <a:pt x="120" y="70"/>
                  <a:pt x="127" y="46"/>
                  <a:pt x="112" y="42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  <a:scene3d>
            <a:camera prst="orthographicFront">
              <a:rot lat="0" lon="1200003" rev="0"/>
            </a:camera>
            <a:lightRig rig="threePt" dir="t"/>
          </a:scene3d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ID">
              <a:solidFill>
                <a:srgbClr val="FF0000"/>
              </a:solidFill>
            </a:endParaRPr>
          </a:p>
        </p:txBody>
      </p:sp>
      <p:sp>
        <p:nvSpPr>
          <p:cNvPr id="268" name="Freeform 5">
            <a:extLst>
              <a:ext uri="{FF2B5EF4-FFF2-40B4-BE49-F238E27FC236}">
                <a16:creationId xmlns:a16="http://schemas.microsoft.com/office/drawing/2014/main" id="{D80FCDE3-97E9-4229-A69A-8A3605DFC687}"/>
              </a:ext>
            </a:extLst>
          </p:cNvPr>
          <p:cNvSpPr>
            <a:spLocks/>
          </p:cNvSpPr>
          <p:nvPr/>
        </p:nvSpPr>
        <p:spPr bwMode="auto">
          <a:xfrm>
            <a:off x="5284100" y="5194243"/>
            <a:ext cx="334166" cy="392282"/>
          </a:xfrm>
          <a:custGeom>
            <a:avLst/>
            <a:gdLst>
              <a:gd name="T0" fmla="*/ 112 w 277"/>
              <a:gd name="T1" fmla="*/ 42 h 325"/>
              <a:gd name="T2" fmla="*/ 5 w 277"/>
              <a:gd name="T3" fmla="*/ 137 h 325"/>
              <a:gd name="T4" fmla="*/ 81 w 277"/>
              <a:gd name="T5" fmla="*/ 298 h 325"/>
              <a:gd name="T6" fmla="*/ 168 w 277"/>
              <a:gd name="T7" fmla="*/ 320 h 325"/>
              <a:gd name="T8" fmla="*/ 243 w 277"/>
              <a:gd name="T9" fmla="*/ 270 h 325"/>
              <a:gd name="T10" fmla="*/ 274 w 277"/>
              <a:gd name="T11" fmla="*/ 183 h 325"/>
              <a:gd name="T12" fmla="*/ 247 w 277"/>
              <a:gd name="T13" fmla="*/ 100 h 325"/>
              <a:gd name="T14" fmla="*/ 90 w 277"/>
              <a:gd name="T15" fmla="*/ 1 h 325"/>
              <a:gd name="T16" fmla="*/ 90 w 277"/>
              <a:gd name="T17" fmla="*/ 25 h 325"/>
              <a:gd name="T18" fmla="*/ 229 w 277"/>
              <a:gd name="T19" fmla="*/ 117 h 325"/>
              <a:gd name="T20" fmla="*/ 250 w 277"/>
              <a:gd name="T21" fmla="*/ 206 h 325"/>
              <a:gd name="T22" fmla="*/ 195 w 277"/>
              <a:gd name="T23" fmla="*/ 285 h 325"/>
              <a:gd name="T24" fmla="*/ 40 w 277"/>
              <a:gd name="T25" fmla="*/ 208 h 325"/>
              <a:gd name="T26" fmla="*/ 34 w 277"/>
              <a:gd name="T27" fmla="*/ 116 h 325"/>
              <a:gd name="T28" fmla="*/ 106 w 277"/>
              <a:gd name="T29" fmla="*/ 65 h 325"/>
              <a:gd name="T30" fmla="*/ 112 w 277"/>
              <a:gd name="T31" fmla="*/ 42 h 3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77" h="325">
                <a:moveTo>
                  <a:pt x="112" y="42"/>
                </a:moveTo>
                <a:cubicBezTo>
                  <a:pt x="53" y="23"/>
                  <a:pt x="10" y="86"/>
                  <a:pt x="5" y="137"/>
                </a:cubicBezTo>
                <a:cubicBezTo>
                  <a:pt x="0" y="198"/>
                  <a:pt x="31" y="263"/>
                  <a:pt x="81" y="298"/>
                </a:cubicBezTo>
                <a:cubicBezTo>
                  <a:pt x="106" y="315"/>
                  <a:pt x="137" y="324"/>
                  <a:pt x="168" y="320"/>
                </a:cubicBezTo>
                <a:cubicBezTo>
                  <a:pt x="200" y="315"/>
                  <a:pt x="224" y="296"/>
                  <a:pt x="243" y="270"/>
                </a:cubicBezTo>
                <a:cubicBezTo>
                  <a:pt x="262" y="244"/>
                  <a:pt x="277" y="217"/>
                  <a:pt x="274" y="183"/>
                </a:cubicBezTo>
                <a:cubicBezTo>
                  <a:pt x="272" y="154"/>
                  <a:pt x="262" y="125"/>
                  <a:pt x="247" y="100"/>
                </a:cubicBezTo>
                <a:cubicBezTo>
                  <a:pt x="212" y="45"/>
                  <a:pt x="154" y="8"/>
                  <a:pt x="90" y="1"/>
                </a:cubicBezTo>
                <a:cubicBezTo>
                  <a:pt x="74" y="0"/>
                  <a:pt x="75" y="24"/>
                  <a:pt x="90" y="25"/>
                </a:cubicBezTo>
                <a:cubicBezTo>
                  <a:pt x="148" y="32"/>
                  <a:pt x="200" y="67"/>
                  <a:pt x="229" y="117"/>
                </a:cubicBezTo>
                <a:cubicBezTo>
                  <a:pt x="243" y="143"/>
                  <a:pt x="255" y="176"/>
                  <a:pt x="250" y="206"/>
                </a:cubicBezTo>
                <a:cubicBezTo>
                  <a:pt x="244" y="235"/>
                  <a:pt x="219" y="270"/>
                  <a:pt x="195" y="285"/>
                </a:cubicBezTo>
                <a:cubicBezTo>
                  <a:pt x="132" y="325"/>
                  <a:pt x="63" y="264"/>
                  <a:pt x="40" y="208"/>
                </a:cubicBezTo>
                <a:cubicBezTo>
                  <a:pt x="29" y="179"/>
                  <a:pt x="25" y="146"/>
                  <a:pt x="34" y="116"/>
                </a:cubicBezTo>
                <a:cubicBezTo>
                  <a:pt x="43" y="87"/>
                  <a:pt x="71" y="54"/>
                  <a:pt x="106" y="65"/>
                </a:cubicBezTo>
                <a:cubicBezTo>
                  <a:pt x="120" y="70"/>
                  <a:pt x="127" y="46"/>
                  <a:pt x="112" y="42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  <a:scene3d>
            <a:camera prst="orthographicFront">
              <a:rot lat="0" lon="1200003" rev="0"/>
            </a:camera>
            <a:lightRig rig="threePt" dir="t"/>
          </a:scene3d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ID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6722940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21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17" dur="750"/>
                                        <p:tgtEl>
                                          <p:spTgt spid="2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20" dur="750"/>
                                        <p:tgtEl>
                                          <p:spTgt spid="2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23" dur="750"/>
                                        <p:tgtEl>
                                          <p:spTgt spid="2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26" dur="750"/>
                                        <p:tgtEl>
                                          <p:spTgt spid="2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750"/>
                            </p:stCondLst>
                            <p:childTnLst>
                              <p:par>
                                <p:cTn id="2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2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2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250"/>
                            </p:stCondLst>
                            <p:childTnLst>
                              <p:par>
                                <p:cTn id="3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2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2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2750"/>
                            </p:stCondLst>
                            <p:childTnLst>
                              <p:par>
                                <p:cTn id="4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2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2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2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2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3250"/>
                            </p:stCondLst>
                            <p:childTnLst>
                              <p:par>
                                <p:cTn id="5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2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500"/>
                                        <p:tgtEl>
                                          <p:spTgt spid="2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2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" dur="500"/>
                                        <p:tgtEl>
                                          <p:spTgt spid="2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51" grpId="0"/>
      <p:bldP spid="253" grpId="0"/>
      <p:bldP spid="254" grpId="0"/>
      <p:bldP spid="255" grpId="0"/>
      <p:bldP spid="256" grpId="0"/>
      <p:bldP spid="257" grpId="0"/>
      <p:bldP spid="258" grpId="0"/>
      <p:bldP spid="259" grpId="0"/>
      <p:bldP spid="260" grpId="0"/>
      <p:bldP spid="261" grpId="0" animBg="1"/>
      <p:bldP spid="262" grpId="0" animBg="1"/>
      <p:bldP spid="263" grpId="0" animBg="1"/>
      <p:bldP spid="264" grpId="0" animBg="1"/>
      <p:bldP spid="265" grpId="0" animBg="1"/>
      <p:bldP spid="266" grpId="0" animBg="1"/>
      <p:bldP spid="267" grpId="0" animBg="1"/>
      <p:bldP spid="268" grpId="0" animBg="1"/>
    </p:bldLst>
  </p:timing>
</p:sld>
</file>

<file path=ppt/theme/theme1.xml><?xml version="1.0" encoding="utf-8"?>
<a:theme xmlns:a="http://schemas.openxmlformats.org/drawingml/2006/main" name="Office Theme">
  <a:themeElements>
    <a:clrScheme name="Biru">
      <a:dk1>
        <a:sysClr val="windowText" lastClr="000000"/>
      </a:dk1>
      <a:lt1>
        <a:sysClr val="window" lastClr="FFFFFF"/>
      </a:lt1>
      <a:dk2>
        <a:srgbClr val="262626"/>
      </a:dk2>
      <a:lt2>
        <a:srgbClr val="FFFFFF"/>
      </a:lt2>
      <a:accent1>
        <a:srgbClr val="07638C"/>
      </a:accent1>
      <a:accent2>
        <a:srgbClr val="DB5F23"/>
      </a:accent2>
      <a:accent3>
        <a:srgbClr val="7BD1F9"/>
      </a:accent3>
      <a:accent4>
        <a:srgbClr val="E75B55"/>
      </a:accent4>
      <a:accent5>
        <a:srgbClr val="018285"/>
      </a:accent5>
      <a:accent6>
        <a:srgbClr val="E6E6E6"/>
      </a:accent6>
      <a:hlink>
        <a:srgbClr val="0563C1"/>
      </a:hlink>
      <a:folHlink>
        <a:srgbClr val="954F72"/>
      </a:folHlink>
    </a:clrScheme>
    <a:fontScheme name="Custom 184">
      <a:majorFont>
        <a:latin typeface="Lato Black"/>
        <a:ea typeface=""/>
        <a:cs typeface=""/>
      </a:majorFont>
      <a:minorFont>
        <a:latin typeface="Lato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4844</TotalTime>
  <Words>2080</Words>
  <Application>Microsoft Office PowerPoint</Application>
  <PresentationFormat>Widescreen</PresentationFormat>
  <Paragraphs>1163</Paragraphs>
  <Slides>23</Slides>
  <Notes>10</Notes>
  <HiddenSlides>0</HiddenSlides>
  <MMClips>0</MMClips>
  <ScaleCrop>false</ScaleCrop>
  <HeadingPairs>
    <vt:vector size="6" baseType="variant">
      <vt:variant>
        <vt:lpstr>Fonts Used</vt:lpstr>
      </vt:variant>
      <vt:variant>
        <vt:i4>4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23</vt:i4>
      </vt:variant>
    </vt:vector>
  </HeadingPairs>
  <TitlesOfParts>
    <vt:vector size="28" baseType="lpstr">
      <vt:lpstr>Arial</vt:lpstr>
      <vt:lpstr>Calibri</vt:lpstr>
      <vt:lpstr>Lato</vt:lpstr>
      <vt:lpstr>Lato Black</vt:lpstr>
      <vt:lpstr>Office Theme</vt:lpstr>
      <vt:lpstr>PowerPoint Presentation</vt:lpstr>
      <vt:lpstr>JANUARY EVENTS</vt:lpstr>
      <vt:lpstr>FEBRUARY EVENT</vt:lpstr>
      <vt:lpstr>MARCH EVENT</vt:lpstr>
      <vt:lpstr>APRIL EVENT</vt:lpstr>
      <vt:lpstr>MAY EVENT</vt:lpstr>
      <vt:lpstr>JUNE EVENT</vt:lpstr>
      <vt:lpstr>JULY EVENT</vt:lpstr>
      <vt:lpstr>AUGUST EVENT</vt:lpstr>
      <vt:lpstr>SEPTEMBER EVENT</vt:lpstr>
      <vt:lpstr>OCTOBER EVENT</vt:lpstr>
      <vt:lpstr>NOVEMBER EVENT</vt:lpstr>
      <vt:lpstr>DECEMBER EVENT</vt:lpstr>
      <vt:lpstr>January – February 2020</vt:lpstr>
      <vt:lpstr>March – April 2020</vt:lpstr>
      <vt:lpstr>May – June 2020</vt:lpstr>
      <vt:lpstr>July – August 2020</vt:lpstr>
      <vt:lpstr>September – October 2020</vt:lpstr>
      <vt:lpstr>November – December 2020</vt:lpstr>
      <vt:lpstr>January – March 2020</vt:lpstr>
      <vt:lpstr>April – June 2020</vt:lpstr>
      <vt:lpstr>July – September 2020</vt:lpstr>
      <vt:lpstr>October – December 2020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Windows User</dc:creator>
  <cp:lastModifiedBy>gielang</cp:lastModifiedBy>
  <cp:revision>179</cp:revision>
  <dcterms:created xsi:type="dcterms:W3CDTF">2019-11-26T07:22:39Z</dcterms:created>
  <dcterms:modified xsi:type="dcterms:W3CDTF">2019-12-05T06:40:54Z</dcterms:modified>
</cp:coreProperties>
</file>